
<file path=[Content_Types].xml><?xml version="1.0" encoding="utf-8"?>
<Types xmlns="http://schemas.openxmlformats.org/package/2006/content-types">
  <Default ContentType="image/jpeg" Extension="jpg"/>
  <Default ContentType="application/vnd.openxmlformats-officedocument.spreadsheetml.sheet" Extension="xlsx"/>
  <Default ContentType="image/gif" Extension="gif"/>
  <Default ContentType="application/xml" Extension="xml"/>
  <Default ContentType="image/png" Extension="png"/>
  <Default ContentType="application/vnd.openxmlformats-package.relationships+xml" Extension="rels"/>
  <Override ContentType="application/vnd.openxmlformats-officedocument.presentationml.tableStyles+xml" PartName="/ppt/tableStyles.xml"/>
  <Override ContentType="application/vnd.openxmlformats-officedocument.presentationml.slideLayout+xml" PartName="/ppt/slideLayouts/slideLayout3.xml"/>
  <Override ContentType="application/vnd.openxmlformats-officedocument.presentationml.slideLayout+xml" PartName="/ppt/slideLayouts/slideLayout5.xml"/>
  <Override ContentType="application/vnd.openxmlformats-officedocument.presentationml.slideLayout+xml" PartName="/ppt/slideLayouts/slideLayout18.xml"/>
  <Override ContentType="application/vnd.openxmlformats-officedocument.presentationml.slideLayout+xml" PartName="/ppt/slideLayouts/slideLayout11.xml"/>
  <Override ContentType="application/vnd.openxmlformats-officedocument.presentationml.slideLayout+xml" PartName="/ppt/slideLayouts/slideLayout13.xml"/>
  <Override ContentType="application/vnd.openxmlformats-officedocument.presentationml.slideLayout+xml" PartName="/ppt/slideLayouts/slideLayout1.xml"/>
  <Override ContentType="application/vnd.openxmlformats-officedocument.presentationml.slideLayout+xml" PartName="/ppt/slideLayouts/slideLayout22.xml"/>
  <Override ContentType="application/vnd.openxmlformats-officedocument.presentationml.slideLayout+xml" PartName="/ppt/slideLayouts/slideLayout7.xml"/>
  <Override ContentType="application/vnd.openxmlformats-officedocument.presentationml.slideLayout+xml" PartName="/ppt/slideLayouts/slideLayout16.xml"/>
  <Override ContentType="application/vnd.openxmlformats-officedocument.presentationml.slideLayout+xml" PartName="/ppt/slideLayouts/slideLayout20.xml"/>
  <Override ContentType="application/vnd.openxmlformats-officedocument.presentationml.slideLayout+xml" PartName="/ppt/slideLayouts/slideLayout9.xml"/>
  <Override ContentType="application/vnd.openxmlformats-officedocument.presentationml.slideLayout+xml" PartName="/ppt/slideLayouts/slideLayout19.xml"/>
  <Override ContentType="application/vnd.openxmlformats-officedocument.presentationml.slideLayout+xml" PartName="/ppt/slideLayouts/slideLayout4.xml"/>
  <Override ContentType="application/vnd.openxmlformats-officedocument.presentationml.slideLayout+xml" PartName="/ppt/slideLayouts/slideLayout17.xml"/>
  <Override ContentType="application/vnd.openxmlformats-officedocument.presentationml.slideLayout+xml" PartName="/ppt/slideLayouts/slideLayout14.xml"/>
  <Override ContentType="application/vnd.openxmlformats-officedocument.presentationml.slideLayout+xml" PartName="/ppt/slideLayouts/slideLayout2.xml"/>
  <Override ContentType="application/vnd.openxmlformats-officedocument.presentationml.slideLayout+xml" PartName="/ppt/slideLayouts/slideLayout12.xml"/>
  <Override ContentType="application/vnd.openxmlformats-officedocument.presentationml.slideLayout+xml" PartName="/ppt/slideLayouts/slideLayout10.xml"/>
  <Override ContentType="application/vnd.openxmlformats-officedocument.presentationml.slideLayout+xml" PartName="/ppt/slideLayouts/slideLayout15.xml"/>
  <Override ContentType="application/vnd.openxmlformats-officedocument.presentationml.slideLayout+xml" PartName="/ppt/slideLayouts/slideLayout6.xml"/>
  <Override ContentType="application/vnd.openxmlformats-officedocument.presentationml.slideLayout+xml" PartName="/ppt/slideLayouts/slideLayout8.xml"/>
  <Override ContentType="application/vnd.openxmlformats-officedocument.presentationml.slideLayout+xml" PartName="/ppt/slideLayouts/slideLayout21.xml"/>
  <Override ContentType="application/vnd.openxmlformats-officedocument.presentationml.slideMaster+xml" PartName="/ppt/slideMasters/slideMaster2.xml"/>
  <Override ContentType="application/vnd.openxmlformats-officedocument.presentationml.slideMaster+xml" PartName="/ppt/slideMasters/slideMaster1.xml"/>
  <Override ContentType="application/vnd.openxmlformats-officedocument.presentationml.slide+xml" PartName="/ppt/slides/slide4.xml"/>
  <Override ContentType="application/vnd.openxmlformats-officedocument.presentationml.slide+xml" PartName="/ppt/slides/slide18.xml"/>
  <Override ContentType="application/vnd.openxmlformats-officedocument.presentationml.slide+xml" PartName="/ppt/slides/slide22.xml"/>
  <Override ContentType="application/vnd.openxmlformats-officedocument.presentationml.slide+xml" PartName="/ppt/slides/slide26.xml"/>
  <Override ContentType="application/vnd.openxmlformats-officedocument.presentationml.slide+xml" PartName="/ppt/slides/slide19.xml"/>
  <Override ContentType="application/vnd.openxmlformats-officedocument.presentationml.slide+xml" PartName="/ppt/slides/slide3.xml"/>
  <Override ContentType="application/vnd.openxmlformats-officedocument.presentationml.slide+xml" PartName="/ppt/slides/slide9.xml"/>
  <Override ContentType="application/vnd.openxmlformats-officedocument.presentationml.slide+xml" PartName="/ppt/slides/slide13.xml"/>
  <Override ContentType="application/vnd.openxmlformats-officedocument.presentationml.slide+xml" PartName="/ppt/slides/slide5.xml"/>
  <Override ContentType="application/vnd.openxmlformats-officedocument.presentationml.slide+xml" PartName="/ppt/slides/slide12.xml"/>
  <Override ContentType="application/vnd.openxmlformats-officedocument.presentationml.slide+xml" PartName="/ppt/slides/slide17.xml"/>
  <Override ContentType="application/vnd.openxmlformats-officedocument.presentationml.slide+xml" PartName="/ppt/slides/slide25.xml"/>
  <Override ContentType="application/vnd.openxmlformats-officedocument.presentationml.slide+xml" PartName="/ppt/slides/slide20.xml"/>
  <Override ContentType="application/vnd.openxmlformats-officedocument.presentationml.slide+xml" PartName="/ppt/slides/slide21.xml"/>
  <Override ContentType="application/vnd.openxmlformats-officedocument.presentationml.slide+xml" PartName="/ppt/slides/slide16.xml"/>
  <Override ContentType="application/vnd.openxmlformats-officedocument.presentationml.slide+xml" PartName="/ppt/slides/slide8.xml"/>
  <Override ContentType="application/vnd.openxmlformats-officedocument.presentationml.slide+xml" PartName="/ppt/slides/slide24.xml"/>
  <Override ContentType="application/vnd.openxmlformats-officedocument.presentationml.slide+xml" PartName="/ppt/slides/slide11.xml"/>
  <Override ContentType="application/vnd.openxmlformats-officedocument.presentationml.slide+xml" PartName="/ppt/slides/slide1.xml"/>
  <Override ContentType="application/vnd.openxmlformats-officedocument.presentationml.slide+xml" PartName="/ppt/slides/slide28.xml"/>
  <Override ContentType="application/vnd.openxmlformats-officedocument.presentationml.slide+xml" PartName="/ppt/slides/slide7.xml"/>
  <Override ContentType="application/vnd.openxmlformats-officedocument.presentationml.slide+xml" PartName="/ppt/slides/slide15.xml"/>
  <Override ContentType="application/vnd.openxmlformats-officedocument.presentationml.slide+xml" PartName="/ppt/slides/slide23.xml"/>
  <Override ContentType="application/vnd.openxmlformats-officedocument.presentationml.slide+xml" PartName="/ppt/slides/slide27.xml"/>
  <Override ContentType="application/vnd.openxmlformats-officedocument.presentationml.slide+xml" PartName="/ppt/slides/slide10.xml"/>
  <Override ContentType="application/vnd.openxmlformats-officedocument.presentationml.slide+xml" PartName="/ppt/slides/slide2.xml"/>
  <Override ContentType="application/vnd.openxmlformats-officedocument.presentationml.slide+xml" PartName="/ppt/slides/slide6.xml"/>
  <Override ContentType="application/vnd.openxmlformats-officedocument.presentationml.slide+xml" PartName="/ppt/slides/slide14.xml"/>
  <Override ContentType="application/vnd.openxmlformats-package.core-properties+xml" PartName="/docProps/core.xml"/>
  <Override ContentType="application/vnd.openxmlformats-officedocument.presentationml.presentation.main+xml" PartName="/ppt/presentation.xml"/>
  <Override ContentType="application/vnd.ms-office.chartcolorstyle+xml" PartName="/ppt/charts/colors1.xml"/>
  <Override ContentType="application/vnd.openxmlformats-officedocument.theme+xml" PartName="/ppt/theme/theme1.xml"/>
  <Override ContentType="application/vnd.openxmlformats-officedocument.theme+xml" PartName="/ppt/theme/theme2.xml"/>
  <Override ContentType="application/vnd.openxmlformats-officedocument.theme+xml" PartName="/ppt/theme/theme3.xml"/>
  <Override ContentType="application/vnd.openxmlformats-officedocument.drawingml.chart+xml" PartName="/ppt/charts/chart2.xml"/>
  <Override ContentType="application/vnd.openxmlformats-officedocument.drawingml.chart+xml" PartName="/ppt/charts/chart1.xml"/>
  <Override ContentType="application/vnd.openxmlformats-officedocument.presentationml.notesSlide+xml" PartName="/ppt/notesSlides/notesSlide3.xml"/>
  <Override ContentType="application/vnd.openxmlformats-officedocument.presentationml.notesSlide+xml" PartName="/ppt/notesSlides/notesSlide9.xml"/>
  <Override ContentType="application/vnd.openxmlformats-officedocument.presentationml.notesSlide+xml" PartName="/ppt/notesSlides/notesSlide28.xml"/>
  <Override ContentType="application/vnd.openxmlformats-officedocument.presentationml.notesSlide+xml" PartName="/ppt/notesSlides/notesSlide15.xml"/>
  <Override ContentType="application/vnd.openxmlformats-officedocument.presentationml.notesSlide+xml" PartName="/ppt/notesSlides/notesSlide11.xml"/>
  <Override ContentType="application/vnd.openxmlformats-officedocument.presentationml.notesSlide+xml" PartName="/ppt/notesSlides/notesSlide24.xml"/>
  <Override ContentType="application/vnd.openxmlformats-officedocument.presentationml.notesSlide+xml" PartName="/ppt/notesSlides/notesSlide12.xml"/>
  <Override ContentType="application/vnd.openxmlformats-officedocument.presentationml.notesSlide+xml" PartName="/ppt/notesSlides/notesSlide20.xml"/>
  <Override ContentType="application/vnd.openxmlformats-officedocument.presentationml.notesSlide+xml" PartName="/ppt/notesSlides/notesSlide17.xml"/>
  <Override ContentType="application/vnd.openxmlformats-officedocument.presentationml.notesSlide+xml" PartName="/ppt/notesSlides/notesSlide16.xml"/>
  <Override ContentType="application/vnd.openxmlformats-officedocument.presentationml.notesSlide+xml" PartName="/ppt/notesSlides/notesSlide21.xml"/>
  <Override ContentType="application/vnd.openxmlformats-officedocument.presentationml.notesSlide+xml" PartName="/ppt/notesSlides/notesSlide8.xml"/>
  <Override ContentType="application/vnd.openxmlformats-officedocument.presentationml.notesSlide+xml" PartName="/ppt/notesSlides/notesSlide4.xml"/>
  <Override ContentType="application/vnd.openxmlformats-officedocument.presentationml.notesSlide+xml" PartName="/ppt/notesSlides/notesSlide25.xml"/>
  <Override ContentType="application/vnd.openxmlformats-officedocument.presentationml.notesSlide+xml" PartName="/ppt/notesSlides/notesSlide18.xml"/>
  <Override ContentType="application/vnd.openxmlformats-officedocument.presentationml.notesSlide+xml" PartName="/ppt/notesSlides/notesSlide6.xml"/>
  <Override ContentType="application/vnd.openxmlformats-officedocument.presentationml.notesSlide+xml" PartName="/ppt/notesSlides/notesSlide13.xml"/>
  <Override ContentType="application/vnd.openxmlformats-officedocument.presentationml.notesSlide+xml" PartName="/ppt/notesSlides/notesSlide1.xml"/>
  <Override ContentType="application/vnd.openxmlformats-officedocument.presentationml.notesSlide+xml" PartName="/ppt/notesSlides/notesSlide22.xml"/>
  <Override ContentType="application/vnd.openxmlformats-officedocument.presentationml.notesSlide+xml" PartName="/ppt/notesSlides/notesSlide7.xml"/>
  <Override ContentType="application/vnd.openxmlformats-officedocument.presentationml.notesSlide+xml" PartName="/ppt/notesSlides/notesSlide26.xml"/>
  <Override ContentType="application/vnd.openxmlformats-officedocument.presentationml.notesSlide+xml" PartName="/ppt/notesSlides/notesSlide5.xml"/>
  <Override ContentType="application/vnd.openxmlformats-officedocument.presentationml.notesSlide+xml" PartName="/ppt/notesSlides/notesSlide19.xml"/>
  <Override ContentType="application/vnd.openxmlformats-officedocument.presentationml.notesSlide+xml" PartName="/ppt/notesSlides/notesSlide27.xml"/>
  <Override ContentType="application/vnd.openxmlformats-officedocument.presentationml.notesSlide+xml" PartName="/ppt/notesSlides/notesSlide14.xml"/>
  <Override ContentType="application/vnd.openxmlformats-officedocument.presentationml.notesSlide+xml" PartName="/ppt/notesSlides/notesSlide23.xml"/>
  <Override ContentType="application/vnd.openxmlformats-officedocument.presentationml.notesSlide+xml" PartName="/ppt/notesSlides/notesSlide2.xml"/>
  <Override ContentType="application/vnd.openxmlformats-officedocument.presentationml.notesSlide+xml" PartName="/ppt/notesSlides/notesSlide10.xml"/>
  <Override ContentType="application/binary" PartName="/ppt/metadata"/>
  <Override ContentType="application/vnd.openxmlformats-officedocument.presentationml.notesMaster+xml" PartName="/ppt/notesMasters/notesMaster1.xml"/>
  <Override ContentType="application/vnd.ms-office.chartstyle+xml" PartName="/ppt/charts/style1.xml"/>
  <Override ContentType="application/vnd.openxmlformats-officedocument.presentationml.presProps+xml" PartName="/ppt/presProps.xml"/>
  <Override ContentType="application/vnd.openxmlformats-officedocument.presentationml.viewProps+xml" PartName="/ppt/viewProps.xml"/>
</Types>
</file>

<file path=_rels/.rels><?xml version="1.0" encoding="UTF-8" standalone="yes"?><Relationships xmlns="http://schemas.openxmlformats.org/package/2006/relationships"><Relationship Id="rId1" Type="http://schemas.openxmlformats.org/package/2006/relationships/metadata/core-properties" Target="docProps/core.xml"/><Relationship Id="rId2"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autoCompressPictures="0" strictFirstAndLastChars="0" saveSubsetFonts="1">
  <p:sldMasterIdLst>
    <p:sldMasterId id="2147483648" r:id="rId5"/>
    <p:sldMasterId id="2147483660" r:id="rId6"/>
  </p:sldMasterIdLst>
  <p:notesMasterIdLst>
    <p:notesMasterId r:id="rId7"/>
  </p:notesMasterIdLst>
  <p:sldIdLst>
    <p:sldId id="256" r:id="rId8"/>
    <p:sldId id="257" r:id="rId9"/>
    <p:sldId id="258" r:id="rId10"/>
    <p:sldId id="259" r:id="rId11"/>
    <p:sldId id="260" r:id="rId12"/>
    <p:sldId id="261" r:id="rId13"/>
    <p:sldId id="262" r:id="rId14"/>
    <p:sldId id="263" r:id="rId15"/>
    <p:sldId id="264" r:id="rId16"/>
    <p:sldId id="265" r:id="rId17"/>
    <p:sldId id="266" r:id="rId18"/>
    <p:sldId id="267" r:id="rId19"/>
    <p:sldId id="268" r:id="rId20"/>
    <p:sldId id="269" r:id="rId21"/>
    <p:sldId id="270" r:id="rId22"/>
    <p:sldId id="271" r:id="rId23"/>
    <p:sldId id="272" r:id="rId24"/>
    <p:sldId id="273" r:id="rId25"/>
    <p:sldId id="274" r:id="rId26"/>
    <p:sldId id="275" r:id="rId27"/>
    <p:sldId id="276" r:id="rId28"/>
    <p:sldId id="277" r:id="rId29"/>
    <p:sldId id="278" r:id="rId30"/>
    <p:sldId id="279" r:id="rId31"/>
    <p:sldId id="280" r:id="rId32"/>
    <p:sldId id="281" r:id="rId33"/>
    <p:sldId id="282" r:id="rId34"/>
    <p:sldId id="283" r:id="rId35"/>
  </p:sldIdLst>
  <p:sldSz cy="6858000" cx="12192000"/>
  <p:notesSz cx="6858000" cy="9144000"/>
  <p:defaultText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defaultTextStyle>
  <p:extLst>
    <p:ext uri="{EFAFB233-063F-42B5-8137-9DF3F51BA10A}">
      <p15:sldGuideLst>
        <p15:guide id="1" orient="horz" pos="2160">
          <p15:clr>
            <a:srgbClr val="A4A3A4"/>
          </p15:clr>
        </p15:guide>
        <p15:guide id="2" pos="3840">
          <p15:clr>
            <a:srgbClr val="A4A3A4"/>
          </p15:clr>
        </p15:guide>
      </p15:sldGuideLst>
    </p:ext>
    <p:ext uri="http://customooxmlschemas.google.com/">
      <go:slidesCustomData xmlns:go="http://customooxmlschemas.google.com/" r:id="rId36" roundtripDataSignature="AMtx7mjvsPNC36Ms+RtHg2VsynzgmU3Bbg=="/>
    </p:ext>
  </p:extLst>
</p:presentation>
</file>

<file path=ppt/presProps.xml><?xml version="1.0" encoding="utf-8"?>
<p:presentationP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file>

<file path=ppt/tableStyles.xml><?xml version="1.0" encoding="utf-8"?>
<a:tblStyleLst xmlns:a="http://schemas.openxmlformats.org/drawingml/2006/main" xmlns:r="http://schemas.openxmlformats.org/officeDocument/2006/relationships" def="{DD3E9F40-6EC8-48F0-B7DA-3DE33AF12CA9}">
  <a:tblStyle styleId="{DD3E9F40-6EC8-48F0-B7DA-3DE33AF12CA9}" styleName="Table_0">
    <a:wholeTbl>
      <a:tcTxStyle b="off" i="off">
        <a:font>
          <a:latin typeface="微软雅黑"/>
          <a:ea typeface="微软雅黑"/>
          <a:cs typeface="微软雅黑"/>
        </a:font>
        <a:schemeClr val="dk1"/>
      </a:tcTxStyle>
      <a:tcStyle>
        <a:tcBdr>
          <a:left>
            <a:ln cap="flat" cmpd="sng" w="12700">
              <a:solidFill>
                <a:schemeClr val="lt1"/>
              </a:solidFill>
              <a:prstDash val="solid"/>
              <a:round/>
              <a:headEnd len="sm" w="sm" type="none"/>
              <a:tailEnd len="sm" w="sm" type="none"/>
            </a:ln>
          </a:left>
          <a:right>
            <a:ln cap="flat" cmpd="sng" w="12700">
              <a:solidFill>
                <a:schemeClr val="lt1"/>
              </a:solidFill>
              <a:prstDash val="solid"/>
              <a:round/>
              <a:headEnd len="sm" w="sm" type="none"/>
              <a:tailEnd len="sm" w="sm" type="none"/>
            </a:ln>
          </a:right>
          <a:top>
            <a:ln cap="flat" cmpd="sng" w="12700">
              <a:solidFill>
                <a:schemeClr val="lt1"/>
              </a:solidFill>
              <a:prstDash val="solid"/>
              <a:round/>
              <a:headEnd len="sm" w="sm" type="none"/>
              <a:tailEnd len="sm" w="sm" type="none"/>
            </a:ln>
          </a:top>
          <a:bottom>
            <a:ln cap="flat" cmpd="sng" w="12700">
              <a:solidFill>
                <a:schemeClr val="lt1"/>
              </a:solidFill>
              <a:prstDash val="solid"/>
              <a:round/>
              <a:headEnd len="sm" w="sm" type="none"/>
              <a:tailEnd len="sm" w="sm" type="none"/>
            </a:ln>
          </a:bottom>
          <a:insideH>
            <a:ln cap="flat" cmpd="sng" w="12700">
              <a:solidFill>
                <a:schemeClr val="lt1"/>
              </a:solidFill>
              <a:prstDash val="solid"/>
              <a:round/>
              <a:headEnd len="sm" w="sm" type="none"/>
              <a:tailEnd len="sm" w="sm" type="none"/>
            </a:ln>
          </a:insideH>
          <a:insideV>
            <a:ln cap="flat" cmpd="sng" w="12700">
              <a:solidFill>
                <a:schemeClr val="lt1"/>
              </a:solidFill>
              <a:prstDash val="solid"/>
              <a:round/>
              <a:headEnd len="sm" w="sm" type="none"/>
              <a:tailEnd len="sm" w="sm" type="none"/>
            </a:ln>
          </a:insideV>
        </a:tcBdr>
        <a:fill>
          <a:solidFill>
            <a:srgbClr val="E9EFF7"/>
          </a:solidFill>
        </a:fill>
      </a:tcStyle>
    </a:wholeTbl>
    <a:band1H>
      <a:tcTxStyle/>
      <a:tcStyle>
        <a:fill>
          <a:solidFill>
            <a:srgbClr val="D0DEEF"/>
          </a:solidFill>
        </a:fill>
      </a:tcStyle>
    </a:band1H>
    <a:band2H>
      <a:tcTxStyle/>
    </a:band2H>
    <a:band1V>
      <a:tcTxStyle/>
      <a:tcStyle>
        <a:fill>
          <a:solidFill>
            <a:srgbClr val="D0DEEF"/>
          </a:solidFill>
        </a:fill>
      </a:tcStyle>
    </a:band1V>
    <a:band2V>
      <a:tcTxStyle/>
    </a:band2V>
    <a:lastCol>
      <a:tcTxStyle b="on" i="off">
        <a:font>
          <a:latin typeface="微软雅黑"/>
          <a:ea typeface="微软雅黑"/>
          <a:cs typeface="微软雅黑"/>
        </a:font>
        <a:schemeClr val="lt1"/>
      </a:tcTxStyle>
      <a:tcStyle>
        <a:fill>
          <a:solidFill>
            <a:schemeClr val="accent1"/>
          </a:solidFill>
        </a:fill>
      </a:tcStyle>
    </a:lastCol>
    <a:firstCol>
      <a:tcTxStyle b="on" i="off">
        <a:font>
          <a:latin typeface="微软雅黑"/>
          <a:ea typeface="微软雅黑"/>
          <a:cs typeface="微软雅黑"/>
        </a:font>
        <a:schemeClr val="lt1"/>
      </a:tcTxStyle>
      <a:tcStyle>
        <a:fill>
          <a:solidFill>
            <a:schemeClr val="accent1"/>
          </a:solidFill>
        </a:fill>
      </a:tcStyle>
    </a:firstCol>
    <a:lastRow>
      <a:tcTxStyle b="on" i="off">
        <a:font>
          <a:latin typeface="微软雅黑"/>
          <a:ea typeface="微软雅黑"/>
          <a:cs typeface="微软雅黑"/>
        </a:font>
        <a:schemeClr val="lt1"/>
      </a:tcTxStyle>
      <a:tcStyle>
        <a:tcBdr>
          <a:top>
            <a:ln cap="flat" cmpd="sng" w="38100">
              <a:solidFill>
                <a:schemeClr val="lt1"/>
              </a:solidFill>
              <a:prstDash val="solid"/>
              <a:round/>
              <a:headEnd len="sm" w="sm" type="none"/>
              <a:tailEnd len="sm" w="sm" type="none"/>
            </a:ln>
          </a:top>
        </a:tcBdr>
        <a:fill>
          <a:solidFill>
            <a:schemeClr val="accent1"/>
          </a:solidFill>
        </a:fill>
      </a:tcStyle>
    </a:lastRow>
    <a:seCell>
      <a:tcTxStyle/>
    </a:seCell>
    <a:swCell>
      <a:tcTxStyle/>
    </a:swCell>
    <a:firstRow>
      <a:tcTxStyle b="on" i="off">
        <a:font>
          <a:latin typeface="微软雅黑"/>
          <a:ea typeface="微软雅黑"/>
          <a:cs typeface="微软雅黑"/>
        </a:font>
        <a:schemeClr val="lt1"/>
      </a:tcTxStyle>
      <a:tcStyle>
        <a:tcBdr>
          <a:bottom>
            <a:ln cap="flat" cmpd="sng" w="38100">
              <a:solidFill>
                <a:schemeClr val="lt1"/>
              </a:solidFill>
              <a:prstDash val="solid"/>
              <a:round/>
              <a:headEnd len="sm" w="sm" type="none"/>
              <a:tailEnd len="sm" w="sm" type="none"/>
            </a:ln>
          </a:bottom>
        </a:tcBdr>
        <a:fill>
          <a:solidFill>
            <a:schemeClr val="accent1"/>
          </a:solidFill>
        </a:fill>
      </a:tcStyle>
    </a:firstRow>
    <a:neCell>
      <a:tcTxStyle/>
    </a:neCell>
    <a:nwCell>
      <a:tcTxStyle/>
    </a:nwCell>
  </a:tblStyle>
</a:tblStyleLst>
</file>

<file path=ppt/viewProps.xml><?xml version="1.0" encoding="utf-8"?>
<p:viewP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Comments="0">
  <p:slideViewPr>
    <p:cSldViewPr snapToGrid="0">
      <p:cViewPr varScale="1">
        <p:scale>
          <a:sx n="100" d="100"/>
          <a:sy n="100" d="100"/>
        </p:scale>
        <p:origin x="0" y="0"/>
      </p:cViewPr>
      <p:guideLst>
        <p:guide pos="2160" orient="horz"/>
        <p:guide pos="3840"/>
      </p:guideLst>
    </p:cSldViewPr>
  </p:slideViewPr>
</p:viewPr>
</file>

<file path=ppt/_rels/presentation.xml.rels><?xml version="1.0" encoding="UTF-8" standalone="yes"?><Relationships xmlns="http://schemas.openxmlformats.org/package/2006/relationships"><Relationship Id="rId20" Type="http://schemas.openxmlformats.org/officeDocument/2006/relationships/slide" Target="slides/slide13.xml"/><Relationship Id="rId22" Type="http://schemas.openxmlformats.org/officeDocument/2006/relationships/slide" Target="slides/slide15.xml"/><Relationship Id="rId21" Type="http://schemas.openxmlformats.org/officeDocument/2006/relationships/slide" Target="slides/slide14.xml"/><Relationship Id="rId24" Type="http://schemas.openxmlformats.org/officeDocument/2006/relationships/slide" Target="slides/slide17.xml"/><Relationship Id="rId23" Type="http://schemas.openxmlformats.org/officeDocument/2006/relationships/slide" Target="slides/slide16.xml"/><Relationship Id="rId1" Type="http://schemas.openxmlformats.org/officeDocument/2006/relationships/theme" Target="theme/theme3.xml"/><Relationship Id="rId2" Type="http://schemas.openxmlformats.org/officeDocument/2006/relationships/viewProps" Target="viewProps.xml"/><Relationship Id="rId3" Type="http://schemas.openxmlformats.org/officeDocument/2006/relationships/presProps" Target="presProps.xml"/><Relationship Id="rId4" Type="http://schemas.openxmlformats.org/officeDocument/2006/relationships/tableStyles" Target="tableStyles.xml"/><Relationship Id="rId9" Type="http://schemas.openxmlformats.org/officeDocument/2006/relationships/slide" Target="slides/slide2.xml"/><Relationship Id="rId26" Type="http://schemas.openxmlformats.org/officeDocument/2006/relationships/slide" Target="slides/slide19.xml"/><Relationship Id="rId25" Type="http://schemas.openxmlformats.org/officeDocument/2006/relationships/slide" Target="slides/slide18.xml"/><Relationship Id="rId28" Type="http://schemas.openxmlformats.org/officeDocument/2006/relationships/slide" Target="slides/slide21.xml"/><Relationship Id="rId27" Type="http://schemas.openxmlformats.org/officeDocument/2006/relationships/slide" Target="slides/slide20.xml"/><Relationship Id="rId5" Type="http://schemas.openxmlformats.org/officeDocument/2006/relationships/slideMaster" Target="slideMasters/slideMaster1.xml"/><Relationship Id="rId6" Type="http://schemas.openxmlformats.org/officeDocument/2006/relationships/slideMaster" Target="slideMasters/slideMaster2.xml"/><Relationship Id="rId29" Type="http://schemas.openxmlformats.org/officeDocument/2006/relationships/slide" Target="slides/slide22.xml"/><Relationship Id="rId7" Type="http://schemas.openxmlformats.org/officeDocument/2006/relationships/notesMaster" Target="notesMasters/notesMaster1.xml"/><Relationship Id="rId8" Type="http://schemas.openxmlformats.org/officeDocument/2006/relationships/slide" Target="slides/slide1.xml"/><Relationship Id="rId31" Type="http://schemas.openxmlformats.org/officeDocument/2006/relationships/slide" Target="slides/slide24.xml"/><Relationship Id="rId30" Type="http://schemas.openxmlformats.org/officeDocument/2006/relationships/slide" Target="slides/slide23.xml"/><Relationship Id="rId11" Type="http://schemas.openxmlformats.org/officeDocument/2006/relationships/slide" Target="slides/slide4.xml"/><Relationship Id="rId33" Type="http://schemas.openxmlformats.org/officeDocument/2006/relationships/slide" Target="slides/slide26.xml"/><Relationship Id="rId10" Type="http://schemas.openxmlformats.org/officeDocument/2006/relationships/slide" Target="slides/slide3.xml"/><Relationship Id="rId32" Type="http://schemas.openxmlformats.org/officeDocument/2006/relationships/slide" Target="slides/slide25.xml"/><Relationship Id="rId13" Type="http://schemas.openxmlformats.org/officeDocument/2006/relationships/slide" Target="slides/slide6.xml"/><Relationship Id="rId35" Type="http://schemas.openxmlformats.org/officeDocument/2006/relationships/slide" Target="slides/slide28.xml"/><Relationship Id="rId12" Type="http://schemas.openxmlformats.org/officeDocument/2006/relationships/slide" Target="slides/slide5.xml"/><Relationship Id="rId34" Type="http://schemas.openxmlformats.org/officeDocument/2006/relationships/slide" Target="slides/slide27.xml"/><Relationship Id="rId15" Type="http://schemas.openxmlformats.org/officeDocument/2006/relationships/slide" Target="slides/slide8.xml"/><Relationship Id="rId14" Type="http://schemas.openxmlformats.org/officeDocument/2006/relationships/slide" Target="slides/slide7.xml"/><Relationship Id="rId36" Type="http://customschemas.google.com/relationships/presentationmetadata" Target="metadata"/><Relationship Id="rId17" Type="http://schemas.openxmlformats.org/officeDocument/2006/relationships/slide" Target="slides/slide10.xml"/><Relationship Id="rId16" Type="http://schemas.openxmlformats.org/officeDocument/2006/relationships/slide" Target="slides/slide9.xml"/><Relationship Id="rId19" Type="http://schemas.openxmlformats.org/officeDocument/2006/relationships/slide" Target="slides/slide12.xml"/><Relationship Id="rId18" Type="http://schemas.openxmlformats.org/officeDocument/2006/relationships/slide" Target="slides/slide11.xml"/></Relationships>
</file>

<file path=ppt/charts/_rels/chart1.xml.rels><?xml version="1.0" encoding="UTF-8" standalone="yes"?><Relationships xmlns="http://schemas.openxmlformats.org/package/2006/relationships"><Relationship Id="rId1" Type="http://schemas.openxmlformats.org/officeDocument/2006/relationships/image" Target="../media/image61.png"/><Relationship Id="rId2" Type="http://schemas.openxmlformats.org/officeDocument/2006/relationships/image" Target="../media/image62.png"/><Relationship Id="rId3" Type="http://schemas.openxmlformats.org/officeDocument/2006/relationships/image" Target="../media/image63.png"/><Relationship Id="rId4" Type="http://schemas.openxmlformats.org/officeDocument/2006/relationships/package" Target="../embeddings/Microsoft_Excel_Sheet1.xlsx"/></Relationships>
</file>

<file path=ppt/charts/_rels/chart2.xml.rels><?xml version="1.0" encoding="UTF-8" standalone="yes"?><Relationships xmlns="http://schemas.openxmlformats.org/package/2006/relationships"><Relationship Id="rId1" Type="http://schemas.microsoft.com/office/2011/relationships/chartStyle" Target="style1.xml"/><Relationship Id="rId2" Type="http://schemas.microsoft.com/office/2011/relationships/chartColorStyle" Target="colors1.xml"/><Relationship Id="rId3" Type="http://schemas.openxmlformats.org/officeDocument/2006/relationships/package" Target="../embeddings/Microsoft_Excel_Sheet2.xlsx"/></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1.8055557350628068E-2"/>
          <c:y val="2.0439546821449293E-2"/>
          <c:w val="0.96388888529874384"/>
          <c:h val="0.92505499498801924"/>
        </c:manualLayout>
      </c:layout>
      <c:barChart>
        <c:barDir val="col"/>
        <c:grouping val="clustered"/>
        <c:varyColors val="0"/>
        <c:ser>
          <c:idx val="0"/>
          <c:order val="0"/>
          <c:tx>
            <c:strRef>
              <c:f>Sheet1!$B$1</c:f>
              <c:strCache>
                <c:ptCount val="1"/>
                <c:pt idx="0">
                  <c:v>系列 1</c:v>
                </c:pt>
              </c:strCache>
            </c:strRef>
          </c:tx>
          <c:spPr>
            <a:blipFill dpi="0" rotWithShape="1">
              <a:blip xmlns:r="http://schemas.openxmlformats.org/officeDocument/2006/relationships" r:embed="rId1"/>
              <a:srcRect/>
              <a:stretch>
                <a:fillRect/>
              </a:stretch>
            </a:blipFill>
            <a:ln>
              <a:noFill/>
            </a:ln>
            <a:effectLst/>
          </c:spPr>
          <c:invertIfNegative val="0"/>
          <c:pictureOptions>
            <c:pictureFormat val="stretch"/>
          </c:pictureOptions>
          <c:cat>
            <c:strRef>
              <c:f>Sheet1!$A$2:$A$5</c:f>
              <c:strCache>
                <c:ptCount val="4"/>
                <c:pt idx="0">
                  <c:v>类别 1</c:v>
                </c:pt>
                <c:pt idx="1">
                  <c:v>类别 2</c:v>
                </c:pt>
                <c:pt idx="2">
                  <c:v>类别 3</c:v>
                </c:pt>
                <c:pt idx="3">
                  <c:v>类别 4</c:v>
                </c:pt>
              </c:strCache>
            </c:strRef>
          </c:cat>
          <c:val>
            <c:numRef>
              <c:f>Sheet1!$B$2:$B$5</c:f>
              <c:numCache>
                <c:formatCode>General</c:formatCode>
                <c:ptCount val="4"/>
                <c:pt idx="0">
                  <c:v>4.3</c:v>
                </c:pt>
                <c:pt idx="1">
                  <c:v>2.5</c:v>
                </c:pt>
                <c:pt idx="2">
                  <c:v>3.5</c:v>
                </c:pt>
                <c:pt idx="3">
                  <c:v>4.5</c:v>
                </c:pt>
              </c:numCache>
            </c:numRef>
          </c:val>
          <c:extLst>
            <c:ext xmlns:c16="http://schemas.microsoft.com/office/drawing/2014/chart" uri="{C3380CC4-5D6E-409C-BE32-E72D297353CC}">
              <c16:uniqueId val="{00000000-11B6-465D-B3C5-016918C97C03}"/>
            </c:ext>
          </c:extLst>
        </c:ser>
        <c:ser>
          <c:idx val="1"/>
          <c:order val="1"/>
          <c:tx>
            <c:strRef>
              <c:f>Sheet1!$C$1</c:f>
              <c:strCache>
                <c:ptCount val="1"/>
                <c:pt idx="0">
                  <c:v>系列 2</c:v>
                </c:pt>
              </c:strCache>
            </c:strRef>
          </c:tx>
          <c:spPr>
            <a:blipFill dpi="0" rotWithShape="1">
              <a:blip xmlns:r="http://schemas.openxmlformats.org/officeDocument/2006/relationships" r:embed="rId2"/>
              <a:srcRect/>
              <a:stretch>
                <a:fillRect/>
              </a:stretch>
            </a:blipFill>
            <a:ln>
              <a:noFill/>
            </a:ln>
            <a:effectLst/>
          </c:spPr>
          <c:invertIfNegative val="0"/>
          <c:cat>
            <c:strRef>
              <c:f>Sheet1!$A$2:$A$5</c:f>
              <c:strCache>
                <c:ptCount val="4"/>
                <c:pt idx="0">
                  <c:v>类别 1</c:v>
                </c:pt>
                <c:pt idx="1">
                  <c:v>类别 2</c:v>
                </c:pt>
                <c:pt idx="2">
                  <c:v>类别 3</c:v>
                </c:pt>
                <c:pt idx="3">
                  <c:v>类别 4</c:v>
                </c:pt>
              </c:strCache>
            </c:strRef>
          </c:cat>
          <c:val>
            <c:numRef>
              <c:f>Sheet1!$C$2:$C$5</c:f>
              <c:numCache>
                <c:formatCode>General</c:formatCode>
                <c:ptCount val="4"/>
                <c:pt idx="0">
                  <c:v>2.4</c:v>
                </c:pt>
                <c:pt idx="1">
                  <c:v>4.4000000000000004</c:v>
                </c:pt>
                <c:pt idx="2">
                  <c:v>1.8</c:v>
                </c:pt>
                <c:pt idx="3">
                  <c:v>2.8</c:v>
                </c:pt>
              </c:numCache>
            </c:numRef>
          </c:val>
          <c:extLst>
            <c:ext xmlns:c16="http://schemas.microsoft.com/office/drawing/2014/chart" uri="{C3380CC4-5D6E-409C-BE32-E72D297353CC}">
              <c16:uniqueId val="{00000001-11B6-465D-B3C5-016918C97C03}"/>
            </c:ext>
          </c:extLst>
        </c:ser>
        <c:ser>
          <c:idx val="2"/>
          <c:order val="2"/>
          <c:tx>
            <c:strRef>
              <c:f>Sheet1!$D$1</c:f>
              <c:strCache>
                <c:ptCount val="1"/>
                <c:pt idx="0">
                  <c:v>系列 3</c:v>
                </c:pt>
              </c:strCache>
            </c:strRef>
          </c:tx>
          <c:spPr>
            <a:blipFill dpi="0" rotWithShape="1">
              <a:blip xmlns:r="http://schemas.openxmlformats.org/officeDocument/2006/relationships" r:embed="rId3"/>
              <a:srcRect/>
              <a:stretch>
                <a:fillRect/>
              </a:stretch>
            </a:blipFill>
            <a:ln>
              <a:noFill/>
            </a:ln>
            <a:effectLst/>
          </c:spPr>
          <c:invertIfNegative val="0"/>
          <c:cat>
            <c:strRef>
              <c:f>Sheet1!$A$2:$A$5</c:f>
              <c:strCache>
                <c:ptCount val="4"/>
                <c:pt idx="0">
                  <c:v>类别 1</c:v>
                </c:pt>
                <c:pt idx="1">
                  <c:v>类别 2</c:v>
                </c:pt>
                <c:pt idx="2">
                  <c:v>类别 3</c:v>
                </c:pt>
                <c:pt idx="3">
                  <c:v>类别 4</c:v>
                </c:pt>
              </c:strCache>
            </c:strRef>
          </c:cat>
          <c:val>
            <c:numRef>
              <c:f>Sheet1!$D$2:$D$5</c:f>
              <c:numCache>
                <c:formatCode>General</c:formatCode>
                <c:ptCount val="4"/>
                <c:pt idx="0">
                  <c:v>2</c:v>
                </c:pt>
                <c:pt idx="1">
                  <c:v>2</c:v>
                </c:pt>
                <c:pt idx="2">
                  <c:v>3</c:v>
                </c:pt>
                <c:pt idx="3">
                  <c:v>5</c:v>
                </c:pt>
              </c:numCache>
            </c:numRef>
          </c:val>
          <c:extLst>
            <c:ext xmlns:c16="http://schemas.microsoft.com/office/drawing/2014/chart" uri="{C3380CC4-5D6E-409C-BE32-E72D297353CC}">
              <c16:uniqueId val="{00000002-11B6-465D-B3C5-016918C97C03}"/>
            </c:ext>
          </c:extLst>
        </c:ser>
        <c:dLbls>
          <c:showLegendKey val="0"/>
          <c:showVal val="0"/>
          <c:showCatName val="0"/>
          <c:showSerName val="0"/>
          <c:showPercent val="0"/>
          <c:showBubbleSize val="0"/>
        </c:dLbls>
        <c:gapWidth val="0"/>
        <c:overlap val="57"/>
        <c:axId val="685751632"/>
        <c:axId val="685752192"/>
      </c:barChart>
      <c:catAx>
        <c:axId val="685751632"/>
        <c:scaling>
          <c:orientation val="minMax"/>
        </c:scaling>
        <c:delete val="1"/>
        <c:axPos val="b"/>
        <c:numFmt formatCode="General" sourceLinked="1"/>
        <c:majorTickMark val="none"/>
        <c:minorTickMark val="none"/>
        <c:tickLblPos val="nextTo"/>
        <c:crossAx val="685752192"/>
        <c:crosses val="autoZero"/>
        <c:auto val="1"/>
        <c:lblAlgn val="ctr"/>
        <c:lblOffset val="100"/>
        <c:noMultiLvlLbl val="0"/>
      </c:catAx>
      <c:valAx>
        <c:axId val="685752192"/>
        <c:scaling>
          <c:orientation val="minMax"/>
        </c:scaling>
        <c:delete val="1"/>
        <c:axPos val="l"/>
        <c:numFmt formatCode="General" sourceLinked="1"/>
        <c:majorTickMark val="none"/>
        <c:minorTickMark val="none"/>
        <c:tickLblPos val="nextTo"/>
        <c:crossAx val="685751632"/>
        <c:crosses val="autoZero"/>
        <c:crossBetween val="between"/>
      </c:valAx>
      <c:spPr>
        <a:noFill/>
        <a:ln>
          <a:noFill/>
        </a:ln>
        <a:effectLst/>
      </c:spPr>
    </c:plotArea>
    <c:plotVisOnly val="1"/>
    <c:dispBlanksAs val="gap"/>
    <c:showDLblsOverMax val="0"/>
  </c:chart>
  <c:spPr>
    <a:noFill/>
    <a:ln>
      <a:noFill/>
    </a:ln>
    <a:effectLst/>
  </c:spPr>
  <c:txPr>
    <a:bodyPr/>
    <a:lstStyle/>
    <a:p>
      <a:pPr>
        <a:defRPr>
          <a:latin typeface="Arial" panose="020B0604020202020204" pitchFamily="34" charset="0"/>
          <a:cs typeface="Arial" panose="020B0604020202020204" pitchFamily="34" charset="0"/>
          <a:sym typeface="Arial" panose="020B0604020202020204" pitchFamily="34" charset="0"/>
        </a:defRPr>
      </a:pPr>
      <a:endParaRPr lang="en-US"/>
    </a:p>
  </c:txPr>
  <c:externalData r:id="rId4">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4.1956036680808384E-2"/>
          <c:y val="3.2814222665946302E-2"/>
          <c:w val="0.95384835965111081"/>
          <c:h val="0.92780871013491817"/>
        </c:manualLayout>
      </c:layout>
      <c:areaChart>
        <c:grouping val="standard"/>
        <c:varyColors val="0"/>
        <c:ser>
          <c:idx val="0"/>
          <c:order val="0"/>
          <c:tx>
            <c:strRef>
              <c:f>Sheet1!$B$1</c:f>
              <c:strCache>
                <c:ptCount val="1"/>
                <c:pt idx="0">
                  <c:v>系列 1</c:v>
                </c:pt>
              </c:strCache>
            </c:strRef>
          </c:tx>
          <c:spPr>
            <a:solidFill>
              <a:srgbClr val="72BE00"/>
            </a:solidFill>
            <a:ln>
              <a:noFill/>
            </a:ln>
            <a:effectLst/>
          </c:spPr>
          <c:cat>
            <c:multiLvlStrRef>
              <c:f>Sheet1!$A$2:$D$6</c:f>
              <c:multiLvlStrCache>
                <c:ptCount val="5"/>
                <c:lvl>
                  <c:pt idx="0">
                    <c:v>3</c:v>
                  </c:pt>
                  <c:pt idx="1">
                    <c:v>2</c:v>
                  </c:pt>
                  <c:pt idx="2">
                    <c:v>5</c:v>
                  </c:pt>
                  <c:pt idx="3">
                    <c:v>8</c:v>
                  </c:pt>
                  <c:pt idx="4">
                    <c:v>5</c:v>
                  </c:pt>
                </c:lvl>
                <c:lvl>
                  <c:pt idx="0">
                    <c:v>6</c:v>
                  </c:pt>
                  <c:pt idx="1">
                    <c:v>8</c:v>
                  </c:pt>
                  <c:pt idx="2">
                    <c:v>3</c:v>
                  </c:pt>
                  <c:pt idx="3">
                    <c:v>7</c:v>
                  </c:pt>
                  <c:pt idx="4">
                    <c:v>6</c:v>
                  </c:pt>
                </c:lvl>
                <c:lvl>
                  <c:pt idx="0">
                    <c:v>7</c:v>
                  </c:pt>
                  <c:pt idx="1">
                    <c:v>5</c:v>
                  </c:pt>
                  <c:pt idx="2">
                    <c:v>10</c:v>
                  </c:pt>
                  <c:pt idx="3">
                    <c:v>4</c:v>
                  </c:pt>
                  <c:pt idx="4">
                    <c:v>7</c:v>
                  </c:pt>
                </c:lvl>
                <c:lvl>
                  <c:pt idx="0">
                    <c:v>2002/1/5</c:v>
                  </c:pt>
                  <c:pt idx="1">
                    <c:v>2002/1/6</c:v>
                  </c:pt>
                  <c:pt idx="2">
                    <c:v>2002/1/7</c:v>
                  </c:pt>
                  <c:pt idx="3">
                    <c:v>2002/1/8</c:v>
                  </c:pt>
                  <c:pt idx="4">
                    <c:v>2002/1/9</c:v>
                  </c:pt>
                </c:lvl>
              </c:multiLvlStrCache>
            </c:multiLvlStrRef>
          </c:cat>
          <c:val>
            <c:numRef>
              <c:f>Sheet1!$B$2:$B$7</c:f>
              <c:numCache>
                <c:formatCode>General</c:formatCode>
                <c:ptCount val="6"/>
                <c:pt idx="0">
                  <c:v>7</c:v>
                </c:pt>
                <c:pt idx="1">
                  <c:v>5</c:v>
                </c:pt>
                <c:pt idx="2">
                  <c:v>10</c:v>
                </c:pt>
                <c:pt idx="3">
                  <c:v>4</c:v>
                </c:pt>
                <c:pt idx="4">
                  <c:v>7</c:v>
                </c:pt>
                <c:pt idx="5">
                  <c:v>5</c:v>
                </c:pt>
              </c:numCache>
            </c:numRef>
          </c:val>
          <c:extLst>
            <c:ext xmlns:c16="http://schemas.microsoft.com/office/drawing/2014/chart" uri="{C3380CC4-5D6E-409C-BE32-E72D297353CC}">
              <c16:uniqueId val="{00000000-0A0A-459F-971C-26B429AAD992}"/>
            </c:ext>
          </c:extLst>
        </c:ser>
        <c:ser>
          <c:idx val="1"/>
          <c:order val="1"/>
          <c:tx>
            <c:strRef>
              <c:f>Sheet1!$C$1</c:f>
              <c:strCache>
                <c:ptCount val="1"/>
                <c:pt idx="0">
                  <c:v>系列 2</c:v>
                </c:pt>
              </c:strCache>
            </c:strRef>
          </c:tx>
          <c:spPr>
            <a:solidFill>
              <a:srgbClr val="285B76"/>
            </a:solidFill>
            <a:ln>
              <a:noFill/>
            </a:ln>
            <a:effectLst/>
          </c:spPr>
          <c:cat>
            <c:multiLvlStrRef>
              <c:f>Sheet1!$A$2:$D$6</c:f>
              <c:multiLvlStrCache>
                <c:ptCount val="5"/>
                <c:lvl>
                  <c:pt idx="0">
                    <c:v>3</c:v>
                  </c:pt>
                  <c:pt idx="1">
                    <c:v>2</c:v>
                  </c:pt>
                  <c:pt idx="2">
                    <c:v>5</c:v>
                  </c:pt>
                  <c:pt idx="3">
                    <c:v>8</c:v>
                  </c:pt>
                  <c:pt idx="4">
                    <c:v>5</c:v>
                  </c:pt>
                </c:lvl>
                <c:lvl>
                  <c:pt idx="0">
                    <c:v>6</c:v>
                  </c:pt>
                  <c:pt idx="1">
                    <c:v>8</c:v>
                  </c:pt>
                  <c:pt idx="2">
                    <c:v>3</c:v>
                  </c:pt>
                  <c:pt idx="3">
                    <c:v>7</c:v>
                  </c:pt>
                  <c:pt idx="4">
                    <c:v>6</c:v>
                  </c:pt>
                </c:lvl>
                <c:lvl>
                  <c:pt idx="0">
                    <c:v>7</c:v>
                  </c:pt>
                  <c:pt idx="1">
                    <c:v>5</c:v>
                  </c:pt>
                  <c:pt idx="2">
                    <c:v>10</c:v>
                  </c:pt>
                  <c:pt idx="3">
                    <c:v>4</c:v>
                  </c:pt>
                  <c:pt idx="4">
                    <c:v>7</c:v>
                  </c:pt>
                </c:lvl>
                <c:lvl>
                  <c:pt idx="0">
                    <c:v>2002/1/5</c:v>
                  </c:pt>
                  <c:pt idx="1">
                    <c:v>2002/1/6</c:v>
                  </c:pt>
                  <c:pt idx="2">
                    <c:v>2002/1/7</c:v>
                  </c:pt>
                  <c:pt idx="3">
                    <c:v>2002/1/8</c:v>
                  </c:pt>
                  <c:pt idx="4">
                    <c:v>2002/1/9</c:v>
                  </c:pt>
                </c:lvl>
              </c:multiLvlStrCache>
            </c:multiLvlStrRef>
          </c:cat>
          <c:val>
            <c:numRef>
              <c:f>Sheet1!$C$2:$C$7</c:f>
              <c:numCache>
                <c:formatCode>General</c:formatCode>
                <c:ptCount val="6"/>
                <c:pt idx="0">
                  <c:v>6</c:v>
                </c:pt>
                <c:pt idx="1">
                  <c:v>8</c:v>
                </c:pt>
                <c:pt idx="2">
                  <c:v>3</c:v>
                </c:pt>
                <c:pt idx="3">
                  <c:v>7</c:v>
                </c:pt>
                <c:pt idx="4">
                  <c:v>6</c:v>
                </c:pt>
                <c:pt idx="5">
                  <c:v>3</c:v>
                </c:pt>
              </c:numCache>
            </c:numRef>
          </c:val>
          <c:extLst>
            <c:ext xmlns:c16="http://schemas.microsoft.com/office/drawing/2014/chart" uri="{C3380CC4-5D6E-409C-BE32-E72D297353CC}">
              <c16:uniqueId val="{00000001-0A0A-459F-971C-26B429AAD992}"/>
            </c:ext>
          </c:extLst>
        </c:ser>
        <c:ser>
          <c:idx val="2"/>
          <c:order val="2"/>
          <c:tx>
            <c:strRef>
              <c:f>Sheet1!$D$1</c:f>
              <c:strCache>
                <c:ptCount val="1"/>
                <c:pt idx="0">
                  <c:v>系列 3</c:v>
                </c:pt>
              </c:strCache>
            </c:strRef>
          </c:tx>
          <c:spPr>
            <a:solidFill>
              <a:srgbClr val="FFC000"/>
            </a:solidFill>
            <a:ln w="25400">
              <a:noFill/>
            </a:ln>
            <a:effectLst/>
          </c:spPr>
          <c:cat>
            <c:multiLvlStrRef>
              <c:f>Sheet1!$A$2:$D$6</c:f>
              <c:multiLvlStrCache>
                <c:ptCount val="5"/>
                <c:lvl>
                  <c:pt idx="0">
                    <c:v>3</c:v>
                  </c:pt>
                  <c:pt idx="1">
                    <c:v>2</c:v>
                  </c:pt>
                  <c:pt idx="2">
                    <c:v>5</c:v>
                  </c:pt>
                  <c:pt idx="3">
                    <c:v>8</c:v>
                  </c:pt>
                  <c:pt idx="4">
                    <c:v>5</c:v>
                  </c:pt>
                </c:lvl>
                <c:lvl>
                  <c:pt idx="0">
                    <c:v>6</c:v>
                  </c:pt>
                  <c:pt idx="1">
                    <c:v>8</c:v>
                  </c:pt>
                  <c:pt idx="2">
                    <c:v>3</c:v>
                  </c:pt>
                  <c:pt idx="3">
                    <c:v>7</c:v>
                  </c:pt>
                  <c:pt idx="4">
                    <c:v>6</c:v>
                  </c:pt>
                </c:lvl>
                <c:lvl>
                  <c:pt idx="0">
                    <c:v>7</c:v>
                  </c:pt>
                  <c:pt idx="1">
                    <c:v>5</c:v>
                  </c:pt>
                  <c:pt idx="2">
                    <c:v>10</c:v>
                  </c:pt>
                  <c:pt idx="3">
                    <c:v>4</c:v>
                  </c:pt>
                  <c:pt idx="4">
                    <c:v>7</c:v>
                  </c:pt>
                </c:lvl>
                <c:lvl>
                  <c:pt idx="0">
                    <c:v>2002/1/5</c:v>
                  </c:pt>
                  <c:pt idx="1">
                    <c:v>2002/1/6</c:v>
                  </c:pt>
                  <c:pt idx="2">
                    <c:v>2002/1/7</c:v>
                  </c:pt>
                  <c:pt idx="3">
                    <c:v>2002/1/8</c:v>
                  </c:pt>
                  <c:pt idx="4">
                    <c:v>2002/1/9</c:v>
                  </c:pt>
                </c:lvl>
              </c:multiLvlStrCache>
            </c:multiLvlStrRef>
          </c:cat>
          <c:val>
            <c:numRef>
              <c:f>Sheet1!$D$2:$D$7</c:f>
              <c:numCache>
                <c:formatCode>General</c:formatCode>
                <c:ptCount val="6"/>
                <c:pt idx="0">
                  <c:v>3</c:v>
                </c:pt>
                <c:pt idx="1">
                  <c:v>2</c:v>
                </c:pt>
                <c:pt idx="2">
                  <c:v>5</c:v>
                </c:pt>
                <c:pt idx="3">
                  <c:v>8</c:v>
                </c:pt>
                <c:pt idx="4">
                  <c:v>5</c:v>
                </c:pt>
                <c:pt idx="5">
                  <c:v>8</c:v>
                </c:pt>
              </c:numCache>
            </c:numRef>
          </c:val>
          <c:extLst>
            <c:ext xmlns:c16="http://schemas.microsoft.com/office/drawing/2014/chart" uri="{C3380CC4-5D6E-409C-BE32-E72D297353CC}">
              <c16:uniqueId val="{00000002-0A0A-459F-971C-26B429AAD992}"/>
            </c:ext>
          </c:extLst>
        </c:ser>
        <c:dLbls>
          <c:showLegendKey val="0"/>
          <c:showVal val="0"/>
          <c:showCatName val="0"/>
          <c:showSerName val="0"/>
          <c:showPercent val="0"/>
          <c:showBubbleSize val="0"/>
        </c:dLbls>
        <c:axId val="703049264"/>
        <c:axId val="743142128"/>
      </c:areaChart>
      <c:catAx>
        <c:axId val="703049264"/>
        <c:scaling>
          <c:orientation val="minMax"/>
        </c:scaling>
        <c:delete val="1"/>
        <c:axPos val="b"/>
        <c:numFmt formatCode="General" sourceLinked="1"/>
        <c:majorTickMark val="out"/>
        <c:minorTickMark val="none"/>
        <c:tickLblPos val="nextTo"/>
        <c:crossAx val="743142128"/>
        <c:crosses val="autoZero"/>
        <c:auto val="1"/>
        <c:lblAlgn val="ctr"/>
        <c:lblOffset val="100"/>
        <c:noMultiLvlLbl val="0"/>
      </c:catAx>
      <c:valAx>
        <c:axId val="743142128"/>
        <c:scaling>
          <c:orientation val="minMax"/>
        </c:scaling>
        <c:delete val="1"/>
        <c:axPos val="l"/>
        <c:numFmt formatCode="General" sourceLinked="1"/>
        <c:majorTickMark val="none"/>
        <c:minorTickMark val="none"/>
        <c:tickLblPos val="nextTo"/>
        <c:crossAx val="703049264"/>
        <c:crosses val="autoZero"/>
        <c:crossBetween val="midCat"/>
      </c:valAx>
      <c:spPr>
        <a:noFill/>
        <a:ln>
          <a:noFill/>
        </a:ln>
        <a:effectLst/>
      </c:spPr>
    </c:plotArea>
    <c:plotVisOnly val="1"/>
    <c:dispBlanksAs val="zero"/>
    <c:showDLblsOverMax val="0"/>
  </c:chart>
  <c:spPr>
    <a:noFill/>
    <a:ln>
      <a:noFill/>
    </a:ln>
    <a:effectLst/>
  </c:spPr>
  <c:txPr>
    <a:bodyPr/>
    <a:lstStyle/>
    <a:p>
      <a:pPr>
        <a:defRPr>
          <a:latin typeface="Arial" panose="020B0604020202020204" pitchFamily="34" charset="0"/>
          <a:cs typeface="Arial" panose="020B0604020202020204" pitchFamily="34" charset="0"/>
          <a:sym typeface="Arial" panose="020B0604020202020204" pitchFamily="34" charset="0"/>
        </a:defRPr>
      </a:pPr>
      <a:endParaRPr lang="en-US"/>
    </a:p>
  </c:txPr>
  <c:externalData r:id="rId3">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7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ln w="9525" cap="flat" cmpd="sng" algn="ctr">
        <a:solidFill>
          <a:schemeClr val="tx1">
            <a:lumMod val="15000"/>
            <a:lumOff val="85000"/>
          </a:schemeClr>
        </a:solidFill>
        <a:round/>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notesMasters/_rels/notesMaster1.xml.rels><?xml version="1.0" encoding="UTF-8" standalone="yes"?><Relationships xmlns="http://schemas.openxmlformats.org/package/2006/relationships"><Relationship Id="rId1" Type="http://schemas.openxmlformats.org/officeDocument/2006/relationships/theme" Target="../theme/theme1.xml"/></Relationships>
</file>

<file path=ppt/notesMasters/notesMaster1.xml><?xml version="1.0" encoding="utf-8"?>
<p:notes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lt1"/>
        </a:solidFill>
      </p:bgPr>
    </p:bg>
    <p:spTree>
      <p:nvGrpSpPr>
        <p:cNvPr id="2" name="Shape 2"/>
        <p:cNvGrpSpPr/>
        <p:nvPr/>
      </p:nvGrpSpPr>
      <p:grpSpPr>
        <a:xfrm>
          <a:off x="0" y="0"/>
          <a:ext cx="0" cy="0"/>
          <a:chOff x="0" y="0"/>
          <a:chExt cx="0" cy="0"/>
        </a:xfrm>
      </p:grpSpPr>
      <p:sp>
        <p:nvSpPr>
          <p:cNvPr id="3" name="Google Shape;3;n"/>
          <p:cNvSpPr txBox="1"/>
          <p:nvPr>
            <p:ph idx="2" type="hdr"/>
          </p:nvPr>
        </p:nvSpPr>
        <p:spPr>
          <a:xfrm>
            <a:off x="0" y="0"/>
            <a:ext cx="2971800" cy="458788"/>
          </a:xfrm>
          <a:prstGeom prst="rect">
            <a:avLst/>
          </a:prstGeom>
          <a:noFill/>
          <a:ln>
            <a:noFill/>
          </a:ln>
        </p:spPr>
        <p:txBody>
          <a:bodyPr anchorCtr="0" anchor="t" bIns="45700" lIns="91425" spcFirstLastPara="1" rIns="91425" wrap="square" tIns="45700">
            <a:noAutofit/>
          </a:bodyPr>
          <a:lstStyle>
            <a:lvl1pPr lvl="0" marR="0" rtl="0" algn="l">
              <a:spcBef>
                <a:spcPts val="0"/>
              </a:spcBef>
              <a:spcAft>
                <a:spcPts val="0"/>
              </a:spcAft>
              <a:buSzPts val="1400"/>
              <a:buNone/>
              <a:defRPr b="0" i="0" sz="1200" u="none" cap="none" strike="noStrike">
                <a:solidFill>
                  <a:schemeClr val="dk1"/>
                </a:solidFill>
                <a:latin typeface="Calibri"/>
                <a:ea typeface="Calibri"/>
                <a:cs typeface="Calibri"/>
                <a:sym typeface="Calibri"/>
              </a:defRPr>
            </a:lvl1pPr>
            <a:lvl2pPr lvl="1"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2pPr>
            <a:lvl3pPr lvl="2"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3pPr>
            <a:lvl4pPr lvl="3"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4pPr>
            <a:lvl5pPr lvl="4"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5pPr>
            <a:lvl6pPr lvl="5"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6pPr>
            <a:lvl7pPr lvl="6"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7pPr>
            <a:lvl8pPr lvl="7"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8pPr>
            <a:lvl9pPr lvl="8"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9pPr>
          </a:lstStyle>
          <a:p/>
        </p:txBody>
      </p:sp>
      <p:sp>
        <p:nvSpPr>
          <p:cNvPr id="4" name="Google Shape;4;n"/>
          <p:cNvSpPr txBox="1"/>
          <p:nvPr>
            <p:ph idx="10" type="dt"/>
          </p:nvPr>
        </p:nvSpPr>
        <p:spPr>
          <a:xfrm>
            <a:off x="3884613" y="0"/>
            <a:ext cx="2971800" cy="458788"/>
          </a:xfrm>
          <a:prstGeom prst="rect">
            <a:avLst/>
          </a:prstGeom>
          <a:noFill/>
          <a:ln>
            <a:noFill/>
          </a:ln>
        </p:spPr>
        <p:txBody>
          <a:bodyPr anchorCtr="0" anchor="t" bIns="45700" lIns="91425" spcFirstLastPara="1" rIns="91425" wrap="square" tIns="45700">
            <a:noAutofit/>
          </a:bodyPr>
          <a:lstStyle>
            <a:lvl1pPr lvl="0" marR="0" rtl="0" algn="r">
              <a:spcBef>
                <a:spcPts val="0"/>
              </a:spcBef>
              <a:spcAft>
                <a:spcPts val="0"/>
              </a:spcAft>
              <a:buSzPts val="1400"/>
              <a:buNone/>
              <a:defRPr b="0" i="0" sz="1200" u="none" cap="none" strike="noStrike">
                <a:solidFill>
                  <a:schemeClr val="dk1"/>
                </a:solidFill>
                <a:latin typeface="Calibri"/>
                <a:ea typeface="Calibri"/>
                <a:cs typeface="Calibri"/>
                <a:sym typeface="Calibri"/>
              </a:defRPr>
            </a:lvl1pPr>
            <a:lvl2pPr lvl="1"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2pPr>
            <a:lvl3pPr lvl="2"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3pPr>
            <a:lvl4pPr lvl="3"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4pPr>
            <a:lvl5pPr lvl="4"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5pPr>
            <a:lvl6pPr lvl="5"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6pPr>
            <a:lvl7pPr lvl="6"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7pPr>
            <a:lvl8pPr lvl="7"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8pPr>
            <a:lvl9pPr lvl="8"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9pPr>
          </a:lstStyle>
          <a:p/>
        </p:txBody>
      </p:sp>
      <p:sp>
        <p:nvSpPr>
          <p:cNvPr id="5" name="Google Shape;5;n"/>
          <p:cNvSpPr/>
          <p:nvPr>
            <p:ph idx="3"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6" name="Google Shape;6;n"/>
          <p:cNvSpPr txBox="1"/>
          <p:nvPr>
            <p:ph idx="1" type="body"/>
          </p:nvPr>
        </p:nvSpPr>
        <p:spPr>
          <a:xfrm>
            <a:off x="685800" y="4400550"/>
            <a:ext cx="5486400" cy="3600450"/>
          </a:xfrm>
          <a:prstGeom prst="rect">
            <a:avLst/>
          </a:prstGeom>
          <a:noFill/>
          <a:ln>
            <a:noFill/>
          </a:ln>
        </p:spPr>
        <p:txBody>
          <a:bodyPr anchorCtr="0" anchor="t" bIns="45700" lIns="91425" spcFirstLastPara="1" rIns="91425" wrap="square" tIns="45700">
            <a:noAutofit/>
          </a:bodyPr>
          <a:lstStyle>
            <a:lvl1pPr indent="-228600" lvl="0" marL="457200" marR="0" rtl="0" algn="l">
              <a:spcBef>
                <a:spcPts val="0"/>
              </a:spcBef>
              <a:spcAft>
                <a:spcPts val="0"/>
              </a:spcAft>
              <a:buSzPts val="1400"/>
              <a:buNone/>
              <a:defRPr b="0" i="0" sz="1200" u="none" cap="none" strike="noStrike">
                <a:solidFill>
                  <a:schemeClr val="dk1"/>
                </a:solidFill>
                <a:latin typeface="Calibri"/>
                <a:ea typeface="Calibri"/>
                <a:cs typeface="Calibri"/>
                <a:sym typeface="Calibri"/>
              </a:defRPr>
            </a:lvl1pPr>
            <a:lvl2pPr indent="-228600" lvl="1" marL="914400" marR="0" rtl="0" algn="l">
              <a:spcBef>
                <a:spcPts val="0"/>
              </a:spcBef>
              <a:spcAft>
                <a:spcPts val="0"/>
              </a:spcAft>
              <a:buSzPts val="1400"/>
              <a:buNone/>
              <a:defRPr b="0" i="0" sz="1200" u="none" cap="none" strike="noStrike">
                <a:solidFill>
                  <a:schemeClr val="dk1"/>
                </a:solidFill>
                <a:latin typeface="Calibri"/>
                <a:ea typeface="Calibri"/>
                <a:cs typeface="Calibri"/>
                <a:sym typeface="Calibri"/>
              </a:defRPr>
            </a:lvl2pPr>
            <a:lvl3pPr indent="-228600" lvl="2" marL="1371600" marR="0" rtl="0" algn="l">
              <a:spcBef>
                <a:spcPts val="0"/>
              </a:spcBef>
              <a:spcAft>
                <a:spcPts val="0"/>
              </a:spcAft>
              <a:buSzPts val="1400"/>
              <a:buNone/>
              <a:defRPr b="0" i="0" sz="1200" u="none" cap="none" strike="noStrike">
                <a:solidFill>
                  <a:schemeClr val="dk1"/>
                </a:solidFill>
                <a:latin typeface="Calibri"/>
                <a:ea typeface="Calibri"/>
                <a:cs typeface="Calibri"/>
                <a:sym typeface="Calibri"/>
              </a:defRPr>
            </a:lvl3pPr>
            <a:lvl4pPr indent="-228600" lvl="3" marL="1828800" marR="0" rtl="0" algn="l">
              <a:spcBef>
                <a:spcPts val="0"/>
              </a:spcBef>
              <a:spcAft>
                <a:spcPts val="0"/>
              </a:spcAft>
              <a:buSzPts val="1400"/>
              <a:buNone/>
              <a:defRPr b="0" i="0" sz="1200" u="none" cap="none" strike="noStrike">
                <a:solidFill>
                  <a:schemeClr val="dk1"/>
                </a:solidFill>
                <a:latin typeface="Calibri"/>
                <a:ea typeface="Calibri"/>
                <a:cs typeface="Calibri"/>
                <a:sym typeface="Calibri"/>
              </a:defRPr>
            </a:lvl4pPr>
            <a:lvl5pPr indent="-228600" lvl="4" marL="2286000" marR="0" rtl="0" algn="l">
              <a:spcBef>
                <a:spcPts val="0"/>
              </a:spcBef>
              <a:spcAft>
                <a:spcPts val="0"/>
              </a:spcAft>
              <a:buSzPts val="1400"/>
              <a:buNone/>
              <a:defRPr b="0" i="0" sz="1200" u="none" cap="none" strike="noStrike">
                <a:solidFill>
                  <a:schemeClr val="dk1"/>
                </a:solidFill>
                <a:latin typeface="Calibri"/>
                <a:ea typeface="Calibri"/>
                <a:cs typeface="Calibri"/>
                <a:sym typeface="Calibri"/>
              </a:defRPr>
            </a:lvl5pPr>
            <a:lvl6pPr indent="-228600" lvl="5" marL="2743200" marR="0" rtl="0" algn="l">
              <a:spcBef>
                <a:spcPts val="0"/>
              </a:spcBef>
              <a:spcAft>
                <a:spcPts val="0"/>
              </a:spcAft>
              <a:buSzPts val="1400"/>
              <a:buNone/>
              <a:defRPr b="0" i="0" sz="1200" u="none" cap="none" strike="noStrike">
                <a:solidFill>
                  <a:schemeClr val="dk1"/>
                </a:solidFill>
                <a:latin typeface="Calibri"/>
                <a:ea typeface="Calibri"/>
                <a:cs typeface="Calibri"/>
                <a:sym typeface="Calibri"/>
              </a:defRPr>
            </a:lvl6pPr>
            <a:lvl7pPr indent="-228600" lvl="6" marL="3200400" marR="0" rtl="0" algn="l">
              <a:spcBef>
                <a:spcPts val="0"/>
              </a:spcBef>
              <a:spcAft>
                <a:spcPts val="0"/>
              </a:spcAft>
              <a:buSzPts val="1400"/>
              <a:buNone/>
              <a:defRPr b="0" i="0" sz="1200" u="none" cap="none" strike="noStrike">
                <a:solidFill>
                  <a:schemeClr val="dk1"/>
                </a:solidFill>
                <a:latin typeface="Calibri"/>
                <a:ea typeface="Calibri"/>
                <a:cs typeface="Calibri"/>
                <a:sym typeface="Calibri"/>
              </a:defRPr>
            </a:lvl7pPr>
            <a:lvl8pPr indent="-228600" lvl="7" marL="3657600" marR="0" rtl="0" algn="l">
              <a:spcBef>
                <a:spcPts val="0"/>
              </a:spcBef>
              <a:spcAft>
                <a:spcPts val="0"/>
              </a:spcAft>
              <a:buSzPts val="1400"/>
              <a:buNone/>
              <a:defRPr b="0" i="0" sz="1200" u="none" cap="none" strike="noStrike">
                <a:solidFill>
                  <a:schemeClr val="dk1"/>
                </a:solidFill>
                <a:latin typeface="Calibri"/>
                <a:ea typeface="Calibri"/>
                <a:cs typeface="Calibri"/>
                <a:sym typeface="Calibri"/>
              </a:defRPr>
            </a:lvl8pPr>
            <a:lvl9pPr indent="-228600" lvl="8" marL="4114800" marR="0" rtl="0" algn="l">
              <a:spcBef>
                <a:spcPts val="0"/>
              </a:spcBef>
              <a:spcAft>
                <a:spcPts val="0"/>
              </a:spcAft>
              <a:buSzPts val="1400"/>
              <a:buNone/>
              <a:defRPr b="0" i="0" sz="1200" u="none" cap="none" strike="noStrike">
                <a:solidFill>
                  <a:schemeClr val="dk1"/>
                </a:solidFill>
                <a:latin typeface="Calibri"/>
                <a:ea typeface="Calibri"/>
                <a:cs typeface="Calibri"/>
                <a:sym typeface="Calibri"/>
              </a:defRPr>
            </a:lvl9pPr>
          </a:lstStyle>
          <a:p/>
        </p:txBody>
      </p:sp>
      <p:sp>
        <p:nvSpPr>
          <p:cNvPr id="7" name="Google Shape;7;n"/>
          <p:cNvSpPr txBox="1"/>
          <p:nvPr>
            <p:ph idx="11" type="ftr"/>
          </p:nvPr>
        </p:nvSpPr>
        <p:spPr>
          <a:xfrm>
            <a:off x="0" y="8685213"/>
            <a:ext cx="2971800" cy="458787"/>
          </a:xfrm>
          <a:prstGeom prst="rect">
            <a:avLst/>
          </a:prstGeom>
          <a:noFill/>
          <a:ln>
            <a:noFill/>
          </a:ln>
        </p:spPr>
        <p:txBody>
          <a:bodyPr anchorCtr="0" anchor="b" bIns="45700" lIns="91425" spcFirstLastPara="1" rIns="91425" wrap="square" tIns="45700">
            <a:noAutofit/>
          </a:bodyPr>
          <a:lstStyle>
            <a:lvl1pPr lvl="0" marR="0" rtl="0" algn="l">
              <a:spcBef>
                <a:spcPts val="0"/>
              </a:spcBef>
              <a:spcAft>
                <a:spcPts val="0"/>
              </a:spcAft>
              <a:buSzPts val="1400"/>
              <a:buNone/>
              <a:defRPr b="0" i="0" sz="1200" u="none" cap="none" strike="noStrike">
                <a:solidFill>
                  <a:schemeClr val="dk1"/>
                </a:solidFill>
                <a:latin typeface="Calibri"/>
                <a:ea typeface="Calibri"/>
                <a:cs typeface="Calibri"/>
                <a:sym typeface="Calibri"/>
              </a:defRPr>
            </a:lvl1pPr>
            <a:lvl2pPr lvl="1"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2pPr>
            <a:lvl3pPr lvl="2"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3pPr>
            <a:lvl4pPr lvl="3"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4pPr>
            <a:lvl5pPr lvl="4"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5pPr>
            <a:lvl6pPr lvl="5"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6pPr>
            <a:lvl7pPr lvl="6"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7pPr>
            <a:lvl8pPr lvl="7"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8pPr>
            <a:lvl9pPr lvl="8"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9pPr>
          </a:lstStyle>
          <a:p/>
        </p:txBody>
      </p:sp>
      <p:sp>
        <p:nvSpPr>
          <p:cNvPr id="8" name="Google Shape;8;n"/>
          <p:cNvSpPr txBox="1"/>
          <p:nvPr>
            <p:ph idx="12" type="sldNum"/>
          </p:nvPr>
        </p:nvSpPr>
        <p:spPr>
          <a:xfrm>
            <a:off x="3884613" y="8685213"/>
            <a:ext cx="2971800" cy="458787"/>
          </a:xfrm>
          <a:prstGeom prst="rect">
            <a:avLst/>
          </a:prstGeom>
          <a:noFill/>
          <a:ln>
            <a:noFill/>
          </a:ln>
        </p:spPr>
        <p:txBody>
          <a:bodyPr anchorCtr="0" anchor="b" bIns="45700" lIns="91425" spcFirstLastPara="1" rIns="91425" wrap="square" tIns="45700">
            <a:noAutofit/>
          </a:bodyPr>
          <a:lstStyle/>
          <a:p>
            <a:pPr indent="0" lvl="0" marL="0" marR="0" rtl="0" algn="r">
              <a:spcBef>
                <a:spcPts val="0"/>
              </a:spcBef>
              <a:spcAft>
                <a:spcPts val="0"/>
              </a:spcAft>
              <a:buNone/>
            </a:pPr>
            <a:fld id="{00000000-1234-1234-1234-123412341234}" type="slidenum">
              <a:rPr b="0" i="0" lang="en-US" sz="1200" u="none" cap="none" strike="noStrike">
                <a:solidFill>
                  <a:schemeClr val="dk1"/>
                </a:solidFill>
                <a:latin typeface="Calibri"/>
                <a:ea typeface="Calibri"/>
                <a:cs typeface="Calibri"/>
                <a:sym typeface="Calibri"/>
              </a:rPr>
              <a:t>‹#›</a:t>
            </a:fld>
            <a:endParaRPr b="0" i="0" sz="1200" u="none" cap="none" strike="noStrike">
              <a:solidFill>
                <a:schemeClr val="dk1"/>
              </a:solidFill>
              <a:latin typeface="Calibri"/>
              <a:ea typeface="Calibri"/>
              <a:cs typeface="Calibri"/>
              <a:sym typeface="Calibri"/>
            </a:endParaRPr>
          </a:p>
        </p:txBody>
      </p:sp>
    </p:spTree>
  </p:cSld>
  <p:clrMap accent1="accent1" accent2="accent2" accent3="accent3" accent4="accent4" accent5="accent5" accent6="accent6" bg1="lt1" bg2="dk2" tx1="dk1" tx2="lt2" folHlink="folHlink" hlink="hlink"/>
  <p:notes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54" name="Shape 154"/>
        <p:cNvGrpSpPr/>
        <p:nvPr/>
      </p:nvGrpSpPr>
      <p:grpSpPr>
        <a:xfrm>
          <a:off x="0" y="0"/>
          <a:ext cx="0" cy="0"/>
          <a:chOff x="0" y="0"/>
          <a:chExt cx="0" cy="0"/>
        </a:xfrm>
      </p:grpSpPr>
      <p:sp>
        <p:nvSpPr>
          <p:cNvPr id="155" name="Google Shape;155;p1: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156" name="Google Shape;156;p1: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056" name="Shape 3056"/>
        <p:cNvGrpSpPr/>
        <p:nvPr/>
      </p:nvGrpSpPr>
      <p:grpSpPr>
        <a:xfrm>
          <a:off x="0" y="0"/>
          <a:ext cx="0" cy="0"/>
          <a:chOff x="0" y="0"/>
          <a:chExt cx="0" cy="0"/>
        </a:xfrm>
      </p:grpSpPr>
      <p:sp>
        <p:nvSpPr>
          <p:cNvPr id="3057" name="Google Shape;3057;p10: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3058" name="Google Shape;3058;p10: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435" name="Shape 3435"/>
        <p:cNvGrpSpPr/>
        <p:nvPr/>
      </p:nvGrpSpPr>
      <p:grpSpPr>
        <a:xfrm>
          <a:off x="0" y="0"/>
          <a:ext cx="0" cy="0"/>
          <a:chOff x="0" y="0"/>
          <a:chExt cx="0" cy="0"/>
        </a:xfrm>
      </p:grpSpPr>
      <p:sp>
        <p:nvSpPr>
          <p:cNvPr id="3436" name="Google Shape;3436;p11: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3437" name="Google Shape;3437;p11: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814" name="Shape 3814"/>
        <p:cNvGrpSpPr/>
        <p:nvPr/>
      </p:nvGrpSpPr>
      <p:grpSpPr>
        <a:xfrm>
          <a:off x="0" y="0"/>
          <a:ext cx="0" cy="0"/>
          <a:chOff x="0" y="0"/>
          <a:chExt cx="0" cy="0"/>
        </a:xfrm>
      </p:grpSpPr>
      <p:sp>
        <p:nvSpPr>
          <p:cNvPr id="3815" name="Google Shape;3815;p12: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3816" name="Google Shape;3816;p12: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502" name="Shape 4502"/>
        <p:cNvGrpSpPr/>
        <p:nvPr/>
      </p:nvGrpSpPr>
      <p:grpSpPr>
        <a:xfrm>
          <a:off x="0" y="0"/>
          <a:ext cx="0" cy="0"/>
          <a:chOff x="0" y="0"/>
          <a:chExt cx="0" cy="0"/>
        </a:xfrm>
      </p:grpSpPr>
      <p:sp>
        <p:nvSpPr>
          <p:cNvPr id="4503" name="Google Shape;4503;p13: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4504" name="Google Shape;4504;p13: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830" name="Shape 4830"/>
        <p:cNvGrpSpPr/>
        <p:nvPr/>
      </p:nvGrpSpPr>
      <p:grpSpPr>
        <a:xfrm>
          <a:off x="0" y="0"/>
          <a:ext cx="0" cy="0"/>
          <a:chOff x="0" y="0"/>
          <a:chExt cx="0" cy="0"/>
        </a:xfrm>
      </p:grpSpPr>
      <p:sp>
        <p:nvSpPr>
          <p:cNvPr id="4831" name="Google Shape;4831;p14: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4832" name="Google Shape;4832;p14: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149" name="Shape 5149"/>
        <p:cNvGrpSpPr/>
        <p:nvPr/>
      </p:nvGrpSpPr>
      <p:grpSpPr>
        <a:xfrm>
          <a:off x="0" y="0"/>
          <a:ext cx="0" cy="0"/>
          <a:chOff x="0" y="0"/>
          <a:chExt cx="0" cy="0"/>
        </a:xfrm>
      </p:grpSpPr>
      <p:sp>
        <p:nvSpPr>
          <p:cNvPr id="5150" name="Google Shape;5150;p15: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5151" name="Google Shape;5151;p15: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465" name="Shape 5465"/>
        <p:cNvGrpSpPr/>
        <p:nvPr/>
      </p:nvGrpSpPr>
      <p:grpSpPr>
        <a:xfrm>
          <a:off x="0" y="0"/>
          <a:ext cx="0" cy="0"/>
          <a:chOff x="0" y="0"/>
          <a:chExt cx="0" cy="0"/>
        </a:xfrm>
      </p:grpSpPr>
      <p:sp>
        <p:nvSpPr>
          <p:cNvPr id="5466" name="Google Shape;5466;p16: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5467" name="Google Shape;5467;p16: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783" name="Shape 5783"/>
        <p:cNvGrpSpPr/>
        <p:nvPr/>
      </p:nvGrpSpPr>
      <p:grpSpPr>
        <a:xfrm>
          <a:off x="0" y="0"/>
          <a:ext cx="0" cy="0"/>
          <a:chOff x="0" y="0"/>
          <a:chExt cx="0" cy="0"/>
        </a:xfrm>
      </p:grpSpPr>
      <p:sp>
        <p:nvSpPr>
          <p:cNvPr id="5784" name="Google Shape;5784;p17: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5785" name="Google Shape;5785;p17: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162" name="Shape 6162"/>
        <p:cNvGrpSpPr/>
        <p:nvPr/>
      </p:nvGrpSpPr>
      <p:grpSpPr>
        <a:xfrm>
          <a:off x="0" y="0"/>
          <a:ext cx="0" cy="0"/>
          <a:chOff x="0" y="0"/>
          <a:chExt cx="0" cy="0"/>
        </a:xfrm>
      </p:grpSpPr>
      <p:sp>
        <p:nvSpPr>
          <p:cNvPr id="6163" name="Google Shape;6163;p18: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6164" name="Google Shape;6164;p18: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473" name="Shape 6473"/>
        <p:cNvGrpSpPr/>
        <p:nvPr/>
      </p:nvGrpSpPr>
      <p:grpSpPr>
        <a:xfrm>
          <a:off x="0" y="0"/>
          <a:ext cx="0" cy="0"/>
          <a:chOff x="0" y="0"/>
          <a:chExt cx="0" cy="0"/>
        </a:xfrm>
      </p:grpSpPr>
      <p:sp>
        <p:nvSpPr>
          <p:cNvPr id="6474" name="Google Shape;6474;p19: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6475" name="Google Shape;6475;p19: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63" name="Shape 163"/>
        <p:cNvGrpSpPr/>
        <p:nvPr/>
      </p:nvGrpSpPr>
      <p:grpSpPr>
        <a:xfrm>
          <a:off x="0" y="0"/>
          <a:ext cx="0" cy="0"/>
          <a:chOff x="0" y="0"/>
          <a:chExt cx="0" cy="0"/>
        </a:xfrm>
      </p:grpSpPr>
      <p:sp>
        <p:nvSpPr>
          <p:cNvPr id="164" name="Google Shape;164;p2: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165" name="Google Shape;165;p2: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2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785" name="Shape 6785"/>
        <p:cNvGrpSpPr/>
        <p:nvPr/>
      </p:nvGrpSpPr>
      <p:grpSpPr>
        <a:xfrm>
          <a:off x="0" y="0"/>
          <a:ext cx="0" cy="0"/>
          <a:chOff x="0" y="0"/>
          <a:chExt cx="0" cy="0"/>
        </a:xfrm>
      </p:grpSpPr>
      <p:sp>
        <p:nvSpPr>
          <p:cNvPr id="6786" name="Google Shape;6786;p20: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6787" name="Google Shape;6787;p20: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2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477" name="Shape 7477"/>
        <p:cNvGrpSpPr/>
        <p:nvPr/>
      </p:nvGrpSpPr>
      <p:grpSpPr>
        <a:xfrm>
          <a:off x="0" y="0"/>
          <a:ext cx="0" cy="0"/>
          <a:chOff x="0" y="0"/>
          <a:chExt cx="0" cy="0"/>
        </a:xfrm>
      </p:grpSpPr>
      <p:sp>
        <p:nvSpPr>
          <p:cNvPr id="7478" name="Google Shape;7478;p21: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7479" name="Google Shape;7479;p21: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2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953" name="Shape 7953"/>
        <p:cNvGrpSpPr/>
        <p:nvPr/>
      </p:nvGrpSpPr>
      <p:grpSpPr>
        <a:xfrm>
          <a:off x="0" y="0"/>
          <a:ext cx="0" cy="0"/>
          <a:chOff x="0" y="0"/>
          <a:chExt cx="0" cy="0"/>
        </a:xfrm>
      </p:grpSpPr>
      <p:sp>
        <p:nvSpPr>
          <p:cNvPr id="7954" name="Google Shape;7954;p22: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7955" name="Google Shape;7955;p22: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2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392" name="Shape 8392"/>
        <p:cNvGrpSpPr/>
        <p:nvPr/>
      </p:nvGrpSpPr>
      <p:grpSpPr>
        <a:xfrm>
          <a:off x="0" y="0"/>
          <a:ext cx="0" cy="0"/>
          <a:chOff x="0" y="0"/>
          <a:chExt cx="0" cy="0"/>
        </a:xfrm>
      </p:grpSpPr>
      <p:sp>
        <p:nvSpPr>
          <p:cNvPr id="8393" name="Google Shape;8393;p23: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8394" name="Google Shape;8394;p23: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2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820" name="Shape 8820"/>
        <p:cNvGrpSpPr/>
        <p:nvPr/>
      </p:nvGrpSpPr>
      <p:grpSpPr>
        <a:xfrm>
          <a:off x="0" y="0"/>
          <a:ext cx="0" cy="0"/>
          <a:chOff x="0" y="0"/>
          <a:chExt cx="0" cy="0"/>
        </a:xfrm>
      </p:grpSpPr>
      <p:sp>
        <p:nvSpPr>
          <p:cNvPr id="8821" name="Google Shape;8821;p24: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8822" name="Google Shape;8822;p24: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2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001" name="Shape 9001"/>
        <p:cNvGrpSpPr/>
        <p:nvPr/>
      </p:nvGrpSpPr>
      <p:grpSpPr>
        <a:xfrm>
          <a:off x="0" y="0"/>
          <a:ext cx="0" cy="0"/>
          <a:chOff x="0" y="0"/>
          <a:chExt cx="0" cy="0"/>
        </a:xfrm>
      </p:grpSpPr>
      <p:sp>
        <p:nvSpPr>
          <p:cNvPr id="9002" name="Google Shape;9002;p25: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9003" name="Google Shape;9003;p25: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2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030" name="Shape 9030"/>
        <p:cNvGrpSpPr/>
        <p:nvPr/>
      </p:nvGrpSpPr>
      <p:grpSpPr>
        <a:xfrm>
          <a:off x="0" y="0"/>
          <a:ext cx="0" cy="0"/>
          <a:chOff x="0" y="0"/>
          <a:chExt cx="0" cy="0"/>
        </a:xfrm>
      </p:grpSpPr>
      <p:sp>
        <p:nvSpPr>
          <p:cNvPr id="9031" name="Google Shape;9031;p26: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9032" name="Google Shape;9032;p26: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2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457" name="Shape 9457"/>
        <p:cNvGrpSpPr/>
        <p:nvPr/>
      </p:nvGrpSpPr>
      <p:grpSpPr>
        <a:xfrm>
          <a:off x="0" y="0"/>
          <a:ext cx="0" cy="0"/>
          <a:chOff x="0" y="0"/>
          <a:chExt cx="0" cy="0"/>
        </a:xfrm>
      </p:grpSpPr>
      <p:sp>
        <p:nvSpPr>
          <p:cNvPr id="9458" name="Google Shape;9458;p27: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9459" name="Google Shape;9459;p27: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2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906" name="Shape 9906"/>
        <p:cNvGrpSpPr/>
        <p:nvPr/>
      </p:nvGrpSpPr>
      <p:grpSpPr>
        <a:xfrm>
          <a:off x="0" y="0"/>
          <a:ext cx="0" cy="0"/>
          <a:chOff x="0" y="0"/>
          <a:chExt cx="0" cy="0"/>
        </a:xfrm>
      </p:grpSpPr>
      <p:sp>
        <p:nvSpPr>
          <p:cNvPr id="9907" name="Google Shape;9907;p28: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9908" name="Google Shape;9908;p28: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77" name="Shape 177"/>
        <p:cNvGrpSpPr/>
        <p:nvPr/>
      </p:nvGrpSpPr>
      <p:grpSpPr>
        <a:xfrm>
          <a:off x="0" y="0"/>
          <a:ext cx="0" cy="0"/>
          <a:chOff x="0" y="0"/>
          <a:chExt cx="0" cy="0"/>
        </a:xfrm>
      </p:grpSpPr>
      <p:sp>
        <p:nvSpPr>
          <p:cNvPr id="178" name="Google Shape;178;p3: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179" name="Google Shape;179;p3: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30" name="Shape 730"/>
        <p:cNvGrpSpPr/>
        <p:nvPr/>
      </p:nvGrpSpPr>
      <p:grpSpPr>
        <a:xfrm>
          <a:off x="0" y="0"/>
          <a:ext cx="0" cy="0"/>
          <a:chOff x="0" y="0"/>
          <a:chExt cx="0" cy="0"/>
        </a:xfrm>
      </p:grpSpPr>
      <p:sp>
        <p:nvSpPr>
          <p:cNvPr id="731" name="Google Shape;731;p4: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732" name="Google Shape;732;p4: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08" name="Shape 1108"/>
        <p:cNvGrpSpPr/>
        <p:nvPr/>
      </p:nvGrpSpPr>
      <p:grpSpPr>
        <a:xfrm>
          <a:off x="0" y="0"/>
          <a:ext cx="0" cy="0"/>
          <a:chOff x="0" y="0"/>
          <a:chExt cx="0" cy="0"/>
        </a:xfrm>
      </p:grpSpPr>
      <p:sp>
        <p:nvSpPr>
          <p:cNvPr id="1109" name="Google Shape;1109;p5: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1110" name="Google Shape;1110;p5: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486" name="Shape 1486"/>
        <p:cNvGrpSpPr/>
        <p:nvPr/>
      </p:nvGrpSpPr>
      <p:grpSpPr>
        <a:xfrm>
          <a:off x="0" y="0"/>
          <a:ext cx="0" cy="0"/>
          <a:chOff x="0" y="0"/>
          <a:chExt cx="0" cy="0"/>
        </a:xfrm>
      </p:grpSpPr>
      <p:sp>
        <p:nvSpPr>
          <p:cNvPr id="1487" name="Google Shape;1487;p6: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1488" name="Google Shape;1488;p6: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865" name="Shape 1865"/>
        <p:cNvGrpSpPr/>
        <p:nvPr/>
      </p:nvGrpSpPr>
      <p:grpSpPr>
        <a:xfrm>
          <a:off x="0" y="0"/>
          <a:ext cx="0" cy="0"/>
          <a:chOff x="0" y="0"/>
          <a:chExt cx="0" cy="0"/>
        </a:xfrm>
      </p:grpSpPr>
      <p:sp>
        <p:nvSpPr>
          <p:cNvPr id="1866" name="Google Shape;1866;p7: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1867" name="Google Shape;1867;p7: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247" name="Shape 2247"/>
        <p:cNvGrpSpPr/>
        <p:nvPr/>
      </p:nvGrpSpPr>
      <p:grpSpPr>
        <a:xfrm>
          <a:off x="0" y="0"/>
          <a:ext cx="0" cy="0"/>
          <a:chOff x="0" y="0"/>
          <a:chExt cx="0" cy="0"/>
        </a:xfrm>
      </p:grpSpPr>
      <p:sp>
        <p:nvSpPr>
          <p:cNvPr id="2248" name="Google Shape;2248;p8: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2249" name="Google Shape;2249;p8: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679" name="Shape 2679"/>
        <p:cNvGrpSpPr/>
        <p:nvPr/>
      </p:nvGrpSpPr>
      <p:grpSpPr>
        <a:xfrm>
          <a:off x="0" y="0"/>
          <a:ext cx="0" cy="0"/>
          <a:chOff x="0" y="0"/>
          <a:chExt cx="0" cy="0"/>
        </a:xfrm>
      </p:grpSpPr>
      <p:sp>
        <p:nvSpPr>
          <p:cNvPr id="2680" name="Google Shape;2680;p9: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2681" name="Google Shape;2681;p9: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空白" type="blank">
  <p:cSld name="BLANK">
    <p:spTree>
      <p:nvGrpSpPr>
        <p:cNvPr id="10" name="Shape 10"/>
        <p:cNvGrpSpPr/>
        <p:nvPr/>
      </p:nvGrpSpPr>
      <p:grpSpPr>
        <a:xfrm>
          <a:off x="0" y="0"/>
          <a:ext cx="0" cy="0"/>
          <a:chOff x="0" y="0"/>
          <a:chExt cx="0" cy="0"/>
        </a:xfrm>
      </p:grpSpPr>
      <p:sp>
        <p:nvSpPr>
          <p:cNvPr id="11" name="Google Shape;11;p30"/>
          <p:cNvSpPr txBox="1"/>
          <p:nvPr>
            <p:ph idx="10" type="dt"/>
          </p:nvPr>
        </p:nvSpPr>
        <p:spPr>
          <a:xfrm>
            <a:off x="838200" y="6356350"/>
            <a:ext cx="2743200" cy="365125"/>
          </a:xfrm>
          <a:prstGeom prst="rect">
            <a:avLst/>
          </a:prstGeom>
          <a:noFill/>
          <a:ln>
            <a:noFill/>
          </a:ln>
        </p:spPr>
        <p:txBody>
          <a:bodyPr anchorCtr="0" anchor="t" bIns="45700" lIns="91425" spcFirstLastPara="1" rIns="91425" wrap="square" tIns="45700">
            <a:noAutofit/>
          </a:bodyPr>
          <a:lstStyle>
            <a:lvl1pPr lvl="0" marR="0" rtl="0" algn="l">
              <a:spcBef>
                <a:spcPts val="0"/>
              </a:spcBef>
              <a:spcAft>
                <a:spcPts val="0"/>
              </a:spcAft>
              <a:buSzPts val="1400"/>
              <a:buNone/>
              <a:defRPr b="0" i="0" sz="1800" u="none" cap="none" strike="noStrike">
                <a:solidFill>
                  <a:schemeClr val="dk1"/>
                </a:solidFill>
                <a:latin typeface="Microsoft Yahei"/>
                <a:ea typeface="Microsoft Yahei"/>
                <a:cs typeface="Microsoft Yahei"/>
                <a:sym typeface="Microsoft Yahei"/>
              </a:defRPr>
            </a:lvl1pPr>
            <a:lvl2pPr lvl="1" marR="0" rtl="0" algn="l">
              <a:spcBef>
                <a:spcPts val="0"/>
              </a:spcBef>
              <a:spcAft>
                <a:spcPts val="0"/>
              </a:spcAft>
              <a:buSzPts val="1400"/>
              <a:buNone/>
              <a:defRPr b="0" i="0" sz="1800" u="none" cap="none" strike="noStrike">
                <a:solidFill>
                  <a:schemeClr val="dk1"/>
                </a:solidFill>
                <a:latin typeface="Microsoft Yahei"/>
                <a:ea typeface="Microsoft Yahei"/>
                <a:cs typeface="Microsoft Yahei"/>
                <a:sym typeface="Microsoft Yahei"/>
              </a:defRPr>
            </a:lvl2pPr>
            <a:lvl3pPr lvl="2" marR="0" rtl="0" algn="l">
              <a:spcBef>
                <a:spcPts val="0"/>
              </a:spcBef>
              <a:spcAft>
                <a:spcPts val="0"/>
              </a:spcAft>
              <a:buSzPts val="1400"/>
              <a:buNone/>
              <a:defRPr b="0" i="0" sz="1800" u="none" cap="none" strike="noStrike">
                <a:solidFill>
                  <a:schemeClr val="dk1"/>
                </a:solidFill>
                <a:latin typeface="Microsoft Yahei"/>
                <a:ea typeface="Microsoft Yahei"/>
                <a:cs typeface="Microsoft Yahei"/>
                <a:sym typeface="Microsoft Yahei"/>
              </a:defRPr>
            </a:lvl3pPr>
            <a:lvl4pPr lvl="3" marR="0" rtl="0" algn="l">
              <a:spcBef>
                <a:spcPts val="0"/>
              </a:spcBef>
              <a:spcAft>
                <a:spcPts val="0"/>
              </a:spcAft>
              <a:buSzPts val="1400"/>
              <a:buNone/>
              <a:defRPr b="0" i="0" sz="1800" u="none" cap="none" strike="noStrike">
                <a:solidFill>
                  <a:schemeClr val="dk1"/>
                </a:solidFill>
                <a:latin typeface="Microsoft Yahei"/>
                <a:ea typeface="Microsoft Yahei"/>
                <a:cs typeface="Microsoft Yahei"/>
                <a:sym typeface="Microsoft Yahei"/>
              </a:defRPr>
            </a:lvl4pPr>
            <a:lvl5pPr lvl="4" marR="0" rtl="0" algn="l">
              <a:spcBef>
                <a:spcPts val="0"/>
              </a:spcBef>
              <a:spcAft>
                <a:spcPts val="0"/>
              </a:spcAft>
              <a:buSzPts val="1400"/>
              <a:buNone/>
              <a:defRPr b="0" i="0" sz="1800" u="none" cap="none" strike="noStrike">
                <a:solidFill>
                  <a:schemeClr val="dk1"/>
                </a:solidFill>
                <a:latin typeface="Microsoft Yahei"/>
                <a:ea typeface="Microsoft Yahei"/>
                <a:cs typeface="Microsoft Yahei"/>
                <a:sym typeface="Microsoft Yahei"/>
              </a:defRPr>
            </a:lvl5pPr>
            <a:lvl6pPr lvl="5" marR="0" rtl="0" algn="l">
              <a:spcBef>
                <a:spcPts val="0"/>
              </a:spcBef>
              <a:spcAft>
                <a:spcPts val="0"/>
              </a:spcAft>
              <a:buSzPts val="1400"/>
              <a:buNone/>
              <a:defRPr b="0" i="0" sz="1800" u="none" cap="none" strike="noStrike">
                <a:solidFill>
                  <a:schemeClr val="dk1"/>
                </a:solidFill>
                <a:latin typeface="Microsoft Yahei"/>
                <a:ea typeface="Microsoft Yahei"/>
                <a:cs typeface="Microsoft Yahei"/>
                <a:sym typeface="Microsoft Yahei"/>
              </a:defRPr>
            </a:lvl6pPr>
            <a:lvl7pPr lvl="6" marR="0" rtl="0" algn="l">
              <a:spcBef>
                <a:spcPts val="0"/>
              </a:spcBef>
              <a:spcAft>
                <a:spcPts val="0"/>
              </a:spcAft>
              <a:buSzPts val="1400"/>
              <a:buNone/>
              <a:defRPr b="0" i="0" sz="1800" u="none" cap="none" strike="noStrike">
                <a:solidFill>
                  <a:schemeClr val="dk1"/>
                </a:solidFill>
                <a:latin typeface="Microsoft Yahei"/>
                <a:ea typeface="Microsoft Yahei"/>
                <a:cs typeface="Microsoft Yahei"/>
                <a:sym typeface="Microsoft Yahei"/>
              </a:defRPr>
            </a:lvl7pPr>
            <a:lvl8pPr lvl="7" marR="0" rtl="0" algn="l">
              <a:spcBef>
                <a:spcPts val="0"/>
              </a:spcBef>
              <a:spcAft>
                <a:spcPts val="0"/>
              </a:spcAft>
              <a:buSzPts val="1400"/>
              <a:buNone/>
              <a:defRPr b="0" i="0" sz="1800" u="none" cap="none" strike="noStrike">
                <a:solidFill>
                  <a:schemeClr val="dk1"/>
                </a:solidFill>
                <a:latin typeface="Microsoft Yahei"/>
                <a:ea typeface="Microsoft Yahei"/>
                <a:cs typeface="Microsoft Yahei"/>
                <a:sym typeface="Microsoft Yahei"/>
              </a:defRPr>
            </a:lvl8pPr>
            <a:lvl9pPr lvl="8" marR="0" rtl="0" algn="l">
              <a:spcBef>
                <a:spcPts val="0"/>
              </a:spcBef>
              <a:spcAft>
                <a:spcPts val="0"/>
              </a:spcAft>
              <a:buSzPts val="1400"/>
              <a:buNone/>
              <a:defRPr b="0" i="0" sz="1800" u="none" cap="none" strike="noStrike">
                <a:solidFill>
                  <a:schemeClr val="dk1"/>
                </a:solidFill>
                <a:latin typeface="Microsoft Yahei"/>
                <a:ea typeface="Microsoft Yahei"/>
                <a:cs typeface="Microsoft Yahei"/>
                <a:sym typeface="Microsoft Yahei"/>
              </a:defRPr>
            </a:lvl9pPr>
          </a:lstStyle>
          <a:p/>
        </p:txBody>
      </p:sp>
      <p:sp>
        <p:nvSpPr>
          <p:cNvPr id="12" name="Google Shape;12;p30"/>
          <p:cNvSpPr txBox="1"/>
          <p:nvPr>
            <p:ph idx="11" type="ftr"/>
          </p:nvPr>
        </p:nvSpPr>
        <p:spPr>
          <a:xfrm>
            <a:off x="4038600" y="6356350"/>
            <a:ext cx="4114800" cy="365125"/>
          </a:xfrm>
          <a:prstGeom prst="rect">
            <a:avLst/>
          </a:prstGeom>
          <a:noFill/>
          <a:ln>
            <a:noFill/>
          </a:ln>
        </p:spPr>
        <p:txBody>
          <a:bodyPr anchorCtr="0" anchor="t" bIns="45700" lIns="91425" spcFirstLastPara="1" rIns="91425" wrap="square" tIns="45700">
            <a:noAutofit/>
          </a:bodyPr>
          <a:lstStyle>
            <a:lvl1pPr lvl="0" marR="0" rtl="0" algn="l">
              <a:spcBef>
                <a:spcPts val="0"/>
              </a:spcBef>
              <a:spcAft>
                <a:spcPts val="0"/>
              </a:spcAft>
              <a:buSzPts val="1400"/>
              <a:buNone/>
              <a:defRPr b="0" i="0" sz="1800" u="none" cap="none" strike="noStrike">
                <a:solidFill>
                  <a:schemeClr val="dk1"/>
                </a:solidFill>
                <a:latin typeface="Microsoft Yahei"/>
                <a:ea typeface="Microsoft Yahei"/>
                <a:cs typeface="Microsoft Yahei"/>
                <a:sym typeface="Microsoft Yahei"/>
              </a:defRPr>
            </a:lvl1pPr>
            <a:lvl2pPr lvl="1" marR="0" rtl="0" algn="l">
              <a:spcBef>
                <a:spcPts val="0"/>
              </a:spcBef>
              <a:spcAft>
                <a:spcPts val="0"/>
              </a:spcAft>
              <a:buSzPts val="1400"/>
              <a:buNone/>
              <a:defRPr b="0" i="0" sz="1800" u="none" cap="none" strike="noStrike">
                <a:solidFill>
                  <a:schemeClr val="dk1"/>
                </a:solidFill>
                <a:latin typeface="Microsoft Yahei"/>
                <a:ea typeface="Microsoft Yahei"/>
                <a:cs typeface="Microsoft Yahei"/>
                <a:sym typeface="Microsoft Yahei"/>
              </a:defRPr>
            </a:lvl2pPr>
            <a:lvl3pPr lvl="2" marR="0" rtl="0" algn="l">
              <a:spcBef>
                <a:spcPts val="0"/>
              </a:spcBef>
              <a:spcAft>
                <a:spcPts val="0"/>
              </a:spcAft>
              <a:buSzPts val="1400"/>
              <a:buNone/>
              <a:defRPr b="0" i="0" sz="1800" u="none" cap="none" strike="noStrike">
                <a:solidFill>
                  <a:schemeClr val="dk1"/>
                </a:solidFill>
                <a:latin typeface="Microsoft Yahei"/>
                <a:ea typeface="Microsoft Yahei"/>
                <a:cs typeface="Microsoft Yahei"/>
                <a:sym typeface="Microsoft Yahei"/>
              </a:defRPr>
            </a:lvl3pPr>
            <a:lvl4pPr lvl="3" marR="0" rtl="0" algn="l">
              <a:spcBef>
                <a:spcPts val="0"/>
              </a:spcBef>
              <a:spcAft>
                <a:spcPts val="0"/>
              </a:spcAft>
              <a:buSzPts val="1400"/>
              <a:buNone/>
              <a:defRPr b="0" i="0" sz="1800" u="none" cap="none" strike="noStrike">
                <a:solidFill>
                  <a:schemeClr val="dk1"/>
                </a:solidFill>
                <a:latin typeface="Microsoft Yahei"/>
                <a:ea typeface="Microsoft Yahei"/>
                <a:cs typeface="Microsoft Yahei"/>
                <a:sym typeface="Microsoft Yahei"/>
              </a:defRPr>
            </a:lvl4pPr>
            <a:lvl5pPr lvl="4" marR="0" rtl="0" algn="l">
              <a:spcBef>
                <a:spcPts val="0"/>
              </a:spcBef>
              <a:spcAft>
                <a:spcPts val="0"/>
              </a:spcAft>
              <a:buSzPts val="1400"/>
              <a:buNone/>
              <a:defRPr b="0" i="0" sz="1800" u="none" cap="none" strike="noStrike">
                <a:solidFill>
                  <a:schemeClr val="dk1"/>
                </a:solidFill>
                <a:latin typeface="Microsoft Yahei"/>
                <a:ea typeface="Microsoft Yahei"/>
                <a:cs typeface="Microsoft Yahei"/>
                <a:sym typeface="Microsoft Yahei"/>
              </a:defRPr>
            </a:lvl5pPr>
            <a:lvl6pPr lvl="5" marR="0" rtl="0" algn="l">
              <a:spcBef>
                <a:spcPts val="0"/>
              </a:spcBef>
              <a:spcAft>
                <a:spcPts val="0"/>
              </a:spcAft>
              <a:buSzPts val="1400"/>
              <a:buNone/>
              <a:defRPr b="0" i="0" sz="1800" u="none" cap="none" strike="noStrike">
                <a:solidFill>
                  <a:schemeClr val="dk1"/>
                </a:solidFill>
                <a:latin typeface="Microsoft Yahei"/>
                <a:ea typeface="Microsoft Yahei"/>
                <a:cs typeface="Microsoft Yahei"/>
                <a:sym typeface="Microsoft Yahei"/>
              </a:defRPr>
            </a:lvl6pPr>
            <a:lvl7pPr lvl="6" marR="0" rtl="0" algn="l">
              <a:spcBef>
                <a:spcPts val="0"/>
              </a:spcBef>
              <a:spcAft>
                <a:spcPts val="0"/>
              </a:spcAft>
              <a:buSzPts val="1400"/>
              <a:buNone/>
              <a:defRPr b="0" i="0" sz="1800" u="none" cap="none" strike="noStrike">
                <a:solidFill>
                  <a:schemeClr val="dk1"/>
                </a:solidFill>
                <a:latin typeface="Microsoft Yahei"/>
                <a:ea typeface="Microsoft Yahei"/>
                <a:cs typeface="Microsoft Yahei"/>
                <a:sym typeface="Microsoft Yahei"/>
              </a:defRPr>
            </a:lvl7pPr>
            <a:lvl8pPr lvl="7" marR="0" rtl="0" algn="l">
              <a:spcBef>
                <a:spcPts val="0"/>
              </a:spcBef>
              <a:spcAft>
                <a:spcPts val="0"/>
              </a:spcAft>
              <a:buSzPts val="1400"/>
              <a:buNone/>
              <a:defRPr b="0" i="0" sz="1800" u="none" cap="none" strike="noStrike">
                <a:solidFill>
                  <a:schemeClr val="dk1"/>
                </a:solidFill>
                <a:latin typeface="Microsoft Yahei"/>
                <a:ea typeface="Microsoft Yahei"/>
                <a:cs typeface="Microsoft Yahei"/>
                <a:sym typeface="Microsoft Yahei"/>
              </a:defRPr>
            </a:lvl8pPr>
            <a:lvl9pPr lvl="8" marR="0" rtl="0" algn="l">
              <a:spcBef>
                <a:spcPts val="0"/>
              </a:spcBef>
              <a:spcAft>
                <a:spcPts val="0"/>
              </a:spcAft>
              <a:buSzPts val="1400"/>
              <a:buNone/>
              <a:defRPr b="0" i="0" sz="1800" u="none" cap="none" strike="noStrike">
                <a:solidFill>
                  <a:schemeClr val="dk1"/>
                </a:solidFill>
                <a:latin typeface="Microsoft Yahei"/>
                <a:ea typeface="Microsoft Yahei"/>
                <a:cs typeface="Microsoft Yahei"/>
                <a:sym typeface="Microsoft Yahei"/>
              </a:defRPr>
            </a:lvl9pPr>
          </a:lstStyle>
          <a:p/>
        </p:txBody>
      </p:sp>
      <p:sp>
        <p:nvSpPr>
          <p:cNvPr id="13" name="Google Shape;13;p30"/>
          <p:cNvSpPr txBox="1"/>
          <p:nvPr>
            <p:ph idx="12" type="sldNum"/>
          </p:nvPr>
        </p:nvSpPr>
        <p:spPr>
          <a:xfrm>
            <a:off x="8610600" y="6356350"/>
            <a:ext cx="2743200" cy="365125"/>
          </a:xfrm>
          <a:prstGeom prst="rect">
            <a:avLst/>
          </a:prstGeom>
          <a:noFill/>
          <a:ln>
            <a:noFill/>
          </a:ln>
        </p:spPr>
        <p:txBody>
          <a:bodyPr anchorCtr="0" anchor="t" bIns="45700" lIns="91425" spcFirstLastPara="1" rIns="91425" wrap="square" tIns="45700">
            <a:noAutofit/>
          </a:bodyPr>
          <a:lstStyle>
            <a:lvl1pPr indent="0" lvl="0" marL="0" marR="0" rtl="0" algn="l">
              <a:spcBef>
                <a:spcPts val="0"/>
              </a:spcBef>
              <a:buNone/>
              <a:defRPr b="0" i="0" sz="1800" u="none" cap="none" strike="noStrike">
                <a:solidFill>
                  <a:schemeClr val="dk1"/>
                </a:solidFill>
                <a:latin typeface="Microsoft Yahei"/>
                <a:ea typeface="Microsoft Yahei"/>
                <a:cs typeface="Microsoft Yahei"/>
                <a:sym typeface="Microsoft Yahei"/>
              </a:defRPr>
            </a:lvl1pPr>
            <a:lvl2pPr indent="0" lvl="1" marL="0" marR="0" rtl="0" algn="l">
              <a:spcBef>
                <a:spcPts val="0"/>
              </a:spcBef>
              <a:buNone/>
              <a:defRPr b="0" i="0" sz="1800" u="none" cap="none" strike="noStrike">
                <a:solidFill>
                  <a:schemeClr val="dk1"/>
                </a:solidFill>
                <a:latin typeface="Microsoft Yahei"/>
                <a:ea typeface="Microsoft Yahei"/>
                <a:cs typeface="Microsoft Yahei"/>
                <a:sym typeface="Microsoft Yahei"/>
              </a:defRPr>
            </a:lvl2pPr>
            <a:lvl3pPr indent="0" lvl="2" marL="0" marR="0" rtl="0" algn="l">
              <a:spcBef>
                <a:spcPts val="0"/>
              </a:spcBef>
              <a:buNone/>
              <a:defRPr b="0" i="0" sz="1800" u="none" cap="none" strike="noStrike">
                <a:solidFill>
                  <a:schemeClr val="dk1"/>
                </a:solidFill>
                <a:latin typeface="Microsoft Yahei"/>
                <a:ea typeface="Microsoft Yahei"/>
                <a:cs typeface="Microsoft Yahei"/>
                <a:sym typeface="Microsoft Yahei"/>
              </a:defRPr>
            </a:lvl3pPr>
            <a:lvl4pPr indent="0" lvl="3" marL="0" marR="0" rtl="0" algn="l">
              <a:spcBef>
                <a:spcPts val="0"/>
              </a:spcBef>
              <a:buNone/>
              <a:defRPr b="0" i="0" sz="1800" u="none" cap="none" strike="noStrike">
                <a:solidFill>
                  <a:schemeClr val="dk1"/>
                </a:solidFill>
                <a:latin typeface="Microsoft Yahei"/>
                <a:ea typeface="Microsoft Yahei"/>
                <a:cs typeface="Microsoft Yahei"/>
                <a:sym typeface="Microsoft Yahei"/>
              </a:defRPr>
            </a:lvl4pPr>
            <a:lvl5pPr indent="0" lvl="4" marL="0" marR="0" rtl="0" algn="l">
              <a:spcBef>
                <a:spcPts val="0"/>
              </a:spcBef>
              <a:buNone/>
              <a:defRPr b="0" i="0" sz="1800" u="none" cap="none" strike="noStrike">
                <a:solidFill>
                  <a:schemeClr val="dk1"/>
                </a:solidFill>
                <a:latin typeface="Microsoft Yahei"/>
                <a:ea typeface="Microsoft Yahei"/>
                <a:cs typeface="Microsoft Yahei"/>
                <a:sym typeface="Microsoft Yahei"/>
              </a:defRPr>
            </a:lvl5pPr>
            <a:lvl6pPr indent="0" lvl="5" marL="0" marR="0" rtl="0" algn="l">
              <a:spcBef>
                <a:spcPts val="0"/>
              </a:spcBef>
              <a:buNone/>
              <a:defRPr b="0" i="0" sz="1800" u="none" cap="none" strike="noStrike">
                <a:solidFill>
                  <a:schemeClr val="dk1"/>
                </a:solidFill>
                <a:latin typeface="Microsoft Yahei"/>
                <a:ea typeface="Microsoft Yahei"/>
                <a:cs typeface="Microsoft Yahei"/>
                <a:sym typeface="Microsoft Yahei"/>
              </a:defRPr>
            </a:lvl6pPr>
            <a:lvl7pPr indent="0" lvl="6" marL="0" marR="0" rtl="0" algn="l">
              <a:spcBef>
                <a:spcPts val="0"/>
              </a:spcBef>
              <a:buNone/>
              <a:defRPr b="0" i="0" sz="1800" u="none" cap="none" strike="noStrike">
                <a:solidFill>
                  <a:schemeClr val="dk1"/>
                </a:solidFill>
                <a:latin typeface="Microsoft Yahei"/>
                <a:ea typeface="Microsoft Yahei"/>
                <a:cs typeface="Microsoft Yahei"/>
                <a:sym typeface="Microsoft Yahei"/>
              </a:defRPr>
            </a:lvl7pPr>
            <a:lvl8pPr indent="0" lvl="7" marL="0" marR="0" rtl="0" algn="l">
              <a:spcBef>
                <a:spcPts val="0"/>
              </a:spcBef>
              <a:buNone/>
              <a:defRPr b="0" i="0" sz="1800" u="none" cap="none" strike="noStrike">
                <a:solidFill>
                  <a:schemeClr val="dk1"/>
                </a:solidFill>
                <a:latin typeface="Microsoft Yahei"/>
                <a:ea typeface="Microsoft Yahei"/>
                <a:cs typeface="Microsoft Yahei"/>
                <a:sym typeface="Microsoft Yahei"/>
              </a:defRPr>
            </a:lvl8pPr>
            <a:lvl9pPr indent="0" lvl="8" marL="0" marR="0" rtl="0" algn="l">
              <a:spcBef>
                <a:spcPts val="0"/>
              </a:spcBef>
              <a:buNone/>
              <a:defRPr b="0" i="0" sz="1800" u="none" cap="none" strike="noStrike">
                <a:solidFill>
                  <a:schemeClr val="dk1"/>
                </a:solidFill>
                <a:latin typeface="Microsoft Yahei"/>
                <a:ea typeface="Microsoft Yahei"/>
                <a:cs typeface="Microsoft Yahei"/>
                <a:sym typeface="Microsoft Yahei"/>
              </a:defRPr>
            </a:lvl9pPr>
          </a:lstStyle>
          <a:p>
            <a:pPr indent="0" lvl="0" marL="0" rtl="0" algn="l">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标题和竖排文字" type="vertTx">
  <p:cSld name="VERTICAL_TEXT">
    <p:spTree>
      <p:nvGrpSpPr>
        <p:cNvPr id="67" name="Shape 67"/>
        <p:cNvGrpSpPr/>
        <p:nvPr/>
      </p:nvGrpSpPr>
      <p:grpSpPr>
        <a:xfrm>
          <a:off x="0" y="0"/>
          <a:ext cx="0" cy="0"/>
          <a:chOff x="0" y="0"/>
          <a:chExt cx="0" cy="0"/>
        </a:xfrm>
      </p:grpSpPr>
      <p:sp>
        <p:nvSpPr>
          <p:cNvPr id="68" name="Google Shape;68;p41"/>
          <p:cNvSpPr txBox="1"/>
          <p:nvPr>
            <p:ph type="title"/>
          </p:nvPr>
        </p:nvSpPr>
        <p:spPr>
          <a:xfrm>
            <a:off x="838200" y="365125"/>
            <a:ext cx="10515600" cy="1325563"/>
          </a:xfrm>
          <a:prstGeom prst="rect">
            <a:avLst/>
          </a:prstGeom>
          <a:noFill/>
          <a:ln>
            <a:noFill/>
          </a:ln>
        </p:spPr>
        <p:txBody>
          <a:bodyPr anchorCtr="0" anchor="t" bIns="45700" lIns="91425" spcFirstLastPara="1" rIns="91425" wrap="square" tIns="45700">
            <a:noAutofit/>
          </a:bodyPr>
          <a:lstStyle>
            <a:lvl1pPr lvl="0" marR="0" rtl="0" algn="l">
              <a:lnSpc>
                <a:spcPct val="90000"/>
              </a:lnSpc>
              <a:spcBef>
                <a:spcPts val="0"/>
              </a:spcBef>
              <a:spcAft>
                <a:spcPts val="0"/>
              </a:spcAft>
              <a:buClr>
                <a:schemeClr val="dk1"/>
              </a:buClr>
              <a:buSzPts val="4400"/>
              <a:buFont typeface="Microsoft Yahei"/>
              <a:buNone/>
              <a:defRPr b="0" i="0" sz="4400" u="none" cap="none" strike="noStrike">
                <a:solidFill>
                  <a:schemeClr val="dk1"/>
                </a:solidFill>
                <a:latin typeface="Microsoft Yahei"/>
                <a:ea typeface="Microsoft Yahei"/>
                <a:cs typeface="Microsoft Yahei"/>
                <a:sym typeface="Microsoft Yahei"/>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p:txBody>
      </p:sp>
      <p:sp>
        <p:nvSpPr>
          <p:cNvPr id="69" name="Google Shape;69;p41"/>
          <p:cNvSpPr txBox="1"/>
          <p:nvPr>
            <p:ph idx="1" type="body"/>
          </p:nvPr>
        </p:nvSpPr>
        <p:spPr>
          <a:xfrm rot="5400000">
            <a:off x="3920331" y="-1256506"/>
            <a:ext cx="4351338" cy="10515600"/>
          </a:xfrm>
          <a:prstGeom prst="rect">
            <a:avLst/>
          </a:prstGeom>
          <a:noFill/>
          <a:ln>
            <a:noFill/>
          </a:ln>
        </p:spPr>
        <p:txBody>
          <a:bodyPr anchorCtr="0" anchor="t" bIns="45700" lIns="91425" spcFirstLastPara="1" rIns="91425" wrap="square" tIns="45700">
            <a:noAutofit/>
          </a:bodyPr>
          <a:lstStyle>
            <a:lvl1pPr indent="-406400" lvl="0" marL="457200" marR="0" rtl="0" algn="l">
              <a:lnSpc>
                <a:spcPct val="90000"/>
              </a:lnSpc>
              <a:spcBef>
                <a:spcPts val="1000"/>
              </a:spcBef>
              <a:spcAft>
                <a:spcPts val="0"/>
              </a:spcAft>
              <a:buClr>
                <a:schemeClr val="dk1"/>
              </a:buClr>
              <a:buSzPts val="2800"/>
              <a:buFont typeface="Arial"/>
              <a:buChar char="•"/>
              <a:defRPr b="0" i="0" sz="2800" u="none" cap="none" strike="noStrike">
                <a:solidFill>
                  <a:schemeClr val="dk1"/>
                </a:solidFill>
                <a:latin typeface="Microsoft Yahei"/>
                <a:ea typeface="Microsoft Yahei"/>
                <a:cs typeface="Microsoft Yahei"/>
                <a:sym typeface="Microsoft Yahei"/>
              </a:defRPr>
            </a:lvl1pPr>
            <a:lvl2pPr indent="-381000" lvl="1" marL="914400" marR="0" rtl="0" algn="l">
              <a:lnSpc>
                <a:spcPct val="90000"/>
              </a:lnSpc>
              <a:spcBef>
                <a:spcPts val="500"/>
              </a:spcBef>
              <a:spcAft>
                <a:spcPts val="0"/>
              </a:spcAft>
              <a:buClr>
                <a:schemeClr val="dk1"/>
              </a:buClr>
              <a:buSzPts val="2400"/>
              <a:buFont typeface="Arial"/>
              <a:buChar char="•"/>
              <a:defRPr b="0" i="0" sz="2400" u="none" cap="none" strike="noStrike">
                <a:solidFill>
                  <a:schemeClr val="dk1"/>
                </a:solidFill>
                <a:latin typeface="Microsoft Yahei"/>
                <a:ea typeface="Microsoft Yahei"/>
                <a:cs typeface="Microsoft Yahei"/>
                <a:sym typeface="Microsoft Yahei"/>
              </a:defRPr>
            </a:lvl2pPr>
            <a:lvl3pPr indent="-355600" lvl="2" marL="1371600" marR="0" rtl="0" algn="l">
              <a:lnSpc>
                <a:spcPct val="90000"/>
              </a:lnSpc>
              <a:spcBef>
                <a:spcPts val="500"/>
              </a:spcBef>
              <a:spcAft>
                <a:spcPts val="0"/>
              </a:spcAft>
              <a:buClr>
                <a:schemeClr val="dk1"/>
              </a:buClr>
              <a:buSzPts val="2000"/>
              <a:buFont typeface="Arial"/>
              <a:buChar char="•"/>
              <a:defRPr b="0" i="0" sz="2000" u="none" cap="none" strike="noStrike">
                <a:solidFill>
                  <a:schemeClr val="dk1"/>
                </a:solidFill>
                <a:latin typeface="Microsoft Yahei"/>
                <a:ea typeface="Microsoft Yahei"/>
                <a:cs typeface="Microsoft Yahei"/>
                <a:sym typeface="Microsoft Yahei"/>
              </a:defRPr>
            </a:lvl3pPr>
            <a:lvl4pPr indent="-342900" lvl="3" marL="1828800"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Microsoft Yahei"/>
                <a:ea typeface="Microsoft Yahei"/>
                <a:cs typeface="Microsoft Yahei"/>
                <a:sym typeface="Microsoft Yahei"/>
              </a:defRPr>
            </a:lvl4pPr>
            <a:lvl5pPr indent="-342900" lvl="4" marL="2286000"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Microsoft Yahei"/>
                <a:ea typeface="Microsoft Yahei"/>
                <a:cs typeface="Microsoft Yahei"/>
                <a:sym typeface="Microsoft Yahei"/>
              </a:defRPr>
            </a:lvl5pPr>
            <a:lvl6pPr indent="-342900" lvl="5" marL="2743200"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Microsoft Yahei"/>
                <a:ea typeface="Microsoft Yahei"/>
                <a:cs typeface="Microsoft Yahei"/>
                <a:sym typeface="Microsoft Yahei"/>
              </a:defRPr>
            </a:lvl6pPr>
            <a:lvl7pPr indent="-342900" lvl="6" marL="3200400"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Microsoft Yahei"/>
                <a:ea typeface="Microsoft Yahei"/>
                <a:cs typeface="Microsoft Yahei"/>
                <a:sym typeface="Microsoft Yahei"/>
              </a:defRPr>
            </a:lvl7pPr>
            <a:lvl8pPr indent="-342900" lvl="7" marL="3657600"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Microsoft Yahei"/>
                <a:ea typeface="Microsoft Yahei"/>
                <a:cs typeface="Microsoft Yahei"/>
                <a:sym typeface="Microsoft Yahei"/>
              </a:defRPr>
            </a:lvl8pPr>
            <a:lvl9pPr indent="-342900" lvl="8" marL="4114800"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Microsoft Yahei"/>
                <a:ea typeface="Microsoft Yahei"/>
                <a:cs typeface="Microsoft Yahei"/>
                <a:sym typeface="Microsoft Yahei"/>
              </a:defRPr>
            </a:lvl9pPr>
          </a:lstStyle>
          <a:p/>
        </p:txBody>
      </p:sp>
      <p:sp>
        <p:nvSpPr>
          <p:cNvPr id="70" name="Google Shape;70;p41"/>
          <p:cNvSpPr txBox="1"/>
          <p:nvPr>
            <p:ph idx="10" type="dt"/>
          </p:nvPr>
        </p:nvSpPr>
        <p:spPr>
          <a:xfrm>
            <a:off x="838200" y="6356350"/>
            <a:ext cx="2743200" cy="365125"/>
          </a:xfrm>
          <a:prstGeom prst="rect">
            <a:avLst/>
          </a:prstGeom>
          <a:noFill/>
          <a:ln>
            <a:noFill/>
          </a:ln>
        </p:spPr>
        <p:txBody>
          <a:bodyPr anchorCtr="0" anchor="t" bIns="45700" lIns="91425" spcFirstLastPara="1" rIns="91425" wrap="square" tIns="45700">
            <a:noAutofit/>
          </a:bodyPr>
          <a:lstStyle>
            <a:lvl1pPr lvl="0" marR="0" rtl="0" algn="l">
              <a:spcBef>
                <a:spcPts val="0"/>
              </a:spcBef>
              <a:spcAft>
                <a:spcPts val="0"/>
              </a:spcAft>
              <a:buSzPts val="1400"/>
              <a:buNone/>
              <a:defRPr sz="1800">
                <a:solidFill>
                  <a:schemeClr val="dk1"/>
                </a:solidFill>
                <a:latin typeface="Microsoft Yahei"/>
                <a:ea typeface="Microsoft Yahei"/>
                <a:cs typeface="Microsoft Yahei"/>
                <a:sym typeface="Microsoft Yahei"/>
              </a:defRPr>
            </a:lvl1pPr>
            <a:lvl2pPr lvl="1" marR="0" rtl="0" algn="l">
              <a:spcBef>
                <a:spcPts val="0"/>
              </a:spcBef>
              <a:spcAft>
                <a:spcPts val="0"/>
              </a:spcAft>
              <a:buSzPts val="1400"/>
              <a:buNone/>
              <a:defRPr b="0" i="0" sz="1800" u="none" cap="none" strike="noStrike">
                <a:solidFill>
                  <a:schemeClr val="dk1"/>
                </a:solidFill>
                <a:latin typeface="Microsoft Yahei"/>
                <a:ea typeface="Microsoft Yahei"/>
                <a:cs typeface="Microsoft Yahei"/>
                <a:sym typeface="Microsoft Yahei"/>
              </a:defRPr>
            </a:lvl2pPr>
            <a:lvl3pPr lvl="2" marR="0" rtl="0" algn="l">
              <a:spcBef>
                <a:spcPts val="0"/>
              </a:spcBef>
              <a:spcAft>
                <a:spcPts val="0"/>
              </a:spcAft>
              <a:buSzPts val="1400"/>
              <a:buNone/>
              <a:defRPr b="0" i="0" sz="1800" u="none" cap="none" strike="noStrike">
                <a:solidFill>
                  <a:schemeClr val="dk1"/>
                </a:solidFill>
                <a:latin typeface="Microsoft Yahei"/>
                <a:ea typeface="Microsoft Yahei"/>
                <a:cs typeface="Microsoft Yahei"/>
                <a:sym typeface="Microsoft Yahei"/>
              </a:defRPr>
            </a:lvl3pPr>
            <a:lvl4pPr lvl="3" marR="0" rtl="0" algn="l">
              <a:spcBef>
                <a:spcPts val="0"/>
              </a:spcBef>
              <a:spcAft>
                <a:spcPts val="0"/>
              </a:spcAft>
              <a:buSzPts val="1400"/>
              <a:buNone/>
              <a:defRPr b="0" i="0" sz="1800" u="none" cap="none" strike="noStrike">
                <a:solidFill>
                  <a:schemeClr val="dk1"/>
                </a:solidFill>
                <a:latin typeface="Microsoft Yahei"/>
                <a:ea typeface="Microsoft Yahei"/>
                <a:cs typeface="Microsoft Yahei"/>
                <a:sym typeface="Microsoft Yahei"/>
              </a:defRPr>
            </a:lvl4pPr>
            <a:lvl5pPr lvl="4" marR="0" rtl="0" algn="l">
              <a:spcBef>
                <a:spcPts val="0"/>
              </a:spcBef>
              <a:spcAft>
                <a:spcPts val="0"/>
              </a:spcAft>
              <a:buSzPts val="1400"/>
              <a:buNone/>
              <a:defRPr b="0" i="0" sz="1800" u="none" cap="none" strike="noStrike">
                <a:solidFill>
                  <a:schemeClr val="dk1"/>
                </a:solidFill>
                <a:latin typeface="Microsoft Yahei"/>
                <a:ea typeface="Microsoft Yahei"/>
                <a:cs typeface="Microsoft Yahei"/>
                <a:sym typeface="Microsoft Yahei"/>
              </a:defRPr>
            </a:lvl5pPr>
            <a:lvl6pPr lvl="5" marR="0" rtl="0" algn="l">
              <a:spcBef>
                <a:spcPts val="0"/>
              </a:spcBef>
              <a:spcAft>
                <a:spcPts val="0"/>
              </a:spcAft>
              <a:buSzPts val="1400"/>
              <a:buNone/>
              <a:defRPr b="0" i="0" sz="1800" u="none" cap="none" strike="noStrike">
                <a:solidFill>
                  <a:schemeClr val="dk1"/>
                </a:solidFill>
                <a:latin typeface="Microsoft Yahei"/>
                <a:ea typeface="Microsoft Yahei"/>
                <a:cs typeface="Microsoft Yahei"/>
                <a:sym typeface="Microsoft Yahei"/>
              </a:defRPr>
            </a:lvl6pPr>
            <a:lvl7pPr lvl="6" marR="0" rtl="0" algn="l">
              <a:spcBef>
                <a:spcPts val="0"/>
              </a:spcBef>
              <a:spcAft>
                <a:spcPts val="0"/>
              </a:spcAft>
              <a:buSzPts val="1400"/>
              <a:buNone/>
              <a:defRPr b="0" i="0" sz="1800" u="none" cap="none" strike="noStrike">
                <a:solidFill>
                  <a:schemeClr val="dk1"/>
                </a:solidFill>
                <a:latin typeface="Microsoft Yahei"/>
                <a:ea typeface="Microsoft Yahei"/>
                <a:cs typeface="Microsoft Yahei"/>
                <a:sym typeface="Microsoft Yahei"/>
              </a:defRPr>
            </a:lvl7pPr>
            <a:lvl8pPr lvl="7" marR="0" rtl="0" algn="l">
              <a:spcBef>
                <a:spcPts val="0"/>
              </a:spcBef>
              <a:spcAft>
                <a:spcPts val="0"/>
              </a:spcAft>
              <a:buSzPts val="1400"/>
              <a:buNone/>
              <a:defRPr b="0" i="0" sz="1800" u="none" cap="none" strike="noStrike">
                <a:solidFill>
                  <a:schemeClr val="dk1"/>
                </a:solidFill>
                <a:latin typeface="Microsoft Yahei"/>
                <a:ea typeface="Microsoft Yahei"/>
                <a:cs typeface="Microsoft Yahei"/>
                <a:sym typeface="Microsoft Yahei"/>
              </a:defRPr>
            </a:lvl8pPr>
            <a:lvl9pPr lvl="8" marR="0" rtl="0" algn="l">
              <a:spcBef>
                <a:spcPts val="0"/>
              </a:spcBef>
              <a:spcAft>
                <a:spcPts val="0"/>
              </a:spcAft>
              <a:buSzPts val="1400"/>
              <a:buNone/>
              <a:defRPr b="0" i="0" sz="1800" u="none" cap="none" strike="noStrike">
                <a:solidFill>
                  <a:schemeClr val="dk1"/>
                </a:solidFill>
                <a:latin typeface="Microsoft Yahei"/>
                <a:ea typeface="Microsoft Yahei"/>
                <a:cs typeface="Microsoft Yahei"/>
                <a:sym typeface="Microsoft Yahei"/>
              </a:defRPr>
            </a:lvl9pPr>
          </a:lstStyle>
          <a:p/>
        </p:txBody>
      </p:sp>
      <p:sp>
        <p:nvSpPr>
          <p:cNvPr id="71" name="Google Shape;71;p41"/>
          <p:cNvSpPr txBox="1"/>
          <p:nvPr>
            <p:ph idx="11" type="ftr"/>
          </p:nvPr>
        </p:nvSpPr>
        <p:spPr>
          <a:xfrm>
            <a:off x="4038600" y="6356350"/>
            <a:ext cx="4114800" cy="365125"/>
          </a:xfrm>
          <a:prstGeom prst="rect">
            <a:avLst/>
          </a:prstGeom>
          <a:noFill/>
          <a:ln>
            <a:noFill/>
          </a:ln>
        </p:spPr>
        <p:txBody>
          <a:bodyPr anchorCtr="0" anchor="t" bIns="45700" lIns="91425" spcFirstLastPara="1" rIns="91425" wrap="square" tIns="45700">
            <a:noAutofit/>
          </a:bodyPr>
          <a:lstStyle>
            <a:lvl1pPr lvl="0" marR="0" rtl="0" algn="l">
              <a:spcBef>
                <a:spcPts val="0"/>
              </a:spcBef>
              <a:spcAft>
                <a:spcPts val="0"/>
              </a:spcAft>
              <a:buSzPts val="1400"/>
              <a:buNone/>
              <a:defRPr sz="1800">
                <a:solidFill>
                  <a:schemeClr val="dk1"/>
                </a:solidFill>
                <a:latin typeface="Microsoft Yahei"/>
                <a:ea typeface="Microsoft Yahei"/>
                <a:cs typeface="Microsoft Yahei"/>
                <a:sym typeface="Microsoft Yahei"/>
              </a:defRPr>
            </a:lvl1pPr>
            <a:lvl2pPr lvl="1" marR="0" rtl="0" algn="l">
              <a:spcBef>
                <a:spcPts val="0"/>
              </a:spcBef>
              <a:spcAft>
                <a:spcPts val="0"/>
              </a:spcAft>
              <a:buSzPts val="1400"/>
              <a:buNone/>
              <a:defRPr b="0" i="0" sz="1800" u="none" cap="none" strike="noStrike">
                <a:solidFill>
                  <a:schemeClr val="dk1"/>
                </a:solidFill>
                <a:latin typeface="Microsoft Yahei"/>
                <a:ea typeface="Microsoft Yahei"/>
                <a:cs typeface="Microsoft Yahei"/>
                <a:sym typeface="Microsoft Yahei"/>
              </a:defRPr>
            </a:lvl2pPr>
            <a:lvl3pPr lvl="2" marR="0" rtl="0" algn="l">
              <a:spcBef>
                <a:spcPts val="0"/>
              </a:spcBef>
              <a:spcAft>
                <a:spcPts val="0"/>
              </a:spcAft>
              <a:buSzPts val="1400"/>
              <a:buNone/>
              <a:defRPr b="0" i="0" sz="1800" u="none" cap="none" strike="noStrike">
                <a:solidFill>
                  <a:schemeClr val="dk1"/>
                </a:solidFill>
                <a:latin typeface="Microsoft Yahei"/>
                <a:ea typeface="Microsoft Yahei"/>
                <a:cs typeface="Microsoft Yahei"/>
                <a:sym typeface="Microsoft Yahei"/>
              </a:defRPr>
            </a:lvl3pPr>
            <a:lvl4pPr lvl="3" marR="0" rtl="0" algn="l">
              <a:spcBef>
                <a:spcPts val="0"/>
              </a:spcBef>
              <a:spcAft>
                <a:spcPts val="0"/>
              </a:spcAft>
              <a:buSzPts val="1400"/>
              <a:buNone/>
              <a:defRPr b="0" i="0" sz="1800" u="none" cap="none" strike="noStrike">
                <a:solidFill>
                  <a:schemeClr val="dk1"/>
                </a:solidFill>
                <a:latin typeface="Microsoft Yahei"/>
                <a:ea typeface="Microsoft Yahei"/>
                <a:cs typeface="Microsoft Yahei"/>
                <a:sym typeface="Microsoft Yahei"/>
              </a:defRPr>
            </a:lvl4pPr>
            <a:lvl5pPr lvl="4" marR="0" rtl="0" algn="l">
              <a:spcBef>
                <a:spcPts val="0"/>
              </a:spcBef>
              <a:spcAft>
                <a:spcPts val="0"/>
              </a:spcAft>
              <a:buSzPts val="1400"/>
              <a:buNone/>
              <a:defRPr b="0" i="0" sz="1800" u="none" cap="none" strike="noStrike">
                <a:solidFill>
                  <a:schemeClr val="dk1"/>
                </a:solidFill>
                <a:latin typeface="Microsoft Yahei"/>
                <a:ea typeface="Microsoft Yahei"/>
                <a:cs typeface="Microsoft Yahei"/>
                <a:sym typeface="Microsoft Yahei"/>
              </a:defRPr>
            </a:lvl5pPr>
            <a:lvl6pPr lvl="5" marR="0" rtl="0" algn="l">
              <a:spcBef>
                <a:spcPts val="0"/>
              </a:spcBef>
              <a:spcAft>
                <a:spcPts val="0"/>
              </a:spcAft>
              <a:buSzPts val="1400"/>
              <a:buNone/>
              <a:defRPr b="0" i="0" sz="1800" u="none" cap="none" strike="noStrike">
                <a:solidFill>
                  <a:schemeClr val="dk1"/>
                </a:solidFill>
                <a:latin typeface="Microsoft Yahei"/>
                <a:ea typeface="Microsoft Yahei"/>
                <a:cs typeface="Microsoft Yahei"/>
                <a:sym typeface="Microsoft Yahei"/>
              </a:defRPr>
            </a:lvl6pPr>
            <a:lvl7pPr lvl="6" marR="0" rtl="0" algn="l">
              <a:spcBef>
                <a:spcPts val="0"/>
              </a:spcBef>
              <a:spcAft>
                <a:spcPts val="0"/>
              </a:spcAft>
              <a:buSzPts val="1400"/>
              <a:buNone/>
              <a:defRPr b="0" i="0" sz="1800" u="none" cap="none" strike="noStrike">
                <a:solidFill>
                  <a:schemeClr val="dk1"/>
                </a:solidFill>
                <a:latin typeface="Microsoft Yahei"/>
                <a:ea typeface="Microsoft Yahei"/>
                <a:cs typeface="Microsoft Yahei"/>
                <a:sym typeface="Microsoft Yahei"/>
              </a:defRPr>
            </a:lvl7pPr>
            <a:lvl8pPr lvl="7" marR="0" rtl="0" algn="l">
              <a:spcBef>
                <a:spcPts val="0"/>
              </a:spcBef>
              <a:spcAft>
                <a:spcPts val="0"/>
              </a:spcAft>
              <a:buSzPts val="1400"/>
              <a:buNone/>
              <a:defRPr b="0" i="0" sz="1800" u="none" cap="none" strike="noStrike">
                <a:solidFill>
                  <a:schemeClr val="dk1"/>
                </a:solidFill>
                <a:latin typeface="Microsoft Yahei"/>
                <a:ea typeface="Microsoft Yahei"/>
                <a:cs typeface="Microsoft Yahei"/>
                <a:sym typeface="Microsoft Yahei"/>
              </a:defRPr>
            </a:lvl8pPr>
            <a:lvl9pPr lvl="8" marR="0" rtl="0" algn="l">
              <a:spcBef>
                <a:spcPts val="0"/>
              </a:spcBef>
              <a:spcAft>
                <a:spcPts val="0"/>
              </a:spcAft>
              <a:buSzPts val="1400"/>
              <a:buNone/>
              <a:defRPr b="0" i="0" sz="1800" u="none" cap="none" strike="noStrike">
                <a:solidFill>
                  <a:schemeClr val="dk1"/>
                </a:solidFill>
                <a:latin typeface="Microsoft Yahei"/>
                <a:ea typeface="Microsoft Yahei"/>
                <a:cs typeface="Microsoft Yahei"/>
                <a:sym typeface="Microsoft Yahei"/>
              </a:defRPr>
            </a:lvl9pPr>
          </a:lstStyle>
          <a:p/>
        </p:txBody>
      </p:sp>
      <p:sp>
        <p:nvSpPr>
          <p:cNvPr id="72" name="Google Shape;72;p41"/>
          <p:cNvSpPr txBox="1"/>
          <p:nvPr>
            <p:ph idx="12" type="sldNum"/>
          </p:nvPr>
        </p:nvSpPr>
        <p:spPr>
          <a:xfrm>
            <a:off x="8610600" y="6356350"/>
            <a:ext cx="2743200" cy="365125"/>
          </a:xfrm>
          <a:prstGeom prst="rect">
            <a:avLst/>
          </a:prstGeom>
          <a:noFill/>
          <a:ln>
            <a:noFill/>
          </a:ln>
        </p:spPr>
        <p:txBody>
          <a:bodyPr anchorCtr="0" anchor="t" bIns="45700" lIns="91425" spcFirstLastPara="1" rIns="91425" wrap="square" tIns="45700">
            <a:noAutofit/>
          </a:bodyPr>
          <a:lstStyle>
            <a:lvl1pPr indent="0" lvl="0" marL="0" marR="0" rtl="0" algn="l">
              <a:spcBef>
                <a:spcPts val="0"/>
              </a:spcBef>
              <a:buNone/>
              <a:defRPr sz="1800">
                <a:solidFill>
                  <a:schemeClr val="dk1"/>
                </a:solidFill>
                <a:latin typeface="Microsoft Yahei"/>
                <a:ea typeface="Microsoft Yahei"/>
                <a:cs typeface="Microsoft Yahei"/>
                <a:sym typeface="Microsoft Yahei"/>
              </a:defRPr>
            </a:lvl1pPr>
            <a:lvl2pPr indent="0" lvl="1" marL="0" marR="0" rtl="0" algn="l">
              <a:spcBef>
                <a:spcPts val="0"/>
              </a:spcBef>
              <a:buNone/>
              <a:defRPr sz="1800">
                <a:solidFill>
                  <a:schemeClr val="dk1"/>
                </a:solidFill>
                <a:latin typeface="Microsoft Yahei"/>
                <a:ea typeface="Microsoft Yahei"/>
                <a:cs typeface="Microsoft Yahei"/>
                <a:sym typeface="Microsoft Yahei"/>
              </a:defRPr>
            </a:lvl2pPr>
            <a:lvl3pPr indent="0" lvl="2" marL="0" marR="0" rtl="0" algn="l">
              <a:spcBef>
                <a:spcPts val="0"/>
              </a:spcBef>
              <a:buNone/>
              <a:defRPr sz="1800">
                <a:solidFill>
                  <a:schemeClr val="dk1"/>
                </a:solidFill>
                <a:latin typeface="Microsoft Yahei"/>
                <a:ea typeface="Microsoft Yahei"/>
                <a:cs typeface="Microsoft Yahei"/>
                <a:sym typeface="Microsoft Yahei"/>
              </a:defRPr>
            </a:lvl3pPr>
            <a:lvl4pPr indent="0" lvl="3" marL="0" marR="0" rtl="0" algn="l">
              <a:spcBef>
                <a:spcPts val="0"/>
              </a:spcBef>
              <a:buNone/>
              <a:defRPr sz="1800">
                <a:solidFill>
                  <a:schemeClr val="dk1"/>
                </a:solidFill>
                <a:latin typeface="Microsoft Yahei"/>
                <a:ea typeface="Microsoft Yahei"/>
                <a:cs typeface="Microsoft Yahei"/>
                <a:sym typeface="Microsoft Yahei"/>
              </a:defRPr>
            </a:lvl4pPr>
            <a:lvl5pPr indent="0" lvl="4" marL="0" marR="0" rtl="0" algn="l">
              <a:spcBef>
                <a:spcPts val="0"/>
              </a:spcBef>
              <a:buNone/>
              <a:defRPr sz="1800">
                <a:solidFill>
                  <a:schemeClr val="dk1"/>
                </a:solidFill>
                <a:latin typeface="Microsoft Yahei"/>
                <a:ea typeface="Microsoft Yahei"/>
                <a:cs typeface="Microsoft Yahei"/>
                <a:sym typeface="Microsoft Yahei"/>
              </a:defRPr>
            </a:lvl5pPr>
            <a:lvl6pPr indent="0" lvl="5" marL="0" marR="0" rtl="0" algn="l">
              <a:spcBef>
                <a:spcPts val="0"/>
              </a:spcBef>
              <a:buNone/>
              <a:defRPr sz="1800">
                <a:solidFill>
                  <a:schemeClr val="dk1"/>
                </a:solidFill>
                <a:latin typeface="Microsoft Yahei"/>
                <a:ea typeface="Microsoft Yahei"/>
                <a:cs typeface="Microsoft Yahei"/>
                <a:sym typeface="Microsoft Yahei"/>
              </a:defRPr>
            </a:lvl6pPr>
            <a:lvl7pPr indent="0" lvl="6" marL="0" marR="0" rtl="0" algn="l">
              <a:spcBef>
                <a:spcPts val="0"/>
              </a:spcBef>
              <a:buNone/>
              <a:defRPr sz="1800">
                <a:solidFill>
                  <a:schemeClr val="dk1"/>
                </a:solidFill>
                <a:latin typeface="Microsoft Yahei"/>
                <a:ea typeface="Microsoft Yahei"/>
                <a:cs typeface="Microsoft Yahei"/>
                <a:sym typeface="Microsoft Yahei"/>
              </a:defRPr>
            </a:lvl7pPr>
            <a:lvl8pPr indent="0" lvl="7" marL="0" marR="0" rtl="0" algn="l">
              <a:spcBef>
                <a:spcPts val="0"/>
              </a:spcBef>
              <a:buNone/>
              <a:defRPr sz="1800">
                <a:solidFill>
                  <a:schemeClr val="dk1"/>
                </a:solidFill>
                <a:latin typeface="Microsoft Yahei"/>
                <a:ea typeface="Microsoft Yahei"/>
                <a:cs typeface="Microsoft Yahei"/>
                <a:sym typeface="Microsoft Yahei"/>
              </a:defRPr>
            </a:lvl8pPr>
            <a:lvl9pPr indent="0" lvl="8" marL="0" marR="0" rtl="0" algn="l">
              <a:spcBef>
                <a:spcPts val="0"/>
              </a:spcBef>
              <a:buNone/>
              <a:defRPr sz="1800">
                <a:solidFill>
                  <a:schemeClr val="dk1"/>
                </a:solidFill>
                <a:latin typeface="Microsoft Yahei"/>
                <a:ea typeface="Microsoft Yahei"/>
                <a:cs typeface="Microsoft Yahei"/>
                <a:sym typeface="Microsoft Yahei"/>
              </a:defRPr>
            </a:lvl9pPr>
          </a:lstStyle>
          <a:p>
            <a:pPr indent="0" lvl="0" marL="0" rtl="0" algn="l">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竖排标题与文本" type="vertTitleAndTx">
  <p:cSld name="VERTICAL_TITLE_AND_VERTICAL_TEXT">
    <p:spTree>
      <p:nvGrpSpPr>
        <p:cNvPr id="73" name="Shape 73"/>
        <p:cNvGrpSpPr/>
        <p:nvPr/>
      </p:nvGrpSpPr>
      <p:grpSpPr>
        <a:xfrm>
          <a:off x="0" y="0"/>
          <a:ext cx="0" cy="0"/>
          <a:chOff x="0" y="0"/>
          <a:chExt cx="0" cy="0"/>
        </a:xfrm>
      </p:grpSpPr>
      <p:sp>
        <p:nvSpPr>
          <p:cNvPr id="74" name="Google Shape;74;p42"/>
          <p:cNvSpPr txBox="1"/>
          <p:nvPr>
            <p:ph type="title"/>
          </p:nvPr>
        </p:nvSpPr>
        <p:spPr>
          <a:xfrm rot="5400000">
            <a:off x="7133431" y="1956594"/>
            <a:ext cx="5811838" cy="2628900"/>
          </a:xfrm>
          <a:prstGeom prst="rect">
            <a:avLst/>
          </a:prstGeom>
          <a:noFill/>
          <a:ln>
            <a:noFill/>
          </a:ln>
        </p:spPr>
        <p:txBody>
          <a:bodyPr anchorCtr="0" anchor="t" bIns="45700" lIns="91425" spcFirstLastPara="1" rIns="91425" wrap="square" tIns="45700">
            <a:noAutofit/>
          </a:bodyPr>
          <a:lstStyle>
            <a:lvl1pPr lvl="0" marR="0" rtl="0" algn="l">
              <a:lnSpc>
                <a:spcPct val="90000"/>
              </a:lnSpc>
              <a:spcBef>
                <a:spcPts val="0"/>
              </a:spcBef>
              <a:spcAft>
                <a:spcPts val="0"/>
              </a:spcAft>
              <a:buClr>
                <a:schemeClr val="dk1"/>
              </a:buClr>
              <a:buSzPts val="4400"/>
              <a:buFont typeface="Microsoft Yahei"/>
              <a:buNone/>
              <a:defRPr b="0" i="0" sz="4400" u="none" cap="none" strike="noStrike">
                <a:solidFill>
                  <a:schemeClr val="dk1"/>
                </a:solidFill>
                <a:latin typeface="Microsoft Yahei"/>
                <a:ea typeface="Microsoft Yahei"/>
                <a:cs typeface="Microsoft Yahei"/>
                <a:sym typeface="Microsoft Yahei"/>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p:txBody>
      </p:sp>
      <p:sp>
        <p:nvSpPr>
          <p:cNvPr id="75" name="Google Shape;75;p42"/>
          <p:cNvSpPr txBox="1"/>
          <p:nvPr>
            <p:ph idx="1" type="body"/>
          </p:nvPr>
        </p:nvSpPr>
        <p:spPr>
          <a:xfrm rot="5400000">
            <a:off x="1799431" y="-596106"/>
            <a:ext cx="5811838" cy="7734300"/>
          </a:xfrm>
          <a:prstGeom prst="rect">
            <a:avLst/>
          </a:prstGeom>
          <a:noFill/>
          <a:ln>
            <a:noFill/>
          </a:ln>
        </p:spPr>
        <p:txBody>
          <a:bodyPr anchorCtr="0" anchor="t" bIns="45700" lIns="91425" spcFirstLastPara="1" rIns="91425" wrap="square" tIns="45700">
            <a:noAutofit/>
          </a:bodyPr>
          <a:lstStyle>
            <a:lvl1pPr indent="-406400" lvl="0" marL="457200" marR="0" rtl="0" algn="l">
              <a:lnSpc>
                <a:spcPct val="90000"/>
              </a:lnSpc>
              <a:spcBef>
                <a:spcPts val="1000"/>
              </a:spcBef>
              <a:spcAft>
                <a:spcPts val="0"/>
              </a:spcAft>
              <a:buClr>
                <a:schemeClr val="dk1"/>
              </a:buClr>
              <a:buSzPts val="2800"/>
              <a:buFont typeface="Arial"/>
              <a:buChar char="•"/>
              <a:defRPr b="0" i="0" sz="2800" u="none" cap="none" strike="noStrike">
                <a:solidFill>
                  <a:schemeClr val="dk1"/>
                </a:solidFill>
                <a:latin typeface="Microsoft Yahei"/>
                <a:ea typeface="Microsoft Yahei"/>
                <a:cs typeface="Microsoft Yahei"/>
                <a:sym typeface="Microsoft Yahei"/>
              </a:defRPr>
            </a:lvl1pPr>
            <a:lvl2pPr indent="-381000" lvl="1" marL="914400" marR="0" rtl="0" algn="l">
              <a:lnSpc>
                <a:spcPct val="90000"/>
              </a:lnSpc>
              <a:spcBef>
                <a:spcPts val="500"/>
              </a:spcBef>
              <a:spcAft>
                <a:spcPts val="0"/>
              </a:spcAft>
              <a:buClr>
                <a:schemeClr val="dk1"/>
              </a:buClr>
              <a:buSzPts val="2400"/>
              <a:buFont typeface="Arial"/>
              <a:buChar char="•"/>
              <a:defRPr b="0" i="0" sz="2400" u="none" cap="none" strike="noStrike">
                <a:solidFill>
                  <a:schemeClr val="dk1"/>
                </a:solidFill>
                <a:latin typeface="Microsoft Yahei"/>
                <a:ea typeface="Microsoft Yahei"/>
                <a:cs typeface="Microsoft Yahei"/>
                <a:sym typeface="Microsoft Yahei"/>
              </a:defRPr>
            </a:lvl2pPr>
            <a:lvl3pPr indent="-355600" lvl="2" marL="1371600" marR="0" rtl="0" algn="l">
              <a:lnSpc>
                <a:spcPct val="90000"/>
              </a:lnSpc>
              <a:spcBef>
                <a:spcPts val="500"/>
              </a:spcBef>
              <a:spcAft>
                <a:spcPts val="0"/>
              </a:spcAft>
              <a:buClr>
                <a:schemeClr val="dk1"/>
              </a:buClr>
              <a:buSzPts val="2000"/>
              <a:buFont typeface="Arial"/>
              <a:buChar char="•"/>
              <a:defRPr b="0" i="0" sz="2000" u="none" cap="none" strike="noStrike">
                <a:solidFill>
                  <a:schemeClr val="dk1"/>
                </a:solidFill>
                <a:latin typeface="Microsoft Yahei"/>
                <a:ea typeface="Microsoft Yahei"/>
                <a:cs typeface="Microsoft Yahei"/>
                <a:sym typeface="Microsoft Yahei"/>
              </a:defRPr>
            </a:lvl3pPr>
            <a:lvl4pPr indent="-342900" lvl="3" marL="1828800"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Microsoft Yahei"/>
                <a:ea typeface="Microsoft Yahei"/>
                <a:cs typeface="Microsoft Yahei"/>
                <a:sym typeface="Microsoft Yahei"/>
              </a:defRPr>
            </a:lvl4pPr>
            <a:lvl5pPr indent="-342900" lvl="4" marL="2286000"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Microsoft Yahei"/>
                <a:ea typeface="Microsoft Yahei"/>
                <a:cs typeface="Microsoft Yahei"/>
                <a:sym typeface="Microsoft Yahei"/>
              </a:defRPr>
            </a:lvl5pPr>
            <a:lvl6pPr indent="-342900" lvl="5" marL="2743200"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Microsoft Yahei"/>
                <a:ea typeface="Microsoft Yahei"/>
                <a:cs typeface="Microsoft Yahei"/>
                <a:sym typeface="Microsoft Yahei"/>
              </a:defRPr>
            </a:lvl6pPr>
            <a:lvl7pPr indent="-342900" lvl="6" marL="3200400"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Microsoft Yahei"/>
                <a:ea typeface="Microsoft Yahei"/>
                <a:cs typeface="Microsoft Yahei"/>
                <a:sym typeface="Microsoft Yahei"/>
              </a:defRPr>
            </a:lvl7pPr>
            <a:lvl8pPr indent="-342900" lvl="7" marL="3657600"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Microsoft Yahei"/>
                <a:ea typeface="Microsoft Yahei"/>
                <a:cs typeface="Microsoft Yahei"/>
                <a:sym typeface="Microsoft Yahei"/>
              </a:defRPr>
            </a:lvl8pPr>
            <a:lvl9pPr indent="-342900" lvl="8" marL="4114800"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Microsoft Yahei"/>
                <a:ea typeface="Microsoft Yahei"/>
                <a:cs typeface="Microsoft Yahei"/>
                <a:sym typeface="Microsoft Yahei"/>
              </a:defRPr>
            </a:lvl9pPr>
          </a:lstStyle>
          <a:p/>
        </p:txBody>
      </p:sp>
      <p:sp>
        <p:nvSpPr>
          <p:cNvPr id="76" name="Google Shape;76;p42"/>
          <p:cNvSpPr txBox="1"/>
          <p:nvPr>
            <p:ph idx="10" type="dt"/>
          </p:nvPr>
        </p:nvSpPr>
        <p:spPr>
          <a:xfrm>
            <a:off x="838200" y="6356350"/>
            <a:ext cx="2743200" cy="365125"/>
          </a:xfrm>
          <a:prstGeom prst="rect">
            <a:avLst/>
          </a:prstGeom>
          <a:noFill/>
          <a:ln>
            <a:noFill/>
          </a:ln>
        </p:spPr>
        <p:txBody>
          <a:bodyPr anchorCtr="0" anchor="t" bIns="45700" lIns="91425" spcFirstLastPara="1" rIns="91425" wrap="square" tIns="45700">
            <a:noAutofit/>
          </a:bodyPr>
          <a:lstStyle>
            <a:lvl1pPr lvl="0" marR="0" rtl="0" algn="l">
              <a:spcBef>
                <a:spcPts val="0"/>
              </a:spcBef>
              <a:spcAft>
                <a:spcPts val="0"/>
              </a:spcAft>
              <a:buSzPts val="1400"/>
              <a:buNone/>
              <a:defRPr sz="1800">
                <a:solidFill>
                  <a:schemeClr val="dk1"/>
                </a:solidFill>
                <a:latin typeface="Microsoft Yahei"/>
                <a:ea typeface="Microsoft Yahei"/>
                <a:cs typeface="Microsoft Yahei"/>
                <a:sym typeface="Microsoft Yahei"/>
              </a:defRPr>
            </a:lvl1pPr>
            <a:lvl2pPr lvl="1" marR="0" rtl="0" algn="l">
              <a:spcBef>
                <a:spcPts val="0"/>
              </a:spcBef>
              <a:spcAft>
                <a:spcPts val="0"/>
              </a:spcAft>
              <a:buSzPts val="1400"/>
              <a:buNone/>
              <a:defRPr b="0" i="0" sz="1800" u="none" cap="none" strike="noStrike">
                <a:solidFill>
                  <a:schemeClr val="dk1"/>
                </a:solidFill>
                <a:latin typeface="Microsoft Yahei"/>
                <a:ea typeface="Microsoft Yahei"/>
                <a:cs typeface="Microsoft Yahei"/>
                <a:sym typeface="Microsoft Yahei"/>
              </a:defRPr>
            </a:lvl2pPr>
            <a:lvl3pPr lvl="2" marR="0" rtl="0" algn="l">
              <a:spcBef>
                <a:spcPts val="0"/>
              </a:spcBef>
              <a:spcAft>
                <a:spcPts val="0"/>
              </a:spcAft>
              <a:buSzPts val="1400"/>
              <a:buNone/>
              <a:defRPr b="0" i="0" sz="1800" u="none" cap="none" strike="noStrike">
                <a:solidFill>
                  <a:schemeClr val="dk1"/>
                </a:solidFill>
                <a:latin typeface="Microsoft Yahei"/>
                <a:ea typeface="Microsoft Yahei"/>
                <a:cs typeface="Microsoft Yahei"/>
                <a:sym typeface="Microsoft Yahei"/>
              </a:defRPr>
            </a:lvl3pPr>
            <a:lvl4pPr lvl="3" marR="0" rtl="0" algn="l">
              <a:spcBef>
                <a:spcPts val="0"/>
              </a:spcBef>
              <a:spcAft>
                <a:spcPts val="0"/>
              </a:spcAft>
              <a:buSzPts val="1400"/>
              <a:buNone/>
              <a:defRPr b="0" i="0" sz="1800" u="none" cap="none" strike="noStrike">
                <a:solidFill>
                  <a:schemeClr val="dk1"/>
                </a:solidFill>
                <a:latin typeface="Microsoft Yahei"/>
                <a:ea typeface="Microsoft Yahei"/>
                <a:cs typeface="Microsoft Yahei"/>
                <a:sym typeface="Microsoft Yahei"/>
              </a:defRPr>
            </a:lvl4pPr>
            <a:lvl5pPr lvl="4" marR="0" rtl="0" algn="l">
              <a:spcBef>
                <a:spcPts val="0"/>
              </a:spcBef>
              <a:spcAft>
                <a:spcPts val="0"/>
              </a:spcAft>
              <a:buSzPts val="1400"/>
              <a:buNone/>
              <a:defRPr b="0" i="0" sz="1800" u="none" cap="none" strike="noStrike">
                <a:solidFill>
                  <a:schemeClr val="dk1"/>
                </a:solidFill>
                <a:latin typeface="Microsoft Yahei"/>
                <a:ea typeface="Microsoft Yahei"/>
                <a:cs typeface="Microsoft Yahei"/>
                <a:sym typeface="Microsoft Yahei"/>
              </a:defRPr>
            </a:lvl5pPr>
            <a:lvl6pPr lvl="5" marR="0" rtl="0" algn="l">
              <a:spcBef>
                <a:spcPts val="0"/>
              </a:spcBef>
              <a:spcAft>
                <a:spcPts val="0"/>
              </a:spcAft>
              <a:buSzPts val="1400"/>
              <a:buNone/>
              <a:defRPr b="0" i="0" sz="1800" u="none" cap="none" strike="noStrike">
                <a:solidFill>
                  <a:schemeClr val="dk1"/>
                </a:solidFill>
                <a:latin typeface="Microsoft Yahei"/>
                <a:ea typeface="Microsoft Yahei"/>
                <a:cs typeface="Microsoft Yahei"/>
                <a:sym typeface="Microsoft Yahei"/>
              </a:defRPr>
            </a:lvl6pPr>
            <a:lvl7pPr lvl="6" marR="0" rtl="0" algn="l">
              <a:spcBef>
                <a:spcPts val="0"/>
              </a:spcBef>
              <a:spcAft>
                <a:spcPts val="0"/>
              </a:spcAft>
              <a:buSzPts val="1400"/>
              <a:buNone/>
              <a:defRPr b="0" i="0" sz="1800" u="none" cap="none" strike="noStrike">
                <a:solidFill>
                  <a:schemeClr val="dk1"/>
                </a:solidFill>
                <a:latin typeface="Microsoft Yahei"/>
                <a:ea typeface="Microsoft Yahei"/>
                <a:cs typeface="Microsoft Yahei"/>
                <a:sym typeface="Microsoft Yahei"/>
              </a:defRPr>
            </a:lvl7pPr>
            <a:lvl8pPr lvl="7" marR="0" rtl="0" algn="l">
              <a:spcBef>
                <a:spcPts val="0"/>
              </a:spcBef>
              <a:spcAft>
                <a:spcPts val="0"/>
              </a:spcAft>
              <a:buSzPts val="1400"/>
              <a:buNone/>
              <a:defRPr b="0" i="0" sz="1800" u="none" cap="none" strike="noStrike">
                <a:solidFill>
                  <a:schemeClr val="dk1"/>
                </a:solidFill>
                <a:latin typeface="Microsoft Yahei"/>
                <a:ea typeface="Microsoft Yahei"/>
                <a:cs typeface="Microsoft Yahei"/>
                <a:sym typeface="Microsoft Yahei"/>
              </a:defRPr>
            </a:lvl8pPr>
            <a:lvl9pPr lvl="8" marR="0" rtl="0" algn="l">
              <a:spcBef>
                <a:spcPts val="0"/>
              </a:spcBef>
              <a:spcAft>
                <a:spcPts val="0"/>
              </a:spcAft>
              <a:buSzPts val="1400"/>
              <a:buNone/>
              <a:defRPr b="0" i="0" sz="1800" u="none" cap="none" strike="noStrike">
                <a:solidFill>
                  <a:schemeClr val="dk1"/>
                </a:solidFill>
                <a:latin typeface="Microsoft Yahei"/>
                <a:ea typeface="Microsoft Yahei"/>
                <a:cs typeface="Microsoft Yahei"/>
                <a:sym typeface="Microsoft Yahei"/>
              </a:defRPr>
            </a:lvl9pPr>
          </a:lstStyle>
          <a:p/>
        </p:txBody>
      </p:sp>
      <p:sp>
        <p:nvSpPr>
          <p:cNvPr id="77" name="Google Shape;77;p42"/>
          <p:cNvSpPr txBox="1"/>
          <p:nvPr>
            <p:ph idx="11" type="ftr"/>
          </p:nvPr>
        </p:nvSpPr>
        <p:spPr>
          <a:xfrm>
            <a:off x="4038600" y="6356350"/>
            <a:ext cx="4114800" cy="365125"/>
          </a:xfrm>
          <a:prstGeom prst="rect">
            <a:avLst/>
          </a:prstGeom>
          <a:noFill/>
          <a:ln>
            <a:noFill/>
          </a:ln>
        </p:spPr>
        <p:txBody>
          <a:bodyPr anchorCtr="0" anchor="t" bIns="45700" lIns="91425" spcFirstLastPara="1" rIns="91425" wrap="square" tIns="45700">
            <a:noAutofit/>
          </a:bodyPr>
          <a:lstStyle>
            <a:lvl1pPr lvl="0" marR="0" rtl="0" algn="l">
              <a:spcBef>
                <a:spcPts val="0"/>
              </a:spcBef>
              <a:spcAft>
                <a:spcPts val="0"/>
              </a:spcAft>
              <a:buSzPts val="1400"/>
              <a:buNone/>
              <a:defRPr sz="1800">
                <a:solidFill>
                  <a:schemeClr val="dk1"/>
                </a:solidFill>
                <a:latin typeface="Microsoft Yahei"/>
                <a:ea typeface="Microsoft Yahei"/>
                <a:cs typeface="Microsoft Yahei"/>
                <a:sym typeface="Microsoft Yahei"/>
              </a:defRPr>
            </a:lvl1pPr>
            <a:lvl2pPr lvl="1" marR="0" rtl="0" algn="l">
              <a:spcBef>
                <a:spcPts val="0"/>
              </a:spcBef>
              <a:spcAft>
                <a:spcPts val="0"/>
              </a:spcAft>
              <a:buSzPts val="1400"/>
              <a:buNone/>
              <a:defRPr b="0" i="0" sz="1800" u="none" cap="none" strike="noStrike">
                <a:solidFill>
                  <a:schemeClr val="dk1"/>
                </a:solidFill>
                <a:latin typeface="Microsoft Yahei"/>
                <a:ea typeface="Microsoft Yahei"/>
                <a:cs typeface="Microsoft Yahei"/>
                <a:sym typeface="Microsoft Yahei"/>
              </a:defRPr>
            </a:lvl2pPr>
            <a:lvl3pPr lvl="2" marR="0" rtl="0" algn="l">
              <a:spcBef>
                <a:spcPts val="0"/>
              </a:spcBef>
              <a:spcAft>
                <a:spcPts val="0"/>
              </a:spcAft>
              <a:buSzPts val="1400"/>
              <a:buNone/>
              <a:defRPr b="0" i="0" sz="1800" u="none" cap="none" strike="noStrike">
                <a:solidFill>
                  <a:schemeClr val="dk1"/>
                </a:solidFill>
                <a:latin typeface="Microsoft Yahei"/>
                <a:ea typeface="Microsoft Yahei"/>
                <a:cs typeface="Microsoft Yahei"/>
                <a:sym typeface="Microsoft Yahei"/>
              </a:defRPr>
            </a:lvl3pPr>
            <a:lvl4pPr lvl="3" marR="0" rtl="0" algn="l">
              <a:spcBef>
                <a:spcPts val="0"/>
              </a:spcBef>
              <a:spcAft>
                <a:spcPts val="0"/>
              </a:spcAft>
              <a:buSzPts val="1400"/>
              <a:buNone/>
              <a:defRPr b="0" i="0" sz="1800" u="none" cap="none" strike="noStrike">
                <a:solidFill>
                  <a:schemeClr val="dk1"/>
                </a:solidFill>
                <a:latin typeface="Microsoft Yahei"/>
                <a:ea typeface="Microsoft Yahei"/>
                <a:cs typeface="Microsoft Yahei"/>
                <a:sym typeface="Microsoft Yahei"/>
              </a:defRPr>
            </a:lvl4pPr>
            <a:lvl5pPr lvl="4" marR="0" rtl="0" algn="l">
              <a:spcBef>
                <a:spcPts val="0"/>
              </a:spcBef>
              <a:spcAft>
                <a:spcPts val="0"/>
              </a:spcAft>
              <a:buSzPts val="1400"/>
              <a:buNone/>
              <a:defRPr b="0" i="0" sz="1800" u="none" cap="none" strike="noStrike">
                <a:solidFill>
                  <a:schemeClr val="dk1"/>
                </a:solidFill>
                <a:latin typeface="Microsoft Yahei"/>
                <a:ea typeface="Microsoft Yahei"/>
                <a:cs typeface="Microsoft Yahei"/>
                <a:sym typeface="Microsoft Yahei"/>
              </a:defRPr>
            </a:lvl5pPr>
            <a:lvl6pPr lvl="5" marR="0" rtl="0" algn="l">
              <a:spcBef>
                <a:spcPts val="0"/>
              </a:spcBef>
              <a:spcAft>
                <a:spcPts val="0"/>
              </a:spcAft>
              <a:buSzPts val="1400"/>
              <a:buNone/>
              <a:defRPr b="0" i="0" sz="1800" u="none" cap="none" strike="noStrike">
                <a:solidFill>
                  <a:schemeClr val="dk1"/>
                </a:solidFill>
                <a:latin typeface="Microsoft Yahei"/>
                <a:ea typeface="Microsoft Yahei"/>
                <a:cs typeface="Microsoft Yahei"/>
                <a:sym typeface="Microsoft Yahei"/>
              </a:defRPr>
            </a:lvl6pPr>
            <a:lvl7pPr lvl="6" marR="0" rtl="0" algn="l">
              <a:spcBef>
                <a:spcPts val="0"/>
              </a:spcBef>
              <a:spcAft>
                <a:spcPts val="0"/>
              </a:spcAft>
              <a:buSzPts val="1400"/>
              <a:buNone/>
              <a:defRPr b="0" i="0" sz="1800" u="none" cap="none" strike="noStrike">
                <a:solidFill>
                  <a:schemeClr val="dk1"/>
                </a:solidFill>
                <a:latin typeface="Microsoft Yahei"/>
                <a:ea typeface="Microsoft Yahei"/>
                <a:cs typeface="Microsoft Yahei"/>
                <a:sym typeface="Microsoft Yahei"/>
              </a:defRPr>
            </a:lvl7pPr>
            <a:lvl8pPr lvl="7" marR="0" rtl="0" algn="l">
              <a:spcBef>
                <a:spcPts val="0"/>
              </a:spcBef>
              <a:spcAft>
                <a:spcPts val="0"/>
              </a:spcAft>
              <a:buSzPts val="1400"/>
              <a:buNone/>
              <a:defRPr b="0" i="0" sz="1800" u="none" cap="none" strike="noStrike">
                <a:solidFill>
                  <a:schemeClr val="dk1"/>
                </a:solidFill>
                <a:latin typeface="Microsoft Yahei"/>
                <a:ea typeface="Microsoft Yahei"/>
                <a:cs typeface="Microsoft Yahei"/>
                <a:sym typeface="Microsoft Yahei"/>
              </a:defRPr>
            </a:lvl8pPr>
            <a:lvl9pPr lvl="8" marR="0" rtl="0" algn="l">
              <a:spcBef>
                <a:spcPts val="0"/>
              </a:spcBef>
              <a:spcAft>
                <a:spcPts val="0"/>
              </a:spcAft>
              <a:buSzPts val="1400"/>
              <a:buNone/>
              <a:defRPr b="0" i="0" sz="1800" u="none" cap="none" strike="noStrike">
                <a:solidFill>
                  <a:schemeClr val="dk1"/>
                </a:solidFill>
                <a:latin typeface="Microsoft Yahei"/>
                <a:ea typeface="Microsoft Yahei"/>
                <a:cs typeface="Microsoft Yahei"/>
                <a:sym typeface="Microsoft Yahei"/>
              </a:defRPr>
            </a:lvl9pPr>
          </a:lstStyle>
          <a:p/>
        </p:txBody>
      </p:sp>
      <p:sp>
        <p:nvSpPr>
          <p:cNvPr id="78" name="Google Shape;78;p42"/>
          <p:cNvSpPr txBox="1"/>
          <p:nvPr>
            <p:ph idx="12" type="sldNum"/>
          </p:nvPr>
        </p:nvSpPr>
        <p:spPr>
          <a:xfrm>
            <a:off x="8610600" y="6356350"/>
            <a:ext cx="2743200" cy="365125"/>
          </a:xfrm>
          <a:prstGeom prst="rect">
            <a:avLst/>
          </a:prstGeom>
          <a:noFill/>
          <a:ln>
            <a:noFill/>
          </a:ln>
        </p:spPr>
        <p:txBody>
          <a:bodyPr anchorCtr="0" anchor="t" bIns="45700" lIns="91425" spcFirstLastPara="1" rIns="91425" wrap="square" tIns="45700">
            <a:noAutofit/>
          </a:bodyPr>
          <a:lstStyle>
            <a:lvl1pPr indent="0" lvl="0" marL="0" marR="0" rtl="0" algn="l">
              <a:spcBef>
                <a:spcPts val="0"/>
              </a:spcBef>
              <a:buNone/>
              <a:defRPr sz="1800">
                <a:solidFill>
                  <a:schemeClr val="dk1"/>
                </a:solidFill>
                <a:latin typeface="Microsoft Yahei"/>
                <a:ea typeface="Microsoft Yahei"/>
                <a:cs typeface="Microsoft Yahei"/>
                <a:sym typeface="Microsoft Yahei"/>
              </a:defRPr>
            </a:lvl1pPr>
            <a:lvl2pPr indent="0" lvl="1" marL="0" marR="0" rtl="0" algn="l">
              <a:spcBef>
                <a:spcPts val="0"/>
              </a:spcBef>
              <a:buNone/>
              <a:defRPr sz="1800">
                <a:solidFill>
                  <a:schemeClr val="dk1"/>
                </a:solidFill>
                <a:latin typeface="Microsoft Yahei"/>
                <a:ea typeface="Microsoft Yahei"/>
                <a:cs typeface="Microsoft Yahei"/>
                <a:sym typeface="Microsoft Yahei"/>
              </a:defRPr>
            </a:lvl2pPr>
            <a:lvl3pPr indent="0" lvl="2" marL="0" marR="0" rtl="0" algn="l">
              <a:spcBef>
                <a:spcPts val="0"/>
              </a:spcBef>
              <a:buNone/>
              <a:defRPr sz="1800">
                <a:solidFill>
                  <a:schemeClr val="dk1"/>
                </a:solidFill>
                <a:latin typeface="Microsoft Yahei"/>
                <a:ea typeface="Microsoft Yahei"/>
                <a:cs typeface="Microsoft Yahei"/>
                <a:sym typeface="Microsoft Yahei"/>
              </a:defRPr>
            </a:lvl3pPr>
            <a:lvl4pPr indent="0" lvl="3" marL="0" marR="0" rtl="0" algn="l">
              <a:spcBef>
                <a:spcPts val="0"/>
              </a:spcBef>
              <a:buNone/>
              <a:defRPr sz="1800">
                <a:solidFill>
                  <a:schemeClr val="dk1"/>
                </a:solidFill>
                <a:latin typeface="Microsoft Yahei"/>
                <a:ea typeface="Microsoft Yahei"/>
                <a:cs typeface="Microsoft Yahei"/>
                <a:sym typeface="Microsoft Yahei"/>
              </a:defRPr>
            </a:lvl4pPr>
            <a:lvl5pPr indent="0" lvl="4" marL="0" marR="0" rtl="0" algn="l">
              <a:spcBef>
                <a:spcPts val="0"/>
              </a:spcBef>
              <a:buNone/>
              <a:defRPr sz="1800">
                <a:solidFill>
                  <a:schemeClr val="dk1"/>
                </a:solidFill>
                <a:latin typeface="Microsoft Yahei"/>
                <a:ea typeface="Microsoft Yahei"/>
                <a:cs typeface="Microsoft Yahei"/>
                <a:sym typeface="Microsoft Yahei"/>
              </a:defRPr>
            </a:lvl5pPr>
            <a:lvl6pPr indent="0" lvl="5" marL="0" marR="0" rtl="0" algn="l">
              <a:spcBef>
                <a:spcPts val="0"/>
              </a:spcBef>
              <a:buNone/>
              <a:defRPr sz="1800">
                <a:solidFill>
                  <a:schemeClr val="dk1"/>
                </a:solidFill>
                <a:latin typeface="Microsoft Yahei"/>
                <a:ea typeface="Microsoft Yahei"/>
                <a:cs typeface="Microsoft Yahei"/>
                <a:sym typeface="Microsoft Yahei"/>
              </a:defRPr>
            </a:lvl6pPr>
            <a:lvl7pPr indent="0" lvl="6" marL="0" marR="0" rtl="0" algn="l">
              <a:spcBef>
                <a:spcPts val="0"/>
              </a:spcBef>
              <a:buNone/>
              <a:defRPr sz="1800">
                <a:solidFill>
                  <a:schemeClr val="dk1"/>
                </a:solidFill>
                <a:latin typeface="Microsoft Yahei"/>
                <a:ea typeface="Microsoft Yahei"/>
                <a:cs typeface="Microsoft Yahei"/>
                <a:sym typeface="Microsoft Yahei"/>
              </a:defRPr>
            </a:lvl7pPr>
            <a:lvl8pPr indent="0" lvl="7" marL="0" marR="0" rtl="0" algn="l">
              <a:spcBef>
                <a:spcPts val="0"/>
              </a:spcBef>
              <a:buNone/>
              <a:defRPr sz="1800">
                <a:solidFill>
                  <a:schemeClr val="dk1"/>
                </a:solidFill>
                <a:latin typeface="Microsoft Yahei"/>
                <a:ea typeface="Microsoft Yahei"/>
                <a:cs typeface="Microsoft Yahei"/>
                <a:sym typeface="Microsoft Yahei"/>
              </a:defRPr>
            </a:lvl8pPr>
            <a:lvl9pPr indent="0" lvl="8" marL="0" marR="0" rtl="0" algn="l">
              <a:spcBef>
                <a:spcPts val="0"/>
              </a:spcBef>
              <a:buNone/>
              <a:defRPr sz="1800">
                <a:solidFill>
                  <a:schemeClr val="dk1"/>
                </a:solidFill>
                <a:latin typeface="Microsoft Yahei"/>
                <a:ea typeface="Microsoft Yahei"/>
                <a:cs typeface="Microsoft Yahei"/>
                <a:sym typeface="Microsoft Yahei"/>
              </a:defRPr>
            </a:lvl9pPr>
          </a:lstStyle>
          <a:p>
            <a:pPr indent="0" lvl="0" marL="0" rtl="0" algn="l">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type="blank">
  <p:cSld name="BLANK">
    <p:spTree>
      <p:nvGrpSpPr>
        <p:cNvPr id="85" name="Shape 85"/>
        <p:cNvGrpSpPr/>
        <p:nvPr/>
      </p:nvGrpSpPr>
      <p:grpSpPr>
        <a:xfrm>
          <a:off x="0" y="0"/>
          <a:ext cx="0" cy="0"/>
          <a:chOff x="0" y="0"/>
          <a:chExt cx="0" cy="0"/>
        </a:xfrm>
      </p:grpSpPr>
      <p:sp>
        <p:nvSpPr>
          <p:cNvPr id="86" name="Google Shape;86;p33"/>
          <p:cNvSpPr txBox="1"/>
          <p:nvPr>
            <p:ph idx="10" type="dt"/>
          </p:nvPr>
        </p:nvSpPr>
        <p:spPr>
          <a:xfrm>
            <a:off x="609600" y="6245225"/>
            <a:ext cx="2844800" cy="476250"/>
          </a:xfrm>
          <a:prstGeom prst="rect">
            <a:avLst/>
          </a:prstGeom>
          <a:noFill/>
          <a:ln>
            <a:noFill/>
          </a:ln>
        </p:spPr>
        <p:txBody>
          <a:bodyPr anchorCtr="0" anchor="t" bIns="45700" lIns="91425" spcFirstLastPara="1" rIns="91425" wrap="square" tIns="4570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87" name="Google Shape;87;p33"/>
          <p:cNvSpPr txBox="1"/>
          <p:nvPr>
            <p:ph idx="11" type="ftr"/>
          </p:nvPr>
        </p:nvSpPr>
        <p:spPr>
          <a:xfrm>
            <a:off x="4165600" y="6245225"/>
            <a:ext cx="3860800" cy="476250"/>
          </a:xfrm>
          <a:prstGeom prst="rect">
            <a:avLst/>
          </a:prstGeom>
          <a:noFill/>
          <a:ln>
            <a:noFill/>
          </a:ln>
        </p:spPr>
        <p:txBody>
          <a:bodyPr anchorCtr="0" anchor="t" bIns="45700" lIns="91425" spcFirstLastPara="1" rIns="91425" wrap="square" tIns="4570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88" name="Google Shape;88;p33"/>
          <p:cNvSpPr txBox="1"/>
          <p:nvPr>
            <p:ph idx="12" type="sldNum"/>
          </p:nvPr>
        </p:nvSpPr>
        <p:spPr>
          <a:xfrm>
            <a:off x="8737600" y="6245225"/>
            <a:ext cx="2844800" cy="476250"/>
          </a:xfrm>
          <a:prstGeom prst="rect">
            <a:avLst/>
          </a:prstGeom>
          <a:noFill/>
          <a:ln>
            <a:noFill/>
          </a:ln>
        </p:spPr>
        <p:txBody>
          <a:bodyPr anchorCtr="0" anchor="t" bIns="45700" lIns="91425" spcFirstLastPara="1" rIns="91425" wrap="square" tIns="45700">
            <a:noAutofit/>
          </a:bodyPr>
          <a:lstStyle>
            <a:lvl1pPr indent="0" lvl="0" marL="0" algn="r">
              <a:spcBef>
                <a:spcPts val="0"/>
              </a:spcBef>
              <a:buNone/>
              <a:defRPr sz="1400">
                <a:solidFill>
                  <a:schemeClr val="dk1"/>
                </a:solidFill>
                <a:latin typeface="Arial"/>
                <a:ea typeface="Arial"/>
                <a:cs typeface="Arial"/>
                <a:sym typeface="Arial"/>
              </a:defRPr>
            </a:lvl1pPr>
            <a:lvl2pPr indent="0" lvl="1" marL="0" algn="r">
              <a:spcBef>
                <a:spcPts val="0"/>
              </a:spcBef>
              <a:buNone/>
              <a:defRPr sz="1400">
                <a:solidFill>
                  <a:schemeClr val="dk1"/>
                </a:solidFill>
                <a:latin typeface="Arial"/>
                <a:ea typeface="Arial"/>
                <a:cs typeface="Arial"/>
                <a:sym typeface="Arial"/>
              </a:defRPr>
            </a:lvl2pPr>
            <a:lvl3pPr indent="0" lvl="2" marL="0" algn="r">
              <a:spcBef>
                <a:spcPts val="0"/>
              </a:spcBef>
              <a:buNone/>
              <a:defRPr sz="1400">
                <a:solidFill>
                  <a:schemeClr val="dk1"/>
                </a:solidFill>
                <a:latin typeface="Arial"/>
                <a:ea typeface="Arial"/>
                <a:cs typeface="Arial"/>
                <a:sym typeface="Arial"/>
              </a:defRPr>
            </a:lvl3pPr>
            <a:lvl4pPr indent="0" lvl="3" marL="0" algn="r">
              <a:spcBef>
                <a:spcPts val="0"/>
              </a:spcBef>
              <a:buNone/>
              <a:defRPr sz="1400">
                <a:solidFill>
                  <a:schemeClr val="dk1"/>
                </a:solidFill>
                <a:latin typeface="Arial"/>
                <a:ea typeface="Arial"/>
                <a:cs typeface="Arial"/>
                <a:sym typeface="Arial"/>
              </a:defRPr>
            </a:lvl4pPr>
            <a:lvl5pPr indent="0" lvl="4" marL="0" algn="r">
              <a:spcBef>
                <a:spcPts val="0"/>
              </a:spcBef>
              <a:buNone/>
              <a:defRPr sz="1400">
                <a:solidFill>
                  <a:schemeClr val="dk1"/>
                </a:solidFill>
                <a:latin typeface="Arial"/>
                <a:ea typeface="Arial"/>
                <a:cs typeface="Arial"/>
                <a:sym typeface="Arial"/>
              </a:defRPr>
            </a:lvl5pPr>
            <a:lvl6pPr indent="0" lvl="5" marL="0" algn="r">
              <a:spcBef>
                <a:spcPts val="0"/>
              </a:spcBef>
              <a:buNone/>
              <a:defRPr sz="1400">
                <a:solidFill>
                  <a:schemeClr val="dk1"/>
                </a:solidFill>
                <a:latin typeface="Arial"/>
                <a:ea typeface="Arial"/>
                <a:cs typeface="Arial"/>
                <a:sym typeface="Arial"/>
              </a:defRPr>
            </a:lvl6pPr>
            <a:lvl7pPr indent="0" lvl="6" marL="0" algn="r">
              <a:spcBef>
                <a:spcPts val="0"/>
              </a:spcBef>
              <a:buNone/>
              <a:defRPr sz="1400">
                <a:solidFill>
                  <a:schemeClr val="dk1"/>
                </a:solidFill>
                <a:latin typeface="Arial"/>
                <a:ea typeface="Arial"/>
                <a:cs typeface="Arial"/>
                <a:sym typeface="Arial"/>
              </a:defRPr>
            </a:lvl7pPr>
            <a:lvl8pPr indent="0" lvl="7" marL="0" algn="r">
              <a:spcBef>
                <a:spcPts val="0"/>
              </a:spcBef>
              <a:buNone/>
              <a:defRPr sz="1400">
                <a:solidFill>
                  <a:schemeClr val="dk1"/>
                </a:solidFill>
                <a:latin typeface="Arial"/>
                <a:ea typeface="Arial"/>
                <a:cs typeface="Arial"/>
                <a:sym typeface="Arial"/>
              </a:defRPr>
            </a:lvl8pPr>
            <a:lvl9pPr indent="0" lvl="8" marL="0" algn="r">
              <a:spcBef>
                <a:spcPts val="0"/>
              </a:spcBef>
              <a:buNone/>
              <a:defRPr sz="1400">
                <a:solidFill>
                  <a:schemeClr val="dk1"/>
                </a:solidFill>
                <a:latin typeface="Arial"/>
                <a:ea typeface="Arial"/>
                <a:cs typeface="Arial"/>
                <a:sym typeface="Arial"/>
              </a:defRPr>
            </a:lvl9p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Slide" type="title">
  <p:cSld name="TITLE">
    <p:spTree>
      <p:nvGrpSpPr>
        <p:cNvPr id="89" name="Shape 89"/>
        <p:cNvGrpSpPr/>
        <p:nvPr/>
      </p:nvGrpSpPr>
      <p:grpSpPr>
        <a:xfrm>
          <a:off x="0" y="0"/>
          <a:ext cx="0" cy="0"/>
          <a:chOff x="0" y="0"/>
          <a:chExt cx="0" cy="0"/>
        </a:xfrm>
      </p:grpSpPr>
      <p:sp>
        <p:nvSpPr>
          <p:cNvPr id="90" name="Google Shape;90;p43"/>
          <p:cNvSpPr txBox="1"/>
          <p:nvPr>
            <p:ph type="ctrTitle"/>
          </p:nvPr>
        </p:nvSpPr>
        <p:spPr>
          <a:xfrm>
            <a:off x="1524000" y="1122363"/>
            <a:ext cx="9144000" cy="2387600"/>
          </a:xfrm>
          <a:prstGeom prst="rect">
            <a:avLst/>
          </a:prstGeom>
          <a:noFill/>
          <a:ln>
            <a:noFill/>
          </a:ln>
        </p:spPr>
        <p:txBody>
          <a:bodyPr anchorCtr="0" anchor="b" bIns="45700" lIns="91425" spcFirstLastPara="1" rIns="91425" wrap="square" tIns="45700">
            <a:noAutofit/>
          </a:bodyPr>
          <a:lstStyle>
            <a:lvl1pPr lvl="0" algn="ctr">
              <a:spcBef>
                <a:spcPts val="0"/>
              </a:spcBef>
              <a:spcAft>
                <a:spcPts val="0"/>
              </a:spcAft>
              <a:buSzPts val="1400"/>
              <a:buNone/>
              <a:defRPr sz="6000"/>
            </a:lvl1pPr>
            <a:lvl2pPr lvl="1" algn="ctr">
              <a:spcBef>
                <a:spcPts val="0"/>
              </a:spcBef>
              <a:spcAft>
                <a:spcPts val="0"/>
              </a:spcAft>
              <a:buSzPts val="1400"/>
              <a:buNone/>
              <a:defRPr/>
            </a:lvl2pPr>
            <a:lvl3pPr lvl="2" algn="ctr">
              <a:spcBef>
                <a:spcPts val="0"/>
              </a:spcBef>
              <a:spcAft>
                <a:spcPts val="0"/>
              </a:spcAft>
              <a:buSzPts val="1400"/>
              <a:buNone/>
              <a:defRPr/>
            </a:lvl3pPr>
            <a:lvl4pPr lvl="3" algn="ctr">
              <a:spcBef>
                <a:spcPts val="0"/>
              </a:spcBef>
              <a:spcAft>
                <a:spcPts val="0"/>
              </a:spcAft>
              <a:buSzPts val="1400"/>
              <a:buNone/>
              <a:defRPr/>
            </a:lvl4pPr>
            <a:lvl5pPr lvl="4" algn="ctr">
              <a:spcBef>
                <a:spcPts val="0"/>
              </a:spcBef>
              <a:spcAft>
                <a:spcPts val="0"/>
              </a:spcAft>
              <a:buSzPts val="1400"/>
              <a:buNone/>
              <a:defRPr/>
            </a:lvl5pPr>
            <a:lvl6pPr lvl="5" algn="ctr">
              <a:spcBef>
                <a:spcPts val="0"/>
              </a:spcBef>
              <a:spcAft>
                <a:spcPts val="0"/>
              </a:spcAft>
              <a:buSzPts val="1400"/>
              <a:buNone/>
              <a:defRPr/>
            </a:lvl6pPr>
            <a:lvl7pPr lvl="6" algn="ctr">
              <a:spcBef>
                <a:spcPts val="0"/>
              </a:spcBef>
              <a:spcAft>
                <a:spcPts val="0"/>
              </a:spcAft>
              <a:buSzPts val="1400"/>
              <a:buNone/>
              <a:defRPr/>
            </a:lvl7pPr>
            <a:lvl8pPr lvl="7" algn="ctr">
              <a:spcBef>
                <a:spcPts val="0"/>
              </a:spcBef>
              <a:spcAft>
                <a:spcPts val="0"/>
              </a:spcAft>
              <a:buSzPts val="1400"/>
              <a:buNone/>
              <a:defRPr/>
            </a:lvl8pPr>
            <a:lvl9pPr lvl="8" algn="ctr">
              <a:spcBef>
                <a:spcPts val="0"/>
              </a:spcBef>
              <a:spcAft>
                <a:spcPts val="0"/>
              </a:spcAft>
              <a:buSzPts val="1400"/>
              <a:buNone/>
              <a:defRPr/>
            </a:lvl9pPr>
          </a:lstStyle>
          <a:p/>
        </p:txBody>
      </p:sp>
      <p:sp>
        <p:nvSpPr>
          <p:cNvPr id="91" name="Google Shape;91;p43"/>
          <p:cNvSpPr txBox="1"/>
          <p:nvPr>
            <p:ph idx="1" type="subTitle"/>
          </p:nvPr>
        </p:nvSpPr>
        <p:spPr>
          <a:xfrm>
            <a:off x="1524000" y="3602038"/>
            <a:ext cx="9144000" cy="1655762"/>
          </a:xfrm>
          <a:prstGeom prst="rect">
            <a:avLst/>
          </a:prstGeom>
          <a:noFill/>
          <a:ln>
            <a:noFill/>
          </a:ln>
        </p:spPr>
        <p:txBody>
          <a:bodyPr anchorCtr="0" anchor="t" bIns="45700" lIns="91425" spcFirstLastPara="1" rIns="91425" wrap="square" tIns="45700">
            <a:noAutofit/>
          </a:bodyPr>
          <a:lstStyle>
            <a:lvl1pPr lvl="0" algn="ctr">
              <a:spcBef>
                <a:spcPts val="480"/>
              </a:spcBef>
              <a:spcAft>
                <a:spcPts val="0"/>
              </a:spcAft>
              <a:buClr>
                <a:schemeClr val="dk1"/>
              </a:buClr>
              <a:buSzPts val="2400"/>
              <a:buFont typeface="Arial"/>
              <a:buNone/>
              <a:defRPr sz="2400"/>
            </a:lvl1pPr>
            <a:lvl2pPr lvl="1" algn="ctr">
              <a:spcBef>
                <a:spcPts val="400"/>
              </a:spcBef>
              <a:spcAft>
                <a:spcPts val="0"/>
              </a:spcAft>
              <a:buClr>
                <a:schemeClr val="dk1"/>
              </a:buClr>
              <a:buSzPts val="2000"/>
              <a:buFont typeface="Arial"/>
              <a:buNone/>
              <a:defRPr sz="2000"/>
            </a:lvl2pPr>
            <a:lvl3pPr lvl="2" algn="ctr">
              <a:spcBef>
                <a:spcPts val="360"/>
              </a:spcBef>
              <a:spcAft>
                <a:spcPts val="0"/>
              </a:spcAft>
              <a:buClr>
                <a:schemeClr val="dk1"/>
              </a:buClr>
              <a:buSzPts val="1800"/>
              <a:buFont typeface="Arial"/>
              <a:buNone/>
              <a:defRPr sz="1800"/>
            </a:lvl3pPr>
            <a:lvl4pPr lvl="3" algn="ctr">
              <a:spcBef>
                <a:spcPts val="320"/>
              </a:spcBef>
              <a:spcAft>
                <a:spcPts val="0"/>
              </a:spcAft>
              <a:buClr>
                <a:schemeClr val="dk1"/>
              </a:buClr>
              <a:buSzPts val="1600"/>
              <a:buFont typeface="Arial"/>
              <a:buNone/>
              <a:defRPr sz="1600"/>
            </a:lvl4pPr>
            <a:lvl5pPr lvl="4" algn="ctr">
              <a:spcBef>
                <a:spcPts val="320"/>
              </a:spcBef>
              <a:spcAft>
                <a:spcPts val="0"/>
              </a:spcAft>
              <a:buClr>
                <a:schemeClr val="dk1"/>
              </a:buClr>
              <a:buSzPts val="1600"/>
              <a:buFont typeface="Arial"/>
              <a:buNone/>
              <a:defRPr sz="1600"/>
            </a:lvl5pPr>
            <a:lvl6pPr lvl="5" algn="ctr">
              <a:lnSpc>
                <a:spcPct val="90000"/>
              </a:lnSpc>
              <a:spcBef>
                <a:spcPts val="5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p:txBody>
      </p:sp>
      <p:sp>
        <p:nvSpPr>
          <p:cNvPr id="92" name="Google Shape;92;p43"/>
          <p:cNvSpPr txBox="1"/>
          <p:nvPr>
            <p:ph idx="10" type="dt"/>
          </p:nvPr>
        </p:nvSpPr>
        <p:spPr>
          <a:xfrm>
            <a:off x="609600" y="6245225"/>
            <a:ext cx="2844800" cy="476250"/>
          </a:xfrm>
          <a:prstGeom prst="rect">
            <a:avLst/>
          </a:prstGeom>
          <a:noFill/>
          <a:ln>
            <a:noFill/>
          </a:ln>
        </p:spPr>
        <p:txBody>
          <a:bodyPr anchorCtr="0" anchor="t" bIns="45700" lIns="91425" spcFirstLastPara="1" rIns="91425" wrap="square" tIns="4570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93" name="Google Shape;93;p43"/>
          <p:cNvSpPr txBox="1"/>
          <p:nvPr>
            <p:ph idx="11" type="ftr"/>
          </p:nvPr>
        </p:nvSpPr>
        <p:spPr>
          <a:xfrm>
            <a:off x="4165600" y="6245225"/>
            <a:ext cx="3860800" cy="476250"/>
          </a:xfrm>
          <a:prstGeom prst="rect">
            <a:avLst/>
          </a:prstGeom>
          <a:noFill/>
          <a:ln>
            <a:noFill/>
          </a:ln>
        </p:spPr>
        <p:txBody>
          <a:bodyPr anchorCtr="0" anchor="t" bIns="45700" lIns="91425" spcFirstLastPara="1" rIns="91425" wrap="square" tIns="4570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94" name="Google Shape;94;p43"/>
          <p:cNvSpPr txBox="1"/>
          <p:nvPr>
            <p:ph idx="12" type="sldNum"/>
          </p:nvPr>
        </p:nvSpPr>
        <p:spPr>
          <a:xfrm>
            <a:off x="8737600" y="6245225"/>
            <a:ext cx="2844800" cy="476250"/>
          </a:xfrm>
          <a:prstGeom prst="rect">
            <a:avLst/>
          </a:prstGeom>
          <a:noFill/>
          <a:ln>
            <a:noFill/>
          </a:ln>
        </p:spPr>
        <p:txBody>
          <a:bodyPr anchorCtr="0" anchor="t" bIns="45700" lIns="91425" spcFirstLastPara="1" rIns="91425" wrap="square" tIns="45700">
            <a:noAutofit/>
          </a:bodyPr>
          <a:lstStyle>
            <a:lvl1pPr indent="0" lvl="0" marL="0" algn="r">
              <a:spcBef>
                <a:spcPts val="0"/>
              </a:spcBef>
              <a:buNone/>
              <a:defRPr sz="1400">
                <a:solidFill>
                  <a:schemeClr val="dk1"/>
                </a:solidFill>
                <a:latin typeface="Arial"/>
                <a:ea typeface="Arial"/>
                <a:cs typeface="Arial"/>
                <a:sym typeface="Arial"/>
              </a:defRPr>
            </a:lvl1pPr>
            <a:lvl2pPr indent="0" lvl="1" marL="0" algn="r">
              <a:spcBef>
                <a:spcPts val="0"/>
              </a:spcBef>
              <a:buNone/>
              <a:defRPr sz="1400">
                <a:solidFill>
                  <a:schemeClr val="dk1"/>
                </a:solidFill>
                <a:latin typeface="Arial"/>
                <a:ea typeface="Arial"/>
                <a:cs typeface="Arial"/>
                <a:sym typeface="Arial"/>
              </a:defRPr>
            </a:lvl2pPr>
            <a:lvl3pPr indent="0" lvl="2" marL="0" algn="r">
              <a:spcBef>
                <a:spcPts val="0"/>
              </a:spcBef>
              <a:buNone/>
              <a:defRPr sz="1400">
                <a:solidFill>
                  <a:schemeClr val="dk1"/>
                </a:solidFill>
                <a:latin typeface="Arial"/>
                <a:ea typeface="Arial"/>
                <a:cs typeface="Arial"/>
                <a:sym typeface="Arial"/>
              </a:defRPr>
            </a:lvl3pPr>
            <a:lvl4pPr indent="0" lvl="3" marL="0" algn="r">
              <a:spcBef>
                <a:spcPts val="0"/>
              </a:spcBef>
              <a:buNone/>
              <a:defRPr sz="1400">
                <a:solidFill>
                  <a:schemeClr val="dk1"/>
                </a:solidFill>
                <a:latin typeface="Arial"/>
                <a:ea typeface="Arial"/>
                <a:cs typeface="Arial"/>
                <a:sym typeface="Arial"/>
              </a:defRPr>
            </a:lvl4pPr>
            <a:lvl5pPr indent="0" lvl="4" marL="0" algn="r">
              <a:spcBef>
                <a:spcPts val="0"/>
              </a:spcBef>
              <a:buNone/>
              <a:defRPr sz="1400">
                <a:solidFill>
                  <a:schemeClr val="dk1"/>
                </a:solidFill>
                <a:latin typeface="Arial"/>
                <a:ea typeface="Arial"/>
                <a:cs typeface="Arial"/>
                <a:sym typeface="Arial"/>
              </a:defRPr>
            </a:lvl5pPr>
            <a:lvl6pPr indent="0" lvl="5" marL="0" algn="r">
              <a:spcBef>
                <a:spcPts val="0"/>
              </a:spcBef>
              <a:buNone/>
              <a:defRPr sz="1400">
                <a:solidFill>
                  <a:schemeClr val="dk1"/>
                </a:solidFill>
                <a:latin typeface="Arial"/>
                <a:ea typeface="Arial"/>
                <a:cs typeface="Arial"/>
                <a:sym typeface="Arial"/>
              </a:defRPr>
            </a:lvl6pPr>
            <a:lvl7pPr indent="0" lvl="6" marL="0" algn="r">
              <a:spcBef>
                <a:spcPts val="0"/>
              </a:spcBef>
              <a:buNone/>
              <a:defRPr sz="1400">
                <a:solidFill>
                  <a:schemeClr val="dk1"/>
                </a:solidFill>
                <a:latin typeface="Arial"/>
                <a:ea typeface="Arial"/>
                <a:cs typeface="Arial"/>
                <a:sym typeface="Arial"/>
              </a:defRPr>
            </a:lvl7pPr>
            <a:lvl8pPr indent="0" lvl="7" marL="0" algn="r">
              <a:spcBef>
                <a:spcPts val="0"/>
              </a:spcBef>
              <a:buNone/>
              <a:defRPr sz="1400">
                <a:solidFill>
                  <a:schemeClr val="dk1"/>
                </a:solidFill>
                <a:latin typeface="Arial"/>
                <a:ea typeface="Arial"/>
                <a:cs typeface="Arial"/>
                <a:sym typeface="Arial"/>
              </a:defRPr>
            </a:lvl8pPr>
            <a:lvl9pPr indent="0" lvl="8" marL="0" algn="r">
              <a:spcBef>
                <a:spcPts val="0"/>
              </a:spcBef>
              <a:buNone/>
              <a:defRPr sz="1400">
                <a:solidFill>
                  <a:schemeClr val="dk1"/>
                </a:solidFill>
                <a:latin typeface="Arial"/>
                <a:ea typeface="Arial"/>
                <a:cs typeface="Arial"/>
                <a:sym typeface="Arial"/>
              </a:defRPr>
            </a:lvl9p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Content" type="obj">
  <p:cSld name="OBJECT">
    <p:spTree>
      <p:nvGrpSpPr>
        <p:cNvPr id="95" name="Shape 95"/>
        <p:cNvGrpSpPr/>
        <p:nvPr/>
      </p:nvGrpSpPr>
      <p:grpSpPr>
        <a:xfrm>
          <a:off x="0" y="0"/>
          <a:ext cx="0" cy="0"/>
          <a:chOff x="0" y="0"/>
          <a:chExt cx="0" cy="0"/>
        </a:xfrm>
      </p:grpSpPr>
      <p:sp>
        <p:nvSpPr>
          <p:cNvPr id="96" name="Google Shape;96;p44"/>
          <p:cNvSpPr txBox="1"/>
          <p:nvPr>
            <p:ph type="title"/>
          </p:nvPr>
        </p:nvSpPr>
        <p:spPr>
          <a:xfrm>
            <a:off x="609600" y="274638"/>
            <a:ext cx="10972800" cy="1143000"/>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SzPts val="1400"/>
              <a:buNone/>
              <a:defRPr/>
            </a:lvl1pPr>
            <a:lvl2pPr lvl="1" algn="ctr">
              <a:spcBef>
                <a:spcPts val="0"/>
              </a:spcBef>
              <a:spcAft>
                <a:spcPts val="0"/>
              </a:spcAft>
              <a:buSzPts val="1400"/>
              <a:buNone/>
              <a:defRPr/>
            </a:lvl2pPr>
            <a:lvl3pPr lvl="2" algn="ctr">
              <a:spcBef>
                <a:spcPts val="0"/>
              </a:spcBef>
              <a:spcAft>
                <a:spcPts val="0"/>
              </a:spcAft>
              <a:buSzPts val="1400"/>
              <a:buNone/>
              <a:defRPr/>
            </a:lvl3pPr>
            <a:lvl4pPr lvl="3" algn="ctr">
              <a:spcBef>
                <a:spcPts val="0"/>
              </a:spcBef>
              <a:spcAft>
                <a:spcPts val="0"/>
              </a:spcAft>
              <a:buSzPts val="1400"/>
              <a:buNone/>
              <a:defRPr/>
            </a:lvl4pPr>
            <a:lvl5pPr lvl="4" algn="ctr">
              <a:spcBef>
                <a:spcPts val="0"/>
              </a:spcBef>
              <a:spcAft>
                <a:spcPts val="0"/>
              </a:spcAft>
              <a:buSzPts val="1400"/>
              <a:buNone/>
              <a:defRPr/>
            </a:lvl5pPr>
            <a:lvl6pPr lvl="5" algn="ctr">
              <a:spcBef>
                <a:spcPts val="0"/>
              </a:spcBef>
              <a:spcAft>
                <a:spcPts val="0"/>
              </a:spcAft>
              <a:buSzPts val="1400"/>
              <a:buNone/>
              <a:defRPr/>
            </a:lvl6pPr>
            <a:lvl7pPr lvl="6" algn="ctr">
              <a:spcBef>
                <a:spcPts val="0"/>
              </a:spcBef>
              <a:spcAft>
                <a:spcPts val="0"/>
              </a:spcAft>
              <a:buSzPts val="1400"/>
              <a:buNone/>
              <a:defRPr/>
            </a:lvl7pPr>
            <a:lvl8pPr lvl="7" algn="ctr">
              <a:spcBef>
                <a:spcPts val="0"/>
              </a:spcBef>
              <a:spcAft>
                <a:spcPts val="0"/>
              </a:spcAft>
              <a:buSzPts val="1400"/>
              <a:buNone/>
              <a:defRPr/>
            </a:lvl8pPr>
            <a:lvl9pPr lvl="8" algn="ctr">
              <a:spcBef>
                <a:spcPts val="0"/>
              </a:spcBef>
              <a:spcAft>
                <a:spcPts val="0"/>
              </a:spcAft>
              <a:buSzPts val="1400"/>
              <a:buNone/>
              <a:defRPr/>
            </a:lvl9pPr>
          </a:lstStyle>
          <a:p/>
        </p:txBody>
      </p:sp>
      <p:sp>
        <p:nvSpPr>
          <p:cNvPr id="97" name="Google Shape;97;p44"/>
          <p:cNvSpPr txBox="1"/>
          <p:nvPr>
            <p:ph idx="1" type="body"/>
          </p:nvPr>
        </p:nvSpPr>
        <p:spPr>
          <a:xfrm>
            <a:off x="609600" y="1600201"/>
            <a:ext cx="10972800" cy="4525963"/>
          </a:xfrm>
          <a:prstGeom prst="rect">
            <a:avLst/>
          </a:prstGeom>
          <a:noFill/>
          <a:ln>
            <a:noFill/>
          </a:ln>
        </p:spPr>
        <p:txBody>
          <a:bodyPr anchorCtr="0" anchor="t" bIns="45700" lIns="91425" spcFirstLastPara="1" rIns="91425" wrap="square" tIns="45700">
            <a:noAutofit/>
          </a:bodyPr>
          <a:lstStyle>
            <a:lvl1pPr indent="-342900" lvl="0" marL="457200" algn="l">
              <a:spcBef>
                <a:spcPts val="360"/>
              </a:spcBef>
              <a:spcAft>
                <a:spcPts val="0"/>
              </a:spcAft>
              <a:buClr>
                <a:schemeClr val="dk1"/>
              </a:buClr>
              <a:buSzPts val="1800"/>
              <a:buChar char="•"/>
              <a:defRPr/>
            </a:lvl1pPr>
            <a:lvl2pPr indent="-342900" lvl="1" marL="914400" algn="l">
              <a:spcBef>
                <a:spcPts val="360"/>
              </a:spcBef>
              <a:spcAft>
                <a:spcPts val="0"/>
              </a:spcAft>
              <a:buClr>
                <a:schemeClr val="dk1"/>
              </a:buClr>
              <a:buSzPts val="1800"/>
              <a:buChar char="–"/>
              <a:defRPr/>
            </a:lvl2pPr>
            <a:lvl3pPr indent="-342900" lvl="2" marL="1371600" algn="l">
              <a:spcBef>
                <a:spcPts val="360"/>
              </a:spcBef>
              <a:spcAft>
                <a:spcPts val="0"/>
              </a:spcAft>
              <a:buClr>
                <a:schemeClr val="dk1"/>
              </a:buClr>
              <a:buSzPts val="1800"/>
              <a:buChar char="•"/>
              <a:defRPr/>
            </a:lvl3pPr>
            <a:lvl4pPr indent="-342900" lvl="3" marL="1828800" algn="l">
              <a:spcBef>
                <a:spcPts val="360"/>
              </a:spcBef>
              <a:spcAft>
                <a:spcPts val="0"/>
              </a:spcAft>
              <a:buClr>
                <a:schemeClr val="dk1"/>
              </a:buClr>
              <a:buSzPts val="1800"/>
              <a:buChar char="–"/>
              <a:defRPr/>
            </a:lvl4pPr>
            <a:lvl5pPr indent="-342900" lvl="4" marL="2286000" algn="l">
              <a:spcBef>
                <a:spcPts val="36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98" name="Google Shape;98;p44"/>
          <p:cNvSpPr txBox="1"/>
          <p:nvPr>
            <p:ph idx="10" type="dt"/>
          </p:nvPr>
        </p:nvSpPr>
        <p:spPr>
          <a:xfrm>
            <a:off x="609600" y="6245225"/>
            <a:ext cx="2844800" cy="476250"/>
          </a:xfrm>
          <a:prstGeom prst="rect">
            <a:avLst/>
          </a:prstGeom>
          <a:noFill/>
          <a:ln>
            <a:noFill/>
          </a:ln>
        </p:spPr>
        <p:txBody>
          <a:bodyPr anchorCtr="0" anchor="t" bIns="45700" lIns="91425" spcFirstLastPara="1" rIns="91425" wrap="square" tIns="4570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99" name="Google Shape;99;p44"/>
          <p:cNvSpPr txBox="1"/>
          <p:nvPr>
            <p:ph idx="11" type="ftr"/>
          </p:nvPr>
        </p:nvSpPr>
        <p:spPr>
          <a:xfrm>
            <a:off x="4165600" y="6245225"/>
            <a:ext cx="3860800" cy="476250"/>
          </a:xfrm>
          <a:prstGeom prst="rect">
            <a:avLst/>
          </a:prstGeom>
          <a:noFill/>
          <a:ln>
            <a:noFill/>
          </a:ln>
        </p:spPr>
        <p:txBody>
          <a:bodyPr anchorCtr="0" anchor="t" bIns="45700" lIns="91425" spcFirstLastPara="1" rIns="91425" wrap="square" tIns="4570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100" name="Google Shape;100;p44"/>
          <p:cNvSpPr txBox="1"/>
          <p:nvPr>
            <p:ph idx="12" type="sldNum"/>
          </p:nvPr>
        </p:nvSpPr>
        <p:spPr>
          <a:xfrm>
            <a:off x="8737600" y="6245225"/>
            <a:ext cx="2844800" cy="476250"/>
          </a:xfrm>
          <a:prstGeom prst="rect">
            <a:avLst/>
          </a:prstGeom>
          <a:noFill/>
          <a:ln>
            <a:noFill/>
          </a:ln>
        </p:spPr>
        <p:txBody>
          <a:bodyPr anchorCtr="0" anchor="t" bIns="45700" lIns="91425" spcFirstLastPara="1" rIns="91425" wrap="square" tIns="45700">
            <a:noAutofit/>
          </a:bodyPr>
          <a:lstStyle>
            <a:lvl1pPr indent="0" lvl="0" marL="0" algn="r">
              <a:spcBef>
                <a:spcPts val="0"/>
              </a:spcBef>
              <a:buNone/>
              <a:defRPr sz="1400">
                <a:solidFill>
                  <a:schemeClr val="dk1"/>
                </a:solidFill>
                <a:latin typeface="Arial"/>
                <a:ea typeface="Arial"/>
                <a:cs typeface="Arial"/>
                <a:sym typeface="Arial"/>
              </a:defRPr>
            </a:lvl1pPr>
            <a:lvl2pPr indent="0" lvl="1" marL="0" algn="r">
              <a:spcBef>
                <a:spcPts val="0"/>
              </a:spcBef>
              <a:buNone/>
              <a:defRPr sz="1400">
                <a:solidFill>
                  <a:schemeClr val="dk1"/>
                </a:solidFill>
                <a:latin typeface="Arial"/>
                <a:ea typeface="Arial"/>
                <a:cs typeface="Arial"/>
                <a:sym typeface="Arial"/>
              </a:defRPr>
            </a:lvl2pPr>
            <a:lvl3pPr indent="0" lvl="2" marL="0" algn="r">
              <a:spcBef>
                <a:spcPts val="0"/>
              </a:spcBef>
              <a:buNone/>
              <a:defRPr sz="1400">
                <a:solidFill>
                  <a:schemeClr val="dk1"/>
                </a:solidFill>
                <a:latin typeface="Arial"/>
                <a:ea typeface="Arial"/>
                <a:cs typeface="Arial"/>
                <a:sym typeface="Arial"/>
              </a:defRPr>
            </a:lvl3pPr>
            <a:lvl4pPr indent="0" lvl="3" marL="0" algn="r">
              <a:spcBef>
                <a:spcPts val="0"/>
              </a:spcBef>
              <a:buNone/>
              <a:defRPr sz="1400">
                <a:solidFill>
                  <a:schemeClr val="dk1"/>
                </a:solidFill>
                <a:latin typeface="Arial"/>
                <a:ea typeface="Arial"/>
                <a:cs typeface="Arial"/>
                <a:sym typeface="Arial"/>
              </a:defRPr>
            </a:lvl4pPr>
            <a:lvl5pPr indent="0" lvl="4" marL="0" algn="r">
              <a:spcBef>
                <a:spcPts val="0"/>
              </a:spcBef>
              <a:buNone/>
              <a:defRPr sz="1400">
                <a:solidFill>
                  <a:schemeClr val="dk1"/>
                </a:solidFill>
                <a:latin typeface="Arial"/>
                <a:ea typeface="Arial"/>
                <a:cs typeface="Arial"/>
                <a:sym typeface="Arial"/>
              </a:defRPr>
            </a:lvl5pPr>
            <a:lvl6pPr indent="0" lvl="5" marL="0" algn="r">
              <a:spcBef>
                <a:spcPts val="0"/>
              </a:spcBef>
              <a:buNone/>
              <a:defRPr sz="1400">
                <a:solidFill>
                  <a:schemeClr val="dk1"/>
                </a:solidFill>
                <a:latin typeface="Arial"/>
                <a:ea typeface="Arial"/>
                <a:cs typeface="Arial"/>
                <a:sym typeface="Arial"/>
              </a:defRPr>
            </a:lvl6pPr>
            <a:lvl7pPr indent="0" lvl="6" marL="0" algn="r">
              <a:spcBef>
                <a:spcPts val="0"/>
              </a:spcBef>
              <a:buNone/>
              <a:defRPr sz="1400">
                <a:solidFill>
                  <a:schemeClr val="dk1"/>
                </a:solidFill>
                <a:latin typeface="Arial"/>
                <a:ea typeface="Arial"/>
                <a:cs typeface="Arial"/>
                <a:sym typeface="Arial"/>
              </a:defRPr>
            </a:lvl7pPr>
            <a:lvl8pPr indent="0" lvl="7" marL="0" algn="r">
              <a:spcBef>
                <a:spcPts val="0"/>
              </a:spcBef>
              <a:buNone/>
              <a:defRPr sz="1400">
                <a:solidFill>
                  <a:schemeClr val="dk1"/>
                </a:solidFill>
                <a:latin typeface="Arial"/>
                <a:ea typeface="Arial"/>
                <a:cs typeface="Arial"/>
                <a:sym typeface="Arial"/>
              </a:defRPr>
            </a:lvl8pPr>
            <a:lvl9pPr indent="0" lvl="8" marL="0" algn="r">
              <a:spcBef>
                <a:spcPts val="0"/>
              </a:spcBef>
              <a:buNone/>
              <a:defRPr sz="1400">
                <a:solidFill>
                  <a:schemeClr val="dk1"/>
                </a:solidFill>
                <a:latin typeface="Arial"/>
                <a:ea typeface="Arial"/>
                <a:cs typeface="Arial"/>
                <a:sym typeface="Arial"/>
              </a:defRPr>
            </a:lvl9p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type="secHead">
  <p:cSld name="SECTION_HEADER">
    <p:spTree>
      <p:nvGrpSpPr>
        <p:cNvPr id="101" name="Shape 101"/>
        <p:cNvGrpSpPr/>
        <p:nvPr/>
      </p:nvGrpSpPr>
      <p:grpSpPr>
        <a:xfrm>
          <a:off x="0" y="0"/>
          <a:ext cx="0" cy="0"/>
          <a:chOff x="0" y="0"/>
          <a:chExt cx="0" cy="0"/>
        </a:xfrm>
      </p:grpSpPr>
      <p:sp>
        <p:nvSpPr>
          <p:cNvPr id="102" name="Google Shape;102;p45"/>
          <p:cNvSpPr txBox="1"/>
          <p:nvPr>
            <p:ph type="title"/>
          </p:nvPr>
        </p:nvSpPr>
        <p:spPr>
          <a:xfrm>
            <a:off x="831851" y="1709739"/>
            <a:ext cx="10515600" cy="2852737"/>
          </a:xfrm>
          <a:prstGeom prst="rect">
            <a:avLst/>
          </a:prstGeom>
          <a:noFill/>
          <a:ln>
            <a:noFill/>
          </a:ln>
        </p:spPr>
        <p:txBody>
          <a:bodyPr anchorCtr="0" anchor="b" bIns="45700" lIns="91425" spcFirstLastPara="1" rIns="91425" wrap="square" tIns="45700">
            <a:noAutofit/>
          </a:bodyPr>
          <a:lstStyle>
            <a:lvl1pPr lvl="0" algn="ctr">
              <a:spcBef>
                <a:spcPts val="0"/>
              </a:spcBef>
              <a:spcAft>
                <a:spcPts val="0"/>
              </a:spcAft>
              <a:buSzPts val="1400"/>
              <a:buNone/>
              <a:defRPr sz="6000"/>
            </a:lvl1pPr>
            <a:lvl2pPr lvl="1" algn="ctr">
              <a:spcBef>
                <a:spcPts val="0"/>
              </a:spcBef>
              <a:spcAft>
                <a:spcPts val="0"/>
              </a:spcAft>
              <a:buSzPts val="1400"/>
              <a:buNone/>
              <a:defRPr/>
            </a:lvl2pPr>
            <a:lvl3pPr lvl="2" algn="ctr">
              <a:spcBef>
                <a:spcPts val="0"/>
              </a:spcBef>
              <a:spcAft>
                <a:spcPts val="0"/>
              </a:spcAft>
              <a:buSzPts val="1400"/>
              <a:buNone/>
              <a:defRPr/>
            </a:lvl3pPr>
            <a:lvl4pPr lvl="3" algn="ctr">
              <a:spcBef>
                <a:spcPts val="0"/>
              </a:spcBef>
              <a:spcAft>
                <a:spcPts val="0"/>
              </a:spcAft>
              <a:buSzPts val="1400"/>
              <a:buNone/>
              <a:defRPr/>
            </a:lvl4pPr>
            <a:lvl5pPr lvl="4" algn="ctr">
              <a:spcBef>
                <a:spcPts val="0"/>
              </a:spcBef>
              <a:spcAft>
                <a:spcPts val="0"/>
              </a:spcAft>
              <a:buSzPts val="1400"/>
              <a:buNone/>
              <a:defRPr/>
            </a:lvl5pPr>
            <a:lvl6pPr lvl="5" algn="ctr">
              <a:spcBef>
                <a:spcPts val="0"/>
              </a:spcBef>
              <a:spcAft>
                <a:spcPts val="0"/>
              </a:spcAft>
              <a:buSzPts val="1400"/>
              <a:buNone/>
              <a:defRPr/>
            </a:lvl6pPr>
            <a:lvl7pPr lvl="6" algn="ctr">
              <a:spcBef>
                <a:spcPts val="0"/>
              </a:spcBef>
              <a:spcAft>
                <a:spcPts val="0"/>
              </a:spcAft>
              <a:buSzPts val="1400"/>
              <a:buNone/>
              <a:defRPr/>
            </a:lvl7pPr>
            <a:lvl8pPr lvl="7" algn="ctr">
              <a:spcBef>
                <a:spcPts val="0"/>
              </a:spcBef>
              <a:spcAft>
                <a:spcPts val="0"/>
              </a:spcAft>
              <a:buSzPts val="1400"/>
              <a:buNone/>
              <a:defRPr/>
            </a:lvl8pPr>
            <a:lvl9pPr lvl="8" algn="ctr">
              <a:spcBef>
                <a:spcPts val="0"/>
              </a:spcBef>
              <a:spcAft>
                <a:spcPts val="0"/>
              </a:spcAft>
              <a:buSzPts val="1400"/>
              <a:buNone/>
              <a:defRPr/>
            </a:lvl9pPr>
          </a:lstStyle>
          <a:p/>
        </p:txBody>
      </p:sp>
      <p:sp>
        <p:nvSpPr>
          <p:cNvPr id="103" name="Google Shape;103;p45"/>
          <p:cNvSpPr txBox="1"/>
          <p:nvPr>
            <p:ph idx="1" type="body"/>
          </p:nvPr>
        </p:nvSpPr>
        <p:spPr>
          <a:xfrm>
            <a:off x="831851" y="4589464"/>
            <a:ext cx="10515600" cy="1500187"/>
          </a:xfrm>
          <a:prstGeom prst="rect">
            <a:avLst/>
          </a:prstGeom>
          <a:noFill/>
          <a:ln>
            <a:noFill/>
          </a:ln>
        </p:spPr>
        <p:txBody>
          <a:bodyPr anchorCtr="0" anchor="t" bIns="45700" lIns="91425" spcFirstLastPara="1" rIns="91425" wrap="square" tIns="45700">
            <a:noAutofit/>
          </a:bodyPr>
          <a:lstStyle>
            <a:lvl1pPr indent="-228600" lvl="0" marL="457200" algn="l">
              <a:spcBef>
                <a:spcPts val="480"/>
              </a:spcBef>
              <a:spcAft>
                <a:spcPts val="0"/>
              </a:spcAft>
              <a:buClr>
                <a:schemeClr val="dk1"/>
              </a:buClr>
              <a:buSzPts val="2400"/>
              <a:buFont typeface="Arial"/>
              <a:buNone/>
              <a:defRPr sz="2400"/>
            </a:lvl1pPr>
            <a:lvl2pPr indent="-228600" lvl="1" marL="914400" algn="l">
              <a:spcBef>
                <a:spcPts val="400"/>
              </a:spcBef>
              <a:spcAft>
                <a:spcPts val="0"/>
              </a:spcAft>
              <a:buClr>
                <a:schemeClr val="dk1"/>
              </a:buClr>
              <a:buSzPts val="2000"/>
              <a:buFont typeface="Arial"/>
              <a:buNone/>
              <a:defRPr sz="2000"/>
            </a:lvl2pPr>
            <a:lvl3pPr indent="-228600" lvl="2" marL="1371600" algn="l">
              <a:spcBef>
                <a:spcPts val="360"/>
              </a:spcBef>
              <a:spcAft>
                <a:spcPts val="0"/>
              </a:spcAft>
              <a:buClr>
                <a:schemeClr val="dk1"/>
              </a:buClr>
              <a:buSzPts val="1800"/>
              <a:buFont typeface="Arial"/>
              <a:buNone/>
              <a:defRPr sz="1800"/>
            </a:lvl3pPr>
            <a:lvl4pPr indent="-228600" lvl="3" marL="1828800" algn="l">
              <a:spcBef>
                <a:spcPts val="320"/>
              </a:spcBef>
              <a:spcAft>
                <a:spcPts val="0"/>
              </a:spcAft>
              <a:buClr>
                <a:schemeClr val="dk1"/>
              </a:buClr>
              <a:buSzPts val="1600"/>
              <a:buFont typeface="Arial"/>
              <a:buNone/>
              <a:defRPr sz="1600"/>
            </a:lvl4pPr>
            <a:lvl5pPr indent="-228600" lvl="4" marL="2286000" algn="l">
              <a:spcBef>
                <a:spcPts val="320"/>
              </a:spcBef>
              <a:spcAft>
                <a:spcPts val="0"/>
              </a:spcAft>
              <a:buClr>
                <a:schemeClr val="dk1"/>
              </a:buClr>
              <a:buSzPts val="1600"/>
              <a:buFont typeface="Arial"/>
              <a:buNone/>
              <a:defRPr sz="1600"/>
            </a:lvl5pPr>
            <a:lvl6pPr indent="-228600" lvl="5" marL="2743200" algn="l">
              <a:lnSpc>
                <a:spcPct val="90000"/>
              </a:lnSpc>
              <a:spcBef>
                <a:spcPts val="500"/>
              </a:spcBef>
              <a:spcAft>
                <a:spcPts val="0"/>
              </a:spcAft>
              <a:buClr>
                <a:schemeClr val="dk1"/>
              </a:buClr>
              <a:buSzPts val="1600"/>
              <a:buNone/>
              <a:defRPr sz="1600"/>
            </a:lvl6pPr>
            <a:lvl7pPr indent="-228600" lvl="6" marL="3200400" algn="l">
              <a:lnSpc>
                <a:spcPct val="90000"/>
              </a:lnSpc>
              <a:spcBef>
                <a:spcPts val="500"/>
              </a:spcBef>
              <a:spcAft>
                <a:spcPts val="0"/>
              </a:spcAft>
              <a:buClr>
                <a:schemeClr val="dk1"/>
              </a:buClr>
              <a:buSzPts val="1600"/>
              <a:buNone/>
              <a:defRPr sz="1600"/>
            </a:lvl7pPr>
            <a:lvl8pPr indent="-228600" lvl="7" marL="3657600" algn="l">
              <a:lnSpc>
                <a:spcPct val="90000"/>
              </a:lnSpc>
              <a:spcBef>
                <a:spcPts val="500"/>
              </a:spcBef>
              <a:spcAft>
                <a:spcPts val="0"/>
              </a:spcAft>
              <a:buClr>
                <a:schemeClr val="dk1"/>
              </a:buClr>
              <a:buSzPts val="1600"/>
              <a:buNone/>
              <a:defRPr sz="1600"/>
            </a:lvl8pPr>
            <a:lvl9pPr indent="-228600" lvl="8" marL="4114800" algn="l">
              <a:lnSpc>
                <a:spcPct val="90000"/>
              </a:lnSpc>
              <a:spcBef>
                <a:spcPts val="500"/>
              </a:spcBef>
              <a:spcAft>
                <a:spcPts val="0"/>
              </a:spcAft>
              <a:buClr>
                <a:schemeClr val="dk1"/>
              </a:buClr>
              <a:buSzPts val="1600"/>
              <a:buNone/>
              <a:defRPr sz="1600"/>
            </a:lvl9pPr>
          </a:lstStyle>
          <a:p/>
        </p:txBody>
      </p:sp>
      <p:sp>
        <p:nvSpPr>
          <p:cNvPr id="104" name="Google Shape;104;p45"/>
          <p:cNvSpPr txBox="1"/>
          <p:nvPr>
            <p:ph idx="10" type="dt"/>
          </p:nvPr>
        </p:nvSpPr>
        <p:spPr>
          <a:xfrm>
            <a:off x="609600" y="6245225"/>
            <a:ext cx="2844800" cy="476250"/>
          </a:xfrm>
          <a:prstGeom prst="rect">
            <a:avLst/>
          </a:prstGeom>
          <a:noFill/>
          <a:ln>
            <a:noFill/>
          </a:ln>
        </p:spPr>
        <p:txBody>
          <a:bodyPr anchorCtr="0" anchor="t" bIns="45700" lIns="91425" spcFirstLastPara="1" rIns="91425" wrap="square" tIns="4570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105" name="Google Shape;105;p45"/>
          <p:cNvSpPr txBox="1"/>
          <p:nvPr>
            <p:ph idx="11" type="ftr"/>
          </p:nvPr>
        </p:nvSpPr>
        <p:spPr>
          <a:xfrm>
            <a:off x="4165600" y="6245225"/>
            <a:ext cx="3860800" cy="476250"/>
          </a:xfrm>
          <a:prstGeom prst="rect">
            <a:avLst/>
          </a:prstGeom>
          <a:noFill/>
          <a:ln>
            <a:noFill/>
          </a:ln>
        </p:spPr>
        <p:txBody>
          <a:bodyPr anchorCtr="0" anchor="t" bIns="45700" lIns="91425" spcFirstLastPara="1" rIns="91425" wrap="square" tIns="4570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106" name="Google Shape;106;p45"/>
          <p:cNvSpPr txBox="1"/>
          <p:nvPr>
            <p:ph idx="12" type="sldNum"/>
          </p:nvPr>
        </p:nvSpPr>
        <p:spPr>
          <a:xfrm>
            <a:off x="8737600" y="6245225"/>
            <a:ext cx="2844800" cy="476250"/>
          </a:xfrm>
          <a:prstGeom prst="rect">
            <a:avLst/>
          </a:prstGeom>
          <a:noFill/>
          <a:ln>
            <a:noFill/>
          </a:ln>
        </p:spPr>
        <p:txBody>
          <a:bodyPr anchorCtr="0" anchor="t" bIns="45700" lIns="91425" spcFirstLastPara="1" rIns="91425" wrap="square" tIns="45700">
            <a:noAutofit/>
          </a:bodyPr>
          <a:lstStyle>
            <a:lvl1pPr indent="0" lvl="0" marL="0" algn="r">
              <a:spcBef>
                <a:spcPts val="0"/>
              </a:spcBef>
              <a:buNone/>
              <a:defRPr sz="1400">
                <a:solidFill>
                  <a:schemeClr val="dk1"/>
                </a:solidFill>
                <a:latin typeface="Arial"/>
                <a:ea typeface="Arial"/>
                <a:cs typeface="Arial"/>
                <a:sym typeface="Arial"/>
              </a:defRPr>
            </a:lvl1pPr>
            <a:lvl2pPr indent="0" lvl="1" marL="0" algn="r">
              <a:spcBef>
                <a:spcPts val="0"/>
              </a:spcBef>
              <a:buNone/>
              <a:defRPr sz="1400">
                <a:solidFill>
                  <a:schemeClr val="dk1"/>
                </a:solidFill>
                <a:latin typeface="Arial"/>
                <a:ea typeface="Arial"/>
                <a:cs typeface="Arial"/>
                <a:sym typeface="Arial"/>
              </a:defRPr>
            </a:lvl2pPr>
            <a:lvl3pPr indent="0" lvl="2" marL="0" algn="r">
              <a:spcBef>
                <a:spcPts val="0"/>
              </a:spcBef>
              <a:buNone/>
              <a:defRPr sz="1400">
                <a:solidFill>
                  <a:schemeClr val="dk1"/>
                </a:solidFill>
                <a:latin typeface="Arial"/>
                <a:ea typeface="Arial"/>
                <a:cs typeface="Arial"/>
                <a:sym typeface="Arial"/>
              </a:defRPr>
            </a:lvl3pPr>
            <a:lvl4pPr indent="0" lvl="3" marL="0" algn="r">
              <a:spcBef>
                <a:spcPts val="0"/>
              </a:spcBef>
              <a:buNone/>
              <a:defRPr sz="1400">
                <a:solidFill>
                  <a:schemeClr val="dk1"/>
                </a:solidFill>
                <a:latin typeface="Arial"/>
                <a:ea typeface="Arial"/>
                <a:cs typeface="Arial"/>
                <a:sym typeface="Arial"/>
              </a:defRPr>
            </a:lvl4pPr>
            <a:lvl5pPr indent="0" lvl="4" marL="0" algn="r">
              <a:spcBef>
                <a:spcPts val="0"/>
              </a:spcBef>
              <a:buNone/>
              <a:defRPr sz="1400">
                <a:solidFill>
                  <a:schemeClr val="dk1"/>
                </a:solidFill>
                <a:latin typeface="Arial"/>
                <a:ea typeface="Arial"/>
                <a:cs typeface="Arial"/>
                <a:sym typeface="Arial"/>
              </a:defRPr>
            </a:lvl5pPr>
            <a:lvl6pPr indent="0" lvl="5" marL="0" algn="r">
              <a:spcBef>
                <a:spcPts val="0"/>
              </a:spcBef>
              <a:buNone/>
              <a:defRPr sz="1400">
                <a:solidFill>
                  <a:schemeClr val="dk1"/>
                </a:solidFill>
                <a:latin typeface="Arial"/>
                <a:ea typeface="Arial"/>
                <a:cs typeface="Arial"/>
                <a:sym typeface="Arial"/>
              </a:defRPr>
            </a:lvl6pPr>
            <a:lvl7pPr indent="0" lvl="6" marL="0" algn="r">
              <a:spcBef>
                <a:spcPts val="0"/>
              </a:spcBef>
              <a:buNone/>
              <a:defRPr sz="1400">
                <a:solidFill>
                  <a:schemeClr val="dk1"/>
                </a:solidFill>
                <a:latin typeface="Arial"/>
                <a:ea typeface="Arial"/>
                <a:cs typeface="Arial"/>
                <a:sym typeface="Arial"/>
              </a:defRPr>
            </a:lvl7pPr>
            <a:lvl8pPr indent="0" lvl="7" marL="0" algn="r">
              <a:spcBef>
                <a:spcPts val="0"/>
              </a:spcBef>
              <a:buNone/>
              <a:defRPr sz="1400">
                <a:solidFill>
                  <a:schemeClr val="dk1"/>
                </a:solidFill>
                <a:latin typeface="Arial"/>
                <a:ea typeface="Arial"/>
                <a:cs typeface="Arial"/>
                <a:sym typeface="Arial"/>
              </a:defRPr>
            </a:lvl8pPr>
            <a:lvl9pPr indent="0" lvl="8" marL="0" algn="r">
              <a:spcBef>
                <a:spcPts val="0"/>
              </a:spcBef>
              <a:buNone/>
              <a:defRPr sz="1400">
                <a:solidFill>
                  <a:schemeClr val="dk1"/>
                </a:solidFill>
                <a:latin typeface="Arial"/>
                <a:ea typeface="Arial"/>
                <a:cs typeface="Arial"/>
                <a:sym typeface="Arial"/>
              </a:defRPr>
            </a:lvl9p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wo Content" type="twoObj">
  <p:cSld name="TWO_OBJECTS">
    <p:spTree>
      <p:nvGrpSpPr>
        <p:cNvPr id="107" name="Shape 107"/>
        <p:cNvGrpSpPr/>
        <p:nvPr/>
      </p:nvGrpSpPr>
      <p:grpSpPr>
        <a:xfrm>
          <a:off x="0" y="0"/>
          <a:ext cx="0" cy="0"/>
          <a:chOff x="0" y="0"/>
          <a:chExt cx="0" cy="0"/>
        </a:xfrm>
      </p:grpSpPr>
      <p:sp>
        <p:nvSpPr>
          <p:cNvPr id="108" name="Google Shape;108;p46"/>
          <p:cNvSpPr txBox="1"/>
          <p:nvPr>
            <p:ph type="title"/>
          </p:nvPr>
        </p:nvSpPr>
        <p:spPr>
          <a:xfrm>
            <a:off x="609600" y="274638"/>
            <a:ext cx="10972800" cy="1143000"/>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SzPts val="1400"/>
              <a:buNone/>
              <a:defRPr/>
            </a:lvl1pPr>
            <a:lvl2pPr lvl="1" algn="ctr">
              <a:spcBef>
                <a:spcPts val="0"/>
              </a:spcBef>
              <a:spcAft>
                <a:spcPts val="0"/>
              </a:spcAft>
              <a:buSzPts val="1400"/>
              <a:buNone/>
              <a:defRPr/>
            </a:lvl2pPr>
            <a:lvl3pPr lvl="2" algn="ctr">
              <a:spcBef>
                <a:spcPts val="0"/>
              </a:spcBef>
              <a:spcAft>
                <a:spcPts val="0"/>
              </a:spcAft>
              <a:buSzPts val="1400"/>
              <a:buNone/>
              <a:defRPr/>
            </a:lvl3pPr>
            <a:lvl4pPr lvl="3" algn="ctr">
              <a:spcBef>
                <a:spcPts val="0"/>
              </a:spcBef>
              <a:spcAft>
                <a:spcPts val="0"/>
              </a:spcAft>
              <a:buSzPts val="1400"/>
              <a:buNone/>
              <a:defRPr/>
            </a:lvl4pPr>
            <a:lvl5pPr lvl="4" algn="ctr">
              <a:spcBef>
                <a:spcPts val="0"/>
              </a:spcBef>
              <a:spcAft>
                <a:spcPts val="0"/>
              </a:spcAft>
              <a:buSzPts val="1400"/>
              <a:buNone/>
              <a:defRPr/>
            </a:lvl5pPr>
            <a:lvl6pPr lvl="5" algn="ctr">
              <a:spcBef>
                <a:spcPts val="0"/>
              </a:spcBef>
              <a:spcAft>
                <a:spcPts val="0"/>
              </a:spcAft>
              <a:buSzPts val="1400"/>
              <a:buNone/>
              <a:defRPr/>
            </a:lvl6pPr>
            <a:lvl7pPr lvl="6" algn="ctr">
              <a:spcBef>
                <a:spcPts val="0"/>
              </a:spcBef>
              <a:spcAft>
                <a:spcPts val="0"/>
              </a:spcAft>
              <a:buSzPts val="1400"/>
              <a:buNone/>
              <a:defRPr/>
            </a:lvl7pPr>
            <a:lvl8pPr lvl="7" algn="ctr">
              <a:spcBef>
                <a:spcPts val="0"/>
              </a:spcBef>
              <a:spcAft>
                <a:spcPts val="0"/>
              </a:spcAft>
              <a:buSzPts val="1400"/>
              <a:buNone/>
              <a:defRPr/>
            </a:lvl8pPr>
            <a:lvl9pPr lvl="8" algn="ctr">
              <a:spcBef>
                <a:spcPts val="0"/>
              </a:spcBef>
              <a:spcAft>
                <a:spcPts val="0"/>
              </a:spcAft>
              <a:buSzPts val="1400"/>
              <a:buNone/>
              <a:defRPr/>
            </a:lvl9pPr>
          </a:lstStyle>
          <a:p/>
        </p:txBody>
      </p:sp>
      <p:sp>
        <p:nvSpPr>
          <p:cNvPr id="109" name="Google Shape;109;p46"/>
          <p:cNvSpPr txBox="1"/>
          <p:nvPr>
            <p:ph idx="1" type="body"/>
          </p:nvPr>
        </p:nvSpPr>
        <p:spPr>
          <a:xfrm>
            <a:off x="609600" y="1600201"/>
            <a:ext cx="5384800" cy="4525963"/>
          </a:xfrm>
          <a:prstGeom prst="rect">
            <a:avLst/>
          </a:prstGeom>
          <a:noFill/>
          <a:ln>
            <a:noFill/>
          </a:ln>
        </p:spPr>
        <p:txBody>
          <a:bodyPr anchorCtr="0" anchor="t" bIns="45700" lIns="91425" spcFirstLastPara="1" rIns="91425" wrap="square" tIns="45700">
            <a:noAutofit/>
          </a:bodyPr>
          <a:lstStyle>
            <a:lvl1pPr indent="-342900" lvl="0" marL="457200" algn="l">
              <a:spcBef>
                <a:spcPts val="360"/>
              </a:spcBef>
              <a:spcAft>
                <a:spcPts val="0"/>
              </a:spcAft>
              <a:buClr>
                <a:schemeClr val="dk1"/>
              </a:buClr>
              <a:buSzPts val="1800"/>
              <a:buChar char="•"/>
              <a:defRPr/>
            </a:lvl1pPr>
            <a:lvl2pPr indent="-342900" lvl="1" marL="914400" algn="l">
              <a:spcBef>
                <a:spcPts val="360"/>
              </a:spcBef>
              <a:spcAft>
                <a:spcPts val="0"/>
              </a:spcAft>
              <a:buClr>
                <a:schemeClr val="dk1"/>
              </a:buClr>
              <a:buSzPts val="1800"/>
              <a:buChar char="–"/>
              <a:defRPr/>
            </a:lvl2pPr>
            <a:lvl3pPr indent="-342900" lvl="2" marL="1371600" algn="l">
              <a:spcBef>
                <a:spcPts val="360"/>
              </a:spcBef>
              <a:spcAft>
                <a:spcPts val="0"/>
              </a:spcAft>
              <a:buClr>
                <a:schemeClr val="dk1"/>
              </a:buClr>
              <a:buSzPts val="1800"/>
              <a:buChar char="•"/>
              <a:defRPr/>
            </a:lvl3pPr>
            <a:lvl4pPr indent="-342900" lvl="3" marL="1828800" algn="l">
              <a:spcBef>
                <a:spcPts val="360"/>
              </a:spcBef>
              <a:spcAft>
                <a:spcPts val="0"/>
              </a:spcAft>
              <a:buClr>
                <a:schemeClr val="dk1"/>
              </a:buClr>
              <a:buSzPts val="1800"/>
              <a:buChar char="–"/>
              <a:defRPr/>
            </a:lvl4pPr>
            <a:lvl5pPr indent="-342900" lvl="4" marL="2286000" algn="l">
              <a:spcBef>
                <a:spcPts val="36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110" name="Google Shape;110;p46"/>
          <p:cNvSpPr txBox="1"/>
          <p:nvPr>
            <p:ph idx="2" type="body"/>
          </p:nvPr>
        </p:nvSpPr>
        <p:spPr>
          <a:xfrm>
            <a:off x="6197600" y="1600201"/>
            <a:ext cx="5384800" cy="4525963"/>
          </a:xfrm>
          <a:prstGeom prst="rect">
            <a:avLst/>
          </a:prstGeom>
          <a:noFill/>
          <a:ln>
            <a:noFill/>
          </a:ln>
        </p:spPr>
        <p:txBody>
          <a:bodyPr anchorCtr="0" anchor="t" bIns="45700" lIns="91425" spcFirstLastPara="1" rIns="91425" wrap="square" tIns="45700">
            <a:noAutofit/>
          </a:bodyPr>
          <a:lstStyle>
            <a:lvl1pPr indent="-342900" lvl="0" marL="457200" algn="l">
              <a:spcBef>
                <a:spcPts val="360"/>
              </a:spcBef>
              <a:spcAft>
                <a:spcPts val="0"/>
              </a:spcAft>
              <a:buClr>
                <a:schemeClr val="dk1"/>
              </a:buClr>
              <a:buSzPts val="1800"/>
              <a:buChar char="•"/>
              <a:defRPr/>
            </a:lvl1pPr>
            <a:lvl2pPr indent="-342900" lvl="1" marL="914400" algn="l">
              <a:spcBef>
                <a:spcPts val="360"/>
              </a:spcBef>
              <a:spcAft>
                <a:spcPts val="0"/>
              </a:spcAft>
              <a:buClr>
                <a:schemeClr val="dk1"/>
              </a:buClr>
              <a:buSzPts val="1800"/>
              <a:buChar char="–"/>
              <a:defRPr/>
            </a:lvl2pPr>
            <a:lvl3pPr indent="-342900" lvl="2" marL="1371600" algn="l">
              <a:spcBef>
                <a:spcPts val="360"/>
              </a:spcBef>
              <a:spcAft>
                <a:spcPts val="0"/>
              </a:spcAft>
              <a:buClr>
                <a:schemeClr val="dk1"/>
              </a:buClr>
              <a:buSzPts val="1800"/>
              <a:buChar char="•"/>
              <a:defRPr/>
            </a:lvl3pPr>
            <a:lvl4pPr indent="-342900" lvl="3" marL="1828800" algn="l">
              <a:spcBef>
                <a:spcPts val="360"/>
              </a:spcBef>
              <a:spcAft>
                <a:spcPts val="0"/>
              </a:spcAft>
              <a:buClr>
                <a:schemeClr val="dk1"/>
              </a:buClr>
              <a:buSzPts val="1800"/>
              <a:buChar char="–"/>
              <a:defRPr/>
            </a:lvl4pPr>
            <a:lvl5pPr indent="-342900" lvl="4" marL="2286000" algn="l">
              <a:spcBef>
                <a:spcPts val="36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111" name="Google Shape;111;p46"/>
          <p:cNvSpPr txBox="1"/>
          <p:nvPr>
            <p:ph idx="10" type="dt"/>
          </p:nvPr>
        </p:nvSpPr>
        <p:spPr>
          <a:xfrm>
            <a:off x="609600" y="6245225"/>
            <a:ext cx="2844800" cy="476250"/>
          </a:xfrm>
          <a:prstGeom prst="rect">
            <a:avLst/>
          </a:prstGeom>
          <a:noFill/>
          <a:ln>
            <a:noFill/>
          </a:ln>
        </p:spPr>
        <p:txBody>
          <a:bodyPr anchorCtr="0" anchor="t" bIns="45700" lIns="91425" spcFirstLastPara="1" rIns="91425" wrap="square" tIns="4570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112" name="Google Shape;112;p46"/>
          <p:cNvSpPr txBox="1"/>
          <p:nvPr>
            <p:ph idx="11" type="ftr"/>
          </p:nvPr>
        </p:nvSpPr>
        <p:spPr>
          <a:xfrm>
            <a:off x="4165600" y="6245225"/>
            <a:ext cx="3860800" cy="476250"/>
          </a:xfrm>
          <a:prstGeom prst="rect">
            <a:avLst/>
          </a:prstGeom>
          <a:noFill/>
          <a:ln>
            <a:noFill/>
          </a:ln>
        </p:spPr>
        <p:txBody>
          <a:bodyPr anchorCtr="0" anchor="t" bIns="45700" lIns="91425" spcFirstLastPara="1" rIns="91425" wrap="square" tIns="4570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113" name="Google Shape;113;p46"/>
          <p:cNvSpPr txBox="1"/>
          <p:nvPr>
            <p:ph idx="12" type="sldNum"/>
          </p:nvPr>
        </p:nvSpPr>
        <p:spPr>
          <a:xfrm>
            <a:off x="8737600" y="6245225"/>
            <a:ext cx="2844800" cy="476250"/>
          </a:xfrm>
          <a:prstGeom prst="rect">
            <a:avLst/>
          </a:prstGeom>
          <a:noFill/>
          <a:ln>
            <a:noFill/>
          </a:ln>
        </p:spPr>
        <p:txBody>
          <a:bodyPr anchorCtr="0" anchor="t" bIns="45700" lIns="91425" spcFirstLastPara="1" rIns="91425" wrap="square" tIns="45700">
            <a:noAutofit/>
          </a:bodyPr>
          <a:lstStyle>
            <a:lvl1pPr indent="0" lvl="0" marL="0" algn="r">
              <a:spcBef>
                <a:spcPts val="0"/>
              </a:spcBef>
              <a:buNone/>
              <a:defRPr sz="1400">
                <a:solidFill>
                  <a:schemeClr val="dk1"/>
                </a:solidFill>
                <a:latin typeface="Arial"/>
                <a:ea typeface="Arial"/>
                <a:cs typeface="Arial"/>
                <a:sym typeface="Arial"/>
              </a:defRPr>
            </a:lvl1pPr>
            <a:lvl2pPr indent="0" lvl="1" marL="0" algn="r">
              <a:spcBef>
                <a:spcPts val="0"/>
              </a:spcBef>
              <a:buNone/>
              <a:defRPr sz="1400">
                <a:solidFill>
                  <a:schemeClr val="dk1"/>
                </a:solidFill>
                <a:latin typeface="Arial"/>
                <a:ea typeface="Arial"/>
                <a:cs typeface="Arial"/>
                <a:sym typeface="Arial"/>
              </a:defRPr>
            </a:lvl2pPr>
            <a:lvl3pPr indent="0" lvl="2" marL="0" algn="r">
              <a:spcBef>
                <a:spcPts val="0"/>
              </a:spcBef>
              <a:buNone/>
              <a:defRPr sz="1400">
                <a:solidFill>
                  <a:schemeClr val="dk1"/>
                </a:solidFill>
                <a:latin typeface="Arial"/>
                <a:ea typeface="Arial"/>
                <a:cs typeface="Arial"/>
                <a:sym typeface="Arial"/>
              </a:defRPr>
            </a:lvl3pPr>
            <a:lvl4pPr indent="0" lvl="3" marL="0" algn="r">
              <a:spcBef>
                <a:spcPts val="0"/>
              </a:spcBef>
              <a:buNone/>
              <a:defRPr sz="1400">
                <a:solidFill>
                  <a:schemeClr val="dk1"/>
                </a:solidFill>
                <a:latin typeface="Arial"/>
                <a:ea typeface="Arial"/>
                <a:cs typeface="Arial"/>
                <a:sym typeface="Arial"/>
              </a:defRPr>
            </a:lvl4pPr>
            <a:lvl5pPr indent="0" lvl="4" marL="0" algn="r">
              <a:spcBef>
                <a:spcPts val="0"/>
              </a:spcBef>
              <a:buNone/>
              <a:defRPr sz="1400">
                <a:solidFill>
                  <a:schemeClr val="dk1"/>
                </a:solidFill>
                <a:latin typeface="Arial"/>
                <a:ea typeface="Arial"/>
                <a:cs typeface="Arial"/>
                <a:sym typeface="Arial"/>
              </a:defRPr>
            </a:lvl5pPr>
            <a:lvl6pPr indent="0" lvl="5" marL="0" algn="r">
              <a:spcBef>
                <a:spcPts val="0"/>
              </a:spcBef>
              <a:buNone/>
              <a:defRPr sz="1400">
                <a:solidFill>
                  <a:schemeClr val="dk1"/>
                </a:solidFill>
                <a:latin typeface="Arial"/>
                <a:ea typeface="Arial"/>
                <a:cs typeface="Arial"/>
                <a:sym typeface="Arial"/>
              </a:defRPr>
            </a:lvl6pPr>
            <a:lvl7pPr indent="0" lvl="6" marL="0" algn="r">
              <a:spcBef>
                <a:spcPts val="0"/>
              </a:spcBef>
              <a:buNone/>
              <a:defRPr sz="1400">
                <a:solidFill>
                  <a:schemeClr val="dk1"/>
                </a:solidFill>
                <a:latin typeface="Arial"/>
                <a:ea typeface="Arial"/>
                <a:cs typeface="Arial"/>
                <a:sym typeface="Arial"/>
              </a:defRPr>
            </a:lvl7pPr>
            <a:lvl8pPr indent="0" lvl="7" marL="0" algn="r">
              <a:spcBef>
                <a:spcPts val="0"/>
              </a:spcBef>
              <a:buNone/>
              <a:defRPr sz="1400">
                <a:solidFill>
                  <a:schemeClr val="dk1"/>
                </a:solidFill>
                <a:latin typeface="Arial"/>
                <a:ea typeface="Arial"/>
                <a:cs typeface="Arial"/>
                <a:sym typeface="Arial"/>
              </a:defRPr>
            </a:lvl8pPr>
            <a:lvl9pPr indent="0" lvl="8" marL="0" algn="r">
              <a:spcBef>
                <a:spcPts val="0"/>
              </a:spcBef>
              <a:buNone/>
              <a:defRPr sz="1400">
                <a:solidFill>
                  <a:schemeClr val="dk1"/>
                </a:solidFill>
                <a:latin typeface="Arial"/>
                <a:ea typeface="Arial"/>
                <a:cs typeface="Arial"/>
                <a:sym typeface="Arial"/>
              </a:defRPr>
            </a:lvl9p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1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mparison" type="twoTxTwoObj">
  <p:cSld name="TWO_OBJECTS_WITH_TEXT">
    <p:spTree>
      <p:nvGrpSpPr>
        <p:cNvPr id="114" name="Shape 114"/>
        <p:cNvGrpSpPr/>
        <p:nvPr/>
      </p:nvGrpSpPr>
      <p:grpSpPr>
        <a:xfrm>
          <a:off x="0" y="0"/>
          <a:ext cx="0" cy="0"/>
          <a:chOff x="0" y="0"/>
          <a:chExt cx="0" cy="0"/>
        </a:xfrm>
      </p:grpSpPr>
      <p:sp>
        <p:nvSpPr>
          <p:cNvPr id="115" name="Google Shape;115;p47"/>
          <p:cNvSpPr txBox="1"/>
          <p:nvPr>
            <p:ph type="title"/>
          </p:nvPr>
        </p:nvSpPr>
        <p:spPr>
          <a:xfrm>
            <a:off x="840317" y="365126"/>
            <a:ext cx="10515600" cy="1325563"/>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SzPts val="1400"/>
              <a:buNone/>
              <a:defRPr/>
            </a:lvl1pPr>
            <a:lvl2pPr lvl="1" algn="ctr">
              <a:spcBef>
                <a:spcPts val="0"/>
              </a:spcBef>
              <a:spcAft>
                <a:spcPts val="0"/>
              </a:spcAft>
              <a:buSzPts val="1400"/>
              <a:buNone/>
              <a:defRPr/>
            </a:lvl2pPr>
            <a:lvl3pPr lvl="2" algn="ctr">
              <a:spcBef>
                <a:spcPts val="0"/>
              </a:spcBef>
              <a:spcAft>
                <a:spcPts val="0"/>
              </a:spcAft>
              <a:buSzPts val="1400"/>
              <a:buNone/>
              <a:defRPr/>
            </a:lvl3pPr>
            <a:lvl4pPr lvl="3" algn="ctr">
              <a:spcBef>
                <a:spcPts val="0"/>
              </a:spcBef>
              <a:spcAft>
                <a:spcPts val="0"/>
              </a:spcAft>
              <a:buSzPts val="1400"/>
              <a:buNone/>
              <a:defRPr/>
            </a:lvl4pPr>
            <a:lvl5pPr lvl="4" algn="ctr">
              <a:spcBef>
                <a:spcPts val="0"/>
              </a:spcBef>
              <a:spcAft>
                <a:spcPts val="0"/>
              </a:spcAft>
              <a:buSzPts val="1400"/>
              <a:buNone/>
              <a:defRPr/>
            </a:lvl5pPr>
            <a:lvl6pPr lvl="5" algn="ctr">
              <a:spcBef>
                <a:spcPts val="0"/>
              </a:spcBef>
              <a:spcAft>
                <a:spcPts val="0"/>
              </a:spcAft>
              <a:buSzPts val="1400"/>
              <a:buNone/>
              <a:defRPr/>
            </a:lvl6pPr>
            <a:lvl7pPr lvl="6" algn="ctr">
              <a:spcBef>
                <a:spcPts val="0"/>
              </a:spcBef>
              <a:spcAft>
                <a:spcPts val="0"/>
              </a:spcAft>
              <a:buSzPts val="1400"/>
              <a:buNone/>
              <a:defRPr/>
            </a:lvl7pPr>
            <a:lvl8pPr lvl="7" algn="ctr">
              <a:spcBef>
                <a:spcPts val="0"/>
              </a:spcBef>
              <a:spcAft>
                <a:spcPts val="0"/>
              </a:spcAft>
              <a:buSzPts val="1400"/>
              <a:buNone/>
              <a:defRPr/>
            </a:lvl8pPr>
            <a:lvl9pPr lvl="8" algn="ctr">
              <a:spcBef>
                <a:spcPts val="0"/>
              </a:spcBef>
              <a:spcAft>
                <a:spcPts val="0"/>
              </a:spcAft>
              <a:buSzPts val="1400"/>
              <a:buNone/>
              <a:defRPr/>
            </a:lvl9pPr>
          </a:lstStyle>
          <a:p/>
        </p:txBody>
      </p:sp>
      <p:sp>
        <p:nvSpPr>
          <p:cNvPr id="116" name="Google Shape;116;p47"/>
          <p:cNvSpPr txBox="1"/>
          <p:nvPr>
            <p:ph idx="1" type="body"/>
          </p:nvPr>
        </p:nvSpPr>
        <p:spPr>
          <a:xfrm>
            <a:off x="840318" y="1681163"/>
            <a:ext cx="5158316" cy="823912"/>
          </a:xfrm>
          <a:prstGeom prst="rect">
            <a:avLst/>
          </a:prstGeom>
          <a:noFill/>
          <a:ln>
            <a:noFill/>
          </a:ln>
        </p:spPr>
        <p:txBody>
          <a:bodyPr anchorCtr="0" anchor="b" bIns="45700" lIns="91425" spcFirstLastPara="1" rIns="91425" wrap="square" tIns="45700">
            <a:noAutofit/>
          </a:bodyPr>
          <a:lstStyle>
            <a:lvl1pPr indent="-228600" lvl="0" marL="457200" algn="l">
              <a:spcBef>
                <a:spcPts val="480"/>
              </a:spcBef>
              <a:spcAft>
                <a:spcPts val="0"/>
              </a:spcAft>
              <a:buClr>
                <a:schemeClr val="dk1"/>
              </a:buClr>
              <a:buSzPts val="2400"/>
              <a:buFont typeface="Arial"/>
              <a:buNone/>
              <a:defRPr b="1" sz="2400"/>
            </a:lvl1pPr>
            <a:lvl2pPr indent="-228600" lvl="1" marL="914400" algn="l">
              <a:spcBef>
                <a:spcPts val="400"/>
              </a:spcBef>
              <a:spcAft>
                <a:spcPts val="0"/>
              </a:spcAft>
              <a:buClr>
                <a:schemeClr val="dk1"/>
              </a:buClr>
              <a:buSzPts val="2000"/>
              <a:buFont typeface="Arial"/>
              <a:buNone/>
              <a:defRPr b="1" sz="2000"/>
            </a:lvl2pPr>
            <a:lvl3pPr indent="-228600" lvl="2" marL="1371600" algn="l">
              <a:spcBef>
                <a:spcPts val="360"/>
              </a:spcBef>
              <a:spcAft>
                <a:spcPts val="0"/>
              </a:spcAft>
              <a:buClr>
                <a:schemeClr val="dk1"/>
              </a:buClr>
              <a:buSzPts val="1800"/>
              <a:buFont typeface="Arial"/>
              <a:buNone/>
              <a:defRPr b="1" sz="1800"/>
            </a:lvl3pPr>
            <a:lvl4pPr indent="-228600" lvl="3" marL="1828800" algn="l">
              <a:spcBef>
                <a:spcPts val="320"/>
              </a:spcBef>
              <a:spcAft>
                <a:spcPts val="0"/>
              </a:spcAft>
              <a:buClr>
                <a:schemeClr val="dk1"/>
              </a:buClr>
              <a:buSzPts val="1600"/>
              <a:buFont typeface="Arial"/>
              <a:buNone/>
              <a:defRPr b="1" sz="1600"/>
            </a:lvl4pPr>
            <a:lvl5pPr indent="-228600" lvl="4" marL="2286000" algn="l">
              <a:spcBef>
                <a:spcPts val="320"/>
              </a:spcBef>
              <a:spcAft>
                <a:spcPts val="0"/>
              </a:spcAft>
              <a:buClr>
                <a:schemeClr val="dk1"/>
              </a:buClr>
              <a:buSzPts val="1600"/>
              <a:buFont typeface="Arial"/>
              <a:buNone/>
              <a:defRPr b="1" sz="1600"/>
            </a:lvl5pPr>
            <a:lvl6pPr indent="-228600" lvl="5" marL="2743200" algn="l">
              <a:lnSpc>
                <a:spcPct val="90000"/>
              </a:lnSpc>
              <a:spcBef>
                <a:spcPts val="500"/>
              </a:spcBef>
              <a:spcAft>
                <a:spcPts val="0"/>
              </a:spcAft>
              <a:buClr>
                <a:schemeClr val="dk1"/>
              </a:buClr>
              <a:buSzPts val="1600"/>
              <a:buNone/>
              <a:defRPr b="1" sz="1600"/>
            </a:lvl6pPr>
            <a:lvl7pPr indent="-228600" lvl="6" marL="3200400" algn="l">
              <a:lnSpc>
                <a:spcPct val="90000"/>
              </a:lnSpc>
              <a:spcBef>
                <a:spcPts val="500"/>
              </a:spcBef>
              <a:spcAft>
                <a:spcPts val="0"/>
              </a:spcAft>
              <a:buClr>
                <a:schemeClr val="dk1"/>
              </a:buClr>
              <a:buSzPts val="1600"/>
              <a:buNone/>
              <a:defRPr b="1" sz="1600"/>
            </a:lvl7pPr>
            <a:lvl8pPr indent="-228600" lvl="7" marL="3657600" algn="l">
              <a:lnSpc>
                <a:spcPct val="90000"/>
              </a:lnSpc>
              <a:spcBef>
                <a:spcPts val="500"/>
              </a:spcBef>
              <a:spcAft>
                <a:spcPts val="0"/>
              </a:spcAft>
              <a:buClr>
                <a:schemeClr val="dk1"/>
              </a:buClr>
              <a:buSzPts val="1600"/>
              <a:buNone/>
              <a:defRPr b="1" sz="1600"/>
            </a:lvl8pPr>
            <a:lvl9pPr indent="-228600" lvl="8" marL="4114800" algn="l">
              <a:lnSpc>
                <a:spcPct val="90000"/>
              </a:lnSpc>
              <a:spcBef>
                <a:spcPts val="500"/>
              </a:spcBef>
              <a:spcAft>
                <a:spcPts val="0"/>
              </a:spcAft>
              <a:buClr>
                <a:schemeClr val="dk1"/>
              </a:buClr>
              <a:buSzPts val="1600"/>
              <a:buNone/>
              <a:defRPr b="1" sz="1600"/>
            </a:lvl9pPr>
          </a:lstStyle>
          <a:p/>
        </p:txBody>
      </p:sp>
      <p:sp>
        <p:nvSpPr>
          <p:cNvPr id="117" name="Google Shape;117;p47"/>
          <p:cNvSpPr txBox="1"/>
          <p:nvPr>
            <p:ph idx="2" type="body"/>
          </p:nvPr>
        </p:nvSpPr>
        <p:spPr>
          <a:xfrm>
            <a:off x="840318" y="2505075"/>
            <a:ext cx="5158316" cy="3684588"/>
          </a:xfrm>
          <a:prstGeom prst="rect">
            <a:avLst/>
          </a:prstGeom>
          <a:noFill/>
          <a:ln>
            <a:noFill/>
          </a:ln>
        </p:spPr>
        <p:txBody>
          <a:bodyPr anchorCtr="0" anchor="t" bIns="45700" lIns="91425" spcFirstLastPara="1" rIns="91425" wrap="square" tIns="45700">
            <a:noAutofit/>
          </a:bodyPr>
          <a:lstStyle>
            <a:lvl1pPr indent="-342900" lvl="0" marL="457200" algn="l">
              <a:spcBef>
                <a:spcPts val="360"/>
              </a:spcBef>
              <a:spcAft>
                <a:spcPts val="0"/>
              </a:spcAft>
              <a:buClr>
                <a:schemeClr val="dk1"/>
              </a:buClr>
              <a:buSzPts val="1800"/>
              <a:buChar char="•"/>
              <a:defRPr/>
            </a:lvl1pPr>
            <a:lvl2pPr indent="-342900" lvl="1" marL="914400" algn="l">
              <a:spcBef>
                <a:spcPts val="360"/>
              </a:spcBef>
              <a:spcAft>
                <a:spcPts val="0"/>
              </a:spcAft>
              <a:buClr>
                <a:schemeClr val="dk1"/>
              </a:buClr>
              <a:buSzPts val="1800"/>
              <a:buChar char="–"/>
              <a:defRPr/>
            </a:lvl2pPr>
            <a:lvl3pPr indent="-342900" lvl="2" marL="1371600" algn="l">
              <a:spcBef>
                <a:spcPts val="360"/>
              </a:spcBef>
              <a:spcAft>
                <a:spcPts val="0"/>
              </a:spcAft>
              <a:buClr>
                <a:schemeClr val="dk1"/>
              </a:buClr>
              <a:buSzPts val="1800"/>
              <a:buChar char="•"/>
              <a:defRPr/>
            </a:lvl3pPr>
            <a:lvl4pPr indent="-342900" lvl="3" marL="1828800" algn="l">
              <a:spcBef>
                <a:spcPts val="360"/>
              </a:spcBef>
              <a:spcAft>
                <a:spcPts val="0"/>
              </a:spcAft>
              <a:buClr>
                <a:schemeClr val="dk1"/>
              </a:buClr>
              <a:buSzPts val="1800"/>
              <a:buChar char="–"/>
              <a:defRPr/>
            </a:lvl4pPr>
            <a:lvl5pPr indent="-342900" lvl="4" marL="2286000" algn="l">
              <a:spcBef>
                <a:spcPts val="36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118" name="Google Shape;118;p47"/>
          <p:cNvSpPr txBox="1"/>
          <p:nvPr>
            <p:ph idx="3" type="body"/>
          </p:nvPr>
        </p:nvSpPr>
        <p:spPr>
          <a:xfrm>
            <a:off x="6172200" y="1681163"/>
            <a:ext cx="5183717" cy="823912"/>
          </a:xfrm>
          <a:prstGeom prst="rect">
            <a:avLst/>
          </a:prstGeom>
          <a:noFill/>
          <a:ln>
            <a:noFill/>
          </a:ln>
        </p:spPr>
        <p:txBody>
          <a:bodyPr anchorCtr="0" anchor="b" bIns="45700" lIns="91425" spcFirstLastPara="1" rIns="91425" wrap="square" tIns="45700">
            <a:noAutofit/>
          </a:bodyPr>
          <a:lstStyle>
            <a:lvl1pPr indent="-228600" lvl="0" marL="457200" algn="l">
              <a:spcBef>
                <a:spcPts val="480"/>
              </a:spcBef>
              <a:spcAft>
                <a:spcPts val="0"/>
              </a:spcAft>
              <a:buClr>
                <a:schemeClr val="dk1"/>
              </a:buClr>
              <a:buSzPts val="2400"/>
              <a:buFont typeface="Arial"/>
              <a:buNone/>
              <a:defRPr b="1" sz="2400"/>
            </a:lvl1pPr>
            <a:lvl2pPr indent="-228600" lvl="1" marL="914400" algn="l">
              <a:spcBef>
                <a:spcPts val="400"/>
              </a:spcBef>
              <a:spcAft>
                <a:spcPts val="0"/>
              </a:spcAft>
              <a:buClr>
                <a:schemeClr val="dk1"/>
              </a:buClr>
              <a:buSzPts val="2000"/>
              <a:buFont typeface="Arial"/>
              <a:buNone/>
              <a:defRPr b="1" sz="2000"/>
            </a:lvl2pPr>
            <a:lvl3pPr indent="-228600" lvl="2" marL="1371600" algn="l">
              <a:spcBef>
                <a:spcPts val="360"/>
              </a:spcBef>
              <a:spcAft>
                <a:spcPts val="0"/>
              </a:spcAft>
              <a:buClr>
                <a:schemeClr val="dk1"/>
              </a:buClr>
              <a:buSzPts val="1800"/>
              <a:buFont typeface="Arial"/>
              <a:buNone/>
              <a:defRPr b="1" sz="1800"/>
            </a:lvl3pPr>
            <a:lvl4pPr indent="-228600" lvl="3" marL="1828800" algn="l">
              <a:spcBef>
                <a:spcPts val="320"/>
              </a:spcBef>
              <a:spcAft>
                <a:spcPts val="0"/>
              </a:spcAft>
              <a:buClr>
                <a:schemeClr val="dk1"/>
              </a:buClr>
              <a:buSzPts val="1600"/>
              <a:buFont typeface="Arial"/>
              <a:buNone/>
              <a:defRPr b="1" sz="1600"/>
            </a:lvl4pPr>
            <a:lvl5pPr indent="-228600" lvl="4" marL="2286000" algn="l">
              <a:spcBef>
                <a:spcPts val="320"/>
              </a:spcBef>
              <a:spcAft>
                <a:spcPts val="0"/>
              </a:spcAft>
              <a:buClr>
                <a:schemeClr val="dk1"/>
              </a:buClr>
              <a:buSzPts val="1600"/>
              <a:buFont typeface="Arial"/>
              <a:buNone/>
              <a:defRPr b="1" sz="1600"/>
            </a:lvl5pPr>
            <a:lvl6pPr indent="-228600" lvl="5" marL="2743200" algn="l">
              <a:lnSpc>
                <a:spcPct val="90000"/>
              </a:lnSpc>
              <a:spcBef>
                <a:spcPts val="500"/>
              </a:spcBef>
              <a:spcAft>
                <a:spcPts val="0"/>
              </a:spcAft>
              <a:buClr>
                <a:schemeClr val="dk1"/>
              </a:buClr>
              <a:buSzPts val="1600"/>
              <a:buNone/>
              <a:defRPr b="1" sz="1600"/>
            </a:lvl6pPr>
            <a:lvl7pPr indent="-228600" lvl="6" marL="3200400" algn="l">
              <a:lnSpc>
                <a:spcPct val="90000"/>
              </a:lnSpc>
              <a:spcBef>
                <a:spcPts val="500"/>
              </a:spcBef>
              <a:spcAft>
                <a:spcPts val="0"/>
              </a:spcAft>
              <a:buClr>
                <a:schemeClr val="dk1"/>
              </a:buClr>
              <a:buSzPts val="1600"/>
              <a:buNone/>
              <a:defRPr b="1" sz="1600"/>
            </a:lvl7pPr>
            <a:lvl8pPr indent="-228600" lvl="7" marL="3657600" algn="l">
              <a:lnSpc>
                <a:spcPct val="90000"/>
              </a:lnSpc>
              <a:spcBef>
                <a:spcPts val="500"/>
              </a:spcBef>
              <a:spcAft>
                <a:spcPts val="0"/>
              </a:spcAft>
              <a:buClr>
                <a:schemeClr val="dk1"/>
              </a:buClr>
              <a:buSzPts val="1600"/>
              <a:buNone/>
              <a:defRPr b="1" sz="1600"/>
            </a:lvl8pPr>
            <a:lvl9pPr indent="-228600" lvl="8" marL="4114800" algn="l">
              <a:lnSpc>
                <a:spcPct val="90000"/>
              </a:lnSpc>
              <a:spcBef>
                <a:spcPts val="500"/>
              </a:spcBef>
              <a:spcAft>
                <a:spcPts val="0"/>
              </a:spcAft>
              <a:buClr>
                <a:schemeClr val="dk1"/>
              </a:buClr>
              <a:buSzPts val="1600"/>
              <a:buNone/>
              <a:defRPr b="1" sz="1600"/>
            </a:lvl9pPr>
          </a:lstStyle>
          <a:p/>
        </p:txBody>
      </p:sp>
      <p:sp>
        <p:nvSpPr>
          <p:cNvPr id="119" name="Google Shape;119;p47"/>
          <p:cNvSpPr txBox="1"/>
          <p:nvPr>
            <p:ph idx="4" type="body"/>
          </p:nvPr>
        </p:nvSpPr>
        <p:spPr>
          <a:xfrm>
            <a:off x="6172200" y="2505075"/>
            <a:ext cx="5183717" cy="3684588"/>
          </a:xfrm>
          <a:prstGeom prst="rect">
            <a:avLst/>
          </a:prstGeom>
          <a:noFill/>
          <a:ln>
            <a:noFill/>
          </a:ln>
        </p:spPr>
        <p:txBody>
          <a:bodyPr anchorCtr="0" anchor="t" bIns="45700" lIns="91425" spcFirstLastPara="1" rIns="91425" wrap="square" tIns="45700">
            <a:noAutofit/>
          </a:bodyPr>
          <a:lstStyle>
            <a:lvl1pPr indent="-342900" lvl="0" marL="457200" algn="l">
              <a:spcBef>
                <a:spcPts val="360"/>
              </a:spcBef>
              <a:spcAft>
                <a:spcPts val="0"/>
              </a:spcAft>
              <a:buClr>
                <a:schemeClr val="dk1"/>
              </a:buClr>
              <a:buSzPts val="1800"/>
              <a:buChar char="•"/>
              <a:defRPr/>
            </a:lvl1pPr>
            <a:lvl2pPr indent="-342900" lvl="1" marL="914400" algn="l">
              <a:spcBef>
                <a:spcPts val="360"/>
              </a:spcBef>
              <a:spcAft>
                <a:spcPts val="0"/>
              </a:spcAft>
              <a:buClr>
                <a:schemeClr val="dk1"/>
              </a:buClr>
              <a:buSzPts val="1800"/>
              <a:buChar char="–"/>
              <a:defRPr/>
            </a:lvl2pPr>
            <a:lvl3pPr indent="-342900" lvl="2" marL="1371600" algn="l">
              <a:spcBef>
                <a:spcPts val="360"/>
              </a:spcBef>
              <a:spcAft>
                <a:spcPts val="0"/>
              </a:spcAft>
              <a:buClr>
                <a:schemeClr val="dk1"/>
              </a:buClr>
              <a:buSzPts val="1800"/>
              <a:buChar char="•"/>
              <a:defRPr/>
            </a:lvl3pPr>
            <a:lvl4pPr indent="-342900" lvl="3" marL="1828800" algn="l">
              <a:spcBef>
                <a:spcPts val="360"/>
              </a:spcBef>
              <a:spcAft>
                <a:spcPts val="0"/>
              </a:spcAft>
              <a:buClr>
                <a:schemeClr val="dk1"/>
              </a:buClr>
              <a:buSzPts val="1800"/>
              <a:buChar char="–"/>
              <a:defRPr/>
            </a:lvl4pPr>
            <a:lvl5pPr indent="-342900" lvl="4" marL="2286000" algn="l">
              <a:spcBef>
                <a:spcPts val="36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120" name="Google Shape;120;p47"/>
          <p:cNvSpPr txBox="1"/>
          <p:nvPr>
            <p:ph idx="10" type="dt"/>
          </p:nvPr>
        </p:nvSpPr>
        <p:spPr>
          <a:xfrm>
            <a:off x="609600" y="6245225"/>
            <a:ext cx="2844800" cy="476250"/>
          </a:xfrm>
          <a:prstGeom prst="rect">
            <a:avLst/>
          </a:prstGeom>
          <a:noFill/>
          <a:ln>
            <a:noFill/>
          </a:ln>
        </p:spPr>
        <p:txBody>
          <a:bodyPr anchorCtr="0" anchor="t" bIns="45700" lIns="91425" spcFirstLastPara="1" rIns="91425" wrap="square" tIns="4570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121" name="Google Shape;121;p47"/>
          <p:cNvSpPr txBox="1"/>
          <p:nvPr>
            <p:ph idx="11" type="ftr"/>
          </p:nvPr>
        </p:nvSpPr>
        <p:spPr>
          <a:xfrm>
            <a:off x="4165600" y="6245225"/>
            <a:ext cx="3860800" cy="476250"/>
          </a:xfrm>
          <a:prstGeom prst="rect">
            <a:avLst/>
          </a:prstGeom>
          <a:noFill/>
          <a:ln>
            <a:noFill/>
          </a:ln>
        </p:spPr>
        <p:txBody>
          <a:bodyPr anchorCtr="0" anchor="t" bIns="45700" lIns="91425" spcFirstLastPara="1" rIns="91425" wrap="square" tIns="4570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122" name="Google Shape;122;p47"/>
          <p:cNvSpPr txBox="1"/>
          <p:nvPr>
            <p:ph idx="12" type="sldNum"/>
          </p:nvPr>
        </p:nvSpPr>
        <p:spPr>
          <a:xfrm>
            <a:off x="8737600" y="6245225"/>
            <a:ext cx="2844800" cy="476250"/>
          </a:xfrm>
          <a:prstGeom prst="rect">
            <a:avLst/>
          </a:prstGeom>
          <a:noFill/>
          <a:ln>
            <a:noFill/>
          </a:ln>
        </p:spPr>
        <p:txBody>
          <a:bodyPr anchorCtr="0" anchor="t" bIns="45700" lIns="91425" spcFirstLastPara="1" rIns="91425" wrap="square" tIns="45700">
            <a:noAutofit/>
          </a:bodyPr>
          <a:lstStyle>
            <a:lvl1pPr indent="0" lvl="0" marL="0" algn="r">
              <a:spcBef>
                <a:spcPts val="0"/>
              </a:spcBef>
              <a:buNone/>
              <a:defRPr sz="1400">
                <a:solidFill>
                  <a:schemeClr val="dk1"/>
                </a:solidFill>
                <a:latin typeface="Arial"/>
                <a:ea typeface="Arial"/>
                <a:cs typeface="Arial"/>
                <a:sym typeface="Arial"/>
              </a:defRPr>
            </a:lvl1pPr>
            <a:lvl2pPr indent="0" lvl="1" marL="0" algn="r">
              <a:spcBef>
                <a:spcPts val="0"/>
              </a:spcBef>
              <a:buNone/>
              <a:defRPr sz="1400">
                <a:solidFill>
                  <a:schemeClr val="dk1"/>
                </a:solidFill>
                <a:latin typeface="Arial"/>
                <a:ea typeface="Arial"/>
                <a:cs typeface="Arial"/>
                <a:sym typeface="Arial"/>
              </a:defRPr>
            </a:lvl2pPr>
            <a:lvl3pPr indent="0" lvl="2" marL="0" algn="r">
              <a:spcBef>
                <a:spcPts val="0"/>
              </a:spcBef>
              <a:buNone/>
              <a:defRPr sz="1400">
                <a:solidFill>
                  <a:schemeClr val="dk1"/>
                </a:solidFill>
                <a:latin typeface="Arial"/>
                <a:ea typeface="Arial"/>
                <a:cs typeface="Arial"/>
                <a:sym typeface="Arial"/>
              </a:defRPr>
            </a:lvl3pPr>
            <a:lvl4pPr indent="0" lvl="3" marL="0" algn="r">
              <a:spcBef>
                <a:spcPts val="0"/>
              </a:spcBef>
              <a:buNone/>
              <a:defRPr sz="1400">
                <a:solidFill>
                  <a:schemeClr val="dk1"/>
                </a:solidFill>
                <a:latin typeface="Arial"/>
                <a:ea typeface="Arial"/>
                <a:cs typeface="Arial"/>
                <a:sym typeface="Arial"/>
              </a:defRPr>
            </a:lvl4pPr>
            <a:lvl5pPr indent="0" lvl="4" marL="0" algn="r">
              <a:spcBef>
                <a:spcPts val="0"/>
              </a:spcBef>
              <a:buNone/>
              <a:defRPr sz="1400">
                <a:solidFill>
                  <a:schemeClr val="dk1"/>
                </a:solidFill>
                <a:latin typeface="Arial"/>
                <a:ea typeface="Arial"/>
                <a:cs typeface="Arial"/>
                <a:sym typeface="Arial"/>
              </a:defRPr>
            </a:lvl5pPr>
            <a:lvl6pPr indent="0" lvl="5" marL="0" algn="r">
              <a:spcBef>
                <a:spcPts val="0"/>
              </a:spcBef>
              <a:buNone/>
              <a:defRPr sz="1400">
                <a:solidFill>
                  <a:schemeClr val="dk1"/>
                </a:solidFill>
                <a:latin typeface="Arial"/>
                <a:ea typeface="Arial"/>
                <a:cs typeface="Arial"/>
                <a:sym typeface="Arial"/>
              </a:defRPr>
            </a:lvl6pPr>
            <a:lvl7pPr indent="0" lvl="6" marL="0" algn="r">
              <a:spcBef>
                <a:spcPts val="0"/>
              </a:spcBef>
              <a:buNone/>
              <a:defRPr sz="1400">
                <a:solidFill>
                  <a:schemeClr val="dk1"/>
                </a:solidFill>
                <a:latin typeface="Arial"/>
                <a:ea typeface="Arial"/>
                <a:cs typeface="Arial"/>
                <a:sym typeface="Arial"/>
              </a:defRPr>
            </a:lvl7pPr>
            <a:lvl8pPr indent="0" lvl="7" marL="0" algn="r">
              <a:spcBef>
                <a:spcPts val="0"/>
              </a:spcBef>
              <a:buNone/>
              <a:defRPr sz="1400">
                <a:solidFill>
                  <a:schemeClr val="dk1"/>
                </a:solidFill>
                <a:latin typeface="Arial"/>
                <a:ea typeface="Arial"/>
                <a:cs typeface="Arial"/>
                <a:sym typeface="Arial"/>
              </a:defRPr>
            </a:lvl8pPr>
            <a:lvl9pPr indent="0" lvl="8" marL="0" algn="r">
              <a:spcBef>
                <a:spcPts val="0"/>
              </a:spcBef>
              <a:buNone/>
              <a:defRPr sz="1400">
                <a:solidFill>
                  <a:schemeClr val="dk1"/>
                </a:solidFill>
                <a:latin typeface="Arial"/>
                <a:ea typeface="Arial"/>
                <a:cs typeface="Arial"/>
                <a:sym typeface="Arial"/>
              </a:defRPr>
            </a:lvl9p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type="titleOnly">
  <p:cSld name="TITLE_ONLY">
    <p:spTree>
      <p:nvGrpSpPr>
        <p:cNvPr id="123" name="Shape 123"/>
        <p:cNvGrpSpPr/>
        <p:nvPr/>
      </p:nvGrpSpPr>
      <p:grpSpPr>
        <a:xfrm>
          <a:off x="0" y="0"/>
          <a:ext cx="0" cy="0"/>
          <a:chOff x="0" y="0"/>
          <a:chExt cx="0" cy="0"/>
        </a:xfrm>
      </p:grpSpPr>
      <p:sp>
        <p:nvSpPr>
          <p:cNvPr id="124" name="Google Shape;124;p48"/>
          <p:cNvSpPr txBox="1"/>
          <p:nvPr>
            <p:ph type="title"/>
          </p:nvPr>
        </p:nvSpPr>
        <p:spPr>
          <a:xfrm>
            <a:off x="609600" y="274638"/>
            <a:ext cx="10972800" cy="1143000"/>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SzPts val="1400"/>
              <a:buNone/>
              <a:defRPr/>
            </a:lvl1pPr>
            <a:lvl2pPr lvl="1" algn="ctr">
              <a:spcBef>
                <a:spcPts val="0"/>
              </a:spcBef>
              <a:spcAft>
                <a:spcPts val="0"/>
              </a:spcAft>
              <a:buSzPts val="1400"/>
              <a:buNone/>
              <a:defRPr/>
            </a:lvl2pPr>
            <a:lvl3pPr lvl="2" algn="ctr">
              <a:spcBef>
                <a:spcPts val="0"/>
              </a:spcBef>
              <a:spcAft>
                <a:spcPts val="0"/>
              </a:spcAft>
              <a:buSzPts val="1400"/>
              <a:buNone/>
              <a:defRPr/>
            </a:lvl3pPr>
            <a:lvl4pPr lvl="3" algn="ctr">
              <a:spcBef>
                <a:spcPts val="0"/>
              </a:spcBef>
              <a:spcAft>
                <a:spcPts val="0"/>
              </a:spcAft>
              <a:buSzPts val="1400"/>
              <a:buNone/>
              <a:defRPr/>
            </a:lvl4pPr>
            <a:lvl5pPr lvl="4" algn="ctr">
              <a:spcBef>
                <a:spcPts val="0"/>
              </a:spcBef>
              <a:spcAft>
                <a:spcPts val="0"/>
              </a:spcAft>
              <a:buSzPts val="1400"/>
              <a:buNone/>
              <a:defRPr/>
            </a:lvl5pPr>
            <a:lvl6pPr lvl="5" algn="ctr">
              <a:spcBef>
                <a:spcPts val="0"/>
              </a:spcBef>
              <a:spcAft>
                <a:spcPts val="0"/>
              </a:spcAft>
              <a:buSzPts val="1400"/>
              <a:buNone/>
              <a:defRPr/>
            </a:lvl6pPr>
            <a:lvl7pPr lvl="6" algn="ctr">
              <a:spcBef>
                <a:spcPts val="0"/>
              </a:spcBef>
              <a:spcAft>
                <a:spcPts val="0"/>
              </a:spcAft>
              <a:buSzPts val="1400"/>
              <a:buNone/>
              <a:defRPr/>
            </a:lvl7pPr>
            <a:lvl8pPr lvl="7" algn="ctr">
              <a:spcBef>
                <a:spcPts val="0"/>
              </a:spcBef>
              <a:spcAft>
                <a:spcPts val="0"/>
              </a:spcAft>
              <a:buSzPts val="1400"/>
              <a:buNone/>
              <a:defRPr/>
            </a:lvl8pPr>
            <a:lvl9pPr lvl="8" algn="ctr">
              <a:spcBef>
                <a:spcPts val="0"/>
              </a:spcBef>
              <a:spcAft>
                <a:spcPts val="0"/>
              </a:spcAft>
              <a:buSzPts val="1400"/>
              <a:buNone/>
              <a:defRPr/>
            </a:lvl9pPr>
          </a:lstStyle>
          <a:p/>
        </p:txBody>
      </p:sp>
      <p:sp>
        <p:nvSpPr>
          <p:cNvPr id="125" name="Google Shape;125;p48"/>
          <p:cNvSpPr txBox="1"/>
          <p:nvPr>
            <p:ph idx="10" type="dt"/>
          </p:nvPr>
        </p:nvSpPr>
        <p:spPr>
          <a:xfrm>
            <a:off x="609600" y="6245225"/>
            <a:ext cx="2844800" cy="476250"/>
          </a:xfrm>
          <a:prstGeom prst="rect">
            <a:avLst/>
          </a:prstGeom>
          <a:noFill/>
          <a:ln>
            <a:noFill/>
          </a:ln>
        </p:spPr>
        <p:txBody>
          <a:bodyPr anchorCtr="0" anchor="t" bIns="45700" lIns="91425" spcFirstLastPara="1" rIns="91425" wrap="square" tIns="4570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126" name="Google Shape;126;p48"/>
          <p:cNvSpPr txBox="1"/>
          <p:nvPr>
            <p:ph idx="11" type="ftr"/>
          </p:nvPr>
        </p:nvSpPr>
        <p:spPr>
          <a:xfrm>
            <a:off x="4165600" y="6245225"/>
            <a:ext cx="3860800" cy="476250"/>
          </a:xfrm>
          <a:prstGeom prst="rect">
            <a:avLst/>
          </a:prstGeom>
          <a:noFill/>
          <a:ln>
            <a:noFill/>
          </a:ln>
        </p:spPr>
        <p:txBody>
          <a:bodyPr anchorCtr="0" anchor="t" bIns="45700" lIns="91425" spcFirstLastPara="1" rIns="91425" wrap="square" tIns="4570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127" name="Google Shape;127;p48"/>
          <p:cNvSpPr txBox="1"/>
          <p:nvPr>
            <p:ph idx="12" type="sldNum"/>
          </p:nvPr>
        </p:nvSpPr>
        <p:spPr>
          <a:xfrm>
            <a:off x="8737600" y="6245225"/>
            <a:ext cx="2844800" cy="476250"/>
          </a:xfrm>
          <a:prstGeom prst="rect">
            <a:avLst/>
          </a:prstGeom>
          <a:noFill/>
          <a:ln>
            <a:noFill/>
          </a:ln>
        </p:spPr>
        <p:txBody>
          <a:bodyPr anchorCtr="0" anchor="t" bIns="45700" lIns="91425" spcFirstLastPara="1" rIns="91425" wrap="square" tIns="45700">
            <a:noAutofit/>
          </a:bodyPr>
          <a:lstStyle>
            <a:lvl1pPr indent="0" lvl="0" marL="0" algn="r">
              <a:spcBef>
                <a:spcPts val="0"/>
              </a:spcBef>
              <a:buNone/>
              <a:defRPr sz="1400">
                <a:solidFill>
                  <a:schemeClr val="dk1"/>
                </a:solidFill>
                <a:latin typeface="Arial"/>
                <a:ea typeface="Arial"/>
                <a:cs typeface="Arial"/>
                <a:sym typeface="Arial"/>
              </a:defRPr>
            </a:lvl1pPr>
            <a:lvl2pPr indent="0" lvl="1" marL="0" algn="r">
              <a:spcBef>
                <a:spcPts val="0"/>
              </a:spcBef>
              <a:buNone/>
              <a:defRPr sz="1400">
                <a:solidFill>
                  <a:schemeClr val="dk1"/>
                </a:solidFill>
                <a:latin typeface="Arial"/>
                <a:ea typeface="Arial"/>
                <a:cs typeface="Arial"/>
                <a:sym typeface="Arial"/>
              </a:defRPr>
            </a:lvl2pPr>
            <a:lvl3pPr indent="0" lvl="2" marL="0" algn="r">
              <a:spcBef>
                <a:spcPts val="0"/>
              </a:spcBef>
              <a:buNone/>
              <a:defRPr sz="1400">
                <a:solidFill>
                  <a:schemeClr val="dk1"/>
                </a:solidFill>
                <a:latin typeface="Arial"/>
                <a:ea typeface="Arial"/>
                <a:cs typeface="Arial"/>
                <a:sym typeface="Arial"/>
              </a:defRPr>
            </a:lvl3pPr>
            <a:lvl4pPr indent="0" lvl="3" marL="0" algn="r">
              <a:spcBef>
                <a:spcPts val="0"/>
              </a:spcBef>
              <a:buNone/>
              <a:defRPr sz="1400">
                <a:solidFill>
                  <a:schemeClr val="dk1"/>
                </a:solidFill>
                <a:latin typeface="Arial"/>
                <a:ea typeface="Arial"/>
                <a:cs typeface="Arial"/>
                <a:sym typeface="Arial"/>
              </a:defRPr>
            </a:lvl4pPr>
            <a:lvl5pPr indent="0" lvl="4" marL="0" algn="r">
              <a:spcBef>
                <a:spcPts val="0"/>
              </a:spcBef>
              <a:buNone/>
              <a:defRPr sz="1400">
                <a:solidFill>
                  <a:schemeClr val="dk1"/>
                </a:solidFill>
                <a:latin typeface="Arial"/>
                <a:ea typeface="Arial"/>
                <a:cs typeface="Arial"/>
                <a:sym typeface="Arial"/>
              </a:defRPr>
            </a:lvl5pPr>
            <a:lvl6pPr indent="0" lvl="5" marL="0" algn="r">
              <a:spcBef>
                <a:spcPts val="0"/>
              </a:spcBef>
              <a:buNone/>
              <a:defRPr sz="1400">
                <a:solidFill>
                  <a:schemeClr val="dk1"/>
                </a:solidFill>
                <a:latin typeface="Arial"/>
                <a:ea typeface="Arial"/>
                <a:cs typeface="Arial"/>
                <a:sym typeface="Arial"/>
              </a:defRPr>
            </a:lvl6pPr>
            <a:lvl7pPr indent="0" lvl="6" marL="0" algn="r">
              <a:spcBef>
                <a:spcPts val="0"/>
              </a:spcBef>
              <a:buNone/>
              <a:defRPr sz="1400">
                <a:solidFill>
                  <a:schemeClr val="dk1"/>
                </a:solidFill>
                <a:latin typeface="Arial"/>
                <a:ea typeface="Arial"/>
                <a:cs typeface="Arial"/>
                <a:sym typeface="Arial"/>
              </a:defRPr>
            </a:lvl7pPr>
            <a:lvl8pPr indent="0" lvl="7" marL="0" algn="r">
              <a:spcBef>
                <a:spcPts val="0"/>
              </a:spcBef>
              <a:buNone/>
              <a:defRPr sz="1400">
                <a:solidFill>
                  <a:schemeClr val="dk1"/>
                </a:solidFill>
                <a:latin typeface="Arial"/>
                <a:ea typeface="Arial"/>
                <a:cs typeface="Arial"/>
                <a:sym typeface="Arial"/>
              </a:defRPr>
            </a:lvl8pPr>
            <a:lvl9pPr indent="0" lvl="8" marL="0" algn="r">
              <a:spcBef>
                <a:spcPts val="0"/>
              </a:spcBef>
              <a:buNone/>
              <a:defRPr sz="1400">
                <a:solidFill>
                  <a:schemeClr val="dk1"/>
                </a:solidFill>
                <a:latin typeface="Arial"/>
                <a:ea typeface="Arial"/>
                <a:cs typeface="Arial"/>
                <a:sym typeface="Arial"/>
              </a:defRPr>
            </a:lvl9p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1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ntent with Caption" type="objTx">
  <p:cSld name="OBJECT_WITH_CAPTION_TEXT">
    <p:spTree>
      <p:nvGrpSpPr>
        <p:cNvPr id="128" name="Shape 128"/>
        <p:cNvGrpSpPr/>
        <p:nvPr/>
      </p:nvGrpSpPr>
      <p:grpSpPr>
        <a:xfrm>
          <a:off x="0" y="0"/>
          <a:ext cx="0" cy="0"/>
          <a:chOff x="0" y="0"/>
          <a:chExt cx="0" cy="0"/>
        </a:xfrm>
      </p:grpSpPr>
      <p:sp>
        <p:nvSpPr>
          <p:cNvPr id="129" name="Google Shape;129;p49"/>
          <p:cNvSpPr txBox="1"/>
          <p:nvPr>
            <p:ph type="title"/>
          </p:nvPr>
        </p:nvSpPr>
        <p:spPr>
          <a:xfrm>
            <a:off x="840318" y="457200"/>
            <a:ext cx="3932767" cy="1600200"/>
          </a:xfrm>
          <a:prstGeom prst="rect">
            <a:avLst/>
          </a:prstGeom>
          <a:noFill/>
          <a:ln>
            <a:noFill/>
          </a:ln>
        </p:spPr>
        <p:txBody>
          <a:bodyPr anchorCtr="0" anchor="b" bIns="45700" lIns="91425" spcFirstLastPara="1" rIns="91425" wrap="square" tIns="45700">
            <a:noAutofit/>
          </a:bodyPr>
          <a:lstStyle>
            <a:lvl1pPr lvl="0" algn="ctr">
              <a:spcBef>
                <a:spcPts val="0"/>
              </a:spcBef>
              <a:spcAft>
                <a:spcPts val="0"/>
              </a:spcAft>
              <a:buSzPts val="1400"/>
              <a:buNone/>
              <a:defRPr sz="3200"/>
            </a:lvl1pPr>
            <a:lvl2pPr lvl="1" algn="ctr">
              <a:spcBef>
                <a:spcPts val="0"/>
              </a:spcBef>
              <a:spcAft>
                <a:spcPts val="0"/>
              </a:spcAft>
              <a:buSzPts val="1400"/>
              <a:buNone/>
              <a:defRPr/>
            </a:lvl2pPr>
            <a:lvl3pPr lvl="2" algn="ctr">
              <a:spcBef>
                <a:spcPts val="0"/>
              </a:spcBef>
              <a:spcAft>
                <a:spcPts val="0"/>
              </a:spcAft>
              <a:buSzPts val="1400"/>
              <a:buNone/>
              <a:defRPr/>
            </a:lvl3pPr>
            <a:lvl4pPr lvl="3" algn="ctr">
              <a:spcBef>
                <a:spcPts val="0"/>
              </a:spcBef>
              <a:spcAft>
                <a:spcPts val="0"/>
              </a:spcAft>
              <a:buSzPts val="1400"/>
              <a:buNone/>
              <a:defRPr/>
            </a:lvl4pPr>
            <a:lvl5pPr lvl="4" algn="ctr">
              <a:spcBef>
                <a:spcPts val="0"/>
              </a:spcBef>
              <a:spcAft>
                <a:spcPts val="0"/>
              </a:spcAft>
              <a:buSzPts val="1400"/>
              <a:buNone/>
              <a:defRPr/>
            </a:lvl5pPr>
            <a:lvl6pPr lvl="5" algn="ctr">
              <a:spcBef>
                <a:spcPts val="0"/>
              </a:spcBef>
              <a:spcAft>
                <a:spcPts val="0"/>
              </a:spcAft>
              <a:buSzPts val="1400"/>
              <a:buNone/>
              <a:defRPr/>
            </a:lvl6pPr>
            <a:lvl7pPr lvl="6" algn="ctr">
              <a:spcBef>
                <a:spcPts val="0"/>
              </a:spcBef>
              <a:spcAft>
                <a:spcPts val="0"/>
              </a:spcAft>
              <a:buSzPts val="1400"/>
              <a:buNone/>
              <a:defRPr/>
            </a:lvl7pPr>
            <a:lvl8pPr lvl="7" algn="ctr">
              <a:spcBef>
                <a:spcPts val="0"/>
              </a:spcBef>
              <a:spcAft>
                <a:spcPts val="0"/>
              </a:spcAft>
              <a:buSzPts val="1400"/>
              <a:buNone/>
              <a:defRPr/>
            </a:lvl8pPr>
            <a:lvl9pPr lvl="8" algn="ctr">
              <a:spcBef>
                <a:spcPts val="0"/>
              </a:spcBef>
              <a:spcAft>
                <a:spcPts val="0"/>
              </a:spcAft>
              <a:buSzPts val="1400"/>
              <a:buNone/>
              <a:defRPr/>
            </a:lvl9pPr>
          </a:lstStyle>
          <a:p/>
        </p:txBody>
      </p:sp>
      <p:sp>
        <p:nvSpPr>
          <p:cNvPr id="130" name="Google Shape;130;p49"/>
          <p:cNvSpPr txBox="1"/>
          <p:nvPr>
            <p:ph idx="1" type="body"/>
          </p:nvPr>
        </p:nvSpPr>
        <p:spPr>
          <a:xfrm>
            <a:off x="5183717" y="987426"/>
            <a:ext cx="6172200" cy="4873625"/>
          </a:xfrm>
          <a:prstGeom prst="rect">
            <a:avLst/>
          </a:prstGeom>
          <a:noFill/>
          <a:ln>
            <a:noFill/>
          </a:ln>
        </p:spPr>
        <p:txBody>
          <a:bodyPr anchorCtr="0" anchor="t" bIns="45700" lIns="91425" spcFirstLastPara="1" rIns="91425" wrap="square" tIns="45700">
            <a:noAutofit/>
          </a:bodyPr>
          <a:lstStyle>
            <a:lvl1pPr indent="-431800" lvl="0" marL="457200" algn="l">
              <a:spcBef>
                <a:spcPts val="640"/>
              </a:spcBef>
              <a:spcAft>
                <a:spcPts val="0"/>
              </a:spcAft>
              <a:buClr>
                <a:schemeClr val="dk1"/>
              </a:buClr>
              <a:buSzPts val="3200"/>
              <a:buFont typeface="Arial"/>
              <a:buChar char="•"/>
              <a:defRPr sz="3200"/>
            </a:lvl1pPr>
            <a:lvl2pPr indent="-406400" lvl="1" marL="914400" algn="l">
              <a:spcBef>
                <a:spcPts val="560"/>
              </a:spcBef>
              <a:spcAft>
                <a:spcPts val="0"/>
              </a:spcAft>
              <a:buClr>
                <a:schemeClr val="dk1"/>
              </a:buClr>
              <a:buSzPts val="2800"/>
              <a:buFont typeface="Arial"/>
              <a:buChar char="–"/>
              <a:defRPr sz="2800"/>
            </a:lvl2pPr>
            <a:lvl3pPr indent="-381000" lvl="2" marL="1371600" algn="l">
              <a:spcBef>
                <a:spcPts val="480"/>
              </a:spcBef>
              <a:spcAft>
                <a:spcPts val="0"/>
              </a:spcAft>
              <a:buClr>
                <a:schemeClr val="dk1"/>
              </a:buClr>
              <a:buSzPts val="2400"/>
              <a:buFont typeface="Arial"/>
              <a:buChar char="•"/>
              <a:defRPr sz="2400"/>
            </a:lvl3pPr>
            <a:lvl4pPr indent="-355600" lvl="3" marL="1828800" algn="l">
              <a:spcBef>
                <a:spcPts val="400"/>
              </a:spcBef>
              <a:spcAft>
                <a:spcPts val="0"/>
              </a:spcAft>
              <a:buClr>
                <a:schemeClr val="dk1"/>
              </a:buClr>
              <a:buSzPts val="2000"/>
              <a:buFont typeface="Arial"/>
              <a:buChar char="–"/>
              <a:defRPr sz="2000"/>
            </a:lvl4pPr>
            <a:lvl5pPr indent="-355600" lvl="4" marL="2286000" algn="l">
              <a:spcBef>
                <a:spcPts val="400"/>
              </a:spcBef>
              <a:spcAft>
                <a:spcPts val="0"/>
              </a:spcAft>
              <a:buClr>
                <a:schemeClr val="dk1"/>
              </a:buClr>
              <a:buSzPts val="2000"/>
              <a:buFont typeface="Arial"/>
              <a:buChar char="»"/>
              <a:defRPr sz="2000"/>
            </a:lvl5pPr>
            <a:lvl6pPr indent="-355600" lvl="5" marL="2743200" algn="l">
              <a:lnSpc>
                <a:spcPct val="90000"/>
              </a:lnSpc>
              <a:spcBef>
                <a:spcPts val="500"/>
              </a:spcBef>
              <a:spcAft>
                <a:spcPts val="0"/>
              </a:spcAft>
              <a:buClr>
                <a:schemeClr val="dk1"/>
              </a:buClr>
              <a:buSzPts val="2000"/>
              <a:buChar char="•"/>
              <a:defRPr sz="2000"/>
            </a:lvl6pPr>
            <a:lvl7pPr indent="-355600" lvl="6" marL="3200400" algn="l">
              <a:lnSpc>
                <a:spcPct val="90000"/>
              </a:lnSpc>
              <a:spcBef>
                <a:spcPts val="500"/>
              </a:spcBef>
              <a:spcAft>
                <a:spcPts val="0"/>
              </a:spcAft>
              <a:buClr>
                <a:schemeClr val="dk1"/>
              </a:buClr>
              <a:buSzPts val="2000"/>
              <a:buChar char="•"/>
              <a:defRPr sz="2000"/>
            </a:lvl7pPr>
            <a:lvl8pPr indent="-355600" lvl="7" marL="3657600" algn="l">
              <a:lnSpc>
                <a:spcPct val="90000"/>
              </a:lnSpc>
              <a:spcBef>
                <a:spcPts val="500"/>
              </a:spcBef>
              <a:spcAft>
                <a:spcPts val="0"/>
              </a:spcAft>
              <a:buClr>
                <a:schemeClr val="dk1"/>
              </a:buClr>
              <a:buSzPts val="2000"/>
              <a:buChar char="•"/>
              <a:defRPr sz="2000"/>
            </a:lvl8pPr>
            <a:lvl9pPr indent="-355600" lvl="8" marL="4114800" algn="l">
              <a:lnSpc>
                <a:spcPct val="90000"/>
              </a:lnSpc>
              <a:spcBef>
                <a:spcPts val="500"/>
              </a:spcBef>
              <a:spcAft>
                <a:spcPts val="0"/>
              </a:spcAft>
              <a:buClr>
                <a:schemeClr val="dk1"/>
              </a:buClr>
              <a:buSzPts val="2000"/>
              <a:buChar char="•"/>
              <a:defRPr sz="2000"/>
            </a:lvl9pPr>
          </a:lstStyle>
          <a:p/>
        </p:txBody>
      </p:sp>
      <p:sp>
        <p:nvSpPr>
          <p:cNvPr id="131" name="Google Shape;131;p49"/>
          <p:cNvSpPr txBox="1"/>
          <p:nvPr>
            <p:ph idx="2" type="body"/>
          </p:nvPr>
        </p:nvSpPr>
        <p:spPr>
          <a:xfrm>
            <a:off x="840318" y="2057400"/>
            <a:ext cx="3932767" cy="3811588"/>
          </a:xfrm>
          <a:prstGeom prst="rect">
            <a:avLst/>
          </a:prstGeom>
          <a:noFill/>
          <a:ln>
            <a:noFill/>
          </a:ln>
        </p:spPr>
        <p:txBody>
          <a:bodyPr anchorCtr="0" anchor="t" bIns="45700" lIns="91425" spcFirstLastPara="1" rIns="91425" wrap="square" tIns="45700">
            <a:noAutofit/>
          </a:bodyPr>
          <a:lstStyle>
            <a:lvl1pPr indent="-228600" lvl="0" marL="457200" algn="l">
              <a:spcBef>
                <a:spcPts val="320"/>
              </a:spcBef>
              <a:spcAft>
                <a:spcPts val="0"/>
              </a:spcAft>
              <a:buClr>
                <a:schemeClr val="dk1"/>
              </a:buClr>
              <a:buSzPts val="1600"/>
              <a:buFont typeface="Arial"/>
              <a:buNone/>
              <a:defRPr sz="1600"/>
            </a:lvl1pPr>
            <a:lvl2pPr indent="-228600" lvl="1" marL="914400" algn="l">
              <a:spcBef>
                <a:spcPts val="280"/>
              </a:spcBef>
              <a:spcAft>
                <a:spcPts val="0"/>
              </a:spcAft>
              <a:buClr>
                <a:schemeClr val="dk1"/>
              </a:buClr>
              <a:buSzPts val="1400"/>
              <a:buFont typeface="Arial"/>
              <a:buNone/>
              <a:defRPr sz="1400"/>
            </a:lvl2pPr>
            <a:lvl3pPr indent="-228600" lvl="2" marL="1371600" algn="l">
              <a:spcBef>
                <a:spcPts val="240"/>
              </a:spcBef>
              <a:spcAft>
                <a:spcPts val="0"/>
              </a:spcAft>
              <a:buClr>
                <a:schemeClr val="dk1"/>
              </a:buClr>
              <a:buSzPts val="1200"/>
              <a:buFont typeface="Arial"/>
              <a:buNone/>
              <a:defRPr sz="1200"/>
            </a:lvl3pPr>
            <a:lvl4pPr indent="-228600" lvl="3" marL="1828800" algn="l">
              <a:spcBef>
                <a:spcPts val="200"/>
              </a:spcBef>
              <a:spcAft>
                <a:spcPts val="0"/>
              </a:spcAft>
              <a:buClr>
                <a:schemeClr val="dk1"/>
              </a:buClr>
              <a:buSzPts val="1000"/>
              <a:buFont typeface="Arial"/>
              <a:buNone/>
              <a:defRPr sz="1000"/>
            </a:lvl4pPr>
            <a:lvl5pPr indent="-228600" lvl="4" marL="2286000" algn="l">
              <a:spcBef>
                <a:spcPts val="200"/>
              </a:spcBef>
              <a:spcAft>
                <a:spcPts val="0"/>
              </a:spcAft>
              <a:buClr>
                <a:schemeClr val="dk1"/>
              </a:buClr>
              <a:buSzPts val="1000"/>
              <a:buFont typeface="Arial"/>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132" name="Google Shape;132;p49"/>
          <p:cNvSpPr txBox="1"/>
          <p:nvPr>
            <p:ph idx="10" type="dt"/>
          </p:nvPr>
        </p:nvSpPr>
        <p:spPr>
          <a:xfrm>
            <a:off x="609600" y="6245225"/>
            <a:ext cx="2844800" cy="476250"/>
          </a:xfrm>
          <a:prstGeom prst="rect">
            <a:avLst/>
          </a:prstGeom>
          <a:noFill/>
          <a:ln>
            <a:noFill/>
          </a:ln>
        </p:spPr>
        <p:txBody>
          <a:bodyPr anchorCtr="0" anchor="t" bIns="45700" lIns="91425" spcFirstLastPara="1" rIns="91425" wrap="square" tIns="4570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133" name="Google Shape;133;p49"/>
          <p:cNvSpPr txBox="1"/>
          <p:nvPr>
            <p:ph idx="11" type="ftr"/>
          </p:nvPr>
        </p:nvSpPr>
        <p:spPr>
          <a:xfrm>
            <a:off x="4165600" y="6245225"/>
            <a:ext cx="3860800" cy="476250"/>
          </a:xfrm>
          <a:prstGeom prst="rect">
            <a:avLst/>
          </a:prstGeom>
          <a:noFill/>
          <a:ln>
            <a:noFill/>
          </a:ln>
        </p:spPr>
        <p:txBody>
          <a:bodyPr anchorCtr="0" anchor="t" bIns="45700" lIns="91425" spcFirstLastPara="1" rIns="91425" wrap="square" tIns="4570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134" name="Google Shape;134;p49"/>
          <p:cNvSpPr txBox="1"/>
          <p:nvPr>
            <p:ph idx="12" type="sldNum"/>
          </p:nvPr>
        </p:nvSpPr>
        <p:spPr>
          <a:xfrm>
            <a:off x="8737600" y="6245225"/>
            <a:ext cx="2844800" cy="476250"/>
          </a:xfrm>
          <a:prstGeom prst="rect">
            <a:avLst/>
          </a:prstGeom>
          <a:noFill/>
          <a:ln>
            <a:noFill/>
          </a:ln>
        </p:spPr>
        <p:txBody>
          <a:bodyPr anchorCtr="0" anchor="t" bIns="45700" lIns="91425" spcFirstLastPara="1" rIns="91425" wrap="square" tIns="45700">
            <a:noAutofit/>
          </a:bodyPr>
          <a:lstStyle>
            <a:lvl1pPr indent="0" lvl="0" marL="0" algn="r">
              <a:spcBef>
                <a:spcPts val="0"/>
              </a:spcBef>
              <a:buNone/>
              <a:defRPr sz="1400">
                <a:solidFill>
                  <a:schemeClr val="dk1"/>
                </a:solidFill>
                <a:latin typeface="Arial"/>
                <a:ea typeface="Arial"/>
                <a:cs typeface="Arial"/>
                <a:sym typeface="Arial"/>
              </a:defRPr>
            </a:lvl1pPr>
            <a:lvl2pPr indent="0" lvl="1" marL="0" algn="r">
              <a:spcBef>
                <a:spcPts val="0"/>
              </a:spcBef>
              <a:buNone/>
              <a:defRPr sz="1400">
                <a:solidFill>
                  <a:schemeClr val="dk1"/>
                </a:solidFill>
                <a:latin typeface="Arial"/>
                <a:ea typeface="Arial"/>
                <a:cs typeface="Arial"/>
                <a:sym typeface="Arial"/>
              </a:defRPr>
            </a:lvl2pPr>
            <a:lvl3pPr indent="0" lvl="2" marL="0" algn="r">
              <a:spcBef>
                <a:spcPts val="0"/>
              </a:spcBef>
              <a:buNone/>
              <a:defRPr sz="1400">
                <a:solidFill>
                  <a:schemeClr val="dk1"/>
                </a:solidFill>
                <a:latin typeface="Arial"/>
                <a:ea typeface="Arial"/>
                <a:cs typeface="Arial"/>
                <a:sym typeface="Arial"/>
              </a:defRPr>
            </a:lvl3pPr>
            <a:lvl4pPr indent="0" lvl="3" marL="0" algn="r">
              <a:spcBef>
                <a:spcPts val="0"/>
              </a:spcBef>
              <a:buNone/>
              <a:defRPr sz="1400">
                <a:solidFill>
                  <a:schemeClr val="dk1"/>
                </a:solidFill>
                <a:latin typeface="Arial"/>
                <a:ea typeface="Arial"/>
                <a:cs typeface="Arial"/>
                <a:sym typeface="Arial"/>
              </a:defRPr>
            </a:lvl4pPr>
            <a:lvl5pPr indent="0" lvl="4" marL="0" algn="r">
              <a:spcBef>
                <a:spcPts val="0"/>
              </a:spcBef>
              <a:buNone/>
              <a:defRPr sz="1400">
                <a:solidFill>
                  <a:schemeClr val="dk1"/>
                </a:solidFill>
                <a:latin typeface="Arial"/>
                <a:ea typeface="Arial"/>
                <a:cs typeface="Arial"/>
                <a:sym typeface="Arial"/>
              </a:defRPr>
            </a:lvl5pPr>
            <a:lvl6pPr indent="0" lvl="5" marL="0" algn="r">
              <a:spcBef>
                <a:spcPts val="0"/>
              </a:spcBef>
              <a:buNone/>
              <a:defRPr sz="1400">
                <a:solidFill>
                  <a:schemeClr val="dk1"/>
                </a:solidFill>
                <a:latin typeface="Arial"/>
                <a:ea typeface="Arial"/>
                <a:cs typeface="Arial"/>
                <a:sym typeface="Arial"/>
              </a:defRPr>
            </a:lvl6pPr>
            <a:lvl7pPr indent="0" lvl="6" marL="0" algn="r">
              <a:spcBef>
                <a:spcPts val="0"/>
              </a:spcBef>
              <a:buNone/>
              <a:defRPr sz="1400">
                <a:solidFill>
                  <a:schemeClr val="dk1"/>
                </a:solidFill>
                <a:latin typeface="Arial"/>
                <a:ea typeface="Arial"/>
                <a:cs typeface="Arial"/>
                <a:sym typeface="Arial"/>
              </a:defRPr>
            </a:lvl7pPr>
            <a:lvl8pPr indent="0" lvl="7" marL="0" algn="r">
              <a:spcBef>
                <a:spcPts val="0"/>
              </a:spcBef>
              <a:buNone/>
              <a:defRPr sz="1400">
                <a:solidFill>
                  <a:schemeClr val="dk1"/>
                </a:solidFill>
                <a:latin typeface="Arial"/>
                <a:ea typeface="Arial"/>
                <a:cs typeface="Arial"/>
                <a:sym typeface="Arial"/>
              </a:defRPr>
            </a:lvl8pPr>
            <a:lvl9pPr indent="0" lvl="8" marL="0" algn="r">
              <a:spcBef>
                <a:spcPts val="0"/>
              </a:spcBef>
              <a:buNone/>
              <a:defRPr sz="1400">
                <a:solidFill>
                  <a:schemeClr val="dk1"/>
                </a:solidFill>
                <a:latin typeface="Arial"/>
                <a:ea typeface="Arial"/>
                <a:cs typeface="Arial"/>
                <a:sym typeface="Arial"/>
              </a:defRPr>
            </a:lvl9p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标题幻灯片" type="title">
  <p:cSld name="TITLE">
    <p:spTree>
      <p:nvGrpSpPr>
        <p:cNvPr id="14" name="Shape 14"/>
        <p:cNvGrpSpPr/>
        <p:nvPr/>
      </p:nvGrpSpPr>
      <p:grpSpPr>
        <a:xfrm>
          <a:off x="0" y="0"/>
          <a:ext cx="0" cy="0"/>
          <a:chOff x="0" y="0"/>
          <a:chExt cx="0" cy="0"/>
        </a:xfrm>
      </p:grpSpPr>
      <p:sp>
        <p:nvSpPr>
          <p:cNvPr id="15" name="Google Shape;15;p31"/>
          <p:cNvSpPr txBox="1"/>
          <p:nvPr>
            <p:ph type="ctrTitle"/>
          </p:nvPr>
        </p:nvSpPr>
        <p:spPr>
          <a:xfrm>
            <a:off x="1524000" y="1122363"/>
            <a:ext cx="9144000" cy="2387600"/>
          </a:xfrm>
          <a:prstGeom prst="rect">
            <a:avLst/>
          </a:prstGeom>
          <a:noFill/>
          <a:ln>
            <a:noFill/>
          </a:ln>
        </p:spPr>
        <p:txBody>
          <a:bodyPr anchorCtr="0" anchor="b" bIns="45700" lIns="91425" spcFirstLastPara="1" rIns="91425" wrap="square" tIns="45700">
            <a:noAutofit/>
          </a:bodyPr>
          <a:lstStyle>
            <a:lvl1pPr lvl="0" marR="0" rtl="0" algn="ctr">
              <a:lnSpc>
                <a:spcPct val="90000"/>
              </a:lnSpc>
              <a:spcBef>
                <a:spcPts val="0"/>
              </a:spcBef>
              <a:spcAft>
                <a:spcPts val="0"/>
              </a:spcAft>
              <a:buClr>
                <a:schemeClr val="dk1"/>
              </a:buClr>
              <a:buSzPts val="6000"/>
              <a:buFont typeface="Microsoft Yahei"/>
              <a:buNone/>
              <a:defRPr b="0" i="0" sz="6000" u="none" cap="none" strike="noStrike">
                <a:solidFill>
                  <a:schemeClr val="dk1"/>
                </a:solidFill>
                <a:latin typeface="Microsoft Yahei"/>
                <a:ea typeface="Microsoft Yahei"/>
                <a:cs typeface="Microsoft Yahei"/>
                <a:sym typeface="Microsoft Yahei"/>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p:txBody>
      </p:sp>
      <p:sp>
        <p:nvSpPr>
          <p:cNvPr id="16" name="Google Shape;16;p31"/>
          <p:cNvSpPr txBox="1"/>
          <p:nvPr>
            <p:ph idx="1" type="subTitle"/>
          </p:nvPr>
        </p:nvSpPr>
        <p:spPr>
          <a:xfrm>
            <a:off x="1524000" y="3602038"/>
            <a:ext cx="9144000" cy="1655762"/>
          </a:xfrm>
          <a:prstGeom prst="rect">
            <a:avLst/>
          </a:prstGeom>
          <a:noFill/>
          <a:ln>
            <a:noFill/>
          </a:ln>
        </p:spPr>
        <p:txBody>
          <a:bodyPr anchorCtr="0" anchor="t" bIns="45700" lIns="91425" spcFirstLastPara="1" rIns="91425" wrap="square" tIns="45700">
            <a:noAutofit/>
          </a:bodyPr>
          <a:lstStyle>
            <a:lvl1pPr lvl="0" marR="0" rtl="0" algn="ctr">
              <a:lnSpc>
                <a:spcPct val="90000"/>
              </a:lnSpc>
              <a:spcBef>
                <a:spcPts val="1000"/>
              </a:spcBef>
              <a:spcAft>
                <a:spcPts val="0"/>
              </a:spcAft>
              <a:buClr>
                <a:schemeClr val="dk1"/>
              </a:buClr>
              <a:buSzPts val="2400"/>
              <a:buFont typeface="Arial"/>
              <a:buNone/>
              <a:defRPr b="0" i="0" sz="2400" u="none" cap="none" strike="noStrike">
                <a:solidFill>
                  <a:schemeClr val="dk1"/>
                </a:solidFill>
                <a:latin typeface="Microsoft Yahei"/>
                <a:ea typeface="Microsoft Yahei"/>
                <a:cs typeface="Microsoft Yahei"/>
                <a:sym typeface="Microsoft Yahei"/>
              </a:defRPr>
            </a:lvl1pPr>
            <a:lvl2pPr lvl="1" marR="0" rtl="0" algn="ctr">
              <a:lnSpc>
                <a:spcPct val="90000"/>
              </a:lnSpc>
              <a:spcBef>
                <a:spcPts val="500"/>
              </a:spcBef>
              <a:spcAft>
                <a:spcPts val="0"/>
              </a:spcAft>
              <a:buClr>
                <a:schemeClr val="dk1"/>
              </a:buClr>
              <a:buSzPts val="2000"/>
              <a:buFont typeface="Arial"/>
              <a:buNone/>
              <a:defRPr b="0" i="0" sz="2000" u="none" cap="none" strike="noStrike">
                <a:solidFill>
                  <a:schemeClr val="dk1"/>
                </a:solidFill>
                <a:latin typeface="Microsoft Yahei"/>
                <a:ea typeface="Microsoft Yahei"/>
                <a:cs typeface="Microsoft Yahei"/>
                <a:sym typeface="Microsoft Yahei"/>
              </a:defRPr>
            </a:lvl2pPr>
            <a:lvl3pPr lvl="2" marR="0" rtl="0" algn="ctr">
              <a:lnSpc>
                <a:spcPct val="90000"/>
              </a:lnSpc>
              <a:spcBef>
                <a:spcPts val="500"/>
              </a:spcBef>
              <a:spcAft>
                <a:spcPts val="0"/>
              </a:spcAft>
              <a:buClr>
                <a:schemeClr val="dk1"/>
              </a:buClr>
              <a:buSzPts val="1800"/>
              <a:buFont typeface="Arial"/>
              <a:buNone/>
              <a:defRPr b="0" i="0" sz="1800" u="none" cap="none" strike="noStrike">
                <a:solidFill>
                  <a:schemeClr val="dk1"/>
                </a:solidFill>
                <a:latin typeface="Microsoft Yahei"/>
                <a:ea typeface="Microsoft Yahei"/>
                <a:cs typeface="Microsoft Yahei"/>
                <a:sym typeface="Microsoft Yahei"/>
              </a:defRPr>
            </a:lvl3pPr>
            <a:lvl4pPr lvl="3" marR="0" rtl="0" algn="ctr">
              <a:lnSpc>
                <a:spcPct val="90000"/>
              </a:lnSpc>
              <a:spcBef>
                <a:spcPts val="500"/>
              </a:spcBef>
              <a:spcAft>
                <a:spcPts val="0"/>
              </a:spcAft>
              <a:buClr>
                <a:schemeClr val="dk1"/>
              </a:buClr>
              <a:buSzPts val="1600"/>
              <a:buFont typeface="Arial"/>
              <a:buNone/>
              <a:defRPr b="0" i="0" sz="1600" u="none" cap="none" strike="noStrike">
                <a:solidFill>
                  <a:schemeClr val="dk1"/>
                </a:solidFill>
                <a:latin typeface="Microsoft Yahei"/>
                <a:ea typeface="Microsoft Yahei"/>
                <a:cs typeface="Microsoft Yahei"/>
                <a:sym typeface="Microsoft Yahei"/>
              </a:defRPr>
            </a:lvl4pPr>
            <a:lvl5pPr lvl="4" marR="0" rtl="0" algn="ctr">
              <a:lnSpc>
                <a:spcPct val="90000"/>
              </a:lnSpc>
              <a:spcBef>
                <a:spcPts val="500"/>
              </a:spcBef>
              <a:spcAft>
                <a:spcPts val="0"/>
              </a:spcAft>
              <a:buClr>
                <a:schemeClr val="dk1"/>
              </a:buClr>
              <a:buSzPts val="1600"/>
              <a:buFont typeface="Arial"/>
              <a:buNone/>
              <a:defRPr b="0" i="0" sz="1600" u="none" cap="none" strike="noStrike">
                <a:solidFill>
                  <a:schemeClr val="dk1"/>
                </a:solidFill>
                <a:latin typeface="Microsoft Yahei"/>
                <a:ea typeface="Microsoft Yahei"/>
                <a:cs typeface="Microsoft Yahei"/>
                <a:sym typeface="Microsoft Yahei"/>
              </a:defRPr>
            </a:lvl5pPr>
            <a:lvl6pPr lvl="5" marR="0" rtl="0" algn="ctr">
              <a:lnSpc>
                <a:spcPct val="90000"/>
              </a:lnSpc>
              <a:spcBef>
                <a:spcPts val="500"/>
              </a:spcBef>
              <a:spcAft>
                <a:spcPts val="0"/>
              </a:spcAft>
              <a:buClr>
                <a:schemeClr val="dk1"/>
              </a:buClr>
              <a:buSzPts val="1600"/>
              <a:buFont typeface="Arial"/>
              <a:buNone/>
              <a:defRPr b="0" i="0" sz="1600" u="none" cap="none" strike="noStrike">
                <a:solidFill>
                  <a:schemeClr val="dk1"/>
                </a:solidFill>
                <a:latin typeface="Microsoft Yahei"/>
                <a:ea typeface="Microsoft Yahei"/>
                <a:cs typeface="Microsoft Yahei"/>
                <a:sym typeface="Microsoft Yahei"/>
              </a:defRPr>
            </a:lvl6pPr>
            <a:lvl7pPr lvl="6" marR="0" rtl="0" algn="ctr">
              <a:lnSpc>
                <a:spcPct val="90000"/>
              </a:lnSpc>
              <a:spcBef>
                <a:spcPts val="500"/>
              </a:spcBef>
              <a:spcAft>
                <a:spcPts val="0"/>
              </a:spcAft>
              <a:buClr>
                <a:schemeClr val="dk1"/>
              </a:buClr>
              <a:buSzPts val="1600"/>
              <a:buFont typeface="Arial"/>
              <a:buNone/>
              <a:defRPr b="0" i="0" sz="1600" u="none" cap="none" strike="noStrike">
                <a:solidFill>
                  <a:schemeClr val="dk1"/>
                </a:solidFill>
                <a:latin typeface="Microsoft Yahei"/>
                <a:ea typeface="Microsoft Yahei"/>
                <a:cs typeface="Microsoft Yahei"/>
                <a:sym typeface="Microsoft Yahei"/>
              </a:defRPr>
            </a:lvl7pPr>
            <a:lvl8pPr lvl="7" marR="0" rtl="0" algn="ctr">
              <a:lnSpc>
                <a:spcPct val="90000"/>
              </a:lnSpc>
              <a:spcBef>
                <a:spcPts val="500"/>
              </a:spcBef>
              <a:spcAft>
                <a:spcPts val="0"/>
              </a:spcAft>
              <a:buClr>
                <a:schemeClr val="dk1"/>
              </a:buClr>
              <a:buSzPts val="1600"/>
              <a:buFont typeface="Arial"/>
              <a:buNone/>
              <a:defRPr b="0" i="0" sz="1600" u="none" cap="none" strike="noStrike">
                <a:solidFill>
                  <a:schemeClr val="dk1"/>
                </a:solidFill>
                <a:latin typeface="Microsoft Yahei"/>
                <a:ea typeface="Microsoft Yahei"/>
                <a:cs typeface="Microsoft Yahei"/>
                <a:sym typeface="Microsoft Yahei"/>
              </a:defRPr>
            </a:lvl8pPr>
            <a:lvl9pPr lvl="8" marR="0" rtl="0" algn="ctr">
              <a:lnSpc>
                <a:spcPct val="90000"/>
              </a:lnSpc>
              <a:spcBef>
                <a:spcPts val="500"/>
              </a:spcBef>
              <a:spcAft>
                <a:spcPts val="0"/>
              </a:spcAft>
              <a:buClr>
                <a:schemeClr val="dk1"/>
              </a:buClr>
              <a:buSzPts val="1600"/>
              <a:buFont typeface="Arial"/>
              <a:buNone/>
              <a:defRPr b="0" i="0" sz="1600" u="none" cap="none" strike="noStrike">
                <a:solidFill>
                  <a:schemeClr val="dk1"/>
                </a:solidFill>
                <a:latin typeface="Microsoft Yahei"/>
                <a:ea typeface="Microsoft Yahei"/>
                <a:cs typeface="Microsoft Yahei"/>
                <a:sym typeface="Microsoft Yahei"/>
              </a:defRPr>
            </a:lvl9pPr>
          </a:lstStyle>
          <a:p/>
        </p:txBody>
      </p:sp>
      <p:sp>
        <p:nvSpPr>
          <p:cNvPr id="17" name="Google Shape;17;p31"/>
          <p:cNvSpPr txBox="1"/>
          <p:nvPr>
            <p:ph idx="10" type="dt"/>
          </p:nvPr>
        </p:nvSpPr>
        <p:spPr>
          <a:xfrm>
            <a:off x="838200" y="6356350"/>
            <a:ext cx="2743200" cy="365125"/>
          </a:xfrm>
          <a:prstGeom prst="rect">
            <a:avLst/>
          </a:prstGeom>
          <a:noFill/>
          <a:ln>
            <a:noFill/>
          </a:ln>
        </p:spPr>
        <p:txBody>
          <a:bodyPr anchorCtr="0" anchor="t" bIns="45700" lIns="91425" spcFirstLastPara="1" rIns="91425" wrap="square" tIns="45700">
            <a:noAutofit/>
          </a:bodyPr>
          <a:lstStyle>
            <a:lvl1pPr lvl="0" marR="0" rtl="0" algn="l">
              <a:spcBef>
                <a:spcPts val="0"/>
              </a:spcBef>
              <a:spcAft>
                <a:spcPts val="0"/>
              </a:spcAft>
              <a:buSzPts val="1400"/>
              <a:buNone/>
              <a:defRPr sz="1800">
                <a:solidFill>
                  <a:schemeClr val="dk1"/>
                </a:solidFill>
                <a:latin typeface="Microsoft Yahei"/>
                <a:ea typeface="Microsoft Yahei"/>
                <a:cs typeface="Microsoft Yahei"/>
                <a:sym typeface="Microsoft Yahei"/>
              </a:defRPr>
            </a:lvl1pPr>
            <a:lvl2pPr lvl="1" marR="0" rtl="0" algn="l">
              <a:spcBef>
                <a:spcPts val="0"/>
              </a:spcBef>
              <a:spcAft>
                <a:spcPts val="0"/>
              </a:spcAft>
              <a:buSzPts val="1400"/>
              <a:buNone/>
              <a:defRPr b="0" i="0" sz="1800" u="none" cap="none" strike="noStrike">
                <a:solidFill>
                  <a:schemeClr val="dk1"/>
                </a:solidFill>
                <a:latin typeface="Microsoft Yahei"/>
                <a:ea typeface="Microsoft Yahei"/>
                <a:cs typeface="Microsoft Yahei"/>
                <a:sym typeface="Microsoft Yahei"/>
              </a:defRPr>
            </a:lvl2pPr>
            <a:lvl3pPr lvl="2" marR="0" rtl="0" algn="l">
              <a:spcBef>
                <a:spcPts val="0"/>
              </a:spcBef>
              <a:spcAft>
                <a:spcPts val="0"/>
              </a:spcAft>
              <a:buSzPts val="1400"/>
              <a:buNone/>
              <a:defRPr b="0" i="0" sz="1800" u="none" cap="none" strike="noStrike">
                <a:solidFill>
                  <a:schemeClr val="dk1"/>
                </a:solidFill>
                <a:latin typeface="Microsoft Yahei"/>
                <a:ea typeface="Microsoft Yahei"/>
                <a:cs typeface="Microsoft Yahei"/>
                <a:sym typeface="Microsoft Yahei"/>
              </a:defRPr>
            </a:lvl3pPr>
            <a:lvl4pPr lvl="3" marR="0" rtl="0" algn="l">
              <a:spcBef>
                <a:spcPts val="0"/>
              </a:spcBef>
              <a:spcAft>
                <a:spcPts val="0"/>
              </a:spcAft>
              <a:buSzPts val="1400"/>
              <a:buNone/>
              <a:defRPr b="0" i="0" sz="1800" u="none" cap="none" strike="noStrike">
                <a:solidFill>
                  <a:schemeClr val="dk1"/>
                </a:solidFill>
                <a:latin typeface="Microsoft Yahei"/>
                <a:ea typeface="Microsoft Yahei"/>
                <a:cs typeface="Microsoft Yahei"/>
                <a:sym typeface="Microsoft Yahei"/>
              </a:defRPr>
            </a:lvl4pPr>
            <a:lvl5pPr lvl="4" marR="0" rtl="0" algn="l">
              <a:spcBef>
                <a:spcPts val="0"/>
              </a:spcBef>
              <a:spcAft>
                <a:spcPts val="0"/>
              </a:spcAft>
              <a:buSzPts val="1400"/>
              <a:buNone/>
              <a:defRPr b="0" i="0" sz="1800" u="none" cap="none" strike="noStrike">
                <a:solidFill>
                  <a:schemeClr val="dk1"/>
                </a:solidFill>
                <a:latin typeface="Microsoft Yahei"/>
                <a:ea typeface="Microsoft Yahei"/>
                <a:cs typeface="Microsoft Yahei"/>
                <a:sym typeface="Microsoft Yahei"/>
              </a:defRPr>
            </a:lvl5pPr>
            <a:lvl6pPr lvl="5" marR="0" rtl="0" algn="l">
              <a:spcBef>
                <a:spcPts val="0"/>
              </a:spcBef>
              <a:spcAft>
                <a:spcPts val="0"/>
              </a:spcAft>
              <a:buSzPts val="1400"/>
              <a:buNone/>
              <a:defRPr b="0" i="0" sz="1800" u="none" cap="none" strike="noStrike">
                <a:solidFill>
                  <a:schemeClr val="dk1"/>
                </a:solidFill>
                <a:latin typeface="Microsoft Yahei"/>
                <a:ea typeface="Microsoft Yahei"/>
                <a:cs typeface="Microsoft Yahei"/>
                <a:sym typeface="Microsoft Yahei"/>
              </a:defRPr>
            </a:lvl6pPr>
            <a:lvl7pPr lvl="6" marR="0" rtl="0" algn="l">
              <a:spcBef>
                <a:spcPts val="0"/>
              </a:spcBef>
              <a:spcAft>
                <a:spcPts val="0"/>
              </a:spcAft>
              <a:buSzPts val="1400"/>
              <a:buNone/>
              <a:defRPr b="0" i="0" sz="1800" u="none" cap="none" strike="noStrike">
                <a:solidFill>
                  <a:schemeClr val="dk1"/>
                </a:solidFill>
                <a:latin typeface="Microsoft Yahei"/>
                <a:ea typeface="Microsoft Yahei"/>
                <a:cs typeface="Microsoft Yahei"/>
                <a:sym typeface="Microsoft Yahei"/>
              </a:defRPr>
            </a:lvl7pPr>
            <a:lvl8pPr lvl="7" marR="0" rtl="0" algn="l">
              <a:spcBef>
                <a:spcPts val="0"/>
              </a:spcBef>
              <a:spcAft>
                <a:spcPts val="0"/>
              </a:spcAft>
              <a:buSzPts val="1400"/>
              <a:buNone/>
              <a:defRPr b="0" i="0" sz="1800" u="none" cap="none" strike="noStrike">
                <a:solidFill>
                  <a:schemeClr val="dk1"/>
                </a:solidFill>
                <a:latin typeface="Microsoft Yahei"/>
                <a:ea typeface="Microsoft Yahei"/>
                <a:cs typeface="Microsoft Yahei"/>
                <a:sym typeface="Microsoft Yahei"/>
              </a:defRPr>
            </a:lvl8pPr>
            <a:lvl9pPr lvl="8" marR="0" rtl="0" algn="l">
              <a:spcBef>
                <a:spcPts val="0"/>
              </a:spcBef>
              <a:spcAft>
                <a:spcPts val="0"/>
              </a:spcAft>
              <a:buSzPts val="1400"/>
              <a:buNone/>
              <a:defRPr b="0" i="0" sz="1800" u="none" cap="none" strike="noStrike">
                <a:solidFill>
                  <a:schemeClr val="dk1"/>
                </a:solidFill>
                <a:latin typeface="Microsoft Yahei"/>
                <a:ea typeface="Microsoft Yahei"/>
                <a:cs typeface="Microsoft Yahei"/>
                <a:sym typeface="Microsoft Yahei"/>
              </a:defRPr>
            </a:lvl9pPr>
          </a:lstStyle>
          <a:p/>
        </p:txBody>
      </p:sp>
      <p:sp>
        <p:nvSpPr>
          <p:cNvPr id="18" name="Google Shape;18;p31"/>
          <p:cNvSpPr txBox="1"/>
          <p:nvPr>
            <p:ph idx="11" type="ftr"/>
          </p:nvPr>
        </p:nvSpPr>
        <p:spPr>
          <a:xfrm>
            <a:off x="4038600" y="6356350"/>
            <a:ext cx="4114800" cy="365125"/>
          </a:xfrm>
          <a:prstGeom prst="rect">
            <a:avLst/>
          </a:prstGeom>
          <a:noFill/>
          <a:ln>
            <a:noFill/>
          </a:ln>
        </p:spPr>
        <p:txBody>
          <a:bodyPr anchorCtr="0" anchor="t" bIns="45700" lIns="91425" spcFirstLastPara="1" rIns="91425" wrap="square" tIns="45700">
            <a:noAutofit/>
          </a:bodyPr>
          <a:lstStyle>
            <a:lvl1pPr lvl="0" marR="0" rtl="0" algn="l">
              <a:spcBef>
                <a:spcPts val="0"/>
              </a:spcBef>
              <a:spcAft>
                <a:spcPts val="0"/>
              </a:spcAft>
              <a:buSzPts val="1400"/>
              <a:buNone/>
              <a:defRPr sz="1800">
                <a:solidFill>
                  <a:schemeClr val="dk1"/>
                </a:solidFill>
                <a:latin typeface="Microsoft Yahei"/>
                <a:ea typeface="Microsoft Yahei"/>
                <a:cs typeface="Microsoft Yahei"/>
                <a:sym typeface="Microsoft Yahei"/>
              </a:defRPr>
            </a:lvl1pPr>
            <a:lvl2pPr lvl="1" marR="0" rtl="0" algn="l">
              <a:spcBef>
                <a:spcPts val="0"/>
              </a:spcBef>
              <a:spcAft>
                <a:spcPts val="0"/>
              </a:spcAft>
              <a:buSzPts val="1400"/>
              <a:buNone/>
              <a:defRPr b="0" i="0" sz="1800" u="none" cap="none" strike="noStrike">
                <a:solidFill>
                  <a:schemeClr val="dk1"/>
                </a:solidFill>
                <a:latin typeface="Microsoft Yahei"/>
                <a:ea typeface="Microsoft Yahei"/>
                <a:cs typeface="Microsoft Yahei"/>
                <a:sym typeface="Microsoft Yahei"/>
              </a:defRPr>
            </a:lvl2pPr>
            <a:lvl3pPr lvl="2" marR="0" rtl="0" algn="l">
              <a:spcBef>
                <a:spcPts val="0"/>
              </a:spcBef>
              <a:spcAft>
                <a:spcPts val="0"/>
              </a:spcAft>
              <a:buSzPts val="1400"/>
              <a:buNone/>
              <a:defRPr b="0" i="0" sz="1800" u="none" cap="none" strike="noStrike">
                <a:solidFill>
                  <a:schemeClr val="dk1"/>
                </a:solidFill>
                <a:latin typeface="Microsoft Yahei"/>
                <a:ea typeface="Microsoft Yahei"/>
                <a:cs typeface="Microsoft Yahei"/>
                <a:sym typeface="Microsoft Yahei"/>
              </a:defRPr>
            </a:lvl3pPr>
            <a:lvl4pPr lvl="3" marR="0" rtl="0" algn="l">
              <a:spcBef>
                <a:spcPts val="0"/>
              </a:spcBef>
              <a:spcAft>
                <a:spcPts val="0"/>
              </a:spcAft>
              <a:buSzPts val="1400"/>
              <a:buNone/>
              <a:defRPr b="0" i="0" sz="1800" u="none" cap="none" strike="noStrike">
                <a:solidFill>
                  <a:schemeClr val="dk1"/>
                </a:solidFill>
                <a:latin typeface="Microsoft Yahei"/>
                <a:ea typeface="Microsoft Yahei"/>
                <a:cs typeface="Microsoft Yahei"/>
                <a:sym typeface="Microsoft Yahei"/>
              </a:defRPr>
            </a:lvl4pPr>
            <a:lvl5pPr lvl="4" marR="0" rtl="0" algn="l">
              <a:spcBef>
                <a:spcPts val="0"/>
              </a:spcBef>
              <a:spcAft>
                <a:spcPts val="0"/>
              </a:spcAft>
              <a:buSzPts val="1400"/>
              <a:buNone/>
              <a:defRPr b="0" i="0" sz="1800" u="none" cap="none" strike="noStrike">
                <a:solidFill>
                  <a:schemeClr val="dk1"/>
                </a:solidFill>
                <a:latin typeface="Microsoft Yahei"/>
                <a:ea typeface="Microsoft Yahei"/>
                <a:cs typeface="Microsoft Yahei"/>
                <a:sym typeface="Microsoft Yahei"/>
              </a:defRPr>
            </a:lvl5pPr>
            <a:lvl6pPr lvl="5" marR="0" rtl="0" algn="l">
              <a:spcBef>
                <a:spcPts val="0"/>
              </a:spcBef>
              <a:spcAft>
                <a:spcPts val="0"/>
              </a:spcAft>
              <a:buSzPts val="1400"/>
              <a:buNone/>
              <a:defRPr b="0" i="0" sz="1800" u="none" cap="none" strike="noStrike">
                <a:solidFill>
                  <a:schemeClr val="dk1"/>
                </a:solidFill>
                <a:latin typeface="Microsoft Yahei"/>
                <a:ea typeface="Microsoft Yahei"/>
                <a:cs typeface="Microsoft Yahei"/>
                <a:sym typeface="Microsoft Yahei"/>
              </a:defRPr>
            </a:lvl6pPr>
            <a:lvl7pPr lvl="6" marR="0" rtl="0" algn="l">
              <a:spcBef>
                <a:spcPts val="0"/>
              </a:spcBef>
              <a:spcAft>
                <a:spcPts val="0"/>
              </a:spcAft>
              <a:buSzPts val="1400"/>
              <a:buNone/>
              <a:defRPr b="0" i="0" sz="1800" u="none" cap="none" strike="noStrike">
                <a:solidFill>
                  <a:schemeClr val="dk1"/>
                </a:solidFill>
                <a:latin typeface="Microsoft Yahei"/>
                <a:ea typeface="Microsoft Yahei"/>
                <a:cs typeface="Microsoft Yahei"/>
                <a:sym typeface="Microsoft Yahei"/>
              </a:defRPr>
            </a:lvl7pPr>
            <a:lvl8pPr lvl="7" marR="0" rtl="0" algn="l">
              <a:spcBef>
                <a:spcPts val="0"/>
              </a:spcBef>
              <a:spcAft>
                <a:spcPts val="0"/>
              </a:spcAft>
              <a:buSzPts val="1400"/>
              <a:buNone/>
              <a:defRPr b="0" i="0" sz="1800" u="none" cap="none" strike="noStrike">
                <a:solidFill>
                  <a:schemeClr val="dk1"/>
                </a:solidFill>
                <a:latin typeface="Microsoft Yahei"/>
                <a:ea typeface="Microsoft Yahei"/>
                <a:cs typeface="Microsoft Yahei"/>
                <a:sym typeface="Microsoft Yahei"/>
              </a:defRPr>
            </a:lvl8pPr>
            <a:lvl9pPr lvl="8" marR="0" rtl="0" algn="l">
              <a:spcBef>
                <a:spcPts val="0"/>
              </a:spcBef>
              <a:spcAft>
                <a:spcPts val="0"/>
              </a:spcAft>
              <a:buSzPts val="1400"/>
              <a:buNone/>
              <a:defRPr b="0" i="0" sz="1800" u="none" cap="none" strike="noStrike">
                <a:solidFill>
                  <a:schemeClr val="dk1"/>
                </a:solidFill>
                <a:latin typeface="Microsoft Yahei"/>
                <a:ea typeface="Microsoft Yahei"/>
                <a:cs typeface="Microsoft Yahei"/>
                <a:sym typeface="Microsoft Yahei"/>
              </a:defRPr>
            </a:lvl9pPr>
          </a:lstStyle>
          <a:p/>
        </p:txBody>
      </p:sp>
      <p:sp>
        <p:nvSpPr>
          <p:cNvPr id="19" name="Google Shape;19;p31"/>
          <p:cNvSpPr txBox="1"/>
          <p:nvPr>
            <p:ph idx="12" type="sldNum"/>
          </p:nvPr>
        </p:nvSpPr>
        <p:spPr>
          <a:xfrm>
            <a:off x="8610600" y="6356350"/>
            <a:ext cx="2743200" cy="365125"/>
          </a:xfrm>
          <a:prstGeom prst="rect">
            <a:avLst/>
          </a:prstGeom>
          <a:noFill/>
          <a:ln>
            <a:noFill/>
          </a:ln>
        </p:spPr>
        <p:txBody>
          <a:bodyPr anchorCtr="0" anchor="t" bIns="45700" lIns="91425" spcFirstLastPara="1" rIns="91425" wrap="square" tIns="45700">
            <a:noAutofit/>
          </a:bodyPr>
          <a:lstStyle>
            <a:lvl1pPr indent="0" lvl="0" marL="0" marR="0" rtl="0" algn="l">
              <a:spcBef>
                <a:spcPts val="0"/>
              </a:spcBef>
              <a:buNone/>
              <a:defRPr sz="1800">
                <a:solidFill>
                  <a:schemeClr val="dk1"/>
                </a:solidFill>
                <a:latin typeface="Microsoft Yahei"/>
                <a:ea typeface="Microsoft Yahei"/>
                <a:cs typeface="Microsoft Yahei"/>
                <a:sym typeface="Microsoft Yahei"/>
              </a:defRPr>
            </a:lvl1pPr>
            <a:lvl2pPr indent="0" lvl="1" marL="0" marR="0" rtl="0" algn="l">
              <a:spcBef>
                <a:spcPts val="0"/>
              </a:spcBef>
              <a:buNone/>
              <a:defRPr sz="1800">
                <a:solidFill>
                  <a:schemeClr val="dk1"/>
                </a:solidFill>
                <a:latin typeface="Microsoft Yahei"/>
                <a:ea typeface="Microsoft Yahei"/>
                <a:cs typeface="Microsoft Yahei"/>
                <a:sym typeface="Microsoft Yahei"/>
              </a:defRPr>
            </a:lvl2pPr>
            <a:lvl3pPr indent="0" lvl="2" marL="0" marR="0" rtl="0" algn="l">
              <a:spcBef>
                <a:spcPts val="0"/>
              </a:spcBef>
              <a:buNone/>
              <a:defRPr sz="1800">
                <a:solidFill>
                  <a:schemeClr val="dk1"/>
                </a:solidFill>
                <a:latin typeface="Microsoft Yahei"/>
                <a:ea typeface="Microsoft Yahei"/>
                <a:cs typeface="Microsoft Yahei"/>
                <a:sym typeface="Microsoft Yahei"/>
              </a:defRPr>
            </a:lvl3pPr>
            <a:lvl4pPr indent="0" lvl="3" marL="0" marR="0" rtl="0" algn="l">
              <a:spcBef>
                <a:spcPts val="0"/>
              </a:spcBef>
              <a:buNone/>
              <a:defRPr sz="1800">
                <a:solidFill>
                  <a:schemeClr val="dk1"/>
                </a:solidFill>
                <a:latin typeface="Microsoft Yahei"/>
                <a:ea typeface="Microsoft Yahei"/>
                <a:cs typeface="Microsoft Yahei"/>
                <a:sym typeface="Microsoft Yahei"/>
              </a:defRPr>
            </a:lvl4pPr>
            <a:lvl5pPr indent="0" lvl="4" marL="0" marR="0" rtl="0" algn="l">
              <a:spcBef>
                <a:spcPts val="0"/>
              </a:spcBef>
              <a:buNone/>
              <a:defRPr sz="1800">
                <a:solidFill>
                  <a:schemeClr val="dk1"/>
                </a:solidFill>
                <a:latin typeface="Microsoft Yahei"/>
                <a:ea typeface="Microsoft Yahei"/>
                <a:cs typeface="Microsoft Yahei"/>
                <a:sym typeface="Microsoft Yahei"/>
              </a:defRPr>
            </a:lvl5pPr>
            <a:lvl6pPr indent="0" lvl="5" marL="0" marR="0" rtl="0" algn="l">
              <a:spcBef>
                <a:spcPts val="0"/>
              </a:spcBef>
              <a:buNone/>
              <a:defRPr sz="1800">
                <a:solidFill>
                  <a:schemeClr val="dk1"/>
                </a:solidFill>
                <a:latin typeface="Microsoft Yahei"/>
                <a:ea typeface="Microsoft Yahei"/>
                <a:cs typeface="Microsoft Yahei"/>
                <a:sym typeface="Microsoft Yahei"/>
              </a:defRPr>
            </a:lvl6pPr>
            <a:lvl7pPr indent="0" lvl="6" marL="0" marR="0" rtl="0" algn="l">
              <a:spcBef>
                <a:spcPts val="0"/>
              </a:spcBef>
              <a:buNone/>
              <a:defRPr sz="1800">
                <a:solidFill>
                  <a:schemeClr val="dk1"/>
                </a:solidFill>
                <a:latin typeface="Microsoft Yahei"/>
                <a:ea typeface="Microsoft Yahei"/>
                <a:cs typeface="Microsoft Yahei"/>
                <a:sym typeface="Microsoft Yahei"/>
              </a:defRPr>
            </a:lvl7pPr>
            <a:lvl8pPr indent="0" lvl="7" marL="0" marR="0" rtl="0" algn="l">
              <a:spcBef>
                <a:spcPts val="0"/>
              </a:spcBef>
              <a:buNone/>
              <a:defRPr sz="1800">
                <a:solidFill>
                  <a:schemeClr val="dk1"/>
                </a:solidFill>
                <a:latin typeface="Microsoft Yahei"/>
                <a:ea typeface="Microsoft Yahei"/>
                <a:cs typeface="Microsoft Yahei"/>
                <a:sym typeface="Microsoft Yahei"/>
              </a:defRPr>
            </a:lvl8pPr>
            <a:lvl9pPr indent="0" lvl="8" marL="0" marR="0" rtl="0" algn="l">
              <a:spcBef>
                <a:spcPts val="0"/>
              </a:spcBef>
              <a:buNone/>
              <a:defRPr sz="1800">
                <a:solidFill>
                  <a:schemeClr val="dk1"/>
                </a:solidFill>
                <a:latin typeface="Microsoft Yahei"/>
                <a:ea typeface="Microsoft Yahei"/>
                <a:cs typeface="Microsoft Yahei"/>
                <a:sym typeface="Microsoft Yahei"/>
              </a:defRPr>
            </a:lvl9pPr>
          </a:lstStyle>
          <a:p>
            <a:pPr indent="0" lvl="0" marL="0" rtl="0" algn="l">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Picture with Caption" type="picTx">
  <p:cSld name="PICTURE_WITH_CAPTION_TEXT">
    <p:spTree>
      <p:nvGrpSpPr>
        <p:cNvPr id="135" name="Shape 135"/>
        <p:cNvGrpSpPr/>
        <p:nvPr/>
      </p:nvGrpSpPr>
      <p:grpSpPr>
        <a:xfrm>
          <a:off x="0" y="0"/>
          <a:ext cx="0" cy="0"/>
          <a:chOff x="0" y="0"/>
          <a:chExt cx="0" cy="0"/>
        </a:xfrm>
      </p:grpSpPr>
      <p:sp>
        <p:nvSpPr>
          <p:cNvPr id="136" name="Google Shape;136;p50"/>
          <p:cNvSpPr txBox="1"/>
          <p:nvPr>
            <p:ph type="title"/>
          </p:nvPr>
        </p:nvSpPr>
        <p:spPr>
          <a:xfrm>
            <a:off x="840318" y="457200"/>
            <a:ext cx="3932767" cy="1600200"/>
          </a:xfrm>
          <a:prstGeom prst="rect">
            <a:avLst/>
          </a:prstGeom>
          <a:noFill/>
          <a:ln>
            <a:noFill/>
          </a:ln>
        </p:spPr>
        <p:txBody>
          <a:bodyPr anchorCtr="0" anchor="b" bIns="45700" lIns="91425" spcFirstLastPara="1" rIns="91425" wrap="square" tIns="45700">
            <a:noAutofit/>
          </a:bodyPr>
          <a:lstStyle>
            <a:lvl1pPr lvl="0" algn="ctr">
              <a:spcBef>
                <a:spcPts val="0"/>
              </a:spcBef>
              <a:spcAft>
                <a:spcPts val="0"/>
              </a:spcAft>
              <a:buSzPts val="1400"/>
              <a:buNone/>
              <a:defRPr sz="3200"/>
            </a:lvl1pPr>
            <a:lvl2pPr lvl="1" algn="ctr">
              <a:spcBef>
                <a:spcPts val="0"/>
              </a:spcBef>
              <a:spcAft>
                <a:spcPts val="0"/>
              </a:spcAft>
              <a:buSzPts val="1400"/>
              <a:buNone/>
              <a:defRPr/>
            </a:lvl2pPr>
            <a:lvl3pPr lvl="2" algn="ctr">
              <a:spcBef>
                <a:spcPts val="0"/>
              </a:spcBef>
              <a:spcAft>
                <a:spcPts val="0"/>
              </a:spcAft>
              <a:buSzPts val="1400"/>
              <a:buNone/>
              <a:defRPr/>
            </a:lvl3pPr>
            <a:lvl4pPr lvl="3" algn="ctr">
              <a:spcBef>
                <a:spcPts val="0"/>
              </a:spcBef>
              <a:spcAft>
                <a:spcPts val="0"/>
              </a:spcAft>
              <a:buSzPts val="1400"/>
              <a:buNone/>
              <a:defRPr/>
            </a:lvl4pPr>
            <a:lvl5pPr lvl="4" algn="ctr">
              <a:spcBef>
                <a:spcPts val="0"/>
              </a:spcBef>
              <a:spcAft>
                <a:spcPts val="0"/>
              </a:spcAft>
              <a:buSzPts val="1400"/>
              <a:buNone/>
              <a:defRPr/>
            </a:lvl5pPr>
            <a:lvl6pPr lvl="5" algn="ctr">
              <a:spcBef>
                <a:spcPts val="0"/>
              </a:spcBef>
              <a:spcAft>
                <a:spcPts val="0"/>
              </a:spcAft>
              <a:buSzPts val="1400"/>
              <a:buNone/>
              <a:defRPr/>
            </a:lvl6pPr>
            <a:lvl7pPr lvl="6" algn="ctr">
              <a:spcBef>
                <a:spcPts val="0"/>
              </a:spcBef>
              <a:spcAft>
                <a:spcPts val="0"/>
              </a:spcAft>
              <a:buSzPts val="1400"/>
              <a:buNone/>
              <a:defRPr/>
            </a:lvl7pPr>
            <a:lvl8pPr lvl="7" algn="ctr">
              <a:spcBef>
                <a:spcPts val="0"/>
              </a:spcBef>
              <a:spcAft>
                <a:spcPts val="0"/>
              </a:spcAft>
              <a:buSzPts val="1400"/>
              <a:buNone/>
              <a:defRPr/>
            </a:lvl8pPr>
            <a:lvl9pPr lvl="8" algn="ctr">
              <a:spcBef>
                <a:spcPts val="0"/>
              </a:spcBef>
              <a:spcAft>
                <a:spcPts val="0"/>
              </a:spcAft>
              <a:buSzPts val="1400"/>
              <a:buNone/>
              <a:defRPr/>
            </a:lvl9pPr>
          </a:lstStyle>
          <a:p/>
        </p:txBody>
      </p:sp>
      <p:sp>
        <p:nvSpPr>
          <p:cNvPr id="137" name="Google Shape;137;p50"/>
          <p:cNvSpPr/>
          <p:nvPr>
            <p:ph idx="2" type="pic"/>
          </p:nvPr>
        </p:nvSpPr>
        <p:spPr>
          <a:xfrm>
            <a:off x="5183717" y="987426"/>
            <a:ext cx="6172200" cy="4873625"/>
          </a:xfrm>
          <a:prstGeom prst="rect">
            <a:avLst/>
          </a:prstGeom>
          <a:noFill/>
          <a:ln>
            <a:noFill/>
          </a:ln>
        </p:spPr>
      </p:sp>
      <p:sp>
        <p:nvSpPr>
          <p:cNvPr id="138" name="Google Shape;138;p50"/>
          <p:cNvSpPr txBox="1"/>
          <p:nvPr>
            <p:ph idx="1" type="body"/>
          </p:nvPr>
        </p:nvSpPr>
        <p:spPr>
          <a:xfrm>
            <a:off x="840318" y="2057400"/>
            <a:ext cx="3932767" cy="3811588"/>
          </a:xfrm>
          <a:prstGeom prst="rect">
            <a:avLst/>
          </a:prstGeom>
          <a:noFill/>
          <a:ln>
            <a:noFill/>
          </a:ln>
        </p:spPr>
        <p:txBody>
          <a:bodyPr anchorCtr="0" anchor="t" bIns="45700" lIns="91425" spcFirstLastPara="1" rIns="91425" wrap="square" tIns="45700">
            <a:noAutofit/>
          </a:bodyPr>
          <a:lstStyle>
            <a:lvl1pPr indent="-228600" lvl="0" marL="457200" algn="l">
              <a:spcBef>
                <a:spcPts val="320"/>
              </a:spcBef>
              <a:spcAft>
                <a:spcPts val="0"/>
              </a:spcAft>
              <a:buClr>
                <a:schemeClr val="dk1"/>
              </a:buClr>
              <a:buSzPts val="1600"/>
              <a:buFont typeface="Arial"/>
              <a:buNone/>
              <a:defRPr sz="1600"/>
            </a:lvl1pPr>
            <a:lvl2pPr indent="-228600" lvl="1" marL="914400" algn="l">
              <a:spcBef>
                <a:spcPts val="280"/>
              </a:spcBef>
              <a:spcAft>
                <a:spcPts val="0"/>
              </a:spcAft>
              <a:buClr>
                <a:schemeClr val="dk1"/>
              </a:buClr>
              <a:buSzPts val="1400"/>
              <a:buFont typeface="Arial"/>
              <a:buNone/>
              <a:defRPr sz="1400"/>
            </a:lvl2pPr>
            <a:lvl3pPr indent="-228600" lvl="2" marL="1371600" algn="l">
              <a:spcBef>
                <a:spcPts val="240"/>
              </a:spcBef>
              <a:spcAft>
                <a:spcPts val="0"/>
              </a:spcAft>
              <a:buClr>
                <a:schemeClr val="dk1"/>
              </a:buClr>
              <a:buSzPts val="1200"/>
              <a:buFont typeface="Arial"/>
              <a:buNone/>
              <a:defRPr sz="1200"/>
            </a:lvl3pPr>
            <a:lvl4pPr indent="-228600" lvl="3" marL="1828800" algn="l">
              <a:spcBef>
                <a:spcPts val="200"/>
              </a:spcBef>
              <a:spcAft>
                <a:spcPts val="0"/>
              </a:spcAft>
              <a:buClr>
                <a:schemeClr val="dk1"/>
              </a:buClr>
              <a:buSzPts val="1000"/>
              <a:buFont typeface="Arial"/>
              <a:buNone/>
              <a:defRPr sz="1000"/>
            </a:lvl4pPr>
            <a:lvl5pPr indent="-228600" lvl="4" marL="2286000" algn="l">
              <a:spcBef>
                <a:spcPts val="200"/>
              </a:spcBef>
              <a:spcAft>
                <a:spcPts val="0"/>
              </a:spcAft>
              <a:buClr>
                <a:schemeClr val="dk1"/>
              </a:buClr>
              <a:buSzPts val="1000"/>
              <a:buFont typeface="Arial"/>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139" name="Google Shape;139;p50"/>
          <p:cNvSpPr txBox="1"/>
          <p:nvPr>
            <p:ph idx="10" type="dt"/>
          </p:nvPr>
        </p:nvSpPr>
        <p:spPr>
          <a:xfrm>
            <a:off x="609600" y="6245225"/>
            <a:ext cx="2844800" cy="476250"/>
          </a:xfrm>
          <a:prstGeom prst="rect">
            <a:avLst/>
          </a:prstGeom>
          <a:noFill/>
          <a:ln>
            <a:noFill/>
          </a:ln>
        </p:spPr>
        <p:txBody>
          <a:bodyPr anchorCtr="0" anchor="t" bIns="45700" lIns="91425" spcFirstLastPara="1" rIns="91425" wrap="square" tIns="4570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140" name="Google Shape;140;p50"/>
          <p:cNvSpPr txBox="1"/>
          <p:nvPr>
            <p:ph idx="11" type="ftr"/>
          </p:nvPr>
        </p:nvSpPr>
        <p:spPr>
          <a:xfrm>
            <a:off x="4165600" y="6245225"/>
            <a:ext cx="3860800" cy="476250"/>
          </a:xfrm>
          <a:prstGeom prst="rect">
            <a:avLst/>
          </a:prstGeom>
          <a:noFill/>
          <a:ln>
            <a:noFill/>
          </a:ln>
        </p:spPr>
        <p:txBody>
          <a:bodyPr anchorCtr="0" anchor="t" bIns="45700" lIns="91425" spcFirstLastPara="1" rIns="91425" wrap="square" tIns="4570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141" name="Google Shape;141;p50"/>
          <p:cNvSpPr txBox="1"/>
          <p:nvPr>
            <p:ph idx="12" type="sldNum"/>
          </p:nvPr>
        </p:nvSpPr>
        <p:spPr>
          <a:xfrm>
            <a:off x="8737600" y="6245225"/>
            <a:ext cx="2844800" cy="476250"/>
          </a:xfrm>
          <a:prstGeom prst="rect">
            <a:avLst/>
          </a:prstGeom>
          <a:noFill/>
          <a:ln>
            <a:noFill/>
          </a:ln>
        </p:spPr>
        <p:txBody>
          <a:bodyPr anchorCtr="0" anchor="t" bIns="45700" lIns="91425" spcFirstLastPara="1" rIns="91425" wrap="square" tIns="45700">
            <a:noAutofit/>
          </a:bodyPr>
          <a:lstStyle>
            <a:lvl1pPr indent="0" lvl="0" marL="0" algn="r">
              <a:spcBef>
                <a:spcPts val="0"/>
              </a:spcBef>
              <a:buNone/>
              <a:defRPr sz="1400">
                <a:solidFill>
                  <a:schemeClr val="dk1"/>
                </a:solidFill>
                <a:latin typeface="Arial"/>
                <a:ea typeface="Arial"/>
                <a:cs typeface="Arial"/>
                <a:sym typeface="Arial"/>
              </a:defRPr>
            </a:lvl1pPr>
            <a:lvl2pPr indent="0" lvl="1" marL="0" algn="r">
              <a:spcBef>
                <a:spcPts val="0"/>
              </a:spcBef>
              <a:buNone/>
              <a:defRPr sz="1400">
                <a:solidFill>
                  <a:schemeClr val="dk1"/>
                </a:solidFill>
                <a:latin typeface="Arial"/>
                <a:ea typeface="Arial"/>
                <a:cs typeface="Arial"/>
                <a:sym typeface="Arial"/>
              </a:defRPr>
            </a:lvl2pPr>
            <a:lvl3pPr indent="0" lvl="2" marL="0" algn="r">
              <a:spcBef>
                <a:spcPts val="0"/>
              </a:spcBef>
              <a:buNone/>
              <a:defRPr sz="1400">
                <a:solidFill>
                  <a:schemeClr val="dk1"/>
                </a:solidFill>
                <a:latin typeface="Arial"/>
                <a:ea typeface="Arial"/>
                <a:cs typeface="Arial"/>
                <a:sym typeface="Arial"/>
              </a:defRPr>
            </a:lvl3pPr>
            <a:lvl4pPr indent="0" lvl="3" marL="0" algn="r">
              <a:spcBef>
                <a:spcPts val="0"/>
              </a:spcBef>
              <a:buNone/>
              <a:defRPr sz="1400">
                <a:solidFill>
                  <a:schemeClr val="dk1"/>
                </a:solidFill>
                <a:latin typeface="Arial"/>
                <a:ea typeface="Arial"/>
                <a:cs typeface="Arial"/>
                <a:sym typeface="Arial"/>
              </a:defRPr>
            </a:lvl4pPr>
            <a:lvl5pPr indent="0" lvl="4" marL="0" algn="r">
              <a:spcBef>
                <a:spcPts val="0"/>
              </a:spcBef>
              <a:buNone/>
              <a:defRPr sz="1400">
                <a:solidFill>
                  <a:schemeClr val="dk1"/>
                </a:solidFill>
                <a:latin typeface="Arial"/>
                <a:ea typeface="Arial"/>
                <a:cs typeface="Arial"/>
                <a:sym typeface="Arial"/>
              </a:defRPr>
            </a:lvl5pPr>
            <a:lvl6pPr indent="0" lvl="5" marL="0" algn="r">
              <a:spcBef>
                <a:spcPts val="0"/>
              </a:spcBef>
              <a:buNone/>
              <a:defRPr sz="1400">
                <a:solidFill>
                  <a:schemeClr val="dk1"/>
                </a:solidFill>
                <a:latin typeface="Arial"/>
                <a:ea typeface="Arial"/>
                <a:cs typeface="Arial"/>
                <a:sym typeface="Arial"/>
              </a:defRPr>
            </a:lvl6pPr>
            <a:lvl7pPr indent="0" lvl="6" marL="0" algn="r">
              <a:spcBef>
                <a:spcPts val="0"/>
              </a:spcBef>
              <a:buNone/>
              <a:defRPr sz="1400">
                <a:solidFill>
                  <a:schemeClr val="dk1"/>
                </a:solidFill>
                <a:latin typeface="Arial"/>
                <a:ea typeface="Arial"/>
                <a:cs typeface="Arial"/>
                <a:sym typeface="Arial"/>
              </a:defRPr>
            </a:lvl7pPr>
            <a:lvl8pPr indent="0" lvl="7" marL="0" algn="r">
              <a:spcBef>
                <a:spcPts val="0"/>
              </a:spcBef>
              <a:buNone/>
              <a:defRPr sz="1400">
                <a:solidFill>
                  <a:schemeClr val="dk1"/>
                </a:solidFill>
                <a:latin typeface="Arial"/>
                <a:ea typeface="Arial"/>
                <a:cs typeface="Arial"/>
                <a:sym typeface="Arial"/>
              </a:defRPr>
            </a:lvl8pPr>
            <a:lvl9pPr indent="0" lvl="8" marL="0" algn="r">
              <a:spcBef>
                <a:spcPts val="0"/>
              </a:spcBef>
              <a:buNone/>
              <a:defRPr sz="1400">
                <a:solidFill>
                  <a:schemeClr val="dk1"/>
                </a:solidFill>
                <a:latin typeface="Arial"/>
                <a:ea typeface="Arial"/>
                <a:cs typeface="Arial"/>
                <a:sym typeface="Arial"/>
              </a:defRPr>
            </a:lvl9p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2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Vertical Text" type="vertTx">
  <p:cSld name="VERTICAL_TEXT">
    <p:spTree>
      <p:nvGrpSpPr>
        <p:cNvPr id="142" name="Shape 142"/>
        <p:cNvGrpSpPr/>
        <p:nvPr/>
      </p:nvGrpSpPr>
      <p:grpSpPr>
        <a:xfrm>
          <a:off x="0" y="0"/>
          <a:ext cx="0" cy="0"/>
          <a:chOff x="0" y="0"/>
          <a:chExt cx="0" cy="0"/>
        </a:xfrm>
      </p:grpSpPr>
      <p:sp>
        <p:nvSpPr>
          <p:cNvPr id="143" name="Google Shape;143;p51"/>
          <p:cNvSpPr txBox="1"/>
          <p:nvPr>
            <p:ph type="title"/>
          </p:nvPr>
        </p:nvSpPr>
        <p:spPr>
          <a:xfrm>
            <a:off x="609600" y="274638"/>
            <a:ext cx="10972800" cy="1143000"/>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SzPts val="1400"/>
              <a:buNone/>
              <a:defRPr/>
            </a:lvl1pPr>
            <a:lvl2pPr lvl="1" algn="ctr">
              <a:spcBef>
                <a:spcPts val="0"/>
              </a:spcBef>
              <a:spcAft>
                <a:spcPts val="0"/>
              </a:spcAft>
              <a:buSzPts val="1400"/>
              <a:buNone/>
              <a:defRPr/>
            </a:lvl2pPr>
            <a:lvl3pPr lvl="2" algn="ctr">
              <a:spcBef>
                <a:spcPts val="0"/>
              </a:spcBef>
              <a:spcAft>
                <a:spcPts val="0"/>
              </a:spcAft>
              <a:buSzPts val="1400"/>
              <a:buNone/>
              <a:defRPr/>
            </a:lvl3pPr>
            <a:lvl4pPr lvl="3" algn="ctr">
              <a:spcBef>
                <a:spcPts val="0"/>
              </a:spcBef>
              <a:spcAft>
                <a:spcPts val="0"/>
              </a:spcAft>
              <a:buSzPts val="1400"/>
              <a:buNone/>
              <a:defRPr/>
            </a:lvl4pPr>
            <a:lvl5pPr lvl="4" algn="ctr">
              <a:spcBef>
                <a:spcPts val="0"/>
              </a:spcBef>
              <a:spcAft>
                <a:spcPts val="0"/>
              </a:spcAft>
              <a:buSzPts val="1400"/>
              <a:buNone/>
              <a:defRPr/>
            </a:lvl5pPr>
            <a:lvl6pPr lvl="5" algn="ctr">
              <a:spcBef>
                <a:spcPts val="0"/>
              </a:spcBef>
              <a:spcAft>
                <a:spcPts val="0"/>
              </a:spcAft>
              <a:buSzPts val="1400"/>
              <a:buNone/>
              <a:defRPr/>
            </a:lvl6pPr>
            <a:lvl7pPr lvl="6" algn="ctr">
              <a:spcBef>
                <a:spcPts val="0"/>
              </a:spcBef>
              <a:spcAft>
                <a:spcPts val="0"/>
              </a:spcAft>
              <a:buSzPts val="1400"/>
              <a:buNone/>
              <a:defRPr/>
            </a:lvl7pPr>
            <a:lvl8pPr lvl="7" algn="ctr">
              <a:spcBef>
                <a:spcPts val="0"/>
              </a:spcBef>
              <a:spcAft>
                <a:spcPts val="0"/>
              </a:spcAft>
              <a:buSzPts val="1400"/>
              <a:buNone/>
              <a:defRPr/>
            </a:lvl8pPr>
            <a:lvl9pPr lvl="8" algn="ctr">
              <a:spcBef>
                <a:spcPts val="0"/>
              </a:spcBef>
              <a:spcAft>
                <a:spcPts val="0"/>
              </a:spcAft>
              <a:buSzPts val="1400"/>
              <a:buNone/>
              <a:defRPr/>
            </a:lvl9pPr>
          </a:lstStyle>
          <a:p/>
        </p:txBody>
      </p:sp>
      <p:sp>
        <p:nvSpPr>
          <p:cNvPr id="144" name="Google Shape;144;p51"/>
          <p:cNvSpPr txBox="1"/>
          <p:nvPr>
            <p:ph idx="1" type="body"/>
          </p:nvPr>
        </p:nvSpPr>
        <p:spPr>
          <a:xfrm rot="5400000">
            <a:off x="3833019" y="-1623218"/>
            <a:ext cx="4525963" cy="10972800"/>
          </a:xfrm>
          <a:prstGeom prst="rect">
            <a:avLst/>
          </a:prstGeom>
          <a:noFill/>
          <a:ln>
            <a:noFill/>
          </a:ln>
        </p:spPr>
        <p:txBody>
          <a:bodyPr anchorCtr="0" anchor="t" bIns="45700" lIns="91425" spcFirstLastPara="1" rIns="91425" wrap="square" tIns="45700">
            <a:noAutofit/>
          </a:bodyPr>
          <a:lstStyle>
            <a:lvl1pPr indent="-342900" lvl="0" marL="457200" algn="l">
              <a:spcBef>
                <a:spcPts val="360"/>
              </a:spcBef>
              <a:spcAft>
                <a:spcPts val="0"/>
              </a:spcAft>
              <a:buClr>
                <a:schemeClr val="dk1"/>
              </a:buClr>
              <a:buSzPts val="1800"/>
              <a:buChar char="•"/>
              <a:defRPr/>
            </a:lvl1pPr>
            <a:lvl2pPr indent="-342900" lvl="1" marL="914400" algn="l">
              <a:spcBef>
                <a:spcPts val="360"/>
              </a:spcBef>
              <a:spcAft>
                <a:spcPts val="0"/>
              </a:spcAft>
              <a:buClr>
                <a:schemeClr val="dk1"/>
              </a:buClr>
              <a:buSzPts val="1800"/>
              <a:buChar char="–"/>
              <a:defRPr/>
            </a:lvl2pPr>
            <a:lvl3pPr indent="-342900" lvl="2" marL="1371600" algn="l">
              <a:spcBef>
                <a:spcPts val="360"/>
              </a:spcBef>
              <a:spcAft>
                <a:spcPts val="0"/>
              </a:spcAft>
              <a:buClr>
                <a:schemeClr val="dk1"/>
              </a:buClr>
              <a:buSzPts val="1800"/>
              <a:buChar char="•"/>
              <a:defRPr/>
            </a:lvl3pPr>
            <a:lvl4pPr indent="-342900" lvl="3" marL="1828800" algn="l">
              <a:spcBef>
                <a:spcPts val="360"/>
              </a:spcBef>
              <a:spcAft>
                <a:spcPts val="0"/>
              </a:spcAft>
              <a:buClr>
                <a:schemeClr val="dk1"/>
              </a:buClr>
              <a:buSzPts val="1800"/>
              <a:buChar char="–"/>
              <a:defRPr/>
            </a:lvl4pPr>
            <a:lvl5pPr indent="-342900" lvl="4" marL="2286000" algn="l">
              <a:spcBef>
                <a:spcPts val="36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145" name="Google Shape;145;p51"/>
          <p:cNvSpPr txBox="1"/>
          <p:nvPr>
            <p:ph idx="10" type="dt"/>
          </p:nvPr>
        </p:nvSpPr>
        <p:spPr>
          <a:xfrm>
            <a:off x="609600" y="6245225"/>
            <a:ext cx="2844800" cy="476250"/>
          </a:xfrm>
          <a:prstGeom prst="rect">
            <a:avLst/>
          </a:prstGeom>
          <a:noFill/>
          <a:ln>
            <a:noFill/>
          </a:ln>
        </p:spPr>
        <p:txBody>
          <a:bodyPr anchorCtr="0" anchor="t" bIns="45700" lIns="91425" spcFirstLastPara="1" rIns="91425" wrap="square" tIns="4570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146" name="Google Shape;146;p51"/>
          <p:cNvSpPr txBox="1"/>
          <p:nvPr>
            <p:ph idx="11" type="ftr"/>
          </p:nvPr>
        </p:nvSpPr>
        <p:spPr>
          <a:xfrm>
            <a:off x="4165600" y="6245225"/>
            <a:ext cx="3860800" cy="476250"/>
          </a:xfrm>
          <a:prstGeom prst="rect">
            <a:avLst/>
          </a:prstGeom>
          <a:noFill/>
          <a:ln>
            <a:noFill/>
          </a:ln>
        </p:spPr>
        <p:txBody>
          <a:bodyPr anchorCtr="0" anchor="t" bIns="45700" lIns="91425" spcFirstLastPara="1" rIns="91425" wrap="square" tIns="4570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147" name="Google Shape;147;p51"/>
          <p:cNvSpPr txBox="1"/>
          <p:nvPr>
            <p:ph idx="12" type="sldNum"/>
          </p:nvPr>
        </p:nvSpPr>
        <p:spPr>
          <a:xfrm>
            <a:off x="8737600" y="6245225"/>
            <a:ext cx="2844800" cy="476250"/>
          </a:xfrm>
          <a:prstGeom prst="rect">
            <a:avLst/>
          </a:prstGeom>
          <a:noFill/>
          <a:ln>
            <a:noFill/>
          </a:ln>
        </p:spPr>
        <p:txBody>
          <a:bodyPr anchorCtr="0" anchor="t" bIns="45700" lIns="91425" spcFirstLastPara="1" rIns="91425" wrap="square" tIns="45700">
            <a:noAutofit/>
          </a:bodyPr>
          <a:lstStyle>
            <a:lvl1pPr indent="0" lvl="0" marL="0" algn="r">
              <a:spcBef>
                <a:spcPts val="0"/>
              </a:spcBef>
              <a:buNone/>
              <a:defRPr sz="1400">
                <a:solidFill>
                  <a:schemeClr val="dk1"/>
                </a:solidFill>
                <a:latin typeface="Arial"/>
                <a:ea typeface="Arial"/>
                <a:cs typeface="Arial"/>
                <a:sym typeface="Arial"/>
              </a:defRPr>
            </a:lvl1pPr>
            <a:lvl2pPr indent="0" lvl="1" marL="0" algn="r">
              <a:spcBef>
                <a:spcPts val="0"/>
              </a:spcBef>
              <a:buNone/>
              <a:defRPr sz="1400">
                <a:solidFill>
                  <a:schemeClr val="dk1"/>
                </a:solidFill>
                <a:latin typeface="Arial"/>
                <a:ea typeface="Arial"/>
                <a:cs typeface="Arial"/>
                <a:sym typeface="Arial"/>
              </a:defRPr>
            </a:lvl2pPr>
            <a:lvl3pPr indent="0" lvl="2" marL="0" algn="r">
              <a:spcBef>
                <a:spcPts val="0"/>
              </a:spcBef>
              <a:buNone/>
              <a:defRPr sz="1400">
                <a:solidFill>
                  <a:schemeClr val="dk1"/>
                </a:solidFill>
                <a:latin typeface="Arial"/>
                <a:ea typeface="Arial"/>
                <a:cs typeface="Arial"/>
                <a:sym typeface="Arial"/>
              </a:defRPr>
            </a:lvl3pPr>
            <a:lvl4pPr indent="0" lvl="3" marL="0" algn="r">
              <a:spcBef>
                <a:spcPts val="0"/>
              </a:spcBef>
              <a:buNone/>
              <a:defRPr sz="1400">
                <a:solidFill>
                  <a:schemeClr val="dk1"/>
                </a:solidFill>
                <a:latin typeface="Arial"/>
                <a:ea typeface="Arial"/>
                <a:cs typeface="Arial"/>
                <a:sym typeface="Arial"/>
              </a:defRPr>
            </a:lvl4pPr>
            <a:lvl5pPr indent="0" lvl="4" marL="0" algn="r">
              <a:spcBef>
                <a:spcPts val="0"/>
              </a:spcBef>
              <a:buNone/>
              <a:defRPr sz="1400">
                <a:solidFill>
                  <a:schemeClr val="dk1"/>
                </a:solidFill>
                <a:latin typeface="Arial"/>
                <a:ea typeface="Arial"/>
                <a:cs typeface="Arial"/>
                <a:sym typeface="Arial"/>
              </a:defRPr>
            </a:lvl5pPr>
            <a:lvl6pPr indent="0" lvl="5" marL="0" algn="r">
              <a:spcBef>
                <a:spcPts val="0"/>
              </a:spcBef>
              <a:buNone/>
              <a:defRPr sz="1400">
                <a:solidFill>
                  <a:schemeClr val="dk1"/>
                </a:solidFill>
                <a:latin typeface="Arial"/>
                <a:ea typeface="Arial"/>
                <a:cs typeface="Arial"/>
                <a:sym typeface="Arial"/>
              </a:defRPr>
            </a:lvl6pPr>
            <a:lvl7pPr indent="0" lvl="6" marL="0" algn="r">
              <a:spcBef>
                <a:spcPts val="0"/>
              </a:spcBef>
              <a:buNone/>
              <a:defRPr sz="1400">
                <a:solidFill>
                  <a:schemeClr val="dk1"/>
                </a:solidFill>
                <a:latin typeface="Arial"/>
                <a:ea typeface="Arial"/>
                <a:cs typeface="Arial"/>
                <a:sym typeface="Arial"/>
              </a:defRPr>
            </a:lvl7pPr>
            <a:lvl8pPr indent="0" lvl="7" marL="0" algn="r">
              <a:spcBef>
                <a:spcPts val="0"/>
              </a:spcBef>
              <a:buNone/>
              <a:defRPr sz="1400">
                <a:solidFill>
                  <a:schemeClr val="dk1"/>
                </a:solidFill>
                <a:latin typeface="Arial"/>
                <a:ea typeface="Arial"/>
                <a:cs typeface="Arial"/>
                <a:sym typeface="Arial"/>
              </a:defRPr>
            </a:lvl8pPr>
            <a:lvl9pPr indent="0" lvl="8" marL="0" algn="r">
              <a:spcBef>
                <a:spcPts val="0"/>
              </a:spcBef>
              <a:buNone/>
              <a:defRPr sz="1400">
                <a:solidFill>
                  <a:schemeClr val="dk1"/>
                </a:solidFill>
                <a:latin typeface="Arial"/>
                <a:ea typeface="Arial"/>
                <a:cs typeface="Arial"/>
                <a:sym typeface="Arial"/>
              </a:defRPr>
            </a:lvl9p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2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Vertical Title and Text" type="vertTitleAndTx">
  <p:cSld name="VERTICAL_TITLE_AND_VERTICAL_TEXT">
    <p:spTree>
      <p:nvGrpSpPr>
        <p:cNvPr id="148" name="Shape 148"/>
        <p:cNvGrpSpPr/>
        <p:nvPr/>
      </p:nvGrpSpPr>
      <p:grpSpPr>
        <a:xfrm>
          <a:off x="0" y="0"/>
          <a:ext cx="0" cy="0"/>
          <a:chOff x="0" y="0"/>
          <a:chExt cx="0" cy="0"/>
        </a:xfrm>
      </p:grpSpPr>
      <p:sp>
        <p:nvSpPr>
          <p:cNvPr id="149" name="Google Shape;149;p52"/>
          <p:cNvSpPr txBox="1"/>
          <p:nvPr>
            <p:ph type="title"/>
          </p:nvPr>
        </p:nvSpPr>
        <p:spPr>
          <a:xfrm rot="5400000">
            <a:off x="7285038" y="1828802"/>
            <a:ext cx="5851525" cy="2743200"/>
          </a:xfrm>
          <a:prstGeom prst="rect">
            <a:avLst/>
          </a:prstGeom>
          <a:noFill/>
          <a:ln>
            <a:noFill/>
          </a:ln>
        </p:spPr>
        <p:txBody>
          <a:bodyPr anchorCtr="0" anchor="ctr" bIns="45700" lIns="91425" spcFirstLastPara="1" rIns="91425" wrap="square" tIns="45700">
            <a:noAutofit/>
          </a:bodyPr>
          <a:lstStyle>
            <a:lvl1pPr lvl="0" algn="ctr">
              <a:spcBef>
                <a:spcPts val="0"/>
              </a:spcBef>
              <a:spcAft>
                <a:spcPts val="0"/>
              </a:spcAft>
              <a:buSzPts val="1400"/>
              <a:buNone/>
              <a:defRPr/>
            </a:lvl1pPr>
            <a:lvl2pPr lvl="1" algn="ctr">
              <a:spcBef>
                <a:spcPts val="0"/>
              </a:spcBef>
              <a:spcAft>
                <a:spcPts val="0"/>
              </a:spcAft>
              <a:buSzPts val="1400"/>
              <a:buNone/>
              <a:defRPr/>
            </a:lvl2pPr>
            <a:lvl3pPr lvl="2" algn="ctr">
              <a:spcBef>
                <a:spcPts val="0"/>
              </a:spcBef>
              <a:spcAft>
                <a:spcPts val="0"/>
              </a:spcAft>
              <a:buSzPts val="1400"/>
              <a:buNone/>
              <a:defRPr/>
            </a:lvl3pPr>
            <a:lvl4pPr lvl="3" algn="ctr">
              <a:spcBef>
                <a:spcPts val="0"/>
              </a:spcBef>
              <a:spcAft>
                <a:spcPts val="0"/>
              </a:spcAft>
              <a:buSzPts val="1400"/>
              <a:buNone/>
              <a:defRPr/>
            </a:lvl4pPr>
            <a:lvl5pPr lvl="4" algn="ctr">
              <a:spcBef>
                <a:spcPts val="0"/>
              </a:spcBef>
              <a:spcAft>
                <a:spcPts val="0"/>
              </a:spcAft>
              <a:buSzPts val="1400"/>
              <a:buNone/>
              <a:defRPr/>
            </a:lvl5pPr>
            <a:lvl6pPr lvl="5" algn="ctr">
              <a:spcBef>
                <a:spcPts val="0"/>
              </a:spcBef>
              <a:spcAft>
                <a:spcPts val="0"/>
              </a:spcAft>
              <a:buSzPts val="1400"/>
              <a:buNone/>
              <a:defRPr/>
            </a:lvl6pPr>
            <a:lvl7pPr lvl="6" algn="ctr">
              <a:spcBef>
                <a:spcPts val="0"/>
              </a:spcBef>
              <a:spcAft>
                <a:spcPts val="0"/>
              </a:spcAft>
              <a:buSzPts val="1400"/>
              <a:buNone/>
              <a:defRPr/>
            </a:lvl7pPr>
            <a:lvl8pPr lvl="7" algn="ctr">
              <a:spcBef>
                <a:spcPts val="0"/>
              </a:spcBef>
              <a:spcAft>
                <a:spcPts val="0"/>
              </a:spcAft>
              <a:buSzPts val="1400"/>
              <a:buNone/>
              <a:defRPr/>
            </a:lvl8pPr>
            <a:lvl9pPr lvl="8" algn="ctr">
              <a:spcBef>
                <a:spcPts val="0"/>
              </a:spcBef>
              <a:spcAft>
                <a:spcPts val="0"/>
              </a:spcAft>
              <a:buSzPts val="1400"/>
              <a:buNone/>
              <a:defRPr/>
            </a:lvl9pPr>
          </a:lstStyle>
          <a:p/>
        </p:txBody>
      </p:sp>
      <p:sp>
        <p:nvSpPr>
          <p:cNvPr id="150" name="Google Shape;150;p52"/>
          <p:cNvSpPr txBox="1"/>
          <p:nvPr>
            <p:ph idx="1" type="body"/>
          </p:nvPr>
        </p:nvSpPr>
        <p:spPr>
          <a:xfrm rot="5400000">
            <a:off x="1697038" y="-812799"/>
            <a:ext cx="5851525" cy="8026400"/>
          </a:xfrm>
          <a:prstGeom prst="rect">
            <a:avLst/>
          </a:prstGeom>
          <a:noFill/>
          <a:ln>
            <a:noFill/>
          </a:ln>
        </p:spPr>
        <p:txBody>
          <a:bodyPr anchorCtr="0" anchor="t" bIns="45700" lIns="91425" spcFirstLastPara="1" rIns="91425" wrap="square" tIns="45700">
            <a:noAutofit/>
          </a:bodyPr>
          <a:lstStyle>
            <a:lvl1pPr indent="-342900" lvl="0" marL="457200" algn="l">
              <a:spcBef>
                <a:spcPts val="360"/>
              </a:spcBef>
              <a:spcAft>
                <a:spcPts val="0"/>
              </a:spcAft>
              <a:buClr>
                <a:schemeClr val="dk1"/>
              </a:buClr>
              <a:buSzPts val="1800"/>
              <a:buChar char="•"/>
              <a:defRPr/>
            </a:lvl1pPr>
            <a:lvl2pPr indent="-342900" lvl="1" marL="914400" algn="l">
              <a:spcBef>
                <a:spcPts val="360"/>
              </a:spcBef>
              <a:spcAft>
                <a:spcPts val="0"/>
              </a:spcAft>
              <a:buClr>
                <a:schemeClr val="dk1"/>
              </a:buClr>
              <a:buSzPts val="1800"/>
              <a:buChar char="–"/>
              <a:defRPr/>
            </a:lvl2pPr>
            <a:lvl3pPr indent="-342900" lvl="2" marL="1371600" algn="l">
              <a:spcBef>
                <a:spcPts val="360"/>
              </a:spcBef>
              <a:spcAft>
                <a:spcPts val="0"/>
              </a:spcAft>
              <a:buClr>
                <a:schemeClr val="dk1"/>
              </a:buClr>
              <a:buSzPts val="1800"/>
              <a:buChar char="•"/>
              <a:defRPr/>
            </a:lvl3pPr>
            <a:lvl4pPr indent="-342900" lvl="3" marL="1828800" algn="l">
              <a:spcBef>
                <a:spcPts val="360"/>
              </a:spcBef>
              <a:spcAft>
                <a:spcPts val="0"/>
              </a:spcAft>
              <a:buClr>
                <a:schemeClr val="dk1"/>
              </a:buClr>
              <a:buSzPts val="1800"/>
              <a:buChar char="–"/>
              <a:defRPr/>
            </a:lvl4pPr>
            <a:lvl5pPr indent="-342900" lvl="4" marL="2286000" algn="l">
              <a:spcBef>
                <a:spcPts val="36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151" name="Google Shape;151;p52"/>
          <p:cNvSpPr txBox="1"/>
          <p:nvPr>
            <p:ph idx="10" type="dt"/>
          </p:nvPr>
        </p:nvSpPr>
        <p:spPr>
          <a:xfrm>
            <a:off x="609600" y="6245225"/>
            <a:ext cx="2844800" cy="476250"/>
          </a:xfrm>
          <a:prstGeom prst="rect">
            <a:avLst/>
          </a:prstGeom>
          <a:noFill/>
          <a:ln>
            <a:noFill/>
          </a:ln>
        </p:spPr>
        <p:txBody>
          <a:bodyPr anchorCtr="0" anchor="t" bIns="45700" lIns="91425" spcFirstLastPara="1" rIns="91425" wrap="square" tIns="4570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152" name="Google Shape;152;p52"/>
          <p:cNvSpPr txBox="1"/>
          <p:nvPr>
            <p:ph idx="11" type="ftr"/>
          </p:nvPr>
        </p:nvSpPr>
        <p:spPr>
          <a:xfrm>
            <a:off x="4165600" y="6245225"/>
            <a:ext cx="3860800" cy="476250"/>
          </a:xfrm>
          <a:prstGeom prst="rect">
            <a:avLst/>
          </a:prstGeom>
          <a:noFill/>
          <a:ln>
            <a:noFill/>
          </a:ln>
        </p:spPr>
        <p:txBody>
          <a:bodyPr anchorCtr="0" anchor="t" bIns="45700" lIns="91425" spcFirstLastPara="1" rIns="91425" wrap="square" tIns="4570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153" name="Google Shape;153;p52"/>
          <p:cNvSpPr txBox="1"/>
          <p:nvPr>
            <p:ph idx="12" type="sldNum"/>
          </p:nvPr>
        </p:nvSpPr>
        <p:spPr>
          <a:xfrm>
            <a:off x="8737600" y="6245225"/>
            <a:ext cx="2844800" cy="476250"/>
          </a:xfrm>
          <a:prstGeom prst="rect">
            <a:avLst/>
          </a:prstGeom>
          <a:noFill/>
          <a:ln>
            <a:noFill/>
          </a:ln>
        </p:spPr>
        <p:txBody>
          <a:bodyPr anchorCtr="0" anchor="t" bIns="45700" lIns="91425" spcFirstLastPara="1" rIns="91425" wrap="square" tIns="45700">
            <a:noAutofit/>
          </a:bodyPr>
          <a:lstStyle>
            <a:lvl1pPr indent="0" lvl="0" marL="0" algn="r">
              <a:spcBef>
                <a:spcPts val="0"/>
              </a:spcBef>
              <a:buNone/>
              <a:defRPr sz="1400">
                <a:solidFill>
                  <a:schemeClr val="dk1"/>
                </a:solidFill>
                <a:latin typeface="Arial"/>
                <a:ea typeface="Arial"/>
                <a:cs typeface="Arial"/>
                <a:sym typeface="Arial"/>
              </a:defRPr>
            </a:lvl1pPr>
            <a:lvl2pPr indent="0" lvl="1" marL="0" algn="r">
              <a:spcBef>
                <a:spcPts val="0"/>
              </a:spcBef>
              <a:buNone/>
              <a:defRPr sz="1400">
                <a:solidFill>
                  <a:schemeClr val="dk1"/>
                </a:solidFill>
                <a:latin typeface="Arial"/>
                <a:ea typeface="Arial"/>
                <a:cs typeface="Arial"/>
                <a:sym typeface="Arial"/>
              </a:defRPr>
            </a:lvl2pPr>
            <a:lvl3pPr indent="0" lvl="2" marL="0" algn="r">
              <a:spcBef>
                <a:spcPts val="0"/>
              </a:spcBef>
              <a:buNone/>
              <a:defRPr sz="1400">
                <a:solidFill>
                  <a:schemeClr val="dk1"/>
                </a:solidFill>
                <a:latin typeface="Arial"/>
                <a:ea typeface="Arial"/>
                <a:cs typeface="Arial"/>
                <a:sym typeface="Arial"/>
              </a:defRPr>
            </a:lvl3pPr>
            <a:lvl4pPr indent="0" lvl="3" marL="0" algn="r">
              <a:spcBef>
                <a:spcPts val="0"/>
              </a:spcBef>
              <a:buNone/>
              <a:defRPr sz="1400">
                <a:solidFill>
                  <a:schemeClr val="dk1"/>
                </a:solidFill>
                <a:latin typeface="Arial"/>
                <a:ea typeface="Arial"/>
                <a:cs typeface="Arial"/>
                <a:sym typeface="Arial"/>
              </a:defRPr>
            </a:lvl4pPr>
            <a:lvl5pPr indent="0" lvl="4" marL="0" algn="r">
              <a:spcBef>
                <a:spcPts val="0"/>
              </a:spcBef>
              <a:buNone/>
              <a:defRPr sz="1400">
                <a:solidFill>
                  <a:schemeClr val="dk1"/>
                </a:solidFill>
                <a:latin typeface="Arial"/>
                <a:ea typeface="Arial"/>
                <a:cs typeface="Arial"/>
                <a:sym typeface="Arial"/>
              </a:defRPr>
            </a:lvl5pPr>
            <a:lvl6pPr indent="0" lvl="5" marL="0" algn="r">
              <a:spcBef>
                <a:spcPts val="0"/>
              </a:spcBef>
              <a:buNone/>
              <a:defRPr sz="1400">
                <a:solidFill>
                  <a:schemeClr val="dk1"/>
                </a:solidFill>
                <a:latin typeface="Arial"/>
                <a:ea typeface="Arial"/>
                <a:cs typeface="Arial"/>
                <a:sym typeface="Arial"/>
              </a:defRPr>
            </a:lvl6pPr>
            <a:lvl7pPr indent="0" lvl="6" marL="0" algn="r">
              <a:spcBef>
                <a:spcPts val="0"/>
              </a:spcBef>
              <a:buNone/>
              <a:defRPr sz="1400">
                <a:solidFill>
                  <a:schemeClr val="dk1"/>
                </a:solidFill>
                <a:latin typeface="Arial"/>
                <a:ea typeface="Arial"/>
                <a:cs typeface="Arial"/>
                <a:sym typeface="Arial"/>
              </a:defRPr>
            </a:lvl7pPr>
            <a:lvl8pPr indent="0" lvl="7" marL="0" algn="r">
              <a:spcBef>
                <a:spcPts val="0"/>
              </a:spcBef>
              <a:buNone/>
              <a:defRPr sz="1400">
                <a:solidFill>
                  <a:schemeClr val="dk1"/>
                </a:solidFill>
                <a:latin typeface="Arial"/>
                <a:ea typeface="Arial"/>
                <a:cs typeface="Arial"/>
                <a:sym typeface="Arial"/>
              </a:defRPr>
            </a:lvl8pPr>
            <a:lvl9pPr indent="0" lvl="8" marL="0" algn="r">
              <a:spcBef>
                <a:spcPts val="0"/>
              </a:spcBef>
              <a:buNone/>
              <a:defRPr sz="1400">
                <a:solidFill>
                  <a:schemeClr val="dk1"/>
                </a:solidFill>
                <a:latin typeface="Arial"/>
                <a:ea typeface="Arial"/>
                <a:cs typeface="Arial"/>
                <a:sym typeface="Arial"/>
              </a:defRPr>
            </a:lvl9p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标题和内容" type="obj">
  <p:cSld name="OBJECT">
    <p:spTree>
      <p:nvGrpSpPr>
        <p:cNvPr id="20" name="Shape 20"/>
        <p:cNvGrpSpPr/>
        <p:nvPr/>
      </p:nvGrpSpPr>
      <p:grpSpPr>
        <a:xfrm>
          <a:off x="0" y="0"/>
          <a:ext cx="0" cy="0"/>
          <a:chOff x="0" y="0"/>
          <a:chExt cx="0" cy="0"/>
        </a:xfrm>
      </p:grpSpPr>
      <p:sp>
        <p:nvSpPr>
          <p:cNvPr id="21" name="Google Shape;21;p34"/>
          <p:cNvSpPr txBox="1"/>
          <p:nvPr>
            <p:ph type="title"/>
          </p:nvPr>
        </p:nvSpPr>
        <p:spPr>
          <a:xfrm>
            <a:off x="838200" y="365125"/>
            <a:ext cx="10515600" cy="1325563"/>
          </a:xfrm>
          <a:prstGeom prst="rect">
            <a:avLst/>
          </a:prstGeom>
          <a:noFill/>
          <a:ln>
            <a:noFill/>
          </a:ln>
        </p:spPr>
        <p:txBody>
          <a:bodyPr anchorCtr="0" anchor="t" bIns="45700" lIns="91425" spcFirstLastPara="1" rIns="91425" wrap="square" tIns="45700">
            <a:noAutofit/>
          </a:bodyPr>
          <a:lstStyle>
            <a:lvl1pPr lvl="0" marR="0" rtl="0" algn="l">
              <a:lnSpc>
                <a:spcPct val="90000"/>
              </a:lnSpc>
              <a:spcBef>
                <a:spcPts val="0"/>
              </a:spcBef>
              <a:spcAft>
                <a:spcPts val="0"/>
              </a:spcAft>
              <a:buClr>
                <a:schemeClr val="dk1"/>
              </a:buClr>
              <a:buSzPts val="4400"/>
              <a:buFont typeface="Microsoft Yahei"/>
              <a:buNone/>
              <a:defRPr b="0" i="0" sz="4400" u="none" cap="none" strike="noStrike">
                <a:solidFill>
                  <a:schemeClr val="dk1"/>
                </a:solidFill>
                <a:latin typeface="Microsoft Yahei"/>
                <a:ea typeface="Microsoft Yahei"/>
                <a:cs typeface="Microsoft Yahei"/>
                <a:sym typeface="Microsoft Yahei"/>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p:txBody>
      </p:sp>
      <p:sp>
        <p:nvSpPr>
          <p:cNvPr id="22" name="Google Shape;22;p34"/>
          <p:cNvSpPr txBox="1"/>
          <p:nvPr>
            <p:ph idx="1" type="body"/>
          </p:nvPr>
        </p:nvSpPr>
        <p:spPr>
          <a:xfrm>
            <a:off x="838200" y="1825625"/>
            <a:ext cx="10515600" cy="4351338"/>
          </a:xfrm>
          <a:prstGeom prst="rect">
            <a:avLst/>
          </a:prstGeom>
          <a:noFill/>
          <a:ln>
            <a:noFill/>
          </a:ln>
        </p:spPr>
        <p:txBody>
          <a:bodyPr anchorCtr="0" anchor="t" bIns="45700" lIns="91425" spcFirstLastPara="1" rIns="91425" wrap="square" tIns="45700">
            <a:noAutofit/>
          </a:bodyPr>
          <a:lstStyle>
            <a:lvl1pPr indent="-406400" lvl="0" marL="457200" marR="0" rtl="0" algn="l">
              <a:lnSpc>
                <a:spcPct val="90000"/>
              </a:lnSpc>
              <a:spcBef>
                <a:spcPts val="1000"/>
              </a:spcBef>
              <a:spcAft>
                <a:spcPts val="0"/>
              </a:spcAft>
              <a:buClr>
                <a:schemeClr val="dk1"/>
              </a:buClr>
              <a:buSzPts val="2800"/>
              <a:buFont typeface="Arial"/>
              <a:buChar char="•"/>
              <a:defRPr b="0" i="0" sz="2800" u="none" cap="none" strike="noStrike">
                <a:solidFill>
                  <a:schemeClr val="dk1"/>
                </a:solidFill>
                <a:latin typeface="Microsoft Yahei"/>
                <a:ea typeface="Microsoft Yahei"/>
                <a:cs typeface="Microsoft Yahei"/>
                <a:sym typeface="Microsoft Yahei"/>
              </a:defRPr>
            </a:lvl1pPr>
            <a:lvl2pPr indent="-381000" lvl="1" marL="914400" marR="0" rtl="0" algn="l">
              <a:lnSpc>
                <a:spcPct val="90000"/>
              </a:lnSpc>
              <a:spcBef>
                <a:spcPts val="500"/>
              </a:spcBef>
              <a:spcAft>
                <a:spcPts val="0"/>
              </a:spcAft>
              <a:buClr>
                <a:schemeClr val="dk1"/>
              </a:buClr>
              <a:buSzPts val="2400"/>
              <a:buFont typeface="Arial"/>
              <a:buChar char="•"/>
              <a:defRPr b="0" i="0" sz="2400" u="none" cap="none" strike="noStrike">
                <a:solidFill>
                  <a:schemeClr val="dk1"/>
                </a:solidFill>
                <a:latin typeface="Microsoft Yahei"/>
                <a:ea typeface="Microsoft Yahei"/>
                <a:cs typeface="Microsoft Yahei"/>
                <a:sym typeface="Microsoft Yahei"/>
              </a:defRPr>
            </a:lvl2pPr>
            <a:lvl3pPr indent="-355600" lvl="2" marL="1371600" marR="0" rtl="0" algn="l">
              <a:lnSpc>
                <a:spcPct val="90000"/>
              </a:lnSpc>
              <a:spcBef>
                <a:spcPts val="500"/>
              </a:spcBef>
              <a:spcAft>
                <a:spcPts val="0"/>
              </a:spcAft>
              <a:buClr>
                <a:schemeClr val="dk1"/>
              </a:buClr>
              <a:buSzPts val="2000"/>
              <a:buFont typeface="Arial"/>
              <a:buChar char="•"/>
              <a:defRPr b="0" i="0" sz="2000" u="none" cap="none" strike="noStrike">
                <a:solidFill>
                  <a:schemeClr val="dk1"/>
                </a:solidFill>
                <a:latin typeface="Microsoft Yahei"/>
                <a:ea typeface="Microsoft Yahei"/>
                <a:cs typeface="Microsoft Yahei"/>
                <a:sym typeface="Microsoft Yahei"/>
              </a:defRPr>
            </a:lvl3pPr>
            <a:lvl4pPr indent="-342900" lvl="3" marL="1828800"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Microsoft Yahei"/>
                <a:ea typeface="Microsoft Yahei"/>
                <a:cs typeface="Microsoft Yahei"/>
                <a:sym typeface="Microsoft Yahei"/>
              </a:defRPr>
            </a:lvl4pPr>
            <a:lvl5pPr indent="-342900" lvl="4" marL="2286000"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Microsoft Yahei"/>
                <a:ea typeface="Microsoft Yahei"/>
                <a:cs typeface="Microsoft Yahei"/>
                <a:sym typeface="Microsoft Yahei"/>
              </a:defRPr>
            </a:lvl5pPr>
            <a:lvl6pPr indent="-342900" lvl="5" marL="2743200"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Microsoft Yahei"/>
                <a:ea typeface="Microsoft Yahei"/>
                <a:cs typeface="Microsoft Yahei"/>
                <a:sym typeface="Microsoft Yahei"/>
              </a:defRPr>
            </a:lvl6pPr>
            <a:lvl7pPr indent="-342900" lvl="6" marL="3200400"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Microsoft Yahei"/>
                <a:ea typeface="Microsoft Yahei"/>
                <a:cs typeface="Microsoft Yahei"/>
                <a:sym typeface="Microsoft Yahei"/>
              </a:defRPr>
            </a:lvl7pPr>
            <a:lvl8pPr indent="-342900" lvl="7" marL="3657600"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Microsoft Yahei"/>
                <a:ea typeface="Microsoft Yahei"/>
                <a:cs typeface="Microsoft Yahei"/>
                <a:sym typeface="Microsoft Yahei"/>
              </a:defRPr>
            </a:lvl8pPr>
            <a:lvl9pPr indent="-342900" lvl="8" marL="4114800"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Microsoft Yahei"/>
                <a:ea typeface="Microsoft Yahei"/>
                <a:cs typeface="Microsoft Yahei"/>
                <a:sym typeface="Microsoft Yahei"/>
              </a:defRPr>
            </a:lvl9pPr>
          </a:lstStyle>
          <a:p/>
        </p:txBody>
      </p:sp>
      <p:sp>
        <p:nvSpPr>
          <p:cNvPr id="23" name="Google Shape;23;p34"/>
          <p:cNvSpPr txBox="1"/>
          <p:nvPr>
            <p:ph idx="10" type="dt"/>
          </p:nvPr>
        </p:nvSpPr>
        <p:spPr>
          <a:xfrm>
            <a:off x="838200" y="6356350"/>
            <a:ext cx="2743200" cy="365125"/>
          </a:xfrm>
          <a:prstGeom prst="rect">
            <a:avLst/>
          </a:prstGeom>
          <a:noFill/>
          <a:ln>
            <a:noFill/>
          </a:ln>
        </p:spPr>
        <p:txBody>
          <a:bodyPr anchorCtr="0" anchor="t" bIns="45700" lIns="91425" spcFirstLastPara="1" rIns="91425" wrap="square" tIns="45700">
            <a:noAutofit/>
          </a:bodyPr>
          <a:lstStyle>
            <a:lvl1pPr lvl="0" marR="0" rtl="0" algn="l">
              <a:spcBef>
                <a:spcPts val="0"/>
              </a:spcBef>
              <a:spcAft>
                <a:spcPts val="0"/>
              </a:spcAft>
              <a:buSzPts val="1400"/>
              <a:buNone/>
              <a:defRPr sz="1800">
                <a:solidFill>
                  <a:schemeClr val="dk1"/>
                </a:solidFill>
                <a:latin typeface="Microsoft Yahei"/>
                <a:ea typeface="Microsoft Yahei"/>
                <a:cs typeface="Microsoft Yahei"/>
                <a:sym typeface="Microsoft Yahei"/>
              </a:defRPr>
            </a:lvl1pPr>
            <a:lvl2pPr lvl="1" marR="0" rtl="0" algn="l">
              <a:spcBef>
                <a:spcPts val="0"/>
              </a:spcBef>
              <a:spcAft>
                <a:spcPts val="0"/>
              </a:spcAft>
              <a:buSzPts val="1400"/>
              <a:buNone/>
              <a:defRPr b="0" i="0" sz="1800" u="none" cap="none" strike="noStrike">
                <a:solidFill>
                  <a:schemeClr val="dk1"/>
                </a:solidFill>
                <a:latin typeface="Microsoft Yahei"/>
                <a:ea typeface="Microsoft Yahei"/>
                <a:cs typeface="Microsoft Yahei"/>
                <a:sym typeface="Microsoft Yahei"/>
              </a:defRPr>
            </a:lvl2pPr>
            <a:lvl3pPr lvl="2" marR="0" rtl="0" algn="l">
              <a:spcBef>
                <a:spcPts val="0"/>
              </a:spcBef>
              <a:spcAft>
                <a:spcPts val="0"/>
              </a:spcAft>
              <a:buSzPts val="1400"/>
              <a:buNone/>
              <a:defRPr b="0" i="0" sz="1800" u="none" cap="none" strike="noStrike">
                <a:solidFill>
                  <a:schemeClr val="dk1"/>
                </a:solidFill>
                <a:latin typeface="Microsoft Yahei"/>
                <a:ea typeface="Microsoft Yahei"/>
                <a:cs typeface="Microsoft Yahei"/>
                <a:sym typeface="Microsoft Yahei"/>
              </a:defRPr>
            </a:lvl3pPr>
            <a:lvl4pPr lvl="3" marR="0" rtl="0" algn="l">
              <a:spcBef>
                <a:spcPts val="0"/>
              </a:spcBef>
              <a:spcAft>
                <a:spcPts val="0"/>
              </a:spcAft>
              <a:buSzPts val="1400"/>
              <a:buNone/>
              <a:defRPr b="0" i="0" sz="1800" u="none" cap="none" strike="noStrike">
                <a:solidFill>
                  <a:schemeClr val="dk1"/>
                </a:solidFill>
                <a:latin typeface="Microsoft Yahei"/>
                <a:ea typeface="Microsoft Yahei"/>
                <a:cs typeface="Microsoft Yahei"/>
                <a:sym typeface="Microsoft Yahei"/>
              </a:defRPr>
            </a:lvl4pPr>
            <a:lvl5pPr lvl="4" marR="0" rtl="0" algn="l">
              <a:spcBef>
                <a:spcPts val="0"/>
              </a:spcBef>
              <a:spcAft>
                <a:spcPts val="0"/>
              </a:spcAft>
              <a:buSzPts val="1400"/>
              <a:buNone/>
              <a:defRPr b="0" i="0" sz="1800" u="none" cap="none" strike="noStrike">
                <a:solidFill>
                  <a:schemeClr val="dk1"/>
                </a:solidFill>
                <a:latin typeface="Microsoft Yahei"/>
                <a:ea typeface="Microsoft Yahei"/>
                <a:cs typeface="Microsoft Yahei"/>
                <a:sym typeface="Microsoft Yahei"/>
              </a:defRPr>
            </a:lvl5pPr>
            <a:lvl6pPr lvl="5" marR="0" rtl="0" algn="l">
              <a:spcBef>
                <a:spcPts val="0"/>
              </a:spcBef>
              <a:spcAft>
                <a:spcPts val="0"/>
              </a:spcAft>
              <a:buSzPts val="1400"/>
              <a:buNone/>
              <a:defRPr b="0" i="0" sz="1800" u="none" cap="none" strike="noStrike">
                <a:solidFill>
                  <a:schemeClr val="dk1"/>
                </a:solidFill>
                <a:latin typeface="Microsoft Yahei"/>
                <a:ea typeface="Microsoft Yahei"/>
                <a:cs typeface="Microsoft Yahei"/>
                <a:sym typeface="Microsoft Yahei"/>
              </a:defRPr>
            </a:lvl6pPr>
            <a:lvl7pPr lvl="6" marR="0" rtl="0" algn="l">
              <a:spcBef>
                <a:spcPts val="0"/>
              </a:spcBef>
              <a:spcAft>
                <a:spcPts val="0"/>
              </a:spcAft>
              <a:buSzPts val="1400"/>
              <a:buNone/>
              <a:defRPr b="0" i="0" sz="1800" u="none" cap="none" strike="noStrike">
                <a:solidFill>
                  <a:schemeClr val="dk1"/>
                </a:solidFill>
                <a:latin typeface="Microsoft Yahei"/>
                <a:ea typeface="Microsoft Yahei"/>
                <a:cs typeface="Microsoft Yahei"/>
                <a:sym typeface="Microsoft Yahei"/>
              </a:defRPr>
            </a:lvl7pPr>
            <a:lvl8pPr lvl="7" marR="0" rtl="0" algn="l">
              <a:spcBef>
                <a:spcPts val="0"/>
              </a:spcBef>
              <a:spcAft>
                <a:spcPts val="0"/>
              </a:spcAft>
              <a:buSzPts val="1400"/>
              <a:buNone/>
              <a:defRPr b="0" i="0" sz="1800" u="none" cap="none" strike="noStrike">
                <a:solidFill>
                  <a:schemeClr val="dk1"/>
                </a:solidFill>
                <a:latin typeface="Microsoft Yahei"/>
                <a:ea typeface="Microsoft Yahei"/>
                <a:cs typeface="Microsoft Yahei"/>
                <a:sym typeface="Microsoft Yahei"/>
              </a:defRPr>
            </a:lvl8pPr>
            <a:lvl9pPr lvl="8" marR="0" rtl="0" algn="l">
              <a:spcBef>
                <a:spcPts val="0"/>
              </a:spcBef>
              <a:spcAft>
                <a:spcPts val="0"/>
              </a:spcAft>
              <a:buSzPts val="1400"/>
              <a:buNone/>
              <a:defRPr b="0" i="0" sz="1800" u="none" cap="none" strike="noStrike">
                <a:solidFill>
                  <a:schemeClr val="dk1"/>
                </a:solidFill>
                <a:latin typeface="Microsoft Yahei"/>
                <a:ea typeface="Microsoft Yahei"/>
                <a:cs typeface="Microsoft Yahei"/>
                <a:sym typeface="Microsoft Yahei"/>
              </a:defRPr>
            </a:lvl9pPr>
          </a:lstStyle>
          <a:p/>
        </p:txBody>
      </p:sp>
      <p:sp>
        <p:nvSpPr>
          <p:cNvPr id="24" name="Google Shape;24;p34"/>
          <p:cNvSpPr txBox="1"/>
          <p:nvPr>
            <p:ph idx="11" type="ftr"/>
          </p:nvPr>
        </p:nvSpPr>
        <p:spPr>
          <a:xfrm>
            <a:off x="4038600" y="6356350"/>
            <a:ext cx="4114800" cy="365125"/>
          </a:xfrm>
          <a:prstGeom prst="rect">
            <a:avLst/>
          </a:prstGeom>
          <a:noFill/>
          <a:ln>
            <a:noFill/>
          </a:ln>
        </p:spPr>
        <p:txBody>
          <a:bodyPr anchorCtr="0" anchor="t" bIns="45700" lIns="91425" spcFirstLastPara="1" rIns="91425" wrap="square" tIns="45700">
            <a:noAutofit/>
          </a:bodyPr>
          <a:lstStyle>
            <a:lvl1pPr lvl="0" marR="0" rtl="0" algn="l">
              <a:spcBef>
                <a:spcPts val="0"/>
              </a:spcBef>
              <a:spcAft>
                <a:spcPts val="0"/>
              </a:spcAft>
              <a:buSzPts val="1400"/>
              <a:buNone/>
              <a:defRPr sz="1800">
                <a:solidFill>
                  <a:schemeClr val="dk1"/>
                </a:solidFill>
                <a:latin typeface="Microsoft Yahei"/>
                <a:ea typeface="Microsoft Yahei"/>
                <a:cs typeface="Microsoft Yahei"/>
                <a:sym typeface="Microsoft Yahei"/>
              </a:defRPr>
            </a:lvl1pPr>
            <a:lvl2pPr lvl="1" marR="0" rtl="0" algn="l">
              <a:spcBef>
                <a:spcPts val="0"/>
              </a:spcBef>
              <a:spcAft>
                <a:spcPts val="0"/>
              </a:spcAft>
              <a:buSzPts val="1400"/>
              <a:buNone/>
              <a:defRPr b="0" i="0" sz="1800" u="none" cap="none" strike="noStrike">
                <a:solidFill>
                  <a:schemeClr val="dk1"/>
                </a:solidFill>
                <a:latin typeface="Microsoft Yahei"/>
                <a:ea typeface="Microsoft Yahei"/>
                <a:cs typeface="Microsoft Yahei"/>
                <a:sym typeface="Microsoft Yahei"/>
              </a:defRPr>
            </a:lvl2pPr>
            <a:lvl3pPr lvl="2" marR="0" rtl="0" algn="l">
              <a:spcBef>
                <a:spcPts val="0"/>
              </a:spcBef>
              <a:spcAft>
                <a:spcPts val="0"/>
              </a:spcAft>
              <a:buSzPts val="1400"/>
              <a:buNone/>
              <a:defRPr b="0" i="0" sz="1800" u="none" cap="none" strike="noStrike">
                <a:solidFill>
                  <a:schemeClr val="dk1"/>
                </a:solidFill>
                <a:latin typeface="Microsoft Yahei"/>
                <a:ea typeface="Microsoft Yahei"/>
                <a:cs typeface="Microsoft Yahei"/>
                <a:sym typeface="Microsoft Yahei"/>
              </a:defRPr>
            </a:lvl3pPr>
            <a:lvl4pPr lvl="3" marR="0" rtl="0" algn="l">
              <a:spcBef>
                <a:spcPts val="0"/>
              </a:spcBef>
              <a:spcAft>
                <a:spcPts val="0"/>
              </a:spcAft>
              <a:buSzPts val="1400"/>
              <a:buNone/>
              <a:defRPr b="0" i="0" sz="1800" u="none" cap="none" strike="noStrike">
                <a:solidFill>
                  <a:schemeClr val="dk1"/>
                </a:solidFill>
                <a:latin typeface="Microsoft Yahei"/>
                <a:ea typeface="Microsoft Yahei"/>
                <a:cs typeface="Microsoft Yahei"/>
                <a:sym typeface="Microsoft Yahei"/>
              </a:defRPr>
            </a:lvl4pPr>
            <a:lvl5pPr lvl="4" marR="0" rtl="0" algn="l">
              <a:spcBef>
                <a:spcPts val="0"/>
              </a:spcBef>
              <a:spcAft>
                <a:spcPts val="0"/>
              </a:spcAft>
              <a:buSzPts val="1400"/>
              <a:buNone/>
              <a:defRPr b="0" i="0" sz="1800" u="none" cap="none" strike="noStrike">
                <a:solidFill>
                  <a:schemeClr val="dk1"/>
                </a:solidFill>
                <a:latin typeface="Microsoft Yahei"/>
                <a:ea typeface="Microsoft Yahei"/>
                <a:cs typeface="Microsoft Yahei"/>
                <a:sym typeface="Microsoft Yahei"/>
              </a:defRPr>
            </a:lvl5pPr>
            <a:lvl6pPr lvl="5" marR="0" rtl="0" algn="l">
              <a:spcBef>
                <a:spcPts val="0"/>
              </a:spcBef>
              <a:spcAft>
                <a:spcPts val="0"/>
              </a:spcAft>
              <a:buSzPts val="1400"/>
              <a:buNone/>
              <a:defRPr b="0" i="0" sz="1800" u="none" cap="none" strike="noStrike">
                <a:solidFill>
                  <a:schemeClr val="dk1"/>
                </a:solidFill>
                <a:latin typeface="Microsoft Yahei"/>
                <a:ea typeface="Microsoft Yahei"/>
                <a:cs typeface="Microsoft Yahei"/>
                <a:sym typeface="Microsoft Yahei"/>
              </a:defRPr>
            </a:lvl6pPr>
            <a:lvl7pPr lvl="6" marR="0" rtl="0" algn="l">
              <a:spcBef>
                <a:spcPts val="0"/>
              </a:spcBef>
              <a:spcAft>
                <a:spcPts val="0"/>
              </a:spcAft>
              <a:buSzPts val="1400"/>
              <a:buNone/>
              <a:defRPr b="0" i="0" sz="1800" u="none" cap="none" strike="noStrike">
                <a:solidFill>
                  <a:schemeClr val="dk1"/>
                </a:solidFill>
                <a:latin typeface="Microsoft Yahei"/>
                <a:ea typeface="Microsoft Yahei"/>
                <a:cs typeface="Microsoft Yahei"/>
                <a:sym typeface="Microsoft Yahei"/>
              </a:defRPr>
            </a:lvl7pPr>
            <a:lvl8pPr lvl="7" marR="0" rtl="0" algn="l">
              <a:spcBef>
                <a:spcPts val="0"/>
              </a:spcBef>
              <a:spcAft>
                <a:spcPts val="0"/>
              </a:spcAft>
              <a:buSzPts val="1400"/>
              <a:buNone/>
              <a:defRPr b="0" i="0" sz="1800" u="none" cap="none" strike="noStrike">
                <a:solidFill>
                  <a:schemeClr val="dk1"/>
                </a:solidFill>
                <a:latin typeface="Microsoft Yahei"/>
                <a:ea typeface="Microsoft Yahei"/>
                <a:cs typeface="Microsoft Yahei"/>
                <a:sym typeface="Microsoft Yahei"/>
              </a:defRPr>
            </a:lvl8pPr>
            <a:lvl9pPr lvl="8" marR="0" rtl="0" algn="l">
              <a:spcBef>
                <a:spcPts val="0"/>
              </a:spcBef>
              <a:spcAft>
                <a:spcPts val="0"/>
              </a:spcAft>
              <a:buSzPts val="1400"/>
              <a:buNone/>
              <a:defRPr b="0" i="0" sz="1800" u="none" cap="none" strike="noStrike">
                <a:solidFill>
                  <a:schemeClr val="dk1"/>
                </a:solidFill>
                <a:latin typeface="Microsoft Yahei"/>
                <a:ea typeface="Microsoft Yahei"/>
                <a:cs typeface="Microsoft Yahei"/>
                <a:sym typeface="Microsoft Yahei"/>
              </a:defRPr>
            </a:lvl9pPr>
          </a:lstStyle>
          <a:p/>
        </p:txBody>
      </p:sp>
      <p:sp>
        <p:nvSpPr>
          <p:cNvPr id="25" name="Google Shape;25;p34"/>
          <p:cNvSpPr txBox="1"/>
          <p:nvPr>
            <p:ph idx="12" type="sldNum"/>
          </p:nvPr>
        </p:nvSpPr>
        <p:spPr>
          <a:xfrm>
            <a:off x="8610600" y="6356350"/>
            <a:ext cx="2743200" cy="365125"/>
          </a:xfrm>
          <a:prstGeom prst="rect">
            <a:avLst/>
          </a:prstGeom>
          <a:noFill/>
          <a:ln>
            <a:noFill/>
          </a:ln>
        </p:spPr>
        <p:txBody>
          <a:bodyPr anchorCtr="0" anchor="t" bIns="45700" lIns="91425" spcFirstLastPara="1" rIns="91425" wrap="square" tIns="45700">
            <a:noAutofit/>
          </a:bodyPr>
          <a:lstStyle>
            <a:lvl1pPr indent="0" lvl="0" marL="0" marR="0" rtl="0" algn="l">
              <a:spcBef>
                <a:spcPts val="0"/>
              </a:spcBef>
              <a:buNone/>
              <a:defRPr sz="1800">
                <a:solidFill>
                  <a:schemeClr val="dk1"/>
                </a:solidFill>
                <a:latin typeface="Microsoft Yahei"/>
                <a:ea typeface="Microsoft Yahei"/>
                <a:cs typeface="Microsoft Yahei"/>
                <a:sym typeface="Microsoft Yahei"/>
              </a:defRPr>
            </a:lvl1pPr>
            <a:lvl2pPr indent="0" lvl="1" marL="0" marR="0" rtl="0" algn="l">
              <a:spcBef>
                <a:spcPts val="0"/>
              </a:spcBef>
              <a:buNone/>
              <a:defRPr sz="1800">
                <a:solidFill>
                  <a:schemeClr val="dk1"/>
                </a:solidFill>
                <a:latin typeface="Microsoft Yahei"/>
                <a:ea typeface="Microsoft Yahei"/>
                <a:cs typeface="Microsoft Yahei"/>
                <a:sym typeface="Microsoft Yahei"/>
              </a:defRPr>
            </a:lvl2pPr>
            <a:lvl3pPr indent="0" lvl="2" marL="0" marR="0" rtl="0" algn="l">
              <a:spcBef>
                <a:spcPts val="0"/>
              </a:spcBef>
              <a:buNone/>
              <a:defRPr sz="1800">
                <a:solidFill>
                  <a:schemeClr val="dk1"/>
                </a:solidFill>
                <a:latin typeface="Microsoft Yahei"/>
                <a:ea typeface="Microsoft Yahei"/>
                <a:cs typeface="Microsoft Yahei"/>
                <a:sym typeface="Microsoft Yahei"/>
              </a:defRPr>
            </a:lvl3pPr>
            <a:lvl4pPr indent="0" lvl="3" marL="0" marR="0" rtl="0" algn="l">
              <a:spcBef>
                <a:spcPts val="0"/>
              </a:spcBef>
              <a:buNone/>
              <a:defRPr sz="1800">
                <a:solidFill>
                  <a:schemeClr val="dk1"/>
                </a:solidFill>
                <a:latin typeface="Microsoft Yahei"/>
                <a:ea typeface="Microsoft Yahei"/>
                <a:cs typeface="Microsoft Yahei"/>
                <a:sym typeface="Microsoft Yahei"/>
              </a:defRPr>
            </a:lvl4pPr>
            <a:lvl5pPr indent="0" lvl="4" marL="0" marR="0" rtl="0" algn="l">
              <a:spcBef>
                <a:spcPts val="0"/>
              </a:spcBef>
              <a:buNone/>
              <a:defRPr sz="1800">
                <a:solidFill>
                  <a:schemeClr val="dk1"/>
                </a:solidFill>
                <a:latin typeface="Microsoft Yahei"/>
                <a:ea typeface="Microsoft Yahei"/>
                <a:cs typeface="Microsoft Yahei"/>
                <a:sym typeface="Microsoft Yahei"/>
              </a:defRPr>
            </a:lvl5pPr>
            <a:lvl6pPr indent="0" lvl="5" marL="0" marR="0" rtl="0" algn="l">
              <a:spcBef>
                <a:spcPts val="0"/>
              </a:spcBef>
              <a:buNone/>
              <a:defRPr sz="1800">
                <a:solidFill>
                  <a:schemeClr val="dk1"/>
                </a:solidFill>
                <a:latin typeface="Microsoft Yahei"/>
                <a:ea typeface="Microsoft Yahei"/>
                <a:cs typeface="Microsoft Yahei"/>
                <a:sym typeface="Microsoft Yahei"/>
              </a:defRPr>
            </a:lvl6pPr>
            <a:lvl7pPr indent="0" lvl="6" marL="0" marR="0" rtl="0" algn="l">
              <a:spcBef>
                <a:spcPts val="0"/>
              </a:spcBef>
              <a:buNone/>
              <a:defRPr sz="1800">
                <a:solidFill>
                  <a:schemeClr val="dk1"/>
                </a:solidFill>
                <a:latin typeface="Microsoft Yahei"/>
                <a:ea typeface="Microsoft Yahei"/>
                <a:cs typeface="Microsoft Yahei"/>
                <a:sym typeface="Microsoft Yahei"/>
              </a:defRPr>
            </a:lvl7pPr>
            <a:lvl8pPr indent="0" lvl="7" marL="0" marR="0" rtl="0" algn="l">
              <a:spcBef>
                <a:spcPts val="0"/>
              </a:spcBef>
              <a:buNone/>
              <a:defRPr sz="1800">
                <a:solidFill>
                  <a:schemeClr val="dk1"/>
                </a:solidFill>
                <a:latin typeface="Microsoft Yahei"/>
                <a:ea typeface="Microsoft Yahei"/>
                <a:cs typeface="Microsoft Yahei"/>
                <a:sym typeface="Microsoft Yahei"/>
              </a:defRPr>
            </a:lvl8pPr>
            <a:lvl9pPr indent="0" lvl="8" marL="0" marR="0" rtl="0" algn="l">
              <a:spcBef>
                <a:spcPts val="0"/>
              </a:spcBef>
              <a:buNone/>
              <a:defRPr sz="1800">
                <a:solidFill>
                  <a:schemeClr val="dk1"/>
                </a:solidFill>
                <a:latin typeface="Microsoft Yahei"/>
                <a:ea typeface="Microsoft Yahei"/>
                <a:cs typeface="Microsoft Yahei"/>
                <a:sym typeface="Microsoft Yahei"/>
              </a:defRPr>
            </a:lvl9pPr>
          </a:lstStyle>
          <a:p>
            <a:pPr indent="0" lvl="0" marL="0" rtl="0" algn="l">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节标题" type="secHead">
  <p:cSld name="SECTION_HEADER">
    <p:spTree>
      <p:nvGrpSpPr>
        <p:cNvPr id="26" name="Shape 26"/>
        <p:cNvGrpSpPr/>
        <p:nvPr/>
      </p:nvGrpSpPr>
      <p:grpSpPr>
        <a:xfrm>
          <a:off x="0" y="0"/>
          <a:ext cx="0" cy="0"/>
          <a:chOff x="0" y="0"/>
          <a:chExt cx="0" cy="0"/>
        </a:xfrm>
      </p:grpSpPr>
      <p:sp>
        <p:nvSpPr>
          <p:cNvPr id="27" name="Google Shape;27;p35"/>
          <p:cNvSpPr txBox="1"/>
          <p:nvPr>
            <p:ph type="title"/>
          </p:nvPr>
        </p:nvSpPr>
        <p:spPr>
          <a:xfrm>
            <a:off x="831850" y="1709738"/>
            <a:ext cx="10515600" cy="2852737"/>
          </a:xfrm>
          <a:prstGeom prst="rect">
            <a:avLst/>
          </a:prstGeom>
          <a:noFill/>
          <a:ln>
            <a:noFill/>
          </a:ln>
        </p:spPr>
        <p:txBody>
          <a:bodyPr anchorCtr="0" anchor="b" bIns="45700" lIns="91425" spcFirstLastPara="1" rIns="91425" wrap="square" tIns="45700">
            <a:noAutofit/>
          </a:bodyPr>
          <a:lstStyle>
            <a:lvl1pPr lvl="0" marR="0" rtl="0" algn="l">
              <a:lnSpc>
                <a:spcPct val="90000"/>
              </a:lnSpc>
              <a:spcBef>
                <a:spcPts val="0"/>
              </a:spcBef>
              <a:spcAft>
                <a:spcPts val="0"/>
              </a:spcAft>
              <a:buClr>
                <a:schemeClr val="dk1"/>
              </a:buClr>
              <a:buSzPts val="6000"/>
              <a:buFont typeface="Microsoft Yahei"/>
              <a:buNone/>
              <a:defRPr b="0" i="0" sz="6000" u="none" cap="none" strike="noStrike">
                <a:solidFill>
                  <a:schemeClr val="dk1"/>
                </a:solidFill>
                <a:latin typeface="Microsoft Yahei"/>
                <a:ea typeface="Microsoft Yahei"/>
                <a:cs typeface="Microsoft Yahei"/>
                <a:sym typeface="Microsoft Yahei"/>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p:txBody>
      </p:sp>
      <p:sp>
        <p:nvSpPr>
          <p:cNvPr id="28" name="Google Shape;28;p35"/>
          <p:cNvSpPr txBox="1"/>
          <p:nvPr>
            <p:ph idx="1" type="body"/>
          </p:nvPr>
        </p:nvSpPr>
        <p:spPr>
          <a:xfrm>
            <a:off x="831850" y="4589463"/>
            <a:ext cx="10515600" cy="1500187"/>
          </a:xfrm>
          <a:prstGeom prst="rect">
            <a:avLst/>
          </a:prstGeom>
          <a:noFill/>
          <a:ln>
            <a:noFill/>
          </a:ln>
        </p:spPr>
        <p:txBody>
          <a:bodyPr anchorCtr="0" anchor="t" bIns="45700" lIns="91425" spcFirstLastPara="1" rIns="91425" wrap="square" tIns="45700">
            <a:noAutofit/>
          </a:bodyPr>
          <a:lstStyle>
            <a:lvl1pPr indent="-228600" lvl="0" marL="457200" marR="0" rtl="0" algn="l">
              <a:lnSpc>
                <a:spcPct val="90000"/>
              </a:lnSpc>
              <a:spcBef>
                <a:spcPts val="1000"/>
              </a:spcBef>
              <a:spcAft>
                <a:spcPts val="0"/>
              </a:spcAft>
              <a:buClr>
                <a:srgbClr val="888888"/>
              </a:buClr>
              <a:buSzPts val="2400"/>
              <a:buFont typeface="Arial"/>
              <a:buNone/>
              <a:defRPr b="0" i="0" sz="2400" u="none" cap="none" strike="noStrike">
                <a:solidFill>
                  <a:srgbClr val="888888"/>
                </a:solidFill>
                <a:latin typeface="Microsoft Yahei"/>
                <a:ea typeface="Microsoft Yahei"/>
                <a:cs typeface="Microsoft Yahei"/>
                <a:sym typeface="Microsoft Yahei"/>
              </a:defRPr>
            </a:lvl1pPr>
            <a:lvl2pPr indent="-228600" lvl="1" marL="914400" marR="0" rtl="0" algn="l">
              <a:lnSpc>
                <a:spcPct val="90000"/>
              </a:lnSpc>
              <a:spcBef>
                <a:spcPts val="500"/>
              </a:spcBef>
              <a:spcAft>
                <a:spcPts val="0"/>
              </a:spcAft>
              <a:buClr>
                <a:srgbClr val="888888"/>
              </a:buClr>
              <a:buSzPts val="2000"/>
              <a:buFont typeface="Arial"/>
              <a:buNone/>
              <a:defRPr b="0" i="0" sz="2000" u="none" cap="none" strike="noStrike">
                <a:solidFill>
                  <a:srgbClr val="888888"/>
                </a:solidFill>
                <a:latin typeface="Microsoft Yahei"/>
                <a:ea typeface="Microsoft Yahei"/>
                <a:cs typeface="Microsoft Yahei"/>
                <a:sym typeface="Microsoft Yahei"/>
              </a:defRPr>
            </a:lvl2pPr>
            <a:lvl3pPr indent="-228600" lvl="2" marL="1371600" marR="0" rtl="0" algn="l">
              <a:lnSpc>
                <a:spcPct val="90000"/>
              </a:lnSpc>
              <a:spcBef>
                <a:spcPts val="500"/>
              </a:spcBef>
              <a:spcAft>
                <a:spcPts val="0"/>
              </a:spcAft>
              <a:buClr>
                <a:srgbClr val="888888"/>
              </a:buClr>
              <a:buSzPts val="1800"/>
              <a:buFont typeface="Arial"/>
              <a:buNone/>
              <a:defRPr b="0" i="0" sz="1800" u="none" cap="none" strike="noStrike">
                <a:solidFill>
                  <a:srgbClr val="888888"/>
                </a:solidFill>
                <a:latin typeface="Microsoft Yahei"/>
                <a:ea typeface="Microsoft Yahei"/>
                <a:cs typeface="Microsoft Yahei"/>
                <a:sym typeface="Microsoft Yahei"/>
              </a:defRPr>
            </a:lvl3pPr>
            <a:lvl4pPr indent="-228600" lvl="3" marL="1828800" marR="0" rtl="0" algn="l">
              <a:lnSpc>
                <a:spcPct val="90000"/>
              </a:lnSpc>
              <a:spcBef>
                <a:spcPts val="500"/>
              </a:spcBef>
              <a:spcAft>
                <a:spcPts val="0"/>
              </a:spcAft>
              <a:buClr>
                <a:srgbClr val="888888"/>
              </a:buClr>
              <a:buSzPts val="1600"/>
              <a:buFont typeface="Arial"/>
              <a:buNone/>
              <a:defRPr b="0" i="0" sz="1600" u="none" cap="none" strike="noStrike">
                <a:solidFill>
                  <a:srgbClr val="888888"/>
                </a:solidFill>
                <a:latin typeface="Microsoft Yahei"/>
                <a:ea typeface="Microsoft Yahei"/>
                <a:cs typeface="Microsoft Yahei"/>
                <a:sym typeface="Microsoft Yahei"/>
              </a:defRPr>
            </a:lvl4pPr>
            <a:lvl5pPr indent="-228600" lvl="4" marL="2286000" marR="0" rtl="0" algn="l">
              <a:lnSpc>
                <a:spcPct val="90000"/>
              </a:lnSpc>
              <a:spcBef>
                <a:spcPts val="500"/>
              </a:spcBef>
              <a:spcAft>
                <a:spcPts val="0"/>
              </a:spcAft>
              <a:buClr>
                <a:srgbClr val="888888"/>
              </a:buClr>
              <a:buSzPts val="1600"/>
              <a:buFont typeface="Arial"/>
              <a:buNone/>
              <a:defRPr b="0" i="0" sz="1600" u="none" cap="none" strike="noStrike">
                <a:solidFill>
                  <a:srgbClr val="888888"/>
                </a:solidFill>
                <a:latin typeface="Microsoft Yahei"/>
                <a:ea typeface="Microsoft Yahei"/>
                <a:cs typeface="Microsoft Yahei"/>
                <a:sym typeface="Microsoft Yahei"/>
              </a:defRPr>
            </a:lvl5pPr>
            <a:lvl6pPr indent="-228600" lvl="5" marL="2743200" marR="0" rtl="0" algn="l">
              <a:lnSpc>
                <a:spcPct val="90000"/>
              </a:lnSpc>
              <a:spcBef>
                <a:spcPts val="500"/>
              </a:spcBef>
              <a:spcAft>
                <a:spcPts val="0"/>
              </a:spcAft>
              <a:buClr>
                <a:srgbClr val="888888"/>
              </a:buClr>
              <a:buSzPts val="1600"/>
              <a:buFont typeface="Arial"/>
              <a:buNone/>
              <a:defRPr b="0" i="0" sz="1600" u="none" cap="none" strike="noStrike">
                <a:solidFill>
                  <a:srgbClr val="888888"/>
                </a:solidFill>
                <a:latin typeface="Microsoft Yahei"/>
                <a:ea typeface="Microsoft Yahei"/>
                <a:cs typeface="Microsoft Yahei"/>
                <a:sym typeface="Microsoft Yahei"/>
              </a:defRPr>
            </a:lvl6pPr>
            <a:lvl7pPr indent="-228600" lvl="6" marL="3200400" marR="0" rtl="0" algn="l">
              <a:lnSpc>
                <a:spcPct val="90000"/>
              </a:lnSpc>
              <a:spcBef>
                <a:spcPts val="500"/>
              </a:spcBef>
              <a:spcAft>
                <a:spcPts val="0"/>
              </a:spcAft>
              <a:buClr>
                <a:srgbClr val="888888"/>
              </a:buClr>
              <a:buSzPts val="1600"/>
              <a:buFont typeface="Arial"/>
              <a:buNone/>
              <a:defRPr b="0" i="0" sz="1600" u="none" cap="none" strike="noStrike">
                <a:solidFill>
                  <a:srgbClr val="888888"/>
                </a:solidFill>
                <a:latin typeface="Microsoft Yahei"/>
                <a:ea typeface="Microsoft Yahei"/>
                <a:cs typeface="Microsoft Yahei"/>
                <a:sym typeface="Microsoft Yahei"/>
              </a:defRPr>
            </a:lvl7pPr>
            <a:lvl8pPr indent="-228600" lvl="7" marL="3657600" marR="0" rtl="0" algn="l">
              <a:lnSpc>
                <a:spcPct val="90000"/>
              </a:lnSpc>
              <a:spcBef>
                <a:spcPts val="500"/>
              </a:spcBef>
              <a:spcAft>
                <a:spcPts val="0"/>
              </a:spcAft>
              <a:buClr>
                <a:srgbClr val="888888"/>
              </a:buClr>
              <a:buSzPts val="1600"/>
              <a:buFont typeface="Arial"/>
              <a:buNone/>
              <a:defRPr b="0" i="0" sz="1600" u="none" cap="none" strike="noStrike">
                <a:solidFill>
                  <a:srgbClr val="888888"/>
                </a:solidFill>
                <a:latin typeface="Microsoft Yahei"/>
                <a:ea typeface="Microsoft Yahei"/>
                <a:cs typeface="Microsoft Yahei"/>
                <a:sym typeface="Microsoft Yahei"/>
              </a:defRPr>
            </a:lvl8pPr>
            <a:lvl9pPr indent="-228600" lvl="8" marL="4114800" marR="0" rtl="0" algn="l">
              <a:lnSpc>
                <a:spcPct val="90000"/>
              </a:lnSpc>
              <a:spcBef>
                <a:spcPts val="500"/>
              </a:spcBef>
              <a:spcAft>
                <a:spcPts val="0"/>
              </a:spcAft>
              <a:buClr>
                <a:srgbClr val="888888"/>
              </a:buClr>
              <a:buSzPts val="1600"/>
              <a:buFont typeface="Arial"/>
              <a:buNone/>
              <a:defRPr b="0" i="0" sz="1600" u="none" cap="none" strike="noStrike">
                <a:solidFill>
                  <a:srgbClr val="888888"/>
                </a:solidFill>
                <a:latin typeface="Microsoft Yahei"/>
                <a:ea typeface="Microsoft Yahei"/>
                <a:cs typeface="Microsoft Yahei"/>
                <a:sym typeface="Microsoft Yahei"/>
              </a:defRPr>
            </a:lvl9pPr>
          </a:lstStyle>
          <a:p/>
        </p:txBody>
      </p:sp>
      <p:sp>
        <p:nvSpPr>
          <p:cNvPr id="29" name="Google Shape;29;p35"/>
          <p:cNvSpPr txBox="1"/>
          <p:nvPr>
            <p:ph idx="10" type="dt"/>
          </p:nvPr>
        </p:nvSpPr>
        <p:spPr>
          <a:xfrm>
            <a:off x="838200" y="6356350"/>
            <a:ext cx="2743200" cy="365125"/>
          </a:xfrm>
          <a:prstGeom prst="rect">
            <a:avLst/>
          </a:prstGeom>
          <a:noFill/>
          <a:ln>
            <a:noFill/>
          </a:ln>
        </p:spPr>
        <p:txBody>
          <a:bodyPr anchorCtr="0" anchor="t" bIns="45700" lIns="91425" spcFirstLastPara="1" rIns="91425" wrap="square" tIns="45700">
            <a:noAutofit/>
          </a:bodyPr>
          <a:lstStyle>
            <a:lvl1pPr lvl="0" marR="0" rtl="0" algn="l">
              <a:spcBef>
                <a:spcPts val="0"/>
              </a:spcBef>
              <a:spcAft>
                <a:spcPts val="0"/>
              </a:spcAft>
              <a:buSzPts val="1400"/>
              <a:buNone/>
              <a:defRPr sz="1800">
                <a:solidFill>
                  <a:schemeClr val="dk1"/>
                </a:solidFill>
                <a:latin typeface="Microsoft Yahei"/>
                <a:ea typeface="Microsoft Yahei"/>
                <a:cs typeface="Microsoft Yahei"/>
                <a:sym typeface="Microsoft Yahei"/>
              </a:defRPr>
            </a:lvl1pPr>
            <a:lvl2pPr lvl="1" marR="0" rtl="0" algn="l">
              <a:spcBef>
                <a:spcPts val="0"/>
              </a:spcBef>
              <a:spcAft>
                <a:spcPts val="0"/>
              </a:spcAft>
              <a:buSzPts val="1400"/>
              <a:buNone/>
              <a:defRPr b="0" i="0" sz="1800" u="none" cap="none" strike="noStrike">
                <a:solidFill>
                  <a:schemeClr val="dk1"/>
                </a:solidFill>
                <a:latin typeface="Microsoft Yahei"/>
                <a:ea typeface="Microsoft Yahei"/>
                <a:cs typeface="Microsoft Yahei"/>
                <a:sym typeface="Microsoft Yahei"/>
              </a:defRPr>
            </a:lvl2pPr>
            <a:lvl3pPr lvl="2" marR="0" rtl="0" algn="l">
              <a:spcBef>
                <a:spcPts val="0"/>
              </a:spcBef>
              <a:spcAft>
                <a:spcPts val="0"/>
              </a:spcAft>
              <a:buSzPts val="1400"/>
              <a:buNone/>
              <a:defRPr b="0" i="0" sz="1800" u="none" cap="none" strike="noStrike">
                <a:solidFill>
                  <a:schemeClr val="dk1"/>
                </a:solidFill>
                <a:latin typeface="Microsoft Yahei"/>
                <a:ea typeface="Microsoft Yahei"/>
                <a:cs typeface="Microsoft Yahei"/>
                <a:sym typeface="Microsoft Yahei"/>
              </a:defRPr>
            </a:lvl3pPr>
            <a:lvl4pPr lvl="3" marR="0" rtl="0" algn="l">
              <a:spcBef>
                <a:spcPts val="0"/>
              </a:spcBef>
              <a:spcAft>
                <a:spcPts val="0"/>
              </a:spcAft>
              <a:buSzPts val="1400"/>
              <a:buNone/>
              <a:defRPr b="0" i="0" sz="1800" u="none" cap="none" strike="noStrike">
                <a:solidFill>
                  <a:schemeClr val="dk1"/>
                </a:solidFill>
                <a:latin typeface="Microsoft Yahei"/>
                <a:ea typeface="Microsoft Yahei"/>
                <a:cs typeface="Microsoft Yahei"/>
                <a:sym typeface="Microsoft Yahei"/>
              </a:defRPr>
            </a:lvl4pPr>
            <a:lvl5pPr lvl="4" marR="0" rtl="0" algn="l">
              <a:spcBef>
                <a:spcPts val="0"/>
              </a:spcBef>
              <a:spcAft>
                <a:spcPts val="0"/>
              </a:spcAft>
              <a:buSzPts val="1400"/>
              <a:buNone/>
              <a:defRPr b="0" i="0" sz="1800" u="none" cap="none" strike="noStrike">
                <a:solidFill>
                  <a:schemeClr val="dk1"/>
                </a:solidFill>
                <a:latin typeface="Microsoft Yahei"/>
                <a:ea typeface="Microsoft Yahei"/>
                <a:cs typeface="Microsoft Yahei"/>
                <a:sym typeface="Microsoft Yahei"/>
              </a:defRPr>
            </a:lvl5pPr>
            <a:lvl6pPr lvl="5" marR="0" rtl="0" algn="l">
              <a:spcBef>
                <a:spcPts val="0"/>
              </a:spcBef>
              <a:spcAft>
                <a:spcPts val="0"/>
              </a:spcAft>
              <a:buSzPts val="1400"/>
              <a:buNone/>
              <a:defRPr b="0" i="0" sz="1800" u="none" cap="none" strike="noStrike">
                <a:solidFill>
                  <a:schemeClr val="dk1"/>
                </a:solidFill>
                <a:latin typeface="Microsoft Yahei"/>
                <a:ea typeface="Microsoft Yahei"/>
                <a:cs typeface="Microsoft Yahei"/>
                <a:sym typeface="Microsoft Yahei"/>
              </a:defRPr>
            </a:lvl6pPr>
            <a:lvl7pPr lvl="6" marR="0" rtl="0" algn="l">
              <a:spcBef>
                <a:spcPts val="0"/>
              </a:spcBef>
              <a:spcAft>
                <a:spcPts val="0"/>
              </a:spcAft>
              <a:buSzPts val="1400"/>
              <a:buNone/>
              <a:defRPr b="0" i="0" sz="1800" u="none" cap="none" strike="noStrike">
                <a:solidFill>
                  <a:schemeClr val="dk1"/>
                </a:solidFill>
                <a:latin typeface="Microsoft Yahei"/>
                <a:ea typeface="Microsoft Yahei"/>
                <a:cs typeface="Microsoft Yahei"/>
                <a:sym typeface="Microsoft Yahei"/>
              </a:defRPr>
            </a:lvl7pPr>
            <a:lvl8pPr lvl="7" marR="0" rtl="0" algn="l">
              <a:spcBef>
                <a:spcPts val="0"/>
              </a:spcBef>
              <a:spcAft>
                <a:spcPts val="0"/>
              </a:spcAft>
              <a:buSzPts val="1400"/>
              <a:buNone/>
              <a:defRPr b="0" i="0" sz="1800" u="none" cap="none" strike="noStrike">
                <a:solidFill>
                  <a:schemeClr val="dk1"/>
                </a:solidFill>
                <a:latin typeface="Microsoft Yahei"/>
                <a:ea typeface="Microsoft Yahei"/>
                <a:cs typeface="Microsoft Yahei"/>
                <a:sym typeface="Microsoft Yahei"/>
              </a:defRPr>
            </a:lvl8pPr>
            <a:lvl9pPr lvl="8" marR="0" rtl="0" algn="l">
              <a:spcBef>
                <a:spcPts val="0"/>
              </a:spcBef>
              <a:spcAft>
                <a:spcPts val="0"/>
              </a:spcAft>
              <a:buSzPts val="1400"/>
              <a:buNone/>
              <a:defRPr b="0" i="0" sz="1800" u="none" cap="none" strike="noStrike">
                <a:solidFill>
                  <a:schemeClr val="dk1"/>
                </a:solidFill>
                <a:latin typeface="Microsoft Yahei"/>
                <a:ea typeface="Microsoft Yahei"/>
                <a:cs typeface="Microsoft Yahei"/>
                <a:sym typeface="Microsoft Yahei"/>
              </a:defRPr>
            </a:lvl9pPr>
          </a:lstStyle>
          <a:p/>
        </p:txBody>
      </p:sp>
      <p:sp>
        <p:nvSpPr>
          <p:cNvPr id="30" name="Google Shape;30;p35"/>
          <p:cNvSpPr txBox="1"/>
          <p:nvPr>
            <p:ph idx="11" type="ftr"/>
          </p:nvPr>
        </p:nvSpPr>
        <p:spPr>
          <a:xfrm>
            <a:off x="4038600" y="6356350"/>
            <a:ext cx="4114800" cy="365125"/>
          </a:xfrm>
          <a:prstGeom prst="rect">
            <a:avLst/>
          </a:prstGeom>
          <a:noFill/>
          <a:ln>
            <a:noFill/>
          </a:ln>
        </p:spPr>
        <p:txBody>
          <a:bodyPr anchorCtr="0" anchor="t" bIns="45700" lIns="91425" spcFirstLastPara="1" rIns="91425" wrap="square" tIns="45700">
            <a:noAutofit/>
          </a:bodyPr>
          <a:lstStyle>
            <a:lvl1pPr lvl="0" marR="0" rtl="0" algn="l">
              <a:spcBef>
                <a:spcPts val="0"/>
              </a:spcBef>
              <a:spcAft>
                <a:spcPts val="0"/>
              </a:spcAft>
              <a:buSzPts val="1400"/>
              <a:buNone/>
              <a:defRPr sz="1800">
                <a:solidFill>
                  <a:schemeClr val="dk1"/>
                </a:solidFill>
                <a:latin typeface="Microsoft Yahei"/>
                <a:ea typeface="Microsoft Yahei"/>
                <a:cs typeface="Microsoft Yahei"/>
                <a:sym typeface="Microsoft Yahei"/>
              </a:defRPr>
            </a:lvl1pPr>
            <a:lvl2pPr lvl="1" marR="0" rtl="0" algn="l">
              <a:spcBef>
                <a:spcPts val="0"/>
              </a:spcBef>
              <a:spcAft>
                <a:spcPts val="0"/>
              </a:spcAft>
              <a:buSzPts val="1400"/>
              <a:buNone/>
              <a:defRPr b="0" i="0" sz="1800" u="none" cap="none" strike="noStrike">
                <a:solidFill>
                  <a:schemeClr val="dk1"/>
                </a:solidFill>
                <a:latin typeface="Microsoft Yahei"/>
                <a:ea typeface="Microsoft Yahei"/>
                <a:cs typeface="Microsoft Yahei"/>
                <a:sym typeface="Microsoft Yahei"/>
              </a:defRPr>
            </a:lvl2pPr>
            <a:lvl3pPr lvl="2" marR="0" rtl="0" algn="l">
              <a:spcBef>
                <a:spcPts val="0"/>
              </a:spcBef>
              <a:spcAft>
                <a:spcPts val="0"/>
              </a:spcAft>
              <a:buSzPts val="1400"/>
              <a:buNone/>
              <a:defRPr b="0" i="0" sz="1800" u="none" cap="none" strike="noStrike">
                <a:solidFill>
                  <a:schemeClr val="dk1"/>
                </a:solidFill>
                <a:latin typeface="Microsoft Yahei"/>
                <a:ea typeface="Microsoft Yahei"/>
                <a:cs typeface="Microsoft Yahei"/>
                <a:sym typeface="Microsoft Yahei"/>
              </a:defRPr>
            </a:lvl3pPr>
            <a:lvl4pPr lvl="3" marR="0" rtl="0" algn="l">
              <a:spcBef>
                <a:spcPts val="0"/>
              </a:spcBef>
              <a:spcAft>
                <a:spcPts val="0"/>
              </a:spcAft>
              <a:buSzPts val="1400"/>
              <a:buNone/>
              <a:defRPr b="0" i="0" sz="1800" u="none" cap="none" strike="noStrike">
                <a:solidFill>
                  <a:schemeClr val="dk1"/>
                </a:solidFill>
                <a:latin typeface="Microsoft Yahei"/>
                <a:ea typeface="Microsoft Yahei"/>
                <a:cs typeface="Microsoft Yahei"/>
                <a:sym typeface="Microsoft Yahei"/>
              </a:defRPr>
            </a:lvl4pPr>
            <a:lvl5pPr lvl="4" marR="0" rtl="0" algn="l">
              <a:spcBef>
                <a:spcPts val="0"/>
              </a:spcBef>
              <a:spcAft>
                <a:spcPts val="0"/>
              </a:spcAft>
              <a:buSzPts val="1400"/>
              <a:buNone/>
              <a:defRPr b="0" i="0" sz="1800" u="none" cap="none" strike="noStrike">
                <a:solidFill>
                  <a:schemeClr val="dk1"/>
                </a:solidFill>
                <a:latin typeface="Microsoft Yahei"/>
                <a:ea typeface="Microsoft Yahei"/>
                <a:cs typeface="Microsoft Yahei"/>
                <a:sym typeface="Microsoft Yahei"/>
              </a:defRPr>
            </a:lvl5pPr>
            <a:lvl6pPr lvl="5" marR="0" rtl="0" algn="l">
              <a:spcBef>
                <a:spcPts val="0"/>
              </a:spcBef>
              <a:spcAft>
                <a:spcPts val="0"/>
              </a:spcAft>
              <a:buSzPts val="1400"/>
              <a:buNone/>
              <a:defRPr b="0" i="0" sz="1800" u="none" cap="none" strike="noStrike">
                <a:solidFill>
                  <a:schemeClr val="dk1"/>
                </a:solidFill>
                <a:latin typeface="Microsoft Yahei"/>
                <a:ea typeface="Microsoft Yahei"/>
                <a:cs typeface="Microsoft Yahei"/>
                <a:sym typeface="Microsoft Yahei"/>
              </a:defRPr>
            </a:lvl6pPr>
            <a:lvl7pPr lvl="6" marR="0" rtl="0" algn="l">
              <a:spcBef>
                <a:spcPts val="0"/>
              </a:spcBef>
              <a:spcAft>
                <a:spcPts val="0"/>
              </a:spcAft>
              <a:buSzPts val="1400"/>
              <a:buNone/>
              <a:defRPr b="0" i="0" sz="1800" u="none" cap="none" strike="noStrike">
                <a:solidFill>
                  <a:schemeClr val="dk1"/>
                </a:solidFill>
                <a:latin typeface="Microsoft Yahei"/>
                <a:ea typeface="Microsoft Yahei"/>
                <a:cs typeface="Microsoft Yahei"/>
                <a:sym typeface="Microsoft Yahei"/>
              </a:defRPr>
            </a:lvl7pPr>
            <a:lvl8pPr lvl="7" marR="0" rtl="0" algn="l">
              <a:spcBef>
                <a:spcPts val="0"/>
              </a:spcBef>
              <a:spcAft>
                <a:spcPts val="0"/>
              </a:spcAft>
              <a:buSzPts val="1400"/>
              <a:buNone/>
              <a:defRPr b="0" i="0" sz="1800" u="none" cap="none" strike="noStrike">
                <a:solidFill>
                  <a:schemeClr val="dk1"/>
                </a:solidFill>
                <a:latin typeface="Microsoft Yahei"/>
                <a:ea typeface="Microsoft Yahei"/>
                <a:cs typeface="Microsoft Yahei"/>
                <a:sym typeface="Microsoft Yahei"/>
              </a:defRPr>
            </a:lvl8pPr>
            <a:lvl9pPr lvl="8" marR="0" rtl="0" algn="l">
              <a:spcBef>
                <a:spcPts val="0"/>
              </a:spcBef>
              <a:spcAft>
                <a:spcPts val="0"/>
              </a:spcAft>
              <a:buSzPts val="1400"/>
              <a:buNone/>
              <a:defRPr b="0" i="0" sz="1800" u="none" cap="none" strike="noStrike">
                <a:solidFill>
                  <a:schemeClr val="dk1"/>
                </a:solidFill>
                <a:latin typeface="Microsoft Yahei"/>
                <a:ea typeface="Microsoft Yahei"/>
                <a:cs typeface="Microsoft Yahei"/>
                <a:sym typeface="Microsoft Yahei"/>
              </a:defRPr>
            </a:lvl9pPr>
          </a:lstStyle>
          <a:p/>
        </p:txBody>
      </p:sp>
      <p:sp>
        <p:nvSpPr>
          <p:cNvPr id="31" name="Google Shape;31;p35"/>
          <p:cNvSpPr txBox="1"/>
          <p:nvPr>
            <p:ph idx="12" type="sldNum"/>
          </p:nvPr>
        </p:nvSpPr>
        <p:spPr>
          <a:xfrm>
            <a:off x="8610600" y="6356350"/>
            <a:ext cx="2743200" cy="365125"/>
          </a:xfrm>
          <a:prstGeom prst="rect">
            <a:avLst/>
          </a:prstGeom>
          <a:noFill/>
          <a:ln>
            <a:noFill/>
          </a:ln>
        </p:spPr>
        <p:txBody>
          <a:bodyPr anchorCtr="0" anchor="t" bIns="45700" lIns="91425" spcFirstLastPara="1" rIns="91425" wrap="square" tIns="45700">
            <a:noAutofit/>
          </a:bodyPr>
          <a:lstStyle>
            <a:lvl1pPr indent="0" lvl="0" marL="0" marR="0" rtl="0" algn="l">
              <a:spcBef>
                <a:spcPts val="0"/>
              </a:spcBef>
              <a:buNone/>
              <a:defRPr sz="1800">
                <a:solidFill>
                  <a:schemeClr val="dk1"/>
                </a:solidFill>
                <a:latin typeface="Microsoft Yahei"/>
                <a:ea typeface="Microsoft Yahei"/>
                <a:cs typeface="Microsoft Yahei"/>
                <a:sym typeface="Microsoft Yahei"/>
              </a:defRPr>
            </a:lvl1pPr>
            <a:lvl2pPr indent="0" lvl="1" marL="0" marR="0" rtl="0" algn="l">
              <a:spcBef>
                <a:spcPts val="0"/>
              </a:spcBef>
              <a:buNone/>
              <a:defRPr sz="1800">
                <a:solidFill>
                  <a:schemeClr val="dk1"/>
                </a:solidFill>
                <a:latin typeface="Microsoft Yahei"/>
                <a:ea typeface="Microsoft Yahei"/>
                <a:cs typeface="Microsoft Yahei"/>
                <a:sym typeface="Microsoft Yahei"/>
              </a:defRPr>
            </a:lvl2pPr>
            <a:lvl3pPr indent="0" lvl="2" marL="0" marR="0" rtl="0" algn="l">
              <a:spcBef>
                <a:spcPts val="0"/>
              </a:spcBef>
              <a:buNone/>
              <a:defRPr sz="1800">
                <a:solidFill>
                  <a:schemeClr val="dk1"/>
                </a:solidFill>
                <a:latin typeface="Microsoft Yahei"/>
                <a:ea typeface="Microsoft Yahei"/>
                <a:cs typeface="Microsoft Yahei"/>
                <a:sym typeface="Microsoft Yahei"/>
              </a:defRPr>
            </a:lvl3pPr>
            <a:lvl4pPr indent="0" lvl="3" marL="0" marR="0" rtl="0" algn="l">
              <a:spcBef>
                <a:spcPts val="0"/>
              </a:spcBef>
              <a:buNone/>
              <a:defRPr sz="1800">
                <a:solidFill>
                  <a:schemeClr val="dk1"/>
                </a:solidFill>
                <a:latin typeface="Microsoft Yahei"/>
                <a:ea typeface="Microsoft Yahei"/>
                <a:cs typeface="Microsoft Yahei"/>
                <a:sym typeface="Microsoft Yahei"/>
              </a:defRPr>
            </a:lvl4pPr>
            <a:lvl5pPr indent="0" lvl="4" marL="0" marR="0" rtl="0" algn="l">
              <a:spcBef>
                <a:spcPts val="0"/>
              </a:spcBef>
              <a:buNone/>
              <a:defRPr sz="1800">
                <a:solidFill>
                  <a:schemeClr val="dk1"/>
                </a:solidFill>
                <a:latin typeface="Microsoft Yahei"/>
                <a:ea typeface="Microsoft Yahei"/>
                <a:cs typeface="Microsoft Yahei"/>
                <a:sym typeface="Microsoft Yahei"/>
              </a:defRPr>
            </a:lvl5pPr>
            <a:lvl6pPr indent="0" lvl="5" marL="0" marR="0" rtl="0" algn="l">
              <a:spcBef>
                <a:spcPts val="0"/>
              </a:spcBef>
              <a:buNone/>
              <a:defRPr sz="1800">
                <a:solidFill>
                  <a:schemeClr val="dk1"/>
                </a:solidFill>
                <a:latin typeface="Microsoft Yahei"/>
                <a:ea typeface="Microsoft Yahei"/>
                <a:cs typeface="Microsoft Yahei"/>
                <a:sym typeface="Microsoft Yahei"/>
              </a:defRPr>
            </a:lvl6pPr>
            <a:lvl7pPr indent="0" lvl="6" marL="0" marR="0" rtl="0" algn="l">
              <a:spcBef>
                <a:spcPts val="0"/>
              </a:spcBef>
              <a:buNone/>
              <a:defRPr sz="1800">
                <a:solidFill>
                  <a:schemeClr val="dk1"/>
                </a:solidFill>
                <a:latin typeface="Microsoft Yahei"/>
                <a:ea typeface="Microsoft Yahei"/>
                <a:cs typeface="Microsoft Yahei"/>
                <a:sym typeface="Microsoft Yahei"/>
              </a:defRPr>
            </a:lvl7pPr>
            <a:lvl8pPr indent="0" lvl="7" marL="0" marR="0" rtl="0" algn="l">
              <a:spcBef>
                <a:spcPts val="0"/>
              </a:spcBef>
              <a:buNone/>
              <a:defRPr sz="1800">
                <a:solidFill>
                  <a:schemeClr val="dk1"/>
                </a:solidFill>
                <a:latin typeface="Microsoft Yahei"/>
                <a:ea typeface="Microsoft Yahei"/>
                <a:cs typeface="Microsoft Yahei"/>
                <a:sym typeface="Microsoft Yahei"/>
              </a:defRPr>
            </a:lvl8pPr>
            <a:lvl9pPr indent="0" lvl="8" marL="0" marR="0" rtl="0" algn="l">
              <a:spcBef>
                <a:spcPts val="0"/>
              </a:spcBef>
              <a:buNone/>
              <a:defRPr sz="1800">
                <a:solidFill>
                  <a:schemeClr val="dk1"/>
                </a:solidFill>
                <a:latin typeface="Microsoft Yahei"/>
                <a:ea typeface="Microsoft Yahei"/>
                <a:cs typeface="Microsoft Yahei"/>
                <a:sym typeface="Microsoft Yahei"/>
              </a:defRPr>
            </a:lvl9pPr>
          </a:lstStyle>
          <a:p>
            <a:pPr indent="0" lvl="0" marL="0" rtl="0" algn="l">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两栏内容" type="twoObj">
  <p:cSld name="TWO_OBJECTS">
    <p:spTree>
      <p:nvGrpSpPr>
        <p:cNvPr id="32" name="Shape 32"/>
        <p:cNvGrpSpPr/>
        <p:nvPr/>
      </p:nvGrpSpPr>
      <p:grpSpPr>
        <a:xfrm>
          <a:off x="0" y="0"/>
          <a:ext cx="0" cy="0"/>
          <a:chOff x="0" y="0"/>
          <a:chExt cx="0" cy="0"/>
        </a:xfrm>
      </p:grpSpPr>
      <p:sp>
        <p:nvSpPr>
          <p:cNvPr id="33" name="Google Shape;33;p36"/>
          <p:cNvSpPr txBox="1"/>
          <p:nvPr>
            <p:ph type="title"/>
          </p:nvPr>
        </p:nvSpPr>
        <p:spPr>
          <a:xfrm>
            <a:off x="838200" y="365125"/>
            <a:ext cx="10515600" cy="1325563"/>
          </a:xfrm>
          <a:prstGeom prst="rect">
            <a:avLst/>
          </a:prstGeom>
          <a:noFill/>
          <a:ln>
            <a:noFill/>
          </a:ln>
        </p:spPr>
        <p:txBody>
          <a:bodyPr anchorCtr="0" anchor="t" bIns="45700" lIns="91425" spcFirstLastPara="1" rIns="91425" wrap="square" tIns="45700">
            <a:noAutofit/>
          </a:bodyPr>
          <a:lstStyle>
            <a:lvl1pPr lvl="0" marR="0" rtl="0" algn="l">
              <a:lnSpc>
                <a:spcPct val="90000"/>
              </a:lnSpc>
              <a:spcBef>
                <a:spcPts val="0"/>
              </a:spcBef>
              <a:spcAft>
                <a:spcPts val="0"/>
              </a:spcAft>
              <a:buClr>
                <a:schemeClr val="dk1"/>
              </a:buClr>
              <a:buSzPts val="4400"/>
              <a:buFont typeface="Microsoft Yahei"/>
              <a:buNone/>
              <a:defRPr b="0" i="0" sz="4400" u="none" cap="none" strike="noStrike">
                <a:solidFill>
                  <a:schemeClr val="dk1"/>
                </a:solidFill>
                <a:latin typeface="Microsoft Yahei"/>
                <a:ea typeface="Microsoft Yahei"/>
                <a:cs typeface="Microsoft Yahei"/>
                <a:sym typeface="Microsoft Yahei"/>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p:txBody>
      </p:sp>
      <p:sp>
        <p:nvSpPr>
          <p:cNvPr id="34" name="Google Shape;34;p36"/>
          <p:cNvSpPr txBox="1"/>
          <p:nvPr>
            <p:ph idx="1" type="body"/>
          </p:nvPr>
        </p:nvSpPr>
        <p:spPr>
          <a:xfrm>
            <a:off x="838200" y="1825625"/>
            <a:ext cx="5181600" cy="4351338"/>
          </a:xfrm>
          <a:prstGeom prst="rect">
            <a:avLst/>
          </a:prstGeom>
          <a:noFill/>
          <a:ln>
            <a:noFill/>
          </a:ln>
        </p:spPr>
        <p:txBody>
          <a:bodyPr anchorCtr="0" anchor="t" bIns="45700" lIns="91425" spcFirstLastPara="1" rIns="91425" wrap="square" tIns="45700">
            <a:noAutofit/>
          </a:bodyPr>
          <a:lstStyle>
            <a:lvl1pPr indent="-406400" lvl="0" marL="457200" marR="0" rtl="0" algn="l">
              <a:lnSpc>
                <a:spcPct val="90000"/>
              </a:lnSpc>
              <a:spcBef>
                <a:spcPts val="1000"/>
              </a:spcBef>
              <a:spcAft>
                <a:spcPts val="0"/>
              </a:spcAft>
              <a:buClr>
                <a:schemeClr val="dk1"/>
              </a:buClr>
              <a:buSzPts val="2800"/>
              <a:buFont typeface="Arial"/>
              <a:buChar char="•"/>
              <a:defRPr b="0" i="0" sz="2800" u="none" cap="none" strike="noStrike">
                <a:solidFill>
                  <a:schemeClr val="dk1"/>
                </a:solidFill>
                <a:latin typeface="Microsoft Yahei"/>
                <a:ea typeface="Microsoft Yahei"/>
                <a:cs typeface="Microsoft Yahei"/>
                <a:sym typeface="Microsoft Yahei"/>
              </a:defRPr>
            </a:lvl1pPr>
            <a:lvl2pPr indent="-381000" lvl="1" marL="914400" marR="0" rtl="0" algn="l">
              <a:lnSpc>
                <a:spcPct val="90000"/>
              </a:lnSpc>
              <a:spcBef>
                <a:spcPts val="500"/>
              </a:spcBef>
              <a:spcAft>
                <a:spcPts val="0"/>
              </a:spcAft>
              <a:buClr>
                <a:schemeClr val="dk1"/>
              </a:buClr>
              <a:buSzPts val="2400"/>
              <a:buFont typeface="Arial"/>
              <a:buChar char="•"/>
              <a:defRPr b="0" i="0" sz="2400" u="none" cap="none" strike="noStrike">
                <a:solidFill>
                  <a:schemeClr val="dk1"/>
                </a:solidFill>
                <a:latin typeface="Microsoft Yahei"/>
                <a:ea typeface="Microsoft Yahei"/>
                <a:cs typeface="Microsoft Yahei"/>
                <a:sym typeface="Microsoft Yahei"/>
              </a:defRPr>
            </a:lvl2pPr>
            <a:lvl3pPr indent="-355600" lvl="2" marL="1371600" marR="0" rtl="0" algn="l">
              <a:lnSpc>
                <a:spcPct val="90000"/>
              </a:lnSpc>
              <a:spcBef>
                <a:spcPts val="500"/>
              </a:spcBef>
              <a:spcAft>
                <a:spcPts val="0"/>
              </a:spcAft>
              <a:buClr>
                <a:schemeClr val="dk1"/>
              </a:buClr>
              <a:buSzPts val="2000"/>
              <a:buFont typeface="Arial"/>
              <a:buChar char="•"/>
              <a:defRPr b="0" i="0" sz="2000" u="none" cap="none" strike="noStrike">
                <a:solidFill>
                  <a:schemeClr val="dk1"/>
                </a:solidFill>
                <a:latin typeface="Microsoft Yahei"/>
                <a:ea typeface="Microsoft Yahei"/>
                <a:cs typeface="Microsoft Yahei"/>
                <a:sym typeface="Microsoft Yahei"/>
              </a:defRPr>
            </a:lvl3pPr>
            <a:lvl4pPr indent="-342900" lvl="3" marL="1828800"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Microsoft Yahei"/>
                <a:ea typeface="Microsoft Yahei"/>
                <a:cs typeface="Microsoft Yahei"/>
                <a:sym typeface="Microsoft Yahei"/>
              </a:defRPr>
            </a:lvl4pPr>
            <a:lvl5pPr indent="-342900" lvl="4" marL="2286000"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Microsoft Yahei"/>
                <a:ea typeface="Microsoft Yahei"/>
                <a:cs typeface="Microsoft Yahei"/>
                <a:sym typeface="Microsoft Yahei"/>
              </a:defRPr>
            </a:lvl5pPr>
            <a:lvl6pPr indent="-342900" lvl="5" marL="2743200"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Microsoft Yahei"/>
                <a:ea typeface="Microsoft Yahei"/>
                <a:cs typeface="Microsoft Yahei"/>
                <a:sym typeface="Microsoft Yahei"/>
              </a:defRPr>
            </a:lvl6pPr>
            <a:lvl7pPr indent="-342900" lvl="6" marL="3200400"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Microsoft Yahei"/>
                <a:ea typeface="Microsoft Yahei"/>
                <a:cs typeface="Microsoft Yahei"/>
                <a:sym typeface="Microsoft Yahei"/>
              </a:defRPr>
            </a:lvl7pPr>
            <a:lvl8pPr indent="-342900" lvl="7" marL="3657600"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Microsoft Yahei"/>
                <a:ea typeface="Microsoft Yahei"/>
                <a:cs typeface="Microsoft Yahei"/>
                <a:sym typeface="Microsoft Yahei"/>
              </a:defRPr>
            </a:lvl8pPr>
            <a:lvl9pPr indent="-342900" lvl="8" marL="4114800"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Microsoft Yahei"/>
                <a:ea typeface="Microsoft Yahei"/>
                <a:cs typeface="Microsoft Yahei"/>
                <a:sym typeface="Microsoft Yahei"/>
              </a:defRPr>
            </a:lvl9pPr>
          </a:lstStyle>
          <a:p/>
        </p:txBody>
      </p:sp>
      <p:sp>
        <p:nvSpPr>
          <p:cNvPr id="35" name="Google Shape;35;p36"/>
          <p:cNvSpPr txBox="1"/>
          <p:nvPr>
            <p:ph idx="2" type="body"/>
          </p:nvPr>
        </p:nvSpPr>
        <p:spPr>
          <a:xfrm>
            <a:off x="6172200" y="1825625"/>
            <a:ext cx="5181600" cy="4351338"/>
          </a:xfrm>
          <a:prstGeom prst="rect">
            <a:avLst/>
          </a:prstGeom>
          <a:noFill/>
          <a:ln>
            <a:noFill/>
          </a:ln>
        </p:spPr>
        <p:txBody>
          <a:bodyPr anchorCtr="0" anchor="t" bIns="45700" lIns="91425" spcFirstLastPara="1" rIns="91425" wrap="square" tIns="45700">
            <a:noAutofit/>
          </a:bodyPr>
          <a:lstStyle>
            <a:lvl1pPr indent="-406400" lvl="0" marL="457200" marR="0" rtl="0" algn="l">
              <a:lnSpc>
                <a:spcPct val="90000"/>
              </a:lnSpc>
              <a:spcBef>
                <a:spcPts val="1000"/>
              </a:spcBef>
              <a:spcAft>
                <a:spcPts val="0"/>
              </a:spcAft>
              <a:buClr>
                <a:schemeClr val="dk1"/>
              </a:buClr>
              <a:buSzPts val="2800"/>
              <a:buFont typeface="Arial"/>
              <a:buChar char="•"/>
              <a:defRPr b="0" i="0" sz="2800" u="none" cap="none" strike="noStrike">
                <a:solidFill>
                  <a:schemeClr val="dk1"/>
                </a:solidFill>
                <a:latin typeface="Microsoft Yahei"/>
                <a:ea typeface="Microsoft Yahei"/>
                <a:cs typeface="Microsoft Yahei"/>
                <a:sym typeface="Microsoft Yahei"/>
              </a:defRPr>
            </a:lvl1pPr>
            <a:lvl2pPr indent="-381000" lvl="1" marL="914400" marR="0" rtl="0" algn="l">
              <a:lnSpc>
                <a:spcPct val="90000"/>
              </a:lnSpc>
              <a:spcBef>
                <a:spcPts val="500"/>
              </a:spcBef>
              <a:spcAft>
                <a:spcPts val="0"/>
              </a:spcAft>
              <a:buClr>
                <a:schemeClr val="dk1"/>
              </a:buClr>
              <a:buSzPts val="2400"/>
              <a:buFont typeface="Arial"/>
              <a:buChar char="•"/>
              <a:defRPr b="0" i="0" sz="2400" u="none" cap="none" strike="noStrike">
                <a:solidFill>
                  <a:schemeClr val="dk1"/>
                </a:solidFill>
                <a:latin typeface="Microsoft Yahei"/>
                <a:ea typeface="Microsoft Yahei"/>
                <a:cs typeface="Microsoft Yahei"/>
                <a:sym typeface="Microsoft Yahei"/>
              </a:defRPr>
            </a:lvl2pPr>
            <a:lvl3pPr indent="-355600" lvl="2" marL="1371600" marR="0" rtl="0" algn="l">
              <a:lnSpc>
                <a:spcPct val="90000"/>
              </a:lnSpc>
              <a:spcBef>
                <a:spcPts val="500"/>
              </a:spcBef>
              <a:spcAft>
                <a:spcPts val="0"/>
              </a:spcAft>
              <a:buClr>
                <a:schemeClr val="dk1"/>
              </a:buClr>
              <a:buSzPts val="2000"/>
              <a:buFont typeface="Arial"/>
              <a:buChar char="•"/>
              <a:defRPr b="0" i="0" sz="2000" u="none" cap="none" strike="noStrike">
                <a:solidFill>
                  <a:schemeClr val="dk1"/>
                </a:solidFill>
                <a:latin typeface="Microsoft Yahei"/>
                <a:ea typeface="Microsoft Yahei"/>
                <a:cs typeface="Microsoft Yahei"/>
                <a:sym typeface="Microsoft Yahei"/>
              </a:defRPr>
            </a:lvl3pPr>
            <a:lvl4pPr indent="-342900" lvl="3" marL="1828800"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Microsoft Yahei"/>
                <a:ea typeface="Microsoft Yahei"/>
                <a:cs typeface="Microsoft Yahei"/>
                <a:sym typeface="Microsoft Yahei"/>
              </a:defRPr>
            </a:lvl4pPr>
            <a:lvl5pPr indent="-342900" lvl="4" marL="2286000"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Microsoft Yahei"/>
                <a:ea typeface="Microsoft Yahei"/>
                <a:cs typeface="Microsoft Yahei"/>
                <a:sym typeface="Microsoft Yahei"/>
              </a:defRPr>
            </a:lvl5pPr>
            <a:lvl6pPr indent="-342900" lvl="5" marL="2743200"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Microsoft Yahei"/>
                <a:ea typeface="Microsoft Yahei"/>
                <a:cs typeface="Microsoft Yahei"/>
                <a:sym typeface="Microsoft Yahei"/>
              </a:defRPr>
            </a:lvl6pPr>
            <a:lvl7pPr indent="-342900" lvl="6" marL="3200400"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Microsoft Yahei"/>
                <a:ea typeface="Microsoft Yahei"/>
                <a:cs typeface="Microsoft Yahei"/>
                <a:sym typeface="Microsoft Yahei"/>
              </a:defRPr>
            </a:lvl7pPr>
            <a:lvl8pPr indent="-342900" lvl="7" marL="3657600"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Microsoft Yahei"/>
                <a:ea typeface="Microsoft Yahei"/>
                <a:cs typeface="Microsoft Yahei"/>
                <a:sym typeface="Microsoft Yahei"/>
              </a:defRPr>
            </a:lvl8pPr>
            <a:lvl9pPr indent="-342900" lvl="8" marL="4114800"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Microsoft Yahei"/>
                <a:ea typeface="Microsoft Yahei"/>
                <a:cs typeface="Microsoft Yahei"/>
                <a:sym typeface="Microsoft Yahei"/>
              </a:defRPr>
            </a:lvl9pPr>
          </a:lstStyle>
          <a:p/>
        </p:txBody>
      </p:sp>
      <p:sp>
        <p:nvSpPr>
          <p:cNvPr id="36" name="Google Shape;36;p36"/>
          <p:cNvSpPr txBox="1"/>
          <p:nvPr>
            <p:ph idx="10" type="dt"/>
          </p:nvPr>
        </p:nvSpPr>
        <p:spPr>
          <a:xfrm>
            <a:off x="838200" y="6356350"/>
            <a:ext cx="2743200" cy="365125"/>
          </a:xfrm>
          <a:prstGeom prst="rect">
            <a:avLst/>
          </a:prstGeom>
          <a:noFill/>
          <a:ln>
            <a:noFill/>
          </a:ln>
        </p:spPr>
        <p:txBody>
          <a:bodyPr anchorCtr="0" anchor="t" bIns="45700" lIns="91425" spcFirstLastPara="1" rIns="91425" wrap="square" tIns="45700">
            <a:noAutofit/>
          </a:bodyPr>
          <a:lstStyle>
            <a:lvl1pPr lvl="0" marR="0" rtl="0" algn="l">
              <a:spcBef>
                <a:spcPts val="0"/>
              </a:spcBef>
              <a:spcAft>
                <a:spcPts val="0"/>
              </a:spcAft>
              <a:buSzPts val="1400"/>
              <a:buNone/>
              <a:defRPr sz="1800">
                <a:solidFill>
                  <a:schemeClr val="dk1"/>
                </a:solidFill>
                <a:latin typeface="Microsoft Yahei"/>
                <a:ea typeface="Microsoft Yahei"/>
                <a:cs typeface="Microsoft Yahei"/>
                <a:sym typeface="Microsoft Yahei"/>
              </a:defRPr>
            </a:lvl1pPr>
            <a:lvl2pPr lvl="1" marR="0" rtl="0" algn="l">
              <a:spcBef>
                <a:spcPts val="0"/>
              </a:spcBef>
              <a:spcAft>
                <a:spcPts val="0"/>
              </a:spcAft>
              <a:buSzPts val="1400"/>
              <a:buNone/>
              <a:defRPr b="0" i="0" sz="1800" u="none" cap="none" strike="noStrike">
                <a:solidFill>
                  <a:schemeClr val="dk1"/>
                </a:solidFill>
                <a:latin typeface="Microsoft Yahei"/>
                <a:ea typeface="Microsoft Yahei"/>
                <a:cs typeface="Microsoft Yahei"/>
                <a:sym typeface="Microsoft Yahei"/>
              </a:defRPr>
            </a:lvl2pPr>
            <a:lvl3pPr lvl="2" marR="0" rtl="0" algn="l">
              <a:spcBef>
                <a:spcPts val="0"/>
              </a:spcBef>
              <a:spcAft>
                <a:spcPts val="0"/>
              </a:spcAft>
              <a:buSzPts val="1400"/>
              <a:buNone/>
              <a:defRPr b="0" i="0" sz="1800" u="none" cap="none" strike="noStrike">
                <a:solidFill>
                  <a:schemeClr val="dk1"/>
                </a:solidFill>
                <a:latin typeface="Microsoft Yahei"/>
                <a:ea typeface="Microsoft Yahei"/>
                <a:cs typeface="Microsoft Yahei"/>
                <a:sym typeface="Microsoft Yahei"/>
              </a:defRPr>
            </a:lvl3pPr>
            <a:lvl4pPr lvl="3" marR="0" rtl="0" algn="l">
              <a:spcBef>
                <a:spcPts val="0"/>
              </a:spcBef>
              <a:spcAft>
                <a:spcPts val="0"/>
              </a:spcAft>
              <a:buSzPts val="1400"/>
              <a:buNone/>
              <a:defRPr b="0" i="0" sz="1800" u="none" cap="none" strike="noStrike">
                <a:solidFill>
                  <a:schemeClr val="dk1"/>
                </a:solidFill>
                <a:latin typeface="Microsoft Yahei"/>
                <a:ea typeface="Microsoft Yahei"/>
                <a:cs typeface="Microsoft Yahei"/>
                <a:sym typeface="Microsoft Yahei"/>
              </a:defRPr>
            </a:lvl4pPr>
            <a:lvl5pPr lvl="4" marR="0" rtl="0" algn="l">
              <a:spcBef>
                <a:spcPts val="0"/>
              </a:spcBef>
              <a:spcAft>
                <a:spcPts val="0"/>
              </a:spcAft>
              <a:buSzPts val="1400"/>
              <a:buNone/>
              <a:defRPr b="0" i="0" sz="1800" u="none" cap="none" strike="noStrike">
                <a:solidFill>
                  <a:schemeClr val="dk1"/>
                </a:solidFill>
                <a:latin typeface="Microsoft Yahei"/>
                <a:ea typeface="Microsoft Yahei"/>
                <a:cs typeface="Microsoft Yahei"/>
                <a:sym typeface="Microsoft Yahei"/>
              </a:defRPr>
            </a:lvl5pPr>
            <a:lvl6pPr lvl="5" marR="0" rtl="0" algn="l">
              <a:spcBef>
                <a:spcPts val="0"/>
              </a:spcBef>
              <a:spcAft>
                <a:spcPts val="0"/>
              </a:spcAft>
              <a:buSzPts val="1400"/>
              <a:buNone/>
              <a:defRPr b="0" i="0" sz="1800" u="none" cap="none" strike="noStrike">
                <a:solidFill>
                  <a:schemeClr val="dk1"/>
                </a:solidFill>
                <a:latin typeface="Microsoft Yahei"/>
                <a:ea typeface="Microsoft Yahei"/>
                <a:cs typeface="Microsoft Yahei"/>
                <a:sym typeface="Microsoft Yahei"/>
              </a:defRPr>
            </a:lvl6pPr>
            <a:lvl7pPr lvl="6" marR="0" rtl="0" algn="l">
              <a:spcBef>
                <a:spcPts val="0"/>
              </a:spcBef>
              <a:spcAft>
                <a:spcPts val="0"/>
              </a:spcAft>
              <a:buSzPts val="1400"/>
              <a:buNone/>
              <a:defRPr b="0" i="0" sz="1800" u="none" cap="none" strike="noStrike">
                <a:solidFill>
                  <a:schemeClr val="dk1"/>
                </a:solidFill>
                <a:latin typeface="Microsoft Yahei"/>
                <a:ea typeface="Microsoft Yahei"/>
                <a:cs typeface="Microsoft Yahei"/>
                <a:sym typeface="Microsoft Yahei"/>
              </a:defRPr>
            </a:lvl7pPr>
            <a:lvl8pPr lvl="7" marR="0" rtl="0" algn="l">
              <a:spcBef>
                <a:spcPts val="0"/>
              </a:spcBef>
              <a:spcAft>
                <a:spcPts val="0"/>
              </a:spcAft>
              <a:buSzPts val="1400"/>
              <a:buNone/>
              <a:defRPr b="0" i="0" sz="1800" u="none" cap="none" strike="noStrike">
                <a:solidFill>
                  <a:schemeClr val="dk1"/>
                </a:solidFill>
                <a:latin typeface="Microsoft Yahei"/>
                <a:ea typeface="Microsoft Yahei"/>
                <a:cs typeface="Microsoft Yahei"/>
                <a:sym typeface="Microsoft Yahei"/>
              </a:defRPr>
            </a:lvl8pPr>
            <a:lvl9pPr lvl="8" marR="0" rtl="0" algn="l">
              <a:spcBef>
                <a:spcPts val="0"/>
              </a:spcBef>
              <a:spcAft>
                <a:spcPts val="0"/>
              </a:spcAft>
              <a:buSzPts val="1400"/>
              <a:buNone/>
              <a:defRPr b="0" i="0" sz="1800" u="none" cap="none" strike="noStrike">
                <a:solidFill>
                  <a:schemeClr val="dk1"/>
                </a:solidFill>
                <a:latin typeface="Microsoft Yahei"/>
                <a:ea typeface="Microsoft Yahei"/>
                <a:cs typeface="Microsoft Yahei"/>
                <a:sym typeface="Microsoft Yahei"/>
              </a:defRPr>
            </a:lvl9pPr>
          </a:lstStyle>
          <a:p/>
        </p:txBody>
      </p:sp>
      <p:sp>
        <p:nvSpPr>
          <p:cNvPr id="37" name="Google Shape;37;p36"/>
          <p:cNvSpPr txBox="1"/>
          <p:nvPr>
            <p:ph idx="11" type="ftr"/>
          </p:nvPr>
        </p:nvSpPr>
        <p:spPr>
          <a:xfrm>
            <a:off x="4038600" y="6356350"/>
            <a:ext cx="4114800" cy="365125"/>
          </a:xfrm>
          <a:prstGeom prst="rect">
            <a:avLst/>
          </a:prstGeom>
          <a:noFill/>
          <a:ln>
            <a:noFill/>
          </a:ln>
        </p:spPr>
        <p:txBody>
          <a:bodyPr anchorCtr="0" anchor="t" bIns="45700" lIns="91425" spcFirstLastPara="1" rIns="91425" wrap="square" tIns="45700">
            <a:noAutofit/>
          </a:bodyPr>
          <a:lstStyle>
            <a:lvl1pPr lvl="0" marR="0" rtl="0" algn="l">
              <a:spcBef>
                <a:spcPts val="0"/>
              </a:spcBef>
              <a:spcAft>
                <a:spcPts val="0"/>
              </a:spcAft>
              <a:buSzPts val="1400"/>
              <a:buNone/>
              <a:defRPr sz="1800">
                <a:solidFill>
                  <a:schemeClr val="dk1"/>
                </a:solidFill>
                <a:latin typeface="Microsoft Yahei"/>
                <a:ea typeface="Microsoft Yahei"/>
                <a:cs typeface="Microsoft Yahei"/>
                <a:sym typeface="Microsoft Yahei"/>
              </a:defRPr>
            </a:lvl1pPr>
            <a:lvl2pPr lvl="1" marR="0" rtl="0" algn="l">
              <a:spcBef>
                <a:spcPts val="0"/>
              </a:spcBef>
              <a:spcAft>
                <a:spcPts val="0"/>
              </a:spcAft>
              <a:buSzPts val="1400"/>
              <a:buNone/>
              <a:defRPr b="0" i="0" sz="1800" u="none" cap="none" strike="noStrike">
                <a:solidFill>
                  <a:schemeClr val="dk1"/>
                </a:solidFill>
                <a:latin typeface="Microsoft Yahei"/>
                <a:ea typeface="Microsoft Yahei"/>
                <a:cs typeface="Microsoft Yahei"/>
                <a:sym typeface="Microsoft Yahei"/>
              </a:defRPr>
            </a:lvl2pPr>
            <a:lvl3pPr lvl="2" marR="0" rtl="0" algn="l">
              <a:spcBef>
                <a:spcPts val="0"/>
              </a:spcBef>
              <a:spcAft>
                <a:spcPts val="0"/>
              </a:spcAft>
              <a:buSzPts val="1400"/>
              <a:buNone/>
              <a:defRPr b="0" i="0" sz="1800" u="none" cap="none" strike="noStrike">
                <a:solidFill>
                  <a:schemeClr val="dk1"/>
                </a:solidFill>
                <a:latin typeface="Microsoft Yahei"/>
                <a:ea typeface="Microsoft Yahei"/>
                <a:cs typeface="Microsoft Yahei"/>
                <a:sym typeface="Microsoft Yahei"/>
              </a:defRPr>
            </a:lvl3pPr>
            <a:lvl4pPr lvl="3" marR="0" rtl="0" algn="l">
              <a:spcBef>
                <a:spcPts val="0"/>
              </a:spcBef>
              <a:spcAft>
                <a:spcPts val="0"/>
              </a:spcAft>
              <a:buSzPts val="1400"/>
              <a:buNone/>
              <a:defRPr b="0" i="0" sz="1800" u="none" cap="none" strike="noStrike">
                <a:solidFill>
                  <a:schemeClr val="dk1"/>
                </a:solidFill>
                <a:latin typeface="Microsoft Yahei"/>
                <a:ea typeface="Microsoft Yahei"/>
                <a:cs typeface="Microsoft Yahei"/>
                <a:sym typeface="Microsoft Yahei"/>
              </a:defRPr>
            </a:lvl4pPr>
            <a:lvl5pPr lvl="4" marR="0" rtl="0" algn="l">
              <a:spcBef>
                <a:spcPts val="0"/>
              </a:spcBef>
              <a:spcAft>
                <a:spcPts val="0"/>
              </a:spcAft>
              <a:buSzPts val="1400"/>
              <a:buNone/>
              <a:defRPr b="0" i="0" sz="1800" u="none" cap="none" strike="noStrike">
                <a:solidFill>
                  <a:schemeClr val="dk1"/>
                </a:solidFill>
                <a:latin typeface="Microsoft Yahei"/>
                <a:ea typeface="Microsoft Yahei"/>
                <a:cs typeface="Microsoft Yahei"/>
                <a:sym typeface="Microsoft Yahei"/>
              </a:defRPr>
            </a:lvl5pPr>
            <a:lvl6pPr lvl="5" marR="0" rtl="0" algn="l">
              <a:spcBef>
                <a:spcPts val="0"/>
              </a:spcBef>
              <a:spcAft>
                <a:spcPts val="0"/>
              </a:spcAft>
              <a:buSzPts val="1400"/>
              <a:buNone/>
              <a:defRPr b="0" i="0" sz="1800" u="none" cap="none" strike="noStrike">
                <a:solidFill>
                  <a:schemeClr val="dk1"/>
                </a:solidFill>
                <a:latin typeface="Microsoft Yahei"/>
                <a:ea typeface="Microsoft Yahei"/>
                <a:cs typeface="Microsoft Yahei"/>
                <a:sym typeface="Microsoft Yahei"/>
              </a:defRPr>
            </a:lvl6pPr>
            <a:lvl7pPr lvl="6" marR="0" rtl="0" algn="l">
              <a:spcBef>
                <a:spcPts val="0"/>
              </a:spcBef>
              <a:spcAft>
                <a:spcPts val="0"/>
              </a:spcAft>
              <a:buSzPts val="1400"/>
              <a:buNone/>
              <a:defRPr b="0" i="0" sz="1800" u="none" cap="none" strike="noStrike">
                <a:solidFill>
                  <a:schemeClr val="dk1"/>
                </a:solidFill>
                <a:latin typeface="Microsoft Yahei"/>
                <a:ea typeface="Microsoft Yahei"/>
                <a:cs typeface="Microsoft Yahei"/>
                <a:sym typeface="Microsoft Yahei"/>
              </a:defRPr>
            </a:lvl7pPr>
            <a:lvl8pPr lvl="7" marR="0" rtl="0" algn="l">
              <a:spcBef>
                <a:spcPts val="0"/>
              </a:spcBef>
              <a:spcAft>
                <a:spcPts val="0"/>
              </a:spcAft>
              <a:buSzPts val="1400"/>
              <a:buNone/>
              <a:defRPr b="0" i="0" sz="1800" u="none" cap="none" strike="noStrike">
                <a:solidFill>
                  <a:schemeClr val="dk1"/>
                </a:solidFill>
                <a:latin typeface="Microsoft Yahei"/>
                <a:ea typeface="Microsoft Yahei"/>
                <a:cs typeface="Microsoft Yahei"/>
                <a:sym typeface="Microsoft Yahei"/>
              </a:defRPr>
            </a:lvl8pPr>
            <a:lvl9pPr lvl="8" marR="0" rtl="0" algn="l">
              <a:spcBef>
                <a:spcPts val="0"/>
              </a:spcBef>
              <a:spcAft>
                <a:spcPts val="0"/>
              </a:spcAft>
              <a:buSzPts val="1400"/>
              <a:buNone/>
              <a:defRPr b="0" i="0" sz="1800" u="none" cap="none" strike="noStrike">
                <a:solidFill>
                  <a:schemeClr val="dk1"/>
                </a:solidFill>
                <a:latin typeface="Microsoft Yahei"/>
                <a:ea typeface="Microsoft Yahei"/>
                <a:cs typeface="Microsoft Yahei"/>
                <a:sym typeface="Microsoft Yahei"/>
              </a:defRPr>
            </a:lvl9pPr>
          </a:lstStyle>
          <a:p/>
        </p:txBody>
      </p:sp>
      <p:sp>
        <p:nvSpPr>
          <p:cNvPr id="38" name="Google Shape;38;p36"/>
          <p:cNvSpPr txBox="1"/>
          <p:nvPr>
            <p:ph idx="12" type="sldNum"/>
          </p:nvPr>
        </p:nvSpPr>
        <p:spPr>
          <a:xfrm>
            <a:off x="8610600" y="6356350"/>
            <a:ext cx="2743200" cy="365125"/>
          </a:xfrm>
          <a:prstGeom prst="rect">
            <a:avLst/>
          </a:prstGeom>
          <a:noFill/>
          <a:ln>
            <a:noFill/>
          </a:ln>
        </p:spPr>
        <p:txBody>
          <a:bodyPr anchorCtr="0" anchor="t" bIns="45700" lIns="91425" spcFirstLastPara="1" rIns="91425" wrap="square" tIns="45700">
            <a:noAutofit/>
          </a:bodyPr>
          <a:lstStyle>
            <a:lvl1pPr indent="0" lvl="0" marL="0" marR="0" rtl="0" algn="l">
              <a:spcBef>
                <a:spcPts val="0"/>
              </a:spcBef>
              <a:buNone/>
              <a:defRPr sz="1800">
                <a:solidFill>
                  <a:schemeClr val="dk1"/>
                </a:solidFill>
                <a:latin typeface="Microsoft Yahei"/>
                <a:ea typeface="Microsoft Yahei"/>
                <a:cs typeface="Microsoft Yahei"/>
                <a:sym typeface="Microsoft Yahei"/>
              </a:defRPr>
            </a:lvl1pPr>
            <a:lvl2pPr indent="0" lvl="1" marL="0" marR="0" rtl="0" algn="l">
              <a:spcBef>
                <a:spcPts val="0"/>
              </a:spcBef>
              <a:buNone/>
              <a:defRPr sz="1800">
                <a:solidFill>
                  <a:schemeClr val="dk1"/>
                </a:solidFill>
                <a:latin typeface="Microsoft Yahei"/>
                <a:ea typeface="Microsoft Yahei"/>
                <a:cs typeface="Microsoft Yahei"/>
                <a:sym typeface="Microsoft Yahei"/>
              </a:defRPr>
            </a:lvl2pPr>
            <a:lvl3pPr indent="0" lvl="2" marL="0" marR="0" rtl="0" algn="l">
              <a:spcBef>
                <a:spcPts val="0"/>
              </a:spcBef>
              <a:buNone/>
              <a:defRPr sz="1800">
                <a:solidFill>
                  <a:schemeClr val="dk1"/>
                </a:solidFill>
                <a:latin typeface="Microsoft Yahei"/>
                <a:ea typeface="Microsoft Yahei"/>
                <a:cs typeface="Microsoft Yahei"/>
                <a:sym typeface="Microsoft Yahei"/>
              </a:defRPr>
            </a:lvl3pPr>
            <a:lvl4pPr indent="0" lvl="3" marL="0" marR="0" rtl="0" algn="l">
              <a:spcBef>
                <a:spcPts val="0"/>
              </a:spcBef>
              <a:buNone/>
              <a:defRPr sz="1800">
                <a:solidFill>
                  <a:schemeClr val="dk1"/>
                </a:solidFill>
                <a:latin typeface="Microsoft Yahei"/>
                <a:ea typeface="Microsoft Yahei"/>
                <a:cs typeface="Microsoft Yahei"/>
                <a:sym typeface="Microsoft Yahei"/>
              </a:defRPr>
            </a:lvl4pPr>
            <a:lvl5pPr indent="0" lvl="4" marL="0" marR="0" rtl="0" algn="l">
              <a:spcBef>
                <a:spcPts val="0"/>
              </a:spcBef>
              <a:buNone/>
              <a:defRPr sz="1800">
                <a:solidFill>
                  <a:schemeClr val="dk1"/>
                </a:solidFill>
                <a:latin typeface="Microsoft Yahei"/>
                <a:ea typeface="Microsoft Yahei"/>
                <a:cs typeface="Microsoft Yahei"/>
                <a:sym typeface="Microsoft Yahei"/>
              </a:defRPr>
            </a:lvl5pPr>
            <a:lvl6pPr indent="0" lvl="5" marL="0" marR="0" rtl="0" algn="l">
              <a:spcBef>
                <a:spcPts val="0"/>
              </a:spcBef>
              <a:buNone/>
              <a:defRPr sz="1800">
                <a:solidFill>
                  <a:schemeClr val="dk1"/>
                </a:solidFill>
                <a:latin typeface="Microsoft Yahei"/>
                <a:ea typeface="Microsoft Yahei"/>
                <a:cs typeface="Microsoft Yahei"/>
                <a:sym typeface="Microsoft Yahei"/>
              </a:defRPr>
            </a:lvl6pPr>
            <a:lvl7pPr indent="0" lvl="6" marL="0" marR="0" rtl="0" algn="l">
              <a:spcBef>
                <a:spcPts val="0"/>
              </a:spcBef>
              <a:buNone/>
              <a:defRPr sz="1800">
                <a:solidFill>
                  <a:schemeClr val="dk1"/>
                </a:solidFill>
                <a:latin typeface="Microsoft Yahei"/>
                <a:ea typeface="Microsoft Yahei"/>
                <a:cs typeface="Microsoft Yahei"/>
                <a:sym typeface="Microsoft Yahei"/>
              </a:defRPr>
            </a:lvl7pPr>
            <a:lvl8pPr indent="0" lvl="7" marL="0" marR="0" rtl="0" algn="l">
              <a:spcBef>
                <a:spcPts val="0"/>
              </a:spcBef>
              <a:buNone/>
              <a:defRPr sz="1800">
                <a:solidFill>
                  <a:schemeClr val="dk1"/>
                </a:solidFill>
                <a:latin typeface="Microsoft Yahei"/>
                <a:ea typeface="Microsoft Yahei"/>
                <a:cs typeface="Microsoft Yahei"/>
                <a:sym typeface="Microsoft Yahei"/>
              </a:defRPr>
            </a:lvl8pPr>
            <a:lvl9pPr indent="0" lvl="8" marL="0" marR="0" rtl="0" algn="l">
              <a:spcBef>
                <a:spcPts val="0"/>
              </a:spcBef>
              <a:buNone/>
              <a:defRPr sz="1800">
                <a:solidFill>
                  <a:schemeClr val="dk1"/>
                </a:solidFill>
                <a:latin typeface="Microsoft Yahei"/>
                <a:ea typeface="Microsoft Yahei"/>
                <a:cs typeface="Microsoft Yahei"/>
                <a:sym typeface="Microsoft Yahei"/>
              </a:defRPr>
            </a:lvl9pPr>
          </a:lstStyle>
          <a:p>
            <a:pPr indent="0" lvl="0" marL="0" rtl="0" algn="l">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比较" type="twoTxTwoObj">
  <p:cSld name="TWO_OBJECTS_WITH_TEXT">
    <p:spTree>
      <p:nvGrpSpPr>
        <p:cNvPr id="39" name="Shape 39"/>
        <p:cNvGrpSpPr/>
        <p:nvPr/>
      </p:nvGrpSpPr>
      <p:grpSpPr>
        <a:xfrm>
          <a:off x="0" y="0"/>
          <a:ext cx="0" cy="0"/>
          <a:chOff x="0" y="0"/>
          <a:chExt cx="0" cy="0"/>
        </a:xfrm>
      </p:grpSpPr>
      <p:sp>
        <p:nvSpPr>
          <p:cNvPr id="40" name="Google Shape;40;p37"/>
          <p:cNvSpPr txBox="1"/>
          <p:nvPr>
            <p:ph type="title"/>
          </p:nvPr>
        </p:nvSpPr>
        <p:spPr>
          <a:xfrm>
            <a:off x="839788" y="365125"/>
            <a:ext cx="10515600" cy="1325563"/>
          </a:xfrm>
          <a:prstGeom prst="rect">
            <a:avLst/>
          </a:prstGeom>
          <a:noFill/>
          <a:ln>
            <a:noFill/>
          </a:ln>
        </p:spPr>
        <p:txBody>
          <a:bodyPr anchorCtr="0" anchor="t" bIns="45700" lIns="91425" spcFirstLastPara="1" rIns="91425" wrap="square" tIns="45700">
            <a:noAutofit/>
          </a:bodyPr>
          <a:lstStyle>
            <a:lvl1pPr lvl="0" marR="0" rtl="0" algn="l">
              <a:lnSpc>
                <a:spcPct val="90000"/>
              </a:lnSpc>
              <a:spcBef>
                <a:spcPts val="0"/>
              </a:spcBef>
              <a:spcAft>
                <a:spcPts val="0"/>
              </a:spcAft>
              <a:buClr>
                <a:schemeClr val="dk1"/>
              </a:buClr>
              <a:buSzPts val="4400"/>
              <a:buFont typeface="Microsoft Yahei"/>
              <a:buNone/>
              <a:defRPr b="0" i="0" sz="4400" u="none" cap="none" strike="noStrike">
                <a:solidFill>
                  <a:schemeClr val="dk1"/>
                </a:solidFill>
                <a:latin typeface="Microsoft Yahei"/>
                <a:ea typeface="Microsoft Yahei"/>
                <a:cs typeface="Microsoft Yahei"/>
                <a:sym typeface="Microsoft Yahei"/>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p:txBody>
      </p:sp>
      <p:sp>
        <p:nvSpPr>
          <p:cNvPr id="41" name="Google Shape;41;p37"/>
          <p:cNvSpPr txBox="1"/>
          <p:nvPr>
            <p:ph idx="1" type="body"/>
          </p:nvPr>
        </p:nvSpPr>
        <p:spPr>
          <a:xfrm>
            <a:off x="839788" y="1681163"/>
            <a:ext cx="5157787" cy="823912"/>
          </a:xfrm>
          <a:prstGeom prst="rect">
            <a:avLst/>
          </a:prstGeom>
          <a:noFill/>
          <a:ln>
            <a:noFill/>
          </a:ln>
        </p:spPr>
        <p:txBody>
          <a:bodyPr anchorCtr="0" anchor="b" bIns="45700" lIns="91425" spcFirstLastPara="1" rIns="91425" wrap="square" tIns="45700">
            <a:noAutofit/>
          </a:bodyPr>
          <a:lstStyle>
            <a:lvl1pPr indent="-228600" lvl="0" marL="457200" marR="0" rtl="0" algn="l">
              <a:lnSpc>
                <a:spcPct val="90000"/>
              </a:lnSpc>
              <a:spcBef>
                <a:spcPts val="1000"/>
              </a:spcBef>
              <a:spcAft>
                <a:spcPts val="0"/>
              </a:spcAft>
              <a:buClr>
                <a:schemeClr val="dk1"/>
              </a:buClr>
              <a:buSzPts val="2400"/>
              <a:buFont typeface="Arial"/>
              <a:buNone/>
              <a:defRPr b="1" i="0" sz="2400" u="none" cap="none" strike="noStrike">
                <a:solidFill>
                  <a:schemeClr val="dk1"/>
                </a:solidFill>
                <a:latin typeface="Microsoft Yahei"/>
                <a:ea typeface="Microsoft Yahei"/>
                <a:cs typeface="Microsoft Yahei"/>
                <a:sym typeface="Microsoft Yahei"/>
              </a:defRPr>
            </a:lvl1pPr>
            <a:lvl2pPr indent="-228600" lvl="1" marL="914400" marR="0" rtl="0" algn="l">
              <a:lnSpc>
                <a:spcPct val="90000"/>
              </a:lnSpc>
              <a:spcBef>
                <a:spcPts val="500"/>
              </a:spcBef>
              <a:spcAft>
                <a:spcPts val="0"/>
              </a:spcAft>
              <a:buClr>
                <a:schemeClr val="dk1"/>
              </a:buClr>
              <a:buSzPts val="2000"/>
              <a:buFont typeface="Arial"/>
              <a:buNone/>
              <a:defRPr b="1" i="0" sz="2000" u="none" cap="none" strike="noStrike">
                <a:solidFill>
                  <a:schemeClr val="dk1"/>
                </a:solidFill>
                <a:latin typeface="Microsoft Yahei"/>
                <a:ea typeface="Microsoft Yahei"/>
                <a:cs typeface="Microsoft Yahei"/>
                <a:sym typeface="Microsoft Yahei"/>
              </a:defRPr>
            </a:lvl2pPr>
            <a:lvl3pPr indent="-228600" lvl="2" marL="1371600" marR="0" rtl="0" algn="l">
              <a:lnSpc>
                <a:spcPct val="90000"/>
              </a:lnSpc>
              <a:spcBef>
                <a:spcPts val="500"/>
              </a:spcBef>
              <a:spcAft>
                <a:spcPts val="0"/>
              </a:spcAft>
              <a:buClr>
                <a:schemeClr val="dk1"/>
              </a:buClr>
              <a:buSzPts val="1800"/>
              <a:buFont typeface="Arial"/>
              <a:buNone/>
              <a:defRPr b="1" i="0" sz="1800" u="none" cap="none" strike="noStrike">
                <a:solidFill>
                  <a:schemeClr val="dk1"/>
                </a:solidFill>
                <a:latin typeface="Microsoft Yahei"/>
                <a:ea typeface="Microsoft Yahei"/>
                <a:cs typeface="Microsoft Yahei"/>
                <a:sym typeface="Microsoft Yahei"/>
              </a:defRPr>
            </a:lvl3pPr>
            <a:lvl4pPr indent="-228600" lvl="3" marL="1828800" marR="0" rtl="0" algn="l">
              <a:lnSpc>
                <a:spcPct val="90000"/>
              </a:lnSpc>
              <a:spcBef>
                <a:spcPts val="500"/>
              </a:spcBef>
              <a:spcAft>
                <a:spcPts val="0"/>
              </a:spcAft>
              <a:buClr>
                <a:schemeClr val="dk1"/>
              </a:buClr>
              <a:buSzPts val="1600"/>
              <a:buFont typeface="Arial"/>
              <a:buNone/>
              <a:defRPr b="1" i="0" sz="1600" u="none" cap="none" strike="noStrike">
                <a:solidFill>
                  <a:schemeClr val="dk1"/>
                </a:solidFill>
                <a:latin typeface="Microsoft Yahei"/>
                <a:ea typeface="Microsoft Yahei"/>
                <a:cs typeface="Microsoft Yahei"/>
                <a:sym typeface="Microsoft Yahei"/>
              </a:defRPr>
            </a:lvl4pPr>
            <a:lvl5pPr indent="-228600" lvl="4" marL="2286000" marR="0" rtl="0" algn="l">
              <a:lnSpc>
                <a:spcPct val="90000"/>
              </a:lnSpc>
              <a:spcBef>
                <a:spcPts val="500"/>
              </a:spcBef>
              <a:spcAft>
                <a:spcPts val="0"/>
              </a:spcAft>
              <a:buClr>
                <a:schemeClr val="dk1"/>
              </a:buClr>
              <a:buSzPts val="1600"/>
              <a:buFont typeface="Arial"/>
              <a:buNone/>
              <a:defRPr b="1" i="0" sz="1600" u="none" cap="none" strike="noStrike">
                <a:solidFill>
                  <a:schemeClr val="dk1"/>
                </a:solidFill>
                <a:latin typeface="Microsoft Yahei"/>
                <a:ea typeface="Microsoft Yahei"/>
                <a:cs typeface="Microsoft Yahei"/>
                <a:sym typeface="Microsoft Yahei"/>
              </a:defRPr>
            </a:lvl5pPr>
            <a:lvl6pPr indent="-228600" lvl="5" marL="2743200" marR="0" rtl="0" algn="l">
              <a:lnSpc>
                <a:spcPct val="90000"/>
              </a:lnSpc>
              <a:spcBef>
                <a:spcPts val="500"/>
              </a:spcBef>
              <a:spcAft>
                <a:spcPts val="0"/>
              </a:spcAft>
              <a:buClr>
                <a:schemeClr val="dk1"/>
              </a:buClr>
              <a:buSzPts val="1600"/>
              <a:buFont typeface="Arial"/>
              <a:buNone/>
              <a:defRPr b="1" i="0" sz="1600" u="none" cap="none" strike="noStrike">
                <a:solidFill>
                  <a:schemeClr val="dk1"/>
                </a:solidFill>
                <a:latin typeface="Microsoft Yahei"/>
                <a:ea typeface="Microsoft Yahei"/>
                <a:cs typeface="Microsoft Yahei"/>
                <a:sym typeface="Microsoft Yahei"/>
              </a:defRPr>
            </a:lvl6pPr>
            <a:lvl7pPr indent="-228600" lvl="6" marL="3200400" marR="0" rtl="0" algn="l">
              <a:lnSpc>
                <a:spcPct val="90000"/>
              </a:lnSpc>
              <a:spcBef>
                <a:spcPts val="500"/>
              </a:spcBef>
              <a:spcAft>
                <a:spcPts val="0"/>
              </a:spcAft>
              <a:buClr>
                <a:schemeClr val="dk1"/>
              </a:buClr>
              <a:buSzPts val="1600"/>
              <a:buFont typeface="Arial"/>
              <a:buNone/>
              <a:defRPr b="1" i="0" sz="1600" u="none" cap="none" strike="noStrike">
                <a:solidFill>
                  <a:schemeClr val="dk1"/>
                </a:solidFill>
                <a:latin typeface="Microsoft Yahei"/>
                <a:ea typeface="Microsoft Yahei"/>
                <a:cs typeface="Microsoft Yahei"/>
                <a:sym typeface="Microsoft Yahei"/>
              </a:defRPr>
            </a:lvl7pPr>
            <a:lvl8pPr indent="-228600" lvl="7" marL="3657600" marR="0" rtl="0" algn="l">
              <a:lnSpc>
                <a:spcPct val="90000"/>
              </a:lnSpc>
              <a:spcBef>
                <a:spcPts val="500"/>
              </a:spcBef>
              <a:spcAft>
                <a:spcPts val="0"/>
              </a:spcAft>
              <a:buClr>
                <a:schemeClr val="dk1"/>
              </a:buClr>
              <a:buSzPts val="1600"/>
              <a:buFont typeface="Arial"/>
              <a:buNone/>
              <a:defRPr b="1" i="0" sz="1600" u="none" cap="none" strike="noStrike">
                <a:solidFill>
                  <a:schemeClr val="dk1"/>
                </a:solidFill>
                <a:latin typeface="Microsoft Yahei"/>
                <a:ea typeface="Microsoft Yahei"/>
                <a:cs typeface="Microsoft Yahei"/>
                <a:sym typeface="Microsoft Yahei"/>
              </a:defRPr>
            </a:lvl8pPr>
            <a:lvl9pPr indent="-228600" lvl="8" marL="4114800" marR="0" rtl="0" algn="l">
              <a:lnSpc>
                <a:spcPct val="90000"/>
              </a:lnSpc>
              <a:spcBef>
                <a:spcPts val="500"/>
              </a:spcBef>
              <a:spcAft>
                <a:spcPts val="0"/>
              </a:spcAft>
              <a:buClr>
                <a:schemeClr val="dk1"/>
              </a:buClr>
              <a:buSzPts val="1600"/>
              <a:buFont typeface="Arial"/>
              <a:buNone/>
              <a:defRPr b="1" i="0" sz="1600" u="none" cap="none" strike="noStrike">
                <a:solidFill>
                  <a:schemeClr val="dk1"/>
                </a:solidFill>
                <a:latin typeface="Microsoft Yahei"/>
                <a:ea typeface="Microsoft Yahei"/>
                <a:cs typeface="Microsoft Yahei"/>
                <a:sym typeface="Microsoft Yahei"/>
              </a:defRPr>
            </a:lvl9pPr>
          </a:lstStyle>
          <a:p/>
        </p:txBody>
      </p:sp>
      <p:sp>
        <p:nvSpPr>
          <p:cNvPr id="42" name="Google Shape;42;p37"/>
          <p:cNvSpPr txBox="1"/>
          <p:nvPr>
            <p:ph idx="2" type="body"/>
          </p:nvPr>
        </p:nvSpPr>
        <p:spPr>
          <a:xfrm>
            <a:off x="839788" y="2505075"/>
            <a:ext cx="5157787" cy="3684588"/>
          </a:xfrm>
          <a:prstGeom prst="rect">
            <a:avLst/>
          </a:prstGeom>
          <a:noFill/>
          <a:ln>
            <a:noFill/>
          </a:ln>
        </p:spPr>
        <p:txBody>
          <a:bodyPr anchorCtr="0" anchor="t" bIns="45700" lIns="91425" spcFirstLastPara="1" rIns="91425" wrap="square" tIns="45700">
            <a:noAutofit/>
          </a:bodyPr>
          <a:lstStyle>
            <a:lvl1pPr indent="-406400" lvl="0" marL="457200" marR="0" rtl="0" algn="l">
              <a:lnSpc>
                <a:spcPct val="90000"/>
              </a:lnSpc>
              <a:spcBef>
                <a:spcPts val="1000"/>
              </a:spcBef>
              <a:spcAft>
                <a:spcPts val="0"/>
              </a:spcAft>
              <a:buClr>
                <a:schemeClr val="dk1"/>
              </a:buClr>
              <a:buSzPts val="2800"/>
              <a:buFont typeface="Arial"/>
              <a:buChar char="•"/>
              <a:defRPr b="0" i="0" sz="2800" u="none" cap="none" strike="noStrike">
                <a:solidFill>
                  <a:schemeClr val="dk1"/>
                </a:solidFill>
                <a:latin typeface="Microsoft Yahei"/>
                <a:ea typeface="Microsoft Yahei"/>
                <a:cs typeface="Microsoft Yahei"/>
                <a:sym typeface="Microsoft Yahei"/>
              </a:defRPr>
            </a:lvl1pPr>
            <a:lvl2pPr indent="-381000" lvl="1" marL="914400" marR="0" rtl="0" algn="l">
              <a:lnSpc>
                <a:spcPct val="90000"/>
              </a:lnSpc>
              <a:spcBef>
                <a:spcPts val="500"/>
              </a:spcBef>
              <a:spcAft>
                <a:spcPts val="0"/>
              </a:spcAft>
              <a:buClr>
                <a:schemeClr val="dk1"/>
              </a:buClr>
              <a:buSzPts val="2400"/>
              <a:buFont typeface="Arial"/>
              <a:buChar char="•"/>
              <a:defRPr b="0" i="0" sz="2400" u="none" cap="none" strike="noStrike">
                <a:solidFill>
                  <a:schemeClr val="dk1"/>
                </a:solidFill>
                <a:latin typeface="Microsoft Yahei"/>
                <a:ea typeface="Microsoft Yahei"/>
                <a:cs typeface="Microsoft Yahei"/>
                <a:sym typeface="Microsoft Yahei"/>
              </a:defRPr>
            </a:lvl2pPr>
            <a:lvl3pPr indent="-355600" lvl="2" marL="1371600" marR="0" rtl="0" algn="l">
              <a:lnSpc>
                <a:spcPct val="90000"/>
              </a:lnSpc>
              <a:spcBef>
                <a:spcPts val="500"/>
              </a:spcBef>
              <a:spcAft>
                <a:spcPts val="0"/>
              </a:spcAft>
              <a:buClr>
                <a:schemeClr val="dk1"/>
              </a:buClr>
              <a:buSzPts val="2000"/>
              <a:buFont typeface="Arial"/>
              <a:buChar char="•"/>
              <a:defRPr b="0" i="0" sz="2000" u="none" cap="none" strike="noStrike">
                <a:solidFill>
                  <a:schemeClr val="dk1"/>
                </a:solidFill>
                <a:latin typeface="Microsoft Yahei"/>
                <a:ea typeface="Microsoft Yahei"/>
                <a:cs typeface="Microsoft Yahei"/>
                <a:sym typeface="Microsoft Yahei"/>
              </a:defRPr>
            </a:lvl3pPr>
            <a:lvl4pPr indent="-342900" lvl="3" marL="1828800"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Microsoft Yahei"/>
                <a:ea typeface="Microsoft Yahei"/>
                <a:cs typeface="Microsoft Yahei"/>
                <a:sym typeface="Microsoft Yahei"/>
              </a:defRPr>
            </a:lvl4pPr>
            <a:lvl5pPr indent="-342900" lvl="4" marL="2286000"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Microsoft Yahei"/>
                <a:ea typeface="Microsoft Yahei"/>
                <a:cs typeface="Microsoft Yahei"/>
                <a:sym typeface="Microsoft Yahei"/>
              </a:defRPr>
            </a:lvl5pPr>
            <a:lvl6pPr indent="-342900" lvl="5" marL="2743200"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Microsoft Yahei"/>
                <a:ea typeface="Microsoft Yahei"/>
                <a:cs typeface="Microsoft Yahei"/>
                <a:sym typeface="Microsoft Yahei"/>
              </a:defRPr>
            </a:lvl6pPr>
            <a:lvl7pPr indent="-342900" lvl="6" marL="3200400"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Microsoft Yahei"/>
                <a:ea typeface="Microsoft Yahei"/>
                <a:cs typeface="Microsoft Yahei"/>
                <a:sym typeface="Microsoft Yahei"/>
              </a:defRPr>
            </a:lvl7pPr>
            <a:lvl8pPr indent="-342900" lvl="7" marL="3657600"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Microsoft Yahei"/>
                <a:ea typeface="Microsoft Yahei"/>
                <a:cs typeface="Microsoft Yahei"/>
                <a:sym typeface="Microsoft Yahei"/>
              </a:defRPr>
            </a:lvl8pPr>
            <a:lvl9pPr indent="-342900" lvl="8" marL="4114800"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Microsoft Yahei"/>
                <a:ea typeface="Microsoft Yahei"/>
                <a:cs typeface="Microsoft Yahei"/>
                <a:sym typeface="Microsoft Yahei"/>
              </a:defRPr>
            </a:lvl9pPr>
          </a:lstStyle>
          <a:p/>
        </p:txBody>
      </p:sp>
      <p:sp>
        <p:nvSpPr>
          <p:cNvPr id="43" name="Google Shape;43;p37"/>
          <p:cNvSpPr txBox="1"/>
          <p:nvPr>
            <p:ph idx="3" type="body"/>
          </p:nvPr>
        </p:nvSpPr>
        <p:spPr>
          <a:xfrm>
            <a:off x="6172200" y="1681163"/>
            <a:ext cx="5183188" cy="823912"/>
          </a:xfrm>
          <a:prstGeom prst="rect">
            <a:avLst/>
          </a:prstGeom>
          <a:noFill/>
          <a:ln>
            <a:noFill/>
          </a:ln>
        </p:spPr>
        <p:txBody>
          <a:bodyPr anchorCtr="0" anchor="b" bIns="45700" lIns="91425" spcFirstLastPara="1" rIns="91425" wrap="square" tIns="45700">
            <a:noAutofit/>
          </a:bodyPr>
          <a:lstStyle>
            <a:lvl1pPr indent="-228600" lvl="0" marL="457200" marR="0" rtl="0" algn="l">
              <a:lnSpc>
                <a:spcPct val="90000"/>
              </a:lnSpc>
              <a:spcBef>
                <a:spcPts val="1000"/>
              </a:spcBef>
              <a:spcAft>
                <a:spcPts val="0"/>
              </a:spcAft>
              <a:buClr>
                <a:schemeClr val="dk1"/>
              </a:buClr>
              <a:buSzPts val="2400"/>
              <a:buFont typeface="Arial"/>
              <a:buNone/>
              <a:defRPr b="1" i="0" sz="2400" u="none" cap="none" strike="noStrike">
                <a:solidFill>
                  <a:schemeClr val="dk1"/>
                </a:solidFill>
                <a:latin typeface="Microsoft Yahei"/>
                <a:ea typeface="Microsoft Yahei"/>
                <a:cs typeface="Microsoft Yahei"/>
                <a:sym typeface="Microsoft Yahei"/>
              </a:defRPr>
            </a:lvl1pPr>
            <a:lvl2pPr indent="-228600" lvl="1" marL="914400" marR="0" rtl="0" algn="l">
              <a:lnSpc>
                <a:spcPct val="90000"/>
              </a:lnSpc>
              <a:spcBef>
                <a:spcPts val="500"/>
              </a:spcBef>
              <a:spcAft>
                <a:spcPts val="0"/>
              </a:spcAft>
              <a:buClr>
                <a:schemeClr val="dk1"/>
              </a:buClr>
              <a:buSzPts val="2000"/>
              <a:buFont typeface="Arial"/>
              <a:buNone/>
              <a:defRPr b="1" i="0" sz="2000" u="none" cap="none" strike="noStrike">
                <a:solidFill>
                  <a:schemeClr val="dk1"/>
                </a:solidFill>
                <a:latin typeface="Microsoft Yahei"/>
                <a:ea typeface="Microsoft Yahei"/>
                <a:cs typeface="Microsoft Yahei"/>
                <a:sym typeface="Microsoft Yahei"/>
              </a:defRPr>
            </a:lvl2pPr>
            <a:lvl3pPr indent="-228600" lvl="2" marL="1371600" marR="0" rtl="0" algn="l">
              <a:lnSpc>
                <a:spcPct val="90000"/>
              </a:lnSpc>
              <a:spcBef>
                <a:spcPts val="500"/>
              </a:spcBef>
              <a:spcAft>
                <a:spcPts val="0"/>
              </a:spcAft>
              <a:buClr>
                <a:schemeClr val="dk1"/>
              </a:buClr>
              <a:buSzPts val="1800"/>
              <a:buFont typeface="Arial"/>
              <a:buNone/>
              <a:defRPr b="1" i="0" sz="1800" u="none" cap="none" strike="noStrike">
                <a:solidFill>
                  <a:schemeClr val="dk1"/>
                </a:solidFill>
                <a:latin typeface="Microsoft Yahei"/>
                <a:ea typeface="Microsoft Yahei"/>
                <a:cs typeface="Microsoft Yahei"/>
                <a:sym typeface="Microsoft Yahei"/>
              </a:defRPr>
            </a:lvl3pPr>
            <a:lvl4pPr indent="-228600" lvl="3" marL="1828800" marR="0" rtl="0" algn="l">
              <a:lnSpc>
                <a:spcPct val="90000"/>
              </a:lnSpc>
              <a:spcBef>
                <a:spcPts val="500"/>
              </a:spcBef>
              <a:spcAft>
                <a:spcPts val="0"/>
              </a:spcAft>
              <a:buClr>
                <a:schemeClr val="dk1"/>
              </a:buClr>
              <a:buSzPts val="1600"/>
              <a:buFont typeface="Arial"/>
              <a:buNone/>
              <a:defRPr b="1" i="0" sz="1600" u="none" cap="none" strike="noStrike">
                <a:solidFill>
                  <a:schemeClr val="dk1"/>
                </a:solidFill>
                <a:latin typeface="Microsoft Yahei"/>
                <a:ea typeface="Microsoft Yahei"/>
                <a:cs typeface="Microsoft Yahei"/>
                <a:sym typeface="Microsoft Yahei"/>
              </a:defRPr>
            </a:lvl4pPr>
            <a:lvl5pPr indent="-228600" lvl="4" marL="2286000" marR="0" rtl="0" algn="l">
              <a:lnSpc>
                <a:spcPct val="90000"/>
              </a:lnSpc>
              <a:spcBef>
                <a:spcPts val="500"/>
              </a:spcBef>
              <a:spcAft>
                <a:spcPts val="0"/>
              </a:spcAft>
              <a:buClr>
                <a:schemeClr val="dk1"/>
              </a:buClr>
              <a:buSzPts val="1600"/>
              <a:buFont typeface="Arial"/>
              <a:buNone/>
              <a:defRPr b="1" i="0" sz="1600" u="none" cap="none" strike="noStrike">
                <a:solidFill>
                  <a:schemeClr val="dk1"/>
                </a:solidFill>
                <a:latin typeface="Microsoft Yahei"/>
                <a:ea typeface="Microsoft Yahei"/>
                <a:cs typeface="Microsoft Yahei"/>
                <a:sym typeface="Microsoft Yahei"/>
              </a:defRPr>
            </a:lvl5pPr>
            <a:lvl6pPr indent="-228600" lvl="5" marL="2743200" marR="0" rtl="0" algn="l">
              <a:lnSpc>
                <a:spcPct val="90000"/>
              </a:lnSpc>
              <a:spcBef>
                <a:spcPts val="500"/>
              </a:spcBef>
              <a:spcAft>
                <a:spcPts val="0"/>
              </a:spcAft>
              <a:buClr>
                <a:schemeClr val="dk1"/>
              </a:buClr>
              <a:buSzPts val="1600"/>
              <a:buFont typeface="Arial"/>
              <a:buNone/>
              <a:defRPr b="1" i="0" sz="1600" u="none" cap="none" strike="noStrike">
                <a:solidFill>
                  <a:schemeClr val="dk1"/>
                </a:solidFill>
                <a:latin typeface="Microsoft Yahei"/>
                <a:ea typeface="Microsoft Yahei"/>
                <a:cs typeface="Microsoft Yahei"/>
                <a:sym typeface="Microsoft Yahei"/>
              </a:defRPr>
            </a:lvl6pPr>
            <a:lvl7pPr indent="-228600" lvl="6" marL="3200400" marR="0" rtl="0" algn="l">
              <a:lnSpc>
                <a:spcPct val="90000"/>
              </a:lnSpc>
              <a:spcBef>
                <a:spcPts val="500"/>
              </a:spcBef>
              <a:spcAft>
                <a:spcPts val="0"/>
              </a:spcAft>
              <a:buClr>
                <a:schemeClr val="dk1"/>
              </a:buClr>
              <a:buSzPts val="1600"/>
              <a:buFont typeface="Arial"/>
              <a:buNone/>
              <a:defRPr b="1" i="0" sz="1600" u="none" cap="none" strike="noStrike">
                <a:solidFill>
                  <a:schemeClr val="dk1"/>
                </a:solidFill>
                <a:latin typeface="Microsoft Yahei"/>
                <a:ea typeface="Microsoft Yahei"/>
                <a:cs typeface="Microsoft Yahei"/>
                <a:sym typeface="Microsoft Yahei"/>
              </a:defRPr>
            </a:lvl7pPr>
            <a:lvl8pPr indent="-228600" lvl="7" marL="3657600" marR="0" rtl="0" algn="l">
              <a:lnSpc>
                <a:spcPct val="90000"/>
              </a:lnSpc>
              <a:spcBef>
                <a:spcPts val="500"/>
              </a:spcBef>
              <a:spcAft>
                <a:spcPts val="0"/>
              </a:spcAft>
              <a:buClr>
                <a:schemeClr val="dk1"/>
              </a:buClr>
              <a:buSzPts val="1600"/>
              <a:buFont typeface="Arial"/>
              <a:buNone/>
              <a:defRPr b="1" i="0" sz="1600" u="none" cap="none" strike="noStrike">
                <a:solidFill>
                  <a:schemeClr val="dk1"/>
                </a:solidFill>
                <a:latin typeface="Microsoft Yahei"/>
                <a:ea typeface="Microsoft Yahei"/>
                <a:cs typeface="Microsoft Yahei"/>
                <a:sym typeface="Microsoft Yahei"/>
              </a:defRPr>
            </a:lvl8pPr>
            <a:lvl9pPr indent="-228600" lvl="8" marL="4114800" marR="0" rtl="0" algn="l">
              <a:lnSpc>
                <a:spcPct val="90000"/>
              </a:lnSpc>
              <a:spcBef>
                <a:spcPts val="500"/>
              </a:spcBef>
              <a:spcAft>
                <a:spcPts val="0"/>
              </a:spcAft>
              <a:buClr>
                <a:schemeClr val="dk1"/>
              </a:buClr>
              <a:buSzPts val="1600"/>
              <a:buFont typeface="Arial"/>
              <a:buNone/>
              <a:defRPr b="1" i="0" sz="1600" u="none" cap="none" strike="noStrike">
                <a:solidFill>
                  <a:schemeClr val="dk1"/>
                </a:solidFill>
                <a:latin typeface="Microsoft Yahei"/>
                <a:ea typeface="Microsoft Yahei"/>
                <a:cs typeface="Microsoft Yahei"/>
                <a:sym typeface="Microsoft Yahei"/>
              </a:defRPr>
            </a:lvl9pPr>
          </a:lstStyle>
          <a:p/>
        </p:txBody>
      </p:sp>
      <p:sp>
        <p:nvSpPr>
          <p:cNvPr id="44" name="Google Shape;44;p37"/>
          <p:cNvSpPr txBox="1"/>
          <p:nvPr>
            <p:ph idx="4" type="body"/>
          </p:nvPr>
        </p:nvSpPr>
        <p:spPr>
          <a:xfrm>
            <a:off x="6172200" y="2505075"/>
            <a:ext cx="5183188" cy="3684588"/>
          </a:xfrm>
          <a:prstGeom prst="rect">
            <a:avLst/>
          </a:prstGeom>
          <a:noFill/>
          <a:ln>
            <a:noFill/>
          </a:ln>
        </p:spPr>
        <p:txBody>
          <a:bodyPr anchorCtr="0" anchor="t" bIns="45700" lIns="91425" spcFirstLastPara="1" rIns="91425" wrap="square" tIns="45700">
            <a:noAutofit/>
          </a:bodyPr>
          <a:lstStyle>
            <a:lvl1pPr indent="-406400" lvl="0" marL="457200" marR="0" rtl="0" algn="l">
              <a:lnSpc>
                <a:spcPct val="90000"/>
              </a:lnSpc>
              <a:spcBef>
                <a:spcPts val="1000"/>
              </a:spcBef>
              <a:spcAft>
                <a:spcPts val="0"/>
              </a:spcAft>
              <a:buClr>
                <a:schemeClr val="dk1"/>
              </a:buClr>
              <a:buSzPts val="2800"/>
              <a:buFont typeface="Arial"/>
              <a:buChar char="•"/>
              <a:defRPr b="0" i="0" sz="2800" u="none" cap="none" strike="noStrike">
                <a:solidFill>
                  <a:schemeClr val="dk1"/>
                </a:solidFill>
                <a:latin typeface="Microsoft Yahei"/>
                <a:ea typeface="Microsoft Yahei"/>
                <a:cs typeface="Microsoft Yahei"/>
                <a:sym typeface="Microsoft Yahei"/>
              </a:defRPr>
            </a:lvl1pPr>
            <a:lvl2pPr indent="-381000" lvl="1" marL="914400" marR="0" rtl="0" algn="l">
              <a:lnSpc>
                <a:spcPct val="90000"/>
              </a:lnSpc>
              <a:spcBef>
                <a:spcPts val="500"/>
              </a:spcBef>
              <a:spcAft>
                <a:spcPts val="0"/>
              </a:spcAft>
              <a:buClr>
                <a:schemeClr val="dk1"/>
              </a:buClr>
              <a:buSzPts val="2400"/>
              <a:buFont typeface="Arial"/>
              <a:buChar char="•"/>
              <a:defRPr b="0" i="0" sz="2400" u="none" cap="none" strike="noStrike">
                <a:solidFill>
                  <a:schemeClr val="dk1"/>
                </a:solidFill>
                <a:latin typeface="Microsoft Yahei"/>
                <a:ea typeface="Microsoft Yahei"/>
                <a:cs typeface="Microsoft Yahei"/>
                <a:sym typeface="Microsoft Yahei"/>
              </a:defRPr>
            </a:lvl2pPr>
            <a:lvl3pPr indent="-355600" lvl="2" marL="1371600" marR="0" rtl="0" algn="l">
              <a:lnSpc>
                <a:spcPct val="90000"/>
              </a:lnSpc>
              <a:spcBef>
                <a:spcPts val="500"/>
              </a:spcBef>
              <a:spcAft>
                <a:spcPts val="0"/>
              </a:spcAft>
              <a:buClr>
                <a:schemeClr val="dk1"/>
              </a:buClr>
              <a:buSzPts val="2000"/>
              <a:buFont typeface="Arial"/>
              <a:buChar char="•"/>
              <a:defRPr b="0" i="0" sz="2000" u="none" cap="none" strike="noStrike">
                <a:solidFill>
                  <a:schemeClr val="dk1"/>
                </a:solidFill>
                <a:latin typeface="Microsoft Yahei"/>
                <a:ea typeface="Microsoft Yahei"/>
                <a:cs typeface="Microsoft Yahei"/>
                <a:sym typeface="Microsoft Yahei"/>
              </a:defRPr>
            </a:lvl3pPr>
            <a:lvl4pPr indent="-342900" lvl="3" marL="1828800"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Microsoft Yahei"/>
                <a:ea typeface="Microsoft Yahei"/>
                <a:cs typeface="Microsoft Yahei"/>
                <a:sym typeface="Microsoft Yahei"/>
              </a:defRPr>
            </a:lvl4pPr>
            <a:lvl5pPr indent="-342900" lvl="4" marL="2286000"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Microsoft Yahei"/>
                <a:ea typeface="Microsoft Yahei"/>
                <a:cs typeface="Microsoft Yahei"/>
                <a:sym typeface="Microsoft Yahei"/>
              </a:defRPr>
            </a:lvl5pPr>
            <a:lvl6pPr indent="-342900" lvl="5" marL="2743200"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Microsoft Yahei"/>
                <a:ea typeface="Microsoft Yahei"/>
                <a:cs typeface="Microsoft Yahei"/>
                <a:sym typeface="Microsoft Yahei"/>
              </a:defRPr>
            </a:lvl6pPr>
            <a:lvl7pPr indent="-342900" lvl="6" marL="3200400"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Microsoft Yahei"/>
                <a:ea typeface="Microsoft Yahei"/>
                <a:cs typeface="Microsoft Yahei"/>
                <a:sym typeface="Microsoft Yahei"/>
              </a:defRPr>
            </a:lvl7pPr>
            <a:lvl8pPr indent="-342900" lvl="7" marL="3657600"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Microsoft Yahei"/>
                <a:ea typeface="Microsoft Yahei"/>
                <a:cs typeface="Microsoft Yahei"/>
                <a:sym typeface="Microsoft Yahei"/>
              </a:defRPr>
            </a:lvl8pPr>
            <a:lvl9pPr indent="-342900" lvl="8" marL="4114800"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Microsoft Yahei"/>
                <a:ea typeface="Microsoft Yahei"/>
                <a:cs typeface="Microsoft Yahei"/>
                <a:sym typeface="Microsoft Yahei"/>
              </a:defRPr>
            </a:lvl9pPr>
          </a:lstStyle>
          <a:p/>
        </p:txBody>
      </p:sp>
      <p:sp>
        <p:nvSpPr>
          <p:cNvPr id="45" name="Google Shape;45;p37"/>
          <p:cNvSpPr txBox="1"/>
          <p:nvPr>
            <p:ph idx="10" type="dt"/>
          </p:nvPr>
        </p:nvSpPr>
        <p:spPr>
          <a:xfrm>
            <a:off x="838200" y="6356350"/>
            <a:ext cx="2743200" cy="365125"/>
          </a:xfrm>
          <a:prstGeom prst="rect">
            <a:avLst/>
          </a:prstGeom>
          <a:noFill/>
          <a:ln>
            <a:noFill/>
          </a:ln>
        </p:spPr>
        <p:txBody>
          <a:bodyPr anchorCtr="0" anchor="t" bIns="45700" lIns="91425" spcFirstLastPara="1" rIns="91425" wrap="square" tIns="45700">
            <a:noAutofit/>
          </a:bodyPr>
          <a:lstStyle>
            <a:lvl1pPr lvl="0" marR="0" rtl="0" algn="l">
              <a:spcBef>
                <a:spcPts val="0"/>
              </a:spcBef>
              <a:spcAft>
                <a:spcPts val="0"/>
              </a:spcAft>
              <a:buSzPts val="1400"/>
              <a:buNone/>
              <a:defRPr sz="1800">
                <a:solidFill>
                  <a:schemeClr val="dk1"/>
                </a:solidFill>
                <a:latin typeface="Microsoft Yahei"/>
                <a:ea typeface="Microsoft Yahei"/>
                <a:cs typeface="Microsoft Yahei"/>
                <a:sym typeface="Microsoft Yahei"/>
              </a:defRPr>
            </a:lvl1pPr>
            <a:lvl2pPr lvl="1" marR="0" rtl="0" algn="l">
              <a:spcBef>
                <a:spcPts val="0"/>
              </a:spcBef>
              <a:spcAft>
                <a:spcPts val="0"/>
              </a:spcAft>
              <a:buSzPts val="1400"/>
              <a:buNone/>
              <a:defRPr b="0" i="0" sz="1800" u="none" cap="none" strike="noStrike">
                <a:solidFill>
                  <a:schemeClr val="dk1"/>
                </a:solidFill>
                <a:latin typeface="Microsoft Yahei"/>
                <a:ea typeface="Microsoft Yahei"/>
                <a:cs typeface="Microsoft Yahei"/>
                <a:sym typeface="Microsoft Yahei"/>
              </a:defRPr>
            </a:lvl2pPr>
            <a:lvl3pPr lvl="2" marR="0" rtl="0" algn="l">
              <a:spcBef>
                <a:spcPts val="0"/>
              </a:spcBef>
              <a:spcAft>
                <a:spcPts val="0"/>
              </a:spcAft>
              <a:buSzPts val="1400"/>
              <a:buNone/>
              <a:defRPr b="0" i="0" sz="1800" u="none" cap="none" strike="noStrike">
                <a:solidFill>
                  <a:schemeClr val="dk1"/>
                </a:solidFill>
                <a:latin typeface="Microsoft Yahei"/>
                <a:ea typeface="Microsoft Yahei"/>
                <a:cs typeface="Microsoft Yahei"/>
                <a:sym typeface="Microsoft Yahei"/>
              </a:defRPr>
            </a:lvl3pPr>
            <a:lvl4pPr lvl="3" marR="0" rtl="0" algn="l">
              <a:spcBef>
                <a:spcPts val="0"/>
              </a:spcBef>
              <a:spcAft>
                <a:spcPts val="0"/>
              </a:spcAft>
              <a:buSzPts val="1400"/>
              <a:buNone/>
              <a:defRPr b="0" i="0" sz="1800" u="none" cap="none" strike="noStrike">
                <a:solidFill>
                  <a:schemeClr val="dk1"/>
                </a:solidFill>
                <a:latin typeface="Microsoft Yahei"/>
                <a:ea typeface="Microsoft Yahei"/>
                <a:cs typeface="Microsoft Yahei"/>
                <a:sym typeface="Microsoft Yahei"/>
              </a:defRPr>
            </a:lvl4pPr>
            <a:lvl5pPr lvl="4" marR="0" rtl="0" algn="l">
              <a:spcBef>
                <a:spcPts val="0"/>
              </a:spcBef>
              <a:spcAft>
                <a:spcPts val="0"/>
              </a:spcAft>
              <a:buSzPts val="1400"/>
              <a:buNone/>
              <a:defRPr b="0" i="0" sz="1800" u="none" cap="none" strike="noStrike">
                <a:solidFill>
                  <a:schemeClr val="dk1"/>
                </a:solidFill>
                <a:latin typeface="Microsoft Yahei"/>
                <a:ea typeface="Microsoft Yahei"/>
                <a:cs typeface="Microsoft Yahei"/>
                <a:sym typeface="Microsoft Yahei"/>
              </a:defRPr>
            </a:lvl5pPr>
            <a:lvl6pPr lvl="5" marR="0" rtl="0" algn="l">
              <a:spcBef>
                <a:spcPts val="0"/>
              </a:spcBef>
              <a:spcAft>
                <a:spcPts val="0"/>
              </a:spcAft>
              <a:buSzPts val="1400"/>
              <a:buNone/>
              <a:defRPr b="0" i="0" sz="1800" u="none" cap="none" strike="noStrike">
                <a:solidFill>
                  <a:schemeClr val="dk1"/>
                </a:solidFill>
                <a:latin typeface="Microsoft Yahei"/>
                <a:ea typeface="Microsoft Yahei"/>
                <a:cs typeface="Microsoft Yahei"/>
                <a:sym typeface="Microsoft Yahei"/>
              </a:defRPr>
            </a:lvl6pPr>
            <a:lvl7pPr lvl="6" marR="0" rtl="0" algn="l">
              <a:spcBef>
                <a:spcPts val="0"/>
              </a:spcBef>
              <a:spcAft>
                <a:spcPts val="0"/>
              </a:spcAft>
              <a:buSzPts val="1400"/>
              <a:buNone/>
              <a:defRPr b="0" i="0" sz="1800" u="none" cap="none" strike="noStrike">
                <a:solidFill>
                  <a:schemeClr val="dk1"/>
                </a:solidFill>
                <a:latin typeface="Microsoft Yahei"/>
                <a:ea typeface="Microsoft Yahei"/>
                <a:cs typeface="Microsoft Yahei"/>
                <a:sym typeface="Microsoft Yahei"/>
              </a:defRPr>
            </a:lvl7pPr>
            <a:lvl8pPr lvl="7" marR="0" rtl="0" algn="l">
              <a:spcBef>
                <a:spcPts val="0"/>
              </a:spcBef>
              <a:spcAft>
                <a:spcPts val="0"/>
              </a:spcAft>
              <a:buSzPts val="1400"/>
              <a:buNone/>
              <a:defRPr b="0" i="0" sz="1800" u="none" cap="none" strike="noStrike">
                <a:solidFill>
                  <a:schemeClr val="dk1"/>
                </a:solidFill>
                <a:latin typeface="Microsoft Yahei"/>
                <a:ea typeface="Microsoft Yahei"/>
                <a:cs typeface="Microsoft Yahei"/>
                <a:sym typeface="Microsoft Yahei"/>
              </a:defRPr>
            </a:lvl8pPr>
            <a:lvl9pPr lvl="8" marR="0" rtl="0" algn="l">
              <a:spcBef>
                <a:spcPts val="0"/>
              </a:spcBef>
              <a:spcAft>
                <a:spcPts val="0"/>
              </a:spcAft>
              <a:buSzPts val="1400"/>
              <a:buNone/>
              <a:defRPr b="0" i="0" sz="1800" u="none" cap="none" strike="noStrike">
                <a:solidFill>
                  <a:schemeClr val="dk1"/>
                </a:solidFill>
                <a:latin typeface="Microsoft Yahei"/>
                <a:ea typeface="Microsoft Yahei"/>
                <a:cs typeface="Microsoft Yahei"/>
                <a:sym typeface="Microsoft Yahei"/>
              </a:defRPr>
            </a:lvl9pPr>
          </a:lstStyle>
          <a:p/>
        </p:txBody>
      </p:sp>
      <p:sp>
        <p:nvSpPr>
          <p:cNvPr id="46" name="Google Shape;46;p37"/>
          <p:cNvSpPr txBox="1"/>
          <p:nvPr>
            <p:ph idx="11" type="ftr"/>
          </p:nvPr>
        </p:nvSpPr>
        <p:spPr>
          <a:xfrm>
            <a:off x="4038600" y="6356350"/>
            <a:ext cx="4114800" cy="365125"/>
          </a:xfrm>
          <a:prstGeom prst="rect">
            <a:avLst/>
          </a:prstGeom>
          <a:noFill/>
          <a:ln>
            <a:noFill/>
          </a:ln>
        </p:spPr>
        <p:txBody>
          <a:bodyPr anchorCtr="0" anchor="t" bIns="45700" lIns="91425" spcFirstLastPara="1" rIns="91425" wrap="square" tIns="45700">
            <a:noAutofit/>
          </a:bodyPr>
          <a:lstStyle>
            <a:lvl1pPr lvl="0" marR="0" rtl="0" algn="l">
              <a:spcBef>
                <a:spcPts val="0"/>
              </a:spcBef>
              <a:spcAft>
                <a:spcPts val="0"/>
              </a:spcAft>
              <a:buSzPts val="1400"/>
              <a:buNone/>
              <a:defRPr sz="1800">
                <a:solidFill>
                  <a:schemeClr val="dk1"/>
                </a:solidFill>
                <a:latin typeface="Microsoft Yahei"/>
                <a:ea typeface="Microsoft Yahei"/>
                <a:cs typeface="Microsoft Yahei"/>
                <a:sym typeface="Microsoft Yahei"/>
              </a:defRPr>
            </a:lvl1pPr>
            <a:lvl2pPr lvl="1" marR="0" rtl="0" algn="l">
              <a:spcBef>
                <a:spcPts val="0"/>
              </a:spcBef>
              <a:spcAft>
                <a:spcPts val="0"/>
              </a:spcAft>
              <a:buSzPts val="1400"/>
              <a:buNone/>
              <a:defRPr b="0" i="0" sz="1800" u="none" cap="none" strike="noStrike">
                <a:solidFill>
                  <a:schemeClr val="dk1"/>
                </a:solidFill>
                <a:latin typeface="Microsoft Yahei"/>
                <a:ea typeface="Microsoft Yahei"/>
                <a:cs typeface="Microsoft Yahei"/>
                <a:sym typeface="Microsoft Yahei"/>
              </a:defRPr>
            </a:lvl2pPr>
            <a:lvl3pPr lvl="2" marR="0" rtl="0" algn="l">
              <a:spcBef>
                <a:spcPts val="0"/>
              </a:spcBef>
              <a:spcAft>
                <a:spcPts val="0"/>
              </a:spcAft>
              <a:buSzPts val="1400"/>
              <a:buNone/>
              <a:defRPr b="0" i="0" sz="1800" u="none" cap="none" strike="noStrike">
                <a:solidFill>
                  <a:schemeClr val="dk1"/>
                </a:solidFill>
                <a:latin typeface="Microsoft Yahei"/>
                <a:ea typeface="Microsoft Yahei"/>
                <a:cs typeface="Microsoft Yahei"/>
                <a:sym typeface="Microsoft Yahei"/>
              </a:defRPr>
            </a:lvl3pPr>
            <a:lvl4pPr lvl="3" marR="0" rtl="0" algn="l">
              <a:spcBef>
                <a:spcPts val="0"/>
              </a:spcBef>
              <a:spcAft>
                <a:spcPts val="0"/>
              </a:spcAft>
              <a:buSzPts val="1400"/>
              <a:buNone/>
              <a:defRPr b="0" i="0" sz="1800" u="none" cap="none" strike="noStrike">
                <a:solidFill>
                  <a:schemeClr val="dk1"/>
                </a:solidFill>
                <a:latin typeface="Microsoft Yahei"/>
                <a:ea typeface="Microsoft Yahei"/>
                <a:cs typeface="Microsoft Yahei"/>
                <a:sym typeface="Microsoft Yahei"/>
              </a:defRPr>
            </a:lvl4pPr>
            <a:lvl5pPr lvl="4" marR="0" rtl="0" algn="l">
              <a:spcBef>
                <a:spcPts val="0"/>
              </a:spcBef>
              <a:spcAft>
                <a:spcPts val="0"/>
              </a:spcAft>
              <a:buSzPts val="1400"/>
              <a:buNone/>
              <a:defRPr b="0" i="0" sz="1800" u="none" cap="none" strike="noStrike">
                <a:solidFill>
                  <a:schemeClr val="dk1"/>
                </a:solidFill>
                <a:latin typeface="Microsoft Yahei"/>
                <a:ea typeface="Microsoft Yahei"/>
                <a:cs typeface="Microsoft Yahei"/>
                <a:sym typeface="Microsoft Yahei"/>
              </a:defRPr>
            </a:lvl5pPr>
            <a:lvl6pPr lvl="5" marR="0" rtl="0" algn="l">
              <a:spcBef>
                <a:spcPts val="0"/>
              </a:spcBef>
              <a:spcAft>
                <a:spcPts val="0"/>
              </a:spcAft>
              <a:buSzPts val="1400"/>
              <a:buNone/>
              <a:defRPr b="0" i="0" sz="1800" u="none" cap="none" strike="noStrike">
                <a:solidFill>
                  <a:schemeClr val="dk1"/>
                </a:solidFill>
                <a:latin typeface="Microsoft Yahei"/>
                <a:ea typeface="Microsoft Yahei"/>
                <a:cs typeface="Microsoft Yahei"/>
                <a:sym typeface="Microsoft Yahei"/>
              </a:defRPr>
            </a:lvl6pPr>
            <a:lvl7pPr lvl="6" marR="0" rtl="0" algn="l">
              <a:spcBef>
                <a:spcPts val="0"/>
              </a:spcBef>
              <a:spcAft>
                <a:spcPts val="0"/>
              </a:spcAft>
              <a:buSzPts val="1400"/>
              <a:buNone/>
              <a:defRPr b="0" i="0" sz="1800" u="none" cap="none" strike="noStrike">
                <a:solidFill>
                  <a:schemeClr val="dk1"/>
                </a:solidFill>
                <a:latin typeface="Microsoft Yahei"/>
                <a:ea typeface="Microsoft Yahei"/>
                <a:cs typeface="Microsoft Yahei"/>
                <a:sym typeface="Microsoft Yahei"/>
              </a:defRPr>
            </a:lvl7pPr>
            <a:lvl8pPr lvl="7" marR="0" rtl="0" algn="l">
              <a:spcBef>
                <a:spcPts val="0"/>
              </a:spcBef>
              <a:spcAft>
                <a:spcPts val="0"/>
              </a:spcAft>
              <a:buSzPts val="1400"/>
              <a:buNone/>
              <a:defRPr b="0" i="0" sz="1800" u="none" cap="none" strike="noStrike">
                <a:solidFill>
                  <a:schemeClr val="dk1"/>
                </a:solidFill>
                <a:latin typeface="Microsoft Yahei"/>
                <a:ea typeface="Microsoft Yahei"/>
                <a:cs typeface="Microsoft Yahei"/>
                <a:sym typeface="Microsoft Yahei"/>
              </a:defRPr>
            </a:lvl8pPr>
            <a:lvl9pPr lvl="8" marR="0" rtl="0" algn="l">
              <a:spcBef>
                <a:spcPts val="0"/>
              </a:spcBef>
              <a:spcAft>
                <a:spcPts val="0"/>
              </a:spcAft>
              <a:buSzPts val="1400"/>
              <a:buNone/>
              <a:defRPr b="0" i="0" sz="1800" u="none" cap="none" strike="noStrike">
                <a:solidFill>
                  <a:schemeClr val="dk1"/>
                </a:solidFill>
                <a:latin typeface="Microsoft Yahei"/>
                <a:ea typeface="Microsoft Yahei"/>
                <a:cs typeface="Microsoft Yahei"/>
                <a:sym typeface="Microsoft Yahei"/>
              </a:defRPr>
            </a:lvl9pPr>
          </a:lstStyle>
          <a:p/>
        </p:txBody>
      </p:sp>
      <p:sp>
        <p:nvSpPr>
          <p:cNvPr id="47" name="Google Shape;47;p37"/>
          <p:cNvSpPr txBox="1"/>
          <p:nvPr>
            <p:ph idx="12" type="sldNum"/>
          </p:nvPr>
        </p:nvSpPr>
        <p:spPr>
          <a:xfrm>
            <a:off x="8610600" y="6356350"/>
            <a:ext cx="2743200" cy="365125"/>
          </a:xfrm>
          <a:prstGeom prst="rect">
            <a:avLst/>
          </a:prstGeom>
          <a:noFill/>
          <a:ln>
            <a:noFill/>
          </a:ln>
        </p:spPr>
        <p:txBody>
          <a:bodyPr anchorCtr="0" anchor="t" bIns="45700" lIns="91425" spcFirstLastPara="1" rIns="91425" wrap="square" tIns="45700">
            <a:noAutofit/>
          </a:bodyPr>
          <a:lstStyle>
            <a:lvl1pPr indent="0" lvl="0" marL="0" marR="0" rtl="0" algn="l">
              <a:spcBef>
                <a:spcPts val="0"/>
              </a:spcBef>
              <a:buNone/>
              <a:defRPr sz="1800">
                <a:solidFill>
                  <a:schemeClr val="dk1"/>
                </a:solidFill>
                <a:latin typeface="Microsoft Yahei"/>
                <a:ea typeface="Microsoft Yahei"/>
                <a:cs typeface="Microsoft Yahei"/>
                <a:sym typeface="Microsoft Yahei"/>
              </a:defRPr>
            </a:lvl1pPr>
            <a:lvl2pPr indent="0" lvl="1" marL="0" marR="0" rtl="0" algn="l">
              <a:spcBef>
                <a:spcPts val="0"/>
              </a:spcBef>
              <a:buNone/>
              <a:defRPr sz="1800">
                <a:solidFill>
                  <a:schemeClr val="dk1"/>
                </a:solidFill>
                <a:latin typeface="Microsoft Yahei"/>
                <a:ea typeface="Microsoft Yahei"/>
                <a:cs typeface="Microsoft Yahei"/>
                <a:sym typeface="Microsoft Yahei"/>
              </a:defRPr>
            </a:lvl2pPr>
            <a:lvl3pPr indent="0" lvl="2" marL="0" marR="0" rtl="0" algn="l">
              <a:spcBef>
                <a:spcPts val="0"/>
              </a:spcBef>
              <a:buNone/>
              <a:defRPr sz="1800">
                <a:solidFill>
                  <a:schemeClr val="dk1"/>
                </a:solidFill>
                <a:latin typeface="Microsoft Yahei"/>
                <a:ea typeface="Microsoft Yahei"/>
                <a:cs typeface="Microsoft Yahei"/>
                <a:sym typeface="Microsoft Yahei"/>
              </a:defRPr>
            </a:lvl3pPr>
            <a:lvl4pPr indent="0" lvl="3" marL="0" marR="0" rtl="0" algn="l">
              <a:spcBef>
                <a:spcPts val="0"/>
              </a:spcBef>
              <a:buNone/>
              <a:defRPr sz="1800">
                <a:solidFill>
                  <a:schemeClr val="dk1"/>
                </a:solidFill>
                <a:latin typeface="Microsoft Yahei"/>
                <a:ea typeface="Microsoft Yahei"/>
                <a:cs typeface="Microsoft Yahei"/>
                <a:sym typeface="Microsoft Yahei"/>
              </a:defRPr>
            </a:lvl4pPr>
            <a:lvl5pPr indent="0" lvl="4" marL="0" marR="0" rtl="0" algn="l">
              <a:spcBef>
                <a:spcPts val="0"/>
              </a:spcBef>
              <a:buNone/>
              <a:defRPr sz="1800">
                <a:solidFill>
                  <a:schemeClr val="dk1"/>
                </a:solidFill>
                <a:latin typeface="Microsoft Yahei"/>
                <a:ea typeface="Microsoft Yahei"/>
                <a:cs typeface="Microsoft Yahei"/>
                <a:sym typeface="Microsoft Yahei"/>
              </a:defRPr>
            </a:lvl5pPr>
            <a:lvl6pPr indent="0" lvl="5" marL="0" marR="0" rtl="0" algn="l">
              <a:spcBef>
                <a:spcPts val="0"/>
              </a:spcBef>
              <a:buNone/>
              <a:defRPr sz="1800">
                <a:solidFill>
                  <a:schemeClr val="dk1"/>
                </a:solidFill>
                <a:latin typeface="Microsoft Yahei"/>
                <a:ea typeface="Microsoft Yahei"/>
                <a:cs typeface="Microsoft Yahei"/>
                <a:sym typeface="Microsoft Yahei"/>
              </a:defRPr>
            </a:lvl6pPr>
            <a:lvl7pPr indent="0" lvl="6" marL="0" marR="0" rtl="0" algn="l">
              <a:spcBef>
                <a:spcPts val="0"/>
              </a:spcBef>
              <a:buNone/>
              <a:defRPr sz="1800">
                <a:solidFill>
                  <a:schemeClr val="dk1"/>
                </a:solidFill>
                <a:latin typeface="Microsoft Yahei"/>
                <a:ea typeface="Microsoft Yahei"/>
                <a:cs typeface="Microsoft Yahei"/>
                <a:sym typeface="Microsoft Yahei"/>
              </a:defRPr>
            </a:lvl7pPr>
            <a:lvl8pPr indent="0" lvl="7" marL="0" marR="0" rtl="0" algn="l">
              <a:spcBef>
                <a:spcPts val="0"/>
              </a:spcBef>
              <a:buNone/>
              <a:defRPr sz="1800">
                <a:solidFill>
                  <a:schemeClr val="dk1"/>
                </a:solidFill>
                <a:latin typeface="Microsoft Yahei"/>
                <a:ea typeface="Microsoft Yahei"/>
                <a:cs typeface="Microsoft Yahei"/>
                <a:sym typeface="Microsoft Yahei"/>
              </a:defRPr>
            </a:lvl8pPr>
            <a:lvl9pPr indent="0" lvl="8" marL="0" marR="0" rtl="0" algn="l">
              <a:spcBef>
                <a:spcPts val="0"/>
              </a:spcBef>
              <a:buNone/>
              <a:defRPr sz="1800">
                <a:solidFill>
                  <a:schemeClr val="dk1"/>
                </a:solidFill>
                <a:latin typeface="Microsoft Yahei"/>
                <a:ea typeface="Microsoft Yahei"/>
                <a:cs typeface="Microsoft Yahei"/>
                <a:sym typeface="Microsoft Yahei"/>
              </a:defRPr>
            </a:lvl9pPr>
          </a:lstStyle>
          <a:p>
            <a:pPr indent="0" lvl="0" marL="0" rtl="0" algn="l">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仅标题" type="titleOnly">
  <p:cSld name="TITLE_ONLY">
    <p:spTree>
      <p:nvGrpSpPr>
        <p:cNvPr id="48" name="Shape 48"/>
        <p:cNvGrpSpPr/>
        <p:nvPr/>
      </p:nvGrpSpPr>
      <p:grpSpPr>
        <a:xfrm>
          <a:off x="0" y="0"/>
          <a:ext cx="0" cy="0"/>
          <a:chOff x="0" y="0"/>
          <a:chExt cx="0" cy="0"/>
        </a:xfrm>
      </p:grpSpPr>
      <p:sp>
        <p:nvSpPr>
          <p:cNvPr id="49" name="Google Shape;49;p38"/>
          <p:cNvSpPr txBox="1"/>
          <p:nvPr>
            <p:ph type="title"/>
          </p:nvPr>
        </p:nvSpPr>
        <p:spPr>
          <a:xfrm>
            <a:off x="838200" y="365125"/>
            <a:ext cx="10515600" cy="1325563"/>
          </a:xfrm>
          <a:prstGeom prst="rect">
            <a:avLst/>
          </a:prstGeom>
          <a:noFill/>
          <a:ln>
            <a:noFill/>
          </a:ln>
        </p:spPr>
        <p:txBody>
          <a:bodyPr anchorCtr="0" anchor="t" bIns="45700" lIns="91425" spcFirstLastPara="1" rIns="91425" wrap="square" tIns="45700">
            <a:noAutofit/>
          </a:bodyPr>
          <a:lstStyle>
            <a:lvl1pPr lvl="0" marR="0" rtl="0" algn="l">
              <a:lnSpc>
                <a:spcPct val="90000"/>
              </a:lnSpc>
              <a:spcBef>
                <a:spcPts val="0"/>
              </a:spcBef>
              <a:spcAft>
                <a:spcPts val="0"/>
              </a:spcAft>
              <a:buClr>
                <a:schemeClr val="dk1"/>
              </a:buClr>
              <a:buSzPts val="4400"/>
              <a:buFont typeface="Microsoft Yahei"/>
              <a:buNone/>
              <a:defRPr b="0" i="0" sz="4400" u="none" cap="none" strike="noStrike">
                <a:solidFill>
                  <a:schemeClr val="dk1"/>
                </a:solidFill>
                <a:latin typeface="Microsoft Yahei"/>
                <a:ea typeface="Microsoft Yahei"/>
                <a:cs typeface="Microsoft Yahei"/>
                <a:sym typeface="Microsoft Yahei"/>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p:txBody>
      </p:sp>
      <p:sp>
        <p:nvSpPr>
          <p:cNvPr id="50" name="Google Shape;50;p38"/>
          <p:cNvSpPr txBox="1"/>
          <p:nvPr>
            <p:ph idx="10" type="dt"/>
          </p:nvPr>
        </p:nvSpPr>
        <p:spPr>
          <a:xfrm>
            <a:off x="838200" y="6356350"/>
            <a:ext cx="2743200" cy="365125"/>
          </a:xfrm>
          <a:prstGeom prst="rect">
            <a:avLst/>
          </a:prstGeom>
          <a:noFill/>
          <a:ln>
            <a:noFill/>
          </a:ln>
        </p:spPr>
        <p:txBody>
          <a:bodyPr anchorCtr="0" anchor="t" bIns="45700" lIns="91425" spcFirstLastPara="1" rIns="91425" wrap="square" tIns="45700">
            <a:noAutofit/>
          </a:bodyPr>
          <a:lstStyle>
            <a:lvl1pPr lvl="0" marR="0" rtl="0" algn="l">
              <a:spcBef>
                <a:spcPts val="0"/>
              </a:spcBef>
              <a:spcAft>
                <a:spcPts val="0"/>
              </a:spcAft>
              <a:buSzPts val="1400"/>
              <a:buNone/>
              <a:defRPr sz="1800">
                <a:solidFill>
                  <a:schemeClr val="dk1"/>
                </a:solidFill>
                <a:latin typeface="Microsoft Yahei"/>
                <a:ea typeface="Microsoft Yahei"/>
                <a:cs typeface="Microsoft Yahei"/>
                <a:sym typeface="Microsoft Yahei"/>
              </a:defRPr>
            </a:lvl1pPr>
            <a:lvl2pPr lvl="1" marR="0" rtl="0" algn="l">
              <a:spcBef>
                <a:spcPts val="0"/>
              </a:spcBef>
              <a:spcAft>
                <a:spcPts val="0"/>
              </a:spcAft>
              <a:buSzPts val="1400"/>
              <a:buNone/>
              <a:defRPr b="0" i="0" sz="1800" u="none" cap="none" strike="noStrike">
                <a:solidFill>
                  <a:schemeClr val="dk1"/>
                </a:solidFill>
                <a:latin typeface="Microsoft Yahei"/>
                <a:ea typeface="Microsoft Yahei"/>
                <a:cs typeface="Microsoft Yahei"/>
                <a:sym typeface="Microsoft Yahei"/>
              </a:defRPr>
            </a:lvl2pPr>
            <a:lvl3pPr lvl="2" marR="0" rtl="0" algn="l">
              <a:spcBef>
                <a:spcPts val="0"/>
              </a:spcBef>
              <a:spcAft>
                <a:spcPts val="0"/>
              </a:spcAft>
              <a:buSzPts val="1400"/>
              <a:buNone/>
              <a:defRPr b="0" i="0" sz="1800" u="none" cap="none" strike="noStrike">
                <a:solidFill>
                  <a:schemeClr val="dk1"/>
                </a:solidFill>
                <a:latin typeface="Microsoft Yahei"/>
                <a:ea typeface="Microsoft Yahei"/>
                <a:cs typeface="Microsoft Yahei"/>
                <a:sym typeface="Microsoft Yahei"/>
              </a:defRPr>
            </a:lvl3pPr>
            <a:lvl4pPr lvl="3" marR="0" rtl="0" algn="l">
              <a:spcBef>
                <a:spcPts val="0"/>
              </a:spcBef>
              <a:spcAft>
                <a:spcPts val="0"/>
              </a:spcAft>
              <a:buSzPts val="1400"/>
              <a:buNone/>
              <a:defRPr b="0" i="0" sz="1800" u="none" cap="none" strike="noStrike">
                <a:solidFill>
                  <a:schemeClr val="dk1"/>
                </a:solidFill>
                <a:latin typeface="Microsoft Yahei"/>
                <a:ea typeface="Microsoft Yahei"/>
                <a:cs typeface="Microsoft Yahei"/>
                <a:sym typeface="Microsoft Yahei"/>
              </a:defRPr>
            </a:lvl4pPr>
            <a:lvl5pPr lvl="4" marR="0" rtl="0" algn="l">
              <a:spcBef>
                <a:spcPts val="0"/>
              </a:spcBef>
              <a:spcAft>
                <a:spcPts val="0"/>
              </a:spcAft>
              <a:buSzPts val="1400"/>
              <a:buNone/>
              <a:defRPr b="0" i="0" sz="1800" u="none" cap="none" strike="noStrike">
                <a:solidFill>
                  <a:schemeClr val="dk1"/>
                </a:solidFill>
                <a:latin typeface="Microsoft Yahei"/>
                <a:ea typeface="Microsoft Yahei"/>
                <a:cs typeface="Microsoft Yahei"/>
                <a:sym typeface="Microsoft Yahei"/>
              </a:defRPr>
            </a:lvl5pPr>
            <a:lvl6pPr lvl="5" marR="0" rtl="0" algn="l">
              <a:spcBef>
                <a:spcPts val="0"/>
              </a:spcBef>
              <a:spcAft>
                <a:spcPts val="0"/>
              </a:spcAft>
              <a:buSzPts val="1400"/>
              <a:buNone/>
              <a:defRPr b="0" i="0" sz="1800" u="none" cap="none" strike="noStrike">
                <a:solidFill>
                  <a:schemeClr val="dk1"/>
                </a:solidFill>
                <a:latin typeface="Microsoft Yahei"/>
                <a:ea typeface="Microsoft Yahei"/>
                <a:cs typeface="Microsoft Yahei"/>
                <a:sym typeface="Microsoft Yahei"/>
              </a:defRPr>
            </a:lvl6pPr>
            <a:lvl7pPr lvl="6" marR="0" rtl="0" algn="l">
              <a:spcBef>
                <a:spcPts val="0"/>
              </a:spcBef>
              <a:spcAft>
                <a:spcPts val="0"/>
              </a:spcAft>
              <a:buSzPts val="1400"/>
              <a:buNone/>
              <a:defRPr b="0" i="0" sz="1800" u="none" cap="none" strike="noStrike">
                <a:solidFill>
                  <a:schemeClr val="dk1"/>
                </a:solidFill>
                <a:latin typeface="Microsoft Yahei"/>
                <a:ea typeface="Microsoft Yahei"/>
                <a:cs typeface="Microsoft Yahei"/>
                <a:sym typeface="Microsoft Yahei"/>
              </a:defRPr>
            </a:lvl7pPr>
            <a:lvl8pPr lvl="7" marR="0" rtl="0" algn="l">
              <a:spcBef>
                <a:spcPts val="0"/>
              </a:spcBef>
              <a:spcAft>
                <a:spcPts val="0"/>
              </a:spcAft>
              <a:buSzPts val="1400"/>
              <a:buNone/>
              <a:defRPr b="0" i="0" sz="1800" u="none" cap="none" strike="noStrike">
                <a:solidFill>
                  <a:schemeClr val="dk1"/>
                </a:solidFill>
                <a:latin typeface="Microsoft Yahei"/>
                <a:ea typeface="Microsoft Yahei"/>
                <a:cs typeface="Microsoft Yahei"/>
                <a:sym typeface="Microsoft Yahei"/>
              </a:defRPr>
            </a:lvl8pPr>
            <a:lvl9pPr lvl="8" marR="0" rtl="0" algn="l">
              <a:spcBef>
                <a:spcPts val="0"/>
              </a:spcBef>
              <a:spcAft>
                <a:spcPts val="0"/>
              </a:spcAft>
              <a:buSzPts val="1400"/>
              <a:buNone/>
              <a:defRPr b="0" i="0" sz="1800" u="none" cap="none" strike="noStrike">
                <a:solidFill>
                  <a:schemeClr val="dk1"/>
                </a:solidFill>
                <a:latin typeface="Microsoft Yahei"/>
                <a:ea typeface="Microsoft Yahei"/>
                <a:cs typeface="Microsoft Yahei"/>
                <a:sym typeface="Microsoft Yahei"/>
              </a:defRPr>
            </a:lvl9pPr>
          </a:lstStyle>
          <a:p/>
        </p:txBody>
      </p:sp>
      <p:sp>
        <p:nvSpPr>
          <p:cNvPr id="51" name="Google Shape;51;p38"/>
          <p:cNvSpPr txBox="1"/>
          <p:nvPr>
            <p:ph idx="11" type="ftr"/>
          </p:nvPr>
        </p:nvSpPr>
        <p:spPr>
          <a:xfrm>
            <a:off x="4038600" y="6356350"/>
            <a:ext cx="4114800" cy="365125"/>
          </a:xfrm>
          <a:prstGeom prst="rect">
            <a:avLst/>
          </a:prstGeom>
          <a:noFill/>
          <a:ln>
            <a:noFill/>
          </a:ln>
        </p:spPr>
        <p:txBody>
          <a:bodyPr anchorCtr="0" anchor="t" bIns="45700" lIns="91425" spcFirstLastPara="1" rIns="91425" wrap="square" tIns="45700">
            <a:noAutofit/>
          </a:bodyPr>
          <a:lstStyle>
            <a:lvl1pPr lvl="0" marR="0" rtl="0" algn="l">
              <a:spcBef>
                <a:spcPts val="0"/>
              </a:spcBef>
              <a:spcAft>
                <a:spcPts val="0"/>
              </a:spcAft>
              <a:buSzPts val="1400"/>
              <a:buNone/>
              <a:defRPr sz="1800">
                <a:solidFill>
                  <a:schemeClr val="dk1"/>
                </a:solidFill>
                <a:latin typeface="Microsoft Yahei"/>
                <a:ea typeface="Microsoft Yahei"/>
                <a:cs typeface="Microsoft Yahei"/>
                <a:sym typeface="Microsoft Yahei"/>
              </a:defRPr>
            </a:lvl1pPr>
            <a:lvl2pPr lvl="1" marR="0" rtl="0" algn="l">
              <a:spcBef>
                <a:spcPts val="0"/>
              </a:spcBef>
              <a:spcAft>
                <a:spcPts val="0"/>
              </a:spcAft>
              <a:buSzPts val="1400"/>
              <a:buNone/>
              <a:defRPr b="0" i="0" sz="1800" u="none" cap="none" strike="noStrike">
                <a:solidFill>
                  <a:schemeClr val="dk1"/>
                </a:solidFill>
                <a:latin typeface="Microsoft Yahei"/>
                <a:ea typeface="Microsoft Yahei"/>
                <a:cs typeface="Microsoft Yahei"/>
                <a:sym typeface="Microsoft Yahei"/>
              </a:defRPr>
            </a:lvl2pPr>
            <a:lvl3pPr lvl="2" marR="0" rtl="0" algn="l">
              <a:spcBef>
                <a:spcPts val="0"/>
              </a:spcBef>
              <a:spcAft>
                <a:spcPts val="0"/>
              </a:spcAft>
              <a:buSzPts val="1400"/>
              <a:buNone/>
              <a:defRPr b="0" i="0" sz="1800" u="none" cap="none" strike="noStrike">
                <a:solidFill>
                  <a:schemeClr val="dk1"/>
                </a:solidFill>
                <a:latin typeface="Microsoft Yahei"/>
                <a:ea typeface="Microsoft Yahei"/>
                <a:cs typeface="Microsoft Yahei"/>
                <a:sym typeface="Microsoft Yahei"/>
              </a:defRPr>
            </a:lvl3pPr>
            <a:lvl4pPr lvl="3" marR="0" rtl="0" algn="l">
              <a:spcBef>
                <a:spcPts val="0"/>
              </a:spcBef>
              <a:spcAft>
                <a:spcPts val="0"/>
              </a:spcAft>
              <a:buSzPts val="1400"/>
              <a:buNone/>
              <a:defRPr b="0" i="0" sz="1800" u="none" cap="none" strike="noStrike">
                <a:solidFill>
                  <a:schemeClr val="dk1"/>
                </a:solidFill>
                <a:latin typeface="Microsoft Yahei"/>
                <a:ea typeface="Microsoft Yahei"/>
                <a:cs typeface="Microsoft Yahei"/>
                <a:sym typeface="Microsoft Yahei"/>
              </a:defRPr>
            </a:lvl4pPr>
            <a:lvl5pPr lvl="4" marR="0" rtl="0" algn="l">
              <a:spcBef>
                <a:spcPts val="0"/>
              </a:spcBef>
              <a:spcAft>
                <a:spcPts val="0"/>
              </a:spcAft>
              <a:buSzPts val="1400"/>
              <a:buNone/>
              <a:defRPr b="0" i="0" sz="1800" u="none" cap="none" strike="noStrike">
                <a:solidFill>
                  <a:schemeClr val="dk1"/>
                </a:solidFill>
                <a:latin typeface="Microsoft Yahei"/>
                <a:ea typeface="Microsoft Yahei"/>
                <a:cs typeface="Microsoft Yahei"/>
                <a:sym typeface="Microsoft Yahei"/>
              </a:defRPr>
            </a:lvl5pPr>
            <a:lvl6pPr lvl="5" marR="0" rtl="0" algn="l">
              <a:spcBef>
                <a:spcPts val="0"/>
              </a:spcBef>
              <a:spcAft>
                <a:spcPts val="0"/>
              </a:spcAft>
              <a:buSzPts val="1400"/>
              <a:buNone/>
              <a:defRPr b="0" i="0" sz="1800" u="none" cap="none" strike="noStrike">
                <a:solidFill>
                  <a:schemeClr val="dk1"/>
                </a:solidFill>
                <a:latin typeface="Microsoft Yahei"/>
                <a:ea typeface="Microsoft Yahei"/>
                <a:cs typeface="Microsoft Yahei"/>
                <a:sym typeface="Microsoft Yahei"/>
              </a:defRPr>
            </a:lvl6pPr>
            <a:lvl7pPr lvl="6" marR="0" rtl="0" algn="l">
              <a:spcBef>
                <a:spcPts val="0"/>
              </a:spcBef>
              <a:spcAft>
                <a:spcPts val="0"/>
              </a:spcAft>
              <a:buSzPts val="1400"/>
              <a:buNone/>
              <a:defRPr b="0" i="0" sz="1800" u="none" cap="none" strike="noStrike">
                <a:solidFill>
                  <a:schemeClr val="dk1"/>
                </a:solidFill>
                <a:latin typeface="Microsoft Yahei"/>
                <a:ea typeface="Microsoft Yahei"/>
                <a:cs typeface="Microsoft Yahei"/>
                <a:sym typeface="Microsoft Yahei"/>
              </a:defRPr>
            </a:lvl7pPr>
            <a:lvl8pPr lvl="7" marR="0" rtl="0" algn="l">
              <a:spcBef>
                <a:spcPts val="0"/>
              </a:spcBef>
              <a:spcAft>
                <a:spcPts val="0"/>
              </a:spcAft>
              <a:buSzPts val="1400"/>
              <a:buNone/>
              <a:defRPr b="0" i="0" sz="1800" u="none" cap="none" strike="noStrike">
                <a:solidFill>
                  <a:schemeClr val="dk1"/>
                </a:solidFill>
                <a:latin typeface="Microsoft Yahei"/>
                <a:ea typeface="Microsoft Yahei"/>
                <a:cs typeface="Microsoft Yahei"/>
                <a:sym typeface="Microsoft Yahei"/>
              </a:defRPr>
            </a:lvl8pPr>
            <a:lvl9pPr lvl="8" marR="0" rtl="0" algn="l">
              <a:spcBef>
                <a:spcPts val="0"/>
              </a:spcBef>
              <a:spcAft>
                <a:spcPts val="0"/>
              </a:spcAft>
              <a:buSzPts val="1400"/>
              <a:buNone/>
              <a:defRPr b="0" i="0" sz="1800" u="none" cap="none" strike="noStrike">
                <a:solidFill>
                  <a:schemeClr val="dk1"/>
                </a:solidFill>
                <a:latin typeface="Microsoft Yahei"/>
                <a:ea typeface="Microsoft Yahei"/>
                <a:cs typeface="Microsoft Yahei"/>
                <a:sym typeface="Microsoft Yahei"/>
              </a:defRPr>
            </a:lvl9pPr>
          </a:lstStyle>
          <a:p/>
        </p:txBody>
      </p:sp>
      <p:sp>
        <p:nvSpPr>
          <p:cNvPr id="52" name="Google Shape;52;p38"/>
          <p:cNvSpPr txBox="1"/>
          <p:nvPr>
            <p:ph idx="12" type="sldNum"/>
          </p:nvPr>
        </p:nvSpPr>
        <p:spPr>
          <a:xfrm>
            <a:off x="8610600" y="6356350"/>
            <a:ext cx="2743200" cy="365125"/>
          </a:xfrm>
          <a:prstGeom prst="rect">
            <a:avLst/>
          </a:prstGeom>
          <a:noFill/>
          <a:ln>
            <a:noFill/>
          </a:ln>
        </p:spPr>
        <p:txBody>
          <a:bodyPr anchorCtr="0" anchor="t" bIns="45700" lIns="91425" spcFirstLastPara="1" rIns="91425" wrap="square" tIns="45700">
            <a:noAutofit/>
          </a:bodyPr>
          <a:lstStyle>
            <a:lvl1pPr indent="0" lvl="0" marL="0" marR="0" rtl="0" algn="l">
              <a:spcBef>
                <a:spcPts val="0"/>
              </a:spcBef>
              <a:buNone/>
              <a:defRPr sz="1800">
                <a:solidFill>
                  <a:schemeClr val="dk1"/>
                </a:solidFill>
                <a:latin typeface="Microsoft Yahei"/>
                <a:ea typeface="Microsoft Yahei"/>
                <a:cs typeface="Microsoft Yahei"/>
                <a:sym typeface="Microsoft Yahei"/>
              </a:defRPr>
            </a:lvl1pPr>
            <a:lvl2pPr indent="0" lvl="1" marL="0" marR="0" rtl="0" algn="l">
              <a:spcBef>
                <a:spcPts val="0"/>
              </a:spcBef>
              <a:buNone/>
              <a:defRPr sz="1800">
                <a:solidFill>
                  <a:schemeClr val="dk1"/>
                </a:solidFill>
                <a:latin typeface="Microsoft Yahei"/>
                <a:ea typeface="Microsoft Yahei"/>
                <a:cs typeface="Microsoft Yahei"/>
                <a:sym typeface="Microsoft Yahei"/>
              </a:defRPr>
            </a:lvl2pPr>
            <a:lvl3pPr indent="0" lvl="2" marL="0" marR="0" rtl="0" algn="l">
              <a:spcBef>
                <a:spcPts val="0"/>
              </a:spcBef>
              <a:buNone/>
              <a:defRPr sz="1800">
                <a:solidFill>
                  <a:schemeClr val="dk1"/>
                </a:solidFill>
                <a:latin typeface="Microsoft Yahei"/>
                <a:ea typeface="Microsoft Yahei"/>
                <a:cs typeface="Microsoft Yahei"/>
                <a:sym typeface="Microsoft Yahei"/>
              </a:defRPr>
            </a:lvl3pPr>
            <a:lvl4pPr indent="0" lvl="3" marL="0" marR="0" rtl="0" algn="l">
              <a:spcBef>
                <a:spcPts val="0"/>
              </a:spcBef>
              <a:buNone/>
              <a:defRPr sz="1800">
                <a:solidFill>
                  <a:schemeClr val="dk1"/>
                </a:solidFill>
                <a:latin typeface="Microsoft Yahei"/>
                <a:ea typeface="Microsoft Yahei"/>
                <a:cs typeface="Microsoft Yahei"/>
                <a:sym typeface="Microsoft Yahei"/>
              </a:defRPr>
            </a:lvl4pPr>
            <a:lvl5pPr indent="0" lvl="4" marL="0" marR="0" rtl="0" algn="l">
              <a:spcBef>
                <a:spcPts val="0"/>
              </a:spcBef>
              <a:buNone/>
              <a:defRPr sz="1800">
                <a:solidFill>
                  <a:schemeClr val="dk1"/>
                </a:solidFill>
                <a:latin typeface="Microsoft Yahei"/>
                <a:ea typeface="Microsoft Yahei"/>
                <a:cs typeface="Microsoft Yahei"/>
                <a:sym typeface="Microsoft Yahei"/>
              </a:defRPr>
            </a:lvl5pPr>
            <a:lvl6pPr indent="0" lvl="5" marL="0" marR="0" rtl="0" algn="l">
              <a:spcBef>
                <a:spcPts val="0"/>
              </a:spcBef>
              <a:buNone/>
              <a:defRPr sz="1800">
                <a:solidFill>
                  <a:schemeClr val="dk1"/>
                </a:solidFill>
                <a:latin typeface="Microsoft Yahei"/>
                <a:ea typeface="Microsoft Yahei"/>
                <a:cs typeface="Microsoft Yahei"/>
                <a:sym typeface="Microsoft Yahei"/>
              </a:defRPr>
            </a:lvl6pPr>
            <a:lvl7pPr indent="0" lvl="6" marL="0" marR="0" rtl="0" algn="l">
              <a:spcBef>
                <a:spcPts val="0"/>
              </a:spcBef>
              <a:buNone/>
              <a:defRPr sz="1800">
                <a:solidFill>
                  <a:schemeClr val="dk1"/>
                </a:solidFill>
                <a:latin typeface="Microsoft Yahei"/>
                <a:ea typeface="Microsoft Yahei"/>
                <a:cs typeface="Microsoft Yahei"/>
                <a:sym typeface="Microsoft Yahei"/>
              </a:defRPr>
            </a:lvl7pPr>
            <a:lvl8pPr indent="0" lvl="7" marL="0" marR="0" rtl="0" algn="l">
              <a:spcBef>
                <a:spcPts val="0"/>
              </a:spcBef>
              <a:buNone/>
              <a:defRPr sz="1800">
                <a:solidFill>
                  <a:schemeClr val="dk1"/>
                </a:solidFill>
                <a:latin typeface="Microsoft Yahei"/>
                <a:ea typeface="Microsoft Yahei"/>
                <a:cs typeface="Microsoft Yahei"/>
                <a:sym typeface="Microsoft Yahei"/>
              </a:defRPr>
            </a:lvl8pPr>
            <a:lvl9pPr indent="0" lvl="8" marL="0" marR="0" rtl="0" algn="l">
              <a:spcBef>
                <a:spcPts val="0"/>
              </a:spcBef>
              <a:buNone/>
              <a:defRPr sz="1800">
                <a:solidFill>
                  <a:schemeClr val="dk1"/>
                </a:solidFill>
                <a:latin typeface="Microsoft Yahei"/>
                <a:ea typeface="Microsoft Yahei"/>
                <a:cs typeface="Microsoft Yahei"/>
                <a:sym typeface="Microsoft Yahei"/>
              </a:defRPr>
            </a:lvl9pPr>
          </a:lstStyle>
          <a:p>
            <a:pPr indent="0" lvl="0" marL="0" rtl="0" algn="l">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内容与标题" type="objTx">
  <p:cSld name="OBJECT_WITH_CAPTION_TEXT">
    <p:spTree>
      <p:nvGrpSpPr>
        <p:cNvPr id="53" name="Shape 53"/>
        <p:cNvGrpSpPr/>
        <p:nvPr/>
      </p:nvGrpSpPr>
      <p:grpSpPr>
        <a:xfrm>
          <a:off x="0" y="0"/>
          <a:ext cx="0" cy="0"/>
          <a:chOff x="0" y="0"/>
          <a:chExt cx="0" cy="0"/>
        </a:xfrm>
      </p:grpSpPr>
      <p:sp>
        <p:nvSpPr>
          <p:cNvPr id="54" name="Google Shape;54;p39"/>
          <p:cNvSpPr txBox="1"/>
          <p:nvPr>
            <p:ph type="title"/>
          </p:nvPr>
        </p:nvSpPr>
        <p:spPr>
          <a:xfrm>
            <a:off x="839788" y="457200"/>
            <a:ext cx="3932237" cy="1600200"/>
          </a:xfrm>
          <a:prstGeom prst="rect">
            <a:avLst/>
          </a:prstGeom>
          <a:noFill/>
          <a:ln>
            <a:noFill/>
          </a:ln>
        </p:spPr>
        <p:txBody>
          <a:bodyPr anchorCtr="0" anchor="b" bIns="45700" lIns="91425" spcFirstLastPara="1" rIns="91425" wrap="square" tIns="45700">
            <a:noAutofit/>
          </a:bodyPr>
          <a:lstStyle>
            <a:lvl1pPr lvl="0" marR="0" rtl="0" algn="l">
              <a:lnSpc>
                <a:spcPct val="90000"/>
              </a:lnSpc>
              <a:spcBef>
                <a:spcPts val="0"/>
              </a:spcBef>
              <a:spcAft>
                <a:spcPts val="0"/>
              </a:spcAft>
              <a:buClr>
                <a:schemeClr val="dk1"/>
              </a:buClr>
              <a:buSzPts val="3200"/>
              <a:buFont typeface="Microsoft Yahei"/>
              <a:buNone/>
              <a:defRPr b="0" i="0" sz="3200" u="none" cap="none" strike="noStrike">
                <a:solidFill>
                  <a:schemeClr val="dk1"/>
                </a:solidFill>
                <a:latin typeface="Microsoft Yahei"/>
                <a:ea typeface="Microsoft Yahei"/>
                <a:cs typeface="Microsoft Yahei"/>
                <a:sym typeface="Microsoft Yahei"/>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p:txBody>
      </p:sp>
      <p:sp>
        <p:nvSpPr>
          <p:cNvPr id="55" name="Google Shape;55;p39"/>
          <p:cNvSpPr txBox="1"/>
          <p:nvPr>
            <p:ph idx="1" type="body"/>
          </p:nvPr>
        </p:nvSpPr>
        <p:spPr>
          <a:xfrm>
            <a:off x="5183188" y="987425"/>
            <a:ext cx="6172200" cy="4873625"/>
          </a:xfrm>
          <a:prstGeom prst="rect">
            <a:avLst/>
          </a:prstGeom>
          <a:noFill/>
          <a:ln>
            <a:noFill/>
          </a:ln>
        </p:spPr>
        <p:txBody>
          <a:bodyPr anchorCtr="0" anchor="t" bIns="45700" lIns="91425" spcFirstLastPara="1" rIns="91425" wrap="square" tIns="45700">
            <a:noAutofit/>
          </a:bodyPr>
          <a:lstStyle>
            <a:lvl1pPr indent="-431800" lvl="0" marL="457200" marR="0" rtl="0" algn="l">
              <a:lnSpc>
                <a:spcPct val="90000"/>
              </a:lnSpc>
              <a:spcBef>
                <a:spcPts val="1000"/>
              </a:spcBef>
              <a:spcAft>
                <a:spcPts val="0"/>
              </a:spcAft>
              <a:buClr>
                <a:schemeClr val="dk1"/>
              </a:buClr>
              <a:buSzPts val="3200"/>
              <a:buFont typeface="Arial"/>
              <a:buChar char="•"/>
              <a:defRPr b="0" i="0" sz="3200" u="none" cap="none" strike="noStrike">
                <a:solidFill>
                  <a:schemeClr val="dk1"/>
                </a:solidFill>
                <a:latin typeface="Microsoft Yahei"/>
                <a:ea typeface="Microsoft Yahei"/>
                <a:cs typeface="Microsoft Yahei"/>
                <a:sym typeface="Microsoft Yahei"/>
              </a:defRPr>
            </a:lvl1pPr>
            <a:lvl2pPr indent="-406400" lvl="1" marL="914400" marR="0" rtl="0" algn="l">
              <a:lnSpc>
                <a:spcPct val="90000"/>
              </a:lnSpc>
              <a:spcBef>
                <a:spcPts val="500"/>
              </a:spcBef>
              <a:spcAft>
                <a:spcPts val="0"/>
              </a:spcAft>
              <a:buClr>
                <a:schemeClr val="dk1"/>
              </a:buClr>
              <a:buSzPts val="2800"/>
              <a:buFont typeface="Arial"/>
              <a:buChar char="•"/>
              <a:defRPr b="0" i="0" sz="2800" u="none" cap="none" strike="noStrike">
                <a:solidFill>
                  <a:schemeClr val="dk1"/>
                </a:solidFill>
                <a:latin typeface="Microsoft Yahei"/>
                <a:ea typeface="Microsoft Yahei"/>
                <a:cs typeface="Microsoft Yahei"/>
                <a:sym typeface="Microsoft Yahei"/>
              </a:defRPr>
            </a:lvl2pPr>
            <a:lvl3pPr indent="-381000" lvl="2" marL="1371600" marR="0" rtl="0" algn="l">
              <a:lnSpc>
                <a:spcPct val="90000"/>
              </a:lnSpc>
              <a:spcBef>
                <a:spcPts val="500"/>
              </a:spcBef>
              <a:spcAft>
                <a:spcPts val="0"/>
              </a:spcAft>
              <a:buClr>
                <a:schemeClr val="dk1"/>
              </a:buClr>
              <a:buSzPts val="2400"/>
              <a:buFont typeface="Arial"/>
              <a:buChar char="•"/>
              <a:defRPr b="0" i="0" sz="2400" u="none" cap="none" strike="noStrike">
                <a:solidFill>
                  <a:schemeClr val="dk1"/>
                </a:solidFill>
                <a:latin typeface="Microsoft Yahei"/>
                <a:ea typeface="Microsoft Yahei"/>
                <a:cs typeface="Microsoft Yahei"/>
                <a:sym typeface="Microsoft Yahei"/>
              </a:defRPr>
            </a:lvl3pPr>
            <a:lvl4pPr indent="-355600" lvl="3" marL="1828800" marR="0" rtl="0" algn="l">
              <a:lnSpc>
                <a:spcPct val="90000"/>
              </a:lnSpc>
              <a:spcBef>
                <a:spcPts val="500"/>
              </a:spcBef>
              <a:spcAft>
                <a:spcPts val="0"/>
              </a:spcAft>
              <a:buClr>
                <a:schemeClr val="dk1"/>
              </a:buClr>
              <a:buSzPts val="2000"/>
              <a:buFont typeface="Arial"/>
              <a:buChar char="•"/>
              <a:defRPr b="0" i="0" sz="2000" u="none" cap="none" strike="noStrike">
                <a:solidFill>
                  <a:schemeClr val="dk1"/>
                </a:solidFill>
                <a:latin typeface="Microsoft Yahei"/>
                <a:ea typeface="Microsoft Yahei"/>
                <a:cs typeface="Microsoft Yahei"/>
                <a:sym typeface="Microsoft Yahei"/>
              </a:defRPr>
            </a:lvl4pPr>
            <a:lvl5pPr indent="-355600" lvl="4" marL="2286000" marR="0" rtl="0" algn="l">
              <a:lnSpc>
                <a:spcPct val="90000"/>
              </a:lnSpc>
              <a:spcBef>
                <a:spcPts val="500"/>
              </a:spcBef>
              <a:spcAft>
                <a:spcPts val="0"/>
              </a:spcAft>
              <a:buClr>
                <a:schemeClr val="dk1"/>
              </a:buClr>
              <a:buSzPts val="2000"/>
              <a:buFont typeface="Arial"/>
              <a:buChar char="•"/>
              <a:defRPr b="0" i="0" sz="2000" u="none" cap="none" strike="noStrike">
                <a:solidFill>
                  <a:schemeClr val="dk1"/>
                </a:solidFill>
                <a:latin typeface="Microsoft Yahei"/>
                <a:ea typeface="Microsoft Yahei"/>
                <a:cs typeface="Microsoft Yahei"/>
                <a:sym typeface="Microsoft Yahei"/>
              </a:defRPr>
            </a:lvl5pPr>
            <a:lvl6pPr indent="-355600" lvl="5" marL="2743200" marR="0" rtl="0" algn="l">
              <a:lnSpc>
                <a:spcPct val="90000"/>
              </a:lnSpc>
              <a:spcBef>
                <a:spcPts val="500"/>
              </a:spcBef>
              <a:spcAft>
                <a:spcPts val="0"/>
              </a:spcAft>
              <a:buClr>
                <a:schemeClr val="dk1"/>
              </a:buClr>
              <a:buSzPts val="2000"/>
              <a:buFont typeface="Arial"/>
              <a:buChar char="•"/>
              <a:defRPr b="0" i="0" sz="2000" u="none" cap="none" strike="noStrike">
                <a:solidFill>
                  <a:schemeClr val="dk1"/>
                </a:solidFill>
                <a:latin typeface="Microsoft Yahei"/>
                <a:ea typeface="Microsoft Yahei"/>
                <a:cs typeface="Microsoft Yahei"/>
                <a:sym typeface="Microsoft Yahei"/>
              </a:defRPr>
            </a:lvl6pPr>
            <a:lvl7pPr indent="-355600" lvl="6" marL="3200400" marR="0" rtl="0" algn="l">
              <a:lnSpc>
                <a:spcPct val="90000"/>
              </a:lnSpc>
              <a:spcBef>
                <a:spcPts val="500"/>
              </a:spcBef>
              <a:spcAft>
                <a:spcPts val="0"/>
              </a:spcAft>
              <a:buClr>
                <a:schemeClr val="dk1"/>
              </a:buClr>
              <a:buSzPts val="2000"/>
              <a:buFont typeface="Arial"/>
              <a:buChar char="•"/>
              <a:defRPr b="0" i="0" sz="2000" u="none" cap="none" strike="noStrike">
                <a:solidFill>
                  <a:schemeClr val="dk1"/>
                </a:solidFill>
                <a:latin typeface="Microsoft Yahei"/>
                <a:ea typeface="Microsoft Yahei"/>
                <a:cs typeface="Microsoft Yahei"/>
                <a:sym typeface="Microsoft Yahei"/>
              </a:defRPr>
            </a:lvl7pPr>
            <a:lvl8pPr indent="-355600" lvl="7" marL="3657600" marR="0" rtl="0" algn="l">
              <a:lnSpc>
                <a:spcPct val="90000"/>
              </a:lnSpc>
              <a:spcBef>
                <a:spcPts val="500"/>
              </a:spcBef>
              <a:spcAft>
                <a:spcPts val="0"/>
              </a:spcAft>
              <a:buClr>
                <a:schemeClr val="dk1"/>
              </a:buClr>
              <a:buSzPts val="2000"/>
              <a:buFont typeface="Arial"/>
              <a:buChar char="•"/>
              <a:defRPr b="0" i="0" sz="2000" u="none" cap="none" strike="noStrike">
                <a:solidFill>
                  <a:schemeClr val="dk1"/>
                </a:solidFill>
                <a:latin typeface="Microsoft Yahei"/>
                <a:ea typeface="Microsoft Yahei"/>
                <a:cs typeface="Microsoft Yahei"/>
                <a:sym typeface="Microsoft Yahei"/>
              </a:defRPr>
            </a:lvl8pPr>
            <a:lvl9pPr indent="-355600" lvl="8" marL="4114800" marR="0" rtl="0" algn="l">
              <a:lnSpc>
                <a:spcPct val="90000"/>
              </a:lnSpc>
              <a:spcBef>
                <a:spcPts val="500"/>
              </a:spcBef>
              <a:spcAft>
                <a:spcPts val="0"/>
              </a:spcAft>
              <a:buClr>
                <a:schemeClr val="dk1"/>
              </a:buClr>
              <a:buSzPts val="2000"/>
              <a:buFont typeface="Arial"/>
              <a:buChar char="•"/>
              <a:defRPr b="0" i="0" sz="2000" u="none" cap="none" strike="noStrike">
                <a:solidFill>
                  <a:schemeClr val="dk1"/>
                </a:solidFill>
                <a:latin typeface="Microsoft Yahei"/>
                <a:ea typeface="Microsoft Yahei"/>
                <a:cs typeface="Microsoft Yahei"/>
                <a:sym typeface="Microsoft Yahei"/>
              </a:defRPr>
            </a:lvl9pPr>
          </a:lstStyle>
          <a:p/>
        </p:txBody>
      </p:sp>
      <p:sp>
        <p:nvSpPr>
          <p:cNvPr id="56" name="Google Shape;56;p39"/>
          <p:cNvSpPr txBox="1"/>
          <p:nvPr>
            <p:ph idx="2" type="body"/>
          </p:nvPr>
        </p:nvSpPr>
        <p:spPr>
          <a:xfrm>
            <a:off x="839788" y="2057400"/>
            <a:ext cx="3932237" cy="3811588"/>
          </a:xfrm>
          <a:prstGeom prst="rect">
            <a:avLst/>
          </a:prstGeom>
          <a:noFill/>
          <a:ln>
            <a:noFill/>
          </a:ln>
        </p:spPr>
        <p:txBody>
          <a:bodyPr anchorCtr="0" anchor="t" bIns="45700" lIns="91425" spcFirstLastPara="1" rIns="91425" wrap="square" tIns="45700">
            <a:noAutofit/>
          </a:bodyPr>
          <a:lstStyle>
            <a:lvl1pPr indent="-228600" lvl="0" marL="457200" marR="0" rtl="0" algn="l">
              <a:lnSpc>
                <a:spcPct val="90000"/>
              </a:lnSpc>
              <a:spcBef>
                <a:spcPts val="1000"/>
              </a:spcBef>
              <a:spcAft>
                <a:spcPts val="0"/>
              </a:spcAft>
              <a:buClr>
                <a:schemeClr val="dk1"/>
              </a:buClr>
              <a:buSzPts val="1600"/>
              <a:buFont typeface="Arial"/>
              <a:buNone/>
              <a:defRPr b="0" i="0" sz="1600" u="none" cap="none" strike="noStrike">
                <a:solidFill>
                  <a:schemeClr val="dk1"/>
                </a:solidFill>
                <a:latin typeface="Microsoft Yahei"/>
                <a:ea typeface="Microsoft Yahei"/>
                <a:cs typeface="Microsoft Yahei"/>
                <a:sym typeface="Microsoft Yahei"/>
              </a:defRPr>
            </a:lvl1pPr>
            <a:lvl2pPr indent="-228600" lvl="1" marL="914400" marR="0" rtl="0" algn="l">
              <a:lnSpc>
                <a:spcPct val="90000"/>
              </a:lnSpc>
              <a:spcBef>
                <a:spcPts val="500"/>
              </a:spcBef>
              <a:spcAft>
                <a:spcPts val="0"/>
              </a:spcAft>
              <a:buClr>
                <a:schemeClr val="dk1"/>
              </a:buClr>
              <a:buSzPts val="1400"/>
              <a:buFont typeface="Arial"/>
              <a:buNone/>
              <a:defRPr b="0" i="0" sz="1400" u="none" cap="none" strike="noStrike">
                <a:solidFill>
                  <a:schemeClr val="dk1"/>
                </a:solidFill>
                <a:latin typeface="Microsoft Yahei"/>
                <a:ea typeface="Microsoft Yahei"/>
                <a:cs typeface="Microsoft Yahei"/>
                <a:sym typeface="Microsoft Yahei"/>
              </a:defRPr>
            </a:lvl2pPr>
            <a:lvl3pPr indent="-228600" lvl="2" marL="1371600" marR="0" rtl="0" algn="l">
              <a:lnSpc>
                <a:spcPct val="90000"/>
              </a:lnSpc>
              <a:spcBef>
                <a:spcPts val="500"/>
              </a:spcBef>
              <a:spcAft>
                <a:spcPts val="0"/>
              </a:spcAft>
              <a:buClr>
                <a:schemeClr val="dk1"/>
              </a:buClr>
              <a:buSzPts val="1200"/>
              <a:buFont typeface="Arial"/>
              <a:buNone/>
              <a:defRPr b="0" i="0" sz="1200" u="none" cap="none" strike="noStrike">
                <a:solidFill>
                  <a:schemeClr val="dk1"/>
                </a:solidFill>
                <a:latin typeface="Microsoft Yahei"/>
                <a:ea typeface="Microsoft Yahei"/>
                <a:cs typeface="Microsoft Yahei"/>
                <a:sym typeface="Microsoft Yahei"/>
              </a:defRPr>
            </a:lvl3pPr>
            <a:lvl4pPr indent="-228600" lvl="3" marL="1828800" marR="0" rtl="0" algn="l">
              <a:lnSpc>
                <a:spcPct val="90000"/>
              </a:lnSpc>
              <a:spcBef>
                <a:spcPts val="500"/>
              </a:spcBef>
              <a:spcAft>
                <a:spcPts val="0"/>
              </a:spcAft>
              <a:buClr>
                <a:schemeClr val="dk1"/>
              </a:buClr>
              <a:buSzPts val="1000"/>
              <a:buFont typeface="Arial"/>
              <a:buNone/>
              <a:defRPr b="0" i="0" sz="1000" u="none" cap="none" strike="noStrike">
                <a:solidFill>
                  <a:schemeClr val="dk1"/>
                </a:solidFill>
                <a:latin typeface="Microsoft Yahei"/>
                <a:ea typeface="Microsoft Yahei"/>
                <a:cs typeface="Microsoft Yahei"/>
                <a:sym typeface="Microsoft Yahei"/>
              </a:defRPr>
            </a:lvl4pPr>
            <a:lvl5pPr indent="-228600" lvl="4" marL="2286000" marR="0" rtl="0" algn="l">
              <a:lnSpc>
                <a:spcPct val="90000"/>
              </a:lnSpc>
              <a:spcBef>
                <a:spcPts val="500"/>
              </a:spcBef>
              <a:spcAft>
                <a:spcPts val="0"/>
              </a:spcAft>
              <a:buClr>
                <a:schemeClr val="dk1"/>
              </a:buClr>
              <a:buSzPts val="1000"/>
              <a:buFont typeface="Arial"/>
              <a:buNone/>
              <a:defRPr b="0" i="0" sz="1000" u="none" cap="none" strike="noStrike">
                <a:solidFill>
                  <a:schemeClr val="dk1"/>
                </a:solidFill>
                <a:latin typeface="Microsoft Yahei"/>
                <a:ea typeface="Microsoft Yahei"/>
                <a:cs typeface="Microsoft Yahei"/>
                <a:sym typeface="Microsoft Yahei"/>
              </a:defRPr>
            </a:lvl5pPr>
            <a:lvl6pPr indent="-228600" lvl="5" marL="2743200" marR="0" rtl="0" algn="l">
              <a:lnSpc>
                <a:spcPct val="90000"/>
              </a:lnSpc>
              <a:spcBef>
                <a:spcPts val="500"/>
              </a:spcBef>
              <a:spcAft>
                <a:spcPts val="0"/>
              </a:spcAft>
              <a:buClr>
                <a:schemeClr val="dk1"/>
              </a:buClr>
              <a:buSzPts val="1000"/>
              <a:buFont typeface="Arial"/>
              <a:buNone/>
              <a:defRPr b="0" i="0" sz="1000" u="none" cap="none" strike="noStrike">
                <a:solidFill>
                  <a:schemeClr val="dk1"/>
                </a:solidFill>
                <a:latin typeface="Microsoft Yahei"/>
                <a:ea typeface="Microsoft Yahei"/>
                <a:cs typeface="Microsoft Yahei"/>
                <a:sym typeface="Microsoft Yahei"/>
              </a:defRPr>
            </a:lvl6pPr>
            <a:lvl7pPr indent="-228600" lvl="6" marL="3200400" marR="0" rtl="0" algn="l">
              <a:lnSpc>
                <a:spcPct val="90000"/>
              </a:lnSpc>
              <a:spcBef>
                <a:spcPts val="500"/>
              </a:spcBef>
              <a:spcAft>
                <a:spcPts val="0"/>
              </a:spcAft>
              <a:buClr>
                <a:schemeClr val="dk1"/>
              </a:buClr>
              <a:buSzPts val="1000"/>
              <a:buFont typeface="Arial"/>
              <a:buNone/>
              <a:defRPr b="0" i="0" sz="1000" u="none" cap="none" strike="noStrike">
                <a:solidFill>
                  <a:schemeClr val="dk1"/>
                </a:solidFill>
                <a:latin typeface="Microsoft Yahei"/>
                <a:ea typeface="Microsoft Yahei"/>
                <a:cs typeface="Microsoft Yahei"/>
                <a:sym typeface="Microsoft Yahei"/>
              </a:defRPr>
            </a:lvl7pPr>
            <a:lvl8pPr indent="-228600" lvl="7" marL="3657600" marR="0" rtl="0" algn="l">
              <a:lnSpc>
                <a:spcPct val="90000"/>
              </a:lnSpc>
              <a:spcBef>
                <a:spcPts val="500"/>
              </a:spcBef>
              <a:spcAft>
                <a:spcPts val="0"/>
              </a:spcAft>
              <a:buClr>
                <a:schemeClr val="dk1"/>
              </a:buClr>
              <a:buSzPts val="1000"/>
              <a:buFont typeface="Arial"/>
              <a:buNone/>
              <a:defRPr b="0" i="0" sz="1000" u="none" cap="none" strike="noStrike">
                <a:solidFill>
                  <a:schemeClr val="dk1"/>
                </a:solidFill>
                <a:latin typeface="Microsoft Yahei"/>
                <a:ea typeface="Microsoft Yahei"/>
                <a:cs typeface="Microsoft Yahei"/>
                <a:sym typeface="Microsoft Yahei"/>
              </a:defRPr>
            </a:lvl8pPr>
            <a:lvl9pPr indent="-228600" lvl="8" marL="4114800" marR="0" rtl="0" algn="l">
              <a:lnSpc>
                <a:spcPct val="90000"/>
              </a:lnSpc>
              <a:spcBef>
                <a:spcPts val="500"/>
              </a:spcBef>
              <a:spcAft>
                <a:spcPts val="0"/>
              </a:spcAft>
              <a:buClr>
                <a:schemeClr val="dk1"/>
              </a:buClr>
              <a:buSzPts val="1000"/>
              <a:buFont typeface="Arial"/>
              <a:buNone/>
              <a:defRPr b="0" i="0" sz="1000" u="none" cap="none" strike="noStrike">
                <a:solidFill>
                  <a:schemeClr val="dk1"/>
                </a:solidFill>
                <a:latin typeface="Microsoft Yahei"/>
                <a:ea typeface="Microsoft Yahei"/>
                <a:cs typeface="Microsoft Yahei"/>
                <a:sym typeface="Microsoft Yahei"/>
              </a:defRPr>
            </a:lvl9pPr>
          </a:lstStyle>
          <a:p/>
        </p:txBody>
      </p:sp>
      <p:sp>
        <p:nvSpPr>
          <p:cNvPr id="57" name="Google Shape;57;p39"/>
          <p:cNvSpPr txBox="1"/>
          <p:nvPr>
            <p:ph idx="10" type="dt"/>
          </p:nvPr>
        </p:nvSpPr>
        <p:spPr>
          <a:xfrm>
            <a:off x="838200" y="6356350"/>
            <a:ext cx="2743200" cy="365125"/>
          </a:xfrm>
          <a:prstGeom prst="rect">
            <a:avLst/>
          </a:prstGeom>
          <a:noFill/>
          <a:ln>
            <a:noFill/>
          </a:ln>
        </p:spPr>
        <p:txBody>
          <a:bodyPr anchorCtr="0" anchor="t" bIns="45700" lIns="91425" spcFirstLastPara="1" rIns="91425" wrap="square" tIns="45700">
            <a:noAutofit/>
          </a:bodyPr>
          <a:lstStyle>
            <a:lvl1pPr lvl="0" marR="0" rtl="0" algn="l">
              <a:spcBef>
                <a:spcPts val="0"/>
              </a:spcBef>
              <a:spcAft>
                <a:spcPts val="0"/>
              </a:spcAft>
              <a:buSzPts val="1400"/>
              <a:buNone/>
              <a:defRPr sz="1800">
                <a:solidFill>
                  <a:schemeClr val="dk1"/>
                </a:solidFill>
                <a:latin typeface="Microsoft Yahei"/>
                <a:ea typeface="Microsoft Yahei"/>
                <a:cs typeface="Microsoft Yahei"/>
                <a:sym typeface="Microsoft Yahei"/>
              </a:defRPr>
            </a:lvl1pPr>
            <a:lvl2pPr lvl="1" marR="0" rtl="0" algn="l">
              <a:spcBef>
                <a:spcPts val="0"/>
              </a:spcBef>
              <a:spcAft>
                <a:spcPts val="0"/>
              </a:spcAft>
              <a:buSzPts val="1400"/>
              <a:buNone/>
              <a:defRPr b="0" i="0" sz="1800" u="none" cap="none" strike="noStrike">
                <a:solidFill>
                  <a:schemeClr val="dk1"/>
                </a:solidFill>
                <a:latin typeface="Microsoft Yahei"/>
                <a:ea typeface="Microsoft Yahei"/>
                <a:cs typeface="Microsoft Yahei"/>
                <a:sym typeface="Microsoft Yahei"/>
              </a:defRPr>
            </a:lvl2pPr>
            <a:lvl3pPr lvl="2" marR="0" rtl="0" algn="l">
              <a:spcBef>
                <a:spcPts val="0"/>
              </a:spcBef>
              <a:spcAft>
                <a:spcPts val="0"/>
              </a:spcAft>
              <a:buSzPts val="1400"/>
              <a:buNone/>
              <a:defRPr b="0" i="0" sz="1800" u="none" cap="none" strike="noStrike">
                <a:solidFill>
                  <a:schemeClr val="dk1"/>
                </a:solidFill>
                <a:latin typeface="Microsoft Yahei"/>
                <a:ea typeface="Microsoft Yahei"/>
                <a:cs typeface="Microsoft Yahei"/>
                <a:sym typeface="Microsoft Yahei"/>
              </a:defRPr>
            </a:lvl3pPr>
            <a:lvl4pPr lvl="3" marR="0" rtl="0" algn="l">
              <a:spcBef>
                <a:spcPts val="0"/>
              </a:spcBef>
              <a:spcAft>
                <a:spcPts val="0"/>
              </a:spcAft>
              <a:buSzPts val="1400"/>
              <a:buNone/>
              <a:defRPr b="0" i="0" sz="1800" u="none" cap="none" strike="noStrike">
                <a:solidFill>
                  <a:schemeClr val="dk1"/>
                </a:solidFill>
                <a:latin typeface="Microsoft Yahei"/>
                <a:ea typeface="Microsoft Yahei"/>
                <a:cs typeface="Microsoft Yahei"/>
                <a:sym typeface="Microsoft Yahei"/>
              </a:defRPr>
            </a:lvl4pPr>
            <a:lvl5pPr lvl="4" marR="0" rtl="0" algn="l">
              <a:spcBef>
                <a:spcPts val="0"/>
              </a:spcBef>
              <a:spcAft>
                <a:spcPts val="0"/>
              </a:spcAft>
              <a:buSzPts val="1400"/>
              <a:buNone/>
              <a:defRPr b="0" i="0" sz="1800" u="none" cap="none" strike="noStrike">
                <a:solidFill>
                  <a:schemeClr val="dk1"/>
                </a:solidFill>
                <a:latin typeface="Microsoft Yahei"/>
                <a:ea typeface="Microsoft Yahei"/>
                <a:cs typeface="Microsoft Yahei"/>
                <a:sym typeface="Microsoft Yahei"/>
              </a:defRPr>
            </a:lvl5pPr>
            <a:lvl6pPr lvl="5" marR="0" rtl="0" algn="l">
              <a:spcBef>
                <a:spcPts val="0"/>
              </a:spcBef>
              <a:spcAft>
                <a:spcPts val="0"/>
              </a:spcAft>
              <a:buSzPts val="1400"/>
              <a:buNone/>
              <a:defRPr b="0" i="0" sz="1800" u="none" cap="none" strike="noStrike">
                <a:solidFill>
                  <a:schemeClr val="dk1"/>
                </a:solidFill>
                <a:latin typeface="Microsoft Yahei"/>
                <a:ea typeface="Microsoft Yahei"/>
                <a:cs typeface="Microsoft Yahei"/>
                <a:sym typeface="Microsoft Yahei"/>
              </a:defRPr>
            </a:lvl6pPr>
            <a:lvl7pPr lvl="6" marR="0" rtl="0" algn="l">
              <a:spcBef>
                <a:spcPts val="0"/>
              </a:spcBef>
              <a:spcAft>
                <a:spcPts val="0"/>
              </a:spcAft>
              <a:buSzPts val="1400"/>
              <a:buNone/>
              <a:defRPr b="0" i="0" sz="1800" u="none" cap="none" strike="noStrike">
                <a:solidFill>
                  <a:schemeClr val="dk1"/>
                </a:solidFill>
                <a:latin typeface="Microsoft Yahei"/>
                <a:ea typeface="Microsoft Yahei"/>
                <a:cs typeface="Microsoft Yahei"/>
                <a:sym typeface="Microsoft Yahei"/>
              </a:defRPr>
            </a:lvl7pPr>
            <a:lvl8pPr lvl="7" marR="0" rtl="0" algn="l">
              <a:spcBef>
                <a:spcPts val="0"/>
              </a:spcBef>
              <a:spcAft>
                <a:spcPts val="0"/>
              </a:spcAft>
              <a:buSzPts val="1400"/>
              <a:buNone/>
              <a:defRPr b="0" i="0" sz="1800" u="none" cap="none" strike="noStrike">
                <a:solidFill>
                  <a:schemeClr val="dk1"/>
                </a:solidFill>
                <a:latin typeface="Microsoft Yahei"/>
                <a:ea typeface="Microsoft Yahei"/>
                <a:cs typeface="Microsoft Yahei"/>
                <a:sym typeface="Microsoft Yahei"/>
              </a:defRPr>
            </a:lvl8pPr>
            <a:lvl9pPr lvl="8" marR="0" rtl="0" algn="l">
              <a:spcBef>
                <a:spcPts val="0"/>
              </a:spcBef>
              <a:spcAft>
                <a:spcPts val="0"/>
              </a:spcAft>
              <a:buSzPts val="1400"/>
              <a:buNone/>
              <a:defRPr b="0" i="0" sz="1800" u="none" cap="none" strike="noStrike">
                <a:solidFill>
                  <a:schemeClr val="dk1"/>
                </a:solidFill>
                <a:latin typeface="Microsoft Yahei"/>
                <a:ea typeface="Microsoft Yahei"/>
                <a:cs typeface="Microsoft Yahei"/>
                <a:sym typeface="Microsoft Yahei"/>
              </a:defRPr>
            </a:lvl9pPr>
          </a:lstStyle>
          <a:p/>
        </p:txBody>
      </p:sp>
      <p:sp>
        <p:nvSpPr>
          <p:cNvPr id="58" name="Google Shape;58;p39"/>
          <p:cNvSpPr txBox="1"/>
          <p:nvPr>
            <p:ph idx="11" type="ftr"/>
          </p:nvPr>
        </p:nvSpPr>
        <p:spPr>
          <a:xfrm>
            <a:off x="4038600" y="6356350"/>
            <a:ext cx="4114800" cy="365125"/>
          </a:xfrm>
          <a:prstGeom prst="rect">
            <a:avLst/>
          </a:prstGeom>
          <a:noFill/>
          <a:ln>
            <a:noFill/>
          </a:ln>
        </p:spPr>
        <p:txBody>
          <a:bodyPr anchorCtr="0" anchor="t" bIns="45700" lIns="91425" spcFirstLastPara="1" rIns="91425" wrap="square" tIns="45700">
            <a:noAutofit/>
          </a:bodyPr>
          <a:lstStyle>
            <a:lvl1pPr lvl="0" marR="0" rtl="0" algn="l">
              <a:spcBef>
                <a:spcPts val="0"/>
              </a:spcBef>
              <a:spcAft>
                <a:spcPts val="0"/>
              </a:spcAft>
              <a:buSzPts val="1400"/>
              <a:buNone/>
              <a:defRPr sz="1800">
                <a:solidFill>
                  <a:schemeClr val="dk1"/>
                </a:solidFill>
                <a:latin typeface="Microsoft Yahei"/>
                <a:ea typeface="Microsoft Yahei"/>
                <a:cs typeface="Microsoft Yahei"/>
                <a:sym typeface="Microsoft Yahei"/>
              </a:defRPr>
            </a:lvl1pPr>
            <a:lvl2pPr lvl="1" marR="0" rtl="0" algn="l">
              <a:spcBef>
                <a:spcPts val="0"/>
              </a:spcBef>
              <a:spcAft>
                <a:spcPts val="0"/>
              </a:spcAft>
              <a:buSzPts val="1400"/>
              <a:buNone/>
              <a:defRPr b="0" i="0" sz="1800" u="none" cap="none" strike="noStrike">
                <a:solidFill>
                  <a:schemeClr val="dk1"/>
                </a:solidFill>
                <a:latin typeface="Microsoft Yahei"/>
                <a:ea typeface="Microsoft Yahei"/>
                <a:cs typeface="Microsoft Yahei"/>
                <a:sym typeface="Microsoft Yahei"/>
              </a:defRPr>
            </a:lvl2pPr>
            <a:lvl3pPr lvl="2" marR="0" rtl="0" algn="l">
              <a:spcBef>
                <a:spcPts val="0"/>
              </a:spcBef>
              <a:spcAft>
                <a:spcPts val="0"/>
              </a:spcAft>
              <a:buSzPts val="1400"/>
              <a:buNone/>
              <a:defRPr b="0" i="0" sz="1800" u="none" cap="none" strike="noStrike">
                <a:solidFill>
                  <a:schemeClr val="dk1"/>
                </a:solidFill>
                <a:latin typeface="Microsoft Yahei"/>
                <a:ea typeface="Microsoft Yahei"/>
                <a:cs typeface="Microsoft Yahei"/>
                <a:sym typeface="Microsoft Yahei"/>
              </a:defRPr>
            </a:lvl3pPr>
            <a:lvl4pPr lvl="3" marR="0" rtl="0" algn="l">
              <a:spcBef>
                <a:spcPts val="0"/>
              </a:spcBef>
              <a:spcAft>
                <a:spcPts val="0"/>
              </a:spcAft>
              <a:buSzPts val="1400"/>
              <a:buNone/>
              <a:defRPr b="0" i="0" sz="1800" u="none" cap="none" strike="noStrike">
                <a:solidFill>
                  <a:schemeClr val="dk1"/>
                </a:solidFill>
                <a:latin typeface="Microsoft Yahei"/>
                <a:ea typeface="Microsoft Yahei"/>
                <a:cs typeface="Microsoft Yahei"/>
                <a:sym typeface="Microsoft Yahei"/>
              </a:defRPr>
            </a:lvl4pPr>
            <a:lvl5pPr lvl="4" marR="0" rtl="0" algn="l">
              <a:spcBef>
                <a:spcPts val="0"/>
              </a:spcBef>
              <a:spcAft>
                <a:spcPts val="0"/>
              </a:spcAft>
              <a:buSzPts val="1400"/>
              <a:buNone/>
              <a:defRPr b="0" i="0" sz="1800" u="none" cap="none" strike="noStrike">
                <a:solidFill>
                  <a:schemeClr val="dk1"/>
                </a:solidFill>
                <a:latin typeface="Microsoft Yahei"/>
                <a:ea typeface="Microsoft Yahei"/>
                <a:cs typeface="Microsoft Yahei"/>
                <a:sym typeface="Microsoft Yahei"/>
              </a:defRPr>
            </a:lvl5pPr>
            <a:lvl6pPr lvl="5" marR="0" rtl="0" algn="l">
              <a:spcBef>
                <a:spcPts val="0"/>
              </a:spcBef>
              <a:spcAft>
                <a:spcPts val="0"/>
              </a:spcAft>
              <a:buSzPts val="1400"/>
              <a:buNone/>
              <a:defRPr b="0" i="0" sz="1800" u="none" cap="none" strike="noStrike">
                <a:solidFill>
                  <a:schemeClr val="dk1"/>
                </a:solidFill>
                <a:latin typeface="Microsoft Yahei"/>
                <a:ea typeface="Microsoft Yahei"/>
                <a:cs typeface="Microsoft Yahei"/>
                <a:sym typeface="Microsoft Yahei"/>
              </a:defRPr>
            </a:lvl6pPr>
            <a:lvl7pPr lvl="6" marR="0" rtl="0" algn="l">
              <a:spcBef>
                <a:spcPts val="0"/>
              </a:spcBef>
              <a:spcAft>
                <a:spcPts val="0"/>
              </a:spcAft>
              <a:buSzPts val="1400"/>
              <a:buNone/>
              <a:defRPr b="0" i="0" sz="1800" u="none" cap="none" strike="noStrike">
                <a:solidFill>
                  <a:schemeClr val="dk1"/>
                </a:solidFill>
                <a:latin typeface="Microsoft Yahei"/>
                <a:ea typeface="Microsoft Yahei"/>
                <a:cs typeface="Microsoft Yahei"/>
                <a:sym typeface="Microsoft Yahei"/>
              </a:defRPr>
            </a:lvl7pPr>
            <a:lvl8pPr lvl="7" marR="0" rtl="0" algn="l">
              <a:spcBef>
                <a:spcPts val="0"/>
              </a:spcBef>
              <a:spcAft>
                <a:spcPts val="0"/>
              </a:spcAft>
              <a:buSzPts val="1400"/>
              <a:buNone/>
              <a:defRPr b="0" i="0" sz="1800" u="none" cap="none" strike="noStrike">
                <a:solidFill>
                  <a:schemeClr val="dk1"/>
                </a:solidFill>
                <a:latin typeface="Microsoft Yahei"/>
                <a:ea typeface="Microsoft Yahei"/>
                <a:cs typeface="Microsoft Yahei"/>
                <a:sym typeface="Microsoft Yahei"/>
              </a:defRPr>
            </a:lvl8pPr>
            <a:lvl9pPr lvl="8" marR="0" rtl="0" algn="l">
              <a:spcBef>
                <a:spcPts val="0"/>
              </a:spcBef>
              <a:spcAft>
                <a:spcPts val="0"/>
              </a:spcAft>
              <a:buSzPts val="1400"/>
              <a:buNone/>
              <a:defRPr b="0" i="0" sz="1800" u="none" cap="none" strike="noStrike">
                <a:solidFill>
                  <a:schemeClr val="dk1"/>
                </a:solidFill>
                <a:latin typeface="Microsoft Yahei"/>
                <a:ea typeface="Microsoft Yahei"/>
                <a:cs typeface="Microsoft Yahei"/>
                <a:sym typeface="Microsoft Yahei"/>
              </a:defRPr>
            </a:lvl9pPr>
          </a:lstStyle>
          <a:p/>
        </p:txBody>
      </p:sp>
      <p:sp>
        <p:nvSpPr>
          <p:cNvPr id="59" name="Google Shape;59;p39"/>
          <p:cNvSpPr txBox="1"/>
          <p:nvPr>
            <p:ph idx="12" type="sldNum"/>
          </p:nvPr>
        </p:nvSpPr>
        <p:spPr>
          <a:xfrm>
            <a:off x="8610600" y="6356350"/>
            <a:ext cx="2743200" cy="365125"/>
          </a:xfrm>
          <a:prstGeom prst="rect">
            <a:avLst/>
          </a:prstGeom>
          <a:noFill/>
          <a:ln>
            <a:noFill/>
          </a:ln>
        </p:spPr>
        <p:txBody>
          <a:bodyPr anchorCtr="0" anchor="t" bIns="45700" lIns="91425" spcFirstLastPara="1" rIns="91425" wrap="square" tIns="45700">
            <a:noAutofit/>
          </a:bodyPr>
          <a:lstStyle>
            <a:lvl1pPr indent="0" lvl="0" marL="0" marR="0" rtl="0" algn="l">
              <a:spcBef>
                <a:spcPts val="0"/>
              </a:spcBef>
              <a:buNone/>
              <a:defRPr sz="1800">
                <a:solidFill>
                  <a:schemeClr val="dk1"/>
                </a:solidFill>
                <a:latin typeface="Microsoft Yahei"/>
                <a:ea typeface="Microsoft Yahei"/>
                <a:cs typeface="Microsoft Yahei"/>
                <a:sym typeface="Microsoft Yahei"/>
              </a:defRPr>
            </a:lvl1pPr>
            <a:lvl2pPr indent="0" lvl="1" marL="0" marR="0" rtl="0" algn="l">
              <a:spcBef>
                <a:spcPts val="0"/>
              </a:spcBef>
              <a:buNone/>
              <a:defRPr sz="1800">
                <a:solidFill>
                  <a:schemeClr val="dk1"/>
                </a:solidFill>
                <a:latin typeface="Microsoft Yahei"/>
                <a:ea typeface="Microsoft Yahei"/>
                <a:cs typeface="Microsoft Yahei"/>
                <a:sym typeface="Microsoft Yahei"/>
              </a:defRPr>
            </a:lvl2pPr>
            <a:lvl3pPr indent="0" lvl="2" marL="0" marR="0" rtl="0" algn="l">
              <a:spcBef>
                <a:spcPts val="0"/>
              </a:spcBef>
              <a:buNone/>
              <a:defRPr sz="1800">
                <a:solidFill>
                  <a:schemeClr val="dk1"/>
                </a:solidFill>
                <a:latin typeface="Microsoft Yahei"/>
                <a:ea typeface="Microsoft Yahei"/>
                <a:cs typeface="Microsoft Yahei"/>
                <a:sym typeface="Microsoft Yahei"/>
              </a:defRPr>
            </a:lvl3pPr>
            <a:lvl4pPr indent="0" lvl="3" marL="0" marR="0" rtl="0" algn="l">
              <a:spcBef>
                <a:spcPts val="0"/>
              </a:spcBef>
              <a:buNone/>
              <a:defRPr sz="1800">
                <a:solidFill>
                  <a:schemeClr val="dk1"/>
                </a:solidFill>
                <a:latin typeface="Microsoft Yahei"/>
                <a:ea typeface="Microsoft Yahei"/>
                <a:cs typeface="Microsoft Yahei"/>
                <a:sym typeface="Microsoft Yahei"/>
              </a:defRPr>
            </a:lvl4pPr>
            <a:lvl5pPr indent="0" lvl="4" marL="0" marR="0" rtl="0" algn="l">
              <a:spcBef>
                <a:spcPts val="0"/>
              </a:spcBef>
              <a:buNone/>
              <a:defRPr sz="1800">
                <a:solidFill>
                  <a:schemeClr val="dk1"/>
                </a:solidFill>
                <a:latin typeface="Microsoft Yahei"/>
                <a:ea typeface="Microsoft Yahei"/>
                <a:cs typeface="Microsoft Yahei"/>
                <a:sym typeface="Microsoft Yahei"/>
              </a:defRPr>
            </a:lvl5pPr>
            <a:lvl6pPr indent="0" lvl="5" marL="0" marR="0" rtl="0" algn="l">
              <a:spcBef>
                <a:spcPts val="0"/>
              </a:spcBef>
              <a:buNone/>
              <a:defRPr sz="1800">
                <a:solidFill>
                  <a:schemeClr val="dk1"/>
                </a:solidFill>
                <a:latin typeface="Microsoft Yahei"/>
                <a:ea typeface="Microsoft Yahei"/>
                <a:cs typeface="Microsoft Yahei"/>
                <a:sym typeface="Microsoft Yahei"/>
              </a:defRPr>
            </a:lvl6pPr>
            <a:lvl7pPr indent="0" lvl="6" marL="0" marR="0" rtl="0" algn="l">
              <a:spcBef>
                <a:spcPts val="0"/>
              </a:spcBef>
              <a:buNone/>
              <a:defRPr sz="1800">
                <a:solidFill>
                  <a:schemeClr val="dk1"/>
                </a:solidFill>
                <a:latin typeface="Microsoft Yahei"/>
                <a:ea typeface="Microsoft Yahei"/>
                <a:cs typeface="Microsoft Yahei"/>
                <a:sym typeface="Microsoft Yahei"/>
              </a:defRPr>
            </a:lvl7pPr>
            <a:lvl8pPr indent="0" lvl="7" marL="0" marR="0" rtl="0" algn="l">
              <a:spcBef>
                <a:spcPts val="0"/>
              </a:spcBef>
              <a:buNone/>
              <a:defRPr sz="1800">
                <a:solidFill>
                  <a:schemeClr val="dk1"/>
                </a:solidFill>
                <a:latin typeface="Microsoft Yahei"/>
                <a:ea typeface="Microsoft Yahei"/>
                <a:cs typeface="Microsoft Yahei"/>
                <a:sym typeface="Microsoft Yahei"/>
              </a:defRPr>
            </a:lvl8pPr>
            <a:lvl9pPr indent="0" lvl="8" marL="0" marR="0" rtl="0" algn="l">
              <a:spcBef>
                <a:spcPts val="0"/>
              </a:spcBef>
              <a:buNone/>
              <a:defRPr sz="1800">
                <a:solidFill>
                  <a:schemeClr val="dk1"/>
                </a:solidFill>
                <a:latin typeface="Microsoft Yahei"/>
                <a:ea typeface="Microsoft Yahei"/>
                <a:cs typeface="Microsoft Yahei"/>
                <a:sym typeface="Microsoft Yahei"/>
              </a:defRPr>
            </a:lvl9pPr>
          </a:lstStyle>
          <a:p>
            <a:pPr indent="0" lvl="0" marL="0" rtl="0" algn="l">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图片与标题" type="picTx">
  <p:cSld name="PICTURE_WITH_CAPTION_TEXT">
    <p:spTree>
      <p:nvGrpSpPr>
        <p:cNvPr id="60" name="Shape 60"/>
        <p:cNvGrpSpPr/>
        <p:nvPr/>
      </p:nvGrpSpPr>
      <p:grpSpPr>
        <a:xfrm>
          <a:off x="0" y="0"/>
          <a:ext cx="0" cy="0"/>
          <a:chOff x="0" y="0"/>
          <a:chExt cx="0" cy="0"/>
        </a:xfrm>
      </p:grpSpPr>
      <p:sp>
        <p:nvSpPr>
          <p:cNvPr id="61" name="Google Shape;61;p40"/>
          <p:cNvSpPr txBox="1"/>
          <p:nvPr>
            <p:ph type="title"/>
          </p:nvPr>
        </p:nvSpPr>
        <p:spPr>
          <a:xfrm>
            <a:off x="839788" y="457200"/>
            <a:ext cx="3932237" cy="1600200"/>
          </a:xfrm>
          <a:prstGeom prst="rect">
            <a:avLst/>
          </a:prstGeom>
          <a:noFill/>
          <a:ln>
            <a:noFill/>
          </a:ln>
        </p:spPr>
        <p:txBody>
          <a:bodyPr anchorCtr="0" anchor="b" bIns="45700" lIns="91425" spcFirstLastPara="1" rIns="91425" wrap="square" tIns="45700">
            <a:noAutofit/>
          </a:bodyPr>
          <a:lstStyle>
            <a:lvl1pPr lvl="0" marR="0" rtl="0" algn="l">
              <a:lnSpc>
                <a:spcPct val="90000"/>
              </a:lnSpc>
              <a:spcBef>
                <a:spcPts val="0"/>
              </a:spcBef>
              <a:spcAft>
                <a:spcPts val="0"/>
              </a:spcAft>
              <a:buClr>
                <a:schemeClr val="dk1"/>
              </a:buClr>
              <a:buSzPts val="3200"/>
              <a:buFont typeface="Microsoft Yahei"/>
              <a:buNone/>
              <a:defRPr b="0" i="0" sz="3200" u="none" cap="none" strike="noStrike">
                <a:solidFill>
                  <a:schemeClr val="dk1"/>
                </a:solidFill>
                <a:latin typeface="Microsoft Yahei"/>
                <a:ea typeface="Microsoft Yahei"/>
                <a:cs typeface="Microsoft Yahei"/>
                <a:sym typeface="Microsoft Yahei"/>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p:txBody>
      </p:sp>
      <p:sp>
        <p:nvSpPr>
          <p:cNvPr id="62" name="Google Shape;62;p40"/>
          <p:cNvSpPr/>
          <p:nvPr>
            <p:ph idx="2" type="pic"/>
          </p:nvPr>
        </p:nvSpPr>
        <p:spPr>
          <a:xfrm>
            <a:off x="5183188" y="987425"/>
            <a:ext cx="6172200" cy="4873625"/>
          </a:xfrm>
          <a:prstGeom prst="rect">
            <a:avLst/>
          </a:prstGeom>
          <a:noFill/>
          <a:ln>
            <a:noFill/>
          </a:ln>
        </p:spPr>
      </p:sp>
      <p:sp>
        <p:nvSpPr>
          <p:cNvPr id="63" name="Google Shape;63;p40"/>
          <p:cNvSpPr txBox="1"/>
          <p:nvPr>
            <p:ph idx="1" type="body"/>
          </p:nvPr>
        </p:nvSpPr>
        <p:spPr>
          <a:xfrm>
            <a:off x="839788" y="2057400"/>
            <a:ext cx="3932237" cy="3811588"/>
          </a:xfrm>
          <a:prstGeom prst="rect">
            <a:avLst/>
          </a:prstGeom>
          <a:noFill/>
          <a:ln>
            <a:noFill/>
          </a:ln>
        </p:spPr>
        <p:txBody>
          <a:bodyPr anchorCtr="0" anchor="t" bIns="45700" lIns="91425" spcFirstLastPara="1" rIns="91425" wrap="square" tIns="45700">
            <a:noAutofit/>
          </a:bodyPr>
          <a:lstStyle>
            <a:lvl1pPr indent="-228600" lvl="0" marL="457200" marR="0" rtl="0" algn="l">
              <a:lnSpc>
                <a:spcPct val="90000"/>
              </a:lnSpc>
              <a:spcBef>
                <a:spcPts val="1000"/>
              </a:spcBef>
              <a:spcAft>
                <a:spcPts val="0"/>
              </a:spcAft>
              <a:buClr>
                <a:schemeClr val="dk1"/>
              </a:buClr>
              <a:buSzPts val="1600"/>
              <a:buFont typeface="Arial"/>
              <a:buNone/>
              <a:defRPr b="0" i="0" sz="1600" u="none" cap="none" strike="noStrike">
                <a:solidFill>
                  <a:schemeClr val="dk1"/>
                </a:solidFill>
                <a:latin typeface="Microsoft Yahei"/>
                <a:ea typeface="Microsoft Yahei"/>
                <a:cs typeface="Microsoft Yahei"/>
                <a:sym typeface="Microsoft Yahei"/>
              </a:defRPr>
            </a:lvl1pPr>
            <a:lvl2pPr indent="-228600" lvl="1" marL="914400" marR="0" rtl="0" algn="l">
              <a:lnSpc>
                <a:spcPct val="90000"/>
              </a:lnSpc>
              <a:spcBef>
                <a:spcPts val="500"/>
              </a:spcBef>
              <a:spcAft>
                <a:spcPts val="0"/>
              </a:spcAft>
              <a:buClr>
                <a:schemeClr val="dk1"/>
              </a:buClr>
              <a:buSzPts val="1400"/>
              <a:buFont typeface="Arial"/>
              <a:buNone/>
              <a:defRPr b="0" i="0" sz="1400" u="none" cap="none" strike="noStrike">
                <a:solidFill>
                  <a:schemeClr val="dk1"/>
                </a:solidFill>
                <a:latin typeface="Microsoft Yahei"/>
                <a:ea typeface="Microsoft Yahei"/>
                <a:cs typeface="Microsoft Yahei"/>
                <a:sym typeface="Microsoft Yahei"/>
              </a:defRPr>
            </a:lvl2pPr>
            <a:lvl3pPr indent="-228600" lvl="2" marL="1371600" marR="0" rtl="0" algn="l">
              <a:lnSpc>
                <a:spcPct val="90000"/>
              </a:lnSpc>
              <a:spcBef>
                <a:spcPts val="500"/>
              </a:spcBef>
              <a:spcAft>
                <a:spcPts val="0"/>
              </a:spcAft>
              <a:buClr>
                <a:schemeClr val="dk1"/>
              </a:buClr>
              <a:buSzPts val="1200"/>
              <a:buFont typeface="Arial"/>
              <a:buNone/>
              <a:defRPr b="0" i="0" sz="1200" u="none" cap="none" strike="noStrike">
                <a:solidFill>
                  <a:schemeClr val="dk1"/>
                </a:solidFill>
                <a:latin typeface="Microsoft Yahei"/>
                <a:ea typeface="Microsoft Yahei"/>
                <a:cs typeface="Microsoft Yahei"/>
                <a:sym typeface="Microsoft Yahei"/>
              </a:defRPr>
            </a:lvl3pPr>
            <a:lvl4pPr indent="-228600" lvl="3" marL="1828800" marR="0" rtl="0" algn="l">
              <a:lnSpc>
                <a:spcPct val="90000"/>
              </a:lnSpc>
              <a:spcBef>
                <a:spcPts val="500"/>
              </a:spcBef>
              <a:spcAft>
                <a:spcPts val="0"/>
              </a:spcAft>
              <a:buClr>
                <a:schemeClr val="dk1"/>
              </a:buClr>
              <a:buSzPts val="1000"/>
              <a:buFont typeface="Arial"/>
              <a:buNone/>
              <a:defRPr b="0" i="0" sz="1000" u="none" cap="none" strike="noStrike">
                <a:solidFill>
                  <a:schemeClr val="dk1"/>
                </a:solidFill>
                <a:latin typeface="Microsoft Yahei"/>
                <a:ea typeface="Microsoft Yahei"/>
                <a:cs typeface="Microsoft Yahei"/>
                <a:sym typeface="Microsoft Yahei"/>
              </a:defRPr>
            </a:lvl4pPr>
            <a:lvl5pPr indent="-228600" lvl="4" marL="2286000" marR="0" rtl="0" algn="l">
              <a:lnSpc>
                <a:spcPct val="90000"/>
              </a:lnSpc>
              <a:spcBef>
                <a:spcPts val="500"/>
              </a:spcBef>
              <a:spcAft>
                <a:spcPts val="0"/>
              </a:spcAft>
              <a:buClr>
                <a:schemeClr val="dk1"/>
              </a:buClr>
              <a:buSzPts val="1000"/>
              <a:buFont typeface="Arial"/>
              <a:buNone/>
              <a:defRPr b="0" i="0" sz="1000" u="none" cap="none" strike="noStrike">
                <a:solidFill>
                  <a:schemeClr val="dk1"/>
                </a:solidFill>
                <a:latin typeface="Microsoft Yahei"/>
                <a:ea typeface="Microsoft Yahei"/>
                <a:cs typeface="Microsoft Yahei"/>
                <a:sym typeface="Microsoft Yahei"/>
              </a:defRPr>
            </a:lvl5pPr>
            <a:lvl6pPr indent="-228600" lvl="5" marL="2743200" marR="0" rtl="0" algn="l">
              <a:lnSpc>
                <a:spcPct val="90000"/>
              </a:lnSpc>
              <a:spcBef>
                <a:spcPts val="500"/>
              </a:spcBef>
              <a:spcAft>
                <a:spcPts val="0"/>
              </a:spcAft>
              <a:buClr>
                <a:schemeClr val="dk1"/>
              </a:buClr>
              <a:buSzPts val="1000"/>
              <a:buFont typeface="Arial"/>
              <a:buNone/>
              <a:defRPr b="0" i="0" sz="1000" u="none" cap="none" strike="noStrike">
                <a:solidFill>
                  <a:schemeClr val="dk1"/>
                </a:solidFill>
                <a:latin typeface="Microsoft Yahei"/>
                <a:ea typeface="Microsoft Yahei"/>
                <a:cs typeface="Microsoft Yahei"/>
                <a:sym typeface="Microsoft Yahei"/>
              </a:defRPr>
            </a:lvl6pPr>
            <a:lvl7pPr indent="-228600" lvl="6" marL="3200400" marR="0" rtl="0" algn="l">
              <a:lnSpc>
                <a:spcPct val="90000"/>
              </a:lnSpc>
              <a:spcBef>
                <a:spcPts val="500"/>
              </a:spcBef>
              <a:spcAft>
                <a:spcPts val="0"/>
              </a:spcAft>
              <a:buClr>
                <a:schemeClr val="dk1"/>
              </a:buClr>
              <a:buSzPts val="1000"/>
              <a:buFont typeface="Arial"/>
              <a:buNone/>
              <a:defRPr b="0" i="0" sz="1000" u="none" cap="none" strike="noStrike">
                <a:solidFill>
                  <a:schemeClr val="dk1"/>
                </a:solidFill>
                <a:latin typeface="Microsoft Yahei"/>
                <a:ea typeface="Microsoft Yahei"/>
                <a:cs typeface="Microsoft Yahei"/>
                <a:sym typeface="Microsoft Yahei"/>
              </a:defRPr>
            </a:lvl7pPr>
            <a:lvl8pPr indent="-228600" lvl="7" marL="3657600" marR="0" rtl="0" algn="l">
              <a:lnSpc>
                <a:spcPct val="90000"/>
              </a:lnSpc>
              <a:spcBef>
                <a:spcPts val="500"/>
              </a:spcBef>
              <a:spcAft>
                <a:spcPts val="0"/>
              </a:spcAft>
              <a:buClr>
                <a:schemeClr val="dk1"/>
              </a:buClr>
              <a:buSzPts val="1000"/>
              <a:buFont typeface="Arial"/>
              <a:buNone/>
              <a:defRPr b="0" i="0" sz="1000" u="none" cap="none" strike="noStrike">
                <a:solidFill>
                  <a:schemeClr val="dk1"/>
                </a:solidFill>
                <a:latin typeface="Microsoft Yahei"/>
                <a:ea typeface="Microsoft Yahei"/>
                <a:cs typeface="Microsoft Yahei"/>
                <a:sym typeface="Microsoft Yahei"/>
              </a:defRPr>
            </a:lvl8pPr>
            <a:lvl9pPr indent="-228600" lvl="8" marL="4114800" marR="0" rtl="0" algn="l">
              <a:lnSpc>
                <a:spcPct val="90000"/>
              </a:lnSpc>
              <a:spcBef>
                <a:spcPts val="500"/>
              </a:spcBef>
              <a:spcAft>
                <a:spcPts val="0"/>
              </a:spcAft>
              <a:buClr>
                <a:schemeClr val="dk1"/>
              </a:buClr>
              <a:buSzPts val="1000"/>
              <a:buFont typeface="Arial"/>
              <a:buNone/>
              <a:defRPr b="0" i="0" sz="1000" u="none" cap="none" strike="noStrike">
                <a:solidFill>
                  <a:schemeClr val="dk1"/>
                </a:solidFill>
                <a:latin typeface="Microsoft Yahei"/>
                <a:ea typeface="Microsoft Yahei"/>
                <a:cs typeface="Microsoft Yahei"/>
                <a:sym typeface="Microsoft Yahei"/>
              </a:defRPr>
            </a:lvl9pPr>
          </a:lstStyle>
          <a:p/>
        </p:txBody>
      </p:sp>
      <p:sp>
        <p:nvSpPr>
          <p:cNvPr id="64" name="Google Shape;64;p40"/>
          <p:cNvSpPr txBox="1"/>
          <p:nvPr>
            <p:ph idx="10" type="dt"/>
          </p:nvPr>
        </p:nvSpPr>
        <p:spPr>
          <a:xfrm>
            <a:off x="838200" y="6356350"/>
            <a:ext cx="2743200" cy="365125"/>
          </a:xfrm>
          <a:prstGeom prst="rect">
            <a:avLst/>
          </a:prstGeom>
          <a:noFill/>
          <a:ln>
            <a:noFill/>
          </a:ln>
        </p:spPr>
        <p:txBody>
          <a:bodyPr anchorCtr="0" anchor="t" bIns="45700" lIns="91425" spcFirstLastPara="1" rIns="91425" wrap="square" tIns="45700">
            <a:noAutofit/>
          </a:bodyPr>
          <a:lstStyle>
            <a:lvl1pPr lvl="0" marR="0" rtl="0" algn="l">
              <a:spcBef>
                <a:spcPts val="0"/>
              </a:spcBef>
              <a:spcAft>
                <a:spcPts val="0"/>
              </a:spcAft>
              <a:buSzPts val="1400"/>
              <a:buNone/>
              <a:defRPr sz="1800">
                <a:solidFill>
                  <a:schemeClr val="dk1"/>
                </a:solidFill>
                <a:latin typeface="Microsoft Yahei"/>
                <a:ea typeface="Microsoft Yahei"/>
                <a:cs typeface="Microsoft Yahei"/>
                <a:sym typeface="Microsoft Yahei"/>
              </a:defRPr>
            </a:lvl1pPr>
            <a:lvl2pPr lvl="1" marR="0" rtl="0" algn="l">
              <a:spcBef>
                <a:spcPts val="0"/>
              </a:spcBef>
              <a:spcAft>
                <a:spcPts val="0"/>
              </a:spcAft>
              <a:buSzPts val="1400"/>
              <a:buNone/>
              <a:defRPr b="0" i="0" sz="1800" u="none" cap="none" strike="noStrike">
                <a:solidFill>
                  <a:schemeClr val="dk1"/>
                </a:solidFill>
                <a:latin typeface="Microsoft Yahei"/>
                <a:ea typeface="Microsoft Yahei"/>
                <a:cs typeface="Microsoft Yahei"/>
                <a:sym typeface="Microsoft Yahei"/>
              </a:defRPr>
            </a:lvl2pPr>
            <a:lvl3pPr lvl="2" marR="0" rtl="0" algn="l">
              <a:spcBef>
                <a:spcPts val="0"/>
              </a:spcBef>
              <a:spcAft>
                <a:spcPts val="0"/>
              </a:spcAft>
              <a:buSzPts val="1400"/>
              <a:buNone/>
              <a:defRPr b="0" i="0" sz="1800" u="none" cap="none" strike="noStrike">
                <a:solidFill>
                  <a:schemeClr val="dk1"/>
                </a:solidFill>
                <a:latin typeface="Microsoft Yahei"/>
                <a:ea typeface="Microsoft Yahei"/>
                <a:cs typeface="Microsoft Yahei"/>
                <a:sym typeface="Microsoft Yahei"/>
              </a:defRPr>
            </a:lvl3pPr>
            <a:lvl4pPr lvl="3" marR="0" rtl="0" algn="l">
              <a:spcBef>
                <a:spcPts val="0"/>
              </a:spcBef>
              <a:spcAft>
                <a:spcPts val="0"/>
              </a:spcAft>
              <a:buSzPts val="1400"/>
              <a:buNone/>
              <a:defRPr b="0" i="0" sz="1800" u="none" cap="none" strike="noStrike">
                <a:solidFill>
                  <a:schemeClr val="dk1"/>
                </a:solidFill>
                <a:latin typeface="Microsoft Yahei"/>
                <a:ea typeface="Microsoft Yahei"/>
                <a:cs typeface="Microsoft Yahei"/>
                <a:sym typeface="Microsoft Yahei"/>
              </a:defRPr>
            </a:lvl4pPr>
            <a:lvl5pPr lvl="4" marR="0" rtl="0" algn="l">
              <a:spcBef>
                <a:spcPts val="0"/>
              </a:spcBef>
              <a:spcAft>
                <a:spcPts val="0"/>
              </a:spcAft>
              <a:buSzPts val="1400"/>
              <a:buNone/>
              <a:defRPr b="0" i="0" sz="1800" u="none" cap="none" strike="noStrike">
                <a:solidFill>
                  <a:schemeClr val="dk1"/>
                </a:solidFill>
                <a:latin typeface="Microsoft Yahei"/>
                <a:ea typeface="Microsoft Yahei"/>
                <a:cs typeface="Microsoft Yahei"/>
                <a:sym typeface="Microsoft Yahei"/>
              </a:defRPr>
            </a:lvl5pPr>
            <a:lvl6pPr lvl="5" marR="0" rtl="0" algn="l">
              <a:spcBef>
                <a:spcPts val="0"/>
              </a:spcBef>
              <a:spcAft>
                <a:spcPts val="0"/>
              </a:spcAft>
              <a:buSzPts val="1400"/>
              <a:buNone/>
              <a:defRPr b="0" i="0" sz="1800" u="none" cap="none" strike="noStrike">
                <a:solidFill>
                  <a:schemeClr val="dk1"/>
                </a:solidFill>
                <a:latin typeface="Microsoft Yahei"/>
                <a:ea typeface="Microsoft Yahei"/>
                <a:cs typeface="Microsoft Yahei"/>
                <a:sym typeface="Microsoft Yahei"/>
              </a:defRPr>
            </a:lvl6pPr>
            <a:lvl7pPr lvl="6" marR="0" rtl="0" algn="l">
              <a:spcBef>
                <a:spcPts val="0"/>
              </a:spcBef>
              <a:spcAft>
                <a:spcPts val="0"/>
              </a:spcAft>
              <a:buSzPts val="1400"/>
              <a:buNone/>
              <a:defRPr b="0" i="0" sz="1800" u="none" cap="none" strike="noStrike">
                <a:solidFill>
                  <a:schemeClr val="dk1"/>
                </a:solidFill>
                <a:latin typeface="Microsoft Yahei"/>
                <a:ea typeface="Microsoft Yahei"/>
                <a:cs typeface="Microsoft Yahei"/>
                <a:sym typeface="Microsoft Yahei"/>
              </a:defRPr>
            </a:lvl7pPr>
            <a:lvl8pPr lvl="7" marR="0" rtl="0" algn="l">
              <a:spcBef>
                <a:spcPts val="0"/>
              </a:spcBef>
              <a:spcAft>
                <a:spcPts val="0"/>
              </a:spcAft>
              <a:buSzPts val="1400"/>
              <a:buNone/>
              <a:defRPr b="0" i="0" sz="1800" u="none" cap="none" strike="noStrike">
                <a:solidFill>
                  <a:schemeClr val="dk1"/>
                </a:solidFill>
                <a:latin typeface="Microsoft Yahei"/>
                <a:ea typeface="Microsoft Yahei"/>
                <a:cs typeface="Microsoft Yahei"/>
                <a:sym typeface="Microsoft Yahei"/>
              </a:defRPr>
            </a:lvl8pPr>
            <a:lvl9pPr lvl="8" marR="0" rtl="0" algn="l">
              <a:spcBef>
                <a:spcPts val="0"/>
              </a:spcBef>
              <a:spcAft>
                <a:spcPts val="0"/>
              </a:spcAft>
              <a:buSzPts val="1400"/>
              <a:buNone/>
              <a:defRPr b="0" i="0" sz="1800" u="none" cap="none" strike="noStrike">
                <a:solidFill>
                  <a:schemeClr val="dk1"/>
                </a:solidFill>
                <a:latin typeface="Microsoft Yahei"/>
                <a:ea typeface="Microsoft Yahei"/>
                <a:cs typeface="Microsoft Yahei"/>
                <a:sym typeface="Microsoft Yahei"/>
              </a:defRPr>
            </a:lvl9pPr>
          </a:lstStyle>
          <a:p/>
        </p:txBody>
      </p:sp>
      <p:sp>
        <p:nvSpPr>
          <p:cNvPr id="65" name="Google Shape;65;p40"/>
          <p:cNvSpPr txBox="1"/>
          <p:nvPr>
            <p:ph idx="11" type="ftr"/>
          </p:nvPr>
        </p:nvSpPr>
        <p:spPr>
          <a:xfrm>
            <a:off x="4038600" y="6356350"/>
            <a:ext cx="4114800" cy="365125"/>
          </a:xfrm>
          <a:prstGeom prst="rect">
            <a:avLst/>
          </a:prstGeom>
          <a:noFill/>
          <a:ln>
            <a:noFill/>
          </a:ln>
        </p:spPr>
        <p:txBody>
          <a:bodyPr anchorCtr="0" anchor="t" bIns="45700" lIns="91425" spcFirstLastPara="1" rIns="91425" wrap="square" tIns="45700">
            <a:noAutofit/>
          </a:bodyPr>
          <a:lstStyle>
            <a:lvl1pPr lvl="0" marR="0" rtl="0" algn="l">
              <a:spcBef>
                <a:spcPts val="0"/>
              </a:spcBef>
              <a:spcAft>
                <a:spcPts val="0"/>
              </a:spcAft>
              <a:buSzPts val="1400"/>
              <a:buNone/>
              <a:defRPr sz="1800">
                <a:solidFill>
                  <a:schemeClr val="dk1"/>
                </a:solidFill>
                <a:latin typeface="Microsoft Yahei"/>
                <a:ea typeface="Microsoft Yahei"/>
                <a:cs typeface="Microsoft Yahei"/>
                <a:sym typeface="Microsoft Yahei"/>
              </a:defRPr>
            </a:lvl1pPr>
            <a:lvl2pPr lvl="1" marR="0" rtl="0" algn="l">
              <a:spcBef>
                <a:spcPts val="0"/>
              </a:spcBef>
              <a:spcAft>
                <a:spcPts val="0"/>
              </a:spcAft>
              <a:buSzPts val="1400"/>
              <a:buNone/>
              <a:defRPr b="0" i="0" sz="1800" u="none" cap="none" strike="noStrike">
                <a:solidFill>
                  <a:schemeClr val="dk1"/>
                </a:solidFill>
                <a:latin typeface="Microsoft Yahei"/>
                <a:ea typeface="Microsoft Yahei"/>
                <a:cs typeface="Microsoft Yahei"/>
                <a:sym typeface="Microsoft Yahei"/>
              </a:defRPr>
            </a:lvl2pPr>
            <a:lvl3pPr lvl="2" marR="0" rtl="0" algn="l">
              <a:spcBef>
                <a:spcPts val="0"/>
              </a:spcBef>
              <a:spcAft>
                <a:spcPts val="0"/>
              </a:spcAft>
              <a:buSzPts val="1400"/>
              <a:buNone/>
              <a:defRPr b="0" i="0" sz="1800" u="none" cap="none" strike="noStrike">
                <a:solidFill>
                  <a:schemeClr val="dk1"/>
                </a:solidFill>
                <a:latin typeface="Microsoft Yahei"/>
                <a:ea typeface="Microsoft Yahei"/>
                <a:cs typeface="Microsoft Yahei"/>
                <a:sym typeface="Microsoft Yahei"/>
              </a:defRPr>
            </a:lvl3pPr>
            <a:lvl4pPr lvl="3" marR="0" rtl="0" algn="l">
              <a:spcBef>
                <a:spcPts val="0"/>
              </a:spcBef>
              <a:spcAft>
                <a:spcPts val="0"/>
              </a:spcAft>
              <a:buSzPts val="1400"/>
              <a:buNone/>
              <a:defRPr b="0" i="0" sz="1800" u="none" cap="none" strike="noStrike">
                <a:solidFill>
                  <a:schemeClr val="dk1"/>
                </a:solidFill>
                <a:latin typeface="Microsoft Yahei"/>
                <a:ea typeface="Microsoft Yahei"/>
                <a:cs typeface="Microsoft Yahei"/>
                <a:sym typeface="Microsoft Yahei"/>
              </a:defRPr>
            </a:lvl4pPr>
            <a:lvl5pPr lvl="4" marR="0" rtl="0" algn="l">
              <a:spcBef>
                <a:spcPts val="0"/>
              </a:spcBef>
              <a:spcAft>
                <a:spcPts val="0"/>
              </a:spcAft>
              <a:buSzPts val="1400"/>
              <a:buNone/>
              <a:defRPr b="0" i="0" sz="1800" u="none" cap="none" strike="noStrike">
                <a:solidFill>
                  <a:schemeClr val="dk1"/>
                </a:solidFill>
                <a:latin typeface="Microsoft Yahei"/>
                <a:ea typeface="Microsoft Yahei"/>
                <a:cs typeface="Microsoft Yahei"/>
                <a:sym typeface="Microsoft Yahei"/>
              </a:defRPr>
            </a:lvl5pPr>
            <a:lvl6pPr lvl="5" marR="0" rtl="0" algn="l">
              <a:spcBef>
                <a:spcPts val="0"/>
              </a:spcBef>
              <a:spcAft>
                <a:spcPts val="0"/>
              </a:spcAft>
              <a:buSzPts val="1400"/>
              <a:buNone/>
              <a:defRPr b="0" i="0" sz="1800" u="none" cap="none" strike="noStrike">
                <a:solidFill>
                  <a:schemeClr val="dk1"/>
                </a:solidFill>
                <a:latin typeface="Microsoft Yahei"/>
                <a:ea typeface="Microsoft Yahei"/>
                <a:cs typeface="Microsoft Yahei"/>
                <a:sym typeface="Microsoft Yahei"/>
              </a:defRPr>
            </a:lvl6pPr>
            <a:lvl7pPr lvl="6" marR="0" rtl="0" algn="l">
              <a:spcBef>
                <a:spcPts val="0"/>
              </a:spcBef>
              <a:spcAft>
                <a:spcPts val="0"/>
              </a:spcAft>
              <a:buSzPts val="1400"/>
              <a:buNone/>
              <a:defRPr b="0" i="0" sz="1800" u="none" cap="none" strike="noStrike">
                <a:solidFill>
                  <a:schemeClr val="dk1"/>
                </a:solidFill>
                <a:latin typeface="Microsoft Yahei"/>
                <a:ea typeface="Microsoft Yahei"/>
                <a:cs typeface="Microsoft Yahei"/>
                <a:sym typeface="Microsoft Yahei"/>
              </a:defRPr>
            </a:lvl7pPr>
            <a:lvl8pPr lvl="7" marR="0" rtl="0" algn="l">
              <a:spcBef>
                <a:spcPts val="0"/>
              </a:spcBef>
              <a:spcAft>
                <a:spcPts val="0"/>
              </a:spcAft>
              <a:buSzPts val="1400"/>
              <a:buNone/>
              <a:defRPr b="0" i="0" sz="1800" u="none" cap="none" strike="noStrike">
                <a:solidFill>
                  <a:schemeClr val="dk1"/>
                </a:solidFill>
                <a:latin typeface="Microsoft Yahei"/>
                <a:ea typeface="Microsoft Yahei"/>
                <a:cs typeface="Microsoft Yahei"/>
                <a:sym typeface="Microsoft Yahei"/>
              </a:defRPr>
            </a:lvl8pPr>
            <a:lvl9pPr lvl="8" marR="0" rtl="0" algn="l">
              <a:spcBef>
                <a:spcPts val="0"/>
              </a:spcBef>
              <a:spcAft>
                <a:spcPts val="0"/>
              </a:spcAft>
              <a:buSzPts val="1400"/>
              <a:buNone/>
              <a:defRPr b="0" i="0" sz="1800" u="none" cap="none" strike="noStrike">
                <a:solidFill>
                  <a:schemeClr val="dk1"/>
                </a:solidFill>
                <a:latin typeface="Microsoft Yahei"/>
                <a:ea typeface="Microsoft Yahei"/>
                <a:cs typeface="Microsoft Yahei"/>
                <a:sym typeface="Microsoft Yahei"/>
              </a:defRPr>
            </a:lvl9pPr>
          </a:lstStyle>
          <a:p/>
        </p:txBody>
      </p:sp>
      <p:sp>
        <p:nvSpPr>
          <p:cNvPr id="66" name="Google Shape;66;p40"/>
          <p:cNvSpPr txBox="1"/>
          <p:nvPr>
            <p:ph idx="12" type="sldNum"/>
          </p:nvPr>
        </p:nvSpPr>
        <p:spPr>
          <a:xfrm>
            <a:off x="8610600" y="6356350"/>
            <a:ext cx="2743200" cy="365125"/>
          </a:xfrm>
          <a:prstGeom prst="rect">
            <a:avLst/>
          </a:prstGeom>
          <a:noFill/>
          <a:ln>
            <a:noFill/>
          </a:ln>
        </p:spPr>
        <p:txBody>
          <a:bodyPr anchorCtr="0" anchor="t" bIns="45700" lIns="91425" spcFirstLastPara="1" rIns="91425" wrap="square" tIns="45700">
            <a:noAutofit/>
          </a:bodyPr>
          <a:lstStyle>
            <a:lvl1pPr indent="0" lvl="0" marL="0" marR="0" rtl="0" algn="l">
              <a:spcBef>
                <a:spcPts val="0"/>
              </a:spcBef>
              <a:buNone/>
              <a:defRPr sz="1800">
                <a:solidFill>
                  <a:schemeClr val="dk1"/>
                </a:solidFill>
                <a:latin typeface="Microsoft Yahei"/>
                <a:ea typeface="Microsoft Yahei"/>
                <a:cs typeface="Microsoft Yahei"/>
                <a:sym typeface="Microsoft Yahei"/>
              </a:defRPr>
            </a:lvl1pPr>
            <a:lvl2pPr indent="0" lvl="1" marL="0" marR="0" rtl="0" algn="l">
              <a:spcBef>
                <a:spcPts val="0"/>
              </a:spcBef>
              <a:buNone/>
              <a:defRPr sz="1800">
                <a:solidFill>
                  <a:schemeClr val="dk1"/>
                </a:solidFill>
                <a:latin typeface="Microsoft Yahei"/>
                <a:ea typeface="Microsoft Yahei"/>
                <a:cs typeface="Microsoft Yahei"/>
                <a:sym typeface="Microsoft Yahei"/>
              </a:defRPr>
            </a:lvl2pPr>
            <a:lvl3pPr indent="0" lvl="2" marL="0" marR="0" rtl="0" algn="l">
              <a:spcBef>
                <a:spcPts val="0"/>
              </a:spcBef>
              <a:buNone/>
              <a:defRPr sz="1800">
                <a:solidFill>
                  <a:schemeClr val="dk1"/>
                </a:solidFill>
                <a:latin typeface="Microsoft Yahei"/>
                <a:ea typeface="Microsoft Yahei"/>
                <a:cs typeface="Microsoft Yahei"/>
                <a:sym typeface="Microsoft Yahei"/>
              </a:defRPr>
            </a:lvl3pPr>
            <a:lvl4pPr indent="0" lvl="3" marL="0" marR="0" rtl="0" algn="l">
              <a:spcBef>
                <a:spcPts val="0"/>
              </a:spcBef>
              <a:buNone/>
              <a:defRPr sz="1800">
                <a:solidFill>
                  <a:schemeClr val="dk1"/>
                </a:solidFill>
                <a:latin typeface="Microsoft Yahei"/>
                <a:ea typeface="Microsoft Yahei"/>
                <a:cs typeface="Microsoft Yahei"/>
                <a:sym typeface="Microsoft Yahei"/>
              </a:defRPr>
            </a:lvl4pPr>
            <a:lvl5pPr indent="0" lvl="4" marL="0" marR="0" rtl="0" algn="l">
              <a:spcBef>
                <a:spcPts val="0"/>
              </a:spcBef>
              <a:buNone/>
              <a:defRPr sz="1800">
                <a:solidFill>
                  <a:schemeClr val="dk1"/>
                </a:solidFill>
                <a:latin typeface="Microsoft Yahei"/>
                <a:ea typeface="Microsoft Yahei"/>
                <a:cs typeface="Microsoft Yahei"/>
                <a:sym typeface="Microsoft Yahei"/>
              </a:defRPr>
            </a:lvl5pPr>
            <a:lvl6pPr indent="0" lvl="5" marL="0" marR="0" rtl="0" algn="l">
              <a:spcBef>
                <a:spcPts val="0"/>
              </a:spcBef>
              <a:buNone/>
              <a:defRPr sz="1800">
                <a:solidFill>
                  <a:schemeClr val="dk1"/>
                </a:solidFill>
                <a:latin typeface="Microsoft Yahei"/>
                <a:ea typeface="Microsoft Yahei"/>
                <a:cs typeface="Microsoft Yahei"/>
                <a:sym typeface="Microsoft Yahei"/>
              </a:defRPr>
            </a:lvl6pPr>
            <a:lvl7pPr indent="0" lvl="6" marL="0" marR="0" rtl="0" algn="l">
              <a:spcBef>
                <a:spcPts val="0"/>
              </a:spcBef>
              <a:buNone/>
              <a:defRPr sz="1800">
                <a:solidFill>
                  <a:schemeClr val="dk1"/>
                </a:solidFill>
                <a:latin typeface="Microsoft Yahei"/>
                <a:ea typeface="Microsoft Yahei"/>
                <a:cs typeface="Microsoft Yahei"/>
                <a:sym typeface="Microsoft Yahei"/>
              </a:defRPr>
            </a:lvl7pPr>
            <a:lvl8pPr indent="0" lvl="7" marL="0" marR="0" rtl="0" algn="l">
              <a:spcBef>
                <a:spcPts val="0"/>
              </a:spcBef>
              <a:buNone/>
              <a:defRPr sz="1800">
                <a:solidFill>
                  <a:schemeClr val="dk1"/>
                </a:solidFill>
                <a:latin typeface="Microsoft Yahei"/>
                <a:ea typeface="Microsoft Yahei"/>
                <a:cs typeface="Microsoft Yahei"/>
                <a:sym typeface="Microsoft Yahei"/>
              </a:defRPr>
            </a:lvl8pPr>
            <a:lvl9pPr indent="0" lvl="8" marL="0" marR="0" rtl="0" algn="l">
              <a:spcBef>
                <a:spcPts val="0"/>
              </a:spcBef>
              <a:buNone/>
              <a:defRPr sz="1800">
                <a:solidFill>
                  <a:schemeClr val="dk1"/>
                </a:solidFill>
                <a:latin typeface="Microsoft Yahei"/>
                <a:ea typeface="Microsoft Yahei"/>
                <a:cs typeface="Microsoft Yahei"/>
                <a:sym typeface="Microsoft Yahei"/>
              </a:defRPr>
            </a:lvl9pPr>
          </a:lstStyle>
          <a:p>
            <a:pPr indent="0" lvl="0" marL="0" rtl="0" algn="l">
              <a:spcBef>
                <a:spcPts val="0"/>
              </a:spcBef>
              <a:spcAft>
                <a:spcPts val="0"/>
              </a:spcAft>
              <a:buNone/>
            </a:pPr>
            <a:fld id="{00000000-1234-1234-1234-123412341234}" type="slidenum">
              <a:rPr lang="en-US"/>
              <a:t>‹#›</a:t>
            </a:fld>
            <a:endParaRPr/>
          </a:p>
        </p:txBody>
      </p:sp>
    </p:spTree>
  </p:cSld>
  <p:clrMapOvr>
    <a:masterClrMapping/>
  </p:clrMapOvr>
</p:sldLayout>
</file>

<file path=ppt/slideMasters/_rels/slideMaster1.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slideLayout" Target="../slideLayouts/slideLayout2.xml"/><Relationship Id="rId3" Type="http://schemas.openxmlformats.org/officeDocument/2006/relationships/slideLayout" Target="../slideLayouts/slideLayout3.xml"/><Relationship Id="rId4" Type="http://schemas.openxmlformats.org/officeDocument/2006/relationships/slideLayout" Target="../slideLayouts/slideLayout4.xml"/><Relationship Id="rId11" Type="http://schemas.openxmlformats.org/officeDocument/2006/relationships/slideLayout" Target="../slideLayouts/slideLayout11.xml"/><Relationship Id="rId10" Type="http://schemas.openxmlformats.org/officeDocument/2006/relationships/slideLayout" Target="../slideLayouts/slideLayout10.xml"/><Relationship Id="rId12" Type="http://schemas.openxmlformats.org/officeDocument/2006/relationships/theme" Target="../theme/theme3.xml"/><Relationship Id="rId9" Type="http://schemas.openxmlformats.org/officeDocument/2006/relationships/slideLayout" Target="../slideLayouts/slideLayout9.xml"/><Relationship Id="rId5" Type="http://schemas.openxmlformats.org/officeDocument/2006/relationships/slideLayout" Target="../slideLayouts/slideLayout5.xml"/><Relationship Id="rId6" Type="http://schemas.openxmlformats.org/officeDocument/2006/relationships/slideLayout" Target="../slideLayouts/slideLayout6.xml"/><Relationship Id="rId7" Type="http://schemas.openxmlformats.org/officeDocument/2006/relationships/slideLayout" Target="../slideLayouts/slideLayout7.xml"/><Relationship Id="rId8" Type="http://schemas.openxmlformats.org/officeDocument/2006/relationships/slideLayout" Target="../slideLayouts/slideLayout8.xml"/></Relationships>
</file>

<file path=ppt/slideMasters/_rels/slideMaster2.xml.rels><?xml version="1.0" encoding="UTF-8" standalone="yes"?><Relationships xmlns="http://schemas.openxmlformats.org/package/2006/relationships"><Relationship Id="rId1" Type="http://schemas.openxmlformats.org/officeDocument/2006/relationships/slideLayout" Target="../slideLayouts/slideLayout12.xml"/><Relationship Id="rId2" Type="http://schemas.openxmlformats.org/officeDocument/2006/relationships/slideLayout" Target="../slideLayouts/slideLayout13.xml"/><Relationship Id="rId3" Type="http://schemas.openxmlformats.org/officeDocument/2006/relationships/slideLayout" Target="../slideLayouts/slideLayout14.xml"/><Relationship Id="rId4" Type="http://schemas.openxmlformats.org/officeDocument/2006/relationships/slideLayout" Target="../slideLayouts/slideLayout15.xml"/><Relationship Id="rId11" Type="http://schemas.openxmlformats.org/officeDocument/2006/relationships/slideLayout" Target="../slideLayouts/slideLayout22.xml"/><Relationship Id="rId10" Type="http://schemas.openxmlformats.org/officeDocument/2006/relationships/slideLayout" Target="../slideLayouts/slideLayout21.xml"/><Relationship Id="rId12" Type="http://schemas.openxmlformats.org/officeDocument/2006/relationships/theme" Target="../theme/theme2.xml"/><Relationship Id="rId9" Type="http://schemas.openxmlformats.org/officeDocument/2006/relationships/slideLayout" Target="../slideLayouts/slideLayout20.xml"/><Relationship Id="rId5" Type="http://schemas.openxmlformats.org/officeDocument/2006/relationships/slideLayout" Target="../slideLayouts/slideLayout16.xml"/><Relationship Id="rId6" Type="http://schemas.openxmlformats.org/officeDocument/2006/relationships/slideLayout" Target="../slideLayouts/slideLayout17.xml"/><Relationship Id="rId7" Type="http://schemas.openxmlformats.org/officeDocument/2006/relationships/slideLayout" Target="../slideLayouts/slideLayout18.xml"/><Relationship Id="rId8" Type="http://schemas.openxmlformats.org/officeDocument/2006/relationships/slideLayout" Target="../slideLayouts/slideLayout19.xml"/></Relationships>
</file>

<file path=ppt/slideMasters/slideMaster1.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lt1"/>
        </a:solidFill>
      </p:bgPr>
    </p:bg>
    <p:spTree>
      <p:nvGrpSpPr>
        <p:cNvPr id="9" name="Shape 9"/>
        <p:cNvGrpSpPr/>
        <p:nvPr/>
      </p:nvGrpSpPr>
      <p:grpSpPr>
        <a:xfrm>
          <a:off x="0" y="0"/>
          <a:ext cx="0" cy="0"/>
          <a:chOff x="0" y="0"/>
          <a:chExt cx="0" cy="0"/>
        </a:xfrm>
      </p:grpSpPr>
    </p:spTree>
  </p:cSld>
  <p:clrMap accent1="accent1" accent2="accent2" accent3="accent3" accent4="accent4" accent5="accent5" accent6="accent6" bg1="lt1" bg2="dk2" tx1="dk1" tx2="lt2" folHlink="folHlink" hlink="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Ls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lt1"/>
        </a:solidFill>
      </p:bgPr>
    </p:bg>
    <p:spTree>
      <p:nvGrpSpPr>
        <p:cNvPr id="79" name="Shape 79"/>
        <p:cNvGrpSpPr/>
        <p:nvPr/>
      </p:nvGrpSpPr>
      <p:grpSpPr>
        <a:xfrm>
          <a:off x="0" y="0"/>
          <a:ext cx="0" cy="0"/>
          <a:chOff x="0" y="0"/>
          <a:chExt cx="0" cy="0"/>
        </a:xfrm>
      </p:grpSpPr>
      <p:sp>
        <p:nvSpPr>
          <p:cNvPr id="80" name="Google Shape;80;p32"/>
          <p:cNvSpPr txBox="1"/>
          <p:nvPr>
            <p:ph type="title"/>
          </p:nvPr>
        </p:nvSpPr>
        <p:spPr>
          <a:xfrm>
            <a:off x="609600" y="274638"/>
            <a:ext cx="10972800" cy="1143000"/>
          </a:xfrm>
          <a:prstGeom prst="rect">
            <a:avLst/>
          </a:prstGeom>
          <a:noFill/>
          <a:ln>
            <a:noFill/>
          </a:ln>
        </p:spPr>
        <p:txBody>
          <a:bodyPr anchorCtr="0" anchor="ctr" bIns="45700" lIns="91425" spcFirstLastPara="1" rIns="91425" wrap="square" tIns="45700">
            <a:noAutofit/>
          </a:bodyPr>
          <a:lstStyle>
            <a:lvl1pPr lvl="0" marR="0" rtl="0" algn="ctr">
              <a:spcBef>
                <a:spcPts val="0"/>
              </a:spcBef>
              <a:spcAft>
                <a:spcPts val="0"/>
              </a:spcAft>
              <a:buSzPts val="1400"/>
              <a:buNone/>
              <a:defRPr b="0" i="0" sz="4400" u="none" cap="none" strike="noStrike">
                <a:solidFill>
                  <a:schemeClr val="dk2"/>
                </a:solidFill>
                <a:latin typeface="Arial"/>
                <a:ea typeface="Arial"/>
                <a:cs typeface="Arial"/>
                <a:sym typeface="Arial"/>
              </a:defRPr>
            </a:lvl1pPr>
            <a:lvl2pPr lvl="1" marR="0" rtl="0" algn="ctr">
              <a:spcBef>
                <a:spcPts val="0"/>
              </a:spcBef>
              <a:spcAft>
                <a:spcPts val="0"/>
              </a:spcAft>
              <a:buSzPts val="1400"/>
              <a:buNone/>
              <a:defRPr b="0" i="0" sz="4400" u="none" cap="none" strike="noStrike">
                <a:solidFill>
                  <a:schemeClr val="dk2"/>
                </a:solidFill>
                <a:latin typeface="Arial"/>
                <a:ea typeface="Arial"/>
                <a:cs typeface="Arial"/>
                <a:sym typeface="Arial"/>
              </a:defRPr>
            </a:lvl2pPr>
            <a:lvl3pPr lvl="2" marR="0" rtl="0" algn="ctr">
              <a:spcBef>
                <a:spcPts val="0"/>
              </a:spcBef>
              <a:spcAft>
                <a:spcPts val="0"/>
              </a:spcAft>
              <a:buSzPts val="1400"/>
              <a:buNone/>
              <a:defRPr b="0" i="0" sz="4400" u="none" cap="none" strike="noStrike">
                <a:solidFill>
                  <a:schemeClr val="dk2"/>
                </a:solidFill>
                <a:latin typeface="Arial"/>
                <a:ea typeface="Arial"/>
                <a:cs typeface="Arial"/>
                <a:sym typeface="Arial"/>
              </a:defRPr>
            </a:lvl3pPr>
            <a:lvl4pPr lvl="3" marR="0" rtl="0" algn="ctr">
              <a:spcBef>
                <a:spcPts val="0"/>
              </a:spcBef>
              <a:spcAft>
                <a:spcPts val="0"/>
              </a:spcAft>
              <a:buSzPts val="1400"/>
              <a:buNone/>
              <a:defRPr b="0" i="0" sz="4400" u="none" cap="none" strike="noStrike">
                <a:solidFill>
                  <a:schemeClr val="dk2"/>
                </a:solidFill>
                <a:latin typeface="Arial"/>
                <a:ea typeface="Arial"/>
                <a:cs typeface="Arial"/>
                <a:sym typeface="Arial"/>
              </a:defRPr>
            </a:lvl4pPr>
            <a:lvl5pPr lvl="4" marR="0" rtl="0" algn="ctr">
              <a:spcBef>
                <a:spcPts val="0"/>
              </a:spcBef>
              <a:spcAft>
                <a:spcPts val="0"/>
              </a:spcAft>
              <a:buSzPts val="1400"/>
              <a:buNone/>
              <a:defRPr b="0" i="0" sz="4400" u="none" cap="none" strike="noStrike">
                <a:solidFill>
                  <a:schemeClr val="dk2"/>
                </a:solidFill>
                <a:latin typeface="Arial"/>
                <a:ea typeface="Arial"/>
                <a:cs typeface="Arial"/>
                <a:sym typeface="Arial"/>
              </a:defRPr>
            </a:lvl5pPr>
            <a:lvl6pPr lvl="5" marR="0" rtl="0" algn="ctr">
              <a:spcBef>
                <a:spcPts val="0"/>
              </a:spcBef>
              <a:spcAft>
                <a:spcPts val="0"/>
              </a:spcAft>
              <a:buSzPts val="1400"/>
              <a:buNone/>
              <a:defRPr b="0" i="0" sz="4400" u="none" cap="none" strike="noStrike">
                <a:solidFill>
                  <a:schemeClr val="dk2"/>
                </a:solidFill>
                <a:latin typeface="Arial"/>
                <a:ea typeface="Arial"/>
                <a:cs typeface="Arial"/>
                <a:sym typeface="Arial"/>
              </a:defRPr>
            </a:lvl6pPr>
            <a:lvl7pPr lvl="6" marR="0" rtl="0" algn="ctr">
              <a:spcBef>
                <a:spcPts val="0"/>
              </a:spcBef>
              <a:spcAft>
                <a:spcPts val="0"/>
              </a:spcAft>
              <a:buSzPts val="1400"/>
              <a:buNone/>
              <a:defRPr b="0" i="0" sz="4400" u="none" cap="none" strike="noStrike">
                <a:solidFill>
                  <a:schemeClr val="dk2"/>
                </a:solidFill>
                <a:latin typeface="Arial"/>
                <a:ea typeface="Arial"/>
                <a:cs typeface="Arial"/>
                <a:sym typeface="Arial"/>
              </a:defRPr>
            </a:lvl7pPr>
            <a:lvl8pPr lvl="7" marR="0" rtl="0" algn="ctr">
              <a:spcBef>
                <a:spcPts val="0"/>
              </a:spcBef>
              <a:spcAft>
                <a:spcPts val="0"/>
              </a:spcAft>
              <a:buSzPts val="1400"/>
              <a:buNone/>
              <a:defRPr b="0" i="0" sz="4400" u="none" cap="none" strike="noStrike">
                <a:solidFill>
                  <a:schemeClr val="dk2"/>
                </a:solidFill>
                <a:latin typeface="Arial"/>
                <a:ea typeface="Arial"/>
                <a:cs typeface="Arial"/>
                <a:sym typeface="Arial"/>
              </a:defRPr>
            </a:lvl8pPr>
            <a:lvl9pPr lvl="8" marR="0" rtl="0" algn="ctr">
              <a:spcBef>
                <a:spcPts val="0"/>
              </a:spcBef>
              <a:spcAft>
                <a:spcPts val="0"/>
              </a:spcAft>
              <a:buSzPts val="1400"/>
              <a:buNone/>
              <a:defRPr b="0" i="0" sz="4400" u="none" cap="none" strike="noStrike">
                <a:solidFill>
                  <a:schemeClr val="dk2"/>
                </a:solidFill>
                <a:latin typeface="Arial"/>
                <a:ea typeface="Arial"/>
                <a:cs typeface="Arial"/>
                <a:sym typeface="Arial"/>
              </a:defRPr>
            </a:lvl9pPr>
          </a:lstStyle>
          <a:p/>
        </p:txBody>
      </p:sp>
      <p:sp>
        <p:nvSpPr>
          <p:cNvPr id="81" name="Google Shape;81;p32"/>
          <p:cNvSpPr txBox="1"/>
          <p:nvPr>
            <p:ph idx="1" type="body"/>
          </p:nvPr>
        </p:nvSpPr>
        <p:spPr>
          <a:xfrm>
            <a:off x="609600" y="1600201"/>
            <a:ext cx="10972800" cy="4525963"/>
          </a:xfrm>
          <a:prstGeom prst="rect">
            <a:avLst/>
          </a:prstGeom>
          <a:noFill/>
          <a:ln>
            <a:noFill/>
          </a:ln>
        </p:spPr>
        <p:txBody>
          <a:bodyPr anchorCtr="0" anchor="t" bIns="45700" lIns="91425" spcFirstLastPara="1" rIns="91425" wrap="square" tIns="45700">
            <a:noAutofit/>
          </a:bodyPr>
          <a:lstStyle>
            <a:lvl1pPr indent="-431800" lvl="0" marL="457200" marR="0" rtl="0" algn="l">
              <a:spcBef>
                <a:spcPts val="640"/>
              </a:spcBef>
              <a:spcAft>
                <a:spcPts val="0"/>
              </a:spcAft>
              <a:buClr>
                <a:schemeClr val="dk1"/>
              </a:buClr>
              <a:buSzPts val="3200"/>
              <a:buFont typeface="Arial"/>
              <a:buChar char="•"/>
              <a:defRPr b="0" i="0" sz="3200" u="none" cap="none" strike="noStrike">
                <a:solidFill>
                  <a:schemeClr val="dk1"/>
                </a:solidFill>
                <a:latin typeface="Arial"/>
                <a:ea typeface="Arial"/>
                <a:cs typeface="Arial"/>
                <a:sym typeface="Arial"/>
              </a:defRPr>
            </a:lvl1pPr>
            <a:lvl2pPr indent="-406400" lvl="1" marL="914400" marR="0" rtl="0" algn="l">
              <a:spcBef>
                <a:spcPts val="560"/>
              </a:spcBef>
              <a:spcAft>
                <a:spcPts val="0"/>
              </a:spcAft>
              <a:buClr>
                <a:schemeClr val="dk1"/>
              </a:buClr>
              <a:buSzPts val="2800"/>
              <a:buFont typeface="Arial"/>
              <a:buChar char="–"/>
              <a:defRPr b="0" i="0" sz="2800" u="none" cap="none" strike="noStrike">
                <a:solidFill>
                  <a:schemeClr val="dk1"/>
                </a:solidFill>
                <a:latin typeface="Arial"/>
                <a:ea typeface="Arial"/>
                <a:cs typeface="Arial"/>
                <a:sym typeface="Arial"/>
              </a:defRPr>
            </a:lvl2pPr>
            <a:lvl3pPr indent="-381000" lvl="2" marL="1371600" marR="0" rtl="0" algn="l">
              <a:spcBef>
                <a:spcPts val="480"/>
              </a:spcBef>
              <a:spcAft>
                <a:spcPts val="0"/>
              </a:spcAft>
              <a:buClr>
                <a:schemeClr val="dk1"/>
              </a:buClr>
              <a:buSzPts val="2400"/>
              <a:buFont typeface="Arial"/>
              <a:buChar char="•"/>
              <a:defRPr b="0" i="0" sz="2400" u="none" cap="none" strike="noStrike">
                <a:solidFill>
                  <a:schemeClr val="dk1"/>
                </a:solidFill>
                <a:latin typeface="Arial"/>
                <a:ea typeface="Arial"/>
                <a:cs typeface="Arial"/>
                <a:sym typeface="Arial"/>
              </a:defRPr>
            </a:lvl3pPr>
            <a:lvl4pPr indent="-355600" lvl="3" marL="1828800" marR="0" rtl="0" algn="l">
              <a:spcBef>
                <a:spcPts val="400"/>
              </a:spcBef>
              <a:spcAft>
                <a:spcPts val="0"/>
              </a:spcAft>
              <a:buClr>
                <a:schemeClr val="dk1"/>
              </a:buClr>
              <a:buSzPts val="2000"/>
              <a:buFont typeface="Arial"/>
              <a:buChar char="–"/>
              <a:defRPr b="0" i="0" sz="2000" u="none" cap="none" strike="noStrike">
                <a:solidFill>
                  <a:schemeClr val="dk1"/>
                </a:solidFill>
                <a:latin typeface="Arial"/>
                <a:ea typeface="Arial"/>
                <a:cs typeface="Arial"/>
                <a:sym typeface="Arial"/>
              </a:defRPr>
            </a:lvl4pPr>
            <a:lvl5pPr indent="-355600" lvl="4" marL="2286000" marR="0" rtl="0" algn="l">
              <a:spcBef>
                <a:spcPts val="400"/>
              </a:spcBef>
              <a:spcAft>
                <a:spcPts val="0"/>
              </a:spcAft>
              <a:buClr>
                <a:schemeClr val="dk1"/>
              </a:buClr>
              <a:buSzPts val="2000"/>
              <a:buFont typeface="Arial"/>
              <a:buChar char="»"/>
              <a:defRPr b="0" i="0" sz="2000" u="none" cap="none" strike="noStrike">
                <a:solidFill>
                  <a:schemeClr val="dk1"/>
                </a:solidFill>
                <a:latin typeface="Arial"/>
                <a:ea typeface="Arial"/>
                <a:cs typeface="Arial"/>
                <a:sym typeface="Arial"/>
              </a:defRPr>
            </a:lvl5pPr>
            <a:lvl6pPr indent="-342900" lvl="5" marL="2743200"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Arial"/>
                <a:ea typeface="Arial"/>
                <a:cs typeface="Arial"/>
                <a:sym typeface="Arial"/>
              </a:defRPr>
            </a:lvl6pPr>
            <a:lvl7pPr indent="-342900" lvl="6" marL="3200400"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Arial"/>
                <a:ea typeface="Arial"/>
                <a:cs typeface="Arial"/>
                <a:sym typeface="Arial"/>
              </a:defRPr>
            </a:lvl7pPr>
            <a:lvl8pPr indent="-342900" lvl="7" marL="3657600"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Arial"/>
                <a:ea typeface="Arial"/>
                <a:cs typeface="Arial"/>
                <a:sym typeface="Arial"/>
              </a:defRPr>
            </a:lvl8pPr>
            <a:lvl9pPr indent="-342900" lvl="8" marL="4114800"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Arial"/>
                <a:ea typeface="Arial"/>
                <a:cs typeface="Arial"/>
                <a:sym typeface="Arial"/>
              </a:defRPr>
            </a:lvl9pPr>
          </a:lstStyle>
          <a:p/>
        </p:txBody>
      </p:sp>
      <p:sp>
        <p:nvSpPr>
          <p:cNvPr id="82" name="Google Shape;82;p32"/>
          <p:cNvSpPr txBox="1"/>
          <p:nvPr>
            <p:ph idx="10" type="dt"/>
          </p:nvPr>
        </p:nvSpPr>
        <p:spPr>
          <a:xfrm>
            <a:off x="609600" y="6245225"/>
            <a:ext cx="2844800" cy="476250"/>
          </a:xfrm>
          <a:prstGeom prst="rect">
            <a:avLst/>
          </a:prstGeom>
          <a:noFill/>
          <a:ln>
            <a:noFill/>
          </a:ln>
        </p:spPr>
        <p:txBody>
          <a:bodyPr anchorCtr="0" anchor="t" bIns="45700" lIns="91425" spcFirstLastPara="1" rIns="91425" wrap="square" tIns="45700">
            <a:noAutofit/>
          </a:bodyPr>
          <a:lstStyle>
            <a:lvl1pPr lvl="0" marR="0" rtl="0" algn="l">
              <a:spcBef>
                <a:spcPts val="0"/>
              </a:spcBef>
              <a:spcAft>
                <a:spcPts val="0"/>
              </a:spcAft>
              <a:buSzPts val="1400"/>
              <a:buNone/>
              <a:defRPr sz="1400">
                <a:solidFill>
                  <a:schemeClr val="dk1"/>
                </a:solidFill>
                <a:latin typeface="Arial"/>
                <a:ea typeface="Arial"/>
                <a:cs typeface="Arial"/>
                <a:sym typeface="Arial"/>
              </a:defRPr>
            </a:lvl1pPr>
            <a:lvl2pPr lvl="1" marR="0" rtl="0" algn="l">
              <a:spcBef>
                <a:spcPts val="0"/>
              </a:spcBef>
              <a:spcAft>
                <a:spcPts val="0"/>
              </a:spcAft>
              <a:buSzPts val="1400"/>
              <a:buNone/>
              <a:defRPr b="0" i="0" sz="1800" u="none" cap="none" strike="noStrike">
                <a:solidFill>
                  <a:schemeClr val="dk1"/>
                </a:solidFill>
                <a:latin typeface="Arial"/>
                <a:ea typeface="Arial"/>
                <a:cs typeface="Arial"/>
                <a:sym typeface="Arial"/>
              </a:defRPr>
            </a:lvl2pPr>
            <a:lvl3pPr lvl="2" marR="0" rtl="0" algn="l">
              <a:spcBef>
                <a:spcPts val="0"/>
              </a:spcBef>
              <a:spcAft>
                <a:spcPts val="0"/>
              </a:spcAft>
              <a:buSzPts val="1400"/>
              <a:buNone/>
              <a:defRPr b="0" i="0" sz="1800" u="none" cap="none" strike="noStrike">
                <a:solidFill>
                  <a:schemeClr val="dk1"/>
                </a:solidFill>
                <a:latin typeface="Arial"/>
                <a:ea typeface="Arial"/>
                <a:cs typeface="Arial"/>
                <a:sym typeface="Arial"/>
              </a:defRPr>
            </a:lvl3pPr>
            <a:lvl4pPr lvl="3" marR="0" rtl="0" algn="l">
              <a:spcBef>
                <a:spcPts val="0"/>
              </a:spcBef>
              <a:spcAft>
                <a:spcPts val="0"/>
              </a:spcAft>
              <a:buSzPts val="1400"/>
              <a:buNone/>
              <a:defRPr b="0" i="0" sz="1800" u="none" cap="none" strike="noStrike">
                <a:solidFill>
                  <a:schemeClr val="dk1"/>
                </a:solidFill>
                <a:latin typeface="Arial"/>
                <a:ea typeface="Arial"/>
                <a:cs typeface="Arial"/>
                <a:sym typeface="Arial"/>
              </a:defRPr>
            </a:lvl4pPr>
            <a:lvl5pPr lvl="4" marR="0" rtl="0" algn="l">
              <a:spcBef>
                <a:spcPts val="0"/>
              </a:spcBef>
              <a:spcAft>
                <a:spcPts val="0"/>
              </a:spcAft>
              <a:buSzPts val="1400"/>
              <a:buNone/>
              <a:defRPr b="0" i="0" sz="1800" u="none" cap="none" strike="noStrike">
                <a:solidFill>
                  <a:schemeClr val="dk1"/>
                </a:solidFill>
                <a:latin typeface="Arial"/>
                <a:ea typeface="Arial"/>
                <a:cs typeface="Arial"/>
                <a:sym typeface="Arial"/>
              </a:defRPr>
            </a:lvl5pPr>
            <a:lvl6pPr lvl="5" marR="0" rtl="0" algn="l">
              <a:spcBef>
                <a:spcPts val="0"/>
              </a:spcBef>
              <a:spcAft>
                <a:spcPts val="0"/>
              </a:spcAft>
              <a:buSzPts val="1400"/>
              <a:buNone/>
              <a:defRPr b="0" i="0" sz="1800" u="none" cap="none" strike="noStrike">
                <a:solidFill>
                  <a:schemeClr val="dk1"/>
                </a:solidFill>
                <a:latin typeface="Arial"/>
                <a:ea typeface="Arial"/>
                <a:cs typeface="Arial"/>
                <a:sym typeface="Arial"/>
              </a:defRPr>
            </a:lvl6pPr>
            <a:lvl7pPr lvl="6" marR="0" rtl="0" algn="l">
              <a:spcBef>
                <a:spcPts val="0"/>
              </a:spcBef>
              <a:spcAft>
                <a:spcPts val="0"/>
              </a:spcAft>
              <a:buSzPts val="1400"/>
              <a:buNone/>
              <a:defRPr b="0" i="0" sz="1800" u="none" cap="none" strike="noStrike">
                <a:solidFill>
                  <a:schemeClr val="dk1"/>
                </a:solidFill>
                <a:latin typeface="Arial"/>
                <a:ea typeface="Arial"/>
                <a:cs typeface="Arial"/>
                <a:sym typeface="Arial"/>
              </a:defRPr>
            </a:lvl7pPr>
            <a:lvl8pPr lvl="7" marR="0" rtl="0" algn="l">
              <a:spcBef>
                <a:spcPts val="0"/>
              </a:spcBef>
              <a:spcAft>
                <a:spcPts val="0"/>
              </a:spcAft>
              <a:buSzPts val="1400"/>
              <a:buNone/>
              <a:defRPr b="0" i="0" sz="1800" u="none" cap="none" strike="noStrike">
                <a:solidFill>
                  <a:schemeClr val="dk1"/>
                </a:solidFill>
                <a:latin typeface="Arial"/>
                <a:ea typeface="Arial"/>
                <a:cs typeface="Arial"/>
                <a:sym typeface="Arial"/>
              </a:defRPr>
            </a:lvl8pPr>
            <a:lvl9pPr lvl="8" marR="0" rtl="0" algn="l">
              <a:spcBef>
                <a:spcPts val="0"/>
              </a:spcBef>
              <a:spcAft>
                <a:spcPts val="0"/>
              </a:spcAft>
              <a:buSzPts val="1400"/>
              <a:buNone/>
              <a:defRPr b="0" i="0" sz="1800" u="none" cap="none" strike="noStrike">
                <a:solidFill>
                  <a:schemeClr val="dk1"/>
                </a:solidFill>
                <a:latin typeface="Arial"/>
                <a:ea typeface="Arial"/>
                <a:cs typeface="Arial"/>
                <a:sym typeface="Arial"/>
              </a:defRPr>
            </a:lvl9pPr>
          </a:lstStyle>
          <a:p/>
        </p:txBody>
      </p:sp>
      <p:sp>
        <p:nvSpPr>
          <p:cNvPr id="83" name="Google Shape;83;p32"/>
          <p:cNvSpPr txBox="1"/>
          <p:nvPr>
            <p:ph idx="11" type="ftr"/>
          </p:nvPr>
        </p:nvSpPr>
        <p:spPr>
          <a:xfrm>
            <a:off x="4165600" y="6245225"/>
            <a:ext cx="3860800" cy="476250"/>
          </a:xfrm>
          <a:prstGeom prst="rect">
            <a:avLst/>
          </a:prstGeom>
          <a:noFill/>
          <a:ln>
            <a:noFill/>
          </a:ln>
        </p:spPr>
        <p:txBody>
          <a:bodyPr anchorCtr="0" anchor="t" bIns="45700" lIns="91425" spcFirstLastPara="1" rIns="91425" wrap="square" tIns="45700">
            <a:noAutofit/>
          </a:bodyPr>
          <a:lstStyle>
            <a:lvl1pPr lvl="0" marR="0" rtl="0" algn="ctr">
              <a:spcBef>
                <a:spcPts val="0"/>
              </a:spcBef>
              <a:spcAft>
                <a:spcPts val="0"/>
              </a:spcAft>
              <a:buSzPts val="1400"/>
              <a:buNone/>
              <a:defRPr sz="1400">
                <a:solidFill>
                  <a:schemeClr val="dk1"/>
                </a:solidFill>
                <a:latin typeface="Arial"/>
                <a:ea typeface="Arial"/>
                <a:cs typeface="Arial"/>
                <a:sym typeface="Arial"/>
              </a:defRPr>
            </a:lvl1pPr>
            <a:lvl2pPr lvl="1" marR="0" rtl="0" algn="l">
              <a:spcBef>
                <a:spcPts val="0"/>
              </a:spcBef>
              <a:spcAft>
                <a:spcPts val="0"/>
              </a:spcAft>
              <a:buSzPts val="1400"/>
              <a:buNone/>
              <a:defRPr b="0" i="0" sz="1800" u="none" cap="none" strike="noStrike">
                <a:solidFill>
                  <a:schemeClr val="dk1"/>
                </a:solidFill>
                <a:latin typeface="Arial"/>
                <a:ea typeface="Arial"/>
                <a:cs typeface="Arial"/>
                <a:sym typeface="Arial"/>
              </a:defRPr>
            </a:lvl2pPr>
            <a:lvl3pPr lvl="2" marR="0" rtl="0" algn="l">
              <a:spcBef>
                <a:spcPts val="0"/>
              </a:spcBef>
              <a:spcAft>
                <a:spcPts val="0"/>
              </a:spcAft>
              <a:buSzPts val="1400"/>
              <a:buNone/>
              <a:defRPr b="0" i="0" sz="1800" u="none" cap="none" strike="noStrike">
                <a:solidFill>
                  <a:schemeClr val="dk1"/>
                </a:solidFill>
                <a:latin typeface="Arial"/>
                <a:ea typeface="Arial"/>
                <a:cs typeface="Arial"/>
                <a:sym typeface="Arial"/>
              </a:defRPr>
            </a:lvl3pPr>
            <a:lvl4pPr lvl="3" marR="0" rtl="0" algn="l">
              <a:spcBef>
                <a:spcPts val="0"/>
              </a:spcBef>
              <a:spcAft>
                <a:spcPts val="0"/>
              </a:spcAft>
              <a:buSzPts val="1400"/>
              <a:buNone/>
              <a:defRPr b="0" i="0" sz="1800" u="none" cap="none" strike="noStrike">
                <a:solidFill>
                  <a:schemeClr val="dk1"/>
                </a:solidFill>
                <a:latin typeface="Arial"/>
                <a:ea typeface="Arial"/>
                <a:cs typeface="Arial"/>
                <a:sym typeface="Arial"/>
              </a:defRPr>
            </a:lvl4pPr>
            <a:lvl5pPr lvl="4" marR="0" rtl="0" algn="l">
              <a:spcBef>
                <a:spcPts val="0"/>
              </a:spcBef>
              <a:spcAft>
                <a:spcPts val="0"/>
              </a:spcAft>
              <a:buSzPts val="1400"/>
              <a:buNone/>
              <a:defRPr b="0" i="0" sz="1800" u="none" cap="none" strike="noStrike">
                <a:solidFill>
                  <a:schemeClr val="dk1"/>
                </a:solidFill>
                <a:latin typeface="Arial"/>
                <a:ea typeface="Arial"/>
                <a:cs typeface="Arial"/>
                <a:sym typeface="Arial"/>
              </a:defRPr>
            </a:lvl5pPr>
            <a:lvl6pPr lvl="5" marR="0" rtl="0" algn="l">
              <a:spcBef>
                <a:spcPts val="0"/>
              </a:spcBef>
              <a:spcAft>
                <a:spcPts val="0"/>
              </a:spcAft>
              <a:buSzPts val="1400"/>
              <a:buNone/>
              <a:defRPr b="0" i="0" sz="1800" u="none" cap="none" strike="noStrike">
                <a:solidFill>
                  <a:schemeClr val="dk1"/>
                </a:solidFill>
                <a:latin typeface="Arial"/>
                <a:ea typeface="Arial"/>
                <a:cs typeface="Arial"/>
                <a:sym typeface="Arial"/>
              </a:defRPr>
            </a:lvl6pPr>
            <a:lvl7pPr lvl="6" marR="0" rtl="0" algn="l">
              <a:spcBef>
                <a:spcPts val="0"/>
              </a:spcBef>
              <a:spcAft>
                <a:spcPts val="0"/>
              </a:spcAft>
              <a:buSzPts val="1400"/>
              <a:buNone/>
              <a:defRPr b="0" i="0" sz="1800" u="none" cap="none" strike="noStrike">
                <a:solidFill>
                  <a:schemeClr val="dk1"/>
                </a:solidFill>
                <a:latin typeface="Arial"/>
                <a:ea typeface="Arial"/>
                <a:cs typeface="Arial"/>
                <a:sym typeface="Arial"/>
              </a:defRPr>
            </a:lvl7pPr>
            <a:lvl8pPr lvl="7" marR="0" rtl="0" algn="l">
              <a:spcBef>
                <a:spcPts val="0"/>
              </a:spcBef>
              <a:spcAft>
                <a:spcPts val="0"/>
              </a:spcAft>
              <a:buSzPts val="1400"/>
              <a:buNone/>
              <a:defRPr b="0" i="0" sz="1800" u="none" cap="none" strike="noStrike">
                <a:solidFill>
                  <a:schemeClr val="dk1"/>
                </a:solidFill>
                <a:latin typeface="Arial"/>
                <a:ea typeface="Arial"/>
                <a:cs typeface="Arial"/>
                <a:sym typeface="Arial"/>
              </a:defRPr>
            </a:lvl8pPr>
            <a:lvl9pPr lvl="8" marR="0" rtl="0" algn="l">
              <a:spcBef>
                <a:spcPts val="0"/>
              </a:spcBef>
              <a:spcAft>
                <a:spcPts val="0"/>
              </a:spcAft>
              <a:buSzPts val="1400"/>
              <a:buNone/>
              <a:defRPr b="0" i="0" sz="1800" u="none" cap="none" strike="noStrike">
                <a:solidFill>
                  <a:schemeClr val="dk1"/>
                </a:solidFill>
                <a:latin typeface="Arial"/>
                <a:ea typeface="Arial"/>
                <a:cs typeface="Arial"/>
                <a:sym typeface="Arial"/>
              </a:defRPr>
            </a:lvl9pPr>
          </a:lstStyle>
          <a:p/>
        </p:txBody>
      </p:sp>
      <p:sp>
        <p:nvSpPr>
          <p:cNvPr id="84" name="Google Shape;84;p32"/>
          <p:cNvSpPr txBox="1"/>
          <p:nvPr>
            <p:ph idx="12" type="sldNum"/>
          </p:nvPr>
        </p:nvSpPr>
        <p:spPr>
          <a:xfrm>
            <a:off x="8737600" y="6245225"/>
            <a:ext cx="2844800" cy="476250"/>
          </a:xfrm>
          <a:prstGeom prst="rect">
            <a:avLst/>
          </a:prstGeom>
          <a:noFill/>
          <a:ln>
            <a:noFill/>
          </a:ln>
        </p:spPr>
        <p:txBody>
          <a:bodyPr anchorCtr="0" anchor="t" bIns="45700" lIns="91425" spcFirstLastPara="1" rIns="91425" wrap="square" tIns="45700">
            <a:noAutofit/>
          </a:bodyPr>
          <a:lstStyle>
            <a:lvl1pPr indent="0" lvl="0" marL="0" marR="0" rtl="0" algn="r">
              <a:spcBef>
                <a:spcPts val="0"/>
              </a:spcBef>
              <a:buNone/>
              <a:defRPr sz="1400">
                <a:solidFill>
                  <a:schemeClr val="dk1"/>
                </a:solidFill>
                <a:latin typeface="Arial"/>
                <a:ea typeface="Arial"/>
                <a:cs typeface="Arial"/>
                <a:sym typeface="Arial"/>
              </a:defRPr>
            </a:lvl1pPr>
            <a:lvl2pPr indent="0" lvl="1" marL="0" marR="0" rtl="0" algn="r">
              <a:spcBef>
                <a:spcPts val="0"/>
              </a:spcBef>
              <a:buNone/>
              <a:defRPr sz="1400">
                <a:solidFill>
                  <a:schemeClr val="dk1"/>
                </a:solidFill>
                <a:latin typeface="Arial"/>
                <a:ea typeface="Arial"/>
                <a:cs typeface="Arial"/>
                <a:sym typeface="Arial"/>
              </a:defRPr>
            </a:lvl2pPr>
            <a:lvl3pPr indent="0" lvl="2" marL="0" marR="0" rtl="0" algn="r">
              <a:spcBef>
                <a:spcPts val="0"/>
              </a:spcBef>
              <a:buNone/>
              <a:defRPr sz="1400">
                <a:solidFill>
                  <a:schemeClr val="dk1"/>
                </a:solidFill>
                <a:latin typeface="Arial"/>
                <a:ea typeface="Arial"/>
                <a:cs typeface="Arial"/>
                <a:sym typeface="Arial"/>
              </a:defRPr>
            </a:lvl3pPr>
            <a:lvl4pPr indent="0" lvl="3" marL="0" marR="0" rtl="0" algn="r">
              <a:spcBef>
                <a:spcPts val="0"/>
              </a:spcBef>
              <a:buNone/>
              <a:defRPr sz="1400">
                <a:solidFill>
                  <a:schemeClr val="dk1"/>
                </a:solidFill>
                <a:latin typeface="Arial"/>
                <a:ea typeface="Arial"/>
                <a:cs typeface="Arial"/>
                <a:sym typeface="Arial"/>
              </a:defRPr>
            </a:lvl4pPr>
            <a:lvl5pPr indent="0" lvl="4" marL="0" marR="0" rtl="0" algn="r">
              <a:spcBef>
                <a:spcPts val="0"/>
              </a:spcBef>
              <a:buNone/>
              <a:defRPr sz="1400">
                <a:solidFill>
                  <a:schemeClr val="dk1"/>
                </a:solidFill>
                <a:latin typeface="Arial"/>
                <a:ea typeface="Arial"/>
                <a:cs typeface="Arial"/>
                <a:sym typeface="Arial"/>
              </a:defRPr>
            </a:lvl5pPr>
            <a:lvl6pPr indent="0" lvl="5" marL="0" marR="0" rtl="0" algn="r">
              <a:spcBef>
                <a:spcPts val="0"/>
              </a:spcBef>
              <a:buNone/>
              <a:defRPr sz="1400">
                <a:solidFill>
                  <a:schemeClr val="dk1"/>
                </a:solidFill>
                <a:latin typeface="Arial"/>
                <a:ea typeface="Arial"/>
                <a:cs typeface="Arial"/>
                <a:sym typeface="Arial"/>
              </a:defRPr>
            </a:lvl6pPr>
            <a:lvl7pPr indent="0" lvl="6" marL="0" marR="0" rtl="0" algn="r">
              <a:spcBef>
                <a:spcPts val="0"/>
              </a:spcBef>
              <a:buNone/>
              <a:defRPr sz="1400">
                <a:solidFill>
                  <a:schemeClr val="dk1"/>
                </a:solidFill>
                <a:latin typeface="Arial"/>
                <a:ea typeface="Arial"/>
                <a:cs typeface="Arial"/>
                <a:sym typeface="Arial"/>
              </a:defRPr>
            </a:lvl7pPr>
            <a:lvl8pPr indent="0" lvl="7" marL="0" marR="0" rtl="0" algn="r">
              <a:spcBef>
                <a:spcPts val="0"/>
              </a:spcBef>
              <a:buNone/>
              <a:defRPr sz="1400">
                <a:solidFill>
                  <a:schemeClr val="dk1"/>
                </a:solidFill>
                <a:latin typeface="Arial"/>
                <a:ea typeface="Arial"/>
                <a:cs typeface="Arial"/>
                <a:sym typeface="Arial"/>
              </a:defRPr>
            </a:lvl8pPr>
            <a:lvl9pPr indent="0" lvl="8" marL="0" marR="0" rtl="0" algn="r">
              <a:spcBef>
                <a:spcPts val="0"/>
              </a:spcBef>
              <a:buNone/>
              <a:defRPr sz="1400">
                <a:solidFill>
                  <a:schemeClr val="dk1"/>
                </a:solidFill>
                <a:latin typeface="Arial"/>
                <a:ea typeface="Arial"/>
                <a:cs typeface="Arial"/>
                <a:sym typeface="Arial"/>
              </a:defRPr>
            </a:lvl9pPr>
          </a:lstStyle>
          <a:p>
            <a:pPr indent="0" lvl="0" marL="0" rtl="0" algn="r">
              <a:spcBef>
                <a:spcPts val="0"/>
              </a:spcBef>
              <a:spcAft>
                <a:spcPts val="0"/>
              </a:spcAft>
              <a:buNone/>
            </a:pPr>
            <a:fld id="{00000000-1234-1234-1234-123412341234}" type="slidenum">
              <a:rPr lang="en-US"/>
              <a:t>‹#›</a:t>
            </a:fld>
            <a:endParaRPr/>
          </a:p>
        </p:txBody>
      </p:sp>
    </p:spTree>
  </p:cSld>
  <p:clrMap accent1="accent1" accent2="accent2" accent3="accent3" accent4="accent4" accent5="accent5" accent6="accent6" bg1="lt1" bg2="dk2" tx1="dk1" tx2="lt2" folHlink="folHlink" hlink="hlink"/>
  <p:sldLayoutIdLst>
    <p:sldLayoutId id="2147483661" r:id="rId1"/>
    <p:sldLayoutId id="2147483662" r:id="rId2"/>
    <p:sldLayoutId id="2147483663" r:id="rId3"/>
    <p:sldLayoutId id="2147483664" r:id="rId4"/>
    <p:sldLayoutId id="2147483665" r:id="rId5"/>
    <p:sldLayoutId id="2147483666" r:id="rId6"/>
    <p:sldLayoutId id="2147483667" r:id="rId7"/>
    <p:sldLayoutId id="2147483668" r:id="rId8"/>
    <p:sldLayoutId id="2147483669" r:id="rId9"/>
    <p:sldLayoutId id="2147483670" r:id="rId10"/>
    <p:sldLayoutId id="2147483671" r:id="rId11"/>
  </p:sldLayoutIdLs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1.xml"/><Relationship Id="rId3" Type="http://schemas.openxmlformats.org/officeDocument/2006/relationships/image" Target="../media/image5.png"/><Relationship Id="rId4" Type="http://schemas.openxmlformats.org/officeDocument/2006/relationships/image" Target="../media/image4.gif"/></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10.xml"/><Relationship Id="rId3" Type="http://schemas.openxmlformats.org/officeDocument/2006/relationships/image" Target="../media/image6.jpg"/><Relationship Id="rId4" Type="http://schemas.openxmlformats.org/officeDocument/2006/relationships/image" Target="../media/image17.gif"/></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11.xml"/><Relationship Id="rId3" Type="http://schemas.openxmlformats.org/officeDocument/2006/relationships/image" Target="../media/image6.jpg"/><Relationship Id="rId4" Type="http://schemas.openxmlformats.org/officeDocument/2006/relationships/image" Target="../media/image17.gif"/></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12.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13.xml"/><Relationship Id="rId3" Type="http://schemas.openxmlformats.org/officeDocument/2006/relationships/image" Target="../media/image29.png"/><Relationship Id="rId4" Type="http://schemas.openxmlformats.org/officeDocument/2006/relationships/image" Target="../media/image19.png"/><Relationship Id="rId5" Type="http://schemas.openxmlformats.org/officeDocument/2006/relationships/image" Target="../media/image39.png"/><Relationship Id="rId6" Type="http://schemas.openxmlformats.org/officeDocument/2006/relationships/image" Target="../media/image18.png"/></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14.xml"/><Relationship Id="rId3" Type="http://schemas.openxmlformats.org/officeDocument/2006/relationships/image" Target="../media/image27.png"/><Relationship Id="rId4" Type="http://schemas.openxmlformats.org/officeDocument/2006/relationships/image" Target="../media/image31.png"/><Relationship Id="rId5" Type="http://schemas.openxmlformats.org/officeDocument/2006/relationships/image" Target="../media/image19.png"/></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15.xml"/><Relationship Id="rId3" Type="http://schemas.openxmlformats.org/officeDocument/2006/relationships/image" Target="../media/image29.png"/><Relationship Id="rId4" Type="http://schemas.openxmlformats.org/officeDocument/2006/relationships/image" Target="../media/image28.png"/></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16.xml"/><Relationship Id="rId3" Type="http://schemas.openxmlformats.org/officeDocument/2006/relationships/image" Target="../media/image39.png"/></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17.xml"/><Relationship Id="rId3" Type="http://schemas.openxmlformats.org/officeDocument/2006/relationships/image" Target="../media/image17.gif"/><Relationship Id="rId4" Type="http://schemas.openxmlformats.org/officeDocument/2006/relationships/image" Target="../media/image26.gif"/></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18.xml"/><Relationship Id="rId3" Type="http://schemas.openxmlformats.org/officeDocument/2006/relationships/image" Target="../media/image32.jpg"/><Relationship Id="rId4" Type="http://schemas.openxmlformats.org/officeDocument/2006/relationships/image" Target="../media/image18.png"/></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19.xml"/><Relationship Id="rId3" Type="http://schemas.openxmlformats.org/officeDocument/2006/relationships/image" Target="../media/image32.jpg"/><Relationship Id="rId4" Type="http://schemas.openxmlformats.org/officeDocument/2006/relationships/image" Target="../media/image18.png"/></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2.xml"/><Relationship Id="rId3" Type="http://schemas.openxmlformats.org/officeDocument/2006/relationships/image" Target="../media/image5.png"/><Relationship Id="rId4" Type="http://schemas.openxmlformats.org/officeDocument/2006/relationships/image" Target="../media/image1.gif"/><Relationship Id="rId5" Type="http://schemas.openxmlformats.org/officeDocument/2006/relationships/image" Target="../media/image2.gif"/><Relationship Id="rId6" Type="http://schemas.openxmlformats.org/officeDocument/2006/relationships/image" Target="../media/image7.gif"/></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20.xml"/><Relationship Id="rId3" Type="http://schemas.openxmlformats.org/officeDocument/2006/relationships/image" Target="../media/image35.gif"/><Relationship Id="rId4" Type="http://schemas.openxmlformats.org/officeDocument/2006/relationships/image" Target="../media/image34.gif"/><Relationship Id="rId5" Type="http://schemas.openxmlformats.org/officeDocument/2006/relationships/image" Target="../media/image40.gif"/><Relationship Id="rId6" Type="http://schemas.openxmlformats.org/officeDocument/2006/relationships/image" Target="../media/image33.gif"/></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21.xml"/><Relationship Id="rId3" Type="http://schemas.openxmlformats.org/officeDocument/2006/relationships/image" Target="../media/image38.png"/></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22.xml"/><Relationship Id="rId3" Type="http://schemas.openxmlformats.org/officeDocument/2006/relationships/image" Target="../media/image38.png"/><Relationship Id="rId4" Type="http://schemas.openxmlformats.org/officeDocument/2006/relationships/image" Target="../media/image36.gif"/></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23.xml"/><Relationship Id="rId3" Type="http://schemas.openxmlformats.org/officeDocument/2006/relationships/chart" Target="../charts/chart2.xml"/><Relationship Id="rId4" Type="http://schemas.openxmlformats.org/officeDocument/2006/relationships/image" Target="../media/image37.jpg"/><Relationship Id="rId5" Type="http://schemas.openxmlformats.org/officeDocument/2006/relationships/image" Target="../media/image41.jpg"/><Relationship Id="rId6" Type="http://schemas.openxmlformats.org/officeDocument/2006/relationships/image" Target="../media/image43.jpg"/></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24.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25.xml"/><Relationship Id="rId3" Type="http://schemas.openxmlformats.org/officeDocument/2006/relationships/image" Target="../media/image38.png"/><Relationship Id="rId4" Type="http://schemas.openxmlformats.org/officeDocument/2006/relationships/image" Target="../media/image51.jpg"/></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26.xml"/><Relationship Id="rId3" Type="http://schemas.openxmlformats.org/officeDocument/2006/relationships/image" Target="../media/image36.gif"/><Relationship Id="rId4" Type="http://schemas.openxmlformats.org/officeDocument/2006/relationships/image" Target="../media/image17.gif"/></Relationships>
</file>

<file path=ppt/slides/_rels/slide27.xml.rels><?xml version="1.0" encoding="UTF-8" standalone="yes"?><Relationships xmlns="http://schemas.openxmlformats.org/package/2006/relationships"><Relationship Id="rId11" Type="http://schemas.openxmlformats.org/officeDocument/2006/relationships/image" Target="../media/image45.png"/><Relationship Id="rId10" Type="http://schemas.openxmlformats.org/officeDocument/2006/relationships/image" Target="../media/image47.png"/><Relationship Id="rId13" Type="http://schemas.openxmlformats.org/officeDocument/2006/relationships/image" Target="../media/image58.png"/><Relationship Id="rId12" Type="http://schemas.openxmlformats.org/officeDocument/2006/relationships/image" Target="../media/image55.png"/><Relationship Id="rId1" Type="http://schemas.openxmlformats.org/officeDocument/2006/relationships/slideLayout" Target="../slideLayouts/slideLayout12.xml"/><Relationship Id="rId2" Type="http://schemas.openxmlformats.org/officeDocument/2006/relationships/notesSlide" Target="../notesSlides/notesSlide27.xml"/><Relationship Id="rId3" Type="http://schemas.openxmlformats.org/officeDocument/2006/relationships/image" Target="../media/image50.png"/><Relationship Id="rId4" Type="http://schemas.openxmlformats.org/officeDocument/2006/relationships/image" Target="../media/image44.png"/><Relationship Id="rId9" Type="http://schemas.openxmlformats.org/officeDocument/2006/relationships/image" Target="../media/image42.png"/><Relationship Id="rId15" Type="http://schemas.openxmlformats.org/officeDocument/2006/relationships/image" Target="../media/image48.png"/><Relationship Id="rId14" Type="http://schemas.openxmlformats.org/officeDocument/2006/relationships/image" Target="../media/image59.png"/><Relationship Id="rId16" Type="http://schemas.openxmlformats.org/officeDocument/2006/relationships/image" Target="../media/image49.gif"/><Relationship Id="rId5" Type="http://schemas.openxmlformats.org/officeDocument/2006/relationships/image" Target="../media/image46.png"/><Relationship Id="rId6" Type="http://schemas.openxmlformats.org/officeDocument/2006/relationships/image" Target="../media/image57.png"/><Relationship Id="rId7" Type="http://schemas.openxmlformats.org/officeDocument/2006/relationships/image" Target="../media/image60.png"/><Relationship Id="rId8" Type="http://schemas.openxmlformats.org/officeDocument/2006/relationships/image" Target="../media/image52.png"/></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28.xml"/><Relationship Id="rId3" Type="http://schemas.openxmlformats.org/officeDocument/2006/relationships/image" Target="../media/image54.png"/><Relationship Id="rId4" Type="http://schemas.openxmlformats.org/officeDocument/2006/relationships/image" Target="../media/image53.png"/></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3.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4.xml"/><Relationship Id="rId3" Type="http://schemas.openxmlformats.org/officeDocument/2006/relationships/image" Target="../media/image3.jpg"/><Relationship Id="rId4" Type="http://schemas.openxmlformats.org/officeDocument/2006/relationships/image" Target="../media/image10.jpg"/></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5.xml"/><Relationship Id="rId3" Type="http://schemas.openxmlformats.org/officeDocument/2006/relationships/image" Target="../media/image8.jpg"/><Relationship Id="rId4" Type="http://schemas.openxmlformats.org/officeDocument/2006/relationships/image" Target="../media/image9.jpg"/></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6.xml"/><Relationship Id="rId3" Type="http://schemas.openxmlformats.org/officeDocument/2006/relationships/image" Target="../media/image6.jpg"/></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7.xml"/><Relationship Id="rId3" Type="http://schemas.openxmlformats.org/officeDocument/2006/relationships/image" Target="../media/image12.png"/><Relationship Id="rId4" Type="http://schemas.openxmlformats.org/officeDocument/2006/relationships/image" Target="../media/image13.png"/></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8.xml"/><Relationship Id="rId3" Type="http://schemas.openxmlformats.org/officeDocument/2006/relationships/image" Target="../media/image12.png"/></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9.xml"/><Relationship Id="rId3" Type="http://schemas.openxmlformats.org/officeDocument/2006/relationships/chart" Target="../charts/chart1.xml"/><Relationship Id="rId4" Type="http://schemas.openxmlformats.org/officeDocument/2006/relationships/image" Target="../media/image16.jpg"/></Relationships>
</file>

<file path=ppt/slides/slide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57" name="Shape 157"/>
        <p:cNvGrpSpPr/>
        <p:nvPr/>
      </p:nvGrpSpPr>
      <p:grpSpPr>
        <a:xfrm>
          <a:off x="0" y="0"/>
          <a:ext cx="0" cy="0"/>
          <a:chOff x="0" y="0"/>
          <a:chExt cx="0" cy="0"/>
        </a:xfrm>
      </p:grpSpPr>
      <p:sp>
        <p:nvSpPr>
          <p:cNvPr id="158" name="Google Shape;158;p1"/>
          <p:cNvSpPr/>
          <p:nvPr/>
        </p:nvSpPr>
        <p:spPr>
          <a:xfrm>
            <a:off x="-79217" y="-182880"/>
            <a:ext cx="12341971" cy="4300024"/>
          </a:xfrm>
          <a:prstGeom prst="rect">
            <a:avLst/>
          </a:prstGeom>
          <a:solidFill>
            <a:srgbClr val="45BCBC"/>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pic>
        <p:nvPicPr>
          <p:cNvPr id="159" name="Google Shape;159;p1"/>
          <p:cNvPicPr preferRelativeResize="0"/>
          <p:nvPr/>
        </p:nvPicPr>
        <p:blipFill rotWithShape="1">
          <a:blip r:embed="rId3">
            <a:alphaModFix/>
          </a:blip>
          <a:srcRect b="0" l="0" r="0" t="0"/>
          <a:stretch/>
        </p:blipFill>
        <p:spPr>
          <a:xfrm>
            <a:off x="-79217" y="754380"/>
            <a:ext cx="12331386" cy="3451511"/>
          </a:xfrm>
          <a:prstGeom prst="rect">
            <a:avLst/>
          </a:prstGeom>
          <a:noFill/>
          <a:ln>
            <a:noFill/>
          </a:ln>
        </p:spPr>
      </p:pic>
      <p:cxnSp>
        <p:nvCxnSpPr>
          <p:cNvPr id="160" name="Google Shape;160;p1"/>
          <p:cNvCxnSpPr/>
          <p:nvPr/>
        </p:nvCxnSpPr>
        <p:spPr>
          <a:xfrm>
            <a:off x="3346265" y="6240780"/>
            <a:ext cx="4983480" cy="0"/>
          </a:xfrm>
          <a:prstGeom prst="straightConnector1">
            <a:avLst/>
          </a:prstGeom>
          <a:noFill/>
          <a:ln cap="flat" cmpd="sng" w="9525">
            <a:solidFill>
              <a:srgbClr val="FFC000"/>
            </a:solidFill>
            <a:prstDash val="solid"/>
            <a:miter lim="800000"/>
            <a:headEnd len="sm" w="sm" type="none"/>
            <a:tailEnd len="sm" w="sm" type="none"/>
          </a:ln>
        </p:spPr>
      </p:cxnSp>
      <p:sp>
        <p:nvSpPr>
          <p:cNvPr id="161" name="Google Shape;161;p1"/>
          <p:cNvSpPr txBox="1"/>
          <p:nvPr/>
        </p:nvSpPr>
        <p:spPr>
          <a:xfrm>
            <a:off x="243840" y="4925494"/>
            <a:ext cx="11176000" cy="768456"/>
          </a:xfrm>
          <a:prstGeom prst="rect">
            <a:avLst/>
          </a:prstGeom>
          <a:noFill/>
          <a:ln>
            <a:noFill/>
          </a:ln>
        </p:spPr>
        <p:txBody>
          <a:bodyPr anchorCtr="0" anchor="ctr" bIns="45700" lIns="91425" spcFirstLastPara="1" rIns="91425" wrap="square" tIns="45700">
            <a:noAutofit/>
          </a:bodyPr>
          <a:lstStyle/>
          <a:p>
            <a:pPr indent="0" lvl="0" marL="0" marR="0" rtl="0" algn="ctr">
              <a:lnSpc>
                <a:spcPct val="90000"/>
              </a:lnSpc>
              <a:spcBef>
                <a:spcPts val="0"/>
              </a:spcBef>
              <a:spcAft>
                <a:spcPts val="0"/>
              </a:spcAft>
              <a:buClr>
                <a:srgbClr val="CD5897"/>
              </a:buClr>
              <a:buSzPts val="6000"/>
              <a:buFont typeface="Arial"/>
              <a:buNone/>
            </a:pPr>
            <a:r>
              <a:rPr b="1" lang="en-US" sz="6000">
                <a:solidFill>
                  <a:srgbClr val="CD5897"/>
                </a:solidFill>
                <a:latin typeface="Arial"/>
                <a:ea typeface="Arial"/>
                <a:cs typeface="Arial"/>
                <a:sym typeface="Arial"/>
              </a:rPr>
              <a:t>BÀI 2. LÀM ĐẤT TRỒNG CÂY</a:t>
            </a:r>
            <a:endParaRPr b="1" sz="6000">
              <a:solidFill>
                <a:srgbClr val="A35318"/>
              </a:solidFill>
              <a:latin typeface="Arial"/>
              <a:ea typeface="Arial"/>
              <a:cs typeface="Arial"/>
              <a:sym typeface="Arial"/>
            </a:endParaRPr>
          </a:p>
        </p:txBody>
      </p:sp>
      <p:pic>
        <p:nvPicPr>
          <p:cNvPr descr="Nhãn tăng trưởng nông nghiệp của TIMAC AGRO International" id="162" name="Google Shape;162;p1"/>
          <p:cNvPicPr preferRelativeResize="0"/>
          <p:nvPr/>
        </p:nvPicPr>
        <p:blipFill rotWithShape="1">
          <a:blip r:embed="rId4">
            <a:alphaModFix/>
          </a:blip>
          <a:srcRect b="0" l="0" r="0" t="0"/>
          <a:stretch/>
        </p:blipFill>
        <p:spPr>
          <a:xfrm>
            <a:off x="4905376" y="2301679"/>
            <a:ext cx="2362200" cy="2752725"/>
          </a:xfrm>
          <a:prstGeom prst="rect">
            <a:avLst/>
          </a:prstGeom>
          <a:noFill/>
          <a:ln>
            <a:noFill/>
          </a:ln>
        </p:spPr>
      </p:pic>
    </p:spTree>
  </p:cSld>
  <p:clrMapOvr>
    <a:masterClrMapping/>
  </p:clrMapOvr>
  <p:timing>
    <p:tnLst>
      <p:par>
        <p:cTn dur="indefinite" nodeType="tmRoot" restart="never">
          <p:childTnLst>
            <p:seq concurrent="1" nextAc="seek">
              <p:cTn dur="indefinite" id="2" nodeType="mainSeq">
                <p:childTnLst>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161"/>
                                        </p:tgtEl>
                                        <p:attrNameLst>
                                          <p:attrName>style.visibility</p:attrName>
                                        </p:attrNameLst>
                                      </p:cBhvr>
                                      <p:to>
                                        <p:strVal val="visible"/>
                                      </p:to>
                                    </p:set>
                                    <p:animEffect filter="fade" transition="in">
                                      <p:cBhvr>
                                        <p:cTn dur="500"/>
                                        <p:tgtEl>
                                          <p:spTgt spid="161"/>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1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059" name="Shape 3059"/>
        <p:cNvGrpSpPr/>
        <p:nvPr/>
      </p:nvGrpSpPr>
      <p:grpSpPr>
        <a:xfrm>
          <a:off x="0" y="0"/>
          <a:ext cx="0" cy="0"/>
          <a:chOff x="0" y="0"/>
          <a:chExt cx="0" cy="0"/>
        </a:xfrm>
      </p:grpSpPr>
      <p:sp>
        <p:nvSpPr>
          <p:cNvPr id="3060" name="Google Shape;3060;p10"/>
          <p:cNvSpPr/>
          <p:nvPr/>
        </p:nvSpPr>
        <p:spPr>
          <a:xfrm>
            <a:off x="7880432" y="1844605"/>
            <a:ext cx="554038" cy="280988"/>
          </a:xfrm>
          <a:custGeom>
            <a:rect b="b" l="l" r="r" t="t"/>
            <a:pathLst>
              <a:path extrusionOk="0" h="64" w="133">
                <a:moveTo>
                  <a:pt x="131" y="64"/>
                </a:moveTo>
                <a:cubicBezTo>
                  <a:pt x="132" y="61"/>
                  <a:pt x="133" y="58"/>
                  <a:pt x="133" y="55"/>
                </a:cubicBezTo>
                <a:cubicBezTo>
                  <a:pt x="133" y="52"/>
                  <a:pt x="133" y="49"/>
                  <a:pt x="132" y="46"/>
                </a:cubicBezTo>
                <a:cubicBezTo>
                  <a:pt x="131" y="43"/>
                  <a:pt x="130" y="41"/>
                  <a:pt x="128" y="38"/>
                </a:cubicBezTo>
                <a:cubicBezTo>
                  <a:pt x="125" y="33"/>
                  <a:pt x="123" y="32"/>
                  <a:pt x="118" y="28"/>
                </a:cubicBezTo>
                <a:cubicBezTo>
                  <a:pt x="114" y="26"/>
                  <a:pt x="109" y="24"/>
                  <a:pt x="104" y="24"/>
                </a:cubicBezTo>
                <a:cubicBezTo>
                  <a:pt x="99" y="24"/>
                  <a:pt x="94" y="26"/>
                  <a:pt x="90" y="28"/>
                </a:cubicBezTo>
                <a:cubicBezTo>
                  <a:pt x="90" y="28"/>
                  <a:pt x="90" y="28"/>
                  <a:pt x="90" y="28"/>
                </a:cubicBezTo>
                <a:cubicBezTo>
                  <a:pt x="89" y="27"/>
                  <a:pt x="89" y="27"/>
                  <a:pt x="89" y="27"/>
                </a:cubicBezTo>
                <a:cubicBezTo>
                  <a:pt x="89" y="26"/>
                  <a:pt x="89" y="24"/>
                  <a:pt x="89" y="22"/>
                </a:cubicBezTo>
                <a:cubicBezTo>
                  <a:pt x="86" y="15"/>
                  <a:pt x="82" y="8"/>
                  <a:pt x="76" y="5"/>
                </a:cubicBezTo>
                <a:cubicBezTo>
                  <a:pt x="69" y="1"/>
                  <a:pt x="62" y="0"/>
                  <a:pt x="54" y="2"/>
                </a:cubicBezTo>
                <a:cubicBezTo>
                  <a:pt x="44" y="5"/>
                  <a:pt x="37" y="13"/>
                  <a:pt x="34" y="23"/>
                </a:cubicBezTo>
                <a:cubicBezTo>
                  <a:pt x="34" y="26"/>
                  <a:pt x="33" y="31"/>
                  <a:pt x="33" y="34"/>
                </a:cubicBezTo>
                <a:cubicBezTo>
                  <a:pt x="33" y="34"/>
                  <a:pt x="33" y="34"/>
                  <a:pt x="33" y="34"/>
                </a:cubicBezTo>
                <a:cubicBezTo>
                  <a:pt x="26" y="32"/>
                  <a:pt x="19" y="33"/>
                  <a:pt x="14" y="37"/>
                </a:cubicBezTo>
                <a:cubicBezTo>
                  <a:pt x="9" y="39"/>
                  <a:pt x="6" y="43"/>
                  <a:pt x="4" y="47"/>
                </a:cubicBezTo>
                <a:cubicBezTo>
                  <a:pt x="4" y="46"/>
                  <a:pt x="4" y="46"/>
                  <a:pt x="4" y="46"/>
                </a:cubicBezTo>
                <a:cubicBezTo>
                  <a:pt x="4" y="46"/>
                  <a:pt x="4" y="46"/>
                  <a:pt x="4" y="46"/>
                </a:cubicBezTo>
                <a:cubicBezTo>
                  <a:pt x="1" y="51"/>
                  <a:pt x="0" y="58"/>
                  <a:pt x="1" y="64"/>
                </a:cubicBezTo>
                <a:lnTo>
                  <a:pt x="131" y="64"/>
                </a:ln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grpSp>
        <p:nvGrpSpPr>
          <p:cNvPr id="3061" name="Google Shape;3061;p10"/>
          <p:cNvGrpSpPr/>
          <p:nvPr/>
        </p:nvGrpSpPr>
        <p:grpSpPr>
          <a:xfrm>
            <a:off x="-25400" y="5164139"/>
            <a:ext cx="12303126" cy="1743075"/>
            <a:chOff x="-25400" y="5164139"/>
            <a:chExt cx="12303126" cy="1743075"/>
          </a:xfrm>
        </p:grpSpPr>
        <p:sp>
          <p:nvSpPr>
            <p:cNvPr id="3062" name="Google Shape;3062;p10"/>
            <p:cNvSpPr/>
            <p:nvPr/>
          </p:nvSpPr>
          <p:spPr>
            <a:xfrm>
              <a:off x="9906001" y="6311901"/>
              <a:ext cx="1020763" cy="409575"/>
            </a:xfrm>
            <a:custGeom>
              <a:rect b="b" l="l" r="r" t="t"/>
              <a:pathLst>
                <a:path extrusionOk="0" h="93" w="245">
                  <a:moveTo>
                    <a:pt x="0" y="93"/>
                  </a:moveTo>
                  <a:cubicBezTo>
                    <a:pt x="245" y="93"/>
                    <a:pt x="245" y="93"/>
                    <a:pt x="245" y="93"/>
                  </a:cubicBezTo>
                  <a:cubicBezTo>
                    <a:pt x="245" y="90"/>
                    <a:pt x="245" y="88"/>
                    <a:pt x="244" y="85"/>
                  </a:cubicBezTo>
                  <a:cubicBezTo>
                    <a:pt x="242" y="82"/>
                    <a:pt x="241" y="78"/>
                    <a:pt x="239" y="75"/>
                  </a:cubicBezTo>
                  <a:cubicBezTo>
                    <a:pt x="235" y="68"/>
                    <a:pt x="230" y="62"/>
                    <a:pt x="223" y="58"/>
                  </a:cubicBezTo>
                  <a:cubicBezTo>
                    <a:pt x="223" y="58"/>
                    <a:pt x="223" y="58"/>
                    <a:pt x="223" y="58"/>
                  </a:cubicBezTo>
                  <a:cubicBezTo>
                    <a:pt x="216" y="54"/>
                    <a:pt x="209" y="52"/>
                    <a:pt x="201" y="52"/>
                  </a:cubicBezTo>
                  <a:cubicBezTo>
                    <a:pt x="198" y="52"/>
                    <a:pt x="196" y="53"/>
                    <a:pt x="194" y="53"/>
                  </a:cubicBezTo>
                  <a:cubicBezTo>
                    <a:pt x="194" y="52"/>
                    <a:pt x="194" y="51"/>
                    <a:pt x="194" y="50"/>
                  </a:cubicBezTo>
                  <a:cubicBezTo>
                    <a:pt x="194" y="27"/>
                    <a:pt x="175" y="8"/>
                    <a:pt x="153" y="8"/>
                  </a:cubicBezTo>
                  <a:cubicBezTo>
                    <a:pt x="144" y="8"/>
                    <a:pt x="136" y="11"/>
                    <a:pt x="130" y="15"/>
                  </a:cubicBezTo>
                  <a:cubicBezTo>
                    <a:pt x="125" y="6"/>
                    <a:pt x="116" y="0"/>
                    <a:pt x="103" y="0"/>
                  </a:cubicBezTo>
                  <a:cubicBezTo>
                    <a:pt x="86" y="0"/>
                    <a:pt x="76" y="12"/>
                    <a:pt x="74" y="25"/>
                  </a:cubicBezTo>
                  <a:cubicBezTo>
                    <a:pt x="71" y="24"/>
                    <a:pt x="68" y="23"/>
                    <a:pt x="64" y="23"/>
                  </a:cubicBezTo>
                  <a:cubicBezTo>
                    <a:pt x="48" y="23"/>
                    <a:pt x="35" y="36"/>
                    <a:pt x="35" y="52"/>
                  </a:cubicBezTo>
                  <a:cubicBezTo>
                    <a:pt x="35" y="55"/>
                    <a:pt x="35" y="57"/>
                    <a:pt x="36" y="60"/>
                  </a:cubicBezTo>
                  <a:cubicBezTo>
                    <a:pt x="35" y="60"/>
                    <a:pt x="35" y="60"/>
                    <a:pt x="35" y="60"/>
                  </a:cubicBezTo>
                  <a:cubicBezTo>
                    <a:pt x="16" y="60"/>
                    <a:pt x="1" y="75"/>
                    <a:pt x="0" y="93"/>
                  </a:cubicBezTo>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063" name="Google Shape;3063;p10"/>
            <p:cNvSpPr/>
            <p:nvPr/>
          </p:nvSpPr>
          <p:spPr>
            <a:xfrm>
              <a:off x="10426701" y="6346826"/>
              <a:ext cx="500063" cy="374650"/>
            </a:xfrm>
            <a:custGeom>
              <a:rect b="b" l="l" r="r" t="t"/>
              <a:pathLst>
                <a:path extrusionOk="0" h="85" w="120">
                  <a:moveTo>
                    <a:pt x="28" y="0"/>
                  </a:moveTo>
                  <a:cubicBezTo>
                    <a:pt x="19" y="0"/>
                    <a:pt x="11" y="3"/>
                    <a:pt x="5" y="7"/>
                  </a:cubicBezTo>
                  <a:cubicBezTo>
                    <a:pt x="5" y="7"/>
                    <a:pt x="5" y="7"/>
                    <a:pt x="5" y="7"/>
                  </a:cubicBezTo>
                  <a:cubicBezTo>
                    <a:pt x="3" y="5"/>
                    <a:pt x="2" y="3"/>
                    <a:pt x="0" y="1"/>
                  </a:cubicBezTo>
                  <a:cubicBezTo>
                    <a:pt x="4" y="85"/>
                    <a:pt x="4" y="85"/>
                    <a:pt x="4" y="85"/>
                  </a:cubicBezTo>
                  <a:cubicBezTo>
                    <a:pt x="120" y="85"/>
                    <a:pt x="120" y="85"/>
                    <a:pt x="120" y="85"/>
                  </a:cubicBezTo>
                  <a:cubicBezTo>
                    <a:pt x="120" y="82"/>
                    <a:pt x="120" y="80"/>
                    <a:pt x="119" y="77"/>
                  </a:cubicBezTo>
                  <a:cubicBezTo>
                    <a:pt x="117" y="74"/>
                    <a:pt x="116" y="70"/>
                    <a:pt x="114" y="67"/>
                  </a:cubicBezTo>
                  <a:cubicBezTo>
                    <a:pt x="110" y="60"/>
                    <a:pt x="105" y="54"/>
                    <a:pt x="98" y="50"/>
                  </a:cubicBezTo>
                  <a:cubicBezTo>
                    <a:pt x="98" y="50"/>
                    <a:pt x="98" y="50"/>
                    <a:pt x="98" y="50"/>
                  </a:cubicBezTo>
                  <a:cubicBezTo>
                    <a:pt x="91" y="46"/>
                    <a:pt x="84" y="44"/>
                    <a:pt x="76" y="44"/>
                  </a:cubicBezTo>
                  <a:cubicBezTo>
                    <a:pt x="73" y="44"/>
                    <a:pt x="71" y="45"/>
                    <a:pt x="69" y="45"/>
                  </a:cubicBezTo>
                  <a:cubicBezTo>
                    <a:pt x="69" y="45"/>
                    <a:pt x="69" y="45"/>
                    <a:pt x="69" y="45"/>
                  </a:cubicBezTo>
                  <a:cubicBezTo>
                    <a:pt x="69" y="45"/>
                    <a:pt x="69" y="45"/>
                    <a:pt x="69" y="45"/>
                  </a:cubicBezTo>
                  <a:cubicBezTo>
                    <a:pt x="69" y="44"/>
                    <a:pt x="69" y="43"/>
                    <a:pt x="69" y="42"/>
                  </a:cubicBezTo>
                  <a:cubicBezTo>
                    <a:pt x="69" y="19"/>
                    <a:pt x="50" y="0"/>
                    <a:pt x="28" y="0"/>
                  </a:cubicBezTo>
                </a:path>
              </a:pathLst>
            </a:custGeom>
            <a:solidFill>
              <a:srgbClr val="8ECB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064" name="Google Shape;3064;p10"/>
            <p:cNvSpPr/>
            <p:nvPr/>
          </p:nvSpPr>
          <p:spPr>
            <a:xfrm>
              <a:off x="8121651" y="6778626"/>
              <a:ext cx="92075" cy="26988"/>
            </a:xfrm>
            <a:custGeom>
              <a:rect b="b" l="l" r="r" t="t"/>
              <a:pathLst>
                <a:path extrusionOk="0" h="17" w="58">
                  <a:moveTo>
                    <a:pt x="0" y="0"/>
                  </a:moveTo>
                  <a:lnTo>
                    <a:pt x="0" y="0"/>
                  </a:lnTo>
                  <a:lnTo>
                    <a:pt x="58" y="17"/>
                  </a:lnTo>
                  <a:lnTo>
                    <a:pt x="0" y="0"/>
                  </a:ln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065" name="Google Shape;3065;p10"/>
            <p:cNvSpPr/>
            <p:nvPr/>
          </p:nvSpPr>
          <p:spPr>
            <a:xfrm>
              <a:off x="8121651" y="6778626"/>
              <a:ext cx="92075" cy="26988"/>
            </a:xfrm>
            <a:custGeom>
              <a:rect b="b" l="l" r="r" t="t"/>
              <a:pathLst>
                <a:path extrusionOk="0" h="17" w="58">
                  <a:moveTo>
                    <a:pt x="0" y="0"/>
                  </a:moveTo>
                  <a:lnTo>
                    <a:pt x="0" y="0"/>
                  </a:lnTo>
                  <a:lnTo>
                    <a:pt x="58" y="17"/>
                  </a:lnTo>
                  <a:lnTo>
                    <a:pt x="0"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066" name="Google Shape;3066;p10"/>
            <p:cNvSpPr/>
            <p:nvPr/>
          </p:nvSpPr>
          <p:spPr>
            <a:xfrm>
              <a:off x="350838" y="5516564"/>
              <a:ext cx="482600" cy="1320800"/>
            </a:xfrm>
            <a:custGeom>
              <a:rect b="b" l="l" r="r" t="t"/>
              <a:pathLst>
                <a:path extrusionOk="0" h="832" w="304">
                  <a:moveTo>
                    <a:pt x="304" y="237"/>
                  </a:moveTo>
                  <a:lnTo>
                    <a:pt x="186" y="275"/>
                  </a:lnTo>
                  <a:lnTo>
                    <a:pt x="147" y="0"/>
                  </a:lnTo>
                  <a:lnTo>
                    <a:pt x="120" y="362"/>
                  </a:lnTo>
                  <a:lnTo>
                    <a:pt x="0" y="328"/>
                  </a:lnTo>
                  <a:lnTo>
                    <a:pt x="110" y="423"/>
                  </a:lnTo>
                  <a:lnTo>
                    <a:pt x="99" y="832"/>
                  </a:lnTo>
                  <a:lnTo>
                    <a:pt x="194" y="832"/>
                  </a:lnTo>
                  <a:lnTo>
                    <a:pt x="191" y="337"/>
                  </a:lnTo>
                  <a:lnTo>
                    <a:pt x="304" y="237"/>
                  </a:lnTo>
                  <a:close/>
                </a:path>
              </a:pathLst>
            </a:custGeom>
            <a:solidFill>
              <a:srgbClr val="C56D27"/>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067" name="Google Shape;3067;p10"/>
            <p:cNvSpPr/>
            <p:nvPr/>
          </p:nvSpPr>
          <p:spPr>
            <a:xfrm>
              <a:off x="350838" y="5516564"/>
              <a:ext cx="482600" cy="1320800"/>
            </a:xfrm>
            <a:custGeom>
              <a:rect b="b" l="l" r="r" t="t"/>
              <a:pathLst>
                <a:path extrusionOk="0" h="832" w="304">
                  <a:moveTo>
                    <a:pt x="304" y="237"/>
                  </a:moveTo>
                  <a:lnTo>
                    <a:pt x="186" y="275"/>
                  </a:lnTo>
                  <a:lnTo>
                    <a:pt x="147" y="0"/>
                  </a:lnTo>
                  <a:lnTo>
                    <a:pt x="120" y="362"/>
                  </a:lnTo>
                  <a:lnTo>
                    <a:pt x="0" y="328"/>
                  </a:lnTo>
                  <a:lnTo>
                    <a:pt x="110" y="423"/>
                  </a:lnTo>
                  <a:lnTo>
                    <a:pt x="99" y="832"/>
                  </a:lnTo>
                  <a:lnTo>
                    <a:pt x="194" y="832"/>
                  </a:lnTo>
                  <a:lnTo>
                    <a:pt x="191" y="337"/>
                  </a:lnTo>
                  <a:lnTo>
                    <a:pt x="304" y="237"/>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068" name="Google Shape;3068;p10"/>
            <p:cNvSpPr/>
            <p:nvPr/>
          </p:nvSpPr>
          <p:spPr>
            <a:xfrm>
              <a:off x="184150" y="5873751"/>
              <a:ext cx="290513" cy="309563"/>
            </a:xfrm>
            <a:prstGeom prst="ellipse">
              <a:avLst/>
            </a:pr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069" name="Google Shape;3069;p10"/>
            <p:cNvSpPr/>
            <p:nvPr/>
          </p:nvSpPr>
          <p:spPr>
            <a:xfrm>
              <a:off x="774700" y="5781676"/>
              <a:ext cx="250825" cy="265113"/>
            </a:xfrm>
            <a:custGeom>
              <a:rect b="b" l="l" r="r" t="t"/>
              <a:pathLst>
                <a:path extrusionOk="0" h="60" w="60">
                  <a:moveTo>
                    <a:pt x="60" y="29"/>
                  </a:moveTo>
                  <a:cubicBezTo>
                    <a:pt x="60" y="46"/>
                    <a:pt x="47" y="59"/>
                    <a:pt x="31" y="60"/>
                  </a:cubicBezTo>
                  <a:cubicBezTo>
                    <a:pt x="14" y="60"/>
                    <a:pt x="1" y="47"/>
                    <a:pt x="1" y="30"/>
                  </a:cubicBezTo>
                  <a:cubicBezTo>
                    <a:pt x="0" y="14"/>
                    <a:pt x="13" y="0"/>
                    <a:pt x="30" y="0"/>
                  </a:cubicBezTo>
                  <a:cubicBezTo>
                    <a:pt x="46" y="0"/>
                    <a:pt x="60" y="13"/>
                    <a:pt x="60" y="29"/>
                  </a:cubicBezTo>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070" name="Google Shape;3070;p10"/>
            <p:cNvSpPr/>
            <p:nvPr/>
          </p:nvSpPr>
          <p:spPr>
            <a:xfrm>
              <a:off x="274638" y="5216526"/>
              <a:ext cx="584200" cy="639763"/>
            </a:xfrm>
            <a:custGeom>
              <a:rect b="b" l="l" r="r" t="t"/>
              <a:pathLst>
                <a:path extrusionOk="0" h="145" w="140">
                  <a:moveTo>
                    <a:pt x="140" y="71"/>
                  </a:moveTo>
                  <a:cubicBezTo>
                    <a:pt x="140" y="111"/>
                    <a:pt x="110" y="144"/>
                    <a:pt x="71" y="144"/>
                  </a:cubicBezTo>
                  <a:cubicBezTo>
                    <a:pt x="33" y="145"/>
                    <a:pt x="1" y="113"/>
                    <a:pt x="1" y="74"/>
                  </a:cubicBezTo>
                  <a:cubicBezTo>
                    <a:pt x="0" y="34"/>
                    <a:pt x="31" y="1"/>
                    <a:pt x="69" y="0"/>
                  </a:cubicBezTo>
                  <a:cubicBezTo>
                    <a:pt x="107" y="0"/>
                    <a:pt x="139" y="31"/>
                    <a:pt x="140" y="71"/>
                  </a:cubicBezTo>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071" name="Google Shape;3071;p10"/>
            <p:cNvSpPr/>
            <p:nvPr/>
          </p:nvSpPr>
          <p:spPr>
            <a:xfrm>
              <a:off x="850900" y="5861051"/>
              <a:ext cx="136525" cy="150813"/>
            </a:xfrm>
            <a:prstGeom prst="ellipse">
              <a:avLst/>
            </a:pr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072" name="Google Shape;3072;p10"/>
            <p:cNvSpPr/>
            <p:nvPr/>
          </p:nvSpPr>
          <p:spPr>
            <a:xfrm>
              <a:off x="646113" y="5481639"/>
              <a:ext cx="254000" cy="573088"/>
            </a:xfrm>
            <a:custGeom>
              <a:rect b="b" l="l" r="r" t="t"/>
              <a:pathLst>
                <a:path extrusionOk="0" h="130" w="61">
                  <a:moveTo>
                    <a:pt x="32" y="104"/>
                  </a:moveTo>
                  <a:cubicBezTo>
                    <a:pt x="2" y="129"/>
                    <a:pt x="2" y="129"/>
                    <a:pt x="2" y="129"/>
                  </a:cubicBezTo>
                  <a:cubicBezTo>
                    <a:pt x="2" y="130"/>
                    <a:pt x="2" y="130"/>
                    <a:pt x="2" y="130"/>
                  </a:cubicBezTo>
                  <a:cubicBezTo>
                    <a:pt x="32" y="104"/>
                    <a:pt x="32" y="104"/>
                    <a:pt x="32" y="104"/>
                  </a:cubicBezTo>
                  <a:cubicBezTo>
                    <a:pt x="35" y="118"/>
                    <a:pt x="47" y="128"/>
                    <a:pt x="61" y="128"/>
                  </a:cubicBezTo>
                  <a:cubicBezTo>
                    <a:pt x="61" y="128"/>
                    <a:pt x="61" y="128"/>
                    <a:pt x="61" y="128"/>
                  </a:cubicBezTo>
                  <a:cubicBezTo>
                    <a:pt x="61" y="128"/>
                    <a:pt x="61" y="128"/>
                    <a:pt x="61" y="128"/>
                  </a:cubicBezTo>
                  <a:cubicBezTo>
                    <a:pt x="47" y="128"/>
                    <a:pt x="35" y="117"/>
                    <a:pt x="32" y="104"/>
                  </a:cubicBezTo>
                  <a:moveTo>
                    <a:pt x="32" y="97"/>
                  </a:moveTo>
                  <a:cubicBezTo>
                    <a:pt x="0" y="107"/>
                    <a:pt x="0" y="107"/>
                    <a:pt x="0" y="107"/>
                  </a:cubicBezTo>
                  <a:cubicBezTo>
                    <a:pt x="32" y="97"/>
                    <a:pt x="32" y="97"/>
                    <a:pt x="32" y="97"/>
                  </a:cubicBezTo>
                  <a:cubicBezTo>
                    <a:pt x="32" y="97"/>
                    <a:pt x="32" y="97"/>
                    <a:pt x="32" y="97"/>
                  </a:cubicBezTo>
                  <a:moveTo>
                    <a:pt x="58" y="68"/>
                  </a:moveTo>
                  <a:cubicBezTo>
                    <a:pt x="58" y="68"/>
                    <a:pt x="58" y="68"/>
                    <a:pt x="58" y="68"/>
                  </a:cubicBezTo>
                  <a:cubicBezTo>
                    <a:pt x="58" y="68"/>
                    <a:pt x="58" y="68"/>
                    <a:pt x="58" y="68"/>
                  </a:cubicBezTo>
                  <a:moveTo>
                    <a:pt x="58" y="68"/>
                  </a:moveTo>
                  <a:cubicBezTo>
                    <a:pt x="58" y="68"/>
                    <a:pt x="58" y="68"/>
                    <a:pt x="58" y="68"/>
                  </a:cubicBezTo>
                  <a:cubicBezTo>
                    <a:pt x="58" y="68"/>
                    <a:pt x="58" y="68"/>
                    <a:pt x="58"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60" y="68"/>
                  </a:moveTo>
                  <a:cubicBezTo>
                    <a:pt x="60" y="68"/>
                    <a:pt x="60" y="68"/>
                    <a:pt x="59"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1" y="68"/>
                  </a:moveTo>
                  <a:cubicBezTo>
                    <a:pt x="60" y="68"/>
                    <a:pt x="60" y="68"/>
                    <a:pt x="60" y="68"/>
                  </a:cubicBezTo>
                  <a:cubicBezTo>
                    <a:pt x="60" y="68"/>
                    <a:pt x="60"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cubicBezTo>
                    <a:pt x="61" y="68"/>
                    <a:pt x="61" y="68"/>
                    <a:pt x="61" y="68"/>
                  </a:cubicBezTo>
                  <a:cubicBezTo>
                    <a:pt x="61" y="68"/>
                    <a:pt x="61"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cubicBezTo>
                    <a:pt x="61" y="68"/>
                    <a:pt x="61" y="68"/>
                    <a:pt x="61" y="68"/>
                  </a:cubicBezTo>
                  <a:moveTo>
                    <a:pt x="51" y="14"/>
                  </a:moveTo>
                  <a:cubicBezTo>
                    <a:pt x="51" y="14"/>
                    <a:pt x="51" y="14"/>
                    <a:pt x="51" y="14"/>
                  </a:cubicBezTo>
                  <a:cubicBezTo>
                    <a:pt x="51" y="14"/>
                    <a:pt x="51" y="14"/>
                    <a:pt x="51" y="14"/>
                  </a:cubicBezTo>
                  <a:moveTo>
                    <a:pt x="51" y="14"/>
                  </a:moveTo>
                  <a:cubicBezTo>
                    <a:pt x="51" y="14"/>
                    <a:pt x="51" y="14"/>
                    <a:pt x="51" y="14"/>
                  </a:cubicBezTo>
                  <a:cubicBezTo>
                    <a:pt x="51" y="14"/>
                    <a:pt x="51" y="14"/>
                    <a:pt x="51" y="14"/>
                  </a:cubicBezTo>
                  <a:moveTo>
                    <a:pt x="51" y="13"/>
                  </a:moveTo>
                  <a:cubicBezTo>
                    <a:pt x="51" y="13"/>
                    <a:pt x="51" y="13"/>
                    <a:pt x="51" y="13"/>
                  </a:cubicBezTo>
                  <a:cubicBezTo>
                    <a:pt x="51" y="13"/>
                    <a:pt x="51" y="13"/>
                    <a:pt x="51" y="13"/>
                  </a:cubicBezTo>
                  <a:moveTo>
                    <a:pt x="51" y="13"/>
                  </a:moveTo>
                  <a:cubicBezTo>
                    <a:pt x="51" y="13"/>
                    <a:pt x="51" y="13"/>
                    <a:pt x="51" y="13"/>
                  </a:cubicBezTo>
                  <a:cubicBezTo>
                    <a:pt x="51" y="13"/>
                    <a:pt x="51" y="13"/>
                    <a:pt x="51" y="13"/>
                  </a:cubicBezTo>
                  <a:moveTo>
                    <a:pt x="51" y="13"/>
                  </a:moveTo>
                  <a:cubicBezTo>
                    <a:pt x="51" y="13"/>
                    <a:pt x="51" y="13"/>
                    <a:pt x="51" y="13"/>
                  </a:cubicBezTo>
                  <a:cubicBezTo>
                    <a:pt x="51" y="13"/>
                    <a:pt x="51" y="13"/>
                    <a:pt x="51" y="13"/>
                  </a:cubicBezTo>
                  <a:moveTo>
                    <a:pt x="51" y="12"/>
                  </a:moveTo>
                  <a:cubicBezTo>
                    <a:pt x="51" y="12"/>
                    <a:pt x="51" y="12"/>
                    <a:pt x="51" y="12"/>
                  </a:cubicBezTo>
                  <a:cubicBezTo>
                    <a:pt x="51" y="12"/>
                    <a:pt x="51" y="12"/>
                    <a:pt x="51" y="12"/>
                  </a:cubicBezTo>
                  <a:moveTo>
                    <a:pt x="51" y="12"/>
                  </a:moveTo>
                  <a:cubicBezTo>
                    <a:pt x="51" y="12"/>
                    <a:pt x="51" y="12"/>
                    <a:pt x="51" y="12"/>
                  </a:cubicBezTo>
                  <a:cubicBezTo>
                    <a:pt x="51" y="12"/>
                    <a:pt x="51" y="12"/>
                    <a:pt x="51" y="12"/>
                  </a:cubicBezTo>
                  <a:moveTo>
                    <a:pt x="51" y="12"/>
                  </a:moveTo>
                  <a:cubicBezTo>
                    <a:pt x="51" y="12"/>
                    <a:pt x="51" y="12"/>
                    <a:pt x="51" y="12"/>
                  </a:cubicBezTo>
                  <a:cubicBezTo>
                    <a:pt x="51" y="12"/>
                    <a:pt x="51" y="12"/>
                    <a:pt x="51" y="12"/>
                  </a:cubicBezTo>
                  <a:moveTo>
                    <a:pt x="51" y="12"/>
                  </a:moveTo>
                  <a:cubicBezTo>
                    <a:pt x="51" y="12"/>
                    <a:pt x="51" y="12"/>
                    <a:pt x="51" y="12"/>
                  </a:cubicBezTo>
                  <a:cubicBezTo>
                    <a:pt x="51" y="12"/>
                    <a:pt x="51" y="12"/>
                    <a:pt x="51" y="12"/>
                  </a:cubicBezTo>
                  <a:moveTo>
                    <a:pt x="51" y="11"/>
                  </a:moveTo>
                  <a:cubicBezTo>
                    <a:pt x="51" y="11"/>
                    <a:pt x="51" y="12"/>
                    <a:pt x="51" y="12"/>
                  </a:cubicBezTo>
                  <a:cubicBezTo>
                    <a:pt x="51" y="11"/>
                    <a:pt x="51" y="11"/>
                    <a:pt x="51" y="11"/>
                  </a:cubicBezTo>
                  <a:moveTo>
                    <a:pt x="51" y="11"/>
                  </a:moveTo>
                  <a:cubicBezTo>
                    <a:pt x="51" y="11"/>
                    <a:pt x="51" y="11"/>
                    <a:pt x="51" y="11"/>
                  </a:cubicBezTo>
                  <a:cubicBezTo>
                    <a:pt x="51" y="11"/>
                    <a:pt x="51" y="11"/>
                    <a:pt x="51" y="11"/>
                  </a:cubicBezTo>
                  <a:cubicBezTo>
                    <a:pt x="51" y="11"/>
                    <a:pt x="51" y="11"/>
                    <a:pt x="51" y="11"/>
                  </a:cubicBezTo>
                  <a:cubicBezTo>
                    <a:pt x="51" y="11"/>
                    <a:pt x="51" y="11"/>
                    <a:pt x="51" y="11"/>
                  </a:cubicBezTo>
                  <a:moveTo>
                    <a:pt x="51" y="10"/>
                  </a:moveTo>
                  <a:cubicBezTo>
                    <a:pt x="51" y="10"/>
                    <a:pt x="51" y="11"/>
                    <a:pt x="51" y="11"/>
                  </a:cubicBezTo>
                  <a:cubicBezTo>
                    <a:pt x="51" y="11"/>
                    <a:pt x="51" y="10"/>
                    <a:pt x="51" y="10"/>
                  </a:cubicBezTo>
                  <a:moveTo>
                    <a:pt x="51" y="10"/>
                  </a:moveTo>
                  <a:cubicBezTo>
                    <a:pt x="51" y="10"/>
                    <a:pt x="51" y="10"/>
                    <a:pt x="51" y="10"/>
                  </a:cubicBezTo>
                  <a:cubicBezTo>
                    <a:pt x="51" y="10"/>
                    <a:pt x="51" y="10"/>
                    <a:pt x="51" y="10"/>
                  </a:cubicBezTo>
                  <a:moveTo>
                    <a:pt x="51" y="10"/>
                  </a:moveTo>
                  <a:cubicBezTo>
                    <a:pt x="51" y="10"/>
                    <a:pt x="51" y="10"/>
                    <a:pt x="51" y="10"/>
                  </a:cubicBezTo>
                  <a:cubicBezTo>
                    <a:pt x="51" y="10"/>
                    <a:pt x="51" y="10"/>
                    <a:pt x="51" y="10"/>
                  </a:cubicBezTo>
                  <a:moveTo>
                    <a:pt x="51" y="10"/>
                  </a:moveTo>
                  <a:cubicBezTo>
                    <a:pt x="51" y="10"/>
                    <a:pt x="51" y="10"/>
                    <a:pt x="51" y="10"/>
                  </a:cubicBezTo>
                  <a:cubicBezTo>
                    <a:pt x="51" y="10"/>
                    <a:pt x="51" y="10"/>
                    <a:pt x="51" y="10"/>
                  </a:cubicBezTo>
                  <a:moveTo>
                    <a:pt x="50" y="9"/>
                  </a:moveTo>
                  <a:cubicBezTo>
                    <a:pt x="50" y="9"/>
                    <a:pt x="51" y="10"/>
                    <a:pt x="51" y="10"/>
                  </a:cubicBezTo>
                  <a:cubicBezTo>
                    <a:pt x="51" y="10"/>
                    <a:pt x="50" y="9"/>
                    <a:pt x="50" y="9"/>
                  </a:cubicBezTo>
                  <a:moveTo>
                    <a:pt x="50" y="3"/>
                  </a:moveTo>
                  <a:cubicBezTo>
                    <a:pt x="50" y="5"/>
                    <a:pt x="50" y="7"/>
                    <a:pt x="50" y="9"/>
                  </a:cubicBezTo>
                  <a:cubicBezTo>
                    <a:pt x="50" y="7"/>
                    <a:pt x="50" y="5"/>
                    <a:pt x="50" y="3"/>
                  </a:cubicBezTo>
                  <a:moveTo>
                    <a:pt x="50" y="2"/>
                  </a:moveTo>
                  <a:cubicBezTo>
                    <a:pt x="50" y="2"/>
                    <a:pt x="50" y="2"/>
                    <a:pt x="50" y="2"/>
                  </a:cubicBezTo>
                  <a:cubicBezTo>
                    <a:pt x="50" y="2"/>
                    <a:pt x="50" y="2"/>
                    <a:pt x="50" y="2"/>
                  </a:cubicBezTo>
                  <a:moveTo>
                    <a:pt x="50" y="2"/>
                  </a:moveTo>
                  <a:cubicBezTo>
                    <a:pt x="50" y="2"/>
                    <a:pt x="50" y="2"/>
                    <a:pt x="50" y="2"/>
                  </a:cubicBezTo>
                  <a:cubicBezTo>
                    <a:pt x="50" y="2"/>
                    <a:pt x="50" y="2"/>
                    <a:pt x="50" y="2"/>
                  </a:cubicBezTo>
                  <a:moveTo>
                    <a:pt x="50" y="2"/>
                  </a:moveTo>
                  <a:cubicBezTo>
                    <a:pt x="50" y="2"/>
                    <a:pt x="50" y="2"/>
                    <a:pt x="50" y="2"/>
                  </a:cubicBezTo>
                  <a:cubicBezTo>
                    <a:pt x="50" y="2"/>
                    <a:pt x="50" y="2"/>
                    <a:pt x="50" y="2"/>
                  </a:cubicBezTo>
                  <a:moveTo>
                    <a:pt x="50" y="2"/>
                  </a:moveTo>
                  <a:cubicBezTo>
                    <a:pt x="50" y="2"/>
                    <a:pt x="50" y="2"/>
                    <a:pt x="50" y="2"/>
                  </a:cubicBezTo>
                  <a:cubicBezTo>
                    <a:pt x="50" y="2"/>
                    <a:pt x="50" y="2"/>
                    <a:pt x="50" y="2"/>
                  </a:cubicBezTo>
                  <a:moveTo>
                    <a:pt x="50" y="1"/>
                  </a:moveTo>
                  <a:cubicBezTo>
                    <a:pt x="50" y="1"/>
                    <a:pt x="50" y="2"/>
                    <a:pt x="50" y="2"/>
                  </a:cubicBezTo>
                  <a:cubicBezTo>
                    <a:pt x="50" y="2"/>
                    <a:pt x="50" y="1"/>
                    <a:pt x="50" y="1"/>
                  </a:cubicBezTo>
                  <a:moveTo>
                    <a:pt x="50" y="1"/>
                  </a:moveTo>
                  <a:cubicBezTo>
                    <a:pt x="50" y="1"/>
                    <a:pt x="50" y="1"/>
                    <a:pt x="50" y="1"/>
                  </a:cubicBezTo>
                  <a:cubicBezTo>
                    <a:pt x="50" y="1"/>
                    <a:pt x="50" y="1"/>
                    <a:pt x="50" y="1"/>
                  </a:cubicBezTo>
                  <a:moveTo>
                    <a:pt x="50" y="1"/>
                  </a:moveTo>
                  <a:cubicBezTo>
                    <a:pt x="50" y="1"/>
                    <a:pt x="50" y="1"/>
                    <a:pt x="50" y="1"/>
                  </a:cubicBezTo>
                  <a:cubicBezTo>
                    <a:pt x="50" y="1"/>
                    <a:pt x="50" y="1"/>
                    <a:pt x="50" y="1"/>
                  </a:cubicBezTo>
                  <a:moveTo>
                    <a:pt x="50" y="1"/>
                  </a:moveTo>
                  <a:cubicBezTo>
                    <a:pt x="50" y="1"/>
                    <a:pt x="50" y="1"/>
                    <a:pt x="50" y="1"/>
                  </a:cubicBezTo>
                  <a:cubicBezTo>
                    <a:pt x="50" y="1"/>
                    <a:pt x="50" y="1"/>
                    <a:pt x="50" y="1"/>
                  </a:cubicBezTo>
                  <a:moveTo>
                    <a:pt x="50" y="1"/>
                  </a:moveTo>
                  <a:cubicBezTo>
                    <a:pt x="50" y="1"/>
                    <a:pt x="50" y="1"/>
                    <a:pt x="50" y="1"/>
                  </a:cubicBezTo>
                  <a:cubicBezTo>
                    <a:pt x="50" y="1"/>
                    <a:pt x="50" y="1"/>
                    <a:pt x="50" y="1"/>
                  </a:cubicBezTo>
                  <a:moveTo>
                    <a:pt x="50" y="0"/>
                  </a:moveTo>
                  <a:cubicBezTo>
                    <a:pt x="50" y="0"/>
                    <a:pt x="50" y="0"/>
                    <a:pt x="50" y="0"/>
                  </a:cubicBezTo>
                  <a:cubicBezTo>
                    <a:pt x="50" y="0"/>
                    <a:pt x="50" y="0"/>
                    <a:pt x="50" y="0"/>
                  </a:cubicBezTo>
                  <a:moveTo>
                    <a:pt x="50" y="0"/>
                  </a:moveTo>
                  <a:cubicBezTo>
                    <a:pt x="50" y="0"/>
                    <a:pt x="50" y="0"/>
                    <a:pt x="50" y="0"/>
                  </a:cubicBezTo>
                  <a:cubicBezTo>
                    <a:pt x="50" y="0"/>
                    <a:pt x="50" y="0"/>
                    <a:pt x="50" y="0"/>
                  </a:cubicBezTo>
                  <a:moveTo>
                    <a:pt x="50" y="0"/>
                  </a:moveTo>
                  <a:cubicBezTo>
                    <a:pt x="50" y="0"/>
                    <a:pt x="50" y="0"/>
                    <a:pt x="50" y="0"/>
                  </a:cubicBezTo>
                  <a:cubicBezTo>
                    <a:pt x="50" y="0"/>
                    <a:pt x="50" y="0"/>
                    <a:pt x="50" y="0"/>
                  </a:cubicBezTo>
                </a:path>
              </a:pathLst>
            </a:custGeom>
            <a:solidFill>
              <a:srgbClr val="D4F1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073" name="Google Shape;3073;p10"/>
            <p:cNvSpPr/>
            <p:nvPr/>
          </p:nvSpPr>
          <p:spPr>
            <a:xfrm>
              <a:off x="584200" y="6837364"/>
              <a:ext cx="74613" cy="12700"/>
            </a:xfrm>
            <a:prstGeom prst="rect">
              <a:avLst/>
            </a:pr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074" name="Google Shape;3074;p10"/>
            <p:cNvSpPr/>
            <p:nvPr/>
          </p:nvSpPr>
          <p:spPr>
            <a:xfrm>
              <a:off x="584200" y="6837364"/>
              <a:ext cx="74613" cy="12700"/>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075" name="Google Shape;3075;p10"/>
            <p:cNvSpPr/>
            <p:nvPr/>
          </p:nvSpPr>
          <p:spPr>
            <a:xfrm>
              <a:off x="584200" y="5848351"/>
              <a:ext cx="195263" cy="989013"/>
            </a:xfrm>
            <a:custGeom>
              <a:rect b="b" l="l" r="r" t="t"/>
              <a:pathLst>
                <a:path extrusionOk="0" h="224" w="47">
                  <a:moveTo>
                    <a:pt x="18" y="212"/>
                  </a:moveTo>
                  <a:cubicBezTo>
                    <a:pt x="0" y="212"/>
                    <a:pt x="0" y="212"/>
                    <a:pt x="0" y="212"/>
                  </a:cubicBezTo>
                  <a:cubicBezTo>
                    <a:pt x="0" y="224"/>
                    <a:pt x="0" y="224"/>
                    <a:pt x="0" y="224"/>
                  </a:cubicBezTo>
                  <a:cubicBezTo>
                    <a:pt x="18" y="224"/>
                    <a:pt x="18" y="224"/>
                    <a:pt x="18" y="224"/>
                  </a:cubicBezTo>
                  <a:cubicBezTo>
                    <a:pt x="18" y="212"/>
                    <a:pt x="18" y="212"/>
                    <a:pt x="18" y="212"/>
                  </a:cubicBezTo>
                  <a:moveTo>
                    <a:pt x="11" y="0"/>
                  </a:moveTo>
                  <a:cubicBezTo>
                    <a:pt x="7" y="0"/>
                    <a:pt x="4" y="1"/>
                    <a:pt x="0" y="1"/>
                  </a:cubicBezTo>
                  <a:cubicBezTo>
                    <a:pt x="0" y="137"/>
                    <a:pt x="0" y="137"/>
                    <a:pt x="0" y="137"/>
                  </a:cubicBezTo>
                  <a:cubicBezTo>
                    <a:pt x="5" y="135"/>
                    <a:pt x="11" y="133"/>
                    <a:pt x="16" y="133"/>
                  </a:cubicBezTo>
                  <a:cubicBezTo>
                    <a:pt x="17" y="133"/>
                    <a:pt x="17" y="133"/>
                    <a:pt x="17" y="133"/>
                  </a:cubicBezTo>
                  <a:cubicBezTo>
                    <a:pt x="17" y="47"/>
                    <a:pt x="17" y="47"/>
                    <a:pt x="17" y="47"/>
                  </a:cubicBezTo>
                  <a:cubicBezTo>
                    <a:pt x="17" y="47"/>
                    <a:pt x="17" y="47"/>
                    <a:pt x="17" y="47"/>
                  </a:cubicBezTo>
                  <a:cubicBezTo>
                    <a:pt x="17" y="46"/>
                    <a:pt x="17" y="46"/>
                    <a:pt x="17" y="46"/>
                  </a:cubicBezTo>
                  <a:cubicBezTo>
                    <a:pt x="47" y="21"/>
                    <a:pt x="47" y="21"/>
                    <a:pt x="47" y="21"/>
                  </a:cubicBezTo>
                  <a:cubicBezTo>
                    <a:pt x="47" y="19"/>
                    <a:pt x="47" y="17"/>
                    <a:pt x="47" y="15"/>
                  </a:cubicBezTo>
                  <a:cubicBezTo>
                    <a:pt x="47" y="15"/>
                    <a:pt x="47" y="15"/>
                    <a:pt x="47" y="14"/>
                  </a:cubicBezTo>
                  <a:cubicBezTo>
                    <a:pt x="15" y="24"/>
                    <a:pt x="15" y="24"/>
                    <a:pt x="15" y="24"/>
                  </a:cubicBezTo>
                  <a:cubicBezTo>
                    <a:pt x="11" y="0"/>
                    <a:pt x="11" y="0"/>
                    <a:pt x="11" y="0"/>
                  </a:cubicBezTo>
                </a:path>
              </a:pathLst>
            </a:custGeom>
            <a:solidFill>
              <a:srgbClr val="D18A5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076" name="Google Shape;3076;p10"/>
            <p:cNvSpPr/>
            <p:nvPr/>
          </p:nvSpPr>
          <p:spPr>
            <a:xfrm>
              <a:off x="900113" y="6046789"/>
              <a:ext cx="4763" cy="0"/>
            </a:xfrm>
            <a:custGeom>
              <a:rect b="b" l="l" r="r" t="t"/>
              <a:pathLst>
                <a:path extrusionOk="0" h="120000" w="1">
                  <a:moveTo>
                    <a:pt x="0" y="0"/>
                  </a:moveTo>
                  <a:cubicBezTo>
                    <a:pt x="0" y="0"/>
                    <a:pt x="0" y="0"/>
                    <a:pt x="0" y="0"/>
                  </a:cubicBezTo>
                  <a:cubicBezTo>
                    <a:pt x="0" y="0"/>
                    <a:pt x="0" y="0"/>
                    <a:pt x="0"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path>
              </a:pathLst>
            </a:custGeom>
            <a:solidFill>
              <a:srgbClr val="D4F1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077" name="Google Shape;3077;p10"/>
            <p:cNvSpPr/>
            <p:nvPr/>
          </p:nvSpPr>
          <p:spPr>
            <a:xfrm>
              <a:off x="779463" y="5781676"/>
              <a:ext cx="246063" cy="265113"/>
            </a:xfrm>
            <a:custGeom>
              <a:rect b="b" l="l" r="r" t="t"/>
              <a:pathLst>
                <a:path extrusionOk="0" h="60" w="59">
                  <a:moveTo>
                    <a:pt x="34" y="52"/>
                  </a:moveTo>
                  <a:cubicBezTo>
                    <a:pt x="24" y="52"/>
                    <a:pt x="17" y="44"/>
                    <a:pt x="17" y="35"/>
                  </a:cubicBezTo>
                  <a:cubicBezTo>
                    <a:pt x="17" y="25"/>
                    <a:pt x="24" y="18"/>
                    <a:pt x="34" y="18"/>
                  </a:cubicBezTo>
                  <a:cubicBezTo>
                    <a:pt x="43" y="18"/>
                    <a:pt x="50" y="25"/>
                    <a:pt x="50" y="35"/>
                  </a:cubicBezTo>
                  <a:cubicBezTo>
                    <a:pt x="50" y="44"/>
                    <a:pt x="43" y="52"/>
                    <a:pt x="34" y="52"/>
                  </a:cubicBezTo>
                  <a:moveTo>
                    <a:pt x="29" y="0"/>
                  </a:move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6" y="0"/>
                  </a:cubicBezTo>
                  <a:cubicBezTo>
                    <a:pt x="26" y="0"/>
                    <a:pt x="26" y="0"/>
                    <a:pt x="26" y="0"/>
                  </a:cubicBezTo>
                  <a:cubicBezTo>
                    <a:pt x="26" y="0"/>
                    <a:pt x="26" y="0"/>
                    <a:pt x="26" y="0"/>
                  </a:cubicBezTo>
                  <a:cubicBezTo>
                    <a:pt x="26" y="0"/>
                    <a:pt x="26" y="0"/>
                    <a:pt x="26" y="0"/>
                  </a:cubicBezTo>
                  <a:cubicBezTo>
                    <a:pt x="11" y="2"/>
                    <a:pt x="0" y="14"/>
                    <a:pt x="0" y="29"/>
                  </a:cubicBezTo>
                  <a:cubicBezTo>
                    <a:pt x="0" y="29"/>
                    <a:pt x="0" y="29"/>
                    <a:pt x="0" y="29"/>
                  </a:cubicBezTo>
                  <a:cubicBezTo>
                    <a:pt x="0" y="29"/>
                    <a:pt x="0" y="29"/>
                    <a:pt x="0" y="29"/>
                  </a:cubicBezTo>
                  <a:cubicBezTo>
                    <a:pt x="0" y="30"/>
                    <a:pt x="0" y="30"/>
                    <a:pt x="0" y="30"/>
                  </a:cubicBezTo>
                  <a:cubicBezTo>
                    <a:pt x="0" y="32"/>
                    <a:pt x="0" y="34"/>
                    <a:pt x="0" y="36"/>
                  </a:cubicBezTo>
                  <a:cubicBezTo>
                    <a:pt x="3" y="49"/>
                    <a:pt x="15" y="60"/>
                    <a:pt x="29" y="60"/>
                  </a:cubicBezTo>
                  <a:cubicBezTo>
                    <a:pt x="29" y="60"/>
                    <a:pt x="29" y="60"/>
                    <a:pt x="29" y="60"/>
                  </a:cubicBezTo>
                  <a:cubicBezTo>
                    <a:pt x="29" y="60"/>
                    <a:pt x="29" y="60"/>
                    <a:pt x="29" y="60"/>
                  </a:cubicBezTo>
                  <a:cubicBezTo>
                    <a:pt x="29" y="60"/>
                    <a:pt x="29" y="60"/>
                    <a:pt x="29" y="60"/>
                  </a:cubicBezTo>
                  <a:cubicBezTo>
                    <a:pt x="29" y="60"/>
                    <a:pt x="30" y="60"/>
                    <a:pt x="30" y="60"/>
                  </a:cubicBezTo>
                  <a:cubicBezTo>
                    <a:pt x="30" y="60"/>
                    <a:pt x="30" y="60"/>
                    <a:pt x="30" y="60"/>
                  </a:cubicBezTo>
                  <a:cubicBezTo>
                    <a:pt x="30" y="60"/>
                    <a:pt x="30" y="60"/>
                    <a:pt x="30" y="60"/>
                  </a:cubicBezTo>
                  <a:cubicBezTo>
                    <a:pt x="30" y="60"/>
                    <a:pt x="30" y="60"/>
                    <a:pt x="30" y="60"/>
                  </a:cubicBezTo>
                  <a:cubicBezTo>
                    <a:pt x="30" y="60"/>
                    <a:pt x="30" y="60"/>
                    <a:pt x="30" y="60"/>
                  </a:cubicBezTo>
                  <a:cubicBezTo>
                    <a:pt x="46" y="59"/>
                    <a:pt x="59" y="46"/>
                    <a:pt x="59" y="30"/>
                  </a:cubicBezTo>
                  <a:cubicBezTo>
                    <a:pt x="59" y="30"/>
                    <a:pt x="59" y="29"/>
                    <a:pt x="59" y="29"/>
                  </a:cubicBezTo>
                  <a:cubicBezTo>
                    <a:pt x="59" y="29"/>
                    <a:pt x="59" y="29"/>
                    <a:pt x="59" y="29"/>
                  </a:cubicBezTo>
                  <a:cubicBezTo>
                    <a:pt x="59" y="13"/>
                    <a:pt x="46" y="0"/>
                    <a:pt x="29" y="0"/>
                  </a:cubicBezTo>
                  <a:cubicBezTo>
                    <a:pt x="29" y="0"/>
                    <a:pt x="29" y="0"/>
                    <a:pt x="29" y="0"/>
                  </a:cubicBezTo>
                </a:path>
              </a:pathLst>
            </a:custGeom>
            <a:solidFill>
              <a:srgbClr val="8ECB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078" name="Google Shape;3078;p10"/>
            <p:cNvSpPr/>
            <p:nvPr/>
          </p:nvSpPr>
          <p:spPr>
            <a:xfrm>
              <a:off x="584200" y="5221289"/>
              <a:ext cx="274638" cy="631825"/>
            </a:xfrm>
            <a:custGeom>
              <a:rect b="b" l="l" r="r" t="t"/>
              <a:pathLst>
                <a:path extrusionOk="0" h="143" w="66">
                  <a:moveTo>
                    <a:pt x="0" y="0"/>
                  </a:moveTo>
                  <a:cubicBezTo>
                    <a:pt x="0" y="143"/>
                    <a:pt x="0" y="143"/>
                    <a:pt x="0" y="143"/>
                  </a:cubicBezTo>
                  <a:cubicBezTo>
                    <a:pt x="4" y="143"/>
                    <a:pt x="7" y="142"/>
                    <a:pt x="11" y="142"/>
                  </a:cubicBezTo>
                  <a:cubicBezTo>
                    <a:pt x="11" y="142"/>
                    <a:pt x="11" y="142"/>
                    <a:pt x="11" y="142"/>
                  </a:cubicBezTo>
                  <a:cubicBezTo>
                    <a:pt x="42" y="135"/>
                    <a:pt x="65" y="106"/>
                    <a:pt x="66" y="73"/>
                  </a:cubicBezTo>
                  <a:cubicBezTo>
                    <a:pt x="66" y="73"/>
                    <a:pt x="66" y="73"/>
                    <a:pt x="66" y="73"/>
                  </a:cubicBezTo>
                  <a:cubicBezTo>
                    <a:pt x="66" y="73"/>
                    <a:pt x="66" y="73"/>
                    <a:pt x="66" y="73"/>
                  </a:cubicBezTo>
                  <a:cubicBezTo>
                    <a:pt x="66" y="73"/>
                    <a:pt x="66" y="73"/>
                    <a:pt x="66" y="73"/>
                  </a:cubicBezTo>
                  <a:cubicBezTo>
                    <a:pt x="66" y="72"/>
                    <a:pt x="66" y="72"/>
                    <a:pt x="66" y="72"/>
                  </a:cubicBezTo>
                  <a:cubicBezTo>
                    <a:pt x="66" y="72"/>
                    <a:pt x="66" y="72"/>
                    <a:pt x="66" y="72"/>
                  </a:cubicBezTo>
                  <a:cubicBezTo>
                    <a:pt x="66" y="72"/>
                    <a:pt x="66" y="72"/>
                    <a:pt x="66" y="72"/>
                  </a:cubicBezTo>
                  <a:cubicBezTo>
                    <a:pt x="66" y="72"/>
                    <a:pt x="66" y="72"/>
                    <a:pt x="66" y="72"/>
                  </a:cubicBezTo>
                  <a:cubicBezTo>
                    <a:pt x="66" y="72"/>
                    <a:pt x="66" y="72"/>
                    <a:pt x="66" y="72"/>
                  </a:cubicBezTo>
                  <a:cubicBezTo>
                    <a:pt x="66" y="72"/>
                    <a:pt x="66" y="72"/>
                    <a:pt x="66" y="72"/>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0"/>
                    <a:pt x="66" y="70"/>
                  </a:cubicBezTo>
                  <a:cubicBezTo>
                    <a:pt x="66" y="70"/>
                    <a:pt x="66" y="70"/>
                    <a:pt x="66" y="70"/>
                  </a:cubicBezTo>
                  <a:cubicBezTo>
                    <a:pt x="66" y="70"/>
                    <a:pt x="66" y="70"/>
                    <a:pt x="66" y="70"/>
                  </a:cubicBezTo>
                  <a:cubicBezTo>
                    <a:pt x="66" y="70"/>
                    <a:pt x="66" y="70"/>
                    <a:pt x="66" y="70"/>
                  </a:cubicBezTo>
                  <a:cubicBezTo>
                    <a:pt x="66" y="70"/>
                    <a:pt x="66" y="70"/>
                    <a:pt x="66" y="70"/>
                  </a:cubicBezTo>
                  <a:cubicBezTo>
                    <a:pt x="66" y="70"/>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5" y="68"/>
                    <a:pt x="65" y="68"/>
                  </a:cubicBezTo>
                  <a:cubicBezTo>
                    <a:pt x="65" y="68"/>
                    <a:pt x="65" y="68"/>
                    <a:pt x="65" y="68"/>
                  </a:cubicBezTo>
                  <a:cubicBezTo>
                    <a:pt x="65" y="66"/>
                    <a:pt x="65" y="64"/>
                    <a:pt x="65" y="62"/>
                  </a:cubicBezTo>
                  <a:cubicBezTo>
                    <a:pt x="65" y="62"/>
                    <a:pt x="65" y="62"/>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59"/>
                  </a:cubicBezTo>
                  <a:cubicBezTo>
                    <a:pt x="65" y="59"/>
                    <a:pt x="65" y="59"/>
                    <a:pt x="65" y="59"/>
                  </a:cubicBezTo>
                  <a:cubicBezTo>
                    <a:pt x="65" y="59"/>
                    <a:pt x="65" y="59"/>
                    <a:pt x="65" y="59"/>
                  </a:cubicBezTo>
                  <a:cubicBezTo>
                    <a:pt x="65" y="59"/>
                    <a:pt x="65" y="59"/>
                    <a:pt x="65" y="59"/>
                  </a:cubicBezTo>
                  <a:cubicBezTo>
                    <a:pt x="65" y="59"/>
                    <a:pt x="65" y="59"/>
                    <a:pt x="65" y="59"/>
                  </a:cubicBezTo>
                  <a:cubicBezTo>
                    <a:pt x="65" y="59"/>
                    <a:pt x="65" y="59"/>
                    <a:pt x="65" y="59"/>
                  </a:cubicBezTo>
                  <a:cubicBezTo>
                    <a:pt x="59" y="26"/>
                    <a:pt x="33" y="1"/>
                    <a:pt x="0" y="0"/>
                  </a:cubicBezTo>
                </a:path>
              </a:pathLst>
            </a:custGeom>
            <a:solidFill>
              <a:srgbClr val="8ECB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079" name="Google Shape;3079;p10"/>
            <p:cNvSpPr/>
            <p:nvPr/>
          </p:nvSpPr>
          <p:spPr>
            <a:xfrm>
              <a:off x="850900" y="5861051"/>
              <a:ext cx="136525" cy="150813"/>
            </a:xfrm>
            <a:prstGeom prst="ellipse">
              <a:avLst/>
            </a:prstGeom>
            <a:solidFill>
              <a:srgbClr val="7AB6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080" name="Google Shape;3080;p10"/>
            <p:cNvSpPr/>
            <p:nvPr/>
          </p:nvSpPr>
          <p:spPr>
            <a:xfrm>
              <a:off x="10042526" y="5295901"/>
              <a:ext cx="614363" cy="1504950"/>
            </a:xfrm>
            <a:custGeom>
              <a:rect b="b" l="l" r="r" t="t"/>
              <a:pathLst>
                <a:path extrusionOk="0" h="948" w="387">
                  <a:moveTo>
                    <a:pt x="387" y="167"/>
                  </a:moveTo>
                  <a:lnTo>
                    <a:pt x="218" y="270"/>
                  </a:lnTo>
                  <a:lnTo>
                    <a:pt x="195" y="0"/>
                  </a:lnTo>
                  <a:lnTo>
                    <a:pt x="169" y="270"/>
                  </a:lnTo>
                  <a:lnTo>
                    <a:pt x="0" y="167"/>
                  </a:lnTo>
                  <a:lnTo>
                    <a:pt x="155" y="359"/>
                  </a:lnTo>
                  <a:lnTo>
                    <a:pt x="127" y="948"/>
                  </a:lnTo>
                  <a:lnTo>
                    <a:pt x="250" y="948"/>
                  </a:lnTo>
                  <a:lnTo>
                    <a:pt x="229" y="359"/>
                  </a:lnTo>
                  <a:lnTo>
                    <a:pt x="387" y="167"/>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081" name="Google Shape;3081;p10"/>
            <p:cNvSpPr/>
            <p:nvPr/>
          </p:nvSpPr>
          <p:spPr>
            <a:xfrm>
              <a:off x="10334626" y="6765926"/>
              <a:ext cx="109538" cy="34925"/>
            </a:xfrm>
            <a:custGeom>
              <a:rect b="b" l="l" r="r" t="t"/>
              <a:pathLst>
                <a:path extrusionOk="0" h="22" w="69">
                  <a:moveTo>
                    <a:pt x="69" y="0"/>
                  </a:moveTo>
                  <a:lnTo>
                    <a:pt x="63" y="0"/>
                  </a:lnTo>
                  <a:lnTo>
                    <a:pt x="66" y="22"/>
                  </a:lnTo>
                  <a:lnTo>
                    <a:pt x="0" y="22"/>
                  </a:lnTo>
                  <a:lnTo>
                    <a:pt x="0" y="22"/>
                  </a:lnTo>
                  <a:lnTo>
                    <a:pt x="69" y="22"/>
                  </a:lnTo>
                  <a:lnTo>
                    <a:pt x="69" y="0"/>
                  </a:ln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082" name="Google Shape;3082;p10"/>
            <p:cNvSpPr/>
            <p:nvPr/>
          </p:nvSpPr>
          <p:spPr>
            <a:xfrm>
              <a:off x="10334626" y="6765926"/>
              <a:ext cx="109538" cy="34925"/>
            </a:xfrm>
            <a:custGeom>
              <a:rect b="b" l="l" r="r" t="t"/>
              <a:pathLst>
                <a:path extrusionOk="0" h="22" w="69">
                  <a:moveTo>
                    <a:pt x="69" y="0"/>
                  </a:moveTo>
                  <a:lnTo>
                    <a:pt x="63" y="0"/>
                  </a:lnTo>
                  <a:lnTo>
                    <a:pt x="66" y="22"/>
                  </a:lnTo>
                  <a:lnTo>
                    <a:pt x="0" y="22"/>
                  </a:lnTo>
                  <a:lnTo>
                    <a:pt x="0" y="22"/>
                  </a:lnTo>
                  <a:lnTo>
                    <a:pt x="69" y="22"/>
                  </a:lnTo>
                  <a:lnTo>
                    <a:pt x="69"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083" name="Google Shape;3083;p10"/>
            <p:cNvSpPr/>
            <p:nvPr/>
          </p:nvSpPr>
          <p:spPr>
            <a:xfrm>
              <a:off x="10410826" y="6019801"/>
              <a:ext cx="33338" cy="746125"/>
            </a:xfrm>
            <a:custGeom>
              <a:rect b="b" l="l" r="r" t="t"/>
              <a:pathLst>
                <a:path extrusionOk="0" h="169" w="8">
                  <a:moveTo>
                    <a:pt x="8" y="159"/>
                  </a:moveTo>
                  <a:cubicBezTo>
                    <a:pt x="6" y="159"/>
                    <a:pt x="6" y="159"/>
                    <a:pt x="6" y="159"/>
                  </a:cubicBezTo>
                  <a:cubicBezTo>
                    <a:pt x="6" y="169"/>
                    <a:pt x="6" y="169"/>
                    <a:pt x="6" y="169"/>
                  </a:cubicBezTo>
                  <a:cubicBezTo>
                    <a:pt x="8" y="169"/>
                    <a:pt x="8" y="169"/>
                    <a:pt x="8" y="169"/>
                  </a:cubicBezTo>
                  <a:cubicBezTo>
                    <a:pt x="8" y="159"/>
                    <a:pt x="8" y="159"/>
                    <a:pt x="8" y="159"/>
                  </a:cubicBezTo>
                  <a:moveTo>
                    <a:pt x="1" y="0"/>
                  </a:moveTo>
                  <a:cubicBezTo>
                    <a:pt x="0" y="0"/>
                    <a:pt x="0" y="0"/>
                    <a:pt x="0" y="0"/>
                  </a:cubicBezTo>
                  <a:cubicBezTo>
                    <a:pt x="3" y="73"/>
                    <a:pt x="3" y="73"/>
                    <a:pt x="3" y="73"/>
                  </a:cubicBezTo>
                  <a:cubicBezTo>
                    <a:pt x="3" y="74"/>
                    <a:pt x="4" y="74"/>
                    <a:pt x="4" y="75"/>
                  </a:cubicBezTo>
                  <a:cubicBezTo>
                    <a:pt x="1" y="0"/>
                    <a:pt x="1" y="0"/>
                    <a:pt x="1" y="0"/>
                  </a:cubicBezTo>
                </a:path>
              </a:pathLst>
            </a:custGeom>
            <a:solidFill>
              <a:srgbClr val="D4F1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084" name="Google Shape;3084;p10"/>
            <p:cNvSpPr/>
            <p:nvPr/>
          </p:nvSpPr>
          <p:spPr>
            <a:xfrm>
              <a:off x="10421938" y="6342064"/>
              <a:ext cx="4763" cy="9525"/>
            </a:xfrm>
            <a:custGeom>
              <a:rect b="b" l="l" r="r" t="t"/>
              <a:pathLst>
                <a:path extrusionOk="0" h="2" w="1">
                  <a:moveTo>
                    <a:pt x="0" y="0"/>
                  </a:moveTo>
                  <a:cubicBezTo>
                    <a:pt x="0" y="0"/>
                    <a:pt x="0" y="0"/>
                    <a:pt x="0" y="0"/>
                  </a:cubicBezTo>
                  <a:cubicBezTo>
                    <a:pt x="0" y="1"/>
                    <a:pt x="1" y="1"/>
                    <a:pt x="1" y="2"/>
                  </a:cubicBezTo>
                  <a:cubicBezTo>
                    <a:pt x="1" y="2"/>
                    <a:pt x="1" y="2"/>
                    <a:pt x="1" y="2"/>
                  </a:cubicBezTo>
                  <a:cubicBezTo>
                    <a:pt x="1" y="1"/>
                    <a:pt x="0" y="1"/>
                    <a:pt x="0" y="0"/>
                  </a:cubicBezTo>
                </a:path>
              </a:pathLst>
            </a:custGeom>
            <a:solidFill>
              <a:srgbClr val="8ECB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085" name="Google Shape;3085;p10"/>
            <p:cNvSpPr/>
            <p:nvPr/>
          </p:nvSpPr>
          <p:spPr>
            <a:xfrm>
              <a:off x="10421938" y="6342064"/>
              <a:ext cx="22225" cy="379413"/>
            </a:xfrm>
            <a:custGeom>
              <a:rect b="b" l="l" r="r" t="t"/>
              <a:pathLst>
                <a:path extrusionOk="0" h="86" w="5">
                  <a:moveTo>
                    <a:pt x="0" y="0"/>
                  </a:moveTo>
                  <a:cubicBezTo>
                    <a:pt x="3" y="86"/>
                    <a:pt x="3" y="86"/>
                    <a:pt x="3" y="86"/>
                  </a:cubicBezTo>
                  <a:cubicBezTo>
                    <a:pt x="5" y="86"/>
                    <a:pt x="5" y="86"/>
                    <a:pt x="5" y="86"/>
                  </a:cubicBezTo>
                  <a:cubicBezTo>
                    <a:pt x="1" y="2"/>
                    <a:pt x="1" y="2"/>
                    <a:pt x="1" y="2"/>
                  </a:cubicBezTo>
                  <a:cubicBezTo>
                    <a:pt x="1" y="1"/>
                    <a:pt x="0" y="1"/>
                    <a:pt x="0" y="0"/>
                  </a:cubicBezTo>
                </a:path>
              </a:pathLst>
            </a:custGeom>
            <a:solidFill>
              <a:srgbClr val="A5D55C"/>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086" name="Google Shape;3086;p10"/>
            <p:cNvSpPr/>
            <p:nvPr/>
          </p:nvSpPr>
          <p:spPr>
            <a:xfrm>
              <a:off x="10334626" y="5295901"/>
              <a:ext cx="322263" cy="1504950"/>
            </a:xfrm>
            <a:custGeom>
              <a:rect b="b" l="l" r="r" t="t"/>
              <a:pathLst>
                <a:path extrusionOk="0" h="948" w="203">
                  <a:moveTo>
                    <a:pt x="11" y="0"/>
                  </a:moveTo>
                  <a:lnTo>
                    <a:pt x="0" y="103"/>
                  </a:lnTo>
                  <a:lnTo>
                    <a:pt x="0" y="948"/>
                  </a:lnTo>
                  <a:lnTo>
                    <a:pt x="66" y="948"/>
                  </a:lnTo>
                  <a:lnTo>
                    <a:pt x="63" y="926"/>
                  </a:lnTo>
                  <a:lnTo>
                    <a:pt x="63" y="898"/>
                  </a:lnTo>
                  <a:lnTo>
                    <a:pt x="55" y="659"/>
                  </a:lnTo>
                  <a:lnTo>
                    <a:pt x="55" y="659"/>
                  </a:lnTo>
                  <a:lnTo>
                    <a:pt x="48" y="456"/>
                  </a:lnTo>
                  <a:lnTo>
                    <a:pt x="45" y="359"/>
                  </a:lnTo>
                  <a:lnTo>
                    <a:pt x="203" y="167"/>
                  </a:lnTo>
                  <a:lnTo>
                    <a:pt x="34" y="270"/>
                  </a:lnTo>
                  <a:lnTo>
                    <a:pt x="11"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087" name="Google Shape;3087;p10"/>
            <p:cNvSpPr/>
            <p:nvPr/>
          </p:nvSpPr>
          <p:spPr>
            <a:xfrm>
              <a:off x="6616701" y="5583239"/>
              <a:ext cx="666750" cy="1254125"/>
            </a:xfrm>
            <a:custGeom>
              <a:rect b="b" l="l" r="r" t="t"/>
              <a:pathLst>
                <a:path extrusionOk="0" h="790" w="420">
                  <a:moveTo>
                    <a:pt x="420" y="156"/>
                  </a:moveTo>
                  <a:lnTo>
                    <a:pt x="241" y="203"/>
                  </a:lnTo>
                  <a:lnTo>
                    <a:pt x="202" y="0"/>
                  </a:lnTo>
                  <a:lnTo>
                    <a:pt x="170" y="203"/>
                  </a:lnTo>
                  <a:lnTo>
                    <a:pt x="0" y="153"/>
                  </a:lnTo>
                  <a:lnTo>
                    <a:pt x="176" y="278"/>
                  </a:lnTo>
                  <a:lnTo>
                    <a:pt x="163" y="790"/>
                  </a:lnTo>
                  <a:lnTo>
                    <a:pt x="244" y="790"/>
                  </a:lnTo>
                  <a:lnTo>
                    <a:pt x="231" y="278"/>
                  </a:lnTo>
                  <a:lnTo>
                    <a:pt x="420" y="156"/>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088" name="Google Shape;3088;p10"/>
            <p:cNvSpPr/>
            <p:nvPr/>
          </p:nvSpPr>
          <p:spPr>
            <a:xfrm>
              <a:off x="6937376" y="6837364"/>
              <a:ext cx="66675" cy="3175"/>
            </a:xfrm>
            <a:prstGeom prst="rect">
              <a:avLst/>
            </a:pr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089" name="Google Shape;3089;p10"/>
            <p:cNvSpPr/>
            <p:nvPr/>
          </p:nvSpPr>
          <p:spPr>
            <a:xfrm>
              <a:off x="6937376" y="6837364"/>
              <a:ext cx="66675" cy="3175"/>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090" name="Google Shape;3090;p10"/>
            <p:cNvSpPr/>
            <p:nvPr/>
          </p:nvSpPr>
          <p:spPr>
            <a:xfrm>
              <a:off x="6937376" y="6761164"/>
              <a:ext cx="66675" cy="76200"/>
            </a:xfrm>
            <a:custGeom>
              <a:rect b="b" l="l" r="r" t="t"/>
              <a:pathLst>
                <a:path extrusionOk="0" h="48" w="42">
                  <a:moveTo>
                    <a:pt x="39" y="0"/>
                  </a:moveTo>
                  <a:lnTo>
                    <a:pt x="0" y="0"/>
                  </a:lnTo>
                  <a:lnTo>
                    <a:pt x="0" y="48"/>
                  </a:lnTo>
                  <a:lnTo>
                    <a:pt x="42" y="48"/>
                  </a:lnTo>
                  <a:lnTo>
                    <a:pt x="39" y="0"/>
                  </a:lnTo>
                  <a:close/>
                </a:path>
              </a:pathLst>
            </a:custGeom>
            <a:solidFill>
              <a:srgbClr val="D18A5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091" name="Google Shape;3091;p10"/>
            <p:cNvSpPr/>
            <p:nvPr/>
          </p:nvSpPr>
          <p:spPr>
            <a:xfrm>
              <a:off x="6937376" y="6761164"/>
              <a:ext cx="66675" cy="76200"/>
            </a:xfrm>
            <a:custGeom>
              <a:rect b="b" l="l" r="r" t="t"/>
              <a:pathLst>
                <a:path extrusionOk="0" h="48" w="42">
                  <a:moveTo>
                    <a:pt x="39" y="0"/>
                  </a:moveTo>
                  <a:lnTo>
                    <a:pt x="0" y="0"/>
                  </a:lnTo>
                  <a:lnTo>
                    <a:pt x="0" y="48"/>
                  </a:lnTo>
                  <a:lnTo>
                    <a:pt x="42" y="48"/>
                  </a:lnTo>
                  <a:lnTo>
                    <a:pt x="39"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092" name="Google Shape;3092;p10"/>
            <p:cNvSpPr/>
            <p:nvPr/>
          </p:nvSpPr>
          <p:spPr>
            <a:xfrm>
              <a:off x="11160126" y="6453189"/>
              <a:ext cx="458788" cy="307975"/>
            </a:xfrm>
            <a:custGeom>
              <a:rect b="b" l="l" r="r" t="t"/>
              <a:pathLst>
                <a:path extrusionOk="0" h="70" w="110">
                  <a:moveTo>
                    <a:pt x="108" y="70"/>
                  </a:moveTo>
                  <a:cubicBezTo>
                    <a:pt x="110" y="65"/>
                    <a:pt x="110" y="60"/>
                    <a:pt x="110" y="55"/>
                  </a:cubicBezTo>
                  <a:cubicBezTo>
                    <a:pt x="110" y="24"/>
                    <a:pt x="86" y="0"/>
                    <a:pt x="55" y="0"/>
                  </a:cubicBezTo>
                  <a:cubicBezTo>
                    <a:pt x="25" y="0"/>
                    <a:pt x="0" y="24"/>
                    <a:pt x="0" y="55"/>
                  </a:cubicBezTo>
                  <a:cubicBezTo>
                    <a:pt x="0" y="60"/>
                    <a:pt x="1" y="65"/>
                    <a:pt x="2" y="70"/>
                  </a:cubicBezTo>
                  <a:cubicBezTo>
                    <a:pt x="108" y="70"/>
                    <a:pt x="108" y="70"/>
                    <a:pt x="108" y="70"/>
                  </a:cubicBezTo>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093" name="Google Shape;3093;p10"/>
            <p:cNvSpPr/>
            <p:nvPr/>
          </p:nvSpPr>
          <p:spPr>
            <a:xfrm>
              <a:off x="11749088" y="6453189"/>
              <a:ext cx="461963" cy="307975"/>
            </a:xfrm>
            <a:custGeom>
              <a:rect b="b" l="l" r="r" t="t"/>
              <a:pathLst>
                <a:path extrusionOk="0" h="70" w="111">
                  <a:moveTo>
                    <a:pt x="108" y="70"/>
                  </a:moveTo>
                  <a:cubicBezTo>
                    <a:pt x="110" y="65"/>
                    <a:pt x="111" y="60"/>
                    <a:pt x="111" y="55"/>
                  </a:cubicBezTo>
                  <a:cubicBezTo>
                    <a:pt x="111" y="24"/>
                    <a:pt x="86" y="0"/>
                    <a:pt x="55" y="0"/>
                  </a:cubicBezTo>
                  <a:cubicBezTo>
                    <a:pt x="25" y="0"/>
                    <a:pt x="0" y="24"/>
                    <a:pt x="0" y="55"/>
                  </a:cubicBezTo>
                  <a:cubicBezTo>
                    <a:pt x="0" y="60"/>
                    <a:pt x="1" y="65"/>
                    <a:pt x="2" y="70"/>
                  </a:cubicBezTo>
                  <a:cubicBezTo>
                    <a:pt x="108" y="70"/>
                    <a:pt x="108" y="70"/>
                    <a:pt x="108" y="70"/>
                  </a:cubicBezTo>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094" name="Google Shape;3094;p10"/>
            <p:cNvSpPr/>
            <p:nvPr/>
          </p:nvSpPr>
          <p:spPr>
            <a:xfrm>
              <a:off x="11380788" y="6138864"/>
              <a:ext cx="609600" cy="622300"/>
            </a:xfrm>
            <a:custGeom>
              <a:rect b="b" l="l" r="r" t="t"/>
              <a:pathLst>
                <a:path extrusionOk="0" h="141" w="146">
                  <a:moveTo>
                    <a:pt x="47" y="141"/>
                  </a:moveTo>
                  <a:cubicBezTo>
                    <a:pt x="99" y="141"/>
                    <a:pt x="99" y="141"/>
                    <a:pt x="99" y="141"/>
                  </a:cubicBezTo>
                  <a:cubicBezTo>
                    <a:pt x="126" y="131"/>
                    <a:pt x="146" y="104"/>
                    <a:pt x="146" y="73"/>
                  </a:cubicBezTo>
                  <a:cubicBezTo>
                    <a:pt x="146" y="33"/>
                    <a:pt x="113" y="0"/>
                    <a:pt x="73" y="0"/>
                  </a:cubicBezTo>
                  <a:cubicBezTo>
                    <a:pt x="33" y="0"/>
                    <a:pt x="0" y="33"/>
                    <a:pt x="0" y="73"/>
                  </a:cubicBezTo>
                  <a:cubicBezTo>
                    <a:pt x="0" y="104"/>
                    <a:pt x="20" y="131"/>
                    <a:pt x="47" y="141"/>
                  </a:cubicBezTo>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095" name="Google Shape;3095;p10"/>
            <p:cNvSpPr/>
            <p:nvPr/>
          </p:nvSpPr>
          <p:spPr>
            <a:xfrm>
              <a:off x="11226801" y="6616701"/>
              <a:ext cx="125413" cy="136525"/>
            </a:xfrm>
            <a:prstGeom prst="ellipse">
              <a:avLst/>
            </a:pr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096" name="Google Shape;3096;p10"/>
            <p:cNvSpPr/>
            <p:nvPr/>
          </p:nvSpPr>
          <p:spPr>
            <a:xfrm>
              <a:off x="11464926" y="6284914"/>
              <a:ext cx="128588" cy="136525"/>
            </a:xfrm>
            <a:prstGeom prst="ellipse">
              <a:avLst/>
            </a:pr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097" name="Google Shape;3097;p10"/>
            <p:cNvSpPr/>
            <p:nvPr/>
          </p:nvSpPr>
          <p:spPr>
            <a:xfrm>
              <a:off x="11649076" y="6188076"/>
              <a:ext cx="128588" cy="136525"/>
            </a:xfrm>
            <a:prstGeom prst="ellipse">
              <a:avLst/>
            </a:pr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098" name="Google Shape;3098;p10"/>
            <p:cNvSpPr/>
            <p:nvPr/>
          </p:nvSpPr>
          <p:spPr>
            <a:xfrm>
              <a:off x="11610976" y="6399214"/>
              <a:ext cx="133350" cy="141288"/>
            </a:xfrm>
            <a:custGeom>
              <a:rect b="b" l="l" r="r" t="t"/>
              <a:pathLst>
                <a:path extrusionOk="0" h="32" w="32">
                  <a:moveTo>
                    <a:pt x="31" y="17"/>
                  </a:moveTo>
                  <a:cubicBezTo>
                    <a:pt x="31" y="26"/>
                    <a:pt x="23" y="32"/>
                    <a:pt x="15" y="32"/>
                  </a:cubicBezTo>
                  <a:cubicBezTo>
                    <a:pt x="6" y="31"/>
                    <a:pt x="0" y="24"/>
                    <a:pt x="0" y="15"/>
                  </a:cubicBezTo>
                  <a:cubicBezTo>
                    <a:pt x="1" y="7"/>
                    <a:pt x="8" y="0"/>
                    <a:pt x="17" y="1"/>
                  </a:cubicBezTo>
                  <a:cubicBezTo>
                    <a:pt x="25" y="1"/>
                    <a:pt x="32" y="8"/>
                    <a:pt x="31" y="17"/>
                  </a:cubicBezTo>
                </a:path>
              </a:pathLst>
            </a:cu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099" name="Google Shape;3099;p10"/>
            <p:cNvSpPr/>
            <p:nvPr/>
          </p:nvSpPr>
          <p:spPr>
            <a:xfrm>
              <a:off x="11390313" y="6500814"/>
              <a:ext cx="128588" cy="136525"/>
            </a:xfrm>
            <a:prstGeom prst="ellipse">
              <a:avLst/>
            </a:pr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100" name="Google Shape;3100;p10"/>
            <p:cNvSpPr/>
            <p:nvPr/>
          </p:nvSpPr>
          <p:spPr>
            <a:xfrm>
              <a:off x="11369676" y="6721476"/>
              <a:ext cx="115888" cy="39688"/>
            </a:xfrm>
            <a:custGeom>
              <a:rect b="b" l="l" r="r" t="t"/>
              <a:pathLst>
                <a:path extrusionOk="0" h="9" w="28">
                  <a:moveTo>
                    <a:pt x="28" y="9"/>
                  </a:moveTo>
                  <a:cubicBezTo>
                    <a:pt x="25" y="4"/>
                    <a:pt x="20" y="0"/>
                    <a:pt x="14" y="0"/>
                  </a:cubicBezTo>
                  <a:cubicBezTo>
                    <a:pt x="8" y="0"/>
                    <a:pt x="3" y="4"/>
                    <a:pt x="0" y="9"/>
                  </a:cubicBezTo>
                  <a:lnTo>
                    <a:pt x="28" y="9"/>
                  </a:lnTo>
                  <a:close/>
                </a:path>
              </a:pathLst>
            </a:cu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101" name="Google Shape;3101;p10"/>
            <p:cNvSpPr/>
            <p:nvPr/>
          </p:nvSpPr>
          <p:spPr>
            <a:xfrm>
              <a:off x="11572876" y="6575426"/>
              <a:ext cx="130175" cy="138113"/>
            </a:xfrm>
            <a:prstGeom prst="ellipse">
              <a:avLst/>
            </a:pr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102" name="Google Shape;3102;p10"/>
            <p:cNvSpPr/>
            <p:nvPr/>
          </p:nvSpPr>
          <p:spPr>
            <a:xfrm>
              <a:off x="11793538" y="6589714"/>
              <a:ext cx="130175" cy="131763"/>
            </a:xfrm>
            <a:prstGeom prst="ellipse">
              <a:avLst/>
            </a:pr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103" name="Google Shape;3103;p10"/>
            <p:cNvSpPr/>
            <p:nvPr/>
          </p:nvSpPr>
          <p:spPr>
            <a:xfrm>
              <a:off x="11926888" y="6735764"/>
              <a:ext cx="104775" cy="25400"/>
            </a:xfrm>
            <a:custGeom>
              <a:rect b="b" l="l" r="r" t="t"/>
              <a:pathLst>
                <a:path extrusionOk="0" h="6" w="25">
                  <a:moveTo>
                    <a:pt x="25" y="6"/>
                  </a:moveTo>
                  <a:cubicBezTo>
                    <a:pt x="22" y="2"/>
                    <a:pt x="17" y="0"/>
                    <a:pt x="12" y="0"/>
                  </a:cubicBezTo>
                  <a:cubicBezTo>
                    <a:pt x="7" y="0"/>
                    <a:pt x="3" y="2"/>
                    <a:pt x="0" y="6"/>
                  </a:cubicBezTo>
                  <a:cubicBezTo>
                    <a:pt x="25" y="6"/>
                    <a:pt x="25" y="6"/>
                    <a:pt x="25" y="6"/>
                  </a:cubicBezTo>
                </a:path>
              </a:pathLst>
            </a:cu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104" name="Google Shape;3104;p10"/>
            <p:cNvSpPr/>
            <p:nvPr/>
          </p:nvSpPr>
          <p:spPr>
            <a:xfrm>
              <a:off x="12044363" y="6567489"/>
              <a:ext cx="128588" cy="136525"/>
            </a:xfrm>
            <a:prstGeom prst="ellipse">
              <a:avLst/>
            </a:pr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105" name="Google Shape;3105;p10"/>
            <p:cNvSpPr/>
            <p:nvPr/>
          </p:nvSpPr>
          <p:spPr>
            <a:xfrm>
              <a:off x="11798301" y="6337301"/>
              <a:ext cx="141288" cy="150813"/>
            </a:xfrm>
            <a:custGeom>
              <a:rect b="b" l="l" r="r" t="t"/>
              <a:pathLst>
                <a:path extrusionOk="0" h="34" w="34">
                  <a:moveTo>
                    <a:pt x="32" y="13"/>
                  </a:moveTo>
                  <a:cubicBezTo>
                    <a:pt x="34" y="21"/>
                    <a:pt x="29" y="30"/>
                    <a:pt x="21" y="32"/>
                  </a:cubicBezTo>
                  <a:cubicBezTo>
                    <a:pt x="13" y="34"/>
                    <a:pt x="4" y="29"/>
                    <a:pt x="2" y="21"/>
                  </a:cubicBezTo>
                  <a:cubicBezTo>
                    <a:pt x="0" y="12"/>
                    <a:pt x="5" y="4"/>
                    <a:pt x="13" y="2"/>
                  </a:cubicBezTo>
                  <a:cubicBezTo>
                    <a:pt x="21" y="0"/>
                    <a:pt x="30" y="5"/>
                    <a:pt x="32" y="13"/>
                  </a:cubicBezTo>
                </a:path>
              </a:pathLst>
            </a:cu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106" name="Google Shape;3106;p10"/>
            <p:cNvSpPr/>
            <p:nvPr/>
          </p:nvSpPr>
          <p:spPr>
            <a:xfrm>
              <a:off x="12206288" y="6677026"/>
              <a:ext cx="4763" cy="19050"/>
            </a:xfrm>
            <a:custGeom>
              <a:rect b="b" l="l" r="r" t="t"/>
              <a:pathLst>
                <a:path extrusionOk="0" h="4" w="1">
                  <a:moveTo>
                    <a:pt x="1" y="4"/>
                  </a:moveTo>
                  <a:cubicBezTo>
                    <a:pt x="1" y="4"/>
                    <a:pt x="1" y="4"/>
                    <a:pt x="1" y="4"/>
                  </a:cubicBezTo>
                  <a:cubicBezTo>
                    <a:pt x="1" y="4"/>
                    <a:pt x="1" y="4"/>
                    <a:pt x="1" y="4"/>
                  </a:cubicBezTo>
                  <a:cubicBezTo>
                    <a:pt x="1" y="4"/>
                    <a:pt x="1" y="4"/>
                    <a:pt x="1" y="4"/>
                  </a:cubicBezTo>
                  <a:moveTo>
                    <a:pt x="1" y="4"/>
                  </a:moveTo>
                  <a:cubicBezTo>
                    <a:pt x="1" y="4"/>
                    <a:pt x="1" y="4"/>
                    <a:pt x="1" y="4"/>
                  </a:cubicBezTo>
                  <a:cubicBezTo>
                    <a:pt x="1" y="4"/>
                    <a:pt x="1" y="4"/>
                    <a:pt x="1" y="4"/>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2"/>
                  </a:moveTo>
                  <a:cubicBezTo>
                    <a:pt x="1" y="2"/>
                    <a:pt x="1" y="2"/>
                    <a:pt x="1" y="3"/>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0" y="2"/>
                  </a:moveTo>
                  <a:cubicBezTo>
                    <a:pt x="0" y="2"/>
                    <a:pt x="0" y="2"/>
                    <a:pt x="0" y="2"/>
                  </a:cubicBezTo>
                  <a:cubicBezTo>
                    <a:pt x="0" y="2"/>
                    <a:pt x="0" y="2"/>
                    <a:pt x="0" y="2"/>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path>
              </a:pathLst>
            </a:custGeom>
            <a:solidFill>
              <a:srgbClr val="D4F1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107" name="Google Shape;3107;p10"/>
            <p:cNvSpPr/>
            <p:nvPr/>
          </p:nvSpPr>
          <p:spPr>
            <a:xfrm>
              <a:off x="11793538" y="6453189"/>
              <a:ext cx="417513" cy="307975"/>
            </a:xfrm>
            <a:custGeom>
              <a:rect b="b" l="l" r="r" t="t"/>
              <a:pathLst>
                <a:path extrusionOk="0" h="70" w="100">
                  <a:moveTo>
                    <a:pt x="75" y="57"/>
                  </a:moveTo>
                  <a:cubicBezTo>
                    <a:pt x="67" y="57"/>
                    <a:pt x="60" y="50"/>
                    <a:pt x="60" y="42"/>
                  </a:cubicBezTo>
                  <a:cubicBezTo>
                    <a:pt x="60" y="33"/>
                    <a:pt x="67" y="26"/>
                    <a:pt x="75" y="26"/>
                  </a:cubicBezTo>
                  <a:cubicBezTo>
                    <a:pt x="84" y="26"/>
                    <a:pt x="91" y="33"/>
                    <a:pt x="91" y="42"/>
                  </a:cubicBezTo>
                  <a:cubicBezTo>
                    <a:pt x="91" y="50"/>
                    <a:pt x="84" y="57"/>
                    <a:pt x="75" y="57"/>
                  </a:cubicBezTo>
                  <a:moveTo>
                    <a:pt x="47" y="0"/>
                  </a:moveTo>
                  <a:cubicBezTo>
                    <a:pt x="47" y="0"/>
                    <a:pt x="47" y="1"/>
                    <a:pt x="47" y="2"/>
                  </a:cubicBezTo>
                  <a:cubicBezTo>
                    <a:pt x="47" y="19"/>
                    <a:pt x="41" y="34"/>
                    <a:pt x="31" y="47"/>
                  </a:cubicBezTo>
                  <a:cubicBezTo>
                    <a:pt x="31" y="55"/>
                    <a:pt x="24" y="61"/>
                    <a:pt x="16" y="61"/>
                  </a:cubicBezTo>
                  <a:cubicBezTo>
                    <a:pt x="16" y="61"/>
                    <a:pt x="16" y="61"/>
                    <a:pt x="16" y="61"/>
                  </a:cubicBezTo>
                  <a:cubicBezTo>
                    <a:pt x="11" y="65"/>
                    <a:pt x="5" y="68"/>
                    <a:pt x="0" y="70"/>
                  </a:cubicBezTo>
                  <a:cubicBezTo>
                    <a:pt x="32" y="70"/>
                    <a:pt x="32" y="70"/>
                    <a:pt x="32" y="70"/>
                  </a:cubicBezTo>
                  <a:cubicBezTo>
                    <a:pt x="35" y="66"/>
                    <a:pt x="39" y="64"/>
                    <a:pt x="44" y="64"/>
                  </a:cubicBezTo>
                  <a:cubicBezTo>
                    <a:pt x="49" y="64"/>
                    <a:pt x="54" y="66"/>
                    <a:pt x="57" y="70"/>
                  </a:cubicBezTo>
                  <a:cubicBezTo>
                    <a:pt x="97" y="70"/>
                    <a:pt x="97" y="70"/>
                    <a:pt x="97" y="70"/>
                  </a:cubicBezTo>
                  <a:cubicBezTo>
                    <a:pt x="99" y="65"/>
                    <a:pt x="100" y="60"/>
                    <a:pt x="100" y="55"/>
                  </a:cubicBezTo>
                  <a:cubicBezTo>
                    <a:pt x="100" y="55"/>
                    <a:pt x="100" y="55"/>
                    <a:pt x="100" y="55"/>
                  </a:cubicBezTo>
                  <a:cubicBezTo>
                    <a:pt x="100" y="55"/>
                    <a:pt x="100" y="55"/>
                    <a:pt x="100" y="55"/>
                  </a:cubicBezTo>
                  <a:cubicBezTo>
                    <a:pt x="100" y="55"/>
                    <a:pt x="100" y="55"/>
                    <a:pt x="100" y="55"/>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99" y="53"/>
                  </a:cubicBezTo>
                  <a:cubicBezTo>
                    <a:pt x="99" y="53"/>
                    <a:pt x="99" y="53"/>
                    <a:pt x="99" y="53"/>
                  </a:cubicBezTo>
                  <a:cubicBezTo>
                    <a:pt x="99" y="53"/>
                    <a:pt x="99" y="53"/>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7" y="23"/>
                    <a:pt x="75" y="1"/>
                    <a:pt x="47" y="0"/>
                  </a:cubicBezTo>
                </a:path>
              </a:pathLst>
            </a:custGeom>
            <a:solidFill>
              <a:srgbClr val="8ECB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108" name="Google Shape;3108;p10"/>
            <p:cNvSpPr/>
            <p:nvPr/>
          </p:nvSpPr>
          <p:spPr>
            <a:xfrm>
              <a:off x="11706226" y="6138864"/>
              <a:ext cx="284163" cy="622300"/>
            </a:xfrm>
            <a:custGeom>
              <a:rect b="b" l="l" r="r" t="t"/>
              <a:pathLst>
                <a:path extrusionOk="0" h="141" w="68">
                  <a:moveTo>
                    <a:pt x="39" y="77"/>
                  </a:moveTo>
                  <a:cubicBezTo>
                    <a:pt x="32" y="77"/>
                    <a:pt x="26" y="73"/>
                    <a:pt x="24" y="66"/>
                  </a:cubicBezTo>
                  <a:cubicBezTo>
                    <a:pt x="22" y="57"/>
                    <a:pt x="27" y="49"/>
                    <a:pt x="35" y="47"/>
                  </a:cubicBezTo>
                  <a:cubicBezTo>
                    <a:pt x="36" y="47"/>
                    <a:pt x="38" y="46"/>
                    <a:pt x="39" y="46"/>
                  </a:cubicBezTo>
                  <a:cubicBezTo>
                    <a:pt x="46" y="46"/>
                    <a:pt x="52" y="51"/>
                    <a:pt x="54" y="58"/>
                  </a:cubicBezTo>
                  <a:cubicBezTo>
                    <a:pt x="56" y="66"/>
                    <a:pt x="51" y="75"/>
                    <a:pt x="43" y="77"/>
                  </a:cubicBezTo>
                  <a:cubicBezTo>
                    <a:pt x="42" y="77"/>
                    <a:pt x="40" y="77"/>
                    <a:pt x="39" y="77"/>
                  </a:cubicBezTo>
                  <a:moveTo>
                    <a:pt x="0" y="0"/>
                  </a:moveTo>
                  <a:cubicBezTo>
                    <a:pt x="0" y="11"/>
                    <a:pt x="0" y="11"/>
                    <a:pt x="0" y="11"/>
                  </a:cubicBezTo>
                  <a:cubicBezTo>
                    <a:pt x="1" y="11"/>
                    <a:pt x="1" y="11"/>
                    <a:pt x="1" y="11"/>
                  </a:cubicBezTo>
                  <a:cubicBezTo>
                    <a:pt x="10" y="11"/>
                    <a:pt x="17" y="18"/>
                    <a:pt x="17" y="27"/>
                  </a:cubicBezTo>
                  <a:cubicBezTo>
                    <a:pt x="17" y="35"/>
                    <a:pt x="10" y="42"/>
                    <a:pt x="1" y="42"/>
                  </a:cubicBezTo>
                  <a:cubicBezTo>
                    <a:pt x="1" y="42"/>
                    <a:pt x="1" y="42"/>
                    <a:pt x="0" y="42"/>
                  </a:cubicBezTo>
                  <a:cubicBezTo>
                    <a:pt x="0" y="62"/>
                    <a:pt x="0" y="62"/>
                    <a:pt x="0" y="62"/>
                  </a:cubicBezTo>
                  <a:cubicBezTo>
                    <a:pt x="5" y="64"/>
                    <a:pt x="8" y="70"/>
                    <a:pt x="8" y="76"/>
                  </a:cubicBezTo>
                  <a:cubicBezTo>
                    <a:pt x="8" y="81"/>
                    <a:pt x="5" y="86"/>
                    <a:pt x="0" y="89"/>
                  </a:cubicBezTo>
                  <a:cubicBezTo>
                    <a:pt x="0" y="141"/>
                    <a:pt x="0" y="141"/>
                    <a:pt x="0" y="141"/>
                  </a:cubicBezTo>
                  <a:cubicBezTo>
                    <a:pt x="21" y="141"/>
                    <a:pt x="21" y="141"/>
                    <a:pt x="21" y="141"/>
                  </a:cubicBezTo>
                  <a:cubicBezTo>
                    <a:pt x="26" y="139"/>
                    <a:pt x="32" y="136"/>
                    <a:pt x="37" y="132"/>
                  </a:cubicBezTo>
                  <a:cubicBezTo>
                    <a:pt x="28" y="132"/>
                    <a:pt x="21" y="126"/>
                    <a:pt x="21" y="117"/>
                  </a:cubicBezTo>
                  <a:cubicBezTo>
                    <a:pt x="21" y="109"/>
                    <a:pt x="28" y="102"/>
                    <a:pt x="37" y="102"/>
                  </a:cubicBezTo>
                  <a:cubicBezTo>
                    <a:pt x="45" y="102"/>
                    <a:pt x="52" y="109"/>
                    <a:pt x="52" y="117"/>
                  </a:cubicBezTo>
                  <a:cubicBezTo>
                    <a:pt x="52" y="117"/>
                    <a:pt x="52" y="117"/>
                    <a:pt x="52" y="118"/>
                  </a:cubicBezTo>
                  <a:cubicBezTo>
                    <a:pt x="62" y="105"/>
                    <a:pt x="68" y="90"/>
                    <a:pt x="68" y="73"/>
                  </a:cubicBezTo>
                  <a:cubicBezTo>
                    <a:pt x="68" y="72"/>
                    <a:pt x="68" y="71"/>
                    <a:pt x="68" y="71"/>
                  </a:cubicBezTo>
                  <a:cubicBezTo>
                    <a:pt x="68" y="71"/>
                    <a:pt x="68" y="71"/>
                    <a:pt x="68" y="71"/>
                  </a:cubicBezTo>
                  <a:cubicBezTo>
                    <a:pt x="66" y="33"/>
                    <a:pt x="37" y="3"/>
                    <a:pt x="0" y="0"/>
                  </a:cubicBezTo>
                </a:path>
              </a:pathLst>
            </a:custGeom>
            <a:solidFill>
              <a:srgbClr val="8ECB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109" name="Google Shape;3109;p10"/>
            <p:cNvSpPr/>
            <p:nvPr/>
          </p:nvSpPr>
          <p:spPr>
            <a:xfrm>
              <a:off x="11706226" y="6188076"/>
              <a:ext cx="71438" cy="136525"/>
            </a:xfrm>
            <a:custGeom>
              <a:rect b="b" l="l" r="r" t="t"/>
              <a:pathLst>
                <a:path extrusionOk="0" h="31" w="17">
                  <a:moveTo>
                    <a:pt x="1" y="0"/>
                  </a:moveTo>
                  <a:cubicBezTo>
                    <a:pt x="1" y="0"/>
                    <a:pt x="1" y="0"/>
                    <a:pt x="0" y="0"/>
                  </a:cubicBezTo>
                  <a:cubicBezTo>
                    <a:pt x="0" y="31"/>
                    <a:pt x="0" y="31"/>
                    <a:pt x="0" y="31"/>
                  </a:cubicBezTo>
                  <a:cubicBezTo>
                    <a:pt x="1" y="31"/>
                    <a:pt x="1" y="31"/>
                    <a:pt x="1" y="31"/>
                  </a:cubicBezTo>
                  <a:cubicBezTo>
                    <a:pt x="10" y="31"/>
                    <a:pt x="17" y="24"/>
                    <a:pt x="17" y="16"/>
                  </a:cubicBezTo>
                  <a:cubicBezTo>
                    <a:pt x="17" y="7"/>
                    <a:pt x="10" y="0"/>
                    <a:pt x="1" y="0"/>
                  </a:cubicBezTo>
                </a:path>
              </a:pathLst>
            </a:custGeom>
            <a:solidFill>
              <a:srgbClr val="7AB6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110" name="Google Shape;3110;p10"/>
            <p:cNvSpPr/>
            <p:nvPr/>
          </p:nvSpPr>
          <p:spPr>
            <a:xfrm>
              <a:off x="11706226" y="6413501"/>
              <a:ext cx="33338" cy="119063"/>
            </a:xfrm>
            <a:custGeom>
              <a:rect b="b" l="l" r="r" t="t"/>
              <a:pathLst>
                <a:path extrusionOk="0" h="27" w="8">
                  <a:moveTo>
                    <a:pt x="0" y="0"/>
                  </a:moveTo>
                  <a:cubicBezTo>
                    <a:pt x="0" y="27"/>
                    <a:pt x="0" y="27"/>
                    <a:pt x="0" y="27"/>
                  </a:cubicBezTo>
                  <a:cubicBezTo>
                    <a:pt x="5" y="24"/>
                    <a:pt x="8" y="19"/>
                    <a:pt x="8" y="14"/>
                  </a:cubicBezTo>
                  <a:cubicBezTo>
                    <a:pt x="8" y="8"/>
                    <a:pt x="5" y="2"/>
                    <a:pt x="0" y="0"/>
                  </a:cubicBezTo>
                </a:path>
              </a:pathLst>
            </a:custGeom>
            <a:solidFill>
              <a:srgbClr val="7AB6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111" name="Google Shape;3111;p10"/>
            <p:cNvSpPr/>
            <p:nvPr/>
          </p:nvSpPr>
          <p:spPr>
            <a:xfrm>
              <a:off x="11793538" y="6589714"/>
              <a:ext cx="130175" cy="131763"/>
            </a:xfrm>
            <a:custGeom>
              <a:rect b="b" l="l" r="r" t="t"/>
              <a:pathLst>
                <a:path extrusionOk="0" h="30" w="31">
                  <a:moveTo>
                    <a:pt x="16" y="0"/>
                  </a:moveTo>
                  <a:cubicBezTo>
                    <a:pt x="7" y="0"/>
                    <a:pt x="0" y="7"/>
                    <a:pt x="0" y="15"/>
                  </a:cubicBezTo>
                  <a:cubicBezTo>
                    <a:pt x="0" y="24"/>
                    <a:pt x="7" y="30"/>
                    <a:pt x="16" y="30"/>
                  </a:cubicBezTo>
                  <a:cubicBezTo>
                    <a:pt x="16" y="30"/>
                    <a:pt x="16" y="30"/>
                    <a:pt x="16" y="30"/>
                  </a:cubicBezTo>
                  <a:cubicBezTo>
                    <a:pt x="24" y="30"/>
                    <a:pt x="31" y="24"/>
                    <a:pt x="31" y="16"/>
                  </a:cubicBezTo>
                  <a:cubicBezTo>
                    <a:pt x="31" y="15"/>
                    <a:pt x="31" y="15"/>
                    <a:pt x="31" y="15"/>
                  </a:cubicBezTo>
                  <a:cubicBezTo>
                    <a:pt x="31" y="7"/>
                    <a:pt x="24" y="0"/>
                    <a:pt x="16" y="0"/>
                  </a:cubicBezTo>
                </a:path>
              </a:pathLst>
            </a:custGeom>
            <a:solidFill>
              <a:srgbClr val="7AB6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112" name="Google Shape;3112;p10"/>
            <p:cNvSpPr/>
            <p:nvPr/>
          </p:nvSpPr>
          <p:spPr>
            <a:xfrm>
              <a:off x="11926888" y="6735764"/>
              <a:ext cx="104775" cy="25400"/>
            </a:xfrm>
            <a:custGeom>
              <a:rect b="b" l="l" r="r" t="t"/>
              <a:pathLst>
                <a:path extrusionOk="0" h="6" w="25">
                  <a:moveTo>
                    <a:pt x="12" y="0"/>
                  </a:moveTo>
                  <a:cubicBezTo>
                    <a:pt x="7" y="0"/>
                    <a:pt x="3" y="2"/>
                    <a:pt x="0" y="6"/>
                  </a:cubicBezTo>
                  <a:cubicBezTo>
                    <a:pt x="25" y="6"/>
                    <a:pt x="25" y="6"/>
                    <a:pt x="25" y="6"/>
                  </a:cubicBezTo>
                  <a:cubicBezTo>
                    <a:pt x="22" y="2"/>
                    <a:pt x="17" y="0"/>
                    <a:pt x="12" y="0"/>
                  </a:cubicBezTo>
                </a:path>
              </a:pathLst>
            </a:custGeom>
            <a:solidFill>
              <a:srgbClr val="7AB6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113" name="Google Shape;3113;p10"/>
            <p:cNvSpPr/>
            <p:nvPr/>
          </p:nvSpPr>
          <p:spPr>
            <a:xfrm>
              <a:off x="12044363" y="6567489"/>
              <a:ext cx="128588" cy="136525"/>
            </a:xfrm>
            <a:prstGeom prst="ellipse">
              <a:avLst/>
            </a:prstGeom>
            <a:solidFill>
              <a:srgbClr val="7AB6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114" name="Google Shape;3114;p10"/>
            <p:cNvSpPr/>
            <p:nvPr/>
          </p:nvSpPr>
          <p:spPr>
            <a:xfrm>
              <a:off x="11798301" y="6342064"/>
              <a:ext cx="141288" cy="136525"/>
            </a:xfrm>
            <a:custGeom>
              <a:rect b="b" l="l" r="r" t="t"/>
              <a:pathLst>
                <a:path extrusionOk="0" h="31" w="34">
                  <a:moveTo>
                    <a:pt x="17" y="0"/>
                  </a:moveTo>
                  <a:cubicBezTo>
                    <a:pt x="16" y="0"/>
                    <a:pt x="14" y="1"/>
                    <a:pt x="13" y="1"/>
                  </a:cubicBezTo>
                  <a:cubicBezTo>
                    <a:pt x="5" y="3"/>
                    <a:pt x="0" y="11"/>
                    <a:pt x="2" y="20"/>
                  </a:cubicBezTo>
                  <a:cubicBezTo>
                    <a:pt x="4" y="27"/>
                    <a:pt x="10" y="31"/>
                    <a:pt x="17" y="31"/>
                  </a:cubicBezTo>
                  <a:cubicBezTo>
                    <a:pt x="18" y="31"/>
                    <a:pt x="20" y="31"/>
                    <a:pt x="21" y="31"/>
                  </a:cubicBezTo>
                  <a:cubicBezTo>
                    <a:pt x="29" y="29"/>
                    <a:pt x="34" y="20"/>
                    <a:pt x="32" y="12"/>
                  </a:cubicBezTo>
                  <a:cubicBezTo>
                    <a:pt x="30" y="5"/>
                    <a:pt x="24" y="0"/>
                    <a:pt x="17" y="0"/>
                  </a:cubicBezTo>
                </a:path>
              </a:pathLst>
            </a:custGeom>
            <a:solidFill>
              <a:srgbClr val="7AB6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115" name="Google Shape;3115;p10"/>
            <p:cNvSpPr/>
            <p:nvPr/>
          </p:nvSpPr>
          <p:spPr>
            <a:xfrm>
              <a:off x="6191250" y="6505576"/>
              <a:ext cx="382588" cy="255588"/>
            </a:xfrm>
            <a:custGeom>
              <a:rect b="b" l="l" r="r" t="t"/>
              <a:pathLst>
                <a:path extrusionOk="0" h="58" w="92">
                  <a:moveTo>
                    <a:pt x="90" y="58"/>
                  </a:moveTo>
                  <a:cubicBezTo>
                    <a:pt x="91" y="54"/>
                    <a:pt x="92" y="50"/>
                    <a:pt x="92" y="45"/>
                  </a:cubicBezTo>
                  <a:cubicBezTo>
                    <a:pt x="92" y="20"/>
                    <a:pt x="71" y="0"/>
                    <a:pt x="46" y="0"/>
                  </a:cubicBezTo>
                  <a:cubicBezTo>
                    <a:pt x="21" y="0"/>
                    <a:pt x="0" y="20"/>
                    <a:pt x="0" y="45"/>
                  </a:cubicBezTo>
                  <a:cubicBezTo>
                    <a:pt x="0" y="50"/>
                    <a:pt x="1" y="54"/>
                    <a:pt x="2" y="58"/>
                  </a:cubicBezTo>
                  <a:lnTo>
                    <a:pt x="90" y="58"/>
                  </a:lnTo>
                  <a:close/>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116" name="Google Shape;3116;p10"/>
            <p:cNvSpPr/>
            <p:nvPr/>
          </p:nvSpPr>
          <p:spPr>
            <a:xfrm>
              <a:off x="6678613" y="6505576"/>
              <a:ext cx="384175" cy="255588"/>
            </a:xfrm>
            <a:custGeom>
              <a:rect b="b" l="l" r="r" t="t"/>
              <a:pathLst>
                <a:path extrusionOk="0" h="58" w="92">
                  <a:moveTo>
                    <a:pt x="90" y="58"/>
                  </a:moveTo>
                  <a:cubicBezTo>
                    <a:pt x="91" y="54"/>
                    <a:pt x="92" y="50"/>
                    <a:pt x="92" y="45"/>
                  </a:cubicBezTo>
                  <a:cubicBezTo>
                    <a:pt x="92" y="20"/>
                    <a:pt x="71" y="0"/>
                    <a:pt x="46" y="0"/>
                  </a:cubicBezTo>
                  <a:cubicBezTo>
                    <a:pt x="21" y="0"/>
                    <a:pt x="0" y="20"/>
                    <a:pt x="0" y="45"/>
                  </a:cubicBezTo>
                  <a:cubicBezTo>
                    <a:pt x="0" y="50"/>
                    <a:pt x="1" y="54"/>
                    <a:pt x="2" y="58"/>
                  </a:cubicBezTo>
                  <a:cubicBezTo>
                    <a:pt x="90" y="58"/>
                    <a:pt x="90" y="58"/>
                    <a:pt x="90" y="58"/>
                  </a:cubicBezTo>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117" name="Google Shape;3117;p10"/>
            <p:cNvSpPr/>
            <p:nvPr/>
          </p:nvSpPr>
          <p:spPr>
            <a:xfrm>
              <a:off x="6373813" y="6245226"/>
              <a:ext cx="504825" cy="515938"/>
            </a:xfrm>
            <a:custGeom>
              <a:rect b="b" l="l" r="r" t="t"/>
              <a:pathLst>
                <a:path extrusionOk="0" h="117" w="121">
                  <a:moveTo>
                    <a:pt x="39" y="117"/>
                  </a:moveTo>
                  <a:cubicBezTo>
                    <a:pt x="82" y="117"/>
                    <a:pt x="82" y="117"/>
                    <a:pt x="82" y="117"/>
                  </a:cubicBezTo>
                  <a:cubicBezTo>
                    <a:pt x="105" y="108"/>
                    <a:pt x="121" y="86"/>
                    <a:pt x="121" y="61"/>
                  </a:cubicBezTo>
                  <a:cubicBezTo>
                    <a:pt x="121" y="27"/>
                    <a:pt x="94" y="0"/>
                    <a:pt x="60" y="0"/>
                  </a:cubicBezTo>
                  <a:cubicBezTo>
                    <a:pt x="27" y="0"/>
                    <a:pt x="0" y="27"/>
                    <a:pt x="0" y="61"/>
                  </a:cubicBezTo>
                  <a:cubicBezTo>
                    <a:pt x="0" y="86"/>
                    <a:pt x="16" y="108"/>
                    <a:pt x="39" y="117"/>
                  </a:cubicBezTo>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118" name="Google Shape;3118;p10"/>
            <p:cNvSpPr/>
            <p:nvPr/>
          </p:nvSpPr>
          <p:spPr>
            <a:xfrm>
              <a:off x="6245226" y="6642101"/>
              <a:ext cx="107950" cy="111125"/>
            </a:xfrm>
            <a:prstGeom prst="ellipse">
              <a:avLst/>
            </a:pr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119" name="Google Shape;3119;p10"/>
            <p:cNvSpPr/>
            <p:nvPr/>
          </p:nvSpPr>
          <p:spPr>
            <a:xfrm>
              <a:off x="6445251" y="6369051"/>
              <a:ext cx="104775" cy="109538"/>
            </a:xfrm>
            <a:prstGeom prst="ellipse">
              <a:avLst/>
            </a:pr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120" name="Google Shape;3120;p10"/>
            <p:cNvSpPr/>
            <p:nvPr/>
          </p:nvSpPr>
          <p:spPr>
            <a:xfrm>
              <a:off x="6596063" y="6284914"/>
              <a:ext cx="107950" cy="114300"/>
            </a:xfrm>
            <a:prstGeom prst="ellipse">
              <a:avLst/>
            </a:pr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121" name="Google Shape;3121;p10"/>
            <p:cNvSpPr/>
            <p:nvPr/>
          </p:nvSpPr>
          <p:spPr>
            <a:xfrm>
              <a:off x="6562726" y="6461126"/>
              <a:ext cx="111125" cy="119063"/>
            </a:xfrm>
            <a:custGeom>
              <a:rect b="b" l="l" r="r" t="t"/>
              <a:pathLst>
                <a:path extrusionOk="0" h="27" w="27">
                  <a:moveTo>
                    <a:pt x="26" y="14"/>
                  </a:moveTo>
                  <a:cubicBezTo>
                    <a:pt x="26" y="21"/>
                    <a:pt x="20" y="27"/>
                    <a:pt x="13" y="26"/>
                  </a:cubicBezTo>
                  <a:cubicBezTo>
                    <a:pt x="6" y="26"/>
                    <a:pt x="0" y="20"/>
                    <a:pt x="1" y="13"/>
                  </a:cubicBezTo>
                  <a:cubicBezTo>
                    <a:pt x="1" y="6"/>
                    <a:pt x="7" y="0"/>
                    <a:pt x="14" y="1"/>
                  </a:cubicBezTo>
                  <a:cubicBezTo>
                    <a:pt x="21" y="1"/>
                    <a:pt x="27" y="7"/>
                    <a:pt x="26" y="14"/>
                  </a:cubicBezTo>
                </a:path>
              </a:pathLst>
            </a:cu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122" name="Google Shape;3122;p10"/>
            <p:cNvSpPr/>
            <p:nvPr/>
          </p:nvSpPr>
          <p:spPr>
            <a:xfrm>
              <a:off x="6383338" y="6545264"/>
              <a:ext cx="107950" cy="111125"/>
            </a:xfrm>
            <a:prstGeom prst="ellipse">
              <a:avLst/>
            </a:pr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123" name="Google Shape;3123;p10"/>
            <p:cNvSpPr/>
            <p:nvPr/>
          </p:nvSpPr>
          <p:spPr>
            <a:xfrm>
              <a:off x="6365876" y="6731001"/>
              <a:ext cx="96838" cy="30163"/>
            </a:xfrm>
            <a:custGeom>
              <a:rect b="b" l="l" r="r" t="t"/>
              <a:pathLst>
                <a:path extrusionOk="0" h="7" w="23">
                  <a:moveTo>
                    <a:pt x="23" y="7"/>
                  </a:moveTo>
                  <a:cubicBezTo>
                    <a:pt x="20" y="3"/>
                    <a:pt x="16" y="0"/>
                    <a:pt x="11" y="0"/>
                  </a:cubicBezTo>
                  <a:cubicBezTo>
                    <a:pt x="6" y="0"/>
                    <a:pt x="2" y="3"/>
                    <a:pt x="0" y="7"/>
                  </a:cubicBezTo>
                  <a:lnTo>
                    <a:pt x="23" y="7"/>
                  </a:lnTo>
                  <a:close/>
                </a:path>
              </a:pathLst>
            </a:cu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124" name="Google Shape;3124;p10"/>
            <p:cNvSpPr/>
            <p:nvPr/>
          </p:nvSpPr>
          <p:spPr>
            <a:xfrm>
              <a:off x="6532563" y="6607176"/>
              <a:ext cx="107950" cy="114300"/>
            </a:xfrm>
            <a:prstGeom prst="ellipse">
              <a:avLst/>
            </a:pr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125" name="Google Shape;3125;p10"/>
            <p:cNvSpPr/>
            <p:nvPr/>
          </p:nvSpPr>
          <p:spPr>
            <a:xfrm>
              <a:off x="6716713" y="6616701"/>
              <a:ext cx="107950" cy="114300"/>
            </a:xfrm>
            <a:prstGeom prst="ellipse">
              <a:avLst/>
            </a:pr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126" name="Google Shape;3126;p10"/>
            <p:cNvSpPr/>
            <p:nvPr/>
          </p:nvSpPr>
          <p:spPr>
            <a:xfrm>
              <a:off x="6829426" y="6738939"/>
              <a:ext cx="82550" cy="22225"/>
            </a:xfrm>
            <a:custGeom>
              <a:rect b="b" l="l" r="r" t="t"/>
              <a:pathLst>
                <a:path extrusionOk="0" h="5" w="20">
                  <a:moveTo>
                    <a:pt x="20" y="5"/>
                  </a:moveTo>
                  <a:cubicBezTo>
                    <a:pt x="18" y="2"/>
                    <a:pt x="14" y="0"/>
                    <a:pt x="10" y="0"/>
                  </a:cubicBezTo>
                  <a:cubicBezTo>
                    <a:pt x="6" y="0"/>
                    <a:pt x="2" y="2"/>
                    <a:pt x="0" y="5"/>
                  </a:cubicBezTo>
                  <a:cubicBezTo>
                    <a:pt x="20" y="5"/>
                    <a:pt x="20" y="5"/>
                    <a:pt x="20" y="5"/>
                  </a:cubicBezTo>
                </a:path>
              </a:pathLst>
            </a:cu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127" name="Google Shape;3127;p10"/>
            <p:cNvSpPr/>
            <p:nvPr/>
          </p:nvSpPr>
          <p:spPr>
            <a:xfrm>
              <a:off x="6924676" y="6602414"/>
              <a:ext cx="104775" cy="111125"/>
            </a:xfrm>
            <a:prstGeom prst="ellipse">
              <a:avLst/>
            </a:pr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128" name="Google Shape;3128;p10"/>
            <p:cNvSpPr/>
            <p:nvPr/>
          </p:nvSpPr>
          <p:spPr>
            <a:xfrm>
              <a:off x="6719888" y="6408739"/>
              <a:ext cx="117475" cy="127000"/>
            </a:xfrm>
            <a:custGeom>
              <a:rect b="b" l="l" r="r" t="t"/>
              <a:pathLst>
                <a:path extrusionOk="0" h="29" w="28">
                  <a:moveTo>
                    <a:pt x="26" y="11"/>
                  </a:moveTo>
                  <a:cubicBezTo>
                    <a:pt x="28" y="18"/>
                    <a:pt x="24" y="25"/>
                    <a:pt x="17" y="27"/>
                  </a:cubicBezTo>
                  <a:cubicBezTo>
                    <a:pt x="10" y="29"/>
                    <a:pt x="3" y="24"/>
                    <a:pt x="2" y="18"/>
                  </a:cubicBezTo>
                  <a:cubicBezTo>
                    <a:pt x="0" y="11"/>
                    <a:pt x="4" y="4"/>
                    <a:pt x="11" y="2"/>
                  </a:cubicBezTo>
                  <a:cubicBezTo>
                    <a:pt x="18" y="0"/>
                    <a:pt x="25" y="4"/>
                    <a:pt x="26" y="11"/>
                  </a:cubicBezTo>
                </a:path>
              </a:pathLst>
            </a:cu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129" name="Google Shape;3129;p10"/>
            <p:cNvSpPr/>
            <p:nvPr/>
          </p:nvSpPr>
          <p:spPr>
            <a:xfrm>
              <a:off x="7062788" y="6691314"/>
              <a:ext cx="0" cy="12700"/>
            </a:xfrm>
            <a:custGeom>
              <a:rect b="b" l="l" r="r" t="t"/>
              <a:pathLst>
                <a:path extrusionOk="0" h="3" w="120000">
                  <a:moveTo>
                    <a:pt x="0" y="3"/>
                  </a:moveTo>
                  <a:cubicBezTo>
                    <a:pt x="0" y="3"/>
                    <a:pt x="0" y="3"/>
                    <a:pt x="0" y="3"/>
                  </a:cubicBez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0"/>
                  </a:moveTo>
                  <a:cubicBezTo>
                    <a:pt x="0" y="0"/>
                    <a:pt x="0" y="0"/>
                    <a:pt x="0" y="0"/>
                  </a:cubicBezTo>
                  <a:cubicBezTo>
                    <a:pt x="0" y="0"/>
                    <a:pt x="0" y="0"/>
                    <a:pt x="0" y="0"/>
                  </a:cubicBezTo>
                </a:path>
              </a:pathLst>
            </a:custGeom>
            <a:solidFill>
              <a:srgbClr val="D4F1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130" name="Google Shape;3130;p10"/>
            <p:cNvSpPr/>
            <p:nvPr/>
          </p:nvSpPr>
          <p:spPr>
            <a:xfrm>
              <a:off x="6716713" y="6505576"/>
              <a:ext cx="346075" cy="255588"/>
            </a:xfrm>
            <a:custGeom>
              <a:rect b="b" l="l" r="r" t="t"/>
              <a:pathLst>
                <a:path extrusionOk="0" h="58" w="83">
                  <a:moveTo>
                    <a:pt x="63" y="47"/>
                  </a:moveTo>
                  <a:cubicBezTo>
                    <a:pt x="56" y="47"/>
                    <a:pt x="50" y="42"/>
                    <a:pt x="50" y="34"/>
                  </a:cubicBezTo>
                  <a:cubicBezTo>
                    <a:pt x="50" y="27"/>
                    <a:pt x="56" y="22"/>
                    <a:pt x="63" y="22"/>
                  </a:cubicBezTo>
                  <a:cubicBezTo>
                    <a:pt x="70" y="22"/>
                    <a:pt x="75" y="27"/>
                    <a:pt x="75" y="34"/>
                  </a:cubicBezTo>
                  <a:cubicBezTo>
                    <a:pt x="75" y="42"/>
                    <a:pt x="70" y="47"/>
                    <a:pt x="63" y="47"/>
                  </a:cubicBezTo>
                  <a:moveTo>
                    <a:pt x="39" y="0"/>
                  </a:moveTo>
                  <a:cubicBezTo>
                    <a:pt x="39" y="0"/>
                    <a:pt x="39" y="1"/>
                    <a:pt x="39" y="2"/>
                  </a:cubicBezTo>
                  <a:cubicBezTo>
                    <a:pt x="39" y="16"/>
                    <a:pt x="34" y="28"/>
                    <a:pt x="26" y="39"/>
                  </a:cubicBezTo>
                  <a:cubicBezTo>
                    <a:pt x="26" y="45"/>
                    <a:pt x="20" y="51"/>
                    <a:pt x="13" y="51"/>
                  </a:cubicBezTo>
                  <a:cubicBezTo>
                    <a:pt x="13" y="51"/>
                    <a:pt x="13" y="51"/>
                    <a:pt x="13" y="51"/>
                  </a:cubicBezTo>
                  <a:cubicBezTo>
                    <a:pt x="9" y="54"/>
                    <a:pt x="5" y="56"/>
                    <a:pt x="0" y="58"/>
                  </a:cubicBezTo>
                  <a:cubicBezTo>
                    <a:pt x="27" y="58"/>
                    <a:pt x="27" y="58"/>
                    <a:pt x="27" y="58"/>
                  </a:cubicBezTo>
                  <a:cubicBezTo>
                    <a:pt x="29" y="55"/>
                    <a:pt x="33" y="53"/>
                    <a:pt x="37" y="53"/>
                  </a:cubicBezTo>
                  <a:cubicBezTo>
                    <a:pt x="41" y="53"/>
                    <a:pt x="45" y="55"/>
                    <a:pt x="47" y="58"/>
                  </a:cubicBezTo>
                  <a:cubicBezTo>
                    <a:pt x="81" y="58"/>
                    <a:pt x="81" y="58"/>
                    <a:pt x="81" y="58"/>
                  </a:cubicBezTo>
                  <a:cubicBezTo>
                    <a:pt x="82" y="54"/>
                    <a:pt x="83" y="50"/>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2"/>
                    <a:pt x="83" y="42"/>
                  </a:cubicBezTo>
                  <a:cubicBezTo>
                    <a:pt x="83" y="42"/>
                    <a:pt x="83" y="42"/>
                    <a:pt x="83" y="42"/>
                  </a:cubicBezTo>
                  <a:cubicBezTo>
                    <a:pt x="81" y="19"/>
                    <a:pt x="62" y="1"/>
                    <a:pt x="39" y="0"/>
                  </a:cubicBezTo>
                </a:path>
              </a:pathLst>
            </a:custGeom>
            <a:solidFill>
              <a:srgbClr val="8ECB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131" name="Google Shape;3131;p10"/>
            <p:cNvSpPr/>
            <p:nvPr/>
          </p:nvSpPr>
          <p:spPr>
            <a:xfrm>
              <a:off x="6645276" y="6245226"/>
              <a:ext cx="233363" cy="515938"/>
            </a:xfrm>
            <a:custGeom>
              <a:rect b="b" l="l" r="r" t="t"/>
              <a:pathLst>
                <a:path extrusionOk="0" h="117" w="56">
                  <a:moveTo>
                    <a:pt x="32" y="64"/>
                  </a:moveTo>
                  <a:cubicBezTo>
                    <a:pt x="26" y="64"/>
                    <a:pt x="21" y="60"/>
                    <a:pt x="20" y="55"/>
                  </a:cubicBezTo>
                  <a:cubicBezTo>
                    <a:pt x="18" y="48"/>
                    <a:pt x="22" y="41"/>
                    <a:pt x="29" y="39"/>
                  </a:cubicBezTo>
                  <a:cubicBezTo>
                    <a:pt x="30" y="39"/>
                    <a:pt x="31" y="39"/>
                    <a:pt x="32" y="39"/>
                  </a:cubicBezTo>
                  <a:cubicBezTo>
                    <a:pt x="38" y="39"/>
                    <a:pt x="43" y="42"/>
                    <a:pt x="44" y="48"/>
                  </a:cubicBezTo>
                  <a:cubicBezTo>
                    <a:pt x="46" y="55"/>
                    <a:pt x="42" y="62"/>
                    <a:pt x="35" y="64"/>
                  </a:cubicBezTo>
                  <a:cubicBezTo>
                    <a:pt x="34" y="64"/>
                    <a:pt x="33" y="64"/>
                    <a:pt x="32" y="64"/>
                  </a:cubicBezTo>
                  <a:moveTo>
                    <a:pt x="0" y="0"/>
                  </a:moveTo>
                  <a:cubicBezTo>
                    <a:pt x="0" y="9"/>
                    <a:pt x="0" y="9"/>
                    <a:pt x="0" y="9"/>
                  </a:cubicBezTo>
                  <a:cubicBezTo>
                    <a:pt x="0" y="9"/>
                    <a:pt x="1" y="9"/>
                    <a:pt x="1" y="9"/>
                  </a:cubicBezTo>
                  <a:cubicBezTo>
                    <a:pt x="8" y="9"/>
                    <a:pt x="14" y="15"/>
                    <a:pt x="14" y="22"/>
                  </a:cubicBezTo>
                  <a:cubicBezTo>
                    <a:pt x="14" y="29"/>
                    <a:pt x="8" y="35"/>
                    <a:pt x="1" y="35"/>
                  </a:cubicBezTo>
                  <a:cubicBezTo>
                    <a:pt x="1" y="35"/>
                    <a:pt x="0" y="35"/>
                    <a:pt x="0" y="35"/>
                  </a:cubicBezTo>
                  <a:cubicBezTo>
                    <a:pt x="0" y="51"/>
                    <a:pt x="0" y="51"/>
                    <a:pt x="0" y="51"/>
                  </a:cubicBezTo>
                  <a:cubicBezTo>
                    <a:pt x="4" y="53"/>
                    <a:pt x="7" y="58"/>
                    <a:pt x="6" y="63"/>
                  </a:cubicBezTo>
                  <a:cubicBezTo>
                    <a:pt x="6" y="68"/>
                    <a:pt x="4" y="71"/>
                    <a:pt x="0" y="74"/>
                  </a:cubicBezTo>
                  <a:cubicBezTo>
                    <a:pt x="0" y="117"/>
                    <a:pt x="0" y="117"/>
                    <a:pt x="0" y="117"/>
                  </a:cubicBezTo>
                  <a:cubicBezTo>
                    <a:pt x="17" y="117"/>
                    <a:pt x="17" y="117"/>
                    <a:pt x="17" y="117"/>
                  </a:cubicBezTo>
                  <a:cubicBezTo>
                    <a:pt x="22" y="115"/>
                    <a:pt x="26" y="113"/>
                    <a:pt x="30" y="110"/>
                  </a:cubicBezTo>
                  <a:cubicBezTo>
                    <a:pt x="23" y="110"/>
                    <a:pt x="17" y="104"/>
                    <a:pt x="17" y="97"/>
                  </a:cubicBezTo>
                  <a:cubicBezTo>
                    <a:pt x="17" y="90"/>
                    <a:pt x="23" y="84"/>
                    <a:pt x="30" y="84"/>
                  </a:cubicBezTo>
                  <a:cubicBezTo>
                    <a:pt x="37" y="84"/>
                    <a:pt x="43" y="90"/>
                    <a:pt x="43" y="97"/>
                  </a:cubicBezTo>
                  <a:cubicBezTo>
                    <a:pt x="43" y="97"/>
                    <a:pt x="43" y="97"/>
                    <a:pt x="43" y="98"/>
                  </a:cubicBezTo>
                  <a:cubicBezTo>
                    <a:pt x="51" y="87"/>
                    <a:pt x="56" y="75"/>
                    <a:pt x="56" y="61"/>
                  </a:cubicBezTo>
                  <a:cubicBezTo>
                    <a:pt x="56" y="60"/>
                    <a:pt x="56" y="59"/>
                    <a:pt x="56" y="59"/>
                  </a:cubicBezTo>
                  <a:cubicBezTo>
                    <a:pt x="56" y="59"/>
                    <a:pt x="56" y="59"/>
                    <a:pt x="56" y="59"/>
                  </a:cubicBezTo>
                  <a:cubicBezTo>
                    <a:pt x="55" y="28"/>
                    <a:pt x="31" y="3"/>
                    <a:pt x="0" y="0"/>
                  </a:cubicBezTo>
                </a:path>
              </a:pathLst>
            </a:custGeom>
            <a:solidFill>
              <a:srgbClr val="8ECB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132" name="Google Shape;3132;p10"/>
            <p:cNvSpPr/>
            <p:nvPr/>
          </p:nvSpPr>
          <p:spPr>
            <a:xfrm>
              <a:off x="6645276" y="6284914"/>
              <a:ext cx="58738" cy="114300"/>
            </a:xfrm>
            <a:custGeom>
              <a:rect b="b" l="l" r="r" t="t"/>
              <a:pathLst>
                <a:path extrusionOk="0" h="26" w="14">
                  <a:moveTo>
                    <a:pt x="1" y="0"/>
                  </a:moveTo>
                  <a:cubicBezTo>
                    <a:pt x="1" y="0"/>
                    <a:pt x="0" y="0"/>
                    <a:pt x="0" y="0"/>
                  </a:cubicBezTo>
                  <a:cubicBezTo>
                    <a:pt x="0" y="26"/>
                    <a:pt x="0" y="26"/>
                    <a:pt x="0" y="26"/>
                  </a:cubicBezTo>
                  <a:cubicBezTo>
                    <a:pt x="0" y="26"/>
                    <a:pt x="1" y="26"/>
                    <a:pt x="1" y="26"/>
                  </a:cubicBezTo>
                  <a:cubicBezTo>
                    <a:pt x="8" y="26"/>
                    <a:pt x="14" y="20"/>
                    <a:pt x="14" y="13"/>
                  </a:cubicBezTo>
                  <a:cubicBezTo>
                    <a:pt x="14" y="6"/>
                    <a:pt x="8" y="0"/>
                    <a:pt x="1" y="0"/>
                  </a:cubicBezTo>
                </a:path>
              </a:pathLst>
            </a:custGeom>
            <a:solidFill>
              <a:srgbClr val="7AB6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133" name="Google Shape;3133;p10"/>
            <p:cNvSpPr/>
            <p:nvPr/>
          </p:nvSpPr>
          <p:spPr>
            <a:xfrm>
              <a:off x="6645276" y="6470651"/>
              <a:ext cx="28575" cy="101600"/>
            </a:xfrm>
            <a:custGeom>
              <a:rect b="b" l="l" r="r" t="t"/>
              <a:pathLst>
                <a:path extrusionOk="0" h="23" w="7">
                  <a:moveTo>
                    <a:pt x="0" y="0"/>
                  </a:moveTo>
                  <a:cubicBezTo>
                    <a:pt x="0" y="23"/>
                    <a:pt x="0" y="23"/>
                    <a:pt x="0" y="23"/>
                  </a:cubicBezTo>
                  <a:cubicBezTo>
                    <a:pt x="4" y="20"/>
                    <a:pt x="6" y="17"/>
                    <a:pt x="6" y="12"/>
                  </a:cubicBezTo>
                  <a:cubicBezTo>
                    <a:pt x="7" y="7"/>
                    <a:pt x="4" y="2"/>
                    <a:pt x="0" y="0"/>
                  </a:cubicBezTo>
                </a:path>
              </a:pathLst>
            </a:custGeom>
            <a:solidFill>
              <a:srgbClr val="7AB6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134" name="Google Shape;3134;p10"/>
            <p:cNvSpPr/>
            <p:nvPr/>
          </p:nvSpPr>
          <p:spPr>
            <a:xfrm>
              <a:off x="6716713" y="6616701"/>
              <a:ext cx="107950" cy="114300"/>
            </a:xfrm>
            <a:custGeom>
              <a:rect b="b" l="l" r="r" t="t"/>
              <a:pathLst>
                <a:path extrusionOk="0" h="26" w="26">
                  <a:moveTo>
                    <a:pt x="13" y="0"/>
                  </a:moveTo>
                  <a:cubicBezTo>
                    <a:pt x="6" y="0"/>
                    <a:pt x="0" y="6"/>
                    <a:pt x="0" y="13"/>
                  </a:cubicBezTo>
                  <a:cubicBezTo>
                    <a:pt x="0" y="20"/>
                    <a:pt x="6" y="26"/>
                    <a:pt x="13" y="26"/>
                  </a:cubicBezTo>
                  <a:cubicBezTo>
                    <a:pt x="13" y="26"/>
                    <a:pt x="13" y="26"/>
                    <a:pt x="13" y="26"/>
                  </a:cubicBezTo>
                  <a:cubicBezTo>
                    <a:pt x="20" y="26"/>
                    <a:pt x="26" y="20"/>
                    <a:pt x="26" y="14"/>
                  </a:cubicBezTo>
                  <a:cubicBezTo>
                    <a:pt x="26" y="13"/>
                    <a:pt x="26" y="13"/>
                    <a:pt x="26" y="13"/>
                  </a:cubicBezTo>
                  <a:cubicBezTo>
                    <a:pt x="26" y="6"/>
                    <a:pt x="20" y="0"/>
                    <a:pt x="13" y="0"/>
                  </a:cubicBezTo>
                </a:path>
              </a:pathLst>
            </a:custGeom>
            <a:solidFill>
              <a:srgbClr val="7AB6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135" name="Google Shape;3135;p10"/>
            <p:cNvSpPr/>
            <p:nvPr/>
          </p:nvSpPr>
          <p:spPr>
            <a:xfrm>
              <a:off x="6829426" y="6738939"/>
              <a:ext cx="82550" cy="22225"/>
            </a:xfrm>
            <a:custGeom>
              <a:rect b="b" l="l" r="r" t="t"/>
              <a:pathLst>
                <a:path extrusionOk="0" h="5" w="20">
                  <a:moveTo>
                    <a:pt x="10" y="0"/>
                  </a:moveTo>
                  <a:cubicBezTo>
                    <a:pt x="6" y="0"/>
                    <a:pt x="2" y="2"/>
                    <a:pt x="0" y="5"/>
                  </a:cubicBezTo>
                  <a:cubicBezTo>
                    <a:pt x="20" y="5"/>
                    <a:pt x="20" y="5"/>
                    <a:pt x="20" y="5"/>
                  </a:cubicBezTo>
                  <a:cubicBezTo>
                    <a:pt x="18" y="2"/>
                    <a:pt x="14" y="0"/>
                    <a:pt x="10" y="0"/>
                  </a:cubicBezTo>
                </a:path>
              </a:pathLst>
            </a:custGeom>
            <a:solidFill>
              <a:srgbClr val="7AB6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136" name="Google Shape;3136;p10"/>
            <p:cNvSpPr/>
            <p:nvPr/>
          </p:nvSpPr>
          <p:spPr>
            <a:xfrm>
              <a:off x="6924676" y="6602414"/>
              <a:ext cx="104775" cy="111125"/>
            </a:xfrm>
            <a:prstGeom prst="ellipse">
              <a:avLst/>
            </a:prstGeom>
            <a:solidFill>
              <a:srgbClr val="7AB6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137" name="Google Shape;3137;p10"/>
            <p:cNvSpPr/>
            <p:nvPr/>
          </p:nvSpPr>
          <p:spPr>
            <a:xfrm>
              <a:off x="6719888" y="6416676"/>
              <a:ext cx="117475" cy="111125"/>
            </a:xfrm>
            <a:custGeom>
              <a:rect b="b" l="l" r="r" t="t"/>
              <a:pathLst>
                <a:path extrusionOk="0" h="25" w="28">
                  <a:moveTo>
                    <a:pt x="14" y="0"/>
                  </a:moveTo>
                  <a:cubicBezTo>
                    <a:pt x="13" y="0"/>
                    <a:pt x="12" y="0"/>
                    <a:pt x="11" y="0"/>
                  </a:cubicBezTo>
                  <a:cubicBezTo>
                    <a:pt x="4" y="2"/>
                    <a:pt x="0" y="9"/>
                    <a:pt x="2" y="16"/>
                  </a:cubicBezTo>
                  <a:cubicBezTo>
                    <a:pt x="3" y="21"/>
                    <a:pt x="8" y="25"/>
                    <a:pt x="14" y="25"/>
                  </a:cubicBezTo>
                  <a:cubicBezTo>
                    <a:pt x="15" y="25"/>
                    <a:pt x="16" y="25"/>
                    <a:pt x="17" y="25"/>
                  </a:cubicBezTo>
                  <a:cubicBezTo>
                    <a:pt x="24" y="23"/>
                    <a:pt x="28" y="16"/>
                    <a:pt x="26" y="9"/>
                  </a:cubicBezTo>
                  <a:cubicBezTo>
                    <a:pt x="25" y="3"/>
                    <a:pt x="20" y="0"/>
                    <a:pt x="14" y="0"/>
                  </a:cubicBezTo>
                </a:path>
              </a:pathLst>
            </a:custGeom>
            <a:solidFill>
              <a:srgbClr val="7AB6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138" name="Google Shape;3138;p10"/>
            <p:cNvSpPr/>
            <p:nvPr/>
          </p:nvSpPr>
          <p:spPr>
            <a:xfrm>
              <a:off x="350838" y="6319839"/>
              <a:ext cx="1154113" cy="463550"/>
            </a:xfrm>
            <a:custGeom>
              <a:rect b="b" l="l" r="r" t="t"/>
              <a:pathLst>
                <a:path extrusionOk="0" h="105" w="277">
                  <a:moveTo>
                    <a:pt x="0" y="105"/>
                  </a:moveTo>
                  <a:cubicBezTo>
                    <a:pt x="277" y="105"/>
                    <a:pt x="277" y="105"/>
                    <a:pt x="277" y="105"/>
                  </a:cubicBezTo>
                  <a:cubicBezTo>
                    <a:pt x="277" y="102"/>
                    <a:pt x="276" y="99"/>
                    <a:pt x="275" y="96"/>
                  </a:cubicBezTo>
                  <a:cubicBezTo>
                    <a:pt x="274" y="92"/>
                    <a:pt x="272" y="88"/>
                    <a:pt x="270" y="84"/>
                  </a:cubicBezTo>
                  <a:cubicBezTo>
                    <a:pt x="266" y="77"/>
                    <a:pt x="260" y="71"/>
                    <a:pt x="252" y="66"/>
                  </a:cubicBezTo>
                  <a:cubicBezTo>
                    <a:pt x="252" y="66"/>
                    <a:pt x="252" y="66"/>
                    <a:pt x="252" y="66"/>
                  </a:cubicBezTo>
                  <a:cubicBezTo>
                    <a:pt x="244" y="61"/>
                    <a:pt x="236" y="59"/>
                    <a:pt x="227" y="59"/>
                  </a:cubicBezTo>
                  <a:cubicBezTo>
                    <a:pt x="224" y="59"/>
                    <a:pt x="222" y="60"/>
                    <a:pt x="219" y="60"/>
                  </a:cubicBezTo>
                  <a:cubicBezTo>
                    <a:pt x="219" y="59"/>
                    <a:pt x="219" y="58"/>
                    <a:pt x="219" y="56"/>
                  </a:cubicBezTo>
                  <a:cubicBezTo>
                    <a:pt x="219" y="31"/>
                    <a:pt x="198" y="9"/>
                    <a:pt x="172" y="9"/>
                  </a:cubicBezTo>
                  <a:cubicBezTo>
                    <a:pt x="163" y="9"/>
                    <a:pt x="154" y="12"/>
                    <a:pt x="146" y="18"/>
                  </a:cubicBezTo>
                  <a:cubicBezTo>
                    <a:pt x="141" y="7"/>
                    <a:pt x="132" y="0"/>
                    <a:pt x="117" y="0"/>
                  </a:cubicBezTo>
                  <a:cubicBezTo>
                    <a:pt x="97" y="0"/>
                    <a:pt x="86" y="13"/>
                    <a:pt x="84" y="28"/>
                  </a:cubicBezTo>
                  <a:cubicBezTo>
                    <a:pt x="80" y="27"/>
                    <a:pt x="76" y="26"/>
                    <a:pt x="72" y="26"/>
                  </a:cubicBezTo>
                  <a:cubicBezTo>
                    <a:pt x="54" y="26"/>
                    <a:pt x="39" y="41"/>
                    <a:pt x="39" y="59"/>
                  </a:cubicBezTo>
                  <a:cubicBezTo>
                    <a:pt x="39" y="62"/>
                    <a:pt x="40" y="65"/>
                    <a:pt x="41" y="68"/>
                  </a:cubicBezTo>
                  <a:cubicBezTo>
                    <a:pt x="40" y="67"/>
                    <a:pt x="40" y="67"/>
                    <a:pt x="40" y="67"/>
                  </a:cubicBezTo>
                  <a:cubicBezTo>
                    <a:pt x="19" y="67"/>
                    <a:pt x="1" y="84"/>
                    <a:pt x="0" y="105"/>
                  </a:cubicBezTo>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139" name="Google Shape;3139;p10"/>
            <p:cNvSpPr/>
            <p:nvPr/>
          </p:nvSpPr>
          <p:spPr>
            <a:xfrm>
              <a:off x="958850" y="6359526"/>
              <a:ext cx="304800" cy="207963"/>
            </a:xfrm>
            <a:custGeom>
              <a:rect b="b" l="l" r="r" t="t"/>
              <a:pathLst>
                <a:path extrusionOk="0" h="47" w="73">
                  <a:moveTo>
                    <a:pt x="0" y="8"/>
                  </a:moveTo>
                  <a:cubicBezTo>
                    <a:pt x="0" y="8"/>
                    <a:pt x="0" y="8"/>
                    <a:pt x="0" y="8"/>
                  </a:cubicBezTo>
                  <a:cubicBezTo>
                    <a:pt x="0" y="8"/>
                    <a:pt x="0" y="8"/>
                    <a:pt x="0" y="8"/>
                  </a:cubicBezTo>
                  <a:moveTo>
                    <a:pt x="26" y="0"/>
                  </a:moveTo>
                  <a:cubicBezTo>
                    <a:pt x="17" y="0"/>
                    <a:pt x="8" y="3"/>
                    <a:pt x="0" y="9"/>
                  </a:cubicBezTo>
                  <a:cubicBezTo>
                    <a:pt x="0" y="8"/>
                    <a:pt x="0" y="8"/>
                    <a:pt x="0" y="8"/>
                  </a:cubicBezTo>
                  <a:cubicBezTo>
                    <a:pt x="0" y="8"/>
                    <a:pt x="0" y="8"/>
                    <a:pt x="0" y="9"/>
                  </a:cubicBezTo>
                  <a:cubicBezTo>
                    <a:pt x="8" y="3"/>
                    <a:pt x="17" y="0"/>
                    <a:pt x="26" y="0"/>
                  </a:cubicBezTo>
                  <a:cubicBezTo>
                    <a:pt x="52" y="0"/>
                    <a:pt x="73" y="22"/>
                    <a:pt x="73" y="47"/>
                  </a:cubicBezTo>
                  <a:cubicBezTo>
                    <a:pt x="73" y="47"/>
                    <a:pt x="73" y="47"/>
                    <a:pt x="73" y="47"/>
                  </a:cubicBezTo>
                  <a:cubicBezTo>
                    <a:pt x="73" y="22"/>
                    <a:pt x="52" y="0"/>
                    <a:pt x="26" y="0"/>
                  </a:cubicBezTo>
                </a:path>
              </a:pathLst>
            </a:custGeom>
            <a:solidFill>
              <a:srgbClr val="D4F1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140" name="Google Shape;3140;p10"/>
            <p:cNvSpPr/>
            <p:nvPr/>
          </p:nvSpPr>
          <p:spPr>
            <a:xfrm>
              <a:off x="930275" y="6354764"/>
              <a:ext cx="369888" cy="428625"/>
            </a:xfrm>
            <a:custGeom>
              <a:rect b="b" l="l" r="r" t="t"/>
              <a:pathLst>
                <a:path extrusionOk="0" h="97" w="89">
                  <a:moveTo>
                    <a:pt x="0" y="0"/>
                  </a:moveTo>
                  <a:cubicBezTo>
                    <a:pt x="0" y="97"/>
                    <a:pt x="0" y="97"/>
                    <a:pt x="0" y="97"/>
                  </a:cubicBezTo>
                  <a:cubicBezTo>
                    <a:pt x="88" y="97"/>
                    <a:pt x="88" y="97"/>
                    <a:pt x="88" y="97"/>
                  </a:cubicBezTo>
                  <a:cubicBezTo>
                    <a:pt x="89" y="51"/>
                    <a:pt x="89" y="51"/>
                    <a:pt x="89" y="51"/>
                  </a:cubicBezTo>
                  <a:cubicBezTo>
                    <a:pt x="89" y="51"/>
                    <a:pt x="88" y="51"/>
                    <a:pt x="88" y="51"/>
                  </a:cubicBezTo>
                  <a:cubicBezTo>
                    <a:pt x="85" y="51"/>
                    <a:pt x="83" y="52"/>
                    <a:pt x="80" y="52"/>
                  </a:cubicBezTo>
                  <a:cubicBezTo>
                    <a:pt x="80" y="52"/>
                    <a:pt x="80" y="52"/>
                    <a:pt x="80" y="52"/>
                  </a:cubicBezTo>
                  <a:cubicBezTo>
                    <a:pt x="80" y="52"/>
                    <a:pt x="80" y="52"/>
                    <a:pt x="80" y="52"/>
                  </a:cubicBezTo>
                  <a:cubicBezTo>
                    <a:pt x="80" y="51"/>
                    <a:pt x="80" y="50"/>
                    <a:pt x="80" y="48"/>
                  </a:cubicBezTo>
                  <a:cubicBezTo>
                    <a:pt x="80" y="23"/>
                    <a:pt x="59" y="1"/>
                    <a:pt x="33" y="1"/>
                  </a:cubicBezTo>
                  <a:cubicBezTo>
                    <a:pt x="24" y="1"/>
                    <a:pt x="15" y="4"/>
                    <a:pt x="7" y="10"/>
                  </a:cubicBezTo>
                  <a:cubicBezTo>
                    <a:pt x="7" y="9"/>
                    <a:pt x="7" y="9"/>
                    <a:pt x="7" y="9"/>
                  </a:cubicBezTo>
                  <a:cubicBezTo>
                    <a:pt x="7" y="9"/>
                    <a:pt x="7" y="9"/>
                    <a:pt x="7" y="9"/>
                  </a:cubicBezTo>
                  <a:cubicBezTo>
                    <a:pt x="7" y="9"/>
                    <a:pt x="7" y="9"/>
                    <a:pt x="7" y="9"/>
                  </a:cubicBezTo>
                  <a:cubicBezTo>
                    <a:pt x="6" y="6"/>
                    <a:pt x="3" y="3"/>
                    <a:pt x="0" y="0"/>
                  </a:cubicBezTo>
                </a:path>
              </a:pathLst>
            </a:custGeom>
            <a:solidFill>
              <a:srgbClr val="8ECB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141" name="Google Shape;3141;p10"/>
            <p:cNvSpPr/>
            <p:nvPr/>
          </p:nvSpPr>
          <p:spPr>
            <a:xfrm>
              <a:off x="1492250" y="6726239"/>
              <a:ext cx="12700" cy="57150"/>
            </a:xfrm>
            <a:custGeom>
              <a:rect b="b" l="l" r="r" t="t"/>
              <a:pathLst>
                <a:path extrusionOk="0" h="13" w="3">
                  <a:moveTo>
                    <a:pt x="0" y="0"/>
                  </a:moveTo>
                  <a:cubicBezTo>
                    <a:pt x="0" y="13"/>
                    <a:pt x="0" y="13"/>
                    <a:pt x="0" y="13"/>
                  </a:cubicBezTo>
                  <a:cubicBezTo>
                    <a:pt x="3" y="13"/>
                    <a:pt x="3" y="13"/>
                    <a:pt x="3" y="13"/>
                  </a:cubicBezTo>
                  <a:cubicBezTo>
                    <a:pt x="3" y="10"/>
                    <a:pt x="2" y="7"/>
                    <a:pt x="1" y="4"/>
                  </a:cubicBezTo>
                  <a:cubicBezTo>
                    <a:pt x="1" y="3"/>
                    <a:pt x="0" y="1"/>
                    <a:pt x="0" y="0"/>
                  </a:cubicBezTo>
                </a:path>
              </a:pathLst>
            </a:custGeom>
            <a:solidFill>
              <a:srgbClr val="8ECB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142" name="Google Shape;3142;p10"/>
            <p:cNvSpPr/>
            <p:nvPr/>
          </p:nvSpPr>
          <p:spPr>
            <a:xfrm>
              <a:off x="5507038" y="6792914"/>
              <a:ext cx="100013" cy="30163"/>
            </a:xfrm>
            <a:custGeom>
              <a:rect b="b" l="l" r="r" t="t"/>
              <a:pathLst>
                <a:path extrusionOk="0" h="19" w="63">
                  <a:moveTo>
                    <a:pt x="0" y="0"/>
                  </a:moveTo>
                  <a:lnTo>
                    <a:pt x="0" y="0"/>
                  </a:lnTo>
                  <a:lnTo>
                    <a:pt x="63" y="19"/>
                  </a:lnTo>
                  <a:lnTo>
                    <a:pt x="0" y="0"/>
                  </a:ln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143" name="Google Shape;3143;p10"/>
            <p:cNvSpPr/>
            <p:nvPr/>
          </p:nvSpPr>
          <p:spPr>
            <a:xfrm>
              <a:off x="5507038" y="6792914"/>
              <a:ext cx="100013" cy="30163"/>
            </a:xfrm>
            <a:custGeom>
              <a:rect b="b" l="l" r="r" t="t"/>
              <a:pathLst>
                <a:path extrusionOk="0" h="19" w="63">
                  <a:moveTo>
                    <a:pt x="0" y="0"/>
                  </a:moveTo>
                  <a:lnTo>
                    <a:pt x="0" y="0"/>
                  </a:lnTo>
                  <a:lnTo>
                    <a:pt x="63" y="19"/>
                  </a:lnTo>
                  <a:lnTo>
                    <a:pt x="0"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144" name="Google Shape;3144;p10"/>
            <p:cNvSpPr/>
            <p:nvPr/>
          </p:nvSpPr>
          <p:spPr>
            <a:xfrm>
              <a:off x="4386263" y="6196014"/>
              <a:ext cx="228600" cy="658813"/>
            </a:xfrm>
            <a:custGeom>
              <a:rect b="b" l="l" r="r" t="t"/>
              <a:pathLst>
                <a:path extrusionOk="0" h="149" w="55">
                  <a:moveTo>
                    <a:pt x="5" y="149"/>
                  </a:moveTo>
                  <a:cubicBezTo>
                    <a:pt x="5" y="149"/>
                    <a:pt x="5" y="148"/>
                    <a:pt x="5" y="147"/>
                  </a:cubicBezTo>
                  <a:cubicBezTo>
                    <a:pt x="5" y="146"/>
                    <a:pt x="4" y="144"/>
                    <a:pt x="4" y="141"/>
                  </a:cubicBezTo>
                  <a:cubicBezTo>
                    <a:pt x="3" y="137"/>
                    <a:pt x="2" y="130"/>
                    <a:pt x="1" y="122"/>
                  </a:cubicBezTo>
                  <a:cubicBezTo>
                    <a:pt x="1" y="114"/>
                    <a:pt x="0" y="105"/>
                    <a:pt x="1" y="95"/>
                  </a:cubicBezTo>
                  <a:cubicBezTo>
                    <a:pt x="1" y="85"/>
                    <a:pt x="3" y="74"/>
                    <a:pt x="5" y="64"/>
                  </a:cubicBezTo>
                  <a:cubicBezTo>
                    <a:pt x="7" y="59"/>
                    <a:pt x="9" y="54"/>
                    <a:pt x="11" y="49"/>
                  </a:cubicBezTo>
                  <a:cubicBezTo>
                    <a:pt x="12" y="47"/>
                    <a:pt x="13" y="44"/>
                    <a:pt x="14" y="42"/>
                  </a:cubicBezTo>
                  <a:cubicBezTo>
                    <a:pt x="15" y="40"/>
                    <a:pt x="16" y="38"/>
                    <a:pt x="17" y="35"/>
                  </a:cubicBezTo>
                  <a:cubicBezTo>
                    <a:pt x="20" y="31"/>
                    <a:pt x="23" y="27"/>
                    <a:pt x="26" y="24"/>
                  </a:cubicBezTo>
                  <a:cubicBezTo>
                    <a:pt x="29" y="20"/>
                    <a:pt x="31" y="17"/>
                    <a:pt x="34" y="15"/>
                  </a:cubicBezTo>
                  <a:cubicBezTo>
                    <a:pt x="37" y="12"/>
                    <a:pt x="40" y="10"/>
                    <a:pt x="42" y="8"/>
                  </a:cubicBezTo>
                  <a:cubicBezTo>
                    <a:pt x="45" y="6"/>
                    <a:pt x="47" y="5"/>
                    <a:pt x="49" y="4"/>
                  </a:cubicBezTo>
                  <a:cubicBezTo>
                    <a:pt x="53" y="1"/>
                    <a:pt x="55" y="0"/>
                    <a:pt x="55" y="0"/>
                  </a:cubicBezTo>
                  <a:cubicBezTo>
                    <a:pt x="55" y="0"/>
                    <a:pt x="53" y="2"/>
                    <a:pt x="50" y="4"/>
                  </a:cubicBezTo>
                  <a:cubicBezTo>
                    <a:pt x="48" y="6"/>
                    <a:pt x="46" y="8"/>
                    <a:pt x="44" y="10"/>
                  </a:cubicBezTo>
                  <a:cubicBezTo>
                    <a:pt x="42" y="12"/>
                    <a:pt x="39" y="14"/>
                    <a:pt x="37" y="17"/>
                  </a:cubicBezTo>
                  <a:cubicBezTo>
                    <a:pt x="35" y="20"/>
                    <a:pt x="32" y="23"/>
                    <a:pt x="30" y="27"/>
                  </a:cubicBezTo>
                  <a:cubicBezTo>
                    <a:pt x="28" y="31"/>
                    <a:pt x="26" y="34"/>
                    <a:pt x="24" y="39"/>
                  </a:cubicBezTo>
                  <a:cubicBezTo>
                    <a:pt x="23" y="41"/>
                    <a:pt x="22" y="43"/>
                    <a:pt x="21" y="45"/>
                  </a:cubicBezTo>
                  <a:cubicBezTo>
                    <a:pt x="21" y="47"/>
                    <a:pt x="20" y="50"/>
                    <a:pt x="19" y="52"/>
                  </a:cubicBezTo>
                  <a:cubicBezTo>
                    <a:pt x="18" y="57"/>
                    <a:pt x="17" y="62"/>
                    <a:pt x="17" y="66"/>
                  </a:cubicBezTo>
                  <a:cubicBezTo>
                    <a:pt x="15" y="86"/>
                    <a:pt x="17" y="105"/>
                    <a:pt x="20" y="119"/>
                  </a:cubicBezTo>
                  <a:cubicBezTo>
                    <a:pt x="22" y="126"/>
                    <a:pt x="24" y="132"/>
                    <a:pt x="25" y="136"/>
                  </a:cubicBezTo>
                  <a:cubicBezTo>
                    <a:pt x="26" y="138"/>
                    <a:pt x="26" y="139"/>
                    <a:pt x="27" y="140"/>
                  </a:cubicBezTo>
                  <a:cubicBezTo>
                    <a:pt x="27" y="141"/>
                    <a:pt x="27" y="142"/>
                    <a:pt x="27" y="142"/>
                  </a:cubicBezTo>
                  <a:lnTo>
                    <a:pt x="5" y="149"/>
                  </a:lnTo>
                  <a:close/>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145" name="Google Shape;3145;p10"/>
            <p:cNvSpPr/>
            <p:nvPr/>
          </p:nvSpPr>
          <p:spPr>
            <a:xfrm>
              <a:off x="4106863" y="6249989"/>
              <a:ext cx="379413" cy="533400"/>
            </a:xfrm>
            <a:custGeom>
              <a:rect b="b" l="l" r="r" t="t"/>
              <a:pathLst>
                <a:path extrusionOk="0" h="121" w="91">
                  <a:moveTo>
                    <a:pt x="78" y="121"/>
                  </a:moveTo>
                  <a:cubicBezTo>
                    <a:pt x="78" y="121"/>
                    <a:pt x="91" y="40"/>
                    <a:pt x="0" y="0"/>
                  </a:cubicBezTo>
                  <a:cubicBezTo>
                    <a:pt x="0" y="0"/>
                    <a:pt x="34" y="20"/>
                    <a:pt x="36" y="56"/>
                  </a:cubicBezTo>
                  <a:cubicBezTo>
                    <a:pt x="38" y="93"/>
                    <a:pt x="78" y="121"/>
                    <a:pt x="78" y="121"/>
                  </a:cubicBezTo>
                  <a:close/>
                </a:path>
              </a:pathLst>
            </a:cu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146" name="Google Shape;3146;p10"/>
            <p:cNvSpPr/>
            <p:nvPr/>
          </p:nvSpPr>
          <p:spPr>
            <a:xfrm>
              <a:off x="9480551" y="6257926"/>
              <a:ext cx="271463" cy="490538"/>
            </a:xfrm>
            <a:custGeom>
              <a:rect b="b" l="l" r="r" t="t"/>
              <a:pathLst>
                <a:path extrusionOk="0" h="111" w="65">
                  <a:moveTo>
                    <a:pt x="46" y="109"/>
                  </a:moveTo>
                  <a:cubicBezTo>
                    <a:pt x="46" y="109"/>
                    <a:pt x="46" y="109"/>
                    <a:pt x="46" y="108"/>
                  </a:cubicBezTo>
                  <a:cubicBezTo>
                    <a:pt x="46" y="107"/>
                    <a:pt x="46" y="106"/>
                    <a:pt x="46" y="104"/>
                  </a:cubicBezTo>
                  <a:cubicBezTo>
                    <a:pt x="47" y="101"/>
                    <a:pt x="47" y="96"/>
                    <a:pt x="47" y="90"/>
                  </a:cubicBezTo>
                  <a:cubicBezTo>
                    <a:pt x="48" y="78"/>
                    <a:pt x="47" y="62"/>
                    <a:pt x="42" y="47"/>
                  </a:cubicBezTo>
                  <a:cubicBezTo>
                    <a:pt x="40" y="43"/>
                    <a:pt x="39" y="39"/>
                    <a:pt x="37" y="35"/>
                  </a:cubicBezTo>
                  <a:cubicBezTo>
                    <a:pt x="36" y="32"/>
                    <a:pt x="34" y="29"/>
                    <a:pt x="31" y="25"/>
                  </a:cubicBezTo>
                  <a:cubicBezTo>
                    <a:pt x="27" y="19"/>
                    <a:pt x="22" y="14"/>
                    <a:pt x="17" y="10"/>
                  </a:cubicBezTo>
                  <a:cubicBezTo>
                    <a:pt x="15" y="8"/>
                    <a:pt x="13" y="7"/>
                    <a:pt x="11" y="5"/>
                  </a:cubicBezTo>
                  <a:cubicBezTo>
                    <a:pt x="8" y="4"/>
                    <a:pt x="7" y="3"/>
                    <a:pt x="5" y="2"/>
                  </a:cubicBezTo>
                  <a:cubicBezTo>
                    <a:pt x="2" y="0"/>
                    <a:pt x="0" y="0"/>
                    <a:pt x="0" y="0"/>
                  </a:cubicBezTo>
                  <a:cubicBezTo>
                    <a:pt x="0" y="0"/>
                    <a:pt x="2" y="0"/>
                    <a:pt x="5" y="1"/>
                  </a:cubicBezTo>
                  <a:cubicBezTo>
                    <a:pt x="7" y="2"/>
                    <a:pt x="9" y="3"/>
                    <a:pt x="11" y="4"/>
                  </a:cubicBezTo>
                  <a:cubicBezTo>
                    <a:pt x="14" y="5"/>
                    <a:pt x="16" y="6"/>
                    <a:pt x="19" y="8"/>
                  </a:cubicBezTo>
                  <a:cubicBezTo>
                    <a:pt x="25" y="11"/>
                    <a:pt x="31" y="16"/>
                    <a:pt x="36" y="22"/>
                  </a:cubicBezTo>
                  <a:cubicBezTo>
                    <a:pt x="39" y="25"/>
                    <a:pt x="42" y="28"/>
                    <a:pt x="44" y="32"/>
                  </a:cubicBezTo>
                  <a:cubicBezTo>
                    <a:pt x="46" y="35"/>
                    <a:pt x="48" y="39"/>
                    <a:pt x="50" y="43"/>
                  </a:cubicBezTo>
                  <a:cubicBezTo>
                    <a:pt x="58" y="59"/>
                    <a:pt x="62" y="76"/>
                    <a:pt x="64" y="89"/>
                  </a:cubicBezTo>
                  <a:cubicBezTo>
                    <a:pt x="64" y="96"/>
                    <a:pt x="65" y="101"/>
                    <a:pt x="65" y="105"/>
                  </a:cubicBezTo>
                  <a:cubicBezTo>
                    <a:pt x="65" y="107"/>
                    <a:pt x="65" y="109"/>
                    <a:pt x="65" y="110"/>
                  </a:cubicBezTo>
                  <a:cubicBezTo>
                    <a:pt x="65" y="111"/>
                    <a:pt x="65" y="111"/>
                    <a:pt x="65" y="111"/>
                  </a:cubicBezTo>
                  <a:lnTo>
                    <a:pt x="46" y="109"/>
                  </a:lnTo>
                  <a:close/>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147" name="Google Shape;3147;p10"/>
            <p:cNvSpPr/>
            <p:nvPr/>
          </p:nvSpPr>
          <p:spPr>
            <a:xfrm>
              <a:off x="9355138" y="6069014"/>
              <a:ext cx="392113" cy="409575"/>
            </a:xfrm>
            <a:custGeom>
              <a:rect b="b" l="l" r="r" t="t"/>
              <a:pathLst>
                <a:path extrusionOk="0" h="93" w="94">
                  <a:moveTo>
                    <a:pt x="0" y="44"/>
                  </a:moveTo>
                  <a:cubicBezTo>
                    <a:pt x="9" y="37"/>
                    <a:pt x="17" y="34"/>
                    <a:pt x="24" y="35"/>
                  </a:cubicBezTo>
                  <a:cubicBezTo>
                    <a:pt x="15" y="24"/>
                    <a:pt x="16" y="12"/>
                    <a:pt x="16" y="12"/>
                  </a:cubicBezTo>
                  <a:cubicBezTo>
                    <a:pt x="27" y="13"/>
                    <a:pt x="35" y="17"/>
                    <a:pt x="39" y="22"/>
                  </a:cubicBezTo>
                  <a:cubicBezTo>
                    <a:pt x="40" y="8"/>
                    <a:pt x="49" y="0"/>
                    <a:pt x="49" y="0"/>
                  </a:cubicBezTo>
                  <a:cubicBezTo>
                    <a:pt x="57" y="9"/>
                    <a:pt x="59" y="17"/>
                    <a:pt x="59" y="24"/>
                  </a:cubicBezTo>
                  <a:cubicBezTo>
                    <a:pt x="69" y="15"/>
                    <a:pt x="82" y="15"/>
                    <a:pt x="82" y="15"/>
                  </a:cubicBezTo>
                  <a:cubicBezTo>
                    <a:pt x="81" y="27"/>
                    <a:pt x="77" y="34"/>
                    <a:pt x="72" y="39"/>
                  </a:cubicBezTo>
                  <a:cubicBezTo>
                    <a:pt x="85" y="40"/>
                    <a:pt x="94" y="49"/>
                    <a:pt x="94" y="49"/>
                  </a:cubicBezTo>
                  <a:cubicBezTo>
                    <a:pt x="85" y="56"/>
                    <a:pt x="77" y="59"/>
                    <a:pt x="70" y="59"/>
                  </a:cubicBezTo>
                  <a:cubicBezTo>
                    <a:pt x="79" y="69"/>
                    <a:pt x="78" y="81"/>
                    <a:pt x="78" y="81"/>
                  </a:cubicBezTo>
                  <a:cubicBezTo>
                    <a:pt x="67" y="80"/>
                    <a:pt x="59" y="76"/>
                    <a:pt x="55" y="71"/>
                  </a:cubicBezTo>
                  <a:cubicBezTo>
                    <a:pt x="54" y="85"/>
                    <a:pt x="45" y="93"/>
                    <a:pt x="45" y="93"/>
                  </a:cubicBezTo>
                  <a:cubicBezTo>
                    <a:pt x="37" y="84"/>
                    <a:pt x="35" y="76"/>
                    <a:pt x="35" y="70"/>
                  </a:cubicBezTo>
                  <a:cubicBezTo>
                    <a:pt x="25" y="79"/>
                    <a:pt x="12" y="78"/>
                    <a:pt x="12" y="78"/>
                  </a:cubicBezTo>
                  <a:cubicBezTo>
                    <a:pt x="13" y="66"/>
                    <a:pt x="17" y="59"/>
                    <a:pt x="22" y="54"/>
                  </a:cubicBezTo>
                  <a:cubicBezTo>
                    <a:pt x="9" y="53"/>
                    <a:pt x="0" y="44"/>
                    <a:pt x="0" y="44"/>
                  </a:cubicBezTo>
                  <a:close/>
                </a:path>
              </a:pathLst>
            </a:custGeom>
            <a:solidFill>
              <a:srgbClr val="45BCBC"/>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148" name="Google Shape;3148;p10"/>
            <p:cNvSpPr/>
            <p:nvPr/>
          </p:nvSpPr>
          <p:spPr>
            <a:xfrm>
              <a:off x="9485313" y="6200776"/>
              <a:ext cx="133350" cy="146050"/>
            </a:xfrm>
            <a:prstGeom prst="ellipse">
              <a:avLst/>
            </a:pr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149" name="Google Shape;3149;p10"/>
            <p:cNvSpPr/>
            <p:nvPr/>
          </p:nvSpPr>
          <p:spPr>
            <a:xfrm>
              <a:off x="9505951" y="6227764"/>
              <a:ext cx="90488" cy="92075"/>
            </a:xfrm>
            <a:prstGeom prst="ellipse">
              <a:avLst/>
            </a:prstGeom>
            <a:solidFill>
              <a:srgbClr val="FFD01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150" name="Google Shape;3150;p10"/>
            <p:cNvSpPr/>
            <p:nvPr/>
          </p:nvSpPr>
          <p:spPr>
            <a:xfrm>
              <a:off x="9701213" y="6364289"/>
              <a:ext cx="207963" cy="203200"/>
            </a:xfrm>
            <a:custGeom>
              <a:rect b="b" l="l" r="r" t="t"/>
              <a:pathLst>
                <a:path extrusionOk="0" h="46" w="50">
                  <a:moveTo>
                    <a:pt x="1" y="44"/>
                  </a:moveTo>
                  <a:cubicBezTo>
                    <a:pt x="1" y="44"/>
                    <a:pt x="0" y="10"/>
                    <a:pt x="43" y="0"/>
                  </a:cubicBezTo>
                  <a:cubicBezTo>
                    <a:pt x="43" y="0"/>
                    <a:pt x="50" y="42"/>
                    <a:pt x="4" y="46"/>
                  </a:cubicBezTo>
                </a:path>
              </a:pathLst>
            </a:cu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151" name="Google Shape;3151;p10"/>
            <p:cNvSpPr/>
            <p:nvPr/>
          </p:nvSpPr>
          <p:spPr>
            <a:xfrm>
              <a:off x="3409950" y="6257926"/>
              <a:ext cx="271463" cy="490538"/>
            </a:xfrm>
            <a:custGeom>
              <a:rect b="b" l="l" r="r" t="t"/>
              <a:pathLst>
                <a:path extrusionOk="0" h="111" w="65">
                  <a:moveTo>
                    <a:pt x="46" y="109"/>
                  </a:moveTo>
                  <a:cubicBezTo>
                    <a:pt x="46" y="109"/>
                    <a:pt x="46" y="109"/>
                    <a:pt x="46" y="108"/>
                  </a:cubicBezTo>
                  <a:cubicBezTo>
                    <a:pt x="46" y="107"/>
                    <a:pt x="46" y="106"/>
                    <a:pt x="46" y="104"/>
                  </a:cubicBezTo>
                  <a:cubicBezTo>
                    <a:pt x="47" y="101"/>
                    <a:pt x="47" y="96"/>
                    <a:pt x="47" y="90"/>
                  </a:cubicBezTo>
                  <a:cubicBezTo>
                    <a:pt x="48" y="78"/>
                    <a:pt x="47" y="62"/>
                    <a:pt x="42" y="47"/>
                  </a:cubicBezTo>
                  <a:cubicBezTo>
                    <a:pt x="40" y="43"/>
                    <a:pt x="39" y="39"/>
                    <a:pt x="37" y="35"/>
                  </a:cubicBezTo>
                  <a:cubicBezTo>
                    <a:pt x="36" y="32"/>
                    <a:pt x="34" y="29"/>
                    <a:pt x="31" y="25"/>
                  </a:cubicBezTo>
                  <a:cubicBezTo>
                    <a:pt x="27" y="19"/>
                    <a:pt x="22" y="14"/>
                    <a:pt x="17" y="10"/>
                  </a:cubicBezTo>
                  <a:cubicBezTo>
                    <a:pt x="15" y="8"/>
                    <a:pt x="13" y="7"/>
                    <a:pt x="11" y="5"/>
                  </a:cubicBezTo>
                  <a:cubicBezTo>
                    <a:pt x="8" y="4"/>
                    <a:pt x="7" y="3"/>
                    <a:pt x="5" y="2"/>
                  </a:cubicBezTo>
                  <a:cubicBezTo>
                    <a:pt x="2" y="0"/>
                    <a:pt x="0" y="0"/>
                    <a:pt x="0" y="0"/>
                  </a:cubicBezTo>
                  <a:cubicBezTo>
                    <a:pt x="0" y="0"/>
                    <a:pt x="2" y="0"/>
                    <a:pt x="5" y="1"/>
                  </a:cubicBezTo>
                  <a:cubicBezTo>
                    <a:pt x="7" y="2"/>
                    <a:pt x="9" y="3"/>
                    <a:pt x="11" y="4"/>
                  </a:cubicBezTo>
                  <a:cubicBezTo>
                    <a:pt x="14" y="5"/>
                    <a:pt x="16" y="6"/>
                    <a:pt x="19" y="8"/>
                  </a:cubicBezTo>
                  <a:cubicBezTo>
                    <a:pt x="25" y="11"/>
                    <a:pt x="31" y="16"/>
                    <a:pt x="36" y="22"/>
                  </a:cubicBezTo>
                  <a:cubicBezTo>
                    <a:pt x="39" y="25"/>
                    <a:pt x="42" y="28"/>
                    <a:pt x="44" y="32"/>
                  </a:cubicBezTo>
                  <a:cubicBezTo>
                    <a:pt x="46" y="35"/>
                    <a:pt x="48" y="39"/>
                    <a:pt x="50" y="43"/>
                  </a:cubicBezTo>
                  <a:cubicBezTo>
                    <a:pt x="58" y="59"/>
                    <a:pt x="62" y="76"/>
                    <a:pt x="64" y="89"/>
                  </a:cubicBezTo>
                  <a:cubicBezTo>
                    <a:pt x="64" y="96"/>
                    <a:pt x="65" y="101"/>
                    <a:pt x="65" y="105"/>
                  </a:cubicBezTo>
                  <a:cubicBezTo>
                    <a:pt x="65" y="107"/>
                    <a:pt x="65" y="109"/>
                    <a:pt x="65" y="110"/>
                  </a:cubicBezTo>
                  <a:cubicBezTo>
                    <a:pt x="65" y="111"/>
                    <a:pt x="65" y="111"/>
                    <a:pt x="65" y="111"/>
                  </a:cubicBezTo>
                  <a:lnTo>
                    <a:pt x="46" y="109"/>
                  </a:lnTo>
                  <a:close/>
                </a:path>
              </a:pathLst>
            </a:custGeom>
            <a:solidFill>
              <a:srgbClr val="437B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152" name="Google Shape;3152;p10"/>
            <p:cNvSpPr/>
            <p:nvPr/>
          </p:nvSpPr>
          <p:spPr>
            <a:xfrm>
              <a:off x="3284538" y="6069014"/>
              <a:ext cx="392113" cy="409575"/>
            </a:xfrm>
            <a:custGeom>
              <a:rect b="b" l="l" r="r" t="t"/>
              <a:pathLst>
                <a:path extrusionOk="0" h="93" w="94">
                  <a:moveTo>
                    <a:pt x="0" y="44"/>
                  </a:moveTo>
                  <a:cubicBezTo>
                    <a:pt x="9" y="37"/>
                    <a:pt x="17" y="34"/>
                    <a:pt x="24" y="35"/>
                  </a:cubicBezTo>
                  <a:cubicBezTo>
                    <a:pt x="15" y="24"/>
                    <a:pt x="16" y="12"/>
                    <a:pt x="16" y="12"/>
                  </a:cubicBezTo>
                  <a:cubicBezTo>
                    <a:pt x="27" y="13"/>
                    <a:pt x="35" y="17"/>
                    <a:pt x="39" y="22"/>
                  </a:cubicBezTo>
                  <a:cubicBezTo>
                    <a:pt x="40" y="8"/>
                    <a:pt x="49" y="0"/>
                    <a:pt x="49" y="0"/>
                  </a:cubicBezTo>
                  <a:cubicBezTo>
                    <a:pt x="57" y="9"/>
                    <a:pt x="59" y="17"/>
                    <a:pt x="59" y="24"/>
                  </a:cubicBezTo>
                  <a:cubicBezTo>
                    <a:pt x="69" y="15"/>
                    <a:pt x="82" y="15"/>
                    <a:pt x="82" y="15"/>
                  </a:cubicBezTo>
                  <a:cubicBezTo>
                    <a:pt x="81" y="27"/>
                    <a:pt x="77" y="34"/>
                    <a:pt x="72" y="39"/>
                  </a:cubicBezTo>
                  <a:cubicBezTo>
                    <a:pt x="85" y="40"/>
                    <a:pt x="94" y="49"/>
                    <a:pt x="94" y="49"/>
                  </a:cubicBezTo>
                  <a:cubicBezTo>
                    <a:pt x="85" y="56"/>
                    <a:pt x="77" y="59"/>
                    <a:pt x="70" y="59"/>
                  </a:cubicBezTo>
                  <a:cubicBezTo>
                    <a:pt x="79" y="69"/>
                    <a:pt x="78" y="81"/>
                    <a:pt x="78" y="81"/>
                  </a:cubicBezTo>
                  <a:cubicBezTo>
                    <a:pt x="67" y="80"/>
                    <a:pt x="59" y="76"/>
                    <a:pt x="55" y="71"/>
                  </a:cubicBezTo>
                  <a:cubicBezTo>
                    <a:pt x="54" y="85"/>
                    <a:pt x="45" y="93"/>
                    <a:pt x="45" y="93"/>
                  </a:cubicBezTo>
                  <a:cubicBezTo>
                    <a:pt x="37" y="84"/>
                    <a:pt x="35" y="76"/>
                    <a:pt x="35" y="70"/>
                  </a:cubicBezTo>
                  <a:cubicBezTo>
                    <a:pt x="25" y="79"/>
                    <a:pt x="12" y="78"/>
                    <a:pt x="12" y="78"/>
                  </a:cubicBezTo>
                  <a:cubicBezTo>
                    <a:pt x="13" y="66"/>
                    <a:pt x="17" y="59"/>
                    <a:pt x="22" y="54"/>
                  </a:cubicBezTo>
                  <a:cubicBezTo>
                    <a:pt x="9" y="53"/>
                    <a:pt x="0" y="44"/>
                    <a:pt x="0" y="44"/>
                  </a:cubicBezTo>
                  <a:close/>
                </a:path>
              </a:pathLst>
            </a:custGeom>
            <a:solidFill>
              <a:srgbClr val="45BCBC"/>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153" name="Google Shape;3153;p10"/>
            <p:cNvSpPr/>
            <p:nvPr/>
          </p:nvSpPr>
          <p:spPr>
            <a:xfrm>
              <a:off x="3414713" y="6200776"/>
              <a:ext cx="133350" cy="146050"/>
            </a:xfrm>
            <a:prstGeom prst="ellipse">
              <a:avLst/>
            </a:pr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154" name="Google Shape;3154;p10"/>
            <p:cNvSpPr/>
            <p:nvPr/>
          </p:nvSpPr>
          <p:spPr>
            <a:xfrm>
              <a:off x="3435350" y="6227764"/>
              <a:ext cx="92075" cy="92075"/>
            </a:xfrm>
            <a:prstGeom prst="ellipse">
              <a:avLst/>
            </a:prstGeom>
            <a:solidFill>
              <a:srgbClr val="FFD01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155" name="Google Shape;3155;p10"/>
            <p:cNvSpPr/>
            <p:nvPr/>
          </p:nvSpPr>
          <p:spPr>
            <a:xfrm>
              <a:off x="3630613" y="6364289"/>
              <a:ext cx="209550" cy="203200"/>
            </a:xfrm>
            <a:custGeom>
              <a:rect b="b" l="l" r="r" t="t"/>
              <a:pathLst>
                <a:path extrusionOk="0" h="46" w="50">
                  <a:moveTo>
                    <a:pt x="1" y="44"/>
                  </a:moveTo>
                  <a:cubicBezTo>
                    <a:pt x="1" y="44"/>
                    <a:pt x="0" y="10"/>
                    <a:pt x="43" y="0"/>
                  </a:cubicBezTo>
                  <a:cubicBezTo>
                    <a:pt x="43" y="0"/>
                    <a:pt x="50" y="42"/>
                    <a:pt x="4" y="46"/>
                  </a:cubicBezTo>
                </a:path>
              </a:pathLst>
            </a:custGeom>
            <a:solidFill>
              <a:srgbClr val="2D52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156" name="Google Shape;3156;p10"/>
            <p:cNvSpPr/>
            <p:nvPr/>
          </p:nvSpPr>
          <p:spPr>
            <a:xfrm>
              <a:off x="5849938" y="6448426"/>
              <a:ext cx="295275" cy="339725"/>
            </a:xfrm>
            <a:custGeom>
              <a:rect b="b" l="l" r="r" t="t"/>
              <a:pathLst>
                <a:path extrusionOk="0" h="77" w="71">
                  <a:moveTo>
                    <a:pt x="0" y="75"/>
                  </a:moveTo>
                  <a:cubicBezTo>
                    <a:pt x="0" y="75"/>
                    <a:pt x="0" y="75"/>
                    <a:pt x="1" y="74"/>
                  </a:cubicBezTo>
                  <a:cubicBezTo>
                    <a:pt x="1" y="73"/>
                    <a:pt x="1" y="71"/>
                    <a:pt x="1" y="70"/>
                  </a:cubicBezTo>
                  <a:cubicBezTo>
                    <a:pt x="2" y="67"/>
                    <a:pt x="4" y="63"/>
                    <a:pt x="5" y="58"/>
                  </a:cubicBezTo>
                  <a:cubicBezTo>
                    <a:pt x="6" y="55"/>
                    <a:pt x="7" y="53"/>
                    <a:pt x="9" y="50"/>
                  </a:cubicBezTo>
                  <a:cubicBezTo>
                    <a:pt x="9" y="49"/>
                    <a:pt x="10" y="47"/>
                    <a:pt x="11" y="46"/>
                  </a:cubicBezTo>
                  <a:cubicBezTo>
                    <a:pt x="11" y="44"/>
                    <a:pt x="12" y="43"/>
                    <a:pt x="13" y="42"/>
                  </a:cubicBezTo>
                  <a:cubicBezTo>
                    <a:pt x="14" y="39"/>
                    <a:pt x="16" y="36"/>
                    <a:pt x="18" y="33"/>
                  </a:cubicBezTo>
                  <a:cubicBezTo>
                    <a:pt x="20" y="30"/>
                    <a:pt x="22" y="27"/>
                    <a:pt x="24" y="25"/>
                  </a:cubicBezTo>
                  <a:cubicBezTo>
                    <a:pt x="27" y="22"/>
                    <a:pt x="29" y="20"/>
                    <a:pt x="32" y="17"/>
                  </a:cubicBezTo>
                  <a:cubicBezTo>
                    <a:pt x="33" y="16"/>
                    <a:pt x="34" y="15"/>
                    <a:pt x="36" y="14"/>
                  </a:cubicBezTo>
                  <a:cubicBezTo>
                    <a:pt x="37" y="13"/>
                    <a:pt x="38" y="12"/>
                    <a:pt x="40" y="11"/>
                  </a:cubicBezTo>
                  <a:cubicBezTo>
                    <a:pt x="41" y="10"/>
                    <a:pt x="42" y="10"/>
                    <a:pt x="43" y="9"/>
                  </a:cubicBezTo>
                  <a:cubicBezTo>
                    <a:pt x="45" y="8"/>
                    <a:pt x="46" y="7"/>
                    <a:pt x="47" y="7"/>
                  </a:cubicBezTo>
                  <a:cubicBezTo>
                    <a:pt x="49" y="6"/>
                    <a:pt x="50" y="5"/>
                    <a:pt x="51" y="5"/>
                  </a:cubicBezTo>
                  <a:cubicBezTo>
                    <a:pt x="52" y="4"/>
                    <a:pt x="54" y="4"/>
                    <a:pt x="55" y="4"/>
                  </a:cubicBezTo>
                  <a:cubicBezTo>
                    <a:pt x="57" y="3"/>
                    <a:pt x="59" y="2"/>
                    <a:pt x="61" y="2"/>
                  </a:cubicBezTo>
                  <a:cubicBezTo>
                    <a:pt x="63" y="1"/>
                    <a:pt x="65" y="1"/>
                    <a:pt x="66" y="1"/>
                  </a:cubicBezTo>
                  <a:cubicBezTo>
                    <a:pt x="69" y="0"/>
                    <a:pt x="71" y="0"/>
                    <a:pt x="71" y="0"/>
                  </a:cubicBezTo>
                  <a:cubicBezTo>
                    <a:pt x="71" y="0"/>
                    <a:pt x="69" y="1"/>
                    <a:pt x="67" y="2"/>
                  </a:cubicBezTo>
                  <a:cubicBezTo>
                    <a:pt x="65" y="2"/>
                    <a:pt x="64" y="3"/>
                    <a:pt x="62" y="4"/>
                  </a:cubicBezTo>
                  <a:cubicBezTo>
                    <a:pt x="60" y="5"/>
                    <a:pt x="59" y="6"/>
                    <a:pt x="57" y="7"/>
                  </a:cubicBezTo>
                  <a:cubicBezTo>
                    <a:pt x="56" y="8"/>
                    <a:pt x="55" y="8"/>
                    <a:pt x="54" y="9"/>
                  </a:cubicBezTo>
                  <a:cubicBezTo>
                    <a:pt x="53" y="10"/>
                    <a:pt x="52" y="11"/>
                    <a:pt x="51" y="12"/>
                  </a:cubicBezTo>
                  <a:cubicBezTo>
                    <a:pt x="50" y="13"/>
                    <a:pt x="49" y="13"/>
                    <a:pt x="48" y="14"/>
                  </a:cubicBezTo>
                  <a:cubicBezTo>
                    <a:pt x="47" y="15"/>
                    <a:pt x="46" y="16"/>
                    <a:pt x="45" y="17"/>
                  </a:cubicBezTo>
                  <a:cubicBezTo>
                    <a:pt x="44" y="19"/>
                    <a:pt x="43" y="20"/>
                    <a:pt x="42" y="21"/>
                  </a:cubicBezTo>
                  <a:cubicBezTo>
                    <a:pt x="41" y="22"/>
                    <a:pt x="40" y="23"/>
                    <a:pt x="40" y="24"/>
                  </a:cubicBezTo>
                  <a:cubicBezTo>
                    <a:pt x="38" y="27"/>
                    <a:pt x="37" y="29"/>
                    <a:pt x="35" y="32"/>
                  </a:cubicBezTo>
                  <a:cubicBezTo>
                    <a:pt x="34" y="35"/>
                    <a:pt x="33" y="37"/>
                    <a:pt x="32" y="40"/>
                  </a:cubicBezTo>
                  <a:cubicBezTo>
                    <a:pt x="31" y="43"/>
                    <a:pt x="30" y="46"/>
                    <a:pt x="29" y="48"/>
                  </a:cubicBezTo>
                  <a:cubicBezTo>
                    <a:pt x="29" y="50"/>
                    <a:pt x="29" y="51"/>
                    <a:pt x="28" y="52"/>
                  </a:cubicBezTo>
                  <a:cubicBezTo>
                    <a:pt x="28" y="53"/>
                    <a:pt x="28" y="55"/>
                    <a:pt x="27" y="56"/>
                  </a:cubicBezTo>
                  <a:cubicBezTo>
                    <a:pt x="27" y="58"/>
                    <a:pt x="27" y="61"/>
                    <a:pt x="26" y="63"/>
                  </a:cubicBezTo>
                  <a:cubicBezTo>
                    <a:pt x="26" y="67"/>
                    <a:pt x="26" y="71"/>
                    <a:pt x="26" y="73"/>
                  </a:cubicBezTo>
                  <a:cubicBezTo>
                    <a:pt x="26" y="75"/>
                    <a:pt x="26" y="76"/>
                    <a:pt x="26" y="76"/>
                  </a:cubicBezTo>
                  <a:cubicBezTo>
                    <a:pt x="26" y="77"/>
                    <a:pt x="26" y="77"/>
                    <a:pt x="26" y="77"/>
                  </a:cubicBezTo>
                  <a:lnTo>
                    <a:pt x="0" y="75"/>
                  </a:lnTo>
                  <a:close/>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157" name="Google Shape;3157;p10"/>
            <p:cNvSpPr/>
            <p:nvPr/>
          </p:nvSpPr>
          <p:spPr>
            <a:xfrm>
              <a:off x="5691188" y="6448426"/>
              <a:ext cx="292100" cy="339725"/>
            </a:xfrm>
            <a:custGeom>
              <a:rect b="b" l="l" r="r" t="t"/>
              <a:pathLst>
                <a:path extrusionOk="0" h="77" w="70">
                  <a:moveTo>
                    <a:pt x="45" y="77"/>
                  </a:moveTo>
                  <a:cubicBezTo>
                    <a:pt x="45" y="77"/>
                    <a:pt x="45" y="77"/>
                    <a:pt x="45" y="76"/>
                  </a:cubicBezTo>
                  <a:cubicBezTo>
                    <a:pt x="45" y="76"/>
                    <a:pt x="45" y="75"/>
                    <a:pt x="45" y="73"/>
                  </a:cubicBezTo>
                  <a:cubicBezTo>
                    <a:pt x="45" y="71"/>
                    <a:pt x="45" y="67"/>
                    <a:pt x="44" y="63"/>
                  </a:cubicBezTo>
                  <a:cubicBezTo>
                    <a:pt x="44" y="61"/>
                    <a:pt x="44" y="58"/>
                    <a:pt x="43" y="56"/>
                  </a:cubicBezTo>
                  <a:cubicBezTo>
                    <a:pt x="43" y="55"/>
                    <a:pt x="43" y="53"/>
                    <a:pt x="42" y="52"/>
                  </a:cubicBezTo>
                  <a:cubicBezTo>
                    <a:pt x="42" y="51"/>
                    <a:pt x="42" y="50"/>
                    <a:pt x="41" y="48"/>
                  </a:cubicBezTo>
                  <a:cubicBezTo>
                    <a:pt x="41" y="46"/>
                    <a:pt x="40" y="43"/>
                    <a:pt x="39" y="40"/>
                  </a:cubicBezTo>
                  <a:cubicBezTo>
                    <a:pt x="38" y="37"/>
                    <a:pt x="37" y="35"/>
                    <a:pt x="36" y="32"/>
                  </a:cubicBezTo>
                  <a:cubicBezTo>
                    <a:pt x="34" y="29"/>
                    <a:pt x="33" y="27"/>
                    <a:pt x="31" y="24"/>
                  </a:cubicBezTo>
                  <a:cubicBezTo>
                    <a:pt x="30" y="23"/>
                    <a:pt x="29" y="22"/>
                    <a:pt x="29" y="21"/>
                  </a:cubicBezTo>
                  <a:cubicBezTo>
                    <a:pt x="28" y="20"/>
                    <a:pt x="27" y="19"/>
                    <a:pt x="26" y="17"/>
                  </a:cubicBezTo>
                  <a:cubicBezTo>
                    <a:pt x="25" y="16"/>
                    <a:pt x="24" y="15"/>
                    <a:pt x="23" y="14"/>
                  </a:cubicBezTo>
                  <a:cubicBezTo>
                    <a:pt x="22" y="13"/>
                    <a:pt x="21" y="13"/>
                    <a:pt x="20" y="12"/>
                  </a:cubicBezTo>
                  <a:cubicBezTo>
                    <a:pt x="19" y="11"/>
                    <a:pt x="18" y="10"/>
                    <a:pt x="17" y="9"/>
                  </a:cubicBezTo>
                  <a:cubicBezTo>
                    <a:pt x="16" y="8"/>
                    <a:pt x="15" y="8"/>
                    <a:pt x="14" y="7"/>
                  </a:cubicBezTo>
                  <a:cubicBezTo>
                    <a:pt x="12" y="6"/>
                    <a:pt x="10" y="5"/>
                    <a:pt x="9" y="4"/>
                  </a:cubicBezTo>
                  <a:cubicBezTo>
                    <a:pt x="7" y="3"/>
                    <a:pt x="5" y="2"/>
                    <a:pt x="4" y="2"/>
                  </a:cubicBezTo>
                  <a:cubicBezTo>
                    <a:pt x="1" y="1"/>
                    <a:pt x="0" y="0"/>
                    <a:pt x="0" y="0"/>
                  </a:cubicBezTo>
                  <a:cubicBezTo>
                    <a:pt x="0" y="0"/>
                    <a:pt x="1" y="0"/>
                    <a:pt x="4" y="1"/>
                  </a:cubicBezTo>
                  <a:cubicBezTo>
                    <a:pt x="6" y="1"/>
                    <a:pt x="7" y="1"/>
                    <a:pt x="9" y="2"/>
                  </a:cubicBezTo>
                  <a:cubicBezTo>
                    <a:pt x="11" y="2"/>
                    <a:pt x="13" y="3"/>
                    <a:pt x="16" y="4"/>
                  </a:cubicBezTo>
                  <a:cubicBezTo>
                    <a:pt x="17" y="4"/>
                    <a:pt x="18" y="4"/>
                    <a:pt x="19" y="5"/>
                  </a:cubicBezTo>
                  <a:cubicBezTo>
                    <a:pt x="21" y="5"/>
                    <a:pt x="22" y="6"/>
                    <a:pt x="23" y="7"/>
                  </a:cubicBezTo>
                  <a:cubicBezTo>
                    <a:pt x="25" y="7"/>
                    <a:pt x="26" y="8"/>
                    <a:pt x="27" y="9"/>
                  </a:cubicBezTo>
                  <a:cubicBezTo>
                    <a:pt x="28" y="10"/>
                    <a:pt x="30" y="10"/>
                    <a:pt x="31" y="11"/>
                  </a:cubicBezTo>
                  <a:cubicBezTo>
                    <a:pt x="32" y="12"/>
                    <a:pt x="34" y="13"/>
                    <a:pt x="35" y="14"/>
                  </a:cubicBezTo>
                  <a:cubicBezTo>
                    <a:pt x="36" y="15"/>
                    <a:pt x="38" y="16"/>
                    <a:pt x="39" y="17"/>
                  </a:cubicBezTo>
                  <a:cubicBezTo>
                    <a:pt x="42" y="20"/>
                    <a:pt x="44" y="22"/>
                    <a:pt x="46" y="25"/>
                  </a:cubicBezTo>
                  <a:cubicBezTo>
                    <a:pt x="48" y="27"/>
                    <a:pt x="51" y="30"/>
                    <a:pt x="53" y="33"/>
                  </a:cubicBezTo>
                  <a:cubicBezTo>
                    <a:pt x="54" y="36"/>
                    <a:pt x="56" y="39"/>
                    <a:pt x="58" y="42"/>
                  </a:cubicBezTo>
                  <a:cubicBezTo>
                    <a:pt x="59" y="43"/>
                    <a:pt x="59" y="44"/>
                    <a:pt x="60" y="46"/>
                  </a:cubicBezTo>
                  <a:cubicBezTo>
                    <a:pt x="61" y="47"/>
                    <a:pt x="61" y="49"/>
                    <a:pt x="62" y="50"/>
                  </a:cubicBezTo>
                  <a:cubicBezTo>
                    <a:pt x="63" y="53"/>
                    <a:pt x="64" y="55"/>
                    <a:pt x="65" y="58"/>
                  </a:cubicBezTo>
                  <a:cubicBezTo>
                    <a:pt x="67" y="63"/>
                    <a:pt x="68" y="67"/>
                    <a:pt x="69" y="70"/>
                  </a:cubicBezTo>
                  <a:cubicBezTo>
                    <a:pt x="70" y="71"/>
                    <a:pt x="70" y="73"/>
                    <a:pt x="70" y="74"/>
                  </a:cubicBezTo>
                  <a:cubicBezTo>
                    <a:pt x="70" y="75"/>
                    <a:pt x="70" y="75"/>
                    <a:pt x="70" y="75"/>
                  </a:cubicBezTo>
                  <a:lnTo>
                    <a:pt x="45" y="77"/>
                  </a:lnTo>
                  <a:close/>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158" name="Google Shape;3158;p10"/>
            <p:cNvSpPr/>
            <p:nvPr/>
          </p:nvSpPr>
          <p:spPr>
            <a:xfrm>
              <a:off x="5861050" y="6413501"/>
              <a:ext cx="104775" cy="322263"/>
            </a:xfrm>
            <a:custGeom>
              <a:rect b="b" l="l" r="r" t="t"/>
              <a:pathLst>
                <a:path extrusionOk="0" h="73" w="25">
                  <a:moveTo>
                    <a:pt x="0" y="73"/>
                  </a:moveTo>
                  <a:cubicBezTo>
                    <a:pt x="0" y="73"/>
                    <a:pt x="0" y="72"/>
                    <a:pt x="0" y="70"/>
                  </a:cubicBezTo>
                  <a:cubicBezTo>
                    <a:pt x="0" y="67"/>
                    <a:pt x="0" y="64"/>
                    <a:pt x="1" y="61"/>
                  </a:cubicBezTo>
                  <a:cubicBezTo>
                    <a:pt x="1" y="53"/>
                    <a:pt x="3" y="44"/>
                    <a:pt x="5" y="34"/>
                  </a:cubicBezTo>
                  <a:cubicBezTo>
                    <a:pt x="6" y="29"/>
                    <a:pt x="8" y="25"/>
                    <a:pt x="9" y="20"/>
                  </a:cubicBezTo>
                  <a:cubicBezTo>
                    <a:pt x="10" y="18"/>
                    <a:pt x="11" y="16"/>
                    <a:pt x="12" y="14"/>
                  </a:cubicBezTo>
                  <a:cubicBezTo>
                    <a:pt x="13" y="12"/>
                    <a:pt x="14" y="11"/>
                    <a:pt x="15" y="9"/>
                  </a:cubicBezTo>
                  <a:cubicBezTo>
                    <a:pt x="16" y="7"/>
                    <a:pt x="17" y="6"/>
                    <a:pt x="18" y="5"/>
                  </a:cubicBezTo>
                  <a:cubicBezTo>
                    <a:pt x="19" y="4"/>
                    <a:pt x="20" y="3"/>
                    <a:pt x="20" y="2"/>
                  </a:cubicBezTo>
                  <a:cubicBezTo>
                    <a:pt x="22" y="1"/>
                    <a:pt x="23" y="0"/>
                    <a:pt x="23" y="0"/>
                  </a:cubicBezTo>
                  <a:cubicBezTo>
                    <a:pt x="23" y="0"/>
                    <a:pt x="22" y="1"/>
                    <a:pt x="21" y="3"/>
                  </a:cubicBezTo>
                  <a:cubicBezTo>
                    <a:pt x="21" y="4"/>
                    <a:pt x="20" y="5"/>
                    <a:pt x="20" y="6"/>
                  </a:cubicBezTo>
                  <a:cubicBezTo>
                    <a:pt x="19" y="7"/>
                    <a:pt x="19" y="9"/>
                    <a:pt x="19" y="11"/>
                  </a:cubicBezTo>
                  <a:cubicBezTo>
                    <a:pt x="18" y="12"/>
                    <a:pt x="18" y="14"/>
                    <a:pt x="18" y="16"/>
                  </a:cubicBezTo>
                  <a:cubicBezTo>
                    <a:pt x="18" y="18"/>
                    <a:pt x="17" y="20"/>
                    <a:pt x="17" y="22"/>
                  </a:cubicBezTo>
                  <a:cubicBezTo>
                    <a:pt x="17" y="26"/>
                    <a:pt x="18" y="31"/>
                    <a:pt x="18" y="35"/>
                  </a:cubicBezTo>
                  <a:cubicBezTo>
                    <a:pt x="19" y="44"/>
                    <a:pt x="21" y="53"/>
                    <a:pt x="22" y="60"/>
                  </a:cubicBezTo>
                  <a:cubicBezTo>
                    <a:pt x="23" y="63"/>
                    <a:pt x="24" y="65"/>
                    <a:pt x="24" y="67"/>
                  </a:cubicBezTo>
                  <a:cubicBezTo>
                    <a:pt x="25" y="69"/>
                    <a:pt x="25" y="70"/>
                    <a:pt x="25" y="70"/>
                  </a:cubicBezTo>
                  <a:lnTo>
                    <a:pt x="0" y="73"/>
                  </a:lnTo>
                  <a:close/>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159" name="Google Shape;3159;p10"/>
            <p:cNvSpPr/>
            <p:nvPr/>
          </p:nvSpPr>
          <p:spPr>
            <a:xfrm>
              <a:off x="1630363" y="6359526"/>
              <a:ext cx="295275" cy="339725"/>
            </a:xfrm>
            <a:custGeom>
              <a:rect b="b" l="l" r="r" t="t"/>
              <a:pathLst>
                <a:path extrusionOk="0" h="77" w="71">
                  <a:moveTo>
                    <a:pt x="0" y="75"/>
                  </a:moveTo>
                  <a:cubicBezTo>
                    <a:pt x="0" y="75"/>
                    <a:pt x="0" y="75"/>
                    <a:pt x="1" y="74"/>
                  </a:cubicBezTo>
                  <a:cubicBezTo>
                    <a:pt x="1" y="73"/>
                    <a:pt x="1" y="71"/>
                    <a:pt x="1" y="70"/>
                  </a:cubicBezTo>
                  <a:cubicBezTo>
                    <a:pt x="2" y="67"/>
                    <a:pt x="4" y="63"/>
                    <a:pt x="5" y="58"/>
                  </a:cubicBezTo>
                  <a:cubicBezTo>
                    <a:pt x="6" y="55"/>
                    <a:pt x="7" y="53"/>
                    <a:pt x="9" y="50"/>
                  </a:cubicBezTo>
                  <a:cubicBezTo>
                    <a:pt x="9" y="49"/>
                    <a:pt x="10" y="47"/>
                    <a:pt x="11" y="46"/>
                  </a:cubicBezTo>
                  <a:cubicBezTo>
                    <a:pt x="11" y="44"/>
                    <a:pt x="12" y="43"/>
                    <a:pt x="13" y="42"/>
                  </a:cubicBezTo>
                  <a:cubicBezTo>
                    <a:pt x="14" y="39"/>
                    <a:pt x="16" y="36"/>
                    <a:pt x="18" y="33"/>
                  </a:cubicBezTo>
                  <a:cubicBezTo>
                    <a:pt x="20" y="30"/>
                    <a:pt x="22" y="27"/>
                    <a:pt x="24" y="25"/>
                  </a:cubicBezTo>
                  <a:cubicBezTo>
                    <a:pt x="27" y="22"/>
                    <a:pt x="29" y="20"/>
                    <a:pt x="32" y="17"/>
                  </a:cubicBezTo>
                  <a:cubicBezTo>
                    <a:pt x="33" y="16"/>
                    <a:pt x="34" y="15"/>
                    <a:pt x="36" y="14"/>
                  </a:cubicBezTo>
                  <a:cubicBezTo>
                    <a:pt x="37" y="13"/>
                    <a:pt x="38" y="12"/>
                    <a:pt x="40" y="11"/>
                  </a:cubicBezTo>
                  <a:cubicBezTo>
                    <a:pt x="41" y="10"/>
                    <a:pt x="42" y="10"/>
                    <a:pt x="43" y="9"/>
                  </a:cubicBezTo>
                  <a:cubicBezTo>
                    <a:pt x="45" y="8"/>
                    <a:pt x="46" y="7"/>
                    <a:pt x="47" y="7"/>
                  </a:cubicBezTo>
                  <a:cubicBezTo>
                    <a:pt x="49" y="6"/>
                    <a:pt x="50" y="5"/>
                    <a:pt x="51" y="5"/>
                  </a:cubicBezTo>
                  <a:cubicBezTo>
                    <a:pt x="52" y="4"/>
                    <a:pt x="54" y="4"/>
                    <a:pt x="55" y="4"/>
                  </a:cubicBezTo>
                  <a:cubicBezTo>
                    <a:pt x="57" y="3"/>
                    <a:pt x="59" y="2"/>
                    <a:pt x="61" y="2"/>
                  </a:cubicBezTo>
                  <a:cubicBezTo>
                    <a:pt x="63" y="1"/>
                    <a:pt x="65" y="1"/>
                    <a:pt x="66" y="1"/>
                  </a:cubicBezTo>
                  <a:cubicBezTo>
                    <a:pt x="69" y="0"/>
                    <a:pt x="71" y="0"/>
                    <a:pt x="71" y="0"/>
                  </a:cubicBezTo>
                  <a:cubicBezTo>
                    <a:pt x="71" y="0"/>
                    <a:pt x="69" y="1"/>
                    <a:pt x="67" y="2"/>
                  </a:cubicBezTo>
                  <a:cubicBezTo>
                    <a:pt x="65" y="2"/>
                    <a:pt x="64" y="3"/>
                    <a:pt x="62" y="4"/>
                  </a:cubicBezTo>
                  <a:cubicBezTo>
                    <a:pt x="60" y="5"/>
                    <a:pt x="59" y="6"/>
                    <a:pt x="57" y="7"/>
                  </a:cubicBezTo>
                  <a:cubicBezTo>
                    <a:pt x="56" y="8"/>
                    <a:pt x="55" y="8"/>
                    <a:pt x="54" y="9"/>
                  </a:cubicBezTo>
                  <a:cubicBezTo>
                    <a:pt x="53" y="10"/>
                    <a:pt x="52" y="11"/>
                    <a:pt x="51" y="12"/>
                  </a:cubicBezTo>
                  <a:cubicBezTo>
                    <a:pt x="50" y="13"/>
                    <a:pt x="49" y="13"/>
                    <a:pt x="48" y="14"/>
                  </a:cubicBezTo>
                  <a:cubicBezTo>
                    <a:pt x="47" y="15"/>
                    <a:pt x="46" y="16"/>
                    <a:pt x="45" y="17"/>
                  </a:cubicBezTo>
                  <a:cubicBezTo>
                    <a:pt x="44" y="19"/>
                    <a:pt x="43" y="20"/>
                    <a:pt x="42" y="21"/>
                  </a:cubicBezTo>
                  <a:cubicBezTo>
                    <a:pt x="41" y="22"/>
                    <a:pt x="40" y="23"/>
                    <a:pt x="40" y="24"/>
                  </a:cubicBezTo>
                  <a:cubicBezTo>
                    <a:pt x="38" y="27"/>
                    <a:pt x="37" y="29"/>
                    <a:pt x="35" y="32"/>
                  </a:cubicBezTo>
                  <a:cubicBezTo>
                    <a:pt x="34" y="35"/>
                    <a:pt x="33" y="37"/>
                    <a:pt x="32" y="40"/>
                  </a:cubicBezTo>
                  <a:cubicBezTo>
                    <a:pt x="31" y="43"/>
                    <a:pt x="30" y="46"/>
                    <a:pt x="29" y="48"/>
                  </a:cubicBezTo>
                  <a:cubicBezTo>
                    <a:pt x="29" y="50"/>
                    <a:pt x="29" y="51"/>
                    <a:pt x="28" y="52"/>
                  </a:cubicBezTo>
                  <a:cubicBezTo>
                    <a:pt x="28" y="53"/>
                    <a:pt x="28" y="55"/>
                    <a:pt x="27" y="56"/>
                  </a:cubicBezTo>
                  <a:cubicBezTo>
                    <a:pt x="27" y="58"/>
                    <a:pt x="27" y="61"/>
                    <a:pt x="26" y="63"/>
                  </a:cubicBezTo>
                  <a:cubicBezTo>
                    <a:pt x="26" y="67"/>
                    <a:pt x="26" y="71"/>
                    <a:pt x="26" y="73"/>
                  </a:cubicBezTo>
                  <a:cubicBezTo>
                    <a:pt x="26" y="75"/>
                    <a:pt x="26" y="76"/>
                    <a:pt x="26" y="76"/>
                  </a:cubicBezTo>
                  <a:cubicBezTo>
                    <a:pt x="26" y="77"/>
                    <a:pt x="26" y="77"/>
                    <a:pt x="26" y="77"/>
                  </a:cubicBezTo>
                  <a:lnTo>
                    <a:pt x="0" y="75"/>
                  </a:lnTo>
                  <a:close/>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160" name="Google Shape;3160;p10"/>
            <p:cNvSpPr/>
            <p:nvPr/>
          </p:nvSpPr>
          <p:spPr>
            <a:xfrm>
              <a:off x="1471613" y="6359526"/>
              <a:ext cx="292100" cy="339725"/>
            </a:xfrm>
            <a:custGeom>
              <a:rect b="b" l="l" r="r" t="t"/>
              <a:pathLst>
                <a:path extrusionOk="0" h="77" w="70">
                  <a:moveTo>
                    <a:pt x="45" y="77"/>
                  </a:moveTo>
                  <a:cubicBezTo>
                    <a:pt x="45" y="77"/>
                    <a:pt x="45" y="77"/>
                    <a:pt x="45" y="76"/>
                  </a:cubicBezTo>
                  <a:cubicBezTo>
                    <a:pt x="45" y="76"/>
                    <a:pt x="45" y="75"/>
                    <a:pt x="45" y="73"/>
                  </a:cubicBezTo>
                  <a:cubicBezTo>
                    <a:pt x="45" y="71"/>
                    <a:pt x="45" y="67"/>
                    <a:pt x="44" y="63"/>
                  </a:cubicBezTo>
                  <a:cubicBezTo>
                    <a:pt x="44" y="61"/>
                    <a:pt x="44" y="58"/>
                    <a:pt x="43" y="56"/>
                  </a:cubicBezTo>
                  <a:cubicBezTo>
                    <a:pt x="43" y="55"/>
                    <a:pt x="43" y="53"/>
                    <a:pt x="42" y="52"/>
                  </a:cubicBezTo>
                  <a:cubicBezTo>
                    <a:pt x="42" y="51"/>
                    <a:pt x="42" y="50"/>
                    <a:pt x="41" y="48"/>
                  </a:cubicBezTo>
                  <a:cubicBezTo>
                    <a:pt x="41" y="45"/>
                    <a:pt x="40" y="43"/>
                    <a:pt x="39" y="40"/>
                  </a:cubicBezTo>
                  <a:cubicBezTo>
                    <a:pt x="38" y="37"/>
                    <a:pt x="37" y="35"/>
                    <a:pt x="36" y="32"/>
                  </a:cubicBezTo>
                  <a:cubicBezTo>
                    <a:pt x="34" y="29"/>
                    <a:pt x="33" y="27"/>
                    <a:pt x="31" y="24"/>
                  </a:cubicBezTo>
                  <a:cubicBezTo>
                    <a:pt x="30" y="23"/>
                    <a:pt x="29" y="22"/>
                    <a:pt x="29" y="21"/>
                  </a:cubicBezTo>
                  <a:cubicBezTo>
                    <a:pt x="28" y="19"/>
                    <a:pt x="27" y="19"/>
                    <a:pt x="26" y="17"/>
                  </a:cubicBezTo>
                  <a:cubicBezTo>
                    <a:pt x="25" y="16"/>
                    <a:pt x="24" y="15"/>
                    <a:pt x="23" y="14"/>
                  </a:cubicBezTo>
                  <a:cubicBezTo>
                    <a:pt x="22" y="13"/>
                    <a:pt x="21" y="13"/>
                    <a:pt x="20" y="12"/>
                  </a:cubicBezTo>
                  <a:cubicBezTo>
                    <a:pt x="19" y="11"/>
                    <a:pt x="18" y="10"/>
                    <a:pt x="17" y="9"/>
                  </a:cubicBezTo>
                  <a:cubicBezTo>
                    <a:pt x="16" y="8"/>
                    <a:pt x="15" y="8"/>
                    <a:pt x="14" y="7"/>
                  </a:cubicBezTo>
                  <a:cubicBezTo>
                    <a:pt x="12" y="6"/>
                    <a:pt x="10" y="5"/>
                    <a:pt x="9" y="4"/>
                  </a:cubicBezTo>
                  <a:cubicBezTo>
                    <a:pt x="7" y="3"/>
                    <a:pt x="5" y="2"/>
                    <a:pt x="4" y="2"/>
                  </a:cubicBezTo>
                  <a:cubicBezTo>
                    <a:pt x="1" y="1"/>
                    <a:pt x="0" y="0"/>
                    <a:pt x="0" y="0"/>
                  </a:cubicBezTo>
                  <a:cubicBezTo>
                    <a:pt x="0" y="0"/>
                    <a:pt x="1" y="0"/>
                    <a:pt x="4" y="1"/>
                  </a:cubicBezTo>
                  <a:cubicBezTo>
                    <a:pt x="6" y="1"/>
                    <a:pt x="7" y="1"/>
                    <a:pt x="9" y="2"/>
                  </a:cubicBezTo>
                  <a:cubicBezTo>
                    <a:pt x="11" y="2"/>
                    <a:pt x="13" y="3"/>
                    <a:pt x="16" y="4"/>
                  </a:cubicBezTo>
                  <a:cubicBezTo>
                    <a:pt x="17" y="4"/>
                    <a:pt x="18" y="4"/>
                    <a:pt x="19" y="5"/>
                  </a:cubicBezTo>
                  <a:cubicBezTo>
                    <a:pt x="21" y="5"/>
                    <a:pt x="22" y="6"/>
                    <a:pt x="23" y="7"/>
                  </a:cubicBezTo>
                  <a:cubicBezTo>
                    <a:pt x="24" y="7"/>
                    <a:pt x="26" y="8"/>
                    <a:pt x="27" y="9"/>
                  </a:cubicBezTo>
                  <a:cubicBezTo>
                    <a:pt x="28" y="10"/>
                    <a:pt x="30" y="10"/>
                    <a:pt x="31" y="11"/>
                  </a:cubicBezTo>
                  <a:cubicBezTo>
                    <a:pt x="32" y="12"/>
                    <a:pt x="34" y="13"/>
                    <a:pt x="35" y="14"/>
                  </a:cubicBezTo>
                  <a:cubicBezTo>
                    <a:pt x="36" y="15"/>
                    <a:pt x="38" y="16"/>
                    <a:pt x="39" y="17"/>
                  </a:cubicBezTo>
                  <a:cubicBezTo>
                    <a:pt x="42" y="20"/>
                    <a:pt x="44" y="22"/>
                    <a:pt x="46" y="25"/>
                  </a:cubicBezTo>
                  <a:cubicBezTo>
                    <a:pt x="48" y="27"/>
                    <a:pt x="51" y="30"/>
                    <a:pt x="53" y="33"/>
                  </a:cubicBezTo>
                  <a:cubicBezTo>
                    <a:pt x="54" y="36"/>
                    <a:pt x="56" y="39"/>
                    <a:pt x="58" y="42"/>
                  </a:cubicBezTo>
                  <a:cubicBezTo>
                    <a:pt x="59" y="43"/>
                    <a:pt x="59" y="44"/>
                    <a:pt x="60" y="46"/>
                  </a:cubicBezTo>
                  <a:cubicBezTo>
                    <a:pt x="61" y="47"/>
                    <a:pt x="61" y="49"/>
                    <a:pt x="62" y="50"/>
                  </a:cubicBezTo>
                  <a:cubicBezTo>
                    <a:pt x="63" y="53"/>
                    <a:pt x="64" y="55"/>
                    <a:pt x="65" y="58"/>
                  </a:cubicBezTo>
                  <a:cubicBezTo>
                    <a:pt x="67" y="63"/>
                    <a:pt x="68" y="67"/>
                    <a:pt x="69" y="70"/>
                  </a:cubicBezTo>
                  <a:cubicBezTo>
                    <a:pt x="70" y="71"/>
                    <a:pt x="70" y="73"/>
                    <a:pt x="70" y="74"/>
                  </a:cubicBezTo>
                  <a:cubicBezTo>
                    <a:pt x="70" y="75"/>
                    <a:pt x="70" y="75"/>
                    <a:pt x="70" y="75"/>
                  </a:cubicBezTo>
                  <a:cubicBezTo>
                    <a:pt x="45" y="77"/>
                    <a:pt x="45" y="77"/>
                    <a:pt x="45" y="77"/>
                  </a:cubicBezTo>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161" name="Google Shape;3161;p10"/>
            <p:cNvSpPr/>
            <p:nvPr/>
          </p:nvSpPr>
          <p:spPr>
            <a:xfrm>
              <a:off x="1643063" y="6324601"/>
              <a:ext cx="103188" cy="322263"/>
            </a:xfrm>
            <a:custGeom>
              <a:rect b="b" l="l" r="r" t="t"/>
              <a:pathLst>
                <a:path extrusionOk="0" h="73" w="25">
                  <a:moveTo>
                    <a:pt x="0" y="73"/>
                  </a:moveTo>
                  <a:cubicBezTo>
                    <a:pt x="0" y="73"/>
                    <a:pt x="0" y="72"/>
                    <a:pt x="0" y="70"/>
                  </a:cubicBezTo>
                  <a:cubicBezTo>
                    <a:pt x="0" y="67"/>
                    <a:pt x="0" y="64"/>
                    <a:pt x="1" y="61"/>
                  </a:cubicBezTo>
                  <a:cubicBezTo>
                    <a:pt x="1" y="53"/>
                    <a:pt x="3" y="44"/>
                    <a:pt x="5" y="34"/>
                  </a:cubicBezTo>
                  <a:cubicBezTo>
                    <a:pt x="6" y="29"/>
                    <a:pt x="8" y="25"/>
                    <a:pt x="9" y="20"/>
                  </a:cubicBezTo>
                  <a:cubicBezTo>
                    <a:pt x="10" y="18"/>
                    <a:pt x="11" y="16"/>
                    <a:pt x="12" y="14"/>
                  </a:cubicBezTo>
                  <a:cubicBezTo>
                    <a:pt x="13" y="12"/>
                    <a:pt x="14" y="11"/>
                    <a:pt x="15" y="9"/>
                  </a:cubicBezTo>
                  <a:cubicBezTo>
                    <a:pt x="16" y="7"/>
                    <a:pt x="17" y="6"/>
                    <a:pt x="18" y="5"/>
                  </a:cubicBezTo>
                  <a:cubicBezTo>
                    <a:pt x="19" y="4"/>
                    <a:pt x="20" y="3"/>
                    <a:pt x="20" y="2"/>
                  </a:cubicBezTo>
                  <a:cubicBezTo>
                    <a:pt x="22" y="1"/>
                    <a:pt x="23" y="0"/>
                    <a:pt x="23" y="0"/>
                  </a:cubicBezTo>
                  <a:cubicBezTo>
                    <a:pt x="23" y="0"/>
                    <a:pt x="22" y="1"/>
                    <a:pt x="21" y="3"/>
                  </a:cubicBezTo>
                  <a:cubicBezTo>
                    <a:pt x="21" y="4"/>
                    <a:pt x="20" y="5"/>
                    <a:pt x="20" y="6"/>
                  </a:cubicBezTo>
                  <a:cubicBezTo>
                    <a:pt x="19" y="7"/>
                    <a:pt x="19" y="9"/>
                    <a:pt x="19" y="11"/>
                  </a:cubicBezTo>
                  <a:cubicBezTo>
                    <a:pt x="18" y="12"/>
                    <a:pt x="18" y="14"/>
                    <a:pt x="18" y="16"/>
                  </a:cubicBezTo>
                  <a:cubicBezTo>
                    <a:pt x="18" y="18"/>
                    <a:pt x="17" y="20"/>
                    <a:pt x="17" y="22"/>
                  </a:cubicBezTo>
                  <a:cubicBezTo>
                    <a:pt x="17" y="26"/>
                    <a:pt x="18" y="31"/>
                    <a:pt x="18" y="35"/>
                  </a:cubicBezTo>
                  <a:cubicBezTo>
                    <a:pt x="19" y="44"/>
                    <a:pt x="21" y="53"/>
                    <a:pt x="22" y="60"/>
                  </a:cubicBezTo>
                  <a:cubicBezTo>
                    <a:pt x="23" y="63"/>
                    <a:pt x="24" y="65"/>
                    <a:pt x="24" y="67"/>
                  </a:cubicBezTo>
                  <a:cubicBezTo>
                    <a:pt x="25" y="69"/>
                    <a:pt x="25" y="70"/>
                    <a:pt x="25" y="70"/>
                  </a:cubicBezTo>
                  <a:lnTo>
                    <a:pt x="0" y="73"/>
                  </a:lnTo>
                  <a:close/>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162" name="Google Shape;3162;p10"/>
            <p:cNvSpPr/>
            <p:nvPr/>
          </p:nvSpPr>
          <p:spPr>
            <a:xfrm>
              <a:off x="7583488" y="6483351"/>
              <a:ext cx="295275" cy="339725"/>
            </a:xfrm>
            <a:custGeom>
              <a:rect b="b" l="l" r="r" t="t"/>
              <a:pathLst>
                <a:path extrusionOk="0" h="77" w="71">
                  <a:moveTo>
                    <a:pt x="0" y="75"/>
                  </a:moveTo>
                  <a:cubicBezTo>
                    <a:pt x="0" y="75"/>
                    <a:pt x="0" y="75"/>
                    <a:pt x="1" y="74"/>
                  </a:cubicBezTo>
                  <a:cubicBezTo>
                    <a:pt x="1" y="73"/>
                    <a:pt x="1" y="71"/>
                    <a:pt x="1" y="70"/>
                  </a:cubicBezTo>
                  <a:cubicBezTo>
                    <a:pt x="2" y="67"/>
                    <a:pt x="4" y="63"/>
                    <a:pt x="5" y="58"/>
                  </a:cubicBezTo>
                  <a:cubicBezTo>
                    <a:pt x="6" y="55"/>
                    <a:pt x="7" y="53"/>
                    <a:pt x="9" y="50"/>
                  </a:cubicBezTo>
                  <a:cubicBezTo>
                    <a:pt x="9" y="49"/>
                    <a:pt x="10" y="47"/>
                    <a:pt x="11" y="46"/>
                  </a:cubicBezTo>
                  <a:cubicBezTo>
                    <a:pt x="11" y="44"/>
                    <a:pt x="12" y="43"/>
                    <a:pt x="13" y="42"/>
                  </a:cubicBezTo>
                  <a:cubicBezTo>
                    <a:pt x="14" y="39"/>
                    <a:pt x="16" y="36"/>
                    <a:pt x="18" y="33"/>
                  </a:cubicBezTo>
                  <a:cubicBezTo>
                    <a:pt x="20" y="30"/>
                    <a:pt x="22" y="27"/>
                    <a:pt x="24" y="25"/>
                  </a:cubicBezTo>
                  <a:cubicBezTo>
                    <a:pt x="27" y="22"/>
                    <a:pt x="29" y="20"/>
                    <a:pt x="32" y="17"/>
                  </a:cubicBezTo>
                  <a:cubicBezTo>
                    <a:pt x="33" y="16"/>
                    <a:pt x="34" y="15"/>
                    <a:pt x="36" y="14"/>
                  </a:cubicBezTo>
                  <a:cubicBezTo>
                    <a:pt x="37" y="13"/>
                    <a:pt x="38" y="12"/>
                    <a:pt x="40" y="11"/>
                  </a:cubicBezTo>
                  <a:cubicBezTo>
                    <a:pt x="41" y="10"/>
                    <a:pt x="42" y="10"/>
                    <a:pt x="43" y="9"/>
                  </a:cubicBezTo>
                  <a:cubicBezTo>
                    <a:pt x="45" y="8"/>
                    <a:pt x="46" y="7"/>
                    <a:pt x="47" y="7"/>
                  </a:cubicBezTo>
                  <a:cubicBezTo>
                    <a:pt x="49" y="6"/>
                    <a:pt x="50" y="5"/>
                    <a:pt x="51" y="5"/>
                  </a:cubicBezTo>
                  <a:cubicBezTo>
                    <a:pt x="52" y="4"/>
                    <a:pt x="54" y="4"/>
                    <a:pt x="55" y="4"/>
                  </a:cubicBezTo>
                  <a:cubicBezTo>
                    <a:pt x="57" y="3"/>
                    <a:pt x="59" y="2"/>
                    <a:pt x="61" y="2"/>
                  </a:cubicBezTo>
                  <a:cubicBezTo>
                    <a:pt x="63" y="1"/>
                    <a:pt x="65" y="1"/>
                    <a:pt x="66" y="1"/>
                  </a:cubicBezTo>
                  <a:cubicBezTo>
                    <a:pt x="69" y="0"/>
                    <a:pt x="71" y="0"/>
                    <a:pt x="71" y="0"/>
                  </a:cubicBezTo>
                  <a:cubicBezTo>
                    <a:pt x="71" y="0"/>
                    <a:pt x="69" y="1"/>
                    <a:pt x="67" y="2"/>
                  </a:cubicBezTo>
                  <a:cubicBezTo>
                    <a:pt x="65" y="2"/>
                    <a:pt x="64" y="3"/>
                    <a:pt x="62" y="4"/>
                  </a:cubicBezTo>
                  <a:cubicBezTo>
                    <a:pt x="60" y="5"/>
                    <a:pt x="59" y="6"/>
                    <a:pt x="57" y="7"/>
                  </a:cubicBezTo>
                  <a:cubicBezTo>
                    <a:pt x="56" y="8"/>
                    <a:pt x="55" y="8"/>
                    <a:pt x="54" y="9"/>
                  </a:cubicBezTo>
                  <a:cubicBezTo>
                    <a:pt x="53" y="10"/>
                    <a:pt x="52" y="11"/>
                    <a:pt x="51" y="12"/>
                  </a:cubicBezTo>
                  <a:cubicBezTo>
                    <a:pt x="50" y="13"/>
                    <a:pt x="49" y="13"/>
                    <a:pt x="48" y="14"/>
                  </a:cubicBezTo>
                  <a:cubicBezTo>
                    <a:pt x="47" y="15"/>
                    <a:pt x="46" y="16"/>
                    <a:pt x="45" y="17"/>
                  </a:cubicBezTo>
                  <a:cubicBezTo>
                    <a:pt x="44" y="19"/>
                    <a:pt x="43" y="20"/>
                    <a:pt x="42" y="21"/>
                  </a:cubicBezTo>
                  <a:cubicBezTo>
                    <a:pt x="41" y="22"/>
                    <a:pt x="40" y="23"/>
                    <a:pt x="40" y="24"/>
                  </a:cubicBezTo>
                  <a:cubicBezTo>
                    <a:pt x="38" y="27"/>
                    <a:pt x="37" y="29"/>
                    <a:pt x="35" y="32"/>
                  </a:cubicBezTo>
                  <a:cubicBezTo>
                    <a:pt x="34" y="35"/>
                    <a:pt x="33" y="37"/>
                    <a:pt x="32" y="40"/>
                  </a:cubicBezTo>
                  <a:cubicBezTo>
                    <a:pt x="31" y="43"/>
                    <a:pt x="30" y="46"/>
                    <a:pt x="29" y="48"/>
                  </a:cubicBezTo>
                  <a:cubicBezTo>
                    <a:pt x="29" y="50"/>
                    <a:pt x="29" y="51"/>
                    <a:pt x="28" y="52"/>
                  </a:cubicBezTo>
                  <a:cubicBezTo>
                    <a:pt x="28" y="53"/>
                    <a:pt x="28" y="55"/>
                    <a:pt x="27" y="56"/>
                  </a:cubicBezTo>
                  <a:cubicBezTo>
                    <a:pt x="27" y="58"/>
                    <a:pt x="27" y="61"/>
                    <a:pt x="26" y="63"/>
                  </a:cubicBezTo>
                  <a:cubicBezTo>
                    <a:pt x="26" y="67"/>
                    <a:pt x="26" y="71"/>
                    <a:pt x="26" y="73"/>
                  </a:cubicBezTo>
                  <a:cubicBezTo>
                    <a:pt x="26" y="75"/>
                    <a:pt x="26" y="76"/>
                    <a:pt x="26" y="76"/>
                  </a:cubicBezTo>
                  <a:cubicBezTo>
                    <a:pt x="26" y="77"/>
                    <a:pt x="26" y="77"/>
                    <a:pt x="26" y="77"/>
                  </a:cubicBezTo>
                  <a:lnTo>
                    <a:pt x="0" y="75"/>
                  </a:lnTo>
                  <a:close/>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163" name="Google Shape;3163;p10"/>
            <p:cNvSpPr/>
            <p:nvPr/>
          </p:nvSpPr>
          <p:spPr>
            <a:xfrm>
              <a:off x="7424738" y="6483351"/>
              <a:ext cx="292100" cy="339725"/>
            </a:xfrm>
            <a:custGeom>
              <a:rect b="b" l="l" r="r" t="t"/>
              <a:pathLst>
                <a:path extrusionOk="0" h="77" w="70">
                  <a:moveTo>
                    <a:pt x="45" y="77"/>
                  </a:moveTo>
                  <a:cubicBezTo>
                    <a:pt x="45" y="77"/>
                    <a:pt x="45" y="77"/>
                    <a:pt x="45" y="76"/>
                  </a:cubicBezTo>
                  <a:cubicBezTo>
                    <a:pt x="45" y="76"/>
                    <a:pt x="45" y="75"/>
                    <a:pt x="45" y="73"/>
                  </a:cubicBezTo>
                  <a:cubicBezTo>
                    <a:pt x="45" y="71"/>
                    <a:pt x="45" y="67"/>
                    <a:pt x="44" y="63"/>
                  </a:cubicBezTo>
                  <a:cubicBezTo>
                    <a:pt x="44" y="61"/>
                    <a:pt x="44" y="58"/>
                    <a:pt x="43" y="56"/>
                  </a:cubicBezTo>
                  <a:cubicBezTo>
                    <a:pt x="43" y="55"/>
                    <a:pt x="43" y="53"/>
                    <a:pt x="42" y="52"/>
                  </a:cubicBezTo>
                  <a:cubicBezTo>
                    <a:pt x="42" y="51"/>
                    <a:pt x="42" y="50"/>
                    <a:pt x="41" y="48"/>
                  </a:cubicBezTo>
                  <a:cubicBezTo>
                    <a:pt x="41" y="46"/>
                    <a:pt x="40" y="43"/>
                    <a:pt x="39" y="40"/>
                  </a:cubicBezTo>
                  <a:cubicBezTo>
                    <a:pt x="38" y="37"/>
                    <a:pt x="37" y="35"/>
                    <a:pt x="36" y="32"/>
                  </a:cubicBezTo>
                  <a:cubicBezTo>
                    <a:pt x="34" y="29"/>
                    <a:pt x="33" y="27"/>
                    <a:pt x="31" y="24"/>
                  </a:cubicBezTo>
                  <a:cubicBezTo>
                    <a:pt x="30" y="23"/>
                    <a:pt x="29" y="22"/>
                    <a:pt x="29" y="21"/>
                  </a:cubicBezTo>
                  <a:cubicBezTo>
                    <a:pt x="28" y="20"/>
                    <a:pt x="27" y="19"/>
                    <a:pt x="26" y="17"/>
                  </a:cubicBezTo>
                  <a:cubicBezTo>
                    <a:pt x="25" y="16"/>
                    <a:pt x="24" y="15"/>
                    <a:pt x="23" y="14"/>
                  </a:cubicBezTo>
                  <a:cubicBezTo>
                    <a:pt x="22" y="13"/>
                    <a:pt x="21" y="13"/>
                    <a:pt x="20" y="12"/>
                  </a:cubicBezTo>
                  <a:cubicBezTo>
                    <a:pt x="19" y="11"/>
                    <a:pt x="18" y="10"/>
                    <a:pt x="17" y="9"/>
                  </a:cubicBezTo>
                  <a:cubicBezTo>
                    <a:pt x="16" y="8"/>
                    <a:pt x="15" y="8"/>
                    <a:pt x="14" y="7"/>
                  </a:cubicBezTo>
                  <a:cubicBezTo>
                    <a:pt x="12" y="6"/>
                    <a:pt x="10" y="5"/>
                    <a:pt x="8" y="4"/>
                  </a:cubicBezTo>
                  <a:cubicBezTo>
                    <a:pt x="7" y="3"/>
                    <a:pt x="5" y="2"/>
                    <a:pt x="4" y="2"/>
                  </a:cubicBezTo>
                  <a:cubicBezTo>
                    <a:pt x="1" y="1"/>
                    <a:pt x="0" y="0"/>
                    <a:pt x="0" y="0"/>
                  </a:cubicBezTo>
                  <a:cubicBezTo>
                    <a:pt x="0" y="0"/>
                    <a:pt x="1" y="0"/>
                    <a:pt x="4" y="1"/>
                  </a:cubicBezTo>
                  <a:cubicBezTo>
                    <a:pt x="6" y="1"/>
                    <a:pt x="7" y="1"/>
                    <a:pt x="9" y="2"/>
                  </a:cubicBezTo>
                  <a:cubicBezTo>
                    <a:pt x="11" y="2"/>
                    <a:pt x="13" y="3"/>
                    <a:pt x="16" y="4"/>
                  </a:cubicBezTo>
                  <a:cubicBezTo>
                    <a:pt x="17" y="4"/>
                    <a:pt x="18" y="4"/>
                    <a:pt x="19" y="5"/>
                  </a:cubicBezTo>
                  <a:cubicBezTo>
                    <a:pt x="21" y="5"/>
                    <a:pt x="22" y="6"/>
                    <a:pt x="23" y="7"/>
                  </a:cubicBezTo>
                  <a:cubicBezTo>
                    <a:pt x="24" y="7"/>
                    <a:pt x="26" y="8"/>
                    <a:pt x="27" y="9"/>
                  </a:cubicBezTo>
                  <a:cubicBezTo>
                    <a:pt x="28" y="10"/>
                    <a:pt x="30" y="10"/>
                    <a:pt x="31" y="11"/>
                  </a:cubicBezTo>
                  <a:cubicBezTo>
                    <a:pt x="32" y="12"/>
                    <a:pt x="34" y="13"/>
                    <a:pt x="35" y="14"/>
                  </a:cubicBezTo>
                  <a:cubicBezTo>
                    <a:pt x="36" y="15"/>
                    <a:pt x="38" y="16"/>
                    <a:pt x="39" y="17"/>
                  </a:cubicBezTo>
                  <a:cubicBezTo>
                    <a:pt x="42" y="20"/>
                    <a:pt x="44" y="22"/>
                    <a:pt x="46" y="25"/>
                  </a:cubicBezTo>
                  <a:cubicBezTo>
                    <a:pt x="48" y="27"/>
                    <a:pt x="51" y="30"/>
                    <a:pt x="53" y="33"/>
                  </a:cubicBezTo>
                  <a:cubicBezTo>
                    <a:pt x="54" y="36"/>
                    <a:pt x="56" y="39"/>
                    <a:pt x="58" y="42"/>
                  </a:cubicBezTo>
                  <a:cubicBezTo>
                    <a:pt x="59" y="43"/>
                    <a:pt x="59" y="44"/>
                    <a:pt x="60" y="46"/>
                  </a:cubicBezTo>
                  <a:cubicBezTo>
                    <a:pt x="61" y="47"/>
                    <a:pt x="61" y="49"/>
                    <a:pt x="62" y="50"/>
                  </a:cubicBezTo>
                  <a:cubicBezTo>
                    <a:pt x="63" y="53"/>
                    <a:pt x="64" y="55"/>
                    <a:pt x="65" y="58"/>
                  </a:cubicBezTo>
                  <a:cubicBezTo>
                    <a:pt x="67" y="63"/>
                    <a:pt x="68" y="67"/>
                    <a:pt x="69" y="70"/>
                  </a:cubicBezTo>
                  <a:cubicBezTo>
                    <a:pt x="70" y="71"/>
                    <a:pt x="70" y="73"/>
                    <a:pt x="70" y="74"/>
                  </a:cubicBezTo>
                  <a:cubicBezTo>
                    <a:pt x="70" y="75"/>
                    <a:pt x="70" y="75"/>
                    <a:pt x="70" y="75"/>
                  </a:cubicBezTo>
                  <a:lnTo>
                    <a:pt x="45" y="77"/>
                  </a:lnTo>
                  <a:close/>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164" name="Google Shape;3164;p10"/>
            <p:cNvSpPr/>
            <p:nvPr/>
          </p:nvSpPr>
          <p:spPr>
            <a:xfrm>
              <a:off x="7596188" y="6448426"/>
              <a:ext cx="104775" cy="322263"/>
            </a:xfrm>
            <a:custGeom>
              <a:rect b="b" l="l" r="r" t="t"/>
              <a:pathLst>
                <a:path extrusionOk="0" h="73" w="25">
                  <a:moveTo>
                    <a:pt x="0" y="73"/>
                  </a:moveTo>
                  <a:cubicBezTo>
                    <a:pt x="0" y="73"/>
                    <a:pt x="0" y="72"/>
                    <a:pt x="0" y="70"/>
                  </a:cubicBezTo>
                  <a:cubicBezTo>
                    <a:pt x="0" y="67"/>
                    <a:pt x="0" y="64"/>
                    <a:pt x="1" y="61"/>
                  </a:cubicBezTo>
                  <a:cubicBezTo>
                    <a:pt x="1" y="53"/>
                    <a:pt x="3" y="44"/>
                    <a:pt x="5" y="34"/>
                  </a:cubicBezTo>
                  <a:cubicBezTo>
                    <a:pt x="6" y="29"/>
                    <a:pt x="8" y="25"/>
                    <a:pt x="9" y="20"/>
                  </a:cubicBezTo>
                  <a:cubicBezTo>
                    <a:pt x="10" y="18"/>
                    <a:pt x="11" y="16"/>
                    <a:pt x="12" y="14"/>
                  </a:cubicBezTo>
                  <a:cubicBezTo>
                    <a:pt x="13" y="12"/>
                    <a:pt x="14" y="11"/>
                    <a:pt x="15" y="9"/>
                  </a:cubicBezTo>
                  <a:cubicBezTo>
                    <a:pt x="16" y="7"/>
                    <a:pt x="17" y="6"/>
                    <a:pt x="18" y="5"/>
                  </a:cubicBezTo>
                  <a:cubicBezTo>
                    <a:pt x="19" y="4"/>
                    <a:pt x="20" y="3"/>
                    <a:pt x="20" y="2"/>
                  </a:cubicBezTo>
                  <a:cubicBezTo>
                    <a:pt x="22" y="1"/>
                    <a:pt x="23" y="0"/>
                    <a:pt x="23" y="0"/>
                  </a:cubicBezTo>
                  <a:cubicBezTo>
                    <a:pt x="23" y="0"/>
                    <a:pt x="22" y="1"/>
                    <a:pt x="21" y="3"/>
                  </a:cubicBezTo>
                  <a:cubicBezTo>
                    <a:pt x="21" y="4"/>
                    <a:pt x="20" y="5"/>
                    <a:pt x="20" y="6"/>
                  </a:cubicBezTo>
                  <a:cubicBezTo>
                    <a:pt x="19" y="7"/>
                    <a:pt x="19" y="9"/>
                    <a:pt x="19" y="11"/>
                  </a:cubicBezTo>
                  <a:cubicBezTo>
                    <a:pt x="18" y="12"/>
                    <a:pt x="18" y="14"/>
                    <a:pt x="18" y="16"/>
                  </a:cubicBezTo>
                  <a:cubicBezTo>
                    <a:pt x="18" y="18"/>
                    <a:pt x="17" y="20"/>
                    <a:pt x="17" y="22"/>
                  </a:cubicBezTo>
                  <a:cubicBezTo>
                    <a:pt x="17" y="26"/>
                    <a:pt x="18" y="31"/>
                    <a:pt x="18" y="35"/>
                  </a:cubicBezTo>
                  <a:cubicBezTo>
                    <a:pt x="19" y="44"/>
                    <a:pt x="21" y="53"/>
                    <a:pt x="22" y="60"/>
                  </a:cubicBezTo>
                  <a:cubicBezTo>
                    <a:pt x="23" y="63"/>
                    <a:pt x="24" y="65"/>
                    <a:pt x="24" y="67"/>
                  </a:cubicBezTo>
                  <a:cubicBezTo>
                    <a:pt x="25" y="69"/>
                    <a:pt x="25" y="70"/>
                    <a:pt x="25" y="70"/>
                  </a:cubicBezTo>
                  <a:lnTo>
                    <a:pt x="0" y="73"/>
                  </a:lnTo>
                  <a:close/>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165" name="Google Shape;3165;p10"/>
            <p:cNvSpPr/>
            <p:nvPr/>
          </p:nvSpPr>
          <p:spPr>
            <a:xfrm>
              <a:off x="10601326" y="6223001"/>
              <a:ext cx="430213" cy="498475"/>
            </a:xfrm>
            <a:custGeom>
              <a:rect b="b" l="l" r="r" t="t"/>
              <a:pathLst>
                <a:path extrusionOk="0" h="113" w="103">
                  <a:moveTo>
                    <a:pt x="0" y="110"/>
                  </a:moveTo>
                  <a:cubicBezTo>
                    <a:pt x="0" y="110"/>
                    <a:pt x="0" y="109"/>
                    <a:pt x="0" y="108"/>
                  </a:cubicBezTo>
                  <a:cubicBezTo>
                    <a:pt x="0" y="106"/>
                    <a:pt x="1" y="105"/>
                    <a:pt x="1" y="102"/>
                  </a:cubicBezTo>
                  <a:cubicBezTo>
                    <a:pt x="3" y="98"/>
                    <a:pt x="4" y="92"/>
                    <a:pt x="7" y="85"/>
                  </a:cubicBezTo>
                  <a:cubicBezTo>
                    <a:pt x="10" y="77"/>
                    <a:pt x="13" y="69"/>
                    <a:pt x="18" y="61"/>
                  </a:cubicBezTo>
                  <a:cubicBezTo>
                    <a:pt x="23" y="52"/>
                    <a:pt x="28" y="44"/>
                    <a:pt x="35" y="36"/>
                  </a:cubicBezTo>
                  <a:cubicBezTo>
                    <a:pt x="38" y="32"/>
                    <a:pt x="42" y="29"/>
                    <a:pt x="46" y="25"/>
                  </a:cubicBezTo>
                  <a:cubicBezTo>
                    <a:pt x="49" y="22"/>
                    <a:pt x="53" y="19"/>
                    <a:pt x="57" y="16"/>
                  </a:cubicBezTo>
                  <a:cubicBezTo>
                    <a:pt x="59" y="15"/>
                    <a:pt x="61" y="14"/>
                    <a:pt x="63" y="13"/>
                  </a:cubicBezTo>
                  <a:cubicBezTo>
                    <a:pt x="65" y="12"/>
                    <a:pt x="67" y="11"/>
                    <a:pt x="69" y="10"/>
                  </a:cubicBezTo>
                  <a:cubicBezTo>
                    <a:pt x="73" y="8"/>
                    <a:pt x="76" y="6"/>
                    <a:pt x="80" y="5"/>
                  </a:cubicBezTo>
                  <a:cubicBezTo>
                    <a:pt x="83" y="4"/>
                    <a:pt x="86" y="3"/>
                    <a:pt x="89" y="2"/>
                  </a:cubicBezTo>
                  <a:cubicBezTo>
                    <a:pt x="92" y="2"/>
                    <a:pt x="94" y="1"/>
                    <a:pt x="96" y="1"/>
                  </a:cubicBezTo>
                  <a:cubicBezTo>
                    <a:pt x="101" y="0"/>
                    <a:pt x="103" y="0"/>
                    <a:pt x="103" y="0"/>
                  </a:cubicBezTo>
                  <a:cubicBezTo>
                    <a:pt x="103" y="0"/>
                    <a:pt x="101" y="1"/>
                    <a:pt x="97" y="2"/>
                  </a:cubicBezTo>
                  <a:cubicBezTo>
                    <a:pt x="95" y="3"/>
                    <a:pt x="93" y="4"/>
                    <a:pt x="90" y="5"/>
                  </a:cubicBezTo>
                  <a:cubicBezTo>
                    <a:pt x="88" y="7"/>
                    <a:pt x="85" y="8"/>
                    <a:pt x="82" y="10"/>
                  </a:cubicBezTo>
                  <a:cubicBezTo>
                    <a:pt x="79" y="12"/>
                    <a:pt x="76" y="14"/>
                    <a:pt x="73" y="17"/>
                  </a:cubicBezTo>
                  <a:cubicBezTo>
                    <a:pt x="72" y="18"/>
                    <a:pt x="71" y="20"/>
                    <a:pt x="69" y="21"/>
                  </a:cubicBezTo>
                  <a:cubicBezTo>
                    <a:pt x="68" y="22"/>
                    <a:pt x="66" y="24"/>
                    <a:pt x="65" y="25"/>
                  </a:cubicBezTo>
                  <a:cubicBezTo>
                    <a:pt x="62" y="28"/>
                    <a:pt x="60" y="32"/>
                    <a:pt x="57" y="35"/>
                  </a:cubicBezTo>
                  <a:cubicBezTo>
                    <a:pt x="55" y="39"/>
                    <a:pt x="53" y="43"/>
                    <a:pt x="51" y="47"/>
                  </a:cubicBezTo>
                  <a:cubicBezTo>
                    <a:pt x="43" y="62"/>
                    <a:pt x="39" y="79"/>
                    <a:pt x="38" y="92"/>
                  </a:cubicBezTo>
                  <a:cubicBezTo>
                    <a:pt x="37" y="99"/>
                    <a:pt x="37" y="104"/>
                    <a:pt x="37" y="108"/>
                  </a:cubicBezTo>
                  <a:cubicBezTo>
                    <a:pt x="37" y="109"/>
                    <a:pt x="37" y="111"/>
                    <a:pt x="37" y="112"/>
                  </a:cubicBezTo>
                  <a:cubicBezTo>
                    <a:pt x="37" y="112"/>
                    <a:pt x="37" y="112"/>
                    <a:pt x="37" y="112"/>
                  </a:cubicBezTo>
                  <a:cubicBezTo>
                    <a:pt x="37" y="113"/>
                    <a:pt x="37" y="113"/>
                    <a:pt x="37" y="113"/>
                  </a:cubicBezTo>
                  <a:lnTo>
                    <a:pt x="0" y="110"/>
                  </a:lnTo>
                  <a:close/>
                </a:path>
              </a:pathLst>
            </a:custGeom>
            <a:solidFill>
              <a:srgbClr val="2D52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166" name="Google Shape;3166;p10"/>
            <p:cNvSpPr/>
            <p:nvPr/>
          </p:nvSpPr>
          <p:spPr>
            <a:xfrm>
              <a:off x="10364788" y="6223001"/>
              <a:ext cx="433388" cy="498475"/>
            </a:xfrm>
            <a:custGeom>
              <a:rect b="b" l="l" r="r" t="t"/>
              <a:pathLst>
                <a:path extrusionOk="0" h="113" w="104">
                  <a:moveTo>
                    <a:pt x="66" y="113"/>
                  </a:moveTo>
                  <a:cubicBezTo>
                    <a:pt x="66" y="112"/>
                    <a:pt x="66" y="112"/>
                    <a:pt x="66" y="112"/>
                  </a:cubicBezTo>
                  <a:cubicBezTo>
                    <a:pt x="66" y="112"/>
                    <a:pt x="66" y="112"/>
                    <a:pt x="66" y="112"/>
                  </a:cubicBezTo>
                  <a:cubicBezTo>
                    <a:pt x="66" y="111"/>
                    <a:pt x="66" y="109"/>
                    <a:pt x="66" y="108"/>
                  </a:cubicBezTo>
                  <a:cubicBezTo>
                    <a:pt x="66" y="104"/>
                    <a:pt x="66" y="99"/>
                    <a:pt x="65" y="92"/>
                  </a:cubicBezTo>
                  <a:cubicBezTo>
                    <a:pt x="64" y="79"/>
                    <a:pt x="60" y="62"/>
                    <a:pt x="53" y="47"/>
                  </a:cubicBezTo>
                  <a:cubicBezTo>
                    <a:pt x="51" y="43"/>
                    <a:pt x="49" y="39"/>
                    <a:pt x="46" y="35"/>
                  </a:cubicBezTo>
                  <a:cubicBezTo>
                    <a:pt x="44" y="32"/>
                    <a:pt x="41" y="28"/>
                    <a:pt x="38" y="25"/>
                  </a:cubicBezTo>
                  <a:cubicBezTo>
                    <a:pt x="37" y="24"/>
                    <a:pt x="36" y="22"/>
                    <a:pt x="34" y="21"/>
                  </a:cubicBezTo>
                  <a:cubicBezTo>
                    <a:pt x="33" y="20"/>
                    <a:pt x="31" y="18"/>
                    <a:pt x="30" y="17"/>
                  </a:cubicBezTo>
                  <a:cubicBezTo>
                    <a:pt x="27" y="14"/>
                    <a:pt x="24" y="12"/>
                    <a:pt x="21" y="10"/>
                  </a:cubicBezTo>
                  <a:cubicBezTo>
                    <a:pt x="18" y="8"/>
                    <a:pt x="15" y="7"/>
                    <a:pt x="13" y="5"/>
                  </a:cubicBezTo>
                  <a:cubicBezTo>
                    <a:pt x="10" y="4"/>
                    <a:pt x="8" y="3"/>
                    <a:pt x="6" y="2"/>
                  </a:cubicBezTo>
                  <a:cubicBezTo>
                    <a:pt x="3" y="1"/>
                    <a:pt x="0" y="0"/>
                    <a:pt x="0" y="0"/>
                  </a:cubicBezTo>
                  <a:cubicBezTo>
                    <a:pt x="0" y="0"/>
                    <a:pt x="3" y="0"/>
                    <a:pt x="7" y="1"/>
                  </a:cubicBezTo>
                  <a:cubicBezTo>
                    <a:pt x="9" y="1"/>
                    <a:pt x="11" y="2"/>
                    <a:pt x="14" y="2"/>
                  </a:cubicBezTo>
                  <a:cubicBezTo>
                    <a:pt x="17" y="3"/>
                    <a:pt x="20" y="4"/>
                    <a:pt x="24" y="5"/>
                  </a:cubicBezTo>
                  <a:cubicBezTo>
                    <a:pt x="27" y="6"/>
                    <a:pt x="31" y="8"/>
                    <a:pt x="35" y="10"/>
                  </a:cubicBezTo>
                  <a:cubicBezTo>
                    <a:pt x="37" y="11"/>
                    <a:pt x="38" y="12"/>
                    <a:pt x="40" y="13"/>
                  </a:cubicBezTo>
                  <a:cubicBezTo>
                    <a:pt x="42" y="14"/>
                    <a:pt x="44" y="15"/>
                    <a:pt x="46" y="16"/>
                  </a:cubicBezTo>
                  <a:cubicBezTo>
                    <a:pt x="50" y="19"/>
                    <a:pt x="54" y="22"/>
                    <a:pt x="58" y="25"/>
                  </a:cubicBezTo>
                  <a:cubicBezTo>
                    <a:pt x="61" y="29"/>
                    <a:pt x="65" y="32"/>
                    <a:pt x="68" y="36"/>
                  </a:cubicBezTo>
                  <a:cubicBezTo>
                    <a:pt x="75" y="44"/>
                    <a:pt x="81" y="52"/>
                    <a:pt x="85" y="61"/>
                  </a:cubicBezTo>
                  <a:cubicBezTo>
                    <a:pt x="90" y="69"/>
                    <a:pt x="94" y="77"/>
                    <a:pt x="96" y="85"/>
                  </a:cubicBezTo>
                  <a:cubicBezTo>
                    <a:pt x="99" y="92"/>
                    <a:pt x="101" y="98"/>
                    <a:pt x="102" y="102"/>
                  </a:cubicBezTo>
                  <a:cubicBezTo>
                    <a:pt x="103" y="105"/>
                    <a:pt x="103" y="106"/>
                    <a:pt x="103" y="108"/>
                  </a:cubicBezTo>
                  <a:cubicBezTo>
                    <a:pt x="104" y="109"/>
                    <a:pt x="104" y="110"/>
                    <a:pt x="104" y="110"/>
                  </a:cubicBezTo>
                  <a:lnTo>
                    <a:pt x="66" y="113"/>
                  </a:lnTo>
                  <a:close/>
                </a:path>
              </a:pathLst>
            </a:custGeom>
            <a:solidFill>
              <a:srgbClr val="2D52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167" name="Google Shape;3167;p10"/>
            <p:cNvSpPr/>
            <p:nvPr/>
          </p:nvSpPr>
          <p:spPr>
            <a:xfrm>
              <a:off x="10618788" y="6438901"/>
              <a:ext cx="441325" cy="282575"/>
            </a:xfrm>
            <a:custGeom>
              <a:rect b="b" l="l" r="r" t="t"/>
              <a:pathLst>
                <a:path extrusionOk="0" h="64" w="106">
                  <a:moveTo>
                    <a:pt x="0" y="58"/>
                  </a:moveTo>
                  <a:cubicBezTo>
                    <a:pt x="0" y="57"/>
                    <a:pt x="0" y="57"/>
                    <a:pt x="0" y="57"/>
                  </a:cubicBezTo>
                  <a:cubicBezTo>
                    <a:pt x="0" y="57"/>
                    <a:pt x="0" y="57"/>
                    <a:pt x="1" y="56"/>
                  </a:cubicBezTo>
                  <a:cubicBezTo>
                    <a:pt x="1" y="55"/>
                    <a:pt x="1" y="54"/>
                    <a:pt x="2" y="54"/>
                  </a:cubicBezTo>
                  <a:cubicBezTo>
                    <a:pt x="2" y="53"/>
                    <a:pt x="2" y="52"/>
                    <a:pt x="3" y="51"/>
                  </a:cubicBezTo>
                  <a:cubicBezTo>
                    <a:pt x="3" y="49"/>
                    <a:pt x="5" y="47"/>
                    <a:pt x="6" y="45"/>
                  </a:cubicBezTo>
                  <a:cubicBezTo>
                    <a:pt x="7" y="42"/>
                    <a:pt x="9" y="40"/>
                    <a:pt x="11" y="37"/>
                  </a:cubicBezTo>
                  <a:cubicBezTo>
                    <a:pt x="12" y="34"/>
                    <a:pt x="15" y="31"/>
                    <a:pt x="17" y="29"/>
                  </a:cubicBezTo>
                  <a:cubicBezTo>
                    <a:pt x="20" y="26"/>
                    <a:pt x="22" y="23"/>
                    <a:pt x="25" y="20"/>
                  </a:cubicBezTo>
                  <a:cubicBezTo>
                    <a:pt x="27" y="19"/>
                    <a:pt x="28" y="18"/>
                    <a:pt x="30" y="17"/>
                  </a:cubicBezTo>
                  <a:cubicBezTo>
                    <a:pt x="32" y="15"/>
                    <a:pt x="33" y="14"/>
                    <a:pt x="35" y="13"/>
                  </a:cubicBezTo>
                  <a:cubicBezTo>
                    <a:pt x="37" y="12"/>
                    <a:pt x="39" y="11"/>
                    <a:pt x="40" y="10"/>
                  </a:cubicBezTo>
                  <a:cubicBezTo>
                    <a:pt x="46" y="7"/>
                    <a:pt x="46" y="7"/>
                    <a:pt x="46" y="7"/>
                  </a:cubicBezTo>
                  <a:cubicBezTo>
                    <a:pt x="50" y="6"/>
                    <a:pt x="53" y="4"/>
                    <a:pt x="57" y="3"/>
                  </a:cubicBezTo>
                  <a:cubicBezTo>
                    <a:pt x="61" y="2"/>
                    <a:pt x="65" y="1"/>
                    <a:pt x="68" y="1"/>
                  </a:cubicBezTo>
                  <a:cubicBezTo>
                    <a:pt x="72" y="0"/>
                    <a:pt x="75" y="0"/>
                    <a:pt x="78" y="0"/>
                  </a:cubicBezTo>
                  <a:cubicBezTo>
                    <a:pt x="82" y="0"/>
                    <a:pt x="85" y="0"/>
                    <a:pt x="87" y="0"/>
                  </a:cubicBezTo>
                  <a:cubicBezTo>
                    <a:pt x="89" y="0"/>
                    <a:pt x="90" y="0"/>
                    <a:pt x="91" y="0"/>
                  </a:cubicBezTo>
                  <a:cubicBezTo>
                    <a:pt x="93" y="0"/>
                    <a:pt x="94" y="0"/>
                    <a:pt x="95" y="0"/>
                  </a:cubicBezTo>
                  <a:cubicBezTo>
                    <a:pt x="97" y="0"/>
                    <a:pt x="99" y="1"/>
                    <a:pt x="101" y="1"/>
                  </a:cubicBezTo>
                  <a:cubicBezTo>
                    <a:pt x="104" y="1"/>
                    <a:pt x="106" y="1"/>
                    <a:pt x="106" y="1"/>
                  </a:cubicBezTo>
                  <a:cubicBezTo>
                    <a:pt x="106" y="1"/>
                    <a:pt x="104" y="2"/>
                    <a:pt x="101" y="2"/>
                  </a:cubicBezTo>
                  <a:cubicBezTo>
                    <a:pt x="99" y="3"/>
                    <a:pt x="97" y="3"/>
                    <a:pt x="95" y="4"/>
                  </a:cubicBezTo>
                  <a:cubicBezTo>
                    <a:pt x="94" y="4"/>
                    <a:pt x="93" y="4"/>
                    <a:pt x="92" y="4"/>
                  </a:cubicBezTo>
                  <a:cubicBezTo>
                    <a:pt x="91" y="5"/>
                    <a:pt x="90" y="5"/>
                    <a:pt x="88" y="6"/>
                  </a:cubicBezTo>
                  <a:cubicBezTo>
                    <a:pt x="86" y="6"/>
                    <a:pt x="83" y="7"/>
                    <a:pt x="80" y="8"/>
                  </a:cubicBezTo>
                  <a:cubicBezTo>
                    <a:pt x="78" y="10"/>
                    <a:pt x="75" y="11"/>
                    <a:pt x="72" y="12"/>
                  </a:cubicBezTo>
                  <a:cubicBezTo>
                    <a:pt x="69" y="14"/>
                    <a:pt x="66" y="16"/>
                    <a:pt x="64" y="17"/>
                  </a:cubicBezTo>
                  <a:cubicBezTo>
                    <a:pt x="61" y="19"/>
                    <a:pt x="58" y="21"/>
                    <a:pt x="56" y="23"/>
                  </a:cubicBezTo>
                  <a:cubicBezTo>
                    <a:pt x="53" y="27"/>
                    <a:pt x="53" y="27"/>
                    <a:pt x="53" y="27"/>
                  </a:cubicBezTo>
                  <a:cubicBezTo>
                    <a:pt x="52" y="28"/>
                    <a:pt x="51" y="29"/>
                    <a:pt x="50" y="30"/>
                  </a:cubicBezTo>
                  <a:cubicBezTo>
                    <a:pt x="49" y="31"/>
                    <a:pt x="48" y="33"/>
                    <a:pt x="47" y="34"/>
                  </a:cubicBezTo>
                  <a:cubicBezTo>
                    <a:pt x="46" y="35"/>
                    <a:pt x="46" y="36"/>
                    <a:pt x="45" y="37"/>
                  </a:cubicBezTo>
                  <a:cubicBezTo>
                    <a:pt x="43" y="40"/>
                    <a:pt x="42" y="42"/>
                    <a:pt x="41" y="45"/>
                  </a:cubicBezTo>
                  <a:cubicBezTo>
                    <a:pt x="41" y="47"/>
                    <a:pt x="40" y="49"/>
                    <a:pt x="39" y="51"/>
                  </a:cubicBezTo>
                  <a:cubicBezTo>
                    <a:pt x="39" y="53"/>
                    <a:pt x="38" y="55"/>
                    <a:pt x="38" y="57"/>
                  </a:cubicBezTo>
                  <a:cubicBezTo>
                    <a:pt x="38" y="59"/>
                    <a:pt x="38" y="60"/>
                    <a:pt x="37" y="61"/>
                  </a:cubicBezTo>
                  <a:cubicBezTo>
                    <a:pt x="37" y="62"/>
                    <a:pt x="37" y="62"/>
                    <a:pt x="37" y="63"/>
                  </a:cubicBezTo>
                  <a:cubicBezTo>
                    <a:pt x="37" y="63"/>
                    <a:pt x="37" y="63"/>
                    <a:pt x="37" y="63"/>
                  </a:cubicBezTo>
                  <a:cubicBezTo>
                    <a:pt x="36" y="64"/>
                    <a:pt x="36" y="64"/>
                    <a:pt x="36" y="64"/>
                  </a:cubicBezTo>
                  <a:cubicBezTo>
                    <a:pt x="36" y="64"/>
                    <a:pt x="36" y="64"/>
                    <a:pt x="36" y="64"/>
                  </a:cubicBezTo>
                  <a:lnTo>
                    <a:pt x="0" y="58"/>
                  </a:lnTo>
                  <a:close/>
                </a:path>
              </a:pathLst>
            </a:custGeom>
            <a:solidFill>
              <a:srgbClr val="2D52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168" name="Google Shape;3168;p10"/>
            <p:cNvSpPr/>
            <p:nvPr/>
          </p:nvSpPr>
          <p:spPr>
            <a:xfrm>
              <a:off x="10321926" y="6438901"/>
              <a:ext cx="442913" cy="282575"/>
            </a:xfrm>
            <a:custGeom>
              <a:rect b="b" l="l" r="r" t="t"/>
              <a:pathLst>
                <a:path extrusionOk="0" h="64" w="106">
                  <a:moveTo>
                    <a:pt x="67" y="64"/>
                  </a:moveTo>
                  <a:cubicBezTo>
                    <a:pt x="67" y="64"/>
                    <a:pt x="67" y="64"/>
                    <a:pt x="67" y="64"/>
                  </a:cubicBezTo>
                  <a:cubicBezTo>
                    <a:pt x="68" y="63"/>
                    <a:pt x="68" y="63"/>
                    <a:pt x="68" y="63"/>
                  </a:cubicBezTo>
                  <a:cubicBezTo>
                    <a:pt x="68" y="63"/>
                    <a:pt x="68" y="63"/>
                    <a:pt x="68" y="63"/>
                  </a:cubicBezTo>
                  <a:cubicBezTo>
                    <a:pt x="68" y="62"/>
                    <a:pt x="68" y="62"/>
                    <a:pt x="68" y="61"/>
                  </a:cubicBezTo>
                  <a:cubicBezTo>
                    <a:pt x="68" y="60"/>
                    <a:pt x="68" y="59"/>
                    <a:pt x="68" y="57"/>
                  </a:cubicBezTo>
                  <a:cubicBezTo>
                    <a:pt x="68" y="55"/>
                    <a:pt x="67" y="53"/>
                    <a:pt x="67" y="51"/>
                  </a:cubicBezTo>
                  <a:cubicBezTo>
                    <a:pt x="66" y="49"/>
                    <a:pt x="65" y="47"/>
                    <a:pt x="65" y="45"/>
                  </a:cubicBezTo>
                  <a:cubicBezTo>
                    <a:pt x="64" y="42"/>
                    <a:pt x="63" y="40"/>
                    <a:pt x="61" y="37"/>
                  </a:cubicBezTo>
                  <a:cubicBezTo>
                    <a:pt x="60" y="36"/>
                    <a:pt x="60" y="35"/>
                    <a:pt x="59" y="34"/>
                  </a:cubicBezTo>
                  <a:cubicBezTo>
                    <a:pt x="58" y="33"/>
                    <a:pt x="57" y="31"/>
                    <a:pt x="56" y="30"/>
                  </a:cubicBezTo>
                  <a:cubicBezTo>
                    <a:pt x="55" y="29"/>
                    <a:pt x="54" y="28"/>
                    <a:pt x="53" y="27"/>
                  </a:cubicBezTo>
                  <a:cubicBezTo>
                    <a:pt x="50" y="23"/>
                    <a:pt x="50" y="23"/>
                    <a:pt x="50" y="23"/>
                  </a:cubicBezTo>
                  <a:cubicBezTo>
                    <a:pt x="48" y="21"/>
                    <a:pt x="45" y="19"/>
                    <a:pt x="42" y="17"/>
                  </a:cubicBezTo>
                  <a:cubicBezTo>
                    <a:pt x="40" y="16"/>
                    <a:pt x="37" y="14"/>
                    <a:pt x="34" y="12"/>
                  </a:cubicBezTo>
                  <a:cubicBezTo>
                    <a:pt x="31" y="11"/>
                    <a:pt x="28" y="10"/>
                    <a:pt x="26" y="8"/>
                  </a:cubicBezTo>
                  <a:cubicBezTo>
                    <a:pt x="23" y="7"/>
                    <a:pt x="20" y="6"/>
                    <a:pt x="18" y="6"/>
                  </a:cubicBezTo>
                  <a:cubicBezTo>
                    <a:pt x="16" y="5"/>
                    <a:pt x="15" y="5"/>
                    <a:pt x="14" y="4"/>
                  </a:cubicBezTo>
                  <a:cubicBezTo>
                    <a:pt x="13" y="4"/>
                    <a:pt x="12" y="4"/>
                    <a:pt x="11" y="4"/>
                  </a:cubicBezTo>
                  <a:cubicBezTo>
                    <a:pt x="9" y="3"/>
                    <a:pt x="7" y="3"/>
                    <a:pt x="5" y="2"/>
                  </a:cubicBezTo>
                  <a:cubicBezTo>
                    <a:pt x="2" y="2"/>
                    <a:pt x="0" y="1"/>
                    <a:pt x="0" y="1"/>
                  </a:cubicBezTo>
                  <a:cubicBezTo>
                    <a:pt x="0" y="1"/>
                    <a:pt x="2" y="1"/>
                    <a:pt x="5" y="1"/>
                  </a:cubicBezTo>
                  <a:cubicBezTo>
                    <a:pt x="7" y="1"/>
                    <a:pt x="9" y="0"/>
                    <a:pt x="11" y="0"/>
                  </a:cubicBezTo>
                  <a:cubicBezTo>
                    <a:pt x="12" y="0"/>
                    <a:pt x="13" y="0"/>
                    <a:pt x="15" y="0"/>
                  </a:cubicBezTo>
                  <a:cubicBezTo>
                    <a:pt x="16" y="0"/>
                    <a:pt x="17" y="0"/>
                    <a:pt x="18" y="0"/>
                  </a:cubicBezTo>
                  <a:cubicBezTo>
                    <a:pt x="21" y="0"/>
                    <a:pt x="24" y="0"/>
                    <a:pt x="28" y="0"/>
                  </a:cubicBezTo>
                  <a:cubicBezTo>
                    <a:pt x="31" y="0"/>
                    <a:pt x="34" y="0"/>
                    <a:pt x="38" y="1"/>
                  </a:cubicBezTo>
                  <a:cubicBezTo>
                    <a:pt x="41" y="1"/>
                    <a:pt x="45" y="2"/>
                    <a:pt x="49" y="3"/>
                  </a:cubicBezTo>
                  <a:cubicBezTo>
                    <a:pt x="53" y="4"/>
                    <a:pt x="56" y="6"/>
                    <a:pt x="60" y="7"/>
                  </a:cubicBezTo>
                  <a:cubicBezTo>
                    <a:pt x="66" y="10"/>
                    <a:pt x="66" y="10"/>
                    <a:pt x="66" y="10"/>
                  </a:cubicBezTo>
                  <a:cubicBezTo>
                    <a:pt x="67" y="11"/>
                    <a:pt x="69" y="12"/>
                    <a:pt x="71" y="13"/>
                  </a:cubicBezTo>
                  <a:cubicBezTo>
                    <a:pt x="73" y="14"/>
                    <a:pt x="74" y="15"/>
                    <a:pt x="76" y="17"/>
                  </a:cubicBezTo>
                  <a:cubicBezTo>
                    <a:pt x="78" y="18"/>
                    <a:pt x="79" y="19"/>
                    <a:pt x="81" y="20"/>
                  </a:cubicBezTo>
                  <a:cubicBezTo>
                    <a:pt x="84" y="23"/>
                    <a:pt x="86" y="26"/>
                    <a:pt x="89" y="29"/>
                  </a:cubicBezTo>
                  <a:cubicBezTo>
                    <a:pt x="91" y="31"/>
                    <a:pt x="94" y="34"/>
                    <a:pt x="95" y="37"/>
                  </a:cubicBezTo>
                  <a:cubicBezTo>
                    <a:pt x="97" y="40"/>
                    <a:pt x="99" y="42"/>
                    <a:pt x="100" y="45"/>
                  </a:cubicBezTo>
                  <a:cubicBezTo>
                    <a:pt x="101" y="47"/>
                    <a:pt x="102" y="49"/>
                    <a:pt x="103" y="51"/>
                  </a:cubicBezTo>
                  <a:cubicBezTo>
                    <a:pt x="104" y="52"/>
                    <a:pt x="104" y="53"/>
                    <a:pt x="104" y="54"/>
                  </a:cubicBezTo>
                  <a:cubicBezTo>
                    <a:pt x="105" y="54"/>
                    <a:pt x="105" y="55"/>
                    <a:pt x="105" y="56"/>
                  </a:cubicBezTo>
                  <a:cubicBezTo>
                    <a:pt x="105" y="57"/>
                    <a:pt x="105" y="57"/>
                    <a:pt x="106" y="57"/>
                  </a:cubicBezTo>
                  <a:cubicBezTo>
                    <a:pt x="105" y="58"/>
                    <a:pt x="105" y="58"/>
                    <a:pt x="105" y="58"/>
                  </a:cubicBezTo>
                  <a:lnTo>
                    <a:pt x="67" y="64"/>
                  </a:lnTo>
                  <a:close/>
                </a:path>
              </a:pathLst>
            </a:custGeom>
            <a:solidFill>
              <a:srgbClr val="2D52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169" name="Google Shape;3169;p10"/>
            <p:cNvSpPr/>
            <p:nvPr/>
          </p:nvSpPr>
          <p:spPr>
            <a:xfrm>
              <a:off x="10614026" y="6170614"/>
              <a:ext cx="158750" cy="471488"/>
            </a:xfrm>
            <a:custGeom>
              <a:rect b="b" l="l" r="r" t="t"/>
              <a:pathLst>
                <a:path extrusionOk="0" h="107" w="38">
                  <a:moveTo>
                    <a:pt x="0" y="107"/>
                  </a:moveTo>
                  <a:cubicBezTo>
                    <a:pt x="0" y="107"/>
                    <a:pt x="0" y="107"/>
                    <a:pt x="0" y="106"/>
                  </a:cubicBezTo>
                  <a:cubicBezTo>
                    <a:pt x="0" y="105"/>
                    <a:pt x="0" y="104"/>
                    <a:pt x="0" y="102"/>
                  </a:cubicBezTo>
                  <a:cubicBezTo>
                    <a:pt x="1" y="99"/>
                    <a:pt x="1" y="94"/>
                    <a:pt x="2" y="89"/>
                  </a:cubicBezTo>
                  <a:cubicBezTo>
                    <a:pt x="3" y="78"/>
                    <a:pt x="5" y="64"/>
                    <a:pt x="8" y="50"/>
                  </a:cubicBezTo>
                  <a:cubicBezTo>
                    <a:pt x="10" y="43"/>
                    <a:pt x="12" y="36"/>
                    <a:pt x="14" y="30"/>
                  </a:cubicBezTo>
                  <a:cubicBezTo>
                    <a:pt x="17" y="24"/>
                    <a:pt x="20" y="18"/>
                    <a:pt x="22" y="13"/>
                  </a:cubicBezTo>
                  <a:cubicBezTo>
                    <a:pt x="24" y="11"/>
                    <a:pt x="25" y="9"/>
                    <a:pt x="27" y="7"/>
                  </a:cubicBezTo>
                  <a:cubicBezTo>
                    <a:pt x="28" y="6"/>
                    <a:pt x="29" y="4"/>
                    <a:pt x="30" y="3"/>
                  </a:cubicBezTo>
                  <a:cubicBezTo>
                    <a:pt x="31" y="2"/>
                    <a:pt x="33" y="2"/>
                    <a:pt x="33" y="1"/>
                  </a:cubicBezTo>
                  <a:cubicBezTo>
                    <a:pt x="34" y="1"/>
                    <a:pt x="34" y="0"/>
                    <a:pt x="34" y="0"/>
                  </a:cubicBezTo>
                  <a:cubicBezTo>
                    <a:pt x="34" y="0"/>
                    <a:pt x="34" y="1"/>
                    <a:pt x="33" y="1"/>
                  </a:cubicBezTo>
                  <a:cubicBezTo>
                    <a:pt x="33" y="2"/>
                    <a:pt x="32" y="3"/>
                    <a:pt x="32" y="4"/>
                  </a:cubicBezTo>
                  <a:cubicBezTo>
                    <a:pt x="31" y="6"/>
                    <a:pt x="30" y="7"/>
                    <a:pt x="30" y="9"/>
                  </a:cubicBezTo>
                  <a:cubicBezTo>
                    <a:pt x="29" y="11"/>
                    <a:pt x="28" y="13"/>
                    <a:pt x="28" y="16"/>
                  </a:cubicBezTo>
                  <a:cubicBezTo>
                    <a:pt x="27" y="20"/>
                    <a:pt x="26" y="26"/>
                    <a:pt x="26" y="32"/>
                  </a:cubicBezTo>
                  <a:cubicBezTo>
                    <a:pt x="26" y="39"/>
                    <a:pt x="26" y="45"/>
                    <a:pt x="27" y="52"/>
                  </a:cubicBezTo>
                  <a:cubicBezTo>
                    <a:pt x="28" y="65"/>
                    <a:pt x="31" y="78"/>
                    <a:pt x="33" y="87"/>
                  </a:cubicBezTo>
                  <a:cubicBezTo>
                    <a:pt x="35" y="92"/>
                    <a:pt x="36" y="96"/>
                    <a:pt x="36" y="99"/>
                  </a:cubicBezTo>
                  <a:cubicBezTo>
                    <a:pt x="37" y="100"/>
                    <a:pt x="37" y="101"/>
                    <a:pt x="37" y="102"/>
                  </a:cubicBezTo>
                  <a:cubicBezTo>
                    <a:pt x="37" y="103"/>
                    <a:pt x="38" y="103"/>
                    <a:pt x="38" y="103"/>
                  </a:cubicBezTo>
                  <a:lnTo>
                    <a:pt x="0" y="107"/>
                  </a:lnTo>
                  <a:close/>
                </a:path>
              </a:pathLst>
            </a:custGeom>
            <a:solidFill>
              <a:srgbClr val="2D52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170" name="Google Shape;3170;p10"/>
            <p:cNvSpPr/>
            <p:nvPr/>
          </p:nvSpPr>
          <p:spPr>
            <a:xfrm>
              <a:off x="4835525" y="6443664"/>
              <a:ext cx="358775" cy="419100"/>
            </a:xfrm>
            <a:custGeom>
              <a:rect b="b" l="l" r="r" t="t"/>
              <a:pathLst>
                <a:path extrusionOk="0" h="95" w="86">
                  <a:moveTo>
                    <a:pt x="0" y="92"/>
                  </a:moveTo>
                  <a:cubicBezTo>
                    <a:pt x="0" y="92"/>
                    <a:pt x="0" y="92"/>
                    <a:pt x="0" y="90"/>
                  </a:cubicBezTo>
                  <a:cubicBezTo>
                    <a:pt x="0" y="89"/>
                    <a:pt x="1" y="88"/>
                    <a:pt x="1" y="86"/>
                  </a:cubicBezTo>
                  <a:cubicBezTo>
                    <a:pt x="2" y="82"/>
                    <a:pt x="4" y="77"/>
                    <a:pt x="6" y="71"/>
                  </a:cubicBezTo>
                  <a:cubicBezTo>
                    <a:pt x="11" y="59"/>
                    <a:pt x="18" y="43"/>
                    <a:pt x="29" y="30"/>
                  </a:cubicBezTo>
                  <a:cubicBezTo>
                    <a:pt x="32" y="27"/>
                    <a:pt x="35" y="24"/>
                    <a:pt x="38" y="21"/>
                  </a:cubicBezTo>
                  <a:cubicBezTo>
                    <a:pt x="41" y="19"/>
                    <a:pt x="45" y="16"/>
                    <a:pt x="48" y="14"/>
                  </a:cubicBezTo>
                  <a:cubicBezTo>
                    <a:pt x="49" y="13"/>
                    <a:pt x="51" y="12"/>
                    <a:pt x="53" y="11"/>
                  </a:cubicBezTo>
                  <a:cubicBezTo>
                    <a:pt x="54" y="10"/>
                    <a:pt x="56" y="9"/>
                    <a:pt x="58" y="8"/>
                  </a:cubicBezTo>
                  <a:cubicBezTo>
                    <a:pt x="61" y="7"/>
                    <a:pt x="64" y="5"/>
                    <a:pt x="67" y="4"/>
                  </a:cubicBezTo>
                  <a:cubicBezTo>
                    <a:pt x="70" y="3"/>
                    <a:pt x="72" y="3"/>
                    <a:pt x="75" y="2"/>
                  </a:cubicBezTo>
                  <a:cubicBezTo>
                    <a:pt x="77" y="2"/>
                    <a:pt x="79" y="1"/>
                    <a:pt x="81" y="1"/>
                  </a:cubicBezTo>
                  <a:cubicBezTo>
                    <a:pt x="84" y="0"/>
                    <a:pt x="86" y="0"/>
                    <a:pt x="86" y="0"/>
                  </a:cubicBezTo>
                  <a:cubicBezTo>
                    <a:pt x="86" y="0"/>
                    <a:pt x="84" y="1"/>
                    <a:pt x="81" y="2"/>
                  </a:cubicBezTo>
                  <a:cubicBezTo>
                    <a:pt x="80" y="3"/>
                    <a:pt x="78" y="4"/>
                    <a:pt x="76" y="5"/>
                  </a:cubicBezTo>
                  <a:cubicBezTo>
                    <a:pt x="74" y="6"/>
                    <a:pt x="71" y="7"/>
                    <a:pt x="69" y="9"/>
                  </a:cubicBezTo>
                  <a:cubicBezTo>
                    <a:pt x="66" y="10"/>
                    <a:pt x="64" y="12"/>
                    <a:pt x="62" y="14"/>
                  </a:cubicBezTo>
                  <a:cubicBezTo>
                    <a:pt x="60" y="15"/>
                    <a:pt x="59" y="17"/>
                    <a:pt x="58" y="18"/>
                  </a:cubicBezTo>
                  <a:cubicBezTo>
                    <a:pt x="57" y="19"/>
                    <a:pt x="56" y="20"/>
                    <a:pt x="54" y="21"/>
                  </a:cubicBezTo>
                  <a:cubicBezTo>
                    <a:pt x="52" y="24"/>
                    <a:pt x="50" y="27"/>
                    <a:pt x="48" y="30"/>
                  </a:cubicBezTo>
                  <a:cubicBezTo>
                    <a:pt x="46" y="33"/>
                    <a:pt x="44" y="36"/>
                    <a:pt x="43" y="39"/>
                  </a:cubicBezTo>
                  <a:cubicBezTo>
                    <a:pt x="36" y="52"/>
                    <a:pt x="33" y="67"/>
                    <a:pt x="32" y="77"/>
                  </a:cubicBezTo>
                  <a:cubicBezTo>
                    <a:pt x="31" y="83"/>
                    <a:pt x="31" y="87"/>
                    <a:pt x="31" y="90"/>
                  </a:cubicBezTo>
                  <a:cubicBezTo>
                    <a:pt x="31" y="92"/>
                    <a:pt x="31" y="93"/>
                    <a:pt x="31" y="94"/>
                  </a:cubicBezTo>
                  <a:cubicBezTo>
                    <a:pt x="31" y="94"/>
                    <a:pt x="31" y="95"/>
                    <a:pt x="31" y="95"/>
                  </a:cubicBezTo>
                  <a:lnTo>
                    <a:pt x="0" y="92"/>
                  </a:lnTo>
                  <a:close/>
                </a:path>
              </a:pathLst>
            </a:custGeom>
            <a:solidFill>
              <a:srgbClr val="2D52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171" name="Google Shape;3171;p10"/>
            <p:cNvSpPr/>
            <p:nvPr/>
          </p:nvSpPr>
          <p:spPr>
            <a:xfrm>
              <a:off x="4640263" y="6443664"/>
              <a:ext cx="358775" cy="419100"/>
            </a:xfrm>
            <a:custGeom>
              <a:rect b="b" l="l" r="r" t="t"/>
              <a:pathLst>
                <a:path extrusionOk="0" h="95" w="86">
                  <a:moveTo>
                    <a:pt x="55" y="95"/>
                  </a:moveTo>
                  <a:cubicBezTo>
                    <a:pt x="55" y="95"/>
                    <a:pt x="55" y="94"/>
                    <a:pt x="55" y="94"/>
                  </a:cubicBezTo>
                  <a:cubicBezTo>
                    <a:pt x="55" y="93"/>
                    <a:pt x="55" y="92"/>
                    <a:pt x="55" y="90"/>
                  </a:cubicBezTo>
                  <a:cubicBezTo>
                    <a:pt x="55" y="87"/>
                    <a:pt x="55" y="83"/>
                    <a:pt x="54" y="77"/>
                  </a:cubicBezTo>
                  <a:cubicBezTo>
                    <a:pt x="53" y="67"/>
                    <a:pt x="50" y="52"/>
                    <a:pt x="43" y="39"/>
                  </a:cubicBezTo>
                  <a:cubicBezTo>
                    <a:pt x="42" y="36"/>
                    <a:pt x="40" y="33"/>
                    <a:pt x="38" y="30"/>
                  </a:cubicBezTo>
                  <a:cubicBezTo>
                    <a:pt x="36" y="27"/>
                    <a:pt x="34" y="24"/>
                    <a:pt x="32" y="21"/>
                  </a:cubicBezTo>
                  <a:cubicBezTo>
                    <a:pt x="30" y="20"/>
                    <a:pt x="29" y="19"/>
                    <a:pt x="28" y="18"/>
                  </a:cubicBezTo>
                  <a:cubicBezTo>
                    <a:pt x="27" y="17"/>
                    <a:pt x="26" y="15"/>
                    <a:pt x="24" y="14"/>
                  </a:cubicBezTo>
                  <a:cubicBezTo>
                    <a:pt x="22" y="12"/>
                    <a:pt x="19" y="10"/>
                    <a:pt x="17" y="9"/>
                  </a:cubicBezTo>
                  <a:cubicBezTo>
                    <a:pt x="15" y="7"/>
                    <a:pt x="12" y="6"/>
                    <a:pt x="10" y="5"/>
                  </a:cubicBezTo>
                  <a:cubicBezTo>
                    <a:pt x="8" y="4"/>
                    <a:pt x="6" y="3"/>
                    <a:pt x="5" y="2"/>
                  </a:cubicBezTo>
                  <a:cubicBezTo>
                    <a:pt x="2" y="1"/>
                    <a:pt x="0" y="0"/>
                    <a:pt x="0" y="0"/>
                  </a:cubicBezTo>
                  <a:cubicBezTo>
                    <a:pt x="0" y="0"/>
                    <a:pt x="2" y="0"/>
                    <a:pt x="5" y="1"/>
                  </a:cubicBezTo>
                  <a:cubicBezTo>
                    <a:pt x="7" y="1"/>
                    <a:pt x="9" y="2"/>
                    <a:pt x="11" y="2"/>
                  </a:cubicBezTo>
                  <a:cubicBezTo>
                    <a:pt x="14" y="3"/>
                    <a:pt x="16" y="3"/>
                    <a:pt x="19" y="4"/>
                  </a:cubicBezTo>
                  <a:cubicBezTo>
                    <a:pt x="22" y="5"/>
                    <a:pt x="25" y="7"/>
                    <a:pt x="28" y="8"/>
                  </a:cubicBezTo>
                  <a:cubicBezTo>
                    <a:pt x="30" y="9"/>
                    <a:pt x="32" y="10"/>
                    <a:pt x="33" y="11"/>
                  </a:cubicBezTo>
                  <a:cubicBezTo>
                    <a:pt x="35" y="12"/>
                    <a:pt x="36" y="13"/>
                    <a:pt x="38" y="14"/>
                  </a:cubicBezTo>
                  <a:cubicBezTo>
                    <a:pt x="41" y="16"/>
                    <a:pt x="45" y="19"/>
                    <a:pt x="48" y="21"/>
                  </a:cubicBezTo>
                  <a:cubicBezTo>
                    <a:pt x="51" y="24"/>
                    <a:pt x="54" y="27"/>
                    <a:pt x="57" y="30"/>
                  </a:cubicBezTo>
                  <a:cubicBezTo>
                    <a:pt x="68" y="43"/>
                    <a:pt x="75" y="59"/>
                    <a:pt x="80" y="71"/>
                  </a:cubicBezTo>
                  <a:cubicBezTo>
                    <a:pt x="82" y="77"/>
                    <a:pt x="84" y="82"/>
                    <a:pt x="85" y="86"/>
                  </a:cubicBezTo>
                  <a:cubicBezTo>
                    <a:pt x="85" y="88"/>
                    <a:pt x="86" y="89"/>
                    <a:pt x="86" y="90"/>
                  </a:cubicBezTo>
                  <a:cubicBezTo>
                    <a:pt x="86" y="92"/>
                    <a:pt x="86" y="92"/>
                    <a:pt x="86" y="92"/>
                  </a:cubicBezTo>
                  <a:lnTo>
                    <a:pt x="55" y="95"/>
                  </a:lnTo>
                  <a:close/>
                </a:path>
              </a:pathLst>
            </a:custGeom>
            <a:solidFill>
              <a:srgbClr val="2D52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172" name="Google Shape;3172;p10"/>
            <p:cNvSpPr/>
            <p:nvPr/>
          </p:nvSpPr>
          <p:spPr>
            <a:xfrm>
              <a:off x="4852988" y="6624639"/>
              <a:ext cx="366713" cy="238125"/>
            </a:xfrm>
            <a:custGeom>
              <a:rect b="b" l="l" r="r" t="t"/>
              <a:pathLst>
                <a:path extrusionOk="0" h="54" w="88">
                  <a:moveTo>
                    <a:pt x="0" y="48"/>
                  </a:moveTo>
                  <a:cubicBezTo>
                    <a:pt x="0" y="48"/>
                    <a:pt x="0" y="48"/>
                    <a:pt x="0" y="47"/>
                  </a:cubicBezTo>
                  <a:cubicBezTo>
                    <a:pt x="0" y="46"/>
                    <a:pt x="1" y="46"/>
                    <a:pt x="1" y="45"/>
                  </a:cubicBezTo>
                  <a:cubicBezTo>
                    <a:pt x="1" y="44"/>
                    <a:pt x="1" y="44"/>
                    <a:pt x="2" y="43"/>
                  </a:cubicBezTo>
                  <a:cubicBezTo>
                    <a:pt x="2" y="41"/>
                    <a:pt x="3" y="40"/>
                    <a:pt x="4" y="37"/>
                  </a:cubicBezTo>
                  <a:cubicBezTo>
                    <a:pt x="5" y="36"/>
                    <a:pt x="7" y="33"/>
                    <a:pt x="8" y="31"/>
                  </a:cubicBezTo>
                  <a:cubicBezTo>
                    <a:pt x="10" y="29"/>
                    <a:pt x="12" y="26"/>
                    <a:pt x="14" y="24"/>
                  </a:cubicBezTo>
                  <a:cubicBezTo>
                    <a:pt x="16" y="22"/>
                    <a:pt x="18" y="19"/>
                    <a:pt x="21" y="17"/>
                  </a:cubicBezTo>
                  <a:cubicBezTo>
                    <a:pt x="22" y="16"/>
                    <a:pt x="23" y="15"/>
                    <a:pt x="25" y="14"/>
                  </a:cubicBezTo>
                  <a:cubicBezTo>
                    <a:pt x="26" y="13"/>
                    <a:pt x="27" y="12"/>
                    <a:pt x="29" y="11"/>
                  </a:cubicBezTo>
                  <a:cubicBezTo>
                    <a:pt x="32" y="9"/>
                    <a:pt x="35" y="8"/>
                    <a:pt x="38" y="6"/>
                  </a:cubicBezTo>
                  <a:cubicBezTo>
                    <a:pt x="41" y="5"/>
                    <a:pt x="44" y="4"/>
                    <a:pt x="47" y="3"/>
                  </a:cubicBezTo>
                  <a:cubicBezTo>
                    <a:pt x="50" y="2"/>
                    <a:pt x="53" y="1"/>
                    <a:pt x="56" y="1"/>
                  </a:cubicBezTo>
                  <a:cubicBezTo>
                    <a:pt x="59" y="1"/>
                    <a:pt x="62" y="0"/>
                    <a:pt x="65" y="0"/>
                  </a:cubicBezTo>
                  <a:cubicBezTo>
                    <a:pt x="68" y="0"/>
                    <a:pt x="70" y="0"/>
                    <a:pt x="73" y="0"/>
                  </a:cubicBezTo>
                  <a:cubicBezTo>
                    <a:pt x="74" y="0"/>
                    <a:pt x="75" y="0"/>
                    <a:pt x="76" y="0"/>
                  </a:cubicBezTo>
                  <a:cubicBezTo>
                    <a:pt x="77" y="0"/>
                    <a:pt x="78" y="0"/>
                    <a:pt x="79" y="0"/>
                  </a:cubicBezTo>
                  <a:cubicBezTo>
                    <a:pt x="81" y="1"/>
                    <a:pt x="82" y="1"/>
                    <a:pt x="84" y="1"/>
                  </a:cubicBezTo>
                  <a:cubicBezTo>
                    <a:pt x="86" y="1"/>
                    <a:pt x="88" y="1"/>
                    <a:pt x="88" y="1"/>
                  </a:cubicBezTo>
                  <a:cubicBezTo>
                    <a:pt x="88" y="1"/>
                    <a:pt x="86" y="2"/>
                    <a:pt x="84" y="2"/>
                  </a:cubicBezTo>
                  <a:cubicBezTo>
                    <a:pt x="82" y="3"/>
                    <a:pt x="81" y="3"/>
                    <a:pt x="79" y="3"/>
                  </a:cubicBezTo>
                  <a:cubicBezTo>
                    <a:pt x="78" y="3"/>
                    <a:pt x="77" y="4"/>
                    <a:pt x="76" y="4"/>
                  </a:cubicBezTo>
                  <a:cubicBezTo>
                    <a:pt x="75" y="4"/>
                    <a:pt x="74" y="5"/>
                    <a:pt x="73" y="5"/>
                  </a:cubicBezTo>
                  <a:cubicBezTo>
                    <a:pt x="71" y="6"/>
                    <a:pt x="69" y="6"/>
                    <a:pt x="67" y="7"/>
                  </a:cubicBezTo>
                  <a:cubicBezTo>
                    <a:pt x="64" y="8"/>
                    <a:pt x="62" y="9"/>
                    <a:pt x="60" y="10"/>
                  </a:cubicBezTo>
                  <a:cubicBezTo>
                    <a:pt x="57" y="12"/>
                    <a:pt x="55" y="13"/>
                    <a:pt x="53" y="15"/>
                  </a:cubicBezTo>
                  <a:cubicBezTo>
                    <a:pt x="50" y="16"/>
                    <a:pt x="48" y="18"/>
                    <a:pt x="46" y="20"/>
                  </a:cubicBezTo>
                  <a:cubicBezTo>
                    <a:pt x="45" y="22"/>
                    <a:pt x="43" y="23"/>
                    <a:pt x="41" y="25"/>
                  </a:cubicBezTo>
                  <a:cubicBezTo>
                    <a:pt x="40" y="26"/>
                    <a:pt x="40" y="27"/>
                    <a:pt x="39" y="28"/>
                  </a:cubicBezTo>
                  <a:cubicBezTo>
                    <a:pt x="38" y="29"/>
                    <a:pt x="38" y="31"/>
                    <a:pt x="37" y="32"/>
                  </a:cubicBezTo>
                  <a:cubicBezTo>
                    <a:pt x="36" y="33"/>
                    <a:pt x="35" y="36"/>
                    <a:pt x="34" y="37"/>
                  </a:cubicBezTo>
                  <a:cubicBezTo>
                    <a:pt x="33" y="40"/>
                    <a:pt x="33" y="41"/>
                    <a:pt x="32" y="43"/>
                  </a:cubicBezTo>
                  <a:cubicBezTo>
                    <a:pt x="32" y="45"/>
                    <a:pt x="31" y="46"/>
                    <a:pt x="31" y="48"/>
                  </a:cubicBezTo>
                  <a:cubicBezTo>
                    <a:pt x="31" y="49"/>
                    <a:pt x="31" y="50"/>
                    <a:pt x="31" y="51"/>
                  </a:cubicBezTo>
                  <a:cubicBezTo>
                    <a:pt x="31" y="52"/>
                    <a:pt x="31" y="52"/>
                    <a:pt x="31" y="53"/>
                  </a:cubicBezTo>
                  <a:cubicBezTo>
                    <a:pt x="31" y="53"/>
                    <a:pt x="31" y="53"/>
                    <a:pt x="31" y="53"/>
                  </a:cubicBezTo>
                  <a:cubicBezTo>
                    <a:pt x="31" y="54"/>
                    <a:pt x="31" y="54"/>
                    <a:pt x="31" y="54"/>
                  </a:cubicBezTo>
                  <a:lnTo>
                    <a:pt x="0" y="48"/>
                  </a:lnTo>
                  <a:close/>
                </a:path>
              </a:pathLst>
            </a:custGeom>
            <a:solidFill>
              <a:srgbClr val="2D52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173" name="Google Shape;3173;p10"/>
            <p:cNvSpPr/>
            <p:nvPr/>
          </p:nvSpPr>
          <p:spPr>
            <a:xfrm>
              <a:off x="4602163" y="6624639"/>
              <a:ext cx="366713" cy="238125"/>
            </a:xfrm>
            <a:custGeom>
              <a:rect b="b" l="l" r="r" t="t"/>
              <a:pathLst>
                <a:path extrusionOk="0" h="54" w="88">
                  <a:moveTo>
                    <a:pt x="57" y="54"/>
                  </a:moveTo>
                  <a:cubicBezTo>
                    <a:pt x="57" y="53"/>
                    <a:pt x="57" y="53"/>
                    <a:pt x="57" y="53"/>
                  </a:cubicBezTo>
                  <a:cubicBezTo>
                    <a:pt x="57" y="53"/>
                    <a:pt x="57" y="53"/>
                    <a:pt x="57" y="53"/>
                  </a:cubicBezTo>
                  <a:cubicBezTo>
                    <a:pt x="57" y="52"/>
                    <a:pt x="57" y="52"/>
                    <a:pt x="57" y="51"/>
                  </a:cubicBezTo>
                  <a:cubicBezTo>
                    <a:pt x="57" y="50"/>
                    <a:pt x="57" y="49"/>
                    <a:pt x="57" y="48"/>
                  </a:cubicBezTo>
                  <a:cubicBezTo>
                    <a:pt x="57" y="46"/>
                    <a:pt x="56" y="45"/>
                    <a:pt x="56" y="43"/>
                  </a:cubicBezTo>
                  <a:cubicBezTo>
                    <a:pt x="56" y="41"/>
                    <a:pt x="55" y="40"/>
                    <a:pt x="54" y="37"/>
                  </a:cubicBezTo>
                  <a:cubicBezTo>
                    <a:pt x="53" y="36"/>
                    <a:pt x="52" y="33"/>
                    <a:pt x="51" y="32"/>
                  </a:cubicBezTo>
                  <a:cubicBezTo>
                    <a:pt x="51" y="31"/>
                    <a:pt x="50" y="29"/>
                    <a:pt x="49" y="28"/>
                  </a:cubicBezTo>
                  <a:cubicBezTo>
                    <a:pt x="49" y="27"/>
                    <a:pt x="48" y="26"/>
                    <a:pt x="47" y="25"/>
                  </a:cubicBezTo>
                  <a:cubicBezTo>
                    <a:pt x="46" y="23"/>
                    <a:pt x="44" y="22"/>
                    <a:pt x="42" y="20"/>
                  </a:cubicBezTo>
                  <a:cubicBezTo>
                    <a:pt x="40" y="18"/>
                    <a:pt x="38" y="16"/>
                    <a:pt x="36" y="15"/>
                  </a:cubicBezTo>
                  <a:cubicBezTo>
                    <a:pt x="33" y="13"/>
                    <a:pt x="31" y="12"/>
                    <a:pt x="29" y="10"/>
                  </a:cubicBezTo>
                  <a:cubicBezTo>
                    <a:pt x="26" y="9"/>
                    <a:pt x="24" y="8"/>
                    <a:pt x="22" y="7"/>
                  </a:cubicBezTo>
                  <a:cubicBezTo>
                    <a:pt x="19" y="6"/>
                    <a:pt x="17" y="6"/>
                    <a:pt x="15" y="5"/>
                  </a:cubicBezTo>
                  <a:cubicBezTo>
                    <a:pt x="14" y="5"/>
                    <a:pt x="13" y="4"/>
                    <a:pt x="12" y="4"/>
                  </a:cubicBezTo>
                  <a:cubicBezTo>
                    <a:pt x="11" y="4"/>
                    <a:pt x="10" y="3"/>
                    <a:pt x="9" y="3"/>
                  </a:cubicBezTo>
                  <a:cubicBezTo>
                    <a:pt x="7" y="3"/>
                    <a:pt x="6" y="3"/>
                    <a:pt x="4" y="2"/>
                  </a:cubicBezTo>
                  <a:cubicBezTo>
                    <a:pt x="2" y="2"/>
                    <a:pt x="0" y="1"/>
                    <a:pt x="0" y="1"/>
                  </a:cubicBezTo>
                  <a:cubicBezTo>
                    <a:pt x="0" y="1"/>
                    <a:pt x="2" y="1"/>
                    <a:pt x="4" y="1"/>
                  </a:cubicBezTo>
                  <a:cubicBezTo>
                    <a:pt x="6" y="1"/>
                    <a:pt x="7" y="1"/>
                    <a:pt x="9" y="0"/>
                  </a:cubicBezTo>
                  <a:cubicBezTo>
                    <a:pt x="10" y="0"/>
                    <a:pt x="11" y="0"/>
                    <a:pt x="12" y="0"/>
                  </a:cubicBezTo>
                  <a:cubicBezTo>
                    <a:pt x="13" y="0"/>
                    <a:pt x="14" y="0"/>
                    <a:pt x="16" y="0"/>
                  </a:cubicBezTo>
                  <a:cubicBezTo>
                    <a:pt x="18" y="0"/>
                    <a:pt x="20" y="0"/>
                    <a:pt x="23" y="0"/>
                  </a:cubicBezTo>
                  <a:cubicBezTo>
                    <a:pt x="26" y="0"/>
                    <a:pt x="29" y="1"/>
                    <a:pt x="32" y="1"/>
                  </a:cubicBezTo>
                  <a:cubicBezTo>
                    <a:pt x="35" y="1"/>
                    <a:pt x="38" y="2"/>
                    <a:pt x="41" y="3"/>
                  </a:cubicBezTo>
                  <a:cubicBezTo>
                    <a:pt x="44" y="4"/>
                    <a:pt x="47" y="5"/>
                    <a:pt x="50" y="6"/>
                  </a:cubicBezTo>
                  <a:cubicBezTo>
                    <a:pt x="53" y="8"/>
                    <a:pt x="57" y="9"/>
                    <a:pt x="59" y="11"/>
                  </a:cubicBezTo>
                  <a:cubicBezTo>
                    <a:pt x="61" y="12"/>
                    <a:pt x="62" y="13"/>
                    <a:pt x="64" y="14"/>
                  </a:cubicBezTo>
                  <a:cubicBezTo>
                    <a:pt x="65" y="15"/>
                    <a:pt x="66" y="16"/>
                    <a:pt x="67" y="17"/>
                  </a:cubicBezTo>
                  <a:cubicBezTo>
                    <a:pt x="70" y="19"/>
                    <a:pt x="72" y="22"/>
                    <a:pt x="74" y="24"/>
                  </a:cubicBezTo>
                  <a:cubicBezTo>
                    <a:pt x="76" y="26"/>
                    <a:pt x="78" y="29"/>
                    <a:pt x="80" y="31"/>
                  </a:cubicBezTo>
                  <a:cubicBezTo>
                    <a:pt x="81" y="33"/>
                    <a:pt x="83" y="36"/>
                    <a:pt x="84" y="38"/>
                  </a:cubicBezTo>
                  <a:cubicBezTo>
                    <a:pt x="85" y="40"/>
                    <a:pt x="86" y="41"/>
                    <a:pt x="86" y="43"/>
                  </a:cubicBezTo>
                  <a:cubicBezTo>
                    <a:pt x="87" y="44"/>
                    <a:pt x="87" y="44"/>
                    <a:pt x="87" y="45"/>
                  </a:cubicBezTo>
                  <a:cubicBezTo>
                    <a:pt x="88" y="46"/>
                    <a:pt x="88" y="47"/>
                    <a:pt x="88" y="47"/>
                  </a:cubicBezTo>
                  <a:cubicBezTo>
                    <a:pt x="88" y="48"/>
                    <a:pt x="88" y="48"/>
                    <a:pt x="88" y="48"/>
                  </a:cubicBezTo>
                  <a:lnTo>
                    <a:pt x="57" y="54"/>
                  </a:lnTo>
                  <a:close/>
                </a:path>
              </a:pathLst>
            </a:custGeom>
            <a:solidFill>
              <a:srgbClr val="2D52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174" name="Google Shape;3174;p10"/>
            <p:cNvSpPr/>
            <p:nvPr/>
          </p:nvSpPr>
          <p:spPr>
            <a:xfrm>
              <a:off x="4848225" y="6399214"/>
              <a:ext cx="130175" cy="398463"/>
            </a:xfrm>
            <a:custGeom>
              <a:rect b="b" l="l" r="r" t="t"/>
              <a:pathLst>
                <a:path extrusionOk="0" h="90" w="31">
                  <a:moveTo>
                    <a:pt x="0" y="90"/>
                  </a:moveTo>
                  <a:cubicBezTo>
                    <a:pt x="0" y="90"/>
                    <a:pt x="0" y="88"/>
                    <a:pt x="0" y="86"/>
                  </a:cubicBezTo>
                  <a:cubicBezTo>
                    <a:pt x="0" y="83"/>
                    <a:pt x="0" y="79"/>
                    <a:pt x="1" y="75"/>
                  </a:cubicBezTo>
                  <a:cubicBezTo>
                    <a:pt x="1" y="70"/>
                    <a:pt x="2" y="65"/>
                    <a:pt x="3" y="59"/>
                  </a:cubicBezTo>
                  <a:cubicBezTo>
                    <a:pt x="4" y="54"/>
                    <a:pt x="5" y="48"/>
                    <a:pt x="7" y="42"/>
                  </a:cubicBezTo>
                  <a:cubicBezTo>
                    <a:pt x="7" y="39"/>
                    <a:pt x="8" y="36"/>
                    <a:pt x="9" y="34"/>
                  </a:cubicBezTo>
                  <a:cubicBezTo>
                    <a:pt x="10" y="31"/>
                    <a:pt x="11" y="28"/>
                    <a:pt x="12" y="25"/>
                  </a:cubicBezTo>
                  <a:cubicBezTo>
                    <a:pt x="12" y="24"/>
                    <a:pt x="13" y="23"/>
                    <a:pt x="13" y="21"/>
                  </a:cubicBezTo>
                  <a:cubicBezTo>
                    <a:pt x="14" y="20"/>
                    <a:pt x="14" y="19"/>
                    <a:pt x="15" y="18"/>
                  </a:cubicBezTo>
                  <a:cubicBezTo>
                    <a:pt x="16" y="15"/>
                    <a:pt x="17" y="13"/>
                    <a:pt x="18" y="11"/>
                  </a:cubicBezTo>
                  <a:cubicBezTo>
                    <a:pt x="19" y="9"/>
                    <a:pt x="21" y="8"/>
                    <a:pt x="22" y="6"/>
                  </a:cubicBezTo>
                  <a:cubicBezTo>
                    <a:pt x="23" y="5"/>
                    <a:pt x="24" y="4"/>
                    <a:pt x="25" y="3"/>
                  </a:cubicBezTo>
                  <a:cubicBezTo>
                    <a:pt x="27" y="1"/>
                    <a:pt x="28" y="0"/>
                    <a:pt x="28" y="0"/>
                  </a:cubicBezTo>
                  <a:cubicBezTo>
                    <a:pt x="28" y="0"/>
                    <a:pt x="27" y="2"/>
                    <a:pt x="26" y="4"/>
                  </a:cubicBezTo>
                  <a:cubicBezTo>
                    <a:pt x="26" y="5"/>
                    <a:pt x="25" y="6"/>
                    <a:pt x="24" y="8"/>
                  </a:cubicBezTo>
                  <a:cubicBezTo>
                    <a:pt x="24" y="9"/>
                    <a:pt x="23" y="11"/>
                    <a:pt x="23" y="13"/>
                  </a:cubicBezTo>
                  <a:cubicBezTo>
                    <a:pt x="23" y="15"/>
                    <a:pt x="22" y="17"/>
                    <a:pt x="22" y="20"/>
                  </a:cubicBezTo>
                  <a:cubicBezTo>
                    <a:pt x="22" y="22"/>
                    <a:pt x="22" y="25"/>
                    <a:pt x="22" y="27"/>
                  </a:cubicBezTo>
                  <a:cubicBezTo>
                    <a:pt x="21" y="30"/>
                    <a:pt x="22" y="33"/>
                    <a:pt x="22" y="35"/>
                  </a:cubicBezTo>
                  <a:cubicBezTo>
                    <a:pt x="22" y="38"/>
                    <a:pt x="22" y="41"/>
                    <a:pt x="22" y="43"/>
                  </a:cubicBezTo>
                  <a:cubicBezTo>
                    <a:pt x="23" y="54"/>
                    <a:pt x="26" y="65"/>
                    <a:pt x="28" y="73"/>
                  </a:cubicBezTo>
                  <a:cubicBezTo>
                    <a:pt x="29" y="77"/>
                    <a:pt x="29" y="81"/>
                    <a:pt x="30" y="83"/>
                  </a:cubicBezTo>
                  <a:cubicBezTo>
                    <a:pt x="31" y="85"/>
                    <a:pt x="31" y="86"/>
                    <a:pt x="31" y="86"/>
                  </a:cubicBezTo>
                  <a:lnTo>
                    <a:pt x="0" y="90"/>
                  </a:lnTo>
                  <a:close/>
                </a:path>
              </a:pathLst>
            </a:custGeom>
            <a:solidFill>
              <a:srgbClr val="2D52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175" name="Google Shape;3175;p10"/>
            <p:cNvSpPr/>
            <p:nvPr/>
          </p:nvSpPr>
          <p:spPr>
            <a:xfrm>
              <a:off x="2784476" y="5164139"/>
              <a:ext cx="742950" cy="1584325"/>
            </a:xfrm>
            <a:custGeom>
              <a:rect b="b" l="l" r="r" t="t"/>
              <a:pathLst>
                <a:path extrusionOk="0" h="998" w="468">
                  <a:moveTo>
                    <a:pt x="468" y="317"/>
                  </a:moveTo>
                  <a:lnTo>
                    <a:pt x="271" y="370"/>
                  </a:lnTo>
                  <a:lnTo>
                    <a:pt x="226" y="0"/>
                  </a:lnTo>
                  <a:lnTo>
                    <a:pt x="192" y="370"/>
                  </a:lnTo>
                  <a:lnTo>
                    <a:pt x="0" y="314"/>
                  </a:lnTo>
                  <a:lnTo>
                    <a:pt x="195" y="459"/>
                  </a:lnTo>
                  <a:lnTo>
                    <a:pt x="181" y="998"/>
                  </a:lnTo>
                  <a:lnTo>
                    <a:pt x="273" y="998"/>
                  </a:lnTo>
                  <a:lnTo>
                    <a:pt x="258" y="459"/>
                  </a:lnTo>
                  <a:lnTo>
                    <a:pt x="468" y="317"/>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176" name="Google Shape;3176;p10"/>
            <p:cNvSpPr/>
            <p:nvPr/>
          </p:nvSpPr>
          <p:spPr>
            <a:xfrm>
              <a:off x="3197226" y="5957889"/>
              <a:ext cx="20638" cy="781050"/>
            </a:xfrm>
            <a:custGeom>
              <a:rect b="b" l="l" r="r" t="t"/>
              <a:pathLst>
                <a:path extrusionOk="0" h="177" w="5">
                  <a:moveTo>
                    <a:pt x="0" y="0"/>
                  </a:moveTo>
                  <a:cubicBezTo>
                    <a:pt x="0" y="0"/>
                    <a:pt x="0" y="0"/>
                    <a:pt x="0" y="0"/>
                  </a:cubicBezTo>
                  <a:cubicBezTo>
                    <a:pt x="5" y="177"/>
                    <a:pt x="5" y="177"/>
                    <a:pt x="5" y="177"/>
                  </a:cubicBezTo>
                  <a:cubicBezTo>
                    <a:pt x="5" y="177"/>
                    <a:pt x="5" y="177"/>
                    <a:pt x="5" y="177"/>
                  </a:cubicBezTo>
                  <a:cubicBezTo>
                    <a:pt x="0" y="0"/>
                    <a:pt x="0" y="0"/>
                    <a:pt x="0" y="0"/>
                  </a:cubicBezTo>
                </a:path>
              </a:pathLst>
            </a:custGeom>
            <a:solidFill>
              <a:srgbClr val="D4F1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177" name="Google Shape;3177;p10"/>
            <p:cNvSpPr/>
            <p:nvPr/>
          </p:nvSpPr>
          <p:spPr>
            <a:xfrm>
              <a:off x="8770939" y="6275389"/>
              <a:ext cx="425450" cy="490538"/>
            </a:xfrm>
            <a:custGeom>
              <a:rect b="b" l="l" r="r" t="t"/>
              <a:pathLst>
                <a:path extrusionOk="0" h="111" w="102">
                  <a:moveTo>
                    <a:pt x="0" y="108"/>
                  </a:moveTo>
                  <a:cubicBezTo>
                    <a:pt x="0" y="108"/>
                    <a:pt x="0" y="108"/>
                    <a:pt x="0" y="106"/>
                  </a:cubicBezTo>
                  <a:cubicBezTo>
                    <a:pt x="1" y="105"/>
                    <a:pt x="1" y="103"/>
                    <a:pt x="2" y="101"/>
                  </a:cubicBezTo>
                  <a:cubicBezTo>
                    <a:pt x="3" y="97"/>
                    <a:pt x="5" y="90"/>
                    <a:pt x="7" y="83"/>
                  </a:cubicBezTo>
                  <a:cubicBezTo>
                    <a:pt x="10" y="76"/>
                    <a:pt x="14" y="68"/>
                    <a:pt x="18" y="60"/>
                  </a:cubicBezTo>
                  <a:cubicBezTo>
                    <a:pt x="23" y="52"/>
                    <a:pt x="28" y="43"/>
                    <a:pt x="35" y="36"/>
                  </a:cubicBezTo>
                  <a:cubicBezTo>
                    <a:pt x="38" y="32"/>
                    <a:pt x="42" y="28"/>
                    <a:pt x="46" y="25"/>
                  </a:cubicBezTo>
                  <a:cubicBezTo>
                    <a:pt x="49" y="22"/>
                    <a:pt x="53" y="19"/>
                    <a:pt x="57" y="16"/>
                  </a:cubicBezTo>
                  <a:cubicBezTo>
                    <a:pt x="59" y="15"/>
                    <a:pt x="61" y="13"/>
                    <a:pt x="63" y="12"/>
                  </a:cubicBezTo>
                  <a:cubicBezTo>
                    <a:pt x="65" y="11"/>
                    <a:pt x="66" y="10"/>
                    <a:pt x="68" y="9"/>
                  </a:cubicBezTo>
                  <a:cubicBezTo>
                    <a:pt x="72" y="7"/>
                    <a:pt x="76" y="6"/>
                    <a:pt x="79" y="5"/>
                  </a:cubicBezTo>
                  <a:cubicBezTo>
                    <a:pt x="82" y="3"/>
                    <a:pt x="86" y="3"/>
                    <a:pt x="88" y="2"/>
                  </a:cubicBezTo>
                  <a:cubicBezTo>
                    <a:pt x="91" y="1"/>
                    <a:pt x="94" y="1"/>
                    <a:pt x="96" y="1"/>
                  </a:cubicBezTo>
                  <a:cubicBezTo>
                    <a:pt x="100" y="0"/>
                    <a:pt x="102" y="0"/>
                    <a:pt x="102" y="0"/>
                  </a:cubicBezTo>
                  <a:cubicBezTo>
                    <a:pt x="102" y="0"/>
                    <a:pt x="100" y="1"/>
                    <a:pt x="96" y="2"/>
                  </a:cubicBezTo>
                  <a:cubicBezTo>
                    <a:pt x="94" y="3"/>
                    <a:pt x="92" y="4"/>
                    <a:pt x="90" y="5"/>
                  </a:cubicBezTo>
                  <a:cubicBezTo>
                    <a:pt x="87" y="7"/>
                    <a:pt x="84" y="8"/>
                    <a:pt x="82" y="10"/>
                  </a:cubicBezTo>
                  <a:cubicBezTo>
                    <a:pt x="79" y="12"/>
                    <a:pt x="76" y="14"/>
                    <a:pt x="73" y="16"/>
                  </a:cubicBezTo>
                  <a:cubicBezTo>
                    <a:pt x="72" y="18"/>
                    <a:pt x="70" y="19"/>
                    <a:pt x="69" y="20"/>
                  </a:cubicBezTo>
                  <a:cubicBezTo>
                    <a:pt x="67" y="22"/>
                    <a:pt x="66" y="23"/>
                    <a:pt x="65" y="25"/>
                  </a:cubicBezTo>
                  <a:cubicBezTo>
                    <a:pt x="62" y="28"/>
                    <a:pt x="59" y="31"/>
                    <a:pt x="57" y="35"/>
                  </a:cubicBezTo>
                  <a:cubicBezTo>
                    <a:pt x="55" y="38"/>
                    <a:pt x="52" y="42"/>
                    <a:pt x="51" y="46"/>
                  </a:cubicBezTo>
                  <a:cubicBezTo>
                    <a:pt x="43" y="61"/>
                    <a:pt x="39" y="78"/>
                    <a:pt x="38" y="91"/>
                  </a:cubicBezTo>
                  <a:cubicBezTo>
                    <a:pt x="37" y="97"/>
                    <a:pt x="37" y="103"/>
                    <a:pt x="37" y="106"/>
                  </a:cubicBezTo>
                  <a:cubicBezTo>
                    <a:pt x="37" y="108"/>
                    <a:pt x="37" y="109"/>
                    <a:pt x="37" y="110"/>
                  </a:cubicBezTo>
                  <a:cubicBezTo>
                    <a:pt x="37" y="111"/>
                    <a:pt x="37" y="111"/>
                    <a:pt x="37" y="111"/>
                  </a:cubicBezTo>
                  <a:cubicBezTo>
                    <a:pt x="37" y="111"/>
                    <a:pt x="37" y="111"/>
                    <a:pt x="37" y="111"/>
                  </a:cubicBezTo>
                  <a:lnTo>
                    <a:pt x="0" y="108"/>
                  </a:lnTo>
                  <a:close/>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178" name="Google Shape;3178;p10"/>
            <p:cNvSpPr/>
            <p:nvPr/>
          </p:nvSpPr>
          <p:spPr>
            <a:xfrm>
              <a:off x="8542339" y="6275389"/>
              <a:ext cx="425450" cy="490538"/>
            </a:xfrm>
            <a:custGeom>
              <a:rect b="b" l="l" r="r" t="t"/>
              <a:pathLst>
                <a:path extrusionOk="0" h="111" w="102">
                  <a:moveTo>
                    <a:pt x="64" y="111"/>
                  </a:moveTo>
                  <a:cubicBezTo>
                    <a:pt x="64" y="111"/>
                    <a:pt x="64" y="111"/>
                    <a:pt x="64" y="111"/>
                  </a:cubicBezTo>
                  <a:cubicBezTo>
                    <a:pt x="64" y="111"/>
                    <a:pt x="64" y="111"/>
                    <a:pt x="64" y="110"/>
                  </a:cubicBezTo>
                  <a:cubicBezTo>
                    <a:pt x="64" y="109"/>
                    <a:pt x="64" y="108"/>
                    <a:pt x="65" y="106"/>
                  </a:cubicBezTo>
                  <a:cubicBezTo>
                    <a:pt x="64" y="103"/>
                    <a:pt x="64" y="97"/>
                    <a:pt x="64" y="91"/>
                  </a:cubicBezTo>
                  <a:cubicBezTo>
                    <a:pt x="62" y="78"/>
                    <a:pt x="59" y="61"/>
                    <a:pt x="51" y="46"/>
                  </a:cubicBezTo>
                  <a:cubicBezTo>
                    <a:pt x="49" y="42"/>
                    <a:pt x="47" y="38"/>
                    <a:pt x="45" y="35"/>
                  </a:cubicBezTo>
                  <a:cubicBezTo>
                    <a:pt x="42" y="31"/>
                    <a:pt x="40" y="28"/>
                    <a:pt x="37" y="25"/>
                  </a:cubicBezTo>
                  <a:cubicBezTo>
                    <a:pt x="36" y="23"/>
                    <a:pt x="34" y="22"/>
                    <a:pt x="33" y="20"/>
                  </a:cubicBezTo>
                  <a:cubicBezTo>
                    <a:pt x="31" y="19"/>
                    <a:pt x="30" y="18"/>
                    <a:pt x="29" y="16"/>
                  </a:cubicBezTo>
                  <a:cubicBezTo>
                    <a:pt x="26" y="14"/>
                    <a:pt x="23" y="12"/>
                    <a:pt x="20" y="10"/>
                  </a:cubicBezTo>
                  <a:cubicBezTo>
                    <a:pt x="17" y="8"/>
                    <a:pt x="14" y="7"/>
                    <a:pt x="12" y="5"/>
                  </a:cubicBezTo>
                  <a:cubicBezTo>
                    <a:pt x="9" y="4"/>
                    <a:pt x="7" y="3"/>
                    <a:pt x="5" y="2"/>
                  </a:cubicBezTo>
                  <a:cubicBezTo>
                    <a:pt x="2" y="1"/>
                    <a:pt x="0" y="0"/>
                    <a:pt x="0" y="0"/>
                  </a:cubicBezTo>
                  <a:cubicBezTo>
                    <a:pt x="0" y="0"/>
                    <a:pt x="2" y="0"/>
                    <a:pt x="6" y="1"/>
                  </a:cubicBezTo>
                  <a:cubicBezTo>
                    <a:pt x="8" y="1"/>
                    <a:pt x="10" y="1"/>
                    <a:pt x="13" y="2"/>
                  </a:cubicBezTo>
                  <a:cubicBezTo>
                    <a:pt x="16" y="3"/>
                    <a:pt x="19" y="3"/>
                    <a:pt x="23" y="5"/>
                  </a:cubicBezTo>
                  <a:cubicBezTo>
                    <a:pt x="26" y="6"/>
                    <a:pt x="30" y="7"/>
                    <a:pt x="33" y="9"/>
                  </a:cubicBezTo>
                  <a:cubicBezTo>
                    <a:pt x="35" y="10"/>
                    <a:pt x="37" y="11"/>
                    <a:pt x="39" y="12"/>
                  </a:cubicBezTo>
                  <a:cubicBezTo>
                    <a:pt x="41" y="13"/>
                    <a:pt x="43" y="15"/>
                    <a:pt x="45" y="16"/>
                  </a:cubicBezTo>
                  <a:cubicBezTo>
                    <a:pt x="49" y="19"/>
                    <a:pt x="52" y="22"/>
                    <a:pt x="56" y="25"/>
                  </a:cubicBezTo>
                  <a:cubicBezTo>
                    <a:pt x="60" y="28"/>
                    <a:pt x="63" y="32"/>
                    <a:pt x="67" y="36"/>
                  </a:cubicBezTo>
                  <a:cubicBezTo>
                    <a:pt x="73" y="43"/>
                    <a:pt x="79" y="52"/>
                    <a:pt x="83" y="60"/>
                  </a:cubicBezTo>
                  <a:cubicBezTo>
                    <a:pt x="88" y="68"/>
                    <a:pt x="92" y="76"/>
                    <a:pt x="94" y="83"/>
                  </a:cubicBezTo>
                  <a:cubicBezTo>
                    <a:pt x="97" y="90"/>
                    <a:pt x="99" y="97"/>
                    <a:pt x="100" y="101"/>
                  </a:cubicBezTo>
                  <a:cubicBezTo>
                    <a:pt x="100" y="103"/>
                    <a:pt x="101" y="105"/>
                    <a:pt x="101" y="106"/>
                  </a:cubicBezTo>
                  <a:cubicBezTo>
                    <a:pt x="101" y="108"/>
                    <a:pt x="102" y="108"/>
                    <a:pt x="102" y="108"/>
                  </a:cubicBezTo>
                  <a:lnTo>
                    <a:pt x="64" y="111"/>
                  </a:lnTo>
                  <a:close/>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179" name="Google Shape;3179;p10"/>
            <p:cNvSpPr/>
            <p:nvPr/>
          </p:nvSpPr>
          <p:spPr>
            <a:xfrm>
              <a:off x="8783639" y="6223001"/>
              <a:ext cx="158750" cy="468313"/>
            </a:xfrm>
            <a:custGeom>
              <a:rect b="b" l="l" r="r" t="t"/>
              <a:pathLst>
                <a:path extrusionOk="0" h="106" w="38">
                  <a:moveTo>
                    <a:pt x="0" y="106"/>
                  </a:moveTo>
                  <a:cubicBezTo>
                    <a:pt x="0" y="106"/>
                    <a:pt x="0" y="105"/>
                    <a:pt x="0" y="105"/>
                  </a:cubicBezTo>
                  <a:cubicBezTo>
                    <a:pt x="1" y="104"/>
                    <a:pt x="1" y="102"/>
                    <a:pt x="1" y="101"/>
                  </a:cubicBezTo>
                  <a:cubicBezTo>
                    <a:pt x="1" y="98"/>
                    <a:pt x="1" y="93"/>
                    <a:pt x="2" y="88"/>
                  </a:cubicBezTo>
                  <a:cubicBezTo>
                    <a:pt x="3" y="77"/>
                    <a:pt x="5" y="63"/>
                    <a:pt x="9" y="50"/>
                  </a:cubicBezTo>
                  <a:cubicBezTo>
                    <a:pt x="10" y="43"/>
                    <a:pt x="12" y="36"/>
                    <a:pt x="15" y="30"/>
                  </a:cubicBezTo>
                  <a:cubicBezTo>
                    <a:pt x="17" y="23"/>
                    <a:pt x="20" y="18"/>
                    <a:pt x="23" y="13"/>
                  </a:cubicBezTo>
                  <a:cubicBezTo>
                    <a:pt x="24" y="11"/>
                    <a:pt x="25" y="9"/>
                    <a:pt x="27" y="7"/>
                  </a:cubicBezTo>
                  <a:cubicBezTo>
                    <a:pt x="28" y="6"/>
                    <a:pt x="29" y="4"/>
                    <a:pt x="30" y="3"/>
                  </a:cubicBezTo>
                  <a:cubicBezTo>
                    <a:pt x="32" y="2"/>
                    <a:pt x="33" y="2"/>
                    <a:pt x="33" y="1"/>
                  </a:cubicBezTo>
                  <a:cubicBezTo>
                    <a:pt x="34" y="1"/>
                    <a:pt x="34" y="0"/>
                    <a:pt x="34" y="0"/>
                  </a:cubicBezTo>
                  <a:cubicBezTo>
                    <a:pt x="34" y="0"/>
                    <a:pt x="34" y="1"/>
                    <a:pt x="33" y="1"/>
                  </a:cubicBezTo>
                  <a:cubicBezTo>
                    <a:pt x="33" y="2"/>
                    <a:pt x="32" y="3"/>
                    <a:pt x="32" y="4"/>
                  </a:cubicBezTo>
                  <a:cubicBezTo>
                    <a:pt x="31" y="6"/>
                    <a:pt x="30" y="7"/>
                    <a:pt x="30" y="9"/>
                  </a:cubicBezTo>
                  <a:cubicBezTo>
                    <a:pt x="29" y="11"/>
                    <a:pt x="28" y="13"/>
                    <a:pt x="28" y="15"/>
                  </a:cubicBezTo>
                  <a:cubicBezTo>
                    <a:pt x="27" y="20"/>
                    <a:pt x="26" y="26"/>
                    <a:pt x="26" y="32"/>
                  </a:cubicBezTo>
                  <a:cubicBezTo>
                    <a:pt x="26" y="38"/>
                    <a:pt x="27" y="45"/>
                    <a:pt x="27" y="51"/>
                  </a:cubicBezTo>
                  <a:cubicBezTo>
                    <a:pt x="29" y="64"/>
                    <a:pt x="31" y="77"/>
                    <a:pt x="33" y="86"/>
                  </a:cubicBezTo>
                  <a:cubicBezTo>
                    <a:pt x="35" y="91"/>
                    <a:pt x="36" y="95"/>
                    <a:pt x="36" y="98"/>
                  </a:cubicBezTo>
                  <a:cubicBezTo>
                    <a:pt x="37" y="99"/>
                    <a:pt x="37" y="100"/>
                    <a:pt x="37" y="101"/>
                  </a:cubicBezTo>
                  <a:cubicBezTo>
                    <a:pt x="37" y="101"/>
                    <a:pt x="38" y="102"/>
                    <a:pt x="38" y="102"/>
                  </a:cubicBezTo>
                  <a:lnTo>
                    <a:pt x="0" y="106"/>
                  </a:lnTo>
                  <a:close/>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180" name="Google Shape;3180;p10"/>
            <p:cNvSpPr/>
            <p:nvPr/>
          </p:nvSpPr>
          <p:spPr>
            <a:xfrm>
              <a:off x="8659814" y="5834064"/>
              <a:ext cx="528638" cy="561975"/>
            </a:xfrm>
            <a:custGeom>
              <a:rect b="b" l="l" r="r" t="t"/>
              <a:pathLst>
                <a:path extrusionOk="0" h="127" w="127">
                  <a:moveTo>
                    <a:pt x="127" y="60"/>
                  </a:moveTo>
                  <a:cubicBezTo>
                    <a:pt x="114" y="50"/>
                    <a:pt x="104" y="47"/>
                    <a:pt x="94" y="47"/>
                  </a:cubicBezTo>
                  <a:cubicBezTo>
                    <a:pt x="107" y="33"/>
                    <a:pt x="106" y="16"/>
                    <a:pt x="106" y="16"/>
                  </a:cubicBezTo>
                  <a:cubicBezTo>
                    <a:pt x="90" y="18"/>
                    <a:pt x="80" y="23"/>
                    <a:pt x="74" y="30"/>
                  </a:cubicBezTo>
                  <a:cubicBezTo>
                    <a:pt x="73" y="11"/>
                    <a:pt x="60" y="0"/>
                    <a:pt x="60" y="0"/>
                  </a:cubicBezTo>
                  <a:cubicBezTo>
                    <a:pt x="50" y="12"/>
                    <a:pt x="47" y="23"/>
                    <a:pt x="47" y="32"/>
                  </a:cubicBezTo>
                  <a:cubicBezTo>
                    <a:pt x="33" y="20"/>
                    <a:pt x="16" y="21"/>
                    <a:pt x="16" y="21"/>
                  </a:cubicBezTo>
                  <a:cubicBezTo>
                    <a:pt x="18" y="37"/>
                    <a:pt x="23" y="46"/>
                    <a:pt x="30" y="53"/>
                  </a:cubicBezTo>
                  <a:cubicBezTo>
                    <a:pt x="11" y="54"/>
                    <a:pt x="0" y="67"/>
                    <a:pt x="0" y="67"/>
                  </a:cubicBezTo>
                  <a:cubicBezTo>
                    <a:pt x="12" y="77"/>
                    <a:pt x="23" y="80"/>
                    <a:pt x="32" y="80"/>
                  </a:cubicBezTo>
                  <a:cubicBezTo>
                    <a:pt x="20" y="93"/>
                    <a:pt x="21" y="110"/>
                    <a:pt x="21" y="110"/>
                  </a:cubicBezTo>
                  <a:cubicBezTo>
                    <a:pt x="36" y="109"/>
                    <a:pt x="46" y="103"/>
                    <a:pt x="53" y="97"/>
                  </a:cubicBezTo>
                  <a:cubicBezTo>
                    <a:pt x="54" y="115"/>
                    <a:pt x="66" y="127"/>
                    <a:pt x="66" y="127"/>
                  </a:cubicBezTo>
                  <a:cubicBezTo>
                    <a:pt x="76" y="115"/>
                    <a:pt x="80" y="104"/>
                    <a:pt x="80" y="94"/>
                  </a:cubicBezTo>
                  <a:cubicBezTo>
                    <a:pt x="93" y="107"/>
                    <a:pt x="110" y="106"/>
                    <a:pt x="110" y="106"/>
                  </a:cubicBezTo>
                  <a:cubicBezTo>
                    <a:pt x="109" y="90"/>
                    <a:pt x="103" y="80"/>
                    <a:pt x="97" y="74"/>
                  </a:cubicBezTo>
                  <a:cubicBezTo>
                    <a:pt x="115" y="73"/>
                    <a:pt x="127" y="60"/>
                    <a:pt x="127" y="60"/>
                  </a:cubicBezTo>
                  <a:close/>
                </a:path>
              </a:pathLst>
            </a:custGeom>
            <a:solidFill>
              <a:srgbClr val="FF754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181" name="Google Shape;3181;p10"/>
            <p:cNvSpPr/>
            <p:nvPr/>
          </p:nvSpPr>
          <p:spPr>
            <a:xfrm>
              <a:off x="8829676" y="6015039"/>
              <a:ext cx="184150" cy="195263"/>
            </a:xfrm>
            <a:prstGeom prst="ellipse">
              <a:avLst/>
            </a:pr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182" name="Google Shape;3182;p10"/>
            <p:cNvSpPr/>
            <p:nvPr/>
          </p:nvSpPr>
          <p:spPr>
            <a:xfrm>
              <a:off x="8863014" y="6051551"/>
              <a:ext cx="120650" cy="127000"/>
            </a:xfrm>
            <a:prstGeom prst="ellipse">
              <a:avLst/>
            </a:prstGeom>
            <a:solidFill>
              <a:srgbClr val="FFD01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183" name="Google Shape;3183;p10"/>
            <p:cNvSpPr/>
            <p:nvPr/>
          </p:nvSpPr>
          <p:spPr>
            <a:xfrm>
              <a:off x="5057776" y="6396039"/>
              <a:ext cx="300038" cy="300038"/>
            </a:xfrm>
            <a:custGeom>
              <a:rect b="b" l="l" r="r" t="t"/>
              <a:pathLst>
                <a:path extrusionOk="0" h="68" w="72">
                  <a:moveTo>
                    <a:pt x="0" y="61"/>
                  </a:moveTo>
                  <a:cubicBezTo>
                    <a:pt x="0" y="61"/>
                    <a:pt x="1" y="60"/>
                    <a:pt x="2" y="57"/>
                  </a:cubicBezTo>
                  <a:cubicBezTo>
                    <a:pt x="2" y="57"/>
                    <a:pt x="3" y="56"/>
                    <a:pt x="3" y="55"/>
                  </a:cubicBezTo>
                  <a:cubicBezTo>
                    <a:pt x="3" y="54"/>
                    <a:pt x="4" y="54"/>
                    <a:pt x="4" y="53"/>
                  </a:cubicBezTo>
                  <a:cubicBezTo>
                    <a:pt x="5" y="51"/>
                    <a:pt x="6" y="49"/>
                    <a:pt x="7" y="47"/>
                  </a:cubicBezTo>
                  <a:cubicBezTo>
                    <a:pt x="8" y="45"/>
                    <a:pt x="10" y="42"/>
                    <a:pt x="11" y="40"/>
                  </a:cubicBezTo>
                  <a:cubicBezTo>
                    <a:pt x="12" y="38"/>
                    <a:pt x="14" y="35"/>
                    <a:pt x="16" y="33"/>
                  </a:cubicBezTo>
                  <a:cubicBezTo>
                    <a:pt x="18" y="31"/>
                    <a:pt x="20" y="28"/>
                    <a:pt x="22" y="26"/>
                  </a:cubicBezTo>
                  <a:cubicBezTo>
                    <a:pt x="24" y="23"/>
                    <a:pt x="26" y="21"/>
                    <a:pt x="28" y="19"/>
                  </a:cubicBezTo>
                  <a:cubicBezTo>
                    <a:pt x="31" y="17"/>
                    <a:pt x="33" y="15"/>
                    <a:pt x="36" y="13"/>
                  </a:cubicBezTo>
                  <a:cubicBezTo>
                    <a:pt x="38" y="11"/>
                    <a:pt x="41" y="10"/>
                    <a:pt x="43" y="8"/>
                  </a:cubicBezTo>
                  <a:cubicBezTo>
                    <a:pt x="46" y="7"/>
                    <a:pt x="48" y="6"/>
                    <a:pt x="51" y="5"/>
                  </a:cubicBezTo>
                  <a:cubicBezTo>
                    <a:pt x="52" y="4"/>
                    <a:pt x="53" y="4"/>
                    <a:pt x="54" y="3"/>
                  </a:cubicBezTo>
                  <a:cubicBezTo>
                    <a:pt x="55" y="3"/>
                    <a:pt x="56" y="3"/>
                    <a:pt x="57" y="2"/>
                  </a:cubicBezTo>
                  <a:cubicBezTo>
                    <a:pt x="60" y="2"/>
                    <a:pt x="62" y="1"/>
                    <a:pt x="63" y="1"/>
                  </a:cubicBezTo>
                  <a:cubicBezTo>
                    <a:pt x="65" y="1"/>
                    <a:pt x="67" y="0"/>
                    <a:pt x="68" y="0"/>
                  </a:cubicBezTo>
                  <a:cubicBezTo>
                    <a:pt x="70" y="0"/>
                    <a:pt x="72" y="0"/>
                    <a:pt x="72" y="0"/>
                  </a:cubicBezTo>
                  <a:cubicBezTo>
                    <a:pt x="72" y="0"/>
                    <a:pt x="71" y="0"/>
                    <a:pt x="68" y="1"/>
                  </a:cubicBezTo>
                  <a:cubicBezTo>
                    <a:pt x="67" y="2"/>
                    <a:pt x="66" y="2"/>
                    <a:pt x="64" y="3"/>
                  </a:cubicBezTo>
                  <a:cubicBezTo>
                    <a:pt x="63" y="4"/>
                    <a:pt x="61" y="5"/>
                    <a:pt x="59" y="6"/>
                  </a:cubicBezTo>
                  <a:cubicBezTo>
                    <a:pt x="58" y="7"/>
                    <a:pt x="57" y="7"/>
                    <a:pt x="57" y="8"/>
                  </a:cubicBezTo>
                  <a:cubicBezTo>
                    <a:pt x="56" y="9"/>
                    <a:pt x="55" y="10"/>
                    <a:pt x="54" y="10"/>
                  </a:cubicBezTo>
                  <a:cubicBezTo>
                    <a:pt x="52" y="12"/>
                    <a:pt x="50" y="14"/>
                    <a:pt x="48" y="15"/>
                  </a:cubicBezTo>
                  <a:cubicBezTo>
                    <a:pt x="47" y="17"/>
                    <a:pt x="45" y="19"/>
                    <a:pt x="43" y="21"/>
                  </a:cubicBezTo>
                  <a:cubicBezTo>
                    <a:pt x="42" y="23"/>
                    <a:pt x="40" y="26"/>
                    <a:pt x="39" y="28"/>
                  </a:cubicBezTo>
                  <a:cubicBezTo>
                    <a:pt x="38" y="30"/>
                    <a:pt x="36" y="32"/>
                    <a:pt x="35" y="35"/>
                  </a:cubicBezTo>
                  <a:cubicBezTo>
                    <a:pt x="34" y="37"/>
                    <a:pt x="33" y="40"/>
                    <a:pt x="32" y="42"/>
                  </a:cubicBezTo>
                  <a:cubicBezTo>
                    <a:pt x="31" y="44"/>
                    <a:pt x="31" y="46"/>
                    <a:pt x="30" y="49"/>
                  </a:cubicBezTo>
                  <a:cubicBezTo>
                    <a:pt x="30" y="51"/>
                    <a:pt x="29" y="53"/>
                    <a:pt x="29" y="55"/>
                  </a:cubicBezTo>
                  <a:cubicBezTo>
                    <a:pt x="28" y="57"/>
                    <a:pt x="28" y="58"/>
                    <a:pt x="28" y="60"/>
                  </a:cubicBezTo>
                  <a:cubicBezTo>
                    <a:pt x="28" y="61"/>
                    <a:pt x="28" y="61"/>
                    <a:pt x="28" y="62"/>
                  </a:cubicBezTo>
                  <a:cubicBezTo>
                    <a:pt x="27" y="63"/>
                    <a:pt x="27" y="63"/>
                    <a:pt x="27" y="64"/>
                  </a:cubicBezTo>
                  <a:cubicBezTo>
                    <a:pt x="27" y="67"/>
                    <a:pt x="27" y="68"/>
                    <a:pt x="27" y="68"/>
                  </a:cubicBezTo>
                  <a:lnTo>
                    <a:pt x="0" y="61"/>
                  </a:lnTo>
                  <a:close/>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184" name="Google Shape;3184;p10"/>
            <p:cNvSpPr/>
            <p:nvPr/>
          </p:nvSpPr>
          <p:spPr>
            <a:xfrm>
              <a:off x="4878388" y="6396039"/>
              <a:ext cx="295275" cy="300038"/>
            </a:xfrm>
            <a:custGeom>
              <a:rect b="b" l="l" r="r" t="t"/>
              <a:pathLst>
                <a:path extrusionOk="0" h="68" w="71">
                  <a:moveTo>
                    <a:pt x="45" y="68"/>
                  </a:moveTo>
                  <a:cubicBezTo>
                    <a:pt x="45" y="68"/>
                    <a:pt x="45" y="67"/>
                    <a:pt x="44" y="64"/>
                  </a:cubicBezTo>
                  <a:cubicBezTo>
                    <a:pt x="44" y="63"/>
                    <a:pt x="44" y="63"/>
                    <a:pt x="44" y="62"/>
                  </a:cubicBezTo>
                  <a:cubicBezTo>
                    <a:pt x="44" y="61"/>
                    <a:pt x="44" y="61"/>
                    <a:pt x="44" y="60"/>
                  </a:cubicBezTo>
                  <a:cubicBezTo>
                    <a:pt x="44" y="58"/>
                    <a:pt x="43" y="57"/>
                    <a:pt x="43" y="55"/>
                  </a:cubicBezTo>
                  <a:cubicBezTo>
                    <a:pt x="43" y="53"/>
                    <a:pt x="42" y="51"/>
                    <a:pt x="42" y="49"/>
                  </a:cubicBezTo>
                  <a:cubicBezTo>
                    <a:pt x="41" y="46"/>
                    <a:pt x="40" y="44"/>
                    <a:pt x="39" y="42"/>
                  </a:cubicBezTo>
                  <a:cubicBezTo>
                    <a:pt x="39" y="40"/>
                    <a:pt x="38" y="37"/>
                    <a:pt x="37" y="35"/>
                  </a:cubicBezTo>
                  <a:cubicBezTo>
                    <a:pt x="35" y="32"/>
                    <a:pt x="34" y="30"/>
                    <a:pt x="33" y="28"/>
                  </a:cubicBezTo>
                  <a:cubicBezTo>
                    <a:pt x="31" y="26"/>
                    <a:pt x="30" y="23"/>
                    <a:pt x="28" y="21"/>
                  </a:cubicBezTo>
                  <a:cubicBezTo>
                    <a:pt x="27" y="19"/>
                    <a:pt x="25" y="17"/>
                    <a:pt x="23" y="15"/>
                  </a:cubicBezTo>
                  <a:cubicBezTo>
                    <a:pt x="21" y="14"/>
                    <a:pt x="20" y="12"/>
                    <a:pt x="18" y="10"/>
                  </a:cubicBezTo>
                  <a:cubicBezTo>
                    <a:pt x="17" y="10"/>
                    <a:pt x="16" y="9"/>
                    <a:pt x="15" y="8"/>
                  </a:cubicBezTo>
                  <a:cubicBezTo>
                    <a:pt x="14" y="7"/>
                    <a:pt x="13" y="7"/>
                    <a:pt x="12" y="6"/>
                  </a:cubicBezTo>
                  <a:cubicBezTo>
                    <a:pt x="11" y="5"/>
                    <a:pt x="9" y="4"/>
                    <a:pt x="7" y="3"/>
                  </a:cubicBezTo>
                  <a:cubicBezTo>
                    <a:pt x="6" y="2"/>
                    <a:pt x="5" y="2"/>
                    <a:pt x="3" y="1"/>
                  </a:cubicBezTo>
                  <a:cubicBezTo>
                    <a:pt x="1" y="0"/>
                    <a:pt x="0" y="0"/>
                    <a:pt x="0" y="0"/>
                  </a:cubicBezTo>
                  <a:cubicBezTo>
                    <a:pt x="0" y="0"/>
                    <a:pt x="1" y="0"/>
                    <a:pt x="4" y="0"/>
                  </a:cubicBezTo>
                  <a:cubicBezTo>
                    <a:pt x="5" y="0"/>
                    <a:pt x="7" y="1"/>
                    <a:pt x="8" y="1"/>
                  </a:cubicBezTo>
                  <a:cubicBezTo>
                    <a:pt x="10" y="1"/>
                    <a:pt x="12" y="2"/>
                    <a:pt x="14" y="2"/>
                  </a:cubicBezTo>
                  <a:cubicBezTo>
                    <a:pt x="15" y="3"/>
                    <a:pt x="16" y="3"/>
                    <a:pt x="18" y="3"/>
                  </a:cubicBezTo>
                  <a:cubicBezTo>
                    <a:pt x="19" y="4"/>
                    <a:pt x="20" y="4"/>
                    <a:pt x="21" y="5"/>
                  </a:cubicBezTo>
                  <a:cubicBezTo>
                    <a:pt x="24" y="6"/>
                    <a:pt x="26" y="7"/>
                    <a:pt x="29" y="8"/>
                  </a:cubicBezTo>
                  <a:cubicBezTo>
                    <a:pt x="31" y="10"/>
                    <a:pt x="34" y="11"/>
                    <a:pt x="36" y="13"/>
                  </a:cubicBezTo>
                  <a:cubicBezTo>
                    <a:pt x="39" y="15"/>
                    <a:pt x="41" y="17"/>
                    <a:pt x="43" y="19"/>
                  </a:cubicBezTo>
                  <a:cubicBezTo>
                    <a:pt x="46" y="21"/>
                    <a:pt x="48" y="23"/>
                    <a:pt x="50" y="26"/>
                  </a:cubicBezTo>
                  <a:cubicBezTo>
                    <a:pt x="52" y="28"/>
                    <a:pt x="54" y="31"/>
                    <a:pt x="56" y="33"/>
                  </a:cubicBezTo>
                  <a:cubicBezTo>
                    <a:pt x="57" y="35"/>
                    <a:pt x="59" y="38"/>
                    <a:pt x="61" y="40"/>
                  </a:cubicBezTo>
                  <a:cubicBezTo>
                    <a:pt x="62" y="42"/>
                    <a:pt x="63" y="45"/>
                    <a:pt x="64" y="47"/>
                  </a:cubicBezTo>
                  <a:cubicBezTo>
                    <a:pt x="66" y="49"/>
                    <a:pt x="67" y="51"/>
                    <a:pt x="68" y="53"/>
                  </a:cubicBezTo>
                  <a:cubicBezTo>
                    <a:pt x="68" y="54"/>
                    <a:pt x="68" y="54"/>
                    <a:pt x="69" y="55"/>
                  </a:cubicBezTo>
                  <a:cubicBezTo>
                    <a:pt x="69" y="56"/>
                    <a:pt x="69" y="57"/>
                    <a:pt x="70" y="57"/>
                  </a:cubicBezTo>
                  <a:cubicBezTo>
                    <a:pt x="71" y="60"/>
                    <a:pt x="71" y="61"/>
                    <a:pt x="71" y="61"/>
                  </a:cubicBezTo>
                  <a:lnTo>
                    <a:pt x="45" y="68"/>
                  </a:lnTo>
                  <a:close/>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185" name="Google Shape;3185;p10"/>
            <p:cNvSpPr/>
            <p:nvPr/>
          </p:nvSpPr>
          <p:spPr>
            <a:xfrm>
              <a:off x="5057776" y="6354764"/>
              <a:ext cx="111125" cy="344488"/>
            </a:xfrm>
            <a:custGeom>
              <a:rect b="b" l="l" r="r" t="t"/>
              <a:pathLst>
                <a:path extrusionOk="0" h="78" w="27">
                  <a:moveTo>
                    <a:pt x="0" y="78"/>
                  </a:moveTo>
                  <a:cubicBezTo>
                    <a:pt x="0" y="78"/>
                    <a:pt x="0" y="76"/>
                    <a:pt x="0" y="74"/>
                  </a:cubicBezTo>
                  <a:cubicBezTo>
                    <a:pt x="0" y="72"/>
                    <a:pt x="0" y="68"/>
                    <a:pt x="1" y="64"/>
                  </a:cubicBezTo>
                  <a:cubicBezTo>
                    <a:pt x="2" y="57"/>
                    <a:pt x="3" y="46"/>
                    <a:pt x="6" y="36"/>
                  </a:cubicBezTo>
                  <a:cubicBezTo>
                    <a:pt x="7" y="31"/>
                    <a:pt x="8" y="26"/>
                    <a:pt x="10" y="22"/>
                  </a:cubicBezTo>
                  <a:cubicBezTo>
                    <a:pt x="11" y="20"/>
                    <a:pt x="12" y="17"/>
                    <a:pt x="13" y="15"/>
                  </a:cubicBezTo>
                  <a:cubicBezTo>
                    <a:pt x="14" y="13"/>
                    <a:pt x="15" y="11"/>
                    <a:pt x="16" y="10"/>
                  </a:cubicBezTo>
                  <a:cubicBezTo>
                    <a:pt x="17" y="8"/>
                    <a:pt x="18" y="7"/>
                    <a:pt x="19" y="6"/>
                  </a:cubicBezTo>
                  <a:cubicBezTo>
                    <a:pt x="20" y="4"/>
                    <a:pt x="21" y="3"/>
                    <a:pt x="22" y="3"/>
                  </a:cubicBezTo>
                  <a:cubicBezTo>
                    <a:pt x="23" y="1"/>
                    <a:pt x="24" y="0"/>
                    <a:pt x="24" y="0"/>
                  </a:cubicBezTo>
                  <a:cubicBezTo>
                    <a:pt x="24" y="0"/>
                    <a:pt x="24" y="1"/>
                    <a:pt x="23" y="3"/>
                  </a:cubicBezTo>
                  <a:cubicBezTo>
                    <a:pt x="22" y="4"/>
                    <a:pt x="22" y="5"/>
                    <a:pt x="21" y="7"/>
                  </a:cubicBezTo>
                  <a:cubicBezTo>
                    <a:pt x="21" y="8"/>
                    <a:pt x="20" y="10"/>
                    <a:pt x="20" y="11"/>
                  </a:cubicBezTo>
                  <a:cubicBezTo>
                    <a:pt x="20" y="13"/>
                    <a:pt x="19" y="15"/>
                    <a:pt x="19" y="17"/>
                  </a:cubicBezTo>
                  <a:cubicBezTo>
                    <a:pt x="19" y="19"/>
                    <a:pt x="19" y="21"/>
                    <a:pt x="19" y="24"/>
                  </a:cubicBezTo>
                  <a:cubicBezTo>
                    <a:pt x="19" y="28"/>
                    <a:pt x="19" y="33"/>
                    <a:pt x="19" y="37"/>
                  </a:cubicBezTo>
                  <a:cubicBezTo>
                    <a:pt x="20" y="47"/>
                    <a:pt x="22" y="56"/>
                    <a:pt x="24" y="63"/>
                  </a:cubicBezTo>
                  <a:cubicBezTo>
                    <a:pt x="25" y="67"/>
                    <a:pt x="25" y="69"/>
                    <a:pt x="26" y="71"/>
                  </a:cubicBezTo>
                  <a:cubicBezTo>
                    <a:pt x="27" y="73"/>
                    <a:pt x="27" y="74"/>
                    <a:pt x="27" y="74"/>
                  </a:cubicBezTo>
                  <a:lnTo>
                    <a:pt x="0" y="78"/>
                  </a:lnTo>
                  <a:close/>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186" name="Google Shape;3186;p10"/>
            <p:cNvSpPr/>
            <p:nvPr/>
          </p:nvSpPr>
          <p:spPr>
            <a:xfrm>
              <a:off x="4965701" y="6073776"/>
              <a:ext cx="382588" cy="404813"/>
            </a:xfrm>
            <a:custGeom>
              <a:rect b="b" l="l" r="r" t="t"/>
              <a:pathLst>
                <a:path extrusionOk="0" h="92" w="92">
                  <a:moveTo>
                    <a:pt x="92" y="44"/>
                  </a:moveTo>
                  <a:cubicBezTo>
                    <a:pt x="83" y="36"/>
                    <a:pt x="75" y="34"/>
                    <a:pt x="69" y="34"/>
                  </a:cubicBezTo>
                  <a:cubicBezTo>
                    <a:pt x="77" y="24"/>
                    <a:pt x="77" y="12"/>
                    <a:pt x="77" y="12"/>
                  </a:cubicBezTo>
                  <a:cubicBezTo>
                    <a:pt x="65" y="13"/>
                    <a:pt x="58" y="17"/>
                    <a:pt x="53" y="22"/>
                  </a:cubicBezTo>
                  <a:cubicBezTo>
                    <a:pt x="53" y="8"/>
                    <a:pt x="43" y="0"/>
                    <a:pt x="43" y="0"/>
                  </a:cubicBezTo>
                  <a:cubicBezTo>
                    <a:pt x="36" y="9"/>
                    <a:pt x="34" y="17"/>
                    <a:pt x="34" y="23"/>
                  </a:cubicBezTo>
                  <a:cubicBezTo>
                    <a:pt x="24" y="15"/>
                    <a:pt x="11" y="15"/>
                    <a:pt x="11" y="15"/>
                  </a:cubicBezTo>
                  <a:cubicBezTo>
                    <a:pt x="13" y="27"/>
                    <a:pt x="16" y="34"/>
                    <a:pt x="21" y="38"/>
                  </a:cubicBezTo>
                  <a:cubicBezTo>
                    <a:pt x="8" y="39"/>
                    <a:pt x="0" y="48"/>
                    <a:pt x="0" y="48"/>
                  </a:cubicBezTo>
                  <a:cubicBezTo>
                    <a:pt x="8" y="56"/>
                    <a:pt x="16" y="58"/>
                    <a:pt x="23" y="58"/>
                  </a:cubicBezTo>
                  <a:cubicBezTo>
                    <a:pt x="14" y="68"/>
                    <a:pt x="15" y="80"/>
                    <a:pt x="15" y="80"/>
                  </a:cubicBezTo>
                  <a:cubicBezTo>
                    <a:pt x="26" y="79"/>
                    <a:pt x="33" y="75"/>
                    <a:pt x="38" y="71"/>
                  </a:cubicBezTo>
                  <a:cubicBezTo>
                    <a:pt x="39" y="84"/>
                    <a:pt x="48" y="92"/>
                    <a:pt x="48" y="92"/>
                  </a:cubicBezTo>
                  <a:cubicBezTo>
                    <a:pt x="55" y="84"/>
                    <a:pt x="58" y="76"/>
                    <a:pt x="58" y="69"/>
                  </a:cubicBezTo>
                  <a:cubicBezTo>
                    <a:pt x="68" y="78"/>
                    <a:pt x="80" y="77"/>
                    <a:pt x="80" y="77"/>
                  </a:cubicBezTo>
                  <a:cubicBezTo>
                    <a:pt x="79" y="66"/>
                    <a:pt x="75" y="58"/>
                    <a:pt x="70" y="54"/>
                  </a:cubicBezTo>
                  <a:cubicBezTo>
                    <a:pt x="84" y="53"/>
                    <a:pt x="92" y="44"/>
                    <a:pt x="92" y="44"/>
                  </a:cubicBezTo>
                  <a:close/>
                </a:path>
              </a:pathLst>
            </a:custGeom>
            <a:solidFill>
              <a:srgbClr val="FF754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187" name="Google Shape;3187;p10"/>
            <p:cNvSpPr/>
            <p:nvPr/>
          </p:nvSpPr>
          <p:spPr>
            <a:xfrm>
              <a:off x="5091113" y="6205539"/>
              <a:ext cx="133350" cy="141288"/>
            </a:xfrm>
            <a:prstGeom prst="ellipse">
              <a:avLst/>
            </a:pr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188" name="Google Shape;3188;p10"/>
            <p:cNvSpPr/>
            <p:nvPr/>
          </p:nvSpPr>
          <p:spPr>
            <a:xfrm>
              <a:off x="5111751" y="6232526"/>
              <a:ext cx="87313" cy="92075"/>
            </a:xfrm>
            <a:prstGeom prst="ellipse">
              <a:avLst/>
            </a:prstGeom>
            <a:solidFill>
              <a:srgbClr val="FFD01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189" name="Google Shape;3189;p10"/>
            <p:cNvSpPr/>
            <p:nvPr/>
          </p:nvSpPr>
          <p:spPr>
            <a:xfrm>
              <a:off x="2243138" y="6188076"/>
              <a:ext cx="446088" cy="550863"/>
            </a:xfrm>
            <a:custGeom>
              <a:rect b="b" l="l" r="r" t="t"/>
              <a:pathLst>
                <a:path extrusionOk="0" h="125" w="107">
                  <a:moveTo>
                    <a:pt x="0" y="123"/>
                  </a:moveTo>
                  <a:cubicBezTo>
                    <a:pt x="0" y="123"/>
                    <a:pt x="0" y="122"/>
                    <a:pt x="0" y="121"/>
                  </a:cubicBezTo>
                  <a:cubicBezTo>
                    <a:pt x="0" y="119"/>
                    <a:pt x="1" y="117"/>
                    <a:pt x="1" y="115"/>
                  </a:cubicBezTo>
                  <a:cubicBezTo>
                    <a:pt x="2" y="110"/>
                    <a:pt x="4" y="103"/>
                    <a:pt x="7" y="96"/>
                  </a:cubicBezTo>
                  <a:cubicBezTo>
                    <a:pt x="9" y="88"/>
                    <a:pt x="13" y="79"/>
                    <a:pt x="18" y="70"/>
                  </a:cubicBezTo>
                  <a:cubicBezTo>
                    <a:pt x="20" y="65"/>
                    <a:pt x="23" y="60"/>
                    <a:pt x="25" y="56"/>
                  </a:cubicBezTo>
                  <a:cubicBezTo>
                    <a:pt x="28" y="51"/>
                    <a:pt x="31" y="47"/>
                    <a:pt x="35" y="42"/>
                  </a:cubicBezTo>
                  <a:cubicBezTo>
                    <a:pt x="38" y="38"/>
                    <a:pt x="42" y="34"/>
                    <a:pt x="46" y="30"/>
                  </a:cubicBezTo>
                  <a:cubicBezTo>
                    <a:pt x="50" y="27"/>
                    <a:pt x="54" y="23"/>
                    <a:pt x="58" y="20"/>
                  </a:cubicBezTo>
                  <a:cubicBezTo>
                    <a:pt x="60" y="19"/>
                    <a:pt x="62" y="17"/>
                    <a:pt x="64" y="16"/>
                  </a:cubicBezTo>
                  <a:cubicBezTo>
                    <a:pt x="66" y="15"/>
                    <a:pt x="68" y="14"/>
                    <a:pt x="70" y="12"/>
                  </a:cubicBezTo>
                  <a:cubicBezTo>
                    <a:pt x="74" y="10"/>
                    <a:pt x="78" y="8"/>
                    <a:pt x="82" y="7"/>
                  </a:cubicBezTo>
                  <a:cubicBezTo>
                    <a:pt x="85" y="5"/>
                    <a:pt x="89" y="5"/>
                    <a:pt x="92" y="4"/>
                  </a:cubicBezTo>
                  <a:cubicBezTo>
                    <a:pt x="95" y="3"/>
                    <a:pt x="98" y="2"/>
                    <a:pt x="100" y="2"/>
                  </a:cubicBezTo>
                  <a:cubicBezTo>
                    <a:pt x="105" y="1"/>
                    <a:pt x="107" y="0"/>
                    <a:pt x="107" y="0"/>
                  </a:cubicBezTo>
                  <a:cubicBezTo>
                    <a:pt x="107" y="0"/>
                    <a:pt x="105" y="1"/>
                    <a:pt x="100" y="3"/>
                  </a:cubicBezTo>
                  <a:cubicBezTo>
                    <a:pt x="98" y="4"/>
                    <a:pt x="96" y="5"/>
                    <a:pt x="93" y="6"/>
                  </a:cubicBezTo>
                  <a:cubicBezTo>
                    <a:pt x="90" y="7"/>
                    <a:pt x="87" y="9"/>
                    <a:pt x="84" y="11"/>
                  </a:cubicBezTo>
                  <a:cubicBezTo>
                    <a:pt x="80" y="13"/>
                    <a:pt x="77" y="15"/>
                    <a:pt x="74" y="18"/>
                  </a:cubicBezTo>
                  <a:cubicBezTo>
                    <a:pt x="72" y="19"/>
                    <a:pt x="70" y="21"/>
                    <a:pt x="69" y="22"/>
                  </a:cubicBezTo>
                  <a:cubicBezTo>
                    <a:pt x="67" y="24"/>
                    <a:pt x="65" y="25"/>
                    <a:pt x="64" y="27"/>
                  </a:cubicBezTo>
                  <a:cubicBezTo>
                    <a:pt x="60" y="30"/>
                    <a:pt x="57" y="34"/>
                    <a:pt x="54" y="38"/>
                  </a:cubicBezTo>
                  <a:cubicBezTo>
                    <a:pt x="52" y="42"/>
                    <a:pt x="49" y="46"/>
                    <a:pt x="47" y="50"/>
                  </a:cubicBezTo>
                  <a:cubicBezTo>
                    <a:pt x="37" y="68"/>
                    <a:pt x="32" y="87"/>
                    <a:pt x="30" y="101"/>
                  </a:cubicBezTo>
                  <a:cubicBezTo>
                    <a:pt x="29" y="108"/>
                    <a:pt x="28" y="115"/>
                    <a:pt x="28" y="119"/>
                  </a:cubicBezTo>
                  <a:cubicBezTo>
                    <a:pt x="28" y="121"/>
                    <a:pt x="28" y="122"/>
                    <a:pt x="28" y="123"/>
                  </a:cubicBezTo>
                  <a:cubicBezTo>
                    <a:pt x="28" y="124"/>
                    <a:pt x="28" y="125"/>
                    <a:pt x="28" y="125"/>
                  </a:cubicBezTo>
                  <a:lnTo>
                    <a:pt x="0" y="123"/>
                  </a:lnTo>
                  <a:close/>
                </a:path>
              </a:pathLst>
            </a:custGeom>
            <a:solidFill>
              <a:srgbClr val="437B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190" name="Google Shape;3190;p10"/>
            <p:cNvSpPr/>
            <p:nvPr/>
          </p:nvSpPr>
          <p:spPr>
            <a:xfrm>
              <a:off x="1955801" y="6188076"/>
              <a:ext cx="446088" cy="550863"/>
            </a:xfrm>
            <a:custGeom>
              <a:rect b="b" l="l" r="r" t="t"/>
              <a:pathLst>
                <a:path extrusionOk="0" h="125" w="107">
                  <a:moveTo>
                    <a:pt x="79" y="125"/>
                  </a:moveTo>
                  <a:cubicBezTo>
                    <a:pt x="79" y="125"/>
                    <a:pt x="79" y="124"/>
                    <a:pt x="79" y="123"/>
                  </a:cubicBezTo>
                  <a:cubicBezTo>
                    <a:pt x="79" y="122"/>
                    <a:pt x="79" y="121"/>
                    <a:pt x="79" y="119"/>
                  </a:cubicBezTo>
                  <a:cubicBezTo>
                    <a:pt x="79" y="115"/>
                    <a:pt x="78" y="108"/>
                    <a:pt x="77" y="101"/>
                  </a:cubicBezTo>
                  <a:cubicBezTo>
                    <a:pt x="75" y="87"/>
                    <a:pt x="70" y="68"/>
                    <a:pt x="60" y="50"/>
                  </a:cubicBezTo>
                  <a:cubicBezTo>
                    <a:pt x="58" y="46"/>
                    <a:pt x="55" y="42"/>
                    <a:pt x="52" y="38"/>
                  </a:cubicBezTo>
                  <a:cubicBezTo>
                    <a:pt x="50" y="34"/>
                    <a:pt x="46" y="30"/>
                    <a:pt x="43" y="27"/>
                  </a:cubicBezTo>
                  <a:cubicBezTo>
                    <a:pt x="42" y="25"/>
                    <a:pt x="40" y="24"/>
                    <a:pt x="38" y="22"/>
                  </a:cubicBezTo>
                  <a:cubicBezTo>
                    <a:pt x="36" y="21"/>
                    <a:pt x="35" y="19"/>
                    <a:pt x="33" y="18"/>
                  </a:cubicBezTo>
                  <a:cubicBezTo>
                    <a:pt x="30" y="15"/>
                    <a:pt x="26" y="13"/>
                    <a:pt x="23" y="11"/>
                  </a:cubicBezTo>
                  <a:cubicBezTo>
                    <a:pt x="20" y="9"/>
                    <a:pt x="17" y="7"/>
                    <a:pt x="14" y="6"/>
                  </a:cubicBezTo>
                  <a:cubicBezTo>
                    <a:pt x="11" y="5"/>
                    <a:pt x="8" y="4"/>
                    <a:pt x="6" y="3"/>
                  </a:cubicBezTo>
                  <a:cubicBezTo>
                    <a:pt x="2" y="1"/>
                    <a:pt x="0" y="0"/>
                    <a:pt x="0" y="0"/>
                  </a:cubicBezTo>
                  <a:cubicBezTo>
                    <a:pt x="0" y="0"/>
                    <a:pt x="2" y="1"/>
                    <a:pt x="7" y="2"/>
                  </a:cubicBezTo>
                  <a:cubicBezTo>
                    <a:pt x="9" y="2"/>
                    <a:pt x="12" y="3"/>
                    <a:pt x="15" y="4"/>
                  </a:cubicBezTo>
                  <a:cubicBezTo>
                    <a:pt x="18" y="5"/>
                    <a:pt x="21" y="5"/>
                    <a:pt x="25" y="7"/>
                  </a:cubicBezTo>
                  <a:cubicBezTo>
                    <a:pt x="29" y="8"/>
                    <a:pt x="33" y="10"/>
                    <a:pt x="37" y="12"/>
                  </a:cubicBezTo>
                  <a:cubicBezTo>
                    <a:pt x="39" y="14"/>
                    <a:pt x="41" y="15"/>
                    <a:pt x="43" y="16"/>
                  </a:cubicBezTo>
                  <a:cubicBezTo>
                    <a:pt x="45" y="17"/>
                    <a:pt x="47" y="19"/>
                    <a:pt x="49" y="20"/>
                  </a:cubicBezTo>
                  <a:cubicBezTo>
                    <a:pt x="53" y="23"/>
                    <a:pt x="57" y="27"/>
                    <a:pt x="61" y="30"/>
                  </a:cubicBezTo>
                  <a:cubicBezTo>
                    <a:pt x="65" y="34"/>
                    <a:pt x="68" y="38"/>
                    <a:pt x="72" y="42"/>
                  </a:cubicBezTo>
                  <a:cubicBezTo>
                    <a:pt x="75" y="47"/>
                    <a:pt x="78" y="51"/>
                    <a:pt x="81" y="56"/>
                  </a:cubicBezTo>
                  <a:cubicBezTo>
                    <a:pt x="84" y="60"/>
                    <a:pt x="87" y="65"/>
                    <a:pt x="89" y="70"/>
                  </a:cubicBezTo>
                  <a:cubicBezTo>
                    <a:pt x="94" y="79"/>
                    <a:pt x="97" y="88"/>
                    <a:pt x="100" y="96"/>
                  </a:cubicBezTo>
                  <a:cubicBezTo>
                    <a:pt x="103" y="103"/>
                    <a:pt x="104" y="110"/>
                    <a:pt x="105" y="115"/>
                  </a:cubicBezTo>
                  <a:cubicBezTo>
                    <a:pt x="106" y="117"/>
                    <a:pt x="106" y="119"/>
                    <a:pt x="107" y="121"/>
                  </a:cubicBezTo>
                  <a:cubicBezTo>
                    <a:pt x="107" y="122"/>
                    <a:pt x="107" y="123"/>
                    <a:pt x="107" y="123"/>
                  </a:cubicBezTo>
                  <a:lnTo>
                    <a:pt x="79" y="125"/>
                  </a:lnTo>
                  <a:close/>
                </a:path>
              </a:pathLst>
            </a:custGeom>
            <a:solidFill>
              <a:srgbClr val="437B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191" name="Google Shape;3191;p10"/>
            <p:cNvSpPr/>
            <p:nvPr/>
          </p:nvSpPr>
          <p:spPr>
            <a:xfrm>
              <a:off x="2263776" y="6430964"/>
              <a:ext cx="458788" cy="307975"/>
            </a:xfrm>
            <a:custGeom>
              <a:rect b="b" l="l" r="r" t="t"/>
              <a:pathLst>
                <a:path extrusionOk="0" h="70" w="110">
                  <a:moveTo>
                    <a:pt x="0" y="65"/>
                  </a:moveTo>
                  <a:cubicBezTo>
                    <a:pt x="0" y="65"/>
                    <a:pt x="0" y="64"/>
                    <a:pt x="0" y="63"/>
                  </a:cubicBezTo>
                  <a:cubicBezTo>
                    <a:pt x="1" y="62"/>
                    <a:pt x="1" y="62"/>
                    <a:pt x="1" y="61"/>
                  </a:cubicBezTo>
                  <a:cubicBezTo>
                    <a:pt x="1" y="60"/>
                    <a:pt x="2" y="59"/>
                    <a:pt x="2" y="58"/>
                  </a:cubicBezTo>
                  <a:cubicBezTo>
                    <a:pt x="3" y="56"/>
                    <a:pt x="4" y="54"/>
                    <a:pt x="5" y="51"/>
                  </a:cubicBezTo>
                  <a:cubicBezTo>
                    <a:pt x="6" y="49"/>
                    <a:pt x="8" y="46"/>
                    <a:pt x="10" y="43"/>
                  </a:cubicBezTo>
                  <a:cubicBezTo>
                    <a:pt x="11" y="40"/>
                    <a:pt x="14" y="37"/>
                    <a:pt x="16" y="34"/>
                  </a:cubicBezTo>
                  <a:cubicBezTo>
                    <a:pt x="19" y="31"/>
                    <a:pt x="21" y="28"/>
                    <a:pt x="24" y="26"/>
                  </a:cubicBezTo>
                  <a:cubicBezTo>
                    <a:pt x="26" y="24"/>
                    <a:pt x="27" y="23"/>
                    <a:pt x="29" y="21"/>
                  </a:cubicBezTo>
                  <a:cubicBezTo>
                    <a:pt x="31" y="20"/>
                    <a:pt x="32" y="19"/>
                    <a:pt x="34" y="17"/>
                  </a:cubicBezTo>
                  <a:cubicBezTo>
                    <a:pt x="36" y="16"/>
                    <a:pt x="38" y="15"/>
                    <a:pt x="40" y="14"/>
                  </a:cubicBezTo>
                  <a:cubicBezTo>
                    <a:pt x="45" y="11"/>
                    <a:pt x="45" y="11"/>
                    <a:pt x="45" y="11"/>
                  </a:cubicBezTo>
                  <a:cubicBezTo>
                    <a:pt x="49" y="9"/>
                    <a:pt x="53" y="7"/>
                    <a:pt x="57" y="6"/>
                  </a:cubicBezTo>
                  <a:cubicBezTo>
                    <a:pt x="61" y="5"/>
                    <a:pt x="65" y="4"/>
                    <a:pt x="69" y="3"/>
                  </a:cubicBezTo>
                  <a:cubicBezTo>
                    <a:pt x="73" y="2"/>
                    <a:pt x="76" y="2"/>
                    <a:pt x="80" y="1"/>
                  </a:cubicBezTo>
                  <a:cubicBezTo>
                    <a:pt x="83" y="1"/>
                    <a:pt x="87" y="1"/>
                    <a:pt x="90" y="1"/>
                  </a:cubicBezTo>
                  <a:cubicBezTo>
                    <a:pt x="91" y="1"/>
                    <a:pt x="93" y="0"/>
                    <a:pt x="94" y="0"/>
                  </a:cubicBezTo>
                  <a:cubicBezTo>
                    <a:pt x="95" y="0"/>
                    <a:pt x="97" y="1"/>
                    <a:pt x="98" y="1"/>
                  </a:cubicBezTo>
                  <a:cubicBezTo>
                    <a:pt x="100" y="1"/>
                    <a:pt x="102" y="1"/>
                    <a:pt x="104" y="1"/>
                  </a:cubicBezTo>
                  <a:cubicBezTo>
                    <a:pt x="108" y="1"/>
                    <a:pt x="110" y="1"/>
                    <a:pt x="110" y="1"/>
                  </a:cubicBezTo>
                  <a:cubicBezTo>
                    <a:pt x="110" y="1"/>
                    <a:pt x="108" y="2"/>
                    <a:pt x="104" y="2"/>
                  </a:cubicBezTo>
                  <a:cubicBezTo>
                    <a:pt x="103" y="2"/>
                    <a:pt x="100" y="3"/>
                    <a:pt x="98" y="3"/>
                  </a:cubicBezTo>
                  <a:cubicBezTo>
                    <a:pt x="97" y="3"/>
                    <a:pt x="96" y="4"/>
                    <a:pt x="94" y="4"/>
                  </a:cubicBezTo>
                  <a:cubicBezTo>
                    <a:pt x="93" y="4"/>
                    <a:pt x="92" y="5"/>
                    <a:pt x="90" y="5"/>
                  </a:cubicBezTo>
                  <a:cubicBezTo>
                    <a:pt x="87" y="6"/>
                    <a:pt x="84" y="6"/>
                    <a:pt x="81" y="7"/>
                  </a:cubicBezTo>
                  <a:cubicBezTo>
                    <a:pt x="78" y="9"/>
                    <a:pt x="75" y="10"/>
                    <a:pt x="71" y="11"/>
                  </a:cubicBezTo>
                  <a:cubicBezTo>
                    <a:pt x="68" y="13"/>
                    <a:pt x="65" y="15"/>
                    <a:pt x="62" y="16"/>
                  </a:cubicBezTo>
                  <a:cubicBezTo>
                    <a:pt x="59" y="18"/>
                    <a:pt x="56" y="20"/>
                    <a:pt x="53" y="23"/>
                  </a:cubicBezTo>
                  <a:cubicBezTo>
                    <a:pt x="49" y="26"/>
                    <a:pt x="49" y="26"/>
                    <a:pt x="49" y="26"/>
                  </a:cubicBezTo>
                  <a:cubicBezTo>
                    <a:pt x="47" y="27"/>
                    <a:pt x="46" y="29"/>
                    <a:pt x="45" y="30"/>
                  </a:cubicBezTo>
                  <a:cubicBezTo>
                    <a:pt x="44" y="31"/>
                    <a:pt x="43" y="33"/>
                    <a:pt x="42" y="34"/>
                  </a:cubicBezTo>
                  <a:cubicBezTo>
                    <a:pt x="41" y="35"/>
                    <a:pt x="40" y="37"/>
                    <a:pt x="39" y="38"/>
                  </a:cubicBezTo>
                  <a:cubicBezTo>
                    <a:pt x="37" y="41"/>
                    <a:pt x="35" y="44"/>
                    <a:pt x="34" y="46"/>
                  </a:cubicBezTo>
                  <a:cubicBezTo>
                    <a:pt x="33" y="49"/>
                    <a:pt x="31" y="51"/>
                    <a:pt x="31" y="54"/>
                  </a:cubicBezTo>
                  <a:cubicBezTo>
                    <a:pt x="30" y="56"/>
                    <a:pt x="29" y="59"/>
                    <a:pt x="29" y="61"/>
                  </a:cubicBezTo>
                  <a:cubicBezTo>
                    <a:pt x="28" y="62"/>
                    <a:pt x="28" y="64"/>
                    <a:pt x="28" y="66"/>
                  </a:cubicBezTo>
                  <a:cubicBezTo>
                    <a:pt x="28" y="66"/>
                    <a:pt x="28" y="67"/>
                    <a:pt x="28" y="67"/>
                  </a:cubicBezTo>
                  <a:cubicBezTo>
                    <a:pt x="27" y="68"/>
                    <a:pt x="28" y="68"/>
                    <a:pt x="27" y="68"/>
                  </a:cubicBezTo>
                  <a:cubicBezTo>
                    <a:pt x="27" y="69"/>
                    <a:pt x="27" y="70"/>
                    <a:pt x="27" y="70"/>
                  </a:cubicBezTo>
                  <a:lnTo>
                    <a:pt x="0" y="65"/>
                  </a:lnTo>
                  <a:close/>
                </a:path>
              </a:pathLst>
            </a:custGeom>
            <a:solidFill>
              <a:srgbClr val="437B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192" name="Google Shape;3192;p10"/>
            <p:cNvSpPr/>
            <p:nvPr/>
          </p:nvSpPr>
          <p:spPr>
            <a:xfrm>
              <a:off x="1905001" y="6430964"/>
              <a:ext cx="458788" cy="307975"/>
            </a:xfrm>
            <a:custGeom>
              <a:rect b="b" l="l" r="r" t="t"/>
              <a:pathLst>
                <a:path extrusionOk="0" h="70" w="110">
                  <a:moveTo>
                    <a:pt x="83" y="70"/>
                  </a:moveTo>
                  <a:cubicBezTo>
                    <a:pt x="83" y="70"/>
                    <a:pt x="83" y="69"/>
                    <a:pt x="83" y="68"/>
                  </a:cubicBezTo>
                  <a:cubicBezTo>
                    <a:pt x="83" y="68"/>
                    <a:pt x="83" y="68"/>
                    <a:pt x="83" y="67"/>
                  </a:cubicBezTo>
                  <a:cubicBezTo>
                    <a:pt x="82" y="67"/>
                    <a:pt x="82" y="66"/>
                    <a:pt x="82" y="66"/>
                  </a:cubicBezTo>
                  <a:cubicBezTo>
                    <a:pt x="82" y="64"/>
                    <a:pt x="82" y="62"/>
                    <a:pt x="81" y="61"/>
                  </a:cubicBezTo>
                  <a:cubicBezTo>
                    <a:pt x="81" y="59"/>
                    <a:pt x="80" y="56"/>
                    <a:pt x="79" y="54"/>
                  </a:cubicBezTo>
                  <a:cubicBezTo>
                    <a:pt x="79" y="51"/>
                    <a:pt x="77" y="49"/>
                    <a:pt x="76" y="46"/>
                  </a:cubicBezTo>
                  <a:cubicBezTo>
                    <a:pt x="75" y="44"/>
                    <a:pt x="73" y="41"/>
                    <a:pt x="71" y="38"/>
                  </a:cubicBezTo>
                  <a:cubicBezTo>
                    <a:pt x="70" y="37"/>
                    <a:pt x="69" y="35"/>
                    <a:pt x="68" y="34"/>
                  </a:cubicBezTo>
                  <a:cubicBezTo>
                    <a:pt x="67" y="33"/>
                    <a:pt x="66" y="31"/>
                    <a:pt x="65" y="30"/>
                  </a:cubicBezTo>
                  <a:cubicBezTo>
                    <a:pt x="64" y="29"/>
                    <a:pt x="63" y="27"/>
                    <a:pt x="61" y="26"/>
                  </a:cubicBezTo>
                  <a:cubicBezTo>
                    <a:pt x="57" y="23"/>
                    <a:pt x="57" y="23"/>
                    <a:pt x="57" y="23"/>
                  </a:cubicBezTo>
                  <a:cubicBezTo>
                    <a:pt x="54" y="20"/>
                    <a:pt x="51" y="18"/>
                    <a:pt x="48" y="16"/>
                  </a:cubicBezTo>
                  <a:cubicBezTo>
                    <a:pt x="45" y="15"/>
                    <a:pt x="42" y="13"/>
                    <a:pt x="39" y="11"/>
                  </a:cubicBezTo>
                  <a:cubicBezTo>
                    <a:pt x="35" y="10"/>
                    <a:pt x="32" y="9"/>
                    <a:pt x="29" y="7"/>
                  </a:cubicBezTo>
                  <a:cubicBezTo>
                    <a:pt x="26" y="6"/>
                    <a:pt x="23" y="6"/>
                    <a:pt x="20" y="5"/>
                  </a:cubicBezTo>
                  <a:cubicBezTo>
                    <a:pt x="18" y="5"/>
                    <a:pt x="17" y="4"/>
                    <a:pt x="16" y="4"/>
                  </a:cubicBezTo>
                  <a:cubicBezTo>
                    <a:pt x="14" y="4"/>
                    <a:pt x="13" y="3"/>
                    <a:pt x="12" y="3"/>
                  </a:cubicBezTo>
                  <a:cubicBezTo>
                    <a:pt x="10" y="3"/>
                    <a:pt x="8" y="2"/>
                    <a:pt x="6" y="2"/>
                  </a:cubicBezTo>
                  <a:cubicBezTo>
                    <a:pt x="2" y="2"/>
                    <a:pt x="0" y="1"/>
                    <a:pt x="0" y="1"/>
                  </a:cubicBezTo>
                  <a:cubicBezTo>
                    <a:pt x="0" y="1"/>
                    <a:pt x="2" y="1"/>
                    <a:pt x="6" y="1"/>
                  </a:cubicBezTo>
                  <a:cubicBezTo>
                    <a:pt x="8" y="1"/>
                    <a:pt x="10" y="1"/>
                    <a:pt x="12" y="1"/>
                  </a:cubicBezTo>
                  <a:cubicBezTo>
                    <a:pt x="13" y="1"/>
                    <a:pt x="15" y="0"/>
                    <a:pt x="16" y="0"/>
                  </a:cubicBezTo>
                  <a:cubicBezTo>
                    <a:pt x="17" y="0"/>
                    <a:pt x="19" y="1"/>
                    <a:pt x="20" y="1"/>
                  </a:cubicBezTo>
                  <a:cubicBezTo>
                    <a:pt x="23" y="1"/>
                    <a:pt x="27" y="1"/>
                    <a:pt x="30" y="1"/>
                  </a:cubicBezTo>
                  <a:cubicBezTo>
                    <a:pt x="34" y="2"/>
                    <a:pt x="37" y="2"/>
                    <a:pt x="41" y="3"/>
                  </a:cubicBezTo>
                  <a:cubicBezTo>
                    <a:pt x="45" y="4"/>
                    <a:pt x="49" y="5"/>
                    <a:pt x="53" y="6"/>
                  </a:cubicBezTo>
                  <a:cubicBezTo>
                    <a:pt x="57" y="7"/>
                    <a:pt x="61" y="9"/>
                    <a:pt x="65" y="11"/>
                  </a:cubicBezTo>
                  <a:cubicBezTo>
                    <a:pt x="70" y="14"/>
                    <a:pt x="70" y="14"/>
                    <a:pt x="70" y="14"/>
                  </a:cubicBezTo>
                  <a:cubicBezTo>
                    <a:pt x="72" y="15"/>
                    <a:pt x="74" y="16"/>
                    <a:pt x="76" y="17"/>
                  </a:cubicBezTo>
                  <a:cubicBezTo>
                    <a:pt x="78" y="19"/>
                    <a:pt x="79" y="20"/>
                    <a:pt x="81" y="21"/>
                  </a:cubicBezTo>
                  <a:cubicBezTo>
                    <a:pt x="83" y="23"/>
                    <a:pt x="84" y="24"/>
                    <a:pt x="86" y="26"/>
                  </a:cubicBezTo>
                  <a:cubicBezTo>
                    <a:pt x="89" y="28"/>
                    <a:pt x="91" y="31"/>
                    <a:pt x="94" y="34"/>
                  </a:cubicBezTo>
                  <a:cubicBezTo>
                    <a:pt x="96" y="37"/>
                    <a:pt x="99" y="40"/>
                    <a:pt x="100" y="43"/>
                  </a:cubicBezTo>
                  <a:cubicBezTo>
                    <a:pt x="102" y="46"/>
                    <a:pt x="104" y="49"/>
                    <a:pt x="105" y="51"/>
                  </a:cubicBezTo>
                  <a:cubicBezTo>
                    <a:pt x="106" y="54"/>
                    <a:pt x="107" y="56"/>
                    <a:pt x="108" y="58"/>
                  </a:cubicBezTo>
                  <a:cubicBezTo>
                    <a:pt x="108" y="59"/>
                    <a:pt x="109" y="60"/>
                    <a:pt x="109" y="61"/>
                  </a:cubicBezTo>
                  <a:cubicBezTo>
                    <a:pt x="109" y="62"/>
                    <a:pt x="110" y="62"/>
                    <a:pt x="110" y="63"/>
                  </a:cubicBezTo>
                  <a:cubicBezTo>
                    <a:pt x="110" y="64"/>
                    <a:pt x="110" y="65"/>
                    <a:pt x="110" y="65"/>
                  </a:cubicBezTo>
                  <a:lnTo>
                    <a:pt x="83" y="70"/>
                  </a:lnTo>
                  <a:close/>
                </a:path>
              </a:pathLst>
            </a:custGeom>
            <a:solidFill>
              <a:srgbClr val="437B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193" name="Google Shape;3193;p10"/>
            <p:cNvSpPr/>
            <p:nvPr/>
          </p:nvSpPr>
          <p:spPr>
            <a:xfrm>
              <a:off x="2255838" y="6134101"/>
              <a:ext cx="128588" cy="517525"/>
            </a:xfrm>
            <a:custGeom>
              <a:rect b="b" l="l" r="r" t="t"/>
              <a:pathLst>
                <a:path extrusionOk="0" h="117" w="31">
                  <a:moveTo>
                    <a:pt x="0" y="117"/>
                  </a:moveTo>
                  <a:cubicBezTo>
                    <a:pt x="0" y="117"/>
                    <a:pt x="0" y="115"/>
                    <a:pt x="1" y="112"/>
                  </a:cubicBezTo>
                  <a:cubicBezTo>
                    <a:pt x="1" y="108"/>
                    <a:pt x="1" y="103"/>
                    <a:pt x="1" y="98"/>
                  </a:cubicBezTo>
                  <a:cubicBezTo>
                    <a:pt x="2" y="86"/>
                    <a:pt x="3" y="70"/>
                    <a:pt x="6" y="55"/>
                  </a:cubicBezTo>
                  <a:cubicBezTo>
                    <a:pt x="8" y="47"/>
                    <a:pt x="9" y="40"/>
                    <a:pt x="12" y="33"/>
                  </a:cubicBezTo>
                  <a:cubicBezTo>
                    <a:pt x="14" y="26"/>
                    <a:pt x="17" y="20"/>
                    <a:pt x="19" y="15"/>
                  </a:cubicBezTo>
                  <a:cubicBezTo>
                    <a:pt x="21" y="12"/>
                    <a:pt x="22" y="10"/>
                    <a:pt x="24" y="8"/>
                  </a:cubicBezTo>
                  <a:cubicBezTo>
                    <a:pt x="25" y="6"/>
                    <a:pt x="26" y="4"/>
                    <a:pt x="27" y="3"/>
                  </a:cubicBezTo>
                  <a:cubicBezTo>
                    <a:pt x="29" y="2"/>
                    <a:pt x="30" y="1"/>
                    <a:pt x="30" y="0"/>
                  </a:cubicBezTo>
                  <a:cubicBezTo>
                    <a:pt x="31" y="0"/>
                    <a:pt x="31" y="0"/>
                    <a:pt x="31" y="0"/>
                  </a:cubicBezTo>
                  <a:cubicBezTo>
                    <a:pt x="31" y="0"/>
                    <a:pt x="31" y="0"/>
                    <a:pt x="31" y="1"/>
                  </a:cubicBezTo>
                  <a:cubicBezTo>
                    <a:pt x="30" y="1"/>
                    <a:pt x="29" y="2"/>
                    <a:pt x="28" y="4"/>
                  </a:cubicBezTo>
                  <a:cubicBezTo>
                    <a:pt x="28" y="5"/>
                    <a:pt x="27" y="7"/>
                    <a:pt x="26" y="9"/>
                  </a:cubicBezTo>
                  <a:cubicBezTo>
                    <a:pt x="25" y="11"/>
                    <a:pt x="24" y="14"/>
                    <a:pt x="23" y="16"/>
                  </a:cubicBezTo>
                  <a:cubicBezTo>
                    <a:pt x="22" y="21"/>
                    <a:pt x="21" y="28"/>
                    <a:pt x="20" y="35"/>
                  </a:cubicBezTo>
                  <a:cubicBezTo>
                    <a:pt x="20" y="42"/>
                    <a:pt x="20" y="49"/>
                    <a:pt x="20" y="56"/>
                  </a:cubicBezTo>
                  <a:cubicBezTo>
                    <a:pt x="21" y="71"/>
                    <a:pt x="23" y="85"/>
                    <a:pt x="25" y="96"/>
                  </a:cubicBezTo>
                  <a:cubicBezTo>
                    <a:pt x="26" y="102"/>
                    <a:pt x="27" y="106"/>
                    <a:pt x="27" y="109"/>
                  </a:cubicBezTo>
                  <a:cubicBezTo>
                    <a:pt x="28" y="112"/>
                    <a:pt x="28" y="114"/>
                    <a:pt x="28" y="114"/>
                  </a:cubicBezTo>
                  <a:lnTo>
                    <a:pt x="0" y="117"/>
                  </a:lnTo>
                  <a:close/>
                </a:path>
              </a:pathLst>
            </a:custGeom>
            <a:solidFill>
              <a:srgbClr val="437B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194" name="Google Shape;3194;p10"/>
            <p:cNvSpPr/>
            <p:nvPr/>
          </p:nvSpPr>
          <p:spPr>
            <a:xfrm>
              <a:off x="2605088" y="6294439"/>
              <a:ext cx="358775" cy="382588"/>
            </a:xfrm>
            <a:custGeom>
              <a:rect b="b" l="l" r="r" t="t"/>
              <a:pathLst>
                <a:path extrusionOk="0" h="87" w="86">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195" name="Google Shape;3195;p10"/>
            <p:cNvSpPr/>
            <p:nvPr/>
          </p:nvSpPr>
          <p:spPr>
            <a:xfrm>
              <a:off x="2722563" y="6421439"/>
              <a:ext cx="125413" cy="133350"/>
            </a:xfrm>
            <a:prstGeom prst="ellipse">
              <a:avLst/>
            </a:pr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196" name="Google Shape;3196;p10"/>
            <p:cNvSpPr/>
            <p:nvPr/>
          </p:nvSpPr>
          <p:spPr>
            <a:xfrm>
              <a:off x="2743201" y="6443664"/>
              <a:ext cx="84138" cy="84138"/>
            </a:xfrm>
            <a:prstGeom prst="ellipse">
              <a:avLst/>
            </a:prstGeom>
            <a:solidFill>
              <a:srgbClr val="FFD01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197" name="Google Shape;3197;p10"/>
            <p:cNvSpPr/>
            <p:nvPr/>
          </p:nvSpPr>
          <p:spPr>
            <a:xfrm>
              <a:off x="2605088" y="5940426"/>
              <a:ext cx="358775" cy="384175"/>
            </a:xfrm>
            <a:custGeom>
              <a:rect b="b" l="l" r="r" t="t"/>
              <a:pathLst>
                <a:path extrusionOk="0" h="87" w="86">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198" name="Google Shape;3198;p10"/>
            <p:cNvSpPr/>
            <p:nvPr/>
          </p:nvSpPr>
          <p:spPr>
            <a:xfrm>
              <a:off x="2722563" y="6069014"/>
              <a:ext cx="125413" cy="131763"/>
            </a:xfrm>
            <a:prstGeom prst="ellipse">
              <a:avLst/>
            </a:pr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199" name="Google Shape;3199;p10"/>
            <p:cNvSpPr/>
            <p:nvPr/>
          </p:nvSpPr>
          <p:spPr>
            <a:xfrm>
              <a:off x="2743201" y="6091239"/>
              <a:ext cx="84138" cy="82550"/>
            </a:xfrm>
            <a:prstGeom prst="ellipse">
              <a:avLst/>
            </a:prstGeom>
            <a:solidFill>
              <a:srgbClr val="FFD01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200" name="Google Shape;3200;p10"/>
            <p:cNvSpPr/>
            <p:nvPr/>
          </p:nvSpPr>
          <p:spPr>
            <a:xfrm>
              <a:off x="2205038" y="5834064"/>
              <a:ext cx="358775" cy="384175"/>
            </a:xfrm>
            <a:custGeom>
              <a:rect b="b" l="l" r="r" t="t"/>
              <a:pathLst>
                <a:path extrusionOk="0" h="87" w="86">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201" name="Google Shape;3201;p10"/>
            <p:cNvSpPr/>
            <p:nvPr/>
          </p:nvSpPr>
          <p:spPr>
            <a:xfrm>
              <a:off x="2322513" y="5962651"/>
              <a:ext cx="125413" cy="131763"/>
            </a:xfrm>
            <a:prstGeom prst="ellipse">
              <a:avLst/>
            </a:pr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202" name="Google Shape;3202;p10"/>
            <p:cNvSpPr/>
            <p:nvPr/>
          </p:nvSpPr>
          <p:spPr>
            <a:xfrm>
              <a:off x="1738313" y="5940426"/>
              <a:ext cx="358775" cy="384175"/>
            </a:xfrm>
            <a:custGeom>
              <a:rect b="b" l="l" r="r" t="t"/>
              <a:pathLst>
                <a:path extrusionOk="0" h="87" w="86">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203" name="Google Shape;3203;p10"/>
            <p:cNvSpPr/>
            <p:nvPr/>
          </p:nvSpPr>
          <p:spPr>
            <a:xfrm>
              <a:off x="1855788" y="6069014"/>
              <a:ext cx="123825" cy="131763"/>
            </a:xfrm>
            <a:prstGeom prst="ellipse">
              <a:avLst/>
            </a:pr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204" name="Google Shape;3204;p10"/>
            <p:cNvSpPr/>
            <p:nvPr/>
          </p:nvSpPr>
          <p:spPr>
            <a:xfrm>
              <a:off x="1876426" y="6091239"/>
              <a:ext cx="82550" cy="82550"/>
            </a:xfrm>
            <a:prstGeom prst="ellipse">
              <a:avLst/>
            </a:prstGeom>
            <a:solidFill>
              <a:srgbClr val="FFD01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205" name="Google Shape;3205;p10"/>
            <p:cNvSpPr/>
            <p:nvPr/>
          </p:nvSpPr>
          <p:spPr>
            <a:xfrm>
              <a:off x="1638301" y="6205539"/>
              <a:ext cx="358775" cy="384175"/>
            </a:xfrm>
            <a:custGeom>
              <a:rect b="b" l="l" r="r" t="t"/>
              <a:pathLst>
                <a:path extrusionOk="0" h="87" w="86">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206" name="Google Shape;3206;p10"/>
            <p:cNvSpPr/>
            <p:nvPr/>
          </p:nvSpPr>
          <p:spPr>
            <a:xfrm>
              <a:off x="1755776" y="6334126"/>
              <a:ext cx="123825" cy="131763"/>
            </a:xfrm>
            <a:prstGeom prst="ellipse">
              <a:avLst/>
            </a:pr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207" name="Google Shape;3207;p10"/>
            <p:cNvSpPr/>
            <p:nvPr/>
          </p:nvSpPr>
          <p:spPr>
            <a:xfrm>
              <a:off x="1776413" y="6354764"/>
              <a:ext cx="82550" cy="84138"/>
            </a:xfrm>
            <a:prstGeom prst="ellipse">
              <a:avLst/>
            </a:prstGeom>
            <a:solidFill>
              <a:srgbClr val="FFD01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208" name="Google Shape;3208;p10"/>
            <p:cNvSpPr/>
            <p:nvPr/>
          </p:nvSpPr>
          <p:spPr>
            <a:xfrm>
              <a:off x="11047414" y="5583239"/>
              <a:ext cx="204788" cy="1147763"/>
            </a:xfrm>
            <a:custGeom>
              <a:rect b="b" l="l" r="r" t="t"/>
              <a:pathLst>
                <a:path extrusionOk="0" h="723" w="129">
                  <a:moveTo>
                    <a:pt x="27" y="61"/>
                  </a:moveTo>
                  <a:lnTo>
                    <a:pt x="0" y="712"/>
                  </a:lnTo>
                  <a:lnTo>
                    <a:pt x="129" y="723"/>
                  </a:lnTo>
                  <a:lnTo>
                    <a:pt x="98" y="0"/>
                  </a:lnTo>
                  <a:lnTo>
                    <a:pt x="27" y="61"/>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209" name="Google Shape;3209;p10"/>
            <p:cNvSpPr/>
            <p:nvPr/>
          </p:nvSpPr>
          <p:spPr>
            <a:xfrm>
              <a:off x="11214101" y="5913439"/>
              <a:ext cx="30163" cy="596900"/>
            </a:xfrm>
            <a:custGeom>
              <a:rect b="b" l="l" r="r" t="t"/>
              <a:pathLst>
                <a:path extrusionOk="0" h="135" w="7">
                  <a:moveTo>
                    <a:pt x="0" y="0"/>
                  </a:moveTo>
                  <a:cubicBezTo>
                    <a:pt x="7" y="135"/>
                    <a:pt x="7" y="135"/>
                    <a:pt x="7" y="135"/>
                  </a:cubicBezTo>
                  <a:cubicBezTo>
                    <a:pt x="7" y="135"/>
                    <a:pt x="7" y="135"/>
                    <a:pt x="7" y="135"/>
                  </a:cubicBezTo>
                  <a:cubicBezTo>
                    <a:pt x="0" y="0"/>
                    <a:pt x="0" y="0"/>
                    <a:pt x="0" y="0"/>
                  </a:cubicBezTo>
                  <a:cubicBezTo>
                    <a:pt x="0" y="0"/>
                    <a:pt x="0" y="0"/>
                    <a:pt x="0" y="0"/>
                  </a:cubicBezTo>
                </a:path>
              </a:pathLst>
            </a:custGeom>
            <a:solidFill>
              <a:srgbClr val="D4F1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210" name="Google Shape;3210;p10"/>
            <p:cNvSpPr/>
            <p:nvPr/>
          </p:nvSpPr>
          <p:spPr>
            <a:xfrm>
              <a:off x="11244264" y="6510339"/>
              <a:ext cx="3175" cy="123825"/>
            </a:xfrm>
            <a:custGeom>
              <a:rect b="b" l="l" r="r" t="t"/>
              <a:pathLst>
                <a:path extrusionOk="0" h="28" w="1">
                  <a:moveTo>
                    <a:pt x="0" y="0"/>
                  </a:moveTo>
                  <a:cubicBezTo>
                    <a:pt x="0" y="0"/>
                    <a:pt x="0" y="0"/>
                    <a:pt x="0" y="0"/>
                  </a:cubicBezTo>
                  <a:cubicBezTo>
                    <a:pt x="1" y="28"/>
                    <a:pt x="1" y="28"/>
                    <a:pt x="1" y="28"/>
                  </a:cubicBezTo>
                  <a:cubicBezTo>
                    <a:pt x="1" y="28"/>
                    <a:pt x="1" y="28"/>
                    <a:pt x="1" y="28"/>
                  </a:cubicBezTo>
                  <a:cubicBezTo>
                    <a:pt x="0" y="0"/>
                    <a:pt x="0" y="0"/>
                    <a:pt x="0" y="0"/>
                  </a:cubicBezTo>
                </a:path>
              </a:pathLst>
            </a:custGeom>
            <a:solidFill>
              <a:srgbClr val="8ECB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211" name="Google Shape;3211;p10"/>
            <p:cNvSpPr/>
            <p:nvPr/>
          </p:nvSpPr>
          <p:spPr>
            <a:xfrm>
              <a:off x="11247439" y="6634164"/>
              <a:ext cx="4763" cy="96838"/>
            </a:xfrm>
            <a:custGeom>
              <a:rect b="b" l="l" r="r" t="t"/>
              <a:pathLst>
                <a:path extrusionOk="0" h="22" w="1">
                  <a:moveTo>
                    <a:pt x="0" y="0"/>
                  </a:moveTo>
                  <a:cubicBezTo>
                    <a:pt x="0" y="0"/>
                    <a:pt x="0" y="0"/>
                    <a:pt x="0" y="0"/>
                  </a:cubicBezTo>
                  <a:cubicBezTo>
                    <a:pt x="1" y="22"/>
                    <a:pt x="1" y="22"/>
                    <a:pt x="1" y="22"/>
                  </a:cubicBezTo>
                  <a:cubicBezTo>
                    <a:pt x="0" y="0"/>
                    <a:pt x="0" y="0"/>
                    <a:pt x="0" y="0"/>
                  </a:cubicBezTo>
                </a:path>
              </a:pathLst>
            </a:custGeom>
            <a:solidFill>
              <a:srgbClr val="7AB6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212" name="Google Shape;3212;p10"/>
            <p:cNvSpPr/>
            <p:nvPr/>
          </p:nvSpPr>
          <p:spPr>
            <a:xfrm>
              <a:off x="11136314" y="6716714"/>
              <a:ext cx="28575" cy="4763"/>
            </a:xfrm>
            <a:custGeom>
              <a:rect b="b" l="l" r="r" t="t"/>
              <a:pathLst>
                <a:path extrusionOk="0" h="3" w="18">
                  <a:moveTo>
                    <a:pt x="0" y="0"/>
                  </a:moveTo>
                  <a:lnTo>
                    <a:pt x="0" y="0"/>
                  </a:lnTo>
                  <a:lnTo>
                    <a:pt x="18" y="3"/>
                  </a:lnTo>
                  <a:lnTo>
                    <a:pt x="18" y="3"/>
                  </a:lnTo>
                  <a:lnTo>
                    <a:pt x="0" y="0"/>
                  </a:lnTo>
                  <a:close/>
                </a:path>
              </a:pathLst>
            </a:custGeom>
            <a:solidFill>
              <a:srgbClr val="D4F1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213" name="Google Shape;3213;p10"/>
            <p:cNvSpPr/>
            <p:nvPr/>
          </p:nvSpPr>
          <p:spPr>
            <a:xfrm>
              <a:off x="11136314" y="6716714"/>
              <a:ext cx="28575" cy="4763"/>
            </a:xfrm>
            <a:custGeom>
              <a:rect b="b" l="l" r="r" t="t"/>
              <a:pathLst>
                <a:path extrusionOk="0" h="3" w="18">
                  <a:moveTo>
                    <a:pt x="0" y="0"/>
                  </a:moveTo>
                  <a:lnTo>
                    <a:pt x="0" y="0"/>
                  </a:lnTo>
                  <a:lnTo>
                    <a:pt x="18" y="3"/>
                  </a:lnTo>
                  <a:lnTo>
                    <a:pt x="18" y="3"/>
                  </a:lnTo>
                  <a:lnTo>
                    <a:pt x="0"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214" name="Google Shape;3214;p10"/>
            <p:cNvSpPr/>
            <p:nvPr/>
          </p:nvSpPr>
          <p:spPr>
            <a:xfrm>
              <a:off x="11164889" y="6721476"/>
              <a:ext cx="74613" cy="9525"/>
            </a:xfrm>
            <a:custGeom>
              <a:rect b="b" l="l" r="r" t="t"/>
              <a:pathLst>
                <a:path extrusionOk="0" h="6" w="47">
                  <a:moveTo>
                    <a:pt x="0" y="0"/>
                  </a:moveTo>
                  <a:lnTo>
                    <a:pt x="0" y="0"/>
                  </a:lnTo>
                  <a:lnTo>
                    <a:pt x="47" y="6"/>
                  </a:lnTo>
                  <a:lnTo>
                    <a:pt x="47" y="6"/>
                  </a:lnTo>
                  <a:lnTo>
                    <a:pt x="0" y="0"/>
                  </a:lnTo>
                  <a:close/>
                </a:path>
              </a:pathLst>
            </a:custGeom>
            <a:solidFill>
              <a:srgbClr val="8ECB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215" name="Google Shape;3215;p10"/>
            <p:cNvSpPr/>
            <p:nvPr/>
          </p:nvSpPr>
          <p:spPr>
            <a:xfrm>
              <a:off x="11164889" y="6721476"/>
              <a:ext cx="74613" cy="9525"/>
            </a:xfrm>
            <a:custGeom>
              <a:rect b="b" l="l" r="r" t="t"/>
              <a:pathLst>
                <a:path extrusionOk="0" h="6" w="47">
                  <a:moveTo>
                    <a:pt x="0" y="0"/>
                  </a:moveTo>
                  <a:lnTo>
                    <a:pt x="0" y="0"/>
                  </a:lnTo>
                  <a:lnTo>
                    <a:pt x="47" y="6"/>
                  </a:lnTo>
                  <a:lnTo>
                    <a:pt x="47" y="6"/>
                  </a:lnTo>
                  <a:lnTo>
                    <a:pt x="0"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216" name="Google Shape;3216;p10"/>
            <p:cNvSpPr/>
            <p:nvPr/>
          </p:nvSpPr>
          <p:spPr>
            <a:xfrm>
              <a:off x="11239501" y="6731001"/>
              <a:ext cx="12700" cy="0"/>
            </a:xfrm>
            <a:custGeom>
              <a:rect b="b" l="l" r="r" t="t"/>
              <a:pathLst>
                <a:path extrusionOk="0" h="120000" w="8">
                  <a:moveTo>
                    <a:pt x="0" y="0"/>
                  </a:moveTo>
                  <a:lnTo>
                    <a:pt x="0" y="0"/>
                  </a:lnTo>
                  <a:lnTo>
                    <a:pt x="8" y="0"/>
                  </a:lnTo>
                  <a:lnTo>
                    <a:pt x="0" y="0"/>
                  </a:lnTo>
                  <a:close/>
                </a:path>
              </a:pathLst>
            </a:custGeom>
            <a:solidFill>
              <a:srgbClr val="7AB6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217" name="Google Shape;3217;p10"/>
            <p:cNvSpPr/>
            <p:nvPr/>
          </p:nvSpPr>
          <p:spPr>
            <a:xfrm>
              <a:off x="11239501" y="6731001"/>
              <a:ext cx="12700" cy="0"/>
            </a:xfrm>
            <a:custGeom>
              <a:rect b="b" l="l" r="r" t="t"/>
              <a:pathLst>
                <a:path extrusionOk="0" h="120000" w="8">
                  <a:moveTo>
                    <a:pt x="0" y="0"/>
                  </a:moveTo>
                  <a:lnTo>
                    <a:pt x="0" y="0"/>
                  </a:lnTo>
                  <a:lnTo>
                    <a:pt x="8" y="0"/>
                  </a:lnTo>
                  <a:lnTo>
                    <a:pt x="0"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218" name="Google Shape;3218;p10"/>
            <p:cNvSpPr/>
            <p:nvPr/>
          </p:nvSpPr>
          <p:spPr>
            <a:xfrm>
              <a:off x="1296988" y="5318126"/>
              <a:ext cx="195263" cy="1500188"/>
            </a:xfrm>
            <a:custGeom>
              <a:rect b="b" l="l" r="r" t="t"/>
              <a:pathLst>
                <a:path extrusionOk="0" h="945" w="123">
                  <a:moveTo>
                    <a:pt x="23" y="0"/>
                  </a:moveTo>
                  <a:lnTo>
                    <a:pt x="0" y="934"/>
                  </a:lnTo>
                  <a:lnTo>
                    <a:pt x="123" y="945"/>
                  </a:lnTo>
                  <a:lnTo>
                    <a:pt x="100" y="0"/>
                  </a:lnTo>
                  <a:lnTo>
                    <a:pt x="23"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219" name="Google Shape;3219;p10"/>
            <p:cNvSpPr/>
            <p:nvPr/>
          </p:nvSpPr>
          <p:spPr>
            <a:xfrm>
              <a:off x="8234364" y="6275389"/>
              <a:ext cx="479425" cy="557213"/>
            </a:xfrm>
            <a:custGeom>
              <a:rect b="b" l="l" r="r" t="t"/>
              <a:pathLst>
                <a:path extrusionOk="0" h="126" w="115">
                  <a:moveTo>
                    <a:pt x="0" y="122"/>
                  </a:moveTo>
                  <a:cubicBezTo>
                    <a:pt x="0" y="122"/>
                    <a:pt x="0" y="121"/>
                    <a:pt x="1" y="120"/>
                  </a:cubicBezTo>
                  <a:cubicBezTo>
                    <a:pt x="1" y="118"/>
                    <a:pt x="1" y="116"/>
                    <a:pt x="2" y="114"/>
                  </a:cubicBezTo>
                  <a:cubicBezTo>
                    <a:pt x="3" y="109"/>
                    <a:pt x="5" y="102"/>
                    <a:pt x="9" y="94"/>
                  </a:cubicBezTo>
                  <a:cubicBezTo>
                    <a:pt x="12" y="86"/>
                    <a:pt x="16" y="77"/>
                    <a:pt x="21" y="67"/>
                  </a:cubicBezTo>
                  <a:cubicBezTo>
                    <a:pt x="23" y="63"/>
                    <a:pt x="26" y="58"/>
                    <a:pt x="29" y="53"/>
                  </a:cubicBezTo>
                  <a:cubicBezTo>
                    <a:pt x="33" y="49"/>
                    <a:pt x="36" y="44"/>
                    <a:pt x="40" y="40"/>
                  </a:cubicBezTo>
                  <a:cubicBezTo>
                    <a:pt x="43" y="36"/>
                    <a:pt x="47" y="32"/>
                    <a:pt x="51" y="28"/>
                  </a:cubicBezTo>
                  <a:cubicBezTo>
                    <a:pt x="56" y="24"/>
                    <a:pt x="60" y="21"/>
                    <a:pt x="64" y="18"/>
                  </a:cubicBezTo>
                  <a:cubicBezTo>
                    <a:pt x="66" y="17"/>
                    <a:pt x="69" y="15"/>
                    <a:pt x="71" y="14"/>
                  </a:cubicBezTo>
                  <a:cubicBezTo>
                    <a:pt x="73" y="13"/>
                    <a:pt x="75" y="12"/>
                    <a:pt x="77" y="10"/>
                  </a:cubicBezTo>
                  <a:cubicBezTo>
                    <a:pt x="81" y="8"/>
                    <a:pt x="85" y="7"/>
                    <a:pt x="89" y="5"/>
                  </a:cubicBezTo>
                  <a:cubicBezTo>
                    <a:pt x="93" y="4"/>
                    <a:pt x="97" y="3"/>
                    <a:pt x="100" y="2"/>
                  </a:cubicBezTo>
                  <a:cubicBezTo>
                    <a:pt x="103" y="2"/>
                    <a:pt x="106" y="1"/>
                    <a:pt x="108" y="1"/>
                  </a:cubicBezTo>
                  <a:cubicBezTo>
                    <a:pt x="113" y="0"/>
                    <a:pt x="115" y="0"/>
                    <a:pt x="115" y="0"/>
                  </a:cubicBezTo>
                  <a:cubicBezTo>
                    <a:pt x="115" y="0"/>
                    <a:pt x="113" y="1"/>
                    <a:pt x="109" y="2"/>
                  </a:cubicBezTo>
                  <a:cubicBezTo>
                    <a:pt x="107" y="3"/>
                    <a:pt x="104" y="5"/>
                    <a:pt x="101" y="6"/>
                  </a:cubicBezTo>
                  <a:cubicBezTo>
                    <a:pt x="98" y="7"/>
                    <a:pt x="95" y="9"/>
                    <a:pt x="92" y="11"/>
                  </a:cubicBezTo>
                  <a:cubicBezTo>
                    <a:pt x="89" y="13"/>
                    <a:pt x="86" y="16"/>
                    <a:pt x="82" y="19"/>
                  </a:cubicBezTo>
                  <a:cubicBezTo>
                    <a:pt x="81" y="20"/>
                    <a:pt x="79" y="22"/>
                    <a:pt x="78" y="23"/>
                  </a:cubicBezTo>
                  <a:cubicBezTo>
                    <a:pt x="76" y="25"/>
                    <a:pt x="74" y="26"/>
                    <a:pt x="73" y="28"/>
                  </a:cubicBezTo>
                  <a:cubicBezTo>
                    <a:pt x="70" y="32"/>
                    <a:pt x="67" y="35"/>
                    <a:pt x="64" y="39"/>
                  </a:cubicBezTo>
                  <a:cubicBezTo>
                    <a:pt x="62" y="43"/>
                    <a:pt x="59" y="48"/>
                    <a:pt x="57" y="52"/>
                  </a:cubicBezTo>
                  <a:cubicBezTo>
                    <a:pt x="48" y="69"/>
                    <a:pt x="44" y="88"/>
                    <a:pt x="43" y="103"/>
                  </a:cubicBezTo>
                  <a:cubicBezTo>
                    <a:pt x="42" y="110"/>
                    <a:pt x="42" y="116"/>
                    <a:pt x="42" y="120"/>
                  </a:cubicBezTo>
                  <a:cubicBezTo>
                    <a:pt x="42" y="122"/>
                    <a:pt x="42" y="123"/>
                    <a:pt x="42" y="124"/>
                  </a:cubicBezTo>
                  <a:cubicBezTo>
                    <a:pt x="42" y="125"/>
                    <a:pt x="42" y="125"/>
                    <a:pt x="42" y="125"/>
                  </a:cubicBezTo>
                  <a:cubicBezTo>
                    <a:pt x="42" y="126"/>
                    <a:pt x="42" y="126"/>
                    <a:pt x="42" y="126"/>
                  </a:cubicBezTo>
                  <a:lnTo>
                    <a:pt x="0" y="122"/>
                  </a:lnTo>
                  <a:close/>
                </a:path>
              </a:pathLst>
            </a:custGeom>
            <a:solidFill>
              <a:srgbClr val="2D52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220" name="Google Shape;3220;p10"/>
            <p:cNvSpPr/>
            <p:nvPr/>
          </p:nvSpPr>
          <p:spPr>
            <a:xfrm>
              <a:off x="7975601" y="6275389"/>
              <a:ext cx="479425" cy="557213"/>
            </a:xfrm>
            <a:custGeom>
              <a:rect b="b" l="l" r="r" t="t"/>
              <a:pathLst>
                <a:path extrusionOk="0" h="126" w="115">
                  <a:moveTo>
                    <a:pt x="73" y="126"/>
                  </a:moveTo>
                  <a:cubicBezTo>
                    <a:pt x="73" y="125"/>
                    <a:pt x="73" y="125"/>
                    <a:pt x="73" y="125"/>
                  </a:cubicBezTo>
                  <a:cubicBezTo>
                    <a:pt x="73" y="125"/>
                    <a:pt x="73" y="125"/>
                    <a:pt x="73" y="124"/>
                  </a:cubicBezTo>
                  <a:cubicBezTo>
                    <a:pt x="73" y="123"/>
                    <a:pt x="73" y="122"/>
                    <a:pt x="73" y="120"/>
                  </a:cubicBezTo>
                  <a:cubicBezTo>
                    <a:pt x="73" y="116"/>
                    <a:pt x="73" y="110"/>
                    <a:pt x="72" y="103"/>
                  </a:cubicBezTo>
                  <a:cubicBezTo>
                    <a:pt x="70" y="88"/>
                    <a:pt x="66" y="69"/>
                    <a:pt x="58" y="52"/>
                  </a:cubicBezTo>
                  <a:cubicBezTo>
                    <a:pt x="56" y="48"/>
                    <a:pt x="53" y="43"/>
                    <a:pt x="51" y="39"/>
                  </a:cubicBezTo>
                  <a:cubicBezTo>
                    <a:pt x="48" y="35"/>
                    <a:pt x="45" y="32"/>
                    <a:pt x="42" y="28"/>
                  </a:cubicBezTo>
                  <a:cubicBezTo>
                    <a:pt x="40" y="26"/>
                    <a:pt x="39" y="25"/>
                    <a:pt x="37" y="23"/>
                  </a:cubicBezTo>
                  <a:cubicBezTo>
                    <a:pt x="36" y="22"/>
                    <a:pt x="34" y="20"/>
                    <a:pt x="32" y="19"/>
                  </a:cubicBezTo>
                  <a:cubicBezTo>
                    <a:pt x="29" y="16"/>
                    <a:pt x="26" y="13"/>
                    <a:pt x="23" y="11"/>
                  </a:cubicBezTo>
                  <a:cubicBezTo>
                    <a:pt x="20" y="9"/>
                    <a:pt x="16" y="7"/>
                    <a:pt x="14" y="6"/>
                  </a:cubicBezTo>
                  <a:cubicBezTo>
                    <a:pt x="11" y="5"/>
                    <a:pt x="8" y="3"/>
                    <a:pt x="6" y="2"/>
                  </a:cubicBezTo>
                  <a:cubicBezTo>
                    <a:pt x="2" y="1"/>
                    <a:pt x="0" y="0"/>
                    <a:pt x="0" y="0"/>
                  </a:cubicBezTo>
                  <a:cubicBezTo>
                    <a:pt x="0" y="0"/>
                    <a:pt x="2" y="0"/>
                    <a:pt x="7" y="1"/>
                  </a:cubicBezTo>
                  <a:cubicBezTo>
                    <a:pt x="9" y="1"/>
                    <a:pt x="12" y="2"/>
                    <a:pt x="15" y="2"/>
                  </a:cubicBezTo>
                  <a:cubicBezTo>
                    <a:pt x="18" y="3"/>
                    <a:pt x="22" y="4"/>
                    <a:pt x="26" y="5"/>
                  </a:cubicBezTo>
                  <a:cubicBezTo>
                    <a:pt x="29" y="7"/>
                    <a:pt x="33" y="8"/>
                    <a:pt x="38" y="10"/>
                  </a:cubicBezTo>
                  <a:cubicBezTo>
                    <a:pt x="40" y="12"/>
                    <a:pt x="42" y="13"/>
                    <a:pt x="44" y="14"/>
                  </a:cubicBezTo>
                  <a:cubicBezTo>
                    <a:pt x="46" y="15"/>
                    <a:pt x="49" y="17"/>
                    <a:pt x="51" y="18"/>
                  </a:cubicBezTo>
                  <a:cubicBezTo>
                    <a:pt x="55" y="21"/>
                    <a:pt x="59" y="24"/>
                    <a:pt x="63" y="28"/>
                  </a:cubicBezTo>
                  <a:cubicBezTo>
                    <a:pt x="68" y="32"/>
                    <a:pt x="71" y="36"/>
                    <a:pt x="75" y="40"/>
                  </a:cubicBezTo>
                  <a:cubicBezTo>
                    <a:pt x="79" y="44"/>
                    <a:pt x="82" y="49"/>
                    <a:pt x="86" y="53"/>
                  </a:cubicBezTo>
                  <a:cubicBezTo>
                    <a:pt x="89" y="58"/>
                    <a:pt x="92" y="63"/>
                    <a:pt x="94" y="67"/>
                  </a:cubicBezTo>
                  <a:cubicBezTo>
                    <a:pt x="99" y="77"/>
                    <a:pt x="103" y="86"/>
                    <a:pt x="106" y="94"/>
                  </a:cubicBezTo>
                  <a:cubicBezTo>
                    <a:pt x="109" y="102"/>
                    <a:pt x="111" y="109"/>
                    <a:pt x="113" y="114"/>
                  </a:cubicBezTo>
                  <a:cubicBezTo>
                    <a:pt x="113" y="116"/>
                    <a:pt x="114" y="118"/>
                    <a:pt x="114" y="120"/>
                  </a:cubicBezTo>
                  <a:cubicBezTo>
                    <a:pt x="114" y="121"/>
                    <a:pt x="115" y="122"/>
                    <a:pt x="115" y="122"/>
                  </a:cubicBezTo>
                  <a:lnTo>
                    <a:pt x="73" y="126"/>
                  </a:lnTo>
                  <a:close/>
                </a:path>
              </a:pathLst>
            </a:custGeom>
            <a:solidFill>
              <a:srgbClr val="2D52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221" name="Google Shape;3221;p10"/>
            <p:cNvSpPr/>
            <p:nvPr/>
          </p:nvSpPr>
          <p:spPr>
            <a:xfrm>
              <a:off x="8255001" y="6515101"/>
              <a:ext cx="492125" cy="317500"/>
            </a:xfrm>
            <a:custGeom>
              <a:rect b="b" l="l" r="r" t="t"/>
              <a:pathLst>
                <a:path extrusionOk="0" h="72" w="118">
                  <a:moveTo>
                    <a:pt x="0" y="65"/>
                  </a:moveTo>
                  <a:cubicBezTo>
                    <a:pt x="1" y="64"/>
                    <a:pt x="1" y="64"/>
                    <a:pt x="1" y="64"/>
                  </a:cubicBezTo>
                  <a:cubicBezTo>
                    <a:pt x="1" y="64"/>
                    <a:pt x="1" y="63"/>
                    <a:pt x="1" y="63"/>
                  </a:cubicBezTo>
                  <a:cubicBezTo>
                    <a:pt x="1" y="62"/>
                    <a:pt x="2" y="61"/>
                    <a:pt x="2" y="60"/>
                  </a:cubicBezTo>
                  <a:cubicBezTo>
                    <a:pt x="2" y="59"/>
                    <a:pt x="3" y="58"/>
                    <a:pt x="3" y="57"/>
                  </a:cubicBezTo>
                  <a:cubicBezTo>
                    <a:pt x="4" y="55"/>
                    <a:pt x="5" y="53"/>
                    <a:pt x="7" y="50"/>
                  </a:cubicBezTo>
                  <a:cubicBezTo>
                    <a:pt x="8" y="47"/>
                    <a:pt x="10" y="44"/>
                    <a:pt x="12" y="42"/>
                  </a:cubicBezTo>
                  <a:cubicBezTo>
                    <a:pt x="14" y="38"/>
                    <a:pt x="17" y="35"/>
                    <a:pt x="19" y="32"/>
                  </a:cubicBezTo>
                  <a:cubicBezTo>
                    <a:pt x="22" y="29"/>
                    <a:pt x="25" y="26"/>
                    <a:pt x="28" y="23"/>
                  </a:cubicBezTo>
                  <a:cubicBezTo>
                    <a:pt x="30" y="22"/>
                    <a:pt x="32" y="20"/>
                    <a:pt x="34" y="19"/>
                  </a:cubicBezTo>
                  <a:cubicBezTo>
                    <a:pt x="35" y="18"/>
                    <a:pt x="37" y="16"/>
                    <a:pt x="39" y="15"/>
                  </a:cubicBezTo>
                  <a:cubicBezTo>
                    <a:pt x="41" y="14"/>
                    <a:pt x="43" y="13"/>
                    <a:pt x="45" y="12"/>
                  </a:cubicBezTo>
                  <a:cubicBezTo>
                    <a:pt x="51" y="9"/>
                    <a:pt x="51" y="9"/>
                    <a:pt x="51" y="9"/>
                  </a:cubicBezTo>
                  <a:cubicBezTo>
                    <a:pt x="55" y="7"/>
                    <a:pt x="60" y="5"/>
                    <a:pt x="64" y="4"/>
                  </a:cubicBezTo>
                  <a:cubicBezTo>
                    <a:pt x="68" y="3"/>
                    <a:pt x="72" y="2"/>
                    <a:pt x="76" y="1"/>
                  </a:cubicBezTo>
                  <a:cubicBezTo>
                    <a:pt x="80" y="1"/>
                    <a:pt x="84" y="1"/>
                    <a:pt x="87" y="0"/>
                  </a:cubicBezTo>
                  <a:cubicBezTo>
                    <a:pt x="91" y="0"/>
                    <a:pt x="94" y="0"/>
                    <a:pt x="98" y="0"/>
                  </a:cubicBezTo>
                  <a:cubicBezTo>
                    <a:pt x="99" y="0"/>
                    <a:pt x="101" y="0"/>
                    <a:pt x="102" y="0"/>
                  </a:cubicBezTo>
                  <a:cubicBezTo>
                    <a:pt x="103" y="0"/>
                    <a:pt x="105" y="0"/>
                    <a:pt x="106" y="1"/>
                  </a:cubicBezTo>
                  <a:cubicBezTo>
                    <a:pt x="108" y="1"/>
                    <a:pt x="111" y="1"/>
                    <a:pt x="112" y="1"/>
                  </a:cubicBezTo>
                  <a:cubicBezTo>
                    <a:pt x="116" y="2"/>
                    <a:pt x="118" y="2"/>
                    <a:pt x="118" y="2"/>
                  </a:cubicBezTo>
                  <a:cubicBezTo>
                    <a:pt x="118" y="2"/>
                    <a:pt x="116" y="2"/>
                    <a:pt x="112" y="3"/>
                  </a:cubicBezTo>
                  <a:cubicBezTo>
                    <a:pt x="111" y="4"/>
                    <a:pt x="109" y="4"/>
                    <a:pt x="106" y="4"/>
                  </a:cubicBezTo>
                  <a:cubicBezTo>
                    <a:pt x="105" y="5"/>
                    <a:pt x="104" y="5"/>
                    <a:pt x="102" y="5"/>
                  </a:cubicBezTo>
                  <a:cubicBezTo>
                    <a:pt x="101" y="6"/>
                    <a:pt x="100" y="6"/>
                    <a:pt x="98" y="7"/>
                  </a:cubicBezTo>
                  <a:cubicBezTo>
                    <a:pt x="96" y="8"/>
                    <a:pt x="93" y="9"/>
                    <a:pt x="89" y="10"/>
                  </a:cubicBezTo>
                  <a:cubicBezTo>
                    <a:pt x="86" y="11"/>
                    <a:pt x="83" y="13"/>
                    <a:pt x="80" y="14"/>
                  </a:cubicBezTo>
                  <a:cubicBezTo>
                    <a:pt x="77" y="16"/>
                    <a:pt x="74" y="18"/>
                    <a:pt x="71" y="20"/>
                  </a:cubicBezTo>
                  <a:cubicBezTo>
                    <a:pt x="68" y="22"/>
                    <a:pt x="65" y="24"/>
                    <a:pt x="62" y="26"/>
                  </a:cubicBezTo>
                  <a:cubicBezTo>
                    <a:pt x="59" y="30"/>
                    <a:pt x="59" y="30"/>
                    <a:pt x="59" y="30"/>
                  </a:cubicBezTo>
                  <a:cubicBezTo>
                    <a:pt x="58" y="31"/>
                    <a:pt x="56" y="33"/>
                    <a:pt x="56" y="34"/>
                  </a:cubicBezTo>
                  <a:cubicBezTo>
                    <a:pt x="54" y="35"/>
                    <a:pt x="54" y="37"/>
                    <a:pt x="53" y="38"/>
                  </a:cubicBezTo>
                  <a:cubicBezTo>
                    <a:pt x="52" y="39"/>
                    <a:pt x="51" y="41"/>
                    <a:pt x="50" y="42"/>
                  </a:cubicBezTo>
                  <a:cubicBezTo>
                    <a:pt x="48" y="45"/>
                    <a:pt x="47" y="48"/>
                    <a:pt x="46" y="50"/>
                  </a:cubicBezTo>
                  <a:cubicBezTo>
                    <a:pt x="45" y="53"/>
                    <a:pt x="44" y="55"/>
                    <a:pt x="44" y="58"/>
                  </a:cubicBezTo>
                  <a:cubicBezTo>
                    <a:pt x="43" y="60"/>
                    <a:pt x="43" y="62"/>
                    <a:pt x="42" y="64"/>
                  </a:cubicBezTo>
                  <a:cubicBezTo>
                    <a:pt x="42" y="66"/>
                    <a:pt x="42" y="67"/>
                    <a:pt x="42" y="68"/>
                  </a:cubicBezTo>
                  <a:cubicBezTo>
                    <a:pt x="42" y="69"/>
                    <a:pt x="42" y="70"/>
                    <a:pt x="42" y="70"/>
                  </a:cubicBezTo>
                  <a:cubicBezTo>
                    <a:pt x="42" y="71"/>
                    <a:pt x="42" y="71"/>
                    <a:pt x="42" y="71"/>
                  </a:cubicBezTo>
                  <a:cubicBezTo>
                    <a:pt x="43" y="71"/>
                    <a:pt x="43" y="71"/>
                    <a:pt x="43" y="71"/>
                  </a:cubicBezTo>
                  <a:cubicBezTo>
                    <a:pt x="43" y="71"/>
                    <a:pt x="43" y="71"/>
                    <a:pt x="43" y="71"/>
                  </a:cubicBezTo>
                  <a:cubicBezTo>
                    <a:pt x="42" y="72"/>
                    <a:pt x="42" y="72"/>
                    <a:pt x="42" y="72"/>
                  </a:cubicBezTo>
                  <a:lnTo>
                    <a:pt x="0" y="65"/>
                  </a:lnTo>
                  <a:close/>
                </a:path>
              </a:pathLst>
            </a:custGeom>
            <a:solidFill>
              <a:srgbClr val="2D52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222" name="Google Shape;3222;p10"/>
            <p:cNvSpPr/>
            <p:nvPr/>
          </p:nvSpPr>
          <p:spPr>
            <a:xfrm>
              <a:off x="7924801" y="6515101"/>
              <a:ext cx="492125" cy="317500"/>
            </a:xfrm>
            <a:custGeom>
              <a:rect b="b" l="l" r="r" t="t"/>
              <a:pathLst>
                <a:path extrusionOk="0" h="72" w="118">
                  <a:moveTo>
                    <a:pt x="77" y="72"/>
                  </a:moveTo>
                  <a:cubicBezTo>
                    <a:pt x="78" y="71"/>
                    <a:pt x="78" y="71"/>
                    <a:pt x="78" y="71"/>
                  </a:cubicBezTo>
                  <a:cubicBezTo>
                    <a:pt x="78" y="71"/>
                    <a:pt x="78" y="71"/>
                    <a:pt x="78" y="71"/>
                  </a:cubicBezTo>
                  <a:cubicBezTo>
                    <a:pt x="77" y="71"/>
                    <a:pt x="77" y="71"/>
                    <a:pt x="77" y="71"/>
                  </a:cubicBezTo>
                  <a:cubicBezTo>
                    <a:pt x="77" y="71"/>
                    <a:pt x="77" y="71"/>
                    <a:pt x="77" y="70"/>
                  </a:cubicBezTo>
                  <a:cubicBezTo>
                    <a:pt x="77" y="70"/>
                    <a:pt x="77" y="69"/>
                    <a:pt x="77" y="68"/>
                  </a:cubicBezTo>
                  <a:cubicBezTo>
                    <a:pt x="76" y="67"/>
                    <a:pt x="76" y="66"/>
                    <a:pt x="76" y="64"/>
                  </a:cubicBezTo>
                  <a:cubicBezTo>
                    <a:pt x="76" y="62"/>
                    <a:pt x="75" y="60"/>
                    <a:pt x="75" y="58"/>
                  </a:cubicBezTo>
                  <a:cubicBezTo>
                    <a:pt x="74" y="55"/>
                    <a:pt x="73" y="53"/>
                    <a:pt x="72" y="50"/>
                  </a:cubicBezTo>
                  <a:cubicBezTo>
                    <a:pt x="71" y="48"/>
                    <a:pt x="70" y="45"/>
                    <a:pt x="68" y="42"/>
                  </a:cubicBezTo>
                  <a:cubicBezTo>
                    <a:pt x="67" y="41"/>
                    <a:pt x="67" y="39"/>
                    <a:pt x="66" y="38"/>
                  </a:cubicBezTo>
                  <a:cubicBezTo>
                    <a:pt x="65" y="37"/>
                    <a:pt x="64" y="35"/>
                    <a:pt x="63" y="34"/>
                  </a:cubicBezTo>
                  <a:cubicBezTo>
                    <a:pt x="62" y="33"/>
                    <a:pt x="61" y="31"/>
                    <a:pt x="59" y="30"/>
                  </a:cubicBezTo>
                  <a:cubicBezTo>
                    <a:pt x="56" y="26"/>
                    <a:pt x="56" y="26"/>
                    <a:pt x="56" y="26"/>
                  </a:cubicBezTo>
                  <a:cubicBezTo>
                    <a:pt x="53" y="24"/>
                    <a:pt x="50" y="22"/>
                    <a:pt x="47" y="20"/>
                  </a:cubicBezTo>
                  <a:cubicBezTo>
                    <a:pt x="44" y="18"/>
                    <a:pt x="41" y="16"/>
                    <a:pt x="38" y="14"/>
                  </a:cubicBezTo>
                  <a:cubicBezTo>
                    <a:pt x="35" y="13"/>
                    <a:pt x="32" y="11"/>
                    <a:pt x="29" y="10"/>
                  </a:cubicBezTo>
                  <a:cubicBezTo>
                    <a:pt x="26" y="9"/>
                    <a:pt x="23" y="8"/>
                    <a:pt x="20" y="7"/>
                  </a:cubicBezTo>
                  <a:cubicBezTo>
                    <a:pt x="18" y="6"/>
                    <a:pt x="17" y="6"/>
                    <a:pt x="16" y="5"/>
                  </a:cubicBezTo>
                  <a:cubicBezTo>
                    <a:pt x="14" y="5"/>
                    <a:pt x="13" y="5"/>
                    <a:pt x="12" y="4"/>
                  </a:cubicBezTo>
                  <a:cubicBezTo>
                    <a:pt x="10" y="4"/>
                    <a:pt x="7" y="4"/>
                    <a:pt x="6" y="3"/>
                  </a:cubicBezTo>
                  <a:cubicBezTo>
                    <a:pt x="2" y="2"/>
                    <a:pt x="0" y="2"/>
                    <a:pt x="0" y="2"/>
                  </a:cubicBezTo>
                  <a:cubicBezTo>
                    <a:pt x="0" y="2"/>
                    <a:pt x="2" y="2"/>
                    <a:pt x="6" y="1"/>
                  </a:cubicBezTo>
                  <a:cubicBezTo>
                    <a:pt x="8" y="1"/>
                    <a:pt x="10" y="1"/>
                    <a:pt x="12" y="1"/>
                  </a:cubicBezTo>
                  <a:cubicBezTo>
                    <a:pt x="13" y="0"/>
                    <a:pt x="15" y="0"/>
                    <a:pt x="16" y="0"/>
                  </a:cubicBezTo>
                  <a:cubicBezTo>
                    <a:pt x="18" y="0"/>
                    <a:pt x="19" y="0"/>
                    <a:pt x="21" y="0"/>
                  </a:cubicBezTo>
                  <a:cubicBezTo>
                    <a:pt x="24" y="0"/>
                    <a:pt x="27" y="0"/>
                    <a:pt x="31" y="0"/>
                  </a:cubicBezTo>
                  <a:cubicBezTo>
                    <a:pt x="34" y="1"/>
                    <a:pt x="38" y="1"/>
                    <a:pt x="42" y="1"/>
                  </a:cubicBezTo>
                  <a:cubicBezTo>
                    <a:pt x="46" y="2"/>
                    <a:pt x="50" y="3"/>
                    <a:pt x="54" y="4"/>
                  </a:cubicBezTo>
                  <a:cubicBezTo>
                    <a:pt x="59" y="5"/>
                    <a:pt x="63" y="7"/>
                    <a:pt x="67" y="9"/>
                  </a:cubicBezTo>
                  <a:cubicBezTo>
                    <a:pt x="73" y="12"/>
                    <a:pt x="73" y="12"/>
                    <a:pt x="73" y="12"/>
                  </a:cubicBezTo>
                  <a:cubicBezTo>
                    <a:pt x="75" y="13"/>
                    <a:pt x="77" y="14"/>
                    <a:pt x="79" y="15"/>
                  </a:cubicBezTo>
                  <a:cubicBezTo>
                    <a:pt x="81" y="16"/>
                    <a:pt x="83" y="18"/>
                    <a:pt x="85" y="19"/>
                  </a:cubicBezTo>
                  <a:cubicBezTo>
                    <a:pt x="86" y="20"/>
                    <a:pt x="88" y="22"/>
                    <a:pt x="90" y="23"/>
                  </a:cubicBezTo>
                  <a:cubicBezTo>
                    <a:pt x="93" y="26"/>
                    <a:pt x="96" y="29"/>
                    <a:pt x="99" y="32"/>
                  </a:cubicBezTo>
                  <a:cubicBezTo>
                    <a:pt x="102" y="35"/>
                    <a:pt x="104" y="38"/>
                    <a:pt x="106" y="42"/>
                  </a:cubicBezTo>
                  <a:cubicBezTo>
                    <a:pt x="108" y="44"/>
                    <a:pt x="110" y="47"/>
                    <a:pt x="112" y="50"/>
                  </a:cubicBezTo>
                  <a:cubicBezTo>
                    <a:pt x="113" y="53"/>
                    <a:pt x="114" y="55"/>
                    <a:pt x="115" y="57"/>
                  </a:cubicBezTo>
                  <a:cubicBezTo>
                    <a:pt x="115" y="58"/>
                    <a:pt x="116" y="59"/>
                    <a:pt x="116" y="60"/>
                  </a:cubicBezTo>
                  <a:cubicBezTo>
                    <a:pt x="117" y="61"/>
                    <a:pt x="117" y="62"/>
                    <a:pt x="117" y="63"/>
                  </a:cubicBezTo>
                  <a:cubicBezTo>
                    <a:pt x="117" y="63"/>
                    <a:pt x="117" y="64"/>
                    <a:pt x="118" y="64"/>
                  </a:cubicBezTo>
                  <a:cubicBezTo>
                    <a:pt x="118" y="65"/>
                    <a:pt x="118" y="65"/>
                    <a:pt x="118" y="65"/>
                  </a:cubicBezTo>
                  <a:lnTo>
                    <a:pt x="77" y="72"/>
                  </a:lnTo>
                  <a:close/>
                </a:path>
              </a:pathLst>
            </a:custGeom>
            <a:solidFill>
              <a:srgbClr val="2D52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223" name="Google Shape;3223;p10"/>
            <p:cNvSpPr/>
            <p:nvPr/>
          </p:nvSpPr>
          <p:spPr>
            <a:xfrm>
              <a:off x="8250239" y="6218239"/>
              <a:ext cx="174625" cy="525463"/>
            </a:xfrm>
            <a:custGeom>
              <a:rect b="b" l="l" r="r" t="t"/>
              <a:pathLst>
                <a:path extrusionOk="0" h="119" w="42">
                  <a:moveTo>
                    <a:pt x="0" y="119"/>
                  </a:moveTo>
                  <a:cubicBezTo>
                    <a:pt x="0" y="119"/>
                    <a:pt x="0" y="118"/>
                    <a:pt x="0" y="117"/>
                  </a:cubicBezTo>
                  <a:cubicBezTo>
                    <a:pt x="0" y="116"/>
                    <a:pt x="0" y="115"/>
                    <a:pt x="0" y="113"/>
                  </a:cubicBezTo>
                  <a:cubicBezTo>
                    <a:pt x="1" y="110"/>
                    <a:pt x="1" y="105"/>
                    <a:pt x="2" y="99"/>
                  </a:cubicBezTo>
                  <a:cubicBezTo>
                    <a:pt x="3" y="87"/>
                    <a:pt x="5" y="71"/>
                    <a:pt x="9" y="55"/>
                  </a:cubicBezTo>
                  <a:cubicBezTo>
                    <a:pt x="11" y="48"/>
                    <a:pt x="13" y="40"/>
                    <a:pt x="16" y="33"/>
                  </a:cubicBezTo>
                  <a:cubicBezTo>
                    <a:pt x="19" y="26"/>
                    <a:pt x="22" y="20"/>
                    <a:pt x="25" y="14"/>
                  </a:cubicBezTo>
                  <a:cubicBezTo>
                    <a:pt x="26" y="12"/>
                    <a:pt x="28" y="10"/>
                    <a:pt x="30" y="8"/>
                  </a:cubicBezTo>
                  <a:cubicBezTo>
                    <a:pt x="31" y="6"/>
                    <a:pt x="33" y="4"/>
                    <a:pt x="34" y="3"/>
                  </a:cubicBezTo>
                  <a:cubicBezTo>
                    <a:pt x="35" y="2"/>
                    <a:pt x="36" y="1"/>
                    <a:pt x="37" y="1"/>
                  </a:cubicBezTo>
                  <a:cubicBezTo>
                    <a:pt x="38" y="0"/>
                    <a:pt x="38" y="0"/>
                    <a:pt x="38" y="0"/>
                  </a:cubicBezTo>
                  <a:cubicBezTo>
                    <a:pt x="38" y="0"/>
                    <a:pt x="38" y="0"/>
                    <a:pt x="37" y="1"/>
                  </a:cubicBezTo>
                  <a:cubicBezTo>
                    <a:pt x="37" y="2"/>
                    <a:pt x="36" y="3"/>
                    <a:pt x="35" y="4"/>
                  </a:cubicBezTo>
                  <a:cubicBezTo>
                    <a:pt x="35" y="6"/>
                    <a:pt x="34" y="8"/>
                    <a:pt x="33" y="10"/>
                  </a:cubicBezTo>
                  <a:cubicBezTo>
                    <a:pt x="32" y="12"/>
                    <a:pt x="32" y="14"/>
                    <a:pt x="31" y="17"/>
                  </a:cubicBezTo>
                  <a:cubicBezTo>
                    <a:pt x="30" y="22"/>
                    <a:pt x="29" y="29"/>
                    <a:pt x="29" y="36"/>
                  </a:cubicBezTo>
                  <a:cubicBezTo>
                    <a:pt x="29" y="42"/>
                    <a:pt x="29" y="50"/>
                    <a:pt x="30" y="57"/>
                  </a:cubicBezTo>
                  <a:cubicBezTo>
                    <a:pt x="32" y="72"/>
                    <a:pt x="35" y="86"/>
                    <a:pt x="37" y="97"/>
                  </a:cubicBezTo>
                  <a:cubicBezTo>
                    <a:pt x="38" y="102"/>
                    <a:pt x="40" y="107"/>
                    <a:pt x="40" y="110"/>
                  </a:cubicBezTo>
                  <a:cubicBezTo>
                    <a:pt x="41" y="111"/>
                    <a:pt x="41" y="112"/>
                    <a:pt x="41" y="113"/>
                  </a:cubicBezTo>
                  <a:cubicBezTo>
                    <a:pt x="42" y="114"/>
                    <a:pt x="42" y="114"/>
                    <a:pt x="42" y="114"/>
                  </a:cubicBezTo>
                  <a:lnTo>
                    <a:pt x="0" y="119"/>
                  </a:lnTo>
                  <a:close/>
                </a:path>
              </a:pathLst>
            </a:custGeom>
            <a:solidFill>
              <a:srgbClr val="2D52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224" name="Google Shape;3224;p10"/>
            <p:cNvSpPr/>
            <p:nvPr/>
          </p:nvSpPr>
          <p:spPr>
            <a:xfrm>
              <a:off x="3576638" y="5773739"/>
              <a:ext cx="746125" cy="992188"/>
            </a:xfrm>
            <a:custGeom>
              <a:rect b="b" l="l" r="r" t="t"/>
              <a:pathLst>
                <a:path extrusionOk="0" h="625" w="470">
                  <a:moveTo>
                    <a:pt x="192" y="625"/>
                  </a:moveTo>
                  <a:lnTo>
                    <a:pt x="279" y="625"/>
                  </a:lnTo>
                  <a:lnTo>
                    <a:pt x="271" y="239"/>
                  </a:lnTo>
                  <a:lnTo>
                    <a:pt x="470" y="8"/>
                  </a:lnTo>
                  <a:lnTo>
                    <a:pt x="268" y="169"/>
                  </a:lnTo>
                  <a:lnTo>
                    <a:pt x="237" y="0"/>
                  </a:lnTo>
                  <a:lnTo>
                    <a:pt x="205" y="158"/>
                  </a:lnTo>
                  <a:lnTo>
                    <a:pt x="0" y="8"/>
                  </a:lnTo>
                  <a:lnTo>
                    <a:pt x="200" y="239"/>
                  </a:lnTo>
                  <a:lnTo>
                    <a:pt x="192" y="625"/>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225" name="Google Shape;3225;p10"/>
            <p:cNvSpPr/>
            <p:nvPr/>
          </p:nvSpPr>
          <p:spPr>
            <a:xfrm>
              <a:off x="3948113" y="5773739"/>
              <a:ext cx="374650" cy="992188"/>
            </a:xfrm>
            <a:custGeom>
              <a:rect b="b" l="l" r="r" t="t"/>
              <a:pathLst>
                <a:path extrusionOk="0" h="625" w="236">
                  <a:moveTo>
                    <a:pt x="3" y="0"/>
                  </a:moveTo>
                  <a:lnTo>
                    <a:pt x="0" y="8"/>
                  </a:lnTo>
                  <a:lnTo>
                    <a:pt x="0" y="16"/>
                  </a:lnTo>
                  <a:lnTo>
                    <a:pt x="0" y="169"/>
                  </a:lnTo>
                  <a:lnTo>
                    <a:pt x="0" y="177"/>
                  </a:lnTo>
                  <a:lnTo>
                    <a:pt x="0" y="625"/>
                  </a:lnTo>
                  <a:lnTo>
                    <a:pt x="45" y="625"/>
                  </a:lnTo>
                  <a:lnTo>
                    <a:pt x="37" y="239"/>
                  </a:lnTo>
                  <a:lnTo>
                    <a:pt x="95" y="172"/>
                  </a:lnTo>
                  <a:lnTo>
                    <a:pt x="236" y="8"/>
                  </a:lnTo>
                  <a:lnTo>
                    <a:pt x="34" y="169"/>
                  </a:lnTo>
                  <a:lnTo>
                    <a:pt x="3"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226" name="Google Shape;3226;p10"/>
            <p:cNvSpPr/>
            <p:nvPr/>
          </p:nvSpPr>
          <p:spPr>
            <a:xfrm>
              <a:off x="220663" y="6562726"/>
              <a:ext cx="58738" cy="234950"/>
            </a:xfrm>
            <a:custGeom>
              <a:rect b="b" l="l" r="r" t="t"/>
              <a:pathLst>
                <a:path extrusionOk="0" h="53" w="14">
                  <a:moveTo>
                    <a:pt x="11" y="1"/>
                  </a:moveTo>
                  <a:cubicBezTo>
                    <a:pt x="8" y="8"/>
                    <a:pt x="6" y="14"/>
                    <a:pt x="5" y="21"/>
                  </a:cubicBezTo>
                  <a:cubicBezTo>
                    <a:pt x="3" y="21"/>
                    <a:pt x="0" y="22"/>
                    <a:pt x="0" y="24"/>
                  </a:cubicBezTo>
                  <a:cubicBezTo>
                    <a:pt x="0" y="31"/>
                    <a:pt x="1" y="38"/>
                    <a:pt x="4" y="44"/>
                  </a:cubicBezTo>
                  <a:cubicBezTo>
                    <a:pt x="4" y="45"/>
                    <a:pt x="4" y="45"/>
                    <a:pt x="4" y="45"/>
                  </a:cubicBezTo>
                  <a:cubicBezTo>
                    <a:pt x="4" y="46"/>
                    <a:pt x="5" y="46"/>
                    <a:pt x="5" y="46"/>
                  </a:cubicBezTo>
                  <a:cubicBezTo>
                    <a:pt x="6" y="48"/>
                    <a:pt x="7" y="49"/>
                    <a:pt x="7" y="50"/>
                  </a:cubicBezTo>
                  <a:cubicBezTo>
                    <a:pt x="9" y="53"/>
                    <a:pt x="14" y="51"/>
                    <a:pt x="12" y="48"/>
                  </a:cubicBezTo>
                  <a:cubicBezTo>
                    <a:pt x="11" y="43"/>
                    <a:pt x="9" y="38"/>
                    <a:pt x="8" y="33"/>
                  </a:cubicBezTo>
                  <a:cubicBezTo>
                    <a:pt x="9" y="22"/>
                    <a:pt x="10" y="12"/>
                    <a:pt x="13" y="2"/>
                  </a:cubicBezTo>
                  <a:cubicBezTo>
                    <a:pt x="14" y="1"/>
                    <a:pt x="11" y="0"/>
                    <a:pt x="11" y="1"/>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227" name="Google Shape;3227;p10"/>
            <p:cNvSpPr/>
            <p:nvPr/>
          </p:nvSpPr>
          <p:spPr>
            <a:xfrm>
              <a:off x="292101" y="6557964"/>
              <a:ext cx="66675" cy="212725"/>
            </a:xfrm>
            <a:custGeom>
              <a:rect b="b" l="l" r="r" t="t"/>
              <a:pathLst>
                <a:path extrusionOk="0" h="48" w="16">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228" name="Google Shape;3228;p10"/>
            <p:cNvSpPr/>
            <p:nvPr/>
          </p:nvSpPr>
          <p:spPr>
            <a:xfrm>
              <a:off x="371476" y="6597651"/>
              <a:ext cx="33338" cy="195263"/>
            </a:xfrm>
            <a:custGeom>
              <a:rect b="b" l="l" r="r" t="t"/>
              <a:pathLst>
                <a:path extrusionOk="0" h="44" w="8">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7" y="44"/>
                    <a:pt x="7" y="41"/>
                  </a:cubicBezTo>
                  <a:cubicBezTo>
                    <a:pt x="8" y="28"/>
                    <a:pt x="7" y="15"/>
                    <a:pt x="6" y="2"/>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229" name="Google Shape;3229;p10"/>
            <p:cNvSpPr/>
            <p:nvPr/>
          </p:nvSpPr>
          <p:spPr>
            <a:xfrm>
              <a:off x="461963" y="6545264"/>
              <a:ext cx="76200" cy="211138"/>
            </a:xfrm>
            <a:custGeom>
              <a:rect b="b" l="l" r="r" t="t"/>
              <a:pathLst>
                <a:path extrusionOk="0" h="48" w="18">
                  <a:moveTo>
                    <a:pt x="17" y="44"/>
                  </a:moveTo>
                  <a:cubicBezTo>
                    <a:pt x="15" y="35"/>
                    <a:pt x="15"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1" y="21"/>
                    <a:pt x="1" y="30"/>
                  </a:cubicBezTo>
                  <a:cubicBezTo>
                    <a:pt x="1" y="29"/>
                    <a:pt x="0" y="30"/>
                    <a:pt x="0" y="31"/>
                  </a:cubicBezTo>
                  <a:cubicBezTo>
                    <a:pt x="0" y="35"/>
                    <a:pt x="0" y="39"/>
                    <a:pt x="0" y="43"/>
                  </a:cubicBezTo>
                  <a:cubicBezTo>
                    <a:pt x="0" y="44"/>
                    <a:pt x="1" y="44"/>
                    <a:pt x="1"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7" y="4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230" name="Google Shape;3230;p10"/>
            <p:cNvSpPr/>
            <p:nvPr/>
          </p:nvSpPr>
          <p:spPr>
            <a:xfrm>
              <a:off x="617538" y="6611939"/>
              <a:ext cx="20638" cy="144463"/>
            </a:xfrm>
            <a:custGeom>
              <a:rect b="b" l="l" r="r" t="t"/>
              <a:pathLst>
                <a:path extrusionOk="0" h="33" w="5">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231" name="Google Shape;3231;p10"/>
            <p:cNvSpPr/>
            <p:nvPr/>
          </p:nvSpPr>
          <p:spPr>
            <a:xfrm>
              <a:off x="679451" y="6597651"/>
              <a:ext cx="58738" cy="177800"/>
            </a:xfrm>
            <a:custGeom>
              <a:rect b="b" l="l" r="r" t="t"/>
              <a:pathLst>
                <a:path extrusionOk="0" h="40" w="14">
                  <a:moveTo>
                    <a:pt x="7" y="6"/>
                  </a:moveTo>
                  <a:cubicBezTo>
                    <a:pt x="7" y="5"/>
                    <a:pt x="7" y="4"/>
                    <a:pt x="7" y="3"/>
                  </a:cubicBezTo>
                  <a:cubicBezTo>
                    <a:pt x="6" y="0"/>
                    <a:pt x="0" y="1"/>
                    <a:pt x="1" y="5"/>
                  </a:cubicBezTo>
                  <a:cubicBezTo>
                    <a:pt x="3" y="13"/>
                    <a:pt x="2" y="21"/>
                    <a:pt x="3" y="29"/>
                  </a:cubicBezTo>
                  <a:cubicBezTo>
                    <a:pt x="3" y="30"/>
                    <a:pt x="4" y="31"/>
                    <a:pt x="5" y="31"/>
                  </a:cubicBezTo>
                  <a:cubicBezTo>
                    <a:pt x="5" y="33"/>
                    <a:pt x="5" y="35"/>
                    <a:pt x="5" y="37"/>
                  </a:cubicBezTo>
                  <a:cubicBezTo>
                    <a:pt x="6" y="40"/>
                    <a:pt x="10" y="40"/>
                    <a:pt x="11" y="37"/>
                  </a:cubicBezTo>
                  <a:cubicBezTo>
                    <a:pt x="12" y="28"/>
                    <a:pt x="11" y="18"/>
                    <a:pt x="13" y="9"/>
                  </a:cubicBezTo>
                  <a:cubicBezTo>
                    <a:pt x="14" y="5"/>
                    <a:pt x="9" y="3"/>
                    <a:pt x="7" y="6"/>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232" name="Google Shape;3232;p10"/>
            <p:cNvSpPr/>
            <p:nvPr/>
          </p:nvSpPr>
          <p:spPr>
            <a:xfrm>
              <a:off x="750888" y="6594476"/>
              <a:ext cx="66675" cy="228600"/>
            </a:xfrm>
            <a:custGeom>
              <a:rect b="b" l="l" r="r" t="t"/>
              <a:pathLst>
                <a:path extrusionOk="0" h="52" w="16">
                  <a:moveTo>
                    <a:pt x="7" y="4"/>
                  </a:moveTo>
                  <a:cubicBezTo>
                    <a:pt x="7" y="7"/>
                    <a:pt x="7" y="9"/>
                    <a:pt x="6" y="11"/>
                  </a:cubicBezTo>
                  <a:cubicBezTo>
                    <a:pt x="5" y="11"/>
                    <a:pt x="3" y="11"/>
                    <a:pt x="3" y="13"/>
                  </a:cubicBezTo>
                  <a:cubicBezTo>
                    <a:pt x="3" y="16"/>
                    <a:pt x="3" y="20"/>
                    <a:pt x="2" y="23"/>
                  </a:cubicBezTo>
                  <a:cubicBezTo>
                    <a:pt x="0" y="24"/>
                    <a:pt x="3" y="26"/>
                    <a:pt x="4" y="25"/>
                  </a:cubicBezTo>
                  <a:cubicBezTo>
                    <a:pt x="3" y="33"/>
                    <a:pt x="3" y="41"/>
                    <a:pt x="4" y="49"/>
                  </a:cubicBezTo>
                  <a:cubicBezTo>
                    <a:pt x="5" y="52"/>
                    <a:pt x="10" y="52"/>
                    <a:pt x="10" y="49"/>
                  </a:cubicBezTo>
                  <a:cubicBezTo>
                    <a:pt x="13" y="35"/>
                    <a:pt x="13" y="20"/>
                    <a:pt x="15" y="5"/>
                  </a:cubicBezTo>
                  <a:cubicBezTo>
                    <a:pt x="16" y="1"/>
                    <a:pt x="8" y="0"/>
                    <a:pt x="7"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233" name="Google Shape;3233;p10"/>
            <p:cNvSpPr/>
            <p:nvPr/>
          </p:nvSpPr>
          <p:spPr>
            <a:xfrm>
              <a:off x="563563" y="6611939"/>
              <a:ext cx="49213" cy="206375"/>
            </a:xfrm>
            <a:custGeom>
              <a:rect b="b" l="l" r="r" t="t"/>
              <a:pathLst>
                <a:path extrusionOk="0" h="47" w="12">
                  <a:moveTo>
                    <a:pt x="8" y="7"/>
                  </a:moveTo>
                  <a:cubicBezTo>
                    <a:pt x="8" y="6"/>
                    <a:pt x="7" y="4"/>
                    <a:pt x="7" y="3"/>
                  </a:cubicBezTo>
                  <a:cubicBezTo>
                    <a:pt x="6" y="0"/>
                    <a:pt x="3" y="1"/>
                    <a:pt x="3" y="4"/>
                  </a:cubicBezTo>
                  <a:cubicBezTo>
                    <a:pt x="4" y="5"/>
                    <a:pt x="4" y="7"/>
                    <a:pt x="5" y="8"/>
                  </a:cubicBezTo>
                  <a:cubicBezTo>
                    <a:pt x="4" y="8"/>
                    <a:pt x="3"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1" y="13"/>
                  </a:cubicBezTo>
                  <a:cubicBezTo>
                    <a:pt x="12" y="10"/>
                    <a:pt x="10" y="8"/>
                    <a:pt x="8" y="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234" name="Google Shape;3234;p10"/>
            <p:cNvSpPr/>
            <p:nvPr/>
          </p:nvSpPr>
          <p:spPr>
            <a:xfrm>
              <a:off x="87313" y="6584951"/>
              <a:ext cx="74613" cy="212725"/>
            </a:xfrm>
            <a:custGeom>
              <a:rect b="b" l="l" r="r" t="t"/>
              <a:pathLst>
                <a:path extrusionOk="0" h="48" w="18">
                  <a:moveTo>
                    <a:pt x="17" y="44"/>
                  </a:moveTo>
                  <a:cubicBezTo>
                    <a:pt x="14" y="35"/>
                    <a:pt x="14" y="26"/>
                    <a:pt x="16" y="17"/>
                  </a:cubicBezTo>
                  <a:cubicBezTo>
                    <a:pt x="17" y="13"/>
                    <a:pt x="11" y="11"/>
                    <a:pt x="10" y="15"/>
                  </a:cubicBezTo>
                  <a:cubicBezTo>
                    <a:pt x="10" y="15"/>
                    <a:pt x="10" y="15"/>
                    <a:pt x="10" y="15"/>
                  </a:cubicBezTo>
                  <a:cubicBezTo>
                    <a:pt x="9" y="15"/>
                    <a:pt x="9" y="15"/>
                    <a:pt x="9" y="15"/>
                  </a:cubicBezTo>
                  <a:cubicBezTo>
                    <a:pt x="9" y="11"/>
                    <a:pt x="9" y="8"/>
                    <a:pt x="10" y="4"/>
                  </a:cubicBezTo>
                  <a:cubicBezTo>
                    <a:pt x="10" y="0"/>
                    <a:pt x="5" y="0"/>
                    <a:pt x="4" y="3"/>
                  </a:cubicBezTo>
                  <a:cubicBezTo>
                    <a:pt x="2" y="12"/>
                    <a:pt x="1" y="20"/>
                    <a:pt x="1" y="29"/>
                  </a:cubicBezTo>
                  <a:cubicBezTo>
                    <a:pt x="1" y="29"/>
                    <a:pt x="0" y="29"/>
                    <a:pt x="0" y="30"/>
                  </a:cubicBezTo>
                  <a:cubicBezTo>
                    <a:pt x="0" y="34"/>
                    <a:pt x="0" y="38"/>
                    <a:pt x="0" y="42"/>
                  </a:cubicBezTo>
                  <a:cubicBezTo>
                    <a:pt x="0" y="43"/>
                    <a:pt x="1" y="43"/>
                    <a:pt x="1" y="43"/>
                  </a:cubicBezTo>
                  <a:cubicBezTo>
                    <a:pt x="2" y="47"/>
                    <a:pt x="8" y="47"/>
                    <a:pt x="8" y="42"/>
                  </a:cubicBezTo>
                  <a:cubicBezTo>
                    <a:pt x="8" y="42"/>
                    <a:pt x="8" y="42"/>
                    <a:pt x="8" y="42"/>
                  </a:cubicBezTo>
                  <a:cubicBezTo>
                    <a:pt x="8" y="43"/>
                    <a:pt x="8" y="44"/>
                    <a:pt x="8" y="44"/>
                  </a:cubicBezTo>
                  <a:cubicBezTo>
                    <a:pt x="9" y="47"/>
                    <a:pt x="12" y="47"/>
                    <a:pt x="13" y="46"/>
                  </a:cubicBezTo>
                  <a:cubicBezTo>
                    <a:pt x="14" y="48"/>
                    <a:pt x="18" y="46"/>
                    <a:pt x="17" y="4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235" name="Google Shape;3235;p10"/>
            <p:cNvSpPr/>
            <p:nvPr/>
          </p:nvSpPr>
          <p:spPr>
            <a:xfrm>
              <a:off x="241301" y="6651626"/>
              <a:ext cx="20638" cy="146050"/>
            </a:xfrm>
            <a:custGeom>
              <a:rect b="b" l="l" r="r" t="t"/>
              <a:pathLst>
                <a:path extrusionOk="0" h="33" w="5">
                  <a:moveTo>
                    <a:pt x="5" y="3"/>
                  </a:moveTo>
                  <a:cubicBezTo>
                    <a:pt x="5" y="0"/>
                    <a:pt x="0" y="0"/>
                    <a:pt x="0" y="3"/>
                  </a:cubicBezTo>
                  <a:cubicBezTo>
                    <a:pt x="0" y="12"/>
                    <a:pt x="0" y="21"/>
                    <a:pt x="0" y="29"/>
                  </a:cubicBezTo>
                  <a:cubicBezTo>
                    <a:pt x="0" y="33"/>
                    <a:pt x="5" y="33"/>
                    <a:pt x="5" y="29"/>
                  </a:cubicBezTo>
                  <a:cubicBezTo>
                    <a:pt x="5" y="21"/>
                    <a:pt x="5" y="12"/>
                    <a:pt x="5"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236" name="Google Shape;3236;p10"/>
            <p:cNvSpPr/>
            <p:nvPr/>
          </p:nvSpPr>
          <p:spPr>
            <a:xfrm>
              <a:off x="304801" y="6634164"/>
              <a:ext cx="57150" cy="180975"/>
            </a:xfrm>
            <a:custGeom>
              <a:rect b="b" l="l" r="r" t="t"/>
              <a:pathLst>
                <a:path extrusionOk="0" h="41" w="14">
                  <a:moveTo>
                    <a:pt x="7" y="6"/>
                  </a:moveTo>
                  <a:cubicBezTo>
                    <a:pt x="7" y="6"/>
                    <a:pt x="7" y="5"/>
                    <a:pt x="7" y="4"/>
                  </a:cubicBezTo>
                  <a:cubicBezTo>
                    <a:pt x="6" y="0"/>
                    <a:pt x="0" y="2"/>
                    <a:pt x="1" y="6"/>
                  </a:cubicBezTo>
                  <a:cubicBezTo>
                    <a:pt x="2" y="13"/>
                    <a:pt x="2" y="21"/>
                    <a:pt x="3" y="29"/>
                  </a:cubicBezTo>
                  <a:cubicBezTo>
                    <a:pt x="3" y="31"/>
                    <a:pt x="4" y="32"/>
                    <a:pt x="5" y="32"/>
                  </a:cubicBezTo>
                  <a:cubicBezTo>
                    <a:pt x="5" y="34"/>
                    <a:pt x="5" y="36"/>
                    <a:pt x="5" y="37"/>
                  </a:cubicBezTo>
                  <a:cubicBezTo>
                    <a:pt x="6" y="41"/>
                    <a:pt x="10" y="41"/>
                    <a:pt x="10" y="37"/>
                  </a:cubicBezTo>
                  <a:cubicBezTo>
                    <a:pt x="12" y="28"/>
                    <a:pt x="11" y="19"/>
                    <a:pt x="13" y="10"/>
                  </a:cubicBezTo>
                  <a:cubicBezTo>
                    <a:pt x="14" y="6"/>
                    <a:pt x="9" y="4"/>
                    <a:pt x="7" y="6"/>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237" name="Google Shape;3237;p10"/>
            <p:cNvSpPr/>
            <p:nvPr/>
          </p:nvSpPr>
          <p:spPr>
            <a:xfrm>
              <a:off x="187326" y="6651626"/>
              <a:ext cx="50800" cy="203200"/>
            </a:xfrm>
            <a:custGeom>
              <a:rect b="b" l="l" r="r" t="t"/>
              <a:pathLst>
                <a:path extrusionOk="0" h="46" w="12">
                  <a:moveTo>
                    <a:pt x="8" y="7"/>
                  </a:moveTo>
                  <a:cubicBezTo>
                    <a:pt x="8" y="5"/>
                    <a:pt x="7" y="4"/>
                    <a:pt x="7" y="2"/>
                  </a:cubicBezTo>
                  <a:cubicBezTo>
                    <a:pt x="6" y="0"/>
                    <a:pt x="3" y="1"/>
                    <a:pt x="3" y="3"/>
                  </a:cubicBezTo>
                  <a:cubicBezTo>
                    <a:pt x="4" y="5"/>
                    <a:pt x="4" y="6"/>
                    <a:pt x="4" y="8"/>
                  </a:cubicBezTo>
                  <a:cubicBezTo>
                    <a:pt x="4" y="8"/>
                    <a:pt x="3" y="9"/>
                    <a:pt x="3" y="10"/>
                  </a:cubicBezTo>
                  <a:cubicBezTo>
                    <a:pt x="1" y="21"/>
                    <a:pt x="0" y="32"/>
                    <a:pt x="4" y="43"/>
                  </a:cubicBezTo>
                  <a:cubicBezTo>
                    <a:pt x="5" y="46"/>
                    <a:pt x="11" y="46"/>
                    <a:pt x="11" y="42"/>
                  </a:cubicBezTo>
                  <a:cubicBezTo>
                    <a:pt x="11" y="37"/>
                    <a:pt x="11" y="33"/>
                    <a:pt x="11" y="28"/>
                  </a:cubicBezTo>
                  <a:cubicBezTo>
                    <a:pt x="11" y="28"/>
                    <a:pt x="11" y="28"/>
                    <a:pt x="11" y="27"/>
                  </a:cubicBezTo>
                  <a:cubicBezTo>
                    <a:pt x="11" y="25"/>
                    <a:pt x="11" y="23"/>
                    <a:pt x="11" y="21"/>
                  </a:cubicBezTo>
                  <a:cubicBezTo>
                    <a:pt x="11" y="18"/>
                    <a:pt x="11" y="15"/>
                    <a:pt x="11" y="12"/>
                  </a:cubicBezTo>
                  <a:cubicBezTo>
                    <a:pt x="12" y="10"/>
                    <a:pt x="10" y="8"/>
                    <a:pt x="8" y="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238" name="Google Shape;3238;p10"/>
            <p:cNvSpPr/>
            <p:nvPr/>
          </p:nvSpPr>
          <p:spPr>
            <a:xfrm>
              <a:off x="166688" y="6624639"/>
              <a:ext cx="53975" cy="119063"/>
            </a:xfrm>
            <a:custGeom>
              <a:rect b="b" l="l" r="r" t="t"/>
              <a:pathLst>
                <a:path extrusionOk="0" h="27" w="13">
                  <a:moveTo>
                    <a:pt x="12" y="24"/>
                  </a:moveTo>
                  <a:cubicBezTo>
                    <a:pt x="9" y="17"/>
                    <a:pt x="6" y="10"/>
                    <a:pt x="4" y="2"/>
                  </a:cubicBezTo>
                  <a:cubicBezTo>
                    <a:pt x="4" y="0"/>
                    <a:pt x="0" y="0"/>
                    <a:pt x="1" y="3"/>
                  </a:cubicBezTo>
                  <a:cubicBezTo>
                    <a:pt x="3" y="11"/>
                    <a:pt x="5" y="18"/>
                    <a:pt x="9" y="26"/>
                  </a:cubicBezTo>
                  <a:cubicBezTo>
                    <a:pt x="10" y="27"/>
                    <a:pt x="13" y="26"/>
                    <a:pt x="12" y="2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239" name="Google Shape;3239;p10"/>
            <p:cNvSpPr/>
            <p:nvPr/>
          </p:nvSpPr>
          <p:spPr>
            <a:xfrm>
              <a:off x="328613" y="6629401"/>
              <a:ext cx="46038" cy="146050"/>
            </a:xfrm>
            <a:custGeom>
              <a:rect b="b" l="l" r="r" t="t"/>
              <a:pathLst>
                <a:path extrusionOk="0" h="33" w="11">
                  <a:moveTo>
                    <a:pt x="3" y="5"/>
                  </a:moveTo>
                  <a:cubicBezTo>
                    <a:pt x="0" y="12"/>
                    <a:pt x="1" y="21"/>
                    <a:pt x="3" y="29"/>
                  </a:cubicBezTo>
                  <a:cubicBezTo>
                    <a:pt x="4" y="33"/>
                    <a:pt x="10" y="31"/>
                    <a:pt x="9" y="27"/>
                  </a:cubicBezTo>
                  <a:cubicBezTo>
                    <a:pt x="8" y="20"/>
                    <a:pt x="7" y="13"/>
                    <a:pt x="9" y="6"/>
                  </a:cubicBezTo>
                  <a:cubicBezTo>
                    <a:pt x="11" y="2"/>
                    <a:pt x="4" y="0"/>
                    <a:pt x="3"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240" name="Google Shape;3240;p10"/>
            <p:cNvSpPr/>
            <p:nvPr/>
          </p:nvSpPr>
          <p:spPr>
            <a:xfrm>
              <a:off x="850901" y="6567489"/>
              <a:ext cx="61913" cy="220663"/>
            </a:xfrm>
            <a:custGeom>
              <a:rect b="b" l="l" r="r" t="t"/>
              <a:pathLst>
                <a:path extrusionOk="0" h="50" w="15">
                  <a:moveTo>
                    <a:pt x="11" y="28"/>
                  </a:moveTo>
                  <a:cubicBezTo>
                    <a:pt x="11" y="20"/>
                    <a:pt x="11" y="13"/>
                    <a:pt x="13" y="6"/>
                  </a:cubicBezTo>
                  <a:cubicBezTo>
                    <a:pt x="15" y="2"/>
                    <a:pt x="8" y="0"/>
                    <a:pt x="6" y="4"/>
                  </a:cubicBezTo>
                  <a:cubicBezTo>
                    <a:pt x="5" y="8"/>
                    <a:pt x="5" y="11"/>
                    <a:pt x="4" y="15"/>
                  </a:cubicBezTo>
                  <a:cubicBezTo>
                    <a:pt x="4" y="15"/>
                    <a:pt x="3" y="16"/>
                    <a:pt x="3" y="17"/>
                  </a:cubicBezTo>
                  <a:cubicBezTo>
                    <a:pt x="0" y="27"/>
                    <a:pt x="0" y="36"/>
                    <a:pt x="4" y="46"/>
                  </a:cubicBezTo>
                  <a:cubicBezTo>
                    <a:pt x="7" y="50"/>
                    <a:pt x="13" y="46"/>
                    <a:pt x="11" y="42"/>
                  </a:cubicBezTo>
                  <a:cubicBezTo>
                    <a:pt x="9" y="38"/>
                    <a:pt x="8" y="34"/>
                    <a:pt x="8" y="30"/>
                  </a:cubicBezTo>
                  <a:cubicBezTo>
                    <a:pt x="9" y="30"/>
                    <a:pt x="10" y="29"/>
                    <a:pt x="11" y="28"/>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241" name="Google Shape;3241;p10"/>
            <p:cNvSpPr/>
            <p:nvPr/>
          </p:nvSpPr>
          <p:spPr>
            <a:xfrm>
              <a:off x="938213" y="6624639"/>
              <a:ext cx="33338" cy="141288"/>
            </a:xfrm>
            <a:custGeom>
              <a:rect b="b" l="l" r="r" t="t"/>
              <a:pathLst>
                <a:path extrusionOk="0" h="32" w="8">
                  <a:moveTo>
                    <a:pt x="6" y="4"/>
                  </a:moveTo>
                  <a:cubicBezTo>
                    <a:pt x="5" y="0"/>
                    <a:pt x="0" y="2"/>
                    <a:pt x="0" y="5"/>
                  </a:cubicBezTo>
                  <a:cubicBezTo>
                    <a:pt x="2" y="13"/>
                    <a:pt x="2" y="21"/>
                    <a:pt x="3" y="29"/>
                  </a:cubicBezTo>
                  <a:cubicBezTo>
                    <a:pt x="3" y="32"/>
                    <a:pt x="7" y="32"/>
                    <a:pt x="7" y="29"/>
                  </a:cubicBezTo>
                  <a:cubicBezTo>
                    <a:pt x="8" y="20"/>
                    <a:pt x="7" y="12"/>
                    <a:pt x="6"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242" name="Google Shape;3242;p10"/>
            <p:cNvSpPr/>
            <p:nvPr/>
          </p:nvSpPr>
          <p:spPr>
            <a:xfrm>
              <a:off x="417513" y="6607176"/>
              <a:ext cx="33338" cy="136525"/>
            </a:xfrm>
            <a:custGeom>
              <a:rect b="b" l="l" r="r" t="t"/>
              <a:pathLst>
                <a:path extrusionOk="0" h="31" w="8">
                  <a:moveTo>
                    <a:pt x="6" y="3"/>
                  </a:moveTo>
                  <a:cubicBezTo>
                    <a:pt x="5" y="0"/>
                    <a:pt x="0" y="1"/>
                    <a:pt x="1" y="5"/>
                  </a:cubicBezTo>
                  <a:cubicBezTo>
                    <a:pt x="3" y="13"/>
                    <a:pt x="3" y="21"/>
                    <a:pt x="3" y="29"/>
                  </a:cubicBezTo>
                  <a:cubicBezTo>
                    <a:pt x="4" y="31"/>
                    <a:pt x="8" y="31"/>
                    <a:pt x="8" y="29"/>
                  </a:cubicBezTo>
                  <a:cubicBezTo>
                    <a:pt x="8" y="20"/>
                    <a:pt x="8" y="12"/>
                    <a:pt x="6"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243" name="Google Shape;3243;p10"/>
            <p:cNvSpPr/>
            <p:nvPr/>
          </p:nvSpPr>
          <p:spPr>
            <a:xfrm>
              <a:off x="963613" y="6607176"/>
              <a:ext cx="79375" cy="233363"/>
            </a:xfrm>
            <a:custGeom>
              <a:rect b="b" l="l" r="r" t="t"/>
              <a:pathLst>
                <a:path extrusionOk="0" h="53" w="19">
                  <a:moveTo>
                    <a:pt x="17" y="46"/>
                  </a:moveTo>
                  <a:cubicBezTo>
                    <a:pt x="14" y="36"/>
                    <a:pt x="13" y="25"/>
                    <a:pt x="12" y="14"/>
                  </a:cubicBezTo>
                  <a:cubicBezTo>
                    <a:pt x="12" y="13"/>
                    <a:pt x="12" y="13"/>
                    <a:pt x="11" y="13"/>
                  </a:cubicBezTo>
                  <a:cubicBezTo>
                    <a:pt x="11" y="10"/>
                    <a:pt x="11" y="12"/>
                    <a:pt x="11" y="4"/>
                  </a:cubicBezTo>
                  <a:cubicBezTo>
                    <a:pt x="11" y="0"/>
                    <a:pt x="7" y="0"/>
                    <a:pt x="7" y="4"/>
                  </a:cubicBezTo>
                  <a:cubicBezTo>
                    <a:pt x="7" y="12"/>
                    <a:pt x="7" y="10"/>
                    <a:pt x="7" y="12"/>
                  </a:cubicBezTo>
                  <a:cubicBezTo>
                    <a:pt x="7" y="13"/>
                    <a:pt x="7" y="13"/>
                    <a:pt x="7" y="14"/>
                  </a:cubicBezTo>
                  <a:cubicBezTo>
                    <a:pt x="6" y="16"/>
                    <a:pt x="6" y="19"/>
                    <a:pt x="6" y="22"/>
                  </a:cubicBezTo>
                  <a:cubicBezTo>
                    <a:pt x="5" y="21"/>
                    <a:pt x="4" y="22"/>
                    <a:pt x="4" y="22"/>
                  </a:cubicBezTo>
                  <a:cubicBezTo>
                    <a:pt x="2" y="28"/>
                    <a:pt x="2" y="33"/>
                    <a:pt x="0" y="39"/>
                  </a:cubicBezTo>
                  <a:cubicBezTo>
                    <a:pt x="0" y="40"/>
                    <a:pt x="2" y="40"/>
                    <a:pt x="2" y="39"/>
                  </a:cubicBezTo>
                  <a:cubicBezTo>
                    <a:pt x="4" y="35"/>
                    <a:pt x="4" y="30"/>
                    <a:pt x="6" y="25"/>
                  </a:cubicBezTo>
                  <a:cubicBezTo>
                    <a:pt x="5" y="33"/>
                    <a:pt x="6" y="41"/>
                    <a:pt x="9" y="48"/>
                  </a:cubicBezTo>
                  <a:cubicBezTo>
                    <a:pt x="11" y="53"/>
                    <a:pt x="19" y="51"/>
                    <a:pt x="17" y="46"/>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244" name="Google Shape;3244;p10"/>
            <p:cNvSpPr/>
            <p:nvPr/>
          </p:nvSpPr>
          <p:spPr>
            <a:xfrm>
              <a:off x="1063626" y="6726239"/>
              <a:ext cx="28575" cy="128588"/>
            </a:xfrm>
            <a:custGeom>
              <a:rect b="b" l="l" r="r" t="t"/>
              <a:pathLst>
                <a:path extrusionOk="0" h="29" w="7">
                  <a:moveTo>
                    <a:pt x="6" y="3"/>
                  </a:moveTo>
                  <a:cubicBezTo>
                    <a:pt x="6" y="0"/>
                    <a:pt x="2" y="0"/>
                    <a:pt x="1" y="3"/>
                  </a:cubicBezTo>
                  <a:cubicBezTo>
                    <a:pt x="1" y="10"/>
                    <a:pt x="0" y="21"/>
                    <a:pt x="0" y="25"/>
                  </a:cubicBezTo>
                  <a:cubicBezTo>
                    <a:pt x="0" y="29"/>
                    <a:pt x="7" y="29"/>
                    <a:pt x="7" y="25"/>
                  </a:cubicBezTo>
                  <a:cubicBezTo>
                    <a:pt x="7" y="21"/>
                    <a:pt x="6" y="11"/>
                    <a:pt x="6"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245" name="Google Shape;3245;p10"/>
            <p:cNvSpPr/>
            <p:nvPr/>
          </p:nvSpPr>
          <p:spPr>
            <a:xfrm>
              <a:off x="1096963" y="6624639"/>
              <a:ext cx="36513" cy="176213"/>
            </a:xfrm>
            <a:custGeom>
              <a:rect b="b" l="l" r="r" t="t"/>
              <a:pathLst>
                <a:path extrusionOk="0" h="40" w="9">
                  <a:moveTo>
                    <a:pt x="3" y="3"/>
                  </a:moveTo>
                  <a:cubicBezTo>
                    <a:pt x="0" y="14"/>
                    <a:pt x="0" y="24"/>
                    <a:pt x="0" y="35"/>
                  </a:cubicBezTo>
                  <a:cubicBezTo>
                    <a:pt x="0" y="40"/>
                    <a:pt x="8" y="40"/>
                    <a:pt x="8" y="35"/>
                  </a:cubicBezTo>
                  <a:cubicBezTo>
                    <a:pt x="8" y="25"/>
                    <a:pt x="8" y="15"/>
                    <a:pt x="9" y="4"/>
                  </a:cubicBezTo>
                  <a:cubicBezTo>
                    <a:pt x="9" y="1"/>
                    <a:pt x="4" y="0"/>
                    <a:pt x="3"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246" name="Google Shape;3246;p10"/>
            <p:cNvSpPr/>
            <p:nvPr/>
          </p:nvSpPr>
          <p:spPr>
            <a:xfrm>
              <a:off x="1133476" y="6611939"/>
              <a:ext cx="71438" cy="250825"/>
            </a:xfrm>
            <a:custGeom>
              <a:rect b="b" l="l" r="r" t="t"/>
              <a:pathLst>
                <a:path extrusionOk="0" h="57" w="17">
                  <a:moveTo>
                    <a:pt x="7" y="5"/>
                  </a:moveTo>
                  <a:cubicBezTo>
                    <a:pt x="6" y="7"/>
                    <a:pt x="5" y="10"/>
                    <a:pt x="4" y="12"/>
                  </a:cubicBezTo>
                  <a:cubicBezTo>
                    <a:pt x="4" y="11"/>
                    <a:pt x="4" y="11"/>
                    <a:pt x="4" y="11"/>
                  </a:cubicBezTo>
                  <a:cubicBezTo>
                    <a:pt x="4" y="9"/>
                    <a:pt x="1" y="10"/>
                    <a:pt x="1" y="11"/>
                  </a:cubicBezTo>
                  <a:cubicBezTo>
                    <a:pt x="2" y="14"/>
                    <a:pt x="2" y="17"/>
                    <a:pt x="2" y="19"/>
                  </a:cubicBezTo>
                  <a:cubicBezTo>
                    <a:pt x="0" y="31"/>
                    <a:pt x="1" y="43"/>
                    <a:pt x="6"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247" name="Google Shape;3247;p10"/>
            <p:cNvSpPr/>
            <p:nvPr/>
          </p:nvSpPr>
          <p:spPr>
            <a:xfrm>
              <a:off x="1054101" y="6575426"/>
              <a:ext cx="33338" cy="160338"/>
            </a:xfrm>
            <a:custGeom>
              <a:rect b="b" l="l" r="r" t="t"/>
              <a:pathLst>
                <a:path extrusionOk="0" h="36" w="8">
                  <a:moveTo>
                    <a:pt x="0" y="5"/>
                  </a:moveTo>
                  <a:cubicBezTo>
                    <a:pt x="0" y="14"/>
                    <a:pt x="0" y="23"/>
                    <a:pt x="0" y="32"/>
                  </a:cubicBezTo>
                  <a:cubicBezTo>
                    <a:pt x="0" y="36"/>
                    <a:pt x="7" y="36"/>
                    <a:pt x="7" y="32"/>
                  </a:cubicBezTo>
                  <a:cubicBezTo>
                    <a:pt x="7" y="23"/>
                    <a:pt x="8" y="14"/>
                    <a:pt x="8" y="5"/>
                  </a:cubicBezTo>
                  <a:cubicBezTo>
                    <a:pt x="8" y="0"/>
                    <a:pt x="0" y="0"/>
                    <a:pt x="0"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248" name="Google Shape;3248;p10"/>
            <p:cNvSpPr/>
            <p:nvPr/>
          </p:nvSpPr>
          <p:spPr>
            <a:xfrm>
              <a:off x="1192213" y="6611939"/>
              <a:ext cx="66675" cy="176213"/>
            </a:xfrm>
            <a:custGeom>
              <a:rect b="b" l="l" r="r" t="t"/>
              <a:pathLst>
                <a:path extrusionOk="0" h="40" w="16">
                  <a:moveTo>
                    <a:pt x="5" y="5"/>
                  </a:moveTo>
                  <a:cubicBezTo>
                    <a:pt x="1" y="15"/>
                    <a:pt x="0" y="26"/>
                    <a:pt x="4" y="37"/>
                  </a:cubicBezTo>
                  <a:cubicBezTo>
                    <a:pt x="5" y="40"/>
                    <a:pt x="10" y="40"/>
                    <a:pt x="10" y="36"/>
                  </a:cubicBezTo>
                  <a:cubicBezTo>
                    <a:pt x="10" y="27"/>
                    <a:pt x="9" y="18"/>
                    <a:pt x="13" y="10"/>
                  </a:cubicBezTo>
                  <a:cubicBezTo>
                    <a:pt x="16" y="4"/>
                    <a:pt x="8" y="0"/>
                    <a:pt x="5"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249" name="Google Shape;3249;p10"/>
            <p:cNvSpPr/>
            <p:nvPr/>
          </p:nvSpPr>
          <p:spPr>
            <a:xfrm>
              <a:off x="1292226" y="6686551"/>
              <a:ext cx="33338" cy="136525"/>
            </a:xfrm>
            <a:custGeom>
              <a:rect b="b" l="l" r="r" t="t"/>
              <a:pathLst>
                <a:path extrusionOk="0" h="31" w="8">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250" name="Google Shape;3250;p10"/>
            <p:cNvSpPr/>
            <p:nvPr/>
          </p:nvSpPr>
          <p:spPr>
            <a:xfrm>
              <a:off x="1433513" y="6562726"/>
              <a:ext cx="55563" cy="234950"/>
            </a:xfrm>
            <a:custGeom>
              <a:rect b="b" l="l" r="r" t="t"/>
              <a:pathLst>
                <a:path extrusionOk="0" h="53" w="13">
                  <a:moveTo>
                    <a:pt x="10" y="1"/>
                  </a:moveTo>
                  <a:cubicBezTo>
                    <a:pt x="7" y="8"/>
                    <a:pt x="5" y="14"/>
                    <a:pt x="4" y="21"/>
                  </a:cubicBezTo>
                  <a:cubicBezTo>
                    <a:pt x="2" y="21"/>
                    <a:pt x="0" y="22"/>
                    <a:pt x="0" y="24"/>
                  </a:cubicBezTo>
                  <a:cubicBezTo>
                    <a:pt x="0" y="31"/>
                    <a:pt x="1" y="38"/>
                    <a:pt x="4" y="44"/>
                  </a:cubicBezTo>
                  <a:cubicBezTo>
                    <a:pt x="4" y="45"/>
                    <a:pt x="4" y="45"/>
                    <a:pt x="4" y="45"/>
                  </a:cubicBezTo>
                  <a:cubicBezTo>
                    <a:pt x="4" y="46"/>
                    <a:pt x="4" y="46"/>
                    <a:pt x="5" y="46"/>
                  </a:cubicBezTo>
                  <a:cubicBezTo>
                    <a:pt x="5" y="48"/>
                    <a:pt x="6" y="49"/>
                    <a:pt x="7" y="50"/>
                  </a:cubicBezTo>
                  <a:cubicBezTo>
                    <a:pt x="9" y="53"/>
                    <a:pt x="13" y="51"/>
                    <a:pt x="12" y="48"/>
                  </a:cubicBezTo>
                  <a:cubicBezTo>
                    <a:pt x="10" y="43"/>
                    <a:pt x="9" y="38"/>
                    <a:pt x="8" y="33"/>
                  </a:cubicBezTo>
                  <a:cubicBezTo>
                    <a:pt x="8" y="22"/>
                    <a:pt x="9" y="12"/>
                    <a:pt x="13" y="2"/>
                  </a:cubicBezTo>
                  <a:cubicBezTo>
                    <a:pt x="13" y="1"/>
                    <a:pt x="11" y="0"/>
                    <a:pt x="10" y="1"/>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251" name="Google Shape;3251;p10"/>
            <p:cNvSpPr/>
            <p:nvPr/>
          </p:nvSpPr>
          <p:spPr>
            <a:xfrm>
              <a:off x="1500188" y="6557964"/>
              <a:ext cx="71438" cy="212725"/>
            </a:xfrm>
            <a:custGeom>
              <a:rect b="b" l="l" r="r" t="t"/>
              <a:pathLst>
                <a:path extrusionOk="0" h="48" w="17">
                  <a:moveTo>
                    <a:pt x="12" y="2"/>
                  </a:moveTo>
                  <a:cubicBezTo>
                    <a:pt x="4" y="14"/>
                    <a:pt x="0" y="29"/>
                    <a:pt x="1" y="44"/>
                  </a:cubicBezTo>
                  <a:cubicBezTo>
                    <a:pt x="1" y="48"/>
                    <a:pt x="6" y="48"/>
                    <a:pt x="7" y="44"/>
                  </a:cubicBezTo>
                  <a:cubicBezTo>
                    <a:pt x="7" y="30"/>
                    <a:pt x="8" y="16"/>
                    <a:pt x="15" y="4"/>
                  </a:cubicBezTo>
                  <a:cubicBezTo>
                    <a:pt x="17" y="2"/>
                    <a:pt x="14" y="0"/>
                    <a:pt x="12" y="2"/>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252" name="Google Shape;3252;p10"/>
            <p:cNvSpPr/>
            <p:nvPr/>
          </p:nvSpPr>
          <p:spPr>
            <a:xfrm>
              <a:off x="1584326" y="6597651"/>
              <a:ext cx="28575" cy="195263"/>
            </a:xfrm>
            <a:custGeom>
              <a:rect b="b" l="l" r="r" t="t"/>
              <a:pathLst>
                <a:path extrusionOk="0" h="44" w="7">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1" y="35"/>
                  </a:cubicBezTo>
                  <a:cubicBezTo>
                    <a:pt x="1" y="37"/>
                    <a:pt x="1" y="39"/>
                    <a:pt x="2" y="41"/>
                  </a:cubicBezTo>
                  <a:cubicBezTo>
                    <a:pt x="2" y="44"/>
                    <a:pt x="6" y="44"/>
                    <a:pt x="6" y="41"/>
                  </a:cubicBezTo>
                  <a:cubicBezTo>
                    <a:pt x="7" y="28"/>
                    <a:pt x="7" y="15"/>
                    <a:pt x="6" y="2"/>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253" name="Google Shape;3253;p10"/>
            <p:cNvSpPr/>
            <p:nvPr/>
          </p:nvSpPr>
          <p:spPr>
            <a:xfrm>
              <a:off x="1671638" y="6545264"/>
              <a:ext cx="79375" cy="211138"/>
            </a:xfrm>
            <a:custGeom>
              <a:rect b="b" l="l" r="r" t="t"/>
              <a:pathLst>
                <a:path extrusionOk="0" h="48" w="19">
                  <a:moveTo>
                    <a:pt x="18" y="44"/>
                  </a:moveTo>
                  <a:cubicBezTo>
                    <a:pt x="15" y="35"/>
                    <a:pt x="15" y="26"/>
                    <a:pt x="17" y="17"/>
                  </a:cubicBezTo>
                  <a:cubicBezTo>
                    <a:pt x="18" y="13"/>
                    <a:pt x="11" y="11"/>
                    <a:pt x="10" y="15"/>
                  </a:cubicBezTo>
                  <a:cubicBezTo>
                    <a:pt x="10" y="15"/>
                    <a:pt x="10" y="15"/>
                    <a:pt x="10" y="15"/>
                  </a:cubicBezTo>
                  <a:cubicBezTo>
                    <a:pt x="10" y="16"/>
                    <a:pt x="10" y="16"/>
                    <a:pt x="10" y="16"/>
                  </a:cubicBezTo>
                  <a:cubicBezTo>
                    <a:pt x="10" y="12"/>
                    <a:pt x="10" y="8"/>
                    <a:pt x="10" y="4"/>
                  </a:cubicBezTo>
                  <a:cubicBezTo>
                    <a:pt x="11" y="1"/>
                    <a:pt x="5" y="0"/>
                    <a:pt x="5" y="3"/>
                  </a:cubicBezTo>
                  <a:cubicBezTo>
                    <a:pt x="3" y="12"/>
                    <a:pt x="2" y="21"/>
                    <a:pt x="2" y="30"/>
                  </a:cubicBezTo>
                  <a:cubicBezTo>
                    <a:pt x="1" y="29"/>
                    <a:pt x="0" y="30"/>
                    <a:pt x="0" y="31"/>
                  </a:cubicBezTo>
                  <a:cubicBezTo>
                    <a:pt x="0" y="35"/>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254" name="Google Shape;3254;p10"/>
            <p:cNvSpPr/>
            <p:nvPr/>
          </p:nvSpPr>
          <p:spPr>
            <a:xfrm>
              <a:off x="1825626" y="6611939"/>
              <a:ext cx="25400" cy="144463"/>
            </a:xfrm>
            <a:custGeom>
              <a:rect b="b" l="l" r="r" t="t"/>
              <a:pathLst>
                <a:path extrusionOk="0" h="33" w="6">
                  <a:moveTo>
                    <a:pt x="6" y="3"/>
                  </a:moveTo>
                  <a:cubicBezTo>
                    <a:pt x="6" y="0"/>
                    <a:pt x="1" y="0"/>
                    <a:pt x="1" y="3"/>
                  </a:cubicBezTo>
                  <a:cubicBezTo>
                    <a:pt x="1" y="12"/>
                    <a:pt x="0" y="21"/>
                    <a:pt x="1" y="30"/>
                  </a:cubicBezTo>
                  <a:cubicBezTo>
                    <a:pt x="1" y="33"/>
                    <a:pt x="5" y="33"/>
                    <a:pt x="6" y="30"/>
                  </a:cubicBezTo>
                  <a:cubicBezTo>
                    <a:pt x="6" y="21"/>
                    <a:pt x="6" y="12"/>
                    <a:pt x="6"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255" name="Google Shape;3255;p10"/>
            <p:cNvSpPr/>
            <p:nvPr/>
          </p:nvSpPr>
          <p:spPr>
            <a:xfrm>
              <a:off x="1892301" y="6597651"/>
              <a:ext cx="58738" cy="177800"/>
            </a:xfrm>
            <a:custGeom>
              <a:rect b="b" l="l" r="r" t="t"/>
              <a:pathLst>
                <a:path extrusionOk="0" h="40" w="14">
                  <a:moveTo>
                    <a:pt x="7" y="6"/>
                  </a:moveTo>
                  <a:cubicBezTo>
                    <a:pt x="7" y="5"/>
                    <a:pt x="7" y="4"/>
                    <a:pt x="6" y="3"/>
                  </a:cubicBezTo>
                  <a:cubicBezTo>
                    <a:pt x="5" y="0"/>
                    <a:pt x="0" y="1"/>
                    <a:pt x="0" y="5"/>
                  </a:cubicBezTo>
                  <a:cubicBezTo>
                    <a:pt x="2" y="13"/>
                    <a:pt x="2" y="21"/>
                    <a:pt x="2" y="29"/>
                  </a:cubicBezTo>
                  <a:cubicBezTo>
                    <a:pt x="2" y="30"/>
                    <a:pt x="3" y="31"/>
                    <a:pt x="4" y="31"/>
                  </a:cubicBezTo>
                  <a:cubicBezTo>
                    <a:pt x="5" y="33"/>
                    <a:pt x="5" y="35"/>
                    <a:pt x="5" y="37"/>
                  </a:cubicBezTo>
                  <a:cubicBezTo>
                    <a:pt x="5" y="40"/>
                    <a:pt x="10" y="40"/>
                    <a:pt x="10" y="37"/>
                  </a:cubicBezTo>
                  <a:cubicBezTo>
                    <a:pt x="11" y="28"/>
                    <a:pt x="11" y="18"/>
                    <a:pt x="13" y="9"/>
                  </a:cubicBezTo>
                  <a:cubicBezTo>
                    <a:pt x="14" y="5"/>
                    <a:pt x="9" y="3"/>
                    <a:pt x="7" y="6"/>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256" name="Google Shape;3256;p10"/>
            <p:cNvSpPr/>
            <p:nvPr/>
          </p:nvSpPr>
          <p:spPr>
            <a:xfrm>
              <a:off x="1963738" y="6594476"/>
              <a:ext cx="61913" cy="228600"/>
            </a:xfrm>
            <a:custGeom>
              <a:rect b="b" l="l" r="r" t="t"/>
              <a:pathLst>
                <a:path extrusionOk="0" h="52" w="15">
                  <a:moveTo>
                    <a:pt x="7" y="4"/>
                  </a:moveTo>
                  <a:cubicBezTo>
                    <a:pt x="7" y="7"/>
                    <a:pt x="6" y="9"/>
                    <a:pt x="6" y="11"/>
                  </a:cubicBezTo>
                  <a:cubicBezTo>
                    <a:pt x="4" y="11"/>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3" y="35"/>
                    <a:pt x="13" y="20"/>
                    <a:pt x="15" y="5"/>
                  </a:cubicBezTo>
                  <a:cubicBezTo>
                    <a:pt x="15" y="1"/>
                    <a:pt x="8" y="0"/>
                    <a:pt x="7"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257" name="Google Shape;3257;p10"/>
            <p:cNvSpPr/>
            <p:nvPr/>
          </p:nvSpPr>
          <p:spPr>
            <a:xfrm>
              <a:off x="1776413" y="6611939"/>
              <a:ext cx="49213" cy="206375"/>
            </a:xfrm>
            <a:custGeom>
              <a:rect b="b" l="l" r="r" t="t"/>
              <a:pathLst>
                <a:path extrusionOk="0" h="47" w="12">
                  <a:moveTo>
                    <a:pt x="8" y="7"/>
                  </a:moveTo>
                  <a:cubicBezTo>
                    <a:pt x="7" y="6"/>
                    <a:pt x="7" y="4"/>
                    <a:pt x="7" y="3"/>
                  </a:cubicBezTo>
                  <a:cubicBezTo>
                    <a:pt x="6" y="0"/>
                    <a:pt x="3" y="1"/>
                    <a:pt x="3" y="4"/>
                  </a:cubicBezTo>
                  <a:cubicBezTo>
                    <a:pt x="3" y="5"/>
                    <a:pt x="4" y="7"/>
                    <a:pt x="4" y="8"/>
                  </a:cubicBezTo>
                  <a:cubicBezTo>
                    <a:pt x="4" y="8"/>
                    <a:pt x="3" y="9"/>
                    <a:pt x="3" y="10"/>
                  </a:cubicBezTo>
                  <a:cubicBezTo>
                    <a:pt x="1" y="21"/>
                    <a:pt x="0" y="32"/>
                    <a:pt x="3" y="43"/>
                  </a:cubicBezTo>
                  <a:cubicBezTo>
                    <a:pt x="5" y="47"/>
                    <a:pt x="11" y="46"/>
                    <a:pt x="11" y="42"/>
                  </a:cubicBezTo>
                  <a:cubicBezTo>
                    <a:pt x="11" y="38"/>
                    <a:pt x="10" y="33"/>
                    <a:pt x="10" y="29"/>
                  </a:cubicBezTo>
                  <a:cubicBezTo>
                    <a:pt x="10" y="28"/>
                    <a:pt x="11" y="28"/>
                    <a:pt x="11" y="28"/>
                  </a:cubicBezTo>
                  <a:cubicBezTo>
                    <a:pt x="11" y="26"/>
                    <a:pt x="10" y="23"/>
                    <a:pt x="10" y="21"/>
                  </a:cubicBezTo>
                  <a:cubicBezTo>
                    <a:pt x="10" y="18"/>
                    <a:pt x="11" y="15"/>
                    <a:pt x="11" y="13"/>
                  </a:cubicBezTo>
                  <a:cubicBezTo>
                    <a:pt x="12" y="10"/>
                    <a:pt x="10" y="8"/>
                    <a:pt x="8" y="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258" name="Google Shape;3258;p10"/>
            <p:cNvSpPr/>
            <p:nvPr/>
          </p:nvSpPr>
          <p:spPr>
            <a:xfrm>
              <a:off x="1379538" y="6624639"/>
              <a:ext cx="50800" cy="119063"/>
            </a:xfrm>
            <a:custGeom>
              <a:rect b="b" l="l" r="r" t="t"/>
              <a:pathLst>
                <a:path extrusionOk="0" h="27" w="12">
                  <a:moveTo>
                    <a:pt x="12" y="24"/>
                  </a:moveTo>
                  <a:cubicBezTo>
                    <a:pt x="8" y="17"/>
                    <a:pt x="6" y="10"/>
                    <a:pt x="4" y="2"/>
                  </a:cubicBezTo>
                  <a:cubicBezTo>
                    <a:pt x="3" y="0"/>
                    <a:pt x="0" y="0"/>
                    <a:pt x="0" y="3"/>
                  </a:cubicBezTo>
                  <a:cubicBezTo>
                    <a:pt x="2" y="11"/>
                    <a:pt x="5" y="18"/>
                    <a:pt x="9" y="26"/>
                  </a:cubicBezTo>
                  <a:cubicBezTo>
                    <a:pt x="10" y="27"/>
                    <a:pt x="12" y="26"/>
                    <a:pt x="12" y="2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259" name="Google Shape;3259;p10"/>
            <p:cNvSpPr/>
            <p:nvPr/>
          </p:nvSpPr>
          <p:spPr>
            <a:xfrm>
              <a:off x="1276351" y="6572251"/>
              <a:ext cx="74613" cy="193675"/>
            </a:xfrm>
            <a:custGeom>
              <a:rect b="b" l="l" r="r" t="t"/>
              <a:pathLst>
                <a:path extrusionOk="0" h="44" w="18">
                  <a:moveTo>
                    <a:pt x="16" y="37"/>
                  </a:moveTo>
                  <a:cubicBezTo>
                    <a:pt x="11" y="28"/>
                    <a:pt x="7" y="18"/>
                    <a:pt x="12" y="8"/>
                  </a:cubicBezTo>
                  <a:cubicBezTo>
                    <a:pt x="13" y="4"/>
                    <a:pt x="8" y="0"/>
                    <a:pt x="6" y="4"/>
                  </a:cubicBezTo>
                  <a:cubicBezTo>
                    <a:pt x="0" y="17"/>
                    <a:pt x="2" y="29"/>
                    <a:pt x="10" y="41"/>
                  </a:cubicBezTo>
                  <a:cubicBezTo>
                    <a:pt x="12" y="44"/>
                    <a:pt x="18" y="41"/>
                    <a:pt x="16" y="3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260" name="Google Shape;3260;p10"/>
            <p:cNvSpPr/>
            <p:nvPr/>
          </p:nvSpPr>
          <p:spPr>
            <a:xfrm>
              <a:off x="1543051" y="6629401"/>
              <a:ext cx="41275" cy="146050"/>
            </a:xfrm>
            <a:custGeom>
              <a:rect b="b" l="l" r="r" t="t"/>
              <a:pathLst>
                <a:path extrusionOk="0" h="33" w="10">
                  <a:moveTo>
                    <a:pt x="3" y="5"/>
                  </a:moveTo>
                  <a:cubicBezTo>
                    <a:pt x="0" y="12"/>
                    <a:pt x="0" y="21"/>
                    <a:pt x="3" y="29"/>
                  </a:cubicBezTo>
                  <a:cubicBezTo>
                    <a:pt x="4" y="33"/>
                    <a:pt x="9" y="31"/>
                    <a:pt x="9" y="27"/>
                  </a:cubicBezTo>
                  <a:cubicBezTo>
                    <a:pt x="8" y="20"/>
                    <a:pt x="7" y="13"/>
                    <a:pt x="9" y="6"/>
                  </a:cubicBezTo>
                  <a:cubicBezTo>
                    <a:pt x="10" y="2"/>
                    <a:pt x="4" y="0"/>
                    <a:pt x="3"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261" name="Google Shape;3261;p10"/>
            <p:cNvSpPr/>
            <p:nvPr/>
          </p:nvSpPr>
          <p:spPr>
            <a:xfrm>
              <a:off x="2058988" y="6567489"/>
              <a:ext cx="63500" cy="220663"/>
            </a:xfrm>
            <a:custGeom>
              <a:rect b="b" l="l" r="r" t="t"/>
              <a:pathLst>
                <a:path extrusionOk="0" h="50" w="15">
                  <a:moveTo>
                    <a:pt x="11" y="28"/>
                  </a:moveTo>
                  <a:cubicBezTo>
                    <a:pt x="12" y="20"/>
                    <a:pt x="12" y="13"/>
                    <a:pt x="14" y="6"/>
                  </a:cubicBezTo>
                  <a:cubicBezTo>
                    <a:pt x="15" y="2"/>
                    <a:pt x="8" y="0"/>
                    <a:pt x="7" y="4"/>
                  </a:cubicBezTo>
                  <a:cubicBezTo>
                    <a:pt x="6" y="8"/>
                    <a:pt x="5" y="11"/>
                    <a:pt x="5" y="15"/>
                  </a:cubicBezTo>
                  <a:cubicBezTo>
                    <a:pt x="4" y="15"/>
                    <a:pt x="4" y="16"/>
                    <a:pt x="4" y="17"/>
                  </a:cubicBezTo>
                  <a:cubicBezTo>
                    <a:pt x="1" y="27"/>
                    <a:pt x="0" y="36"/>
                    <a:pt x="5" y="46"/>
                  </a:cubicBezTo>
                  <a:cubicBezTo>
                    <a:pt x="7" y="50"/>
                    <a:pt x="13" y="46"/>
                    <a:pt x="11" y="42"/>
                  </a:cubicBezTo>
                  <a:cubicBezTo>
                    <a:pt x="10" y="38"/>
                    <a:pt x="9" y="34"/>
                    <a:pt x="9" y="30"/>
                  </a:cubicBezTo>
                  <a:cubicBezTo>
                    <a:pt x="10" y="30"/>
                    <a:pt x="11" y="29"/>
                    <a:pt x="11" y="28"/>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262" name="Google Shape;3262;p10"/>
            <p:cNvSpPr/>
            <p:nvPr/>
          </p:nvSpPr>
          <p:spPr>
            <a:xfrm>
              <a:off x="2146301" y="6624639"/>
              <a:ext cx="33338" cy="141288"/>
            </a:xfrm>
            <a:custGeom>
              <a:rect b="b" l="l" r="r" t="t"/>
              <a:pathLst>
                <a:path extrusionOk="0" h="32" w="8">
                  <a:moveTo>
                    <a:pt x="6" y="4"/>
                  </a:moveTo>
                  <a:cubicBezTo>
                    <a:pt x="5" y="0"/>
                    <a:pt x="0" y="2"/>
                    <a:pt x="1" y="5"/>
                  </a:cubicBezTo>
                  <a:cubicBezTo>
                    <a:pt x="3" y="13"/>
                    <a:pt x="3" y="21"/>
                    <a:pt x="3" y="29"/>
                  </a:cubicBezTo>
                  <a:cubicBezTo>
                    <a:pt x="4" y="32"/>
                    <a:pt x="8" y="32"/>
                    <a:pt x="8" y="29"/>
                  </a:cubicBezTo>
                  <a:cubicBezTo>
                    <a:pt x="8" y="20"/>
                    <a:pt x="8" y="12"/>
                    <a:pt x="6"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263" name="Google Shape;3263;p10"/>
            <p:cNvSpPr/>
            <p:nvPr/>
          </p:nvSpPr>
          <p:spPr>
            <a:xfrm>
              <a:off x="2171701" y="6607176"/>
              <a:ext cx="84138" cy="233363"/>
            </a:xfrm>
            <a:custGeom>
              <a:rect b="b" l="l" r="r" t="t"/>
              <a:pathLst>
                <a:path extrusionOk="0" h="53" w="20">
                  <a:moveTo>
                    <a:pt x="18" y="46"/>
                  </a:moveTo>
                  <a:cubicBezTo>
                    <a:pt x="14" y="36"/>
                    <a:pt x="14" y="25"/>
                    <a:pt x="13" y="14"/>
                  </a:cubicBezTo>
                  <a:cubicBezTo>
                    <a:pt x="13" y="13"/>
                    <a:pt x="12" y="13"/>
                    <a:pt x="12" y="13"/>
                  </a:cubicBezTo>
                  <a:cubicBezTo>
                    <a:pt x="12" y="10"/>
                    <a:pt x="12" y="12"/>
                    <a:pt x="12" y="4"/>
                  </a:cubicBezTo>
                  <a:cubicBezTo>
                    <a:pt x="12" y="0"/>
                    <a:pt x="8" y="0"/>
                    <a:pt x="8" y="4"/>
                  </a:cubicBezTo>
                  <a:cubicBezTo>
                    <a:pt x="8" y="12"/>
                    <a:pt x="8" y="10"/>
                    <a:pt x="8" y="12"/>
                  </a:cubicBezTo>
                  <a:cubicBezTo>
                    <a:pt x="8" y="13"/>
                    <a:pt x="7" y="13"/>
                    <a:pt x="7" y="14"/>
                  </a:cubicBezTo>
                  <a:cubicBezTo>
                    <a:pt x="7" y="16"/>
                    <a:pt x="7" y="19"/>
                    <a:pt x="6" y="22"/>
                  </a:cubicBezTo>
                  <a:cubicBezTo>
                    <a:pt x="6" y="21"/>
                    <a:pt x="5" y="22"/>
                    <a:pt x="5" y="22"/>
                  </a:cubicBezTo>
                  <a:cubicBezTo>
                    <a:pt x="3" y="28"/>
                    <a:pt x="2" y="33"/>
                    <a:pt x="1" y="39"/>
                  </a:cubicBezTo>
                  <a:cubicBezTo>
                    <a:pt x="0" y="40"/>
                    <a:pt x="2" y="40"/>
                    <a:pt x="3" y="39"/>
                  </a:cubicBezTo>
                  <a:cubicBezTo>
                    <a:pt x="4" y="35"/>
                    <a:pt x="5" y="30"/>
                    <a:pt x="6" y="25"/>
                  </a:cubicBezTo>
                  <a:cubicBezTo>
                    <a:pt x="6" y="33"/>
                    <a:pt x="7" y="41"/>
                    <a:pt x="10" y="48"/>
                  </a:cubicBezTo>
                  <a:cubicBezTo>
                    <a:pt x="12" y="53"/>
                    <a:pt x="20" y="51"/>
                    <a:pt x="18" y="46"/>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264" name="Google Shape;3264;p10"/>
            <p:cNvSpPr/>
            <p:nvPr/>
          </p:nvSpPr>
          <p:spPr>
            <a:xfrm>
              <a:off x="2276476" y="6726239"/>
              <a:ext cx="25400" cy="128588"/>
            </a:xfrm>
            <a:custGeom>
              <a:rect b="b" l="l" r="r" t="t"/>
              <a:pathLst>
                <a:path extrusionOk="0" h="29" w="6">
                  <a:moveTo>
                    <a:pt x="5" y="3"/>
                  </a:moveTo>
                  <a:cubicBezTo>
                    <a:pt x="5" y="0"/>
                    <a:pt x="1" y="0"/>
                    <a:pt x="1" y="3"/>
                  </a:cubicBezTo>
                  <a:cubicBezTo>
                    <a:pt x="1" y="10"/>
                    <a:pt x="0" y="21"/>
                    <a:pt x="0" y="25"/>
                  </a:cubicBezTo>
                  <a:cubicBezTo>
                    <a:pt x="0" y="29"/>
                    <a:pt x="6" y="29"/>
                    <a:pt x="6" y="25"/>
                  </a:cubicBezTo>
                  <a:cubicBezTo>
                    <a:pt x="6" y="21"/>
                    <a:pt x="6" y="11"/>
                    <a:pt x="5"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265" name="Google Shape;3265;p10"/>
            <p:cNvSpPr/>
            <p:nvPr/>
          </p:nvSpPr>
          <p:spPr>
            <a:xfrm>
              <a:off x="2305051" y="6624639"/>
              <a:ext cx="42863" cy="176213"/>
            </a:xfrm>
            <a:custGeom>
              <a:rect b="b" l="l" r="r" t="t"/>
              <a:pathLst>
                <a:path extrusionOk="0" h="40" w="10">
                  <a:moveTo>
                    <a:pt x="3" y="3"/>
                  </a:moveTo>
                  <a:cubicBezTo>
                    <a:pt x="0" y="14"/>
                    <a:pt x="0" y="24"/>
                    <a:pt x="0" y="35"/>
                  </a:cubicBezTo>
                  <a:cubicBezTo>
                    <a:pt x="0" y="40"/>
                    <a:pt x="8" y="40"/>
                    <a:pt x="8" y="35"/>
                  </a:cubicBezTo>
                  <a:cubicBezTo>
                    <a:pt x="9" y="25"/>
                    <a:pt x="9" y="15"/>
                    <a:pt x="10" y="4"/>
                  </a:cubicBezTo>
                  <a:cubicBezTo>
                    <a:pt x="10" y="1"/>
                    <a:pt x="4" y="0"/>
                    <a:pt x="3"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266" name="Google Shape;3266;p10"/>
            <p:cNvSpPr/>
            <p:nvPr/>
          </p:nvSpPr>
          <p:spPr>
            <a:xfrm>
              <a:off x="2347913" y="6611939"/>
              <a:ext cx="69850" cy="250825"/>
            </a:xfrm>
            <a:custGeom>
              <a:rect b="b" l="l" r="r" t="t"/>
              <a:pathLst>
                <a:path extrusionOk="0" h="57" w="17">
                  <a:moveTo>
                    <a:pt x="7" y="5"/>
                  </a:moveTo>
                  <a:cubicBezTo>
                    <a:pt x="6" y="7"/>
                    <a:pt x="5" y="10"/>
                    <a:pt x="4" y="12"/>
                  </a:cubicBezTo>
                  <a:cubicBezTo>
                    <a:pt x="4" y="11"/>
                    <a:pt x="4" y="11"/>
                    <a:pt x="4" y="11"/>
                  </a:cubicBezTo>
                  <a:cubicBezTo>
                    <a:pt x="4" y="9"/>
                    <a:pt x="1" y="10"/>
                    <a:pt x="1" y="11"/>
                  </a:cubicBezTo>
                  <a:cubicBezTo>
                    <a:pt x="1" y="14"/>
                    <a:pt x="2" y="17"/>
                    <a:pt x="2" y="19"/>
                  </a:cubicBezTo>
                  <a:cubicBezTo>
                    <a:pt x="0" y="31"/>
                    <a:pt x="1" y="43"/>
                    <a:pt x="6" y="54"/>
                  </a:cubicBezTo>
                  <a:cubicBezTo>
                    <a:pt x="7" y="57"/>
                    <a:pt x="12" y="55"/>
                    <a:pt x="12" y="52"/>
                  </a:cubicBezTo>
                  <a:cubicBezTo>
                    <a:pt x="11" y="38"/>
                    <a:pt x="9" y="23"/>
                    <a:pt x="15" y="10"/>
                  </a:cubicBezTo>
                  <a:cubicBezTo>
                    <a:pt x="17" y="4"/>
                    <a:pt x="9" y="0"/>
                    <a:pt x="7"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267" name="Google Shape;3267;p10"/>
            <p:cNvSpPr/>
            <p:nvPr/>
          </p:nvSpPr>
          <p:spPr>
            <a:xfrm>
              <a:off x="2263776" y="6575426"/>
              <a:ext cx="33338" cy="160338"/>
            </a:xfrm>
            <a:custGeom>
              <a:rect b="b" l="l" r="r" t="t"/>
              <a:pathLst>
                <a:path extrusionOk="0" h="36" w="8">
                  <a:moveTo>
                    <a:pt x="0" y="5"/>
                  </a:moveTo>
                  <a:cubicBezTo>
                    <a:pt x="0" y="14"/>
                    <a:pt x="0" y="23"/>
                    <a:pt x="0" y="32"/>
                  </a:cubicBezTo>
                  <a:cubicBezTo>
                    <a:pt x="1" y="36"/>
                    <a:pt x="8" y="36"/>
                    <a:pt x="8" y="32"/>
                  </a:cubicBezTo>
                  <a:cubicBezTo>
                    <a:pt x="8" y="23"/>
                    <a:pt x="8" y="14"/>
                    <a:pt x="8" y="5"/>
                  </a:cubicBezTo>
                  <a:cubicBezTo>
                    <a:pt x="8" y="0"/>
                    <a:pt x="0" y="0"/>
                    <a:pt x="0"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268" name="Google Shape;3268;p10"/>
            <p:cNvSpPr/>
            <p:nvPr/>
          </p:nvSpPr>
          <p:spPr>
            <a:xfrm>
              <a:off x="2405063" y="6611939"/>
              <a:ext cx="63500" cy="176213"/>
            </a:xfrm>
            <a:custGeom>
              <a:rect b="b" l="l" r="r" t="t"/>
              <a:pathLst>
                <a:path extrusionOk="0" h="40" w="15">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269" name="Google Shape;3269;p10"/>
            <p:cNvSpPr/>
            <p:nvPr/>
          </p:nvSpPr>
          <p:spPr>
            <a:xfrm>
              <a:off x="2501901" y="6686551"/>
              <a:ext cx="33338" cy="136525"/>
            </a:xfrm>
            <a:custGeom>
              <a:rect b="b" l="l" r="r" t="t"/>
              <a:pathLst>
                <a:path extrusionOk="0" h="31" w="8">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270" name="Google Shape;3270;p10"/>
            <p:cNvSpPr/>
            <p:nvPr/>
          </p:nvSpPr>
          <p:spPr>
            <a:xfrm>
              <a:off x="2643188" y="6562726"/>
              <a:ext cx="58738" cy="234950"/>
            </a:xfrm>
            <a:custGeom>
              <a:rect b="b" l="l" r="r" t="t"/>
              <a:pathLst>
                <a:path extrusionOk="0" h="53" w="14">
                  <a:moveTo>
                    <a:pt x="11" y="1"/>
                  </a:moveTo>
                  <a:cubicBezTo>
                    <a:pt x="8" y="8"/>
                    <a:pt x="6" y="14"/>
                    <a:pt x="5" y="21"/>
                  </a:cubicBezTo>
                  <a:cubicBezTo>
                    <a:pt x="3" y="21"/>
                    <a:pt x="0" y="22"/>
                    <a:pt x="0" y="24"/>
                  </a:cubicBezTo>
                  <a:cubicBezTo>
                    <a:pt x="0" y="31"/>
                    <a:pt x="2" y="38"/>
                    <a:pt x="4" y="44"/>
                  </a:cubicBezTo>
                  <a:cubicBezTo>
                    <a:pt x="4" y="45"/>
                    <a:pt x="4" y="45"/>
                    <a:pt x="4" y="45"/>
                  </a:cubicBezTo>
                  <a:cubicBezTo>
                    <a:pt x="4" y="46"/>
                    <a:pt x="5" y="46"/>
                    <a:pt x="5" y="46"/>
                  </a:cubicBezTo>
                  <a:cubicBezTo>
                    <a:pt x="6" y="48"/>
                    <a:pt x="7" y="49"/>
                    <a:pt x="8" y="50"/>
                  </a:cubicBezTo>
                  <a:cubicBezTo>
                    <a:pt x="9" y="53"/>
                    <a:pt x="14" y="51"/>
                    <a:pt x="13" y="48"/>
                  </a:cubicBezTo>
                  <a:cubicBezTo>
                    <a:pt x="11" y="43"/>
                    <a:pt x="9" y="38"/>
                    <a:pt x="8" y="33"/>
                  </a:cubicBezTo>
                  <a:cubicBezTo>
                    <a:pt x="9" y="22"/>
                    <a:pt x="10" y="12"/>
                    <a:pt x="13" y="2"/>
                  </a:cubicBezTo>
                  <a:cubicBezTo>
                    <a:pt x="14" y="1"/>
                    <a:pt x="12" y="0"/>
                    <a:pt x="11" y="1"/>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271" name="Google Shape;3271;p10"/>
            <p:cNvSpPr/>
            <p:nvPr/>
          </p:nvSpPr>
          <p:spPr>
            <a:xfrm>
              <a:off x="2714626" y="6557964"/>
              <a:ext cx="66675" cy="212725"/>
            </a:xfrm>
            <a:custGeom>
              <a:rect b="b" l="l" r="r" t="t"/>
              <a:pathLst>
                <a:path extrusionOk="0" h="48" w="16">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272" name="Google Shape;3272;p10"/>
            <p:cNvSpPr/>
            <p:nvPr/>
          </p:nvSpPr>
          <p:spPr>
            <a:xfrm>
              <a:off x="2794001" y="6597651"/>
              <a:ext cx="33338" cy="195263"/>
            </a:xfrm>
            <a:custGeom>
              <a:rect b="b" l="l" r="r" t="t"/>
              <a:pathLst>
                <a:path extrusionOk="0" h="44" w="8">
                  <a:moveTo>
                    <a:pt x="7" y="2"/>
                  </a:moveTo>
                  <a:cubicBezTo>
                    <a:pt x="7" y="0"/>
                    <a:pt x="3" y="0"/>
                    <a:pt x="3" y="2"/>
                  </a:cubicBezTo>
                  <a:cubicBezTo>
                    <a:pt x="2" y="6"/>
                    <a:pt x="2" y="10"/>
                    <a:pt x="2" y="14"/>
                  </a:cubicBezTo>
                  <a:cubicBezTo>
                    <a:pt x="1" y="15"/>
                    <a:pt x="0" y="15"/>
                    <a:pt x="0" y="16"/>
                  </a:cubicBezTo>
                  <a:cubicBezTo>
                    <a:pt x="0" y="22"/>
                    <a:pt x="0" y="27"/>
                    <a:pt x="1" y="33"/>
                  </a:cubicBezTo>
                  <a:cubicBezTo>
                    <a:pt x="1" y="34"/>
                    <a:pt x="1" y="35"/>
                    <a:pt x="2" y="35"/>
                  </a:cubicBezTo>
                  <a:cubicBezTo>
                    <a:pt x="2" y="37"/>
                    <a:pt x="2" y="39"/>
                    <a:pt x="2" y="41"/>
                  </a:cubicBezTo>
                  <a:cubicBezTo>
                    <a:pt x="2" y="44"/>
                    <a:pt x="7" y="44"/>
                    <a:pt x="7" y="41"/>
                  </a:cubicBezTo>
                  <a:cubicBezTo>
                    <a:pt x="8" y="28"/>
                    <a:pt x="7" y="15"/>
                    <a:pt x="7" y="2"/>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273" name="Google Shape;3273;p10"/>
            <p:cNvSpPr/>
            <p:nvPr/>
          </p:nvSpPr>
          <p:spPr>
            <a:xfrm>
              <a:off x="2884488" y="6545264"/>
              <a:ext cx="79375" cy="211138"/>
            </a:xfrm>
            <a:custGeom>
              <a:rect b="b" l="l" r="r" t="t"/>
              <a:pathLst>
                <a:path extrusionOk="0" h="48" w="19">
                  <a:moveTo>
                    <a:pt x="18" y="44"/>
                  </a:moveTo>
                  <a:cubicBezTo>
                    <a:pt x="15" y="35"/>
                    <a:pt x="15" y="26"/>
                    <a:pt x="16" y="17"/>
                  </a:cubicBezTo>
                  <a:cubicBezTo>
                    <a:pt x="17" y="13"/>
                    <a:pt x="11" y="11"/>
                    <a:pt x="10" y="15"/>
                  </a:cubicBezTo>
                  <a:cubicBezTo>
                    <a:pt x="10" y="15"/>
                    <a:pt x="10" y="15"/>
                    <a:pt x="10" y="15"/>
                  </a:cubicBezTo>
                  <a:cubicBezTo>
                    <a:pt x="9" y="16"/>
                    <a:pt x="9" y="16"/>
                    <a:pt x="9" y="16"/>
                  </a:cubicBezTo>
                  <a:cubicBezTo>
                    <a:pt x="9" y="12"/>
                    <a:pt x="10" y="8"/>
                    <a:pt x="10" y="4"/>
                  </a:cubicBezTo>
                  <a:cubicBezTo>
                    <a:pt x="10" y="1"/>
                    <a:pt x="5" y="0"/>
                    <a:pt x="4" y="3"/>
                  </a:cubicBezTo>
                  <a:cubicBezTo>
                    <a:pt x="3" y="12"/>
                    <a:pt x="2" y="21"/>
                    <a:pt x="1" y="30"/>
                  </a:cubicBezTo>
                  <a:cubicBezTo>
                    <a:pt x="1" y="29"/>
                    <a:pt x="0" y="30"/>
                    <a:pt x="0" y="31"/>
                  </a:cubicBezTo>
                  <a:cubicBezTo>
                    <a:pt x="0" y="35"/>
                    <a:pt x="0" y="39"/>
                    <a:pt x="0" y="43"/>
                  </a:cubicBezTo>
                  <a:cubicBezTo>
                    <a:pt x="0" y="44"/>
                    <a:pt x="1" y="44"/>
                    <a:pt x="2" y="43"/>
                  </a:cubicBezTo>
                  <a:cubicBezTo>
                    <a:pt x="2" y="47"/>
                    <a:pt x="8"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274" name="Google Shape;3274;p10"/>
            <p:cNvSpPr/>
            <p:nvPr/>
          </p:nvSpPr>
          <p:spPr>
            <a:xfrm>
              <a:off x="3038476" y="6611939"/>
              <a:ext cx="25400" cy="144463"/>
            </a:xfrm>
            <a:custGeom>
              <a:rect b="b" l="l" r="r" t="t"/>
              <a:pathLst>
                <a:path extrusionOk="0" h="33" w="6">
                  <a:moveTo>
                    <a:pt x="5" y="3"/>
                  </a:moveTo>
                  <a:cubicBezTo>
                    <a:pt x="5" y="0"/>
                    <a:pt x="0" y="0"/>
                    <a:pt x="0" y="3"/>
                  </a:cubicBezTo>
                  <a:cubicBezTo>
                    <a:pt x="0" y="12"/>
                    <a:pt x="0" y="21"/>
                    <a:pt x="0" y="30"/>
                  </a:cubicBezTo>
                  <a:cubicBezTo>
                    <a:pt x="0" y="33"/>
                    <a:pt x="5" y="33"/>
                    <a:pt x="5" y="30"/>
                  </a:cubicBezTo>
                  <a:cubicBezTo>
                    <a:pt x="6" y="21"/>
                    <a:pt x="5" y="12"/>
                    <a:pt x="5"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275" name="Google Shape;3275;p10"/>
            <p:cNvSpPr/>
            <p:nvPr/>
          </p:nvSpPr>
          <p:spPr>
            <a:xfrm>
              <a:off x="3101976" y="6597651"/>
              <a:ext cx="58738" cy="177800"/>
            </a:xfrm>
            <a:custGeom>
              <a:rect b="b" l="l" r="r" t="t"/>
              <a:pathLst>
                <a:path extrusionOk="0" h="40" w="14">
                  <a:moveTo>
                    <a:pt x="8" y="6"/>
                  </a:moveTo>
                  <a:cubicBezTo>
                    <a:pt x="7" y="5"/>
                    <a:pt x="7" y="4"/>
                    <a:pt x="7" y="3"/>
                  </a:cubicBezTo>
                  <a:cubicBezTo>
                    <a:pt x="6" y="0"/>
                    <a:pt x="0" y="1"/>
                    <a:pt x="1" y="5"/>
                  </a:cubicBezTo>
                  <a:cubicBezTo>
                    <a:pt x="3" y="13"/>
                    <a:pt x="3" y="21"/>
                    <a:pt x="3" y="29"/>
                  </a:cubicBezTo>
                  <a:cubicBezTo>
                    <a:pt x="3" y="30"/>
                    <a:pt x="4" y="31"/>
                    <a:pt x="5" y="31"/>
                  </a:cubicBezTo>
                  <a:cubicBezTo>
                    <a:pt x="5" y="33"/>
                    <a:pt x="5" y="35"/>
                    <a:pt x="6" y="37"/>
                  </a:cubicBezTo>
                  <a:cubicBezTo>
                    <a:pt x="6" y="40"/>
                    <a:pt x="10" y="40"/>
                    <a:pt x="11" y="37"/>
                  </a:cubicBezTo>
                  <a:cubicBezTo>
                    <a:pt x="12" y="28"/>
                    <a:pt x="12" y="18"/>
                    <a:pt x="14" y="9"/>
                  </a:cubicBezTo>
                  <a:cubicBezTo>
                    <a:pt x="14" y="5"/>
                    <a:pt x="10" y="3"/>
                    <a:pt x="8" y="6"/>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276" name="Google Shape;3276;p10"/>
            <p:cNvSpPr/>
            <p:nvPr/>
          </p:nvSpPr>
          <p:spPr>
            <a:xfrm>
              <a:off x="3176588" y="6594476"/>
              <a:ext cx="63500" cy="228600"/>
            </a:xfrm>
            <a:custGeom>
              <a:rect b="b" l="l" r="r" t="t"/>
              <a:pathLst>
                <a:path extrusionOk="0" h="52" w="15">
                  <a:moveTo>
                    <a:pt x="7" y="4"/>
                  </a:moveTo>
                  <a:cubicBezTo>
                    <a:pt x="6" y="7"/>
                    <a:pt x="6" y="9"/>
                    <a:pt x="6" y="11"/>
                  </a:cubicBezTo>
                  <a:cubicBezTo>
                    <a:pt x="4" y="11"/>
                    <a:pt x="2" y="11"/>
                    <a:pt x="2" y="13"/>
                  </a:cubicBezTo>
                  <a:cubicBezTo>
                    <a:pt x="2" y="16"/>
                    <a:pt x="3" y="20"/>
                    <a:pt x="1" y="23"/>
                  </a:cubicBezTo>
                  <a:cubicBezTo>
                    <a:pt x="0" y="24"/>
                    <a:pt x="2" y="26"/>
                    <a:pt x="3" y="25"/>
                  </a:cubicBezTo>
                  <a:cubicBezTo>
                    <a:pt x="2" y="33"/>
                    <a:pt x="2" y="41"/>
                    <a:pt x="4" y="49"/>
                  </a:cubicBezTo>
                  <a:cubicBezTo>
                    <a:pt x="4" y="52"/>
                    <a:pt x="9" y="52"/>
                    <a:pt x="9" y="49"/>
                  </a:cubicBezTo>
                  <a:cubicBezTo>
                    <a:pt x="12" y="35"/>
                    <a:pt x="13" y="20"/>
                    <a:pt x="14" y="5"/>
                  </a:cubicBezTo>
                  <a:cubicBezTo>
                    <a:pt x="15" y="1"/>
                    <a:pt x="7" y="0"/>
                    <a:pt x="7"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277" name="Google Shape;3277;p10"/>
            <p:cNvSpPr/>
            <p:nvPr/>
          </p:nvSpPr>
          <p:spPr>
            <a:xfrm>
              <a:off x="2984501" y="6611939"/>
              <a:ext cx="50800" cy="206375"/>
            </a:xfrm>
            <a:custGeom>
              <a:rect b="b" l="l" r="r" t="t"/>
              <a:pathLst>
                <a:path extrusionOk="0" h="47" w="12">
                  <a:moveTo>
                    <a:pt x="8" y="7"/>
                  </a:moveTo>
                  <a:cubicBezTo>
                    <a:pt x="8" y="6"/>
                    <a:pt x="8" y="4"/>
                    <a:pt x="7" y="3"/>
                  </a:cubicBezTo>
                  <a:cubicBezTo>
                    <a:pt x="7" y="0"/>
                    <a:pt x="3" y="1"/>
                    <a:pt x="4" y="4"/>
                  </a:cubicBezTo>
                  <a:cubicBezTo>
                    <a:pt x="4" y="5"/>
                    <a:pt x="4" y="7"/>
                    <a:pt x="5" y="8"/>
                  </a:cubicBezTo>
                  <a:cubicBezTo>
                    <a:pt x="4" y="8"/>
                    <a:pt x="4"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0" y="8"/>
                    <a:pt x="8" y="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278" name="Google Shape;3278;p10"/>
            <p:cNvSpPr/>
            <p:nvPr/>
          </p:nvSpPr>
          <p:spPr>
            <a:xfrm>
              <a:off x="2589213" y="6624639"/>
              <a:ext cx="53975" cy="119063"/>
            </a:xfrm>
            <a:custGeom>
              <a:rect b="b" l="l" r="r" t="t"/>
              <a:pathLst>
                <a:path extrusionOk="0" h="27" w="13">
                  <a:moveTo>
                    <a:pt x="12" y="24"/>
                  </a:moveTo>
                  <a:cubicBezTo>
                    <a:pt x="9" y="17"/>
                    <a:pt x="6" y="10"/>
                    <a:pt x="4" y="2"/>
                  </a:cubicBezTo>
                  <a:cubicBezTo>
                    <a:pt x="4" y="0"/>
                    <a:pt x="0" y="0"/>
                    <a:pt x="1" y="3"/>
                  </a:cubicBezTo>
                  <a:cubicBezTo>
                    <a:pt x="3" y="11"/>
                    <a:pt x="6" y="18"/>
                    <a:pt x="9" y="26"/>
                  </a:cubicBezTo>
                  <a:cubicBezTo>
                    <a:pt x="10" y="27"/>
                    <a:pt x="13" y="26"/>
                    <a:pt x="12" y="2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279" name="Google Shape;3279;p10"/>
            <p:cNvSpPr/>
            <p:nvPr/>
          </p:nvSpPr>
          <p:spPr>
            <a:xfrm>
              <a:off x="2484438" y="6572251"/>
              <a:ext cx="74613" cy="193675"/>
            </a:xfrm>
            <a:custGeom>
              <a:rect b="b" l="l" r="r" t="t"/>
              <a:pathLst>
                <a:path extrusionOk="0" h="44" w="18">
                  <a:moveTo>
                    <a:pt x="16" y="37"/>
                  </a:moveTo>
                  <a:cubicBezTo>
                    <a:pt x="11" y="28"/>
                    <a:pt x="8" y="18"/>
                    <a:pt x="12" y="8"/>
                  </a:cubicBezTo>
                  <a:cubicBezTo>
                    <a:pt x="14" y="4"/>
                    <a:pt x="8" y="0"/>
                    <a:pt x="6" y="4"/>
                  </a:cubicBezTo>
                  <a:cubicBezTo>
                    <a:pt x="0" y="17"/>
                    <a:pt x="3" y="29"/>
                    <a:pt x="10" y="41"/>
                  </a:cubicBezTo>
                  <a:cubicBezTo>
                    <a:pt x="13" y="44"/>
                    <a:pt x="18" y="41"/>
                    <a:pt x="16" y="3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280" name="Google Shape;3280;p10"/>
            <p:cNvSpPr/>
            <p:nvPr/>
          </p:nvSpPr>
          <p:spPr>
            <a:xfrm>
              <a:off x="2755901" y="6629401"/>
              <a:ext cx="41275" cy="146050"/>
            </a:xfrm>
            <a:custGeom>
              <a:rect b="b" l="l" r="r" t="t"/>
              <a:pathLst>
                <a:path extrusionOk="0" h="33" w="10">
                  <a:moveTo>
                    <a:pt x="2" y="5"/>
                  </a:moveTo>
                  <a:cubicBezTo>
                    <a:pt x="0" y="12"/>
                    <a:pt x="0" y="21"/>
                    <a:pt x="2" y="29"/>
                  </a:cubicBezTo>
                  <a:cubicBezTo>
                    <a:pt x="4" y="33"/>
                    <a:pt x="9" y="31"/>
                    <a:pt x="9" y="27"/>
                  </a:cubicBezTo>
                  <a:cubicBezTo>
                    <a:pt x="7" y="20"/>
                    <a:pt x="7" y="13"/>
                    <a:pt x="9" y="6"/>
                  </a:cubicBezTo>
                  <a:cubicBezTo>
                    <a:pt x="10" y="2"/>
                    <a:pt x="4" y="0"/>
                    <a:pt x="2"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281" name="Google Shape;3281;p10"/>
            <p:cNvSpPr/>
            <p:nvPr/>
          </p:nvSpPr>
          <p:spPr>
            <a:xfrm>
              <a:off x="3273426" y="6567489"/>
              <a:ext cx="61913" cy="220663"/>
            </a:xfrm>
            <a:custGeom>
              <a:rect b="b" l="l" r="r" t="t"/>
              <a:pathLst>
                <a:path extrusionOk="0" h="50" w="15">
                  <a:moveTo>
                    <a:pt x="11" y="28"/>
                  </a:moveTo>
                  <a:cubicBezTo>
                    <a:pt x="11" y="20"/>
                    <a:pt x="11" y="13"/>
                    <a:pt x="13" y="6"/>
                  </a:cubicBezTo>
                  <a:cubicBezTo>
                    <a:pt x="15" y="2"/>
                    <a:pt x="8" y="0"/>
                    <a:pt x="6" y="4"/>
                  </a:cubicBezTo>
                  <a:cubicBezTo>
                    <a:pt x="5" y="8"/>
                    <a:pt x="5" y="11"/>
                    <a:pt x="5" y="15"/>
                  </a:cubicBezTo>
                  <a:cubicBezTo>
                    <a:pt x="4" y="15"/>
                    <a:pt x="4" y="16"/>
                    <a:pt x="3" y="17"/>
                  </a:cubicBezTo>
                  <a:cubicBezTo>
                    <a:pt x="0" y="27"/>
                    <a:pt x="0" y="36"/>
                    <a:pt x="5" y="46"/>
                  </a:cubicBezTo>
                  <a:cubicBezTo>
                    <a:pt x="7" y="50"/>
                    <a:pt x="13" y="46"/>
                    <a:pt x="11" y="42"/>
                  </a:cubicBezTo>
                  <a:cubicBezTo>
                    <a:pt x="9" y="38"/>
                    <a:pt x="9" y="34"/>
                    <a:pt x="8" y="30"/>
                  </a:cubicBezTo>
                  <a:cubicBezTo>
                    <a:pt x="10" y="30"/>
                    <a:pt x="11" y="29"/>
                    <a:pt x="11" y="28"/>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282" name="Google Shape;3282;p10"/>
            <p:cNvSpPr/>
            <p:nvPr/>
          </p:nvSpPr>
          <p:spPr>
            <a:xfrm>
              <a:off x="3360738" y="6624639"/>
              <a:ext cx="33338" cy="141288"/>
            </a:xfrm>
            <a:custGeom>
              <a:rect b="b" l="l" r="r" t="t"/>
              <a:pathLst>
                <a:path extrusionOk="0" h="32" w="8">
                  <a:moveTo>
                    <a:pt x="6" y="4"/>
                  </a:moveTo>
                  <a:cubicBezTo>
                    <a:pt x="5" y="0"/>
                    <a:pt x="0" y="2"/>
                    <a:pt x="1" y="5"/>
                  </a:cubicBezTo>
                  <a:cubicBezTo>
                    <a:pt x="3" y="13"/>
                    <a:pt x="3" y="21"/>
                    <a:pt x="3" y="29"/>
                  </a:cubicBezTo>
                  <a:cubicBezTo>
                    <a:pt x="3" y="32"/>
                    <a:pt x="7" y="32"/>
                    <a:pt x="7" y="29"/>
                  </a:cubicBezTo>
                  <a:cubicBezTo>
                    <a:pt x="8" y="20"/>
                    <a:pt x="8" y="12"/>
                    <a:pt x="6"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283" name="Google Shape;3283;p10"/>
            <p:cNvSpPr/>
            <p:nvPr/>
          </p:nvSpPr>
          <p:spPr>
            <a:xfrm>
              <a:off x="3384551" y="6607176"/>
              <a:ext cx="79375" cy="233363"/>
            </a:xfrm>
            <a:custGeom>
              <a:rect b="b" l="l" r="r" t="t"/>
              <a:pathLst>
                <a:path extrusionOk="0" h="53" w="19">
                  <a:moveTo>
                    <a:pt x="17" y="46"/>
                  </a:moveTo>
                  <a:cubicBezTo>
                    <a:pt x="14" y="36"/>
                    <a:pt x="14" y="25"/>
                    <a:pt x="12" y="14"/>
                  </a:cubicBezTo>
                  <a:cubicBezTo>
                    <a:pt x="12" y="13"/>
                    <a:pt x="12" y="13"/>
                    <a:pt x="12" y="13"/>
                  </a:cubicBezTo>
                  <a:cubicBezTo>
                    <a:pt x="12" y="10"/>
                    <a:pt x="12" y="12"/>
                    <a:pt x="12" y="4"/>
                  </a:cubicBezTo>
                  <a:cubicBezTo>
                    <a:pt x="12" y="0"/>
                    <a:pt x="7" y="0"/>
                    <a:pt x="7" y="4"/>
                  </a:cubicBezTo>
                  <a:cubicBezTo>
                    <a:pt x="7" y="12"/>
                    <a:pt x="7" y="10"/>
                    <a:pt x="8" y="12"/>
                  </a:cubicBezTo>
                  <a:cubicBezTo>
                    <a:pt x="7" y="13"/>
                    <a:pt x="7" y="13"/>
                    <a:pt x="7" y="14"/>
                  </a:cubicBezTo>
                  <a:cubicBezTo>
                    <a:pt x="6" y="16"/>
                    <a:pt x="6" y="19"/>
                    <a:pt x="6" y="22"/>
                  </a:cubicBezTo>
                  <a:cubicBezTo>
                    <a:pt x="5" y="21"/>
                    <a:pt x="5" y="22"/>
                    <a:pt x="4" y="22"/>
                  </a:cubicBezTo>
                  <a:cubicBezTo>
                    <a:pt x="3" y="28"/>
                    <a:pt x="2" y="33"/>
                    <a:pt x="0" y="39"/>
                  </a:cubicBezTo>
                  <a:cubicBezTo>
                    <a:pt x="0" y="40"/>
                    <a:pt x="2" y="40"/>
                    <a:pt x="2" y="39"/>
                  </a:cubicBezTo>
                  <a:cubicBezTo>
                    <a:pt x="4" y="35"/>
                    <a:pt x="5" y="30"/>
                    <a:pt x="6" y="25"/>
                  </a:cubicBezTo>
                  <a:cubicBezTo>
                    <a:pt x="6" y="33"/>
                    <a:pt x="7" y="41"/>
                    <a:pt x="10" y="48"/>
                  </a:cubicBezTo>
                  <a:cubicBezTo>
                    <a:pt x="12" y="53"/>
                    <a:pt x="19" y="51"/>
                    <a:pt x="17" y="46"/>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284" name="Google Shape;3284;p10"/>
            <p:cNvSpPr/>
            <p:nvPr/>
          </p:nvSpPr>
          <p:spPr>
            <a:xfrm>
              <a:off x="3489326" y="6726239"/>
              <a:ext cx="25400" cy="128588"/>
            </a:xfrm>
            <a:custGeom>
              <a:rect b="b" l="l" r="r" t="t"/>
              <a:pathLst>
                <a:path extrusionOk="0" h="29" w="6">
                  <a:moveTo>
                    <a:pt x="5" y="3"/>
                  </a:moveTo>
                  <a:cubicBezTo>
                    <a:pt x="5" y="0"/>
                    <a:pt x="1" y="0"/>
                    <a:pt x="1" y="3"/>
                  </a:cubicBezTo>
                  <a:cubicBezTo>
                    <a:pt x="0" y="10"/>
                    <a:pt x="0" y="21"/>
                    <a:pt x="0" y="25"/>
                  </a:cubicBezTo>
                  <a:cubicBezTo>
                    <a:pt x="0" y="29"/>
                    <a:pt x="6" y="29"/>
                    <a:pt x="6" y="25"/>
                  </a:cubicBezTo>
                  <a:cubicBezTo>
                    <a:pt x="6" y="21"/>
                    <a:pt x="5" y="11"/>
                    <a:pt x="5"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285" name="Google Shape;3285;p10"/>
            <p:cNvSpPr/>
            <p:nvPr/>
          </p:nvSpPr>
          <p:spPr>
            <a:xfrm>
              <a:off x="3517900" y="6624638"/>
              <a:ext cx="42863" cy="176213"/>
            </a:xfrm>
            <a:custGeom>
              <a:rect b="b" l="l" r="r" t="t"/>
              <a:pathLst>
                <a:path extrusionOk="0" h="40" w="10">
                  <a:moveTo>
                    <a:pt x="3" y="3"/>
                  </a:moveTo>
                  <a:cubicBezTo>
                    <a:pt x="0" y="14"/>
                    <a:pt x="0" y="24"/>
                    <a:pt x="0" y="35"/>
                  </a:cubicBezTo>
                  <a:cubicBezTo>
                    <a:pt x="0" y="40"/>
                    <a:pt x="8" y="40"/>
                    <a:pt x="8" y="35"/>
                  </a:cubicBezTo>
                  <a:cubicBezTo>
                    <a:pt x="8" y="25"/>
                    <a:pt x="8" y="15"/>
                    <a:pt x="9" y="4"/>
                  </a:cubicBezTo>
                  <a:cubicBezTo>
                    <a:pt x="10" y="1"/>
                    <a:pt x="4" y="0"/>
                    <a:pt x="3"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286" name="Google Shape;3286;p10"/>
            <p:cNvSpPr/>
            <p:nvPr/>
          </p:nvSpPr>
          <p:spPr>
            <a:xfrm>
              <a:off x="3556000" y="6611938"/>
              <a:ext cx="71438" cy="250825"/>
            </a:xfrm>
            <a:custGeom>
              <a:rect b="b" l="l" r="r" t="t"/>
              <a:pathLst>
                <a:path extrusionOk="0" h="57" w="17">
                  <a:moveTo>
                    <a:pt x="7" y="5"/>
                  </a:moveTo>
                  <a:cubicBezTo>
                    <a:pt x="6" y="7"/>
                    <a:pt x="6" y="10"/>
                    <a:pt x="5" y="12"/>
                  </a:cubicBezTo>
                  <a:cubicBezTo>
                    <a:pt x="5" y="11"/>
                    <a:pt x="5" y="11"/>
                    <a:pt x="5" y="11"/>
                  </a:cubicBezTo>
                  <a:cubicBezTo>
                    <a:pt x="4" y="9"/>
                    <a:pt x="1" y="10"/>
                    <a:pt x="2" y="11"/>
                  </a:cubicBezTo>
                  <a:cubicBezTo>
                    <a:pt x="2" y="14"/>
                    <a:pt x="2" y="17"/>
                    <a:pt x="3" y="19"/>
                  </a:cubicBezTo>
                  <a:cubicBezTo>
                    <a:pt x="0" y="31"/>
                    <a:pt x="1" y="43"/>
                    <a:pt x="7" y="54"/>
                  </a:cubicBezTo>
                  <a:cubicBezTo>
                    <a:pt x="8" y="57"/>
                    <a:pt x="13" y="55"/>
                    <a:pt x="12" y="52"/>
                  </a:cubicBezTo>
                  <a:cubicBezTo>
                    <a:pt x="12" y="38"/>
                    <a:pt x="9" y="23"/>
                    <a:pt x="15" y="10"/>
                  </a:cubicBezTo>
                  <a:cubicBezTo>
                    <a:pt x="17" y="4"/>
                    <a:pt x="10" y="0"/>
                    <a:pt x="7"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287" name="Google Shape;3287;p10"/>
            <p:cNvSpPr/>
            <p:nvPr/>
          </p:nvSpPr>
          <p:spPr>
            <a:xfrm>
              <a:off x="3476625" y="6575426"/>
              <a:ext cx="33338" cy="160338"/>
            </a:xfrm>
            <a:custGeom>
              <a:rect b="b" l="l" r="r" t="t"/>
              <a:pathLst>
                <a:path extrusionOk="0" h="36" w="8">
                  <a:moveTo>
                    <a:pt x="0" y="5"/>
                  </a:moveTo>
                  <a:cubicBezTo>
                    <a:pt x="0" y="14"/>
                    <a:pt x="0" y="23"/>
                    <a:pt x="0" y="32"/>
                  </a:cubicBezTo>
                  <a:cubicBezTo>
                    <a:pt x="0" y="36"/>
                    <a:pt x="7" y="36"/>
                    <a:pt x="8" y="32"/>
                  </a:cubicBezTo>
                  <a:cubicBezTo>
                    <a:pt x="8" y="23"/>
                    <a:pt x="8" y="14"/>
                    <a:pt x="8" y="5"/>
                  </a:cubicBezTo>
                  <a:cubicBezTo>
                    <a:pt x="8" y="0"/>
                    <a:pt x="0" y="0"/>
                    <a:pt x="0"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288" name="Google Shape;3288;p10"/>
            <p:cNvSpPr/>
            <p:nvPr/>
          </p:nvSpPr>
          <p:spPr>
            <a:xfrm>
              <a:off x="3617913" y="6611938"/>
              <a:ext cx="63500" cy="176213"/>
            </a:xfrm>
            <a:custGeom>
              <a:rect b="b" l="l" r="r" t="t"/>
              <a:pathLst>
                <a:path extrusionOk="0" h="40" w="15">
                  <a:moveTo>
                    <a:pt x="5" y="5"/>
                  </a:moveTo>
                  <a:cubicBezTo>
                    <a:pt x="0" y="15"/>
                    <a:pt x="0" y="26"/>
                    <a:pt x="4" y="37"/>
                  </a:cubicBezTo>
                  <a:cubicBezTo>
                    <a:pt x="5" y="40"/>
                    <a:pt x="10" y="40"/>
                    <a:pt x="10" y="36"/>
                  </a:cubicBezTo>
                  <a:cubicBezTo>
                    <a:pt x="9" y="27"/>
                    <a:pt x="9" y="18"/>
                    <a:pt x="13" y="10"/>
                  </a:cubicBezTo>
                  <a:cubicBezTo>
                    <a:pt x="15" y="4"/>
                    <a:pt x="7" y="0"/>
                    <a:pt x="5"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289" name="Google Shape;3289;p10"/>
            <p:cNvSpPr/>
            <p:nvPr/>
          </p:nvSpPr>
          <p:spPr>
            <a:xfrm>
              <a:off x="3714750" y="6686551"/>
              <a:ext cx="33338" cy="136525"/>
            </a:xfrm>
            <a:custGeom>
              <a:rect b="b" l="l" r="r" t="t"/>
              <a:pathLst>
                <a:path extrusionOk="0" h="31" w="8">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290" name="Google Shape;3290;p10"/>
            <p:cNvSpPr/>
            <p:nvPr/>
          </p:nvSpPr>
          <p:spPr>
            <a:xfrm>
              <a:off x="3856038" y="6562726"/>
              <a:ext cx="58738" cy="234950"/>
            </a:xfrm>
            <a:custGeom>
              <a:rect b="b" l="l" r="r" t="t"/>
              <a:pathLst>
                <a:path extrusionOk="0" h="53" w="14">
                  <a:moveTo>
                    <a:pt x="10" y="1"/>
                  </a:moveTo>
                  <a:cubicBezTo>
                    <a:pt x="8" y="8"/>
                    <a:pt x="6" y="14"/>
                    <a:pt x="5" y="21"/>
                  </a:cubicBezTo>
                  <a:cubicBezTo>
                    <a:pt x="3" y="21"/>
                    <a:pt x="0" y="22"/>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1" y="43"/>
                    <a:pt x="9" y="38"/>
                    <a:pt x="8" y="33"/>
                  </a:cubicBezTo>
                  <a:cubicBezTo>
                    <a:pt x="9" y="22"/>
                    <a:pt x="10" y="12"/>
                    <a:pt x="13" y="2"/>
                  </a:cubicBezTo>
                  <a:cubicBezTo>
                    <a:pt x="14" y="1"/>
                    <a:pt x="11" y="0"/>
                    <a:pt x="10" y="1"/>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291" name="Google Shape;3291;p10"/>
            <p:cNvSpPr/>
            <p:nvPr/>
          </p:nvSpPr>
          <p:spPr>
            <a:xfrm>
              <a:off x="3922713" y="6557963"/>
              <a:ext cx="71438" cy="212725"/>
            </a:xfrm>
            <a:custGeom>
              <a:rect b="b" l="l" r="r" t="t"/>
              <a:pathLst>
                <a:path extrusionOk="0" h="48" w="17">
                  <a:moveTo>
                    <a:pt x="12" y="2"/>
                  </a:moveTo>
                  <a:cubicBezTo>
                    <a:pt x="4" y="14"/>
                    <a:pt x="0" y="29"/>
                    <a:pt x="1" y="44"/>
                  </a:cubicBezTo>
                  <a:cubicBezTo>
                    <a:pt x="1" y="48"/>
                    <a:pt x="7" y="48"/>
                    <a:pt x="7" y="44"/>
                  </a:cubicBezTo>
                  <a:cubicBezTo>
                    <a:pt x="8" y="30"/>
                    <a:pt x="9" y="16"/>
                    <a:pt x="16" y="4"/>
                  </a:cubicBezTo>
                  <a:cubicBezTo>
                    <a:pt x="17" y="2"/>
                    <a:pt x="14" y="0"/>
                    <a:pt x="12" y="2"/>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292" name="Google Shape;3292;p10"/>
            <p:cNvSpPr/>
            <p:nvPr/>
          </p:nvSpPr>
          <p:spPr>
            <a:xfrm>
              <a:off x="4006850" y="6597651"/>
              <a:ext cx="33338" cy="195263"/>
            </a:xfrm>
            <a:custGeom>
              <a:rect b="b" l="l" r="r" t="t"/>
              <a:pathLst>
                <a:path extrusionOk="0" h="44" w="8">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6" y="44"/>
                    <a:pt x="7" y="41"/>
                  </a:cubicBezTo>
                  <a:cubicBezTo>
                    <a:pt x="8" y="28"/>
                    <a:pt x="7" y="15"/>
                    <a:pt x="6" y="2"/>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293" name="Google Shape;3293;p10"/>
            <p:cNvSpPr/>
            <p:nvPr/>
          </p:nvSpPr>
          <p:spPr>
            <a:xfrm>
              <a:off x="4098925" y="6545263"/>
              <a:ext cx="74613" cy="211138"/>
            </a:xfrm>
            <a:custGeom>
              <a:rect b="b" l="l" r="r" t="t"/>
              <a:pathLst>
                <a:path extrusionOk="0" h="48" w="18">
                  <a:moveTo>
                    <a:pt x="17" y="44"/>
                  </a:moveTo>
                  <a:cubicBezTo>
                    <a:pt x="14" y="35"/>
                    <a:pt x="14"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1" y="21"/>
                    <a:pt x="1" y="30"/>
                  </a:cubicBezTo>
                  <a:cubicBezTo>
                    <a:pt x="0" y="29"/>
                    <a:pt x="0" y="30"/>
                    <a:pt x="0" y="31"/>
                  </a:cubicBezTo>
                  <a:cubicBezTo>
                    <a:pt x="0" y="35"/>
                    <a:pt x="0" y="39"/>
                    <a:pt x="0" y="43"/>
                  </a:cubicBezTo>
                  <a:cubicBezTo>
                    <a:pt x="0" y="44"/>
                    <a:pt x="1" y="44"/>
                    <a:pt x="1"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7" y="4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294" name="Google Shape;3294;p10"/>
            <p:cNvSpPr/>
            <p:nvPr/>
          </p:nvSpPr>
          <p:spPr>
            <a:xfrm>
              <a:off x="4252913" y="6611938"/>
              <a:ext cx="20638" cy="144463"/>
            </a:xfrm>
            <a:custGeom>
              <a:rect b="b" l="l" r="r" t="t"/>
              <a:pathLst>
                <a:path extrusionOk="0" h="33" w="5">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295" name="Google Shape;3295;p10"/>
            <p:cNvSpPr/>
            <p:nvPr/>
          </p:nvSpPr>
          <p:spPr>
            <a:xfrm>
              <a:off x="4314825" y="6597651"/>
              <a:ext cx="58738" cy="177800"/>
            </a:xfrm>
            <a:custGeom>
              <a:rect b="b" l="l" r="r" t="t"/>
              <a:pathLst>
                <a:path extrusionOk="0" h="40" w="14">
                  <a:moveTo>
                    <a:pt x="7" y="6"/>
                  </a:moveTo>
                  <a:cubicBezTo>
                    <a:pt x="7" y="5"/>
                    <a:pt x="7" y="4"/>
                    <a:pt x="7" y="3"/>
                  </a:cubicBezTo>
                  <a:cubicBezTo>
                    <a:pt x="6" y="0"/>
                    <a:pt x="0" y="1"/>
                    <a:pt x="1" y="5"/>
                  </a:cubicBezTo>
                  <a:cubicBezTo>
                    <a:pt x="2" y="13"/>
                    <a:pt x="2" y="21"/>
                    <a:pt x="3" y="29"/>
                  </a:cubicBezTo>
                  <a:cubicBezTo>
                    <a:pt x="3" y="30"/>
                    <a:pt x="4" y="31"/>
                    <a:pt x="5" y="31"/>
                  </a:cubicBezTo>
                  <a:cubicBezTo>
                    <a:pt x="5" y="33"/>
                    <a:pt x="5" y="35"/>
                    <a:pt x="5" y="37"/>
                  </a:cubicBezTo>
                  <a:cubicBezTo>
                    <a:pt x="6" y="40"/>
                    <a:pt x="10" y="40"/>
                    <a:pt x="10" y="37"/>
                  </a:cubicBezTo>
                  <a:cubicBezTo>
                    <a:pt x="12" y="28"/>
                    <a:pt x="11" y="18"/>
                    <a:pt x="13" y="9"/>
                  </a:cubicBezTo>
                  <a:cubicBezTo>
                    <a:pt x="14" y="5"/>
                    <a:pt x="9" y="3"/>
                    <a:pt x="7" y="6"/>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296" name="Google Shape;3296;p10"/>
            <p:cNvSpPr/>
            <p:nvPr/>
          </p:nvSpPr>
          <p:spPr>
            <a:xfrm>
              <a:off x="4386263" y="6594476"/>
              <a:ext cx="66675" cy="228600"/>
            </a:xfrm>
            <a:custGeom>
              <a:rect b="b" l="l" r="r" t="t"/>
              <a:pathLst>
                <a:path extrusionOk="0" h="52" w="16">
                  <a:moveTo>
                    <a:pt x="7" y="4"/>
                  </a:moveTo>
                  <a:cubicBezTo>
                    <a:pt x="7" y="7"/>
                    <a:pt x="7" y="9"/>
                    <a:pt x="6" y="11"/>
                  </a:cubicBezTo>
                  <a:cubicBezTo>
                    <a:pt x="5" y="11"/>
                    <a:pt x="3" y="11"/>
                    <a:pt x="3" y="13"/>
                  </a:cubicBezTo>
                  <a:cubicBezTo>
                    <a:pt x="3" y="16"/>
                    <a:pt x="3" y="20"/>
                    <a:pt x="1" y="23"/>
                  </a:cubicBezTo>
                  <a:cubicBezTo>
                    <a:pt x="0" y="24"/>
                    <a:pt x="3" y="26"/>
                    <a:pt x="4" y="25"/>
                  </a:cubicBezTo>
                  <a:cubicBezTo>
                    <a:pt x="3" y="33"/>
                    <a:pt x="3" y="41"/>
                    <a:pt x="4" y="49"/>
                  </a:cubicBezTo>
                  <a:cubicBezTo>
                    <a:pt x="5" y="52"/>
                    <a:pt x="9" y="52"/>
                    <a:pt x="10" y="49"/>
                  </a:cubicBezTo>
                  <a:cubicBezTo>
                    <a:pt x="13" y="35"/>
                    <a:pt x="13" y="20"/>
                    <a:pt x="15" y="5"/>
                  </a:cubicBezTo>
                  <a:cubicBezTo>
                    <a:pt x="16" y="1"/>
                    <a:pt x="8" y="0"/>
                    <a:pt x="7"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297" name="Google Shape;3297;p10"/>
            <p:cNvSpPr/>
            <p:nvPr/>
          </p:nvSpPr>
          <p:spPr>
            <a:xfrm>
              <a:off x="4198938" y="6611938"/>
              <a:ext cx="49213" cy="206375"/>
            </a:xfrm>
            <a:custGeom>
              <a:rect b="b" l="l" r="r" t="t"/>
              <a:pathLst>
                <a:path extrusionOk="0" h="47" w="12">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1" y="33"/>
                    <a:pt x="10" y="29"/>
                  </a:cubicBezTo>
                  <a:cubicBezTo>
                    <a:pt x="11" y="28"/>
                    <a:pt x="11" y="28"/>
                    <a:pt x="11" y="28"/>
                  </a:cubicBezTo>
                  <a:cubicBezTo>
                    <a:pt x="11" y="26"/>
                    <a:pt x="11" y="23"/>
                    <a:pt x="11" y="21"/>
                  </a:cubicBezTo>
                  <a:cubicBezTo>
                    <a:pt x="11" y="18"/>
                    <a:pt x="11" y="15"/>
                    <a:pt x="11" y="13"/>
                  </a:cubicBezTo>
                  <a:cubicBezTo>
                    <a:pt x="12" y="10"/>
                    <a:pt x="10" y="8"/>
                    <a:pt x="8" y="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298" name="Google Shape;3298;p10"/>
            <p:cNvSpPr/>
            <p:nvPr/>
          </p:nvSpPr>
          <p:spPr>
            <a:xfrm>
              <a:off x="3802063" y="6624638"/>
              <a:ext cx="53975" cy="119063"/>
            </a:xfrm>
            <a:custGeom>
              <a:rect b="b" l="l" r="r" t="t"/>
              <a:pathLst>
                <a:path extrusionOk="0" h="27" w="13">
                  <a:moveTo>
                    <a:pt x="12" y="24"/>
                  </a:moveTo>
                  <a:cubicBezTo>
                    <a:pt x="9" y="17"/>
                    <a:pt x="6" y="10"/>
                    <a:pt x="4" y="2"/>
                  </a:cubicBezTo>
                  <a:cubicBezTo>
                    <a:pt x="3" y="0"/>
                    <a:pt x="0" y="0"/>
                    <a:pt x="0" y="3"/>
                  </a:cubicBezTo>
                  <a:cubicBezTo>
                    <a:pt x="3" y="11"/>
                    <a:pt x="5" y="18"/>
                    <a:pt x="9" y="26"/>
                  </a:cubicBezTo>
                  <a:cubicBezTo>
                    <a:pt x="10" y="27"/>
                    <a:pt x="13" y="26"/>
                    <a:pt x="12" y="2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299" name="Google Shape;3299;p10"/>
            <p:cNvSpPr/>
            <p:nvPr/>
          </p:nvSpPr>
          <p:spPr>
            <a:xfrm>
              <a:off x="3697288" y="6572251"/>
              <a:ext cx="76200" cy="193675"/>
            </a:xfrm>
            <a:custGeom>
              <a:rect b="b" l="l" r="r" t="t"/>
              <a:pathLst>
                <a:path extrusionOk="0" h="44" w="18">
                  <a:moveTo>
                    <a:pt x="16" y="37"/>
                  </a:moveTo>
                  <a:cubicBezTo>
                    <a:pt x="11" y="28"/>
                    <a:pt x="7" y="18"/>
                    <a:pt x="12" y="8"/>
                  </a:cubicBezTo>
                  <a:cubicBezTo>
                    <a:pt x="14" y="4"/>
                    <a:pt x="8" y="0"/>
                    <a:pt x="6" y="4"/>
                  </a:cubicBezTo>
                  <a:cubicBezTo>
                    <a:pt x="0" y="17"/>
                    <a:pt x="3" y="29"/>
                    <a:pt x="10" y="41"/>
                  </a:cubicBezTo>
                  <a:cubicBezTo>
                    <a:pt x="12" y="44"/>
                    <a:pt x="18" y="41"/>
                    <a:pt x="16" y="3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300" name="Google Shape;3300;p10"/>
            <p:cNvSpPr/>
            <p:nvPr/>
          </p:nvSpPr>
          <p:spPr>
            <a:xfrm>
              <a:off x="3963988" y="6629401"/>
              <a:ext cx="46038" cy="146050"/>
            </a:xfrm>
            <a:custGeom>
              <a:rect b="b" l="l" r="r" t="t"/>
              <a:pathLst>
                <a:path extrusionOk="0" h="33" w="11">
                  <a:moveTo>
                    <a:pt x="3" y="5"/>
                  </a:moveTo>
                  <a:cubicBezTo>
                    <a:pt x="0" y="12"/>
                    <a:pt x="1" y="21"/>
                    <a:pt x="3" y="29"/>
                  </a:cubicBezTo>
                  <a:cubicBezTo>
                    <a:pt x="4" y="33"/>
                    <a:pt x="10" y="31"/>
                    <a:pt x="9" y="27"/>
                  </a:cubicBezTo>
                  <a:cubicBezTo>
                    <a:pt x="8" y="20"/>
                    <a:pt x="7" y="13"/>
                    <a:pt x="9" y="6"/>
                  </a:cubicBezTo>
                  <a:cubicBezTo>
                    <a:pt x="11" y="2"/>
                    <a:pt x="4" y="0"/>
                    <a:pt x="3"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301" name="Google Shape;3301;p10"/>
            <p:cNvSpPr/>
            <p:nvPr/>
          </p:nvSpPr>
          <p:spPr>
            <a:xfrm>
              <a:off x="4486275" y="6567488"/>
              <a:ext cx="61913" cy="220663"/>
            </a:xfrm>
            <a:custGeom>
              <a:rect b="b" l="l" r="r" t="t"/>
              <a:pathLst>
                <a:path extrusionOk="0" h="50" w="15">
                  <a:moveTo>
                    <a:pt x="10" y="28"/>
                  </a:moveTo>
                  <a:cubicBezTo>
                    <a:pt x="11" y="20"/>
                    <a:pt x="11" y="13"/>
                    <a:pt x="13" y="6"/>
                  </a:cubicBezTo>
                  <a:cubicBezTo>
                    <a:pt x="15" y="2"/>
                    <a:pt x="7" y="0"/>
                    <a:pt x="6" y="4"/>
                  </a:cubicBezTo>
                  <a:cubicBezTo>
                    <a:pt x="5" y="8"/>
                    <a:pt x="4" y="11"/>
                    <a:pt x="4" y="15"/>
                  </a:cubicBezTo>
                  <a:cubicBezTo>
                    <a:pt x="4" y="15"/>
                    <a:pt x="3" y="16"/>
                    <a:pt x="3" y="17"/>
                  </a:cubicBezTo>
                  <a:cubicBezTo>
                    <a:pt x="0" y="27"/>
                    <a:pt x="0" y="36"/>
                    <a:pt x="4" y="46"/>
                  </a:cubicBezTo>
                  <a:cubicBezTo>
                    <a:pt x="6" y="50"/>
                    <a:pt x="13" y="46"/>
                    <a:pt x="11" y="42"/>
                  </a:cubicBezTo>
                  <a:cubicBezTo>
                    <a:pt x="9" y="38"/>
                    <a:pt x="8" y="34"/>
                    <a:pt x="8" y="30"/>
                  </a:cubicBezTo>
                  <a:cubicBezTo>
                    <a:pt x="9" y="30"/>
                    <a:pt x="10" y="29"/>
                    <a:pt x="10" y="28"/>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302" name="Google Shape;3302;p10"/>
            <p:cNvSpPr/>
            <p:nvPr/>
          </p:nvSpPr>
          <p:spPr>
            <a:xfrm>
              <a:off x="4573588" y="6624638"/>
              <a:ext cx="33338" cy="141288"/>
            </a:xfrm>
            <a:custGeom>
              <a:rect b="b" l="l" r="r" t="t"/>
              <a:pathLst>
                <a:path extrusionOk="0" h="32" w="8">
                  <a:moveTo>
                    <a:pt x="5" y="4"/>
                  </a:moveTo>
                  <a:cubicBezTo>
                    <a:pt x="5" y="0"/>
                    <a:pt x="0" y="2"/>
                    <a:pt x="0" y="5"/>
                  </a:cubicBezTo>
                  <a:cubicBezTo>
                    <a:pt x="2" y="13"/>
                    <a:pt x="2" y="21"/>
                    <a:pt x="3" y="29"/>
                  </a:cubicBezTo>
                  <a:cubicBezTo>
                    <a:pt x="3" y="32"/>
                    <a:pt x="7" y="32"/>
                    <a:pt x="7" y="29"/>
                  </a:cubicBezTo>
                  <a:cubicBezTo>
                    <a:pt x="8" y="20"/>
                    <a:pt x="7" y="12"/>
                    <a:pt x="5"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303" name="Google Shape;3303;p10"/>
            <p:cNvSpPr/>
            <p:nvPr/>
          </p:nvSpPr>
          <p:spPr>
            <a:xfrm>
              <a:off x="4598988" y="6607176"/>
              <a:ext cx="79375" cy="233363"/>
            </a:xfrm>
            <a:custGeom>
              <a:rect b="b" l="l" r="r" t="t"/>
              <a:pathLst>
                <a:path extrusionOk="0" h="53" w="19">
                  <a:moveTo>
                    <a:pt x="17" y="46"/>
                  </a:moveTo>
                  <a:cubicBezTo>
                    <a:pt x="14" y="36"/>
                    <a:pt x="13" y="25"/>
                    <a:pt x="12" y="14"/>
                  </a:cubicBezTo>
                  <a:cubicBezTo>
                    <a:pt x="12" y="13"/>
                    <a:pt x="12" y="13"/>
                    <a:pt x="11" y="13"/>
                  </a:cubicBezTo>
                  <a:cubicBezTo>
                    <a:pt x="11" y="10"/>
                    <a:pt x="11" y="12"/>
                    <a:pt x="11" y="4"/>
                  </a:cubicBezTo>
                  <a:cubicBezTo>
                    <a:pt x="11" y="0"/>
                    <a:pt x="7" y="0"/>
                    <a:pt x="7" y="4"/>
                  </a:cubicBezTo>
                  <a:cubicBezTo>
                    <a:pt x="7" y="12"/>
                    <a:pt x="7" y="10"/>
                    <a:pt x="7" y="12"/>
                  </a:cubicBezTo>
                  <a:cubicBezTo>
                    <a:pt x="7" y="13"/>
                    <a:pt x="6" y="13"/>
                    <a:pt x="6" y="14"/>
                  </a:cubicBezTo>
                  <a:cubicBezTo>
                    <a:pt x="6" y="16"/>
                    <a:pt x="6" y="19"/>
                    <a:pt x="6" y="22"/>
                  </a:cubicBezTo>
                  <a:cubicBezTo>
                    <a:pt x="5" y="21"/>
                    <a:pt x="4" y="22"/>
                    <a:pt x="4" y="22"/>
                  </a:cubicBezTo>
                  <a:cubicBezTo>
                    <a:pt x="2" y="28"/>
                    <a:pt x="2" y="33"/>
                    <a:pt x="0" y="39"/>
                  </a:cubicBezTo>
                  <a:cubicBezTo>
                    <a:pt x="0" y="40"/>
                    <a:pt x="2" y="40"/>
                    <a:pt x="2" y="39"/>
                  </a:cubicBezTo>
                  <a:cubicBezTo>
                    <a:pt x="3" y="35"/>
                    <a:pt x="4" y="30"/>
                    <a:pt x="5" y="25"/>
                  </a:cubicBezTo>
                  <a:cubicBezTo>
                    <a:pt x="5" y="33"/>
                    <a:pt x="6" y="41"/>
                    <a:pt x="9" y="48"/>
                  </a:cubicBezTo>
                  <a:cubicBezTo>
                    <a:pt x="11" y="53"/>
                    <a:pt x="19" y="51"/>
                    <a:pt x="17" y="46"/>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304" name="Google Shape;3304;p10"/>
            <p:cNvSpPr/>
            <p:nvPr/>
          </p:nvSpPr>
          <p:spPr>
            <a:xfrm>
              <a:off x="4699000" y="6726238"/>
              <a:ext cx="28575" cy="128588"/>
            </a:xfrm>
            <a:custGeom>
              <a:rect b="b" l="l" r="r" t="t"/>
              <a:pathLst>
                <a:path extrusionOk="0" h="29" w="7">
                  <a:moveTo>
                    <a:pt x="6" y="3"/>
                  </a:moveTo>
                  <a:cubicBezTo>
                    <a:pt x="5" y="0"/>
                    <a:pt x="2" y="0"/>
                    <a:pt x="1" y="3"/>
                  </a:cubicBezTo>
                  <a:cubicBezTo>
                    <a:pt x="1" y="10"/>
                    <a:pt x="0" y="21"/>
                    <a:pt x="0" y="25"/>
                  </a:cubicBezTo>
                  <a:cubicBezTo>
                    <a:pt x="0" y="29"/>
                    <a:pt x="7" y="29"/>
                    <a:pt x="7" y="25"/>
                  </a:cubicBezTo>
                  <a:cubicBezTo>
                    <a:pt x="7" y="21"/>
                    <a:pt x="6" y="11"/>
                    <a:pt x="6"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305" name="Google Shape;3305;p10"/>
            <p:cNvSpPr/>
            <p:nvPr/>
          </p:nvSpPr>
          <p:spPr>
            <a:xfrm>
              <a:off x="4727575" y="6624638"/>
              <a:ext cx="41275" cy="176213"/>
            </a:xfrm>
            <a:custGeom>
              <a:rect b="b" l="l" r="r" t="t"/>
              <a:pathLst>
                <a:path extrusionOk="0" h="40" w="10">
                  <a:moveTo>
                    <a:pt x="3" y="3"/>
                  </a:moveTo>
                  <a:cubicBezTo>
                    <a:pt x="1" y="14"/>
                    <a:pt x="0" y="24"/>
                    <a:pt x="1" y="35"/>
                  </a:cubicBezTo>
                  <a:cubicBezTo>
                    <a:pt x="1" y="40"/>
                    <a:pt x="9" y="40"/>
                    <a:pt x="9" y="35"/>
                  </a:cubicBezTo>
                  <a:cubicBezTo>
                    <a:pt x="9" y="25"/>
                    <a:pt x="9" y="15"/>
                    <a:pt x="10" y="4"/>
                  </a:cubicBezTo>
                  <a:cubicBezTo>
                    <a:pt x="10" y="1"/>
                    <a:pt x="4" y="0"/>
                    <a:pt x="3"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306" name="Google Shape;3306;p10"/>
            <p:cNvSpPr/>
            <p:nvPr/>
          </p:nvSpPr>
          <p:spPr>
            <a:xfrm>
              <a:off x="4768850" y="6611938"/>
              <a:ext cx="71438" cy="250825"/>
            </a:xfrm>
            <a:custGeom>
              <a:rect b="b" l="l" r="r" t="t"/>
              <a:pathLst>
                <a:path extrusionOk="0" h="57" w="17">
                  <a:moveTo>
                    <a:pt x="7" y="5"/>
                  </a:moveTo>
                  <a:cubicBezTo>
                    <a:pt x="6" y="7"/>
                    <a:pt x="5" y="10"/>
                    <a:pt x="4" y="12"/>
                  </a:cubicBezTo>
                  <a:cubicBezTo>
                    <a:pt x="4" y="11"/>
                    <a:pt x="4" y="11"/>
                    <a:pt x="4" y="11"/>
                  </a:cubicBezTo>
                  <a:cubicBezTo>
                    <a:pt x="4" y="9"/>
                    <a:pt x="1" y="10"/>
                    <a:pt x="1" y="11"/>
                  </a:cubicBezTo>
                  <a:cubicBezTo>
                    <a:pt x="2" y="14"/>
                    <a:pt x="2" y="17"/>
                    <a:pt x="2" y="19"/>
                  </a:cubicBezTo>
                  <a:cubicBezTo>
                    <a:pt x="0" y="31"/>
                    <a:pt x="1" y="43"/>
                    <a:pt x="6"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307" name="Google Shape;3307;p10"/>
            <p:cNvSpPr/>
            <p:nvPr/>
          </p:nvSpPr>
          <p:spPr>
            <a:xfrm>
              <a:off x="4686300" y="6575426"/>
              <a:ext cx="33338" cy="160338"/>
            </a:xfrm>
            <a:custGeom>
              <a:rect b="b" l="l" r="r" t="t"/>
              <a:pathLst>
                <a:path extrusionOk="0" h="36" w="8">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308" name="Google Shape;3308;p10"/>
            <p:cNvSpPr/>
            <p:nvPr/>
          </p:nvSpPr>
          <p:spPr>
            <a:xfrm>
              <a:off x="4827588" y="6611938"/>
              <a:ext cx="66675" cy="176213"/>
            </a:xfrm>
            <a:custGeom>
              <a:rect b="b" l="l" r="r" t="t"/>
              <a:pathLst>
                <a:path extrusionOk="0" h="40" w="16">
                  <a:moveTo>
                    <a:pt x="5" y="5"/>
                  </a:moveTo>
                  <a:cubicBezTo>
                    <a:pt x="1" y="15"/>
                    <a:pt x="0" y="26"/>
                    <a:pt x="4" y="37"/>
                  </a:cubicBezTo>
                  <a:cubicBezTo>
                    <a:pt x="5" y="40"/>
                    <a:pt x="10" y="40"/>
                    <a:pt x="10" y="36"/>
                  </a:cubicBezTo>
                  <a:cubicBezTo>
                    <a:pt x="10" y="27"/>
                    <a:pt x="9" y="18"/>
                    <a:pt x="13" y="10"/>
                  </a:cubicBezTo>
                  <a:cubicBezTo>
                    <a:pt x="16" y="4"/>
                    <a:pt x="8" y="0"/>
                    <a:pt x="5"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309" name="Google Shape;3309;p10"/>
            <p:cNvSpPr/>
            <p:nvPr/>
          </p:nvSpPr>
          <p:spPr>
            <a:xfrm>
              <a:off x="4927600" y="6686551"/>
              <a:ext cx="33338" cy="136525"/>
            </a:xfrm>
            <a:custGeom>
              <a:rect b="b" l="l" r="r" t="t"/>
              <a:pathLst>
                <a:path extrusionOk="0" h="31" w="8">
                  <a:moveTo>
                    <a:pt x="0" y="5"/>
                  </a:moveTo>
                  <a:cubicBezTo>
                    <a:pt x="0" y="12"/>
                    <a:pt x="0" y="20"/>
                    <a:pt x="1" y="27"/>
                  </a:cubicBezTo>
                  <a:cubicBezTo>
                    <a:pt x="1" y="31"/>
                    <a:pt x="6" y="31"/>
                    <a:pt x="6" y="27"/>
                  </a:cubicBezTo>
                  <a:cubicBezTo>
                    <a:pt x="7" y="20"/>
                    <a:pt x="7" y="12"/>
                    <a:pt x="7" y="5"/>
                  </a:cubicBezTo>
                  <a:cubicBezTo>
                    <a:pt x="8" y="0"/>
                    <a:pt x="0" y="0"/>
                    <a:pt x="0"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310" name="Google Shape;3310;p10"/>
            <p:cNvSpPr/>
            <p:nvPr/>
          </p:nvSpPr>
          <p:spPr>
            <a:xfrm>
              <a:off x="5068888" y="6562726"/>
              <a:ext cx="55563" cy="234950"/>
            </a:xfrm>
            <a:custGeom>
              <a:rect b="b" l="l" r="r" t="t"/>
              <a:pathLst>
                <a:path extrusionOk="0" h="53" w="13">
                  <a:moveTo>
                    <a:pt x="10" y="1"/>
                  </a:moveTo>
                  <a:cubicBezTo>
                    <a:pt x="7" y="8"/>
                    <a:pt x="5" y="14"/>
                    <a:pt x="4" y="21"/>
                  </a:cubicBezTo>
                  <a:cubicBezTo>
                    <a:pt x="2" y="21"/>
                    <a:pt x="0" y="22"/>
                    <a:pt x="0" y="24"/>
                  </a:cubicBezTo>
                  <a:cubicBezTo>
                    <a:pt x="0" y="31"/>
                    <a:pt x="1" y="38"/>
                    <a:pt x="3" y="44"/>
                  </a:cubicBezTo>
                  <a:cubicBezTo>
                    <a:pt x="4" y="45"/>
                    <a:pt x="4" y="45"/>
                    <a:pt x="4" y="45"/>
                  </a:cubicBezTo>
                  <a:cubicBezTo>
                    <a:pt x="4" y="46"/>
                    <a:pt x="4" y="46"/>
                    <a:pt x="5" y="46"/>
                  </a:cubicBezTo>
                  <a:cubicBezTo>
                    <a:pt x="5" y="48"/>
                    <a:pt x="6" y="49"/>
                    <a:pt x="7" y="50"/>
                  </a:cubicBezTo>
                  <a:cubicBezTo>
                    <a:pt x="9" y="53"/>
                    <a:pt x="13" y="51"/>
                    <a:pt x="12" y="48"/>
                  </a:cubicBezTo>
                  <a:cubicBezTo>
                    <a:pt x="10" y="43"/>
                    <a:pt x="9" y="38"/>
                    <a:pt x="8" y="33"/>
                  </a:cubicBezTo>
                  <a:cubicBezTo>
                    <a:pt x="8" y="22"/>
                    <a:pt x="9" y="12"/>
                    <a:pt x="13" y="2"/>
                  </a:cubicBezTo>
                  <a:cubicBezTo>
                    <a:pt x="13" y="1"/>
                    <a:pt x="11" y="0"/>
                    <a:pt x="10" y="1"/>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311" name="Google Shape;3311;p10"/>
            <p:cNvSpPr/>
            <p:nvPr/>
          </p:nvSpPr>
          <p:spPr>
            <a:xfrm>
              <a:off x="5135563" y="6557963"/>
              <a:ext cx="71438" cy="212725"/>
            </a:xfrm>
            <a:custGeom>
              <a:rect b="b" l="l" r="r" t="t"/>
              <a:pathLst>
                <a:path extrusionOk="0" h="48" w="17">
                  <a:moveTo>
                    <a:pt x="12" y="2"/>
                  </a:moveTo>
                  <a:cubicBezTo>
                    <a:pt x="4" y="14"/>
                    <a:pt x="0" y="29"/>
                    <a:pt x="1" y="44"/>
                  </a:cubicBezTo>
                  <a:cubicBezTo>
                    <a:pt x="1" y="48"/>
                    <a:pt x="6" y="48"/>
                    <a:pt x="6" y="44"/>
                  </a:cubicBezTo>
                  <a:cubicBezTo>
                    <a:pt x="7" y="30"/>
                    <a:pt x="8" y="16"/>
                    <a:pt x="15" y="4"/>
                  </a:cubicBezTo>
                  <a:cubicBezTo>
                    <a:pt x="17" y="2"/>
                    <a:pt x="13" y="0"/>
                    <a:pt x="12" y="2"/>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312" name="Google Shape;3312;p10"/>
            <p:cNvSpPr/>
            <p:nvPr/>
          </p:nvSpPr>
          <p:spPr>
            <a:xfrm>
              <a:off x="5219700" y="6597651"/>
              <a:ext cx="28575" cy="195263"/>
            </a:xfrm>
            <a:custGeom>
              <a:rect b="b" l="l" r="r" t="t"/>
              <a:pathLst>
                <a:path extrusionOk="0" h="44" w="7">
                  <a:moveTo>
                    <a:pt x="6" y="2"/>
                  </a:moveTo>
                  <a:cubicBezTo>
                    <a:pt x="6" y="0"/>
                    <a:pt x="2" y="0"/>
                    <a:pt x="2" y="2"/>
                  </a:cubicBezTo>
                  <a:cubicBezTo>
                    <a:pt x="2" y="6"/>
                    <a:pt x="2" y="10"/>
                    <a:pt x="1" y="14"/>
                  </a:cubicBezTo>
                  <a:cubicBezTo>
                    <a:pt x="0" y="15"/>
                    <a:pt x="0" y="15"/>
                    <a:pt x="0" y="16"/>
                  </a:cubicBezTo>
                  <a:cubicBezTo>
                    <a:pt x="0" y="22"/>
                    <a:pt x="0" y="27"/>
                    <a:pt x="0" y="33"/>
                  </a:cubicBezTo>
                  <a:cubicBezTo>
                    <a:pt x="0" y="34"/>
                    <a:pt x="0" y="35"/>
                    <a:pt x="1" y="35"/>
                  </a:cubicBezTo>
                  <a:cubicBezTo>
                    <a:pt x="1" y="37"/>
                    <a:pt x="1" y="39"/>
                    <a:pt x="2" y="41"/>
                  </a:cubicBezTo>
                  <a:cubicBezTo>
                    <a:pt x="2" y="44"/>
                    <a:pt x="6" y="44"/>
                    <a:pt x="6" y="41"/>
                  </a:cubicBezTo>
                  <a:cubicBezTo>
                    <a:pt x="7" y="28"/>
                    <a:pt x="6" y="15"/>
                    <a:pt x="6" y="2"/>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313" name="Google Shape;3313;p10"/>
            <p:cNvSpPr/>
            <p:nvPr/>
          </p:nvSpPr>
          <p:spPr>
            <a:xfrm>
              <a:off x="5307013" y="6545263"/>
              <a:ext cx="79375" cy="211138"/>
            </a:xfrm>
            <a:custGeom>
              <a:rect b="b" l="l" r="r" t="t"/>
              <a:pathLst>
                <a:path extrusionOk="0" h="48" w="19">
                  <a:moveTo>
                    <a:pt x="18" y="44"/>
                  </a:moveTo>
                  <a:cubicBezTo>
                    <a:pt x="15" y="35"/>
                    <a:pt x="15" y="26"/>
                    <a:pt x="17" y="17"/>
                  </a:cubicBezTo>
                  <a:cubicBezTo>
                    <a:pt x="17" y="13"/>
                    <a:pt x="11" y="11"/>
                    <a:pt x="10" y="15"/>
                  </a:cubicBezTo>
                  <a:cubicBezTo>
                    <a:pt x="10" y="15"/>
                    <a:pt x="10" y="15"/>
                    <a:pt x="10" y="15"/>
                  </a:cubicBezTo>
                  <a:cubicBezTo>
                    <a:pt x="9" y="16"/>
                    <a:pt x="9" y="16"/>
                    <a:pt x="9" y="16"/>
                  </a:cubicBezTo>
                  <a:cubicBezTo>
                    <a:pt x="10" y="12"/>
                    <a:pt x="10" y="8"/>
                    <a:pt x="10" y="4"/>
                  </a:cubicBezTo>
                  <a:cubicBezTo>
                    <a:pt x="11" y="1"/>
                    <a:pt x="5" y="0"/>
                    <a:pt x="5" y="3"/>
                  </a:cubicBezTo>
                  <a:cubicBezTo>
                    <a:pt x="3" y="12"/>
                    <a:pt x="2" y="21"/>
                    <a:pt x="2" y="30"/>
                  </a:cubicBezTo>
                  <a:cubicBezTo>
                    <a:pt x="1" y="29"/>
                    <a:pt x="0" y="30"/>
                    <a:pt x="0" y="31"/>
                  </a:cubicBezTo>
                  <a:cubicBezTo>
                    <a:pt x="0" y="35"/>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314" name="Google Shape;3314;p10"/>
            <p:cNvSpPr/>
            <p:nvPr/>
          </p:nvSpPr>
          <p:spPr>
            <a:xfrm>
              <a:off x="5461000" y="6611938"/>
              <a:ext cx="25400" cy="144463"/>
            </a:xfrm>
            <a:custGeom>
              <a:rect b="b" l="l" r="r" t="t"/>
              <a:pathLst>
                <a:path extrusionOk="0" h="33" w="6">
                  <a:moveTo>
                    <a:pt x="5" y="3"/>
                  </a:moveTo>
                  <a:cubicBezTo>
                    <a:pt x="5" y="0"/>
                    <a:pt x="1" y="0"/>
                    <a:pt x="1" y="3"/>
                  </a:cubicBezTo>
                  <a:cubicBezTo>
                    <a:pt x="0" y="12"/>
                    <a:pt x="0" y="21"/>
                    <a:pt x="1" y="30"/>
                  </a:cubicBezTo>
                  <a:cubicBezTo>
                    <a:pt x="1" y="33"/>
                    <a:pt x="5" y="33"/>
                    <a:pt x="5" y="30"/>
                  </a:cubicBezTo>
                  <a:cubicBezTo>
                    <a:pt x="6" y="21"/>
                    <a:pt x="6" y="12"/>
                    <a:pt x="5"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315" name="Google Shape;3315;p10"/>
            <p:cNvSpPr/>
            <p:nvPr/>
          </p:nvSpPr>
          <p:spPr>
            <a:xfrm>
              <a:off x="5524500" y="6597651"/>
              <a:ext cx="61913" cy="177800"/>
            </a:xfrm>
            <a:custGeom>
              <a:rect b="b" l="l" r="r" t="t"/>
              <a:pathLst>
                <a:path extrusionOk="0" h="40" w="15">
                  <a:moveTo>
                    <a:pt x="8" y="6"/>
                  </a:moveTo>
                  <a:cubicBezTo>
                    <a:pt x="8" y="5"/>
                    <a:pt x="8" y="4"/>
                    <a:pt x="7" y="3"/>
                  </a:cubicBezTo>
                  <a:cubicBezTo>
                    <a:pt x="6" y="0"/>
                    <a:pt x="0" y="1"/>
                    <a:pt x="1" y="5"/>
                  </a:cubicBezTo>
                  <a:cubicBezTo>
                    <a:pt x="3" y="13"/>
                    <a:pt x="3" y="21"/>
                    <a:pt x="3" y="29"/>
                  </a:cubicBezTo>
                  <a:cubicBezTo>
                    <a:pt x="3" y="30"/>
                    <a:pt x="4" y="31"/>
                    <a:pt x="5" y="31"/>
                  </a:cubicBezTo>
                  <a:cubicBezTo>
                    <a:pt x="5" y="33"/>
                    <a:pt x="6" y="35"/>
                    <a:pt x="6" y="37"/>
                  </a:cubicBezTo>
                  <a:cubicBezTo>
                    <a:pt x="6" y="40"/>
                    <a:pt x="11" y="40"/>
                    <a:pt x="11" y="37"/>
                  </a:cubicBezTo>
                  <a:cubicBezTo>
                    <a:pt x="12" y="28"/>
                    <a:pt x="12" y="18"/>
                    <a:pt x="14" y="9"/>
                  </a:cubicBezTo>
                  <a:cubicBezTo>
                    <a:pt x="15" y="5"/>
                    <a:pt x="10" y="3"/>
                    <a:pt x="8" y="6"/>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316" name="Google Shape;3316;p10"/>
            <p:cNvSpPr/>
            <p:nvPr/>
          </p:nvSpPr>
          <p:spPr>
            <a:xfrm>
              <a:off x="5599113" y="6594476"/>
              <a:ext cx="61913" cy="228600"/>
            </a:xfrm>
            <a:custGeom>
              <a:rect b="b" l="l" r="r" t="t"/>
              <a:pathLst>
                <a:path extrusionOk="0" h="52" w="15">
                  <a:moveTo>
                    <a:pt x="7" y="4"/>
                  </a:moveTo>
                  <a:cubicBezTo>
                    <a:pt x="7" y="7"/>
                    <a:pt x="6" y="9"/>
                    <a:pt x="6" y="11"/>
                  </a:cubicBezTo>
                  <a:cubicBezTo>
                    <a:pt x="4" y="11"/>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3" y="35"/>
                    <a:pt x="13" y="20"/>
                    <a:pt x="15" y="5"/>
                  </a:cubicBezTo>
                  <a:cubicBezTo>
                    <a:pt x="15" y="1"/>
                    <a:pt x="8" y="0"/>
                    <a:pt x="7"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317" name="Google Shape;3317;p10"/>
            <p:cNvSpPr/>
            <p:nvPr/>
          </p:nvSpPr>
          <p:spPr>
            <a:xfrm>
              <a:off x="5407025" y="6611938"/>
              <a:ext cx="50800" cy="206375"/>
            </a:xfrm>
            <a:custGeom>
              <a:rect b="b" l="l" r="r" t="t"/>
              <a:pathLst>
                <a:path extrusionOk="0" h="47" w="12">
                  <a:moveTo>
                    <a:pt x="9" y="7"/>
                  </a:moveTo>
                  <a:cubicBezTo>
                    <a:pt x="8" y="6"/>
                    <a:pt x="8" y="4"/>
                    <a:pt x="8" y="3"/>
                  </a:cubicBezTo>
                  <a:cubicBezTo>
                    <a:pt x="7" y="0"/>
                    <a:pt x="3" y="1"/>
                    <a:pt x="4" y="4"/>
                  </a:cubicBezTo>
                  <a:cubicBezTo>
                    <a:pt x="4" y="5"/>
                    <a:pt x="5" y="7"/>
                    <a:pt x="5" y="8"/>
                  </a:cubicBezTo>
                  <a:cubicBezTo>
                    <a:pt x="4" y="8"/>
                    <a:pt x="4" y="9"/>
                    <a:pt x="4" y="10"/>
                  </a:cubicBezTo>
                  <a:cubicBezTo>
                    <a:pt x="1" y="21"/>
                    <a:pt x="0" y="32"/>
                    <a:pt x="4" y="43"/>
                  </a:cubicBezTo>
                  <a:cubicBezTo>
                    <a:pt x="6" y="47"/>
                    <a:pt x="11" y="46"/>
                    <a:pt x="11" y="42"/>
                  </a:cubicBezTo>
                  <a:cubicBezTo>
                    <a:pt x="11" y="38"/>
                    <a:pt x="11" y="33"/>
                    <a:pt x="11" y="29"/>
                  </a:cubicBezTo>
                  <a:cubicBezTo>
                    <a:pt x="11" y="28"/>
                    <a:pt x="11" y="28"/>
                    <a:pt x="11" y="28"/>
                  </a:cubicBezTo>
                  <a:cubicBezTo>
                    <a:pt x="11" y="26"/>
                    <a:pt x="11" y="23"/>
                    <a:pt x="11" y="21"/>
                  </a:cubicBezTo>
                  <a:cubicBezTo>
                    <a:pt x="11" y="18"/>
                    <a:pt x="12" y="15"/>
                    <a:pt x="12" y="13"/>
                  </a:cubicBezTo>
                  <a:cubicBezTo>
                    <a:pt x="12" y="10"/>
                    <a:pt x="11" y="8"/>
                    <a:pt x="9" y="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318" name="Google Shape;3318;p10"/>
            <p:cNvSpPr/>
            <p:nvPr/>
          </p:nvSpPr>
          <p:spPr>
            <a:xfrm>
              <a:off x="5014913" y="6624638"/>
              <a:ext cx="50800" cy="119063"/>
            </a:xfrm>
            <a:custGeom>
              <a:rect b="b" l="l" r="r" t="t"/>
              <a:pathLst>
                <a:path extrusionOk="0" h="27" w="12">
                  <a:moveTo>
                    <a:pt x="11" y="24"/>
                  </a:moveTo>
                  <a:cubicBezTo>
                    <a:pt x="8" y="17"/>
                    <a:pt x="6" y="10"/>
                    <a:pt x="4" y="2"/>
                  </a:cubicBezTo>
                  <a:cubicBezTo>
                    <a:pt x="3" y="0"/>
                    <a:pt x="0" y="0"/>
                    <a:pt x="0" y="3"/>
                  </a:cubicBezTo>
                  <a:cubicBezTo>
                    <a:pt x="2" y="11"/>
                    <a:pt x="5" y="18"/>
                    <a:pt x="9" y="26"/>
                  </a:cubicBezTo>
                  <a:cubicBezTo>
                    <a:pt x="10" y="27"/>
                    <a:pt x="12" y="26"/>
                    <a:pt x="11" y="2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319" name="Google Shape;3319;p10"/>
            <p:cNvSpPr/>
            <p:nvPr/>
          </p:nvSpPr>
          <p:spPr>
            <a:xfrm>
              <a:off x="4911725" y="6572251"/>
              <a:ext cx="74613" cy="193675"/>
            </a:xfrm>
            <a:custGeom>
              <a:rect b="b" l="l" r="r" t="t"/>
              <a:pathLst>
                <a:path extrusionOk="0" h="44" w="18">
                  <a:moveTo>
                    <a:pt x="16" y="37"/>
                  </a:moveTo>
                  <a:cubicBezTo>
                    <a:pt x="11" y="28"/>
                    <a:pt x="7" y="18"/>
                    <a:pt x="12" y="8"/>
                  </a:cubicBezTo>
                  <a:cubicBezTo>
                    <a:pt x="13" y="4"/>
                    <a:pt x="8" y="0"/>
                    <a:pt x="6" y="4"/>
                  </a:cubicBezTo>
                  <a:cubicBezTo>
                    <a:pt x="0" y="17"/>
                    <a:pt x="2" y="29"/>
                    <a:pt x="10" y="41"/>
                  </a:cubicBezTo>
                  <a:cubicBezTo>
                    <a:pt x="12" y="44"/>
                    <a:pt x="18" y="41"/>
                    <a:pt x="16" y="3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320" name="Google Shape;3320;p10"/>
            <p:cNvSpPr/>
            <p:nvPr/>
          </p:nvSpPr>
          <p:spPr>
            <a:xfrm>
              <a:off x="5178425" y="6629401"/>
              <a:ext cx="41275" cy="146050"/>
            </a:xfrm>
            <a:custGeom>
              <a:rect b="b" l="l" r="r" t="t"/>
              <a:pathLst>
                <a:path extrusionOk="0" h="33" w="10">
                  <a:moveTo>
                    <a:pt x="3" y="5"/>
                  </a:moveTo>
                  <a:cubicBezTo>
                    <a:pt x="0" y="12"/>
                    <a:pt x="0" y="21"/>
                    <a:pt x="3" y="29"/>
                  </a:cubicBezTo>
                  <a:cubicBezTo>
                    <a:pt x="4" y="33"/>
                    <a:pt x="9" y="31"/>
                    <a:pt x="9" y="27"/>
                  </a:cubicBezTo>
                  <a:cubicBezTo>
                    <a:pt x="8" y="20"/>
                    <a:pt x="7" y="13"/>
                    <a:pt x="9" y="6"/>
                  </a:cubicBezTo>
                  <a:cubicBezTo>
                    <a:pt x="10" y="2"/>
                    <a:pt x="4" y="0"/>
                    <a:pt x="3"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321" name="Google Shape;3321;p10"/>
            <p:cNvSpPr/>
            <p:nvPr/>
          </p:nvSpPr>
          <p:spPr>
            <a:xfrm>
              <a:off x="5694363" y="6567488"/>
              <a:ext cx="63500" cy="220663"/>
            </a:xfrm>
            <a:custGeom>
              <a:rect b="b" l="l" r="r" t="t"/>
              <a:pathLst>
                <a:path extrusionOk="0" h="50" w="15">
                  <a:moveTo>
                    <a:pt x="11" y="28"/>
                  </a:moveTo>
                  <a:cubicBezTo>
                    <a:pt x="12" y="20"/>
                    <a:pt x="12" y="13"/>
                    <a:pt x="14" y="6"/>
                  </a:cubicBezTo>
                  <a:cubicBezTo>
                    <a:pt x="15" y="2"/>
                    <a:pt x="8" y="0"/>
                    <a:pt x="7" y="4"/>
                  </a:cubicBezTo>
                  <a:cubicBezTo>
                    <a:pt x="6" y="8"/>
                    <a:pt x="5" y="11"/>
                    <a:pt x="5" y="15"/>
                  </a:cubicBezTo>
                  <a:cubicBezTo>
                    <a:pt x="4" y="15"/>
                    <a:pt x="4" y="16"/>
                    <a:pt x="4" y="17"/>
                  </a:cubicBezTo>
                  <a:cubicBezTo>
                    <a:pt x="1" y="27"/>
                    <a:pt x="0" y="36"/>
                    <a:pt x="5" y="46"/>
                  </a:cubicBezTo>
                  <a:cubicBezTo>
                    <a:pt x="7" y="50"/>
                    <a:pt x="13" y="46"/>
                    <a:pt x="11" y="42"/>
                  </a:cubicBezTo>
                  <a:cubicBezTo>
                    <a:pt x="10" y="38"/>
                    <a:pt x="9" y="34"/>
                    <a:pt x="9" y="30"/>
                  </a:cubicBezTo>
                  <a:cubicBezTo>
                    <a:pt x="10" y="30"/>
                    <a:pt x="11" y="29"/>
                    <a:pt x="11" y="28"/>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322" name="Google Shape;3322;p10"/>
            <p:cNvSpPr/>
            <p:nvPr/>
          </p:nvSpPr>
          <p:spPr>
            <a:xfrm>
              <a:off x="5781675" y="6624638"/>
              <a:ext cx="34925" cy="141288"/>
            </a:xfrm>
            <a:custGeom>
              <a:rect b="b" l="l" r="r" t="t"/>
              <a:pathLst>
                <a:path extrusionOk="0" h="32" w="8">
                  <a:moveTo>
                    <a:pt x="6" y="4"/>
                  </a:moveTo>
                  <a:cubicBezTo>
                    <a:pt x="5" y="0"/>
                    <a:pt x="0" y="2"/>
                    <a:pt x="1" y="5"/>
                  </a:cubicBezTo>
                  <a:cubicBezTo>
                    <a:pt x="3" y="13"/>
                    <a:pt x="3" y="21"/>
                    <a:pt x="3" y="29"/>
                  </a:cubicBezTo>
                  <a:cubicBezTo>
                    <a:pt x="4" y="32"/>
                    <a:pt x="8" y="32"/>
                    <a:pt x="8" y="29"/>
                  </a:cubicBezTo>
                  <a:cubicBezTo>
                    <a:pt x="8" y="20"/>
                    <a:pt x="8" y="12"/>
                    <a:pt x="6"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323" name="Google Shape;3323;p10"/>
            <p:cNvSpPr/>
            <p:nvPr/>
          </p:nvSpPr>
          <p:spPr>
            <a:xfrm>
              <a:off x="5807075" y="6607176"/>
              <a:ext cx="79375" cy="233363"/>
            </a:xfrm>
            <a:custGeom>
              <a:rect b="b" l="l" r="r" t="t"/>
              <a:pathLst>
                <a:path extrusionOk="0" h="53" w="19">
                  <a:moveTo>
                    <a:pt x="18" y="46"/>
                  </a:moveTo>
                  <a:cubicBezTo>
                    <a:pt x="14" y="36"/>
                    <a:pt x="14" y="25"/>
                    <a:pt x="12" y="14"/>
                  </a:cubicBezTo>
                  <a:cubicBezTo>
                    <a:pt x="12" y="13"/>
                    <a:pt x="12" y="13"/>
                    <a:pt x="12" y="13"/>
                  </a:cubicBezTo>
                  <a:cubicBezTo>
                    <a:pt x="12" y="10"/>
                    <a:pt x="12" y="12"/>
                    <a:pt x="12" y="4"/>
                  </a:cubicBezTo>
                  <a:cubicBezTo>
                    <a:pt x="12" y="0"/>
                    <a:pt x="8" y="0"/>
                    <a:pt x="8" y="4"/>
                  </a:cubicBezTo>
                  <a:cubicBezTo>
                    <a:pt x="8" y="12"/>
                    <a:pt x="8" y="10"/>
                    <a:pt x="8" y="12"/>
                  </a:cubicBezTo>
                  <a:cubicBezTo>
                    <a:pt x="7" y="13"/>
                    <a:pt x="7" y="13"/>
                    <a:pt x="7" y="14"/>
                  </a:cubicBezTo>
                  <a:cubicBezTo>
                    <a:pt x="7" y="16"/>
                    <a:pt x="6" y="19"/>
                    <a:pt x="6" y="22"/>
                  </a:cubicBezTo>
                  <a:cubicBezTo>
                    <a:pt x="6" y="21"/>
                    <a:pt x="5" y="22"/>
                    <a:pt x="5" y="22"/>
                  </a:cubicBezTo>
                  <a:cubicBezTo>
                    <a:pt x="3" y="28"/>
                    <a:pt x="2" y="33"/>
                    <a:pt x="1" y="39"/>
                  </a:cubicBezTo>
                  <a:cubicBezTo>
                    <a:pt x="0" y="40"/>
                    <a:pt x="2" y="40"/>
                    <a:pt x="3" y="39"/>
                  </a:cubicBezTo>
                  <a:cubicBezTo>
                    <a:pt x="4" y="35"/>
                    <a:pt x="5" y="30"/>
                    <a:pt x="6" y="25"/>
                  </a:cubicBezTo>
                  <a:cubicBezTo>
                    <a:pt x="6" y="33"/>
                    <a:pt x="7" y="41"/>
                    <a:pt x="10" y="48"/>
                  </a:cubicBezTo>
                  <a:cubicBezTo>
                    <a:pt x="12" y="53"/>
                    <a:pt x="19" y="51"/>
                    <a:pt x="18" y="46"/>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324" name="Google Shape;3324;p10"/>
            <p:cNvSpPr/>
            <p:nvPr/>
          </p:nvSpPr>
          <p:spPr>
            <a:xfrm>
              <a:off x="5911850" y="6726238"/>
              <a:ext cx="25400" cy="128588"/>
            </a:xfrm>
            <a:custGeom>
              <a:rect b="b" l="l" r="r" t="t"/>
              <a:pathLst>
                <a:path extrusionOk="0" h="29" w="6">
                  <a:moveTo>
                    <a:pt x="5" y="3"/>
                  </a:moveTo>
                  <a:cubicBezTo>
                    <a:pt x="5" y="0"/>
                    <a:pt x="1" y="0"/>
                    <a:pt x="1" y="3"/>
                  </a:cubicBezTo>
                  <a:cubicBezTo>
                    <a:pt x="0" y="10"/>
                    <a:pt x="0" y="21"/>
                    <a:pt x="0" y="25"/>
                  </a:cubicBezTo>
                  <a:cubicBezTo>
                    <a:pt x="0" y="29"/>
                    <a:pt x="6" y="29"/>
                    <a:pt x="6" y="25"/>
                  </a:cubicBezTo>
                  <a:cubicBezTo>
                    <a:pt x="6" y="21"/>
                    <a:pt x="6" y="11"/>
                    <a:pt x="5"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325" name="Google Shape;3325;p10"/>
            <p:cNvSpPr/>
            <p:nvPr/>
          </p:nvSpPr>
          <p:spPr>
            <a:xfrm>
              <a:off x="5940425" y="6624638"/>
              <a:ext cx="42863" cy="176213"/>
            </a:xfrm>
            <a:custGeom>
              <a:rect b="b" l="l" r="r" t="t"/>
              <a:pathLst>
                <a:path extrusionOk="0" h="40" w="10">
                  <a:moveTo>
                    <a:pt x="3" y="3"/>
                  </a:moveTo>
                  <a:cubicBezTo>
                    <a:pt x="0" y="14"/>
                    <a:pt x="0" y="24"/>
                    <a:pt x="0" y="35"/>
                  </a:cubicBezTo>
                  <a:cubicBezTo>
                    <a:pt x="0" y="40"/>
                    <a:pt x="8" y="40"/>
                    <a:pt x="8" y="35"/>
                  </a:cubicBezTo>
                  <a:cubicBezTo>
                    <a:pt x="8" y="25"/>
                    <a:pt x="9" y="15"/>
                    <a:pt x="10" y="4"/>
                  </a:cubicBezTo>
                  <a:cubicBezTo>
                    <a:pt x="10" y="1"/>
                    <a:pt x="4" y="0"/>
                    <a:pt x="3"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326" name="Google Shape;3326;p10"/>
            <p:cNvSpPr/>
            <p:nvPr/>
          </p:nvSpPr>
          <p:spPr>
            <a:xfrm>
              <a:off x="5983288" y="6611938"/>
              <a:ext cx="69850" cy="250825"/>
            </a:xfrm>
            <a:custGeom>
              <a:rect b="b" l="l" r="r" t="t"/>
              <a:pathLst>
                <a:path extrusionOk="0" h="57" w="17">
                  <a:moveTo>
                    <a:pt x="7" y="5"/>
                  </a:moveTo>
                  <a:cubicBezTo>
                    <a:pt x="6" y="7"/>
                    <a:pt x="5" y="10"/>
                    <a:pt x="4" y="12"/>
                  </a:cubicBezTo>
                  <a:cubicBezTo>
                    <a:pt x="4" y="11"/>
                    <a:pt x="4" y="11"/>
                    <a:pt x="4" y="11"/>
                  </a:cubicBezTo>
                  <a:cubicBezTo>
                    <a:pt x="4" y="9"/>
                    <a:pt x="1" y="10"/>
                    <a:pt x="1" y="11"/>
                  </a:cubicBezTo>
                  <a:cubicBezTo>
                    <a:pt x="1" y="14"/>
                    <a:pt x="2" y="17"/>
                    <a:pt x="2" y="19"/>
                  </a:cubicBezTo>
                  <a:cubicBezTo>
                    <a:pt x="0" y="31"/>
                    <a:pt x="1" y="43"/>
                    <a:pt x="6" y="54"/>
                  </a:cubicBezTo>
                  <a:cubicBezTo>
                    <a:pt x="7" y="57"/>
                    <a:pt x="12" y="55"/>
                    <a:pt x="12" y="52"/>
                  </a:cubicBezTo>
                  <a:cubicBezTo>
                    <a:pt x="11" y="38"/>
                    <a:pt x="9" y="23"/>
                    <a:pt x="14" y="10"/>
                  </a:cubicBezTo>
                  <a:cubicBezTo>
                    <a:pt x="17" y="4"/>
                    <a:pt x="9" y="0"/>
                    <a:pt x="7"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327" name="Google Shape;3327;p10"/>
            <p:cNvSpPr/>
            <p:nvPr/>
          </p:nvSpPr>
          <p:spPr>
            <a:xfrm>
              <a:off x="5899150" y="6575426"/>
              <a:ext cx="33338" cy="160338"/>
            </a:xfrm>
            <a:custGeom>
              <a:rect b="b" l="l" r="r" t="t"/>
              <a:pathLst>
                <a:path extrusionOk="0" h="36" w="8">
                  <a:moveTo>
                    <a:pt x="0" y="5"/>
                  </a:moveTo>
                  <a:cubicBezTo>
                    <a:pt x="0" y="14"/>
                    <a:pt x="0" y="23"/>
                    <a:pt x="0" y="32"/>
                  </a:cubicBezTo>
                  <a:cubicBezTo>
                    <a:pt x="1" y="36"/>
                    <a:pt x="8" y="36"/>
                    <a:pt x="8" y="32"/>
                  </a:cubicBezTo>
                  <a:cubicBezTo>
                    <a:pt x="8" y="23"/>
                    <a:pt x="8" y="14"/>
                    <a:pt x="8" y="5"/>
                  </a:cubicBezTo>
                  <a:cubicBezTo>
                    <a:pt x="8" y="0"/>
                    <a:pt x="0" y="0"/>
                    <a:pt x="0"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328" name="Google Shape;3328;p10"/>
            <p:cNvSpPr/>
            <p:nvPr/>
          </p:nvSpPr>
          <p:spPr>
            <a:xfrm>
              <a:off x="6040438" y="6611938"/>
              <a:ext cx="63500" cy="176213"/>
            </a:xfrm>
            <a:custGeom>
              <a:rect b="b" l="l" r="r" t="t"/>
              <a:pathLst>
                <a:path extrusionOk="0" h="40" w="15">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329" name="Google Shape;3329;p10"/>
            <p:cNvSpPr/>
            <p:nvPr/>
          </p:nvSpPr>
          <p:spPr>
            <a:xfrm>
              <a:off x="6137276" y="6686551"/>
              <a:ext cx="33338" cy="136525"/>
            </a:xfrm>
            <a:custGeom>
              <a:rect b="b" l="l" r="r" t="t"/>
              <a:pathLst>
                <a:path extrusionOk="0" h="31" w="8">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330" name="Google Shape;3330;p10"/>
            <p:cNvSpPr/>
            <p:nvPr/>
          </p:nvSpPr>
          <p:spPr>
            <a:xfrm>
              <a:off x="6278563" y="6562726"/>
              <a:ext cx="58738" cy="234950"/>
            </a:xfrm>
            <a:custGeom>
              <a:rect b="b" l="l" r="r" t="t"/>
              <a:pathLst>
                <a:path extrusionOk="0" h="53" w="14">
                  <a:moveTo>
                    <a:pt x="11" y="1"/>
                  </a:moveTo>
                  <a:cubicBezTo>
                    <a:pt x="8" y="8"/>
                    <a:pt x="6" y="14"/>
                    <a:pt x="5" y="21"/>
                  </a:cubicBezTo>
                  <a:cubicBezTo>
                    <a:pt x="3" y="21"/>
                    <a:pt x="0" y="22"/>
                    <a:pt x="0" y="24"/>
                  </a:cubicBezTo>
                  <a:cubicBezTo>
                    <a:pt x="0" y="31"/>
                    <a:pt x="1" y="38"/>
                    <a:pt x="4" y="44"/>
                  </a:cubicBezTo>
                  <a:cubicBezTo>
                    <a:pt x="4" y="45"/>
                    <a:pt x="4" y="45"/>
                    <a:pt x="4" y="45"/>
                  </a:cubicBezTo>
                  <a:cubicBezTo>
                    <a:pt x="4" y="46"/>
                    <a:pt x="5" y="46"/>
                    <a:pt x="5" y="46"/>
                  </a:cubicBezTo>
                  <a:cubicBezTo>
                    <a:pt x="6" y="48"/>
                    <a:pt x="7" y="49"/>
                    <a:pt x="8" y="50"/>
                  </a:cubicBezTo>
                  <a:cubicBezTo>
                    <a:pt x="9" y="53"/>
                    <a:pt x="14" y="51"/>
                    <a:pt x="13" y="48"/>
                  </a:cubicBezTo>
                  <a:cubicBezTo>
                    <a:pt x="11" y="43"/>
                    <a:pt x="9" y="38"/>
                    <a:pt x="8" y="33"/>
                  </a:cubicBezTo>
                  <a:cubicBezTo>
                    <a:pt x="9" y="22"/>
                    <a:pt x="10" y="12"/>
                    <a:pt x="13" y="2"/>
                  </a:cubicBezTo>
                  <a:cubicBezTo>
                    <a:pt x="14" y="1"/>
                    <a:pt x="11" y="0"/>
                    <a:pt x="11" y="1"/>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331" name="Google Shape;3331;p10"/>
            <p:cNvSpPr/>
            <p:nvPr/>
          </p:nvSpPr>
          <p:spPr>
            <a:xfrm>
              <a:off x="6350001" y="6557963"/>
              <a:ext cx="66675" cy="212725"/>
            </a:xfrm>
            <a:custGeom>
              <a:rect b="b" l="l" r="r" t="t"/>
              <a:pathLst>
                <a:path extrusionOk="0" h="48" w="16">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332" name="Google Shape;3332;p10"/>
            <p:cNvSpPr/>
            <p:nvPr/>
          </p:nvSpPr>
          <p:spPr>
            <a:xfrm>
              <a:off x="6429376" y="6597651"/>
              <a:ext cx="33338" cy="195263"/>
            </a:xfrm>
            <a:custGeom>
              <a:rect b="b" l="l" r="r" t="t"/>
              <a:pathLst>
                <a:path extrusionOk="0" h="44" w="8">
                  <a:moveTo>
                    <a:pt x="7" y="2"/>
                  </a:moveTo>
                  <a:cubicBezTo>
                    <a:pt x="6" y="0"/>
                    <a:pt x="3" y="0"/>
                    <a:pt x="3"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7" y="44"/>
                    <a:pt x="7" y="41"/>
                  </a:cubicBezTo>
                  <a:cubicBezTo>
                    <a:pt x="8" y="28"/>
                    <a:pt x="7" y="15"/>
                    <a:pt x="7" y="2"/>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333" name="Google Shape;3333;p10"/>
            <p:cNvSpPr/>
            <p:nvPr/>
          </p:nvSpPr>
          <p:spPr>
            <a:xfrm>
              <a:off x="6519863" y="6545263"/>
              <a:ext cx="79375" cy="211138"/>
            </a:xfrm>
            <a:custGeom>
              <a:rect b="b" l="l" r="r" t="t"/>
              <a:pathLst>
                <a:path extrusionOk="0" h="48" w="19">
                  <a:moveTo>
                    <a:pt x="18" y="44"/>
                  </a:moveTo>
                  <a:cubicBezTo>
                    <a:pt x="15" y="35"/>
                    <a:pt x="13" y="26"/>
                    <a:pt x="15" y="17"/>
                  </a:cubicBezTo>
                  <a:cubicBezTo>
                    <a:pt x="16" y="13"/>
                    <a:pt x="7" y="11"/>
                    <a:pt x="7" y="15"/>
                  </a:cubicBezTo>
                  <a:cubicBezTo>
                    <a:pt x="7" y="15"/>
                    <a:pt x="7" y="15"/>
                    <a:pt x="7" y="15"/>
                  </a:cubicBezTo>
                  <a:cubicBezTo>
                    <a:pt x="8" y="16"/>
                    <a:pt x="8" y="16"/>
                    <a:pt x="8" y="16"/>
                  </a:cubicBezTo>
                  <a:cubicBezTo>
                    <a:pt x="8" y="12"/>
                    <a:pt x="9" y="8"/>
                    <a:pt x="9" y="4"/>
                  </a:cubicBezTo>
                  <a:cubicBezTo>
                    <a:pt x="10" y="1"/>
                    <a:pt x="4" y="0"/>
                    <a:pt x="4" y="3"/>
                  </a:cubicBezTo>
                  <a:cubicBezTo>
                    <a:pt x="2" y="12"/>
                    <a:pt x="1" y="21"/>
                    <a:pt x="1" y="30"/>
                  </a:cubicBezTo>
                  <a:cubicBezTo>
                    <a:pt x="1" y="29"/>
                    <a:pt x="0" y="30"/>
                    <a:pt x="0" y="31"/>
                  </a:cubicBezTo>
                  <a:cubicBezTo>
                    <a:pt x="0" y="35"/>
                    <a:pt x="0" y="39"/>
                    <a:pt x="0" y="43"/>
                  </a:cubicBezTo>
                  <a:cubicBezTo>
                    <a:pt x="0" y="44"/>
                    <a:pt x="1" y="44"/>
                    <a:pt x="2" y="43"/>
                  </a:cubicBezTo>
                  <a:cubicBezTo>
                    <a:pt x="2" y="47"/>
                    <a:pt x="8" y="47"/>
                    <a:pt x="8" y="43"/>
                  </a:cubicBezTo>
                  <a:cubicBezTo>
                    <a:pt x="8" y="42"/>
                    <a:pt x="8" y="42"/>
                    <a:pt x="8" y="42"/>
                  </a:cubicBezTo>
                  <a:cubicBezTo>
                    <a:pt x="8" y="43"/>
                    <a:pt x="9" y="44"/>
                    <a:pt x="9" y="45"/>
                  </a:cubicBezTo>
                  <a:cubicBezTo>
                    <a:pt x="9" y="47"/>
                    <a:pt x="12" y="48"/>
                    <a:pt x="13" y="46"/>
                  </a:cubicBezTo>
                  <a:cubicBezTo>
                    <a:pt x="15" y="48"/>
                    <a:pt x="19" y="47"/>
                    <a:pt x="18" y="4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334" name="Google Shape;3334;p10"/>
            <p:cNvSpPr/>
            <p:nvPr/>
          </p:nvSpPr>
          <p:spPr>
            <a:xfrm>
              <a:off x="6673851" y="6611938"/>
              <a:ext cx="25400" cy="144463"/>
            </a:xfrm>
            <a:custGeom>
              <a:rect b="b" l="l" r="r" t="t"/>
              <a:pathLst>
                <a:path extrusionOk="0" h="33" w="6">
                  <a:moveTo>
                    <a:pt x="5" y="3"/>
                  </a:moveTo>
                  <a:cubicBezTo>
                    <a:pt x="5" y="0"/>
                    <a:pt x="0" y="0"/>
                    <a:pt x="0" y="3"/>
                  </a:cubicBezTo>
                  <a:cubicBezTo>
                    <a:pt x="0" y="12"/>
                    <a:pt x="0" y="21"/>
                    <a:pt x="0" y="30"/>
                  </a:cubicBezTo>
                  <a:cubicBezTo>
                    <a:pt x="0" y="33"/>
                    <a:pt x="5" y="33"/>
                    <a:pt x="5" y="30"/>
                  </a:cubicBezTo>
                  <a:cubicBezTo>
                    <a:pt x="6" y="21"/>
                    <a:pt x="5" y="12"/>
                    <a:pt x="5"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335" name="Google Shape;3335;p10"/>
            <p:cNvSpPr/>
            <p:nvPr/>
          </p:nvSpPr>
          <p:spPr>
            <a:xfrm>
              <a:off x="6737351" y="6597651"/>
              <a:ext cx="58738" cy="177800"/>
            </a:xfrm>
            <a:custGeom>
              <a:rect b="b" l="l" r="r" t="t"/>
              <a:pathLst>
                <a:path extrusionOk="0" h="40" w="14">
                  <a:moveTo>
                    <a:pt x="7" y="6"/>
                  </a:moveTo>
                  <a:cubicBezTo>
                    <a:pt x="7" y="5"/>
                    <a:pt x="7" y="4"/>
                    <a:pt x="7" y="3"/>
                  </a:cubicBezTo>
                  <a:cubicBezTo>
                    <a:pt x="6" y="0"/>
                    <a:pt x="0" y="1"/>
                    <a:pt x="1" y="5"/>
                  </a:cubicBezTo>
                  <a:cubicBezTo>
                    <a:pt x="3" y="13"/>
                    <a:pt x="3" y="21"/>
                    <a:pt x="3" y="29"/>
                  </a:cubicBezTo>
                  <a:cubicBezTo>
                    <a:pt x="3" y="30"/>
                    <a:pt x="4" y="31"/>
                    <a:pt x="5" y="31"/>
                  </a:cubicBezTo>
                  <a:cubicBezTo>
                    <a:pt x="5" y="33"/>
                    <a:pt x="5" y="35"/>
                    <a:pt x="5" y="37"/>
                  </a:cubicBezTo>
                  <a:cubicBezTo>
                    <a:pt x="6" y="40"/>
                    <a:pt x="10" y="40"/>
                    <a:pt x="11" y="37"/>
                  </a:cubicBezTo>
                  <a:cubicBezTo>
                    <a:pt x="12" y="28"/>
                    <a:pt x="12" y="18"/>
                    <a:pt x="14" y="9"/>
                  </a:cubicBezTo>
                  <a:cubicBezTo>
                    <a:pt x="14" y="5"/>
                    <a:pt x="10" y="3"/>
                    <a:pt x="7" y="6"/>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336" name="Google Shape;3336;p10"/>
            <p:cNvSpPr/>
            <p:nvPr/>
          </p:nvSpPr>
          <p:spPr>
            <a:xfrm>
              <a:off x="6811963" y="6594476"/>
              <a:ext cx="63500" cy="228600"/>
            </a:xfrm>
            <a:custGeom>
              <a:rect b="b" l="l" r="r" t="t"/>
              <a:pathLst>
                <a:path extrusionOk="0" h="52" w="15">
                  <a:moveTo>
                    <a:pt x="7" y="4"/>
                  </a:moveTo>
                  <a:cubicBezTo>
                    <a:pt x="6" y="7"/>
                    <a:pt x="6" y="9"/>
                    <a:pt x="5" y="11"/>
                  </a:cubicBezTo>
                  <a:cubicBezTo>
                    <a:pt x="4" y="11"/>
                    <a:pt x="2" y="11"/>
                    <a:pt x="2" y="13"/>
                  </a:cubicBezTo>
                  <a:cubicBezTo>
                    <a:pt x="2" y="16"/>
                    <a:pt x="2" y="20"/>
                    <a:pt x="1" y="23"/>
                  </a:cubicBezTo>
                  <a:cubicBezTo>
                    <a:pt x="0" y="24"/>
                    <a:pt x="2" y="26"/>
                    <a:pt x="3" y="25"/>
                  </a:cubicBezTo>
                  <a:cubicBezTo>
                    <a:pt x="2" y="33"/>
                    <a:pt x="2" y="41"/>
                    <a:pt x="3" y="49"/>
                  </a:cubicBezTo>
                  <a:cubicBezTo>
                    <a:pt x="4" y="52"/>
                    <a:pt x="9" y="52"/>
                    <a:pt x="9" y="49"/>
                  </a:cubicBezTo>
                  <a:cubicBezTo>
                    <a:pt x="12" y="35"/>
                    <a:pt x="13" y="20"/>
                    <a:pt x="14" y="5"/>
                  </a:cubicBezTo>
                  <a:cubicBezTo>
                    <a:pt x="15" y="1"/>
                    <a:pt x="7" y="0"/>
                    <a:pt x="7"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337" name="Google Shape;3337;p10"/>
            <p:cNvSpPr/>
            <p:nvPr/>
          </p:nvSpPr>
          <p:spPr>
            <a:xfrm>
              <a:off x="6619876" y="6611938"/>
              <a:ext cx="50800" cy="206375"/>
            </a:xfrm>
            <a:custGeom>
              <a:rect b="b" l="l" r="r" t="t"/>
              <a:pathLst>
                <a:path extrusionOk="0" h="47" w="12">
                  <a:moveTo>
                    <a:pt x="8" y="7"/>
                  </a:moveTo>
                  <a:cubicBezTo>
                    <a:pt x="8" y="6"/>
                    <a:pt x="8" y="4"/>
                    <a:pt x="7" y="3"/>
                  </a:cubicBezTo>
                  <a:cubicBezTo>
                    <a:pt x="7" y="0"/>
                    <a:pt x="3" y="1"/>
                    <a:pt x="4" y="4"/>
                  </a:cubicBezTo>
                  <a:cubicBezTo>
                    <a:pt x="4" y="5"/>
                    <a:pt x="4" y="7"/>
                    <a:pt x="5" y="8"/>
                  </a:cubicBezTo>
                  <a:cubicBezTo>
                    <a:pt x="4" y="8"/>
                    <a:pt x="4"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0" y="8"/>
                    <a:pt x="8" y="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338" name="Google Shape;3338;p10"/>
            <p:cNvSpPr/>
            <p:nvPr/>
          </p:nvSpPr>
          <p:spPr>
            <a:xfrm>
              <a:off x="6224588" y="6624638"/>
              <a:ext cx="53975" cy="119063"/>
            </a:xfrm>
            <a:custGeom>
              <a:rect b="b" l="l" r="r" t="t"/>
              <a:pathLst>
                <a:path extrusionOk="0" h="27" w="13">
                  <a:moveTo>
                    <a:pt x="12" y="24"/>
                  </a:moveTo>
                  <a:cubicBezTo>
                    <a:pt x="9" y="17"/>
                    <a:pt x="6" y="10"/>
                    <a:pt x="4" y="2"/>
                  </a:cubicBezTo>
                  <a:cubicBezTo>
                    <a:pt x="4" y="0"/>
                    <a:pt x="0" y="0"/>
                    <a:pt x="1" y="3"/>
                  </a:cubicBezTo>
                  <a:cubicBezTo>
                    <a:pt x="3" y="11"/>
                    <a:pt x="5" y="18"/>
                    <a:pt x="9" y="26"/>
                  </a:cubicBezTo>
                  <a:cubicBezTo>
                    <a:pt x="10" y="27"/>
                    <a:pt x="13" y="26"/>
                    <a:pt x="12" y="2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339" name="Google Shape;3339;p10"/>
            <p:cNvSpPr/>
            <p:nvPr/>
          </p:nvSpPr>
          <p:spPr>
            <a:xfrm>
              <a:off x="6119813" y="6572251"/>
              <a:ext cx="74613" cy="193675"/>
            </a:xfrm>
            <a:custGeom>
              <a:rect b="b" l="l" r="r" t="t"/>
              <a:pathLst>
                <a:path extrusionOk="0" h="44" w="18">
                  <a:moveTo>
                    <a:pt x="16" y="37"/>
                  </a:moveTo>
                  <a:cubicBezTo>
                    <a:pt x="11" y="28"/>
                    <a:pt x="8" y="18"/>
                    <a:pt x="12" y="8"/>
                  </a:cubicBezTo>
                  <a:cubicBezTo>
                    <a:pt x="14" y="4"/>
                    <a:pt x="8" y="0"/>
                    <a:pt x="6" y="4"/>
                  </a:cubicBezTo>
                  <a:cubicBezTo>
                    <a:pt x="0" y="17"/>
                    <a:pt x="3" y="29"/>
                    <a:pt x="10" y="41"/>
                  </a:cubicBezTo>
                  <a:cubicBezTo>
                    <a:pt x="13" y="44"/>
                    <a:pt x="18" y="41"/>
                    <a:pt x="16" y="3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340" name="Google Shape;3340;p10"/>
            <p:cNvSpPr/>
            <p:nvPr/>
          </p:nvSpPr>
          <p:spPr>
            <a:xfrm>
              <a:off x="6391276" y="6629401"/>
              <a:ext cx="41275" cy="146050"/>
            </a:xfrm>
            <a:custGeom>
              <a:rect b="b" l="l" r="r" t="t"/>
              <a:pathLst>
                <a:path extrusionOk="0" h="33" w="10">
                  <a:moveTo>
                    <a:pt x="2" y="5"/>
                  </a:moveTo>
                  <a:cubicBezTo>
                    <a:pt x="0" y="12"/>
                    <a:pt x="0" y="21"/>
                    <a:pt x="2" y="29"/>
                  </a:cubicBezTo>
                  <a:cubicBezTo>
                    <a:pt x="4" y="33"/>
                    <a:pt x="9" y="31"/>
                    <a:pt x="8" y="27"/>
                  </a:cubicBezTo>
                  <a:cubicBezTo>
                    <a:pt x="7" y="20"/>
                    <a:pt x="7" y="13"/>
                    <a:pt x="9" y="6"/>
                  </a:cubicBezTo>
                  <a:cubicBezTo>
                    <a:pt x="10" y="2"/>
                    <a:pt x="3" y="0"/>
                    <a:pt x="2"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341" name="Google Shape;3341;p10"/>
            <p:cNvSpPr/>
            <p:nvPr/>
          </p:nvSpPr>
          <p:spPr>
            <a:xfrm>
              <a:off x="6908801" y="6567488"/>
              <a:ext cx="61913" cy="220663"/>
            </a:xfrm>
            <a:custGeom>
              <a:rect b="b" l="l" r="r" t="t"/>
              <a:pathLst>
                <a:path extrusionOk="0" h="50" w="15">
                  <a:moveTo>
                    <a:pt x="11" y="28"/>
                  </a:moveTo>
                  <a:cubicBezTo>
                    <a:pt x="11" y="20"/>
                    <a:pt x="11" y="13"/>
                    <a:pt x="13" y="6"/>
                  </a:cubicBezTo>
                  <a:cubicBezTo>
                    <a:pt x="15" y="2"/>
                    <a:pt x="8" y="0"/>
                    <a:pt x="6" y="4"/>
                  </a:cubicBezTo>
                  <a:cubicBezTo>
                    <a:pt x="5" y="8"/>
                    <a:pt x="5" y="11"/>
                    <a:pt x="5" y="15"/>
                  </a:cubicBezTo>
                  <a:cubicBezTo>
                    <a:pt x="4" y="15"/>
                    <a:pt x="3" y="16"/>
                    <a:pt x="3" y="17"/>
                  </a:cubicBezTo>
                  <a:cubicBezTo>
                    <a:pt x="0" y="27"/>
                    <a:pt x="0" y="36"/>
                    <a:pt x="5" y="46"/>
                  </a:cubicBezTo>
                  <a:cubicBezTo>
                    <a:pt x="7" y="50"/>
                    <a:pt x="13" y="46"/>
                    <a:pt x="11" y="42"/>
                  </a:cubicBezTo>
                  <a:cubicBezTo>
                    <a:pt x="9" y="38"/>
                    <a:pt x="9" y="34"/>
                    <a:pt x="8" y="30"/>
                  </a:cubicBezTo>
                  <a:cubicBezTo>
                    <a:pt x="9" y="30"/>
                    <a:pt x="11" y="29"/>
                    <a:pt x="11" y="28"/>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342" name="Google Shape;3342;p10"/>
            <p:cNvSpPr/>
            <p:nvPr/>
          </p:nvSpPr>
          <p:spPr>
            <a:xfrm>
              <a:off x="6996113" y="6624638"/>
              <a:ext cx="33338" cy="141288"/>
            </a:xfrm>
            <a:custGeom>
              <a:rect b="b" l="l" r="r" t="t"/>
              <a:pathLst>
                <a:path extrusionOk="0" h="32" w="8">
                  <a:moveTo>
                    <a:pt x="6" y="4"/>
                  </a:moveTo>
                  <a:cubicBezTo>
                    <a:pt x="5" y="0"/>
                    <a:pt x="0" y="2"/>
                    <a:pt x="1" y="5"/>
                  </a:cubicBezTo>
                  <a:cubicBezTo>
                    <a:pt x="2" y="13"/>
                    <a:pt x="3" y="21"/>
                    <a:pt x="3" y="29"/>
                  </a:cubicBezTo>
                  <a:cubicBezTo>
                    <a:pt x="3" y="32"/>
                    <a:pt x="7" y="32"/>
                    <a:pt x="7" y="29"/>
                  </a:cubicBezTo>
                  <a:cubicBezTo>
                    <a:pt x="8" y="20"/>
                    <a:pt x="8" y="12"/>
                    <a:pt x="6"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343" name="Google Shape;3343;p10"/>
            <p:cNvSpPr/>
            <p:nvPr/>
          </p:nvSpPr>
          <p:spPr>
            <a:xfrm>
              <a:off x="7019926" y="6607176"/>
              <a:ext cx="79375" cy="233363"/>
            </a:xfrm>
            <a:custGeom>
              <a:rect b="b" l="l" r="r" t="t"/>
              <a:pathLst>
                <a:path extrusionOk="0" h="53" w="19">
                  <a:moveTo>
                    <a:pt x="17" y="46"/>
                  </a:moveTo>
                  <a:cubicBezTo>
                    <a:pt x="14" y="36"/>
                    <a:pt x="14" y="25"/>
                    <a:pt x="12" y="14"/>
                  </a:cubicBezTo>
                  <a:cubicBezTo>
                    <a:pt x="12" y="13"/>
                    <a:pt x="12" y="13"/>
                    <a:pt x="12" y="13"/>
                  </a:cubicBezTo>
                  <a:cubicBezTo>
                    <a:pt x="12" y="10"/>
                    <a:pt x="11" y="12"/>
                    <a:pt x="11" y="4"/>
                  </a:cubicBezTo>
                  <a:cubicBezTo>
                    <a:pt x="11" y="0"/>
                    <a:pt x="7" y="0"/>
                    <a:pt x="7" y="4"/>
                  </a:cubicBezTo>
                  <a:cubicBezTo>
                    <a:pt x="7" y="12"/>
                    <a:pt x="7" y="10"/>
                    <a:pt x="7" y="12"/>
                  </a:cubicBezTo>
                  <a:cubicBezTo>
                    <a:pt x="7" y="13"/>
                    <a:pt x="7" y="13"/>
                    <a:pt x="7" y="14"/>
                  </a:cubicBezTo>
                  <a:cubicBezTo>
                    <a:pt x="6" y="16"/>
                    <a:pt x="6" y="19"/>
                    <a:pt x="6" y="22"/>
                  </a:cubicBezTo>
                  <a:cubicBezTo>
                    <a:pt x="5" y="21"/>
                    <a:pt x="5" y="22"/>
                    <a:pt x="4" y="22"/>
                  </a:cubicBezTo>
                  <a:cubicBezTo>
                    <a:pt x="3" y="28"/>
                    <a:pt x="2" y="33"/>
                    <a:pt x="0" y="39"/>
                  </a:cubicBezTo>
                  <a:cubicBezTo>
                    <a:pt x="0" y="40"/>
                    <a:pt x="2" y="40"/>
                    <a:pt x="2" y="39"/>
                  </a:cubicBezTo>
                  <a:cubicBezTo>
                    <a:pt x="4" y="35"/>
                    <a:pt x="4" y="30"/>
                    <a:pt x="6" y="25"/>
                  </a:cubicBezTo>
                  <a:cubicBezTo>
                    <a:pt x="6" y="33"/>
                    <a:pt x="6" y="41"/>
                    <a:pt x="10" y="48"/>
                  </a:cubicBezTo>
                  <a:cubicBezTo>
                    <a:pt x="11" y="53"/>
                    <a:pt x="19" y="51"/>
                    <a:pt x="17" y="46"/>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344" name="Google Shape;3344;p10"/>
            <p:cNvSpPr/>
            <p:nvPr/>
          </p:nvSpPr>
          <p:spPr>
            <a:xfrm>
              <a:off x="7124701" y="6726238"/>
              <a:ext cx="25400" cy="128588"/>
            </a:xfrm>
            <a:custGeom>
              <a:rect b="b" l="l" r="r" t="t"/>
              <a:pathLst>
                <a:path extrusionOk="0" h="29" w="6">
                  <a:moveTo>
                    <a:pt x="5" y="3"/>
                  </a:moveTo>
                  <a:cubicBezTo>
                    <a:pt x="5" y="0"/>
                    <a:pt x="1" y="0"/>
                    <a:pt x="1" y="3"/>
                  </a:cubicBezTo>
                  <a:cubicBezTo>
                    <a:pt x="0" y="10"/>
                    <a:pt x="0" y="21"/>
                    <a:pt x="0" y="25"/>
                  </a:cubicBezTo>
                  <a:cubicBezTo>
                    <a:pt x="0" y="29"/>
                    <a:pt x="6" y="29"/>
                    <a:pt x="6" y="25"/>
                  </a:cubicBezTo>
                  <a:cubicBezTo>
                    <a:pt x="6" y="21"/>
                    <a:pt x="5" y="11"/>
                    <a:pt x="5"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345" name="Google Shape;3345;p10"/>
            <p:cNvSpPr/>
            <p:nvPr/>
          </p:nvSpPr>
          <p:spPr>
            <a:xfrm>
              <a:off x="7154863" y="6624638"/>
              <a:ext cx="41275" cy="176213"/>
            </a:xfrm>
            <a:custGeom>
              <a:rect b="b" l="l" r="r" t="t"/>
              <a:pathLst>
                <a:path extrusionOk="0" h="40" w="10">
                  <a:moveTo>
                    <a:pt x="3" y="3"/>
                  </a:moveTo>
                  <a:cubicBezTo>
                    <a:pt x="0" y="14"/>
                    <a:pt x="0" y="24"/>
                    <a:pt x="0" y="35"/>
                  </a:cubicBezTo>
                  <a:cubicBezTo>
                    <a:pt x="0" y="40"/>
                    <a:pt x="8" y="40"/>
                    <a:pt x="8" y="35"/>
                  </a:cubicBezTo>
                  <a:cubicBezTo>
                    <a:pt x="8" y="25"/>
                    <a:pt x="8" y="15"/>
                    <a:pt x="9" y="4"/>
                  </a:cubicBezTo>
                  <a:cubicBezTo>
                    <a:pt x="10" y="1"/>
                    <a:pt x="4" y="0"/>
                    <a:pt x="3"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346" name="Google Shape;3346;p10"/>
            <p:cNvSpPr/>
            <p:nvPr/>
          </p:nvSpPr>
          <p:spPr>
            <a:xfrm>
              <a:off x="7191376" y="6611938"/>
              <a:ext cx="71438" cy="250825"/>
            </a:xfrm>
            <a:custGeom>
              <a:rect b="b" l="l" r="r" t="t"/>
              <a:pathLst>
                <a:path extrusionOk="0" h="57" w="17">
                  <a:moveTo>
                    <a:pt x="7" y="5"/>
                  </a:moveTo>
                  <a:cubicBezTo>
                    <a:pt x="6" y="7"/>
                    <a:pt x="5" y="10"/>
                    <a:pt x="5" y="12"/>
                  </a:cubicBezTo>
                  <a:cubicBezTo>
                    <a:pt x="5" y="11"/>
                    <a:pt x="5" y="11"/>
                    <a:pt x="5" y="11"/>
                  </a:cubicBezTo>
                  <a:cubicBezTo>
                    <a:pt x="4" y="9"/>
                    <a:pt x="1" y="10"/>
                    <a:pt x="2" y="11"/>
                  </a:cubicBezTo>
                  <a:cubicBezTo>
                    <a:pt x="2" y="14"/>
                    <a:pt x="2" y="17"/>
                    <a:pt x="3" y="19"/>
                  </a:cubicBezTo>
                  <a:cubicBezTo>
                    <a:pt x="0" y="31"/>
                    <a:pt x="1" y="43"/>
                    <a:pt x="7"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347" name="Google Shape;3347;p10"/>
            <p:cNvSpPr/>
            <p:nvPr/>
          </p:nvSpPr>
          <p:spPr>
            <a:xfrm>
              <a:off x="7112001" y="6575426"/>
              <a:ext cx="33338" cy="160338"/>
            </a:xfrm>
            <a:custGeom>
              <a:rect b="b" l="l" r="r" t="t"/>
              <a:pathLst>
                <a:path extrusionOk="0" h="36" w="8">
                  <a:moveTo>
                    <a:pt x="0" y="5"/>
                  </a:moveTo>
                  <a:cubicBezTo>
                    <a:pt x="0" y="14"/>
                    <a:pt x="0" y="23"/>
                    <a:pt x="0" y="32"/>
                  </a:cubicBezTo>
                  <a:cubicBezTo>
                    <a:pt x="0" y="36"/>
                    <a:pt x="7" y="36"/>
                    <a:pt x="7" y="32"/>
                  </a:cubicBezTo>
                  <a:cubicBezTo>
                    <a:pt x="8" y="23"/>
                    <a:pt x="8" y="14"/>
                    <a:pt x="8" y="5"/>
                  </a:cubicBezTo>
                  <a:cubicBezTo>
                    <a:pt x="8" y="0"/>
                    <a:pt x="0" y="0"/>
                    <a:pt x="0"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348" name="Google Shape;3348;p10"/>
            <p:cNvSpPr/>
            <p:nvPr/>
          </p:nvSpPr>
          <p:spPr>
            <a:xfrm>
              <a:off x="7254876" y="6611938"/>
              <a:ext cx="61913" cy="176213"/>
            </a:xfrm>
            <a:custGeom>
              <a:rect b="b" l="l" r="r" t="t"/>
              <a:pathLst>
                <a:path extrusionOk="0" h="40" w="15">
                  <a:moveTo>
                    <a:pt x="4" y="5"/>
                  </a:moveTo>
                  <a:cubicBezTo>
                    <a:pt x="0" y="15"/>
                    <a:pt x="0" y="26"/>
                    <a:pt x="3" y="37"/>
                  </a:cubicBezTo>
                  <a:cubicBezTo>
                    <a:pt x="5" y="40"/>
                    <a:pt x="10" y="40"/>
                    <a:pt x="10" y="36"/>
                  </a:cubicBezTo>
                  <a:cubicBezTo>
                    <a:pt x="9" y="27"/>
                    <a:pt x="9" y="18"/>
                    <a:pt x="12" y="10"/>
                  </a:cubicBezTo>
                  <a:cubicBezTo>
                    <a:pt x="15" y="4"/>
                    <a:pt x="7" y="0"/>
                    <a:pt x="4"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349" name="Google Shape;3349;p10"/>
            <p:cNvSpPr/>
            <p:nvPr/>
          </p:nvSpPr>
          <p:spPr>
            <a:xfrm>
              <a:off x="7350126" y="6686551"/>
              <a:ext cx="33338" cy="136525"/>
            </a:xfrm>
            <a:custGeom>
              <a:rect b="b" l="l" r="r" t="t"/>
              <a:pathLst>
                <a:path extrusionOk="0" h="31" w="8">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350" name="Google Shape;3350;p10"/>
            <p:cNvSpPr/>
            <p:nvPr/>
          </p:nvSpPr>
          <p:spPr>
            <a:xfrm>
              <a:off x="7491413" y="6562726"/>
              <a:ext cx="58738" cy="234950"/>
            </a:xfrm>
            <a:custGeom>
              <a:rect b="b" l="l" r="r" t="t"/>
              <a:pathLst>
                <a:path extrusionOk="0" h="53" w="14">
                  <a:moveTo>
                    <a:pt x="10" y="1"/>
                  </a:moveTo>
                  <a:cubicBezTo>
                    <a:pt x="7" y="8"/>
                    <a:pt x="6" y="14"/>
                    <a:pt x="5" y="21"/>
                  </a:cubicBezTo>
                  <a:cubicBezTo>
                    <a:pt x="2" y="21"/>
                    <a:pt x="0" y="22"/>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1" y="43"/>
                    <a:pt x="9" y="38"/>
                    <a:pt x="8" y="33"/>
                  </a:cubicBezTo>
                  <a:cubicBezTo>
                    <a:pt x="9" y="22"/>
                    <a:pt x="10" y="12"/>
                    <a:pt x="13" y="2"/>
                  </a:cubicBezTo>
                  <a:cubicBezTo>
                    <a:pt x="14" y="1"/>
                    <a:pt x="11" y="0"/>
                    <a:pt x="10" y="1"/>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351" name="Google Shape;3351;p10"/>
            <p:cNvSpPr/>
            <p:nvPr/>
          </p:nvSpPr>
          <p:spPr>
            <a:xfrm>
              <a:off x="7558088" y="6557963"/>
              <a:ext cx="71438" cy="212725"/>
            </a:xfrm>
            <a:custGeom>
              <a:rect b="b" l="l" r="r" t="t"/>
              <a:pathLst>
                <a:path extrusionOk="0" h="48" w="17">
                  <a:moveTo>
                    <a:pt x="12" y="2"/>
                  </a:moveTo>
                  <a:cubicBezTo>
                    <a:pt x="4" y="14"/>
                    <a:pt x="0" y="29"/>
                    <a:pt x="1" y="44"/>
                  </a:cubicBezTo>
                  <a:cubicBezTo>
                    <a:pt x="1" y="48"/>
                    <a:pt x="7" y="48"/>
                    <a:pt x="7" y="44"/>
                  </a:cubicBezTo>
                  <a:cubicBezTo>
                    <a:pt x="7" y="30"/>
                    <a:pt x="9" y="16"/>
                    <a:pt x="16" y="4"/>
                  </a:cubicBezTo>
                  <a:cubicBezTo>
                    <a:pt x="17" y="2"/>
                    <a:pt x="14" y="0"/>
                    <a:pt x="12" y="2"/>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352" name="Google Shape;3352;p10"/>
            <p:cNvSpPr/>
            <p:nvPr/>
          </p:nvSpPr>
          <p:spPr>
            <a:xfrm>
              <a:off x="7642226" y="6597651"/>
              <a:ext cx="28575" cy="195263"/>
            </a:xfrm>
            <a:custGeom>
              <a:rect b="b" l="l" r="r" t="t"/>
              <a:pathLst>
                <a:path extrusionOk="0" h="44" w="7">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6" y="44"/>
                    <a:pt x="7" y="41"/>
                  </a:cubicBezTo>
                  <a:cubicBezTo>
                    <a:pt x="7" y="28"/>
                    <a:pt x="7" y="15"/>
                    <a:pt x="6" y="2"/>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353" name="Google Shape;3353;p10"/>
            <p:cNvSpPr/>
            <p:nvPr/>
          </p:nvSpPr>
          <p:spPr>
            <a:xfrm>
              <a:off x="7729538" y="6545263"/>
              <a:ext cx="79375" cy="211138"/>
            </a:xfrm>
            <a:custGeom>
              <a:rect b="b" l="l" r="r" t="t"/>
              <a:pathLst>
                <a:path extrusionOk="0" h="48" w="19">
                  <a:moveTo>
                    <a:pt x="18" y="44"/>
                  </a:moveTo>
                  <a:cubicBezTo>
                    <a:pt x="15" y="35"/>
                    <a:pt x="15" y="26"/>
                    <a:pt x="17" y="17"/>
                  </a:cubicBezTo>
                  <a:cubicBezTo>
                    <a:pt x="18" y="13"/>
                    <a:pt x="11" y="11"/>
                    <a:pt x="11" y="15"/>
                  </a:cubicBezTo>
                  <a:cubicBezTo>
                    <a:pt x="11" y="15"/>
                    <a:pt x="11" y="15"/>
                    <a:pt x="11" y="15"/>
                  </a:cubicBezTo>
                  <a:cubicBezTo>
                    <a:pt x="10" y="16"/>
                    <a:pt x="10" y="16"/>
                    <a:pt x="10" y="16"/>
                  </a:cubicBezTo>
                  <a:cubicBezTo>
                    <a:pt x="10" y="12"/>
                    <a:pt x="10" y="8"/>
                    <a:pt x="11" y="4"/>
                  </a:cubicBezTo>
                  <a:cubicBezTo>
                    <a:pt x="11" y="1"/>
                    <a:pt x="5" y="0"/>
                    <a:pt x="5" y="3"/>
                  </a:cubicBezTo>
                  <a:cubicBezTo>
                    <a:pt x="3" y="12"/>
                    <a:pt x="2" y="21"/>
                    <a:pt x="2" y="30"/>
                  </a:cubicBezTo>
                  <a:cubicBezTo>
                    <a:pt x="1" y="29"/>
                    <a:pt x="0" y="30"/>
                    <a:pt x="0" y="31"/>
                  </a:cubicBezTo>
                  <a:cubicBezTo>
                    <a:pt x="1" y="35"/>
                    <a:pt x="1" y="39"/>
                    <a:pt x="1" y="43"/>
                  </a:cubicBezTo>
                  <a:cubicBezTo>
                    <a:pt x="1"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354" name="Google Shape;3354;p10"/>
            <p:cNvSpPr/>
            <p:nvPr/>
          </p:nvSpPr>
          <p:spPr>
            <a:xfrm>
              <a:off x="7883526" y="6611938"/>
              <a:ext cx="25400" cy="144463"/>
            </a:xfrm>
            <a:custGeom>
              <a:rect b="b" l="l" r="r" t="t"/>
              <a:pathLst>
                <a:path extrusionOk="0" h="33" w="6">
                  <a:moveTo>
                    <a:pt x="6" y="3"/>
                  </a:moveTo>
                  <a:cubicBezTo>
                    <a:pt x="6" y="0"/>
                    <a:pt x="1" y="0"/>
                    <a:pt x="1" y="3"/>
                  </a:cubicBezTo>
                  <a:cubicBezTo>
                    <a:pt x="1" y="12"/>
                    <a:pt x="0" y="21"/>
                    <a:pt x="1" y="30"/>
                  </a:cubicBezTo>
                  <a:cubicBezTo>
                    <a:pt x="1" y="33"/>
                    <a:pt x="6" y="33"/>
                    <a:pt x="6" y="30"/>
                  </a:cubicBezTo>
                  <a:cubicBezTo>
                    <a:pt x="6" y="21"/>
                    <a:pt x="6" y="12"/>
                    <a:pt x="6"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355" name="Google Shape;3355;p10"/>
            <p:cNvSpPr/>
            <p:nvPr/>
          </p:nvSpPr>
          <p:spPr>
            <a:xfrm>
              <a:off x="7950201" y="6597651"/>
              <a:ext cx="58738" cy="177800"/>
            </a:xfrm>
            <a:custGeom>
              <a:rect b="b" l="l" r="r" t="t"/>
              <a:pathLst>
                <a:path extrusionOk="0" h="40" w="14">
                  <a:moveTo>
                    <a:pt x="7" y="6"/>
                  </a:moveTo>
                  <a:cubicBezTo>
                    <a:pt x="7" y="5"/>
                    <a:pt x="7" y="4"/>
                    <a:pt x="7" y="3"/>
                  </a:cubicBezTo>
                  <a:cubicBezTo>
                    <a:pt x="6" y="0"/>
                    <a:pt x="0" y="1"/>
                    <a:pt x="1" y="5"/>
                  </a:cubicBezTo>
                  <a:cubicBezTo>
                    <a:pt x="2" y="13"/>
                    <a:pt x="2" y="21"/>
                    <a:pt x="3" y="29"/>
                  </a:cubicBezTo>
                  <a:cubicBezTo>
                    <a:pt x="3" y="30"/>
                    <a:pt x="4" y="31"/>
                    <a:pt x="5" y="31"/>
                  </a:cubicBezTo>
                  <a:cubicBezTo>
                    <a:pt x="5" y="33"/>
                    <a:pt x="5" y="35"/>
                    <a:pt x="5" y="37"/>
                  </a:cubicBezTo>
                  <a:cubicBezTo>
                    <a:pt x="5" y="40"/>
                    <a:pt x="10" y="40"/>
                    <a:pt x="10" y="37"/>
                  </a:cubicBezTo>
                  <a:cubicBezTo>
                    <a:pt x="11" y="28"/>
                    <a:pt x="11" y="18"/>
                    <a:pt x="13" y="9"/>
                  </a:cubicBezTo>
                  <a:cubicBezTo>
                    <a:pt x="14" y="5"/>
                    <a:pt x="9" y="3"/>
                    <a:pt x="7" y="6"/>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356" name="Google Shape;3356;p10"/>
            <p:cNvSpPr/>
            <p:nvPr/>
          </p:nvSpPr>
          <p:spPr>
            <a:xfrm>
              <a:off x="8021638" y="6594476"/>
              <a:ext cx="66675" cy="228600"/>
            </a:xfrm>
            <a:custGeom>
              <a:rect b="b" l="l" r="r" t="t"/>
              <a:pathLst>
                <a:path extrusionOk="0" h="52" w="16">
                  <a:moveTo>
                    <a:pt x="7" y="4"/>
                  </a:moveTo>
                  <a:cubicBezTo>
                    <a:pt x="7" y="7"/>
                    <a:pt x="6" y="9"/>
                    <a:pt x="6" y="11"/>
                  </a:cubicBezTo>
                  <a:cubicBezTo>
                    <a:pt x="5" y="11"/>
                    <a:pt x="2" y="11"/>
                    <a:pt x="3" y="13"/>
                  </a:cubicBezTo>
                  <a:cubicBezTo>
                    <a:pt x="3" y="16"/>
                    <a:pt x="3" y="20"/>
                    <a:pt x="1" y="23"/>
                  </a:cubicBezTo>
                  <a:cubicBezTo>
                    <a:pt x="0" y="24"/>
                    <a:pt x="3" y="26"/>
                    <a:pt x="4" y="25"/>
                  </a:cubicBezTo>
                  <a:cubicBezTo>
                    <a:pt x="3" y="33"/>
                    <a:pt x="3" y="41"/>
                    <a:pt x="4" y="49"/>
                  </a:cubicBezTo>
                  <a:cubicBezTo>
                    <a:pt x="5" y="52"/>
                    <a:pt x="9" y="52"/>
                    <a:pt x="10" y="49"/>
                  </a:cubicBezTo>
                  <a:cubicBezTo>
                    <a:pt x="13" y="35"/>
                    <a:pt x="13" y="20"/>
                    <a:pt x="15" y="5"/>
                  </a:cubicBezTo>
                  <a:cubicBezTo>
                    <a:pt x="16" y="1"/>
                    <a:pt x="8" y="0"/>
                    <a:pt x="7"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357" name="Google Shape;3357;p10"/>
            <p:cNvSpPr/>
            <p:nvPr/>
          </p:nvSpPr>
          <p:spPr>
            <a:xfrm>
              <a:off x="7834313" y="6611938"/>
              <a:ext cx="49213" cy="206375"/>
            </a:xfrm>
            <a:custGeom>
              <a:rect b="b" l="l" r="r" t="t"/>
              <a:pathLst>
                <a:path extrusionOk="0" h="47" w="12">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0" y="33"/>
                    <a:pt x="10" y="29"/>
                  </a:cubicBezTo>
                  <a:cubicBezTo>
                    <a:pt x="11" y="28"/>
                    <a:pt x="11" y="28"/>
                    <a:pt x="11" y="28"/>
                  </a:cubicBezTo>
                  <a:cubicBezTo>
                    <a:pt x="11" y="26"/>
                    <a:pt x="11" y="23"/>
                    <a:pt x="10" y="21"/>
                  </a:cubicBezTo>
                  <a:cubicBezTo>
                    <a:pt x="11" y="18"/>
                    <a:pt x="11" y="15"/>
                    <a:pt x="11" y="13"/>
                  </a:cubicBezTo>
                  <a:cubicBezTo>
                    <a:pt x="12" y="10"/>
                    <a:pt x="10" y="8"/>
                    <a:pt x="8" y="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358" name="Google Shape;3358;p10"/>
            <p:cNvSpPr/>
            <p:nvPr/>
          </p:nvSpPr>
          <p:spPr>
            <a:xfrm>
              <a:off x="7437438" y="6624638"/>
              <a:ext cx="53975" cy="119063"/>
            </a:xfrm>
            <a:custGeom>
              <a:rect b="b" l="l" r="r" t="t"/>
              <a:pathLst>
                <a:path extrusionOk="0" h="27" w="13">
                  <a:moveTo>
                    <a:pt x="12" y="24"/>
                  </a:moveTo>
                  <a:cubicBezTo>
                    <a:pt x="9" y="17"/>
                    <a:pt x="6" y="10"/>
                    <a:pt x="4" y="2"/>
                  </a:cubicBezTo>
                  <a:cubicBezTo>
                    <a:pt x="3" y="0"/>
                    <a:pt x="0" y="0"/>
                    <a:pt x="0" y="3"/>
                  </a:cubicBezTo>
                  <a:cubicBezTo>
                    <a:pt x="2" y="11"/>
                    <a:pt x="5" y="18"/>
                    <a:pt x="9" y="26"/>
                  </a:cubicBezTo>
                  <a:cubicBezTo>
                    <a:pt x="10" y="27"/>
                    <a:pt x="13" y="26"/>
                    <a:pt x="12" y="2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359" name="Google Shape;3359;p10"/>
            <p:cNvSpPr/>
            <p:nvPr/>
          </p:nvSpPr>
          <p:spPr>
            <a:xfrm>
              <a:off x="7332663" y="6572251"/>
              <a:ext cx="76200" cy="193675"/>
            </a:xfrm>
            <a:custGeom>
              <a:rect b="b" l="l" r="r" t="t"/>
              <a:pathLst>
                <a:path extrusionOk="0" h="44" w="18">
                  <a:moveTo>
                    <a:pt x="16" y="37"/>
                  </a:moveTo>
                  <a:cubicBezTo>
                    <a:pt x="11" y="28"/>
                    <a:pt x="7" y="18"/>
                    <a:pt x="12" y="8"/>
                  </a:cubicBezTo>
                  <a:cubicBezTo>
                    <a:pt x="14" y="4"/>
                    <a:pt x="8" y="0"/>
                    <a:pt x="6" y="4"/>
                  </a:cubicBezTo>
                  <a:cubicBezTo>
                    <a:pt x="0" y="17"/>
                    <a:pt x="3" y="29"/>
                    <a:pt x="10" y="41"/>
                  </a:cubicBezTo>
                  <a:cubicBezTo>
                    <a:pt x="12" y="44"/>
                    <a:pt x="18" y="41"/>
                    <a:pt x="16" y="3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360" name="Google Shape;3360;p10"/>
            <p:cNvSpPr/>
            <p:nvPr/>
          </p:nvSpPr>
          <p:spPr>
            <a:xfrm>
              <a:off x="7600951" y="6629401"/>
              <a:ext cx="41275" cy="146050"/>
            </a:xfrm>
            <a:custGeom>
              <a:rect b="b" l="l" r="r" t="t"/>
              <a:pathLst>
                <a:path extrusionOk="0" h="33" w="10">
                  <a:moveTo>
                    <a:pt x="3" y="5"/>
                  </a:moveTo>
                  <a:cubicBezTo>
                    <a:pt x="0" y="12"/>
                    <a:pt x="0" y="21"/>
                    <a:pt x="3" y="29"/>
                  </a:cubicBezTo>
                  <a:cubicBezTo>
                    <a:pt x="4" y="33"/>
                    <a:pt x="10" y="31"/>
                    <a:pt x="9" y="27"/>
                  </a:cubicBezTo>
                  <a:cubicBezTo>
                    <a:pt x="8" y="20"/>
                    <a:pt x="7" y="13"/>
                    <a:pt x="9" y="6"/>
                  </a:cubicBezTo>
                  <a:cubicBezTo>
                    <a:pt x="10" y="2"/>
                    <a:pt x="4" y="0"/>
                    <a:pt x="3"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361" name="Google Shape;3361;p10"/>
            <p:cNvSpPr/>
            <p:nvPr/>
          </p:nvSpPr>
          <p:spPr>
            <a:xfrm>
              <a:off x="8121651" y="6567488"/>
              <a:ext cx="58738" cy="220663"/>
            </a:xfrm>
            <a:custGeom>
              <a:rect b="b" l="l" r="r" t="t"/>
              <a:pathLst>
                <a:path extrusionOk="0" h="50" w="14">
                  <a:moveTo>
                    <a:pt x="10" y="28"/>
                  </a:moveTo>
                  <a:cubicBezTo>
                    <a:pt x="11" y="20"/>
                    <a:pt x="11" y="13"/>
                    <a:pt x="13" y="6"/>
                  </a:cubicBezTo>
                  <a:cubicBezTo>
                    <a:pt x="14" y="2"/>
                    <a:pt x="7" y="0"/>
                    <a:pt x="6" y="4"/>
                  </a:cubicBezTo>
                  <a:cubicBezTo>
                    <a:pt x="5" y="8"/>
                    <a:pt x="4" y="11"/>
                    <a:pt x="4" y="15"/>
                  </a:cubicBezTo>
                  <a:cubicBezTo>
                    <a:pt x="4" y="15"/>
                    <a:pt x="3" y="16"/>
                    <a:pt x="3" y="17"/>
                  </a:cubicBezTo>
                  <a:cubicBezTo>
                    <a:pt x="0" y="27"/>
                    <a:pt x="0" y="36"/>
                    <a:pt x="4" y="46"/>
                  </a:cubicBezTo>
                  <a:cubicBezTo>
                    <a:pt x="6" y="50"/>
                    <a:pt x="13" y="46"/>
                    <a:pt x="11" y="42"/>
                  </a:cubicBezTo>
                  <a:cubicBezTo>
                    <a:pt x="9" y="38"/>
                    <a:pt x="8" y="34"/>
                    <a:pt x="8" y="30"/>
                  </a:cubicBezTo>
                  <a:cubicBezTo>
                    <a:pt x="9" y="30"/>
                    <a:pt x="10" y="29"/>
                    <a:pt x="10" y="28"/>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362" name="Google Shape;3362;p10"/>
            <p:cNvSpPr/>
            <p:nvPr/>
          </p:nvSpPr>
          <p:spPr>
            <a:xfrm>
              <a:off x="8204201" y="6624638"/>
              <a:ext cx="38100" cy="141288"/>
            </a:xfrm>
            <a:custGeom>
              <a:rect b="b" l="l" r="r" t="t"/>
              <a:pathLst>
                <a:path extrusionOk="0" h="32" w="9">
                  <a:moveTo>
                    <a:pt x="6" y="4"/>
                  </a:moveTo>
                  <a:cubicBezTo>
                    <a:pt x="6" y="0"/>
                    <a:pt x="0" y="2"/>
                    <a:pt x="1" y="5"/>
                  </a:cubicBezTo>
                  <a:cubicBezTo>
                    <a:pt x="3" y="13"/>
                    <a:pt x="3" y="21"/>
                    <a:pt x="4" y="29"/>
                  </a:cubicBezTo>
                  <a:cubicBezTo>
                    <a:pt x="4" y="32"/>
                    <a:pt x="8" y="32"/>
                    <a:pt x="8" y="29"/>
                  </a:cubicBezTo>
                  <a:cubicBezTo>
                    <a:pt x="9" y="20"/>
                    <a:pt x="8" y="12"/>
                    <a:pt x="6"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363" name="Google Shape;3363;p10"/>
            <p:cNvSpPr/>
            <p:nvPr/>
          </p:nvSpPr>
          <p:spPr>
            <a:xfrm>
              <a:off x="8229601" y="6607176"/>
              <a:ext cx="84138" cy="233363"/>
            </a:xfrm>
            <a:custGeom>
              <a:rect b="b" l="l" r="r" t="t"/>
              <a:pathLst>
                <a:path extrusionOk="0" h="53" w="20">
                  <a:moveTo>
                    <a:pt x="18" y="46"/>
                  </a:moveTo>
                  <a:cubicBezTo>
                    <a:pt x="15" y="36"/>
                    <a:pt x="14" y="25"/>
                    <a:pt x="13" y="14"/>
                  </a:cubicBezTo>
                  <a:cubicBezTo>
                    <a:pt x="13" y="13"/>
                    <a:pt x="13" y="13"/>
                    <a:pt x="12" y="13"/>
                  </a:cubicBezTo>
                  <a:cubicBezTo>
                    <a:pt x="12" y="10"/>
                    <a:pt x="12" y="12"/>
                    <a:pt x="12" y="4"/>
                  </a:cubicBezTo>
                  <a:cubicBezTo>
                    <a:pt x="12" y="0"/>
                    <a:pt x="8" y="0"/>
                    <a:pt x="8" y="4"/>
                  </a:cubicBezTo>
                  <a:cubicBezTo>
                    <a:pt x="8" y="12"/>
                    <a:pt x="8" y="10"/>
                    <a:pt x="8" y="12"/>
                  </a:cubicBezTo>
                  <a:cubicBezTo>
                    <a:pt x="8" y="13"/>
                    <a:pt x="7" y="13"/>
                    <a:pt x="7" y="14"/>
                  </a:cubicBezTo>
                  <a:cubicBezTo>
                    <a:pt x="7" y="16"/>
                    <a:pt x="7" y="19"/>
                    <a:pt x="7" y="22"/>
                  </a:cubicBezTo>
                  <a:cubicBezTo>
                    <a:pt x="6" y="21"/>
                    <a:pt x="5" y="22"/>
                    <a:pt x="5" y="22"/>
                  </a:cubicBezTo>
                  <a:cubicBezTo>
                    <a:pt x="3" y="28"/>
                    <a:pt x="3" y="33"/>
                    <a:pt x="1" y="39"/>
                  </a:cubicBezTo>
                  <a:cubicBezTo>
                    <a:pt x="0" y="40"/>
                    <a:pt x="2" y="40"/>
                    <a:pt x="3" y="39"/>
                  </a:cubicBezTo>
                  <a:cubicBezTo>
                    <a:pt x="4" y="35"/>
                    <a:pt x="5" y="30"/>
                    <a:pt x="6" y="25"/>
                  </a:cubicBezTo>
                  <a:cubicBezTo>
                    <a:pt x="6" y="33"/>
                    <a:pt x="7" y="41"/>
                    <a:pt x="10" y="48"/>
                  </a:cubicBezTo>
                  <a:cubicBezTo>
                    <a:pt x="12" y="53"/>
                    <a:pt x="20" y="51"/>
                    <a:pt x="18" y="46"/>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364" name="Google Shape;3364;p10"/>
            <p:cNvSpPr/>
            <p:nvPr/>
          </p:nvSpPr>
          <p:spPr>
            <a:xfrm>
              <a:off x="8334376" y="6726238"/>
              <a:ext cx="23813" cy="128588"/>
            </a:xfrm>
            <a:custGeom>
              <a:rect b="b" l="l" r="r" t="t"/>
              <a:pathLst>
                <a:path extrusionOk="0" h="29" w="6">
                  <a:moveTo>
                    <a:pt x="6" y="3"/>
                  </a:moveTo>
                  <a:cubicBezTo>
                    <a:pt x="5" y="0"/>
                    <a:pt x="1" y="0"/>
                    <a:pt x="1" y="3"/>
                  </a:cubicBezTo>
                  <a:cubicBezTo>
                    <a:pt x="1" y="10"/>
                    <a:pt x="0" y="21"/>
                    <a:pt x="0" y="25"/>
                  </a:cubicBezTo>
                  <a:cubicBezTo>
                    <a:pt x="0" y="29"/>
                    <a:pt x="6" y="29"/>
                    <a:pt x="6" y="25"/>
                  </a:cubicBezTo>
                  <a:cubicBezTo>
                    <a:pt x="6" y="21"/>
                    <a:pt x="6" y="11"/>
                    <a:pt x="6"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365" name="Google Shape;3365;p10"/>
            <p:cNvSpPr/>
            <p:nvPr/>
          </p:nvSpPr>
          <p:spPr>
            <a:xfrm>
              <a:off x="8362951" y="6624638"/>
              <a:ext cx="41275" cy="176213"/>
            </a:xfrm>
            <a:custGeom>
              <a:rect b="b" l="l" r="r" t="t"/>
              <a:pathLst>
                <a:path extrusionOk="0" h="40" w="10">
                  <a:moveTo>
                    <a:pt x="3" y="3"/>
                  </a:moveTo>
                  <a:cubicBezTo>
                    <a:pt x="0" y="14"/>
                    <a:pt x="0" y="24"/>
                    <a:pt x="0" y="35"/>
                  </a:cubicBezTo>
                  <a:cubicBezTo>
                    <a:pt x="1" y="40"/>
                    <a:pt x="9" y="40"/>
                    <a:pt x="9" y="35"/>
                  </a:cubicBezTo>
                  <a:cubicBezTo>
                    <a:pt x="9" y="25"/>
                    <a:pt x="9" y="15"/>
                    <a:pt x="10" y="4"/>
                  </a:cubicBezTo>
                  <a:cubicBezTo>
                    <a:pt x="10" y="1"/>
                    <a:pt x="4" y="0"/>
                    <a:pt x="3"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366" name="Google Shape;3366;p10"/>
            <p:cNvSpPr/>
            <p:nvPr/>
          </p:nvSpPr>
          <p:spPr>
            <a:xfrm>
              <a:off x="8404226" y="6611938"/>
              <a:ext cx="71438" cy="250825"/>
            </a:xfrm>
            <a:custGeom>
              <a:rect b="b" l="l" r="r" t="t"/>
              <a:pathLst>
                <a:path extrusionOk="0" h="57" w="17">
                  <a:moveTo>
                    <a:pt x="7" y="5"/>
                  </a:moveTo>
                  <a:cubicBezTo>
                    <a:pt x="6" y="7"/>
                    <a:pt x="5" y="10"/>
                    <a:pt x="4" y="12"/>
                  </a:cubicBezTo>
                  <a:cubicBezTo>
                    <a:pt x="4" y="11"/>
                    <a:pt x="4" y="11"/>
                    <a:pt x="4" y="11"/>
                  </a:cubicBezTo>
                  <a:cubicBezTo>
                    <a:pt x="4" y="9"/>
                    <a:pt x="1" y="10"/>
                    <a:pt x="1" y="11"/>
                  </a:cubicBezTo>
                  <a:cubicBezTo>
                    <a:pt x="2" y="14"/>
                    <a:pt x="2" y="17"/>
                    <a:pt x="2" y="19"/>
                  </a:cubicBezTo>
                  <a:cubicBezTo>
                    <a:pt x="0" y="31"/>
                    <a:pt x="1" y="43"/>
                    <a:pt x="6" y="54"/>
                  </a:cubicBezTo>
                  <a:cubicBezTo>
                    <a:pt x="7" y="57"/>
                    <a:pt x="12" y="55"/>
                    <a:pt x="12" y="52"/>
                  </a:cubicBezTo>
                  <a:cubicBezTo>
                    <a:pt x="11" y="38"/>
                    <a:pt x="9" y="23"/>
                    <a:pt x="15" y="10"/>
                  </a:cubicBezTo>
                  <a:cubicBezTo>
                    <a:pt x="17" y="4"/>
                    <a:pt x="10" y="0"/>
                    <a:pt x="7"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367" name="Google Shape;3367;p10"/>
            <p:cNvSpPr/>
            <p:nvPr/>
          </p:nvSpPr>
          <p:spPr>
            <a:xfrm>
              <a:off x="8321676" y="6575426"/>
              <a:ext cx="33338" cy="160338"/>
            </a:xfrm>
            <a:custGeom>
              <a:rect b="b" l="l" r="r" t="t"/>
              <a:pathLst>
                <a:path extrusionOk="0" h="36" w="8">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368" name="Google Shape;3368;p10"/>
            <p:cNvSpPr/>
            <p:nvPr/>
          </p:nvSpPr>
          <p:spPr>
            <a:xfrm>
              <a:off x="8462963" y="6611938"/>
              <a:ext cx="66675" cy="176213"/>
            </a:xfrm>
            <a:custGeom>
              <a:rect b="b" l="l" r="r" t="t"/>
              <a:pathLst>
                <a:path extrusionOk="0" h="40" w="16">
                  <a:moveTo>
                    <a:pt x="5" y="5"/>
                  </a:moveTo>
                  <a:cubicBezTo>
                    <a:pt x="0" y="15"/>
                    <a:pt x="0" y="26"/>
                    <a:pt x="4" y="37"/>
                  </a:cubicBezTo>
                  <a:cubicBezTo>
                    <a:pt x="5" y="40"/>
                    <a:pt x="10" y="40"/>
                    <a:pt x="10" y="36"/>
                  </a:cubicBezTo>
                  <a:cubicBezTo>
                    <a:pt x="10" y="27"/>
                    <a:pt x="9" y="18"/>
                    <a:pt x="13" y="10"/>
                  </a:cubicBezTo>
                  <a:cubicBezTo>
                    <a:pt x="16" y="4"/>
                    <a:pt x="8" y="0"/>
                    <a:pt x="5"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369" name="Google Shape;3369;p10"/>
            <p:cNvSpPr/>
            <p:nvPr/>
          </p:nvSpPr>
          <p:spPr>
            <a:xfrm>
              <a:off x="8559801" y="6686551"/>
              <a:ext cx="33338" cy="136525"/>
            </a:xfrm>
            <a:custGeom>
              <a:rect b="b" l="l" r="r" t="t"/>
              <a:pathLst>
                <a:path extrusionOk="0" h="31" w="8">
                  <a:moveTo>
                    <a:pt x="1" y="5"/>
                  </a:moveTo>
                  <a:cubicBezTo>
                    <a:pt x="1" y="12"/>
                    <a:pt x="1" y="20"/>
                    <a:pt x="2" y="27"/>
                  </a:cubicBezTo>
                  <a:cubicBezTo>
                    <a:pt x="2" y="31"/>
                    <a:pt x="7" y="31"/>
                    <a:pt x="7" y="27"/>
                  </a:cubicBezTo>
                  <a:cubicBezTo>
                    <a:pt x="8" y="20"/>
                    <a:pt x="8" y="12"/>
                    <a:pt x="8" y="5"/>
                  </a:cubicBezTo>
                  <a:cubicBezTo>
                    <a:pt x="8" y="0"/>
                    <a:pt x="0" y="0"/>
                    <a:pt x="1"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370" name="Google Shape;3370;p10"/>
            <p:cNvSpPr/>
            <p:nvPr/>
          </p:nvSpPr>
          <p:spPr>
            <a:xfrm>
              <a:off x="8701088" y="6562726"/>
              <a:ext cx="58738" cy="234950"/>
            </a:xfrm>
            <a:custGeom>
              <a:rect b="b" l="l" r="r" t="t"/>
              <a:pathLst>
                <a:path extrusionOk="0" h="53" w="14">
                  <a:moveTo>
                    <a:pt x="11" y="1"/>
                  </a:moveTo>
                  <a:cubicBezTo>
                    <a:pt x="8" y="8"/>
                    <a:pt x="6" y="14"/>
                    <a:pt x="5" y="21"/>
                  </a:cubicBezTo>
                  <a:cubicBezTo>
                    <a:pt x="3" y="21"/>
                    <a:pt x="0" y="22"/>
                    <a:pt x="0" y="24"/>
                  </a:cubicBezTo>
                  <a:cubicBezTo>
                    <a:pt x="1" y="31"/>
                    <a:pt x="2" y="38"/>
                    <a:pt x="4" y="44"/>
                  </a:cubicBezTo>
                  <a:cubicBezTo>
                    <a:pt x="4" y="45"/>
                    <a:pt x="4" y="45"/>
                    <a:pt x="4" y="45"/>
                  </a:cubicBezTo>
                  <a:cubicBezTo>
                    <a:pt x="4" y="46"/>
                    <a:pt x="5" y="46"/>
                    <a:pt x="6" y="46"/>
                  </a:cubicBezTo>
                  <a:cubicBezTo>
                    <a:pt x="6" y="48"/>
                    <a:pt x="7" y="49"/>
                    <a:pt x="8" y="50"/>
                  </a:cubicBezTo>
                  <a:cubicBezTo>
                    <a:pt x="9" y="53"/>
                    <a:pt x="14" y="51"/>
                    <a:pt x="13" y="48"/>
                  </a:cubicBezTo>
                  <a:cubicBezTo>
                    <a:pt x="11" y="43"/>
                    <a:pt x="10" y="38"/>
                    <a:pt x="9" y="33"/>
                  </a:cubicBezTo>
                  <a:cubicBezTo>
                    <a:pt x="9" y="22"/>
                    <a:pt x="10" y="12"/>
                    <a:pt x="14" y="2"/>
                  </a:cubicBezTo>
                  <a:cubicBezTo>
                    <a:pt x="14" y="1"/>
                    <a:pt x="12" y="0"/>
                    <a:pt x="11" y="1"/>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371" name="Google Shape;3371;p10"/>
            <p:cNvSpPr/>
            <p:nvPr/>
          </p:nvSpPr>
          <p:spPr>
            <a:xfrm>
              <a:off x="8770938" y="6557963"/>
              <a:ext cx="66675" cy="212725"/>
            </a:xfrm>
            <a:custGeom>
              <a:rect b="b" l="l" r="r" t="t"/>
              <a:pathLst>
                <a:path extrusionOk="0" h="48" w="16">
                  <a:moveTo>
                    <a:pt x="12" y="2"/>
                  </a:moveTo>
                  <a:cubicBezTo>
                    <a:pt x="3" y="14"/>
                    <a:pt x="0" y="29"/>
                    <a:pt x="0" y="44"/>
                  </a:cubicBezTo>
                  <a:cubicBezTo>
                    <a:pt x="1" y="48"/>
                    <a:pt x="6" y="48"/>
                    <a:pt x="6" y="44"/>
                  </a:cubicBezTo>
                  <a:cubicBezTo>
                    <a:pt x="7" y="30"/>
                    <a:pt x="8" y="16"/>
                    <a:pt x="15" y="4"/>
                  </a:cubicBezTo>
                  <a:cubicBezTo>
                    <a:pt x="16" y="2"/>
                    <a:pt x="13" y="0"/>
                    <a:pt x="12" y="2"/>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372" name="Google Shape;3372;p10"/>
            <p:cNvSpPr/>
            <p:nvPr/>
          </p:nvSpPr>
          <p:spPr>
            <a:xfrm>
              <a:off x="8855076" y="6597651"/>
              <a:ext cx="28575" cy="195263"/>
            </a:xfrm>
            <a:custGeom>
              <a:rect b="b" l="l" r="r" t="t"/>
              <a:pathLst>
                <a:path extrusionOk="0" h="44" w="7">
                  <a:moveTo>
                    <a:pt x="6" y="2"/>
                  </a:moveTo>
                  <a:cubicBezTo>
                    <a:pt x="6" y="0"/>
                    <a:pt x="2" y="0"/>
                    <a:pt x="2" y="2"/>
                  </a:cubicBezTo>
                  <a:cubicBezTo>
                    <a:pt x="2" y="6"/>
                    <a:pt x="1" y="10"/>
                    <a:pt x="1" y="14"/>
                  </a:cubicBezTo>
                  <a:cubicBezTo>
                    <a:pt x="0" y="15"/>
                    <a:pt x="0" y="15"/>
                    <a:pt x="0" y="16"/>
                  </a:cubicBezTo>
                  <a:cubicBezTo>
                    <a:pt x="0" y="22"/>
                    <a:pt x="0" y="27"/>
                    <a:pt x="0" y="33"/>
                  </a:cubicBezTo>
                  <a:cubicBezTo>
                    <a:pt x="0" y="34"/>
                    <a:pt x="0" y="35"/>
                    <a:pt x="1" y="35"/>
                  </a:cubicBezTo>
                  <a:cubicBezTo>
                    <a:pt x="1" y="37"/>
                    <a:pt x="1" y="39"/>
                    <a:pt x="1" y="41"/>
                  </a:cubicBezTo>
                  <a:cubicBezTo>
                    <a:pt x="2" y="44"/>
                    <a:pt x="6" y="44"/>
                    <a:pt x="6" y="41"/>
                  </a:cubicBezTo>
                  <a:cubicBezTo>
                    <a:pt x="7" y="28"/>
                    <a:pt x="6" y="15"/>
                    <a:pt x="6" y="2"/>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373" name="Google Shape;3373;p10"/>
            <p:cNvSpPr/>
            <p:nvPr/>
          </p:nvSpPr>
          <p:spPr>
            <a:xfrm>
              <a:off x="8942388" y="6545263"/>
              <a:ext cx="79375" cy="211138"/>
            </a:xfrm>
            <a:custGeom>
              <a:rect b="b" l="l" r="r" t="t"/>
              <a:pathLst>
                <a:path extrusionOk="0" h="48" w="19">
                  <a:moveTo>
                    <a:pt x="18" y="44"/>
                  </a:moveTo>
                  <a:cubicBezTo>
                    <a:pt x="15" y="35"/>
                    <a:pt x="17" y="26"/>
                    <a:pt x="18" y="17"/>
                  </a:cubicBezTo>
                  <a:cubicBezTo>
                    <a:pt x="19" y="13"/>
                    <a:pt x="14" y="11"/>
                    <a:pt x="14" y="15"/>
                  </a:cubicBezTo>
                  <a:cubicBezTo>
                    <a:pt x="14" y="15"/>
                    <a:pt x="14" y="15"/>
                    <a:pt x="14" y="15"/>
                  </a:cubicBezTo>
                  <a:cubicBezTo>
                    <a:pt x="11" y="16"/>
                    <a:pt x="11" y="16"/>
                    <a:pt x="11" y="16"/>
                  </a:cubicBezTo>
                  <a:cubicBezTo>
                    <a:pt x="11" y="12"/>
                    <a:pt x="11" y="8"/>
                    <a:pt x="11" y="4"/>
                  </a:cubicBezTo>
                  <a:cubicBezTo>
                    <a:pt x="12" y="1"/>
                    <a:pt x="6" y="0"/>
                    <a:pt x="5" y="3"/>
                  </a:cubicBezTo>
                  <a:cubicBezTo>
                    <a:pt x="3" y="12"/>
                    <a:pt x="2" y="21"/>
                    <a:pt x="2" y="30"/>
                  </a:cubicBezTo>
                  <a:cubicBezTo>
                    <a:pt x="1" y="29"/>
                    <a:pt x="0" y="30"/>
                    <a:pt x="0" y="31"/>
                  </a:cubicBezTo>
                  <a:cubicBezTo>
                    <a:pt x="0" y="35"/>
                    <a:pt x="0" y="39"/>
                    <a:pt x="0" y="43"/>
                  </a:cubicBezTo>
                  <a:cubicBezTo>
                    <a:pt x="0" y="44"/>
                    <a:pt x="1" y="44"/>
                    <a:pt x="2" y="43"/>
                  </a:cubicBezTo>
                  <a:cubicBezTo>
                    <a:pt x="3" y="47"/>
                    <a:pt x="9"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374" name="Google Shape;3374;p10"/>
            <p:cNvSpPr/>
            <p:nvPr/>
          </p:nvSpPr>
          <p:spPr>
            <a:xfrm>
              <a:off x="9096376" y="6611938"/>
              <a:ext cx="25400" cy="144463"/>
            </a:xfrm>
            <a:custGeom>
              <a:rect b="b" l="l" r="r" t="t"/>
              <a:pathLst>
                <a:path extrusionOk="0" h="33" w="6">
                  <a:moveTo>
                    <a:pt x="5" y="3"/>
                  </a:moveTo>
                  <a:cubicBezTo>
                    <a:pt x="5" y="0"/>
                    <a:pt x="1" y="0"/>
                    <a:pt x="0" y="3"/>
                  </a:cubicBezTo>
                  <a:cubicBezTo>
                    <a:pt x="0" y="12"/>
                    <a:pt x="0" y="21"/>
                    <a:pt x="0" y="30"/>
                  </a:cubicBezTo>
                  <a:cubicBezTo>
                    <a:pt x="1" y="33"/>
                    <a:pt x="5" y="33"/>
                    <a:pt x="5" y="30"/>
                  </a:cubicBezTo>
                  <a:cubicBezTo>
                    <a:pt x="6" y="21"/>
                    <a:pt x="6" y="12"/>
                    <a:pt x="5"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375" name="Google Shape;3375;p10"/>
            <p:cNvSpPr/>
            <p:nvPr/>
          </p:nvSpPr>
          <p:spPr>
            <a:xfrm>
              <a:off x="9159876" y="6597651"/>
              <a:ext cx="61913" cy="177800"/>
            </a:xfrm>
            <a:custGeom>
              <a:rect b="b" l="l" r="r" t="t"/>
              <a:pathLst>
                <a:path extrusionOk="0" h="40" w="15">
                  <a:moveTo>
                    <a:pt x="8" y="6"/>
                  </a:moveTo>
                  <a:cubicBezTo>
                    <a:pt x="8" y="5"/>
                    <a:pt x="7" y="4"/>
                    <a:pt x="7" y="3"/>
                  </a:cubicBezTo>
                  <a:cubicBezTo>
                    <a:pt x="6" y="0"/>
                    <a:pt x="0" y="1"/>
                    <a:pt x="1" y="5"/>
                  </a:cubicBezTo>
                  <a:cubicBezTo>
                    <a:pt x="3" y="13"/>
                    <a:pt x="3" y="21"/>
                    <a:pt x="3" y="29"/>
                  </a:cubicBezTo>
                  <a:cubicBezTo>
                    <a:pt x="3" y="30"/>
                    <a:pt x="4" y="31"/>
                    <a:pt x="5" y="31"/>
                  </a:cubicBezTo>
                  <a:cubicBezTo>
                    <a:pt x="5" y="33"/>
                    <a:pt x="5" y="35"/>
                    <a:pt x="6" y="37"/>
                  </a:cubicBezTo>
                  <a:cubicBezTo>
                    <a:pt x="6" y="40"/>
                    <a:pt x="11" y="40"/>
                    <a:pt x="11" y="37"/>
                  </a:cubicBezTo>
                  <a:cubicBezTo>
                    <a:pt x="12" y="28"/>
                    <a:pt x="12" y="18"/>
                    <a:pt x="14" y="9"/>
                  </a:cubicBezTo>
                  <a:cubicBezTo>
                    <a:pt x="15" y="5"/>
                    <a:pt x="10" y="3"/>
                    <a:pt x="8" y="6"/>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376" name="Google Shape;3376;p10"/>
            <p:cNvSpPr/>
            <p:nvPr/>
          </p:nvSpPr>
          <p:spPr>
            <a:xfrm>
              <a:off x="9234488" y="6594476"/>
              <a:ext cx="61913" cy="228600"/>
            </a:xfrm>
            <a:custGeom>
              <a:rect b="b" l="l" r="r" t="t"/>
              <a:pathLst>
                <a:path extrusionOk="0" h="52" w="15">
                  <a:moveTo>
                    <a:pt x="7" y="4"/>
                  </a:moveTo>
                  <a:cubicBezTo>
                    <a:pt x="7" y="7"/>
                    <a:pt x="6" y="9"/>
                    <a:pt x="6" y="11"/>
                  </a:cubicBezTo>
                  <a:cubicBezTo>
                    <a:pt x="4" y="11"/>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2" y="35"/>
                    <a:pt x="13" y="20"/>
                    <a:pt x="15" y="5"/>
                  </a:cubicBezTo>
                  <a:cubicBezTo>
                    <a:pt x="15" y="1"/>
                    <a:pt x="8" y="0"/>
                    <a:pt x="7"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377" name="Google Shape;3377;p10"/>
            <p:cNvSpPr/>
            <p:nvPr/>
          </p:nvSpPr>
          <p:spPr>
            <a:xfrm>
              <a:off x="9042401" y="6611938"/>
              <a:ext cx="50800" cy="206375"/>
            </a:xfrm>
            <a:custGeom>
              <a:rect b="b" l="l" r="r" t="t"/>
              <a:pathLst>
                <a:path extrusionOk="0" h="47" w="12">
                  <a:moveTo>
                    <a:pt x="9" y="7"/>
                  </a:moveTo>
                  <a:cubicBezTo>
                    <a:pt x="8" y="6"/>
                    <a:pt x="8" y="4"/>
                    <a:pt x="8" y="3"/>
                  </a:cubicBezTo>
                  <a:cubicBezTo>
                    <a:pt x="7" y="0"/>
                    <a:pt x="3" y="1"/>
                    <a:pt x="4" y="4"/>
                  </a:cubicBezTo>
                  <a:cubicBezTo>
                    <a:pt x="4" y="5"/>
                    <a:pt x="5" y="7"/>
                    <a:pt x="5" y="8"/>
                  </a:cubicBezTo>
                  <a:cubicBezTo>
                    <a:pt x="4" y="8"/>
                    <a:pt x="4" y="9"/>
                    <a:pt x="4" y="10"/>
                  </a:cubicBezTo>
                  <a:cubicBezTo>
                    <a:pt x="1" y="21"/>
                    <a:pt x="0" y="32"/>
                    <a:pt x="4" y="43"/>
                  </a:cubicBezTo>
                  <a:cubicBezTo>
                    <a:pt x="6"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1" y="8"/>
                    <a:pt x="9" y="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378" name="Google Shape;3378;p10"/>
            <p:cNvSpPr/>
            <p:nvPr/>
          </p:nvSpPr>
          <p:spPr>
            <a:xfrm>
              <a:off x="8647113" y="6624638"/>
              <a:ext cx="53975" cy="119063"/>
            </a:xfrm>
            <a:custGeom>
              <a:rect b="b" l="l" r="r" t="t"/>
              <a:pathLst>
                <a:path extrusionOk="0" h="27" w="13">
                  <a:moveTo>
                    <a:pt x="12" y="24"/>
                  </a:moveTo>
                  <a:cubicBezTo>
                    <a:pt x="9" y="17"/>
                    <a:pt x="7" y="10"/>
                    <a:pt x="5" y="2"/>
                  </a:cubicBezTo>
                  <a:cubicBezTo>
                    <a:pt x="4" y="0"/>
                    <a:pt x="0" y="0"/>
                    <a:pt x="1" y="3"/>
                  </a:cubicBezTo>
                  <a:cubicBezTo>
                    <a:pt x="3" y="11"/>
                    <a:pt x="6" y="18"/>
                    <a:pt x="10" y="26"/>
                  </a:cubicBezTo>
                  <a:cubicBezTo>
                    <a:pt x="11" y="27"/>
                    <a:pt x="13" y="26"/>
                    <a:pt x="12" y="2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379" name="Google Shape;3379;p10"/>
            <p:cNvSpPr/>
            <p:nvPr/>
          </p:nvSpPr>
          <p:spPr>
            <a:xfrm>
              <a:off x="8542338" y="6572251"/>
              <a:ext cx="79375" cy="193675"/>
            </a:xfrm>
            <a:custGeom>
              <a:rect b="b" l="l" r="r" t="t"/>
              <a:pathLst>
                <a:path extrusionOk="0" h="44" w="19">
                  <a:moveTo>
                    <a:pt x="16" y="37"/>
                  </a:moveTo>
                  <a:cubicBezTo>
                    <a:pt x="11" y="28"/>
                    <a:pt x="8" y="18"/>
                    <a:pt x="12" y="8"/>
                  </a:cubicBezTo>
                  <a:cubicBezTo>
                    <a:pt x="14" y="4"/>
                    <a:pt x="8" y="0"/>
                    <a:pt x="7" y="4"/>
                  </a:cubicBezTo>
                  <a:cubicBezTo>
                    <a:pt x="0" y="17"/>
                    <a:pt x="3" y="29"/>
                    <a:pt x="11" y="41"/>
                  </a:cubicBezTo>
                  <a:cubicBezTo>
                    <a:pt x="13" y="44"/>
                    <a:pt x="19" y="41"/>
                    <a:pt x="16" y="3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380" name="Google Shape;3380;p10"/>
            <p:cNvSpPr/>
            <p:nvPr/>
          </p:nvSpPr>
          <p:spPr>
            <a:xfrm>
              <a:off x="8813801" y="6629401"/>
              <a:ext cx="41275" cy="146050"/>
            </a:xfrm>
            <a:custGeom>
              <a:rect b="b" l="l" r="r" t="t"/>
              <a:pathLst>
                <a:path extrusionOk="0" h="33" w="10">
                  <a:moveTo>
                    <a:pt x="2" y="5"/>
                  </a:moveTo>
                  <a:cubicBezTo>
                    <a:pt x="0" y="12"/>
                    <a:pt x="0" y="21"/>
                    <a:pt x="3" y="29"/>
                  </a:cubicBezTo>
                  <a:cubicBezTo>
                    <a:pt x="4" y="33"/>
                    <a:pt x="9" y="31"/>
                    <a:pt x="9" y="27"/>
                  </a:cubicBezTo>
                  <a:cubicBezTo>
                    <a:pt x="8" y="20"/>
                    <a:pt x="7" y="13"/>
                    <a:pt x="9" y="6"/>
                  </a:cubicBezTo>
                  <a:cubicBezTo>
                    <a:pt x="10" y="2"/>
                    <a:pt x="4" y="0"/>
                    <a:pt x="2"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381" name="Google Shape;3381;p10"/>
            <p:cNvSpPr/>
            <p:nvPr/>
          </p:nvSpPr>
          <p:spPr>
            <a:xfrm>
              <a:off x="9329738" y="6567488"/>
              <a:ext cx="63500" cy="220663"/>
            </a:xfrm>
            <a:custGeom>
              <a:rect b="b" l="l" r="r" t="t"/>
              <a:pathLst>
                <a:path extrusionOk="0" h="50" w="15">
                  <a:moveTo>
                    <a:pt x="11" y="28"/>
                  </a:moveTo>
                  <a:cubicBezTo>
                    <a:pt x="12" y="20"/>
                    <a:pt x="12" y="13"/>
                    <a:pt x="14" y="6"/>
                  </a:cubicBezTo>
                  <a:cubicBezTo>
                    <a:pt x="15" y="2"/>
                    <a:pt x="8" y="0"/>
                    <a:pt x="7" y="4"/>
                  </a:cubicBezTo>
                  <a:cubicBezTo>
                    <a:pt x="6" y="8"/>
                    <a:pt x="5" y="11"/>
                    <a:pt x="5" y="15"/>
                  </a:cubicBezTo>
                  <a:cubicBezTo>
                    <a:pt x="4" y="15"/>
                    <a:pt x="4" y="16"/>
                    <a:pt x="3" y="17"/>
                  </a:cubicBezTo>
                  <a:cubicBezTo>
                    <a:pt x="0" y="27"/>
                    <a:pt x="0" y="36"/>
                    <a:pt x="5" y="46"/>
                  </a:cubicBezTo>
                  <a:cubicBezTo>
                    <a:pt x="7" y="50"/>
                    <a:pt x="13" y="46"/>
                    <a:pt x="11" y="42"/>
                  </a:cubicBezTo>
                  <a:cubicBezTo>
                    <a:pt x="10" y="38"/>
                    <a:pt x="9" y="34"/>
                    <a:pt x="8" y="30"/>
                  </a:cubicBezTo>
                  <a:cubicBezTo>
                    <a:pt x="10" y="30"/>
                    <a:pt x="11" y="29"/>
                    <a:pt x="11" y="28"/>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382" name="Google Shape;3382;p10"/>
            <p:cNvSpPr/>
            <p:nvPr/>
          </p:nvSpPr>
          <p:spPr>
            <a:xfrm>
              <a:off x="9418638" y="6624638"/>
              <a:ext cx="33338" cy="141288"/>
            </a:xfrm>
            <a:custGeom>
              <a:rect b="b" l="l" r="r" t="t"/>
              <a:pathLst>
                <a:path extrusionOk="0" h="32" w="8">
                  <a:moveTo>
                    <a:pt x="6" y="4"/>
                  </a:moveTo>
                  <a:cubicBezTo>
                    <a:pt x="5" y="0"/>
                    <a:pt x="0" y="2"/>
                    <a:pt x="1" y="5"/>
                  </a:cubicBezTo>
                  <a:cubicBezTo>
                    <a:pt x="3" y="13"/>
                    <a:pt x="3" y="21"/>
                    <a:pt x="3" y="29"/>
                  </a:cubicBezTo>
                  <a:cubicBezTo>
                    <a:pt x="3" y="32"/>
                    <a:pt x="8" y="32"/>
                    <a:pt x="8" y="29"/>
                  </a:cubicBezTo>
                  <a:cubicBezTo>
                    <a:pt x="8" y="20"/>
                    <a:pt x="8" y="12"/>
                    <a:pt x="6"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383" name="Google Shape;3383;p10"/>
            <p:cNvSpPr/>
            <p:nvPr/>
          </p:nvSpPr>
          <p:spPr>
            <a:xfrm>
              <a:off x="9442451" y="6607176"/>
              <a:ext cx="79375" cy="233363"/>
            </a:xfrm>
            <a:custGeom>
              <a:rect b="b" l="l" r="r" t="t"/>
              <a:pathLst>
                <a:path extrusionOk="0" h="53" w="19">
                  <a:moveTo>
                    <a:pt x="18" y="46"/>
                  </a:moveTo>
                  <a:cubicBezTo>
                    <a:pt x="14" y="36"/>
                    <a:pt x="14" y="25"/>
                    <a:pt x="12" y="14"/>
                  </a:cubicBezTo>
                  <a:cubicBezTo>
                    <a:pt x="12" y="13"/>
                    <a:pt x="12" y="13"/>
                    <a:pt x="12" y="13"/>
                  </a:cubicBezTo>
                  <a:cubicBezTo>
                    <a:pt x="12" y="10"/>
                    <a:pt x="12" y="12"/>
                    <a:pt x="12" y="4"/>
                  </a:cubicBezTo>
                  <a:cubicBezTo>
                    <a:pt x="12" y="0"/>
                    <a:pt x="8" y="0"/>
                    <a:pt x="8" y="4"/>
                  </a:cubicBezTo>
                  <a:cubicBezTo>
                    <a:pt x="8" y="12"/>
                    <a:pt x="8" y="10"/>
                    <a:pt x="8" y="12"/>
                  </a:cubicBezTo>
                  <a:cubicBezTo>
                    <a:pt x="7" y="13"/>
                    <a:pt x="7" y="13"/>
                    <a:pt x="7" y="14"/>
                  </a:cubicBezTo>
                  <a:cubicBezTo>
                    <a:pt x="7" y="16"/>
                    <a:pt x="6" y="19"/>
                    <a:pt x="6" y="22"/>
                  </a:cubicBezTo>
                  <a:cubicBezTo>
                    <a:pt x="6" y="21"/>
                    <a:pt x="5" y="22"/>
                    <a:pt x="5" y="22"/>
                  </a:cubicBezTo>
                  <a:cubicBezTo>
                    <a:pt x="3" y="28"/>
                    <a:pt x="2" y="33"/>
                    <a:pt x="1" y="39"/>
                  </a:cubicBezTo>
                  <a:cubicBezTo>
                    <a:pt x="0" y="40"/>
                    <a:pt x="2" y="40"/>
                    <a:pt x="2" y="39"/>
                  </a:cubicBezTo>
                  <a:cubicBezTo>
                    <a:pt x="4" y="35"/>
                    <a:pt x="5" y="30"/>
                    <a:pt x="6" y="25"/>
                  </a:cubicBezTo>
                  <a:cubicBezTo>
                    <a:pt x="6" y="33"/>
                    <a:pt x="7" y="41"/>
                    <a:pt x="10" y="48"/>
                  </a:cubicBezTo>
                  <a:cubicBezTo>
                    <a:pt x="12" y="53"/>
                    <a:pt x="19" y="51"/>
                    <a:pt x="18" y="46"/>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384" name="Google Shape;3384;p10"/>
            <p:cNvSpPr/>
            <p:nvPr/>
          </p:nvSpPr>
          <p:spPr>
            <a:xfrm>
              <a:off x="9547226" y="6726238"/>
              <a:ext cx="25400" cy="128588"/>
            </a:xfrm>
            <a:custGeom>
              <a:rect b="b" l="l" r="r" t="t"/>
              <a:pathLst>
                <a:path extrusionOk="0" h="29" w="6">
                  <a:moveTo>
                    <a:pt x="5" y="3"/>
                  </a:moveTo>
                  <a:cubicBezTo>
                    <a:pt x="5" y="0"/>
                    <a:pt x="1" y="0"/>
                    <a:pt x="1" y="3"/>
                  </a:cubicBezTo>
                  <a:cubicBezTo>
                    <a:pt x="0" y="10"/>
                    <a:pt x="0" y="21"/>
                    <a:pt x="0" y="25"/>
                  </a:cubicBezTo>
                  <a:cubicBezTo>
                    <a:pt x="0" y="29"/>
                    <a:pt x="6" y="29"/>
                    <a:pt x="6" y="25"/>
                  </a:cubicBezTo>
                  <a:cubicBezTo>
                    <a:pt x="6" y="21"/>
                    <a:pt x="6" y="11"/>
                    <a:pt x="5"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385" name="Google Shape;3385;p10"/>
            <p:cNvSpPr/>
            <p:nvPr/>
          </p:nvSpPr>
          <p:spPr>
            <a:xfrm>
              <a:off x="9575801" y="6624638"/>
              <a:ext cx="42863" cy="176213"/>
            </a:xfrm>
            <a:custGeom>
              <a:rect b="b" l="l" r="r" t="t"/>
              <a:pathLst>
                <a:path extrusionOk="0" h="40" w="10">
                  <a:moveTo>
                    <a:pt x="3" y="3"/>
                  </a:moveTo>
                  <a:cubicBezTo>
                    <a:pt x="0" y="14"/>
                    <a:pt x="0" y="24"/>
                    <a:pt x="0" y="35"/>
                  </a:cubicBezTo>
                  <a:cubicBezTo>
                    <a:pt x="0" y="40"/>
                    <a:pt x="8" y="40"/>
                    <a:pt x="8" y="35"/>
                  </a:cubicBezTo>
                  <a:cubicBezTo>
                    <a:pt x="8" y="25"/>
                    <a:pt x="9" y="15"/>
                    <a:pt x="10" y="4"/>
                  </a:cubicBezTo>
                  <a:cubicBezTo>
                    <a:pt x="10" y="1"/>
                    <a:pt x="4" y="0"/>
                    <a:pt x="3"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386" name="Google Shape;3386;p10"/>
            <p:cNvSpPr/>
            <p:nvPr/>
          </p:nvSpPr>
          <p:spPr>
            <a:xfrm>
              <a:off x="9618663" y="6611938"/>
              <a:ext cx="66675" cy="250825"/>
            </a:xfrm>
            <a:custGeom>
              <a:rect b="b" l="l" r="r" t="t"/>
              <a:pathLst>
                <a:path extrusionOk="0" h="57" w="16">
                  <a:moveTo>
                    <a:pt x="7" y="5"/>
                  </a:moveTo>
                  <a:cubicBezTo>
                    <a:pt x="6" y="7"/>
                    <a:pt x="5" y="10"/>
                    <a:pt x="4" y="12"/>
                  </a:cubicBezTo>
                  <a:cubicBezTo>
                    <a:pt x="4" y="11"/>
                    <a:pt x="4" y="11"/>
                    <a:pt x="4" y="11"/>
                  </a:cubicBezTo>
                  <a:cubicBezTo>
                    <a:pt x="3" y="9"/>
                    <a:pt x="1" y="10"/>
                    <a:pt x="1" y="11"/>
                  </a:cubicBezTo>
                  <a:cubicBezTo>
                    <a:pt x="1" y="14"/>
                    <a:pt x="2" y="17"/>
                    <a:pt x="2" y="19"/>
                  </a:cubicBezTo>
                  <a:cubicBezTo>
                    <a:pt x="0" y="31"/>
                    <a:pt x="1" y="43"/>
                    <a:pt x="6" y="54"/>
                  </a:cubicBezTo>
                  <a:cubicBezTo>
                    <a:pt x="7" y="57"/>
                    <a:pt x="12" y="55"/>
                    <a:pt x="12" y="52"/>
                  </a:cubicBezTo>
                  <a:cubicBezTo>
                    <a:pt x="11" y="38"/>
                    <a:pt x="9" y="23"/>
                    <a:pt x="14" y="10"/>
                  </a:cubicBezTo>
                  <a:cubicBezTo>
                    <a:pt x="16" y="4"/>
                    <a:pt x="9" y="0"/>
                    <a:pt x="7"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387" name="Google Shape;3387;p10"/>
            <p:cNvSpPr/>
            <p:nvPr/>
          </p:nvSpPr>
          <p:spPr>
            <a:xfrm>
              <a:off x="9534526" y="6575426"/>
              <a:ext cx="33338" cy="160338"/>
            </a:xfrm>
            <a:custGeom>
              <a:rect b="b" l="l" r="r" t="t"/>
              <a:pathLst>
                <a:path extrusionOk="0" h="36" w="8">
                  <a:moveTo>
                    <a:pt x="0" y="5"/>
                  </a:moveTo>
                  <a:cubicBezTo>
                    <a:pt x="0" y="14"/>
                    <a:pt x="0" y="23"/>
                    <a:pt x="0" y="32"/>
                  </a:cubicBezTo>
                  <a:cubicBezTo>
                    <a:pt x="0" y="36"/>
                    <a:pt x="8" y="36"/>
                    <a:pt x="8" y="32"/>
                  </a:cubicBezTo>
                  <a:cubicBezTo>
                    <a:pt x="8" y="23"/>
                    <a:pt x="8" y="14"/>
                    <a:pt x="8" y="5"/>
                  </a:cubicBezTo>
                  <a:cubicBezTo>
                    <a:pt x="8" y="0"/>
                    <a:pt x="0" y="0"/>
                    <a:pt x="0"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388" name="Google Shape;3388;p10"/>
            <p:cNvSpPr/>
            <p:nvPr/>
          </p:nvSpPr>
          <p:spPr>
            <a:xfrm>
              <a:off x="9675813" y="6611938"/>
              <a:ext cx="63500" cy="176213"/>
            </a:xfrm>
            <a:custGeom>
              <a:rect b="b" l="l" r="r" t="t"/>
              <a:pathLst>
                <a:path extrusionOk="0" h="40" w="15">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389" name="Google Shape;3389;p10"/>
            <p:cNvSpPr/>
            <p:nvPr/>
          </p:nvSpPr>
          <p:spPr>
            <a:xfrm>
              <a:off x="9772651" y="6686551"/>
              <a:ext cx="33338" cy="136525"/>
            </a:xfrm>
            <a:custGeom>
              <a:rect b="b" l="l" r="r" t="t"/>
              <a:pathLst>
                <a:path extrusionOk="0" h="31" w="8">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390" name="Google Shape;3390;p10"/>
            <p:cNvSpPr/>
            <p:nvPr/>
          </p:nvSpPr>
          <p:spPr>
            <a:xfrm>
              <a:off x="9913938" y="6562726"/>
              <a:ext cx="58738" cy="234950"/>
            </a:xfrm>
            <a:custGeom>
              <a:rect b="b" l="l" r="r" t="t"/>
              <a:pathLst>
                <a:path extrusionOk="0" h="53" w="14">
                  <a:moveTo>
                    <a:pt x="11" y="1"/>
                  </a:moveTo>
                  <a:cubicBezTo>
                    <a:pt x="8" y="8"/>
                    <a:pt x="6" y="14"/>
                    <a:pt x="5" y="21"/>
                  </a:cubicBezTo>
                  <a:cubicBezTo>
                    <a:pt x="3" y="21"/>
                    <a:pt x="0" y="22"/>
                    <a:pt x="0" y="24"/>
                  </a:cubicBezTo>
                  <a:cubicBezTo>
                    <a:pt x="0" y="31"/>
                    <a:pt x="1" y="38"/>
                    <a:pt x="4" y="44"/>
                  </a:cubicBezTo>
                  <a:cubicBezTo>
                    <a:pt x="4" y="45"/>
                    <a:pt x="4" y="45"/>
                    <a:pt x="4" y="45"/>
                  </a:cubicBezTo>
                  <a:cubicBezTo>
                    <a:pt x="4" y="46"/>
                    <a:pt x="5" y="46"/>
                    <a:pt x="5" y="46"/>
                  </a:cubicBezTo>
                  <a:cubicBezTo>
                    <a:pt x="6" y="48"/>
                    <a:pt x="7" y="49"/>
                    <a:pt x="7" y="50"/>
                  </a:cubicBezTo>
                  <a:cubicBezTo>
                    <a:pt x="9" y="53"/>
                    <a:pt x="14" y="51"/>
                    <a:pt x="13" y="48"/>
                  </a:cubicBezTo>
                  <a:cubicBezTo>
                    <a:pt x="11" y="43"/>
                    <a:pt x="9" y="38"/>
                    <a:pt x="8" y="33"/>
                  </a:cubicBezTo>
                  <a:cubicBezTo>
                    <a:pt x="9" y="22"/>
                    <a:pt x="10" y="12"/>
                    <a:pt x="13" y="2"/>
                  </a:cubicBezTo>
                  <a:cubicBezTo>
                    <a:pt x="14" y="1"/>
                    <a:pt x="11" y="0"/>
                    <a:pt x="11" y="1"/>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391" name="Google Shape;3391;p10"/>
            <p:cNvSpPr/>
            <p:nvPr/>
          </p:nvSpPr>
          <p:spPr>
            <a:xfrm>
              <a:off x="9985376" y="6557963"/>
              <a:ext cx="66675" cy="212725"/>
            </a:xfrm>
            <a:custGeom>
              <a:rect b="b" l="l" r="r" t="t"/>
              <a:pathLst>
                <a:path extrusionOk="0" h="48" w="16">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392" name="Google Shape;3392;p10"/>
            <p:cNvSpPr/>
            <p:nvPr/>
          </p:nvSpPr>
          <p:spPr>
            <a:xfrm>
              <a:off x="10064751" y="6597651"/>
              <a:ext cx="33338" cy="195263"/>
            </a:xfrm>
            <a:custGeom>
              <a:rect b="b" l="l" r="r" t="t"/>
              <a:pathLst>
                <a:path extrusionOk="0" h="44" w="8">
                  <a:moveTo>
                    <a:pt x="6" y="2"/>
                  </a:moveTo>
                  <a:cubicBezTo>
                    <a:pt x="6" y="0"/>
                    <a:pt x="3"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7" y="44"/>
                    <a:pt x="7" y="41"/>
                  </a:cubicBezTo>
                  <a:cubicBezTo>
                    <a:pt x="8" y="28"/>
                    <a:pt x="7" y="15"/>
                    <a:pt x="6" y="2"/>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393" name="Google Shape;3393;p10"/>
            <p:cNvSpPr/>
            <p:nvPr/>
          </p:nvSpPr>
          <p:spPr>
            <a:xfrm>
              <a:off x="10155238" y="6545263"/>
              <a:ext cx="76200" cy="211138"/>
            </a:xfrm>
            <a:custGeom>
              <a:rect b="b" l="l" r="r" t="t"/>
              <a:pathLst>
                <a:path extrusionOk="0" h="48" w="18">
                  <a:moveTo>
                    <a:pt x="18" y="44"/>
                  </a:moveTo>
                  <a:cubicBezTo>
                    <a:pt x="15" y="35"/>
                    <a:pt x="15"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2" y="21"/>
                    <a:pt x="1" y="30"/>
                  </a:cubicBezTo>
                  <a:cubicBezTo>
                    <a:pt x="1" y="29"/>
                    <a:pt x="0" y="30"/>
                    <a:pt x="0" y="31"/>
                  </a:cubicBezTo>
                  <a:cubicBezTo>
                    <a:pt x="0" y="35"/>
                    <a:pt x="0" y="39"/>
                    <a:pt x="0" y="43"/>
                  </a:cubicBezTo>
                  <a:cubicBezTo>
                    <a:pt x="0" y="44"/>
                    <a:pt x="1" y="44"/>
                    <a:pt x="2"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8" y="4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394" name="Google Shape;3394;p10"/>
            <p:cNvSpPr/>
            <p:nvPr/>
          </p:nvSpPr>
          <p:spPr>
            <a:xfrm>
              <a:off x="10310813" y="6611938"/>
              <a:ext cx="20638" cy="144463"/>
            </a:xfrm>
            <a:custGeom>
              <a:rect b="b" l="l" r="r" t="t"/>
              <a:pathLst>
                <a:path extrusionOk="0" h="33" w="5">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395" name="Google Shape;3395;p10"/>
            <p:cNvSpPr/>
            <p:nvPr/>
          </p:nvSpPr>
          <p:spPr>
            <a:xfrm>
              <a:off x="10372726" y="6597651"/>
              <a:ext cx="58738" cy="177800"/>
            </a:xfrm>
            <a:custGeom>
              <a:rect b="b" l="l" r="r" t="t"/>
              <a:pathLst>
                <a:path extrusionOk="0" h="40" w="14">
                  <a:moveTo>
                    <a:pt x="7" y="6"/>
                  </a:moveTo>
                  <a:cubicBezTo>
                    <a:pt x="7" y="5"/>
                    <a:pt x="7" y="4"/>
                    <a:pt x="7" y="3"/>
                  </a:cubicBezTo>
                  <a:cubicBezTo>
                    <a:pt x="6" y="0"/>
                    <a:pt x="0" y="1"/>
                    <a:pt x="1" y="5"/>
                  </a:cubicBezTo>
                  <a:cubicBezTo>
                    <a:pt x="3" y="13"/>
                    <a:pt x="3" y="21"/>
                    <a:pt x="3" y="29"/>
                  </a:cubicBezTo>
                  <a:cubicBezTo>
                    <a:pt x="3" y="30"/>
                    <a:pt x="4" y="31"/>
                    <a:pt x="5" y="31"/>
                  </a:cubicBezTo>
                  <a:cubicBezTo>
                    <a:pt x="5" y="33"/>
                    <a:pt x="5" y="35"/>
                    <a:pt x="5" y="37"/>
                  </a:cubicBezTo>
                  <a:cubicBezTo>
                    <a:pt x="6" y="40"/>
                    <a:pt x="10" y="40"/>
                    <a:pt x="11" y="37"/>
                  </a:cubicBezTo>
                  <a:cubicBezTo>
                    <a:pt x="12" y="28"/>
                    <a:pt x="11" y="18"/>
                    <a:pt x="13" y="9"/>
                  </a:cubicBezTo>
                  <a:cubicBezTo>
                    <a:pt x="14" y="5"/>
                    <a:pt x="9" y="3"/>
                    <a:pt x="7" y="6"/>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396" name="Google Shape;3396;p10"/>
            <p:cNvSpPr/>
            <p:nvPr/>
          </p:nvSpPr>
          <p:spPr>
            <a:xfrm>
              <a:off x="10444163" y="6594476"/>
              <a:ext cx="66675" cy="228600"/>
            </a:xfrm>
            <a:custGeom>
              <a:rect b="b" l="l" r="r" t="t"/>
              <a:pathLst>
                <a:path extrusionOk="0" h="52" w="16">
                  <a:moveTo>
                    <a:pt x="8" y="4"/>
                  </a:moveTo>
                  <a:cubicBezTo>
                    <a:pt x="7" y="7"/>
                    <a:pt x="7" y="9"/>
                    <a:pt x="6" y="11"/>
                  </a:cubicBezTo>
                  <a:cubicBezTo>
                    <a:pt x="5" y="11"/>
                    <a:pt x="3" y="11"/>
                    <a:pt x="3" y="13"/>
                  </a:cubicBezTo>
                  <a:cubicBezTo>
                    <a:pt x="3" y="16"/>
                    <a:pt x="3" y="20"/>
                    <a:pt x="2" y="23"/>
                  </a:cubicBezTo>
                  <a:cubicBezTo>
                    <a:pt x="0" y="24"/>
                    <a:pt x="3" y="26"/>
                    <a:pt x="4" y="25"/>
                  </a:cubicBezTo>
                  <a:cubicBezTo>
                    <a:pt x="3" y="33"/>
                    <a:pt x="3" y="41"/>
                    <a:pt x="4" y="49"/>
                  </a:cubicBezTo>
                  <a:cubicBezTo>
                    <a:pt x="5" y="52"/>
                    <a:pt x="10" y="52"/>
                    <a:pt x="10" y="49"/>
                  </a:cubicBezTo>
                  <a:cubicBezTo>
                    <a:pt x="13" y="35"/>
                    <a:pt x="13" y="20"/>
                    <a:pt x="15" y="5"/>
                  </a:cubicBezTo>
                  <a:cubicBezTo>
                    <a:pt x="16" y="1"/>
                    <a:pt x="8" y="0"/>
                    <a:pt x="8"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397" name="Google Shape;3397;p10"/>
            <p:cNvSpPr/>
            <p:nvPr/>
          </p:nvSpPr>
          <p:spPr>
            <a:xfrm>
              <a:off x="10255251" y="6611938"/>
              <a:ext cx="50800" cy="206375"/>
            </a:xfrm>
            <a:custGeom>
              <a:rect b="b" l="l" r="r" t="t"/>
              <a:pathLst>
                <a:path extrusionOk="0" h="47" w="12">
                  <a:moveTo>
                    <a:pt x="8" y="7"/>
                  </a:moveTo>
                  <a:cubicBezTo>
                    <a:pt x="8" y="6"/>
                    <a:pt x="8" y="4"/>
                    <a:pt x="7" y="3"/>
                  </a:cubicBezTo>
                  <a:cubicBezTo>
                    <a:pt x="7" y="0"/>
                    <a:pt x="3" y="1"/>
                    <a:pt x="4" y="4"/>
                  </a:cubicBezTo>
                  <a:cubicBezTo>
                    <a:pt x="4" y="5"/>
                    <a:pt x="4" y="7"/>
                    <a:pt x="5" y="8"/>
                  </a:cubicBezTo>
                  <a:cubicBezTo>
                    <a:pt x="4" y="8"/>
                    <a:pt x="3"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0" y="8"/>
                    <a:pt x="8" y="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398" name="Google Shape;3398;p10"/>
            <p:cNvSpPr/>
            <p:nvPr/>
          </p:nvSpPr>
          <p:spPr>
            <a:xfrm>
              <a:off x="9859963" y="6624638"/>
              <a:ext cx="53975" cy="119063"/>
            </a:xfrm>
            <a:custGeom>
              <a:rect b="b" l="l" r="r" t="t"/>
              <a:pathLst>
                <a:path extrusionOk="0" h="27" w="13">
                  <a:moveTo>
                    <a:pt x="12" y="24"/>
                  </a:moveTo>
                  <a:cubicBezTo>
                    <a:pt x="9" y="17"/>
                    <a:pt x="6" y="10"/>
                    <a:pt x="4" y="2"/>
                  </a:cubicBezTo>
                  <a:cubicBezTo>
                    <a:pt x="4" y="0"/>
                    <a:pt x="0" y="0"/>
                    <a:pt x="1" y="3"/>
                  </a:cubicBezTo>
                  <a:cubicBezTo>
                    <a:pt x="3" y="11"/>
                    <a:pt x="5" y="18"/>
                    <a:pt x="9" y="26"/>
                  </a:cubicBezTo>
                  <a:cubicBezTo>
                    <a:pt x="10" y="27"/>
                    <a:pt x="13" y="26"/>
                    <a:pt x="12" y="2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399" name="Google Shape;3399;p10"/>
            <p:cNvSpPr/>
            <p:nvPr/>
          </p:nvSpPr>
          <p:spPr>
            <a:xfrm>
              <a:off x="9755188" y="6572251"/>
              <a:ext cx="76200" cy="193675"/>
            </a:xfrm>
            <a:custGeom>
              <a:rect b="b" l="l" r="r" t="t"/>
              <a:pathLst>
                <a:path extrusionOk="0" h="44" w="18">
                  <a:moveTo>
                    <a:pt x="16" y="37"/>
                  </a:moveTo>
                  <a:cubicBezTo>
                    <a:pt x="11" y="28"/>
                    <a:pt x="7" y="18"/>
                    <a:pt x="12" y="8"/>
                  </a:cubicBezTo>
                  <a:cubicBezTo>
                    <a:pt x="14" y="4"/>
                    <a:pt x="8" y="0"/>
                    <a:pt x="6" y="4"/>
                  </a:cubicBezTo>
                  <a:cubicBezTo>
                    <a:pt x="0" y="17"/>
                    <a:pt x="3" y="29"/>
                    <a:pt x="10" y="41"/>
                  </a:cubicBezTo>
                  <a:cubicBezTo>
                    <a:pt x="13" y="44"/>
                    <a:pt x="18" y="41"/>
                    <a:pt x="16" y="3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400" name="Google Shape;3400;p10"/>
            <p:cNvSpPr/>
            <p:nvPr/>
          </p:nvSpPr>
          <p:spPr>
            <a:xfrm>
              <a:off x="10026651" y="6629401"/>
              <a:ext cx="41275" cy="146050"/>
            </a:xfrm>
            <a:custGeom>
              <a:rect b="b" l="l" r="r" t="t"/>
              <a:pathLst>
                <a:path extrusionOk="0" h="33" w="10">
                  <a:moveTo>
                    <a:pt x="2" y="5"/>
                  </a:moveTo>
                  <a:cubicBezTo>
                    <a:pt x="0" y="12"/>
                    <a:pt x="0" y="21"/>
                    <a:pt x="2" y="29"/>
                  </a:cubicBezTo>
                  <a:cubicBezTo>
                    <a:pt x="4" y="33"/>
                    <a:pt x="9" y="31"/>
                    <a:pt x="8" y="27"/>
                  </a:cubicBezTo>
                  <a:cubicBezTo>
                    <a:pt x="7" y="20"/>
                    <a:pt x="7" y="13"/>
                    <a:pt x="9" y="6"/>
                  </a:cubicBezTo>
                  <a:cubicBezTo>
                    <a:pt x="10" y="2"/>
                    <a:pt x="3" y="0"/>
                    <a:pt x="2"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401" name="Google Shape;3401;p10"/>
            <p:cNvSpPr/>
            <p:nvPr/>
          </p:nvSpPr>
          <p:spPr>
            <a:xfrm>
              <a:off x="10544176" y="6567488"/>
              <a:ext cx="61913" cy="220663"/>
            </a:xfrm>
            <a:custGeom>
              <a:rect b="b" l="l" r="r" t="t"/>
              <a:pathLst>
                <a:path extrusionOk="0" h="50" w="15">
                  <a:moveTo>
                    <a:pt x="11" y="28"/>
                  </a:moveTo>
                  <a:cubicBezTo>
                    <a:pt x="11" y="20"/>
                    <a:pt x="11" y="13"/>
                    <a:pt x="13" y="6"/>
                  </a:cubicBezTo>
                  <a:cubicBezTo>
                    <a:pt x="15" y="2"/>
                    <a:pt x="8" y="0"/>
                    <a:pt x="6" y="4"/>
                  </a:cubicBezTo>
                  <a:cubicBezTo>
                    <a:pt x="5" y="8"/>
                    <a:pt x="5" y="11"/>
                    <a:pt x="4" y="15"/>
                  </a:cubicBezTo>
                  <a:cubicBezTo>
                    <a:pt x="4" y="15"/>
                    <a:pt x="3" y="16"/>
                    <a:pt x="3" y="17"/>
                  </a:cubicBezTo>
                  <a:cubicBezTo>
                    <a:pt x="0" y="27"/>
                    <a:pt x="0" y="36"/>
                    <a:pt x="5" y="46"/>
                  </a:cubicBezTo>
                  <a:cubicBezTo>
                    <a:pt x="7" y="50"/>
                    <a:pt x="13" y="46"/>
                    <a:pt x="11" y="42"/>
                  </a:cubicBezTo>
                  <a:cubicBezTo>
                    <a:pt x="9" y="38"/>
                    <a:pt x="8" y="34"/>
                    <a:pt x="8" y="30"/>
                  </a:cubicBezTo>
                  <a:cubicBezTo>
                    <a:pt x="9" y="30"/>
                    <a:pt x="11" y="29"/>
                    <a:pt x="11" y="28"/>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402" name="Google Shape;3402;p10"/>
            <p:cNvSpPr/>
            <p:nvPr/>
          </p:nvSpPr>
          <p:spPr>
            <a:xfrm>
              <a:off x="10631488" y="6624638"/>
              <a:ext cx="33338" cy="141288"/>
            </a:xfrm>
            <a:custGeom>
              <a:rect b="b" l="l" r="r" t="t"/>
              <a:pathLst>
                <a:path extrusionOk="0" h="32" w="8">
                  <a:moveTo>
                    <a:pt x="6" y="4"/>
                  </a:moveTo>
                  <a:cubicBezTo>
                    <a:pt x="5" y="0"/>
                    <a:pt x="0" y="2"/>
                    <a:pt x="1" y="5"/>
                  </a:cubicBezTo>
                  <a:cubicBezTo>
                    <a:pt x="2" y="13"/>
                    <a:pt x="2" y="21"/>
                    <a:pt x="3" y="29"/>
                  </a:cubicBezTo>
                  <a:cubicBezTo>
                    <a:pt x="3" y="32"/>
                    <a:pt x="7" y="32"/>
                    <a:pt x="7" y="29"/>
                  </a:cubicBezTo>
                  <a:cubicBezTo>
                    <a:pt x="8" y="20"/>
                    <a:pt x="8" y="12"/>
                    <a:pt x="6"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403" name="Google Shape;3403;p10"/>
            <p:cNvSpPr/>
            <p:nvPr/>
          </p:nvSpPr>
          <p:spPr>
            <a:xfrm>
              <a:off x="10656888" y="6607176"/>
              <a:ext cx="77788" cy="233363"/>
            </a:xfrm>
            <a:custGeom>
              <a:rect b="b" l="l" r="r" t="t"/>
              <a:pathLst>
                <a:path extrusionOk="0" h="53" w="19">
                  <a:moveTo>
                    <a:pt x="17" y="46"/>
                  </a:moveTo>
                  <a:cubicBezTo>
                    <a:pt x="14" y="36"/>
                    <a:pt x="13" y="25"/>
                    <a:pt x="12" y="14"/>
                  </a:cubicBezTo>
                  <a:cubicBezTo>
                    <a:pt x="12" y="13"/>
                    <a:pt x="12" y="13"/>
                    <a:pt x="12" y="13"/>
                  </a:cubicBezTo>
                  <a:cubicBezTo>
                    <a:pt x="11" y="10"/>
                    <a:pt x="11" y="12"/>
                    <a:pt x="11" y="4"/>
                  </a:cubicBezTo>
                  <a:cubicBezTo>
                    <a:pt x="11" y="0"/>
                    <a:pt x="7" y="0"/>
                    <a:pt x="7" y="4"/>
                  </a:cubicBezTo>
                  <a:cubicBezTo>
                    <a:pt x="7" y="12"/>
                    <a:pt x="7" y="10"/>
                    <a:pt x="7" y="12"/>
                  </a:cubicBezTo>
                  <a:cubicBezTo>
                    <a:pt x="7" y="13"/>
                    <a:pt x="7" y="13"/>
                    <a:pt x="7" y="14"/>
                  </a:cubicBezTo>
                  <a:cubicBezTo>
                    <a:pt x="6" y="16"/>
                    <a:pt x="6" y="19"/>
                    <a:pt x="6" y="22"/>
                  </a:cubicBezTo>
                  <a:cubicBezTo>
                    <a:pt x="5" y="21"/>
                    <a:pt x="4" y="22"/>
                    <a:pt x="4" y="22"/>
                  </a:cubicBezTo>
                  <a:cubicBezTo>
                    <a:pt x="3" y="28"/>
                    <a:pt x="2" y="33"/>
                    <a:pt x="0" y="39"/>
                  </a:cubicBezTo>
                  <a:cubicBezTo>
                    <a:pt x="0" y="40"/>
                    <a:pt x="2" y="40"/>
                    <a:pt x="2" y="39"/>
                  </a:cubicBezTo>
                  <a:cubicBezTo>
                    <a:pt x="4" y="35"/>
                    <a:pt x="4" y="30"/>
                    <a:pt x="6" y="25"/>
                  </a:cubicBezTo>
                  <a:cubicBezTo>
                    <a:pt x="5" y="33"/>
                    <a:pt x="6" y="41"/>
                    <a:pt x="9" y="48"/>
                  </a:cubicBezTo>
                  <a:cubicBezTo>
                    <a:pt x="11" y="53"/>
                    <a:pt x="19" y="51"/>
                    <a:pt x="17" y="46"/>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404" name="Google Shape;3404;p10"/>
            <p:cNvSpPr/>
            <p:nvPr/>
          </p:nvSpPr>
          <p:spPr>
            <a:xfrm>
              <a:off x="10760076" y="6726238"/>
              <a:ext cx="25400" cy="128588"/>
            </a:xfrm>
            <a:custGeom>
              <a:rect b="b" l="l" r="r" t="t"/>
              <a:pathLst>
                <a:path extrusionOk="0" h="29" w="6">
                  <a:moveTo>
                    <a:pt x="5" y="3"/>
                  </a:moveTo>
                  <a:cubicBezTo>
                    <a:pt x="5" y="0"/>
                    <a:pt x="1" y="0"/>
                    <a:pt x="0" y="3"/>
                  </a:cubicBezTo>
                  <a:cubicBezTo>
                    <a:pt x="0" y="10"/>
                    <a:pt x="0" y="21"/>
                    <a:pt x="0" y="25"/>
                  </a:cubicBezTo>
                  <a:cubicBezTo>
                    <a:pt x="0" y="29"/>
                    <a:pt x="6" y="29"/>
                    <a:pt x="6" y="25"/>
                  </a:cubicBezTo>
                  <a:cubicBezTo>
                    <a:pt x="6" y="21"/>
                    <a:pt x="5" y="11"/>
                    <a:pt x="5"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405" name="Google Shape;3405;p10"/>
            <p:cNvSpPr/>
            <p:nvPr/>
          </p:nvSpPr>
          <p:spPr>
            <a:xfrm>
              <a:off x="10790238" y="6624638"/>
              <a:ext cx="41275" cy="176213"/>
            </a:xfrm>
            <a:custGeom>
              <a:rect b="b" l="l" r="r" t="t"/>
              <a:pathLst>
                <a:path extrusionOk="0" h="40" w="10">
                  <a:moveTo>
                    <a:pt x="3" y="3"/>
                  </a:moveTo>
                  <a:cubicBezTo>
                    <a:pt x="0" y="14"/>
                    <a:pt x="0" y="24"/>
                    <a:pt x="0" y="35"/>
                  </a:cubicBezTo>
                  <a:cubicBezTo>
                    <a:pt x="0" y="40"/>
                    <a:pt x="8" y="40"/>
                    <a:pt x="8" y="35"/>
                  </a:cubicBezTo>
                  <a:cubicBezTo>
                    <a:pt x="8" y="25"/>
                    <a:pt x="8" y="15"/>
                    <a:pt x="9" y="4"/>
                  </a:cubicBezTo>
                  <a:cubicBezTo>
                    <a:pt x="10" y="1"/>
                    <a:pt x="4" y="0"/>
                    <a:pt x="3"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406" name="Google Shape;3406;p10"/>
            <p:cNvSpPr/>
            <p:nvPr/>
          </p:nvSpPr>
          <p:spPr>
            <a:xfrm>
              <a:off x="10826751" y="6611938"/>
              <a:ext cx="71438" cy="250825"/>
            </a:xfrm>
            <a:custGeom>
              <a:rect b="b" l="l" r="r" t="t"/>
              <a:pathLst>
                <a:path extrusionOk="0" h="57" w="17">
                  <a:moveTo>
                    <a:pt x="7" y="5"/>
                  </a:moveTo>
                  <a:cubicBezTo>
                    <a:pt x="6" y="7"/>
                    <a:pt x="5" y="10"/>
                    <a:pt x="5" y="12"/>
                  </a:cubicBezTo>
                  <a:cubicBezTo>
                    <a:pt x="4" y="11"/>
                    <a:pt x="4" y="11"/>
                    <a:pt x="4" y="11"/>
                  </a:cubicBezTo>
                  <a:cubicBezTo>
                    <a:pt x="4" y="9"/>
                    <a:pt x="1" y="10"/>
                    <a:pt x="1" y="11"/>
                  </a:cubicBezTo>
                  <a:cubicBezTo>
                    <a:pt x="2" y="14"/>
                    <a:pt x="2" y="17"/>
                    <a:pt x="2" y="19"/>
                  </a:cubicBezTo>
                  <a:cubicBezTo>
                    <a:pt x="0" y="31"/>
                    <a:pt x="1" y="43"/>
                    <a:pt x="6"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407" name="Google Shape;3407;p10"/>
            <p:cNvSpPr/>
            <p:nvPr/>
          </p:nvSpPr>
          <p:spPr>
            <a:xfrm>
              <a:off x="10747376" y="6575426"/>
              <a:ext cx="33338" cy="160338"/>
            </a:xfrm>
            <a:custGeom>
              <a:rect b="b" l="l" r="r" t="t"/>
              <a:pathLst>
                <a:path extrusionOk="0" h="36" w="8">
                  <a:moveTo>
                    <a:pt x="0" y="5"/>
                  </a:moveTo>
                  <a:cubicBezTo>
                    <a:pt x="0" y="14"/>
                    <a:pt x="0" y="23"/>
                    <a:pt x="0" y="32"/>
                  </a:cubicBezTo>
                  <a:cubicBezTo>
                    <a:pt x="0" y="36"/>
                    <a:pt x="7" y="36"/>
                    <a:pt x="7" y="32"/>
                  </a:cubicBezTo>
                  <a:cubicBezTo>
                    <a:pt x="8" y="23"/>
                    <a:pt x="8" y="14"/>
                    <a:pt x="8" y="5"/>
                  </a:cubicBezTo>
                  <a:cubicBezTo>
                    <a:pt x="8" y="0"/>
                    <a:pt x="0" y="0"/>
                    <a:pt x="0"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408" name="Google Shape;3408;p10"/>
            <p:cNvSpPr/>
            <p:nvPr/>
          </p:nvSpPr>
          <p:spPr>
            <a:xfrm>
              <a:off x="10890251" y="6611938"/>
              <a:ext cx="61913" cy="176213"/>
            </a:xfrm>
            <a:custGeom>
              <a:rect b="b" l="l" r="r" t="t"/>
              <a:pathLst>
                <a:path extrusionOk="0" h="40" w="15">
                  <a:moveTo>
                    <a:pt x="4" y="5"/>
                  </a:moveTo>
                  <a:cubicBezTo>
                    <a:pt x="0" y="15"/>
                    <a:pt x="0" y="26"/>
                    <a:pt x="3" y="37"/>
                  </a:cubicBezTo>
                  <a:cubicBezTo>
                    <a:pt x="4" y="40"/>
                    <a:pt x="10" y="40"/>
                    <a:pt x="9" y="36"/>
                  </a:cubicBezTo>
                  <a:cubicBezTo>
                    <a:pt x="9" y="27"/>
                    <a:pt x="9" y="18"/>
                    <a:pt x="12" y="10"/>
                  </a:cubicBezTo>
                  <a:cubicBezTo>
                    <a:pt x="15" y="4"/>
                    <a:pt x="7" y="0"/>
                    <a:pt x="4"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409" name="Google Shape;3409;p10"/>
            <p:cNvSpPr/>
            <p:nvPr/>
          </p:nvSpPr>
          <p:spPr>
            <a:xfrm>
              <a:off x="10985501" y="6686551"/>
              <a:ext cx="33338" cy="136525"/>
            </a:xfrm>
            <a:custGeom>
              <a:rect b="b" l="l" r="r" t="t"/>
              <a:pathLst>
                <a:path extrusionOk="0" h="31" w="8">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410" name="Google Shape;3410;p10"/>
            <p:cNvSpPr/>
            <p:nvPr/>
          </p:nvSpPr>
          <p:spPr>
            <a:xfrm>
              <a:off x="11126788" y="6562726"/>
              <a:ext cx="53975" cy="234950"/>
            </a:xfrm>
            <a:custGeom>
              <a:rect b="b" l="l" r="r" t="t"/>
              <a:pathLst>
                <a:path extrusionOk="0" h="53" w="13">
                  <a:moveTo>
                    <a:pt x="10" y="1"/>
                  </a:moveTo>
                  <a:cubicBezTo>
                    <a:pt x="7" y="8"/>
                    <a:pt x="6" y="14"/>
                    <a:pt x="5" y="21"/>
                  </a:cubicBezTo>
                  <a:cubicBezTo>
                    <a:pt x="2" y="21"/>
                    <a:pt x="0" y="22"/>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0" y="43"/>
                    <a:pt x="9" y="38"/>
                    <a:pt x="8" y="33"/>
                  </a:cubicBezTo>
                  <a:cubicBezTo>
                    <a:pt x="8" y="22"/>
                    <a:pt x="9" y="12"/>
                    <a:pt x="13" y="2"/>
                  </a:cubicBezTo>
                  <a:cubicBezTo>
                    <a:pt x="13" y="1"/>
                    <a:pt x="11" y="0"/>
                    <a:pt x="10" y="1"/>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411" name="Google Shape;3411;p10"/>
            <p:cNvSpPr/>
            <p:nvPr/>
          </p:nvSpPr>
          <p:spPr>
            <a:xfrm>
              <a:off x="11193463" y="6557963"/>
              <a:ext cx="71438" cy="212725"/>
            </a:xfrm>
            <a:custGeom>
              <a:rect b="b" l="l" r="r" t="t"/>
              <a:pathLst>
                <a:path extrusionOk="0" h="48" w="17">
                  <a:moveTo>
                    <a:pt x="12" y="2"/>
                  </a:moveTo>
                  <a:cubicBezTo>
                    <a:pt x="4" y="14"/>
                    <a:pt x="0" y="29"/>
                    <a:pt x="1" y="44"/>
                  </a:cubicBezTo>
                  <a:cubicBezTo>
                    <a:pt x="1" y="48"/>
                    <a:pt x="6" y="48"/>
                    <a:pt x="7" y="44"/>
                  </a:cubicBezTo>
                  <a:cubicBezTo>
                    <a:pt x="7" y="30"/>
                    <a:pt x="8" y="16"/>
                    <a:pt x="15" y="4"/>
                  </a:cubicBezTo>
                  <a:cubicBezTo>
                    <a:pt x="17" y="2"/>
                    <a:pt x="14" y="0"/>
                    <a:pt x="12" y="2"/>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412" name="Google Shape;3412;p10"/>
            <p:cNvSpPr/>
            <p:nvPr/>
          </p:nvSpPr>
          <p:spPr>
            <a:xfrm>
              <a:off x="11277601" y="6597651"/>
              <a:ext cx="28575" cy="195263"/>
            </a:xfrm>
            <a:custGeom>
              <a:rect b="b" l="l" r="r" t="t"/>
              <a:pathLst>
                <a:path extrusionOk="0" h="44" w="7">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1" y="35"/>
                  </a:cubicBezTo>
                  <a:cubicBezTo>
                    <a:pt x="2" y="37"/>
                    <a:pt x="2" y="39"/>
                    <a:pt x="2" y="41"/>
                  </a:cubicBezTo>
                  <a:cubicBezTo>
                    <a:pt x="2" y="44"/>
                    <a:pt x="6" y="44"/>
                    <a:pt x="6" y="41"/>
                  </a:cubicBezTo>
                  <a:cubicBezTo>
                    <a:pt x="7" y="28"/>
                    <a:pt x="7" y="15"/>
                    <a:pt x="6" y="2"/>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413" name="Google Shape;3413;p10"/>
            <p:cNvSpPr/>
            <p:nvPr/>
          </p:nvSpPr>
          <p:spPr>
            <a:xfrm>
              <a:off x="11364913" y="6545263"/>
              <a:ext cx="79375" cy="211138"/>
            </a:xfrm>
            <a:custGeom>
              <a:rect b="b" l="l" r="r" t="t"/>
              <a:pathLst>
                <a:path extrusionOk="0" h="48" w="19">
                  <a:moveTo>
                    <a:pt x="18" y="44"/>
                  </a:moveTo>
                  <a:cubicBezTo>
                    <a:pt x="15" y="35"/>
                    <a:pt x="15" y="26"/>
                    <a:pt x="17" y="17"/>
                  </a:cubicBezTo>
                  <a:cubicBezTo>
                    <a:pt x="18" y="13"/>
                    <a:pt x="11" y="11"/>
                    <a:pt x="11" y="15"/>
                  </a:cubicBezTo>
                  <a:cubicBezTo>
                    <a:pt x="11" y="15"/>
                    <a:pt x="11" y="15"/>
                    <a:pt x="11" y="15"/>
                  </a:cubicBezTo>
                  <a:cubicBezTo>
                    <a:pt x="10" y="16"/>
                    <a:pt x="10" y="16"/>
                    <a:pt x="10" y="16"/>
                  </a:cubicBezTo>
                  <a:cubicBezTo>
                    <a:pt x="10" y="12"/>
                    <a:pt x="10" y="8"/>
                    <a:pt x="10" y="4"/>
                  </a:cubicBezTo>
                  <a:cubicBezTo>
                    <a:pt x="11" y="1"/>
                    <a:pt x="5" y="0"/>
                    <a:pt x="5" y="3"/>
                  </a:cubicBezTo>
                  <a:cubicBezTo>
                    <a:pt x="3" y="12"/>
                    <a:pt x="2" y="21"/>
                    <a:pt x="2" y="30"/>
                  </a:cubicBezTo>
                  <a:cubicBezTo>
                    <a:pt x="1" y="29"/>
                    <a:pt x="0" y="30"/>
                    <a:pt x="0" y="31"/>
                  </a:cubicBezTo>
                  <a:cubicBezTo>
                    <a:pt x="0" y="35"/>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414" name="Google Shape;3414;p10"/>
            <p:cNvSpPr/>
            <p:nvPr/>
          </p:nvSpPr>
          <p:spPr>
            <a:xfrm>
              <a:off x="11518901" y="6611938"/>
              <a:ext cx="25400" cy="144463"/>
            </a:xfrm>
            <a:custGeom>
              <a:rect b="b" l="l" r="r" t="t"/>
              <a:pathLst>
                <a:path extrusionOk="0" h="33" w="6">
                  <a:moveTo>
                    <a:pt x="6" y="3"/>
                  </a:moveTo>
                  <a:cubicBezTo>
                    <a:pt x="6" y="0"/>
                    <a:pt x="1" y="0"/>
                    <a:pt x="1" y="3"/>
                  </a:cubicBezTo>
                  <a:cubicBezTo>
                    <a:pt x="1" y="12"/>
                    <a:pt x="0" y="21"/>
                    <a:pt x="1" y="30"/>
                  </a:cubicBezTo>
                  <a:cubicBezTo>
                    <a:pt x="1" y="33"/>
                    <a:pt x="6" y="33"/>
                    <a:pt x="6" y="30"/>
                  </a:cubicBezTo>
                  <a:cubicBezTo>
                    <a:pt x="6" y="21"/>
                    <a:pt x="6" y="12"/>
                    <a:pt x="6"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415" name="Google Shape;3415;p10"/>
            <p:cNvSpPr/>
            <p:nvPr/>
          </p:nvSpPr>
          <p:spPr>
            <a:xfrm>
              <a:off x="11585576" y="6597651"/>
              <a:ext cx="58738" cy="177800"/>
            </a:xfrm>
            <a:custGeom>
              <a:rect b="b" l="l" r="r" t="t"/>
              <a:pathLst>
                <a:path extrusionOk="0" h="40" w="14">
                  <a:moveTo>
                    <a:pt x="7" y="6"/>
                  </a:moveTo>
                  <a:cubicBezTo>
                    <a:pt x="7" y="5"/>
                    <a:pt x="7" y="4"/>
                    <a:pt x="7" y="3"/>
                  </a:cubicBezTo>
                  <a:cubicBezTo>
                    <a:pt x="6" y="0"/>
                    <a:pt x="0" y="1"/>
                    <a:pt x="1" y="5"/>
                  </a:cubicBezTo>
                  <a:cubicBezTo>
                    <a:pt x="2" y="13"/>
                    <a:pt x="2" y="21"/>
                    <a:pt x="3" y="29"/>
                  </a:cubicBezTo>
                  <a:cubicBezTo>
                    <a:pt x="3" y="30"/>
                    <a:pt x="3" y="31"/>
                    <a:pt x="4" y="31"/>
                  </a:cubicBezTo>
                  <a:cubicBezTo>
                    <a:pt x="5" y="33"/>
                    <a:pt x="5" y="35"/>
                    <a:pt x="5" y="37"/>
                  </a:cubicBezTo>
                  <a:cubicBezTo>
                    <a:pt x="5" y="40"/>
                    <a:pt x="10" y="40"/>
                    <a:pt x="10" y="37"/>
                  </a:cubicBezTo>
                  <a:cubicBezTo>
                    <a:pt x="11" y="28"/>
                    <a:pt x="11" y="18"/>
                    <a:pt x="13" y="9"/>
                  </a:cubicBezTo>
                  <a:cubicBezTo>
                    <a:pt x="14" y="5"/>
                    <a:pt x="9" y="3"/>
                    <a:pt x="7" y="6"/>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416" name="Google Shape;3416;p10"/>
            <p:cNvSpPr/>
            <p:nvPr/>
          </p:nvSpPr>
          <p:spPr>
            <a:xfrm>
              <a:off x="11657013" y="6594476"/>
              <a:ext cx="61913" cy="228600"/>
            </a:xfrm>
            <a:custGeom>
              <a:rect b="b" l="l" r="r" t="t"/>
              <a:pathLst>
                <a:path extrusionOk="0" h="52" w="15">
                  <a:moveTo>
                    <a:pt x="7" y="4"/>
                  </a:moveTo>
                  <a:cubicBezTo>
                    <a:pt x="7" y="7"/>
                    <a:pt x="6" y="9"/>
                    <a:pt x="6" y="11"/>
                  </a:cubicBezTo>
                  <a:cubicBezTo>
                    <a:pt x="5" y="11"/>
                    <a:pt x="2" y="11"/>
                    <a:pt x="2" y="13"/>
                  </a:cubicBezTo>
                  <a:cubicBezTo>
                    <a:pt x="2" y="16"/>
                    <a:pt x="3" y="20"/>
                    <a:pt x="1" y="23"/>
                  </a:cubicBezTo>
                  <a:cubicBezTo>
                    <a:pt x="0" y="24"/>
                    <a:pt x="2" y="26"/>
                    <a:pt x="4" y="25"/>
                  </a:cubicBezTo>
                  <a:cubicBezTo>
                    <a:pt x="3" y="33"/>
                    <a:pt x="3" y="41"/>
                    <a:pt x="4" y="49"/>
                  </a:cubicBezTo>
                  <a:cubicBezTo>
                    <a:pt x="4" y="52"/>
                    <a:pt x="9" y="52"/>
                    <a:pt x="10" y="49"/>
                  </a:cubicBezTo>
                  <a:cubicBezTo>
                    <a:pt x="13" y="35"/>
                    <a:pt x="13" y="20"/>
                    <a:pt x="15" y="5"/>
                  </a:cubicBezTo>
                  <a:cubicBezTo>
                    <a:pt x="15" y="1"/>
                    <a:pt x="8" y="0"/>
                    <a:pt x="7"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417" name="Google Shape;3417;p10"/>
            <p:cNvSpPr/>
            <p:nvPr/>
          </p:nvSpPr>
          <p:spPr>
            <a:xfrm>
              <a:off x="11469688" y="6611938"/>
              <a:ext cx="49213" cy="206375"/>
            </a:xfrm>
            <a:custGeom>
              <a:rect b="b" l="l" r="r" t="t"/>
              <a:pathLst>
                <a:path extrusionOk="0" h="47" w="12">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0" y="33"/>
                    <a:pt x="10" y="29"/>
                  </a:cubicBezTo>
                  <a:cubicBezTo>
                    <a:pt x="10" y="28"/>
                    <a:pt x="11" y="28"/>
                    <a:pt x="11" y="28"/>
                  </a:cubicBezTo>
                  <a:cubicBezTo>
                    <a:pt x="11" y="26"/>
                    <a:pt x="11" y="23"/>
                    <a:pt x="10" y="21"/>
                  </a:cubicBezTo>
                  <a:cubicBezTo>
                    <a:pt x="10" y="18"/>
                    <a:pt x="11" y="15"/>
                    <a:pt x="11" y="13"/>
                  </a:cubicBezTo>
                  <a:cubicBezTo>
                    <a:pt x="12" y="10"/>
                    <a:pt x="10" y="8"/>
                    <a:pt x="8" y="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418" name="Google Shape;3418;p10"/>
            <p:cNvSpPr/>
            <p:nvPr/>
          </p:nvSpPr>
          <p:spPr>
            <a:xfrm>
              <a:off x="11072813" y="6624638"/>
              <a:ext cx="50800" cy="119063"/>
            </a:xfrm>
            <a:custGeom>
              <a:rect b="b" l="l" r="r" t="t"/>
              <a:pathLst>
                <a:path extrusionOk="0" h="27" w="12">
                  <a:moveTo>
                    <a:pt x="12" y="24"/>
                  </a:moveTo>
                  <a:cubicBezTo>
                    <a:pt x="8" y="17"/>
                    <a:pt x="6" y="10"/>
                    <a:pt x="4" y="2"/>
                  </a:cubicBezTo>
                  <a:cubicBezTo>
                    <a:pt x="3" y="0"/>
                    <a:pt x="0" y="0"/>
                    <a:pt x="0" y="3"/>
                  </a:cubicBezTo>
                  <a:cubicBezTo>
                    <a:pt x="2" y="11"/>
                    <a:pt x="5" y="18"/>
                    <a:pt x="9" y="26"/>
                  </a:cubicBezTo>
                  <a:cubicBezTo>
                    <a:pt x="10" y="27"/>
                    <a:pt x="12" y="26"/>
                    <a:pt x="12" y="2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419" name="Google Shape;3419;p10"/>
            <p:cNvSpPr/>
            <p:nvPr/>
          </p:nvSpPr>
          <p:spPr>
            <a:xfrm>
              <a:off x="10968038" y="6572251"/>
              <a:ext cx="76200" cy="193675"/>
            </a:xfrm>
            <a:custGeom>
              <a:rect b="b" l="l" r="r" t="t"/>
              <a:pathLst>
                <a:path extrusionOk="0" h="44" w="18">
                  <a:moveTo>
                    <a:pt x="16" y="37"/>
                  </a:moveTo>
                  <a:cubicBezTo>
                    <a:pt x="11" y="28"/>
                    <a:pt x="7" y="18"/>
                    <a:pt x="12" y="8"/>
                  </a:cubicBezTo>
                  <a:cubicBezTo>
                    <a:pt x="13" y="4"/>
                    <a:pt x="8" y="0"/>
                    <a:pt x="6" y="4"/>
                  </a:cubicBezTo>
                  <a:cubicBezTo>
                    <a:pt x="0" y="17"/>
                    <a:pt x="2" y="29"/>
                    <a:pt x="10" y="41"/>
                  </a:cubicBezTo>
                  <a:cubicBezTo>
                    <a:pt x="12" y="44"/>
                    <a:pt x="18" y="41"/>
                    <a:pt x="16" y="3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420" name="Google Shape;3420;p10"/>
            <p:cNvSpPr/>
            <p:nvPr/>
          </p:nvSpPr>
          <p:spPr>
            <a:xfrm>
              <a:off x="11236326" y="6629401"/>
              <a:ext cx="41275" cy="146050"/>
            </a:xfrm>
            <a:custGeom>
              <a:rect b="b" l="l" r="r" t="t"/>
              <a:pathLst>
                <a:path extrusionOk="0" h="33" w="10">
                  <a:moveTo>
                    <a:pt x="3" y="5"/>
                  </a:moveTo>
                  <a:cubicBezTo>
                    <a:pt x="0" y="12"/>
                    <a:pt x="0" y="21"/>
                    <a:pt x="3" y="29"/>
                  </a:cubicBezTo>
                  <a:cubicBezTo>
                    <a:pt x="4" y="33"/>
                    <a:pt x="10" y="31"/>
                    <a:pt x="9" y="27"/>
                  </a:cubicBezTo>
                  <a:cubicBezTo>
                    <a:pt x="8" y="20"/>
                    <a:pt x="7" y="13"/>
                    <a:pt x="9" y="6"/>
                  </a:cubicBezTo>
                  <a:cubicBezTo>
                    <a:pt x="10" y="2"/>
                    <a:pt x="4" y="0"/>
                    <a:pt x="3"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421" name="Google Shape;3421;p10"/>
            <p:cNvSpPr/>
            <p:nvPr/>
          </p:nvSpPr>
          <p:spPr>
            <a:xfrm>
              <a:off x="11757026" y="6567488"/>
              <a:ext cx="58738" cy="220663"/>
            </a:xfrm>
            <a:custGeom>
              <a:rect b="b" l="l" r="r" t="t"/>
              <a:pathLst>
                <a:path extrusionOk="0" h="50" w="14">
                  <a:moveTo>
                    <a:pt x="10" y="28"/>
                  </a:moveTo>
                  <a:cubicBezTo>
                    <a:pt x="11" y="20"/>
                    <a:pt x="11" y="13"/>
                    <a:pt x="13" y="6"/>
                  </a:cubicBezTo>
                  <a:cubicBezTo>
                    <a:pt x="14" y="2"/>
                    <a:pt x="7" y="0"/>
                    <a:pt x="6" y="4"/>
                  </a:cubicBezTo>
                  <a:cubicBezTo>
                    <a:pt x="5" y="8"/>
                    <a:pt x="4" y="11"/>
                    <a:pt x="4" y="15"/>
                  </a:cubicBezTo>
                  <a:cubicBezTo>
                    <a:pt x="3" y="15"/>
                    <a:pt x="3" y="16"/>
                    <a:pt x="3" y="17"/>
                  </a:cubicBezTo>
                  <a:cubicBezTo>
                    <a:pt x="0" y="27"/>
                    <a:pt x="0" y="36"/>
                    <a:pt x="4" y="46"/>
                  </a:cubicBezTo>
                  <a:cubicBezTo>
                    <a:pt x="6" y="50"/>
                    <a:pt x="13" y="46"/>
                    <a:pt x="11" y="42"/>
                  </a:cubicBezTo>
                  <a:cubicBezTo>
                    <a:pt x="9" y="38"/>
                    <a:pt x="8" y="34"/>
                    <a:pt x="8" y="30"/>
                  </a:cubicBezTo>
                  <a:cubicBezTo>
                    <a:pt x="9" y="30"/>
                    <a:pt x="10" y="29"/>
                    <a:pt x="10" y="28"/>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422" name="Google Shape;3422;p10"/>
            <p:cNvSpPr/>
            <p:nvPr/>
          </p:nvSpPr>
          <p:spPr>
            <a:xfrm>
              <a:off x="11839576" y="6624638"/>
              <a:ext cx="33338" cy="141288"/>
            </a:xfrm>
            <a:custGeom>
              <a:rect b="b" l="l" r="r" t="t"/>
              <a:pathLst>
                <a:path extrusionOk="0" h="32" w="8">
                  <a:moveTo>
                    <a:pt x="6" y="4"/>
                  </a:moveTo>
                  <a:cubicBezTo>
                    <a:pt x="5" y="0"/>
                    <a:pt x="0" y="2"/>
                    <a:pt x="1" y="5"/>
                  </a:cubicBezTo>
                  <a:cubicBezTo>
                    <a:pt x="3" y="13"/>
                    <a:pt x="3" y="21"/>
                    <a:pt x="4" y="29"/>
                  </a:cubicBezTo>
                  <a:cubicBezTo>
                    <a:pt x="4" y="32"/>
                    <a:pt x="8" y="32"/>
                    <a:pt x="8" y="29"/>
                  </a:cubicBezTo>
                  <a:cubicBezTo>
                    <a:pt x="8" y="20"/>
                    <a:pt x="8" y="12"/>
                    <a:pt x="6"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423" name="Google Shape;3423;p10"/>
            <p:cNvSpPr/>
            <p:nvPr/>
          </p:nvSpPr>
          <p:spPr>
            <a:xfrm>
              <a:off x="11864976" y="6607176"/>
              <a:ext cx="84138" cy="233363"/>
            </a:xfrm>
            <a:custGeom>
              <a:rect b="b" l="l" r="r" t="t"/>
              <a:pathLst>
                <a:path extrusionOk="0" h="53" w="20">
                  <a:moveTo>
                    <a:pt x="18" y="46"/>
                  </a:moveTo>
                  <a:cubicBezTo>
                    <a:pt x="15" y="36"/>
                    <a:pt x="14" y="25"/>
                    <a:pt x="13" y="14"/>
                  </a:cubicBezTo>
                  <a:cubicBezTo>
                    <a:pt x="13" y="13"/>
                    <a:pt x="12" y="13"/>
                    <a:pt x="12" y="13"/>
                  </a:cubicBezTo>
                  <a:cubicBezTo>
                    <a:pt x="12" y="10"/>
                    <a:pt x="12" y="12"/>
                    <a:pt x="12" y="4"/>
                  </a:cubicBezTo>
                  <a:cubicBezTo>
                    <a:pt x="12" y="0"/>
                    <a:pt x="8" y="0"/>
                    <a:pt x="8" y="4"/>
                  </a:cubicBezTo>
                  <a:cubicBezTo>
                    <a:pt x="8" y="12"/>
                    <a:pt x="8" y="10"/>
                    <a:pt x="8" y="12"/>
                  </a:cubicBezTo>
                  <a:cubicBezTo>
                    <a:pt x="8" y="13"/>
                    <a:pt x="7" y="13"/>
                    <a:pt x="7" y="14"/>
                  </a:cubicBezTo>
                  <a:cubicBezTo>
                    <a:pt x="7" y="16"/>
                    <a:pt x="7" y="19"/>
                    <a:pt x="6" y="22"/>
                  </a:cubicBezTo>
                  <a:cubicBezTo>
                    <a:pt x="6" y="21"/>
                    <a:pt x="5" y="22"/>
                    <a:pt x="5" y="22"/>
                  </a:cubicBezTo>
                  <a:cubicBezTo>
                    <a:pt x="3" y="28"/>
                    <a:pt x="3" y="33"/>
                    <a:pt x="1" y="39"/>
                  </a:cubicBezTo>
                  <a:cubicBezTo>
                    <a:pt x="0" y="40"/>
                    <a:pt x="2" y="40"/>
                    <a:pt x="3" y="39"/>
                  </a:cubicBezTo>
                  <a:cubicBezTo>
                    <a:pt x="4" y="35"/>
                    <a:pt x="5" y="30"/>
                    <a:pt x="6" y="25"/>
                  </a:cubicBezTo>
                  <a:cubicBezTo>
                    <a:pt x="6" y="33"/>
                    <a:pt x="7" y="41"/>
                    <a:pt x="10" y="48"/>
                  </a:cubicBezTo>
                  <a:cubicBezTo>
                    <a:pt x="12" y="53"/>
                    <a:pt x="20" y="51"/>
                    <a:pt x="18" y="46"/>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424" name="Google Shape;3424;p10"/>
            <p:cNvSpPr/>
            <p:nvPr/>
          </p:nvSpPr>
          <p:spPr>
            <a:xfrm>
              <a:off x="11969751" y="6726238"/>
              <a:ext cx="25400" cy="128588"/>
            </a:xfrm>
            <a:custGeom>
              <a:rect b="b" l="l" r="r" t="t"/>
              <a:pathLst>
                <a:path extrusionOk="0" h="29" w="6">
                  <a:moveTo>
                    <a:pt x="5" y="3"/>
                  </a:moveTo>
                  <a:cubicBezTo>
                    <a:pt x="5" y="0"/>
                    <a:pt x="1" y="0"/>
                    <a:pt x="1" y="3"/>
                  </a:cubicBezTo>
                  <a:cubicBezTo>
                    <a:pt x="1" y="10"/>
                    <a:pt x="0" y="21"/>
                    <a:pt x="0" y="25"/>
                  </a:cubicBezTo>
                  <a:cubicBezTo>
                    <a:pt x="0" y="29"/>
                    <a:pt x="6" y="29"/>
                    <a:pt x="6" y="25"/>
                  </a:cubicBezTo>
                  <a:cubicBezTo>
                    <a:pt x="6" y="21"/>
                    <a:pt x="6" y="11"/>
                    <a:pt x="5"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425" name="Google Shape;3425;p10"/>
            <p:cNvSpPr/>
            <p:nvPr/>
          </p:nvSpPr>
          <p:spPr>
            <a:xfrm>
              <a:off x="11998326" y="6624638"/>
              <a:ext cx="41275" cy="176213"/>
            </a:xfrm>
            <a:custGeom>
              <a:rect b="b" l="l" r="r" t="t"/>
              <a:pathLst>
                <a:path extrusionOk="0" h="40" w="10">
                  <a:moveTo>
                    <a:pt x="3" y="3"/>
                  </a:moveTo>
                  <a:cubicBezTo>
                    <a:pt x="0" y="14"/>
                    <a:pt x="0" y="24"/>
                    <a:pt x="0" y="35"/>
                  </a:cubicBezTo>
                  <a:cubicBezTo>
                    <a:pt x="0" y="40"/>
                    <a:pt x="8" y="40"/>
                    <a:pt x="9" y="35"/>
                  </a:cubicBezTo>
                  <a:cubicBezTo>
                    <a:pt x="9" y="25"/>
                    <a:pt x="9" y="15"/>
                    <a:pt x="10" y="4"/>
                  </a:cubicBezTo>
                  <a:cubicBezTo>
                    <a:pt x="10" y="1"/>
                    <a:pt x="4" y="0"/>
                    <a:pt x="3"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426" name="Google Shape;3426;p10"/>
            <p:cNvSpPr/>
            <p:nvPr/>
          </p:nvSpPr>
          <p:spPr>
            <a:xfrm>
              <a:off x="12039601" y="6611938"/>
              <a:ext cx="71438" cy="250825"/>
            </a:xfrm>
            <a:custGeom>
              <a:rect b="b" l="l" r="r" t="t"/>
              <a:pathLst>
                <a:path extrusionOk="0" h="57" w="17">
                  <a:moveTo>
                    <a:pt x="7" y="5"/>
                  </a:moveTo>
                  <a:cubicBezTo>
                    <a:pt x="6" y="7"/>
                    <a:pt x="5" y="10"/>
                    <a:pt x="4" y="12"/>
                  </a:cubicBezTo>
                  <a:cubicBezTo>
                    <a:pt x="4" y="11"/>
                    <a:pt x="4" y="11"/>
                    <a:pt x="4" y="11"/>
                  </a:cubicBezTo>
                  <a:cubicBezTo>
                    <a:pt x="4" y="9"/>
                    <a:pt x="1" y="10"/>
                    <a:pt x="1" y="11"/>
                  </a:cubicBezTo>
                  <a:cubicBezTo>
                    <a:pt x="1" y="14"/>
                    <a:pt x="2" y="17"/>
                    <a:pt x="2" y="19"/>
                  </a:cubicBezTo>
                  <a:cubicBezTo>
                    <a:pt x="0" y="31"/>
                    <a:pt x="1" y="43"/>
                    <a:pt x="6" y="54"/>
                  </a:cubicBezTo>
                  <a:cubicBezTo>
                    <a:pt x="7" y="57"/>
                    <a:pt x="12" y="55"/>
                    <a:pt x="12" y="52"/>
                  </a:cubicBezTo>
                  <a:cubicBezTo>
                    <a:pt x="11" y="38"/>
                    <a:pt x="9" y="23"/>
                    <a:pt x="15" y="10"/>
                  </a:cubicBezTo>
                  <a:cubicBezTo>
                    <a:pt x="17" y="4"/>
                    <a:pt x="9" y="0"/>
                    <a:pt x="7"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427" name="Google Shape;3427;p10"/>
            <p:cNvSpPr/>
            <p:nvPr/>
          </p:nvSpPr>
          <p:spPr>
            <a:xfrm>
              <a:off x="11957051" y="6575426"/>
              <a:ext cx="33338" cy="160338"/>
            </a:xfrm>
            <a:custGeom>
              <a:rect b="b" l="l" r="r" t="t"/>
              <a:pathLst>
                <a:path extrusionOk="0" h="36" w="8">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428" name="Google Shape;3428;p10"/>
            <p:cNvSpPr/>
            <p:nvPr/>
          </p:nvSpPr>
          <p:spPr>
            <a:xfrm>
              <a:off x="12098338" y="6611938"/>
              <a:ext cx="63500" cy="176213"/>
            </a:xfrm>
            <a:custGeom>
              <a:rect b="b" l="l" r="r" t="t"/>
              <a:pathLst>
                <a:path extrusionOk="0" h="40" w="15">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429" name="Google Shape;3429;p10"/>
            <p:cNvSpPr/>
            <p:nvPr/>
          </p:nvSpPr>
          <p:spPr>
            <a:xfrm>
              <a:off x="12195176" y="6686551"/>
              <a:ext cx="33338" cy="136525"/>
            </a:xfrm>
            <a:custGeom>
              <a:rect b="b" l="l" r="r" t="t"/>
              <a:pathLst>
                <a:path extrusionOk="0" h="31" w="8">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430" name="Google Shape;3430;p10"/>
            <p:cNvSpPr/>
            <p:nvPr/>
          </p:nvSpPr>
          <p:spPr>
            <a:xfrm>
              <a:off x="-25400" y="6677026"/>
              <a:ext cx="12303126" cy="230188"/>
            </a:xfrm>
            <a:custGeom>
              <a:rect b="b" l="l" r="r" t="t"/>
              <a:pathLst>
                <a:path extrusionOk="0" h="52" w="2951">
                  <a:moveTo>
                    <a:pt x="2945" y="17"/>
                  </a:moveTo>
                  <a:cubicBezTo>
                    <a:pt x="2945" y="27"/>
                    <a:pt x="2951" y="52"/>
                    <a:pt x="2927" y="52"/>
                  </a:cubicBezTo>
                  <a:cubicBezTo>
                    <a:pt x="25" y="52"/>
                    <a:pt x="25" y="52"/>
                    <a:pt x="25" y="52"/>
                  </a:cubicBezTo>
                  <a:cubicBezTo>
                    <a:pt x="0" y="52"/>
                    <a:pt x="6" y="22"/>
                    <a:pt x="6" y="11"/>
                  </a:cubicBezTo>
                  <a:cubicBezTo>
                    <a:pt x="5" y="35"/>
                    <a:pt x="5" y="35"/>
                    <a:pt x="5" y="35"/>
                  </a:cubicBezTo>
                  <a:cubicBezTo>
                    <a:pt x="5" y="24"/>
                    <a:pt x="14" y="0"/>
                    <a:pt x="25" y="0"/>
                  </a:cubicBezTo>
                  <a:cubicBezTo>
                    <a:pt x="2927" y="0"/>
                    <a:pt x="2927" y="0"/>
                    <a:pt x="2927" y="0"/>
                  </a:cubicBezTo>
                  <a:cubicBezTo>
                    <a:pt x="2938" y="0"/>
                    <a:pt x="2945" y="23"/>
                    <a:pt x="2945" y="34"/>
                  </a:cubicBezTo>
                  <a:lnTo>
                    <a:pt x="2945" y="17"/>
                  </a:lnTo>
                  <a:close/>
                </a:path>
              </a:pathLst>
            </a:custGeom>
            <a:solidFill>
              <a:srgbClr val="44636A"/>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431" name="Google Shape;3431;p10"/>
            <p:cNvSpPr/>
            <p:nvPr/>
          </p:nvSpPr>
          <p:spPr>
            <a:xfrm>
              <a:off x="-4762" y="6677026"/>
              <a:ext cx="12257088" cy="160338"/>
            </a:xfrm>
            <a:custGeom>
              <a:rect b="b" l="l" r="r" t="t"/>
              <a:pathLst>
                <a:path extrusionOk="0" h="36" w="2940">
                  <a:moveTo>
                    <a:pt x="2940" y="18"/>
                  </a:moveTo>
                  <a:cubicBezTo>
                    <a:pt x="2940" y="28"/>
                    <a:pt x="2932" y="36"/>
                    <a:pt x="2922" y="36"/>
                  </a:cubicBezTo>
                  <a:cubicBezTo>
                    <a:pt x="18" y="36"/>
                    <a:pt x="18" y="36"/>
                    <a:pt x="18" y="36"/>
                  </a:cubicBezTo>
                  <a:cubicBezTo>
                    <a:pt x="8" y="36"/>
                    <a:pt x="0" y="28"/>
                    <a:pt x="0" y="18"/>
                  </a:cubicBezTo>
                  <a:cubicBezTo>
                    <a:pt x="0" y="8"/>
                    <a:pt x="8" y="0"/>
                    <a:pt x="18" y="0"/>
                  </a:cubicBezTo>
                  <a:cubicBezTo>
                    <a:pt x="2922" y="0"/>
                    <a:pt x="2922" y="0"/>
                    <a:pt x="2922" y="0"/>
                  </a:cubicBezTo>
                  <a:cubicBezTo>
                    <a:pt x="2932" y="0"/>
                    <a:pt x="2940" y="8"/>
                    <a:pt x="2940" y="18"/>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grpSp>
      <p:pic>
        <p:nvPicPr>
          <p:cNvPr id="3432" name="Google Shape;3432;p10"/>
          <p:cNvPicPr preferRelativeResize="0"/>
          <p:nvPr/>
        </p:nvPicPr>
        <p:blipFill rotWithShape="1">
          <a:blip r:embed="rId3">
            <a:alphaModFix/>
          </a:blip>
          <a:srcRect b="0" l="0" r="0" t="0"/>
          <a:stretch/>
        </p:blipFill>
        <p:spPr>
          <a:xfrm>
            <a:off x="10469628" y="136523"/>
            <a:ext cx="1673096" cy="1710778"/>
          </a:xfrm>
          <a:prstGeom prst="rect">
            <a:avLst/>
          </a:prstGeom>
          <a:noFill/>
          <a:ln>
            <a:noFill/>
          </a:ln>
        </p:spPr>
      </p:pic>
      <p:pic>
        <p:nvPicPr>
          <p:cNvPr descr="In Jesus Name Children Sticker by Compassion" id="3433" name="Google Shape;3433;p10"/>
          <p:cNvPicPr preferRelativeResize="0"/>
          <p:nvPr/>
        </p:nvPicPr>
        <p:blipFill rotWithShape="1">
          <a:blip r:embed="rId4">
            <a:alphaModFix/>
          </a:blip>
          <a:srcRect b="0" l="0" r="0" t="0"/>
          <a:stretch/>
        </p:blipFill>
        <p:spPr>
          <a:xfrm>
            <a:off x="5080" y="-17148"/>
            <a:ext cx="1656715" cy="1656715"/>
          </a:xfrm>
          <a:prstGeom prst="rect">
            <a:avLst/>
          </a:prstGeom>
          <a:noFill/>
          <a:ln>
            <a:noFill/>
          </a:ln>
        </p:spPr>
      </p:pic>
      <p:sp>
        <p:nvSpPr>
          <p:cNvPr id="3434" name="Google Shape;3434;p10"/>
          <p:cNvSpPr txBox="1"/>
          <p:nvPr/>
        </p:nvSpPr>
        <p:spPr>
          <a:xfrm>
            <a:off x="2616837" y="1802989"/>
            <a:ext cx="6131560" cy="2164567"/>
          </a:xfrm>
          <a:prstGeom prst="rect">
            <a:avLst/>
          </a:prstGeom>
          <a:noFill/>
          <a:ln>
            <a:noFill/>
          </a:ln>
        </p:spPr>
        <p:txBody>
          <a:bodyPr anchorCtr="0" anchor="t" bIns="45700" lIns="91425" spcFirstLastPara="1" rIns="91425" wrap="square" tIns="45700">
            <a:spAutoFit/>
          </a:bodyPr>
          <a:lstStyle/>
          <a:p>
            <a:pPr indent="0" lvl="0" marL="0" marR="0" rtl="0" algn="just">
              <a:lnSpc>
                <a:spcPct val="107000"/>
              </a:lnSpc>
              <a:spcBef>
                <a:spcPts val="0"/>
              </a:spcBef>
              <a:spcAft>
                <a:spcPts val="0"/>
              </a:spcAft>
              <a:buNone/>
            </a:pPr>
            <a:r>
              <a:rPr lang="en-US" sz="3200">
                <a:solidFill>
                  <a:srgbClr val="000000"/>
                </a:solidFill>
                <a:latin typeface="Times New Roman"/>
                <a:ea typeface="Times New Roman"/>
                <a:cs typeface="Times New Roman"/>
                <a:sym typeface="Times New Roman"/>
              </a:rPr>
              <a:t>- Những thành phần của đất trồng:</a:t>
            </a:r>
            <a:endParaRPr sz="3200">
              <a:solidFill>
                <a:schemeClr val="dk1"/>
              </a:solidFill>
              <a:latin typeface="Times New Roman"/>
              <a:ea typeface="Times New Roman"/>
              <a:cs typeface="Times New Roman"/>
              <a:sym typeface="Times New Roman"/>
            </a:endParaRPr>
          </a:p>
          <a:p>
            <a:pPr indent="0" lvl="0" marL="0" marR="0" rtl="0" algn="just">
              <a:lnSpc>
                <a:spcPct val="107000"/>
              </a:lnSpc>
              <a:spcBef>
                <a:spcPts val="0"/>
              </a:spcBef>
              <a:spcAft>
                <a:spcPts val="0"/>
              </a:spcAft>
              <a:buNone/>
            </a:pPr>
            <a:r>
              <a:rPr lang="en-US" sz="3200">
                <a:solidFill>
                  <a:srgbClr val="000000"/>
                </a:solidFill>
                <a:latin typeface="Times New Roman"/>
                <a:ea typeface="Times New Roman"/>
                <a:cs typeface="Times New Roman"/>
                <a:sym typeface="Times New Roman"/>
              </a:rPr>
              <a:t>+ Phần rắn.</a:t>
            </a:r>
            <a:endParaRPr sz="3200">
              <a:solidFill>
                <a:schemeClr val="dk1"/>
              </a:solidFill>
              <a:latin typeface="Times New Roman"/>
              <a:ea typeface="Times New Roman"/>
              <a:cs typeface="Times New Roman"/>
              <a:sym typeface="Times New Roman"/>
            </a:endParaRPr>
          </a:p>
          <a:p>
            <a:pPr indent="0" lvl="0" marL="0" marR="0" rtl="0" algn="just">
              <a:lnSpc>
                <a:spcPct val="107000"/>
              </a:lnSpc>
              <a:spcBef>
                <a:spcPts val="0"/>
              </a:spcBef>
              <a:spcAft>
                <a:spcPts val="0"/>
              </a:spcAft>
              <a:buNone/>
            </a:pPr>
            <a:r>
              <a:rPr lang="en-US" sz="3200">
                <a:solidFill>
                  <a:srgbClr val="000000"/>
                </a:solidFill>
                <a:latin typeface="Times New Roman"/>
                <a:ea typeface="Times New Roman"/>
                <a:cs typeface="Times New Roman"/>
                <a:sym typeface="Times New Roman"/>
              </a:rPr>
              <a:t>+ Phần lỏng.</a:t>
            </a:r>
            <a:endParaRPr sz="3200">
              <a:solidFill>
                <a:schemeClr val="dk1"/>
              </a:solidFill>
              <a:latin typeface="Times New Roman"/>
              <a:ea typeface="Times New Roman"/>
              <a:cs typeface="Times New Roman"/>
              <a:sym typeface="Times New Roman"/>
            </a:endParaRPr>
          </a:p>
          <a:p>
            <a:pPr indent="0" lvl="0" marL="0" marR="0" rtl="0" algn="just">
              <a:lnSpc>
                <a:spcPct val="107000"/>
              </a:lnSpc>
              <a:spcBef>
                <a:spcPts val="0"/>
              </a:spcBef>
              <a:spcAft>
                <a:spcPts val="0"/>
              </a:spcAft>
              <a:buNone/>
            </a:pPr>
            <a:r>
              <a:rPr lang="en-US" sz="3200">
                <a:solidFill>
                  <a:srgbClr val="000000"/>
                </a:solidFill>
                <a:latin typeface="Times New Roman"/>
                <a:ea typeface="Times New Roman"/>
                <a:cs typeface="Times New Roman"/>
                <a:sym typeface="Times New Roman"/>
              </a:rPr>
              <a:t>+ Phần khí.</a:t>
            </a:r>
            <a:endParaRPr sz="3200">
              <a:solidFill>
                <a:schemeClr val="dk1"/>
              </a:solidFill>
              <a:latin typeface="Times New Roman"/>
              <a:ea typeface="Times New Roman"/>
              <a:cs typeface="Times New Roman"/>
              <a:sym typeface="Times New Roman"/>
            </a:endParaRPr>
          </a:p>
        </p:txBody>
      </p:sp>
    </p:spTree>
  </p:cSld>
  <p:clrMapOvr>
    <a:masterClrMapping/>
  </p:clrMapOvr>
  <p:timing>
    <p:tnLst>
      <p:par>
        <p:cTn dur="indefinite" nodeType="tmRoot" restart="never">
          <p:childTnLst>
            <p:seq concurrent="1" nextAc="seek">
              <p:cTn dur="indefinite" id="2" nodeType="mainSeq">
                <p:childTnLst>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3434"/>
                                        </p:tgtEl>
                                        <p:attrNameLst>
                                          <p:attrName>style.visibility</p:attrName>
                                        </p:attrNameLst>
                                      </p:cBhvr>
                                      <p:to>
                                        <p:strVal val="visible"/>
                                      </p:to>
                                    </p:set>
                                    <p:animEffect filter="fade" transition="in">
                                      <p:cBhvr>
                                        <p:cTn dur="1000"/>
                                        <p:tgtEl>
                                          <p:spTgt spid="3434"/>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1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438" name="Shape 3438"/>
        <p:cNvGrpSpPr/>
        <p:nvPr/>
      </p:nvGrpSpPr>
      <p:grpSpPr>
        <a:xfrm>
          <a:off x="0" y="0"/>
          <a:ext cx="0" cy="0"/>
          <a:chOff x="0" y="0"/>
          <a:chExt cx="0" cy="0"/>
        </a:xfrm>
      </p:grpSpPr>
      <p:sp>
        <p:nvSpPr>
          <p:cNvPr id="3439" name="Google Shape;3439;p11"/>
          <p:cNvSpPr/>
          <p:nvPr/>
        </p:nvSpPr>
        <p:spPr>
          <a:xfrm>
            <a:off x="7880432" y="1844605"/>
            <a:ext cx="554038" cy="280988"/>
          </a:xfrm>
          <a:custGeom>
            <a:rect b="b" l="l" r="r" t="t"/>
            <a:pathLst>
              <a:path extrusionOk="0" h="64" w="133">
                <a:moveTo>
                  <a:pt x="131" y="64"/>
                </a:moveTo>
                <a:cubicBezTo>
                  <a:pt x="132" y="61"/>
                  <a:pt x="133" y="58"/>
                  <a:pt x="133" y="55"/>
                </a:cubicBezTo>
                <a:cubicBezTo>
                  <a:pt x="133" y="52"/>
                  <a:pt x="133" y="49"/>
                  <a:pt x="132" y="46"/>
                </a:cubicBezTo>
                <a:cubicBezTo>
                  <a:pt x="131" y="43"/>
                  <a:pt x="130" y="41"/>
                  <a:pt x="128" y="38"/>
                </a:cubicBezTo>
                <a:cubicBezTo>
                  <a:pt x="125" y="33"/>
                  <a:pt x="123" y="32"/>
                  <a:pt x="118" y="28"/>
                </a:cubicBezTo>
                <a:cubicBezTo>
                  <a:pt x="114" y="26"/>
                  <a:pt x="109" y="24"/>
                  <a:pt x="104" y="24"/>
                </a:cubicBezTo>
                <a:cubicBezTo>
                  <a:pt x="99" y="24"/>
                  <a:pt x="94" y="26"/>
                  <a:pt x="90" y="28"/>
                </a:cubicBezTo>
                <a:cubicBezTo>
                  <a:pt x="90" y="28"/>
                  <a:pt x="90" y="28"/>
                  <a:pt x="90" y="28"/>
                </a:cubicBezTo>
                <a:cubicBezTo>
                  <a:pt x="89" y="27"/>
                  <a:pt x="89" y="27"/>
                  <a:pt x="89" y="27"/>
                </a:cubicBezTo>
                <a:cubicBezTo>
                  <a:pt x="89" y="26"/>
                  <a:pt x="89" y="24"/>
                  <a:pt x="89" y="22"/>
                </a:cubicBezTo>
                <a:cubicBezTo>
                  <a:pt x="86" y="15"/>
                  <a:pt x="82" y="8"/>
                  <a:pt x="76" y="5"/>
                </a:cubicBezTo>
                <a:cubicBezTo>
                  <a:pt x="69" y="1"/>
                  <a:pt x="62" y="0"/>
                  <a:pt x="54" y="2"/>
                </a:cubicBezTo>
                <a:cubicBezTo>
                  <a:pt x="44" y="5"/>
                  <a:pt x="37" y="13"/>
                  <a:pt x="34" y="23"/>
                </a:cubicBezTo>
                <a:cubicBezTo>
                  <a:pt x="34" y="26"/>
                  <a:pt x="33" y="31"/>
                  <a:pt x="33" y="34"/>
                </a:cubicBezTo>
                <a:cubicBezTo>
                  <a:pt x="33" y="34"/>
                  <a:pt x="33" y="34"/>
                  <a:pt x="33" y="34"/>
                </a:cubicBezTo>
                <a:cubicBezTo>
                  <a:pt x="26" y="32"/>
                  <a:pt x="19" y="33"/>
                  <a:pt x="14" y="37"/>
                </a:cubicBezTo>
                <a:cubicBezTo>
                  <a:pt x="9" y="39"/>
                  <a:pt x="6" y="43"/>
                  <a:pt x="4" y="47"/>
                </a:cubicBezTo>
                <a:cubicBezTo>
                  <a:pt x="4" y="46"/>
                  <a:pt x="4" y="46"/>
                  <a:pt x="4" y="46"/>
                </a:cubicBezTo>
                <a:cubicBezTo>
                  <a:pt x="4" y="46"/>
                  <a:pt x="4" y="46"/>
                  <a:pt x="4" y="46"/>
                </a:cubicBezTo>
                <a:cubicBezTo>
                  <a:pt x="1" y="51"/>
                  <a:pt x="0" y="58"/>
                  <a:pt x="1" y="64"/>
                </a:cubicBezTo>
                <a:lnTo>
                  <a:pt x="131" y="64"/>
                </a:ln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grpSp>
        <p:nvGrpSpPr>
          <p:cNvPr id="3440" name="Google Shape;3440;p11"/>
          <p:cNvGrpSpPr/>
          <p:nvPr/>
        </p:nvGrpSpPr>
        <p:grpSpPr>
          <a:xfrm>
            <a:off x="-25400" y="5164139"/>
            <a:ext cx="12303126" cy="1743075"/>
            <a:chOff x="-25400" y="5164139"/>
            <a:chExt cx="12303126" cy="1743075"/>
          </a:xfrm>
        </p:grpSpPr>
        <p:sp>
          <p:nvSpPr>
            <p:cNvPr id="3441" name="Google Shape;3441;p11"/>
            <p:cNvSpPr/>
            <p:nvPr/>
          </p:nvSpPr>
          <p:spPr>
            <a:xfrm>
              <a:off x="9906001" y="6311901"/>
              <a:ext cx="1020763" cy="409575"/>
            </a:xfrm>
            <a:custGeom>
              <a:rect b="b" l="l" r="r" t="t"/>
              <a:pathLst>
                <a:path extrusionOk="0" h="93" w="245">
                  <a:moveTo>
                    <a:pt x="0" y="93"/>
                  </a:moveTo>
                  <a:cubicBezTo>
                    <a:pt x="245" y="93"/>
                    <a:pt x="245" y="93"/>
                    <a:pt x="245" y="93"/>
                  </a:cubicBezTo>
                  <a:cubicBezTo>
                    <a:pt x="245" y="90"/>
                    <a:pt x="245" y="88"/>
                    <a:pt x="244" y="85"/>
                  </a:cubicBezTo>
                  <a:cubicBezTo>
                    <a:pt x="242" y="82"/>
                    <a:pt x="241" y="78"/>
                    <a:pt x="239" y="75"/>
                  </a:cubicBezTo>
                  <a:cubicBezTo>
                    <a:pt x="235" y="68"/>
                    <a:pt x="230" y="62"/>
                    <a:pt x="223" y="58"/>
                  </a:cubicBezTo>
                  <a:cubicBezTo>
                    <a:pt x="223" y="58"/>
                    <a:pt x="223" y="58"/>
                    <a:pt x="223" y="58"/>
                  </a:cubicBezTo>
                  <a:cubicBezTo>
                    <a:pt x="216" y="54"/>
                    <a:pt x="209" y="52"/>
                    <a:pt x="201" y="52"/>
                  </a:cubicBezTo>
                  <a:cubicBezTo>
                    <a:pt x="198" y="52"/>
                    <a:pt x="196" y="53"/>
                    <a:pt x="194" y="53"/>
                  </a:cubicBezTo>
                  <a:cubicBezTo>
                    <a:pt x="194" y="52"/>
                    <a:pt x="194" y="51"/>
                    <a:pt x="194" y="50"/>
                  </a:cubicBezTo>
                  <a:cubicBezTo>
                    <a:pt x="194" y="27"/>
                    <a:pt x="175" y="8"/>
                    <a:pt x="153" y="8"/>
                  </a:cubicBezTo>
                  <a:cubicBezTo>
                    <a:pt x="144" y="8"/>
                    <a:pt x="136" y="11"/>
                    <a:pt x="130" y="15"/>
                  </a:cubicBezTo>
                  <a:cubicBezTo>
                    <a:pt x="125" y="6"/>
                    <a:pt x="116" y="0"/>
                    <a:pt x="103" y="0"/>
                  </a:cubicBezTo>
                  <a:cubicBezTo>
                    <a:pt x="86" y="0"/>
                    <a:pt x="76" y="12"/>
                    <a:pt x="74" y="25"/>
                  </a:cubicBezTo>
                  <a:cubicBezTo>
                    <a:pt x="71" y="24"/>
                    <a:pt x="68" y="23"/>
                    <a:pt x="64" y="23"/>
                  </a:cubicBezTo>
                  <a:cubicBezTo>
                    <a:pt x="48" y="23"/>
                    <a:pt x="35" y="36"/>
                    <a:pt x="35" y="52"/>
                  </a:cubicBezTo>
                  <a:cubicBezTo>
                    <a:pt x="35" y="55"/>
                    <a:pt x="35" y="57"/>
                    <a:pt x="36" y="60"/>
                  </a:cubicBezTo>
                  <a:cubicBezTo>
                    <a:pt x="35" y="60"/>
                    <a:pt x="35" y="60"/>
                    <a:pt x="35" y="60"/>
                  </a:cubicBezTo>
                  <a:cubicBezTo>
                    <a:pt x="16" y="60"/>
                    <a:pt x="1" y="75"/>
                    <a:pt x="0" y="93"/>
                  </a:cubicBezTo>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442" name="Google Shape;3442;p11"/>
            <p:cNvSpPr/>
            <p:nvPr/>
          </p:nvSpPr>
          <p:spPr>
            <a:xfrm>
              <a:off x="10426701" y="6346826"/>
              <a:ext cx="500063" cy="374650"/>
            </a:xfrm>
            <a:custGeom>
              <a:rect b="b" l="l" r="r" t="t"/>
              <a:pathLst>
                <a:path extrusionOk="0" h="85" w="120">
                  <a:moveTo>
                    <a:pt x="28" y="0"/>
                  </a:moveTo>
                  <a:cubicBezTo>
                    <a:pt x="19" y="0"/>
                    <a:pt x="11" y="3"/>
                    <a:pt x="5" y="7"/>
                  </a:cubicBezTo>
                  <a:cubicBezTo>
                    <a:pt x="5" y="7"/>
                    <a:pt x="5" y="7"/>
                    <a:pt x="5" y="7"/>
                  </a:cubicBezTo>
                  <a:cubicBezTo>
                    <a:pt x="3" y="5"/>
                    <a:pt x="2" y="3"/>
                    <a:pt x="0" y="1"/>
                  </a:cubicBezTo>
                  <a:cubicBezTo>
                    <a:pt x="4" y="85"/>
                    <a:pt x="4" y="85"/>
                    <a:pt x="4" y="85"/>
                  </a:cubicBezTo>
                  <a:cubicBezTo>
                    <a:pt x="120" y="85"/>
                    <a:pt x="120" y="85"/>
                    <a:pt x="120" y="85"/>
                  </a:cubicBezTo>
                  <a:cubicBezTo>
                    <a:pt x="120" y="82"/>
                    <a:pt x="120" y="80"/>
                    <a:pt x="119" y="77"/>
                  </a:cubicBezTo>
                  <a:cubicBezTo>
                    <a:pt x="117" y="74"/>
                    <a:pt x="116" y="70"/>
                    <a:pt x="114" y="67"/>
                  </a:cubicBezTo>
                  <a:cubicBezTo>
                    <a:pt x="110" y="60"/>
                    <a:pt x="105" y="54"/>
                    <a:pt x="98" y="50"/>
                  </a:cubicBezTo>
                  <a:cubicBezTo>
                    <a:pt x="98" y="50"/>
                    <a:pt x="98" y="50"/>
                    <a:pt x="98" y="50"/>
                  </a:cubicBezTo>
                  <a:cubicBezTo>
                    <a:pt x="91" y="46"/>
                    <a:pt x="84" y="44"/>
                    <a:pt x="76" y="44"/>
                  </a:cubicBezTo>
                  <a:cubicBezTo>
                    <a:pt x="73" y="44"/>
                    <a:pt x="71" y="45"/>
                    <a:pt x="69" y="45"/>
                  </a:cubicBezTo>
                  <a:cubicBezTo>
                    <a:pt x="69" y="45"/>
                    <a:pt x="69" y="45"/>
                    <a:pt x="69" y="45"/>
                  </a:cubicBezTo>
                  <a:cubicBezTo>
                    <a:pt x="69" y="45"/>
                    <a:pt x="69" y="45"/>
                    <a:pt x="69" y="45"/>
                  </a:cubicBezTo>
                  <a:cubicBezTo>
                    <a:pt x="69" y="44"/>
                    <a:pt x="69" y="43"/>
                    <a:pt x="69" y="42"/>
                  </a:cubicBezTo>
                  <a:cubicBezTo>
                    <a:pt x="69" y="19"/>
                    <a:pt x="50" y="0"/>
                    <a:pt x="28" y="0"/>
                  </a:cubicBezTo>
                </a:path>
              </a:pathLst>
            </a:custGeom>
            <a:solidFill>
              <a:srgbClr val="8ECB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443" name="Google Shape;3443;p11"/>
            <p:cNvSpPr/>
            <p:nvPr/>
          </p:nvSpPr>
          <p:spPr>
            <a:xfrm>
              <a:off x="8121651" y="6778626"/>
              <a:ext cx="92075" cy="26988"/>
            </a:xfrm>
            <a:custGeom>
              <a:rect b="b" l="l" r="r" t="t"/>
              <a:pathLst>
                <a:path extrusionOk="0" h="17" w="58">
                  <a:moveTo>
                    <a:pt x="0" y="0"/>
                  </a:moveTo>
                  <a:lnTo>
                    <a:pt x="0" y="0"/>
                  </a:lnTo>
                  <a:lnTo>
                    <a:pt x="58" y="17"/>
                  </a:lnTo>
                  <a:lnTo>
                    <a:pt x="0" y="0"/>
                  </a:ln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444" name="Google Shape;3444;p11"/>
            <p:cNvSpPr/>
            <p:nvPr/>
          </p:nvSpPr>
          <p:spPr>
            <a:xfrm>
              <a:off x="8121651" y="6778626"/>
              <a:ext cx="92075" cy="26988"/>
            </a:xfrm>
            <a:custGeom>
              <a:rect b="b" l="l" r="r" t="t"/>
              <a:pathLst>
                <a:path extrusionOk="0" h="17" w="58">
                  <a:moveTo>
                    <a:pt x="0" y="0"/>
                  </a:moveTo>
                  <a:lnTo>
                    <a:pt x="0" y="0"/>
                  </a:lnTo>
                  <a:lnTo>
                    <a:pt x="58" y="17"/>
                  </a:lnTo>
                  <a:lnTo>
                    <a:pt x="0"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445" name="Google Shape;3445;p11"/>
            <p:cNvSpPr/>
            <p:nvPr/>
          </p:nvSpPr>
          <p:spPr>
            <a:xfrm>
              <a:off x="350838" y="5516564"/>
              <a:ext cx="482600" cy="1320800"/>
            </a:xfrm>
            <a:custGeom>
              <a:rect b="b" l="l" r="r" t="t"/>
              <a:pathLst>
                <a:path extrusionOk="0" h="832" w="304">
                  <a:moveTo>
                    <a:pt x="304" y="237"/>
                  </a:moveTo>
                  <a:lnTo>
                    <a:pt x="186" y="275"/>
                  </a:lnTo>
                  <a:lnTo>
                    <a:pt x="147" y="0"/>
                  </a:lnTo>
                  <a:lnTo>
                    <a:pt x="120" y="362"/>
                  </a:lnTo>
                  <a:lnTo>
                    <a:pt x="0" y="328"/>
                  </a:lnTo>
                  <a:lnTo>
                    <a:pt x="110" y="423"/>
                  </a:lnTo>
                  <a:lnTo>
                    <a:pt x="99" y="832"/>
                  </a:lnTo>
                  <a:lnTo>
                    <a:pt x="194" y="832"/>
                  </a:lnTo>
                  <a:lnTo>
                    <a:pt x="191" y="337"/>
                  </a:lnTo>
                  <a:lnTo>
                    <a:pt x="304" y="237"/>
                  </a:lnTo>
                  <a:close/>
                </a:path>
              </a:pathLst>
            </a:custGeom>
            <a:solidFill>
              <a:srgbClr val="C56D27"/>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446" name="Google Shape;3446;p11"/>
            <p:cNvSpPr/>
            <p:nvPr/>
          </p:nvSpPr>
          <p:spPr>
            <a:xfrm>
              <a:off x="350838" y="5516564"/>
              <a:ext cx="482600" cy="1320800"/>
            </a:xfrm>
            <a:custGeom>
              <a:rect b="b" l="l" r="r" t="t"/>
              <a:pathLst>
                <a:path extrusionOk="0" h="832" w="304">
                  <a:moveTo>
                    <a:pt x="304" y="237"/>
                  </a:moveTo>
                  <a:lnTo>
                    <a:pt x="186" y="275"/>
                  </a:lnTo>
                  <a:lnTo>
                    <a:pt x="147" y="0"/>
                  </a:lnTo>
                  <a:lnTo>
                    <a:pt x="120" y="362"/>
                  </a:lnTo>
                  <a:lnTo>
                    <a:pt x="0" y="328"/>
                  </a:lnTo>
                  <a:lnTo>
                    <a:pt x="110" y="423"/>
                  </a:lnTo>
                  <a:lnTo>
                    <a:pt x="99" y="832"/>
                  </a:lnTo>
                  <a:lnTo>
                    <a:pt x="194" y="832"/>
                  </a:lnTo>
                  <a:lnTo>
                    <a:pt x="191" y="337"/>
                  </a:lnTo>
                  <a:lnTo>
                    <a:pt x="304" y="237"/>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447" name="Google Shape;3447;p11"/>
            <p:cNvSpPr/>
            <p:nvPr/>
          </p:nvSpPr>
          <p:spPr>
            <a:xfrm>
              <a:off x="184150" y="5873751"/>
              <a:ext cx="290513" cy="309563"/>
            </a:xfrm>
            <a:prstGeom prst="ellipse">
              <a:avLst/>
            </a:pr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448" name="Google Shape;3448;p11"/>
            <p:cNvSpPr/>
            <p:nvPr/>
          </p:nvSpPr>
          <p:spPr>
            <a:xfrm>
              <a:off x="774700" y="5781676"/>
              <a:ext cx="250825" cy="265113"/>
            </a:xfrm>
            <a:custGeom>
              <a:rect b="b" l="l" r="r" t="t"/>
              <a:pathLst>
                <a:path extrusionOk="0" h="60" w="60">
                  <a:moveTo>
                    <a:pt x="60" y="29"/>
                  </a:moveTo>
                  <a:cubicBezTo>
                    <a:pt x="60" y="46"/>
                    <a:pt x="47" y="59"/>
                    <a:pt x="31" y="60"/>
                  </a:cubicBezTo>
                  <a:cubicBezTo>
                    <a:pt x="14" y="60"/>
                    <a:pt x="1" y="47"/>
                    <a:pt x="1" y="30"/>
                  </a:cubicBezTo>
                  <a:cubicBezTo>
                    <a:pt x="0" y="14"/>
                    <a:pt x="13" y="0"/>
                    <a:pt x="30" y="0"/>
                  </a:cubicBezTo>
                  <a:cubicBezTo>
                    <a:pt x="46" y="0"/>
                    <a:pt x="60" y="13"/>
                    <a:pt x="60" y="29"/>
                  </a:cubicBezTo>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449" name="Google Shape;3449;p11"/>
            <p:cNvSpPr/>
            <p:nvPr/>
          </p:nvSpPr>
          <p:spPr>
            <a:xfrm>
              <a:off x="274638" y="5216526"/>
              <a:ext cx="584200" cy="639763"/>
            </a:xfrm>
            <a:custGeom>
              <a:rect b="b" l="l" r="r" t="t"/>
              <a:pathLst>
                <a:path extrusionOk="0" h="145" w="140">
                  <a:moveTo>
                    <a:pt x="140" y="71"/>
                  </a:moveTo>
                  <a:cubicBezTo>
                    <a:pt x="140" y="111"/>
                    <a:pt x="110" y="144"/>
                    <a:pt x="71" y="144"/>
                  </a:cubicBezTo>
                  <a:cubicBezTo>
                    <a:pt x="33" y="145"/>
                    <a:pt x="1" y="113"/>
                    <a:pt x="1" y="74"/>
                  </a:cubicBezTo>
                  <a:cubicBezTo>
                    <a:pt x="0" y="34"/>
                    <a:pt x="31" y="1"/>
                    <a:pt x="69" y="0"/>
                  </a:cubicBezTo>
                  <a:cubicBezTo>
                    <a:pt x="107" y="0"/>
                    <a:pt x="139" y="31"/>
                    <a:pt x="140" y="71"/>
                  </a:cubicBezTo>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450" name="Google Shape;3450;p11"/>
            <p:cNvSpPr/>
            <p:nvPr/>
          </p:nvSpPr>
          <p:spPr>
            <a:xfrm>
              <a:off x="850900" y="5861051"/>
              <a:ext cx="136525" cy="150813"/>
            </a:xfrm>
            <a:prstGeom prst="ellipse">
              <a:avLst/>
            </a:pr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451" name="Google Shape;3451;p11"/>
            <p:cNvSpPr/>
            <p:nvPr/>
          </p:nvSpPr>
          <p:spPr>
            <a:xfrm>
              <a:off x="646113" y="5481639"/>
              <a:ext cx="254000" cy="573088"/>
            </a:xfrm>
            <a:custGeom>
              <a:rect b="b" l="l" r="r" t="t"/>
              <a:pathLst>
                <a:path extrusionOk="0" h="130" w="61">
                  <a:moveTo>
                    <a:pt x="32" y="104"/>
                  </a:moveTo>
                  <a:cubicBezTo>
                    <a:pt x="2" y="129"/>
                    <a:pt x="2" y="129"/>
                    <a:pt x="2" y="129"/>
                  </a:cubicBezTo>
                  <a:cubicBezTo>
                    <a:pt x="2" y="130"/>
                    <a:pt x="2" y="130"/>
                    <a:pt x="2" y="130"/>
                  </a:cubicBezTo>
                  <a:cubicBezTo>
                    <a:pt x="32" y="104"/>
                    <a:pt x="32" y="104"/>
                    <a:pt x="32" y="104"/>
                  </a:cubicBezTo>
                  <a:cubicBezTo>
                    <a:pt x="35" y="118"/>
                    <a:pt x="47" y="128"/>
                    <a:pt x="61" y="128"/>
                  </a:cubicBezTo>
                  <a:cubicBezTo>
                    <a:pt x="61" y="128"/>
                    <a:pt x="61" y="128"/>
                    <a:pt x="61" y="128"/>
                  </a:cubicBezTo>
                  <a:cubicBezTo>
                    <a:pt x="61" y="128"/>
                    <a:pt x="61" y="128"/>
                    <a:pt x="61" y="128"/>
                  </a:cubicBezTo>
                  <a:cubicBezTo>
                    <a:pt x="47" y="128"/>
                    <a:pt x="35" y="117"/>
                    <a:pt x="32" y="104"/>
                  </a:cubicBezTo>
                  <a:moveTo>
                    <a:pt x="32" y="97"/>
                  </a:moveTo>
                  <a:cubicBezTo>
                    <a:pt x="0" y="107"/>
                    <a:pt x="0" y="107"/>
                    <a:pt x="0" y="107"/>
                  </a:cubicBezTo>
                  <a:cubicBezTo>
                    <a:pt x="32" y="97"/>
                    <a:pt x="32" y="97"/>
                    <a:pt x="32" y="97"/>
                  </a:cubicBezTo>
                  <a:cubicBezTo>
                    <a:pt x="32" y="97"/>
                    <a:pt x="32" y="97"/>
                    <a:pt x="32" y="97"/>
                  </a:cubicBezTo>
                  <a:moveTo>
                    <a:pt x="58" y="68"/>
                  </a:moveTo>
                  <a:cubicBezTo>
                    <a:pt x="58" y="68"/>
                    <a:pt x="58" y="68"/>
                    <a:pt x="58" y="68"/>
                  </a:cubicBezTo>
                  <a:cubicBezTo>
                    <a:pt x="58" y="68"/>
                    <a:pt x="58" y="68"/>
                    <a:pt x="58" y="68"/>
                  </a:cubicBezTo>
                  <a:moveTo>
                    <a:pt x="58" y="68"/>
                  </a:moveTo>
                  <a:cubicBezTo>
                    <a:pt x="58" y="68"/>
                    <a:pt x="58" y="68"/>
                    <a:pt x="58" y="68"/>
                  </a:cubicBezTo>
                  <a:cubicBezTo>
                    <a:pt x="58" y="68"/>
                    <a:pt x="58" y="68"/>
                    <a:pt x="58"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60" y="68"/>
                  </a:moveTo>
                  <a:cubicBezTo>
                    <a:pt x="60" y="68"/>
                    <a:pt x="60" y="68"/>
                    <a:pt x="59"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1" y="68"/>
                  </a:moveTo>
                  <a:cubicBezTo>
                    <a:pt x="60" y="68"/>
                    <a:pt x="60" y="68"/>
                    <a:pt x="60" y="68"/>
                  </a:cubicBezTo>
                  <a:cubicBezTo>
                    <a:pt x="60" y="68"/>
                    <a:pt x="60"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cubicBezTo>
                    <a:pt x="61" y="68"/>
                    <a:pt x="61" y="68"/>
                    <a:pt x="61" y="68"/>
                  </a:cubicBezTo>
                  <a:cubicBezTo>
                    <a:pt x="61" y="68"/>
                    <a:pt x="61"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cubicBezTo>
                    <a:pt x="61" y="68"/>
                    <a:pt x="61" y="68"/>
                    <a:pt x="61" y="68"/>
                  </a:cubicBezTo>
                  <a:moveTo>
                    <a:pt x="51" y="14"/>
                  </a:moveTo>
                  <a:cubicBezTo>
                    <a:pt x="51" y="14"/>
                    <a:pt x="51" y="14"/>
                    <a:pt x="51" y="14"/>
                  </a:cubicBezTo>
                  <a:cubicBezTo>
                    <a:pt x="51" y="14"/>
                    <a:pt x="51" y="14"/>
                    <a:pt x="51" y="14"/>
                  </a:cubicBezTo>
                  <a:moveTo>
                    <a:pt x="51" y="14"/>
                  </a:moveTo>
                  <a:cubicBezTo>
                    <a:pt x="51" y="14"/>
                    <a:pt x="51" y="14"/>
                    <a:pt x="51" y="14"/>
                  </a:cubicBezTo>
                  <a:cubicBezTo>
                    <a:pt x="51" y="14"/>
                    <a:pt x="51" y="14"/>
                    <a:pt x="51" y="14"/>
                  </a:cubicBezTo>
                  <a:moveTo>
                    <a:pt x="51" y="13"/>
                  </a:moveTo>
                  <a:cubicBezTo>
                    <a:pt x="51" y="13"/>
                    <a:pt x="51" y="13"/>
                    <a:pt x="51" y="13"/>
                  </a:cubicBezTo>
                  <a:cubicBezTo>
                    <a:pt x="51" y="13"/>
                    <a:pt x="51" y="13"/>
                    <a:pt x="51" y="13"/>
                  </a:cubicBezTo>
                  <a:moveTo>
                    <a:pt x="51" y="13"/>
                  </a:moveTo>
                  <a:cubicBezTo>
                    <a:pt x="51" y="13"/>
                    <a:pt x="51" y="13"/>
                    <a:pt x="51" y="13"/>
                  </a:cubicBezTo>
                  <a:cubicBezTo>
                    <a:pt x="51" y="13"/>
                    <a:pt x="51" y="13"/>
                    <a:pt x="51" y="13"/>
                  </a:cubicBezTo>
                  <a:moveTo>
                    <a:pt x="51" y="13"/>
                  </a:moveTo>
                  <a:cubicBezTo>
                    <a:pt x="51" y="13"/>
                    <a:pt x="51" y="13"/>
                    <a:pt x="51" y="13"/>
                  </a:cubicBezTo>
                  <a:cubicBezTo>
                    <a:pt x="51" y="13"/>
                    <a:pt x="51" y="13"/>
                    <a:pt x="51" y="13"/>
                  </a:cubicBezTo>
                  <a:moveTo>
                    <a:pt x="51" y="12"/>
                  </a:moveTo>
                  <a:cubicBezTo>
                    <a:pt x="51" y="12"/>
                    <a:pt x="51" y="12"/>
                    <a:pt x="51" y="12"/>
                  </a:cubicBezTo>
                  <a:cubicBezTo>
                    <a:pt x="51" y="12"/>
                    <a:pt x="51" y="12"/>
                    <a:pt x="51" y="12"/>
                  </a:cubicBezTo>
                  <a:moveTo>
                    <a:pt x="51" y="12"/>
                  </a:moveTo>
                  <a:cubicBezTo>
                    <a:pt x="51" y="12"/>
                    <a:pt x="51" y="12"/>
                    <a:pt x="51" y="12"/>
                  </a:cubicBezTo>
                  <a:cubicBezTo>
                    <a:pt x="51" y="12"/>
                    <a:pt x="51" y="12"/>
                    <a:pt x="51" y="12"/>
                  </a:cubicBezTo>
                  <a:moveTo>
                    <a:pt x="51" y="12"/>
                  </a:moveTo>
                  <a:cubicBezTo>
                    <a:pt x="51" y="12"/>
                    <a:pt x="51" y="12"/>
                    <a:pt x="51" y="12"/>
                  </a:cubicBezTo>
                  <a:cubicBezTo>
                    <a:pt x="51" y="12"/>
                    <a:pt x="51" y="12"/>
                    <a:pt x="51" y="12"/>
                  </a:cubicBezTo>
                  <a:moveTo>
                    <a:pt x="51" y="12"/>
                  </a:moveTo>
                  <a:cubicBezTo>
                    <a:pt x="51" y="12"/>
                    <a:pt x="51" y="12"/>
                    <a:pt x="51" y="12"/>
                  </a:cubicBezTo>
                  <a:cubicBezTo>
                    <a:pt x="51" y="12"/>
                    <a:pt x="51" y="12"/>
                    <a:pt x="51" y="12"/>
                  </a:cubicBezTo>
                  <a:moveTo>
                    <a:pt x="51" y="11"/>
                  </a:moveTo>
                  <a:cubicBezTo>
                    <a:pt x="51" y="11"/>
                    <a:pt x="51" y="12"/>
                    <a:pt x="51" y="12"/>
                  </a:cubicBezTo>
                  <a:cubicBezTo>
                    <a:pt x="51" y="11"/>
                    <a:pt x="51" y="11"/>
                    <a:pt x="51" y="11"/>
                  </a:cubicBezTo>
                  <a:moveTo>
                    <a:pt x="51" y="11"/>
                  </a:moveTo>
                  <a:cubicBezTo>
                    <a:pt x="51" y="11"/>
                    <a:pt x="51" y="11"/>
                    <a:pt x="51" y="11"/>
                  </a:cubicBezTo>
                  <a:cubicBezTo>
                    <a:pt x="51" y="11"/>
                    <a:pt x="51" y="11"/>
                    <a:pt x="51" y="11"/>
                  </a:cubicBezTo>
                  <a:cubicBezTo>
                    <a:pt x="51" y="11"/>
                    <a:pt x="51" y="11"/>
                    <a:pt x="51" y="11"/>
                  </a:cubicBezTo>
                  <a:cubicBezTo>
                    <a:pt x="51" y="11"/>
                    <a:pt x="51" y="11"/>
                    <a:pt x="51" y="11"/>
                  </a:cubicBezTo>
                  <a:moveTo>
                    <a:pt x="51" y="10"/>
                  </a:moveTo>
                  <a:cubicBezTo>
                    <a:pt x="51" y="10"/>
                    <a:pt x="51" y="11"/>
                    <a:pt x="51" y="11"/>
                  </a:cubicBezTo>
                  <a:cubicBezTo>
                    <a:pt x="51" y="11"/>
                    <a:pt x="51" y="10"/>
                    <a:pt x="51" y="10"/>
                  </a:cubicBezTo>
                  <a:moveTo>
                    <a:pt x="51" y="10"/>
                  </a:moveTo>
                  <a:cubicBezTo>
                    <a:pt x="51" y="10"/>
                    <a:pt x="51" y="10"/>
                    <a:pt x="51" y="10"/>
                  </a:cubicBezTo>
                  <a:cubicBezTo>
                    <a:pt x="51" y="10"/>
                    <a:pt x="51" y="10"/>
                    <a:pt x="51" y="10"/>
                  </a:cubicBezTo>
                  <a:moveTo>
                    <a:pt x="51" y="10"/>
                  </a:moveTo>
                  <a:cubicBezTo>
                    <a:pt x="51" y="10"/>
                    <a:pt x="51" y="10"/>
                    <a:pt x="51" y="10"/>
                  </a:cubicBezTo>
                  <a:cubicBezTo>
                    <a:pt x="51" y="10"/>
                    <a:pt x="51" y="10"/>
                    <a:pt x="51" y="10"/>
                  </a:cubicBezTo>
                  <a:moveTo>
                    <a:pt x="51" y="10"/>
                  </a:moveTo>
                  <a:cubicBezTo>
                    <a:pt x="51" y="10"/>
                    <a:pt x="51" y="10"/>
                    <a:pt x="51" y="10"/>
                  </a:cubicBezTo>
                  <a:cubicBezTo>
                    <a:pt x="51" y="10"/>
                    <a:pt x="51" y="10"/>
                    <a:pt x="51" y="10"/>
                  </a:cubicBezTo>
                  <a:moveTo>
                    <a:pt x="50" y="9"/>
                  </a:moveTo>
                  <a:cubicBezTo>
                    <a:pt x="50" y="9"/>
                    <a:pt x="51" y="10"/>
                    <a:pt x="51" y="10"/>
                  </a:cubicBezTo>
                  <a:cubicBezTo>
                    <a:pt x="51" y="10"/>
                    <a:pt x="50" y="9"/>
                    <a:pt x="50" y="9"/>
                  </a:cubicBezTo>
                  <a:moveTo>
                    <a:pt x="50" y="3"/>
                  </a:moveTo>
                  <a:cubicBezTo>
                    <a:pt x="50" y="5"/>
                    <a:pt x="50" y="7"/>
                    <a:pt x="50" y="9"/>
                  </a:cubicBezTo>
                  <a:cubicBezTo>
                    <a:pt x="50" y="7"/>
                    <a:pt x="50" y="5"/>
                    <a:pt x="50" y="3"/>
                  </a:cubicBezTo>
                  <a:moveTo>
                    <a:pt x="50" y="2"/>
                  </a:moveTo>
                  <a:cubicBezTo>
                    <a:pt x="50" y="2"/>
                    <a:pt x="50" y="2"/>
                    <a:pt x="50" y="2"/>
                  </a:cubicBezTo>
                  <a:cubicBezTo>
                    <a:pt x="50" y="2"/>
                    <a:pt x="50" y="2"/>
                    <a:pt x="50" y="2"/>
                  </a:cubicBezTo>
                  <a:moveTo>
                    <a:pt x="50" y="2"/>
                  </a:moveTo>
                  <a:cubicBezTo>
                    <a:pt x="50" y="2"/>
                    <a:pt x="50" y="2"/>
                    <a:pt x="50" y="2"/>
                  </a:cubicBezTo>
                  <a:cubicBezTo>
                    <a:pt x="50" y="2"/>
                    <a:pt x="50" y="2"/>
                    <a:pt x="50" y="2"/>
                  </a:cubicBezTo>
                  <a:moveTo>
                    <a:pt x="50" y="2"/>
                  </a:moveTo>
                  <a:cubicBezTo>
                    <a:pt x="50" y="2"/>
                    <a:pt x="50" y="2"/>
                    <a:pt x="50" y="2"/>
                  </a:cubicBezTo>
                  <a:cubicBezTo>
                    <a:pt x="50" y="2"/>
                    <a:pt x="50" y="2"/>
                    <a:pt x="50" y="2"/>
                  </a:cubicBezTo>
                  <a:moveTo>
                    <a:pt x="50" y="2"/>
                  </a:moveTo>
                  <a:cubicBezTo>
                    <a:pt x="50" y="2"/>
                    <a:pt x="50" y="2"/>
                    <a:pt x="50" y="2"/>
                  </a:cubicBezTo>
                  <a:cubicBezTo>
                    <a:pt x="50" y="2"/>
                    <a:pt x="50" y="2"/>
                    <a:pt x="50" y="2"/>
                  </a:cubicBezTo>
                  <a:moveTo>
                    <a:pt x="50" y="1"/>
                  </a:moveTo>
                  <a:cubicBezTo>
                    <a:pt x="50" y="1"/>
                    <a:pt x="50" y="2"/>
                    <a:pt x="50" y="2"/>
                  </a:cubicBezTo>
                  <a:cubicBezTo>
                    <a:pt x="50" y="2"/>
                    <a:pt x="50" y="1"/>
                    <a:pt x="50" y="1"/>
                  </a:cubicBezTo>
                  <a:moveTo>
                    <a:pt x="50" y="1"/>
                  </a:moveTo>
                  <a:cubicBezTo>
                    <a:pt x="50" y="1"/>
                    <a:pt x="50" y="1"/>
                    <a:pt x="50" y="1"/>
                  </a:cubicBezTo>
                  <a:cubicBezTo>
                    <a:pt x="50" y="1"/>
                    <a:pt x="50" y="1"/>
                    <a:pt x="50" y="1"/>
                  </a:cubicBezTo>
                  <a:moveTo>
                    <a:pt x="50" y="1"/>
                  </a:moveTo>
                  <a:cubicBezTo>
                    <a:pt x="50" y="1"/>
                    <a:pt x="50" y="1"/>
                    <a:pt x="50" y="1"/>
                  </a:cubicBezTo>
                  <a:cubicBezTo>
                    <a:pt x="50" y="1"/>
                    <a:pt x="50" y="1"/>
                    <a:pt x="50" y="1"/>
                  </a:cubicBezTo>
                  <a:moveTo>
                    <a:pt x="50" y="1"/>
                  </a:moveTo>
                  <a:cubicBezTo>
                    <a:pt x="50" y="1"/>
                    <a:pt x="50" y="1"/>
                    <a:pt x="50" y="1"/>
                  </a:cubicBezTo>
                  <a:cubicBezTo>
                    <a:pt x="50" y="1"/>
                    <a:pt x="50" y="1"/>
                    <a:pt x="50" y="1"/>
                  </a:cubicBezTo>
                  <a:moveTo>
                    <a:pt x="50" y="1"/>
                  </a:moveTo>
                  <a:cubicBezTo>
                    <a:pt x="50" y="1"/>
                    <a:pt x="50" y="1"/>
                    <a:pt x="50" y="1"/>
                  </a:cubicBezTo>
                  <a:cubicBezTo>
                    <a:pt x="50" y="1"/>
                    <a:pt x="50" y="1"/>
                    <a:pt x="50" y="1"/>
                  </a:cubicBezTo>
                  <a:moveTo>
                    <a:pt x="50" y="0"/>
                  </a:moveTo>
                  <a:cubicBezTo>
                    <a:pt x="50" y="0"/>
                    <a:pt x="50" y="0"/>
                    <a:pt x="50" y="0"/>
                  </a:cubicBezTo>
                  <a:cubicBezTo>
                    <a:pt x="50" y="0"/>
                    <a:pt x="50" y="0"/>
                    <a:pt x="50" y="0"/>
                  </a:cubicBezTo>
                  <a:moveTo>
                    <a:pt x="50" y="0"/>
                  </a:moveTo>
                  <a:cubicBezTo>
                    <a:pt x="50" y="0"/>
                    <a:pt x="50" y="0"/>
                    <a:pt x="50" y="0"/>
                  </a:cubicBezTo>
                  <a:cubicBezTo>
                    <a:pt x="50" y="0"/>
                    <a:pt x="50" y="0"/>
                    <a:pt x="50" y="0"/>
                  </a:cubicBezTo>
                  <a:moveTo>
                    <a:pt x="50" y="0"/>
                  </a:moveTo>
                  <a:cubicBezTo>
                    <a:pt x="50" y="0"/>
                    <a:pt x="50" y="0"/>
                    <a:pt x="50" y="0"/>
                  </a:cubicBezTo>
                  <a:cubicBezTo>
                    <a:pt x="50" y="0"/>
                    <a:pt x="50" y="0"/>
                    <a:pt x="50" y="0"/>
                  </a:cubicBezTo>
                </a:path>
              </a:pathLst>
            </a:custGeom>
            <a:solidFill>
              <a:srgbClr val="D4F1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452" name="Google Shape;3452;p11"/>
            <p:cNvSpPr/>
            <p:nvPr/>
          </p:nvSpPr>
          <p:spPr>
            <a:xfrm>
              <a:off x="584200" y="6837364"/>
              <a:ext cx="74613" cy="12700"/>
            </a:xfrm>
            <a:prstGeom prst="rect">
              <a:avLst/>
            </a:pr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453" name="Google Shape;3453;p11"/>
            <p:cNvSpPr/>
            <p:nvPr/>
          </p:nvSpPr>
          <p:spPr>
            <a:xfrm>
              <a:off x="584200" y="6837364"/>
              <a:ext cx="74613" cy="12700"/>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454" name="Google Shape;3454;p11"/>
            <p:cNvSpPr/>
            <p:nvPr/>
          </p:nvSpPr>
          <p:spPr>
            <a:xfrm>
              <a:off x="584200" y="5848351"/>
              <a:ext cx="195263" cy="989013"/>
            </a:xfrm>
            <a:custGeom>
              <a:rect b="b" l="l" r="r" t="t"/>
              <a:pathLst>
                <a:path extrusionOk="0" h="224" w="47">
                  <a:moveTo>
                    <a:pt x="18" y="212"/>
                  </a:moveTo>
                  <a:cubicBezTo>
                    <a:pt x="0" y="212"/>
                    <a:pt x="0" y="212"/>
                    <a:pt x="0" y="212"/>
                  </a:cubicBezTo>
                  <a:cubicBezTo>
                    <a:pt x="0" y="224"/>
                    <a:pt x="0" y="224"/>
                    <a:pt x="0" y="224"/>
                  </a:cubicBezTo>
                  <a:cubicBezTo>
                    <a:pt x="18" y="224"/>
                    <a:pt x="18" y="224"/>
                    <a:pt x="18" y="224"/>
                  </a:cubicBezTo>
                  <a:cubicBezTo>
                    <a:pt x="18" y="212"/>
                    <a:pt x="18" y="212"/>
                    <a:pt x="18" y="212"/>
                  </a:cubicBezTo>
                  <a:moveTo>
                    <a:pt x="11" y="0"/>
                  </a:moveTo>
                  <a:cubicBezTo>
                    <a:pt x="7" y="0"/>
                    <a:pt x="4" y="1"/>
                    <a:pt x="0" y="1"/>
                  </a:cubicBezTo>
                  <a:cubicBezTo>
                    <a:pt x="0" y="137"/>
                    <a:pt x="0" y="137"/>
                    <a:pt x="0" y="137"/>
                  </a:cubicBezTo>
                  <a:cubicBezTo>
                    <a:pt x="5" y="135"/>
                    <a:pt x="11" y="133"/>
                    <a:pt x="16" y="133"/>
                  </a:cubicBezTo>
                  <a:cubicBezTo>
                    <a:pt x="17" y="133"/>
                    <a:pt x="17" y="133"/>
                    <a:pt x="17" y="133"/>
                  </a:cubicBezTo>
                  <a:cubicBezTo>
                    <a:pt x="17" y="47"/>
                    <a:pt x="17" y="47"/>
                    <a:pt x="17" y="47"/>
                  </a:cubicBezTo>
                  <a:cubicBezTo>
                    <a:pt x="17" y="47"/>
                    <a:pt x="17" y="47"/>
                    <a:pt x="17" y="47"/>
                  </a:cubicBezTo>
                  <a:cubicBezTo>
                    <a:pt x="17" y="46"/>
                    <a:pt x="17" y="46"/>
                    <a:pt x="17" y="46"/>
                  </a:cubicBezTo>
                  <a:cubicBezTo>
                    <a:pt x="47" y="21"/>
                    <a:pt x="47" y="21"/>
                    <a:pt x="47" y="21"/>
                  </a:cubicBezTo>
                  <a:cubicBezTo>
                    <a:pt x="47" y="19"/>
                    <a:pt x="47" y="17"/>
                    <a:pt x="47" y="15"/>
                  </a:cubicBezTo>
                  <a:cubicBezTo>
                    <a:pt x="47" y="15"/>
                    <a:pt x="47" y="15"/>
                    <a:pt x="47" y="14"/>
                  </a:cubicBezTo>
                  <a:cubicBezTo>
                    <a:pt x="15" y="24"/>
                    <a:pt x="15" y="24"/>
                    <a:pt x="15" y="24"/>
                  </a:cubicBezTo>
                  <a:cubicBezTo>
                    <a:pt x="11" y="0"/>
                    <a:pt x="11" y="0"/>
                    <a:pt x="11" y="0"/>
                  </a:cubicBezTo>
                </a:path>
              </a:pathLst>
            </a:custGeom>
            <a:solidFill>
              <a:srgbClr val="D18A5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455" name="Google Shape;3455;p11"/>
            <p:cNvSpPr/>
            <p:nvPr/>
          </p:nvSpPr>
          <p:spPr>
            <a:xfrm>
              <a:off x="900113" y="6046789"/>
              <a:ext cx="4763" cy="0"/>
            </a:xfrm>
            <a:custGeom>
              <a:rect b="b" l="l" r="r" t="t"/>
              <a:pathLst>
                <a:path extrusionOk="0" h="120000" w="1">
                  <a:moveTo>
                    <a:pt x="0" y="0"/>
                  </a:moveTo>
                  <a:cubicBezTo>
                    <a:pt x="0" y="0"/>
                    <a:pt x="0" y="0"/>
                    <a:pt x="0" y="0"/>
                  </a:cubicBezTo>
                  <a:cubicBezTo>
                    <a:pt x="0" y="0"/>
                    <a:pt x="0" y="0"/>
                    <a:pt x="0"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path>
              </a:pathLst>
            </a:custGeom>
            <a:solidFill>
              <a:srgbClr val="D4F1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456" name="Google Shape;3456;p11"/>
            <p:cNvSpPr/>
            <p:nvPr/>
          </p:nvSpPr>
          <p:spPr>
            <a:xfrm>
              <a:off x="779463" y="5781676"/>
              <a:ext cx="246063" cy="265113"/>
            </a:xfrm>
            <a:custGeom>
              <a:rect b="b" l="l" r="r" t="t"/>
              <a:pathLst>
                <a:path extrusionOk="0" h="60" w="59">
                  <a:moveTo>
                    <a:pt x="34" y="52"/>
                  </a:moveTo>
                  <a:cubicBezTo>
                    <a:pt x="24" y="52"/>
                    <a:pt x="17" y="44"/>
                    <a:pt x="17" y="35"/>
                  </a:cubicBezTo>
                  <a:cubicBezTo>
                    <a:pt x="17" y="25"/>
                    <a:pt x="24" y="18"/>
                    <a:pt x="34" y="18"/>
                  </a:cubicBezTo>
                  <a:cubicBezTo>
                    <a:pt x="43" y="18"/>
                    <a:pt x="50" y="25"/>
                    <a:pt x="50" y="35"/>
                  </a:cubicBezTo>
                  <a:cubicBezTo>
                    <a:pt x="50" y="44"/>
                    <a:pt x="43" y="52"/>
                    <a:pt x="34" y="52"/>
                  </a:cubicBezTo>
                  <a:moveTo>
                    <a:pt x="29" y="0"/>
                  </a:move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6" y="0"/>
                  </a:cubicBezTo>
                  <a:cubicBezTo>
                    <a:pt x="26" y="0"/>
                    <a:pt x="26" y="0"/>
                    <a:pt x="26" y="0"/>
                  </a:cubicBezTo>
                  <a:cubicBezTo>
                    <a:pt x="26" y="0"/>
                    <a:pt x="26" y="0"/>
                    <a:pt x="26" y="0"/>
                  </a:cubicBezTo>
                  <a:cubicBezTo>
                    <a:pt x="26" y="0"/>
                    <a:pt x="26" y="0"/>
                    <a:pt x="26" y="0"/>
                  </a:cubicBezTo>
                  <a:cubicBezTo>
                    <a:pt x="11" y="2"/>
                    <a:pt x="0" y="14"/>
                    <a:pt x="0" y="29"/>
                  </a:cubicBezTo>
                  <a:cubicBezTo>
                    <a:pt x="0" y="29"/>
                    <a:pt x="0" y="29"/>
                    <a:pt x="0" y="29"/>
                  </a:cubicBezTo>
                  <a:cubicBezTo>
                    <a:pt x="0" y="29"/>
                    <a:pt x="0" y="29"/>
                    <a:pt x="0" y="29"/>
                  </a:cubicBezTo>
                  <a:cubicBezTo>
                    <a:pt x="0" y="30"/>
                    <a:pt x="0" y="30"/>
                    <a:pt x="0" y="30"/>
                  </a:cubicBezTo>
                  <a:cubicBezTo>
                    <a:pt x="0" y="32"/>
                    <a:pt x="0" y="34"/>
                    <a:pt x="0" y="36"/>
                  </a:cubicBezTo>
                  <a:cubicBezTo>
                    <a:pt x="3" y="49"/>
                    <a:pt x="15" y="60"/>
                    <a:pt x="29" y="60"/>
                  </a:cubicBezTo>
                  <a:cubicBezTo>
                    <a:pt x="29" y="60"/>
                    <a:pt x="29" y="60"/>
                    <a:pt x="29" y="60"/>
                  </a:cubicBezTo>
                  <a:cubicBezTo>
                    <a:pt x="29" y="60"/>
                    <a:pt x="29" y="60"/>
                    <a:pt x="29" y="60"/>
                  </a:cubicBezTo>
                  <a:cubicBezTo>
                    <a:pt x="29" y="60"/>
                    <a:pt x="29" y="60"/>
                    <a:pt x="29" y="60"/>
                  </a:cubicBezTo>
                  <a:cubicBezTo>
                    <a:pt x="29" y="60"/>
                    <a:pt x="30" y="60"/>
                    <a:pt x="30" y="60"/>
                  </a:cubicBezTo>
                  <a:cubicBezTo>
                    <a:pt x="30" y="60"/>
                    <a:pt x="30" y="60"/>
                    <a:pt x="30" y="60"/>
                  </a:cubicBezTo>
                  <a:cubicBezTo>
                    <a:pt x="30" y="60"/>
                    <a:pt x="30" y="60"/>
                    <a:pt x="30" y="60"/>
                  </a:cubicBezTo>
                  <a:cubicBezTo>
                    <a:pt x="30" y="60"/>
                    <a:pt x="30" y="60"/>
                    <a:pt x="30" y="60"/>
                  </a:cubicBezTo>
                  <a:cubicBezTo>
                    <a:pt x="30" y="60"/>
                    <a:pt x="30" y="60"/>
                    <a:pt x="30" y="60"/>
                  </a:cubicBezTo>
                  <a:cubicBezTo>
                    <a:pt x="46" y="59"/>
                    <a:pt x="59" y="46"/>
                    <a:pt x="59" y="30"/>
                  </a:cubicBezTo>
                  <a:cubicBezTo>
                    <a:pt x="59" y="30"/>
                    <a:pt x="59" y="29"/>
                    <a:pt x="59" y="29"/>
                  </a:cubicBezTo>
                  <a:cubicBezTo>
                    <a:pt x="59" y="29"/>
                    <a:pt x="59" y="29"/>
                    <a:pt x="59" y="29"/>
                  </a:cubicBezTo>
                  <a:cubicBezTo>
                    <a:pt x="59" y="13"/>
                    <a:pt x="46" y="0"/>
                    <a:pt x="29" y="0"/>
                  </a:cubicBezTo>
                  <a:cubicBezTo>
                    <a:pt x="29" y="0"/>
                    <a:pt x="29" y="0"/>
                    <a:pt x="29" y="0"/>
                  </a:cubicBezTo>
                </a:path>
              </a:pathLst>
            </a:custGeom>
            <a:solidFill>
              <a:srgbClr val="8ECB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457" name="Google Shape;3457;p11"/>
            <p:cNvSpPr/>
            <p:nvPr/>
          </p:nvSpPr>
          <p:spPr>
            <a:xfrm>
              <a:off x="584200" y="5221289"/>
              <a:ext cx="274638" cy="631825"/>
            </a:xfrm>
            <a:custGeom>
              <a:rect b="b" l="l" r="r" t="t"/>
              <a:pathLst>
                <a:path extrusionOk="0" h="143" w="66">
                  <a:moveTo>
                    <a:pt x="0" y="0"/>
                  </a:moveTo>
                  <a:cubicBezTo>
                    <a:pt x="0" y="143"/>
                    <a:pt x="0" y="143"/>
                    <a:pt x="0" y="143"/>
                  </a:cubicBezTo>
                  <a:cubicBezTo>
                    <a:pt x="4" y="143"/>
                    <a:pt x="7" y="142"/>
                    <a:pt x="11" y="142"/>
                  </a:cubicBezTo>
                  <a:cubicBezTo>
                    <a:pt x="11" y="142"/>
                    <a:pt x="11" y="142"/>
                    <a:pt x="11" y="142"/>
                  </a:cubicBezTo>
                  <a:cubicBezTo>
                    <a:pt x="42" y="135"/>
                    <a:pt x="65" y="106"/>
                    <a:pt x="66" y="73"/>
                  </a:cubicBezTo>
                  <a:cubicBezTo>
                    <a:pt x="66" y="73"/>
                    <a:pt x="66" y="73"/>
                    <a:pt x="66" y="73"/>
                  </a:cubicBezTo>
                  <a:cubicBezTo>
                    <a:pt x="66" y="73"/>
                    <a:pt x="66" y="73"/>
                    <a:pt x="66" y="73"/>
                  </a:cubicBezTo>
                  <a:cubicBezTo>
                    <a:pt x="66" y="73"/>
                    <a:pt x="66" y="73"/>
                    <a:pt x="66" y="73"/>
                  </a:cubicBezTo>
                  <a:cubicBezTo>
                    <a:pt x="66" y="72"/>
                    <a:pt x="66" y="72"/>
                    <a:pt x="66" y="72"/>
                  </a:cubicBezTo>
                  <a:cubicBezTo>
                    <a:pt x="66" y="72"/>
                    <a:pt x="66" y="72"/>
                    <a:pt x="66" y="72"/>
                  </a:cubicBezTo>
                  <a:cubicBezTo>
                    <a:pt x="66" y="72"/>
                    <a:pt x="66" y="72"/>
                    <a:pt x="66" y="72"/>
                  </a:cubicBezTo>
                  <a:cubicBezTo>
                    <a:pt x="66" y="72"/>
                    <a:pt x="66" y="72"/>
                    <a:pt x="66" y="72"/>
                  </a:cubicBezTo>
                  <a:cubicBezTo>
                    <a:pt x="66" y="72"/>
                    <a:pt x="66" y="72"/>
                    <a:pt x="66" y="72"/>
                  </a:cubicBezTo>
                  <a:cubicBezTo>
                    <a:pt x="66" y="72"/>
                    <a:pt x="66" y="72"/>
                    <a:pt x="66" y="72"/>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0"/>
                    <a:pt x="66" y="70"/>
                  </a:cubicBezTo>
                  <a:cubicBezTo>
                    <a:pt x="66" y="70"/>
                    <a:pt x="66" y="70"/>
                    <a:pt x="66" y="70"/>
                  </a:cubicBezTo>
                  <a:cubicBezTo>
                    <a:pt x="66" y="70"/>
                    <a:pt x="66" y="70"/>
                    <a:pt x="66" y="70"/>
                  </a:cubicBezTo>
                  <a:cubicBezTo>
                    <a:pt x="66" y="70"/>
                    <a:pt x="66" y="70"/>
                    <a:pt x="66" y="70"/>
                  </a:cubicBezTo>
                  <a:cubicBezTo>
                    <a:pt x="66" y="70"/>
                    <a:pt x="66" y="70"/>
                    <a:pt x="66" y="70"/>
                  </a:cubicBezTo>
                  <a:cubicBezTo>
                    <a:pt x="66" y="70"/>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5" y="68"/>
                    <a:pt x="65" y="68"/>
                  </a:cubicBezTo>
                  <a:cubicBezTo>
                    <a:pt x="65" y="68"/>
                    <a:pt x="65" y="68"/>
                    <a:pt x="65" y="68"/>
                  </a:cubicBezTo>
                  <a:cubicBezTo>
                    <a:pt x="65" y="66"/>
                    <a:pt x="65" y="64"/>
                    <a:pt x="65" y="62"/>
                  </a:cubicBezTo>
                  <a:cubicBezTo>
                    <a:pt x="65" y="62"/>
                    <a:pt x="65" y="62"/>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59"/>
                  </a:cubicBezTo>
                  <a:cubicBezTo>
                    <a:pt x="65" y="59"/>
                    <a:pt x="65" y="59"/>
                    <a:pt x="65" y="59"/>
                  </a:cubicBezTo>
                  <a:cubicBezTo>
                    <a:pt x="65" y="59"/>
                    <a:pt x="65" y="59"/>
                    <a:pt x="65" y="59"/>
                  </a:cubicBezTo>
                  <a:cubicBezTo>
                    <a:pt x="65" y="59"/>
                    <a:pt x="65" y="59"/>
                    <a:pt x="65" y="59"/>
                  </a:cubicBezTo>
                  <a:cubicBezTo>
                    <a:pt x="65" y="59"/>
                    <a:pt x="65" y="59"/>
                    <a:pt x="65" y="59"/>
                  </a:cubicBezTo>
                  <a:cubicBezTo>
                    <a:pt x="65" y="59"/>
                    <a:pt x="65" y="59"/>
                    <a:pt x="65" y="59"/>
                  </a:cubicBezTo>
                  <a:cubicBezTo>
                    <a:pt x="59" y="26"/>
                    <a:pt x="33" y="1"/>
                    <a:pt x="0" y="0"/>
                  </a:cubicBezTo>
                </a:path>
              </a:pathLst>
            </a:custGeom>
            <a:solidFill>
              <a:srgbClr val="8ECB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458" name="Google Shape;3458;p11"/>
            <p:cNvSpPr/>
            <p:nvPr/>
          </p:nvSpPr>
          <p:spPr>
            <a:xfrm>
              <a:off x="850900" y="5861051"/>
              <a:ext cx="136525" cy="150813"/>
            </a:xfrm>
            <a:prstGeom prst="ellipse">
              <a:avLst/>
            </a:prstGeom>
            <a:solidFill>
              <a:srgbClr val="7AB6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459" name="Google Shape;3459;p11"/>
            <p:cNvSpPr/>
            <p:nvPr/>
          </p:nvSpPr>
          <p:spPr>
            <a:xfrm>
              <a:off x="10042526" y="5295901"/>
              <a:ext cx="614363" cy="1504950"/>
            </a:xfrm>
            <a:custGeom>
              <a:rect b="b" l="l" r="r" t="t"/>
              <a:pathLst>
                <a:path extrusionOk="0" h="948" w="387">
                  <a:moveTo>
                    <a:pt x="387" y="167"/>
                  </a:moveTo>
                  <a:lnTo>
                    <a:pt x="218" y="270"/>
                  </a:lnTo>
                  <a:lnTo>
                    <a:pt x="195" y="0"/>
                  </a:lnTo>
                  <a:lnTo>
                    <a:pt x="169" y="270"/>
                  </a:lnTo>
                  <a:lnTo>
                    <a:pt x="0" y="167"/>
                  </a:lnTo>
                  <a:lnTo>
                    <a:pt x="155" y="359"/>
                  </a:lnTo>
                  <a:lnTo>
                    <a:pt x="127" y="948"/>
                  </a:lnTo>
                  <a:lnTo>
                    <a:pt x="250" y="948"/>
                  </a:lnTo>
                  <a:lnTo>
                    <a:pt x="229" y="359"/>
                  </a:lnTo>
                  <a:lnTo>
                    <a:pt x="387" y="167"/>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460" name="Google Shape;3460;p11"/>
            <p:cNvSpPr/>
            <p:nvPr/>
          </p:nvSpPr>
          <p:spPr>
            <a:xfrm>
              <a:off x="10334626" y="6765926"/>
              <a:ext cx="109538" cy="34925"/>
            </a:xfrm>
            <a:custGeom>
              <a:rect b="b" l="l" r="r" t="t"/>
              <a:pathLst>
                <a:path extrusionOk="0" h="22" w="69">
                  <a:moveTo>
                    <a:pt x="69" y="0"/>
                  </a:moveTo>
                  <a:lnTo>
                    <a:pt x="63" y="0"/>
                  </a:lnTo>
                  <a:lnTo>
                    <a:pt x="66" y="22"/>
                  </a:lnTo>
                  <a:lnTo>
                    <a:pt x="0" y="22"/>
                  </a:lnTo>
                  <a:lnTo>
                    <a:pt x="0" y="22"/>
                  </a:lnTo>
                  <a:lnTo>
                    <a:pt x="69" y="22"/>
                  </a:lnTo>
                  <a:lnTo>
                    <a:pt x="69" y="0"/>
                  </a:ln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461" name="Google Shape;3461;p11"/>
            <p:cNvSpPr/>
            <p:nvPr/>
          </p:nvSpPr>
          <p:spPr>
            <a:xfrm>
              <a:off x="10334626" y="6765926"/>
              <a:ext cx="109538" cy="34925"/>
            </a:xfrm>
            <a:custGeom>
              <a:rect b="b" l="l" r="r" t="t"/>
              <a:pathLst>
                <a:path extrusionOk="0" h="22" w="69">
                  <a:moveTo>
                    <a:pt x="69" y="0"/>
                  </a:moveTo>
                  <a:lnTo>
                    <a:pt x="63" y="0"/>
                  </a:lnTo>
                  <a:lnTo>
                    <a:pt x="66" y="22"/>
                  </a:lnTo>
                  <a:lnTo>
                    <a:pt x="0" y="22"/>
                  </a:lnTo>
                  <a:lnTo>
                    <a:pt x="0" y="22"/>
                  </a:lnTo>
                  <a:lnTo>
                    <a:pt x="69" y="22"/>
                  </a:lnTo>
                  <a:lnTo>
                    <a:pt x="69"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462" name="Google Shape;3462;p11"/>
            <p:cNvSpPr/>
            <p:nvPr/>
          </p:nvSpPr>
          <p:spPr>
            <a:xfrm>
              <a:off x="10410826" y="6019801"/>
              <a:ext cx="33338" cy="746125"/>
            </a:xfrm>
            <a:custGeom>
              <a:rect b="b" l="l" r="r" t="t"/>
              <a:pathLst>
                <a:path extrusionOk="0" h="169" w="8">
                  <a:moveTo>
                    <a:pt x="8" y="159"/>
                  </a:moveTo>
                  <a:cubicBezTo>
                    <a:pt x="6" y="159"/>
                    <a:pt x="6" y="159"/>
                    <a:pt x="6" y="159"/>
                  </a:cubicBezTo>
                  <a:cubicBezTo>
                    <a:pt x="6" y="169"/>
                    <a:pt x="6" y="169"/>
                    <a:pt x="6" y="169"/>
                  </a:cubicBezTo>
                  <a:cubicBezTo>
                    <a:pt x="8" y="169"/>
                    <a:pt x="8" y="169"/>
                    <a:pt x="8" y="169"/>
                  </a:cubicBezTo>
                  <a:cubicBezTo>
                    <a:pt x="8" y="159"/>
                    <a:pt x="8" y="159"/>
                    <a:pt x="8" y="159"/>
                  </a:cubicBezTo>
                  <a:moveTo>
                    <a:pt x="1" y="0"/>
                  </a:moveTo>
                  <a:cubicBezTo>
                    <a:pt x="0" y="0"/>
                    <a:pt x="0" y="0"/>
                    <a:pt x="0" y="0"/>
                  </a:cubicBezTo>
                  <a:cubicBezTo>
                    <a:pt x="3" y="73"/>
                    <a:pt x="3" y="73"/>
                    <a:pt x="3" y="73"/>
                  </a:cubicBezTo>
                  <a:cubicBezTo>
                    <a:pt x="3" y="74"/>
                    <a:pt x="4" y="74"/>
                    <a:pt x="4" y="75"/>
                  </a:cubicBezTo>
                  <a:cubicBezTo>
                    <a:pt x="1" y="0"/>
                    <a:pt x="1" y="0"/>
                    <a:pt x="1" y="0"/>
                  </a:cubicBezTo>
                </a:path>
              </a:pathLst>
            </a:custGeom>
            <a:solidFill>
              <a:srgbClr val="D4F1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463" name="Google Shape;3463;p11"/>
            <p:cNvSpPr/>
            <p:nvPr/>
          </p:nvSpPr>
          <p:spPr>
            <a:xfrm>
              <a:off x="10421938" y="6342064"/>
              <a:ext cx="4763" cy="9525"/>
            </a:xfrm>
            <a:custGeom>
              <a:rect b="b" l="l" r="r" t="t"/>
              <a:pathLst>
                <a:path extrusionOk="0" h="2" w="1">
                  <a:moveTo>
                    <a:pt x="0" y="0"/>
                  </a:moveTo>
                  <a:cubicBezTo>
                    <a:pt x="0" y="0"/>
                    <a:pt x="0" y="0"/>
                    <a:pt x="0" y="0"/>
                  </a:cubicBezTo>
                  <a:cubicBezTo>
                    <a:pt x="0" y="1"/>
                    <a:pt x="1" y="1"/>
                    <a:pt x="1" y="2"/>
                  </a:cubicBezTo>
                  <a:cubicBezTo>
                    <a:pt x="1" y="2"/>
                    <a:pt x="1" y="2"/>
                    <a:pt x="1" y="2"/>
                  </a:cubicBezTo>
                  <a:cubicBezTo>
                    <a:pt x="1" y="1"/>
                    <a:pt x="0" y="1"/>
                    <a:pt x="0" y="0"/>
                  </a:cubicBezTo>
                </a:path>
              </a:pathLst>
            </a:custGeom>
            <a:solidFill>
              <a:srgbClr val="8ECB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464" name="Google Shape;3464;p11"/>
            <p:cNvSpPr/>
            <p:nvPr/>
          </p:nvSpPr>
          <p:spPr>
            <a:xfrm>
              <a:off x="10421938" y="6342064"/>
              <a:ext cx="22225" cy="379413"/>
            </a:xfrm>
            <a:custGeom>
              <a:rect b="b" l="l" r="r" t="t"/>
              <a:pathLst>
                <a:path extrusionOk="0" h="86" w="5">
                  <a:moveTo>
                    <a:pt x="0" y="0"/>
                  </a:moveTo>
                  <a:cubicBezTo>
                    <a:pt x="3" y="86"/>
                    <a:pt x="3" y="86"/>
                    <a:pt x="3" y="86"/>
                  </a:cubicBezTo>
                  <a:cubicBezTo>
                    <a:pt x="5" y="86"/>
                    <a:pt x="5" y="86"/>
                    <a:pt x="5" y="86"/>
                  </a:cubicBezTo>
                  <a:cubicBezTo>
                    <a:pt x="1" y="2"/>
                    <a:pt x="1" y="2"/>
                    <a:pt x="1" y="2"/>
                  </a:cubicBezTo>
                  <a:cubicBezTo>
                    <a:pt x="1" y="1"/>
                    <a:pt x="0" y="1"/>
                    <a:pt x="0" y="0"/>
                  </a:cubicBezTo>
                </a:path>
              </a:pathLst>
            </a:custGeom>
            <a:solidFill>
              <a:srgbClr val="A5D55C"/>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465" name="Google Shape;3465;p11"/>
            <p:cNvSpPr/>
            <p:nvPr/>
          </p:nvSpPr>
          <p:spPr>
            <a:xfrm>
              <a:off x="10334626" y="5295901"/>
              <a:ext cx="322263" cy="1504950"/>
            </a:xfrm>
            <a:custGeom>
              <a:rect b="b" l="l" r="r" t="t"/>
              <a:pathLst>
                <a:path extrusionOk="0" h="948" w="203">
                  <a:moveTo>
                    <a:pt x="11" y="0"/>
                  </a:moveTo>
                  <a:lnTo>
                    <a:pt x="0" y="103"/>
                  </a:lnTo>
                  <a:lnTo>
                    <a:pt x="0" y="948"/>
                  </a:lnTo>
                  <a:lnTo>
                    <a:pt x="66" y="948"/>
                  </a:lnTo>
                  <a:lnTo>
                    <a:pt x="63" y="926"/>
                  </a:lnTo>
                  <a:lnTo>
                    <a:pt x="63" y="898"/>
                  </a:lnTo>
                  <a:lnTo>
                    <a:pt x="55" y="659"/>
                  </a:lnTo>
                  <a:lnTo>
                    <a:pt x="55" y="659"/>
                  </a:lnTo>
                  <a:lnTo>
                    <a:pt x="48" y="456"/>
                  </a:lnTo>
                  <a:lnTo>
                    <a:pt x="45" y="359"/>
                  </a:lnTo>
                  <a:lnTo>
                    <a:pt x="203" y="167"/>
                  </a:lnTo>
                  <a:lnTo>
                    <a:pt x="34" y="270"/>
                  </a:lnTo>
                  <a:lnTo>
                    <a:pt x="11"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466" name="Google Shape;3466;p11"/>
            <p:cNvSpPr/>
            <p:nvPr/>
          </p:nvSpPr>
          <p:spPr>
            <a:xfrm>
              <a:off x="6616701" y="5583239"/>
              <a:ext cx="666750" cy="1254125"/>
            </a:xfrm>
            <a:custGeom>
              <a:rect b="b" l="l" r="r" t="t"/>
              <a:pathLst>
                <a:path extrusionOk="0" h="790" w="420">
                  <a:moveTo>
                    <a:pt x="420" y="156"/>
                  </a:moveTo>
                  <a:lnTo>
                    <a:pt x="241" y="203"/>
                  </a:lnTo>
                  <a:lnTo>
                    <a:pt x="202" y="0"/>
                  </a:lnTo>
                  <a:lnTo>
                    <a:pt x="170" y="203"/>
                  </a:lnTo>
                  <a:lnTo>
                    <a:pt x="0" y="153"/>
                  </a:lnTo>
                  <a:lnTo>
                    <a:pt x="176" y="278"/>
                  </a:lnTo>
                  <a:lnTo>
                    <a:pt x="163" y="790"/>
                  </a:lnTo>
                  <a:lnTo>
                    <a:pt x="244" y="790"/>
                  </a:lnTo>
                  <a:lnTo>
                    <a:pt x="231" y="278"/>
                  </a:lnTo>
                  <a:lnTo>
                    <a:pt x="420" y="156"/>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467" name="Google Shape;3467;p11"/>
            <p:cNvSpPr/>
            <p:nvPr/>
          </p:nvSpPr>
          <p:spPr>
            <a:xfrm>
              <a:off x="6937376" y="6837364"/>
              <a:ext cx="66675" cy="3175"/>
            </a:xfrm>
            <a:prstGeom prst="rect">
              <a:avLst/>
            </a:pr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468" name="Google Shape;3468;p11"/>
            <p:cNvSpPr/>
            <p:nvPr/>
          </p:nvSpPr>
          <p:spPr>
            <a:xfrm>
              <a:off x="6937376" y="6837364"/>
              <a:ext cx="66675" cy="3175"/>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469" name="Google Shape;3469;p11"/>
            <p:cNvSpPr/>
            <p:nvPr/>
          </p:nvSpPr>
          <p:spPr>
            <a:xfrm>
              <a:off x="6937376" y="6761164"/>
              <a:ext cx="66675" cy="76200"/>
            </a:xfrm>
            <a:custGeom>
              <a:rect b="b" l="l" r="r" t="t"/>
              <a:pathLst>
                <a:path extrusionOk="0" h="48" w="42">
                  <a:moveTo>
                    <a:pt x="39" y="0"/>
                  </a:moveTo>
                  <a:lnTo>
                    <a:pt x="0" y="0"/>
                  </a:lnTo>
                  <a:lnTo>
                    <a:pt x="0" y="48"/>
                  </a:lnTo>
                  <a:lnTo>
                    <a:pt x="42" y="48"/>
                  </a:lnTo>
                  <a:lnTo>
                    <a:pt x="39" y="0"/>
                  </a:lnTo>
                  <a:close/>
                </a:path>
              </a:pathLst>
            </a:custGeom>
            <a:solidFill>
              <a:srgbClr val="D18A5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470" name="Google Shape;3470;p11"/>
            <p:cNvSpPr/>
            <p:nvPr/>
          </p:nvSpPr>
          <p:spPr>
            <a:xfrm>
              <a:off x="6937376" y="6761164"/>
              <a:ext cx="66675" cy="76200"/>
            </a:xfrm>
            <a:custGeom>
              <a:rect b="b" l="l" r="r" t="t"/>
              <a:pathLst>
                <a:path extrusionOk="0" h="48" w="42">
                  <a:moveTo>
                    <a:pt x="39" y="0"/>
                  </a:moveTo>
                  <a:lnTo>
                    <a:pt x="0" y="0"/>
                  </a:lnTo>
                  <a:lnTo>
                    <a:pt x="0" y="48"/>
                  </a:lnTo>
                  <a:lnTo>
                    <a:pt x="42" y="48"/>
                  </a:lnTo>
                  <a:lnTo>
                    <a:pt x="39"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471" name="Google Shape;3471;p11"/>
            <p:cNvSpPr/>
            <p:nvPr/>
          </p:nvSpPr>
          <p:spPr>
            <a:xfrm>
              <a:off x="11160126" y="6453189"/>
              <a:ext cx="458788" cy="307975"/>
            </a:xfrm>
            <a:custGeom>
              <a:rect b="b" l="l" r="r" t="t"/>
              <a:pathLst>
                <a:path extrusionOk="0" h="70" w="110">
                  <a:moveTo>
                    <a:pt x="108" y="70"/>
                  </a:moveTo>
                  <a:cubicBezTo>
                    <a:pt x="110" y="65"/>
                    <a:pt x="110" y="60"/>
                    <a:pt x="110" y="55"/>
                  </a:cubicBezTo>
                  <a:cubicBezTo>
                    <a:pt x="110" y="24"/>
                    <a:pt x="86" y="0"/>
                    <a:pt x="55" y="0"/>
                  </a:cubicBezTo>
                  <a:cubicBezTo>
                    <a:pt x="25" y="0"/>
                    <a:pt x="0" y="24"/>
                    <a:pt x="0" y="55"/>
                  </a:cubicBezTo>
                  <a:cubicBezTo>
                    <a:pt x="0" y="60"/>
                    <a:pt x="1" y="65"/>
                    <a:pt x="2" y="70"/>
                  </a:cubicBezTo>
                  <a:cubicBezTo>
                    <a:pt x="108" y="70"/>
                    <a:pt x="108" y="70"/>
                    <a:pt x="108" y="70"/>
                  </a:cubicBezTo>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472" name="Google Shape;3472;p11"/>
            <p:cNvSpPr/>
            <p:nvPr/>
          </p:nvSpPr>
          <p:spPr>
            <a:xfrm>
              <a:off x="11749088" y="6453189"/>
              <a:ext cx="461963" cy="307975"/>
            </a:xfrm>
            <a:custGeom>
              <a:rect b="b" l="l" r="r" t="t"/>
              <a:pathLst>
                <a:path extrusionOk="0" h="70" w="111">
                  <a:moveTo>
                    <a:pt x="108" y="70"/>
                  </a:moveTo>
                  <a:cubicBezTo>
                    <a:pt x="110" y="65"/>
                    <a:pt x="111" y="60"/>
                    <a:pt x="111" y="55"/>
                  </a:cubicBezTo>
                  <a:cubicBezTo>
                    <a:pt x="111" y="24"/>
                    <a:pt x="86" y="0"/>
                    <a:pt x="55" y="0"/>
                  </a:cubicBezTo>
                  <a:cubicBezTo>
                    <a:pt x="25" y="0"/>
                    <a:pt x="0" y="24"/>
                    <a:pt x="0" y="55"/>
                  </a:cubicBezTo>
                  <a:cubicBezTo>
                    <a:pt x="0" y="60"/>
                    <a:pt x="1" y="65"/>
                    <a:pt x="2" y="70"/>
                  </a:cubicBezTo>
                  <a:cubicBezTo>
                    <a:pt x="108" y="70"/>
                    <a:pt x="108" y="70"/>
                    <a:pt x="108" y="70"/>
                  </a:cubicBezTo>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473" name="Google Shape;3473;p11"/>
            <p:cNvSpPr/>
            <p:nvPr/>
          </p:nvSpPr>
          <p:spPr>
            <a:xfrm>
              <a:off x="11380788" y="6138864"/>
              <a:ext cx="609600" cy="622300"/>
            </a:xfrm>
            <a:custGeom>
              <a:rect b="b" l="l" r="r" t="t"/>
              <a:pathLst>
                <a:path extrusionOk="0" h="141" w="146">
                  <a:moveTo>
                    <a:pt x="47" y="141"/>
                  </a:moveTo>
                  <a:cubicBezTo>
                    <a:pt x="99" y="141"/>
                    <a:pt x="99" y="141"/>
                    <a:pt x="99" y="141"/>
                  </a:cubicBezTo>
                  <a:cubicBezTo>
                    <a:pt x="126" y="131"/>
                    <a:pt x="146" y="104"/>
                    <a:pt x="146" y="73"/>
                  </a:cubicBezTo>
                  <a:cubicBezTo>
                    <a:pt x="146" y="33"/>
                    <a:pt x="113" y="0"/>
                    <a:pt x="73" y="0"/>
                  </a:cubicBezTo>
                  <a:cubicBezTo>
                    <a:pt x="33" y="0"/>
                    <a:pt x="0" y="33"/>
                    <a:pt x="0" y="73"/>
                  </a:cubicBezTo>
                  <a:cubicBezTo>
                    <a:pt x="0" y="104"/>
                    <a:pt x="20" y="131"/>
                    <a:pt x="47" y="141"/>
                  </a:cubicBezTo>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474" name="Google Shape;3474;p11"/>
            <p:cNvSpPr/>
            <p:nvPr/>
          </p:nvSpPr>
          <p:spPr>
            <a:xfrm>
              <a:off x="11226801" y="6616701"/>
              <a:ext cx="125413" cy="136525"/>
            </a:xfrm>
            <a:prstGeom prst="ellipse">
              <a:avLst/>
            </a:pr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475" name="Google Shape;3475;p11"/>
            <p:cNvSpPr/>
            <p:nvPr/>
          </p:nvSpPr>
          <p:spPr>
            <a:xfrm>
              <a:off x="11464926" y="6284914"/>
              <a:ext cx="128588" cy="136525"/>
            </a:xfrm>
            <a:prstGeom prst="ellipse">
              <a:avLst/>
            </a:pr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476" name="Google Shape;3476;p11"/>
            <p:cNvSpPr/>
            <p:nvPr/>
          </p:nvSpPr>
          <p:spPr>
            <a:xfrm>
              <a:off x="11649076" y="6188076"/>
              <a:ext cx="128588" cy="136525"/>
            </a:xfrm>
            <a:prstGeom prst="ellipse">
              <a:avLst/>
            </a:pr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477" name="Google Shape;3477;p11"/>
            <p:cNvSpPr/>
            <p:nvPr/>
          </p:nvSpPr>
          <p:spPr>
            <a:xfrm>
              <a:off x="11610976" y="6399214"/>
              <a:ext cx="133350" cy="141288"/>
            </a:xfrm>
            <a:custGeom>
              <a:rect b="b" l="l" r="r" t="t"/>
              <a:pathLst>
                <a:path extrusionOk="0" h="32" w="32">
                  <a:moveTo>
                    <a:pt x="31" y="17"/>
                  </a:moveTo>
                  <a:cubicBezTo>
                    <a:pt x="31" y="26"/>
                    <a:pt x="23" y="32"/>
                    <a:pt x="15" y="32"/>
                  </a:cubicBezTo>
                  <a:cubicBezTo>
                    <a:pt x="6" y="31"/>
                    <a:pt x="0" y="24"/>
                    <a:pt x="0" y="15"/>
                  </a:cubicBezTo>
                  <a:cubicBezTo>
                    <a:pt x="1" y="7"/>
                    <a:pt x="8" y="0"/>
                    <a:pt x="17" y="1"/>
                  </a:cubicBezTo>
                  <a:cubicBezTo>
                    <a:pt x="25" y="1"/>
                    <a:pt x="32" y="8"/>
                    <a:pt x="31" y="17"/>
                  </a:cubicBezTo>
                </a:path>
              </a:pathLst>
            </a:cu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478" name="Google Shape;3478;p11"/>
            <p:cNvSpPr/>
            <p:nvPr/>
          </p:nvSpPr>
          <p:spPr>
            <a:xfrm>
              <a:off x="11390313" y="6500814"/>
              <a:ext cx="128588" cy="136525"/>
            </a:xfrm>
            <a:prstGeom prst="ellipse">
              <a:avLst/>
            </a:pr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479" name="Google Shape;3479;p11"/>
            <p:cNvSpPr/>
            <p:nvPr/>
          </p:nvSpPr>
          <p:spPr>
            <a:xfrm>
              <a:off x="11369676" y="6721476"/>
              <a:ext cx="115888" cy="39688"/>
            </a:xfrm>
            <a:custGeom>
              <a:rect b="b" l="l" r="r" t="t"/>
              <a:pathLst>
                <a:path extrusionOk="0" h="9" w="28">
                  <a:moveTo>
                    <a:pt x="28" y="9"/>
                  </a:moveTo>
                  <a:cubicBezTo>
                    <a:pt x="25" y="4"/>
                    <a:pt x="20" y="0"/>
                    <a:pt x="14" y="0"/>
                  </a:cubicBezTo>
                  <a:cubicBezTo>
                    <a:pt x="8" y="0"/>
                    <a:pt x="3" y="4"/>
                    <a:pt x="0" y="9"/>
                  </a:cubicBezTo>
                  <a:lnTo>
                    <a:pt x="28" y="9"/>
                  </a:lnTo>
                  <a:close/>
                </a:path>
              </a:pathLst>
            </a:cu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480" name="Google Shape;3480;p11"/>
            <p:cNvSpPr/>
            <p:nvPr/>
          </p:nvSpPr>
          <p:spPr>
            <a:xfrm>
              <a:off x="11572876" y="6575426"/>
              <a:ext cx="130175" cy="138113"/>
            </a:xfrm>
            <a:prstGeom prst="ellipse">
              <a:avLst/>
            </a:pr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481" name="Google Shape;3481;p11"/>
            <p:cNvSpPr/>
            <p:nvPr/>
          </p:nvSpPr>
          <p:spPr>
            <a:xfrm>
              <a:off x="11793538" y="6589714"/>
              <a:ext cx="130175" cy="131763"/>
            </a:xfrm>
            <a:prstGeom prst="ellipse">
              <a:avLst/>
            </a:pr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482" name="Google Shape;3482;p11"/>
            <p:cNvSpPr/>
            <p:nvPr/>
          </p:nvSpPr>
          <p:spPr>
            <a:xfrm>
              <a:off x="11926888" y="6735764"/>
              <a:ext cx="104775" cy="25400"/>
            </a:xfrm>
            <a:custGeom>
              <a:rect b="b" l="l" r="r" t="t"/>
              <a:pathLst>
                <a:path extrusionOk="0" h="6" w="25">
                  <a:moveTo>
                    <a:pt x="25" y="6"/>
                  </a:moveTo>
                  <a:cubicBezTo>
                    <a:pt x="22" y="2"/>
                    <a:pt x="17" y="0"/>
                    <a:pt x="12" y="0"/>
                  </a:cubicBezTo>
                  <a:cubicBezTo>
                    <a:pt x="7" y="0"/>
                    <a:pt x="3" y="2"/>
                    <a:pt x="0" y="6"/>
                  </a:cubicBezTo>
                  <a:cubicBezTo>
                    <a:pt x="25" y="6"/>
                    <a:pt x="25" y="6"/>
                    <a:pt x="25" y="6"/>
                  </a:cubicBezTo>
                </a:path>
              </a:pathLst>
            </a:cu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483" name="Google Shape;3483;p11"/>
            <p:cNvSpPr/>
            <p:nvPr/>
          </p:nvSpPr>
          <p:spPr>
            <a:xfrm>
              <a:off x="12044363" y="6567489"/>
              <a:ext cx="128588" cy="136525"/>
            </a:xfrm>
            <a:prstGeom prst="ellipse">
              <a:avLst/>
            </a:pr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484" name="Google Shape;3484;p11"/>
            <p:cNvSpPr/>
            <p:nvPr/>
          </p:nvSpPr>
          <p:spPr>
            <a:xfrm>
              <a:off x="11798301" y="6337301"/>
              <a:ext cx="141288" cy="150813"/>
            </a:xfrm>
            <a:custGeom>
              <a:rect b="b" l="l" r="r" t="t"/>
              <a:pathLst>
                <a:path extrusionOk="0" h="34" w="34">
                  <a:moveTo>
                    <a:pt x="32" y="13"/>
                  </a:moveTo>
                  <a:cubicBezTo>
                    <a:pt x="34" y="21"/>
                    <a:pt x="29" y="30"/>
                    <a:pt x="21" y="32"/>
                  </a:cubicBezTo>
                  <a:cubicBezTo>
                    <a:pt x="13" y="34"/>
                    <a:pt x="4" y="29"/>
                    <a:pt x="2" y="21"/>
                  </a:cubicBezTo>
                  <a:cubicBezTo>
                    <a:pt x="0" y="12"/>
                    <a:pt x="5" y="4"/>
                    <a:pt x="13" y="2"/>
                  </a:cubicBezTo>
                  <a:cubicBezTo>
                    <a:pt x="21" y="0"/>
                    <a:pt x="30" y="5"/>
                    <a:pt x="32" y="13"/>
                  </a:cubicBezTo>
                </a:path>
              </a:pathLst>
            </a:cu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485" name="Google Shape;3485;p11"/>
            <p:cNvSpPr/>
            <p:nvPr/>
          </p:nvSpPr>
          <p:spPr>
            <a:xfrm>
              <a:off x="12206288" y="6677026"/>
              <a:ext cx="4763" cy="19050"/>
            </a:xfrm>
            <a:custGeom>
              <a:rect b="b" l="l" r="r" t="t"/>
              <a:pathLst>
                <a:path extrusionOk="0" h="4" w="1">
                  <a:moveTo>
                    <a:pt x="1" y="4"/>
                  </a:moveTo>
                  <a:cubicBezTo>
                    <a:pt x="1" y="4"/>
                    <a:pt x="1" y="4"/>
                    <a:pt x="1" y="4"/>
                  </a:cubicBezTo>
                  <a:cubicBezTo>
                    <a:pt x="1" y="4"/>
                    <a:pt x="1" y="4"/>
                    <a:pt x="1" y="4"/>
                  </a:cubicBezTo>
                  <a:cubicBezTo>
                    <a:pt x="1" y="4"/>
                    <a:pt x="1" y="4"/>
                    <a:pt x="1" y="4"/>
                  </a:cubicBezTo>
                  <a:moveTo>
                    <a:pt x="1" y="4"/>
                  </a:moveTo>
                  <a:cubicBezTo>
                    <a:pt x="1" y="4"/>
                    <a:pt x="1" y="4"/>
                    <a:pt x="1" y="4"/>
                  </a:cubicBezTo>
                  <a:cubicBezTo>
                    <a:pt x="1" y="4"/>
                    <a:pt x="1" y="4"/>
                    <a:pt x="1" y="4"/>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2"/>
                  </a:moveTo>
                  <a:cubicBezTo>
                    <a:pt x="1" y="2"/>
                    <a:pt x="1" y="2"/>
                    <a:pt x="1" y="3"/>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0" y="2"/>
                  </a:moveTo>
                  <a:cubicBezTo>
                    <a:pt x="0" y="2"/>
                    <a:pt x="0" y="2"/>
                    <a:pt x="0" y="2"/>
                  </a:cubicBezTo>
                  <a:cubicBezTo>
                    <a:pt x="0" y="2"/>
                    <a:pt x="0" y="2"/>
                    <a:pt x="0" y="2"/>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path>
              </a:pathLst>
            </a:custGeom>
            <a:solidFill>
              <a:srgbClr val="D4F1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486" name="Google Shape;3486;p11"/>
            <p:cNvSpPr/>
            <p:nvPr/>
          </p:nvSpPr>
          <p:spPr>
            <a:xfrm>
              <a:off x="11793538" y="6453189"/>
              <a:ext cx="417513" cy="307975"/>
            </a:xfrm>
            <a:custGeom>
              <a:rect b="b" l="l" r="r" t="t"/>
              <a:pathLst>
                <a:path extrusionOk="0" h="70" w="100">
                  <a:moveTo>
                    <a:pt x="75" y="57"/>
                  </a:moveTo>
                  <a:cubicBezTo>
                    <a:pt x="67" y="57"/>
                    <a:pt x="60" y="50"/>
                    <a:pt x="60" y="42"/>
                  </a:cubicBezTo>
                  <a:cubicBezTo>
                    <a:pt x="60" y="33"/>
                    <a:pt x="67" y="26"/>
                    <a:pt x="75" y="26"/>
                  </a:cubicBezTo>
                  <a:cubicBezTo>
                    <a:pt x="84" y="26"/>
                    <a:pt x="91" y="33"/>
                    <a:pt x="91" y="42"/>
                  </a:cubicBezTo>
                  <a:cubicBezTo>
                    <a:pt x="91" y="50"/>
                    <a:pt x="84" y="57"/>
                    <a:pt x="75" y="57"/>
                  </a:cubicBezTo>
                  <a:moveTo>
                    <a:pt x="47" y="0"/>
                  </a:moveTo>
                  <a:cubicBezTo>
                    <a:pt x="47" y="0"/>
                    <a:pt x="47" y="1"/>
                    <a:pt x="47" y="2"/>
                  </a:cubicBezTo>
                  <a:cubicBezTo>
                    <a:pt x="47" y="19"/>
                    <a:pt x="41" y="34"/>
                    <a:pt x="31" y="47"/>
                  </a:cubicBezTo>
                  <a:cubicBezTo>
                    <a:pt x="31" y="55"/>
                    <a:pt x="24" y="61"/>
                    <a:pt x="16" y="61"/>
                  </a:cubicBezTo>
                  <a:cubicBezTo>
                    <a:pt x="16" y="61"/>
                    <a:pt x="16" y="61"/>
                    <a:pt x="16" y="61"/>
                  </a:cubicBezTo>
                  <a:cubicBezTo>
                    <a:pt x="11" y="65"/>
                    <a:pt x="5" y="68"/>
                    <a:pt x="0" y="70"/>
                  </a:cubicBezTo>
                  <a:cubicBezTo>
                    <a:pt x="32" y="70"/>
                    <a:pt x="32" y="70"/>
                    <a:pt x="32" y="70"/>
                  </a:cubicBezTo>
                  <a:cubicBezTo>
                    <a:pt x="35" y="66"/>
                    <a:pt x="39" y="64"/>
                    <a:pt x="44" y="64"/>
                  </a:cubicBezTo>
                  <a:cubicBezTo>
                    <a:pt x="49" y="64"/>
                    <a:pt x="54" y="66"/>
                    <a:pt x="57" y="70"/>
                  </a:cubicBezTo>
                  <a:cubicBezTo>
                    <a:pt x="97" y="70"/>
                    <a:pt x="97" y="70"/>
                    <a:pt x="97" y="70"/>
                  </a:cubicBezTo>
                  <a:cubicBezTo>
                    <a:pt x="99" y="65"/>
                    <a:pt x="100" y="60"/>
                    <a:pt x="100" y="55"/>
                  </a:cubicBezTo>
                  <a:cubicBezTo>
                    <a:pt x="100" y="55"/>
                    <a:pt x="100" y="55"/>
                    <a:pt x="100" y="55"/>
                  </a:cubicBezTo>
                  <a:cubicBezTo>
                    <a:pt x="100" y="55"/>
                    <a:pt x="100" y="55"/>
                    <a:pt x="100" y="55"/>
                  </a:cubicBezTo>
                  <a:cubicBezTo>
                    <a:pt x="100" y="55"/>
                    <a:pt x="100" y="55"/>
                    <a:pt x="100" y="55"/>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99" y="53"/>
                  </a:cubicBezTo>
                  <a:cubicBezTo>
                    <a:pt x="99" y="53"/>
                    <a:pt x="99" y="53"/>
                    <a:pt x="99" y="53"/>
                  </a:cubicBezTo>
                  <a:cubicBezTo>
                    <a:pt x="99" y="53"/>
                    <a:pt x="99" y="53"/>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7" y="23"/>
                    <a:pt x="75" y="1"/>
                    <a:pt x="47" y="0"/>
                  </a:cubicBezTo>
                </a:path>
              </a:pathLst>
            </a:custGeom>
            <a:solidFill>
              <a:srgbClr val="8ECB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487" name="Google Shape;3487;p11"/>
            <p:cNvSpPr/>
            <p:nvPr/>
          </p:nvSpPr>
          <p:spPr>
            <a:xfrm>
              <a:off x="11706226" y="6138864"/>
              <a:ext cx="284163" cy="622300"/>
            </a:xfrm>
            <a:custGeom>
              <a:rect b="b" l="l" r="r" t="t"/>
              <a:pathLst>
                <a:path extrusionOk="0" h="141" w="68">
                  <a:moveTo>
                    <a:pt x="39" y="77"/>
                  </a:moveTo>
                  <a:cubicBezTo>
                    <a:pt x="32" y="77"/>
                    <a:pt x="26" y="73"/>
                    <a:pt x="24" y="66"/>
                  </a:cubicBezTo>
                  <a:cubicBezTo>
                    <a:pt x="22" y="57"/>
                    <a:pt x="27" y="49"/>
                    <a:pt x="35" y="47"/>
                  </a:cubicBezTo>
                  <a:cubicBezTo>
                    <a:pt x="36" y="47"/>
                    <a:pt x="38" y="46"/>
                    <a:pt x="39" y="46"/>
                  </a:cubicBezTo>
                  <a:cubicBezTo>
                    <a:pt x="46" y="46"/>
                    <a:pt x="52" y="51"/>
                    <a:pt x="54" y="58"/>
                  </a:cubicBezTo>
                  <a:cubicBezTo>
                    <a:pt x="56" y="66"/>
                    <a:pt x="51" y="75"/>
                    <a:pt x="43" y="77"/>
                  </a:cubicBezTo>
                  <a:cubicBezTo>
                    <a:pt x="42" y="77"/>
                    <a:pt x="40" y="77"/>
                    <a:pt x="39" y="77"/>
                  </a:cubicBezTo>
                  <a:moveTo>
                    <a:pt x="0" y="0"/>
                  </a:moveTo>
                  <a:cubicBezTo>
                    <a:pt x="0" y="11"/>
                    <a:pt x="0" y="11"/>
                    <a:pt x="0" y="11"/>
                  </a:cubicBezTo>
                  <a:cubicBezTo>
                    <a:pt x="1" y="11"/>
                    <a:pt x="1" y="11"/>
                    <a:pt x="1" y="11"/>
                  </a:cubicBezTo>
                  <a:cubicBezTo>
                    <a:pt x="10" y="11"/>
                    <a:pt x="17" y="18"/>
                    <a:pt x="17" y="27"/>
                  </a:cubicBezTo>
                  <a:cubicBezTo>
                    <a:pt x="17" y="35"/>
                    <a:pt x="10" y="42"/>
                    <a:pt x="1" y="42"/>
                  </a:cubicBezTo>
                  <a:cubicBezTo>
                    <a:pt x="1" y="42"/>
                    <a:pt x="1" y="42"/>
                    <a:pt x="0" y="42"/>
                  </a:cubicBezTo>
                  <a:cubicBezTo>
                    <a:pt x="0" y="62"/>
                    <a:pt x="0" y="62"/>
                    <a:pt x="0" y="62"/>
                  </a:cubicBezTo>
                  <a:cubicBezTo>
                    <a:pt x="5" y="64"/>
                    <a:pt x="8" y="70"/>
                    <a:pt x="8" y="76"/>
                  </a:cubicBezTo>
                  <a:cubicBezTo>
                    <a:pt x="8" y="81"/>
                    <a:pt x="5" y="86"/>
                    <a:pt x="0" y="89"/>
                  </a:cubicBezTo>
                  <a:cubicBezTo>
                    <a:pt x="0" y="141"/>
                    <a:pt x="0" y="141"/>
                    <a:pt x="0" y="141"/>
                  </a:cubicBezTo>
                  <a:cubicBezTo>
                    <a:pt x="21" y="141"/>
                    <a:pt x="21" y="141"/>
                    <a:pt x="21" y="141"/>
                  </a:cubicBezTo>
                  <a:cubicBezTo>
                    <a:pt x="26" y="139"/>
                    <a:pt x="32" y="136"/>
                    <a:pt x="37" y="132"/>
                  </a:cubicBezTo>
                  <a:cubicBezTo>
                    <a:pt x="28" y="132"/>
                    <a:pt x="21" y="126"/>
                    <a:pt x="21" y="117"/>
                  </a:cubicBezTo>
                  <a:cubicBezTo>
                    <a:pt x="21" y="109"/>
                    <a:pt x="28" y="102"/>
                    <a:pt x="37" y="102"/>
                  </a:cubicBezTo>
                  <a:cubicBezTo>
                    <a:pt x="45" y="102"/>
                    <a:pt x="52" y="109"/>
                    <a:pt x="52" y="117"/>
                  </a:cubicBezTo>
                  <a:cubicBezTo>
                    <a:pt x="52" y="117"/>
                    <a:pt x="52" y="117"/>
                    <a:pt x="52" y="118"/>
                  </a:cubicBezTo>
                  <a:cubicBezTo>
                    <a:pt x="62" y="105"/>
                    <a:pt x="68" y="90"/>
                    <a:pt x="68" y="73"/>
                  </a:cubicBezTo>
                  <a:cubicBezTo>
                    <a:pt x="68" y="72"/>
                    <a:pt x="68" y="71"/>
                    <a:pt x="68" y="71"/>
                  </a:cubicBezTo>
                  <a:cubicBezTo>
                    <a:pt x="68" y="71"/>
                    <a:pt x="68" y="71"/>
                    <a:pt x="68" y="71"/>
                  </a:cubicBezTo>
                  <a:cubicBezTo>
                    <a:pt x="66" y="33"/>
                    <a:pt x="37" y="3"/>
                    <a:pt x="0" y="0"/>
                  </a:cubicBezTo>
                </a:path>
              </a:pathLst>
            </a:custGeom>
            <a:solidFill>
              <a:srgbClr val="8ECB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488" name="Google Shape;3488;p11"/>
            <p:cNvSpPr/>
            <p:nvPr/>
          </p:nvSpPr>
          <p:spPr>
            <a:xfrm>
              <a:off x="11706226" y="6188076"/>
              <a:ext cx="71438" cy="136525"/>
            </a:xfrm>
            <a:custGeom>
              <a:rect b="b" l="l" r="r" t="t"/>
              <a:pathLst>
                <a:path extrusionOk="0" h="31" w="17">
                  <a:moveTo>
                    <a:pt x="1" y="0"/>
                  </a:moveTo>
                  <a:cubicBezTo>
                    <a:pt x="1" y="0"/>
                    <a:pt x="1" y="0"/>
                    <a:pt x="0" y="0"/>
                  </a:cubicBezTo>
                  <a:cubicBezTo>
                    <a:pt x="0" y="31"/>
                    <a:pt x="0" y="31"/>
                    <a:pt x="0" y="31"/>
                  </a:cubicBezTo>
                  <a:cubicBezTo>
                    <a:pt x="1" y="31"/>
                    <a:pt x="1" y="31"/>
                    <a:pt x="1" y="31"/>
                  </a:cubicBezTo>
                  <a:cubicBezTo>
                    <a:pt x="10" y="31"/>
                    <a:pt x="17" y="24"/>
                    <a:pt x="17" y="16"/>
                  </a:cubicBezTo>
                  <a:cubicBezTo>
                    <a:pt x="17" y="7"/>
                    <a:pt x="10" y="0"/>
                    <a:pt x="1" y="0"/>
                  </a:cubicBezTo>
                </a:path>
              </a:pathLst>
            </a:custGeom>
            <a:solidFill>
              <a:srgbClr val="7AB6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489" name="Google Shape;3489;p11"/>
            <p:cNvSpPr/>
            <p:nvPr/>
          </p:nvSpPr>
          <p:spPr>
            <a:xfrm>
              <a:off x="11706226" y="6413501"/>
              <a:ext cx="33338" cy="119063"/>
            </a:xfrm>
            <a:custGeom>
              <a:rect b="b" l="l" r="r" t="t"/>
              <a:pathLst>
                <a:path extrusionOk="0" h="27" w="8">
                  <a:moveTo>
                    <a:pt x="0" y="0"/>
                  </a:moveTo>
                  <a:cubicBezTo>
                    <a:pt x="0" y="27"/>
                    <a:pt x="0" y="27"/>
                    <a:pt x="0" y="27"/>
                  </a:cubicBezTo>
                  <a:cubicBezTo>
                    <a:pt x="5" y="24"/>
                    <a:pt x="8" y="19"/>
                    <a:pt x="8" y="14"/>
                  </a:cubicBezTo>
                  <a:cubicBezTo>
                    <a:pt x="8" y="8"/>
                    <a:pt x="5" y="2"/>
                    <a:pt x="0" y="0"/>
                  </a:cubicBezTo>
                </a:path>
              </a:pathLst>
            </a:custGeom>
            <a:solidFill>
              <a:srgbClr val="7AB6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490" name="Google Shape;3490;p11"/>
            <p:cNvSpPr/>
            <p:nvPr/>
          </p:nvSpPr>
          <p:spPr>
            <a:xfrm>
              <a:off x="11793538" y="6589714"/>
              <a:ext cx="130175" cy="131763"/>
            </a:xfrm>
            <a:custGeom>
              <a:rect b="b" l="l" r="r" t="t"/>
              <a:pathLst>
                <a:path extrusionOk="0" h="30" w="31">
                  <a:moveTo>
                    <a:pt x="16" y="0"/>
                  </a:moveTo>
                  <a:cubicBezTo>
                    <a:pt x="7" y="0"/>
                    <a:pt x="0" y="7"/>
                    <a:pt x="0" y="15"/>
                  </a:cubicBezTo>
                  <a:cubicBezTo>
                    <a:pt x="0" y="24"/>
                    <a:pt x="7" y="30"/>
                    <a:pt x="16" y="30"/>
                  </a:cubicBezTo>
                  <a:cubicBezTo>
                    <a:pt x="16" y="30"/>
                    <a:pt x="16" y="30"/>
                    <a:pt x="16" y="30"/>
                  </a:cubicBezTo>
                  <a:cubicBezTo>
                    <a:pt x="24" y="30"/>
                    <a:pt x="31" y="24"/>
                    <a:pt x="31" y="16"/>
                  </a:cubicBezTo>
                  <a:cubicBezTo>
                    <a:pt x="31" y="15"/>
                    <a:pt x="31" y="15"/>
                    <a:pt x="31" y="15"/>
                  </a:cubicBezTo>
                  <a:cubicBezTo>
                    <a:pt x="31" y="7"/>
                    <a:pt x="24" y="0"/>
                    <a:pt x="16" y="0"/>
                  </a:cubicBezTo>
                </a:path>
              </a:pathLst>
            </a:custGeom>
            <a:solidFill>
              <a:srgbClr val="7AB6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491" name="Google Shape;3491;p11"/>
            <p:cNvSpPr/>
            <p:nvPr/>
          </p:nvSpPr>
          <p:spPr>
            <a:xfrm>
              <a:off x="11926888" y="6735764"/>
              <a:ext cx="104775" cy="25400"/>
            </a:xfrm>
            <a:custGeom>
              <a:rect b="b" l="l" r="r" t="t"/>
              <a:pathLst>
                <a:path extrusionOk="0" h="6" w="25">
                  <a:moveTo>
                    <a:pt x="12" y="0"/>
                  </a:moveTo>
                  <a:cubicBezTo>
                    <a:pt x="7" y="0"/>
                    <a:pt x="3" y="2"/>
                    <a:pt x="0" y="6"/>
                  </a:cubicBezTo>
                  <a:cubicBezTo>
                    <a:pt x="25" y="6"/>
                    <a:pt x="25" y="6"/>
                    <a:pt x="25" y="6"/>
                  </a:cubicBezTo>
                  <a:cubicBezTo>
                    <a:pt x="22" y="2"/>
                    <a:pt x="17" y="0"/>
                    <a:pt x="12" y="0"/>
                  </a:cubicBezTo>
                </a:path>
              </a:pathLst>
            </a:custGeom>
            <a:solidFill>
              <a:srgbClr val="7AB6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492" name="Google Shape;3492;p11"/>
            <p:cNvSpPr/>
            <p:nvPr/>
          </p:nvSpPr>
          <p:spPr>
            <a:xfrm>
              <a:off x="12044363" y="6567489"/>
              <a:ext cx="128588" cy="136525"/>
            </a:xfrm>
            <a:prstGeom prst="ellipse">
              <a:avLst/>
            </a:prstGeom>
            <a:solidFill>
              <a:srgbClr val="7AB6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493" name="Google Shape;3493;p11"/>
            <p:cNvSpPr/>
            <p:nvPr/>
          </p:nvSpPr>
          <p:spPr>
            <a:xfrm>
              <a:off x="11798301" y="6342064"/>
              <a:ext cx="141288" cy="136525"/>
            </a:xfrm>
            <a:custGeom>
              <a:rect b="b" l="l" r="r" t="t"/>
              <a:pathLst>
                <a:path extrusionOk="0" h="31" w="34">
                  <a:moveTo>
                    <a:pt x="17" y="0"/>
                  </a:moveTo>
                  <a:cubicBezTo>
                    <a:pt x="16" y="0"/>
                    <a:pt x="14" y="1"/>
                    <a:pt x="13" y="1"/>
                  </a:cubicBezTo>
                  <a:cubicBezTo>
                    <a:pt x="5" y="3"/>
                    <a:pt x="0" y="11"/>
                    <a:pt x="2" y="20"/>
                  </a:cubicBezTo>
                  <a:cubicBezTo>
                    <a:pt x="4" y="27"/>
                    <a:pt x="10" y="31"/>
                    <a:pt x="17" y="31"/>
                  </a:cubicBezTo>
                  <a:cubicBezTo>
                    <a:pt x="18" y="31"/>
                    <a:pt x="20" y="31"/>
                    <a:pt x="21" y="31"/>
                  </a:cubicBezTo>
                  <a:cubicBezTo>
                    <a:pt x="29" y="29"/>
                    <a:pt x="34" y="20"/>
                    <a:pt x="32" y="12"/>
                  </a:cubicBezTo>
                  <a:cubicBezTo>
                    <a:pt x="30" y="5"/>
                    <a:pt x="24" y="0"/>
                    <a:pt x="17" y="0"/>
                  </a:cubicBezTo>
                </a:path>
              </a:pathLst>
            </a:custGeom>
            <a:solidFill>
              <a:srgbClr val="7AB6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494" name="Google Shape;3494;p11"/>
            <p:cNvSpPr/>
            <p:nvPr/>
          </p:nvSpPr>
          <p:spPr>
            <a:xfrm>
              <a:off x="6191250" y="6505576"/>
              <a:ext cx="382588" cy="255588"/>
            </a:xfrm>
            <a:custGeom>
              <a:rect b="b" l="l" r="r" t="t"/>
              <a:pathLst>
                <a:path extrusionOk="0" h="58" w="92">
                  <a:moveTo>
                    <a:pt x="90" y="58"/>
                  </a:moveTo>
                  <a:cubicBezTo>
                    <a:pt x="91" y="54"/>
                    <a:pt x="92" y="50"/>
                    <a:pt x="92" y="45"/>
                  </a:cubicBezTo>
                  <a:cubicBezTo>
                    <a:pt x="92" y="20"/>
                    <a:pt x="71" y="0"/>
                    <a:pt x="46" y="0"/>
                  </a:cubicBezTo>
                  <a:cubicBezTo>
                    <a:pt x="21" y="0"/>
                    <a:pt x="0" y="20"/>
                    <a:pt x="0" y="45"/>
                  </a:cubicBezTo>
                  <a:cubicBezTo>
                    <a:pt x="0" y="50"/>
                    <a:pt x="1" y="54"/>
                    <a:pt x="2" y="58"/>
                  </a:cubicBezTo>
                  <a:lnTo>
                    <a:pt x="90" y="58"/>
                  </a:lnTo>
                  <a:close/>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495" name="Google Shape;3495;p11"/>
            <p:cNvSpPr/>
            <p:nvPr/>
          </p:nvSpPr>
          <p:spPr>
            <a:xfrm>
              <a:off x="6678613" y="6505576"/>
              <a:ext cx="384175" cy="255588"/>
            </a:xfrm>
            <a:custGeom>
              <a:rect b="b" l="l" r="r" t="t"/>
              <a:pathLst>
                <a:path extrusionOk="0" h="58" w="92">
                  <a:moveTo>
                    <a:pt x="90" y="58"/>
                  </a:moveTo>
                  <a:cubicBezTo>
                    <a:pt x="91" y="54"/>
                    <a:pt x="92" y="50"/>
                    <a:pt x="92" y="45"/>
                  </a:cubicBezTo>
                  <a:cubicBezTo>
                    <a:pt x="92" y="20"/>
                    <a:pt x="71" y="0"/>
                    <a:pt x="46" y="0"/>
                  </a:cubicBezTo>
                  <a:cubicBezTo>
                    <a:pt x="21" y="0"/>
                    <a:pt x="0" y="20"/>
                    <a:pt x="0" y="45"/>
                  </a:cubicBezTo>
                  <a:cubicBezTo>
                    <a:pt x="0" y="50"/>
                    <a:pt x="1" y="54"/>
                    <a:pt x="2" y="58"/>
                  </a:cubicBezTo>
                  <a:cubicBezTo>
                    <a:pt x="90" y="58"/>
                    <a:pt x="90" y="58"/>
                    <a:pt x="90" y="58"/>
                  </a:cubicBezTo>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496" name="Google Shape;3496;p11"/>
            <p:cNvSpPr/>
            <p:nvPr/>
          </p:nvSpPr>
          <p:spPr>
            <a:xfrm>
              <a:off x="6373813" y="6245226"/>
              <a:ext cx="504825" cy="515938"/>
            </a:xfrm>
            <a:custGeom>
              <a:rect b="b" l="l" r="r" t="t"/>
              <a:pathLst>
                <a:path extrusionOk="0" h="117" w="121">
                  <a:moveTo>
                    <a:pt x="39" y="117"/>
                  </a:moveTo>
                  <a:cubicBezTo>
                    <a:pt x="82" y="117"/>
                    <a:pt x="82" y="117"/>
                    <a:pt x="82" y="117"/>
                  </a:cubicBezTo>
                  <a:cubicBezTo>
                    <a:pt x="105" y="108"/>
                    <a:pt x="121" y="86"/>
                    <a:pt x="121" y="61"/>
                  </a:cubicBezTo>
                  <a:cubicBezTo>
                    <a:pt x="121" y="27"/>
                    <a:pt x="94" y="0"/>
                    <a:pt x="60" y="0"/>
                  </a:cubicBezTo>
                  <a:cubicBezTo>
                    <a:pt x="27" y="0"/>
                    <a:pt x="0" y="27"/>
                    <a:pt x="0" y="61"/>
                  </a:cubicBezTo>
                  <a:cubicBezTo>
                    <a:pt x="0" y="86"/>
                    <a:pt x="16" y="108"/>
                    <a:pt x="39" y="117"/>
                  </a:cubicBezTo>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497" name="Google Shape;3497;p11"/>
            <p:cNvSpPr/>
            <p:nvPr/>
          </p:nvSpPr>
          <p:spPr>
            <a:xfrm>
              <a:off x="6245226" y="6642101"/>
              <a:ext cx="107950" cy="111125"/>
            </a:xfrm>
            <a:prstGeom prst="ellipse">
              <a:avLst/>
            </a:pr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498" name="Google Shape;3498;p11"/>
            <p:cNvSpPr/>
            <p:nvPr/>
          </p:nvSpPr>
          <p:spPr>
            <a:xfrm>
              <a:off x="6445251" y="6369051"/>
              <a:ext cx="104775" cy="109538"/>
            </a:xfrm>
            <a:prstGeom prst="ellipse">
              <a:avLst/>
            </a:pr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499" name="Google Shape;3499;p11"/>
            <p:cNvSpPr/>
            <p:nvPr/>
          </p:nvSpPr>
          <p:spPr>
            <a:xfrm>
              <a:off x="6596063" y="6284914"/>
              <a:ext cx="107950" cy="114300"/>
            </a:xfrm>
            <a:prstGeom prst="ellipse">
              <a:avLst/>
            </a:pr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500" name="Google Shape;3500;p11"/>
            <p:cNvSpPr/>
            <p:nvPr/>
          </p:nvSpPr>
          <p:spPr>
            <a:xfrm>
              <a:off x="6562726" y="6461126"/>
              <a:ext cx="111125" cy="119063"/>
            </a:xfrm>
            <a:custGeom>
              <a:rect b="b" l="l" r="r" t="t"/>
              <a:pathLst>
                <a:path extrusionOk="0" h="27" w="27">
                  <a:moveTo>
                    <a:pt x="26" y="14"/>
                  </a:moveTo>
                  <a:cubicBezTo>
                    <a:pt x="26" y="21"/>
                    <a:pt x="20" y="27"/>
                    <a:pt x="13" y="26"/>
                  </a:cubicBezTo>
                  <a:cubicBezTo>
                    <a:pt x="6" y="26"/>
                    <a:pt x="0" y="20"/>
                    <a:pt x="1" y="13"/>
                  </a:cubicBezTo>
                  <a:cubicBezTo>
                    <a:pt x="1" y="6"/>
                    <a:pt x="7" y="0"/>
                    <a:pt x="14" y="1"/>
                  </a:cubicBezTo>
                  <a:cubicBezTo>
                    <a:pt x="21" y="1"/>
                    <a:pt x="27" y="7"/>
                    <a:pt x="26" y="14"/>
                  </a:cubicBezTo>
                </a:path>
              </a:pathLst>
            </a:cu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501" name="Google Shape;3501;p11"/>
            <p:cNvSpPr/>
            <p:nvPr/>
          </p:nvSpPr>
          <p:spPr>
            <a:xfrm>
              <a:off x="6383338" y="6545264"/>
              <a:ext cx="107950" cy="111125"/>
            </a:xfrm>
            <a:prstGeom prst="ellipse">
              <a:avLst/>
            </a:pr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502" name="Google Shape;3502;p11"/>
            <p:cNvSpPr/>
            <p:nvPr/>
          </p:nvSpPr>
          <p:spPr>
            <a:xfrm>
              <a:off x="6365876" y="6731001"/>
              <a:ext cx="96838" cy="30163"/>
            </a:xfrm>
            <a:custGeom>
              <a:rect b="b" l="l" r="r" t="t"/>
              <a:pathLst>
                <a:path extrusionOk="0" h="7" w="23">
                  <a:moveTo>
                    <a:pt x="23" y="7"/>
                  </a:moveTo>
                  <a:cubicBezTo>
                    <a:pt x="20" y="3"/>
                    <a:pt x="16" y="0"/>
                    <a:pt x="11" y="0"/>
                  </a:cubicBezTo>
                  <a:cubicBezTo>
                    <a:pt x="6" y="0"/>
                    <a:pt x="2" y="3"/>
                    <a:pt x="0" y="7"/>
                  </a:cubicBezTo>
                  <a:lnTo>
                    <a:pt x="23" y="7"/>
                  </a:lnTo>
                  <a:close/>
                </a:path>
              </a:pathLst>
            </a:cu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503" name="Google Shape;3503;p11"/>
            <p:cNvSpPr/>
            <p:nvPr/>
          </p:nvSpPr>
          <p:spPr>
            <a:xfrm>
              <a:off x="6532563" y="6607176"/>
              <a:ext cx="107950" cy="114300"/>
            </a:xfrm>
            <a:prstGeom prst="ellipse">
              <a:avLst/>
            </a:pr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504" name="Google Shape;3504;p11"/>
            <p:cNvSpPr/>
            <p:nvPr/>
          </p:nvSpPr>
          <p:spPr>
            <a:xfrm>
              <a:off x="6716713" y="6616701"/>
              <a:ext cx="107950" cy="114300"/>
            </a:xfrm>
            <a:prstGeom prst="ellipse">
              <a:avLst/>
            </a:pr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505" name="Google Shape;3505;p11"/>
            <p:cNvSpPr/>
            <p:nvPr/>
          </p:nvSpPr>
          <p:spPr>
            <a:xfrm>
              <a:off x="6829426" y="6738939"/>
              <a:ext cx="82550" cy="22225"/>
            </a:xfrm>
            <a:custGeom>
              <a:rect b="b" l="l" r="r" t="t"/>
              <a:pathLst>
                <a:path extrusionOk="0" h="5" w="20">
                  <a:moveTo>
                    <a:pt x="20" y="5"/>
                  </a:moveTo>
                  <a:cubicBezTo>
                    <a:pt x="18" y="2"/>
                    <a:pt x="14" y="0"/>
                    <a:pt x="10" y="0"/>
                  </a:cubicBezTo>
                  <a:cubicBezTo>
                    <a:pt x="6" y="0"/>
                    <a:pt x="2" y="2"/>
                    <a:pt x="0" y="5"/>
                  </a:cubicBezTo>
                  <a:cubicBezTo>
                    <a:pt x="20" y="5"/>
                    <a:pt x="20" y="5"/>
                    <a:pt x="20" y="5"/>
                  </a:cubicBezTo>
                </a:path>
              </a:pathLst>
            </a:cu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506" name="Google Shape;3506;p11"/>
            <p:cNvSpPr/>
            <p:nvPr/>
          </p:nvSpPr>
          <p:spPr>
            <a:xfrm>
              <a:off x="6924676" y="6602414"/>
              <a:ext cx="104775" cy="111125"/>
            </a:xfrm>
            <a:prstGeom prst="ellipse">
              <a:avLst/>
            </a:pr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507" name="Google Shape;3507;p11"/>
            <p:cNvSpPr/>
            <p:nvPr/>
          </p:nvSpPr>
          <p:spPr>
            <a:xfrm>
              <a:off x="6719888" y="6408739"/>
              <a:ext cx="117475" cy="127000"/>
            </a:xfrm>
            <a:custGeom>
              <a:rect b="b" l="l" r="r" t="t"/>
              <a:pathLst>
                <a:path extrusionOk="0" h="29" w="28">
                  <a:moveTo>
                    <a:pt x="26" y="11"/>
                  </a:moveTo>
                  <a:cubicBezTo>
                    <a:pt x="28" y="18"/>
                    <a:pt x="24" y="25"/>
                    <a:pt x="17" y="27"/>
                  </a:cubicBezTo>
                  <a:cubicBezTo>
                    <a:pt x="10" y="29"/>
                    <a:pt x="3" y="24"/>
                    <a:pt x="2" y="18"/>
                  </a:cubicBezTo>
                  <a:cubicBezTo>
                    <a:pt x="0" y="11"/>
                    <a:pt x="4" y="4"/>
                    <a:pt x="11" y="2"/>
                  </a:cubicBezTo>
                  <a:cubicBezTo>
                    <a:pt x="18" y="0"/>
                    <a:pt x="25" y="4"/>
                    <a:pt x="26" y="11"/>
                  </a:cubicBezTo>
                </a:path>
              </a:pathLst>
            </a:cu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508" name="Google Shape;3508;p11"/>
            <p:cNvSpPr/>
            <p:nvPr/>
          </p:nvSpPr>
          <p:spPr>
            <a:xfrm>
              <a:off x="7062788" y="6691314"/>
              <a:ext cx="0" cy="12700"/>
            </a:xfrm>
            <a:custGeom>
              <a:rect b="b" l="l" r="r" t="t"/>
              <a:pathLst>
                <a:path extrusionOk="0" h="3" w="120000">
                  <a:moveTo>
                    <a:pt x="0" y="3"/>
                  </a:moveTo>
                  <a:cubicBezTo>
                    <a:pt x="0" y="3"/>
                    <a:pt x="0" y="3"/>
                    <a:pt x="0" y="3"/>
                  </a:cubicBez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0"/>
                  </a:moveTo>
                  <a:cubicBezTo>
                    <a:pt x="0" y="0"/>
                    <a:pt x="0" y="0"/>
                    <a:pt x="0" y="0"/>
                  </a:cubicBezTo>
                  <a:cubicBezTo>
                    <a:pt x="0" y="0"/>
                    <a:pt x="0" y="0"/>
                    <a:pt x="0" y="0"/>
                  </a:cubicBezTo>
                </a:path>
              </a:pathLst>
            </a:custGeom>
            <a:solidFill>
              <a:srgbClr val="D4F1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509" name="Google Shape;3509;p11"/>
            <p:cNvSpPr/>
            <p:nvPr/>
          </p:nvSpPr>
          <p:spPr>
            <a:xfrm>
              <a:off x="6716713" y="6505576"/>
              <a:ext cx="346075" cy="255588"/>
            </a:xfrm>
            <a:custGeom>
              <a:rect b="b" l="l" r="r" t="t"/>
              <a:pathLst>
                <a:path extrusionOk="0" h="58" w="83">
                  <a:moveTo>
                    <a:pt x="63" y="47"/>
                  </a:moveTo>
                  <a:cubicBezTo>
                    <a:pt x="56" y="47"/>
                    <a:pt x="50" y="42"/>
                    <a:pt x="50" y="34"/>
                  </a:cubicBezTo>
                  <a:cubicBezTo>
                    <a:pt x="50" y="27"/>
                    <a:pt x="56" y="22"/>
                    <a:pt x="63" y="22"/>
                  </a:cubicBezTo>
                  <a:cubicBezTo>
                    <a:pt x="70" y="22"/>
                    <a:pt x="75" y="27"/>
                    <a:pt x="75" y="34"/>
                  </a:cubicBezTo>
                  <a:cubicBezTo>
                    <a:pt x="75" y="42"/>
                    <a:pt x="70" y="47"/>
                    <a:pt x="63" y="47"/>
                  </a:cubicBezTo>
                  <a:moveTo>
                    <a:pt x="39" y="0"/>
                  </a:moveTo>
                  <a:cubicBezTo>
                    <a:pt x="39" y="0"/>
                    <a:pt x="39" y="1"/>
                    <a:pt x="39" y="2"/>
                  </a:cubicBezTo>
                  <a:cubicBezTo>
                    <a:pt x="39" y="16"/>
                    <a:pt x="34" y="28"/>
                    <a:pt x="26" y="39"/>
                  </a:cubicBezTo>
                  <a:cubicBezTo>
                    <a:pt x="26" y="45"/>
                    <a:pt x="20" y="51"/>
                    <a:pt x="13" y="51"/>
                  </a:cubicBezTo>
                  <a:cubicBezTo>
                    <a:pt x="13" y="51"/>
                    <a:pt x="13" y="51"/>
                    <a:pt x="13" y="51"/>
                  </a:cubicBezTo>
                  <a:cubicBezTo>
                    <a:pt x="9" y="54"/>
                    <a:pt x="5" y="56"/>
                    <a:pt x="0" y="58"/>
                  </a:cubicBezTo>
                  <a:cubicBezTo>
                    <a:pt x="27" y="58"/>
                    <a:pt x="27" y="58"/>
                    <a:pt x="27" y="58"/>
                  </a:cubicBezTo>
                  <a:cubicBezTo>
                    <a:pt x="29" y="55"/>
                    <a:pt x="33" y="53"/>
                    <a:pt x="37" y="53"/>
                  </a:cubicBezTo>
                  <a:cubicBezTo>
                    <a:pt x="41" y="53"/>
                    <a:pt x="45" y="55"/>
                    <a:pt x="47" y="58"/>
                  </a:cubicBezTo>
                  <a:cubicBezTo>
                    <a:pt x="81" y="58"/>
                    <a:pt x="81" y="58"/>
                    <a:pt x="81" y="58"/>
                  </a:cubicBezTo>
                  <a:cubicBezTo>
                    <a:pt x="82" y="54"/>
                    <a:pt x="83" y="50"/>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2"/>
                    <a:pt x="83" y="42"/>
                  </a:cubicBezTo>
                  <a:cubicBezTo>
                    <a:pt x="83" y="42"/>
                    <a:pt x="83" y="42"/>
                    <a:pt x="83" y="42"/>
                  </a:cubicBezTo>
                  <a:cubicBezTo>
                    <a:pt x="81" y="19"/>
                    <a:pt x="62" y="1"/>
                    <a:pt x="39" y="0"/>
                  </a:cubicBezTo>
                </a:path>
              </a:pathLst>
            </a:custGeom>
            <a:solidFill>
              <a:srgbClr val="8ECB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510" name="Google Shape;3510;p11"/>
            <p:cNvSpPr/>
            <p:nvPr/>
          </p:nvSpPr>
          <p:spPr>
            <a:xfrm>
              <a:off x="6645276" y="6245226"/>
              <a:ext cx="233363" cy="515938"/>
            </a:xfrm>
            <a:custGeom>
              <a:rect b="b" l="l" r="r" t="t"/>
              <a:pathLst>
                <a:path extrusionOk="0" h="117" w="56">
                  <a:moveTo>
                    <a:pt x="32" y="64"/>
                  </a:moveTo>
                  <a:cubicBezTo>
                    <a:pt x="26" y="64"/>
                    <a:pt x="21" y="60"/>
                    <a:pt x="20" y="55"/>
                  </a:cubicBezTo>
                  <a:cubicBezTo>
                    <a:pt x="18" y="48"/>
                    <a:pt x="22" y="41"/>
                    <a:pt x="29" y="39"/>
                  </a:cubicBezTo>
                  <a:cubicBezTo>
                    <a:pt x="30" y="39"/>
                    <a:pt x="31" y="39"/>
                    <a:pt x="32" y="39"/>
                  </a:cubicBezTo>
                  <a:cubicBezTo>
                    <a:pt x="38" y="39"/>
                    <a:pt x="43" y="42"/>
                    <a:pt x="44" y="48"/>
                  </a:cubicBezTo>
                  <a:cubicBezTo>
                    <a:pt x="46" y="55"/>
                    <a:pt x="42" y="62"/>
                    <a:pt x="35" y="64"/>
                  </a:cubicBezTo>
                  <a:cubicBezTo>
                    <a:pt x="34" y="64"/>
                    <a:pt x="33" y="64"/>
                    <a:pt x="32" y="64"/>
                  </a:cubicBezTo>
                  <a:moveTo>
                    <a:pt x="0" y="0"/>
                  </a:moveTo>
                  <a:cubicBezTo>
                    <a:pt x="0" y="9"/>
                    <a:pt x="0" y="9"/>
                    <a:pt x="0" y="9"/>
                  </a:cubicBezTo>
                  <a:cubicBezTo>
                    <a:pt x="0" y="9"/>
                    <a:pt x="1" y="9"/>
                    <a:pt x="1" y="9"/>
                  </a:cubicBezTo>
                  <a:cubicBezTo>
                    <a:pt x="8" y="9"/>
                    <a:pt x="14" y="15"/>
                    <a:pt x="14" y="22"/>
                  </a:cubicBezTo>
                  <a:cubicBezTo>
                    <a:pt x="14" y="29"/>
                    <a:pt x="8" y="35"/>
                    <a:pt x="1" y="35"/>
                  </a:cubicBezTo>
                  <a:cubicBezTo>
                    <a:pt x="1" y="35"/>
                    <a:pt x="0" y="35"/>
                    <a:pt x="0" y="35"/>
                  </a:cubicBezTo>
                  <a:cubicBezTo>
                    <a:pt x="0" y="51"/>
                    <a:pt x="0" y="51"/>
                    <a:pt x="0" y="51"/>
                  </a:cubicBezTo>
                  <a:cubicBezTo>
                    <a:pt x="4" y="53"/>
                    <a:pt x="7" y="58"/>
                    <a:pt x="6" y="63"/>
                  </a:cubicBezTo>
                  <a:cubicBezTo>
                    <a:pt x="6" y="68"/>
                    <a:pt x="4" y="71"/>
                    <a:pt x="0" y="74"/>
                  </a:cubicBezTo>
                  <a:cubicBezTo>
                    <a:pt x="0" y="117"/>
                    <a:pt x="0" y="117"/>
                    <a:pt x="0" y="117"/>
                  </a:cubicBezTo>
                  <a:cubicBezTo>
                    <a:pt x="17" y="117"/>
                    <a:pt x="17" y="117"/>
                    <a:pt x="17" y="117"/>
                  </a:cubicBezTo>
                  <a:cubicBezTo>
                    <a:pt x="22" y="115"/>
                    <a:pt x="26" y="113"/>
                    <a:pt x="30" y="110"/>
                  </a:cubicBezTo>
                  <a:cubicBezTo>
                    <a:pt x="23" y="110"/>
                    <a:pt x="17" y="104"/>
                    <a:pt x="17" y="97"/>
                  </a:cubicBezTo>
                  <a:cubicBezTo>
                    <a:pt x="17" y="90"/>
                    <a:pt x="23" y="84"/>
                    <a:pt x="30" y="84"/>
                  </a:cubicBezTo>
                  <a:cubicBezTo>
                    <a:pt x="37" y="84"/>
                    <a:pt x="43" y="90"/>
                    <a:pt x="43" y="97"/>
                  </a:cubicBezTo>
                  <a:cubicBezTo>
                    <a:pt x="43" y="97"/>
                    <a:pt x="43" y="97"/>
                    <a:pt x="43" y="98"/>
                  </a:cubicBezTo>
                  <a:cubicBezTo>
                    <a:pt x="51" y="87"/>
                    <a:pt x="56" y="75"/>
                    <a:pt x="56" y="61"/>
                  </a:cubicBezTo>
                  <a:cubicBezTo>
                    <a:pt x="56" y="60"/>
                    <a:pt x="56" y="59"/>
                    <a:pt x="56" y="59"/>
                  </a:cubicBezTo>
                  <a:cubicBezTo>
                    <a:pt x="56" y="59"/>
                    <a:pt x="56" y="59"/>
                    <a:pt x="56" y="59"/>
                  </a:cubicBezTo>
                  <a:cubicBezTo>
                    <a:pt x="55" y="28"/>
                    <a:pt x="31" y="3"/>
                    <a:pt x="0" y="0"/>
                  </a:cubicBezTo>
                </a:path>
              </a:pathLst>
            </a:custGeom>
            <a:solidFill>
              <a:srgbClr val="8ECB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511" name="Google Shape;3511;p11"/>
            <p:cNvSpPr/>
            <p:nvPr/>
          </p:nvSpPr>
          <p:spPr>
            <a:xfrm>
              <a:off x="6645276" y="6284914"/>
              <a:ext cx="58738" cy="114300"/>
            </a:xfrm>
            <a:custGeom>
              <a:rect b="b" l="l" r="r" t="t"/>
              <a:pathLst>
                <a:path extrusionOk="0" h="26" w="14">
                  <a:moveTo>
                    <a:pt x="1" y="0"/>
                  </a:moveTo>
                  <a:cubicBezTo>
                    <a:pt x="1" y="0"/>
                    <a:pt x="0" y="0"/>
                    <a:pt x="0" y="0"/>
                  </a:cubicBezTo>
                  <a:cubicBezTo>
                    <a:pt x="0" y="26"/>
                    <a:pt x="0" y="26"/>
                    <a:pt x="0" y="26"/>
                  </a:cubicBezTo>
                  <a:cubicBezTo>
                    <a:pt x="0" y="26"/>
                    <a:pt x="1" y="26"/>
                    <a:pt x="1" y="26"/>
                  </a:cubicBezTo>
                  <a:cubicBezTo>
                    <a:pt x="8" y="26"/>
                    <a:pt x="14" y="20"/>
                    <a:pt x="14" y="13"/>
                  </a:cubicBezTo>
                  <a:cubicBezTo>
                    <a:pt x="14" y="6"/>
                    <a:pt x="8" y="0"/>
                    <a:pt x="1" y="0"/>
                  </a:cubicBezTo>
                </a:path>
              </a:pathLst>
            </a:custGeom>
            <a:solidFill>
              <a:srgbClr val="7AB6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512" name="Google Shape;3512;p11"/>
            <p:cNvSpPr/>
            <p:nvPr/>
          </p:nvSpPr>
          <p:spPr>
            <a:xfrm>
              <a:off x="6645276" y="6470651"/>
              <a:ext cx="28575" cy="101600"/>
            </a:xfrm>
            <a:custGeom>
              <a:rect b="b" l="l" r="r" t="t"/>
              <a:pathLst>
                <a:path extrusionOk="0" h="23" w="7">
                  <a:moveTo>
                    <a:pt x="0" y="0"/>
                  </a:moveTo>
                  <a:cubicBezTo>
                    <a:pt x="0" y="23"/>
                    <a:pt x="0" y="23"/>
                    <a:pt x="0" y="23"/>
                  </a:cubicBezTo>
                  <a:cubicBezTo>
                    <a:pt x="4" y="20"/>
                    <a:pt x="6" y="17"/>
                    <a:pt x="6" y="12"/>
                  </a:cubicBezTo>
                  <a:cubicBezTo>
                    <a:pt x="7" y="7"/>
                    <a:pt x="4" y="2"/>
                    <a:pt x="0" y="0"/>
                  </a:cubicBezTo>
                </a:path>
              </a:pathLst>
            </a:custGeom>
            <a:solidFill>
              <a:srgbClr val="7AB6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513" name="Google Shape;3513;p11"/>
            <p:cNvSpPr/>
            <p:nvPr/>
          </p:nvSpPr>
          <p:spPr>
            <a:xfrm>
              <a:off x="6716713" y="6616701"/>
              <a:ext cx="107950" cy="114300"/>
            </a:xfrm>
            <a:custGeom>
              <a:rect b="b" l="l" r="r" t="t"/>
              <a:pathLst>
                <a:path extrusionOk="0" h="26" w="26">
                  <a:moveTo>
                    <a:pt x="13" y="0"/>
                  </a:moveTo>
                  <a:cubicBezTo>
                    <a:pt x="6" y="0"/>
                    <a:pt x="0" y="6"/>
                    <a:pt x="0" y="13"/>
                  </a:cubicBezTo>
                  <a:cubicBezTo>
                    <a:pt x="0" y="20"/>
                    <a:pt x="6" y="26"/>
                    <a:pt x="13" y="26"/>
                  </a:cubicBezTo>
                  <a:cubicBezTo>
                    <a:pt x="13" y="26"/>
                    <a:pt x="13" y="26"/>
                    <a:pt x="13" y="26"/>
                  </a:cubicBezTo>
                  <a:cubicBezTo>
                    <a:pt x="20" y="26"/>
                    <a:pt x="26" y="20"/>
                    <a:pt x="26" y="14"/>
                  </a:cubicBezTo>
                  <a:cubicBezTo>
                    <a:pt x="26" y="13"/>
                    <a:pt x="26" y="13"/>
                    <a:pt x="26" y="13"/>
                  </a:cubicBezTo>
                  <a:cubicBezTo>
                    <a:pt x="26" y="6"/>
                    <a:pt x="20" y="0"/>
                    <a:pt x="13" y="0"/>
                  </a:cubicBezTo>
                </a:path>
              </a:pathLst>
            </a:custGeom>
            <a:solidFill>
              <a:srgbClr val="7AB6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514" name="Google Shape;3514;p11"/>
            <p:cNvSpPr/>
            <p:nvPr/>
          </p:nvSpPr>
          <p:spPr>
            <a:xfrm>
              <a:off x="6829426" y="6738939"/>
              <a:ext cx="82550" cy="22225"/>
            </a:xfrm>
            <a:custGeom>
              <a:rect b="b" l="l" r="r" t="t"/>
              <a:pathLst>
                <a:path extrusionOk="0" h="5" w="20">
                  <a:moveTo>
                    <a:pt x="10" y="0"/>
                  </a:moveTo>
                  <a:cubicBezTo>
                    <a:pt x="6" y="0"/>
                    <a:pt x="2" y="2"/>
                    <a:pt x="0" y="5"/>
                  </a:cubicBezTo>
                  <a:cubicBezTo>
                    <a:pt x="20" y="5"/>
                    <a:pt x="20" y="5"/>
                    <a:pt x="20" y="5"/>
                  </a:cubicBezTo>
                  <a:cubicBezTo>
                    <a:pt x="18" y="2"/>
                    <a:pt x="14" y="0"/>
                    <a:pt x="10" y="0"/>
                  </a:cubicBezTo>
                </a:path>
              </a:pathLst>
            </a:custGeom>
            <a:solidFill>
              <a:srgbClr val="7AB6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515" name="Google Shape;3515;p11"/>
            <p:cNvSpPr/>
            <p:nvPr/>
          </p:nvSpPr>
          <p:spPr>
            <a:xfrm>
              <a:off x="6924676" y="6602414"/>
              <a:ext cx="104775" cy="111125"/>
            </a:xfrm>
            <a:prstGeom prst="ellipse">
              <a:avLst/>
            </a:prstGeom>
            <a:solidFill>
              <a:srgbClr val="7AB6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516" name="Google Shape;3516;p11"/>
            <p:cNvSpPr/>
            <p:nvPr/>
          </p:nvSpPr>
          <p:spPr>
            <a:xfrm>
              <a:off x="6719888" y="6416676"/>
              <a:ext cx="117475" cy="111125"/>
            </a:xfrm>
            <a:custGeom>
              <a:rect b="b" l="l" r="r" t="t"/>
              <a:pathLst>
                <a:path extrusionOk="0" h="25" w="28">
                  <a:moveTo>
                    <a:pt x="14" y="0"/>
                  </a:moveTo>
                  <a:cubicBezTo>
                    <a:pt x="13" y="0"/>
                    <a:pt x="12" y="0"/>
                    <a:pt x="11" y="0"/>
                  </a:cubicBezTo>
                  <a:cubicBezTo>
                    <a:pt x="4" y="2"/>
                    <a:pt x="0" y="9"/>
                    <a:pt x="2" y="16"/>
                  </a:cubicBezTo>
                  <a:cubicBezTo>
                    <a:pt x="3" y="21"/>
                    <a:pt x="8" y="25"/>
                    <a:pt x="14" y="25"/>
                  </a:cubicBezTo>
                  <a:cubicBezTo>
                    <a:pt x="15" y="25"/>
                    <a:pt x="16" y="25"/>
                    <a:pt x="17" y="25"/>
                  </a:cubicBezTo>
                  <a:cubicBezTo>
                    <a:pt x="24" y="23"/>
                    <a:pt x="28" y="16"/>
                    <a:pt x="26" y="9"/>
                  </a:cubicBezTo>
                  <a:cubicBezTo>
                    <a:pt x="25" y="3"/>
                    <a:pt x="20" y="0"/>
                    <a:pt x="14" y="0"/>
                  </a:cubicBezTo>
                </a:path>
              </a:pathLst>
            </a:custGeom>
            <a:solidFill>
              <a:srgbClr val="7AB6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517" name="Google Shape;3517;p11"/>
            <p:cNvSpPr/>
            <p:nvPr/>
          </p:nvSpPr>
          <p:spPr>
            <a:xfrm>
              <a:off x="350838" y="6319839"/>
              <a:ext cx="1154113" cy="463550"/>
            </a:xfrm>
            <a:custGeom>
              <a:rect b="b" l="l" r="r" t="t"/>
              <a:pathLst>
                <a:path extrusionOk="0" h="105" w="277">
                  <a:moveTo>
                    <a:pt x="0" y="105"/>
                  </a:moveTo>
                  <a:cubicBezTo>
                    <a:pt x="277" y="105"/>
                    <a:pt x="277" y="105"/>
                    <a:pt x="277" y="105"/>
                  </a:cubicBezTo>
                  <a:cubicBezTo>
                    <a:pt x="277" y="102"/>
                    <a:pt x="276" y="99"/>
                    <a:pt x="275" y="96"/>
                  </a:cubicBezTo>
                  <a:cubicBezTo>
                    <a:pt x="274" y="92"/>
                    <a:pt x="272" y="88"/>
                    <a:pt x="270" y="84"/>
                  </a:cubicBezTo>
                  <a:cubicBezTo>
                    <a:pt x="266" y="77"/>
                    <a:pt x="260" y="71"/>
                    <a:pt x="252" y="66"/>
                  </a:cubicBezTo>
                  <a:cubicBezTo>
                    <a:pt x="252" y="66"/>
                    <a:pt x="252" y="66"/>
                    <a:pt x="252" y="66"/>
                  </a:cubicBezTo>
                  <a:cubicBezTo>
                    <a:pt x="244" y="61"/>
                    <a:pt x="236" y="59"/>
                    <a:pt x="227" y="59"/>
                  </a:cubicBezTo>
                  <a:cubicBezTo>
                    <a:pt x="224" y="59"/>
                    <a:pt x="222" y="60"/>
                    <a:pt x="219" y="60"/>
                  </a:cubicBezTo>
                  <a:cubicBezTo>
                    <a:pt x="219" y="59"/>
                    <a:pt x="219" y="58"/>
                    <a:pt x="219" y="56"/>
                  </a:cubicBezTo>
                  <a:cubicBezTo>
                    <a:pt x="219" y="31"/>
                    <a:pt x="198" y="9"/>
                    <a:pt x="172" y="9"/>
                  </a:cubicBezTo>
                  <a:cubicBezTo>
                    <a:pt x="163" y="9"/>
                    <a:pt x="154" y="12"/>
                    <a:pt x="146" y="18"/>
                  </a:cubicBezTo>
                  <a:cubicBezTo>
                    <a:pt x="141" y="7"/>
                    <a:pt x="132" y="0"/>
                    <a:pt x="117" y="0"/>
                  </a:cubicBezTo>
                  <a:cubicBezTo>
                    <a:pt x="97" y="0"/>
                    <a:pt x="86" y="13"/>
                    <a:pt x="84" y="28"/>
                  </a:cubicBezTo>
                  <a:cubicBezTo>
                    <a:pt x="80" y="27"/>
                    <a:pt x="76" y="26"/>
                    <a:pt x="72" y="26"/>
                  </a:cubicBezTo>
                  <a:cubicBezTo>
                    <a:pt x="54" y="26"/>
                    <a:pt x="39" y="41"/>
                    <a:pt x="39" y="59"/>
                  </a:cubicBezTo>
                  <a:cubicBezTo>
                    <a:pt x="39" y="62"/>
                    <a:pt x="40" y="65"/>
                    <a:pt x="41" y="68"/>
                  </a:cubicBezTo>
                  <a:cubicBezTo>
                    <a:pt x="40" y="67"/>
                    <a:pt x="40" y="67"/>
                    <a:pt x="40" y="67"/>
                  </a:cubicBezTo>
                  <a:cubicBezTo>
                    <a:pt x="19" y="67"/>
                    <a:pt x="1" y="84"/>
                    <a:pt x="0" y="105"/>
                  </a:cubicBezTo>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518" name="Google Shape;3518;p11"/>
            <p:cNvSpPr/>
            <p:nvPr/>
          </p:nvSpPr>
          <p:spPr>
            <a:xfrm>
              <a:off x="958850" y="6359526"/>
              <a:ext cx="304800" cy="207963"/>
            </a:xfrm>
            <a:custGeom>
              <a:rect b="b" l="l" r="r" t="t"/>
              <a:pathLst>
                <a:path extrusionOk="0" h="47" w="73">
                  <a:moveTo>
                    <a:pt x="0" y="8"/>
                  </a:moveTo>
                  <a:cubicBezTo>
                    <a:pt x="0" y="8"/>
                    <a:pt x="0" y="8"/>
                    <a:pt x="0" y="8"/>
                  </a:cubicBezTo>
                  <a:cubicBezTo>
                    <a:pt x="0" y="8"/>
                    <a:pt x="0" y="8"/>
                    <a:pt x="0" y="8"/>
                  </a:cubicBezTo>
                  <a:moveTo>
                    <a:pt x="26" y="0"/>
                  </a:moveTo>
                  <a:cubicBezTo>
                    <a:pt x="17" y="0"/>
                    <a:pt x="8" y="3"/>
                    <a:pt x="0" y="9"/>
                  </a:cubicBezTo>
                  <a:cubicBezTo>
                    <a:pt x="0" y="8"/>
                    <a:pt x="0" y="8"/>
                    <a:pt x="0" y="8"/>
                  </a:cubicBezTo>
                  <a:cubicBezTo>
                    <a:pt x="0" y="8"/>
                    <a:pt x="0" y="8"/>
                    <a:pt x="0" y="9"/>
                  </a:cubicBezTo>
                  <a:cubicBezTo>
                    <a:pt x="8" y="3"/>
                    <a:pt x="17" y="0"/>
                    <a:pt x="26" y="0"/>
                  </a:cubicBezTo>
                  <a:cubicBezTo>
                    <a:pt x="52" y="0"/>
                    <a:pt x="73" y="22"/>
                    <a:pt x="73" y="47"/>
                  </a:cubicBezTo>
                  <a:cubicBezTo>
                    <a:pt x="73" y="47"/>
                    <a:pt x="73" y="47"/>
                    <a:pt x="73" y="47"/>
                  </a:cubicBezTo>
                  <a:cubicBezTo>
                    <a:pt x="73" y="22"/>
                    <a:pt x="52" y="0"/>
                    <a:pt x="26" y="0"/>
                  </a:cubicBezTo>
                </a:path>
              </a:pathLst>
            </a:custGeom>
            <a:solidFill>
              <a:srgbClr val="D4F1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519" name="Google Shape;3519;p11"/>
            <p:cNvSpPr/>
            <p:nvPr/>
          </p:nvSpPr>
          <p:spPr>
            <a:xfrm>
              <a:off x="930275" y="6354764"/>
              <a:ext cx="369888" cy="428625"/>
            </a:xfrm>
            <a:custGeom>
              <a:rect b="b" l="l" r="r" t="t"/>
              <a:pathLst>
                <a:path extrusionOk="0" h="97" w="89">
                  <a:moveTo>
                    <a:pt x="0" y="0"/>
                  </a:moveTo>
                  <a:cubicBezTo>
                    <a:pt x="0" y="97"/>
                    <a:pt x="0" y="97"/>
                    <a:pt x="0" y="97"/>
                  </a:cubicBezTo>
                  <a:cubicBezTo>
                    <a:pt x="88" y="97"/>
                    <a:pt x="88" y="97"/>
                    <a:pt x="88" y="97"/>
                  </a:cubicBezTo>
                  <a:cubicBezTo>
                    <a:pt x="89" y="51"/>
                    <a:pt x="89" y="51"/>
                    <a:pt x="89" y="51"/>
                  </a:cubicBezTo>
                  <a:cubicBezTo>
                    <a:pt x="89" y="51"/>
                    <a:pt x="88" y="51"/>
                    <a:pt x="88" y="51"/>
                  </a:cubicBezTo>
                  <a:cubicBezTo>
                    <a:pt x="85" y="51"/>
                    <a:pt x="83" y="52"/>
                    <a:pt x="80" y="52"/>
                  </a:cubicBezTo>
                  <a:cubicBezTo>
                    <a:pt x="80" y="52"/>
                    <a:pt x="80" y="52"/>
                    <a:pt x="80" y="52"/>
                  </a:cubicBezTo>
                  <a:cubicBezTo>
                    <a:pt x="80" y="52"/>
                    <a:pt x="80" y="52"/>
                    <a:pt x="80" y="52"/>
                  </a:cubicBezTo>
                  <a:cubicBezTo>
                    <a:pt x="80" y="51"/>
                    <a:pt x="80" y="50"/>
                    <a:pt x="80" y="48"/>
                  </a:cubicBezTo>
                  <a:cubicBezTo>
                    <a:pt x="80" y="23"/>
                    <a:pt x="59" y="1"/>
                    <a:pt x="33" y="1"/>
                  </a:cubicBezTo>
                  <a:cubicBezTo>
                    <a:pt x="24" y="1"/>
                    <a:pt x="15" y="4"/>
                    <a:pt x="7" y="10"/>
                  </a:cubicBezTo>
                  <a:cubicBezTo>
                    <a:pt x="7" y="9"/>
                    <a:pt x="7" y="9"/>
                    <a:pt x="7" y="9"/>
                  </a:cubicBezTo>
                  <a:cubicBezTo>
                    <a:pt x="7" y="9"/>
                    <a:pt x="7" y="9"/>
                    <a:pt x="7" y="9"/>
                  </a:cubicBezTo>
                  <a:cubicBezTo>
                    <a:pt x="7" y="9"/>
                    <a:pt x="7" y="9"/>
                    <a:pt x="7" y="9"/>
                  </a:cubicBezTo>
                  <a:cubicBezTo>
                    <a:pt x="6" y="6"/>
                    <a:pt x="3" y="3"/>
                    <a:pt x="0" y="0"/>
                  </a:cubicBezTo>
                </a:path>
              </a:pathLst>
            </a:custGeom>
            <a:solidFill>
              <a:srgbClr val="8ECB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520" name="Google Shape;3520;p11"/>
            <p:cNvSpPr/>
            <p:nvPr/>
          </p:nvSpPr>
          <p:spPr>
            <a:xfrm>
              <a:off x="1492250" y="6726239"/>
              <a:ext cx="12700" cy="57150"/>
            </a:xfrm>
            <a:custGeom>
              <a:rect b="b" l="l" r="r" t="t"/>
              <a:pathLst>
                <a:path extrusionOk="0" h="13" w="3">
                  <a:moveTo>
                    <a:pt x="0" y="0"/>
                  </a:moveTo>
                  <a:cubicBezTo>
                    <a:pt x="0" y="13"/>
                    <a:pt x="0" y="13"/>
                    <a:pt x="0" y="13"/>
                  </a:cubicBezTo>
                  <a:cubicBezTo>
                    <a:pt x="3" y="13"/>
                    <a:pt x="3" y="13"/>
                    <a:pt x="3" y="13"/>
                  </a:cubicBezTo>
                  <a:cubicBezTo>
                    <a:pt x="3" y="10"/>
                    <a:pt x="2" y="7"/>
                    <a:pt x="1" y="4"/>
                  </a:cubicBezTo>
                  <a:cubicBezTo>
                    <a:pt x="1" y="3"/>
                    <a:pt x="0" y="1"/>
                    <a:pt x="0" y="0"/>
                  </a:cubicBezTo>
                </a:path>
              </a:pathLst>
            </a:custGeom>
            <a:solidFill>
              <a:srgbClr val="8ECB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521" name="Google Shape;3521;p11"/>
            <p:cNvSpPr/>
            <p:nvPr/>
          </p:nvSpPr>
          <p:spPr>
            <a:xfrm>
              <a:off x="5507038" y="6792914"/>
              <a:ext cx="100013" cy="30163"/>
            </a:xfrm>
            <a:custGeom>
              <a:rect b="b" l="l" r="r" t="t"/>
              <a:pathLst>
                <a:path extrusionOk="0" h="19" w="63">
                  <a:moveTo>
                    <a:pt x="0" y="0"/>
                  </a:moveTo>
                  <a:lnTo>
                    <a:pt x="0" y="0"/>
                  </a:lnTo>
                  <a:lnTo>
                    <a:pt x="63" y="19"/>
                  </a:lnTo>
                  <a:lnTo>
                    <a:pt x="0" y="0"/>
                  </a:ln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522" name="Google Shape;3522;p11"/>
            <p:cNvSpPr/>
            <p:nvPr/>
          </p:nvSpPr>
          <p:spPr>
            <a:xfrm>
              <a:off x="5507038" y="6792914"/>
              <a:ext cx="100013" cy="30163"/>
            </a:xfrm>
            <a:custGeom>
              <a:rect b="b" l="l" r="r" t="t"/>
              <a:pathLst>
                <a:path extrusionOk="0" h="19" w="63">
                  <a:moveTo>
                    <a:pt x="0" y="0"/>
                  </a:moveTo>
                  <a:lnTo>
                    <a:pt x="0" y="0"/>
                  </a:lnTo>
                  <a:lnTo>
                    <a:pt x="63" y="19"/>
                  </a:lnTo>
                  <a:lnTo>
                    <a:pt x="0"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523" name="Google Shape;3523;p11"/>
            <p:cNvSpPr/>
            <p:nvPr/>
          </p:nvSpPr>
          <p:spPr>
            <a:xfrm>
              <a:off x="4386263" y="6196014"/>
              <a:ext cx="228600" cy="658813"/>
            </a:xfrm>
            <a:custGeom>
              <a:rect b="b" l="l" r="r" t="t"/>
              <a:pathLst>
                <a:path extrusionOk="0" h="149" w="55">
                  <a:moveTo>
                    <a:pt x="5" y="149"/>
                  </a:moveTo>
                  <a:cubicBezTo>
                    <a:pt x="5" y="149"/>
                    <a:pt x="5" y="148"/>
                    <a:pt x="5" y="147"/>
                  </a:cubicBezTo>
                  <a:cubicBezTo>
                    <a:pt x="5" y="146"/>
                    <a:pt x="4" y="144"/>
                    <a:pt x="4" y="141"/>
                  </a:cubicBezTo>
                  <a:cubicBezTo>
                    <a:pt x="3" y="137"/>
                    <a:pt x="2" y="130"/>
                    <a:pt x="1" y="122"/>
                  </a:cubicBezTo>
                  <a:cubicBezTo>
                    <a:pt x="1" y="114"/>
                    <a:pt x="0" y="105"/>
                    <a:pt x="1" y="95"/>
                  </a:cubicBezTo>
                  <a:cubicBezTo>
                    <a:pt x="1" y="85"/>
                    <a:pt x="3" y="74"/>
                    <a:pt x="5" y="64"/>
                  </a:cubicBezTo>
                  <a:cubicBezTo>
                    <a:pt x="7" y="59"/>
                    <a:pt x="9" y="54"/>
                    <a:pt x="11" y="49"/>
                  </a:cubicBezTo>
                  <a:cubicBezTo>
                    <a:pt x="12" y="47"/>
                    <a:pt x="13" y="44"/>
                    <a:pt x="14" y="42"/>
                  </a:cubicBezTo>
                  <a:cubicBezTo>
                    <a:pt x="15" y="40"/>
                    <a:pt x="16" y="38"/>
                    <a:pt x="17" y="35"/>
                  </a:cubicBezTo>
                  <a:cubicBezTo>
                    <a:pt x="20" y="31"/>
                    <a:pt x="23" y="27"/>
                    <a:pt x="26" y="24"/>
                  </a:cubicBezTo>
                  <a:cubicBezTo>
                    <a:pt x="29" y="20"/>
                    <a:pt x="31" y="17"/>
                    <a:pt x="34" y="15"/>
                  </a:cubicBezTo>
                  <a:cubicBezTo>
                    <a:pt x="37" y="12"/>
                    <a:pt x="40" y="10"/>
                    <a:pt x="42" y="8"/>
                  </a:cubicBezTo>
                  <a:cubicBezTo>
                    <a:pt x="45" y="6"/>
                    <a:pt x="47" y="5"/>
                    <a:pt x="49" y="4"/>
                  </a:cubicBezTo>
                  <a:cubicBezTo>
                    <a:pt x="53" y="1"/>
                    <a:pt x="55" y="0"/>
                    <a:pt x="55" y="0"/>
                  </a:cubicBezTo>
                  <a:cubicBezTo>
                    <a:pt x="55" y="0"/>
                    <a:pt x="53" y="2"/>
                    <a:pt x="50" y="4"/>
                  </a:cubicBezTo>
                  <a:cubicBezTo>
                    <a:pt x="48" y="6"/>
                    <a:pt x="46" y="8"/>
                    <a:pt x="44" y="10"/>
                  </a:cubicBezTo>
                  <a:cubicBezTo>
                    <a:pt x="42" y="12"/>
                    <a:pt x="39" y="14"/>
                    <a:pt x="37" y="17"/>
                  </a:cubicBezTo>
                  <a:cubicBezTo>
                    <a:pt x="35" y="20"/>
                    <a:pt x="32" y="23"/>
                    <a:pt x="30" y="27"/>
                  </a:cubicBezTo>
                  <a:cubicBezTo>
                    <a:pt x="28" y="31"/>
                    <a:pt x="26" y="34"/>
                    <a:pt x="24" y="39"/>
                  </a:cubicBezTo>
                  <a:cubicBezTo>
                    <a:pt x="23" y="41"/>
                    <a:pt x="22" y="43"/>
                    <a:pt x="21" y="45"/>
                  </a:cubicBezTo>
                  <a:cubicBezTo>
                    <a:pt x="21" y="47"/>
                    <a:pt x="20" y="50"/>
                    <a:pt x="19" y="52"/>
                  </a:cubicBezTo>
                  <a:cubicBezTo>
                    <a:pt x="18" y="57"/>
                    <a:pt x="17" y="62"/>
                    <a:pt x="17" y="66"/>
                  </a:cubicBezTo>
                  <a:cubicBezTo>
                    <a:pt x="15" y="86"/>
                    <a:pt x="17" y="105"/>
                    <a:pt x="20" y="119"/>
                  </a:cubicBezTo>
                  <a:cubicBezTo>
                    <a:pt x="22" y="126"/>
                    <a:pt x="24" y="132"/>
                    <a:pt x="25" y="136"/>
                  </a:cubicBezTo>
                  <a:cubicBezTo>
                    <a:pt x="26" y="138"/>
                    <a:pt x="26" y="139"/>
                    <a:pt x="27" y="140"/>
                  </a:cubicBezTo>
                  <a:cubicBezTo>
                    <a:pt x="27" y="141"/>
                    <a:pt x="27" y="142"/>
                    <a:pt x="27" y="142"/>
                  </a:cubicBezTo>
                  <a:lnTo>
                    <a:pt x="5" y="149"/>
                  </a:lnTo>
                  <a:close/>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524" name="Google Shape;3524;p11"/>
            <p:cNvSpPr/>
            <p:nvPr/>
          </p:nvSpPr>
          <p:spPr>
            <a:xfrm>
              <a:off x="4106863" y="6249989"/>
              <a:ext cx="379413" cy="533400"/>
            </a:xfrm>
            <a:custGeom>
              <a:rect b="b" l="l" r="r" t="t"/>
              <a:pathLst>
                <a:path extrusionOk="0" h="121" w="91">
                  <a:moveTo>
                    <a:pt x="78" y="121"/>
                  </a:moveTo>
                  <a:cubicBezTo>
                    <a:pt x="78" y="121"/>
                    <a:pt x="91" y="40"/>
                    <a:pt x="0" y="0"/>
                  </a:cubicBezTo>
                  <a:cubicBezTo>
                    <a:pt x="0" y="0"/>
                    <a:pt x="34" y="20"/>
                    <a:pt x="36" y="56"/>
                  </a:cubicBezTo>
                  <a:cubicBezTo>
                    <a:pt x="38" y="93"/>
                    <a:pt x="78" y="121"/>
                    <a:pt x="78" y="121"/>
                  </a:cubicBezTo>
                  <a:close/>
                </a:path>
              </a:pathLst>
            </a:cu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525" name="Google Shape;3525;p11"/>
            <p:cNvSpPr/>
            <p:nvPr/>
          </p:nvSpPr>
          <p:spPr>
            <a:xfrm>
              <a:off x="9480551" y="6257926"/>
              <a:ext cx="271463" cy="490538"/>
            </a:xfrm>
            <a:custGeom>
              <a:rect b="b" l="l" r="r" t="t"/>
              <a:pathLst>
                <a:path extrusionOk="0" h="111" w="65">
                  <a:moveTo>
                    <a:pt x="46" y="109"/>
                  </a:moveTo>
                  <a:cubicBezTo>
                    <a:pt x="46" y="109"/>
                    <a:pt x="46" y="109"/>
                    <a:pt x="46" y="108"/>
                  </a:cubicBezTo>
                  <a:cubicBezTo>
                    <a:pt x="46" y="107"/>
                    <a:pt x="46" y="106"/>
                    <a:pt x="46" y="104"/>
                  </a:cubicBezTo>
                  <a:cubicBezTo>
                    <a:pt x="47" y="101"/>
                    <a:pt x="47" y="96"/>
                    <a:pt x="47" y="90"/>
                  </a:cubicBezTo>
                  <a:cubicBezTo>
                    <a:pt x="48" y="78"/>
                    <a:pt x="47" y="62"/>
                    <a:pt x="42" y="47"/>
                  </a:cubicBezTo>
                  <a:cubicBezTo>
                    <a:pt x="40" y="43"/>
                    <a:pt x="39" y="39"/>
                    <a:pt x="37" y="35"/>
                  </a:cubicBezTo>
                  <a:cubicBezTo>
                    <a:pt x="36" y="32"/>
                    <a:pt x="34" y="29"/>
                    <a:pt x="31" y="25"/>
                  </a:cubicBezTo>
                  <a:cubicBezTo>
                    <a:pt x="27" y="19"/>
                    <a:pt x="22" y="14"/>
                    <a:pt x="17" y="10"/>
                  </a:cubicBezTo>
                  <a:cubicBezTo>
                    <a:pt x="15" y="8"/>
                    <a:pt x="13" y="7"/>
                    <a:pt x="11" y="5"/>
                  </a:cubicBezTo>
                  <a:cubicBezTo>
                    <a:pt x="8" y="4"/>
                    <a:pt x="7" y="3"/>
                    <a:pt x="5" y="2"/>
                  </a:cubicBezTo>
                  <a:cubicBezTo>
                    <a:pt x="2" y="0"/>
                    <a:pt x="0" y="0"/>
                    <a:pt x="0" y="0"/>
                  </a:cubicBezTo>
                  <a:cubicBezTo>
                    <a:pt x="0" y="0"/>
                    <a:pt x="2" y="0"/>
                    <a:pt x="5" y="1"/>
                  </a:cubicBezTo>
                  <a:cubicBezTo>
                    <a:pt x="7" y="2"/>
                    <a:pt x="9" y="3"/>
                    <a:pt x="11" y="4"/>
                  </a:cubicBezTo>
                  <a:cubicBezTo>
                    <a:pt x="14" y="5"/>
                    <a:pt x="16" y="6"/>
                    <a:pt x="19" y="8"/>
                  </a:cubicBezTo>
                  <a:cubicBezTo>
                    <a:pt x="25" y="11"/>
                    <a:pt x="31" y="16"/>
                    <a:pt x="36" y="22"/>
                  </a:cubicBezTo>
                  <a:cubicBezTo>
                    <a:pt x="39" y="25"/>
                    <a:pt x="42" y="28"/>
                    <a:pt x="44" y="32"/>
                  </a:cubicBezTo>
                  <a:cubicBezTo>
                    <a:pt x="46" y="35"/>
                    <a:pt x="48" y="39"/>
                    <a:pt x="50" y="43"/>
                  </a:cubicBezTo>
                  <a:cubicBezTo>
                    <a:pt x="58" y="59"/>
                    <a:pt x="62" y="76"/>
                    <a:pt x="64" y="89"/>
                  </a:cubicBezTo>
                  <a:cubicBezTo>
                    <a:pt x="64" y="96"/>
                    <a:pt x="65" y="101"/>
                    <a:pt x="65" y="105"/>
                  </a:cubicBezTo>
                  <a:cubicBezTo>
                    <a:pt x="65" y="107"/>
                    <a:pt x="65" y="109"/>
                    <a:pt x="65" y="110"/>
                  </a:cubicBezTo>
                  <a:cubicBezTo>
                    <a:pt x="65" y="111"/>
                    <a:pt x="65" y="111"/>
                    <a:pt x="65" y="111"/>
                  </a:cubicBezTo>
                  <a:lnTo>
                    <a:pt x="46" y="109"/>
                  </a:lnTo>
                  <a:close/>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526" name="Google Shape;3526;p11"/>
            <p:cNvSpPr/>
            <p:nvPr/>
          </p:nvSpPr>
          <p:spPr>
            <a:xfrm>
              <a:off x="9355138" y="6069014"/>
              <a:ext cx="392113" cy="409575"/>
            </a:xfrm>
            <a:custGeom>
              <a:rect b="b" l="l" r="r" t="t"/>
              <a:pathLst>
                <a:path extrusionOk="0" h="93" w="94">
                  <a:moveTo>
                    <a:pt x="0" y="44"/>
                  </a:moveTo>
                  <a:cubicBezTo>
                    <a:pt x="9" y="37"/>
                    <a:pt x="17" y="34"/>
                    <a:pt x="24" y="35"/>
                  </a:cubicBezTo>
                  <a:cubicBezTo>
                    <a:pt x="15" y="24"/>
                    <a:pt x="16" y="12"/>
                    <a:pt x="16" y="12"/>
                  </a:cubicBezTo>
                  <a:cubicBezTo>
                    <a:pt x="27" y="13"/>
                    <a:pt x="35" y="17"/>
                    <a:pt x="39" y="22"/>
                  </a:cubicBezTo>
                  <a:cubicBezTo>
                    <a:pt x="40" y="8"/>
                    <a:pt x="49" y="0"/>
                    <a:pt x="49" y="0"/>
                  </a:cubicBezTo>
                  <a:cubicBezTo>
                    <a:pt x="57" y="9"/>
                    <a:pt x="59" y="17"/>
                    <a:pt x="59" y="24"/>
                  </a:cubicBezTo>
                  <a:cubicBezTo>
                    <a:pt x="69" y="15"/>
                    <a:pt x="82" y="15"/>
                    <a:pt x="82" y="15"/>
                  </a:cubicBezTo>
                  <a:cubicBezTo>
                    <a:pt x="81" y="27"/>
                    <a:pt x="77" y="34"/>
                    <a:pt x="72" y="39"/>
                  </a:cubicBezTo>
                  <a:cubicBezTo>
                    <a:pt x="85" y="40"/>
                    <a:pt x="94" y="49"/>
                    <a:pt x="94" y="49"/>
                  </a:cubicBezTo>
                  <a:cubicBezTo>
                    <a:pt x="85" y="56"/>
                    <a:pt x="77" y="59"/>
                    <a:pt x="70" y="59"/>
                  </a:cubicBezTo>
                  <a:cubicBezTo>
                    <a:pt x="79" y="69"/>
                    <a:pt x="78" y="81"/>
                    <a:pt x="78" y="81"/>
                  </a:cubicBezTo>
                  <a:cubicBezTo>
                    <a:pt x="67" y="80"/>
                    <a:pt x="59" y="76"/>
                    <a:pt x="55" y="71"/>
                  </a:cubicBezTo>
                  <a:cubicBezTo>
                    <a:pt x="54" y="85"/>
                    <a:pt x="45" y="93"/>
                    <a:pt x="45" y="93"/>
                  </a:cubicBezTo>
                  <a:cubicBezTo>
                    <a:pt x="37" y="84"/>
                    <a:pt x="35" y="76"/>
                    <a:pt x="35" y="70"/>
                  </a:cubicBezTo>
                  <a:cubicBezTo>
                    <a:pt x="25" y="79"/>
                    <a:pt x="12" y="78"/>
                    <a:pt x="12" y="78"/>
                  </a:cubicBezTo>
                  <a:cubicBezTo>
                    <a:pt x="13" y="66"/>
                    <a:pt x="17" y="59"/>
                    <a:pt x="22" y="54"/>
                  </a:cubicBezTo>
                  <a:cubicBezTo>
                    <a:pt x="9" y="53"/>
                    <a:pt x="0" y="44"/>
                    <a:pt x="0" y="44"/>
                  </a:cubicBezTo>
                  <a:close/>
                </a:path>
              </a:pathLst>
            </a:custGeom>
            <a:solidFill>
              <a:srgbClr val="45BCBC"/>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527" name="Google Shape;3527;p11"/>
            <p:cNvSpPr/>
            <p:nvPr/>
          </p:nvSpPr>
          <p:spPr>
            <a:xfrm>
              <a:off x="9485313" y="6200776"/>
              <a:ext cx="133350" cy="146050"/>
            </a:xfrm>
            <a:prstGeom prst="ellipse">
              <a:avLst/>
            </a:pr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528" name="Google Shape;3528;p11"/>
            <p:cNvSpPr/>
            <p:nvPr/>
          </p:nvSpPr>
          <p:spPr>
            <a:xfrm>
              <a:off x="9505951" y="6227764"/>
              <a:ext cx="90488" cy="92075"/>
            </a:xfrm>
            <a:prstGeom prst="ellipse">
              <a:avLst/>
            </a:prstGeom>
            <a:solidFill>
              <a:srgbClr val="FFD01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529" name="Google Shape;3529;p11"/>
            <p:cNvSpPr/>
            <p:nvPr/>
          </p:nvSpPr>
          <p:spPr>
            <a:xfrm>
              <a:off x="9701213" y="6364289"/>
              <a:ext cx="207963" cy="203200"/>
            </a:xfrm>
            <a:custGeom>
              <a:rect b="b" l="l" r="r" t="t"/>
              <a:pathLst>
                <a:path extrusionOk="0" h="46" w="50">
                  <a:moveTo>
                    <a:pt x="1" y="44"/>
                  </a:moveTo>
                  <a:cubicBezTo>
                    <a:pt x="1" y="44"/>
                    <a:pt x="0" y="10"/>
                    <a:pt x="43" y="0"/>
                  </a:cubicBezTo>
                  <a:cubicBezTo>
                    <a:pt x="43" y="0"/>
                    <a:pt x="50" y="42"/>
                    <a:pt x="4" y="46"/>
                  </a:cubicBezTo>
                </a:path>
              </a:pathLst>
            </a:cu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530" name="Google Shape;3530;p11"/>
            <p:cNvSpPr/>
            <p:nvPr/>
          </p:nvSpPr>
          <p:spPr>
            <a:xfrm>
              <a:off x="3409950" y="6257926"/>
              <a:ext cx="271463" cy="490538"/>
            </a:xfrm>
            <a:custGeom>
              <a:rect b="b" l="l" r="r" t="t"/>
              <a:pathLst>
                <a:path extrusionOk="0" h="111" w="65">
                  <a:moveTo>
                    <a:pt x="46" y="109"/>
                  </a:moveTo>
                  <a:cubicBezTo>
                    <a:pt x="46" y="109"/>
                    <a:pt x="46" y="109"/>
                    <a:pt x="46" y="108"/>
                  </a:cubicBezTo>
                  <a:cubicBezTo>
                    <a:pt x="46" y="107"/>
                    <a:pt x="46" y="106"/>
                    <a:pt x="46" y="104"/>
                  </a:cubicBezTo>
                  <a:cubicBezTo>
                    <a:pt x="47" y="101"/>
                    <a:pt x="47" y="96"/>
                    <a:pt x="47" y="90"/>
                  </a:cubicBezTo>
                  <a:cubicBezTo>
                    <a:pt x="48" y="78"/>
                    <a:pt x="47" y="62"/>
                    <a:pt x="42" y="47"/>
                  </a:cubicBezTo>
                  <a:cubicBezTo>
                    <a:pt x="40" y="43"/>
                    <a:pt x="39" y="39"/>
                    <a:pt x="37" y="35"/>
                  </a:cubicBezTo>
                  <a:cubicBezTo>
                    <a:pt x="36" y="32"/>
                    <a:pt x="34" y="29"/>
                    <a:pt x="31" y="25"/>
                  </a:cubicBezTo>
                  <a:cubicBezTo>
                    <a:pt x="27" y="19"/>
                    <a:pt x="22" y="14"/>
                    <a:pt x="17" y="10"/>
                  </a:cubicBezTo>
                  <a:cubicBezTo>
                    <a:pt x="15" y="8"/>
                    <a:pt x="13" y="7"/>
                    <a:pt x="11" y="5"/>
                  </a:cubicBezTo>
                  <a:cubicBezTo>
                    <a:pt x="8" y="4"/>
                    <a:pt x="7" y="3"/>
                    <a:pt x="5" y="2"/>
                  </a:cubicBezTo>
                  <a:cubicBezTo>
                    <a:pt x="2" y="0"/>
                    <a:pt x="0" y="0"/>
                    <a:pt x="0" y="0"/>
                  </a:cubicBezTo>
                  <a:cubicBezTo>
                    <a:pt x="0" y="0"/>
                    <a:pt x="2" y="0"/>
                    <a:pt x="5" y="1"/>
                  </a:cubicBezTo>
                  <a:cubicBezTo>
                    <a:pt x="7" y="2"/>
                    <a:pt x="9" y="3"/>
                    <a:pt x="11" y="4"/>
                  </a:cubicBezTo>
                  <a:cubicBezTo>
                    <a:pt x="14" y="5"/>
                    <a:pt x="16" y="6"/>
                    <a:pt x="19" y="8"/>
                  </a:cubicBezTo>
                  <a:cubicBezTo>
                    <a:pt x="25" y="11"/>
                    <a:pt x="31" y="16"/>
                    <a:pt x="36" y="22"/>
                  </a:cubicBezTo>
                  <a:cubicBezTo>
                    <a:pt x="39" y="25"/>
                    <a:pt x="42" y="28"/>
                    <a:pt x="44" y="32"/>
                  </a:cubicBezTo>
                  <a:cubicBezTo>
                    <a:pt x="46" y="35"/>
                    <a:pt x="48" y="39"/>
                    <a:pt x="50" y="43"/>
                  </a:cubicBezTo>
                  <a:cubicBezTo>
                    <a:pt x="58" y="59"/>
                    <a:pt x="62" y="76"/>
                    <a:pt x="64" y="89"/>
                  </a:cubicBezTo>
                  <a:cubicBezTo>
                    <a:pt x="64" y="96"/>
                    <a:pt x="65" y="101"/>
                    <a:pt x="65" y="105"/>
                  </a:cubicBezTo>
                  <a:cubicBezTo>
                    <a:pt x="65" y="107"/>
                    <a:pt x="65" y="109"/>
                    <a:pt x="65" y="110"/>
                  </a:cubicBezTo>
                  <a:cubicBezTo>
                    <a:pt x="65" y="111"/>
                    <a:pt x="65" y="111"/>
                    <a:pt x="65" y="111"/>
                  </a:cubicBezTo>
                  <a:lnTo>
                    <a:pt x="46" y="109"/>
                  </a:lnTo>
                  <a:close/>
                </a:path>
              </a:pathLst>
            </a:custGeom>
            <a:solidFill>
              <a:srgbClr val="437B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531" name="Google Shape;3531;p11"/>
            <p:cNvSpPr/>
            <p:nvPr/>
          </p:nvSpPr>
          <p:spPr>
            <a:xfrm>
              <a:off x="3284538" y="6069014"/>
              <a:ext cx="392113" cy="409575"/>
            </a:xfrm>
            <a:custGeom>
              <a:rect b="b" l="l" r="r" t="t"/>
              <a:pathLst>
                <a:path extrusionOk="0" h="93" w="94">
                  <a:moveTo>
                    <a:pt x="0" y="44"/>
                  </a:moveTo>
                  <a:cubicBezTo>
                    <a:pt x="9" y="37"/>
                    <a:pt x="17" y="34"/>
                    <a:pt x="24" y="35"/>
                  </a:cubicBezTo>
                  <a:cubicBezTo>
                    <a:pt x="15" y="24"/>
                    <a:pt x="16" y="12"/>
                    <a:pt x="16" y="12"/>
                  </a:cubicBezTo>
                  <a:cubicBezTo>
                    <a:pt x="27" y="13"/>
                    <a:pt x="35" y="17"/>
                    <a:pt x="39" y="22"/>
                  </a:cubicBezTo>
                  <a:cubicBezTo>
                    <a:pt x="40" y="8"/>
                    <a:pt x="49" y="0"/>
                    <a:pt x="49" y="0"/>
                  </a:cubicBezTo>
                  <a:cubicBezTo>
                    <a:pt x="57" y="9"/>
                    <a:pt x="59" y="17"/>
                    <a:pt x="59" y="24"/>
                  </a:cubicBezTo>
                  <a:cubicBezTo>
                    <a:pt x="69" y="15"/>
                    <a:pt x="82" y="15"/>
                    <a:pt x="82" y="15"/>
                  </a:cubicBezTo>
                  <a:cubicBezTo>
                    <a:pt x="81" y="27"/>
                    <a:pt x="77" y="34"/>
                    <a:pt x="72" y="39"/>
                  </a:cubicBezTo>
                  <a:cubicBezTo>
                    <a:pt x="85" y="40"/>
                    <a:pt x="94" y="49"/>
                    <a:pt x="94" y="49"/>
                  </a:cubicBezTo>
                  <a:cubicBezTo>
                    <a:pt x="85" y="56"/>
                    <a:pt x="77" y="59"/>
                    <a:pt x="70" y="59"/>
                  </a:cubicBezTo>
                  <a:cubicBezTo>
                    <a:pt x="79" y="69"/>
                    <a:pt x="78" y="81"/>
                    <a:pt x="78" y="81"/>
                  </a:cubicBezTo>
                  <a:cubicBezTo>
                    <a:pt x="67" y="80"/>
                    <a:pt x="59" y="76"/>
                    <a:pt x="55" y="71"/>
                  </a:cubicBezTo>
                  <a:cubicBezTo>
                    <a:pt x="54" y="85"/>
                    <a:pt x="45" y="93"/>
                    <a:pt x="45" y="93"/>
                  </a:cubicBezTo>
                  <a:cubicBezTo>
                    <a:pt x="37" y="84"/>
                    <a:pt x="35" y="76"/>
                    <a:pt x="35" y="70"/>
                  </a:cubicBezTo>
                  <a:cubicBezTo>
                    <a:pt x="25" y="79"/>
                    <a:pt x="12" y="78"/>
                    <a:pt x="12" y="78"/>
                  </a:cubicBezTo>
                  <a:cubicBezTo>
                    <a:pt x="13" y="66"/>
                    <a:pt x="17" y="59"/>
                    <a:pt x="22" y="54"/>
                  </a:cubicBezTo>
                  <a:cubicBezTo>
                    <a:pt x="9" y="53"/>
                    <a:pt x="0" y="44"/>
                    <a:pt x="0" y="44"/>
                  </a:cubicBezTo>
                  <a:close/>
                </a:path>
              </a:pathLst>
            </a:custGeom>
            <a:solidFill>
              <a:srgbClr val="45BCBC"/>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532" name="Google Shape;3532;p11"/>
            <p:cNvSpPr/>
            <p:nvPr/>
          </p:nvSpPr>
          <p:spPr>
            <a:xfrm>
              <a:off x="3414713" y="6200776"/>
              <a:ext cx="133350" cy="146050"/>
            </a:xfrm>
            <a:prstGeom prst="ellipse">
              <a:avLst/>
            </a:pr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533" name="Google Shape;3533;p11"/>
            <p:cNvSpPr/>
            <p:nvPr/>
          </p:nvSpPr>
          <p:spPr>
            <a:xfrm>
              <a:off x="3435350" y="6227764"/>
              <a:ext cx="92075" cy="92075"/>
            </a:xfrm>
            <a:prstGeom prst="ellipse">
              <a:avLst/>
            </a:prstGeom>
            <a:solidFill>
              <a:srgbClr val="FFD01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534" name="Google Shape;3534;p11"/>
            <p:cNvSpPr/>
            <p:nvPr/>
          </p:nvSpPr>
          <p:spPr>
            <a:xfrm>
              <a:off x="3630613" y="6364289"/>
              <a:ext cx="209550" cy="203200"/>
            </a:xfrm>
            <a:custGeom>
              <a:rect b="b" l="l" r="r" t="t"/>
              <a:pathLst>
                <a:path extrusionOk="0" h="46" w="50">
                  <a:moveTo>
                    <a:pt x="1" y="44"/>
                  </a:moveTo>
                  <a:cubicBezTo>
                    <a:pt x="1" y="44"/>
                    <a:pt x="0" y="10"/>
                    <a:pt x="43" y="0"/>
                  </a:cubicBezTo>
                  <a:cubicBezTo>
                    <a:pt x="43" y="0"/>
                    <a:pt x="50" y="42"/>
                    <a:pt x="4" y="46"/>
                  </a:cubicBezTo>
                </a:path>
              </a:pathLst>
            </a:custGeom>
            <a:solidFill>
              <a:srgbClr val="2D52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535" name="Google Shape;3535;p11"/>
            <p:cNvSpPr/>
            <p:nvPr/>
          </p:nvSpPr>
          <p:spPr>
            <a:xfrm>
              <a:off x="5849938" y="6448426"/>
              <a:ext cx="295275" cy="339725"/>
            </a:xfrm>
            <a:custGeom>
              <a:rect b="b" l="l" r="r" t="t"/>
              <a:pathLst>
                <a:path extrusionOk="0" h="77" w="71">
                  <a:moveTo>
                    <a:pt x="0" y="75"/>
                  </a:moveTo>
                  <a:cubicBezTo>
                    <a:pt x="0" y="75"/>
                    <a:pt x="0" y="75"/>
                    <a:pt x="1" y="74"/>
                  </a:cubicBezTo>
                  <a:cubicBezTo>
                    <a:pt x="1" y="73"/>
                    <a:pt x="1" y="71"/>
                    <a:pt x="1" y="70"/>
                  </a:cubicBezTo>
                  <a:cubicBezTo>
                    <a:pt x="2" y="67"/>
                    <a:pt x="4" y="63"/>
                    <a:pt x="5" y="58"/>
                  </a:cubicBezTo>
                  <a:cubicBezTo>
                    <a:pt x="6" y="55"/>
                    <a:pt x="7" y="53"/>
                    <a:pt x="9" y="50"/>
                  </a:cubicBezTo>
                  <a:cubicBezTo>
                    <a:pt x="9" y="49"/>
                    <a:pt x="10" y="47"/>
                    <a:pt x="11" y="46"/>
                  </a:cubicBezTo>
                  <a:cubicBezTo>
                    <a:pt x="11" y="44"/>
                    <a:pt x="12" y="43"/>
                    <a:pt x="13" y="42"/>
                  </a:cubicBezTo>
                  <a:cubicBezTo>
                    <a:pt x="14" y="39"/>
                    <a:pt x="16" y="36"/>
                    <a:pt x="18" y="33"/>
                  </a:cubicBezTo>
                  <a:cubicBezTo>
                    <a:pt x="20" y="30"/>
                    <a:pt x="22" y="27"/>
                    <a:pt x="24" y="25"/>
                  </a:cubicBezTo>
                  <a:cubicBezTo>
                    <a:pt x="27" y="22"/>
                    <a:pt x="29" y="20"/>
                    <a:pt x="32" y="17"/>
                  </a:cubicBezTo>
                  <a:cubicBezTo>
                    <a:pt x="33" y="16"/>
                    <a:pt x="34" y="15"/>
                    <a:pt x="36" y="14"/>
                  </a:cubicBezTo>
                  <a:cubicBezTo>
                    <a:pt x="37" y="13"/>
                    <a:pt x="38" y="12"/>
                    <a:pt x="40" y="11"/>
                  </a:cubicBezTo>
                  <a:cubicBezTo>
                    <a:pt x="41" y="10"/>
                    <a:pt x="42" y="10"/>
                    <a:pt x="43" y="9"/>
                  </a:cubicBezTo>
                  <a:cubicBezTo>
                    <a:pt x="45" y="8"/>
                    <a:pt x="46" y="7"/>
                    <a:pt x="47" y="7"/>
                  </a:cubicBezTo>
                  <a:cubicBezTo>
                    <a:pt x="49" y="6"/>
                    <a:pt x="50" y="5"/>
                    <a:pt x="51" y="5"/>
                  </a:cubicBezTo>
                  <a:cubicBezTo>
                    <a:pt x="52" y="4"/>
                    <a:pt x="54" y="4"/>
                    <a:pt x="55" y="4"/>
                  </a:cubicBezTo>
                  <a:cubicBezTo>
                    <a:pt x="57" y="3"/>
                    <a:pt x="59" y="2"/>
                    <a:pt x="61" y="2"/>
                  </a:cubicBezTo>
                  <a:cubicBezTo>
                    <a:pt x="63" y="1"/>
                    <a:pt x="65" y="1"/>
                    <a:pt x="66" y="1"/>
                  </a:cubicBezTo>
                  <a:cubicBezTo>
                    <a:pt x="69" y="0"/>
                    <a:pt x="71" y="0"/>
                    <a:pt x="71" y="0"/>
                  </a:cubicBezTo>
                  <a:cubicBezTo>
                    <a:pt x="71" y="0"/>
                    <a:pt x="69" y="1"/>
                    <a:pt x="67" y="2"/>
                  </a:cubicBezTo>
                  <a:cubicBezTo>
                    <a:pt x="65" y="2"/>
                    <a:pt x="64" y="3"/>
                    <a:pt x="62" y="4"/>
                  </a:cubicBezTo>
                  <a:cubicBezTo>
                    <a:pt x="60" y="5"/>
                    <a:pt x="59" y="6"/>
                    <a:pt x="57" y="7"/>
                  </a:cubicBezTo>
                  <a:cubicBezTo>
                    <a:pt x="56" y="8"/>
                    <a:pt x="55" y="8"/>
                    <a:pt x="54" y="9"/>
                  </a:cubicBezTo>
                  <a:cubicBezTo>
                    <a:pt x="53" y="10"/>
                    <a:pt x="52" y="11"/>
                    <a:pt x="51" y="12"/>
                  </a:cubicBezTo>
                  <a:cubicBezTo>
                    <a:pt x="50" y="13"/>
                    <a:pt x="49" y="13"/>
                    <a:pt x="48" y="14"/>
                  </a:cubicBezTo>
                  <a:cubicBezTo>
                    <a:pt x="47" y="15"/>
                    <a:pt x="46" y="16"/>
                    <a:pt x="45" y="17"/>
                  </a:cubicBezTo>
                  <a:cubicBezTo>
                    <a:pt x="44" y="19"/>
                    <a:pt x="43" y="20"/>
                    <a:pt x="42" y="21"/>
                  </a:cubicBezTo>
                  <a:cubicBezTo>
                    <a:pt x="41" y="22"/>
                    <a:pt x="40" y="23"/>
                    <a:pt x="40" y="24"/>
                  </a:cubicBezTo>
                  <a:cubicBezTo>
                    <a:pt x="38" y="27"/>
                    <a:pt x="37" y="29"/>
                    <a:pt x="35" y="32"/>
                  </a:cubicBezTo>
                  <a:cubicBezTo>
                    <a:pt x="34" y="35"/>
                    <a:pt x="33" y="37"/>
                    <a:pt x="32" y="40"/>
                  </a:cubicBezTo>
                  <a:cubicBezTo>
                    <a:pt x="31" y="43"/>
                    <a:pt x="30" y="46"/>
                    <a:pt x="29" y="48"/>
                  </a:cubicBezTo>
                  <a:cubicBezTo>
                    <a:pt x="29" y="50"/>
                    <a:pt x="29" y="51"/>
                    <a:pt x="28" y="52"/>
                  </a:cubicBezTo>
                  <a:cubicBezTo>
                    <a:pt x="28" y="53"/>
                    <a:pt x="28" y="55"/>
                    <a:pt x="27" y="56"/>
                  </a:cubicBezTo>
                  <a:cubicBezTo>
                    <a:pt x="27" y="58"/>
                    <a:pt x="27" y="61"/>
                    <a:pt x="26" y="63"/>
                  </a:cubicBezTo>
                  <a:cubicBezTo>
                    <a:pt x="26" y="67"/>
                    <a:pt x="26" y="71"/>
                    <a:pt x="26" y="73"/>
                  </a:cubicBezTo>
                  <a:cubicBezTo>
                    <a:pt x="26" y="75"/>
                    <a:pt x="26" y="76"/>
                    <a:pt x="26" y="76"/>
                  </a:cubicBezTo>
                  <a:cubicBezTo>
                    <a:pt x="26" y="77"/>
                    <a:pt x="26" y="77"/>
                    <a:pt x="26" y="77"/>
                  </a:cubicBezTo>
                  <a:lnTo>
                    <a:pt x="0" y="75"/>
                  </a:lnTo>
                  <a:close/>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536" name="Google Shape;3536;p11"/>
            <p:cNvSpPr/>
            <p:nvPr/>
          </p:nvSpPr>
          <p:spPr>
            <a:xfrm>
              <a:off x="5691188" y="6448426"/>
              <a:ext cx="292100" cy="339725"/>
            </a:xfrm>
            <a:custGeom>
              <a:rect b="b" l="l" r="r" t="t"/>
              <a:pathLst>
                <a:path extrusionOk="0" h="77" w="70">
                  <a:moveTo>
                    <a:pt x="45" y="77"/>
                  </a:moveTo>
                  <a:cubicBezTo>
                    <a:pt x="45" y="77"/>
                    <a:pt x="45" y="77"/>
                    <a:pt x="45" y="76"/>
                  </a:cubicBezTo>
                  <a:cubicBezTo>
                    <a:pt x="45" y="76"/>
                    <a:pt x="45" y="75"/>
                    <a:pt x="45" y="73"/>
                  </a:cubicBezTo>
                  <a:cubicBezTo>
                    <a:pt x="45" y="71"/>
                    <a:pt x="45" y="67"/>
                    <a:pt x="44" y="63"/>
                  </a:cubicBezTo>
                  <a:cubicBezTo>
                    <a:pt x="44" y="61"/>
                    <a:pt x="44" y="58"/>
                    <a:pt x="43" y="56"/>
                  </a:cubicBezTo>
                  <a:cubicBezTo>
                    <a:pt x="43" y="55"/>
                    <a:pt x="43" y="53"/>
                    <a:pt x="42" y="52"/>
                  </a:cubicBezTo>
                  <a:cubicBezTo>
                    <a:pt x="42" y="51"/>
                    <a:pt x="42" y="50"/>
                    <a:pt x="41" y="48"/>
                  </a:cubicBezTo>
                  <a:cubicBezTo>
                    <a:pt x="41" y="46"/>
                    <a:pt x="40" y="43"/>
                    <a:pt x="39" y="40"/>
                  </a:cubicBezTo>
                  <a:cubicBezTo>
                    <a:pt x="38" y="37"/>
                    <a:pt x="37" y="35"/>
                    <a:pt x="36" y="32"/>
                  </a:cubicBezTo>
                  <a:cubicBezTo>
                    <a:pt x="34" y="29"/>
                    <a:pt x="33" y="27"/>
                    <a:pt x="31" y="24"/>
                  </a:cubicBezTo>
                  <a:cubicBezTo>
                    <a:pt x="30" y="23"/>
                    <a:pt x="29" y="22"/>
                    <a:pt x="29" y="21"/>
                  </a:cubicBezTo>
                  <a:cubicBezTo>
                    <a:pt x="28" y="20"/>
                    <a:pt x="27" y="19"/>
                    <a:pt x="26" y="17"/>
                  </a:cubicBezTo>
                  <a:cubicBezTo>
                    <a:pt x="25" y="16"/>
                    <a:pt x="24" y="15"/>
                    <a:pt x="23" y="14"/>
                  </a:cubicBezTo>
                  <a:cubicBezTo>
                    <a:pt x="22" y="13"/>
                    <a:pt x="21" y="13"/>
                    <a:pt x="20" y="12"/>
                  </a:cubicBezTo>
                  <a:cubicBezTo>
                    <a:pt x="19" y="11"/>
                    <a:pt x="18" y="10"/>
                    <a:pt x="17" y="9"/>
                  </a:cubicBezTo>
                  <a:cubicBezTo>
                    <a:pt x="16" y="8"/>
                    <a:pt x="15" y="8"/>
                    <a:pt x="14" y="7"/>
                  </a:cubicBezTo>
                  <a:cubicBezTo>
                    <a:pt x="12" y="6"/>
                    <a:pt x="10" y="5"/>
                    <a:pt x="9" y="4"/>
                  </a:cubicBezTo>
                  <a:cubicBezTo>
                    <a:pt x="7" y="3"/>
                    <a:pt x="5" y="2"/>
                    <a:pt x="4" y="2"/>
                  </a:cubicBezTo>
                  <a:cubicBezTo>
                    <a:pt x="1" y="1"/>
                    <a:pt x="0" y="0"/>
                    <a:pt x="0" y="0"/>
                  </a:cubicBezTo>
                  <a:cubicBezTo>
                    <a:pt x="0" y="0"/>
                    <a:pt x="1" y="0"/>
                    <a:pt x="4" y="1"/>
                  </a:cubicBezTo>
                  <a:cubicBezTo>
                    <a:pt x="6" y="1"/>
                    <a:pt x="7" y="1"/>
                    <a:pt x="9" y="2"/>
                  </a:cubicBezTo>
                  <a:cubicBezTo>
                    <a:pt x="11" y="2"/>
                    <a:pt x="13" y="3"/>
                    <a:pt x="16" y="4"/>
                  </a:cubicBezTo>
                  <a:cubicBezTo>
                    <a:pt x="17" y="4"/>
                    <a:pt x="18" y="4"/>
                    <a:pt x="19" y="5"/>
                  </a:cubicBezTo>
                  <a:cubicBezTo>
                    <a:pt x="21" y="5"/>
                    <a:pt x="22" y="6"/>
                    <a:pt x="23" y="7"/>
                  </a:cubicBezTo>
                  <a:cubicBezTo>
                    <a:pt x="25" y="7"/>
                    <a:pt x="26" y="8"/>
                    <a:pt x="27" y="9"/>
                  </a:cubicBezTo>
                  <a:cubicBezTo>
                    <a:pt x="28" y="10"/>
                    <a:pt x="30" y="10"/>
                    <a:pt x="31" y="11"/>
                  </a:cubicBezTo>
                  <a:cubicBezTo>
                    <a:pt x="32" y="12"/>
                    <a:pt x="34" y="13"/>
                    <a:pt x="35" y="14"/>
                  </a:cubicBezTo>
                  <a:cubicBezTo>
                    <a:pt x="36" y="15"/>
                    <a:pt x="38" y="16"/>
                    <a:pt x="39" y="17"/>
                  </a:cubicBezTo>
                  <a:cubicBezTo>
                    <a:pt x="42" y="20"/>
                    <a:pt x="44" y="22"/>
                    <a:pt x="46" y="25"/>
                  </a:cubicBezTo>
                  <a:cubicBezTo>
                    <a:pt x="48" y="27"/>
                    <a:pt x="51" y="30"/>
                    <a:pt x="53" y="33"/>
                  </a:cubicBezTo>
                  <a:cubicBezTo>
                    <a:pt x="54" y="36"/>
                    <a:pt x="56" y="39"/>
                    <a:pt x="58" y="42"/>
                  </a:cubicBezTo>
                  <a:cubicBezTo>
                    <a:pt x="59" y="43"/>
                    <a:pt x="59" y="44"/>
                    <a:pt x="60" y="46"/>
                  </a:cubicBezTo>
                  <a:cubicBezTo>
                    <a:pt x="61" y="47"/>
                    <a:pt x="61" y="49"/>
                    <a:pt x="62" y="50"/>
                  </a:cubicBezTo>
                  <a:cubicBezTo>
                    <a:pt x="63" y="53"/>
                    <a:pt x="64" y="55"/>
                    <a:pt x="65" y="58"/>
                  </a:cubicBezTo>
                  <a:cubicBezTo>
                    <a:pt x="67" y="63"/>
                    <a:pt x="68" y="67"/>
                    <a:pt x="69" y="70"/>
                  </a:cubicBezTo>
                  <a:cubicBezTo>
                    <a:pt x="70" y="71"/>
                    <a:pt x="70" y="73"/>
                    <a:pt x="70" y="74"/>
                  </a:cubicBezTo>
                  <a:cubicBezTo>
                    <a:pt x="70" y="75"/>
                    <a:pt x="70" y="75"/>
                    <a:pt x="70" y="75"/>
                  </a:cubicBezTo>
                  <a:lnTo>
                    <a:pt x="45" y="77"/>
                  </a:lnTo>
                  <a:close/>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537" name="Google Shape;3537;p11"/>
            <p:cNvSpPr/>
            <p:nvPr/>
          </p:nvSpPr>
          <p:spPr>
            <a:xfrm>
              <a:off x="5861050" y="6413501"/>
              <a:ext cx="104775" cy="322263"/>
            </a:xfrm>
            <a:custGeom>
              <a:rect b="b" l="l" r="r" t="t"/>
              <a:pathLst>
                <a:path extrusionOk="0" h="73" w="25">
                  <a:moveTo>
                    <a:pt x="0" y="73"/>
                  </a:moveTo>
                  <a:cubicBezTo>
                    <a:pt x="0" y="73"/>
                    <a:pt x="0" y="72"/>
                    <a:pt x="0" y="70"/>
                  </a:cubicBezTo>
                  <a:cubicBezTo>
                    <a:pt x="0" y="67"/>
                    <a:pt x="0" y="64"/>
                    <a:pt x="1" y="61"/>
                  </a:cubicBezTo>
                  <a:cubicBezTo>
                    <a:pt x="1" y="53"/>
                    <a:pt x="3" y="44"/>
                    <a:pt x="5" y="34"/>
                  </a:cubicBezTo>
                  <a:cubicBezTo>
                    <a:pt x="6" y="29"/>
                    <a:pt x="8" y="25"/>
                    <a:pt x="9" y="20"/>
                  </a:cubicBezTo>
                  <a:cubicBezTo>
                    <a:pt x="10" y="18"/>
                    <a:pt x="11" y="16"/>
                    <a:pt x="12" y="14"/>
                  </a:cubicBezTo>
                  <a:cubicBezTo>
                    <a:pt x="13" y="12"/>
                    <a:pt x="14" y="11"/>
                    <a:pt x="15" y="9"/>
                  </a:cubicBezTo>
                  <a:cubicBezTo>
                    <a:pt x="16" y="7"/>
                    <a:pt x="17" y="6"/>
                    <a:pt x="18" y="5"/>
                  </a:cubicBezTo>
                  <a:cubicBezTo>
                    <a:pt x="19" y="4"/>
                    <a:pt x="20" y="3"/>
                    <a:pt x="20" y="2"/>
                  </a:cubicBezTo>
                  <a:cubicBezTo>
                    <a:pt x="22" y="1"/>
                    <a:pt x="23" y="0"/>
                    <a:pt x="23" y="0"/>
                  </a:cubicBezTo>
                  <a:cubicBezTo>
                    <a:pt x="23" y="0"/>
                    <a:pt x="22" y="1"/>
                    <a:pt x="21" y="3"/>
                  </a:cubicBezTo>
                  <a:cubicBezTo>
                    <a:pt x="21" y="4"/>
                    <a:pt x="20" y="5"/>
                    <a:pt x="20" y="6"/>
                  </a:cubicBezTo>
                  <a:cubicBezTo>
                    <a:pt x="19" y="7"/>
                    <a:pt x="19" y="9"/>
                    <a:pt x="19" y="11"/>
                  </a:cubicBezTo>
                  <a:cubicBezTo>
                    <a:pt x="18" y="12"/>
                    <a:pt x="18" y="14"/>
                    <a:pt x="18" y="16"/>
                  </a:cubicBezTo>
                  <a:cubicBezTo>
                    <a:pt x="18" y="18"/>
                    <a:pt x="17" y="20"/>
                    <a:pt x="17" y="22"/>
                  </a:cubicBezTo>
                  <a:cubicBezTo>
                    <a:pt x="17" y="26"/>
                    <a:pt x="18" y="31"/>
                    <a:pt x="18" y="35"/>
                  </a:cubicBezTo>
                  <a:cubicBezTo>
                    <a:pt x="19" y="44"/>
                    <a:pt x="21" y="53"/>
                    <a:pt x="22" y="60"/>
                  </a:cubicBezTo>
                  <a:cubicBezTo>
                    <a:pt x="23" y="63"/>
                    <a:pt x="24" y="65"/>
                    <a:pt x="24" y="67"/>
                  </a:cubicBezTo>
                  <a:cubicBezTo>
                    <a:pt x="25" y="69"/>
                    <a:pt x="25" y="70"/>
                    <a:pt x="25" y="70"/>
                  </a:cubicBezTo>
                  <a:lnTo>
                    <a:pt x="0" y="73"/>
                  </a:lnTo>
                  <a:close/>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538" name="Google Shape;3538;p11"/>
            <p:cNvSpPr/>
            <p:nvPr/>
          </p:nvSpPr>
          <p:spPr>
            <a:xfrm>
              <a:off x="1630363" y="6359526"/>
              <a:ext cx="295275" cy="339725"/>
            </a:xfrm>
            <a:custGeom>
              <a:rect b="b" l="l" r="r" t="t"/>
              <a:pathLst>
                <a:path extrusionOk="0" h="77" w="71">
                  <a:moveTo>
                    <a:pt x="0" y="75"/>
                  </a:moveTo>
                  <a:cubicBezTo>
                    <a:pt x="0" y="75"/>
                    <a:pt x="0" y="75"/>
                    <a:pt x="1" y="74"/>
                  </a:cubicBezTo>
                  <a:cubicBezTo>
                    <a:pt x="1" y="73"/>
                    <a:pt x="1" y="71"/>
                    <a:pt x="1" y="70"/>
                  </a:cubicBezTo>
                  <a:cubicBezTo>
                    <a:pt x="2" y="67"/>
                    <a:pt x="4" y="63"/>
                    <a:pt x="5" y="58"/>
                  </a:cubicBezTo>
                  <a:cubicBezTo>
                    <a:pt x="6" y="55"/>
                    <a:pt x="7" y="53"/>
                    <a:pt x="9" y="50"/>
                  </a:cubicBezTo>
                  <a:cubicBezTo>
                    <a:pt x="9" y="49"/>
                    <a:pt x="10" y="47"/>
                    <a:pt x="11" y="46"/>
                  </a:cubicBezTo>
                  <a:cubicBezTo>
                    <a:pt x="11" y="44"/>
                    <a:pt x="12" y="43"/>
                    <a:pt x="13" y="42"/>
                  </a:cubicBezTo>
                  <a:cubicBezTo>
                    <a:pt x="14" y="39"/>
                    <a:pt x="16" y="36"/>
                    <a:pt x="18" y="33"/>
                  </a:cubicBezTo>
                  <a:cubicBezTo>
                    <a:pt x="20" y="30"/>
                    <a:pt x="22" y="27"/>
                    <a:pt x="24" y="25"/>
                  </a:cubicBezTo>
                  <a:cubicBezTo>
                    <a:pt x="27" y="22"/>
                    <a:pt x="29" y="20"/>
                    <a:pt x="32" y="17"/>
                  </a:cubicBezTo>
                  <a:cubicBezTo>
                    <a:pt x="33" y="16"/>
                    <a:pt x="34" y="15"/>
                    <a:pt x="36" y="14"/>
                  </a:cubicBezTo>
                  <a:cubicBezTo>
                    <a:pt x="37" y="13"/>
                    <a:pt x="38" y="12"/>
                    <a:pt x="40" y="11"/>
                  </a:cubicBezTo>
                  <a:cubicBezTo>
                    <a:pt x="41" y="10"/>
                    <a:pt x="42" y="10"/>
                    <a:pt x="43" y="9"/>
                  </a:cubicBezTo>
                  <a:cubicBezTo>
                    <a:pt x="45" y="8"/>
                    <a:pt x="46" y="7"/>
                    <a:pt x="47" y="7"/>
                  </a:cubicBezTo>
                  <a:cubicBezTo>
                    <a:pt x="49" y="6"/>
                    <a:pt x="50" y="5"/>
                    <a:pt x="51" y="5"/>
                  </a:cubicBezTo>
                  <a:cubicBezTo>
                    <a:pt x="52" y="4"/>
                    <a:pt x="54" y="4"/>
                    <a:pt x="55" y="4"/>
                  </a:cubicBezTo>
                  <a:cubicBezTo>
                    <a:pt x="57" y="3"/>
                    <a:pt x="59" y="2"/>
                    <a:pt x="61" y="2"/>
                  </a:cubicBezTo>
                  <a:cubicBezTo>
                    <a:pt x="63" y="1"/>
                    <a:pt x="65" y="1"/>
                    <a:pt x="66" y="1"/>
                  </a:cubicBezTo>
                  <a:cubicBezTo>
                    <a:pt x="69" y="0"/>
                    <a:pt x="71" y="0"/>
                    <a:pt x="71" y="0"/>
                  </a:cubicBezTo>
                  <a:cubicBezTo>
                    <a:pt x="71" y="0"/>
                    <a:pt x="69" y="1"/>
                    <a:pt x="67" y="2"/>
                  </a:cubicBezTo>
                  <a:cubicBezTo>
                    <a:pt x="65" y="2"/>
                    <a:pt x="64" y="3"/>
                    <a:pt x="62" y="4"/>
                  </a:cubicBezTo>
                  <a:cubicBezTo>
                    <a:pt x="60" y="5"/>
                    <a:pt x="59" y="6"/>
                    <a:pt x="57" y="7"/>
                  </a:cubicBezTo>
                  <a:cubicBezTo>
                    <a:pt x="56" y="8"/>
                    <a:pt x="55" y="8"/>
                    <a:pt x="54" y="9"/>
                  </a:cubicBezTo>
                  <a:cubicBezTo>
                    <a:pt x="53" y="10"/>
                    <a:pt x="52" y="11"/>
                    <a:pt x="51" y="12"/>
                  </a:cubicBezTo>
                  <a:cubicBezTo>
                    <a:pt x="50" y="13"/>
                    <a:pt x="49" y="13"/>
                    <a:pt x="48" y="14"/>
                  </a:cubicBezTo>
                  <a:cubicBezTo>
                    <a:pt x="47" y="15"/>
                    <a:pt x="46" y="16"/>
                    <a:pt x="45" y="17"/>
                  </a:cubicBezTo>
                  <a:cubicBezTo>
                    <a:pt x="44" y="19"/>
                    <a:pt x="43" y="20"/>
                    <a:pt x="42" y="21"/>
                  </a:cubicBezTo>
                  <a:cubicBezTo>
                    <a:pt x="41" y="22"/>
                    <a:pt x="40" y="23"/>
                    <a:pt x="40" y="24"/>
                  </a:cubicBezTo>
                  <a:cubicBezTo>
                    <a:pt x="38" y="27"/>
                    <a:pt x="37" y="29"/>
                    <a:pt x="35" y="32"/>
                  </a:cubicBezTo>
                  <a:cubicBezTo>
                    <a:pt x="34" y="35"/>
                    <a:pt x="33" y="37"/>
                    <a:pt x="32" y="40"/>
                  </a:cubicBezTo>
                  <a:cubicBezTo>
                    <a:pt x="31" y="43"/>
                    <a:pt x="30" y="46"/>
                    <a:pt x="29" y="48"/>
                  </a:cubicBezTo>
                  <a:cubicBezTo>
                    <a:pt x="29" y="50"/>
                    <a:pt x="29" y="51"/>
                    <a:pt x="28" y="52"/>
                  </a:cubicBezTo>
                  <a:cubicBezTo>
                    <a:pt x="28" y="53"/>
                    <a:pt x="28" y="55"/>
                    <a:pt x="27" y="56"/>
                  </a:cubicBezTo>
                  <a:cubicBezTo>
                    <a:pt x="27" y="58"/>
                    <a:pt x="27" y="61"/>
                    <a:pt x="26" y="63"/>
                  </a:cubicBezTo>
                  <a:cubicBezTo>
                    <a:pt x="26" y="67"/>
                    <a:pt x="26" y="71"/>
                    <a:pt x="26" y="73"/>
                  </a:cubicBezTo>
                  <a:cubicBezTo>
                    <a:pt x="26" y="75"/>
                    <a:pt x="26" y="76"/>
                    <a:pt x="26" y="76"/>
                  </a:cubicBezTo>
                  <a:cubicBezTo>
                    <a:pt x="26" y="77"/>
                    <a:pt x="26" y="77"/>
                    <a:pt x="26" y="77"/>
                  </a:cubicBezTo>
                  <a:lnTo>
                    <a:pt x="0" y="75"/>
                  </a:lnTo>
                  <a:close/>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539" name="Google Shape;3539;p11"/>
            <p:cNvSpPr/>
            <p:nvPr/>
          </p:nvSpPr>
          <p:spPr>
            <a:xfrm>
              <a:off x="1471613" y="6359526"/>
              <a:ext cx="292100" cy="339725"/>
            </a:xfrm>
            <a:custGeom>
              <a:rect b="b" l="l" r="r" t="t"/>
              <a:pathLst>
                <a:path extrusionOk="0" h="77" w="70">
                  <a:moveTo>
                    <a:pt x="45" y="77"/>
                  </a:moveTo>
                  <a:cubicBezTo>
                    <a:pt x="45" y="77"/>
                    <a:pt x="45" y="77"/>
                    <a:pt x="45" y="76"/>
                  </a:cubicBezTo>
                  <a:cubicBezTo>
                    <a:pt x="45" y="76"/>
                    <a:pt x="45" y="75"/>
                    <a:pt x="45" y="73"/>
                  </a:cubicBezTo>
                  <a:cubicBezTo>
                    <a:pt x="45" y="71"/>
                    <a:pt x="45" y="67"/>
                    <a:pt x="44" y="63"/>
                  </a:cubicBezTo>
                  <a:cubicBezTo>
                    <a:pt x="44" y="61"/>
                    <a:pt x="44" y="58"/>
                    <a:pt x="43" y="56"/>
                  </a:cubicBezTo>
                  <a:cubicBezTo>
                    <a:pt x="43" y="55"/>
                    <a:pt x="43" y="53"/>
                    <a:pt x="42" y="52"/>
                  </a:cubicBezTo>
                  <a:cubicBezTo>
                    <a:pt x="42" y="51"/>
                    <a:pt x="42" y="50"/>
                    <a:pt x="41" y="48"/>
                  </a:cubicBezTo>
                  <a:cubicBezTo>
                    <a:pt x="41" y="45"/>
                    <a:pt x="40" y="43"/>
                    <a:pt x="39" y="40"/>
                  </a:cubicBezTo>
                  <a:cubicBezTo>
                    <a:pt x="38" y="37"/>
                    <a:pt x="37" y="35"/>
                    <a:pt x="36" y="32"/>
                  </a:cubicBezTo>
                  <a:cubicBezTo>
                    <a:pt x="34" y="29"/>
                    <a:pt x="33" y="27"/>
                    <a:pt x="31" y="24"/>
                  </a:cubicBezTo>
                  <a:cubicBezTo>
                    <a:pt x="30" y="23"/>
                    <a:pt x="29" y="22"/>
                    <a:pt x="29" y="21"/>
                  </a:cubicBezTo>
                  <a:cubicBezTo>
                    <a:pt x="28" y="19"/>
                    <a:pt x="27" y="19"/>
                    <a:pt x="26" y="17"/>
                  </a:cubicBezTo>
                  <a:cubicBezTo>
                    <a:pt x="25" y="16"/>
                    <a:pt x="24" y="15"/>
                    <a:pt x="23" y="14"/>
                  </a:cubicBezTo>
                  <a:cubicBezTo>
                    <a:pt x="22" y="13"/>
                    <a:pt x="21" y="13"/>
                    <a:pt x="20" y="12"/>
                  </a:cubicBezTo>
                  <a:cubicBezTo>
                    <a:pt x="19" y="11"/>
                    <a:pt x="18" y="10"/>
                    <a:pt x="17" y="9"/>
                  </a:cubicBezTo>
                  <a:cubicBezTo>
                    <a:pt x="16" y="8"/>
                    <a:pt x="15" y="8"/>
                    <a:pt x="14" y="7"/>
                  </a:cubicBezTo>
                  <a:cubicBezTo>
                    <a:pt x="12" y="6"/>
                    <a:pt x="10" y="5"/>
                    <a:pt x="9" y="4"/>
                  </a:cubicBezTo>
                  <a:cubicBezTo>
                    <a:pt x="7" y="3"/>
                    <a:pt x="5" y="2"/>
                    <a:pt x="4" y="2"/>
                  </a:cubicBezTo>
                  <a:cubicBezTo>
                    <a:pt x="1" y="1"/>
                    <a:pt x="0" y="0"/>
                    <a:pt x="0" y="0"/>
                  </a:cubicBezTo>
                  <a:cubicBezTo>
                    <a:pt x="0" y="0"/>
                    <a:pt x="1" y="0"/>
                    <a:pt x="4" y="1"/>
                  </a:cubicBezTo>
                  <a:cubicBezTo>
                    <a:pt x="6" y="1"/>
                    <a:pt x="7" y="1"/>
                    <a:pt x="9" y="2"/>
                  </a:cubicBezTo>
                  <a:cubicBezTo>
                    <a:pt x="11" y="2"/>
                    <a:pt x="13" y="3"/>
                    <a:pt x="16" y="4"/>
                  </a:cubicBezTo>
                  <a:cubicBezTo>
                    <a:pt x="17" y="4"/>
                    <a:pt x="18" y="4"/>
                    <a:pt x="19" y="5"/>
                  </a:cubicBezTo>
                  <a:cubicBezTo>
                    <a:pt x="21" y="5"/>
                    <a:pt x="22" y="6"/>
                    <a:pt x="23" y="7"/>
                  </a:cubicBezTo>
                  <a:cubicBezTo>
                    <a:pt x="24" y="7"/>
                    <a:pt x="26" y="8"/>
                    <a:pt x="27" y="9"/>
                  </a:cubicBezTo>
                  <a:cubicBezTo>
                    <a:pt x="28" y="10"/>
                    <a:pt x="30" y="10"/>
                    <a:pt x="31" y="11"/>
                  </a:cubicBezTo>
                  <a:cubicBezTo>
                    <a:pt x="32" y="12"/>
                    <a:pt x="34" y="13"/>
                    <a:pt x="35" y="14"/>
                  </a:cubicBezTo>
                  <a:cubicBezTo>
                    <a:pt x="36" y="15"/>
                    <a:pt x="38" y="16"/>
                    <a:pt x="39" y="17"/>
                  </a:cubicBezTo>
                  <a:cubicBezTo>
                    <a:pt x="42" y="20"/>
                    <a:pt x="44" y="22"/>
                    <a:pt x="46" y="25"/>
                  </a:cubicBezTo>
                  <a:cubicBezTo>
                    <a:pt x="48" y="27"/>
                    <a:pt x="51" y="30"/>
                    <a:pt x="53" y="33"/>
                  </a:cubicBezTo>
                  <a:cubicBezTo>
                    <a:pt x="54" y="36"/>
                    <a:pt x="56" y="39"/>
                    <a:pt x="58" y="42"/>
                  </a:cubicBezTo>
                  <a:cubicBezTo>
                    <a:pt x="59" y="43"/>
                    <a:pt x="59" y="44"/>
                    <a:pt x="60" y="46"/>
                  </a:cubicBezTo>
                  <a:cubicBezTo>
                    <a:pt x="61" y="47"/>
                    <a:pt x="61" y="49"/>
                    <a:pt x="62" y="50"/>
                  </a:cubicBezTo>
                  <a:cubicBezTo>
                    <a:pt x="63" y="53"/>
                    <a:pt x="64" y="55"/>
                    <a:pt x="65" y="58"/>
                  </a:cubicBezTo>
                  <a:cubicBezTo>
                    <a:pt x="67" y="63"/>
                    <a:pt x="68" y="67"/>
                    <a:pt x="69" y="70"/>
                  </a:cubicBezTo>
                  <a:cubicBezTo>
                    <a:pt x="70" y="71"/>
                    <a:pt x="70" y="73"/>
                    <a:pt x="70" y="74"/>
                  </a:cubicBezTo>
                  <a:cubicBezTo>
                    <a:pt x="70" y="75"/>
                    <a:pt x="70" y="75"/>
                    <a:pt x="70" y="75"/>
                  </a:cubicBezTo>
                  <a:cubicBezTo>
                    <a:pt x="45" y="77"/>
                    <a:pt x="45" y="77"/>
                    <a:pt x="45" y="77"/>
                  </a:cubicBezTo>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540" name="Google Shape;3540;p11"/>
            <p:cNvSpPr/>
            <p:nvPr/>
          </p:nvSpPr>
          <p:spPr>
            <a:xfrm>
              <a:off x="1643063" y="6324601"/>
              <a:ext cx="103188" cy="322263"/>
            </a:xfrm>
            <a:custGeom>
              <a:rect b="b" l="l" r="r" t="t"/>
              <a:pathLst>
                <a:path extrusionOk="0" h="73" w="25">
                  <a:moveTo>
                    <a:pt x="0" y="73"/>
                  </a:moveTo>
                  <a:cubicBezTo>
                    <a:pt x="0" y="73"/>
                    <a:pt x="0" y="72"/>
                    <a:pt x="0" y="70"/>
                  </a:cubicBezTo>
                  <a:cubicBezTo>
                    <a:pt x="0" y="67"/>
                    <a:pt x="0" y="64"/>
                    <a:pt x="1" y="61"/>
                  </a:cubicBezTo>
                  <a:cubicBezTo>
                    <a:pt x="1" y="53"/>
                    <a:pt x="3" y="44"/>
                    <a:pt x="5" y="34"/>
                  </a:cubicBezTo>
                  <a:cubicBezTo>
                    <a:pt x="6" y="29"/>
                    <a:pt x="8" y="25"/>
                    <a:pt x="9" y="20"/>
                  </a:cubicBezTo>
                  <a:cubicBezTo>
                    <a:pt x="10" y="18"/>
                    <a:pt x="11" y="16"/>
                    <a:pt x="12" y="14"/>
                  </a:cubicBezTo>
                  <a:cubicBezTo>
                    <a:pt x="13" y="12"/>
                    <a:pt x="14" y="11"/>
                    <a:pt x="15" y="9"/>
                  </a:cubicBezTo>
                  <a:cubicBezTo>
                    <a:pt x="16" y="7"/>
                    <a:pt x="17" y="6"/>
                    <a:pt x="18" y="5"/>
                  </a:cubicBezTo>
                  <a:cubicBezTo>
                    <a:pt x="19" y="4"/>
                    <a:pt x="20" y="3"/>
                    <a:pt x="20" y="2"/>
                  </a:cubicBezTo>
                  <a:cubicBezTo>
                    <a:pt x="22" y="1"/>
                    <a:pt x="23" y="0"/>
                    <a:pt x="23" y="0"/>
                  </a:cubicBezTo>
                  <a:cubicBezTo>
                    <a:pt x="23" y="0"/>
                    <a:pt x="22" y="1"/>
                    <a:pt x="21" y="3"/>
                  </a:cubicBezTo>
                  <a:cubicBezTo>
                    <a:pt x="21" y="4"/>
                    <a:pt x="20" y="5"/>
                    <a:pt x="20" y="6"/>
                  </a:cubicBezTo>
                  <a:cubicBezTo>
                    <a:pt x="19" y="7"/>
                    <a:pt x="19" y="9"/>
                    <a:pt x="19" y="11"/>
                  </a:cubicBezTo>
                  <a:cubicBezTo>
                    <a:pt x="18" y="12"/>
                    <a:pt x="18" y="14"/>
                    <a:pt x="18" y="16"/>
                  </a:cubicBezTo>
                  <a:cubicBezTo>
                    <a:pt x="18" y="18"/>
                    <a:pt x="17" y="20"/>
                    <a:pt x="17" y="22"/>
                  </a:cubicBezTo>
                  <a:cubicBezTo>
                    <a:pt x="17" y="26"/>
                    <a:pt x="18" y="31"/>
                    <a:pt x="18" y="35"/>
                  </a:cubicBezTo>
                  <a:cubicBezTo>
                    <a:pt x="19" y="44"/>
                    <a:pt x="21" y="53"/>
                    <a:pt x="22" y="60"/>
                  </a:cubicBezTo>
                  <a:cubicBezTo>
                    <a:pt x="23" y="63"/>
                    <a:pt x="24" y="65"/>
                    <a:pt x="24" y="67"/>
                  </a:cubicBezTo>
                  <a:cubicBezTo>
                    <a:pt x="25" y="69"/>
                    <a:pt x="25" y="70"/>
                    <a:pt x="25" y="70"/>
                  </a:cubicBezTo>
                  <a:lnTo>
                    <a:pt x="0" y="73"/>
                  </a:lnTo>
                  <a:close/>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541" name="Google Shape;3541;p11"/>
            <p:cNvSpPr/>
            <p:nvPr/>
          </p:nvSpPr>
          <p:spPr>
            <a:xfrm>
              <a:off x="7583488" y="6483351"/>
              <a:ext cx="295275" cy="339725"/>
            </a:xfrm>
            <a:custGeom>
              <a:rect b="b" l="l" r="r" t="t"/>
              <a:pathLst>
                <a:path extrusionOk="0" h="77" w="71">
                  <a:moveTo>
                    <a:pt x="0" y="75"/>
                  </a:moveTo>
                  <a:cubicBezTo>
                    <a:pt x="0" y="75"/>
                    <a:pt x="0" y="75"/>
                    <a:pt x="1" y="74"/>
                  </a:cubicBezTo>
                  <a:cubicBezTo>
                    <a:pt x="1" y="73"/>
                    <a:pt x="1" y="71"/>
                    <a:pt x="1" y="70"/>
                  </a:cubicBezTo>
                  <a:cubicBezTo>
                    <a:pt x="2" y="67"/>
                    <a:pt x="4" y="63"/>
                    <a:pt x="5" y="58"/>
                  </a:cubicBezTo>
                  <a:cubicBezTo>
                    <a:pt x="6" y="55"/>
                    <a:pt x="7" y="53"/>
                    <a:pt x="9" y="50"/>
                  </a:cubicBezTo>
                  <a:cubicBezTo>
                    <a:pt x="9" y="49"/>
                    <a:pt x="10" y="47"/>
                    <a:pt x="11" y="46"/>
                  </a:cubicBezTo>
                  <a:cubicBezTo>
                    <a:pt x="11" y="44"/>
                    <a:pt x="12" y="43"/>
                    <a:pt x="13" y="42"/>
                  </a:cubicBezTo>
                  <a:cubicBezTo>
                    <a:pt x="14" y="39"/>
                    <a:pt x="16" y="36"/>
                    <a:pt x="18" y="33"/>
                  </a:cubicBezTo>
                  <a:cubicBezTo>
                    <a:pt x="20" y="30"/>
                    <a:pt x="22" y="27"/>
                    <a:pt x="24" y="25"/>
                  </a:cubicBezTo>
                  <a:cubicBezTo>
                    <a:pt x="27" y="22"/>
                    <a:pt x="29" y="20"/>
                    <a:pt x="32" y="17"/>
                  </a:cubicBezTo>
                  <a:cubicBezTo>
                    <a:pt x="33" y="16"/>
                    <a:pt x="34" y="15"/>
                    <a:pt x="36" y="14"/>
                  </a:cubicBezTo>
                  <a:cubicBezTo>
                    <a:pt x="37" y="13"/>
                    <a:pt x="38" y="12"/>
                    <a:pt x="40" y="11"/>
                  </a:cubicBezTo>
                  <a:cubicBezTo>
                    <a:pt x="41" y="10"/>
                    <a:pt x="42" y="10"/>
                    <a:pt x="43" y="9"/>
                  </a:cubicBezTo>
                  <a:cubicBezTo>
                    <a:pt x="45" y="8"/>
                    <a:pt x="46" y="7"/>
                    <a:pt x="47" y="7"/>
                  </a:cubicBezTo>
                  <a:cubicBezTo>
                    <a:pt x="49" y="6"/>
                    <a:pt x="50" y="5"/>
                    <a:pt x="51" y="5"/>
                  </a:cubicBezTo>
                  <a:cubicBezTo>
                    <a:pt x="52" y="4"/>
                    <a:pt x="54" y="4"/>
                    <a:pt x="55" y="4"/>
                  </a:cubicBezTo>
                  <a:cubicBezTo>
                    <a:pt x="57" y="3"/>
                    <a:pt x="59" y="2"/>
                    <a:pt x="61" y="2"/>
                  </a:cubicBezTo>
                  <a:cubicBezTo>
                    <a:pt x="63" y="1"/>
                    <a:pt x="65" y="1"/>
                    <a:pt x="66" y="1"/>
                  </a:cubicBezTo>
                  <a:cubicBezTo>
                    <a:pt x="69" y="0"/>
                    <a:pt x="71" y="0"/>
                    <a:pt x="71" y="0"/>
                  </a:cubicBezTo>
                  <a:cubicBezTo>
                    <a:pt x="71" y="0"/>
                    <a:pt x="69" y="1"/>
                    <a:pt x="67" y="2"/>
                  </a:cubicBezTo>
                  <a:cubicBezTo>
                    <a:pt x="65" y="2"/>
                    <a:pt x="64" y="3"/>
                    <a:pt x="62" y="4"/>
                  </a:cubicBezTo>
                  <a:cubicBezTo>
                    <a:pt x="60" y="5"/>
                    <a:pt x="59" y="6"/>
                    <a:pt x="57" y="7"/>
                  </a:cubicBezTo>
                  <a:cubicBezTo>
                    <a:pt x="56" y="8"/>
                    <a:pt x="55" y="8"/>
                    <a:pt x="54" y="9"/>
                  </a:cubicBezTo>
                  <a:cubicBezTo>
                    <a:pt x="53" y="10"/>
                    <a:pt x="52" y="11"/>
                    <a:pt x="51" y="12"/>
                  </a:cubicBezTo>
                  <a:cubicBezTo>
                    <a:pt x="50" y="13"/>
                    <a:pt x="49" y="13"/>
                    <a:pt x="48" y="14"/>
                  </a:cubicBezTo>
                  <a:cubicBezTo>
                    <a:pt x="47" y="15"/>
                    <a:pt x="46" y="16"/>
                    <a:pt x="45" y="17"/>
                  </a:cubicBezTo>
                  <a:cubicBezTo>
                    <a:pt x="44" y="19"/>
                    <a:pt x="43" y="20"/>
                    <a:pt x="42" y="21"/>
                  </a:cubicBezTo>
                  <a:cubicBezTo>
                    <a:pt x="41" y="22"/>
                    <a:pt x="40" y="23"/>
                    <a:pt x="40" y="24"/>
                  </a:cubicBezTo>
                  <a:cubicBezTo>
                    <a:pt x="38" y="27"/>
                    <a:pt x="37" y="29"/>
                    <a:pt x="35" y="32"/>
                  </a:cubicBezTo>
                  <a:cubicBezTo>
                    <a:pt x="34" y="35"/>
                    <a:pt x="33" y="37"/>
                    <a:pt x="32" y="40"/>
                  </a:cubicBezTo>
                  <a:cubicBezTo>
                    <a:pt x="31" y="43"/>
                    <a:pt x="30" y="46"/>
                    <a:pt x="29" y="48"/>
                  </a:cubicBezTo>
                  <a:cubicBezTo>
                    <a:pt x="29" y="50"/>
                    <a:pt x="29" y="51"/>
                    <a:pt x="28" y="52"/>
                  </a:cubicBezTo>
                  <a:cubicBezTo>
                    <a:pt x="28" y="53"/>
                    <a:pt x="28" y="55"/>
                    <a:pt x="27" y="56"/>
                  </a:cubicBezTo>
                  <a:cubicBezTo>
                    <a:pt x="27" y="58"/>
                    <a:pt x="27" y="61"/>
                    <a:pt x="26" y="63"/>
                  </a:cubicBezTo>
                  <a:cubicBezTo>
                    <a:pt x="26" y="67"/>
                    <a:pt x="26" y="71"/>
                    <a:pt x="26" y="73"/>
                  </a:cubicBezTo>
                  <a:cubicBezTo>
                    <a:pt x="26" y="75"/>
                    <a:pt x="26" y="76"/>
                    <a:pt x="26" y="76"/>
                  </a:cubicBezTo>
                  <a:cubicBezTo>
                    <a:pt x="26" y="77"/>
                    <a:pt x="26" y="77"/>
                    <a:pt x="26" y="77"/>
                  </a:cubicBezTo>
                  <a:lnTo>
                    <a:pt x="0" y="75"/>
                  </a:lnTo>
                  <a:close/>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542" name="Google Shape;3542;p11"/>
            <p:cNvSpPr/>
            <p:nvPr/>
          </p:nvSpPr>
          <p:spPr>
            <a:xfrm>
              <a:off x="7424738" y="6483351"/>
              <a:ext cx="292100" cy="339725"/>
            </a:xfrm>
            <a:custGeom>
              <a:rect b="b" l="l" r="r" t="t"/>
              <a:pathLst>
                <a:path extrusionOk="0" h="77" w="70">
                  <a:moveTo>
                    <a:pt x="45" y="77"/>
                  </a:moveTo>
                  <a:cubicBezTo>
                    <a:pt x="45" y="77"/>
                    <a:pt x="45" y="77"/>
                    <a:pt x="45" y="76"/>
                  </a:cubicBezTo>
                  <a:cubicBezTo>
                    <a:pt x="45" y="76"/>
                    <a:pt x="45" y="75"/>
                    <a:pt x="45" y="73"/>
                  </a:cubicBezTo>
                  <a:cubicBezTo>
                    <a:pt x="45" y="71"/>
                    <a:pt x="45" y="67"/>
                    <a:pt x="44" y="63"/>
                  </a:cubicBezTo>
                  <a:cubicBezTo>
                    <a:pt x="44" y="61"/>
                    <a:pt x="44" y="58"/>
                    <a:pt x="43" y="56"/>
                  </a:cubicBezTo>
                  <a:cubicBezTo>
                    <a:pt x="43" y="55"/>
                    <a:pt x="43" y="53"/>
                    <a:pt x="42" y="52"/>
                  </a:cubicBezTo>
                  <a:cubicBezTo>
                    <a:pt x="42" y="51"/>
                    <a:pt x="42" y="50"/>
                    <a:pt x="41" y="48"/>
                  </a:cubicBezTo>
                  <a:cubicBezTo>
                    <a:pt x="41" y="46"/>
                    <a:pt x="40" y="43"/>
                    <a:pt x="39" y="40"/>
                  </a:cubicBezTo>
                  <a:cubicBezTo>
                    <a:pt x="38" y="37"/>
                    <a:pt x="37" y="35"/>
                    <a:pt x="36" y="32"/>
                  </a:cubicBezTo>
                  <a:cubicBezTo>
                    <a:pt x="34" y="29"/>
                    <a:pt x="33" y="27"/>
                    <a:pt x="31" y="24"/>
                  </a:cubicBezTo>
                  <a:cubicBezTo>
                    <a:pt x="30" y="23"/>
                    <a:pt x="29" y="22"/>
                    <a:pt x="29" y="21"/>
                  </a:cubicBezTo>
                  <a:cubicBezTo>
                    <a:pt x="28" y="20"/>
                    <a:pt x="27" y="19"/>
                    <a:pt x="26" y="17"/>
                  </a:cubicBezTo>
                  <a:cubicBezTo>
                    <a:pt x="25" y="16"/>
                    <a:pt x="24" y="15"/>
                    <a:pt x="23" y="14"/>
                  </a:cubicBezTo>
                  <a:cubicBezTo>
                    <a:pt x="22" y="13"/>
                    <a:pt x="21" y="13"/>
                    <a:pt x="20" y="12"/>
                  </a:cubicBezTo>
                  <a:cubicBezTo>
                    <a:pt x="19" y="11"/>
                    <a:pt x="18" y="10"/>
                    <a:pt x="17" y="9"/>
                  </a:cubicBezTo>
                  <a:cubicBezTo>
                    <a:pt x="16" y="8"/>
                    <a:pt x="15" y="8"/>
                    <a:pt x="14" y="7"/>
                  </a:cubicBezTo>
                  <a:cubicBezTo>
                    <a:pt x="12" y="6"/>
                    <a:pt x="10" y="5"/>
                    <a:pt x="8" y="4"/>
                  </a:cubicBezTo>
                  <a:cubicBezTo>
                    <a:pt x="7" y="3"/>
                    <a:pt x="5" y="2"/>
                    <a:pt x="4" y="2"/>
                  </a:cubicBezTo>
                  <a:cubicBezTo>
                    <a:pt x="1" y="1"/>
                    <a:pt x="0" y="0"/>
                    <a:pt x="0" y="0"/>
                  </a:cubicBezTo>
                  <a:cubicBezTo>
                    <a:pt x="0" y="0"/>
                    <a:pt x="1" y="0"/>
                    <a:pt x="4" y="1"/>
                  </a:cubicBezTo>
                  <a:cubicBezTo>
                    <a:pt x="6" y="1"/>
                    <a:pt x="7" y="1"/>
                    <a:pt x="9" y="2"/>
                  </a:cubicBezTo>
                  <a:cubicBezTo>
                    <a:pt x="11" y="2"/>
                    <a:pt x="13" y="3"/>
                    <a:pt x="16" y="4"/>
                  </a:cubicBezTo>
                  <a:cubicBezTo>
                    <a:pt x="17" y="4"/>
                    <a:pt x="18" y="4"/>
                    <a:pt x="19" y="5"/>
                  </a:cubicBezTo>
                  <a:cubicBezTo>
                    <a:pt x="21" y="5"/>
                    <a:pt x="22" y="6"/>
                    <a:pt x="23" y="7"/>
                  </a:cubicBezTo>
                  <a:cubicBezTo>
                    <a:pt x="24" y="7"/>
                    <a:pt x="26" y="8"/>
                    <a:pt x="27" y="9"/>
                  </a:cubicBezTo>
                  <a:cubicBezTo>
                    <a:pt x="28" y="10"/>
                    <a:pt x="30" y="10"/>
                    <a:pt x="31" y="11"/>
                  </a:cubicBezTo>
                  <a:cubicBezTo>
                    <a:pt x="32" y="12"/>
                    <a:pt x="34" y="13"/>
                    <a:pt x="35" y="14"/>
                  </a:cubicBezTo>
                  <a:cubicBezTo>
                    <a:pt x="36" y="15"/>
                    <a:pt x="38" y="16"/>
                    <a:pt x="39" y="17"/>
                  </a:cubicBezTo>
                  <a:cubicBezTo>
                    <a:pt x="42" y="20"/>
                    <a:pt x="44" y="22"/>
                    <a:pt x="46" y="25"/>
                  </a:cubicBezTo>
                  <a:cubicBezTo>
                    <a:pt x="48" y="27"/>
                    <a:pt x="51" y="30"/>
                    <a:pt x="53" y="33"/>
                  </a:cubicBezTo>
                  <a:cubicBezTo>
                    <a:pt x="54" y="36"/>
                    <a:pt x="56" y="39"/>
                    <a:pt x="58" y="42"/>
                  </a:cubicBezTo>
                  <a:cubicBezTo>
                    <a:pt x="59" y="43"/>
                    <a:pt x="59" y="44"/>
                    <a:pt x="60" y="46"/>
                  </a:cubicBezTo>
                  <a:cubicBezTo>
                    <a:pt x="61" y="47"/>
                    <a:pt x="61" y="49"/>
                    <a:pt x="62" y="50"/>
                  </a:cubicBezTo>
                  <a:cubicBezTo>
                    <a:pt x="63" y="53"/>
                    <a:pt x="64" y="55"/>
                    <a:pt x="65" y="58"/>
                  </a:cubicBezTo>
                  <a:cubicBezTo>
                    <a:pt x="67" y="63"/>
                    <a:pt x="68" y="67"/>
                    <a:pt x="69" y="70"/>
                  </a:cubicBezTo>
                  <a:cubicBezTo>
                    <a:pt x="70" y="71"/>
                    <a:pt x="70" y="73"/>
                    <a:pt x="70" y="74"/>
                  </a:cubicBezTo>
                  <a:cubicBezTo>
                    <a:pt x="70" y="75"/>
                    <a:pt x="70" y="75"/>
                    <a:pt x="70" y="75"/>
                  </a:cubicBezTo>
                  <a:lnTo>
                    <a:pt x="45" y="77"/>
                  </a:lnTo>
                  <a:close/>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543" name="Google Shape;3543;p11"/>
            <p:cNvSpPr/>
            <p:nvPr/>
          </p:nvSpPr>
          <p:spPr>
            <a:xfrm>
              <a:off x="7596188" y="6448426"/>
              <a:ext cx="104775" cy="322263"/>
            </a:xfrm>
            <a:custGeom>
              <a:rect b="b" l="l" r="r" t="t"/>
              <a:pathLst>
                <a:path extrusionOk="0" h="73" w="25">
                  <a:moveTo>
                    <a:pt x="0" y="73"/>
                  </a:moveTo>
                  <a:cubicBezTo>
                    <a:pt x="0" y="73"/>
                    <a:pt x="0" y="72"/>
                    <a:pt x="0" y="70"/>
                  </a:cubicBezTo>
                  <a:cubicBezTo>
                    <a:pt x="0" y="67"/>
                    <a:pt x="0" y="64"/>
                    <a:pt x="1" y="61"/>
                  </a:cubicBezTo>
                  <a:cubicBezTo>
                    <a:pt x="1" y="53"/>
                    <a:pt x="3" y="44"/>
                    <a:pt x="5" y="34"/>
                  </a:cubicBezTo>
                  <a:cubicBezTo>
                    <a:pt x="6" y="29"/>
                    <a:pt x="8" y="25"/>
                    <a:pt x="9" y="20"/>
                  </a:cubicBezTo>
                  <a:cubicBezTo>
                    <a:pt x="10" y="18"/>
                    <a:pt x="11" y="16"/>
                    <a:pt x="12" y="14"/>
                  </a:cubicBezTo>
                  <a:cubicBezTo>
                    <a:pt x="13" y="12"/>
                    <a:pt x="14" y="11"/>
                    <a:pt x="15" y="9"/>
                  </a:cubicBezTo>
                  <a:cubicBezTo>
                    <a:pt x="16" y="7"/>
                    <a:pt x="17" y="6"/>
                    <a:pt x="18" y="5"/>
                  </a:cubicBezTo>
                  <a:cubicBezTo>
                    <a:pt x="19" y="4"/>
                    <a:pt x="20" y="3"/>
                    <a:pt x="20" y="2"/>
                  </a:cubicBezTo>
                  <a:cubicBezTo>
                    <a:pt x="22" y="1"/>
                    <a:pt x="23" y="0"/>
                    <a:pt x="23" y="0"/>
                  </a:cubicBezTo>
                  <a:cubicBezTo>
                    <a:pt x="23" y="0"/>
                    <a:pt x="22" y="1"/>
                    <a:pt x="21" y="3"/>
                  </a:cubicBezTo>
                  <a:cubicBezTo>
                    <a:pt x="21" y="4"/>
                    <a:pt x="20" y="5"/>
                    <a:pt x="20" y="6"/>
                  </a:cubicBezTo>
                  <a:cubicBezTo>
                    <a:pt x="19" y="7"/>
                    <a:pt x="19" y="9"/>
                    <a:pt x="19" y="11"/>
                  </a:cubicBezTo>
                  <a:cubicBezTo>
                    <a:pt x="18" y="12"/>
                    <a:pt x="18" y="14"/>
                    <a:pt x="18" y="16"/>
                  </a:cubicBezTo>
                  <a:cubicBezTo>
                    <a:pt x="18" y="18"/>
                    <a:pt x="17" y="20"/>
                    <a:pt x="17" y="22"/>
                  </a:cubicBezTo>
                  <a:cubicBezTo>
                    <a:pt x="17" y="26"/>
                    <a:pt x="18" y="31"/>
                    <a:pt x="18" y="35"/>
                  </a:cubicBezTo>
                  <a:cubicBezTo>
                    <a:pt x="19" y="44"/>
                    <a:pt x="21" y="53"/>
                    <a:pt x="22" y="60"/>
                  </a:cubicBezTo>
                  <a:cubicBezTo>
                    <a:pt x="23" y="63"/>
                    <a:pt x="24" y="65"/>
                    <a:pt x="24" y="67"/>
                  </a:cubicBezTo>
                  <a:cubicBezTo>
                    <a:pt x="25" y="69"/>
                    <a:pt x="25" y="70"/>
                    <a:pt x="25" y="70"/>
                  </a:cubicBezTo>
                  <a:lnTo>
                    <a:pt x="0" y="73"/>
                  </a:lnTo>
                  <a:close/>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544" name="Google Shape;3544;p11"/>
            <p:cNvSpPr/>
            <p:nvPr/>
          </p:nvSpPr>
          <p:spPr>
            <a:xfrm>
              <a:off x="10601326" y="6223001"/>
              <a:ext cx="430213" cy="498475"/>
            </a:xfrm>
            <a:custGeom>
              <a:rect b="b" l="l" r="r" t="t"/>
              <a:pathLst>
                <a:path extrusionOk="0" h="113" w="103">
                  <a:moveTo>
                    <a:pt x="0" y="110"/>
                  </a:moveTo>
                  <a:cubicBezTo>
                    <a:pt x="0" y="110"/>
                    <a:pt x="0" y="109"/>
                    <a:pt x="0" y="108"/>
                  </a:cubicBezTo>
                  <a:cubicBezTo>
                    <a:pt x="0" y="106"/>
                    <a:pt x="1" y="105"/>
                    <a:pt x="1" y="102"/>
                  </a:cubicBezTo>
                  <a:cubicBezTo>
                    <a:pt x="3" y="98"/>
                    <a:pt x="4" y="92"/>
                    <a:pt x="7" y="85"/>
                  </a:cubicBezTo>
                  <a:cubicBezTo>
                    <a:pt x="10" y="77"/>
                    <a:pt x="13" y="69"/>
                    <a:pt x="18" y="61"/>
                  </a:cubicBezTo>
                  <a:cubicBezTo>
                    <a:pt x="23" y="52"/>
                    <a:pt x="28" y="44"/>
                    <a:pt x="35" y="36"/>
                  </a:cubicBezTo>
                  <a:cubicBezTo>
                    <a:pt x="38" y="32"/>
                    <a:pt x="42" y="29"/>
                    <a:pt x="46" y="25"/>
                  </a:cubicBezTo>
                  <a:cubicBezTo>
                    <a:pt x="49" y="22"/>
                    <a:pt x="53" y="19"/>
                    <a:pt x="57" y="16"/>
                  </a:cubicBezTo>
                  <a:cubicBezTo>
                    <a:pt x="59" y="15"/>
                    <a:pt x="61" y="14"/>
                    <a:pt x="63" y="13"/>
                  </a:cubicBezTo>
                  <a:cubicBezTo>
                    <a:pt x="65" y="12"/>
                    <a:pt x="67" y="11"/>
                    <a:pt x="69" y="10"/>
                  </a:cubicBezTo>
                  <a:cubicBezTo>
                    <a:pt x="73" y="8"/>
                    <a:pt x="76" y="6"/>
                    <a:pt x="80" y="5"/>
                  </a:cubicBezTo>
                  <a:cubicBezTo>
                    <a:pt x="83" y="4"/>
                    <a:pt x="86" y="3"/>
                    <a:pt x="89" y="2"/>
                  </a:cubicBezTo>
                  <a:cubicBezTo>
                    <a:pt x="92" y="2"/>
                    <a:pt x="94" y="1"/>
                    <a:pt x="96" y="1"/>
                  </a:cubicBezTo>
                  <a:cubicBezTo>
                    <a:pt x="101" y="0"/>
                    <a:pt x="103" y="0"/>
                    <a:pt x="103" y="0"/>
                  </a:cubicBezTo>
                  <a:cubicBezTo>
                    <a:pt x="103" y="0"/>
                    <a:pt x="101" y="1"/>
                    <a:pt x="97" y="2"/>
                  </a:cubicBezTo>
                  <a:cubicBezTo>
                    <a:pt x="95" y="3"/>
                    <a:pt x="93" y="4"/>
                    <a:pt x="90" y="5"/>
                  </a:cubicBezTo>
                  <a:cubicBezTo>
                    <a:pt x="88" y="7"/>
                    <a:pt x="85" y="8"/>
                    <a:pt x="82" y="10"/>
                  </a:cubicBezTo>
                  <a:cubicBezTo>
                    <a:pt x="79" y="12"/>
                    <a:pt x="76" y="14"/>
                    <a:pt x="73" y="17"/>
                  </a:cubicBezTo>
                  <a:cubicBezTo>
                    <a:pt x="72" y="18"/>
                    <a:pt x="71" y="20"/>
                    <a:pt x="69" y="21"/>
                  </a:cubicBezTo>
                  <a:cubicBezTo>
                    <a:pt x="68" y="22"/>
                    <a:pt x="66" y="24"/>
                    <a:pt x="65" y="25"/>
                  </a:cubicBezTo>
                  <a:cubicBezTo>
                    <a:pt x="62" y="28"/>
                    <a:pt x="60" y="32"/>
                    <a:pt x="57" y="35"/>
                  </a:cubicBezTo>
                  <a:cubicBezTo>
                    <a:pt x="55" y="39"/>
                    <a:pt x="53" y="43"/>
                    <a:pt x="51" y="47"/>
                  </a:cubicBezTo>
                  <a:cubicBezTo>
                    <a:pt x="43" y="62"/>
                    <a:pt x="39" y="79"/>
                    <a:pt x="38" y="92"/>
                  </a:cubicBezTo>
                  <a:cubicBezTo>
                    <a:pt x="37" y="99"/>
                    <a:pt x="37" y="104"/>
                    <a:pt x="37" y="108"/>
                  </a:cubicBezTo>
                  <a:cubicBezTo>
                    <a:pt x="37" y="109"/>
                    <a:pt x="37" y="111"/>
                    <a:pt x="37" y="112"/>
                  </a:cubicBezTo>
                  <a:cubicBezTo>
                    <a:pt x="37" y="112"/>
                    <a:pt x="37" y="112"/>
                    <a:pt x="37" y="112"/>
                  </a:cubicBezTo>
                  <a:cubicBezTo>
                    <a:pt x="37" y="113"/>
                    <a:pt x="37" y="113"/>
                    <a:pt x="37" y="113"/>
                  </a:cubicBezTo>
                  <a:lnTo>
                    <a:pt x="0" y="110"/>
                  </a:lnTo>
                  <a:close/>
                </a:path>
              </a:pathLst>
            </a:custGeom>
            <a:solidFill>
              <a:srgbClr val="2D52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545" name="Google Shape;3545;p11"/>
            <p:cNvSpPr/>
            <p:nvPr/>
          </p:nvSpPr>
          <p:spPr>
            <a:xfrm>
              <a:off x="10364788" y="6223001"/>
              <a:ext cx="433388" cy="498475"/>
            </a:xfrm>
            <a:custGeom>
              <a:rect b="b" l="l" r="r" t="t"/>
              <a:pathLst>
                <a:path extrusionOk="0" h="113" w="104">
                  <a:moveTo>
                    <a:pt x="66" y="113"/>
                  </a:moveTo>
                  <a:cubicBezTo>
                    <a:pt x="66" y="112"/>
                    <a:pt x="66" y="112"/>
                    <a:pt x="66" y="112"/>
                  </a:cubicBezTo>
                  <a:cubicBezTo>
                    <a:pt x="66" y="112"/>
                    <a:pt x="66" y="112"/>
                    <a:pt x="66" y="112"/>
                  </a:cubicBezTo>
                  <a:cubicBezTo>
                    <a:pt x="66" y="111"/>
                    <a:pt x="66" y="109"/>
                    <a:pt x="66" y="108"/>
                  </a:cubicBezTo>
                  <a:cubicBezTo>
                    <a:pt x="66" y="104"/>
                    <a:pt x="66" y="99"/>
                    <a:pt x="65" y="92"/>
                  </a:cubicBezTo>
                  <a:cubicBezTo>
                    <a:pt x="64" y="79"/>
                    <a:pt x="60" y="62"/>
                    <a:pt x="53" y="47"/>
                  </a:cubicBezTo>
                  <a:cubicBezTo>
                    <a:pt x="51" y="43"/>
                    <a:pt x="49" y="39"/>
                    <a:pt x="46" y="35"/>
                  </a:cubicBezTo>
                  <a:cubicBezTo>
                    <a:pt x="44" y="32"/>
                    <a:pt x="41" y="28"/>
                    <a:pt x="38" y="25"/>
                  </a:cubicBezTo>
                  <a:cubicBezTo>
                    <a:pt x="37" y="24"/>
                    <a:pt x="36" y="22"/>
                    <a:pt x="34" y="21"/>
                  </a:cubicBezTo>
                  <a:cubicBezTo>
                    <a:pt x="33" y="20"/>
                    <a:pt x="31" y="18"/>
                    <a:pt x="30" y="17"/>
                  </a:cubicBezTo>
                  <a:cubicBezTo>
                    <a:pt x="27" y="14"/>
                    <a:pt x="24" y="12"/>
                    <a:pt x="21" y="10"/>
                  </a:cubicBezTo>
                  <a:cubicBezTo>
                    <a:pt x="18" y="8"/>
                    <a:pt x="15" y="7"/>
                    <a:pt x="13" y="5"/>
                  </a:cubicBezTo>
                  <a:cubicBezTo>
                    <a:pt x="10" y="4"/>
                    <a:pt x="8" y="3"/>
                    <a:pt x="6" y="2"/>
                  </a:cubicBezTo>
                  <a:cubicBezTo>
                    <a:pt x="3" y="1"/>
                    <a:pt x="0" y="0"/>
                    <a:pt x="0" y="0"/>
                  </a:cubicBezTo>
                  <a:cubicBezTo>
                    <a:pt x="0" y="0"/>
                    <a:pt x="3" y="0"/>
                    <a:pt x="7" y="1"/>
                  </a:cubicBezTo>
                  <a:cubicBezTo>
                    <a:pt x="9" y="1"/>
                    <a:pt x="11" y="2"/>
                    <a:pt x="14" y="2"/>
                  </a:cubicBezTo>
                  <a:cubicBezTo>
                    <a:pt x="17" y="3"/>
                    <a:pt x="20" y="4"/>
                    <a:pt x="24" y="5"/>
                  </a:cubicBezTo>
                  <a:cubicBezTo>
                    <a:pt x="27" y="6"/>
                    <a:pt x="31" y="8"/>
                    <a:pt x="35" y="10"/>
                  </a:cubicBezTo>
                  <a:cubicBezTo>
                    <a:pt x="37" y="11"/>
                    <a:pt x="38" y="12"/>
                    <a:pt x="40" y="13"/>
                  </a:cubicBezTo>
                  <a:cubicBezTo>
                    <a:pt x="42" y="14"/>
                    <a:pt x="44" y="15"/>
                    <a:pt x="46" y="16"/>
                  </a:cubicBezTo>
                  <a:cubicBezTo>
                    <a:pt x="50" y="19"/>
                    <a:pt x="54" y="22"/>
                    <a:pt x="58" y="25"/>
                  </a:cubicBezTo>
                  <a:cubicBezTo>
                    <a:pt x="61" y="29"/>
                    <a:pt x="65" y="32"/>
                    <a:pt x="68" y="36"/>
                  </a:cubicBezTo>
                  <a:cubicBezTo>
                    <a:pt x="75" y="44"/>
                    <a:pt x="81" y="52"/>
                    <a:pt x="85" y="61"/>
                  </a:cubicBezTo>
                  <a:cubicBezTo>
                    <a:pt x="90" y="69"/>
                    <a:pt x="94" y="77"/>
                    <a:pt x="96" y="85"/>
                  </a:cubicBezTo>
                  <a:cubicBezTo>
                    <a:pt x="99" y="92"/>
                    <a:pt x="101" y="98"/>
                    <a:pt x="102" y="102"/>
                  </a:cubicBezTo>
                  <a:cubicBezTo>
                    <a:pt x="103" y="105"/>
                    <a:pt x="103" y="106"/>
                    <a:pt x="103" y="108"/>
                  </a:cubicBezTo>
                  <a:cubicBezTo>
                    <a:pt x="104" y="109"/>
                    <a:pt x="104" y="110"/>
                    <a:pt x="104" y="110"/>
                  </a:cubicBezTo>
                  <a:lnTo>
                    <a:pt x="66" y="113"/>
                  </a:lnTo>
                  <a:close/>
                </a:path>
              </a:pathLst>
            </a:custGeom>
            <a:solidFill>
              <a:srgbClr val="2D52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546" name="Google Shape;3546;p11"/>
            <p:cNvSpPr/>
            <p:nvPr/>
          </p:nvSpPr>
          <p:spPr>
            <a:xfrm>
              <a:off x="10618788" y="6438901"/>
              <a:ext cx="441325" cy="282575"/>
            </a:xfrm>
            <a:custGeom>
              <a:rect b="b" l="l" r="r" t="t"/>
              <a:pathLst>
                <a:path extrusionOk="0" h="64" w="106">
                  <a:moveTo>
                    <a:pt x="0" y="58"/>
                  </a:moveTo>
                  <a:cubicBezTo>
                    <a:pt x="0" y="57"/>
                    <a:pt x="0" y="57"/>
                    <a:pt x="0" y="57"/>
                  </a:cubicBezTo>
                  <a:cubicBezTo>
                    <a:pt x="0" y="57"/>
                    <a:pt x="0" y="57"/>
                    <a:pt x="1" y="56"/>
                  </a:cubicBezTo>
                  <a:cubicBezTo>
                    <a:pt x="1" y="55"/>
                    <a:pt x="1" y="54"/>
                    <a:pt x="2" y="54"/>
                  </a:cubicBezTo>
                  <a:cubicBezTo>
                    <a:pt x="2" y="53"/>
                    <a:pt x="2" y="52"/>
                    <a:pt x="3" y="51"/>
                  </a:cubicBezTo>
                  <a:cubicBezTo>
                    <a:pt x="3" y="49"/>
                    <a:pt x="5" y="47"/>
                    <a:pt x="6" y="45"/>
                  </a:cubicBezTo>
                  <a:cubicBezTo>
                    <a:pt x="7" y="42"/>
                    <a:pt x="9" y="40"/>
                    <a:pt x="11" y="37"/>
                  </a:cubicBezTo>
                  <a:cubicBezTo>
                    <a:pt x="12" y="34"/>
                    <a:pt x="15" y="31"/>
                    <a:pt x="17" y="29"/>
                  </a:cubicBezTo>
                  <a:cubicBezTo>
                    <a:pt x="20" y="26"/>
                    <a:pt x="22" y="23"/>
                    <a:pt x="25" y="20"/>
                  </a:cubicBezTo>
                  <a:cubicBezTo>
                    <a:pt x="27" y="19"/>
                    <a:pt x="28" y="18"/>
                    <a:pt x="30" y="17"/>
                  </a:cubicBezTo>
                  <a:cubicBezTo>
                    <a:pt x="32" y="15"/>
                    <a:pt x="33" y="14"/>
                    <a:pt x="35" y="13"/>
                  </a:cubicBezTo>
                  <a:cubicBezTo>
                    <a:pt x="37" y="12"/>
                    <a:pt x="39" y="11"/>
                    <a:pt x="40" y="10"/>
                  </a:cubicBezTo>
                  <a:cubicBezTo>
                    <a:pt x="46" y="7"/>
                    <a:pt x="46" y="7"/>
                    <a:pt x="46" y="7"/>
                  </a:cubicBezTo>
                  <a:cubicBezTo>
                    <a:pt x="50" y="6"/>
                    <a:pt x="53" y="4"/>
                    <a:pt x="57" y="3"/>
                  </a:cubicBezTo>
                  <a:cubicBezTo>
                    <a:pt x="61" y="2"/>
                    <a:pt x="65" y="1"/>
                    <a:pt x="68" y="1"/>
                  </a:cubicBezTo>
                  <a:cubicBezTo>
                    <a:pt x="72" y="0"/>
                    <a:pt x="75" y="0"/>
                    <a:pt x="78" y="0"/>
                  </a:cubicBezTo>
                  <a:cubicBezTo>
                    <a:pt x="82" y="0"/>
                    <a:pt x="85" y="0"/>
                    <a:pt x="87" y="0"/>
                  </a:cubicBezTo>
                  <a:cubicBezTo>
                    <a:pt x="89" y="0"/>
                    <a:pt x="90" y="0"/>
                    <a:pt x="91" y="0"/>
                  </a:cubicBezTo>
                  <a:cubicBezTo>
                    <a:pt x="93" y="0"/>
                    <a:pt x="94" y="0"/>
                    <a:pt x="95" y="0"/>
                  </a:cubicBezTo>
                  <a:cubicBezTo>
                    <a:pt x="97" y="0"/>
                    <a:pt x="99" y="1"/>
                    <a:pt x="101" y="1"/>
                  </a:cubicBezTo>
                  <a:cubicBezTo>
                    <a:pt x="104" y="1"/>
                    <a:pt x="106" y="1"/>
                    <a:pt x="106" y="1"/>
                  </a:cubicBezTo>
                  <a:cubicBezTo>
                    <a:pt x="106" y="1"/>
                    <a:pt x="104" y="2"/>
                    <a:pt x="101" y="2"/>
                  </a:cubicBezTo>
                  <a:cubicBezTo>
                    <a:pt x="99" y="3"/>
                    <a:pt x="97" y="3"/>
                    <a:pt x="95" y="4"/>
                  </a:cubicBezTo>
                  <a:cubicBezTo>
                    <a:pt x="94" y="4"/>
                    <a:pt x="93" y="4"/>
                    <a:pt x="92" y="4"/>
                  </a:cubicBezTo>
                  <a:cubicBezTo>
                    <a:pt x="91" y="5"/>
                    <a:pt x="90" y="5"/>
                    <a:pt x="88" y="6"/>
                  </a:cubicBezTo>
                  <a:cubicBezTo>
                    <a:pt x="86" y="6"/>
                    <a:pt x="83" y="7"/>
                    <a:pt x="80" y="8"/>
                  </a:cubicBezTo>
                  <a:cubicBezTo>
                    <a:pt x="78" y="10"/>
                    <a:pt x="75" y="11"/>
                    <a:pt x="72" y="12"/>
                  </a:cubicBezTo>
                  <a:cubicBezTo>
                    <a:pt x="69" y="14"/>
                    <a:pt x="66" y="16"/>
                    <a:pt x="64" y="17"/>
                  </a:cubicBezTo>
                  <a:cubicBezTo>
                    <a:pt x="61" y="19"/>
                    <a:pt x="58" y="21"/>
                    <a:pt x="56" y="23"/>
                  </a:cubicBezTo>
                  <a:cubicBezTo>
                    <a:pt x="53" y="27"/>
                    <a:pt x="53" y="27"/>
                    <a:pt x="53" y="27"/>
                  </a:cubicBezTo>
                  <a:cubicBezTo>
                    <a:pt x="52" y="28"/>
                    <a:pt x="51" y="29"/>
                    <a:pt x="50" y="30"/>
                  </a:cubicBezTo>
                  <a:cubicBezTo>
                    <a:pt x="49" y="31"/>
                    <a:pt x="48" y="33"/>
                    <a:pt x="47" y="34"/>
                  </a:cubicBezTo>
                  <a:cubicBezTo>
                    <a:pt x="46" y="35"/>
                    <a:pt x="46" y="36"/>
                    <a:pt x="45" y="37"/>
                  </a:cubicBezTo>
                  <a:cubicBezTo>
                    <a:pt x="43" y="40"/>
                    <a:pt x="42" y="42"/>
                    <a:pt x="41" y="45"/>
                  </a:cubicBezTo>
                  <a:cubicBezTo>
                    <a:pt x="41" y="47"/>
                    <a:pt x="40" y="49"/>
                    <a:pt x="39" y="51"/>
                  </a:cubicBezTo>
                  <a:cubicBezTo>
                    <a:pt x="39" y="53"/>
                    <a:pt x="38" y="55"/>
                    <a:pt x="38" y="57"/>
                  </a:cubicBezTo>
                  <a:cubicBezTo>
                    <a:pt x="38" y="59"/>
                    <a:pt x="38" y="60"/>
                    <a:pt x="37" y="61"/>
                  </a:cubicBezTo>
                  <a:cubicBezTo>
                    <a:pt x="37" y="62"/>
                    <a:pt x="37" y="62"/>
                    <a:pt x="37" y="63"/>
                  </a:cubicBezTo>
                  <a:cubicBezTo>
                    <a:pt x="37" y="63"/>
                    <a:pt x="37" y="63"/>
                    <a:pt x="37" y="63"/>
                  </a:cubicBezTo>
                  <a:cubicBezTo>
                    <a:pt x="36" y="64"/>
                    <a:pt x="36" y="64"/>
                    <a:pt x="36" y="64"/>
                  </a:cubicBezTo>
                  <a:cubicBezTo>
                    <a:pt x="36" y="64"/>
                    <a:pt x="36" y="64"/>
                    <a:pt x="36" y="64"/>
                  </a:cubicBezTo>
                  <a:lnTo>
                    <a:pt x="0" y="58"/>
                  </a:lnTo>
                  <a:close/>
                </a:path>
              </a:pathLst>
            </a:custGeom>
            <a:solidFill>
              <a:srgbClr val="2D52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547" name="Google Shape;3547;p11"/>
            <p:cNvSpPr/>
            <p:nvPr/>
          </p:nvSpPr>
          <p:spPr>
            <a:xfrm>
              <a:off x="10321926" y="6438901"/>
              <a:ext cx="442913" cy="282575"/>
            </a:xfrm>
            <a:custGeom>
              <a:rect b="b" l="l" r="r" t="t"/>
              <a:pathLst>
                <a:path extrusionOk="0" h="64" w="106">
                  <a:moveTo>
                    <a:pt x="67" y="64"/>
                  </a:moveTo>
                  <a:cubicBezTo>
                    <a:pt x="67" y="64"/>
                    <a:pt x="67" y="64"/>
                    <a:pt x="67" y="64"/>
                  </a:cubicBezTo>
                  <a:cubicBezTo>
                    <a:pt x="68" y="63"/>
                    <a:pt x="68" y="63"/>
                    <a:pt x="68" y="63"/>
                  </a:cubicBezTo>
                  <a:cubicBezTo>
                    <a:pt x="68" y="63"/>
                    <a:pt x="68" y="63"/>
                    <a:pt x="68" y="63"/>
                  </a:cubicBezTo>
                  <a:cubicBezTo>
                    <a:pt x="68" y="62"/>
                    <a:pt x="68" y="62"/>
                    <a:pt x="68" y="61"/>
                  </a:cubicBezTo>
                  <a:cubicBezTo>
                    <a:pt x="68" y="60"/>
                    <a:pt x="68" y="59"/>
                    <a:pt x="68" y="57"/>
                  </a:cubicBezTo>
                  <a:cubicBezTo>
                    <a:pt x="68" y="55"/>
                    <a:pt x="67" y="53"/>
                    <a:pt x="67" y="51"/>
                  </a:cubicBezTo>
                  <a:cubicBezTo>
                    <a:pt x="66" y="49"/>
                    <a:pt x="65" y="47"/>
                    <a:pt x="65" y="45"/>
                  </a:cubicBezTo>
                  <a:cubicBezTo>
                    <a:pt x="64" y="42"/>
                    <a:pt x="63" y="40"/>
                    <a:pt x="61" y="37"/>
                  </a:cubicBezTo>
                  <a:cubicBezTo>
                    <a:pt x="60" y="36"/>
                    <a:pt x="60" y="35"/>
                    <a:pt x="59" y="34"/>
                  </a:cubicBezTo>
                  <a:cubicBezTo>
                    <a:pt x="58" y="33"/>
                    <a:pt x="57" y="31"/>
                    <a:pt x="56" y="30"/>
                  </a:cubicBezTo>
                  <a:cubicBezTo>
                    <a:pt x="55" y="29"/>
                    <a:pt x="54" y="28"/>
                    <a:pt x="53" y="27"/>
                  </a:cubicBezTo>
                  <a:cubicBezTo>
                    <a:pt x="50" y="23"/>
                    <a:pt x="50" y="23"/>
                    <a:pt x="50" y="23"/>
                  </a:cubicBezTo>
                  <a:cubicBezTo>
                    <a:pt x="48" y="21"/>
                    <a:pt x="45" y="19"/>
                    <a:pt x="42" y="17"/>
                  </a:cubicBezTo>
                  <a:cubicBezTo>
                    <a:pt x="40" y="16"/>
                    <a:pt x="37" y="14"/>
                    <a:pt x="34" y="12"/>
                  </a:cubicBezTo>
                  <a:cubicBezTo>
                    <a:pt x="31" y="11"/>
                    <a:pt x="28" y="10"/>
                    <a:pt x="26" y="8"/>
                  </a:cubicBezTo>
                  <a:cubicBezTo>
                    <a:pt x="23" y="7"/>
                    <a:pt x="20" y="6"/>
                    <a:pt x="18" y="6"/>
                  </a:cubicBezTo>
                  <a:cubicBezTo>
                    <a:pt x="16" y="5"/>
                    <a:pt x="15" y="5"/>
                    <a:pt x="14" y="4"/>
                  </a:cubicBezTo>
                  <a:cubicBezTo>
                    <a:pt x="13" y="4"/>
                    <a:pt x="12" y="4"/>
                    <a:pt x="11" y="4"/>
                  </a:cubicBezTo>
                  <a:cubicBezTo>
                    <a:pt x="9" y="3"/>
                    <a:pt x="7" y="3"/>
                    <a:pt x="5" y="2"/>
                  </a:cubicBezTo>
                  <a:cubicBezTo>
                    <a:pt x="2" y="2"/>
                    <a:pt x="0" y="1"/>
                    <a:pt x="0" y="1"/>
                  </a:cubicBezTo>
                  <a:cubicBezTo>
                    <a:pt x="0" y="1"/>
                    <a:pt x="2" y="1"/>
                    <a:pt x="5" y="1"/>
                  </a:cubicBezTo>
                  <a:cubicBezTo>
                    <a:pt x="7" y="1"/>
                    <a:pt x="9" y="0"/>
                    <a:pt x="11" y="0"/>
                  </a:cubicBezTo>
                  <a:cubicBezTo>
                    <a:pt x="12" y="0"/>
                    <a:pt x="13" y="0"/>
                    <a:pt x="15" y="0"/>
                  </a:cubicBezTo>
                  <a:cubicBezTo>
                    <a:pt x="16" y="0"/>
                    <a:pt x="17" y="0"/>
                    <a:pt x="18" y="0"/>
                  </a:cubicBezTo>
                  <a:cubicBezTo>
                    <a:pt x="21" y="0"/>
                    <a:pt x="24" y="0"/>
                    <a:pt x="28" y="0"/>
                  </a:cubicBezTo>
                  <a:cubicBezTo>
                    <a:pt x="31" y="0"/>
                    <a:pt x="34" y="0"/>
                    <a:pt x="38" y="1"/>
                  </a:cubicBezTo>
                  <a:cubicBezTo>
                    <a:pt x="41" y="1"/>
                    <a:pt x="45" y="2"/>
                    <a:pt x="49" y="3"/>
                  </a:cubicBezTo>
                  <a:cubicBezTo>
                    <a:pt x="53" y="4"/>
                    <a:pt x="56" y="6"/>
                    <a:pt x="60" y="7"/>
                  </a:cubicBezTo>
                  <a:cubicBezTo>
                    <a:pt x="66" y="10"/>
                    <a:pt x="66" y="10"/>
                    <a:pt x="66" y="10"/>
                  </a:cubicBezTo>
                  <a:cubicBezTo>
                    <a:pt x="67" y="11"/>
                    <a:pt x="69" y="12"/>
                    <a:pt x="71" y="13"/>
                  </a:cubicBezTo>
                  <a:cubicBezTo>
                    <a:pt x="73" y="14"/>
                    <a:pt x="74" y="15"/>
                    <a:pt x="76" y="17"/>
                  </a:cubicBezTo>
                  <a:cubicBezTo>
                    <a:pt x="78" y="18"/>
                    <a:pt x="79" y="19"/>
                    <a:pt x="81" y="20"/>
                  </a:cubicBezTo>
                  <a:cubicBezTo>
                    <a:pt x="84" y="23"/>
                    <a:pt x="86" y="26"/>
                    <a:pt x="89" y="29"/>
                  </a:cubicBezTo>
                  <a:cubicBezTo>
                    <a:pt x="91" y="31"/>
                    <a:pt x="94" y="34"/>
                    <a:pt x="95" y="37"/>
                  </a:cubicBezTo>
                  <a:cubicBezTo>
                    <a:pt x="97" y="40"/>
                    <a:pt x="99" y="42"/>
                    <a:pt x="100" y="45"/>
                  </a:cubicBezTo>
                  <a:cubicBezTo>
                    <a:pt x="101" y="47"/>
                    <a:pt x="102" y="49"/>
                    <a:pt x="103" y="51"/>
                  </a:cubicBezTo>
                  <a:cubicBezTo>
                    <a:pt x="104" y="52"/>
                    <a:pt x="104" y="53"/>
                    <a:pt x="104" y="54"/>
                  </a:cubicBezTo>
                  <a:cubicBezTo>
                    <a:pt x="105" y="54"/>
                    <a:pt x="105" y="55"/>
                    <a:pt x="105" y="56"/>
                  </a:cubicBezTo>
                  <a:cubicBezTo>
                    <a:pt x="105" y="57"/>
                    <a:pt x="105" y="57"/>
                    <a:pt x="106" y="57"/>
                  </a:cubicBezTo>
                  <a:cubicBezTo>
                    <a:pt x="105" y="58"/>
                    <a:pt x="105" y="58"/>
                    <a:pt x="105" y="58"/>
                  </a:cubicBezTo>
                  <a:lnTo>
                    <a:pt x="67" y="64"/>
                  </a:lnTo>
                  <a:close/>
                </a:path>
              </a:pathLst>
            </a:custGeom>
            <a:solidFill>
              <a:srgbClr val="2D52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548" name="Google Shape;3548;p11"/>
            <p:cNvSpPr/>
            <p:nvPr/>
          </p:nvSpPr>
          <p:spPr>
            <a:xfrm>
              <a:off x="10614026" y="6170614"/>
              <a:ext cx="158750" cy="471488"/>
            </a:xfrm>
            <a:custGeom>
              <a:rect b="b" l="l" r="r" t="t"/>
              <a:pathLst>
                <a:path extrusionOk="0" h="107" w="38">
                  <a:moveTo>
                    <a:pt x="0" y="107"/>
                  </a:moveTo>
                  <a:cubicBezTo>
                    <a:pt x="0" y="107"/>
                    <a:pt x="0" y="107"/>
                    <a:pt x="0" y="106"/>
                  </a:cubicBezTo>
                  <a:cubicBezTo>
                    <a:pt x="0" y="105"/>
                    <a:pt x="0" y="104"/>
                    <a:pt x="0" y="102"/>
                  </a:cubicBezTo>
                  <a:cubicBezTo>
                    <a:pt x="1" y="99"/>
                    <a:pt x="1" y="94"/>
                    <a:pt x="2" y="89"/>
                  </a:cubicBezTo>
                  <a:cubicBezTo>
                    <a:pt x="3" y="78"/>
                    <a:pt x="5" y="64"/>
                    <a:pt x="8" y="50"/>
                  </a:cubicBezTo>
                  <a:cubicBezTo>
                    <a:pt x="10" y="43"/>
                    <a:pt x="12" y="36"/>
                    <a:pt x="14" y="30"/>
                  </a:cubicBezTo>
                  <a:cubicBezTo>
                    <a:pt x="17" y="24"/>
                    <a:pt x="20" y="18"/>
                    <a:pt x="22" y="13"/>
                  </a:cubicBezTo>
                  <a:cubicBezTo>
                    <a:pt x="24" y="11"/>
                    <a:pt x="25" y="9"/>
                    <a:pt x="27" y="7"/>
                  </a:cubicBezTo>
                  <a:cubicBezTo>
                    <a:pt x="28" y="6"/>
                    <a:pt x="29" y="4"/>
                    <a:pt x="30" y="3"/>
                  </a:cubicBezTo>
                  <a:cubicBezTo>
                    <a:pt x="31" y="2"/>
                    <a:pt x="33" y="2"/>
                    <a:pt x="33" y="1"/>
                  </a:cubicBezTo>
                  <a:cubicBezTo>
                    <a:pt x="34" y="1"/>
                    <a:pt x="34" y="0"/>
                    <a:pt x="34" y="0"/>
                  </a:cubicBezTo>
                  <a:cubicBezTo>
                    <a:pt x="34" y="0"/>
                    <a:pt x="34" y="1"/>
                    <a:pt x="33" y="1"/>
                  </a:cubicBezTo>
                  <a:cubicBezTo>
                    <a:pt x="33" y="2"/>
                    <a:pt x="32" y="3"/>
                    <a:pt x="32" y="4"/>
                  </a:cubicBezTo>
                  <a:cubicBezTo>
                    <a:pt x="31" y="6"/>
                    <a:pt x="30" y="7"/>
                    <a:pt x="30" y="9"/>
                  </a:cubicBezTo>
                  <a:cubicBezTo>
                    <a:pt x="29" y="11"/>
                    <a:pt x="28" y="13"/>
                    <a:pt x="28" y="16"/>
                  </a:cubicBezTo>
                  <a:cubicBezTo>
                    <a:pt x="27" y="20"/>
                    <a:pt x="26" y="26"/>
                    <a:pt x="26" y="32"/>
                  </a:cubicBezTo>
                  <a:cubicBezTo>
                    <a:pt x="26" y="39"/>
                    <a:pt x="26" y="45"/>
                    <a:pt x="27" y="52"/>
                  </a:cubicBezTo>
                  <a:cubicBezTo>
                    <a:pt x="28" y="65"/>
                    <a:pt x="31" y="78"/>
                    <a:pt x="33" y="87"/>
                  </a:cubicBezTo>
                  <a:cubicBezTo>
                    <a:pt x="35" y="92"/>
                    <a:pt x="36" y="96"/>
                    <a:pt x="36" y="99"/>
                  </a:cubicBezTo>
                  <a:cubicBezTo>
                    <a:pt x="37" y="100"/>
                    <a:pt x="37" y="101"/>
                    <a:pt x="37" y="102"/>
                  </a:cubicBezTo>
                  <a:cubicBezTo>
                    <a:pt x="37" y="103"/>
                    <a:pt x="38" y="103"/>
                    <a:pt x="38" y="103"/>
                  </a:cubicBezTo>
                  <a:lnTo>
                    <a:pt x="0" y="107"/>
                  </a:lnTo>
                  <a:close/>
                </a:path>
              </a:pathLst>
            </a:custGeom>
            <a:solidFill>
              <a:srgbClr val="2D52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549" name="Google Shape;3549;p11"/>
            <p:cNvSpPr/>
            <p:nvPr/>
          </p:nvSpPr>
          <p:spPr>
            <a:xfrm>
              <a:off x="4835525" y="6443664"/>
              <a:ext cx="358775" cy="419100"/>
            </a:xfrm>
            <a:custGeom>
              <a:rect b="b" l="l" r="r" t="t"/>
              <a:pathLst>
                <a:path extrusionOk="0" h="95" w="86">
                  <a:moveTo>
                    <a:pt x="0" y="92"/>
                  </a:moveTo>
                  <a:cubicBezTo>
                    <a:pt x="0" y="92"/>
                    <a:pt x="0" y="92"/>
                    <a:pt x="0" y="90"/>
                  </a:cubicBezTo>
                  <a:cubicBezTo>
                    <a:pt x="0" y="89"/>
                    <a:pt x="1" y="88"/>
                    <a:pt x="1" y="86"/>
                  </a:cubicBezTo>
                  <a:cubicBezTo>
                    <a:pt x="2" y="82"/>
                    <a:pt x="4" y="77"/>
                    <a:pt x="6" y="71"/>
                  </a:cubicBezTo>
                  <a:cubicBezTo>
                    <a:pt x="11" y="59"/>
                    <a:pt x="18" y="43"/>
                    <a:pt x="29" y="30"/>
                  </a:cubicBezTo>
                  <a:cubicBezTo>
                    <a:pt x="32" y="27"/>
                    <a:pt x="35" y="24"/>
                    <a:pt x="38" y="21"/>
                  </a:cubicBezTo>
                  <a:cubicBezTo>
                    <a:pt x="41" y="19"/>
                    <a:pt x="45" y="16"/>
                    <a:pt x="48" y="14"/>
                  </a:cubicBezTo>
                  <a:cubicBezTo>
                    <a:pt x="49" y="13"/>
                    <a:pt x="51" y="12"/>
                    <a:pt x="53" y="11"/>
                  </a:cubicBezTo>
                  <a:cubicBezTo>
                    <a:pt x="54" y="10"/>
                    <a:pt x="56" y="9"/>
                    <a:pt x="58" y="8"/>
                  </a:cubicBezTo>
                  <a:cubicBezTo>
                    <a:pt x="61" y="7"/>
                    <a:pt x="64" y="5"/>
                    <a:pt x="67" y="4"/>
                  </a:cubicBezTo>
                  <a:cubicBezTo>
                    <a:pt x="70" y="3"/>
                    <a:pt x="72" y="3"/>
                    <a:pt x="75" y="2"/>
                  </a:cubicBezTo>
                  <a:cubicBezTo>
                    <a:pt x="77" y="2"/>
                    <a:pt x="79" y="1"/>
                    <a:pt x="81" y="1"/>
                  </a:cubicBezTo>
                  <a:cubicBezTo>
                    <a:pt x="84" y="0"/>
                    <a:pt x="86" y="0"/>
                    <a:pt x="86" y="0"/>
                  </a:cubicBezTo>
                  <a:cubicBezTo>
                    <a:pt x="86" y="0"/>
                    <a:pt x="84" y="1"/>
                    <a:pt x="81" y="2"/>
                  </a:cubicBezTo>
                  <a:cubicBezTo>
                    <a:pt x="80" y="3"/>
                    <a:pt x="78" y="4"/>
                    <a:pt x="76" y="5"/>
                  </a:cubicBezTo>
                  <a:cubicBezTo>
                    <a:pt x="74" y="6"/>
                    <a:pt x="71" y="7"/>
                    <a:pt x="69" y="9"/>
                  </a:cubicBezTo>
                  <a:cubicBezTo>
                    <a:pt x="66" y="10"/>
                    <a:pt x="64" y="12"/>
                    <a:pt x="62" y="14"/>
                  </a:cubicBezTo>
                  <a:cubicBezTo>
                    <a:pt x="60" y="15"/>
                    <a:pt x="59" y="17"/>
                    <a:pt x="58" y="18"/>
                  </a:cubicBezTo>
                  <a:cubicBezTo>
                    <a:pt x="57" y="19"/>
                    <a:pt x="56" y="20"/>
                    <a:pt x="54" y="21"/>
                  </a:cubicBezTo>
                  <a:cubicBezTo>
                    <a:pt x="52" y="24"/>
                    <a:pt x="50" y="27"/>
                    <a:pt x="48" y="30"/>
                  </a:cubicBezTo>
                  <a:cubicBezTo>
                    <a:pt x="46" y="33"/>
                    <a:pt x="44" y="36"/>
                    <a:pt x="43" y="39"/>
                  </a:cubicBezTo>
                  <a:cubicBezTo>
                    <a:pt x="36" y="52"/>
                    <a:pt x="33" y="67"/>
                    <a:pt x="32" y="77"/>
                  </a:cubicBezTo>
                  <a:cubicBezTo>
                    <a:pt x="31" y="83"/>
                    <a:pt x="31" y="87"/>
                    <a:pt x="31" y="90"/>
                  </a:cubicBezTo>
                  <a:cubicBezTo>
                    <a:pt x="31" y="92"/>
                    <a:pt x="31" y="93"/>
                    <a:pt x="31" y="94"/>
                  </a:cubicBezTo>
                  <a:cubicBezTo>
                    <a:pt x="31" y="94"/>
                    <a:pt x="31" y="95"/>
                    <a:pt x="31" y="95"/>
                  </a:cubicBezTo>
                  <a:lnTo>
                    <a:pt x="0" y="92"/>
                  </a:lnTo>
                  <a:close/>
                </a:path>
              </a:pathLst>
            </a:custGeom>
            <a:solidFill>
              <a:srgbClr val="2D52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550" name="Google Shape;3550;p11"/>
            <p:cNvSpPr/>
            <p:nvPr/>
          </p:nvSpPr>
          <p:spPr>
            <a:xfrm>
              <a:off x="4640263" y="6443664"/>
              <a:ext cx="358775" cy="419100"/>
            </a:xfrm>
            <a:custGeom>
              <a:rect b="b" l="l" r="r" t="t"/>
              <a:pathLst>
                <a:path extrusionOk="0" h="95" w="86">
                  <a:moveTo>
                    <a:pt x="55" y="95"/>
                  </a:moveTo>
                  <a:cubicBezTo>
                    <a:pt x="55" y="95"/>
                    <a:pt x="55" y="94"/>
                    <a:pt x="55" y="94"/>
                  </a:cubicBezTo>
                  <a:cubicBezTo>
                    <a:pt x="55" y="93"/>
                    <a:pt x="55" y="92"/>
                    <a:pt x="55" y="90"/>
                  </a:cubicBezTo>
                  <a:cubicBezTo>
                    <a:pt x="55" y="87"/>
                    <a:pt x="55" y="83"/>
                    <a:pt x="54" y="77"/>
                  </a:cubicBezTo>
                  <a:cubicBezTo>
                    <a:pt x="53" y="67"/>
                    <a:pt x="50" y="52"/>
                    <a:pt x="43" y="39"/>
                  </a:cubicBezTo>
                  <a:cubicBezTo>
                    <a:pt x="42" y="36"/>
                    <a:pt x="40" y="33"/>
                    <a:pt x="38" y="30"/>
                  </a:cubicBezTo>
                  <a:cubicBezTo>
                    <a:pt x="36" y="27"/>
                    <a:pt x="34" y="24"/>
                    <a:pt x="32" y="21"/>
                  </a:cubicBezTo>
                  <a:cubicBezTo>
                    <a:pt x="30" y="20"/>
                    <a:pt x="29" y="19"/>
                    <a:pt x="28" y="18"/>
                  </a:cubicBezTo>
                  <a:cubicBezTo>
                    <a:pt x="27" y="17"/>
                    <a:pt x="26" y="15"/>
                    <a:pt x="24" y="14"/>
                  </a:cubicBezTo>
                  <a:cubicBezTo>
                    <a:pt x="22" y="12"/>
                    <a:pt x="19" y="10"/>
                    <a:pt x="17" y="9"/>
                  </a:cubicBezTo>
                  <a:cubicBezTo>
                    <a:pt x="15" y="7"/>
                    <a:pt x="12" y="6"/>
                    <a:pt x="10" y="5"/>
                  </a:cubicBezTo>
                  <a:cubicBezTo>
                    <a:pt x="8" y="4"/>
                    <a:pt x="6" y="3"/>
                    <a:pt x="5" y="2"/>
                  </a:cubicBezTo>
                  <a:cubicBezTo>
                    <a:pt x="2" y="1"/>
                    <a:pt x="0" y="0"/>
                    <a:pt x="0" y="0"/>
                  </a:cubicBezTo>
                  <a:cubicBezTo>
                    <a:pt x="0" y="0"/>
                    <a:pt x="2" y="0"/>
                    <a:pt x="5" y="1"/>
                  </a:cubicBezTo>
                  <a:cubicBezTo>
                    <a:pt x="7" y="1"/>
                    <a:pt x="9" y="2"/>
                    <a:pt x="11" y="2"/>
                  </a:cubicBezTo>
                  <a:cubicBezTo>
                    <a:pt x="14" y="3"/>
                    <a:pt x="16" y="3"/>
                    <a:pt x="19" y="4"/>
                  </a:cubicBezTo>
                  <a:cubicBezTo>
                    <a:pt x="22" y="5"/>
                    <a:pt x="25" y="7"/>
                    <a:pt x="28" y="8"/>
                  </a:cubicBezTo>
                  <a:cubicBezTo>
                    <a:pt x="30" y="9"/>
                    <a:pt x="32" y="10"/>
                    <a:pt x="33" y="11"/>
                  </a:cubicBezTo>
                  <a:cubicBezTo>
                    <a:pt x="35" y="12"/>
                    <a:pt x="36" y="13"/>
                    <a:pt x="38" y="14"/>
                  </a:cubicBezTo>
                  <a:cubicBezTo>
                    <a:pt x="41" y="16"/>
                    <a:pt x="45" y="19"/>
                    <a:pt x="48" y="21"/>
                  </a:cubicBezTo>
                  <a:cubicBezTo>
                    <a:pt x="51" y="24"/>
                    <a:pt x="54" y="27"/>
                    <a:pt x="57" y="30"/>
                  </a:cubicBezTo>
                  <a:cubicBezTo>
                    <a:pt x="68" y="43"/>
                    <a:pt x="75" y="59"/>
                    <a:pt x="80" y="71"/>
                  </a:cubicBezTo>
                  <a:cubicBezTo>
                    <a:pt x="82" y="77"/>
                    <a:pt x="84" y="82"/>
                    <a:pt x="85" y="86"/>
                  </a:cubicBezTo>
                  <a:cubicBezTo>
                    <a:pt x="85" y="88"/>
                    <a:pt x="86" y="89"/>
                    <a:pt x="86" y="90"/>
                  </a:cubicBezTo>
                  <a:cubicBezTo>
                    <a:pt x="86" y="92"/>
                    <a:pt x="86" y="92"/>
                    <a:pt x="86" y="92"/>
                  </a:cubicBezTo>
                  <a:lnTo>
                    <a:pt x="55" y="95"/>
                  </a:lnTo>
                  <a:close/>
                </a:path>
              </a:pathLst>
            </a:custGeom>
            <a:solidFill>
              <a:srgbClr val="2D52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551" name="Google Shape;3551;p11"/>
            <p:cNvSpPr/>
            <p:nvPr/>
          </p:nvSpPr>
          <p:spPr>
            <a:xfrm>
              <a:off x="4852988" y="6624639"/>
              <a:ext cx="366713" cy="238125"/>
            </a:xfrm>
            <a:custGeom>
              <a:rect b="b" l="l" r="r" t="t"/>
              <a:pathLst>
                <a:path extrusionOk="0" h="54" w="88">
                  <a:moveTo>
                    <a:pt x="0" y="48"/>
                  </a:moveTo>
                  <a:cubicBezTo>
                    <a:pt x="0" y="48"/>
                    <a:pt x="0" y="48"/>
                    <a:pt x="0" y="47"/>
                  </a:cubicBezTo>
                  <a:cubicBezTo>
                    <a:pt x="0" y="46"/>
                    <a:pt x="1" y="46"/>
                    <a:pt x="1" y="45"/>
                  </a:cubicBezTo>
                  <a:cubicBezTo>
                    <a:pt x="1" y="44"/>
                    <a:pt x="1" y="44"/>
                    <a:pt x="2" y="43"/>
                  </a:cubicBezTo>
                  <a:cubicBezTo>
                    <a:pt x="2" y="41"/>
                    <a:pt x="3" y="40"/>
                    <a:pt x="4" y="37"/>
                  </a:cubicBezTo>
                  <a:cubicBezTo>
                    <a:pt x="5" y="36"/>
                    <a:pt x="7" y="33"/>
                    <a:pt x="8" y="31"/>
                  </a:cubicBezTo>
                  <a:cubicBezTo>
                    <a:pt x="10" y="29"/>
                    <a:pt x="12" y="26"/>
                    <a:pt x="14" y="24"/>
                  </a:cubicBezTo>
                  <a:cubicBezTo>
                    <a:pt x="16" y="22"/>
                    <a:pt x="18" y="19"/>
                    <a:pt x="21" y="17"/>
                  </a:cubicBezTo>
                  <a:cubicBezTo>
                    <a:pt x="22" y="16"/>
                    <a:pt x="23" y="15"/>
                    <a:pt x="25" y="14"/>
                  </a:cubicBezTo>
                  <a:cubicBezTo>
                    <a:pt x="26" y="13"/>
                    <a:pt x="27" y="12"/>
                    <a:pt x="29" y="11"/>
                  </a:cubicBezTo>
                  <a:cubicBezTo>
                    <a:pt x="32" y="9"/>
                    <a:pt x="35" y="8"/>
                    <a:pt x="38" y="6"/>
                  </a:cubicBezTo>
                  <a:cubicBezTo>
                    <a:pt x="41" y="5"/>
                    <a:pt x="44" y="4"/>
                    <a:pt x="47" y="3"/>
                  </a:cubicBezTo>
                  <a:cubicBezTo>
                    <a:pt x="50" y="2"/>
                    <a:pt x="53" y="1"/>
                    <a:pt x="56" y="1"/>
                  </a:cubicBezTo>
                  <a:cubicBezTo>
                    <a:pt x="59" y="1"/>
                    <a:pt x="62" y="0"/>
                    <a:pt x="65" y="0"/>
                  </a:cubicBezTo>
                  <a:cubicBezTo>
                    <a:pt x="68" y="0"/>
                    <a:pt x="70" y="0"/>
                    <a:pt x="73" y="0"/>
                  </a:cubicBezTo>
                  <a:cubicBezTo>
                    <a:pt x="74" y="0"/>
                    <a:pt x="75" y="0"/>
                    <a:pt x="76" y="0"/>
                  </a:cubicBezTo>
                  <a:cubicBezTo>
                    <a:pt x="77" y="0"/>
                    <a:pt x="78" y="0"/>
                    <a:pt x="79" y="0"/>
                  </a:cubicBezTo>
                  <a:cubicBezTo>
                    <a:pt x="81" y="1"/>
                    <a:pt x="82" y="1"/>
                    <a:pt x="84" y="1"/>
                  </a:cubicBezTo>
                  <a:cubicBezTo>
                    <a:pt x="86" y="1"/>
                    <a:pt x="88" y="1"/>
                    <a:pt x="88" y="1"/>
                  </a:cubicBezTo>
                  <a:cubicBezTo>
                    <a:pt x="88" y="1"/>
                    <a:pt x="86" y="2"/>
                    <a:pt x="84" y="2"/>
                  </a:cubicBezTo>
                  <a:cubicBezTo>
                    <a:pt x="82" y="3"/>
                    <a:pt x="81" y="3"/>
                    <a:pt x="79" y="3"/>
                  </a:cubicBezTo>
                  <a:cubicBezTo>
                    <a:pt x="78" y="3"/>
                    <a:pt x="77" y="4"/>
                    <a:pt x="76" y="4"/>
                  </a:cubicBezTo>
                  <a:cubicBezTo>
                    <a:pt x="75" y="4"/>
                    <a:pt x="74" y="5"/>
                    <a:pt x="73" y="5"/>
                  </a:cubicBezTo>
                  <a:cubicBezTo>
                    <a:pt x="71" y="6"/>
                    <a:pt x="69" y="6"/>
                    <a:pt x="67" y="7"/>
                  </a:cubicBezTo>
                  <a:cubicBezTo>
                    <a:pt x="64" y="8"/>
                    <a:pt x="62" y="9"/>
                    <a:pt x="60" y="10"/>
                  </a:cubicBezTo>
                  <a:cubicBezTo>
                    <a:pt x="57" y="12"/>
                    <a:pt x="55" y="13"/>
                    <a:pt x="53" y="15"/>
                  </a:cubicBezTo>
                  <a:cubicBezTo>
                    <a:pt x="50" y="16"/>
                    <a:pt x="48" y="18"/>
                    <a:pt x="46" y="20"/>
                  </a:cubicBezTo>
                  <a:cubicBezTo>
                    <a:pt x="45" y="22"/>
                    <a:pt x="43" y="23"/>
                    <a:pt x="41" y="25"/>
                  </a:cubicBezTo>
                  <a:cubicBezTo>
                    <a:pt x="40" y="26"/>
                    <a:pt x="40" y="27"/>
                    <a:pt x="39" y="28"/>
                  </a:cubicBezTo>
                  <a:cubicBezTo>
                    <a:pt x="38" y="29"/>
                    <a:pt x="38" y="31"/>
                    <a:pt x="37" y="32"/>
                  </a:cubicBezTo>
                  <a:cubicBezTo>
                    <a:pt x="36" y="33"/>
                    <a:pt x="35" y="36"/>
                    <a:pt x="34" y="37"/>
                  </a:cubicBezTo>
                  <a:cubicBezTo>
                    <a:pt x="33" y="40"/>
                    <a:pt x="33" y="41"/>
                    <a:pt x="32" y="43"/>
                  </a:cubicBezTo>
                  <a:cubicBezTo>
                    <a:pt x="32" y="45"/>
                    <a:pt x="31" y="46"/>
                    <a:pt x="31" y="48"/>
                  </a:cubicBezTo>
                  <a:cubicBezTo>
                    <a:pt x="31" y="49"/>
                    <a:pt x="31" y="50"/>
                    <a:pt x="31" y="51"/>
                  </a:cubicBezTo>
                  <a:cubicBezTo>
                    <a:pt x="31" y="52"/>
                    <a:pt x="31" y="52"/>
                    <a:pt x="31" y="53"/>
                  </a:cubicBezTo>
                  <a:cubicBezTo>
                    <a:pt x="31" y="53"/>
                    <a:pt x="31" y="53"/>
                    <a:pt x="31" y="53"/>
                  </a:cubicBezTo>
                  <a:cubicBezTo>
                    <a:pt x="31" y="54"/>
                    <a:pt x="31" y="54"/>
                    <a:pt x="31" y="54"/>
                  </a:cubicBezTo>
                  <a:lnTo>
                    <a:pt x="0" y="48"/>
                  </a:lnTo>
                  <a:close/>
                </a:path>
              </a:pathLst>
            </a:custGeom>
            <a:solidFill>
              <a:srgbClr val="2D52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552" name="Google Shape;3552;p11"/>
            <p:cNvSpPr/>
            <p:nvPr/>
          </p:nvSpPr>
          <p:spPr>
            <a:xfrm>
              <a:off x="4602163" y="6624639"/>
              <a:ext cx="366713" cy="238125"/>
            </a:xfrm>
            <a:custGeom>
              <a:rect b="b" l="l" r="r" t="t"/>
              <a:pathLst>
                <a:path extrusionOk="0" h="54" w="88">
                  <a:moveTo>
                    <a:pt x="57" y="54"/>
                  </a:moveTo>
                  <a:cubicBezTo>
                    <a:pt x="57" y="53"/>
                    <a:pt x="57" y="53"/>
                    <a:pt x="57" y="53"/>
                  </a:cubicBezTo>
                  <a:cubicBezTo>
                    <a:pt x="57" y="53"/>
                    <a:pt x="57" y="53"/>
                    <a:pt x="57" y="53"/>
                  </a:cubicBezTo>
                  <a:cubicBezTo>
                    <a:pt x="57" y="52"/>
                    <a:pt x="57" y="52"/>
                    <a:pt x="57" y="51"/>
                  </a:cubicBezTo>
                  <a:cubicBezTo>
                    <a:pt x="57" y="50"/>
                    <a:pt x="57" y="49"/>
                    <a:pt x="57" y="48"/>
                  </a:cubicBezTo>
                  <a:cubicBezTo>
                    <a:pt x="57" y="46"/>
                    <a:pt x="56" y="45"/>
                    <a:pt x="56" y="43"/>
                  </a:cubicBezTo>
                  <a:cubicBezTo>
                    <a:pt x="56" y="41"/>
                    <a:pt x="55" y="40"/>
                    <a:pt x="54" y="37"/>
                  </a:cubicBezTo>
                  <a:cubicBezTo>
                    <a:pt x="53" y="36"/>
                    <a:pt x="52" y="33"/>
                    <a:pt x="51" y="32"/>
                  </a:cubicBezTo>
                  <a:cubicBezTo>
                    <a:pt x="51" y="31"/>
                    <a:pt x="50" y="29"/>
                    <a:pt x="49" y="28"/>
                  </a:cubicBezTo>
                  <a:cubicBezTo>
                    <a:pt x="49" y="27"/>
                    <a:pt x="48" y="26"/>
                    <a:pt x="47" y="25"/>
                  </a:cubicBezTo>
                  <a:cubicBezTo>
                    <a:pt x="46" y="23"/>
                    <a:pt x="44" y="22"/>
                    <a:pt x="42" y="20"/>
                  </a:cubicBezTo>
                  <a:cubicBezTo>
                    <a:pt x="40" y="18"/>
                    <a:pt x="38" y="16"/>
                    <a:pt x="36" y="15"/>
                  </a:cubicBezTo>
                  <a:cubicBezTo>
                    <a:pt x="33" y="13"/>
                    <a:pt x="31" y="12"/>
                    <a:pt x="29" y="10"/>
                  </a:cubicBezTo>
                  <a:cubicBezTo>
                    <a:pt x="26" y="9"/>
                    <a:pt x="24" y="8"/>
                    <a:pt x="22" y="7"/>
                  </a:cubicBezTo>
                  <a:cubicBezTo>
                    <a:pt x="19" y="6"/>
                    <a:pt x="17" y="6"/>
                    <a:pt x="15" y="5"/>
                  </a:cubicBezTo>
                  <a:cubicBezTo>
                    <a:pt x="14" y="5"/>
                    <a:pt x="13" y="4"/>
                    <a:pt x="12" y="4"/>
                  </a:cubicBezTo>
                  <a:cubicBezTo>
                    <a:pt x="11" y="4"/>
                    <a:pt x="10" y="3"/>
                    <a:pt x="9" y="3"/>
                  </a:cubicBezTo>
                  <a:cubicBezTo>
                    <a:pt x="7" y="3"/>
                    <a:pt x="6" y="3"/>
                    <a:pt x="4" y="2"/>
                  </a:cubicBezTo>
                  <a:cubicBezTo>
                    <a:pt x="2" y="2"/>
                    <a:pt x="0" y="1"/>
                    <a:pt x="0" y="1"/>
                  </a:cubicBezTo>
                  <a:cubicBezTo>
                    <a:pt x="0" y="1"/>
                    <a:pt x="2" y="1"/>
                    <a:pt x="4" y="1"/>
                  </a:cubicBezTo>
                  <a:cubicBezTo>
                    <a:pt x="6" y="1"/>
                    <a:pt x="7" y="1"/>
                    <a:pt x="9" y="0"/>
                  </a:cubicBezTo>
                  <a:cubicBezTo>
                    <a:pt x="10" y="0"/>
                    <a:pt x="11" y="0"/>
                    <a:pt x="12" y="0"/>
                  </a:cubicBezTo>
                  <a:cubicBezTo>
                    <a:pt x="13" y="0"/>
                    <a:pt x="14" y="0"/>
                    <a:pt x="16" y="0"/>
                  </a:cubicBezTo>
                  <a:cubicBezTo>
                    <a:pt x="18" y="0"/>
                    <a:pt x="20" y="0"/>
                    <a:pt x="23" y="0"/>
                  </a:cubicBezTo>
                  <a:cubicBezTo>
                    <a:pt x="26" y="0"/>
                    <a:pt x="29" y="1"/>
                    <a:pt x="32" y="1"/>
                  </a:cubicBezTo>
                  <a:cubicBezTo>
                    <a:pt x="35" y="1"/>
                    <a:pt x="38" y="2"/>
                    <a:pt x="41" y="3"/>
                  </a:cubicBezTo>
                  <a:cubicBezTo>
                    <a:pt x="44" y="4"/>
                    <a:pt x="47" y="5"/>
                    <a:pt x="50" y="6"/>
                  </a:cubicBezTo>
                  <a:cubicBezTo>
                    <a:pt x="53" y="8"/>
                    <a:pt x="57" y="9"/>
                    <a:pt x="59" y="11"/>
                  </a:cubicBezTo>
                  <a:cubicBezTo>
                    <a:pt x="61" y="12"/>
                    <a:pt x="62" y="13"/>
                    <a:pt x="64" y="14"/>
                  </a:cubicBezTo>
                  <a:cubicBezTo>
                    <a:pt x="65" y="15"/>
                    <a:pt x="66" y="16"/>
                    <a:pt x="67" y="17"/>
                  </a:cubicBezTo>
                  <a:cubicBezTo>
                    <a:pt x="70" y="19"/>
                    <a:pt x="72" y="22"/>
                    <a:pt x="74" y="24"/>
                  </a:cubicBezTo>
                  <a:cubicBezTo>
                    <a:pt x="76" y="26"/>
                    <a:pt x="78" y="29"/>
                    <a:pt x="80" y="31"/>
                  </a:cubicBezTo>
                  <a:cubicBezTo>
                    <a:pt x="81" y="33"/>
                    <a:pt x="83" y="36"/>
                    <a:pt x="84" y="38"/>
                  </a:cubicBezTo>
                  <a:cubicBezTo>
                    <a:pt x="85" y="40"/>
                    <a:pt x="86" y="41"/>
                    <a:pt x="86" y="43"/>
                  </a:cubicBezTo>
                  <a:cubicBezTo>
                    <a:pt x="87" y="44"/>
                    <a:pt x="87" y="44"/>
                    <a:pt x="87" y="45"/>
                  </a:cubicBezTo>
                  <a:cubicBezTo>
                    <a:pt x="88" y="46"/>
                    <a:pt x="88" y="47"/>
                    <a:pt x="88" y="47"/>
                  </a:cubicBezTo>
                  <a:cubicBezTo>
                    <a:pt x="88" y="48"/>
                    <a:pt x="88" y="48"/>
                    <a:pt x="88" y="48"/>
                  </a:cubicBezTo>
                  <a:lnTo>
                    <a:pt x="57" y="54"/>
                  </a:lnTo>
                  <a:close/>
                </a:path>
              </a:pathLst>
            </a:custGeom>
            <a:solidFill>
              <a:srgbClr val="2D52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553" name="Google Shape;3553;p11"/>
            <p:cNvSpPr/>
            <p:nvPr/>
          </p:nvSpPr>
          <p:spPr>
            <a:xfrm>
              <a:off x="4848225" y="6399214"/>
              <a:ext cx="130175" cy="398463"/>
            </a:xfrm>
            <a:custGeom>
              <a:rect b="b" l="l" r="r" t="t"/>
              <a:pathLst>
                <a:path extrusionOk="0" h="90" w="31">
                  <a:moveTo>
                    <a:pt x="0" y="90"/>
                  </a:moveTo>
                  <a:cubicBezTo>
                    <a:pt x="0" y="90"/>
                    <a:pt x="0" y="88"/>
                    <a:pt x="0" y="86"/>
                  </a:cubicBezTo>
                  <a:cubicBezTo>
                    <a:pt x="0" y="83"/>
                    <a:pt x="0" y="79"/>
                    <a:pt x="1" y="75"/>
                  </a:cubicBezTo>
                  <a:cubicBezTo>
                    <a:pt x="1" y="70"/>
                    <a:pt x="2" y="65"/>
                    <a:pt x="3" y="59"/>
                  </a:cubicBezTo>
                  <a:cubicBezTo>
                    <a:pt x="4" y="54"/>
                    <a:pt x="5" y="48"/>
                    <a:pt x="7" y="42"/>
                  </a:cubicBezTo>
                  <a:cubicBezTo>
                    <a:pt x="7" y="39"/>
                    <a:pt x="8" y="36"/>
                    <a:pt x="9" y="34"/>
                  </a:cubicBezTo>
                  <a:cubicBezTo>
                    <a:pt x="10" y="31"/>
                    <a:pt x="11" y="28"/>
                    <a:pt x="12" y="25"/>
                  </a:cubicBezTo>
                  <a:cubicBezTo>
                    <a:pt x="12" y="24"/>
                    <a:pt x="13" y="23"/>
                    <a:pt x="13" y="21"/>
                  </a:cubicBezTo>
                  <a:cubicBezTo>
                    <a:pt x="14" y="20"/>
                    <a:pt x="14" y="19"/>
                    <a:pt x="15" y="18"/>
                  </a:cubicBezTo>
                  <a:cubicBezTo>
                    <a:pt x="16" y="15"/>
                    <a:pt x="17" y="13"/>
                    <a:pt x="18" y="11"/>
                  </a:cubicBezTo>
                  <a:cubicBezTo>
                    <a:pt x="19" y="9"/>
                    <a:pt x="21" y="8"/>
                    <a:pt x="22" y="6"/>
                  </a:cubicBezTo>
                  <a:cubicBezTo>
                    <a:pt x="23" y="5"/>
                    <a:pt x="24" y="4"/>
                    <a:pt x="25" y="3"/>
                  </a:cubicBezTo>
                  <a:cubicBezTo>
                    <a:pt x="27" y="1"/>
                    <a:pt x="28" y="0"/>
                    <a:pt x="28" y="0"/>
                  </a:cubicBezTo>
                  <a:cubicBezTo>
                    <a:pt x="28" y="0"/>
                    <a:pt x="27" y="2"/>
                    <a:pt x="26" y="4"/>
                  </a:cubicBezTo>
                  <a:cubicBezTo>
                    <a:pt x="26" y="5"/>
                    <a:pt x="25" y="6"/>
                    <a:pt x="24" y="8"/>
                  </a:cubicBezTo>
                  <a:cubicBezTo>
                    <a:pt x="24" y="9"/>
                    <a:pt x="23" y="11"/>
                    <a:pt x="23" y="13"/>
                  </a:cubicBezTo>
                  <a:cubicBezTo>
                    <a:pt x="23" y="15"/>
                    <a:pt x="22" y="17"/>
                    <a:pt x="22" y="20"/>
                  </a:cubicBezTo>
                  <a:cubicBezTo>
                    <a:pt x="22" y="22"/>
                    <a:pt x="22" y="25"/>
                    <a:pt x="22" y="27"/>
                  </a:cubicBezTo>
                  <a:cubicBezTo>
                    <a:pt x="21" y="30"/>
                    <a:pt x="22" y="33"/>
                    <a:pt x="22" y="35"/>
                  </a:cubicBezTo>
                  <a:cubicBezTo>
                    <a:pt x="22" y="38"/>
                    <a:pt x="22" y="41"/>
                    <a:pt x="22" y="43"/>
                  </a:cubicBezTo>
                  <a:cubicBezTo>
                    <a:pt x="23" y="54"/>
                    <a:pt x="26" y="65"/>
                    <a:pt x="28" y="73"/>
                  </a:cubicBezTo>
                  <a:cubicBezTo>
                    <a:pt x="29" y="77"/>
                    <a:pt x="29" y="81"/>
                    <a:pt x="30" y="83"/>
                  </a:cubicBezTo>
                  <a:cubicBezTo>
                    <a:pt x="31" y="85"/>
                    <a:pt x="31" y="86"/>
                    <a:pt x="31" y="86"/>
                  </a:cubicBezTo>
                  <a:lnTo>
                    <a:pt x="0" y="90"/>
                  </a:lnTo>
                  <a:close/>
                </a:path>
              </a:pathLst>
            </a:custGeom>
            <a:solidFill>
              <a:srgbClr val="2D52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554" name="Google Shape;3554;p11"/>
            <p:cNvSpPr/>
            <p:nvPr/>
          </p:nvSpPr>
          <p:spPr>
            <a:xfrm>
              <a:off x="2784476" y="5164139"/>
              <a:ext cx="742950" cy="1584325"/>
            </a:xfrm>
            <a:custGeom>
              <a:rect b="b" l="l" r="r" t="t"/>
              <a:pathLst>
                <a:path extrusionOk="0" h="998" w="468">
                  <a:moveTo>
                    <a:pt x="468" y="317"/>
                  </a:moveTo>
                  <a:lnTo>
                    <a:pt x="271" y="370"/>
                  </a:lnTo>
                  <a:lnTo>
                    <a:pt x="226" y="0"/>
                  </a:lnTo>
                  <a:lnTo>
                    <a:pt x="192" y="370"/>
                  </a:lnTo>
                  <a:lnTo>
                    <a:pt x="0" y="314"/>
                  </a:lnTo>
                  <a:lnTo>
                    <a:pt x="195" y="459"/>
                  </a:lnTo>
                  <a:lnTo>
                    <a:pt x="181" y="998"/>
                  </a:lnTo>
                  <a:lnTo>
                    <a:pt x="273" y="998"/>
                  </a:lnTo>
                  <a:lnTo>
                    <a:pt x="258" y="459"/>
                  </a:lnTo>
                  <a:lnTo>
                    <a:pt x="468" y="317"/>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555" name="Google Shape;3555;p11"/>
            <p:cNvSpPr/>
            <p:nvPr/>
          </p:nvSpPr>
          <p:spPr>
            <a:xfrm>
              <a:off x="3197226" y="5957889"/>
              <a:ext cx="20638" cy="781050"/>
            </a:xfrm>
            <a:custGeom>
              <a:rect b="b" l="l" r="r" t="t"/>
              <a:pathLst>
                <a:path extrusionOk="0" h="177" w="5">
                  <a:moveTo>
                    <a:pt x="0" y="0"/>
                  </a:moveTo>
                  <a:cubicBezTo>
                    <a:pt x="0" y="0"/>
                    <a:pt x="0" y="0"/>
                    <a:pt x="0" y="0"/>
                  </a:cubicBezTo>
                  <a:cubicBezTo>
                    <a:pt x="5" y="177"/>
                    <a:pt x="5" y="177"/>
                    <a:pt x="5" y="177"/>
                  </a:cubicBezTo>
                  <a:cubicBezTo>
                    <a:pt x="5" y="177"/>
                    <a:pt x="5" y="177"/>
                    <a:pt x="5" y="177"/>
                  </a:cubicBezTo>
                  <a:cubicBezTo>
                    <a:pt x="0" y="0"/>
                    <a:pt x="0" y="0"/>
                    <a:pt x="0" y="0"/>
                  </a:cubicBezTo>
                </a:path>
              </a:pathLst>
            </a:custGeom>
            <a:solidFill>
              <a:srgbClr val="D4F1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556" name="Google Shape;3556;p11"/>
            <p:cNvSpPr/>
            <p:nvPr/>
          </p:nvSpPr>
          <p:spPr>
            <a:xfrm>
              <a:off x="8770939" y="6275389"/>
              <a:ext cx="425450" cy="490538"/>
            </a:xfrm>
            <a:custGeom>
              <a:rect b="b" l="l" r="r" t="t"/>
              <a:pathLst>
                <a:path extrusionOk="0" h="111" w="102">
                  <a:moveTo>
                    <a:pt x="0" y="108"/>
                  </a:moveTo>
                  <a:cubicBezTo>
                    <a:pt x="0" y="108"/>
                    <a:pt x="0" y="108"/>
                    <a:pt x="0" y="106"/>
                  </a:cubicBezTo>
                  <a:cubicBezTo>
                    <a:pt x="1" y="105"/>
                    <a:pt x="1" y="103"/>
                    <a:pt x="2" y="101"/>
                  </a:cubicBezTo>
                  <a:cubicBezTo>
                    <a:pt x="3" y="97"/>
                    <a:pt x="5" y="90"/>
                    <a:pt x="7" y="83"/>
                  </a:cubicBezTo>
                  <a:cubicBezTo>
                    <a:pt x="10" y="76"/>
                    <a:pt x="14" y="68"/>
                    <a:pt x="18" y="60"/>
                  </a:cubicBezTo>
                  <a:cubicBezTo>
                    <a:pt x="23" y="52"/>
                    <a:pt x="28" y="43"/>
                    <a:pt x="35" y="36"/>
                  </a:cubicBezTo>
                  <a:cubicBezTo>
                    <a:pt x="38" y="32"/>
                    <a:pt x="42" y="28"/>
                    <a:pt x="46" y="25"/>
                  </a:cubicBezTo>
                  <a:cubicBezTo>
                    <a:pt x="49" y="22"/>
                    <a:pt x="53" y="19"/>
                    <a:pt x="57" y="16"/>
                  </a:cubicBezTo>
                  <a:cubicBezTo>
                    <a:pt x="59" y="15"/>
                    <a:pt x="61" y="13"/>
                    <a:pt x="63" y="12"/>
                  </a:cubicBezTo>
                  <a:cubicBezTo>
                    <a:pt x="65" y="11"/>
                    <a:pt x="66" y="10"/>
                    <a:pt x="68" y="9"/>
                  </a:cubicBezTo>
                  <a:cubicBezTo>
                    <a:pt x="72" y="7"/>
                    <a:pt x="76" y="6"/>
                    <a:pt x="79" y="5"/>
                  </a:cubicBezTo>
                  <a:cubicBezTo>
                    <a:pt x="82" y="3"/>
                    <a:pt x="86" y="3"/>
                    <a:pt x="88" y="2"/>
                  </a:cubicBezTo>
                  <a:cubicBezTo>
                    <a:pt x="91" y="1"/>
                    <a:pt x="94" y="1"/>
                    <a:pt x="96" y="1"/>
                  </a:cubicBezTo>
                  <a:cubicBezTo>
                    <a:pt x="100" y="0"/>
                    <a:pt x="102" y="0"/>
                    <a:pt x="102" y="0"/>
                  </a:cubicBezTo>
                  <a:cubicBezTo>
                    <a:pt x="102" y="0"/>
                    <a:pt x="100" y="1"/>
                    <a:pt x="96" y="2"/>
                  </a:cubicBezTo>
                  <a:cubicBezTo>
                    <a:pt x="94" y="3"/>
                    <a:pt x="92" y="4"/>
                    <a:pt x="90" y="5"/>
                  </a:cubicBezTo>
                  <a:cubicBezTo>
                    <a:pt x="87" y="7"/>
                    <a:pt x="84" y="8"/>
                    <a:pt x="82" y="10"/>
                  </a:cubicBezTo>
                  <a:cubicBezTo>
                    <a:pt x="79" y="12"/>
                    <a:pt x="76" y="14"/>
                    <a:pt x="73" y="16"/>
                  </a:cubicBezTo>
                  <a:cubicBezTo>
                    <a:pt x="72" y="18"/>
                    <a:pt x="70" y="19"/>
                    <a:pt x="69" y="20"/>
                  </a:cubicBezTo>
                  <a:cubicBezTo>
                    <a:pt x="67" y="22"/>
                    <a:pt x="66" y="23"/>
                    <a:pt x="65" y="25"/>
                  </a:cubicBezTo>
                  <a:cubicBezTo>
                    <a:pt x="62" y="28"/>
                    <a:pt x="59" y="31"/>
                    <a:pt x="57" y="35"/>
                  </a:cubicBezTo>
                  <a:cubicBezTo>
                    <a:pt x="55" y="38"/>
                    <a:pt x="52" y="42"/>
                    <a:pt x="51" y="46"/>
                  </a:cubicBezTo>
                  <a:cubicBezTo>
                    <a:pt x="43" y="61"/>
                    <a:pt x="39" y="78"/>
                    <a:pt x="38" y="91"/>
                  </a:cubicBezTo>
                  <a:cubicBezTo>
                    <a:pt x="37" y="97"/>
                    <a:pt x="37" y="103"/>
                    <a:pt x="37" y="106"/>
                  </a:cubicBezTo>
                  <a:cubicBezTo>
                    <a:pt x="37" y="108"/>
                    <a:pt x="37" y="109"/>
                    <a:pt x="37" y="110"/>
                  </a:cubicBezTo>
                  <a:cubicBezTo>
                    <a:pt x="37" y="111"/>
                    <a:pt x="37" y="111"/>
                    <a:pt x="37" y="111"/>
                  </a:cubicBezTo>
                  <a:cubicBezTo>
                    <a:pt x="37" y="111"/>
                    <a:pt x="37" y="111"/>
                    <a:pt x="37" y="111"/>
                  </a:cubicBezTo>
                  <a:lnTo>
                    <a:pt x="0" y="108"/>
                  </a:lnTo>
                  <a:close/>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557" name="Google Shape;3557;p11"/>
            <p:cNvSpPr/>
            <p:nvPr/>
          </p:nvSpPr>
          <p:spPr>
            <a:xfrm>
              <a:off x="8542339" y="6275389"/>
              <a:ext cx="425450" cy="490538"/>
            </a:xfrm>
            <a:custGeom>
              <a:rect b="b" l="l" r="r" t="t"/>
              <a:pathLst>
                <a:path extrusionOk="0" h="111" w="102">
                  <a:moveTo>
                    <a:pt x="64" y="111"/>
                  </a:moveTo>
                  <a:cubicBezTo>
                    <a:pt x="64" y="111"/>
                    <a:pt x="64" y="111"/>
                    <a:pt x="64" y="111"/>
                  </a:cubicBezTo>
                  <a:cubicBezTo>
                    <a:pt x="64" y="111"/>
                    <a:pt x="64" y="111"/>
                    <a:pt x="64" y="110"/>
                  </a:cubicBezTo>
                  <a:cubicBezTo>
                    <a:pt x="64" y="109"/>
                    <a:pt x="64" y="108"/>
                    <a:pt x="65" y="106"/>
                  </a:cubicBezTo>
                  <a:cubicBezTo>
                    <a:pt x="64" y="103"/>
                    <a:pt x="64" y="97"/>
                    <a:pt x="64" y="91"/>
                  </a:cubicBezTo>
                  <a:cubicBezTo>
                    <a:pt x="62" y="78"/>
                    <a:pt x="59" y="61"/>
                    <a:pt x="51" y="46"/>
                  </a:cubicBezTo>
                  <a:cubicBezTo>
                    <a:pt x="49" y="42"/>
                    <a:pt x="47" y="38"/>
                    <a:pt x="45" y="35"/>
                  </a:cubicBezTo>
                  <a:cubicBezTo>
                    <a:pt x="42" y="31"/>
                    <a:pt x="40" y="28"/>
                    <a:pt x="37" y="25"/>
                  </a:cubicBezTo>
                  <a:cubicBezTo>
                    <a:pt x="36" y="23"/>
                    <a:pt x="34" y="22"/>
                    <a:pt x="33" y="20"/>
                  </a:cubicBezTo>
                  <a:cubicBezTo>
                    <a:pt x="31" y="19"/>
                    <a:pt x="30" y="18"/>
                    <a:pt x="29" y="16"/>
                  </a:cubicBezTo>
                  <a:cubicBezTo>
                    <a:pt x="26" y="14"/>
                    <a:pt x="23" y="12"/>
                    <a:pt x="20" y="10"/>
                  </a:cubicBezTo>
                  <a:cubicBezTo>
                    <a:pt x="17" y="8"/>
                    <a:pt x="14" y="7"/>
                    <a:pt x="12" y="5"/>
                  </a:cubicBezTo>
                  <a:cubicBezTo>
                    <a:pt x="9" y="4"/>
                    <a:pt x="7" y="3"/>
                    <a:pt x="5" y="2"/>
                  </a:cubicBezTo>
                  <a:cubicBezTo>
                    <a:pt x="2" y="1"/>
                    <a:pt x="0" y="0"/>
                    <a:pt x="0" y="0"/>
                  </a:cubicBezTo>
                  <a:cubicBezTo>
                    <a:pt x="0" y="0"/>
                    <a:pt x="2" y="0"/>
                    <a:pt x="6" y="1"/>
                  </a:cubicBezTo>
                  <a:cubicBezTo>
                    <a:pt x="8" y="1"/>
                    <a:pt x="10" y="1"/>
                    <a:pt x="13" y="2"/>
                  </a:cubicBezTo>
                  <a:cubicBezTo>
                    <a:pt x="16" y="3"/>
                    <a:pt x="19" y="3"/>
                    <a:pt x="23" y="5"/>
                  </a:cubicBezTo>
                  <a:cubicBezTo>
                    <a:pt x="26" y="6"/>
                    <a:pt x="30" y="7"/>
                    <a:pt x="33" y="9"/>
                  </a:cubicBezTo>
                  <a:cubicBezTo>
                    <a:pt x="35" y="10"/>
                    <a:pt x="37" y="11"/>
                    <a:pt x="39" y="12"/>
                  </a:cubicBezTo>
                  <a:cubicBezTo>
                    <a:pt x="41" y="13"/>
                    <a:pt x="43" y="15"/>
                    <a:pt x="45" y="16"/>
                  </a:cubicBezTo>
                  <a:cubicBezTo>
                    <a:pt x="49" y="19"/>
                    <a:pt x="52" y="22"/>
                    <a:pt x="56" y="25"/>
                  </a:cubicBezTo>
                  <a:cubicBezTo>
                    <a:pt x="60" y="28"/>
                    <a:pt x="63" y="32"/>
                    <a:pt x="67" y="36"/>
                  </a:cubicBezTo>
                  <a:cubicBezTo>
                    <a:pt x="73" y="43"/>
                    <a:pt x="79" y="52"/>
                    <a:pt x="83" y="60"/>
                  </a:cubicBezTo>
                  <a:cubicBezTo>
                    <a:pt x="88" y="68"/>
                    <a:pt x="92" y="76"/>
                    <a:pt x="94" y="83"/>
                  </a:cubicBezTo>
                  <a:cubicBezTo>
                    <a:pt x="97" y="90"/>
                    <a:pt x="99" y="97"/>
                    <a:pt x="100" y="101"/>
                  </a:cubicBezTo>
                  <a:cubicBezTo>
                    <a:pt x="100" y="103"/>
                    <a:pt x="101" y="105"/>
                    <a:pt x="101" y="106"/>
                  </a:cubicBezTo>
                  <a:cubicBezTo>
                    <a:pt x="101" y="108"/>
                    <a:pt x="102" y="108"/>
                    <a:pt x="102" y="108"/>
                  </a:cubicBezTo>
                  <a:lnTo>
                    <a:pt x="64" y="111"/>
                  </a:lnTo>
                  <a:close/>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558" name="Google Shape;3558;p11"/>
            <p:cNvSpPr/>
            <p:nvPr/>
          </p:nvSpPr>
          <p:spPr>
            <a:xfrm>
              <a:off x="8783639" y="6223001"/>
              <a:ext cx="158750" cy="468313"/>
            </a:xfrm>
            <a:custGeom>
              <a:rect b="b" l="l" r="r" t="t"/>
              <a:pathLst>
                <a:path extrusionOk="0" h="106" w="38">
                  <a:moveTo>
                    <a:pt x="0" y="106"/>
                  </a:moveTo>
                  <a:cubicBezTo>
                    <a:pt x="0" y="106"/>
                    <a:pt x="0" y="105"/>
                    <a:pt x="0" y="105"/>
                  </a:cubicBezTo>
                  <a:cubicBezTo>
                    <a:pt x="1" y="104"/>
                    <a:pt x="1" y="102"/>
                    <a:pt x="1" y="101"/>
                  </a:cubicBezTo>
                  <a:cubicBezTo>
                    <a:pt x="1" y="98"/>
                    <a:pt x="1" y="93"/>
                    <a:pt x="2" y="88"/>
                  </a:cubicBezTo>
                  <a:cubicBezTo>
                    <a:pt x="3" y="77"/>
                    <a:pt x="5" y="63"/>
                    <a:pt x="9" y="50"/>
                  </a:cubicBezTo>
                  <a:cubicBezTo>
                    <a:pt x="10" y="43"/>
                    <a:pt x="12" y="36"/>
                    <a:pt x="15" y="30"/>
                  </a:cubicBezTo>
                  <a:cubicBezTo>
                    <a:pt x="17" y="23"/>
                    <a:pt x="20" y="18"/>
                    <a:pt x="23" y="13"/>
                  </a:cubicBezTo>
                  <a:cubicBezTo>
                    <a:pt x="24" y="11"/>
                    <a:pt x="25" y="9"/>
                    <a:pt x="27" y="7"/>
                  </a:cubicBezTo>
                  <a:cubicBezTo>
                    <a:pt x="28" y="6"/>
                    <a:pt x="29" y="4"/>
                    <a:pt x="30" y="3"/>
                  </a:cubicBezTo>
                  <a:cubicBezTo>
                    <a:pt x="32" y="2"/>
                    <a:pt x="33" y="2"/>
                    <a:pt x="33" y="1"/>
                  </a:cubicBezTo>
                  <a:cubicBezTo>
                    <a:pt x="34" y="1"/>
                    <a:pt x="34" y="0"/>
                    <a:pt x="34" y="0"/>
                  </a:cubicBezTo>
                  <a:cubicBezTo>
                    <a:pt x="34" y="0"/>
                    <a:pt x="34" y="1"/>
                    <a:pt x="33" y="1"/>
                  </a:cubicBezTo>
                  <a:cubicBezTo>
                    <a:pt x="33" y="2"/>
                    <a:pt x="32" y="3"/>
                    <a:pt x="32" y="4"/>
                  </a:cubicBezTo>
                  <a:cubicBezTo>
                    <a:pt x="31" y="6"/>
                    <a:pt x="30" y="7"/>
                    <a:pt x="30" y="9"/>
                  </a:cubicBezTo>
                  <a:cubicBezTo>
                    <a:pt x="29" y="11"/>
                    <a:pt x="28" y="13"/>
                    <a:pt x="28" y="15"/>
                  </a:cubicBezTo>
                  <a:cubicBezTo>
                    <a:pt x="27" y="20"/>
                    <a:pt x="26" y="26"/>
                    <a:pt x="26" y="32"/>
                  </a:cubicBezTo>
                  <a:cubicBezTo>
                    <a:pt x="26" y="38"/>
                    <a:pt x="27" y="45"/>
                    <a:pt x="27" y="51"/>
                  </a:cubicBezTo>
                  <a:cubicBezTo>
                    <a:pt x="29" y="64"/>
                    <a:pt x="31" y="77"/>
                    <a:pt x="33" y="86"/>
                  </a:cubicBezTo>
                  <a:cubicBezTo>
                    <a:pt x="35" y="91"/>
                    <a:pt x="36" y="95"/>
                    <a:pt x="36" y="98"/>
                  </a:cubicBezTo>
                  <a:cubicBezTo>
                    <a:pt x="37" y="99"/>
                    <a:pt x="37" y="100"/>
                    <a:pt x="37" y="101"/>
                  </a:cubicBezTo>
                  <a:cubicBezTo>
                    <a:pt x="37" y="101"/>
                    <a:pt x="38" y="102"/>
                    <a:pt x="38" y="102"/>
                  </a:cubicBezTo>
                  <a:lnTo>
                    <a:pt x="0" y="106"/>
                  </a:lnTo>
                  <a:close/>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559" name="Google Shape;3559;p11"/>
            <p:cNvSpPr/>
            <p:nvPr/>
          </p:nvSpPr>
          <p:spPr>
            <a:xfrm>
              <a:off x="8659814" y="5834064"/>
              <a:ext cx="528638" cy="561975"/>
            </a:xfrm>
            <a:custGeom>
              <a:rect b="b" l="l" r="r" t="t"/>
              <a:pathLst>
                <a:path extrusionOk="0" h="127" w="127">
                  <a:moveTo>
                    <a:pt x="127" y="60"/>
                  </a:moveTo>
                  <a:cubicBezTo>
                    <a:pt x="114" y="50"/>
                    <a:pt x="104" y="47"/>
                    <a:pt x="94" y="47"/>
                  </a:cubicBezTo>
                  <a:cubicBezTo>
                    <a:pt x="107" y="33"/>
                    <a:pt x="106" y="16"/>
                    <a:pt x="106" y="16"/>
                  </a:cubicBezTo>
                  <a:cubicBezTo>
                    <a:pt x="90" y="18"/>
                    <a:pt x="80" y="23"/>
                    <a:pt x="74" y="30"/>
                  </a:cubicBezTo>
                  <a:cubicBezTo>
                    <a:pt x="73" y="11"/>
                    <a:pt x="60" y="0"/>
                    <a:pt x="60" y="0"/>
                  </a:cubicBezTo>
                  <a:cubicBezTo>
                    <a:pt x="50" y="12"/>
                    <a:pt x="47" y="23"/>
                    <a:pt x="47" y="32"/>
                  </a:cubicBezTo>
                  <a:cubicBezTo>
                    <a:pt x="33" y="20"/>
                    <a:pt x="16" y="21"/>
                    <a:pt x="16" y="21"/>
                  </a:cubicBezTo>
                  <a:cubicBezTo>
                    <a:pt x="18" y="37"/>
                    <a:pt x="23" y="46"/>
                    <a:pt x="30" y="53"/>
                  </a:cubicBezTo>
                  <a:cubicBezTo>
                    <a:pt x="11" y="54"/>
                    <a:pt x="0" y="67"/>
                    <a:pt x="0" y="67"/>
                  </a:cubicBezTo>
                  <a:cubicBezTo>
                    <a:pt x="12" y="77"/>
                    <a:pt x="23" y="80"/>
                    <a:pt x="32" y="80"/>
                  </a:cubicBezTo>
                  <a:cubicBezTo>
                    <a:pt x="20" y="93"/>
                    <a:pt x="21" y="110"/>
                    <a:pt x="21" y="110"/>
                  </a:cubicBezTo>
                  <a:cubicBezTo>
                    <a:pt x="36" y="109"/>
                    <a:pt x="46" y="103"/>
                    <a:pt x="53" y="97"/>
                  </a:cubicBezTo>
                  <a:cubicBezTo>
                    <a:pt x="54" y="115"/>
                    <a:pt x="66" y="127"/>
                    <a:pt x="66" y="127"/>
                  </a:cubicBezTo>
                  <a:cubicBezTo>
                    <a:pt x="76" y="115"/>
                    <a:pt x="80" y="104"/>
                    <a:pt x="80" y="94"/>
                  </a:cubicBezTo>
                  <a:cubicBezTo>
                    <a:pt x="93" y="107"/>
                    <a:pt x="110" y="106"/>
                    <a:pt x="110" y="106"/>
                  </a:cubicBezTo>
                  <a:cubicBezTo>
                    <a:pt x="109" y="90"/>
                    <a:pt x="103" y="80"/>
                    <a:pt x="97" y="74"/>
                  </a:cubicBezTo>
                  <a:cubicBezTo>
                    <a:pt x="115" y="73"/>
                    <a:pt x="127" y="60"/>
                    <a:pt x="127" y="60"/>
                  </a:cubicBezTo>
                  <a:close/>
                </a:path>
              </a:pathLst>
            </a:custGeom>
            <a:solidFill>
              <a:srgbClr val="FF754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560" name="Google Shape;3560;p11"/>
            <p:cNvSpPr/>
            <p:nvPr/>
          </p:nvSpPr>
          <p:spPr>
            <a:xfrm>
              <a:off x="8829676" y="6015039"/>
              <a:ext cx="184150" cy="195263"/>
            </a:xfrm>
            <a:prstGeom prst="ellipse">
              <a:avLst/>
            </a:pr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561" name="Google Shape;3561;p11"/>
            <p:cNvSpPr/>
            <p:nvPr/>
          </p:nvSpPr>
          <p:spPr>
            <a:xfrm>
              <a:off x="8863014" y="6051551"/>
              <a:ext cx="120650" cy="127000"/>
            </a:xfrm>
            <a:prstGeom prst="ellipse">
              <a:avLst/>
            </a:prstGeom>
            <a:solidFill>
              <a:srgbClr val="FFD01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562" name="Google Shape;3562;p11"/>
            <p:cNvSpPr/>
            <p:nvPr/>
          </p:nvSpPr>
          <p:spPr>
            <a:xfrm>
              <a:off x="5057776" y="6396039"/>
              <a:ext cx="300038" cy="300038"/>
            </a:xfrm>
            <a:custGeom>
              <a:rect b="b" l="l" r="r" t="t"/>
              <a:pathLst>
                <a:path extrusionOk="0" h="68" w="72">
                  <a:moveTo>
                    <a:pt x="0" y="61"/>
                  </a:moveTo>
                  <a:cubicBezTo>
                    <a:pt x="0" y="61"/>
                    <a:pt x="1" y="60"/>
                    <a:pt x="2" y="57"/>
                  </a:cubicBezTo>
                  <a:cubicBezTo>
                    <a:pt x="2" y="57"/>
                    <a:pt x="3" y="56"/>
                    <a:pt x="3" y="55"/>
                  </a:cubicBezTo>
                  <a:cubicBezTo>
                    <a:pt x="3" y="54"/>
                    <a:pt x="4" y="54"/>
                    <a:pt x="4" y="53"/>
                  </a:cubicBezTo>
                  <a:cubicBezTo>
                    <a:pt x="5" y="51"/>
                    <a:pt x="6" y="49"/>
                    <a:pt x="7" y="47"/>
                  </a:cubicBezTo>
                  <a:cubicBezTo>
                    <a:pt x="8" y="45"/>
                    <a:pt x="10" y="42"/>
                    <a:pt x="11" y="40"/>
                  </a:cubicBezTo>
                  <a:cubicBezTo>
                    <a:pt x="12" y="38"/>
                    <a:pt x="14" y="35"/>
                    <a:pt x="16" y="33"/>
                  </a:cubicBezTo>
                  <a:cubicBezTo>
                    <a:pt x="18" y="31"/>
                    <a:pt x="20" y="28"/>
                    <a:pt x="22" y="26"/>
                  </a:cubicBezTo>
                  <a:cubicBezTo>
                    <a:pt x="24" y="23"/>
                    <a:pt x="26" y="21"/>
                    <a:pt x="28" y="19"/>
                  </a:cubicBezTo>
                  <a:cubicBezTo>
                    <a:pt x="31" y="17"/>
                    <a:pt x="33" y="15"/>
                    <a:pt x="36" y="13"/>
                  </a:cubicBezTo>
                  <a:cubicBezTo>
                    <a:pt x="38" y="11"/>
                    <a:pt x="41" y="10"/>
                    <a:pt x="43" y="8"/>
                  </a:cubicBezTo>
                  <a:cubicBezTo>
                    <a:pt x="46" y="7"/>
                    <a:pt x="48" y="6"/>
                    <a:pt x="51" y="5"/>
                  </a:cubicBezTo>
                  <a:cubicBezTo>
                    <a:pt x="52" y="4"/>
                    <a:pt x="53" y="4"/>
                    <a:pt x="54" y="3"/>
                  </a:cubicBezTo>
                  <a:cubicBezTo>
                    <a:pt x="55" y="3"/>
                    <a:pt x="56" y="3"/>
                    <a:pt x="57" y="2"/>
                  </a:cubicBezTo>
                  <a:cubicBezTo>
                    <a:pt x="60" y="2"/>
                    <a:pt x="62" y="1"/>
                    <a:pt x="63" y="1"/>
                  </a:cubicBezTo>
                  <a:cubicBezTo>
                    <a:pt x="65" y="1"/>
                    <a:pt x="67" y="0"/>
                    <a:pt x="68" y="0"/>
                  </a:cubicBezTo>
                  <a:cubicBezTo>
                    <a:pt x="70" y="0"/>
                    <a:pt x="72" y="0"/>
                    <a:pt x="72" y="0"/>
                  </a:cubicBezTo>
                  <a:cubicBezTo>
                    <a:pt x="72" y="0"/>
                    <a:pt x="71" y="0"/>
                    <a:pt x="68" y="1"/>
                  </a:cubicBezTo>
                  <a:cubicBezTo>
                    <a:pt x="67" y="2"/>
                    <a:pt x="66" y="2"/>
                    <a:pt x="64" y="3"/>
                  </a:cubicBezTo>
                  <a:cubicBezTo>
                    <a:pt x="63" y="4"/>
                    <a:pt x="61" y="5"/>
                    <a:pt x="59" y="6"/>
                  </a:cubicBezTo>
                  <a:cubicBezTo>
                    <a:pt x="58" y="7"/>
                    <a:pt x="57" y="7"/>
                    <a:pt x="57" y="8"/>
                  </a:cubicBezTo>
                  <a:cubicBezTo>
                    <a:pt x="56" y="9"/>
                    <a:pt x="55" y="10"/>
                    <a:pt x="54" y="10"/>
                  </a:cubicBezTo>
                  <a:cubicBezTo>
                    <a:pt x="52" y="12"/>
                    <a:pt x="50" y="14"/>
                    <a:pt x="48" y="15"/>
                  </a:cubicBezTo>
                  <a:cubicBezTo>
                    <a:pt x="47" y="17"/>
                    <a:pt x="45" y="19"/>
                    <a:pt x="43" y="21"/>
                  </a:cubicBezTo>
                  <a:cubicBezTo>
                    <a:pt x="42" y="23"/>
                    <a:pt x="40" y="26"/>
                    <a:pt x="39" y="28"/>
                  </a:cubicBezTo>
                  <a:cubicBezTo>
                    <a:pt x="38" y="30"/>
                    <a:pt x="36" y="32"/>
                    <a:pt x="35" y="35"/>
                  </a:cubicBezTo>
                  <a:cubicBezTo>
                    <a:pt x="34" y="37"/>
                    <a:pt x="33" y="40"/>
                    <a:pt x="32" y="42"/>
                  </a:cubicBezTo>
                  <a:cubicBezTo>
                    <a:pt x="31" y="44"/>
                    <a:pt x="31" y="46"/>
                    <a:pt x="30" y="49"/>
                  </a:cubicBezTo>
                  <a:cubicBezTo>
                    <a:pt x="30" y="51"/>
                    <a:pt x="29" y="53"/>
                    <a:pt x="29" y="55"/>
                  </a:cubicBezTo>
                  <a:cubicBezTo>
                    <a:pt x="28" y="57"/>
                    <a:pt x="28" y="58"/>
                    <a:pt x="28" y="60"/>
                  </a:cubicBezTo>
                  <a:cubicBezTo>
                    <a:pt x="28" y="61"/>
                    <a:pt x="28" y="61"/>
                    <a:pt x="28" y="62"/>
                  </a:cubicBezTo>
                  <a:cubicBezTo>
                    <a:pt x="27" y="63"/>
                    <a:pt x="27" y="63"/>
                    <a:pt x="27" y="64"/>
                  </a:cubicBezTo>
                  <a:cubicBezTo>
                    <a:pt x="27" y="67"/>
                    <a:pt x="27" y="68"/>
                    <a:pt x="27" y="68"/>
                  </a:cubicBezTo>
                  <a:lnTo>
                    <a:pt x="0" y="61"/>
                  </a:lnTo>
                  <a:close/>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563" name="Google Shape;3563;p11"/>
            <p:cNvSpPr/>
            <p:nvPr/>
          </p:nvSpPr>
          <p:spPr>
            <a:xfrm>
              <a:off x="4878388" y="6396039"/>
              <a:ext cx="295275" cy="300038"/>
            </a:xfrm>
            <a:custGeom>
              <a:rect b="b" l="l" r="r" t="t"/>
              <a:pathLst>
                <a:path extrusionOk="0" h="68" w="71">
                  <a:moveTo>
                    <a:pt x="45" y="68"/>
                  </a:moveTo>
                  <a:cubicBezTo>
                    <a:pt x="45" y="68"/>
                    <a:pt x="45" y="67"/>
                    <a:pt x="44" y="64"/>
                  </a:cubicBezTo>
                  <a:cubicBezTo>
                    <a:pt x="44" y="63"/>
                    <a:pt x="44" y="63"/>
                    <a:pt x="44" y="62"/>
                  </a:cubicBezTo>
                  <a:cubicBezTo>
                    <a:pt x="44" y="61"/>
                    <a:pt x="44" y="61"/>
                    <a:pt x="44" y="60"/>
                  </a:cubicBezTo>
                  <a:cubicBezTo>
                    <a:pt x="44" y="58"/>
                    <a:pt x="43" y="57"/>
                    <a:pt x="43" y="55"/>
                  </a:cubicBezTo>
                  <a:cubicBezTo>
                    <a:pt x="43" y="53"/>
                    <a:pt x="42" y="51"/>
                    <a:pt x="42" y="49"/>
                  </a:cubicBezTo>
                  <a:cubicBezTo>
                    <a:pt x="41" y="46"/>
                    <a:pt x="40" y="44"/>
                    <a:pt x="39" y="42"/>
                  </a:cubicBezTo>
                  <a:cubicBezTo>
                    <a:pt x="39" y="40"/>
                    <a:pt x="38" y="37"/>
                    <a:pt x="37" y="35"/>
                  </a:cubicBezTo>
                  <a:cubicBezTo>
                    <a:pt x="35" y="32"/>
                    <a:pt x="34" y="30"/>
                    <a:pt x="33" y="28"/>
                  </a:cubicBezTo>
                  <a:cubicBezTo>
                    <a:pt x="31" y="26"/>
                    <a:pt x="30" y="23"/>
                    <a:pt x="28" y="21"/>
                  </a:cubicBezTo>
                  <a:cubicBezTo>
                    <a:pt x="27" y="19"/>
                    <a:pt x="25" y="17"/>
                    <a:pt x="23" y="15"/>
                  </a:cubicBezTo>
                  <a:cubicBezTo>
                    <a:pt x="21" y="14"/>
                    <a:pt x="20" y="12"/>
                    <a:pt x="18" y="10"/>
                  </a:cubicBezTo>
                  <a:cubicBezTo>
                    <a:pt x="17" y="10"/>
                    <a:pt x="16" y="9"/>
                    <a:pt x="15" y="8"/>
                  </a:cubicBezTo>
                  <a:cubicBezTo>
                    <a:pt x="14" y="7"/>
                    <a:pt x="13" y="7"/>
                    <a:pt x="12" y="6"/>
                  </a:cubicBezTo>
                  <a:cubicBezTo>
                    <a:pt x="11" y="5"/>
                    <a:pt x="9" y="4"/>
                    <a:pt x="7" y="3"/>
                  </a:cubicBezTo>
                  <a:cubicBezTo>
                    <a:pt x="6" y="2"/>
                    <a:pt x="5" y="2"/>
                    <a:pt x="3" y="1"/>
                  </a:cubicBezTo>
                  <a:cubicBezTo>
                    <a:pt x="1" y="0"/>
                    <a:pt x="0" y="0"/>
                    <a:pt x="0" y="0"/>
                  </a:cubicBezTo>
                  <a:cubicBezTo>
                    <a:pt x="0" y="0"/>
                    <a:pt x="1" y="0"/>
                    <a:pt x="4" y="0"/>
                  </a:cubicBezTo>
                  <a:cubicBezTo>
                    <a:pt x="5" y="0"/>
                    <a:pt x="7" y="1"/>
                    <a:pt x="8" y="1"/>
                  </a:cubicBezTo>
                  <a:cubicBezTo>
                    <a:pt x="10" y="1"/>
                    <a:pt x="12" y="2"/>
                    <a:pt x="14" y="2"/>
                  </a:cubicBezTo>
                  <a:cubicBezTo>
                    <a:pt x="15" y="3"/>
                    <a:pt x="16" y="3"/>
                    <a:pt x="18" y="3"/>
                  </a:cubicBezTo>
                  <a:cubicBezTo>
                    <a:pt x="19" y="4"/>
                    <a:pt x="20" y="4"/>
                    <a:pt x="21" y="5"/>
                  </a:cubicBezTo>
                  <a:cubicBezTo>
                    <a:pt x="24" y="6"/>
                    <a:pt x="26" y="7"/>
                    <a:pt x="29" y="8"/>
                  </a:cubicBezTo>
                  <a:cubicBezTo>
                    <a:pt x="31" y="10"/>
                    <a:pt x="34" y="11"/>
                    <a:pt x="36" y="13"/>
                  </a:cubicBezTo>
                  <a:cubicBezTo>
                    <a:pt x="39" y="15"/>
                    <a:pt x="41" y="17"/>
                    <a:pt x="43" y="19"/>
                  </a:cubicBezTo>
                  <a:cubicBezTo>
                    <a:pt x="46" y="21"/>
                    <a:pt x="48" y="23"/>
                    <a:pt x="50" y="26"/>
                  </a:cubicBezTo>
                  <a:cubicBezTo>
                    <a:pt x="52" y="28"/>
                    <a:pt x="54" y="31"/>
                    <a:pt x="56" y="33"/>
                  </a:cubicBezTo>
                  <a:cubicBezTo>
                    <a:pt x="57" y="35"/>
                    <a:pt x="59" y="38"/>
                    <a:pt x="61" y="40"/>
                  </a:cubicBezTo>
                  <a:cubicBezTo>
                    <a:pt x="62" y="42"/>
                    <a:pt x="63" y="45"/>
                    <a:pt x="64" y="47"/>
                  </a:cubicBezTo>
                  <a:cubicBezTo>
                    <a:pt x="66" y="49"/>
                    <a:pt x="67" y="51"/>
                    <a:pt x="68" y="53"/>
                  </a:cubicBezTo>
                  <a:cubicBezTo>
                    <a:pt x="68" y="54"/>
                    <a:pt x="68" y="54"/>
                    <a:pt x="69" y="55"/>
                  </a:cubicBezTo>
                  <a:cubicBezTo>
                    <a:pt x="69" y="56"/>
                    <a:pt x="69" y="57"/>
                    <a:pt x="70" y="57"/>
                  </a:cubicBezTo>
                  <a:cubicBezTo>
                    <a:pt x="71" y="60"/>
                    <a:pt x="71" y="61"/>
                    <a:pt x="71" y="61"/>
                  </a:cubicBezTo>
                  <a:lnTo>
                    <a:pt x="45" y="68"/>
                  </a:lnTo>
                  <a:close/>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564" name="Google Shape;3564;p11"/>
            <p:cNvSpPr/>
            <p:nvPr/>
          </p:nvSpPr>
          <p:spPr>
            <a:xfrm>
              <a:off x="5057776" y="6354764"/>
              <a:ext cx="111125" cy="344488"/>
            </a:xfrm>
            <a:custGeom>
              <a:rect b="b" l="l" r="r" t="t"/>
              <a:pathLst>
                <a:path extrusionOk="0" h="78" w="27">
                  <a:moveTo>
                    <a:pt x="0" y="78"/>
                  </a:moveTo>
                  <a:cubicBezTo>
                    <a:pt x="0" y="78"/>
                    <a:pt x="0" y="76"/>
                    <a:pt x="0" y="74"/>
                  </a:cubicBezTo>
                  <a:cubicBezTo>
                    <a:pt x="0" y="72"/>
                    <a:pt x="0" y="68"/>
                    <a:pt x="1" y="64"/>
                  </a:cubicBezTo>
                  <a:cubicBezTo>
                    <a:pt x="2" y="57"/>
                    <a:pt x="3" y="46"/>
                    <a:pt x="6" y="36"/>
                  </a:cubicBezTo>
                  <a:cubicBezTo>
                    <a:pt x="7" y="31"/>
                    <a:pt x="8" y="26"/>
                    <a:pt x="10" y="22"/>
                  </a:cubicBezTo>
                  <a:cubicBezTo>
                    <a:pt x="11" y="20"/>
                    <a:pt x="12" y="17"/>
                    <a:pt x="13" y="15"/>
                  </a:cubicBezTo>
                  <a:cubicBezTo>
                    <a:pt x="14" y="13"/>
                    <a:pt x="15" y="11"/>
                    <a:pt x="16" y="10"/>
                  </a:cubicBezTo>
                  <a:cubicBezTo>
                    <a:pt x="17" y="8"/>
                    <a:pt x="18" y="7"/>
                    <a:pt x="19" y="6"/>
                  </a:cubicBezTo>
                  <a:cubicBezTo>
                    <a:pt x="20" y="4"/>
                    <a:pt x="21" y="3"/>
                    <a:pt x="22" y="3"/>
                  </a:cubicBezTo>
                  <a:cubicBezTo>
                    <a:pt x="23" y="1"/>
                    <a:pt x="24" y="0"/>
                    <a:pt x="24" y="0"/>
                  </a:cubicBezTo>
                  <a:cubicBezTo>
                    <a:pt x="24" y="0"/>
                    <a:pt x="24" y="1"/>
                    <a:pt x="23" y="3"/>
                  </a:cubicBezTo>
                  <a:cubicBezTo>
                    <a:pt x="22" y="4"/>
                    <a:pt x="22" y="5"/>
                    <a:pt x="21" y="7"/>
                  </a:cubicBezTo>
                  <a:cubicBezTo>
                    <a:pt x="21" y="8"/>
                    <a:pt x="20" y="10"/>
                    <a:pt x="20" y="11"/>
                  </a:cubicBezTo>
                  <a:cubicBezTo>
                    <a:pt x="20" y="13"/>
                    <a:pt x="19" y="15"/>
                    <a:pt x="19" y="17"/>
                  </a:cubicBezTo>
                  <a:cubicBezTo>
                    <a:pt x="19" y="19"/>
                    <a:pt x="19" y="21"/>
                    <a:pt x="19" y="24"/>
                  </a:cubicBezTo>
                  <a:cubicBezTo>
                    <a:pt x="19" y="28"/>
                    <a:pt x="19" y="33"/>
                    <a:pt x="19" y="37"/>
                  </a:cubicBezTo>
                  <a:cubicBezTo>
                    <a:pt x="20" y="47"/>
                    <a:pt x="22" y="56"/>
                    <a:pt x="24" y="63"/>
                  </a:cubicBezTo>
                  <a:cubicBezTo>
                    <a:pt x="25" y="67"/>
                    <a:pt x="25" y="69"/>
                    <a:pt x="26" y="71"/>
                  </a:cubicBezTo>
                  <a:cubicBezTo>
                    <a:pt x="27" y="73"/>
                    <a:pt x="27" y="74"/>
                    <a:pt x="27" y="74"/>
                  </a:cubicBezTo>
                  <a:lnTo>
                    <a:pt x="0" y="78"/>
                  </a:lnTo>
                  <a:close/>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565" name="Google Shape;3565;p11"/>
            <p:cNvSpPr/>
            <p:nvPr/>
          </p:nvSpPr>
          <p:spPr>
            <a:xfrm>
              <a:off x="4965701" y="6073776"/>
              <a:ext cx="382588" cy="404813"/>
            </a:xfrm>
            <a:custGeom>
              <a:rect b="b" l="l" r="r" t="t"/>
              <a:pathLst>
                <a:path extrusionOk="0" h="92" w="92">
                  <a:moveTo>
                    <a:pt x="92" y="44"/>
                  </a:moveTo>
                  <a:cubicBezTo>
                    <a:pt x="83" y="36"/>
                    <a:pt x="75" y="34"/>
                    <a:pt x="69" y="34"/>
                  </a:cubicBezTo>
                  <a:cubicBezTo>
                    <a:pt x="77" y="24"/>
                    <a:pt x="77" y="12"/>
                    <a:pt x="77" y="12"/>
                  </a:cubicBezTo>
                  <a:cubicBezTo>
                    <a:pt x="65" y="13"/>
                    <a:pt x="58" y="17"/>
                    <a:pt x="53" y="22"/>
                  </a:cubicBezTo>
                  <a:cubicBezTo>
                    <a:pt x="53" y="8"/>
                    <a:pt x="43" y="0"/>
                    <a:pt x="43" y="0"/>
                  </a:cubicBezTo>
                  <a:cubicBezTo>
                    <a:pt x="36" y="9"/>
                    <a:pt x="34" y="17"/>
                    <a:pt x="34" y="23"/>
                  </a:cubicBezTo>
                  <a:cubicBezTo>
                    <a:pt x="24" y="15"/>
                    <a:pt x="11" y="15"/>
                    <a:pt x="11" y="15"/>
                  </a:cubicBezTo>
                  <a:cubicBezTo>
                    <a:pt x="13" y="27"/>
                    <a:pt x="16" y="34"/>
                    <a:pt x="21" y="38"/>
                  </a:cubicBezTo>
                  <a:cubicBezTo>
                    <a:pt x="8" y="39"/>
                    <a:pt x="0" y="48"/>
                    <a:pt x="0" y="48"/>
                  </a:cubicBezTo>
                  <a:cubicBezTo>
                    <a:pt x="8" y="56"/>
                    <a:pt x="16" y="58"/>
                    <a:pt x="23" y="58"/>
                  </a:cubicBezTo>
                  <a:cubicBezTo>
                    <a:pt x="14" y="68"/>
                    <a:pt x="15" y="80"/>
                    <a:pt x="15" y="80"/>
                  </a:cubicBezTo>
                  <a:cubicBezTo>
                    <a:pt x="26" y="79"/>
                    <a:pt x="33" y="75"/>
                    <a:pt x="38" y="71"/>
                  </a:cubicBezTo>
                  <a:cubicBezTo>
                    <a:pt x="39" y="84"/>
                    <a:pt x="48" y="92"/>
                    <a:pt x="48" y="92"/>
                  </a:cubicBezTo>
                  <a:cubicBezTo>
                    <a:pt x="55" y="84"/>
                    <a:pt x="58" y="76"/>
                    <a:pt x="58" y="69"/>
                  </a:cubicBezTo>
                  <a:cubicBezTo>
                    <a:pt x="68" y="78"/>
                    <a:pt x="80" y="77"/>
                    <a:pt x="80" y="77"/>
                  </a:cubicBezTo>
                  <a:cubicBezTo>
                    <a:pt x="79" y="66"/>
                    <a:pt x="75" y="58"/>
                    <a:pt x="70" y="54"/>
                  </a:cubicBezTo>
                  <a:cubicBezTo>
                    <a:pt x="84" y="53"/>
                    <a:pt x="92" y="44"/>
                    <a:pt x="92" y="44"/>
                  </a:cubicBezTo>
                  <a:close/>
                </a:path>
              </a:pathLst>
            </a:custGeom>
            <a:solidFill>
              <a:srgbClr val="FF754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566" name="Google Shape;3566;p11"/>
            <p:cNvSpPr/>
            <p:nvPr/>
          </p:nvSpPr>
          <p:spPr>
            <a:xfrm>
              <a:off x="5091113" y="6205539"/>
              <a:ext cx="133350" cy="141288"/>
            </a:xfrm>
            <a:prstGeom prst="ellipse">
              <a:avLst/>
            </a:pr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567" name="Google Shape;3567;p11"/>
            <p:cNvSpPr/>
            <p:nvPr/>
          </p:nvSpPr>
          <p:spPr>
            <a:xfrm>
              <a:off x="5111751" y="6232526"/>
              <a:ext cx="87313" cy="92075"/>
            </a:xfrm>
            <a:prstGeom prst="ellipse">
              <a:avLst/>
            </a:prstGeom>
            <a:solidFill>
              <a:srgbClr val="FFD01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568" name="Google Shape;3568;p11"/>
            <p:cNvSpPr/>
            <p:nvPr/>
          </p:nvSpPr>
          <p:spPr>
            <a:xfrm>
              <a:off x="2243138" y="6188076"/>
              <a:ext cx="446088" cy="550863"/>
            </a:xfrm>
            <a:custGeom>
              <a:rect b="b" l="l" r="r" t="t"/>
              <a:pathLst>
                <a:path extrusionOk="0" h="125" w="107">
                  <a:moveTo>
                    <a:pt x="0" y="123"/>
                  </a:moveTo>
                  <a:cubicBezTo>
                    <a:pt x="0" y="123"/>
                    <a:pt x="0" y="122"/>
                    <a:pt x="0" y="121"/>
                  </a:cubicBezTo>
                  <a:cubicBezTo>
                    <a:pt x="0" y="119"/>
                    <a:pt x="1" y="117"/>
                    <a:pt x="1" y="115"/>
                  </a:cubicBezTo>
                  <a:cubicBezTo>
                    <a:pt x="2" y="110"/>
                    <a:pt x="4" y="103"/>
                    <a:pt x="7" y="96"/>
                  </a:cubicBezTo>
                  <a:cubicBezTo>
                    <a:pt x="9" y="88"/>
                    <a:pt x="13" y="79"/>
                    <a:pt x="18" y="70"/>
                  </a:cubicBezTo>
                  <a:cubicBezTo>
                    <a:pt x="20" y="65"/>
                    <a:pt x="23" y="60"/>
                    <a:pt x="25" y="56"/>
                  </a:cubicBezTo>
                  <a:cubicBezTo>
                    <a:pt x="28" y="51"/>
                    <a:pt x="31" y="47"/>
                    <a:pt x="35" y="42"/>
                  </a:cubicBezTo>
                  <a:cubicBezTo>
                    <a:pt x="38" y="38"/>
                    <a:pt x="42" y="34"/>
                    <a:pt x="46" y="30"/>
                  </a:cubicBezTo>
                  <a:cubicBezTo>
                    <a:pt x="50" y="27"/>
                    <a:pt x="54" y="23"/>
                    <a:pt x="58" y="20"/>
                  </a:cubicBezTo>
                  <a:cubicBezTo>
                    <a:pt x="60" y="19"/>
                    <a:pt x="62" y="17"/>
                    <a:pt x="64" y="16"/>
                  </a:cubicBezTo>
                  <a:cubicBezTo>
                    <a:pt x="66" y="15"/>
                    <a:pt x="68" y="14"/>
                    <a:pt x="70" y="12"/>
                  </a:cubicBezTo>
                  <a:cubicBezTo>
                    <a:pt x="74" y="10"/>
                    <a:pt x="78" y="8"/>
                    <a:pt x="82" y="7"/>
                  </a:cubicBezTo>
                  <a:cubicBezTo>
                    <a:pt x="85" y="5"/>
                    <a:pt x="89" y="5"/>
                    <a:pt x="92" y="4"/>
                  </a:cubicBezTo>
                  <a:cubicBezTo>
                    <a:pt x="95" y="3"/>
                    <a:pt x="98" y="2"/>
                    <a:pt x="100" y="2"/>
                  </a:cubicBezTo>
                  <a:cubicBezTo>
                    <a:pt x="105" y="1"/>
                    <a:pt x="107" y="0"/>
                    <a:pt x="107" y="0"/>
                  </a:cubicBezTo>
                  <a:cubicBezTo>
                    <a:pt x="107" y="0"/>
                    <a:pt x="105" y="1"/>
                    <a:pt x="100" y="3"/>
                  </a:cubicBezTo>
                  <a:cubicBezTo>
                    <a:pt x="98" y="4"/>
                    <a:pt x="96" y="5"/>
                    <a:pt x="93" y="6"/>
                  </a:cubicBezTo>
                  <a:cubicBezTo>
                    <a:pt x="90" y="7"/>
                    <a:pt x="87" y="9"/>
                    <a:pt x="84" y="11"/>
                  </a:cubicBezTo>
                  <a:cubicBezTo>
                    <a:pt x="80" y="13"/>
                    <a:pt x="77" y="15"/>
                    <a:pt x="74" y="18"/>
                  </a:cubicBezTo>
                  <a:cubicBezTo>
                    <a:pt x="72" y="19"/>
                    <a:pt x="70" y="21"/>
                    <a:pt x="69" y="22"/>
                  </a:cubicBezTo>
                  <a:cubicBezTo>
                    <a:pt x="67" y="24"/>
                    <a:pt x="65" y="25"/>
                    <a:pt x="64" y="27"/>
                  </a:cubicBezTo>
                  <a:cubicBezTo>
                    <a:pt x="60" y="30"/>
                    <a:pt x="57" y="34"/>
                    <a:pt x="54" y="38"/>
                  </a:cubicBezTo>
                  <a:cubicBezTo>
                    <a:pt x="52" y="42"/>
                    <a:pt x="49" y="46"/>
                    <a:pt x="47" y="50"/>
                  </a:cubicBezTo>
                  <a:cubicBezTo>
                    <a:pt x="37" y="68"/>
                    <a:pt x="32" y="87"/>
                    <a:pt x="30" y="101"/>
                  </a:cubicBezTo>
                  <a:cubicBezTo>
                    <a:pt x="29" y="108"/>
                    <a:pt x="28" y="115"/>
                    <a:pt x="28" y="119"/>
                  </a:cubicBezTo>
                  <a:cubicBezTo>
                    <a:pt x="28" y="121"/>
                    <a:pt x="28" y="122"/>
                    <a:pt x="28" y="123"/>
                  </a:cubicBezTo>
                  <a:cubicBezTo>
                    <a:pt x="28" y="124"/>
                    <a:pt x="28" y="125"/>
                    <a:pt x="28" y="125"/>
                  </a:cubicBezTo>
                  <a:lnTo>
                    <a:pt x="0" y="123"/>
                  </a:lnTo>
                  <a:close/>
                </a:path>
              </a:pathLst>
            </a:custGeom>
            <a:solidFill>
              <a:srgbClr val="437B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569" name="Google Shape;3569;p11"/>
            <p:cNvSpPr/>
            <p:nvPr/>
          </p:nvSpPr>
          <p:spPr>
            <a:xfrm>
              <a:off x="1955801" y="6188076"/>
              <a:ext cx="446088" cy="550863"/>
            </a:xfrm>
            <a:custGeom>
              <a:rect b="b" l="l" r="r" t="t"/>
              <a:pathLst>
                <a:path extrusionOk="0" h="125" w="107">
                  <a:moveTo>
                    <a:pt x="79" y="125"/>
                  </a:moveTo>
                  <a:cubicBezTo>
                    <a:pt x="79" y="125"/>
                    <a:pt x="79" y="124"/>
                    <a:pt x="79" y="123"/>
                  </a:cubicBezTo>
                  <a:cubicBezTo>
                    <a:pt x="79" y="122"/>
                    <a:pt x="79" y="121"/>
                    <a:pt x="79" y="119"/>
                  </a:cubicBezTo>
                  <a:cubicBezTo>
                    <a:pt x="79" y="115"/>
                    <a:pt x="78" y="108"/>
                    <a:pt x="77" y="101"/>
                  </a:cubicBezTo>
                  <a:cubicBezTo>
                    <a:pt x="75" y="87"/>
                    <a:pt x="70" y="68"/>
                    <a:pt x="60" y="50"/>
                  </a:cubicBezTo>
                  <a:cubicBezTo>
                    <a:pt x="58" y="46"/>
                    <a:pt x="55" y="42"/>
                    <a:pt x="52" y="38"/>
                  </a:cubicBezTo>
                  <a:cubicBezTo>
                    <a:pt x="50" y="34"/>
                    <a:pt x="46" y="30"/>
                    <a:pt x="43" y="27"/>
                  </a:cubicBezTo>
                  <a:cubicBezTo>
                    <a:pt x="42" y="25"/>
                    <a:pt x="40" y="24"/>
                    <a:pt x="38" y="22"/>
                  </a:cubicBezTo>
                  <a:cubicBezTo>
                    <a:pt x="36" y="21"/>
                    <a:pt x="35" y="19"/>
                    <a:pt x="33" y="18"/>
                  </a:cubicBezTo>
                  <a:cubicBezTo>
                    <a:pt x="30" y="15"/>
                    <a:pt x="26" y="13"/>
                    <a:pt x="23" y="11"/>
                  </a:cubicBezTo>
                  <a:cubicBezTo>
                    <a:pt x="20" y="9"/>
                    <a:pt x="17" y="7"/>
                    <a:pt x="14" y="6"/>
                  </a:cubicBezTo>
                  <a:cubicBezTo>
                    <a:pt x="11" y="5"/>
                    <a:pt x="8" y="4"/>
                    <a:pt x="6" y="3"/>
                  </a:cubicBezTo>
                  <a:cubicBezTo>
                    <a:pt x="2" y="1"/>
                    <a:pt x="0" y="0"/>
                    <a:pt x="0" y="0"/>
                  </a:cubicBezTo>
                  <a:cubicBezTo>
                    <a:pt x="0" y="0"/>
                    <a:pt x="2" y="1"/>
                    <a:pt x="7" y="2"/>
                  </a:cubicBezTo>
                  <a:cubicBezTo>
                    <a:pt x="9" y="2"/>
                    <a:pt x="12" y="3"/>
                    <a:pt x="15" y="4"/>
                  </a:cubicBezTo>
                  <a:cubicBezTo>
                    <a:pt x="18" y="5"/>
                    <a:pt x="21" y="5"/>
                    <a:pt x="25" y="7"/>
                  </a:cubicBezTo>
                  <a:cubicBezTo>
                    <a:pt x="29" y="8"/>
                    <a:pt x="33" y="10"/>
                    <a:pt x="37" y="12"/>
                  </a:cubicBezTo>
                  <a:cubicBezTo>
                    <a:pt x="39" y="14"/>
                    <a:pt x="41" y="15"/>
                    <a:pt x="43" y="16"/>
                  </a:cubicBezTo>
                  <a:cubicBezTo>
                    <a:pt x="45" y="17"/>
                    <a:pt x="47" y="19"/>
                    <a:pt x="49" y="20"/>
                  </a:cubicBezTo>
                  <a:cubicBezTo>
                    <a:pt x="53" y="23"/>
                    <a:pt x="57" y="27"/>
                    <a:pt x="61" y="30"/>
                  </a:cubicBezTo>
                  <a:cubicBezTo>
                    <a:pt x="65" y="34"/>
                    <a:pt x="68" y="38"/>
                    <a:pt x="72" y="42"/>
                  </a:cubicBezTo>
                  <a:cubicBezTo>
                    <a:pt x="75" y="47"/>
                    <a:pt x="78" y="51"/>
                    <a:pt x="81" y="56"/>
                  </a:cubicBezTo>
                  <a:cubicBezTo>
                    <a:pt x="84" y="60"/>
                    <a:pt x="87" y="65"/>
                    <a:pt x="89" y="70"/>
                  </a:cubicBezTo>
                  <a:cubicBezTo>
                    <a:pt x="94" y="79"/>
                    <a:pt x="97" y="88"/>
                    <a:pt x="100" y="96"/>
                  </a:cubicBezTo>
                  <a:cubicBezTo>
                    <a:pt x="103" y="103"/>
                    <a:pt x="104" y="110"/>
                    <a:pt x="105" y="115"/>
                  </a:cubicBezTo>
                  <a:cubicBezTo>
                    <a:pt x="106" y="117"/>
                    <a:pt x="106" y="119"/>
                    <a:pt x="107" y="121"/>
                  </a:cubicBezTo>
                  <a:cubicBezTo>
                    <a:pt x="107" y="122"/>
                    <a:pt x="107" y="123"/>
                    <a:pt x="107" y="123"/>
                  </a:cubicBezTo>
                  <a:lnTo>
                    <a:pt x="79" y="125"/>
                  </a:lnTo>
                  <a:close/>
                </a:path>
              </a:pathLst>
            </a:custGeom>
            <a:solidFill>
              <a:srgbClr val="437B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570" name="Google Shape;3570;p11"/>
            <p:cNvSpPr/>
            <p:nvPr/>
          </p:nvSpPr>
          <p:spPr>
            <a:xfrm>
              <a:off x="2263776" y="6430964"/>
              <a:ext cx="458788" cy="307975"/>
            </a:xfrm>
            <a:custGeom>
              <a:rect b="b" l="l" r="r" t="t"/>
              <a:pathLst>
                <a:path extrusionOk="0" h="70" w="110">
                  <a:moveTo>
                    <a:pt x="0" y="65"/>
                  </a:moveTo>
                  <a:cubicBezTo>
                    <a:pt x="0" y="65"/>
                    <a:pt x="0" y="64"/>
                    <a:pt x="0" y="63"/>
                  </a:cubicBezTo>
                  <a:cubicBezTo>
                    <a:pt x="1" y="62"/>
                    <a:pt x="1" y="62"/>
                    <a:pt x="1" y="61"/>
                  </a:cubicBezTo>
                  <a:cubicBezTo>
                    <a:pt x="1" y="60"/>
                    <a:pt x="2" y="59"/>
                    <a:pt x="2" y="58"/>
                  </a:cubicBezTo>
                  <a:cubicBezTo>
                    <a:pt x="3" y="56"/>
                    <a:pt x="4" y="54"/>
                    <a:pt x="5" y="51"/>
                  </a:cubicBezTo>
                  <a:cubicBezTo>
                    <a:pt x="6" y="49"/>
                    <a:pt x="8" y="46"/>
                    <a:pt x="10" y="43"/>
                  </a:cubicBezTo>
                  <a:cubicBezTo>
                    <a:pt x="11" y="40"/>
                    <a:pt x="14" y="37"/>
                    <a:pt x="16" y="34"/>
                  </a:cubicBezTo>
                  <a:cubicBezTo>
                    <a:pt x="19" y="31"/>
                    <a:pt x="21" y="28"/>
                    <a:pt x="24" y="26"/>
                  </a:cubicBezTo>
                  <a:cubicBezTo>
                    <a:pt x="26" y="24"/>
                    <a:pt x="27" y="23"/>
                    <a:pt x="29" y="21"/>
                  </a:cubicBezTo>
                  <a:cubicBezTo>
                    <a:pt x="31" y="20"/>
                    <a:pt x="32" y="19"/>
                    <a:pt x="34" y="17"/>
                  </a:cubicBezTo>
                  <a:cubicBezTo>
                    <a:pt x="36" y="16"/>
                    <a:pt x="38" y="15"/>
                    <a:pt x="40" y="14"/>
                  </a:cubicBezTo>
                  <a:cubicBezTo>
                    <a:pt x="45" y="11"/>
                    <a:pt x="45" y="11"/>
                    <a:pt x="45" y="11"/>
                  </a:cubicBezTo>
                  <a:cubicBezTo>
                    <a:pt x="49" y="9"/>
                    <a:pt x="53" y="7"/>
                    <a:pt x="57" y="6"/>
                  </a:cubicBezTo>
                  <a:cubicBezTo>
                    <a:pt x="61" y="5"/>
                    <a:pt x="65" y="4"/>
                    <a:pt x="69" y="3"/>
                  </a:cubicBezTo>
                  <a:cubicBezTo>
                    <a:pt x="73" y="2"/>
                    <a:pt x="76" y="2"/>
                    <a:pt x="80" y="1"/>
                  </a:cubicBezTo>
                  <a:cubicBezTo>
                    <a:pt x="83" y="1"/>
                    <a:pt x="87" y="1"/>
                    <a:pt x="90" y="1"/>
                  </a:cubicBezTo>
                  <a:cubicBezTo>
                    <a:pt x="91" y="1"/>
                    <a:pt x="93" y="0"/>
                    <a:pt x="94" y="0"/>
                  </a:cubicBezTo>
                  <a:cubicBezTo>
                    <a:pt x="95" y="0"/>
                    <a:pt x="97" y="1"/>
                    <a:pt x="98" y="1"/>
                  </a:cubicBezTo>
                  <a:cubicBezTo>
                    <a:pt x="100" y="1"/>
                    <a:pt x="102" y="1"/>
                    <a:pt x="104" y="1"/>
                  </a:cubicBezTo>
                  <a:cubicBezTo>
                    <a:pt x="108" y="1"/>
                    <a:pt x="110" y="1"/>
                    <a:pt x="110" y="1"/>
                  </a:cubicBezTo>
                  <a:cubicBezTo>
                    <a:pt x="110" y="1"/>
                    <a:pt x="108" y="2"/>
                    <a:pt x="104" y="2"/>
                  </a:cubicBezTo>
                  <a:cubicBezTo>
                    <a:pt x="103" y="2"/>
                    <a:pt x="100" y="3"/>
                    <a:pt x="98" y="3"/>
                  </a:cubicBezTo>
                  <a:cubicBezTo>
                    <a:pt x="97" y="3"/>
                    <a:pt x="96" y="4"/>
                    <a:pt x="94" y="4"/>
                  </a:cubicBezTo>
                  <a:cubicBezTo>
                    <a:pt x="93" y="4"/>
                    <a:pt x="92" y="5"/>
                    <a:pt x="90" y="5"/>
                  </a:cubicBezTo>
                  <a:cubicBezTo>
                    <a:pt x="87" y="6"/>
                    <a:pt x="84" y="6"/>
                    <a:pt x="81" y="7"/>
                  </a:cubicBezTo>
                  <a:cubicBezTo>
                    <a:pt x="78" y="9"/>
                    <a:pt x="75" y="10"/>
                    <a:pt x="71" y="11"/>
                  </a:cubicBezTo>
                  <a:cubicBezTo>
                    <a:pt x="68" y="13"/>
                    <a:pt x="65" y="15"/>
                    <a:pt x="62" y="16"/>
                  </a:cubicBezTo>
                  <a:cubicBezTo>
                    <a:pt x="59" y="18"/>
                    <a:pt x="56" y="20"/>
                    <a:pt x="53" y="23"/>
                  </a:cubicBezTo>
                  <a:cubicBezTo>
                    <a:pt x="49" y="26"/>
                    <a:pt x="49" y="26"/>
                    <a:pt x="49" y="26"/>
                  </a:cubicBezTo>
                  <a:cubicBezTo>
                    <a:pt x="47" y="27"/>
                    <a:pt x="46" y="29"/>
                    <a:pt x="45" y="30"/>
                  </a:cubicBezTo>
                  <a:cubicBezTo>
                    <a:pt x="44" y="31"/>
                    <a:pt x="43" y="33"/>
                    <a:pt x="42" y="34"/>
                  </a:cubicBezTo>
                  <a:cubicBezTo>
                    <a:pt x="41" y="35"/>
                    <a:pt x="40" y="37"/>
                    <a:pt x="39" y="38"/>
                  </a:cubicBezTo>
                  <a:cubicBezTo>
                    <a:pt x="37" y="41"/>
                    <a:pt x="35" y="44"/>
                    <a:pt x="34" y="46"/>
                  </a:cubicBezTo>
                  <a:cubicBezTo>
                    <a:pt x="33" y="49"/>
                    <a:pt x="31" y="51"/>
                    <a:pt x="31" y="54"/>
                  </a:cubicBezTo>
                  <a:cubicBezTo>
                    <a:pt x="30" y="56"/>
                    <a:pt x="29" y="59"/>
                    <a:pt x="29" y="61"/>
                  </a:cubicBezTo>
                  <a:cubicBezTo>
                    <a:pt x="28" y="62"/>
                    <a:pt x="28" y="64"/>
                    <a:pt x="28" y="66"/>
                  </a:cubicBezTo>
                  <a:cubicBezTo>
                    <a:pt x="28" y="66"/>
                    <a:pt x="28" y="67"/>
                    <a:pt x="28" y="67"/>
                  </a:cubicBezTo>
                  <a:cubicBezTo>
                    <a:pt x="27" y="68"/>
                    <a:pt x="28" y="68"/>
                    <a:pt x="27" y="68"/>
                  </a:cubicBezTo>
                  <a:cubicBezTo>
                    <a:pt x="27" y="69"/>
                    <a:pt x="27" y="70"/>
                    <a:pt x="27" y="70"/>
                  </a:cubicBezTo>
                  <a:lnTo>
                    <a:pt x="0" y="65"/>
                  </a:lnTo>
                  <a:close/>
                </a:path>
              </a:pathLst>
            </a:custGeom>
            <a:solidFill>
              <a:srgbClr val="437B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571" name="Google Shape;3571;p11"/>
            <p:cNvSpPr/>
            <p:nvPr/>
          </p:nvSpPr>
          <p:spPr>
            <a:xfrm>
              <a:off x="1905001" y="6430964"/>
              <a:ext cx="458788" cy="307975"/>
            </a:xfrm>
            <a:custGeom>
              <a:rect b="b" l="l" r="r" t="t"/>
              <a:pathLst>
                <a:path extrusionOk="0" h="70" w="110">
                  <a:moveTo>
                    <a:pt x="83" y="70"/>
                  </a:moveTo>
                  <a:cubicBezTo>
                    <a:pt x="83" y="70"/>
                    <a:pt x="83" y="69"/>
                    <a:pt x="83" y="68"/>
                  </a:cubicBezTo>
                  <a:cubicBezTo>
                    <a:pt x="83" y="68"/>
                    <a:pt x="83" y="68"/>
                    <a:pt x="83" y="67"/>
                  </a:cubicBezTo>
                  <a:cubicBezTo>
                    <a:pt x="82" y="67"/>
                    <a:pt x="82" y="66"/>
                    <a:pt x="82" y="66"/>
                  </a:cubicBezTo>
                  <a:cubicBezTo>
                    <a:pt x="82" y="64"/>
                    <a:pt x="82" y="62"/>
                    <a:pt x="81" y="61"/>
                  </a:cubicBezTo>
                  <a:cubicBezTo>
                    <a:pt x="81" y="59"/>
                    <a:pt x="80" y="56"/>
                    <a:pt x="79" y="54"/>
                  </a:cubicBezTo>
                  <a:cubicBezTo>
                    <a:pt x="79" y="51"/>
                    <a:pt x="77" y="49"/>
                    <a:pt x="76" y="46"/>
                  </a:cubicBezTo>
                  <a:cubicBezTo>
                    <a:pt x="75" y="44"/>
                    <a:pt x="73" y="41"/>
                    <a:pt x="71" y="38"/>
                  </a:cubicBezTo>
                  <a:cubicBezTo>
                    <a:pt x="70" y="37"/>
                    <a:pt x="69" y="35"/>
                    <a:pt x="68" y="34"/>
                  </a:cubicBezTo>
                  <a:cubicBezTo>
                    <a:pt x="67" y="33"/>
                    <a:pt x="66" y="31"/>
                    <a:pt x="65" y="30"/>
                  </a:cubicBezTo>
                  <a:cubicBezTo>
                    <a:pt x="64" y="29"/>
                    <a:pt x="63" y="27"/>
                    <a:pt x="61" y="26"/>
                  </a:cubicBezTo>
                  <a:cubicBezTo>
                    <a:pt x="57" y="23"/>
                    <a:pt x="57" y="23"/>
                    <a:pt x="57" y="23"/>
                  </a:cubicBezTo>
                  <a:cubicBezTo>
                    <a:pt x="54" y="20"/>
                    <a:pt x="51" y="18"/>
                    <a:pt x="48" y="16"/>
                  </a:cubicBezTo>
                  <a:cubicBezTo>
                    <a:pt x="45" y="15"/>
                    <a:pt x="42" y="13"/>
                    <a:pt x="39" y="11"/>
                  </a:cubicBezTo>
                  <a:cubicBezTo>
                    <a:pt x="35" y="10"/>
                    <a:pt x="32" y="9"/>
                    <a:pt x="29" y="7"/>
                  </a:cubicBezTo>
                  <a:cubicBezTo>
                    <a:pt x="26" y="6"/>
                    <a:pt x="23" y="6"/>
                    <a:pt x="20" y="5"/>
                  </a:cubicBezTo>
                  <a:cubicBezTo>
                    <a:pt x="18" y="5"/>
                    <a:pt x="17" y="4"/>
                    <a:pt x="16" y="4"/>
                  </a:cubicBezTo>
                  <a:cubicBezTo>
                    <a:pt x="14" y="4"/>
                    <a:pt x="13" y="3"/>
                    <a:pt x="12" y="3"/>
                  </a:cubicBezTo>
                  <a:cubicBezTo>
                    <a:pt x="10" y="3"/>
                    <a:pt x="8" y="2"/>
                    <a:pt x="6" y="2"/>
                  </a:cubicBezTo>
                  <a:cubicBezTo>
                    <a:pt x="2" y="2"/>
                    <a:pt x="0" y="1"/>
                    <a:pt x="0" y="1"/>
                  </a:cubicBezTo>
                  <a:cubicBezTo>
                    <a:pt x="0" y="1"/>
                    <a:pt x="2" y="1"/>
                    <a:pt x="6" y="1"/>
                  </a:cubicBezTo>
                  <a:cubicBezTo>
                    <a:pt x="8" y="1"/>
                    <a:pt x="10" y="1"/>
                    <a:pt x="12" y="1"/>
                  </a:cubicBezTo>
                  <a:cubicBezTo>
                    <a:pt x="13" y="1"/>
                    <a:pt x="15" y="0"/>
                    <a:pt x="16" y="0"/>
                  </a:cubicBezTo>
                  <a:cubicBezTo>
                    <a:pt x="17" y="0"/>
                    <a:pt x="19" y="1"/>
                    <a:pt x="20" y="1"/>
                  </a:cubicBezTo>
                  <a:cubicBezTo>
                    <a:pt x="23" y="1"/>
                    <a:pt x="27" y="1"/>
                    <a:pt x="30" y="1"/>
                  </a:cubicBezTo>
                  <a:cubicBezTo>
                    <a:pt x="34" y="2"/>
                    <a:pt x="37" y="2"/>
                    <a:pt x="41" y="3"/>
                  </a:cubicBezTo>
                  <a:cubicBezTo>
                    <a:pt x="45" y="4"/>
                    <a:pt x="49" y="5"/>
                    <a:pt x="53" y="6"/>
                  </a:cubicBezTo>
                  <a:cubicBezTo>
                    <a:pt x="57" y="7"/>
                    <a:pt x="61" y="9"/>
                    <a:pt x="65" y="11"/>
                  </a:cubicBezTo>
                  <a:cubicBezTo>
                    <a:pt x="70" y="14"/>
                    <a:pt x="70" y="14"/>
                    <a:pt x="70" y="14"/>
                  </a:cubicBezTo>
                  <a:cubicBezTo>
                    <a:pt x="72" y="15"/>
                    <a:pt x="74" y="16"/>
                    <a:pt x="76" y="17"/>
                  </a:cubicBezTo>
                  <a:cubicBezTo>
                    <a:pt x="78" y="19"/>
                    <a:pt x="79" y="20"/>
                    <a:pt x="81" y="21"/>
                  </a:cubicBezTo>
                  <a:cubicBezTo>
                    <a:pt x="83" y="23"/>
                    <a:pt x="84" y="24"/>
                    <a:pt x="86" y="26"/>
                  </a:cubicBezTo>
                  <a:cubicBezTo>
                    <a:pt x="89" y="28"/>
                    <a:pt x="91" y="31"/>
                    <a:pt x="94" y="34"/>
                  </a:cubicBezTo>
                  <a:cubicBezTo>
                    <a:pt x="96" y="37"/>
                    <a:pt x="99" y="40"/>
                    <a:pt x="100" y="43"/>
                  </a:cubicBezTo>
                  <a:cubicBezTo>
                    <a:pt x="102" y="46"/>
                    <a:pt x="104" y="49"/>
                    <a:pt x="105" y="51"/>
                  </a:cubicBezTo>
                  <a:cubicBezTo>
                    <a:pt x="106" y="54"/>
                    <a:pt x="107" y="56"/>
                    <a:pt x="108" y="58"/>
                  </a:cubicBezTo>
                  <a:cubicBezTo>
                    <a:pt x="108" y="59"/>
                    <a:pt x="109" y="60"/>
                    <a:pt x="109" y="61"/>
                  </a:cubicBezTo>
                  <a:cubicBezTo>
                    <a:pt x="109" y="62"/>
                    <a:pt x="110" y="62"/>
                    <a:pt x="110" y="63"/>
                  </a:cubicBezTo>
                  <a:cubicBezTo>
                    <a:pt x="110" y="64"/>
                    <a:pt x="110" y="65"/>
                    <a:pt x="110" y="65"/>
                  </a:cubicBezTo>
                  <a:lnTo>
                    <a:pt x="83" y="70"/>
                  </a:lnTo>
                  <a:close/>
                </a:path>
              </a:pathLst>
            </a:custGeom>
            <a:solidFill>
              <a:srgbClr val="437B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572" name="Google Shape;3572;p11"/>
            <p:cNvSpPr/>
            <p:nvPr/>
          </p:nvSpPr>
          <p:spPr>
            <a:xfrm>
              <a:off x="2255838" y="6134101"/>
              <a:ext cx="128588" cy="517525"/>
            </a:xfrm>
            <a:custGeom>
              <a:rect b="b" l="l" r="r" t="t"/>
              <a:pathLst>
                <a:path extrusionOk="0" h="117" w="31">
                  <a:moveTo>
                    <a:pt x="0" y="117"/>
                  </a:moveTo>
                  <a:cubicBezTo>
                    <a:pt x="0" y="117"/>
                    <a:pt x="0" y="115"/>
                    <a:pt x="1" y="112"/>
                  </a:cubicBezTo>
                  <a:cubicBezTo>
                    <a:pt x="1" y="108"/>
                    <a:pt x="1" y="103"/>
                    <a:pt x="1" y="98"/>
                  </a:cubicBezTo>
                  <a:cubicBezTo>
                    <a:pt x="2" y="86"/>
                    <a:pt x="3" y="70"/>
                    <a:pt x="6" y="55"/>
                  </a:cubicBezTo>
                  <a:cubicBezTo>
                    <a:pt x="8" y="47"/>
                    <a:pt x="9" y="40"/>
                    <a:pt x="12" y="33"/>
                  </a:cubicBezTo>
                  <a:cubicBezTo>
                    <a:pt x="14" y="26"/>
                    <a:pt x="17" y="20"/>
                    <a:pt x="19" y="15"/>
                  </a:cubicBezTo>
                  <a:cubicBezTo>
                    <a:pt x="21" y="12"/>
                    <a:pt x="22" y="10"/>
                    <a:pt x="24" y="8"/>
                  </a:cubicBezTo>
                  <a:cubicBezTo>
                    <a:pt x="25" y="6"/>
                    <a:pt x="26" y="4"/>
                    <a:pt x="27" y="3"/>
                  </a:cubicBezTo>
                  <a:cubicBezTo>
                    <a:pt x="29" y="2"/>
                    <a:pt x="30" y="1"/>
                    <a:pt x="30" y="0"/>
                  </a:cubicBezTo>
                  <a:cubicBezTo>
                    <a:pt x="31" y="0"/>
                    <a:pt x="31" y="0"/>
                    <a:pt x="31" y="0"/>
                  </a:cubicBezTo>
                  <a:cubicBezTo>
                    <a:pt x="31" y="0"/>
                    <a:pt x="31" y="0"/>
                    <a:pt x="31" y="1"/>
                  </a:cubicBezTo>
                  <a:cubicBezTo>
                    <a:pt x="30" y="1"/>
                    <a:pt x="29" y="2"/>
                    <a:pt x="28" y="4"/>
                  </a:cubicBezTo>
                  <a:cubicBezTo>
                    <a:pt x="28" y="5"/>
                    <a:pt x="27" y="7"/>
                    <a:pt x="26" y="9"/>
                  </a:cubicBezTo>
                  <a:cubicBezTo>
                    <a:pt x="25" y="11"/>
                    <a:pt x="24" y="14"/>
                    <a:pt x="23" y="16"/>
                  </a:cubicBezTo>
                  <a:cubicBezTo>
                    <a:pt x="22" y="21"/>
                    <a:pt x="21" y="28"/>
                    <a:pt x="20" y="35"/>
                  </a:cubicBezTo>
                  <a:cubicBezTo>
                    <a:pt x="20" y="42"/>
                    <a:pt x="20" y="49"/>
                    <a:pt x="20" y="56"/>
                  </a:cubicBezTo>
                  <a:cubicBezTo>
                    <a:pt x="21" y="71"/>
                    <a:pt x="23" y="85"/>
                    <a:pt x="25" y="96"/>
                  </a:cubicBezTo>
                  <a:cubicBezTo>
                    <a:pt x="26" y="102"/>
                    <a:pt x="27" y="106"/>
                    <a:pt x="27" y="109"/>
                  </a:cubicBezTo>
                  <a:cubicBezTo>
                    <a:pt x="28" y="112"/>
                    <a:pt x="28" y="114"/>
                    <a:pt x="28" y="114"/>
                  </a:cubicBezTo>
                  <a:lnTo>
                    <a:pt x="0" y="117"/>
                  </a:lnTo>
                  <a:close/>
                </a:path>
              </a:pathLst>
            </a:custGeom>
            <a:solidFill>
              <a:srgbClr val="437B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573" name="Google Shape;3573;p11"/>
            <p:cNvSpPr/>
            <p:nvPr/>
          </p:nvSpPr>
          <p:spPr>
            <a:xfrm>
              <a:off x="2605088" y="6294439"/>
              <a:ext cx="358775" cy="382588"/>
            </a:xfrm>
            <a:custGeom>
              <a:rect b="b" l="l" r="r" t="t"/>
              <a:pathLst>
                <a:path extrusionOk="0" h="87" w="86">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574" name="Google Shape;3574;p11"/>
            <p:cNvSpPr/>
            <p:nvPr/>
          </p:nvSpPr>
          <p:spPr>
            <a:xfrm>
              <a:off x="2722563" y="6421439"/>
              <a:ext cx="125413" cy="133350"/>
            </a:xfrm>
            <a:prstGeom prst="ellipse">
              <a:avLst/>
            </a:pr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575" name="Google Shape;3575;p11"/>
            <p:cNvSpPr/>
            <p:nvPr/>
          </p:nvSpPr>
          <p:spPr>
            <a:xfrm>
              <a:off x="2743201" y="6443664"/>
              <a:ext cx="84138" cy="84138"/>
            </a:xfrm>
            <a:prstGeom prst="ellipse">
              <a:avLst/>
            </a:prstGeom>
            <a:solidFill>
              <a:srgbClr val="FFD01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576" name="Google Shape;3576;p11"/>
            <p:cNvSpPr/>
            <p:nvPr/>
          </p:nvSpPr>
          <p:spPr>
            <a:xfrm>
              <a:off x="2605088" y="5940426"/>
              <a:ext cx="358775" cy="384175"/>
            </a:xfrm>
            <a:custGeom>
              <a:rect b="b" l="l" r="r" t="t"/>
              <a:pathLst>
                <a:path extrusionOk="0" h="87" w="86">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577" name="Google Shape;3577;p11"/>
            <p:cNvSpPr/>
            <p:nvPr/>
          </p:nvSpPr>
          <p:spPr>
            <a:xfrm>
              <a:off x="2722563" y="6069014"/>
              <a:ext cx="125413" cy="131763"/>
            </a:xfrm>
            <a:prstGeom prst="ellipse">
              <a:avLst/>
            </a:pr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578" name="Google Shape;3578;p11"/>
            <p:cNvSpPr/>
            <p:nvPr/>
          </p:nvSpPr>
          <p:spPr>
            <a:xfrm>
              <a:off x="2743201" y="6091239"/>
              <a:ext cx="84138" cy="82550"/>
            </a:xfrm>
            <a:prstGeom prst="ellipse">
              <a:avLst/>
            </a:prstGeom>
            <a:solidFill>
              <a:srgbClr val="FFD01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579" name="Google Shape;3579;p11"/>
            <p:cNvSpPr/>
            <p:nvPr/>
          </p:nvSpPr>
          <p:spPr>
            <a:xfrm>
              <a:off x="2205038" y="5834064"/>
              <a:ext cx="358775" cy="384175"/>
            </a:xfrm>
            <a:custGeom>
              <a:rect b="b" l="l" r="r" t="t"/>
              <a:pathLst>
                <a:path extrusionOk="0" h="87" w="86">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580" name="Google Shape;3580;p11"/>
            <p:cNvSpPr/>
            <p:nvPr/>
          </p:nvSpPr>
          <p:spPr>
            <a:xfrm>
              <a:off x="2322513" y="5962651"/>
              <a:ext cx="125413" cy="131763"/>
            </a:xfrm>
            <a:prstGeom prst="ellipse">
              <a:avLst/>
            </a:pr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581" name="Google Shape;3581;p11"/>
            <p:cNvSpPr/>
            <p:nvPr/>
          </p:nvSpPr>
          <p:spPr>
            <a:xfrm>
              <a:off x="1738313" y="5940426"/>
              <a:ext cx="358775" cy="384175"/>
            </a:xfrm>
            <a:custGeom>
              <a:rect b="b" l="l" r="r" t="t"/>
              <a:pathLst>
                <a:path extrusionOk="0" h="87" w="86">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582" name="Google Shape;3582;p11"/>
            <p:cNvSpPr/>
            <p:nvPr/>
          </p:nvSpPr>
          <p:spPr>
            <a:xfrm>
              <a:off x="1855788" y="6069014"/>
              <a:ext cx="123825" cy="131763"/>
            </a:xfrm>
            <a:prstGeom prst="ellipse">
              <a:avLst/>
            </a:pr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583" name="Google Shape;3583;p11"/>
            <p:cNvSpPr/>
            <p:nvPr/>
          </p:nvSpPr>
          <p:spPr>
            <a:xfrm>
              <a:off x="1876426" y="6091239"/>
              <a:ext cx="82550" cy="82550"/>
            </a:xfrm>
            <a:prstGeom prst="ellipse">
              <a:avLst/>
            </a:prstGeom>
            <a:solidFill>
              <a:srgbClr val="FFD01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584" name="Google Shape;3584;p11"/>
            <p:cNvSpPr/>
            <p:nvPr/>
          </p:nvSpPr>
          <p:spPr>
            <a:xfrm>
              <a:off x="1638301" y="6205539"/>
              <a:ext cx="358775" cy="384175"/>
            </a:xfrm>
            <a:custGeom>
              <a:rect b="b" l="l" r="r" t="t"/>
              <a:pathLst>
                <a:path extrusionOk="0" h="87" w="86">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585" name="Google Shape;3585;p11"/>
            <p:cNvSpPr/>
            <p:nvPr/>
          </p:nvSpPr>
          <p:spPr>
            <a:xfrm>
              <a:off x="1755776" y="6334126"/>
              <a:ext cx="123825" cy="131763"/>
            </a:xfrm>
            <a:prstGeom prst="ellipse">
              <a:avLst/>
            </a:pr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586" name="Google Shape;3586;p11"/>
            <p:cNvSpPr/>
            <p:nvPr/>
          </p:nvSpPr>
          <p:spPr>
            <a:xfrm>
              <a:off x="1776413" y="6354764"/>
              <a:ext cx="82550" cy="84138"/>
            </a:xfrm>
            <a:prstGeom prst="ellipse">
              <a:avLst/>
            </a:prstGeom>
            <a:solidFill>
              <a:srgbClr val="FFD01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587" name="Google Shape;3587;p11"/>
            <p:cNvSpPr/>
            <p:nvPr/>
          </p:nvSpPr>
          <p:spPr>
            <a:xfrm>
              <a:off x="11047414" y="5583239"/>
              <a:ext cx="204788" cy="1147763"/>
            </a:xfrm>
            <a:custGeom>
              <a:rect b="b" l="l" r="r" t="t"/>
              <a:pathLst>
                <a:path extrusionOk="0" h="723" w="129">
                  <a:moveTo>
                    <a:pt x="27" y="61"/>
                  </a:moveTo>
                  <a:lnTo>
                    <a:pt x="0" y="712"/>
                  </a:lnTo>
                  <a:lnTo>
                    <a:pt x="129" y="723"/>
                  </a:lnTo>
                  <a:lnTo>
                    <a:pt x="98" y="0"/>
                  </a:lnTo>
                  <a:lnTo>
                    <a:pt x="27" y="61"/>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588" name="Google Shape;3588;p11"/>
            <p:cNvSpPr/>
            <p:nvPr/>
          </p:nvSpPr>
          <p:spPr>
            <a:xfrm>
              <a:off x="11214101" y="5913439"/>
              <a:ext cx="30163" cy="596900"/>
            </a:xfrm>
            <a:custGeom>
              <a:rect b="b" l="l" r="r" t="t"/>
              <a:pathLst>
                <a:path extrusionOk="0" h="135" w="7">
                  <a:moveTo>
                    <a:pt x="0" y="0"/>
                  </a:moveTo>
                  <a:cubicBezTo>
                    <a:pt x="7" y="135"/>
                    <a:pt x="7" y="135"/>
                    <a:pt x="7" y="135"/>
                  </a:cubicBezTo>
                  <a:cubicBezTo>
                    <a:pt x="7" y="135"/>
                    <a:pt x="7" y="135"/>
                    <a:pt x="7" y="135"/>
                  </a:cubicBezTo>
                  <a:cubicBezTo>
                    <a:pt x="0" y="0"/>
                    <a:pt x="0" y="0"/>
                    <a:pt x="0" y="0"/>
                  </a:cubicBezTo>
                  <a:cubicBezTo>
                    <a:pt x="0" y="0"/>
                    <a:pt x="0" y="0"/>
                    <a:pt x="0" y="0"/>
                  </a:cubicBezTo>
                </a:path>
              </a:pathLst>
            </a:custGeom>
            <a:solidFill>
              <a:srgbClr val="D4F1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589" name="Google Shape;3589;p11"/>
            <p:cNvSpPr/>
            <p:nvPr/>
          </p:nvSpPr>
          <p:spPr>
            <a:xfrm>
              <a:off x="11244264" y="6510339"/>
              <a:ext cx="3175" cy="123825"/>
            </a:xfrm>
            <a:custGeom>
              <a:rect b="b" l="l" r="r" t="t"/>
              <a:pathLst>
                <a:path extrusionOk="0" h="28" w="1">
                  <a:moveTo>
                    <a:pt x="0" y="0"/>
                  </a:moveTo>
                  <a:cubicBezTo>
                    <a:pt x="0" y="0"/>
                    <a:pt x="0" y="0"/>
                    <a:pt x="0" y="0"/>
                  </a:cubicBezTo>
                  <a:cubicBezTo>
                    <a:pt x="1" y="28"/>
                    <a:pt x="1" y="28"/>
                    <a:pt x="1" y="28"/>
                  </a:cubicBezTo>
                  <a:cubicBezTo>
                    <a:pt x="1" y="28"/>
                    <a:pt x="1" y="28"/>
                    <a:pt x="1" y="28"/>
                  </a:cubicBezTo>
                  <a:cubicBezTo>
                    <a:pt x="0" y="0"/>
                    <a:pt x="0" y="0"/>
                    <a:pt x="0" y="0"/>
                  </a:cubicBezTo>
                </a:path>
              </a:pathLst>
            </a:custGeom>
            <a:solidFill>
              <a:srgbClr val="8ECB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590" name="Google Shape;3590;p11"/>
            <p:cNvSpPr/>
            <p:nvPr/>
          </p:nvSpPr>
          <p:spPr>
            <a:xfrm>
              <a:off x="11247439" y="6634164"/>
              <a:ext cx="4763" cy="96838"/>
            </a:xfrm>
            <a:custGeom>
              <a:rect b="b" l="l" r="r" t="t"/>
              <a:pathLst>
                <a:path extrusionOk="0" h="22" w="1">
                  <a:moveTo>
                    <a:pt x="0" y="0"/>
                  </a:moveTo>
                  <a:cubicBezTo>
                    <a:pt x="0" y="0"/>
                    <a:pt x="0" y="0"/>
                    <a:pt x="0" y="0"/>
                  </a:cubicBezTo>
                  <a:cubicBezTo>
                    <a:pt x="1" y="22"/>
                    <a:pt x="1" y="22"/>
                    <a:pt x="1" y="22"/>
                  </a:cubicBezTo>
                  <a:cubicBezTo>
                    <a:pt x="0" y="0"/>
                    <a:pt x="0" y="0"/>
                    <a:pt x="0" y="0"/>
                  </a:cubicBezTo>
                </a:path>
              </a:pathLst>
            </a:custGeom>
            <a:solidFill>
              <a:srgbClr val="7AB6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591" name="Google Shape;3591;p11"/>
            <p:cNvSpPr/>
            <p:nvPr/>
          </p:nvSpPr>
          <p:spPr>
            <a:xfrm>
              <a:off x="11136314" y="6716714"/>
              <a:ext cx="28575" cy="4763"/>
            </a:xfrm>
            <a:custGeom>
              <a:rect b="b" l="l" r="r" t="t"/>
              <a:pathLst>
                <a:path extrusionOk="0" h="3" w="18">
                  <a:moveTo>
                    <a:pt x="0" y="0"/>
                  </a:moveTo>
                  <a:lnTo>
                    <a:pt x="0" y="0"/>
                  </a:lnTo>
                  <a:lnTo>
                    <a:pt x="18" y="3"/>
                  </a:lnTo>
                  <a:lnTo>
                    <a:pt x="18" y="3"/>
                  </a:lnTo>
                  <a:lnTo>
                    <a:pt x="0" y="0"/>
                  </a:lnTo>
                  <a:close/>
                </a:path>
              </a:pathLst>
            </a:custGeom>
            <a:solidFill>
              <a:srgbClr val="D4F1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592" name="Google Shape;3592;p11"/>
            <p:cNvSpPr/>
            <p:nvPr/>
          </p:nvSpPr>
          <p:spPr>
            <a:xfrm>
              <a:off x="11136314" y="6716714"/>
              <a:ext cx="28575" cy="4763"/>
            </a:xfrm>
            <a:custGeom>
              <a:rect b="b" l="l" r="r" t="t"/>
              <a:pathLst>
                <a:path extrusionOk="0" h="3" w="18">
                  <a:moveTo>
                    <a:pt x="0" y="0"/>
                  </a:moveTo>
                  <a:lnTo>
                    <a:pt x="0" y="0"/>
                  </a:lnTo>
                  <a:lnTo>
                    <a:pt x="18" y="3"/>
                  </a:lnTo>
                  <a:lnTo>
                    <a:pt x="18" y="3"/>
                  </a:lnTo>
                  <a:lnTo>
                    <a:pt x="0"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593" name="Google Shape;3593;p11"/>
            <p:cNvSpPr/>
            <p:nvPr/>
          </p:nvSpPr>
          <p:spPr>
            <a:xfrm>
              <a:off x="11164889" y="6721476"/>
              <a:ext cx="74613" cy="9525"/>
            </a:xfrm>
            <a:custGeom>
              <a:rect b="b" l="l" r="r" t="t"/>
              <a:pathLst>
                <a:path extrusionOk="0" h="6" w="47">
                  <a:moveTo>
                    <a:pt x="0" y="0"/>
                  </a:moveTo>
                  <a:lnTo>
                    <a:pt x="0" y="0"/>
                  </a:lnTo>
                  <a:lnTo>
                    <a:pt x="47" y="6"/>
                  </a:lnTo>
                  <a:lnTo>
                    <a:pt x="47" y="6"/>
                  </a:lnTo>
                  <a:lnTo>
                    <a:pt x="0" y="0"/>
                  </a:lnTo>
                  <a:close/>
                </a:path>
              </a:pathLst>
            </a:custGeom>
            <a:solidFill>
              <a:srgbClr val="8ECB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594" name="Google Shape;3594;p11"/>
            <p:cNvSpPr/>
            <p:nvPr/>
          </p:nvSpPr>
          <p:spPr>
            <a:xfrm>
              <a:off x="11164889" y="6721476"/>
              <a:ext cx="74613" cy="9525"/>
            </a:xfrm>
            <a:custGeom>
              <a:rect b="b" l="l" r="r" t="t"/>
              <a:pathLst>
                <a:path extrusionOk="0" h="6" w="47">
                  <a:moveTo>
                    <a:pt x="0" y="0"/>
                  </a:moveTo>
                  <a:lnTo>
                    <a:pt x="0" y="0"/>
                  </a:lnTo>
                  <a:lnTo>
                    <a:pt x="47" y="6"/>
                  </a:lnTo>
                  <a:lnTo>
                    <a:pt x="47" y="6"/>
                  </a:lnTo>
                  <a:lnTo>
                    <a:pt x="0"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595" name="Google Shape;3595;p11"/>
            <p:cNvSpPr/>
            <p:nvPr/>
          </p:nvSpPr>
          <p:spPr>
            <a:xfrm>
              <a:off x="11239501" y="6731001"/>
              <a:ext cx="12700" cy="0"/>
            </a:xfrm>
            <a:custGeom>
              <a:rect b="b" l="l" r="r" t="t"/>
              <a:pathLst>
                <a:path extrusionOk="0" h="120000" w="8">
                  <a:moveTo>
                    <a:pt x="0" y="0"/>
                  </a:moveTo>
                  <a:lnTo>
                    <a:pt x="0" y="0"/>
                  </a:lnTo>
                  <a:lnTo>
                    <a:pt x="8" y="0"/>
                  </a:lnTo>
                  <a:lnTo>
                    <a:pt x="0" y="0"/>
                  </a:lnTo>
                  <a:close/>
                </a:path>
              </a:pathLst>
            </a:custGeom>
            <a:solidFill>
              <a:srgbClr val="7AB6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596" name="Google Shape;3596;p11"/>
            <p:cNvSpPr/>
            <p:nvPr/>
          </p:nvSpPr>
          <p:spPr>
            <a:xfrm>
              <a:off x="11239501" y="6731001"/>
              <a:ext cx="12700" cy="0"/>
            </a:xfrm>
            <a:custGeom>
              <a:rect b="b" l="l" r="r" t="t"/>
              <a:pathLst>
                <a:path extrusionOk="0" h="120000" w="8">
                  <a:moveTo>
                    <a:pt x="0" y="0"/>
                  </a:moveTo>
                  <a:lnTo>
                    <a:pt x="0" y="0"/>
                  </a:lnTo>
                  <a:lnTo>
                    <a:pt x="8" y="0"/>
                  </a:lnTo>
                  <a:lnTo>
                    <a:pt x="0"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597" name="Google Shape;3597;p11"/>
            <p:cNvSpPr/>
            <p:nvPr/>
          </p:nvSpPr>
          <p:spPr>
            <a:xfrm>
              <a:off x="1296988" y="5318126"/>
              <a:ext cx="195263" cy="1500188"/>
            </a:xfrm>
            <a:custGeom>
              <a:rect b="b" l="l" r="r" t="t"/>
              <a:pathLst>
                <a:path extrusionOk="0" h="945" w="123">
                  <a:moveTo>
                    <a:pt x="23" y="0"/>
                  </a:moveTo>
                  <a:lnTo>
                    <a:pt x="0" y="934"/>
                  </a:lnTo>
                  <a:lnTo>
                    <a:pt x="123" y="945"/>
                  </a:lnTo>
                  <a:lnTo>
                    <a:pt x="100" y="0"/>
                  </a:lnTo>
                  <a:lnTo>
                    <a:pt x="23"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598" name="Google Shape;3598;p11"/>
            <p:cNvSpPr/>
            <p:nvPr/>
          </p:nvSpPr>
          <p:spPr>
            <a:xfrm>
              <a:off x="8234364" y="6275389"/>
              <a:ext cx="479425" cy="557213"/>
            </a:xfrm>
            <a:custGeom>
              <a:rect b="b" l="l" r="r" t="t"/>
              <a:pathLst>
                <a:path extrusionOk="0" h="126" w="115">
                  <a:moveTo>
                    <a:pt x="0" y="122"/>
                  </a:moveTo>
                  <a:cubicBezTo>
                    <a:pt x="0" y="122"/>
                    <a:pt x="0" y="121"/>
                    <a:pt x="1" y="120"/>
                  </a:cubicBezTo>
                  <a:cubicBezTo>
                    <a:pt x="1" y="118"/>
                    <a:pt x="1" y="116"/>
                    <a:pt x="2" y="114"/>
                  </a:cubicBezTo>
                  <a:cubicBezTo>
                    <a:pt x="3" y="109"/>
                    <a:pt x="5" y="102"/>
                    <a:pt x="9" y="94"/>
                  </a:cubicBezTo>
                  <a:cubicBezTo>
                    <a:pt x="12" y="86"/>
                    <a:pt x="16" y="77"/>
                    <a:pt x="21" y="67"/>
                  </a:cubicBezTo>
                  <a:cubicBezTo>
                    <a:pt x="23" y="63"/>
                    <a:pt x="26" y="58"/>
                    <a:pt x="29" y="53"/>
                  </a:cubicBezTo>
                  <a:cubicBezTo>
                    <a:pt x="33" y="49"/>
                    <a:pt x="36" y="44"/>
                    <a:pt x="40" y="40"/>
                  </a:cubicBezTo>
                  <a:cubicBezTo>
                    <a:pt x="43" y="36"/>
                    <a:pt x="47" y="32"/>
                    <a:pt x="51" y="28"/>
                  </a:cubicBezTo>
                  <a:cubicBezTo>
                    <a:pt x="56" y="24"/>
                    <a:pt x="60" y="21"/>
                    <a:pt x="64" y="18"/>
                  </a:cubicBezTo>
                  <a:cubicBezTo>
                    <a:pt x="66" y="17"/>
                    <a:pt x="69" y="15"/>
                    <a:pt x="71" y="14"/>
                  </a:cubicBezTo>
                  <a:cubicBezTo>
                    <a:pt x="73" y="13"/>
                    <a:pt x="75" y="12"/>
                    <a:pt x="77" y="10"/>
                  </a:cubicBezTo>
                  <a:cubicBezTo>
                    <a:pt x="81" y="8"/>
                    <a:pt x="85" y="7"/>
                    <a:pt x="89" y="5"/>
                  </a:cubicBezTo>
                  <a:cubicBezTo>
                    <a:pt x="93" y="4"/>
                    <a:pt x="97" y="3"/>
                    <a:pt x="100" y="2"/>
                  </a:cubicBezTo>
                  <a:cubicBezTo>
                    <a:pt x="103" y="2"/>
                    <a:pt x="106" y="1"/>
                    <a:pt x="108" y="1"/>
                  </a:cubicBezTo>
                  <a:cubicBezTo>
                    <a:pt x="113" y="0"/>
                    <a:pt x="115" y="0"/>
                    <a:pt x="115" y="0"/>
                  </a:cubicBezTo>
                  <a:cubicBezTo>
                    <a:pt x="115" y="0"/>
                    <a:pt x="113" y="1"/>
                    <a:pt x="109" y="2"/>
                  </a:cubicBezTo>
                  <a:cubicBezTo>
                    <a:pt x="107" y="3"/>
                    <a:pt x="104" y="5"/>
                    <a:pt x="101" y="6"/>
                  </a:cubicBezTo>
                  <a:cubicBezTo>
                    <a:pt x="98" y="7"/>
                    <a:pt x="95" y="9"/>
                    <a:pt x="92" y="11"/>
                  </a:cubicBezTo>
                  <a:cubicBezTo>
                    <a:pt x="89" y="13"/>
                    <a:pt x="86" y="16"/>
                    <a:pt x="82" y="19"/>
                  </a:cubicBezTo>
                  <a:cubicBezTo>
                    <a:pt x="81" y="20"/>
                    <a:pt x="79" y="22"/>
                    <a:pt x="78" y="23"/>
                  </a:cubicBezTo>
                  <a:cubicBezTo>
                    <a:pt x="76" y="25"/>
                    <a:pt x="74" y="26"/>
                    <a:pt x="73" y="28"/>
                  </a:cubicBezTo>
                  <a:cubicBezTo>
                    <a:pt x="70" y="32"/>
                    <a:pt x="67" y="35"/>
                    <a:pt x="64" y="39"/>
                  </a:cubicBezTo>
                  <a:cubicBezTo>
                    <a:pt x="62" y="43"/>
                    <a:pt x="59" y="48"/>
                    <a:pt x="57" y="52"/>
                  </a:cubicBezTo>
                  <a:cubicBezTo>
                    <a:pt x="48" y="69"/>
                    <a:pt x="44" y="88"/>
                    <a:pt x="43" y="103"/>
                  </a:cubicBezTo>
                  <a:cubicBezTo>
                    <a:pt x="42" y="110"/>
                    <a:pt x="42" y="116"/>
                    <a:pt x="42" y="120"/>
                  </a:cubicBezTo>
                  <a:cubicBezTo>
                    <a:pt x="42" y="122"/>
                    <a:pt x="42" y="123"/>
                    <a:pt x="42" y="124"/>
                  </a:cubicBezTo>
                  <a:cubicBezTo>
                    <a:pt x="42" y="125"/>
                    <a:pt x="42" y="125"/>
                    <a:pt x="42" y="125"/>
                  </a:cubicBezTo>
                  <a:cubicBezTo>
                    <a:pt x="42" y="126"/>
                    <a:pt x="42" y="126"/>
                    <a:pt x="42" y="126"/>
                  </a:cubicBezTo>
                  <a:lnTo>
                    <a:pt x="0" y="122"/>
                  </a:lnTo>
                  <a:close/>
                </a:path>
              </a:pathLst>
            </a:custGeom>
            <a:solidFill>
              <a:srgbClr val="2D52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599" name="Google Shape;3599;p11"/>
            <p:cNvSpPr/>
            <p:nvPr/>
          </p:nvSpPr>
          <p:spPr>
            <a:xfrm>
              <a:off x="7975601" y="6275389"/>
              <a:ext cx="479425" cy="557213"/>
            </a:xfrm>
            <a:custGeom>
              <a:rect b="b" l="l" r="r" t="t"/>
              <a:pathLst>
                <a:path extrusionOk="0" h="126" w="115">
                  <a:moveTo>
                    <a:pt x="73" y="126"/>
                  </a:moveTo>
                  <a:cubicBezTo>
                    <a:pt x="73" y="125"/>
                    <a:pt x="73" y="125"/>
                    <a:pt x="73" y="125"/>
                  </a:cubicBezTo>
                  <a:cubicBezTo>
                    <a:pt x="73" y="125"/>
                    <a:pt x="73" y="125"/>
                    <a:pt x="73" y="124"/>
                  </a:cubicBezTo>
                  <a:cubicBezTo>
                    <a:pt x="73" y="123"/>
                    <a:pt x="73" y="122"/>
                    <a:pt x="73" y="120"/>
                  </a:cubicBezTo>
                  <a:cubicBezTo>
                    <a:pt x="73" y="116"/>
                    <a:pt x="73" y="110"/>
                    <a:pt x="72" y="103"/>
                  </a:cubicBezTo>
                  <a:cubicBezTo>
                    <a:pt x="70" y="88"/>
                    <a:pt x="66" y="69"/>
                    <a:pt x="58" y="52"/>
                  </a:cubicBezTo>
                  <a:cubicBezTo>
                    <a:pt x="56" y="48"/>
                    <a:pt x="53" y="43"/>
                    <a:pt x="51" y="39"/>
                  </a:cubicBezTo>
                  <a:cubicBezTo>
                    <a:pt x="48" y="35"/>
                    <a:pt x="45" y="32"/>
                    <a:pt x="42" y="28"/>
                  </a:cubicBezTo>
                  <a:cubicBezTo>
                    <a:pt x="40" y="26"/>
                    <a:pt x="39" y="25"/>
                    <a:pt x="37" y="23"/>
                  </a:cubicBezTo>
                  <a:cubicBezTo>
                    <a:pt x="36" y="22"/>
                    <a:pt x="34" y="20"/>
                    <a:pt x="32" y="19"/>
                  </a:cubicBezTo>
                  <a:cubicBezTo>
                    <a:pt x="29" y="16"/>
                    <a:pt x="26" y="13"/>
                    <a:pt x="23" y="11"/>
                  </a:cubicBezTo>
                  <a:cubicBezTo>
                    <a:pt x="20" y="9"/>
                    <a:pt x="16" y="7"/>
                    <a:pt x="14" y="6"/>
                  </a:cubicBezTo>
                  <a:cubicBezTo>
                    <a:pt x="11" y="5"/>
                    <a:pt x="8" y="3"/>
                    <a:pt x="6" y="2"/>
                  </a:cubicBezTo>
                  <a:cubicBezTo>
                    <a:pt x="2" y="1"/>
                    <a:pt x="0" y="0"/>
                    <a:pt x="0" y="0"/>
                  </a:cubicBezTo>
                  <a:cubicBezTo>
                    <a:pt x="0" y="0"/>
                    <a:pt x="2" y="0"/>
                    <a:pt x="7" y="1"/>
                  </a:cubicBezTo>
                  <a:cubicBezTo>
                    <a:pt x="9" y="1"/>
                    <a:pt x="12" y="2"/>
                    <a:pt x="15" y="2"/>
                  </a:cubicBezTo>
                  <a:cubicBezTo>
                    <a:pt x="18" y="3"/>
                    <a:pt x="22" y="4"/>
                    <a:pt x="26" y="5"/>
                  </a:cubicBezTo>
                  <a:cubicBezTo>
                    <a:pt x="29" y="7"/>
                    <a:pt x="33" y="8"/>
                    <a:pt x="38" y="10"/>
                  </a:cubicBezTo>
                  <a:cubicBezTo>
                    <a:pt x="40" y="12"/>
                    <a:pt x="42" y="13"/>
                    <a:pt x="44" y="14"/>
                  </a:cubicBezTo>
                  <a:cubicBezTo>
                    <a:pt x="46" y="15"/>
                    <a:pt x="49" y="17"/>
                    <a:pt x="51" y="18"/>
                  </a:cubicBezTo>
                  <a:cubicBezTo>
                    <a:pt x="55" y="21"/>
                    <a:pt x="59" y="24"/>
                    <a:pt x="63" y="28"/>
                  </a:cubicBezTo>
                  <a:cubicBezTo>
                    <a:pt x="68" y="32"/>
                    <a:pt x="71" y="36"/>
                    <a:pt x="75" y="40"/>
                  </a:cubicBezTo>
                  <a:cubicBezTo>
                    <a:pt x="79" y="44"/>
                    <a:pt x="82" y="49"/>
                    <a:pt x="86" y="53"/>
                  </a:cubicBezTo>
                  <a:cubicBezTo>
                    <a:pt x="89" y="58"/>
                    <a:pt x="92" y="63"/>
                    <a:pt x="94" y="67"/>
                  </a:cubicBezTo>
                  <a:cubicBezTo>
                    <a:pt x="99" y="77"/>
                    <a:pt x="103" y="86"/>
                    <a:pt x="106" y="94"/>
                  </a:cubicBezTo>
                  <a:cubicBezTo>
                    <a:pt x="109" y="102"/>
                    <a:pt x="111" y="109"/>
                    <a:pt x="113" y="114"/>
                  </a:cubicBezTo>
                  <a:cubicBezTo>
                    <a:pt x="113" y="116"/>
                    <a:pt x="114" y="118"/>
                    <a:pt x="114" y="120"/>
                  </a:cubicBezTo>
                  <a:cubicBezTo>
                    <a:pt x="114" y="121"/>
                    <a:pt x="115" y="122"/>
                    <a:pt x="115" y="122"/>
                  </a:cubicBezTo>
                  <a:lnTo>
                    <a:pt x="73" y="126"/>
                  </a:lnTo>
                  <a:close/>
                </a:path>
              </a:pathLst>
            </a:custGeom>
            <a:solidFill>
              <a:srgbClr val="2D52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600" name="Google Shape;3600;p11"/>
            <p:cNvSpPr/>
            <p:nvPr/>
          </p:nvSpPr>
          <p:spPr>
            <a:xfrm>
              <a:off x="8255001" y="6515101"/>
              <a:ext cx="492125" cy="317500"/>
            </a:xfrm>
            <a:custGeom>
              <a:rect b="b" l="l" r="r" t="t"/>
              <a:pathLst>
                <a:path extrusionOk="0" h="72" w="118">
                  <a:moveTo>
                    <a:pt x="0" y="65"/>
                  </a:moveTo>
                  <a:cubicBezTo>
                    <a:pt x="1" y="64"/>
                    <a:pt x="1" y="64"/>
                    <a:pt x="1" y="64"/>
                  </a:cubicBezTo>
                  <a:cubicBezTo>
                    <a:pt x="1" y="64"/>
                    <a:pt x="1" y="63"/>
                    <a:pt x="1" y="63"/>
                  </a:cubicBezTo>
                  <a:cubicBezTo>
                    <a:pt x="1" y="62"/>
                    <a:pt x="2" y="61"/>
                    <a:pt x="2" y="60"/>
                  </a:cubicBezTo>
                  <a:cubicBezTo>
                    <a:pt x="2" y="59"/>
                    <a:pt x="3" y="58"/>
                    <a:pt x="3" y="57"/>
                  </a:cubicBezTo>
                  <a:cubicBezTo>
                    <a:pt x="4" y="55"/>
                    <a:pt x="5" y="53"/>
                    <a:pt x="7" y="50"/>
                  </a:cubicBezTo>
                  <a:cubicBezTo>
                    <a:pt x="8" y="47"/>
                    <a:pt x="10" y="44"/>
                    <a:pt x="12" y="42"/>
                  </a:cubicBezTo>
                  <a:cubicBezTo>
                    <a:pt x="14" y="38"/>
                    <a:pt x="17" y="35"/>
                    <a:pt x="19" y="32"/>
                  </a:cubicBezTo>
                  <a:cubicBezTo>
                    <a:pt x="22" y="29"/>
                    <a:pt x="25" y="26"/>
                    <a:pt x="28" y="23"/>
                  </a:cubicBezTo>
                  <a:cubicBezTo>
                    <a:pt x="30" y="22"/>
                    <a:pt x="32" y="20"/>
                    <a:pt x="34" y="19"/>
                  </a:cubicBezTo>
                  <a:cubicBezTo>
                    <a:pt x="35" y="18"/>
                    <a:pt x="37" y="16"/>
                    <a:pt x="39" y="15"/>
                  </a:cubicBezTo>
                  <a:cubicBezTo>
                    <a:pt x="41" y="14"/>
                    <a:pt x="43" y="13"/>
                    <a:pt x="45" y="12"/>
                  </a:cubicBezTo>
                  <a:cubicBezTo>
                    <a:pt x="51" y="9"/>
                    <a:pt x="51" y="9"/>
                    <a:pt x="51" y="9"/>
                  </a:cubicBezTo>
                  <a:cubicBezTo>
                    <a:pt x="55" y="7"/>
                    <a:pt x="60" y="5"/>
                    <a:pt x="64" y="4"/>
                  </a:cubicBezTo>
                  <a:cubicBezTo>
                    <a:pt x="68" y="3"/>
                    <a:pt x="72" y="2"/>
                    <a:pt x="76" y="1"/>
                  </a:cubicBezTo>
                  <a:cubicBezTo>
                    <a:pt x="80" y="1"/>
                    <a:pt x="84" y="1"/>
                    <a:pt x="87" y="0"/>
                  </a:cubicBezTo>
                  <a:cubicBezTo>
                    <a:pt x="91" y="0"/>
                    <a:pt x="94" y="0"/>
                    <a:pt x="98" y="0"/>
                  </a:cubicBezTo>
                  <a:cubicBezTo>
                    <a:pt x="99" y="0"/>
                    <a:pt x="101" y="0"/>
                    <a:pt x="102" y="0"/>
                  </a:cubicBezTo>
                  <a:cubicBezTo>
                    <a:pt x="103" y="0"/>
                    <a:pt x="105" y="0"/>
                    <a:pt x="106" y="1"/>
                  </a:cubicBezTo>
                  <a:cubicBezTo>
                    <a:pt x="108" y="1"/>
                    <a:pt x="111" y="1"/>
                    <a:pt x="112" y="1"/>
                  </a:cubicBezTo>
                  <a:cubicBezTo>
                    <a:pt x="116" y="2"/>
                    <a:pt x="118" y="2"/>
                    <a:pt x="118" y="2"/>
                  </a:cubicBezTo>
                  <a:cubicBezTo>
                    <a:pt x="118" y="2"/>
                    <a:pt x="116" y="2"/>
                    <a:pt x="112" y="3"/>
                  </a:cubicBezTo>
                  <a:cubicBezTo>
                    <a:pt x="111" y="4"/>
                    <a:pt x="109" y="4"/>
                    <a:pt x="106" y="4"/>
                  </a:cubicBezTo>
                  <a:cubicBezTo>
                    <a:pt x="105" y="5"/>
                    <a:pt x="104" y="5"/>
                    <a:pt x="102" y="5"/>
                  </a:cubicBezTo>
                  <a:cubicBezTo>
                    <a:pt x="101" y="6"/>
                    <a:pt x="100" y="6"/>
                    <a:pt x="98" y="7"/>
                  </a:cubicBezTo>
                  <a:cubicBezTo>
                    <a:pt x="96" y="8"/>
                    <a:pt x="93" y="9"/>
                    <a:pt x="89" y="10"/>
                  </a:cubicBezTo>
                  <a:cubicBezTo>
                    <a:pt x="86" y="11"/>
                    <a:pt x="83" y="13"/>
                    <a:pt x="80" y="14"/>
                  </a:cubicBezTo>
                  <a:cubicBezTo>
                    <a:pt x="77" y="16"/>
                    <a:pt x="74" y="18"/>
                    <a:pt x="71" y="20"/>
                  </a:cubicBezTo>
                  <a:cubicBezTo>
                    <a:pt x="68" y="22"/>
                    <a:pt x="65" y="24"/>
                    <a:pt x="62" y="26"/>
                  </a:cubicBezTo>
                  <a:cubicBezTo>
                    <a:pt x="59" y="30"/>
                    <a:pt x="59" y="30"/>
                    <a:pt x="59" y="30"/>
                  </a:cubicBezTo>
                  <a:cubicBezTo>
                    <a:pt x="58" y="31"/>
                    <a:pt x="56" y="33"/>
                    <a:pt x="56" y="34"/>
                  </a:cubicBezTo>
                  <a:cubicBezTo>
                    <a:pt x="54" y="35"/>
                    <a:pt x="54" y="37"/>
                    <a:pt x="53" y="38"/>
                  </a:cubicBezTo>
                  <a:cubicBezTo>
                    <a:pt x="52" y="39"/>
                    <a:pt x="51" y="41"/>
                    <a:pt x="50" y="42"/>
                  </a:cubicBezTo>
                  <a:cubicBezTo>
                    <a:pt x="48" y="45"/>
                    <a:pt x="47" y="48"/>
                    <a:pt x="46" y="50"/>
                  </a:cubicBezTo>
                  <a:cubicBezTo>
                    <a:pt x="45" y="53"/>
                    <a:pt x="44" y="55"/>
                    <a:pt x="44" y="58"/>
                  </a:cubicBezTo>
                  <a:cubicBezTo>
                    <a:pt x="43" y="60"/>
                    <a:pt x="43" y="62"/>
                    <a:pt x="42" y="64"/>
                  </a:cubicBezTo>
                  <a:cubicBezTo>
                    <a:pt x="42" y="66"/>
                    <a:pt x="42" y="67"/>
                    <a:pt x="42" y="68"/>
                  </a:cubicBezTo>
                  <a:cubicBezTo>
                    <a:pt x="42" y="69"/>
                    <a:pt x="42" y="70"/>
                    <a:pt x="42" y="70"/>
                  </a:cubicBezTo>
                  <a:cubicBezTo>
                    <a:pt x="42" y="71"/>
                    <a:pt x="42" y="71"/>
                    <a:pt x="42" y="71"/>
                  </a:cubicBezTo>
                  <a:cubicBezTo>
                    <a:pt x="43" y="71"/>
                    <a:pt x="43" y="71"/>
                    <a:pt x="43" y="71"/>
                  </a:cubicBezTo>
                  <a:cubicBezTo>
                    <a:pt x="43" y="71"/>
                    <a:pt x="43" y="71"/>
                    <a:pt x="43" y="71"/>
                  </a:cubicBezTo>
                  <a:cubicBezTo>
                    <a:pt x="42" y="72"/>
                    <a:pt x="42" y="72"/>
                    <a:pt x="42" y="72"/>
                  </a:cubicBezTo>
                  <a:lnTo>
                    <a:pt x="0" y="65"/>
                  </a:lnTo>
                  <a:close/>
                </a:path>
              </a:pathLst>
            </a:custGeom>
            <a:solidFill>
              <a:srgbClr val="2D52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601" name="Google Shape;3601;p11"/>
            <p:cNvSpPr/>
            <p:nvPr/>
          </p:nvSpPr>
          <p:spPr>
            <a:xfrm>
              <a:off x="7924801" y="6515101"/>
              <a:ext cx="492125" cy="317500"/>
            </a:xfrm>
            <a:custGeom>
              <a:rect b="b" l="l" r="r" t="t"/>
              <a:pathLst>
                <a:path extrusionOk="0" h="72" w="118">
                  <a:moveTo>
                    <a:pt x="77" y="72"/>
                  </a:moveTo>
                  <a:cubicBezTo>
                    <a:pt x="78" y="71"/>
                    <a:pt x="78" y="71"/>
                    <a:pt x="78" y="71"/>
                  </a:cubicBezTo>
                  <a:cubicBezTo>
                    <a:pt x="78" y="71"/>
                    <a:pt x="78" y="71"/>
                    <a:pt x="78" y="71"/>
                  </a:cubicBezTo>
                  <a:cubicBezTo>
                    <a:pt x="77" y="71"/>
                    <a:pt x="77" y="71"/>
                    <a:pt x="77" y="71"/>
                  </a:cubicBezTo>
                  <a:cubicBezTo>
                    <a:pt x="77" y="71"/>
                    <a:pt x="77" y="71"/>
                    <a:pt x="77" y="70"/>
                  </a:cubicBezTo>
                  <a:cubicBezTo>
                    <a:pt x="77" y="70"/>
                    <a:pt x="77" y="69"/>
                    <a:pt x="77" y="68"/>
                  </a:cubicBezTo>
                  <a:cubicBezTo>
                    <a:pt x="76" y="67"/>
                    <a:pt x="76" y="66"/>
                    <a:pt x="76" y="64"/>
                  </a:cubicBezTo>
                  <a:cubicBezTo>
                    <a:pt x="76" y="62"/>
                    <a:pt x="75" y="60"/>
                    <a:pt x="75" y="58"/>
                  </a:cubicBezTo>
                  <a:cubicBezTo>
                    <a:pt x="74" y="55"/>
                    <a:pt x="73" y="53"/>
                    <a:pt x="72" y="50"/>
                  </a:cubicBezTo>
                  <a:cubicBezTo>
                    <a:pt x="71" y="48"/>
                    <a:pt x="70" y="45"/>
                    <a:pt x="68" y="42"/>
                  </a:cubicBezTo>
                  <a:cubicBezTo>
                    <a:pt x="67" y="41"/>
                    <a:pt x="67" y="39"/>
                    <a:pt x="66" y="38"/>
                  </a:cubicBezTo>
                  <a:cubicBezTo>
                    <a:pt x="65" y="37"/>
                    <a:pt x="64" y="35"/>
                    <a:pt x="63" y="34"/>
                  </a:cubicBezTo>
                  <a:cubicBezTo>
                    <a:pt x="62" y="33"/>
                    <a:pt x="61" y="31"/>
                    <a:pt x="59" y="30"/>
                  </a:cubicBezTo>
                  <a:cubicBezTo>
                    <a:pt x="56" y="26"/>
                    <a:pt x="56" y="26"/>
                    <a:pt x="56" y="26"/>
                  </a:cubicBezTo>
                  <a:cubicBezTo>
                    <a:pt x="53" y="24"/>
                    <a:pt x="50" y="22"/>
                    <a:pt x="47" y="20"/>
                  </a:cubicBezTo>
                  <a:cubicBezTo>
                    <a:pt x="44" y="18"/>
                    <a:pt x="41" y="16"/>
                    <a:pt x="38" y="14"/>
                  </a:cubicBezTo>
                  <a:cubicBezTo>
                    <a:pt x="35" y="13"/>
                    <a:pt x="32" y="11"/>
                    <a:pt x="29" y="10"/>
                  </a:cubicBezTo>
                  <a:cubicBezTo>
                    <a:pt x="26" y="9"/>
                    <a:pt x="23" y="8"/>
                    <a:pt x="20" y="7"/>
                  </a:cubicBezTo>
                  <a:cubicBezTo>
                    <a:pt x="18" y="6"/>
                    <a:pt x="17" y="6"/>
                    <a:pt x="16" y="5"/>
                  </a:cubicBezTo>
                  <a:cubicBezTo>
                    <a:pt x="14" y="5"/>
                    <a:pt x="13" y="5"/>
                    <a:pt x="12" y="4"/>
                  </a:cubicBezTo>
                  <a:cubicBezTo>
                    <a:pt x="10" y="4"/>
                    <a:pt x="7" y="4"/>
                    <a:pt x="6" y="3"/>
                  </a:cubicBezTo>
                  <a:cubicBezTo>
                    <a:pt x="2" y="2"/>
                    <a:pt x="0" y="2"/>
                    <a:pt x="0" y="2"/>
                  </a:cubicBezTo>
                  <a:cubicBezTo>
                    <a:pt x="0" y="2"/>
                    <a:pt x="2" y="2"/>
                    <a:pt x="6" y="1"/>
                  </a:cubicBezTo>
                  <a:cubicBezTo>
                    <a:pt x="8" y="1"/>
                    <a:pt x="10" y="1"/>
                    <a:pt x="12" y="1"/>
                  </a:cubicBezTo>
                  <a:cubicBezTo>
                    <a:pt x="13" y="0"/>
                    <a:pt x="15" y="0"/>
                    <a:pt x="16" y="0"/>
                  </a:cubicBezTo>
                  <a:cubicBezTo>
                    <a:pt x="18" y="0"/>
                    <a:pt x="19" y="0"/>
                    <a:pt x="21" y="0"/>
                  </a:cubicBezTo>
                  <a:cubicBezTo>
                    <a:pt x="24" y="0"/>
                    <a:pt x="27" y="0"/>
                    <a:pt x="31" y="0"/>
                  </a:cubicBezTo>
                  <a:cubicBezTo>
                    <a:pt x="34" y="1"/>
                    <a:pt x="38" y="1"/>
                    <a:pt x="42" y="1"/>
                  </a:cubicBezTo>
                  <a:cubicBezTo>
                    <a:pt x="46" y="2"/>
                    <a:pt x="50" y="3"/>
                    <a:pt x="54" y="4"/>
                  </a:cubicBezTo>
                  <a:cubicBezTo>
                    <a:pt x="59" y="5"/>
                    <a:pt x="63" y="7"/>
                    <a:pt x="67" y="9"/>
                  </a:cubicBezTo>
                  <a:cubicBezTo>
                    <a:pt x="73" y="12"/>
                    <a:pt x="73" y="12"/>
                    <a:pt x="73" y="12"/>
                  </a:cubicBezTo>
                  <a:cubicBezTo>
                    <a:pt x="75" y="13"/>
                    <a:pt x="77" y="14"/>
                    <a:pt x="79" y="15"/>
                  </a:cubicBezTo>
                  <a:cubicBezTo>
                    <a:pt x="81" y="16"/>
                    <a:pt x="83" y="18"/>
                    <a:pt x="85" y="19"/>
                  </a:cubicBezTo>
                  <a:cubicBezTo>
                    <a:pt x="86" y="20"/>
                    <a:pt x="88" y="22"/>
                    <a:pt x="90" y="23"/>
                  </a:cubicBezTo>
                  <a:cubicBezTo>
                    <a:pt x="93" y="26"/>
                    <a:pt x="96" y="29"/>
                    <a:pt x="99" y="32"/>
                  </a:cubicBezTo>
                  <a:cubicBezTo>
                    <a:pt x="102" y="35"/>
                    <a:pt x="104" y="38"/>
                    <a:pt x="106" y="42"/>
                  </a:cubicBezTo>
                  <a:cubicBezTo>
                    <a:pt x="108" y="44"/>
                    <a:pt x="110" y="47"/>
                    <a:pt x="112" y="50"/>
                  </a:cubicBezTo>
                  <a:cubicBezTo>
                    <a:pt x="113" y="53"/>
                    <a:pt x="114" y="55"/>
                    <a:pt x="115" y="57"/>
                  </a:cubicBezTo>
                  <a:cubicBezTo>
                    <a:pt x="115" y="58"/>
                    <a:pt x="116" y="59"/>
                    <a:pt x="116" y="60"/>
                  </a:cubicBezTo>
                  <a:cubicBezTo>
                    <a:pt x="117" y="61"/>
                    <a:pt x="117" y="62"/>
                    <a:pt x="117" y="63"/>
                  </a:cubicBezTo>
                  <a:cubicBezTo>
                    <a:pt x="117" y="63"/>
                    <a:pt x="117" y="64"/>
                    <a:pt x="118" y="64"/>
                  </a:cubicBezTo>
                  <a:cubicBezTo>
                    <a:pt x="118" y="65"/>
                    <a:pt x="118" y="65"/>
                    <a:pt x="118" y="65"/>
                  </a:cubicBezTo>
                  <a:lnTo>
                    <a:pt x="77" y="72"/>
                  </a:lnTo>
                  <a:close/>
                </a:path>
              </a:pathLst>
            </a:custGeom>
            <a:solidFill>
              <a:srgbClr val="2D52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602" name="Google Shape;3602;p11"/>
            <p:cNvSpPr/>
            <p:nvPr/>
          </p:nvSpPr>
          <p:spPr>
            <a:xfrm>
              <a:off x="8250239" y="6218239"/>
              <a:ext cx="174625" cy="525463"/>
            </a:xfrm>
            <a:custGeom>
              <a:rect b="b" l="l" r="r" t="t"/>
              <a:pathLst>
                <a:path extrusionOk="0" h="119" w="42">
                  <a:moveTo>
                    <a:pt x="0" y="119"/>
                  </a:moveTo>
                  <a:cubicBezTo>
                    <a:pt x="0" y="119"/>
                    <a:pt x="0" y="118"/>
                    <a:pt x="0" y="117"/>
                  </a:cubicBezTo>
                  <a:cubicBezTo>
                    <a:pt x="0" y="116"/>
                    <a:pt x="0" y="115"/>
                    <a:pt x="0" y="113"/>
                  </a:cubicBezTo>
                  <a:cubicBezTo>
                    <a:pt x="1" y="110"/>
                    <a:pt x="1" y="105"/>
                    <a:pt x="2" y="99"/>
                  </a:cubicBezTo>
                  <a:cubicBezTo>
                    <a:pt x="3" y="87"/>
                    <a:pt x="5" y="71"/>
                    <a:pt x="9" y="55"/>
                  </a:cubicBezTo>
                  <a:cubicBezTo>
                    <a:pt x="11" y="48"/>
                    <a:pt x="13" y="40"/>
                    <a:pt x="16" y="33"/>
                  </a:cubicBezTo>
                  <a:cubicBezTo>
                    <a:pt x="19" y="26"/>
                    <a:pt x="22" y="20"/>
                    <a:pt x="25" y="14"/>
                  </a:cubicBezTo>
                  <a:cubicBezTo>
                    <a:pt x="26" y="12"/>
                    <a:pt x="28" y="10"/>
                    <a:pt x="30" y="8"/>
                  </a:cubicBezTo>
                  <a:cubicBezTo>
                    <a:pt x="31" y="6"/>
                    <a:pt x="33" y="4"/>
                    <a:pt x="34" y="3"/>
                  </a:cubicBezTo>
                  <a:cubicBezTo>
                    <a:pt x="35" y="2"/>
                    <a:pt x="36" y="1"/>
                    <a:pt x="37" y="1"/>
                  </a:cubicBezTo>
                  <a:cubicBezTo>
                    <a:pt x="38" y="0"/>
                    <a:pt x="38" y="0"/>
                    <a:pt x="38" y="0"/>
                  </a:cubicBezTo>
                  <a:cubicBezTo>
                    <a:pt x="38" y="0"/>
                    <a:pt x="38" y="0"/>
                    <a:pt x="37" y="1"/>
                  </a:cubicBezTo>
                  <a:cubicBezTo>
                    <a:pt x="37" y="2"/>
                    <a:pt x="36" y="3"/>
                    <a:pt x="35" y="4"/>
                  </a:cubicBezTo>
                  <a:cubicBezTo>
                    <a:pt x="35" y="6"/>
                    <a:pt x="34" y="8"/>
                    <a:pt x="33" y="10"/>
                  </a:cubicBezTo>
                  <a:cubicBezTo>
                    <a:pt x="32" y="12"/>
                    <a:pt x="32" y="14"/>
                    <a:pt x="31" y="17"/>
                  </a:cubicBezTo>
                  <a:cubicBezTo>
                    <a:pt x="30" y="22"/>
                    <a:pt x="29" y="29"/>
                    <a:pt x="29" y="36"/>
                  </a:cubicBezTo>
                  <a:cubicBezTo>
                    <a:pt x="29" y="42"/>
                    <a:pt x="29" y="50"/>
                    <a:pt x="30" y="57"/>
                  </a:cubicBezTo>
                  <a:cubicBezTo>
                    <a:pt x="32" y="72"/>
                    <a:pt x="35" y="86"/>
                    <a:pt x="37" y="97"/>
                  </a:cubicBezTo>
                  <a:cubicBezTo>
                    <a:pt x="38" y="102"/>
                    <a:pt x="40" y="107"/>
                    <a:pt x="40" y="110"/>
                  </a:cubicBezTo>
                  <a:cubicBezTo>
                    <a:pt x="41" y="111"/>
                    <a:pt x="41" y="112"/>
                    <a:pt x="41" y="113"/>
                  </a:cubicBezTo>
                  <a:cubicBezTo>
                    <a:pt x="42" y="114"/>
                    <a:pt x="42" y="114"/>
                    <a:pt x="42" y="114"/>
                  </a:cubicBezTo>
                  <a:lnTo>
                    <a:pt x="0" y="119"/>
                  </a:lnTo>
                  <a:close/>
                </a:path>
              </a:pathLst>
            </a:custGeom>
            <a:solidFill>
              <a:srgbClr val="2D52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603" name="Google Shape;3603;p11"/>
            <p:cNvSpPr/>
            <p:nvPr/>
          </p:nvSpPr>
          <p:spPr>
            <a:xfrm>
              <a:off x="3576638" y="5773739"/>
              <a:ext cx="746125" cy="992188"/>
            </a:xfrm>
            <a:custGeom>
              <a:rect b="b" l="l" r="r" t="t"/>
              <a:pathLst>
                <a:path extrusionOk="0" h="625" w="470">
                  <a:moveTo>
                    <a:pt x="192" y="625"/>
                  </a:moveTo>
                  <a:lnTo>
                    <a:pt x="279" y="625"/>
                  </a:lnTo>
                  <a:lnTo>
                    <a:pt x="271" y="239"/>
                  </a:lnTo>
                  <a:lnTo>
                    <a:pt x="470" y="8"/>
                  </a:lnTo>
                  <a:lnTo>
                    <a:pt x="268" y="169"/>
                  </a:lnTo>
                  <a:lnTo>
                    <a:pt x="237" y="0"/>
                  </a:lnTo>
                  <a:lnTo>
                    <a:pt x="205" y="158"/>
                  </a:lnTo>
                  <a:lnTo>
                    <a:pt x="0" y="8"/>
                  </a:lnTo>
                  <a:lnTo>
                    <a:pt x="200" y="239"/>
                  </a:lnTo>
                  <a:lnTo>
                    <a:pt x="192" y="625"/>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604" name="Google Shape;3604;p11"/>
            <p:cNvSpPr/>
            <p:nvPr/>
          </p:nvSpPr>
          <p:spPr>
            <a:xfrm>
              <a:off x="3948113" y="5773739"/>
              <a:ext cx="374650" cy="992188"/>
            </a:xfrm>
            <a:custGeom>
              <a:rect b="b" l="l" r="r" t="t"/>
              <a:pathLst>
                <a:path extrusionOk="0" h="625" w="236">
                  <a:moveTo>
                    <a:pt x="3" y="0"/>
                  </a:moveTo>
                  <a:lnTo>
                    <a:pt x="0" y="8"/>
                  </a:lnTo>
                  <a:lnTo>
                    <a:pt x="0" y="16"/>
                  </a:lnTo>
                  <a:lnTo>
                    <a:pt x="0" y="169"/>
                  </a:lnTo>
                  <a:lnTo>
                    <a:pt x="0" y="177"/>
                  </a:lnTo>
                  <a:lnTo>
                    <a:pt x="0" y="625"/>
                  </a:lnTo>
                  <a:lnTo>
                    <a:pt x="45" y="625"/>
                  </a:lnTo>
                  <a:lnTo>
                    <a:pt x="37" y="239"/>
                  </a:lnTo>
                  <a:lnTo>
                    <a:pt x="95" y="172"/>
                  </a:lnTo>
                  <a:lnTo>
                    <a:pt x="236" y="8"/>
                  </a:lnTo>
                  <a:lnTo>
                    <a:pt x="34" y="169"/>
                  </a:lnTo>
                  <a:lnTo>
                    <a:pt x="3"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605" name="Google Shape;3605;p11"/>
            <p:cNvSpPr/>
            <p:nvPr/>
          </p:nvSpPr>
          <p:spPr>
            <a:xfrm>
              <a:off x="220663" y="6562726"/>
              <a:ext cx="58738" cy="234950"/>
            </a:xfrm>
            <a:custGeom>
              <a:rect b="b" l="l" r="r" t="t"/>
              <a:pathLst>
                <a:path extrusionOk="0" h="53" w="14">
                  <a:moveTo>
                    <a:pt x="11" y="1"/>
                  </a:moveTo>
                  <a:cubicBezTo>
                    <a:pt x="8" y="8"/>
                    <a:pt x="6" y="14"/>
                    <a:pt x="5" y="21"/>
                  </a:cubicBezTo>
                  <a:cubicBezTo>
                    <a:pt x="3" y="21"/>
                    <a:pt x="0" y="22"/>
                    <a:pt x="0" y="24"/>
                  </a:cubicBezTo>
                  <a:cubicBezTo>
                    <a:pt x="0" y="31"/>
                    <a:pt x="1" y="38"/>
                    <a:pt x="4" y="44"/>
                  </a:cubicBezTo>
                  <a:cubicBezTo>
                    <a:pt x="4" y="45"/>
                    <a:pt x="4" y="45"/>
                    <a:pt x="4" y="45"/>
                  </a:cubicBezTo>
                  <a:cubicBezTo>
                    <a:pt x="4" y="46"/>
                    <a:pt x="5" y="46"/>
                    <a:pt x="5" y="46"/>
                  </a:cubicBezTo>
                  <a:cubicBezTo>
                    <a:pt x="6" y="48"/>
                    <a:pt x="7" y="49"/>
                    <a:pt x="7" y="50"/>
                  </a:cubicBezTo>
                  <a:cubicBezTo>
                    <a:pt x="9" y="53"/>
                    <a:pt x="14" y="51"/>
                    <a:pt x="12" y="48"/>
                  </a:cubicBezTo>
                  <a:cubicBezTo>
                    <a:pt x="11" y="43"/>
                    <a:pt x="9" y="38"/>
                    <a:pt x="8" y="33"/>
                  </a:cubicBezTo>
                  <a:cubicBezTo>
                    <a:pt x="9" y="22"/>
                    <a:pt x="10" y="12"/>
                    <a:pt x="13" y="2"/>
                  </a:cubicBezTo>
                  <a:cubicBezTo>
                    <a:pt x="14" y="1"/>
                    <a:pt x="11" y="0"/>
                    <a:pt x="11" y="1"/>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606" name="Google Shape;3606;p11"/>
            <p:cNvSpPr/>
            <p:nvPr/>
          </p:nvSpPr>
          <p:spPr>
            <a:xfrm>
              <a:off x="292101" y="6557964"/>
              <a:ext cx="66675" cy="212725"/>
            </a:xfrm>
            <a:custGeom>
              <a:rect b="b" l="l" r="r" t="t"/>
              <a:pathLst>
                <a:path extrusionOk="0" h="48" w="16">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607" name="Google Shape;3607;p11"/>
            <p:cNvSpPr/>
            <p:nvPr/>
          </p:nvSpPr>
          <p:spPr>
            <a:xfrm>
              <a:off x="371476" y="6597651"/>
              <a:ext cx="33338" cy="195263"/>
            </a:xfrm>
            <a:custGeom>
              <a:rect b="b" l="l" r="r" t="t"/>
              <a:pathLst>
                <a:path extrusionOk="0" h="44" w="8">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7" y="44"/>
                    <a:pt x="7" y="41"/>
                  </a:cubicBezTo>
                  <a:cubicBezTo>
                    <a:pt x="8" y="28"/>
                    <a:pt x="7" y="15"/>
                    <a:pt x="6" y="2"/>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608" name="Google Shape;3608;p11"/>
            <p:cNvSpPr/>
            <p:nvPr/>
          </p:nvSpPr>
          <p:spPr>
            <a:xfrm>
              <a:off x="461963" y="6545264"/>
              <a:ext cx="76200" cy="211138"/>
            </a:xfrm>
            <a:custGeom>
              <a:rect b="b" l="l" r="r" t="t"/>
              <a:pathLst>
                <a:path extrusionOk="0" h="48" w="18">
                  <a:moveTo>
                    <a:pt x="17" y="44"/>
                  </a:moveTo>
                  <a:cubicBezTo>
                    <a:pt x="15" y="35"/>
                    <a:pt x="15"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1" y="21"/>
                    <a:pt x="1" y="30"/>
                  </a:cubicBezTo>
                  <a:cubicBezTo>
                    <a:pt x="1" y="29"/>
                    <a:pt x="0" y="30"/>
                    <a:pt x="0" y="31"/>
                  </a:cubicBezTo>
                  <a:cubicBezTo>
                    <a:pt x="0" y="35"/>
                    <a:pt x="0" y="39"/>
                    <a:pt x="0" y="43"/>
                  </a:cubicBezTo>
                  <a:cubicBezTo>
                    <a:pt x="0" y="44"/>
                    <a:pt x="1" y="44"/>
                    <a:pt x="1"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7" y="4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609" name="Google Shape;3609;p11"/>
            <p:cNvSpPr/>
            <p:nvPr/>
          </p:nvSpPr>
          <p:spPr>
            <a:xfrm>
              <a:off x="617538" y="6611939"/>
              <a:ext cx="20638" cy="144463"/>
            </a:xfrm>
            <a:custGeom>
              <a:rect b="b" l="l" r="r" t="t"/>
              <a:pathLst>
                <a:path extrusionOk="0" h="33" w="5">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610" name="Google Shape;3610;p11"/>
            <p:cNvSpPr/>
            <p:nvPr/>
          </p:nvSpPr>
          <p:spPr>
            <a:xfrm>
              <a:off x="679451" y="6597651"/>
              <a:ext cx="58738" cy="177800"/>
            </a:xfrm>
            <a:custGeom>
              <a:rect b="b" l="l" r="r" t="t"/>
              <a:pathLst>
                <a:path extrusionOk="0" h="40" w="14">
                  <a:moveTo>
                    <a:pt x="7" y="6"/>
                  </a:moveTo>
                  <a:cubicBezTo>
                    <a:pt x="7" y="5"/>
                    <a:pt x="7" y="4"/>
                    <a:pt x="7" y="3"/>
                  </a:cubicBezTo>
                  <a:cubicBezTo>
                    <a:pt x="6" y="0"/>
                    <a:pt x="0" y="1"/>
                    <a:pt x="1" y="5"/>
                  </a:cubicBezTo>
                  <a:cubicBezTo>
                    <a:pt x="3" y="13"/>
                    <a:pt x="2" y="21"/>
                    <a:pt x="3" y="29"/>
                  </a:cubicBezTo>
                  <a:cubicBezTo>
                    <a:pt x="3" y="30"/>
                    <a:pt x="4" y="31"/>
                    <a:pt x="5" y="31"/>
                  </a:cubicBezTo>
                  <a:cubicBezTo>
                    <a:pt x="5" y="33"/>
                    <a:pt x="5" y="35"/>
                    <a:pt x="5" y="37"/>
                  </a:cubicBezTo>
                  <a:cubicBezTo>
                    <a:pt x="6" y="40"/>
                    <a:pt x="10" y="40"/>
                    <a:pt x="11" y="37"/>
                  </a:cubicBezTo>
                  <a:cubicBezTo>
                    <a:pt x="12" y="28"/>
                    <a:pt x="11" y="18"/>
                    <a:pt x="13" y="9"/>
                  </a:cubicBezTo>
                  <a:cubicBezTo>
                    <a:pt x="14" y="5"/>
                    <a:pt x="9" y="3"/>
                    <a:pt x="7" y="6"/>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611" name="Google Shape;3611;p11"/>
            <p:cNvSpPr/>
            <p:nvPr/>
          </p:nvSpPr>
          <p:spPr>
            <a:xfrm>
              <a:off x="750888" y="6594476"/>
              <a:ext cx="66675" cy="228600"/>
            </a:xfrm>
            <a:custGeom>
              <a:rect b="b" l="l" r="r" t="t"/>
              <a:pathLst>
                <a:path extrusionOk="0" h="52" w="16">
                  <a:moveTo>
                    <a:pt x="7" y="4"/>
                  </a:moveTo>
                  <a:cubicBezTo>
                    <a:pt x="7" y="7"/>
                    <a:pt x="7" y="9"/>
                    <a:pt x="6" y="11"/>
                  </a:cubicBezTo>
                  <a:cubicBezTo>
                    <a:pt x="5" y="11"/>
                    <a:pt x="3" y="11"/>
                    <a:pt x="3" y="13"/>
                  </a:cubicBezTo>
                  <a:cubicBezTo>
                    <a:pt x="3" y="16"/>
                    <a:pt x="3" y="20"/>
                    <a:pt x="2" y="23"/>
                  </a:cubicBezTo>
                  <a:cubicBezTo>
                    <a:pt x="0" y="24"/>
                    <a:pt x="3" y="26"/>
                    <a:pt x="4" y="25"/>
                  </a:cubicBezTo>
                  <a:cubicBezTo>
                    <a:pt x="3" y="33"/>
                    <a:pt x="3" y="41"/>
                    <a:pt x="4" y="49"/>
                  </a:cubicBezTo>
                  <a:cubicBezTo>
                    <a:pt x="5" y="52"/>
                    <a:pt x="10" y="52"/>
                    <a:pt x="10" y="49"/>
                  </a:cubicBezTo>
                  <a:cubicBezTo>
                    <a:pt x="13" y="35"/>
                    <a:pt x="13" y="20"/>
                    <a:pt x="15" y="5"/>
                  </a:cubicBezTo>
                  <a:cubicBezTo>
                    <a:pt x="16" y="1"/>
                    <a:pt x="8" y="0"/>
                    <a:pt x="7"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612" name="Google Shape;3612;p11"/>
            <p:cNvSpPr/>
            <p:nvPr/>
          </p:nvSpPr>
          <p:spPr>
            <a:xfrm>
              <a:off x="563563" y="6611939"/>
              <a:ext cx="49213" cy="206375"/>
            </a:xfrm>
            <a:custGeom>
              <a:rect b="b" l="l" r="r" t="t"/>
              <a:pathLst>
                <a:path extrusionOk="0" h="47" w="12">
                  <a:moveTo>
                    <a:pt x="8" y="7"/>
                  </a:moveTo>
                  <a:cubicBezTo>
                    <a:pt x="8" y="6"/>
                    <a:pt x="7" y="4"/>
                    <a:pt x="7" y="3"/>
                  </a:cubicBezTo>
                  <a:cubicBezTo>
                    <a:pt x="6" y="0"/>
                    <a:pt x="3" y="1"/>
                    <a:pt x="3" y="4"/>
                  </a:cubicBezTo>
                  <a:cubicBezTo>
                    <a:pt x="4" y="5"/>
                    <a:pt x="4" y="7"/>
                    <a:pt x="5" y="8"/>
                  </a:cubicBezTo>
                  <a:cubicBezTo>
                    <a:pt x="4" y="8"/>
                    <a:pt x="3"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1" y="13"/>
                  </a:cubicBezTo>
                  <a:cubicBezTo>
                    <a:pt x="12" y="10"/>
                    <a:pt x="10" y="8"/>
                    <a:pt x="8" y="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613" name="Google Shape;3613;p11"/>
            <p:cNvSpPr/>
            <p:nvPr/>
          </p:nvSpPr>
          <p:spPr>
            <a:xfrm>
              <a:off x="87313" y="6584951"/>
              <a:ext cx="74613" cy="212725"/>
            </a:xfrm>
            <a:custGeom>
              <a:rect b="b" l="l" r="r" t="t"/>
              <a:pathLst>
                <a:path extrusionOk="0" h="48" w="18">
                  <a:moveTo>
                    <a:pt x="17" y="44"/>
                  </a:moveTo>
                  <a:cubicBezTo>
                    <a:pt x="14" y="35"/>
                    <a:pt x="14" y="26"/>
                    <a:pt x="16" y="17"/>
                  </a:cubicBezTo>
                  <a:cubicBezTo>
                    <a:pt x="17" y="13"/>
                    <a:pt x="11" y="11"/>
                    <a:pt x="10" y="15"/>
                  </a:cubicBezTo>
                  <a:cubicBezTo>
                    <a:pt x="10" y="15"/>
                    <a:pt x="10" y="15"/>
                    <a:pt x="10" y="15"/>
                  </a:cubicBezTo>
                  <a:cubicBezTo>
                    <a:pt x="9" y="15"/>
                    <a:pt x="9" y="15"/>
                    <a:pt x="9" y="15"/>
                  </a:cubicBezTo>
                  <a:cubicBezTo>
                    <a:pt x="9" y="11"/>
                    <a:pt x="9" y="8"/>
                    <a:pt x="10" y="4"/>
                  </a:cubicBezTo>
                  <a:cubicBezTo>
                    <a:pt x="10" y="0"/>
                    <a:pt x="5" y="0"/>
                    <a:pt x="4" y="3"/>
                  </a:cubicBezTo>
                  <a:cubicBezTo>
                    <a:pt x="2" y="12"/>
                    <a:pt x="1" y="20"/>
                    <a:pt x="1" y="29"/>
                  </a:cubicBezTo>
                  <a:cubicBezTo>
                    <a:pt x="1" y="29"/>
                    <a:pt x="0" y="29"/>
                    <a:pt x="0" y="30"/>
                  </a:cubicBezTo>
                  <a:cubicBezTo>
                    <a:pt x="0" y="34"/>
                    <a:pt x="0" y="38"/>
                    <a:pt x="0" y="42"/>
                  </a:cubicBezTo>
                  <a:cubicBezTo>
                    <a:pt x="0" y="43"/>
                    <a:pt x="1" y="43"/>
                    <a:pt x="1" y="43"/>
                  </a:cubicBezTo>
                  <a:cubicBezTo>
                    <a:pt x="2" y="47"/>
                    <a:pt x="8" y="47"/>
                    <a:pt x="8" y="42"/>
                  </a:cubicBezTo>
                  <a:cubicBezTo>
                    <a:pt x="8" y="42"/>
                    <a:pt x="8" y="42"/>
                    <a:pt x="8" y="42"/>
                  </a:cubicBezTo>
                  <a:cubicBezTo>
                    <a:pt x="8" y="43"/>
                    <a:pt x="8" y="44"/>
                    <a:pt x="8" y="44"/>
                  </a:cubicBezTo>
                  <a:cubicBezTo>
                    <a:pt x="9" y="47"/>
                    <a:pt x="12" y="47"/>
                    <a:pt x="13" y="46"/>
                  </a:cubicBezTo>
                  <a:cubicBezTo>
                    <a:pt x="14" y="48"/>
                    <a:pt x="18" y="46"/>
                    <a:pt x="17" y="4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614" name="Google Shape;3614;p11"/>
            <p:cNvSpPr/>
            <p:nvPr/>
          </p:nvSpPr>
          <p:spPr>
            <a:xfrm>
              <a:off x="241301" y="6651626"/>
              <a:ext cx="20638" cy="146050"/>
            </a:xfrm>
            <a:custGeom>
              <a:rect b="b" l="l" r="r" t="t"/>
              <a:pathLst>
                <a:path extrusionOk="0" h="33" w="5">
                  <a:moveTo>
                    <a:pt x="5" y="3"/>
                  </a:moveTo>
                  <a:cubicBezTo>
                    <a:pt x="5" y="0"/>
                    <a:pt x="0" y="0"/>
                    <a:pt x="0" y="3"/>
                  </a:cubicBezTo>
                  <a:cubicBezTo>
                    <a:pt x="0" y="12"/>
                    <a:pt x="0" y="21"/>
                    <a:pt x="0" y="29"/>
                  </a:cubicBezTo>
                  <a:cubicBezTo>
                    <a:pt x="0" y="33"/>
                    <a:pt x="5" y="33"/>
                    <a:pt x="5" y="29"/>
                  </a:cubicBezTo>
                  <a:cubicBezTo>
                    <a:pt x="5" y="21"/>
                    <a:pt x="5" y="12"/>
                    <a:pt x="5"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615" name="Google Shape;3615;p11"/>
            <p:cNvSpPr/>
            <p:nvPr/>
          </p:nvSpPr>
          <p:spPr>
            <a:xfrm>
              <a:off x="304801" y="6634164"/>
              <a:ext cx="57150" cy="180975"/>
            </a:xfrm>
            <a:custGeom>
              <a:rect b="b" l="l" r="r" t="t"/>
              <a:pathLst>
                <a:path extrusionOk="0" h="41" w="14">
                  <a:moveTo>
                    <a:pt x="7" y="6"/>
                  </a:moveTo>
                  <a:cubicBezTo>
                    <a:pt x="7" y="6"/>
                    <a:pt x="7" y="5"/>
                    <a:pt x="7" y="4"/>
                  </a:cubicBezTo>
                  <a:cubicBezTo>
                    <a:pt x="6" y="0"/>
                    <a:pt x="0" y="2"/>
                    <a:pt x="1" y="6"/>
                  </a:cubicBezTo>
                  <a:cubicBezTo>
                    <a:pt x="2" y="13"/>
                    <a:pt x="2" y="21"/>
                    <a:pt x="3" y="29"/>
                  </a:cubicBezTo>
                  <a:cubicBezTo>
                    <a:pt x="3" y="31"/>
                    <a:pt x="4" y="32"/>
                    <a:pt x="5" y="32"/>
                  </a:cubicBezTo>
                  <a:cubicBezTo>
                    <a:pt x="5" y="34"/>
                    <a:pt x="5" y="36"/>
                    <a:pt x="5" y="37"/>
                  </a:cubicBezTo>
                  <a:cubicBezTo>
                    <a:pt x="6" y="41"/>
                    <a:pt x="10" y="41"/>
                    <a:pt x="10" y="37"/>
                  </a:cubicBezTo>
                  <a:cubicBezTo>
                    <a:pt x="12" y="28"/>
                    <a:pt x="11" y="19"/>
                    <a:pt x="13" y="10"/>
                  </a:cubicBezTo>
                  <a:cubicBezTo>
                    <a:pt x="14" y="6"/>
                    <a:pt x="9" y="4"/>
                    <a:pt x="7" y="6"/>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616" name="Google Shape;3616;p11"/>
            <p:cNvSpPr/>
            <p:nvPr/>
          </p:nvSpPr>
          <p:spPr>
            <a:xfrm>
              <a:off x="187326" y="6651626"/>
              <a:ext cx="50800" cy="203200"/>
            </a:xfrm>
            <a:custGeom>
              <a:rect b="b" l="l" r="r" t="t"/>
              <a:pathLst>
                <a:path extrusionOk="0" h="46" w="12">
                  <a:moveTo>
                    <a:pt x="8" y="7"/>
                  </a:moveTo>
                  <a:cubicBezTo>
                    <a:pt x="8" y="5"/>
                    <a:pt x="7" y="4"/>
                    <a:pt x="7" y="2"/>
                  </a:cubicBezTo>
                  <a:cubicBezTo>
                    <a:pt x="6" y="0"/>
                    <a:pt x="3" y="1"/>
                    <a:pt x="3" y="3"/>
                  </a:cubicBezTo>
                  <a:cubicBezTo>
                    <a:pt x="4" y="5"/>
                    <a:pt x="4" y="6"/>
                    <a:pt x="4" y="8"/>
                  </a:cubicBezTo>
                  <a:cubicBezTo>
                    <a:pt x="4" y="8"/>
                    <a:pt x="3" y="9"/>
                    <a:pt x="3" y="10"/>
                  </a:cubicBezTo>
                  <a:cubicBezTo>
                    <a:pt x="1" y="21"/>
                    <a:pt x="0" y="32"/>
                    <a:pt x="4" y="43"/>
                  </a:cubicBezTo>
                  <a:cubicBezTo>
                    <a:pt x="5" y="46"/>
                    <a:pt x="11" y="46"/>
                    <a:pt x="11" y="42"/>
                  </a:cubicBezTo>
                  <a:cubicBezTo>
                    <a:pt x="11" y="37"/>
                    <a:pt x="11" y="33"/>
                    <a:pt x="11" y="28"/>
                  </a:cubicBezTo>
                  <a:cubicBezTo>
                    <a:pt x="11" y="28"/>
                    <a:pt x="11" y="28"/>
                    <a:pt x="11" y="27"/>
                  </a:cubicBezTo>
                  <a:cubicBezTo>
                    <a:pt x="11" y="25"/>
                    <a:pt x="11" y="23"/>
                    <a:pt x="11" y="21"/>
                  </a:cubicBezTo>
                  <a:cubicBezTo>
                    <a:pt x="11" y="18"/>
                    <a:pt x="11" y="15"/>
                    <a:pt x="11" y="12"/>
                  </a:cubicBezTo>
                  <a:cubicBezTo>
                    <a:pt x="12" y="10"/>
                    <a:pt x="10" y="8"/>
                    <a:pt x="8" y="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617" name="Google Shape;3617;p11"/>
            <p:cNvSpPr/>
            <p:nvPr/>
          </p:nvSpPr>
          <p:spPr>
            <a:xfrm>
              <a:off x="166688" y="6624639"/>
              <a:ext cx="53975" cy="119063"/>
            </a:xfrm>
            <a:custGeom>
              <a:rect b="b" l="l" r="r" t="t"/>
              <a:pathLst>
                <a:path extrusionOk="0" h="27" w="13">
                  <a:moveTo>
                    <a:pt x="12" y="24"/>
                  </a:moveTo>
                  <a:cubicBezTo>
                    <a:pt x="9" y="17"/>
                    <a:pt x="6" y="10"/>
                    <a:pt x="4" y="2"/>
                  </a:cubicBezTo>
                  <a:cubicBezTo>
                    <a:pt x="4" y="0"/>
                    <a:pt x="0" y="0"/>
                    <a:pt x="1" y="3"/>
                  </a:cubicBezTo>
                  <a:cubicBezTo>
                    <a:pt x="3" y="11"/>
                    <a:pt x="5" y="18"/>
                    <a:pt x="9" y="26"/>
                  </a:cubicBezTo>
                  <a:cubicBezTo>
                    <a:pt x="10" y="27"/>
                    <a:pt x="13" y="26"/>
                    <a:pt x="12" y="2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618" name="Google Shape;3618;p11"/>
            <p:cNvSpPr/>
            <p:nvPr/>
          </p:nvSpPr>
          <p:spPr>
            <a:xfrm>
              <a:off x="328613" y="6629401"/>
              <a:ext cx="46038" cy="146050"/>
            </a:xfrm>
            <a:custGeom>
              <a:rect b="b" l="l" r="r" t="t"/>
              <a:pathLst>
                <a:path extrusionOk="0" h="33" w="11">
                  <a:moveTo>
                    <a:pt x="3" y="5"/>
                  </a:moveTo>
                  <a:cubicBezTo>
                    <a:pt x="0" y="12"/>
                    <a:pt x="1" y="21"/>
                    <a:pt x="3" y="29"/>
                  </a:cubicBezTo>
                  <a:cubicBezTo>
                    <a:pt x="4" y="33"/>
                    <a:pt x="10" y="31"/>
                    <a:pt x="9" y="27"/>
                  </a:cubicBezTo>
                  <a:cubicBezTo>
                    <a:pt x="8" y="20"/>
                    <a:pt x="7" y="13"/>
                    <a:pt x="9" y="6"/>
                  </a:cubicBezTo>
                  <a:cubicBezTo>
                    <a:pt x="11" y="2"/>
                    <a:pt x="4" y="0"/>
                    <a:pt x="3"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619" name="Google Shape;3619;p11"/>
            <p:cNvSpPr/>
            <p:nvPr/>
          </p:nvSpPr>
          <p:spPr>
            <a:xfrm>
              <a:off x="850901" y="6567489"/>
              <a:ext cx="61913" cy="220663"/>
            </a:xfrm>
            <a:custGeom>
              <a:rect b="b" l="l" r="r" t="t"/>
              <a:pathLst>
                <a:path extrusionOk="0" h="50" w="15">
                  <a:moveTo>
                    <a:pt x="11" y="28"/>
                  </a:moveTo>
                  <a:cubicBezTo>
                    <a:pt x="11" y="20"/>
                    <a:pt x="11" y="13"/>
                    <a:pt x="13" y="6"/>
                  </a:cubicBezTo>
                  <a:cubicBezTo>
                    <a:pt x="15" y="2"/>
                    <a:pt x="8" y="0"/>
                    <a:pt x="6" y="4"/>
                  </a:cubicBezTo>
                  <a:cubicBezTo>
                    <a:pt x="5" y="8"/>
                    <a:pt x="5" y="11"/>
                    <a:pt x="4" y="15"/>
                  </a:cubicBezTo>
                  <a:cubicBezTo>
                    <a:pt x="4" y="15"/>
                    <a:pt x="3" y="16"/>
                    <a:pt x="3" y="17"/>
                  </a:cubicBezTo>
                  <a:cubicBezTo>
                    <a:pt x="0" y="27"/>
                    <a:pt x="0" y="36"/>
                    <a:pt x="4" y="46"/>
                  </a:cubicBezTo>
                  <a:cubicBezTo>
                    <a:pt x="7" y="50"/>
                    <a:pt x="13" y="46"/>
                    <a:pt x="11" y="42"/>
                  </a:cubicBezTo>
                  <a:cubicBezTo>
                    <a:pt x="9" y="38"/>
                    <a:pt x="8" y="34"/>
                    <a:pt x="8" y="30"/>
                  </a:cubicBezTo>
                  <a:cubicBezTo>
                    <a:pt x="9" y="30"/>
                    <a:pt x="10" y="29"/>
                    <a:pt x="11" y="28"/>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620" name="Google Shape;3620;p11"/>
            <p:cNvSpPr/>
            <p:nvPr/>
          </p:nvSpPr>
          <p:spPr>
            <a:xfrm>
              <a:off x="938213" y="6624639"/>
              <a:ext cx="33338" cy="141288"/>
            </a:xfrm>
            <a:custGeom>
              <a:rect b="b" l="l" r="r" t="t"/>
              <a:pathLst>
                <a:path extrusionOk="0" h="32" w="8">
                  <a:moveTo>
                    <a:pt x="6" y="4"/>
                  </a:moveTo>
                  <a:cubicBezTo>
                    <a:pt x="5" y="0"/>
                    <a:pt x="0" y="2"/>
                    <a:pt x="0" y="5"/>
                  </a:cubicBezTo>
                  <a:cubicBezTo>
                    <a:pt x="2" y="13"/>
                    <a:pt x="2" y="21"/>
                    <a:pt x="3" y="29"/>
                  </a:cubicBezTo>
                  <a:cubicBezTo>
                    <a:pt x="3" y="32"/>
                    <a:pt x="7" y="32"/>
                    <a:pt x="7" y="29"/>
                  </a:cubicBezTo>
                  <a:cubicBezTo>
                    <a:pt x="8" y="20"/>
                    <a:pt x="7" y="12"/>
                    <a:pt x="6"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621" name="Google Shape;3621;p11"/>
            <p:cNvSpPr/>
            <p:nvPr/>
          </p:nvSpPr>
          <p:spPr>
            <a:xfrm>
              <a:off x="417513" y="6607176"/>
              <a:ext cx="33338" cy="136525"/>
            </a:xfrm>
            <a:custGeom>
              <a:rect b="b" l="l" r="r" t="t"/>
              <a:pathLst>
                <a:path extrusionOk="0" h="31" w="8">
                  <a:moveTo>
                    <a:pt x="6" y="3"/>
                  </a:moveTo>
                  <a:cubicBezTo>
                    <a:pt x="5" y="0"/>
                    <a:pt x="0" y="1"/>
                    <a:pt x="1" y="5"/>
                  </a:cubicBezTo>
                  <a:cubicBezTo>
                    <a:pt x="3" y="13"/>
                    <a:pt x="3" y="21"/>
                    <a:pt x="3" y="29"/>
                  </a:cubicBezTo>
                  <a:cubicBezTo>
                    <a:pt x="4" y="31"/>
                    <a:pt x="8" y="31"/>
                    <a:pt x="8" y="29"/>
                  </a:cubicBezTo>
                  <a:cubicBezTo>
                    <a:pt x="8" y="20"/>
                    <a:pt x="8" y="12"/>
                    <a:pt x="6"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622" name="Google Shape;3622;p11"/>
            <p:cNvSpPr/>
            <p:nvPr/>
          </p:nvSpPr>
          <p:spPr>
            <a:xfrm>
              <a:off x="963613" y="6607176"/>
              <a:ext cx="79375" cy="233363"/>
            </a:xfrm>
            <a:custGeom>
              <a:rect b="b" l="l" r="r" t="t"/>
              <a:pathLst>
                <a:path extrusionOk="0" h="53" w="19">
                  <a:moveTo>
                    <a:pt x="17" y="46"/>
                  </a:moveTo>
                  <a:cubicBezTo>
                    <a:pt x="14" y="36"/>
                    <a:pt x="13" y="25"/>
                    <a:pt x="12" y="14"/>
                  </a:cubicBezTo>
                  <a:cubicBezTo>
                    <a:pt x="12" y="13"/>
                    <a:pt x="12" y="13"/>
                    <a:pt x="11" y="13"/>
                  </a:cubicBezTo>
                  <a:cubicBezTo>
                    <a:pt x="11" y="10"/>
                    <a:pt x="11" y="12"/>
                    <a:pt x="11" y="4"/>
                  </a:cubicBezTo>
                  <a:cubicBezTo>
                    <a:pt x="11" y="0"/>
                    <a:pt x="7" y="0"/>
                    <a:pt x="7" y="4"/>
                  </a:cubicBezTo>
                  <a:cubicBezTo>
                    <a:pt x="7" y="12"/>
                    <a:pt x="7" y="10"/>
                    <a:pt x="7" y="12"/>
                  </a:cubicBezTo>
                  <a:cubicBezTo>
                    <a:pt x="7" y="13"/>
                    <a:pt x="7" y="13"/>
                    <a:pt x="7" y="14"/>
                  </a:cubicBezTo>
                  <a:cubicBezTo>
                    <a:pt x="6" y="16"/>
                    <a:pt x="6" y="19"/>
                    <a:pt x="6" y="22"/>
                  </a:cubicBezTo>
                  <a:cubicBezTo>
                    <a:pt x="5" y="21"/>
                    <a:pt x="4" y="22"/>
                    <a:pt x="4" y="22"/>
                  </a:cubicBezTo>
                  <a:cubicBezTo>
                    <a:pt x="2" y="28"/>
                    <a:pt x="2" y="33"/>
                    <a:pt x="0" y="39"/>
                  </a:cubicBezTo>
                  <a:cubicBezTo>
                    <a:pt x="0" y="40"/>
                    <a:pt x="2" y="40"/>
                    <a:pt x="2" y="39"/>
                  </a:cubicBezTo>
                  <a:cubicBezTo>
                    <a:pt x="4" y="35"/>
                    <a:pt x="4" y="30"/>
                    <a:pt x="6" y="25"/>
                  </a:cubicBezTo>
                  <a:cubicBezTo>
                    <a:pt x="5" y="33"/>
                    <a:pt x="6" y="41"/>
                    <a:pt x="9" y="48"/>
                  </a:cubicBezTo>
                  <a:cubicBezTo>
                    <a:pt x="11" y="53"/>
                    <a:pt x="19" y="51"/>
                    <a:pt x="17" y="46"/>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623" name="Google Shape;3623;p11"/>
            <p:cNvSpPr/>
            <p:nvPr/>
          </p:nvSpPr>
          <p:spPr>
            <a:xfrm>
              <a:off x="1063626" y="6726239"/>
              <a:ext cx="28575" cy="128588"/>
            </a:xfrm>
            <a:custGeom>
              <a:rect b="b" l="l" r="r" t="t"/>
              <a:pathLst>
                <a:path extrusionOk="0" h="29" w="7">
                  <a:moveTo>
                    <a:pt x="6" y="3"/>
                  </a:moveTo>
                  <a:cubicBezTo>
                    <a:pt x="6" y="0"/>
                    <a:pt x="2" y="0"/>
                    <a:pt x="1" y="3"/>
                  </a:cubicBezTo>
                  <a:cubicBezTo>
                    <a:pt x="1" y="10"/>
                    <a:pt x="0" y="21"/>
                    <a:pt x="0" y="25"/>
                  </a:cubicBezTo>
                  <a:cubicBezTo>
                    <a:pt x="0" y="29"/>
                    <a:pt x="7" y="29"/>
                    <a:pt x="7" y="25"/>
                  </a:cubicBezTo>
                  <a:cubicBezTo>
                    <a:pt x="7" y="21"/>
                    <a:pt x="6" y="11"/>
                    <a:pt x="6"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624" name="Google Shape;3624;p11"/>
            <p:cNvSpPr/>
            <p:nvPr/>
          </p:nvSpPr>
          <p:spPr>
            <a:xfrm>
              <a:off x="1096963" y="6624639"/>
              <a:ext cx="36513" cy="176213"/>
            </a:xfrm>
            <a:custGeom>
              <a:rect b="b" l="l" r="r" t="t"/>
              <a:pathLst>
                <a:path extrusionOk="0" h="40" w="9">
                  <a:moveTo>
                    <a:pt x="3" y="3"/>
                  </a:moveTo>
                  <a:cubicBezTo>
                    <a:pt x="0" y="14"/>
                    <a:pt x="0" y="24"/>
                    <a:pt x="0" y="35"/>
                  </a:cubicBezTo>
                  <a:cubicBezTo>
                    <a:pt x="0" y="40"/>
                    <a:pt x="8" y="40"/>
                    <a:pt x="8" y="35"/>
                  </a:cubicBezTo>
                  <a:cubicBezTo>
                    <a:pt x="8" y="25"/>
                    <a:pt x="8" y="15"/>
                    <a:pt x="9" y="4"/>
                  </a:cubicBezTo>
                  <a:cubicBezTo>
                    <a:pt x="9" y="1"/>
                    <a:pt x="4" y="0"/>
                    <a:pt x="3"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625" name="Google Shape;3625;p11"/>
            <p:cNvSpPr/>
            <p:nvPr/>
          </p:nvSpPr>
          <p:spPr>
            <a:xfrm>
              <a:off x="1133476" y="6611939"/>
              <a:ext cx="71438" cy="250825"/>
            </a:xfrm>
            <a:custGeom>
              <a:rect b="b" l="l" r="r" t="t"/>
              <a:pathLst>
                <a:path extrusionOk="0" h="57" w="17">
                  <a:moveTo>
                    <a:pt x="7" y="5"/>
                  </a:moveTo>
                  <a:cubicBezTo>
                    <a:pt x="6" y="7"/>
                    <a:pt x="5" y="10"/>
                    <a:pt x="4" y="12"/>
                  </a:cubicBezTo>
                  <a:cubicBezTo>
                    <a:pt x="4" y="11"/>
                    <a:pt x="4" y="11"/>
                    <a:pt x="4" y="11"/>
                  </a:cubicBezTo>
                  <a:cubicBezTo>
                    <a:pt x="4" y="9"/>
                    <a:pt x="1" y="10"/>
                    <a:pt x="1" y="11"/>
                  </a:cubicBezTo>
                  <a:cubicBezTo>
                    <a:pt x="2" y="14"/>
                    <a:pt x="2" y="17"/>
                    <a:pt x="2" y="19"/>
                  </a:cubicBezTo>
                  <a:cubicBezTo>
                    <a:pt x="0" y="31"/>
                    <a:pt x="1" y="43"/>
                    <a:pt x="6"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626" name="Google Shape;3626;p11"/>
            <p:cNvSpPr/>
            <p:nvPr/>
          </p:nvSpPr>
          <p:spPr>
            <a:xfrm>
              <a:off x="1054101" y="6575426"/>
              <a:ext cx="33338" cy="160338"/>
            </a:xfrm>
            <a:custGeom>
              <a:rect b="b" l="l" r="r" t="t"/>
              <a:pathLst>
                <a:path extrusionOk="0" h="36" w="8">
                  <a:moveTo>
                    <a:pt x="0" y="5"/>
                  </a:moveTo>
                  <a:cubicBezTo>
                    <a:pt x="0" y="14"/>
                    <a:pt x="0" y="23"/>
                    <a:pt x="0" y="32"/>
                  </a:cubicBezTo>
                  <a:cubicBezTo>
                    <a:pt x="0" y="36"/>
                    <a:pt x="7" y="36"/>
                    <a:pt x="7" y="32"/>
                  </a:cubicBezTo>
                  <a:cubicBezTo>
                    <a:pt x="7" y="23"/>
                    <a:pt x="8" y="14"/>
                    <a:pt x="8" y="5"/>
                  </a:cubicBezTo>
                  <a:cubicBezTo>
                    <a:pt x="8" y="0"/>
                    <a:pt x="0" y="0"/>
                    <a:pt x="0"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627" name="Google Shape;3627;p11"/>
            <p:cNvSpPr/>
            <p:nvPr/>
          </p:nvSpPr>
          <p:spPr>
            <a:xfrm>
              <a:off x="1192213" y="6611939"/>
              <a:ext cx="66675" cy="176213"/>
            </a:xfrm>
            <a:custGeom>
              <a:rect b="b" l="l" r="r" t="t"/>
              <a:pathLst>
                <a:path extrusionOk="0" h="40" w="16">
                  <a:moveTo>
                    <a:pt x="5" y="5"/>
                  </a:moveTo>
                  <a:cubicBezTo>
                    <a:pt x="1" y="15"/>
                    <a:pt x="0" y="26"/>
                    <a:pt x="4" y="37"/>
                  </a:cubicBezTo>
                  <a:cubicBezTo>
                    <a:pt x="5" y="40"/>
                    <a:pt x="10" y="40"/>
                    <a:pt x="10" y="36"/>
                  </a:cubicBezTo>
                  <a:cubicBezTo>
                    <a:pt x="10" y="27"/>
                    <a:pt x="9" y="18"/>
                    <a:pt x="13" y="10"/>
                  </a:cubicBezTo>
                  <a:cubicBezTo>
                    <a:pt x="16" y="4"/>
                    <a:pt x="8" y="0"/>
                    <a:pt x="5"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628" name="Google Shape;3628;p11"/>
            <p:cNvSpPr/>
            <p:nvPr/>
          </p:nvSpPr>
          <p:spPr>
            <a:xfrm>
              <a:off x="1292226" y="6686551"/>
              <a:ext cx="33338" cy="136525"/>
            </a:xfrm>
            <a:custGeom>
              <a:rect b="b" l="l" r="r" t="t"/>
              <a:pathLst>
                <a:path extrusionOk="0" h="31" w="8">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629" name="Google Shape;3629;p11"/>
            <p:cNvSpPr/>
            <p:nvPr/>
          </p:nvSpPr>
          <p:spPr>
            <a:xfrm>
              <a:off x="1433513" y="6562726"/>
              <a:ext cx="55563" cy="234950"/>
            </a:xfrm>
            <a:custGeom>
              <a:rect b="b" l="l" r="r" t="t"/>
              <a:pathLst>
                <a:path extrusionOk="0" h="53" w="13">
                  <a:moveTo>
                    <a:pt x="10" y="1"/>
                  </a:moveTo>
                  <a:cubicBezTo>
                    <a:pt x="7" y="8"/>
                    <a:pt x="5" y="14"/>
                    <a:pt x="4" y="21"/>
                  </a:cubicBezTo>
                  <a:cubicBezTo>
                    <a:pt x="2" y="21"/>
                    <a:pt x="0" y="22"/>
                    <a:pt x="0" y="24"/>
                  </a:cubicBezTo>
                  <a:cubicBezTo>
                    <a:pt x="0" y="31"/>
                    <a:pt x="1" y="38"/>
                    <a:pt x="4" y="44"/>
                  </a:cubicBezTo>
                  <a:cubicBezTo>
                    <a:pt x="4" y="45"/>
                    <a:pt x="4" y="45"/>
                    <a:pt x="4" y="45"/>
                  </a:cubicBezTo>
                  <a:cubicBezTo>
                    <a:pt x="4" y="46"/>
                    <a:pt x="4" y="46"/>
                    <a:pt x="5" y="46"/>
                  </a:cubicBezTo>
                  <a:cubicBezTo>
                    <a:pt x="5" y="48"/>
                    <a:pt x="6" y="49"/>
                    <a:pt x="7" y="50"/>
                  </a:cubicBezTo>
                  <a:cubicBezTo>
                    <a:pt x="9" y="53"/>
                    <a:pt x="13" y="51"/>
                    <a:pt x="12" y="48"/>
                  </a:cubicBezTo>
                  <a:cubicBezTo>
                    <a:pt x="10" y="43"/>
                    <a:pt x="9" y="38"/>
                    <a:pt x="8" y="33"/>
                  </a:cubicBezTo>
                  <a:cubicBezTo>
                    <a:pt x="8" y="22"/>
                    <a:pt x="9" y="12"/>
                    <a:pt x="13" y="2"/>
                  </a:cubicBezTo>
                  <a:cubicBezTo>
                    <a:pt x="13" y="1"/>
                    <a:pt x="11" y="0"/>
                    <a:pt x="10" y="1"/>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630" name="Google Shape;3630;p11"/>
            <p:cNvSpPr/>
            <p:nvPr/>
          </p:nvSpPr>
          <p:spPr>
            <a:xfrm>
              <a:off x="1500188" y="6557964"/>
              <a:ext cx="71438" cy="212725"/>
            </a:xfrm>
            <a:custGeom>
              <a:rect b="b" l="l" r="r" t="t"/>
              <a:pathLst>
                <a:path extrusionOk="0" h="48" w="17">
                  <a:moveTo>
                    <a:pt x="12" y="2"/>
                  </a:moveTo>
                  <a:cubicBezTo>
                    <a:pt x="4" y="14"/>
                    <a:pt x="0" y="29"/>
                    <a:pt x="1" y="44"/>
                  </a:cubicBezTo>
                  <a:cubicBezTo>
                    <a:pt x="1" y="48"/>
                    <a:pt x="6" y="48"/>
                    <a:pt x="7" y="44"/>
                  </a:cubicBezTo>
                  <a:cubicBezTo>
                    <a:pt x="7" y="30"/>
                    <a:pt x="8" y="16"/>
                    <a:pt x="15" y="4"/>
                  </a:cubicBezTo>
                  <a:cubicBezTo>
                    <a:pt x="17" y="2"/>
                    <a:pt x="14" y="0"/>
                    <a:pt x="12" y="2"/>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631" name="Google Shape;3631;p11"/>
            <p:cNvSpPr/>
            <p:nvPr/>
          </p:nvSpPr>
          <p:spPr>
            <a:xfrm>
              <a:off x="1584326" y="6597651"/>
              <a:ext cx="28575" cy="195263"/>
            </a:xfrm>
            <a:custGeom>
              <a:rect b="b" l="l" r="r" t="t"/>
              <a:pathLst>
                <a:path extrusionOk="0" h="44" w="7">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1" y="35"/>
                  </a:cubicBezTo>
                  <a:cubicBezTo>
                    <a:pt x="1" y="37"/>
                    <a:pt x="1" y="39"/>
                    <a:pt x="2" y="41"/>
                  </a:cubicBezTo>
                  <a:cubicBezTo>
                    <a:pt x="2" y="44"/>
                    <a:pt x="6" y="44"/>
                    <a:pt x="6" y="41"/>
                  </a:cubicBezTo>
                  <a:cubicBezTo>
                    <a:pt x="7" y="28"/>
                    <a:pt x="7" y="15"/>
                    <a:pt x="6" y="2"/>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632" name="Google Shape;3632;p11"/>
            <p:cNvSpPr/>
            <p:nvPr/>
          </p:nvSpPr>
          <p:spPr>
            <a:xfrm>
              <a:off x="1671638" y="6545264"/>
              <a:ext cx="79375" cy="211138"/>
            </a:xfrm>
            <a:custGeom>
              <a:rect b="b" l="l" r="r" t="t"/>
              <a:pathLst>
                <a:path extrusionOk="0" h="48" w="19">
                  <a:moveTo>
                    <a:pt x="18" y="44"/>
                  </a:moveTo>
                  <a:cubicBezTo>
                    <a:pt x="15" y="35"/>
                    <a:pt x="15" y="26"/>
                    <a:pt x="17" y="17"/>
                  </a:cubicBezTo>
                  <a:cubicBezTo>
                    <a:pt x="18" y="13"/>
                    <a:pt x="11" y="11"/>
                    <a:pt x="10" y="15"/>
                  </a:cubicBezTo>
                  <a:cubicBezTo>
                    <a:pt x="10" y="15"/>
                    <a:pt x="10" y="15"/>
                    <a:pt x="10" y="15"/>
                  </a:cubicBezTo>
                  <a:cubicBezTo>
                    <a:pt x="10" y="16"/>
                    <a:pt x="10" y="16"/>
                    <a:pt x="10" y="16"/>
                  </a:cubicBezTo>
                  <a:cubicBezTo>
                    <a:pt x="10" y="12"/>
                    <a:pt x="10" y="8"/>
                    <a:pt x="10" y="4"/>
                  </a:cubicBezTo>
                  <a:cubicBezTo>
                    <a:pt x="11" y="1"/>
                    <a:pt x="5" y="0"/>
                    <a:pt x="5" y="3"/>
                  </a:cubicBezTo>
                  <a:cubicBezTo>
                    <a:pt x="3" y="12"/>
                    <a:pt x="2" y="21"/>
                    <a:pt x="2" y="30"/>
                  </a:cubicBezTo>
                  <a:cubicBezTo>
                    <a:pt x="1" y="29"/>
                    <a:pt x="0" y="30"/>
                    <a:pt x="0" y="31"/>
                  </a:cubicBezTo>
                  <a:cubicBezTo>
                    <a:pt x="0" y="35"/>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633" name="Google Shape;3633;p11"/>
            <p:cNvSpPr/>
            <p:nvPr/>
          </p:nvSpPr>
          <p:spPr>
            <a:xfrm>
              <a:off x="1825626" y="6611939"/>
              <a:ext cx="25400" cy="144463"/>
            </a:xfrm>
            <a:custGeom>
              <a:rect b="b" l="l" r="r" t="t"/>
              <a:pathLst>
                <a:path extrusionOk="0" h="33" w="6">
                  <a:moveTo>
                    <a:pt x="6" y="3"/>
                  </a:moveTo>
                  <a:cubicBezTo>
                    <a:pt x="6" y="0"/>
                    <a:pt x="1" y="0"/>
                    <a:pt x="1" y="3"/>
                  </a:cubicBezTo>
                  <a:cubicBezTo>
                    <a:pt x="1" y="12"/>
                    <a:pt x="0" y="21"/>
                    <a:pt x="1" y="30"/>
                  </a:cubicBezTo>
                  <a:cubicBezTo>
                    <a:pt x="1" y="33"/>
                    <a:pt x="5" y="33"/>
                    <a:pt x="6" y="30"/>
                  </a:cubicBezTo>
                  <a:cubicBezTo>
                    <a:pt x="6" y="21"/>
                    <a:pt x="6" y="12"/>
                    <a:pt x="6"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634" name="Google Shape;3634;p11"/>
            <p:cNvSpPr/>
            <p:nvPr/>
          </p:nvSpPr>
          <p:spPr>
            <a:xfrm>
              <a:off x="1892301" y="6597651"/>
              <a:ext cx="58738" cy="177800"/>
            </a:xfrm>
            <a:custGeom>
              <a:rect b="b" l="l" r="r" t="t"/>
              <a:pathLst>
                <a:path extrusionOk="0" h="40" w="14">
                  <a:moveTo>
                    <a:pt x="7" y="6"/>
                  </a:moveTo>
                  <a:cubicBezTo>
                    <a:pt x="7" y="5"/>
                    <a:pt x="7" y="4"/>
                    <a:pt x="6" y="3"/>
                  </a:cubicBezTo>
                  <a:cubicBezTo>
                    <a:pt x="5" y="0"/>
                    <a:pt x="0" y="1"/>
                    <a:pt x="0" y="5"/>
                  </a:cubicBezTo>
                  <a:cubicBezTo>
                    <a:pt x="2" y="13"/>
                    <a:pt x="2" y="21"/>
                    <a:pt x="2" y="29"/>
                  </a:cubicBezTo>
                  <a:cubicBezTo>
                    <a:pt x="2" y="30"/>
                    <a:pt x="3" y="31"/>
                    <a:pt x="4" y="31"/>
                  </a:cubicBezTo>
                  <a:cubicBezTo>
                    <a:pt x="5" y="33"/>
                    <a:pt x="5" y="35"/>
                    <a:pt x="5" y="37"/>
                  </a:cubicBezTo>
                  <a:cubicBezTo>
                    <a:pt x="5" y="40"/>
                    <a:pt x="10" y="40"/>
                    <a:pt x="10" y="37"/>
                  </a:cubicBezTo>
                  <a:cubicBezTo>
                    <a:pt x="11" y="28"/>
                    <a:pt x="11" y="18"/>
                    <a:pt x="13" y="9"/>
                  </a:cubicBezTo>
                  <a:cubicBezTo>
                    <a:pt x="14" y="5"/>
                    <a:pt x="9" y="3"/>
                    <a:pt x="7" y="6"/>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635" name="Google Shape;3635;p11"/>
            <p:cNvSpPr/>
            <p:nvPr/>
          </p:nvSpPr>
          <p:spPr>
            <a:xfrm>
              <a:off x="1963738" y="6594476"/>
              <a:ext cx="61913" cy="228600"/>
            </a:xfrm>
            <a:custGeom>
              <a:rect b="b" l="l" r="r" t="t"/>
              <a:pathLst>
                <a:path extrusionOk="0" h="52" w="15">
                  <a:moveTo>
                    <a:pt x="7" y="4"/>
                  </a:moveTo>
                  <a:cubicBezTo>
                    <a:pt x="7" y="7"/>
                    <a:pt x="6" y="9"/>
                    <a:pt x="6" y="11"/>
                  </a:cubicBezTo>
                  <a:cubicBezTo>
                    <a:pt x="4" y="11"/>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3" y="35"/>
                    <a:pt x="13" y="20"/>
                    <a:pt x="15" y="5"/>
                  </a:cubicBezTo>
                  <a:cubicBezTo>
                    <a:pt x="15" y="1"/>
                    <a:pt x="8" y="0"/>
                    <a:pt x="7"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636" name="Google Shape;3636;p11"/>
            <p:cNvSpPr/>
            <p:nvPr/>
          </p:nvSpPr>
          <p:spPr>
            <a:xfrm>
              <a:off x="1776413" y="6611939"/>
              <a:ext cx="49213" cy="206375"/>
            </a:xfrm>
            <a:custGeom>
              <a:rect b="b" l="l" r="r" t="t"/>
              <a:pathLst>
                <a:path extrusionOk="0" h="47" w="12">
                  <a:moveTo>
                    <a:pt x="8" y="7"/>
                  </a:moveTo>
                  <a:cubicBezTo>
                    <a:pt x="7" y="6"/>
                    <a:pt x="7" y="4"/>
                    <a:pt x="7" y="3"/>
                  </a:cubicBezTo>
                  <a:cubicBezTo>
                    <a:pt x="6" y="0"/>
                    <a:pt x="3" y="1"/>
                    <a:pt x="3" y="4"/>
                  </a:cubicBezTo>
                  <a:cubicBezTo>
                    <a:pt x="3" y="5"/>
                    <a:pt x="4" y="7"/>
                    <a:pt x="4" y="8"/>
                  </a:cubicBezTo>
                  <a:cubicBezTo>
                    <a:pt x="4" y="8"/>
                    <a:pt x="3" y="9"/>
                    <a:pt x="3" y="10"/>
                  </a:cubicBezTo>
                  <a:cubicBezTo>
                    <a:pt x="1" y="21"/>
                    <a:pt x="0" y="32"/>
                    <a:pt x="3" y="43"/>
                  </a:cubicBezTo>
                  <a:cubicBezTo>
                    <a:pt x="5" y="47"/>
                    <a:pt x="11" y="46"/>
                    <a:pt x="11" y="42"/>
                  </a:cubicBezTo>
                  <a:cubicBezTo>
                    <a:pt x="11" y="38"/>
                    <a:pt x="10" y="33"/>
                    <a:pt x="10" y="29"/>
                  </a:cubicBezTo>
                  <a:cubicBezTo>
                    <a:pt x="10" y="28"/>
                    <a:pt x="11" y="28"/>
                    <a:pt x="11" y="28"/>
                  </a:cubicBezTo>
                  <a:cubicBezTo>
                    <a:pt x="11" y="26"/>
                    <a:pt x="10" y="23"/>
                    <a:pt x="10" y="21"/>
                  </a:cubicBezTo>
                  <a:cubicBezTo>
                    <a:pt x="10" y="18"/>
                    <a:pt x="11" y="15"/>
                    <a:pt x="11" y="13"/>
                  </a:cubicBezTo>
                  <a:cubicBezTo>
                    <a:pt x="12" y="10"/>
                    <a:pt x="10" y="8"/>
                    <a:pt x="8" y="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637" name="Google Shape;3637;p11"/>
            <p:cNvSpPr/>
            <p:nvPr/>
          </p:nvSpPr>
          <p:spPr>
            <a:xfrm>
              <a:off x="1379538" y="6624639"/>
              <a:ext cx="50800" cy="119063"/>
            </a:xfrm>
            <a:custGeom>
              <a:rect b="b" l="l" r="r" t="t"/>
              <a:pathLst>
                <a:path extrusionOk="0" h="27" w="12">
                  <a:moveTo>
                    <a:pt x="12" y="24"/>
                  </a:moveTo>
                  <a:cubicBezTo>
                    <a:pt x="8" y="17"/>
                    <a:pt x="6" y="10"/>
                    <a:pt x="4" y="2"/>
                  </a:cubicBezTo>
                  <a:cubicBezTo>
                    <a:pt x="3" y="0"/>
                    <a:pt x="0" y="0"/>
                    <a:pt x="0" y="3"/>
                  </a:cubicBezTo>
                  <a:cubicBezTo>
                    <a:pt x="2" y="11"/>
                    <a:pt x="5" y="18"/>
                    <a:pt x="9" y="26"/>
                  </a:cubicBezTo>
                  <a:cubicBezTo>
                    <a:pt x="10" y="27"/>
                    <a:pt x="12" y="26"/>
                    <a:pt x="12" y="2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638" name="Google Shape;3638;p11"/>
            <p:cNvSpPr/>
            <p:nvPr/>
          </p:nvSpPr>
          <p:spPr>
            <a:xfrm>
              <a:off x="1276351" y="6572251"/>
              <a:ext cx="74613" cy="193675"/>
            </a:xfrm>
            <a:custGeom>
              <a:rect b="b" l="l" r="r" t="t"/>
              <a:pathLst>
                <a:path extrusionOk="0" h="44" w="18">
                  <a:moveTo>
                    <a:pt x="16" y="37"/>
                  </a:moveTo>
                  <a:cubicBezTo>
                    <a:pt x="11" y="28"/>
                    <a:pt x="7" y="18"/>
                    <a:pt x="12" y="8"/>
                  </a:cubicBezTo>
                  <a:cubicBezTo>
                    <a:pt x="13" y="4"/>
                    <a:pt x="8" y="0"/>
                    <a:pt x="6" y="4"/>
                  </a:cubicBezTo>
                  <a:cubicBezTo>
                    <a:pt x="0" y="17"/>
                    <a:pt x="2" y="29"/>
                    <a:pt x="10" y="41"/>
                  </a:cubicBezTo>
                  <a:cubicBezTo>
                    <a:pt x="12" y="44"/>
                    <a:pt x="18" y="41"/>
                    <a:pt x="16" y="3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639" name="Google Shape;3639;p11"/>
            <p:cNvSpPr/>
            <p:nvPr/>
          </p:nvSpPr>
          <p:spPr>
            <a:xfrm>
              <a:off x="1543051" y="6629401"/>
              <a:ext cx="41275" cy="146050"/>
            </a:xfrm>
            <a:custGeom>
              <a:rect b="b" l="l" r="r" t="t"/>
              <a:pathLst>
                <a:path extrusionOk="0" h="33" w="10">
                  <a:moveTo>
                    <a:pt x="3" y="5"/>
                  </a:moveTo>
                  <a:cubicBezTo>
                    <a:pt x="0" y="12"/>
                    <a:pt x="0" y="21"/>
                    <a:pt x="3" y="29"/>
                  </a:cubicBezTo>
                  <a:cubicBezTo>
                    <a:pt x="4" y="33"/>
                    <a:pt x="9" y="31"/>
                    <a:pt x="9" y="27"/>
                  </a:cubicBezTo>
                  <a:cubicBezTo>
                    <a:pt x="8" y="20"/>
                    <a:pt x="7" y="13"/>
                    <a:pt x="9" y="6"/>
                  </a:cubicBezTo>
                  <a:cubicBezTo>
                    <a:pt x="10" y="2"/>
                    <a:pt x="4" y="0"/>
                    <a:pt x="3"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640" name="Google Shape;3640;p11"/>
            <p:cNvSpPr/>
            <p:nvPr/>
          </p:nvSpPr>
          <p:spPr>
            <a:xfrm>
              <a:off x="2058988" y="6567489"/>
              <a:ext cx="63500" cy="220663"/>
            </a:xfrm>
            <a:custGeom>
              <a:rect b="b" l="l" r="r" t="t"/>
              <a:pathLst>
                <a:path extrusionOk="0" h="50" w="15">
                  <a:moveTo>
                    <a:pt x="11" y="28"/>
                  </a:moveTo>
                  <a:cubicBezTo>
                    <a:pt x="12" y="20"/>
                    <a:pt x="12" y="13"/>
                    <a:pt x="14" y="6"/>
                  </a:cubicBezTo>
                  <a:cubicBezTo>
                    <a:pt x="15" y="2"/>
                    <a:pt x="8" y="0"/>
                    <a:pt x="7" y="4"/>
                  </a:cubicBezTo>
                  <a:cubicBezTo>
                    <a:pt x="6" y="8"/>
                    <a:pt x="5" y="11"/>
                    <a:pt x="5" y="15"/>
                  </a:cubicBezTo>
                  <a:cubicBezTo>
                    <a:pt x="4" y="15"/>
                    <a:pt x="4" y="16"/>
                    <a:pt x="4" y="17"/>
                  </a:cubicBezTo>
                  <a:cubicBezTo>
                    <a:pt x="1" y="27"/>
                    <a:pt x="0" y="36"/>
                    <a:pt x="5" y="46"/>
                  </a:cubicBezTo>
                  <a:cubicBezTo>
                    <a:pt x="7" y="50"/>
                    <a:pt x="13" y="46"/>
                    <a:pt x="11" y="42"/>
                  </a:cubicBezTo>
                  <a:cubicBezTo>
                    <a:pt x="10" y="38"/>
                    <a:pt x="9" y="34"/>
                    <a:pt x="9" y="30"/>
                  </a:cubicBezTo>
                  <a:cubicBezTo>
                    <a:pt x="10" y="30"/>
                    <a:pt x="11" y="29"/>
                    <a:pt x="11" y="28"/>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641" name="Google Shape;3641;p11"/>
            <p:cNvSpPr/>
            <p:nvPr/>
          </p:nvSpPr>
          <p:spPr>
            <a:xfrm>
              <a:off x="2146301" y="6624639"/>
              <a:ext cx="33338" cy="141288"/>
            </a:xfrm>
            <a:custGeom>
              <a:rect b="b" l="l" r="r" t="t"/>
              <a:pathLst>
                <a:path extrusionOk="0" h="32" w="8">
                  <a:moveTo>
                    <a:pt x="6" y="4"/>
                  </a:moveTo>
                  <a:cubicBezTo>
                    <a:pt x="5" y="0"/>
                    <a:pt x="0" y="2"/>
                    <a:pt x="1" y="5"/>
                  </a:cubicBezTo>
                  <a:cubicBezTo>
                    <a:pt x="3" y="13"/>
                    <a:pt x="3" y="21"/>
                    <a:pt x="3" y="29"/>
                  </a:cubicBezTo>
                  <a:cubicBezTo>
                    <a:pt x="4" y="32"/>
                    <a:pt x="8" y="32"/>
                    <a:pt x="8" y="29"/>
                  </a:cubicBezTo>
                  <a:cubicBezTo>
                    <a:pt x="8" y="20"/>
                    <a:pt x="8" y="12"/>
                    <a:pt x="6"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642" name="Google Shape;3642;p11"/>
            <p:cNvSpPr/>
            <p:nvPr/>
          </p:nvSpPr>
          <p:spPr>
            <a:xfrm>
              <a:off x="2171701" y="6607176"/>
              <a:ext cx="84138" cy="233363"/>
            </a:xfrm>
            <a:custGeom>
              <a:rect b="b" l="l" r="r" t="t"/>
              <a:pathLst>
                <a:path extrusionOk="0" h="53" w="20">
                  <a:moveTo>
                    <a:pt x="18" y="46"/>
                  </a:moveTo>
                  <a:cubicBezTo>
                    <a:pt x="14" y="36"/>
                    <a:pt x="14" y="25"/>
                    <a:pt x="13" y="14"/>
                  </a:cubicBezTo>
                  <a:cubicBezTo>
                    <a:pt x="13" y="13"/>
                    <a:pt x="12" y="13"/>
                    <a:pt x="12" y="13"/>
                  </a:cubicBezTo>
                  <a:cubicBezTo>
                    <a:pt x="12" y="10"/>
                    <a:pt x="12" y="12"/>
                    <a:pt x="12" y="4"/>
                  </a:cubicBezTo>
                  <a:cubicBezTo>
                    <a:pt x="12" y="0"/>
                    <a:pt x="8" y="0"/>
                    <a:pt x="8" y="4"/>
                  </a:cubicBezTo>
                  <a:cubicBezTo>
                    <a:pt x="8" y="12"/>
                    <a:pt x="8" y="10"/>
                    <a:pt x="8" y="12"/>
                  </a:cubicBezTo>
                  <a:cubicBezTo>
                    <a:pt x="8" y="13"/>
                    <a:pt x="7" y="13"/>
                    <a:pt x="7" y="14"/>
                  </a:cubicBezTo>
                  <a:cubicBezTo>
                    <a:pt x="7" y="16"/>
                    <a:pt x="7" y="19"/>
                    <a:pt x="6" y="22"/>
                  </a:cubicBezTo>
                  <a:cubicBezTo>
                    <a:pt x="6" y="21"/>
                    <a:pt x="5" y="22"/>
                    <a:pt x="5" y="22"/>
                  </a:cubicBezTo>
                  <a:cubicBezTo>
                    <a:pt x="3" y="28"/>
                    <a:pt x="2" y="33"/>
                    <a:pt x="1" y="39"/>
                  </a:cubicBezTo>
                  <a:cubicBezTo>
                    <a:pt x="0" y="40"/>
                    <a:pt x="2" y="40"/>
                    <a:pt x="3" y="39"/>
                  </a:cubicBezTo>
                  <a:cubicBezTo>
                    <a:pt x="4" y="35"/>
                    <a:pt x="5" y="30"/>
                    <a:pt x="6" y="25"/>
                  </a:cubicBezTo>
                  <a:cubicBezTo>
                    <a:pt x="6" y="33"/>
                    <a:pt x="7" y="41"/>
                    <a:pt x="10" y="48"/>
                  </a:cubicBezTo>
                  <a:cubicBezTo>
                    <a:pt x="12" y="53"/>
                    <a:pt x="20" y="51"/>
                    <a:pt x="18" y="46"/>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643" name="Google Shape;3643;p11"/>
            <p:cNvSpPr/>
            <p:nvPr/>
          </p:nvSpPr>
          <p:spPr>
            <a:xfrm>
              <a:off x="2276476" y="6726239"/>
              <a:ext cx="25400" cy="128588"/>
            </a:xfrm>
            <a:custGeom>
              <a:rect b="b" l="l" r="r" t="t"/>
              <a:pathLst>
                <a:path extrusionOk="0" h="29" w="6">
                  <a:moveTo>
                    <a:pt x="5" y="3"/>
                  </a:moveTo>
                  <a:cubicBezTo>
                    <a:pt x="5" y="0"/>
                    <a:pt x="1" y="0"/>
                    <a:pt x="1" y="3"/>
                  </a:cubicBezTo>
                  <a:cubicBezTo>
                    <a:pt x="1" y="10"/>
                    <a:pt x="0" y="21"/>
                    <a:pt x="0" y="25"/>
                  </a:cubicBezTo>
                  <a:cubicBezTo>
                    <a:pt x="0" y="29"/>
                    <a:pt x="6" y="29"/>
                    <a:pt x="6" y="25"/>
                  </a:cubicBezTo>
                  <a:cubicBezTo>
                    <a:pt x="6" y="21"/>
                    <a:pt x="6" y="11"/>
                    <a:pt x="5"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644" name="Google Shape;3644;p11"/>
            <p:cNvSpPr/>
            <p:nvPr/>
          </p:nvSpPr>
          <p:spPr>
            <a:xfrm>
              <a:off x="2305051" y="6624639"/>
              <a:ext cx="42863" cy="176213"/>
            </a:xfrm>
            <a:custGeom>
              <a:rect b="b" l="l" r="r" t="t"/>
              <a:pathLst>
                <a:path extrusionOk="0" h="40" w="10">
                  <a:moveTo>
                    <a:pt x="3" y="3"/>
                  </a:moveTo>
                  <a:cubicBezTo>
                    <a:pt x="0" y="14"/>
                    <a:pt x="0" y="24"/>
                    <a:pt x="0" y="35"/>
                  </a:cubicBezTo>
                  <a:cubicBezTo>
                    <a:pt x="0" y="40"/>
                    <a:pt x="8" y="40"/>
                    <a:pt x="8" y="35"/>
                  </a:cubicBezTo>
                  <a:cubicBezTo>
                    <a:pt x="9" y="25"/>
                    <a:pt x="9" y="15"/>
                    <a:pt x="10" y="4"/>
                  </a:cubicBezTo>
                  <a:cubicBezTo>
                    <a:pt x="10" y="1"/>
                    <a:pt x="4" y="0"/>
                    <a:pt x="3"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645" name="Google Shape;3645;p11"/>
            <p:cNvSpPr/>
            <p:nvPr/>
          </p:nvSpPr>
          <p:spPr>
            <a:xfrm>
              <a:off x="2347913" y="6611939"/>
              <a:ext cx="69850" cy="250825"/>
            </a:xfrm>
            <a:custGeom>
              <a:rect b="b" l="l" r="r" t="t"/>
              <a:pathLst>
                <a:path extrusionOk="0" h="57" w="17">
                  <a:moveTo>
                    <a:pt x="7" y="5"/>
                  </a:moveTo>
                  <a:cubicBezTo>
                    <a:pt x="6" y="7"/>
                    <a:pt x="5" y="10"/>
                    <a:pt x="4" y="12"/>
                  </a:cubicBezTo>
                  <a:cubicBezTo>
                    <a:pt x="4" y="11"/>
                    <a:pt x="4" y="11"/>
                    <a:pt x="4" y="11"/>
                  </a:cubicBezTo>
                  <a:cubicBezTo>
                    <a:pt x="4" y="9"/>
                    <a:pt x="1" y="10"/>
                    <a:pt x="1" y="11"/>
                  </a:cubicBezTo>
                  <a:cubicBezTo>
                    <a:pt x="1" y="14"/>
                    <a:pt x="2" y="17"/>
                    <a:pt x="2" y="19"/>
                  </a:cubicBezTo>
                  <a:cubicBezTo>
                    <a:pt x="0" y="31"/>
                    <a:pt x="1" y="43"/>
                    <a:pt x="6" y="54"/>
                  </a:cubicBezTo>
                  <a:cubicBezTo>
                    <a:pt x="7" y="57"/>
                    <a:pt x="12" y="55"/>
                    <a:pt x="12" y="52"/>
                  </a:cubicBezTo>
                  <a:cubicBezTo>
                    <a:pt x="11" y="38"/>
                    <a:pt x="9" y="23"/>
                    <a:pt x="15" y="10"/>
                  </a:cubicBezTo>
                  <a:cubicBezTo>
                    <a:pt x="17" y="4"/>
                    <a:pt x="9" y="0"/>
                    <a:pt x="7"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646" name="Google Shape;3646;p11"/>
            <p:cNvSpPr/>
            <p:nvPr/>
          </p:nvSpPr>
          <p:spPr>
            <a:xfrm>
              <a:off x="2263776" y="6575426"/>
              <a:ext cx="33338" cy="160338"/>
            </a:xfrm>
            <a:custGeom>
              <a:rect b="b" l="l" r="r" t="t"/>
              <a:pathLst>
                <a:path extrusionOk="0" h="36" w="8">
                  <a:moveTo>
                    <a:pt x="0" y="5"/>
                  </a:moveTo>
                  <a:cubicBezTo>
                    <a:pt x="0" y="14"/>
                    <a:pt x="0" y="23"/>
                    <a:pt x="0" y="32"/>
                  </a:cubicBezTo>
                  <a:cubicBezTo>
                    <a:pt x="1" y="36"/>
                    <a:pt x="8" y="36"/>
                    <a:pt x="8" y="32"/>
                  </a:cubicBezTo>
                  <a:cubicBezTo>
                    <a:pt x="8" y="23"/>
                    <a:pt x="8" y="14"/>
                    <a:pt x="8" y="5"/>
                  </a:cubicBezTo>
                  <a:cubicBezTo>
                    <a:pt x="8" y="0"/>
                    <a:pt x="0" y="0"/>
                    <a:pt x="0"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647" name="Google Shape;3647;p11"/>
            <p:cNvSpPr/>
            <p:nvPr/>
          </p:nvSpPr>
          <p:spPr>
            <a:xfrm>
              <a:off x="2405063" y="6611939"/>
              <a:ext cx="63500" cy="176213"/>
            </a:xfrm>
            <a:custGeom>
              <a:rect b="b" l="l" r="r" t="t"/>
              <a:pathLst>
                <a:path extrusionOk="0" h="40" w="15">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648" name="Google Shape;3648;p11"/>
            <p:cNvSpPr/>
            <p:nvPr/>
          </p:nvSpPr>
          <p:spPr>
            <a:xfrm>
              <a:off x="2501901" y="6686551"/>
              <a:ext cx="33338" cy="136525"/>
            </a:xfrm>
            <a:custGeom>
              <a:rect b="b" l="l" r="r" t="t"/>
              <a:pathLst>
                <a:path extrusionOk="0" h="31" w="8">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649" name="Google Shape;3649;p11"/>
            <p:cNvSpPr/>
            <p:nvPr/>
          </p:nvSpPr>
          <p:spPr>
            <a:xfrm>
              <a:off x="2643188" y="6562726"/>
              <a:ext cx="58738" cy="234950"/>
            </a:xfrm>
            <a:custGeom>
              <a:rect b="b" l="l" r="r" t="t"/>
              <a:pathLst>
                <a:path extrusionOk="0" h="53" w="14">
                  <a:moveTo>
                    <a:pt x="11" y="1"/>
                  </a:moveTo>
                  <a:cubicBezTo>
                    <a:pt x="8" y="8"/>
                    <a:pt x="6" y="14"/>
                    <a:pt x="5" y="21"/>
                  </a:cubicBezTo>
                  <a:cubicBezTo>
                    <a:pt x="3" y="21"/>
                    <a:pt x="0" y="22"/>
                    <a:pt x="0" y="24"/>
                  </a:cubicBezTo>
                  <a:cubicBezTo>
                    <a:pt x="0" y="31"/>
                    <a:pt x="2" y="38"/>
                    <a:pt x="4" y="44"/>
                  </a:cubicBezTo>
                  <a:cubicBezTo>
                    <a:pt x="4" y="45"/>
                    <a:pt x="4" y="45"/>
                    <a:pt x="4" y="45"/>
                  </a:cubicBezTo>
                  <a:cubicBezTo>
                    <a:pt x="4" y="46"/>
                    <a:pt x="5" y="46"/>
                    <a:pt x="5" y="46"/>
                  </a:cubicBezTo>
                  <a:cubicBezTo>
                    <a:pt x="6" y="48"/>
                    <a:pt x="7" y="49"/>
                    <a:pt x="8" y="50"/>
                  </a:cubicBezTo>
                  <a:cubicBezTo>
                    <a:pt x="9" y="53"/>
                    <a:pt x="14" y="51"/>
                    <a:pt x="13" y="48"/>
                  </a:cubicBezTo>
                  <a:cubicBezTo>
                    <a:pt x="11" y="43"/>
                    <a:pt x="9" y="38"/>
                    <a:pt x="8" y="33"/>
                  </a:cubicBezTo>
                  <a:cubicBezTo>
                    <a:pt x="9" y="22"/>
                    <a:pt x="10" y="12"/>
                    <a:pt x="13" y="2"/>
                  </a:cubicBezTo>
                  <a:cubicBezTo>
                    <a:pt x="14" y="1"/>
                    <a:pt x="12" y="0"/>
                    <a:pt x="11" y="1"/>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650" name="Google Shape;3650;p11"/>
            <p:cNvSpPr/>
            <p:nvPr/>
          </p:nvSpPr>
          <p:spPr>
            <a:xfrm>
              <a:off x="2714626" y="6557964"/>
              <a:ext cx="66675" cy="212725"/>
            </a:xfrm>
            <a:custGeom>
              <a:rect b="b" l="l" r="r" t="t"/>
              <a:pathLst>
                <a:path extrusionOk="0" h="48" w="16">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651" name="Google Shape;3651;p11"/>
            <p:cNvSpPr/>
            <p:nvPr/>
          </p:nvSpPr>
          <p:spPr>
            <a:xfrm>
              <a:off x="2794001" y="6597651"/>
              <a:ext cx="33338" cy="195263"/>
            </a:xfrm>
            <a:custGeom>
              <a:rect b="b" l="l" r="r" t="t"/>
              <a:pathLst>
                <a:path extrusionOk="0" h="44" w="8">
                  <a:moveTo>
                    <a:pt x="7" y="2"/>
                  </a:moveTo>
                  <a:cubicBezTo>
                    <a:pt x="7" y="0"/>
                    <a:pt x="3" y="0"/>
                    <a:pt x="3" y="2"/>
                  </a:cubicBezTo>
                  <a:cubicBezTo>
                    <a:pt x="2" y="6"/>
                    <a:pt x="2" y="10"/>
                    <a:pt x="2" y="14"/>
                  </a:cubicBezTo>
                  <a:cubicBezTo>
                    <a:pt x="1" y="15"/>
                    <a:pt x="0" y="15"/>
                    <a:pt x="0" y="16"/>
                  </a:cubicBezTo>
                  <a:cubicBezTo>
                    <a:pt x="0" y="22"/>
                    <a:pt x="0" y="27"/>
                    <a:pt x="1" y="33"/>
                  </a:cubicBezTo>
                  <a:cubicBezTo>
                    <a:pt x="1" y="34"/>
                    <a:pt x="1" y="35"/>
                    <a:pt x="2" y="35"/>
                  </a:cubicBezTo>
                  <a:cubicBezTo>
                    <a:pt x="2" y="37"/>
                    <a:pt x="2" y="39"/>
                    <a:pt x="2" y="41"/>
                  </a:cubicBezTo>
                  <a:cubicBezTo>
                    <a:pt x="2" y="44"/>
                    <a:pt x="7" y="44"/>
                    <a:pt x="7" y="41"/>
                  </a:cubicBezTo>
                  <a:cubicBezTo>
                    <a:pt x="8" y="28"/>
                    <a:pt x="7" y="15"/>
                    <a:pt x="7" y="2"/>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652" name="Google Shape;3652;p11"/>
            <p:cNvSpPr/>
            <p:nvPr/>
          </p:nvSpPr>
          <p:spPr>
            <a:xfrm>
              <a:off x="2884488" y="6545264"/>
              <a:ext cx="79375" cy="211138"/>
            </a:xfrm>
            <a:custGeom>
              <a:rect b="b" l="l" r="r" t="t"/>
              <a:pathLst>
                <a:path extrusionOk="0" h="48" w="19">
                  <a:moveTo>
                    <a:pt x="18" y="44"/>
                  </a:moveTo>
                  <a:cubicBezTo>
                    <a:pt x="15" y="35"/>
                    <a:pt x="15" y="26"/>
                    <a:pt x="16" y="17"/>
                  </a:cubicBezTo>
                  <a:cubicBezTo>
                    <a:pt x="17" y="13"/>
                    <a:pt x="11" y="11"/>
                    <a:pt x="10" y="15"/>
                  </a:cubicBezTo>
                  <a:cubicBezTo>
                    <a:pt x="10" y="15"/>
                    <a:pt x="10" y="15"/>
                    <a:pt x="10" y="15"/>
                  </a:cubicBezTo>
                  <a:cubicBezTo>
                    <a:pt x="9" y="16"/>
                    <a:pt x="9" y="16"/>
                    <a:pt x="9" y="16"/>
                  </a:cubicBezTo>
                  <a:cubicBezTo>
                    <a:pt x="9" y="12"/>
                    <a:pt x="10" y="8"/>
                    <a:pt x="10" y="4"/>
                  </a:cubicBezTo>
                  <a:cubicBezTo>
                    <a:pt x="10" y="1"/>
                    <a:pt x="5" y="0"/>
                    <a:pt x="4" y="3"/>
                  </a:cubicBezTo>
                  <a:cubicBezTo>
                    <a:pt x="3" y="12"/>
                    <a:pt x="2" y="21"/>
                    <a:pt x="1" y="30"/>
                  </a:cubicBezTo>
                  <a:cubicBezTo>
                    <a:pt x="1" y="29"/>
                    <a:pt x="0" y="30"/>
                    <a:pt x="0" y="31"/>
                  </a:cubicBezTo>
                  <a:cubicBezTo>
                    <a:pt x="0" y="35"/>
                    <a:pt x="0" y="39"/>
                    <a:pt x="0" y="43"/>
                  </a:cubicBezTo>
                  <a:cubicBezTo>
                    <a:pt x="0" y="44"/>
                    <a:pt x="1" y="44"/>
                    <a:pt x="2" y="43"/>
                  </a:cubicBezTo>
                  <a:cubicBezTo>
                    <a:pt x="2" y="47"/>
                    <a:pt x="8"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653" name="Google Shape;3653;p11"/>
            <p:cNvSpPr/>
            <p:nvPr/>
          </p:nvSpPr>
          <p:spPr>
            <a:xfrm>
              <a:off x="3038476" y="6611939"/>
              <a:ext cx="25400" cy="144463"/>
            </a:xfrm>
            <a:custGeom>
              <a:rect b="b" l="l" r="r" t="t"/>
              <a:pathLst>
                <a:path extrusionOk="0" h="33" w="6">
                  <a:moveTo>
                    <a:pt x="5" y="3"/>
                  </a:moveTo>
                  <a:cubicBezTo>
                    <a:pt x="5" y="0"/>
                    <a:pt x="0" y="0"/>
                    <a:pt x="0" y="3"/>
                  </a:cubicBezTo>
                  <a:cubicBezTo>
                    <a:pt x="0" y="12"/>
                    <a:pt x="0" y="21"/>
                    <a:pt x="0" y="30"/>
                  </a:cubicBezTo>
                  <a:cubicBezTo>
                    <a:pt x="0" y="33"/>
                    <a:pt x="5" y="33"/>
                    <a:pt x="5" y="30"/>
                  </a:cubicBezTo>
                  <a:cubicBezTo>
                    <a:pt x="6" y="21"/>
                    <a:pt x="5" y="12"/>
                    <a:pt x="5"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654" name="Google Shape;3654;p11"/>
            <p:cNvSpPr/>
            <p:nvPr/>
          </p:nvSpPr>
          <p:spPr>
            <a:xfrm>
              <a:off x="3101976" y="6597651"/>
              <a:ext cx="58738" cy="177800"/>
            </a:xfrm>
            <a:custGeom>
              <a:rect b="b" l="l" r="r" t="t"/>
              <a:pathLst>
                <a:path extrusionOk="0" h="40" w="14">
                  <a:moveTo>
                    <a:pt x="8" y="6"/>
                  </a:moveTo>
                  <a:cubicBezTo>
                    <a:pt x="7" y="5"/>
                    <a:pt x="7" y="4"/>
                    <a:pt x="7" y="3"/>
                  </a:cubicBezTo>
                  <a:cubicBezTo>
                    <a:pt x="6" y="0"/>
                    <a:pt x="0" y="1"/>
                    <a:pt x="1" y="5"/>
                  </a:cubicBezTo>
                  <a:cubicBezTo>
                    <a:pt x="3" y="13"/>
                    <a:pt x="3" y="21"/>
                    <a:pt x="3" y="29"/>
                  </a:cubicBezTo>
                  <a:cubicBezTo>
                    <a:pt x="3" y="30"/>
                    <a:pt x="4" y="31"/>
                    <a:pt x="5" y="31"/>
                  </a:cubicBezTo>
                  <a:cubicBezTo>
                    <a:pt x="5" y="33"/>
                    <a:pt x="5" y="35"/>
                    <a:pt x="6" y="37"/>
                  </a:cubicBezTo>
                  <a:cubicBezTo>
                    <a:pt x="6" y="40"/>
                    <a:pt x="10" y="40"/>
                    <a:pt x="11" y="37"/>
                  </a:cubicBezTo>
                  <a:cubicBezTo>
                    <a:pt x="12" y="28"/>
                    <a:pt x="12" y="18"/>
                    <a:pt x="14" y="9"/>
                  </a:cubicBezTo>
                  <a:cubicBezTo>
                    <a:pt x="14" y="5"/>
                    <a:pt x="10" y="3"/>
                    <a:pt x="8" y="6"/>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655" name="Google Shape;3655;p11"/>
            <p:cNvSpPr/>
            <p:nvPr/>
          </p:nvSpPr>
          <p:spPr>
            <a:xfrm>
              <a:off x="3176588" y="6594476"/>
              <a:ext cx="63500" cy="228600"/>
            </a:xfrm>
            <a:custGeom>
              <a:rect b="b" l="l" r="r" t="t"/>
              <a:pathLst>
                <a:path extrusionOk="0" h="52" w="15">
                  <a:moveTo>
                    <a:pt x="7" y="4"/>
                  </a:moveTo>
                  <a:cubicBezTo>
                    <a:pt x="6" y="7"/>
                    <a:pt x="6" y="9"/>
                    <a:pt x="6" y="11"/>
                  </a:cubicBezTo>
                  <a:cubicBezTo>
                    <a:pt x="4" y="11"/>
                    <a:pt x="2" y="11"/>
                    <a:pt x="2" y="13"/>
                  </a:cubicBezTo>
                  <a:cubicBezTo>
                    <a:pt x="2" y="16"/>
                    <a:pt x="3" y="20"/>
                    <a:pt x="1" y="23"/>
                  </a:cubicBezTo>
                  <a:cubicBezTo>
                    <a:pt x="0" y="24"/>
                    <a:pt x="2" y="26"/>
                    <a:pt x="3" y="25"/>
                  </a:cubicBezTo>
                  <a:cubicBezTo>
                    <a:pt x="2" y="33"/>
                    <a:pt x="2" y="41"/>
                    <a:pt x="4" y="49"/>
                  </a:cubicBezTo>
                  <a:cubicBezTo>
                    <a:pt x="4" y="52"/>
                    <a:pt x="9" y="52"/>
                    <a:pt x="9" y="49"/>
                  </a:cubicBezTo>
                  <a:cubicBezTo>
                    <a:pt x="12" y="35"/>
                    <a:pt x="13" y="20"/>
                    <a:pt x="14" y="5"/>
                  </a:cubicBezTo>
                  <a:cubicBezTo>
                    <a:pt x="15" y="1"/>
                    <a:pt x="7" y="0"/>
                    <a:pt x="7"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656" name="Google Shape;3656;p11"/>
            <p:cNvSpPr/>
            <p:nvPr/>
          </p:nvSpPr>
          <p:spPr>
            <a:xfrm>
              <a:off x="2984501" y="6611939"/>
              <a:ext cx="50800" cy="206375"/>
            </a:xfrm>
            <a:custGeom>
              <a:rect b="b" l="l" r="r" t="t"/>
              <a:pathLst>
                <a:path extrusionOk="0" h="47" w="12">
                  <a:moveTo>
                    <a:pt x="8" y="7"/>
                  </a:moveTo>
                  <a:cubicBezTo>
                    <a:pt x="8" y="6"/>
                    <a:pt x="8" y="4"/>
                    <a:pt x="7" y="3"/>
                  </a:cubicBezTo>
                  <a:cubicBezTo>
                    <a:pt x="7" y="0"/>
                    <a:pt x="3" y="1"/>
                    <a:pt x="4" y="4"/>
                  </a:cubicBezTo>
                  <a:cubicBezTo>
                    <a:pt x="4" y="5"/>
                    <a:pt x="4" y="7"/>
                    <a:pt x="5" y="8"/>
                  </a:cubicBezTo>
                  <a:cubicBezTo>
                    <a:pt x="4" y="8"/>
                    <a:pt x="4"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0" y="8"/>
                    <a:pt x="8" y="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657" name="Google Shape;3657;p11"/>
            <p:cNvSpPr/>
            <p:nvPr/>
          </p:nvSpPr>
          <p:spPr>
            <a:xfrm>
              <a:off x="2589213" y="6624639"/>
              <a:ext cx="53975" cy="119063"/>
            </a:xfrm>
            <a:custGeom>
              <a:rect b="b" l="l" r="r" t="t"/>
              <a:pathLst>
                <a:path extrusionOk="0" h="27" w="13">
                  <a:moveTo>
                    <a:pt x="12" y="24"/>
                  </a:moveTo>
                  <a:cubicBezTo>
                    <a:pt x="9" y="17"/>
                    <a:pt x="6" y="10"/>
                    <a:pt x="4" y="2"/>
                  </a:cubicBezTo>
                  <a:cubicBezTo>
                    <a:pt x="4" y="0"/>
                    <a:pt x="0" y="0"/>
                    <a:pt x="1" y="3"/>
                  </a:cubicBezTo>
                  <a:cubicBezTo>
                    <a:pt x="3" y="11"/>
                    <a:pt x="6" y="18"/>
                    <a:pt x="9" y="26"/>
                  </a:cubicBezTo>
                  <a:cubicBezTo>
                    <a:pt x="10" y="27"/>
                    <a:pt x="13" y="26"/>
                    <a:pt x="12" y="2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658" name="Google Shape;3658;p11"/>
            <p:cNvSpPr/>
            <p:nvPr/>
          </p:nvSpPr>
          <p:spPr>
            <a:xfrm>
              <a:off x="2484438" y="6572251"/>
              <a:ext cx="74613" cy="193675"/>
            </a:xfrm>
            <a:custGeom>
              <a:rect b="b" l="l" r="r" t="t"/>
              <a:pathLst>
                <a:path extrusionOk="0" h="44" w="18">
                  <a:moveTo>
                    <a:pt x="16" y="37"/>
                  </a:moveTo>
                  <a:cubicBezTo>
                    <a:pt x="11" y="28"/>
                    <a:pt x="8" y="18"/>
                    <a:pt x="12" y="8"/>
                  </a:cubicBezTo>
                  <a:cubicBezTo>
                    <a:pt x="14" y="4"/>
                    <a:pt x="8" y="0"/>
                    <a:pt x="6" y="4"/>
                  </a:cubicBezTo>
                  <a:cubicBezTo>
                    <a:pt x="0" y="17"/>
                    <a:pt x="3" y="29"/>
                    <a:pt x="10" y="41"/>
                  </a:cubicBezTo>
                  <a:cubicBezTo>
                    <a:pt x="13" y="44"/>
                    <a:pt x="18" y="41"/>
                    <a:pt x="16" y="3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659" name="Google Shape;3659;p11"/>
            <p:cNvSpPr/>
            <p:nvPr/>
          </p:nvSpPr>
          <p:spPr>
            <a:xfrm>
              <a:off x="2755901" y="6629401"/>
              <a:ext cx="41275" cy="146050"/>
            </a:xfrm>
            <a:custGeom>
              <a:rect b="b" l="l" r="r" t="t"/>
              <a:pathLst>
                <a:path extrusionOk="0" h="33" w="10">
                  <a:moveTo>
                    <a:pt x="2" y="5"/>
                  </a:moveTo>
                  <a:cubicBezTo>
                    <a:pt x="0" y="12"/>
                    <a:pt x="0" y="21"/>
                    <a:pt x="2" y="29"/>
                  </a:cubicBezTo>
                  <a:cubicBezTo>
                    <a:pt x="4" y="33"/>
                    <a:pt x="9" y="31"/>
                    <a:pt x="9" y="27"/>
                  </a:cubicBezTo>
                  <a:cubicBezTo>
                    <a:pt x="7" y="20"/>
                    <a:pt x="7" y="13"/>
                    <a:pt x="9" y="6"/>
                  </a:cubicBezTo>
                  <a:cubicBezTo>
                    <a:pt x="10" y="2"/>
                    <a:pt x="4" y="0"/>
                    <a:pt x="2"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660" name="Google Shape;3660;p11"/>
            <p:cNvSpPr/>
            <p:nvPr/>
          </p:nvSpPr>
          <p:spPr>
            <a:xfrm>
              <a:off x="3273426" y="6567489"/>
              <a:ext cx="61913" cy="220663"/>
            </a:xfrm>
            <a:custGeom>
              <a:rect b="b" l="l" r="r" t="t"/>
              <a:pathLst>
                <a:path extrusionOk="0" h="50" w="15">
                  <a:moveTo>
                    <a:pt x="11" y="28"/>
                  </a:moveTo>
                  <a:cubicBezTo>
                    <a:pt x="11" y="20"/>
                    <a:pt x="11" y="13"/>
                    <a:pt x="13" y="6"/>
                  </a:cubicBezTo>
                  <a:cubicBezTo>
                    <a:pt x="15" y="2"/>
                    <a:pt x="8" y="0"/>
                    <a:pt x="6" y="4"/>
                  </a:cubicBezTo>
                  <a:cubicBezTo>
                    <a:pt x="5" y="8"/>
                    <a:pt x="5" y="11"/>
                    <a:pt x="5" y="15"/>
                  </a:cubicBezTo>
                  <a:cubicBezTo>
                    <a:pt x="4" y="15"/>
                    <a:pt x="4" y="16"/>
                    <a:pt x="3" y="17"/>
                  </a:cubicBezTo>
                  <a:cubicBezTo>
                    <a:pt x="0" y="27"/>
                    <a:pt x="0" y="36"/>
                    <a:pt x="5" y="46"/>
                  </a:cubicBezTo>
                  <a:cubicBezTo>
                    <a:pt x="7" y="50"/>
                    <a:pt x="13" y="46"/>
                    <a:pt x="11" y="42"/>
                  </a:cubicBezTo>
                  <a:cubicBezTo>
                    <a:pt x="9" y="38"/>
                    <a:pt x="9" y="34"/>
                    <a:pt x="8" y="30"/>
                  </a:cubicBezTo>
                  <a:cubicBezTo>
                    <a:pt x="10" y="30"/>
                    <a:pt x="11" y="29"/>
                    <a:pt x="11" y="28"/>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661" name="Google Shape;3661;p11"/>
            <p:cNvSpPr/>
            <p:nvPr/>
          </p:nvSpPr>
          <p:spPr>
            <a:xfrm>
              <a:off x="3360738" y="6624639"/>
              <a:ext cx="33338" cy="141288"/>
            </a:xfrm>
            <a:custGeom>
              <a:rect b="b" l="l" r="r" t="t"/>
              <a:pathLst>
                <a:path extrusionOk="0" h="32" w="8">
                  <a:moveTo>
                    <a:pt x="6" y="4"/>
                  </a:moveTo>
                  <a:cubicBezTo>
                    <a:pt x="5" y="0"/>
                    <a:pt x="0" y="2"/>
                    <a:pt x="1" y="5"/>
                  </a:cubicBezTo>
                  <a:cubicBezTo>
                    <a:pt x="3" y="13"/>
                    <a:pt x="3" y="21"/>
                    <a:pt x="3" y="29"/>
                  </a:cubicBezTo>
                  <a:cubicBezTo>
                    <a:pt x="3" y="32"/>
                    <a:pt x="7" y="32"/>
                    <a:pt x="7" y="29"/>
                  </a:cubicBezTo>
                  <a:cubicBezTo>
                    <a:pt x="8" y="20"/>
                    <a:pt x="8" y="12"/>
                    <a:pt x="6"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662" name="Google Shape;3662;p11"/>
            <p:cNvSpPr/>
            <p:nvPr/>
          </p:nvSpPr>
          <p:spPr>
            <a:xfrm>
              <a:off x="3384551" y="6607176"/>
              <a:ext cx="79375" cy="233363"/>
            </a:xfrm>
            <a:custGeom>
              <a:rect b="b" l="l" r="r" t="t"/>
              <a:pathLst>
                <a:path extrusionOk="0" h="53" w="19">
                  <a:moveTo>
                    <a:pt x="17" y="46"/>
                  </a:moveTo>
                  <a:cubicBezTo>
                    <a:pt x="14" y="36"/>
                    <a:pt x="14" y="25"/>
                    <a:pt x="12" y="14"/>
                  </a:cubicBezTo>
                  <a:cubicBezTo>
                    <a:pt x="12" y="13"/>
                    <a:pt x="12" y="13"/>
                    <a:pt x="12" y="13"/>
                  </a:cubicBezTo>
                  <a:cubicBezTo>
                    <a:pt x="12" y="10"/>
                    <a:pt x="12" y="12"/>
                    <a:pt x="12" y="4"/>
                  </a:cubicBezTo>
                  <a:cubicBezTo>
                    <a:pt x="12" y="0"/>
                    <a:pt x="7" y="0"/>
                    <a:pt x="7" y="4"/>
                  </a:cubicBezTo>
                  <a:cubicBezTo>
                    <a:pt x="7" y="12"/>
                    <a:pt x="7" y="10"/>
                    <a:pt x="8" y="12"/>
                  </a:cubicBezTo>
                  <a:cubicBezTo>
                    <a:pt x="7" y="13"/>
                    <a:pt x="7" y="13"/>
                    <a:pt x="7" y="14"/>
                  </a:cubicBezTo>
                  <a:cubicBezTo>
                    <a:pt x="6" y="16"/>
                    <a:pt x="6" y="19"/>
                    <a:pt x="6" y="22"/>
                  </a:cubicBezTo>
                  <a:cubicBezTo>
                    <a:pt x="5" y="21"/>
                    <a:pt x="5" y="22"/>
                    <a:pt x="4" y="22"/>
                  </a:cubicBezTo>
                  <a:cubicBezTo>
                    <a:pt x="3" y="28"/>
                    <a:pt x="2" y="33"/>
                    <a:pt x="0" y="39"/>
                  </a:cubicBezTo>
                  <a:cubicBezTo>
                    <a:pt x="0" y="40"/>
                    <a:pt x="2" y="40"/>
                    <a:pt x="2" y="39"/>
                  </a:cubicBezTo>
                  <a:cubicBezTo>
                    <a:pt x="4" y="35"/>
                    <a:pt x="5" y="30"/>
                    <a:pt x="6" y="25"/>
                  </a:cubicBezTo>
                  <a:cubicBezTo>
                    <a:pt x="6" y="33"/>
                    <a:pt x="7" y="41"/>
                    <a:pt x="10" y="48"/>
                  </a:cubicBezTo>
                  <a:cubicBezTo>
                    <a:pt x="12" y="53"/>
                    <a:pt x="19" y="51"/>
                    <a:pt x="17" y="46"/>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663" name="Google Shape;3663;p11"/>
            <p:cNvSpPr/>
            <p:nvPr/>
          </p:nvSpPr>
          <p:spPr>
            <a:xfrm>
              <a:off x="3489326" y="6726239"/>
              <a:ext cx="25400" cy="128588"/>
            </a:xfrm>
            <a:custGeom>
              <a:rect b="b" l="l" r="r" t="t"/>
              <a:pathLst>
                <a:path extrusionOk="0" h="29" w="6">
                  <a:moveTo>
                    <a:pt x="5" y="3"/>
                  </a:moveTo>
                  <a:cubicBezTo>
                    <a:pt x="5" y="0"/>
                    <a:pt x="1" y="0"/>
                    <a:pt x="1" y="3"/>
                  </a:cubicBezTo>
                  <a:cubicBezTo>
                    <a:pt x="0" y="10"/>
                    <a:pt x="0" y="21"/>
                    <a:pt x="0" y="25"/>
                  </a:cubicBezTo>
                  <a:cubicBezTo>
                    <a:pt x="0" y="29"/>
                    <a:pt x="6" y="29"/>
                    <a:pt x="6" y="25"/>
                  </a:cubicBezTo>
                  <a:cubicBezTo>
                    <a:pt x="6" y="21"/>
                    <a:pt x="5" y="11"/>
                    <a:pt x="5"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664" name="Google Shape;3664;p11"/>
            <p:cNvSpPr/>
            <p:nvPr/>
          </p:nvSpPr>
          <p:spPr>
            <a:xfrm>
              <a:off x="3517900" y="6624638"/>
              <a:ext cx="42863" cy="176213"/>
            </a:xfrm>
            <a:custGeom>
              <a:rect b="b" l="l" r="r" t="t"/>
              <a:pathLst>
                <a:path extrusionOk="0" h="40" w="10">
                  <a:moveTo>
                    <a:pt x="3" y="3"/>
                  </a:moveTo>
                  <a:cubicBezTo>
                    <a:pt x="0" y="14"/>
                    <a:pt x="0" y="24"/>
                    <a:pt x="0" y="35"/>
                  </a:cubicBezTo>
                  <a:cubicBezTo>
                    <a:pt x="0" y="40"/>
                    <a:pt x="8" y="40"/>
                    <a:pt x="8" y="35"/>
                  </a:cubicBezTo>
                  <a:cubicBezTo>
                    <a:pt x="8" y="25"/>
                    <a:pt x="8" y="15"/>
                    <a:pt x="9" y="4"/>
                  </a:cubicBezTo>
                  <a:cubicBezTo>
                    <a:pt x="10" y="1"/>
                    <a:pt x="4" y="0"/>
                    <a:pt x="3"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665" name="Google Shape;3665;p11"/>
            <p:cNvSpPr/>
            <p:nvPr/>
          </p:nvSpPr>
          <p:spPr>
            <a:xfrm>
              <a:off x="3556000" y="6611938"/>
              <a:ext cx="71438" cy="250825"/>
            </a:xfrm>
            <a:custGeom>
              <a:rect b="b" l="l" r="r" t="t"/>
              <a:pathLst>
                <a:path extrusionOk="0" h="57" w="17">
                  <a:moveTo>
                    <a:pt x="7" y="5"/>
                  </a:moveTo>
                  <a:cubicBezTo>
                    <a:pt x="6" y="7"/>
                    <a:pt x="6" y="10"/>
                    <a:pt x="5" y="12"/>
                  </a:cubicBezTo>
                  <a:cubicBezTo>
                    <a:pt x="5" y="11"/>
                    <a:pt x="5" y="11"/>
                    <a:pt x="5" y="11"/>
                  </a:cubicBezTo>
                  <a:cubicBezTo>
                    <a:pt x="4" y="9"/>
                    <a:pt x="1" y="10"/>
                    <a:pt x="2" y="11"/>
                  </a:cubicBezTo>
                  <a:cubicBezTo>
                    <a:pt x="2" y="14"/>
                    <a:pt x="2" y="17"/>
                    <a:pt x="3" y="19"/>
                  </a:cubicBezTo>
                  <a:cubicBezTo>
                    <a:pt x="0" y="31"/>
                    <a:pt x="1" y="43"/>
                    <a:pt x="7" y="54"/>
                  </a:cubicBezTo>
                  <a:cubicBezTo>
                    <a:pt x="8" y="57"/>
                    <a:pt x="13" y="55"/>
                    <a:pt x="12" y="52"/>
                  </a:cubicBezTo>
                  <a:cubicBezTo>
                    <a:pt x="12" y="38"/>
                    <a:pt x="9" y="23"/>
                    <a:pt x="15" y="10"/>
                  </a:cubicBezTo>
                  <a:cubicBezTo>
                    <a:pt x="17" y="4"/>
                    <a:pt x="10" y="0"/>
                    <a:pt x="7"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666" name="Google Shape;3666;p11"/>
            <p:cNvSpPr/>
            <p:nvPr/>
          </p:nvSpPr>
          <p:spPr>
            <a:xfrm>
              <a:off x="3476625" y="6575426"/>
              <a:ext cx="33338" cy="160338"/>
            </a:xfrm>
            <a:custGeom>
              <a:rect b="b" l="l" r="r" t="t"/>
              <a:pathLst>
                <a:path extrusionOk="0" h="36" w="8">
                  <a:moveTo>
                    <a:pt x="0" y="5"/>
                  </a:moveTo>
                  <a:cubicBezTo>
                    <a:pt x="0" y="14"/>
                    <a:pt x="0" y="23"/>
                    <a:pt x="0" y="32"/>
                  </a:cubicBezTo>
                  <a:cubicBezTo>
                    <a:pt x="0" y="36"/>
                    <a:pt x="7" y="36"/>
                    <a:pt x="8" y="32"/>
                  </a:cubicBezTo>
                  <a:cubicBezTo>
                    <a:pt x="8" y="23"/>
                    <a:pt x="8" y="14"/>
                    <a:pt x="8" y="5"/>
                  </a:cubicBezTo>
                  <a:cubicBezTo>
                    <a:pt x="8" y="0"/>
                    <a:pt x="0" y="0"/>
                    <a:pt x="0"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667" name="Google Shape;3667;p11"/>
            <p:cNvSpPr/>
            <p:nvPr/>
          </p:nvSpPr>
          <p:spPr>
            <a:xfrm>
              <a:off x="3617913" y="6611938"/>
              <a:ext cx="63500" cy="176213"/>
            </a:xfrm>
            <a:custGeom>
              <a:rect b="b" l="l" r="r" t="t"/>
              <a:pathLst>
                <a:path extrusionOk="0" h="40" w="15">
                  <a:moveTo>
                    <a:pt x="5" y="5"/>
                  </a:moveTo>
                  <a:cubicBezTo>
                    <a:pt x="0" y="15"/>
                    <a:pt x="0" y="26"/>
                    <a:pt x="4" y="37"/>
                  </a:cubicBezTo>
                  <a:cubicBezTo>
                    <a:pt x="5" y="40"/>
                    <a:pt x="10" y="40"/>
                    <a:pt x="10" y="36"/>
                  </a:cubicBezTo>
                  <a:cubicBezTo>
                    <a:pt x="9" y="27"/>
                    <a:pt x="9" y="18"/>
                    <a:pt x="13" y="10"/>
                  </a:cubicBezTo>
                  <a:cubicBezTo>
                    <a:pt x="15" y="4"/>
                    <a:pt x="7" y="0"/>
                    <a:pt x="5"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668" name="Google Shape;3668;p11"/>
            <p:cNvSpPr/>
            <p:nvPr/>
          </p:nvSpPr>
          <p:spPr>
            <a:xfrm>
              <a:off x="3714750" y="6686551"/>
              <a:ext cx="33338" cy="136525"/>
            </a:xfrm>
            <a:custGeom>
              <a:rect b="b" l="l" r="r" t="t"/>
              <a:pathLst>
                <a:path extrusionOk="0" h="31" w="8">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669" name="Google Shape;3669;p11"/>
            <p:cNvSpPr/>
            <p:nvPr/>
          </p:nvSpPr>
          <p:spPr>
            <a:xfrm>
              <a:off x="3856038" y="6562726"/>
              <a:ext cx="58738" cy="234950"/>
            </a:xfrm>
            <a:custGeom>
              <a:rect b="b" l="l" r="r" t="t"/>
              <a:pathLst>
                <a:path extrusionOk="0" h="53" w="14">
                  <a:moveTo>
                    <a:pt x="10" y="1"/>
                  </a:moveTo>
                  <a:cubicBezTo>
                    <a:pt x="8" y="8"/>
                    <a:pt x="6" y="14"/>
                    <a:pt x="5" y="21"/>
                  </a:cubicBezTo>
                  <a:cubicBezTo>
                    <a:pt x="3" y="21"/>
                    <a:pt x="0" y="22"/>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1" y="43"/>
                    <a:pt x="9" y="38"/>
                    <a:pt x="8" y="33"/>
                  </a:cubicBezTo>
                  <a:cubicBezTo>
                    <a:pt x="9" y="22"/>
                    <a:pt x="10" y="12"/>
                    <a:pt x="13" y="2"/>
                  </a:cubicBezTo>
                  <a:cubicBezTo>
                    <a:pt x="14" y="1"/>
                    <a:pt x="11" y="0"/>
                    <a:pt x="10" y="1"/>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670" name="Google Shape;3670;p11"/>
            <p:cNvSpPr/>
            <p:nvPr/>
          </p:nvSpPr>
          <p:spPr>
            <a:xfrm>
              <a:off x="3922713" y="6557963"/>
              <a:ext cx="71438" cy="212725"/>
            </a:xfrm>
            <a:custGeom>
              <a:rect b="b" l="l" r="r" t="t"/>
              <a:pathLst>
                <a:path extrusionOk="0" h="48" w="17">
                  <a:moveTo>
                    <a:pt x="12" y="2"/>
                  </a:moveTo>
                  <a:cubicBezTo>
                    <a:pt x="4" y="14"/>
                    <a:pt x="0" y="29"/>
                    <a:pt x="1" y="44"/>
                  </a:cubicBezTo>
                  <a:cubicBezTo>
                    <a:pt x="1" y="48"/>
                    <a:pt x="7" y="48"/>
                    <a:pt x="7" y="44"/>
                  </a:cubicBezTo>
                  <a:cubicBezTo>
                    <a:pt x="8" y="30"/>
                    <a:pt x="9" y="16"/>
                    <a:pt x="16" y="4"/>
                  </a:cubicBezTo>
                  <a:cubicBezTo>
                    <a:pt x="17" y="2"/>
                    <a:pt x="14" y="0"/>
                    <a:pt x="12" y="2"/>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671" name="Google Shape;3671;p11"/>
            <p:cNvSpPr/>
            <p:nvPr/>
          </p:nvSpPr>
          <p:spPr>
            <a:xfrm>
              <a:off x="4006850" y="6597651"/>
              <a:ext cx="33338" cy="195263"/>
            </a:xfrm>
            <a:custGeom>
              <a:rect b="b" l="l" r="r" t="t"/>
              <a:pathLst>
                <a:path extrusionOk="0" h="44" w="8">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6" y="44"/>
                    <a:pt x="7" y="41"/>
                  </a:cubicBezTo>
                  <a:cubicBezTo>
                    <a:pt x="8" y="28"/>
                    <a:pt x="7" y="15"/>
                    <a:pt x="6" y="2"/>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672" name="Google Shape;3672;p11"/>
            <p:cNvSpPr/>
            <p:nvPr/>
          </p:nvSpPr>
          <p:spPr>
            <a:xfrm>
              <a:off x="4098925" y="6545263"/>
              <a:ext cx="74613" cy="211138"/>
            </a:xfrm>
            <a:custGeom>
              <a:rect b="b" l="l" r="r" t="t"/>
              <a:pathLst>
                <a:path extrusionOk="0" h="48" w="18">
                  <a:moveTo>
                    <a:pt x="17" y="44"/>
                  </a:moveTo>
                  <a:cubicBezTo>
                    <a:pt x="14" y="35"/>
                    <a:pt x="14"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1" y="21"/>
                    <a:pt x="1" y="30"/>
                  </a:cubicBezTo>
                  <a:cubicBezTo>
                    <a:pt x="0" y="29"/>
                    <a:pt x="0" y="30"/>
                    <a:pt x="0" y="31"/>
                  </a:cubicBezTo>
                  <a:cubicBezTo>
                    <a:pt x="0" y="35"/>
                    <a:pt x="0" y="39"/>
                    <a:pt x="0" y="43"/>
                  </a:cubicBezTo>
                  <a:cubicBezTo>
                    <a:pt x="0" y="44"/>
                    <a:pt x="1" y="44"/>
                    <a:pt x="1"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7" y="4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673" name="Google Shape;3673;p11"/>
            <p:cNvSpPr/>
            <p:nvPr/>
          </p:nvSpPr>
          <p:spPr>
            <a:xfrm>
              <a:off x="4252913" y="6611938"/>
              <a:ext cx="20638" cy="144463"/>
            </a:xfrm>
            <a:custGeom>
              <a:rect b="b" l="l" r="r" t="t"/>
              <a:pathLst>
                <a:path extrusionOk="0" h="33" w="5">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674" name="Google Shape;3674;p11"/>
            <p:cNvSpPr/>
            <p:nvPr/>
          </p:nvSpPr>
          <p:spPr>
            <a:xfrm>
              <a:off x="4314825" y="6597651"/>
              <a:ext cx="58738" cy="177800"/>
            </a:xfrm>
            <a:custGeom>
              <a:rect b="b" l="l" r="r" t="t"/>
              <a:pathLst>
                <a:path extrusionOk="0" h="40" w="14">
                  <a:moveTo>
                    <a:pt x="7" y="6"/>
                  </a:moveTo>
                  <a:cubicBezTo>
                    <a:pt x="7" y="5"/>
                    <a:pt x="7" y="4"/>
                    <a:pt x="7" y="3"/>
                  </a:cubicBezTo>
                  <a:cubicBezTo>
                    <a:pt x="6" y="0"/>
                    <a:pt x="0" y="1"/>
                    <a:pt x="1" y="5"/>
                  </a:cubicBezTo>
                  <a:cubicBezTo>
                    <a:pt x="2" y="13"/>
                    <a:pt x="2" y="21"/>
                    <a:pt x="3" y="29"/>
                  </a:cubicBezTo>
                  <a:cubicBezTo>
                    <a:pt x="3" y="30"/>
                    <a:pt x="4" y="31"/>
                    <a:pt x="5" y="31"/>
                  </a:cubicBezTo>
                  <a:cubicBezTo>
                    <a:pt x="5" y="33"/>
                    <a:pt x="5" y="35"/>
                    <a:pt x="5" y="37"/>
                  </a:cubicBezTo>
                  <a:cubicBezTo>
                    <a:pt x="6" y="40"/>
                    <a:pt x="10" y="40"/>
                    <a:pt x="10" y="37"/>
                  </a:cubicBezTo>
                  <a:cubicBezTo>
                    <a:pt x="12" y="28"/>
                    <a:pt x="11" y="18"/>
                    <a:pt x="13" y="9"/>
                  </a:cubicBezTo>
                  <a:cubicBezTo>
                    <a:pt x="14" y="5"/>
                    <a:pt x="9" y="3"/>
                    <a:pt x="7" y="6"/>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675" name="Google Shape;3675;p11"/>
            <p:cNvSpPr/>
            <p:nvPr/>
          </p:nvSpPr>
          <p:spPr>
            <a:xfrm>
              <a:off x="4386263" y="6594476"/>
              <a:ext cx="66675" cy="228600"/>
            </a:xfrm>
            <a:custGeom>
              <a:rect b="b" l="l" r="r" t="t"/>
              <a:pathLst>
                <a:path extrusionOk="0" h="52" w="16">
                  <a:moveTo>
                    <a:pt x="7" y="4"/>
                  </a:moveTo>
                  <a:cubicBezTo>
                    <a:pt x="7" y="7"/>
                    <a:pt x="7" y="9"/>
                    <a:pt x="6" y="11"/>
                  </a:cubicBezTo>
                  <a:cubicBezTo>
                    <a:pt x="5" y="11"/>
                    <a:pt x="3" y="11"/>
                    <a:pt x="3" y="13"/>
                  </a:cubicBezTo>
                  <a:cubicBezTo>
                    <a:pt x="3" y="16"/>
                    <a:pt x="3" y="20"/>
                    <a:pt x="1" y="23"/>
                  </a:cubicBezTo>
                  <a:cubicBezTo>
                    <a:pt x="0" y="24"/>
                    <a:pt x="3" y="26"/>
                    <a:pt x="4" y="25"/>
                  </a:cubicBezTo>
                  <a:cubicBezTo>
                    <a:pt x="3" y="33"/>
                    <a:pt x="3" y="41"/>
                    <a:pt x="4" y="49"/>
                  </a:cubicBezTo>
                  <a:cubicBezTo>
                    <a:pt x="5" y="52"/>
                    <a:pt x="9" y="52"/>
                    <a:pt x="10" y="49"/>
                  </a:cubicBezTo>
                  <a:cubicBezTo>
                    <a:pt x="13" y="35"/>
                    <a:pt x="13" y="20"/>
                    <a:pt x="15" y="5"/>
                  </a:cubicBezTo>
                  <a:cubicBezTo>
                    <a:pt x="16" y="1"/>
                    <a:pt x="8" y="0"/>
                    <a:pt x="7"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676" name="Google Shape;3676;p11"/>
            <p:cNvSpPr/>
            <p:nvPr/>
          </p:nvSpPr>
          <p:spPr>
            <a:xfrm>
              <a:off x="4198938" y="6611938"/>
              <a:ext cx="49213" cy="206375"/>
            </a:xfrm>
            <a:custGeom>
              <a:rect b="b" l="l" r="r" t="t"/>
              <a:pathLst>
                <a:path extrusionOk="0" h="47" w="12">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1" y="33"/>
                    <a:pt x="10" y="29"/>
                  </a:cubicBezTo>
                  <a:cubicBezTo>
                    <a:pt x="11" y="28"/>
                    <a:pt x="11" y="28"/>
                    <a:pt x="11" y="28"/>
                  </a:cubicBezTo>
                  <a:cubicBezTo>
                    <a:pt x="11" y="26"/>
                    <a:pt x="11" y="23"/>
                    <a:pt x="11" y="21"/>
                  </a:cubicBezTo>
                  <a:cubicBezTo>
                    <a:pt x="11" y="18"/>
                    <a:pt x="11" y="15"/>
                    <a:pt x="11" y="13"/>
                  </a:cubicBezTo>
                  <a:cubicBezTo>
                    <a:pt x="12" y="10"/>
                    <a:pt x="10" y="8"/>
                    <a:pt x="8" y="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677" name="Google Shape;3677;p11"/>
            <p:cNvSpPr/>
            <p:nvPr/>
          </p:nvSpPr>
          <p:spPr>
            <a:xfrm>
              <a:off x="3802063" y="6624638"/>
              <a:ext cx="53975" cy="119063"/>
            </a:xfrm>
            <a:custGeom>
              <a:rect b="b" l="l" r="r" t="t"/>
              <a:pathLst>
                <a:path extrusionOk="0" h="27" w="13">
                  <a:moveTo>
                    <a:pt x="12" y="24"/>
                  </a:moveTo>
                  <a:cubicBezTo>
                    <a:pt x="9" y="17"/>
                    <a:pt x="6" y="10"/>
                    <a:pt x="4" y="2"/>
                  </a:cubicBezTo>
                  <a:cubicBezTo>
                    <a:pt x="3" y="0"/>
                    <a:pt x="0" y="0"/>
                    <a:pt x="0" y="3"/>
                  </a:cubicBezTo>
                  <a:cubicBezTo>
                    <a:pt x="3" y="11"/>
                    <a:pt x="5" y="18"/>
                    <a:pt x="9" y="26"/>
                  </a:cubicBezTo>
                  <a:cubicBezTo>
                    <a:pt x="10" y="27"/>
                    <a:pt x="13" y="26"/>
                    <a:pt x="12" y="2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678" name="Google Shape;3678;p11"/>
            <p:cNvSpPr/>
            <p:nvPr/>
          </p:nvSpPr>
          <p:spPr>
            <a:xfrm>
              <a:off x="3697288" y="6572251"/>
              <a:ext cx="76200" cy="193675"/>
            </a:xfrm>
            <a:custGeom>
              <a:rect b="b" l="l" r="r" t="t"/>
              <a:pathLst>
                <a:path extrusionOk="0" h="44" w="18">
                  <a:moveTo>
                    <a:pt x="16" y="37"/>
                  </a:moveTo>
                  <a:cubicBezTo>
                    <a:pt x="11" y="28"/>
                    <a:pt x="7" y="18"/>
                    <a:pt x="12" y="8"/>
                  </a:cubicBezTo>
                  <a:cubicBezTo>
                    <a:pt x="14" y="4"/>
                    <a:pt x="8" y="0"/>
                    <a:pt x="6" y="4"/>
                  </a:cubicBezTo>
                  <a:cubicBezTo>
                    <a:pt x="0" y="17"/>
                    <a:pt x="3" y="29"/>
                    <a:pt x="10" y="41"/>
                  </a:cubicBezTo>
                  <a:cubicBezTo>
                    <a:pt x="12" y="44"/>
                    <a:pt x="18" y="41"/>
                    <a:pt x="16" y="3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679" name="Google Shape;3679;p11"/>
            <p:cNvSpPr/>
            <p:nvPr/>
          </p:nvSpPr>
          <p:spPr>
            <a:xfrm>
              <a:off x="3963988" y="6629401"/>
              <a:ext cx="46038" cy="146050"/>
            </a:xfrm>
            <a:custGeom>
              <a:rect b="b" l="l" r="r" t="t"/>
              <a:pathLst>
                <a:path extrusionOk="0" h="33" w="11">
                  <a:moveTo>
                    <a:pt x="3" y="5"/>
                  </a:moveTo>
                  <a:cubicBezTo>
                    <a:pt x="0" y="12"/>
                    <a:pt x="1" y="21"/>
                    <a:pt x="3" y="29"/>
                  </a:cubicBezTo>
                  <a:cubicBezTo>
                    <a:pt x="4" y="33"/>
                    <a:pt x="10" y="31"/>
                    <a:pt x="9" y="27"/>
                  </a:cubicBezTo>
                  <a:cubicBezTo>
                    <a:pt x="8" y="20"/>
                    <a:pt x="7" y="13"/>
                    <a:pt x="9" y="6"/>
                  </a:cubicBezTo>
                  <a:cubicBezTo>
                    <a:pt x="11" y="2"/>
                    <a:pt x="4" y="0"/>
                    <a:pt x="3"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680" name="Google Shape;3680;p11"/>
            <p:cNvSpPr/>
            <p:nvPr/>
          </p:nvSpPr>
          <p:spPr>
            <a:xfrm>
              <a:off x="4486275" y="6567488"/>
              <a:ext cx="61913" cy="220663"/>
            </a:xfrm>
            <a:custGeom>
              <a:rect b="b" l="l" r="r" t="t"/>
              <a:pathLst>
                <a:path extrusionOk="0" h="50" w="15">
                  <a:moveTo>
                    <a:pt x="10" y="28"/>
                  </a:moveTo>
                  <a:cubicBezTo>
                    <a:pt x="11" y="20"/>
                    <a:pt x="11" y="13"/>
                    <a:pt x="13" y="6"/>
                  </a:cubicBezTo>
                  <a:cubicBezTo>
                    <a:pt x="15" y="2"/>
                    <a:pt x="7" y="0"/>
                    <a:pt x="6" y="4"/>
                  </a:cubicBezTo>
                  <a:cubicBezTo>
                    <a:pt x="5" y="8"/>
                    <a:pt x="4" y="11"/>
                    <a:pt x="4" y="15"/>
                  </a:cubicBezTo>
                  <a:cubicBezTo>
                    <a:pt x="4" y="15"/>
                    <a:pt x="3" y="16"/>
                    <a:pt x="3" y="17"/>
                  </a:cubicBezTo>
                  <a:cubicBezTo>
                    <a:pt x="0" y="27"/>
                    <a:pt x="0" y="36"/>
                    <a:pt x="4" y="46"/>
                  </a:cubicBezTo>
                  <a:cubicBezTo>
                    <a:pt x="6" y="50"/>
                    <a:pt x="13" y="46"/>
                    <a:pt x="11" y="42"/>
                  </a:cubicBezTo>
                  <a:cubicBezTo>
                    <a:pt x="9" y="38"/>
                    <a:pt x="8" y="34"/>
                    <a:pt x="8" y="30"/>
                  </a:cubicBezTo>
                  <a:cubicBezTo>
                    <a:pt x="9" y="30"/>
                    <a:pt x="10" y="29"/>
                    <a:pt x="10" y="28"/>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681" name="Google Shape;3681;p11"/>
            <p:cNvSpPr/>
            <p:nvPr/>
          </p:nvSpPr>
          <p:spPr>
            <a:xfrm>
              <a:off x="4573588" y="6624638"/>
              <a:ext cx="33338" cy="141288"/>
            </a:xfrm>
            <a:custGeom>
              <a:rect b="b" l="l" r="r" t="t"/>
              <a:pathLst>
                <a:path extrusionOk="0" h="32" w="8">
                  <a:moveTo>
                    <a:pt x="5" y="4"/>
                  </a:moveTo>
                  <a:cubicBezTo>
                    <a:pt x="5" y="0"/>
                    <a:pt x="0" y="2"/>
                    <a:pt x="0" y="5"/>
                  </a:cubicBezTo>
                  <a:cubicBezTo>
                    <a:pt x="2" y="13"/>
                    <a:pt x="2" y="21"/>
                    <a:pt x="3" y="29"/>
                  </a:cubicBezTo>
                  <a:cubicBezTo>
                    <a:pt x="3" y="32"/>
                    <a:pt x="7" y="32"/>
                    <a:pt x="7" y="29"/>
                  </a:cubicBezTo>
                  <a:cubicBezTo>
                    <a:pt x="8" y="20"/>
                    <a:pt x="7" y="12"/>
                    <a:pt x="5"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682" name="Google Shape;3682;p11"/>
            <p:cNvSpPr/>
            <p:nvPr/>
          </p:nvSpPr>
          <p:spPr>
            <a:xfrm>
              <a:off x="4598988" y="6607176"/>
              <a:ext cx="79375" cy="233363"/>
            </a:xfrm>
            <a:custGeom>
              <a:rect b="b" l="l" r="r" t="t"/>
              <a:pathLst>
                <a:path extrusionOk="0" h="53" w="19">
                  <a:moveTo>
                    <a:pt x="17" y="46"/>
                  </a:moveTo>
                  <a:cubicBezTo>
                    <a:pt x="14" y="36"/>
                    <a:pt x="13" y="25"/>
                    <a:pt x="12" y="14"/>
                  </a:cubicBezTo>
                  <a:cubicBezTo>
                    <a:pt x="12" y="13"/>
                    <a:pt x="12" y="13"/>
                    <a:pt x="11" y="13"/>
                  </a:cubicBezTo>
                  <a:cubicBezTo>
                    <a:pt x="11" y="10"/>
                    <a:pt x="11" y="12"/>
                    <a:pt x="11" y="4"/>
                  </a:cubicBezTo>
                  <a:cubicBezTo>
                    <a:pt x="11" y="0"/>
                    <a:pt x="7" y="0"/>
                    <a:pt x="7" y="4"/>
                  </a:cubicBezTo>
                  <a:cubicBezTo>
                    <a:pt x="7" y="12"/>
                    <a:pt x="7" y="10"/>
                    <a:pt x="7" y="12"/>
                  </a:cubicBezTo>
                  <a:cubicBezTo>
                    <a:pt x="7" y="13"/>
                    <a:pt x="6" y="13"/>
                    <a:pt x="6" y="14"/>
                  </a:cubicBezTo>
                  <a:cubicBezTo>
                    <a:pt x="6" y="16"/>
                    <a:pt x="6" y="19"/>
                    <a:pt x="6" y="22"/>
                  </a:cubicBezTo>
                  <a:cubicBezTo>
                    <a:pt x="5" y="21"/>
                    <a:pt x="4" y="22"/>
                    <a:pt x="4" y="22"/>
                  </a:cubicBezTo>
                  <a:cubicBezTo>
                    <a:pt x="2" y="28"/>
                    <a:pt x="2" y="33"/>
                    <a:pt x="0" y="39"/>
                  </a:cubicBezTo>
                  <a:cubicBezTo>
                    <a:pt x="0" y="40"/>
                    <a:pt x="2" y="40"/>
                    <a:pt x="2" y="39"/>
                  </a:cubicBezTo>
                  <a:cubicBezTo>
                    <a:pt x="3" y="35"/>
                    <a:pt x="4" y="30"/>
                    <a:pt x="5" y="25"/>
                  </a:cubicBezTo>
                  <a:cubicBezTo>
                    <a:pt x="5" y="33"/>
                    <a:pt x="6" y="41"/>
                    <a:pt x="9" y="48"/>
                  </a:cubicBezTo>
                  <a:cubicBezTo>
                    <a:pt x="11" y="53"/>
                    <a:pt x="19" y="51"/>
                    <a:pt x="17" y="46"/>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683" name="Google Shape;3683;p11"/>
            <p:cNvSpPr/>
            <p:nvPr/>
          </p:nvSpPr>
          <p:spPr>
            <a:xfrm>
              <a:off x="4699000" y="6726238"/>
              <a:ext cx="28575" cy="128588"/>
            </a:xfrm>
            <a:custGeom>
              <a:rect b="b" l="l" r="r" t="t"/>
              <a:pathLst>
                <a:path extrusionOk="0" h="29" w="7">
                  <a:moveTo>
                    <a:pt x="6" y="3"/>
                  </a:moveTo>
                  <a:cubicBezTo>
                    <a:pt x="5" y="0"/>
                    <a:pt x="2" y="0"/>
                    <a:pt x="1" y="3"/>
                  </a:cubicBezTo>
                  <a:cubicBezTo>
                    <a:pt x="1" y="10"/>
                    <a:pt x="0" y="21"/>
                    <a:pt x="0" y="25"/>
                  </a:cubicBezTo>
                  <a:cubicBezTo>
                    <a:pt x="0" y="29"/>
                    <a:pt x="7" y="29"/>
                    <a:pt x="7" y="25"/>
                  </a:cubicBezTo>
                  <a:cubicBezTo>
                    <a:pt x="7" y="21"/>
                    <a:pt x="6" y="11"/>
                    <a:pt x="6"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684" name="Google Shape;3684;p11"/>
            <p:cNvSpPr/>
            <p:nvPr/>
          </p:nvSpPr>
          <p:spPr>
            <a:xfrm>
              <a:off x="4727575" y="6624638"/>
              <a:ext cx="41275" cy="176213"/>
            </a:xfrm>
            <a:custGeom>
              <a:rect b="b" l="l" r="r" t="t"/>
              <a:pathLst>
                <a:path extrusionOk="0" h="40" w="10">
                  <a:moveTo>
                    <a:pt x="3" y="3"/>
                  </a:moveTo>
                  <a:cubicBezTo>
                    <a:pt x="1" y="14"/>
                    <a:pt x="0" y="24"/>
                    <a:pt x="1" y="35"/>
                  </a:cubicBezTo>
                  <a:cubicBezTo>
                    <a:pt x="1" y="40"/>
                    <a:pt x="9" y="40"/>
                    <a:pt x="9" y="35"/>
                  </a:cubicBezTo>
                  <a:cubicBezTo>
                    <a:pt x="9" y="25"/>
                    <a:pt x="9" y="15"/>
                    <a:pt x="10" y="4"/>
                  </a:cubicBezTo>
                  <a:cubicBezTo>
                    <a:pt x="10" y="1"/>
                    <a:pt x="4" y="0"/>
                    <a:pt x="3"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685" name="Google Shape;3685;p11"/>
            <p:cNvSpPr/>
            <p:nvPr/>
          </p:nvSpPr>
          <p:spPr>
            <a:xfrm>
              <a:off x="4768850" y="6611938"/>
              <a:ext cx="71438" cy="250825"/>
            </a:xfrm>
            <a:custGeom>
              <a:rect b="b" l="l" r="r" t="t"/>
              <a:pathLst>
                <a:path extrusionOk="0" h="57" w="17">
                  <a:moveTo>
                    <a:pt x="7" y="5"/>
                  </a:moveTo>
                  <a:cubicBezTo>
                    <a:pt x="6" y="7"/>
                    <a:pt x="5" y="10"/>
                    <a:pt x="4" y="12"/>
                  </a:cubicBezTo>
                  <a:cubicBezTo>
                    <a:pt x="4" y="11"/>
                    <a:pt x="4" y="11"/>
                    <a:pt x="4" y="11"/>
                  </a:cubicBezTo>
                  <a:cubicBezTo>
                    <a:pt x="4" y="9"/>
                    <a:pt x="1" y="10"/>
                    <a:pt x="1" y="11"/>
                  </a:cubicBezTo>
                  <a:cubicBezTo>
                    <a:pt x="2" y="14"/>
                    <a:pt x="2" y="17"/>
                    <a:pt x="2" y="19"/>
                  </a:cubicBezTo>
                  <a:cubicBezTo>
                    <a:pt x="0" y="31"/>
                    <a:pt x="1" y="43"/>
                    <a:pt x="6"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686" name="Google Shape;3686;p11"/>
            <p:cNvSpPr/>
            <p:nvPr/>
          </p:nvSpPr>
          <p:spPr>
            <a:xfrm>
              <a:off x="4686300" y="6575426"/>
              <a:ext cx="33338" cy="160338"/>
            </a:xfrm>
            <a:custGeom>
              <a:rect b="b" l="l" r="r" t="t"/>
              <a:pathLst>
                <a:path extrusionOk="0" h="36" w="8">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687" name="Google Shape;3687;p11"/>
            <p:cNvSpPr/>
            <p:nvPr/>
          </p:nvSpPr>
          <p:spPr>
            <a:xfrm>
              <a:off x="4827588" y="6611938"/>
              <a:ext cx="66675" cy="176213"/>
            </a:xfrm>
            <a:custGeom>
              <a:rect b="b" l="l" r="r" t="t"/>
              <a:pathLst>
                <a:path extrusionOk="0" h="40" w="16">
                  <a:moveTo>
                    <a:pt x="5" y="5"/>
                  </a:moveTo>
                  <a:cubicBezTo>
                    <a:pt x="1" y="15"/>
                    <a:pt x="0" y="26"/>
                    <a:pt x="4" y="37"/>
                  </a:cubicBezTo>
                  <a:cubicBezTo>
                    <a:pt x="5" y="40"/>
                    <a:pt x="10" y="40"/>
                    <a:pt x="10" y="36"/>
                  </a:cubicBezTo>
                  <a:cubicBezTo>
                    <a:pt x="10" y="27"/>
                    <a:pt x="9" y="18"/>
                    <a:pt x="13" y="10"/>
                  </a:cubicBezTo>
                  <a:cubicBezTo>
                    <a:pt x="16" y="4"/>
                    <a:pt x="8" y="0"/>
                    <a:pt x="5"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688" name="Google Shape;3688;p11"/>
            <p:cNvSpPr/>
            <p:nvPr/>
          </p:nvSpPr>
          <p:spPr>
            <a:xfrm>
              <a:off x="4927600" y="6686551"/>
              <a:ext cx="33338" cy="136525"/>
            </a:xfrm>
            <a:custGeom>
              <a:rect b="b" l="l" r="r" t="t"/>
              <a:pathLst>
                <a:path extrusionOk="0" h="31" w="8">
                  <a:moveTo>
                    <a:pt x="0" y="5"/>
                  </a:moveTo>
                  <a:cubicBezTo>
                    <a:pt x="0" y="12"/>
                    <a:pt x="0" y="20"/>
                    <a:pt x="1" y="27"/>
                  </a:cubicBezTo>
                  <a:cubicBezTo>
                    <a:pt x="1" y="31"/>
                    <a:pt x="6" y="31"/>
                    <a:pt x="6" y="27"/>
                  </a:cubicBezTo>
                  <a:cubicBezTo>
                    <a:pt x="7" y="20"/>
                    <a:pt x="7" y="12"/>
                    <a:pt x="7" y="5"/>
                  </a:cubicBezTo>
                  <a:cubicBezTo>
                    <a:pt x="8" y="0"/>
                    <a:pt x="0" y="0"/>
                    <a:pt x="0"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689" name="Google Shape;3689;p11"/>
            <p:cNvSpPr/>
            <p:nvPr/>
          </p:nvSpPr>
          <p:spPr>
            <a:xfrm>
              <a:off x="5068888" y="6562726"/>
              <a:ext cx="55563" cy="234950"/>
            </a:xfrm>
            <a:custGeom>
              <a:rect b="b" l="l" r="r" t="t"/>
              <a:pathLst>
                <a:path extrusionOk="0" h="53" w="13">
                  <a:moveTo>
                    <a:pt x="10" y="1"/>
                  </a:moveTo>
                  <a:cubicBezTo>
                    <a:pt x="7" y="8"/>
                    <a:pt x="5" y="14"/>
                    <a:pt x="4" y="21"/>
                  </a:cubicBezTo>
                  <a:cubicBezTo>
                    <a:pt x="2" y="21"/>
                    <a:pt x="0" y="22"/>
                    <a:pt x="0" y="24"/>
                  </a:cubicBezTo>
                  <a:cubicBezTo>
                    <a:pt x="0" y="31"/>
                    <a:pt x="1" y="38"/>
                    <a:pt x="3" y="44"/>
                  </a:cubicBezTo>
                  <a:cubicBezTo>
                    <a:pt x="4" y="45"/>
                    <a:pt x="4" y="45"/>
                    <a:pt x="4" y="45"/>
                  </a:cubicBezTo>
                  <a:cubicBezTo>
                    <a:pt x="4" y="46"/>
                    <a:pt x="4" y="46"/>
                    <a:pt x="5" y="46"/>
                  </a:cubicBezTo>
                  <a:cubicBezTo>
                    <a:pt x="5" y="48"/>
                    <a:pt x="6" y="49"/>
                    <a:pt x="7" y="50"/>
                  </a:cubicBezTo>
                  <a:cubicBezTo>
                    <a:pt x="9" y="53"/>
                    <a:pt x="13" y="51"/>
                    <a:pt x="12" y="48"/>
                  </a:cubicBezTo>
                  <a:cubicBezTo>
                    <a:pt x="10" y="43"/>
                    <a:pt x="9" y="38"/>
                    <a:pt x="8" y="33"/>
                  </a:cubicBezTo>
                  <a:cubicBezTo>
                    <a:pt x="8" y="22"/>
                    <a:pt x="9" y="12"/>
                    <a:pt x="13" y="2"/>
                  </a:cubicBezTo>
                  <a:cubicBezTo>
                    <a:pt x="13" y="1"/>
                    <a:pt x="11" y="0"/>
                    <a:pt x="10" y="1"/>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690" name="Google Shape;3690;p11"/>
            <p:cNvSpPr/>
            <p:nvPr/>
          </p:nvSpPr>
          <p:spPr>
            <a:xfrm>
              <a:off x="5135563" y="6557963"/>
              <a:ext cx="71438" cy="212725"/>
            </a:xfrm>
            <a:custGeom>
              <a:rect b="b" l="l" r="r" t="t"/>
              <a:pathLst>
                <a:path extrusionOk="0" h="48" w="17">
                  <a:moveTo>
                    <a:pt x="12" y="2"/>
                  </a:moveTo>
                  <a:cubicBezTo>
                    <a:pt x="4" y="14"/>
                    <a:pt x="0" y="29"/>
                    <a:pt x="1" y="44"/>
                  </a:cubicBezTo>
                  <a:cubicBezTo>
                    <a:pt x="1" y="48"/>
                    <a:pt x="6" y="48"/>
                    <a:pt x="6" y="44"/>
                  </a:cubicBezTo>
                  <a:cubicBezTo>
                    <a:pt x="7" y="30"/>
                    <a:pt x="8" y="16"/>
                    <a:pt x="15" y="4"/>
                  </a:cubicBezTo>
                  <a:cubicBezTo>
                    <a:pt x="17" y="2"/>
                    <a:pt x="13" y="0"/>
                    <a:pt x="12" y="2"/>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691" name="Google Shape;3691;p11"/>
            <p:cNvSpPr/>
            <p:nvPr/>
          </p:nvSpPr>
          <p:spPr>
            <a:xfrm>
              <a:off x="5219700" y="6597651"/>
              <a:ext cx="28575" cy="195263"/>
            </a:xfrm>
            <a:custGeom>
              <a:rect b="b" l="l" r="r" t="t"/>
              <a:pathLst>
                <a:path extrusionOk="0" h="44" w="7">
                  <a:moveTo>
                    <a:pt x="6" y="2"/>
                  </a:moveTo>
                  <a:cubicBezTo>
                    <a:pt x="6" y="0"/>
                    <a:pt x="2" y="0"/>
                    <a:pt x="2" y="2"/>
                  </a:cubicBezTo>
                  <a:cubicBezTo>
                    <a:pt x="2" y="6"/>
                    <a:pt x="2" y="10"/>
                    <a:pt x="1" y="14"/>
                  </a:cubicBezTo>
                  <a:cubicBezTo>
                    <a:pt x="0" y="15"/>
                    <a:pt x="0" y="15"/>
                    <a:pt x="0" y="16"/>
                  </a:cubicBezTo>
                  <a:cubicBezTo>
                    <a:pt x="0" y="22"/>
                    <a:pt x="0" y="27"/>
                    <a:pt x="0" y="33"/>
                  </a:cubicBezTo>
                  <a:cubicBezTo>
                    <a:pt x="0" y="34"/>
                    <a:pt x="0" y="35"/>
                    <a:pt x="1" y="35"/>
                  </a:cubicBezTo>
                  <a:cubicBezTo>
                    <a:pt x="1" y="37"/>
                    <a:pt x="1" y="39"/>
                    <a:pt x="2" y="41"/>
                  </a:cubicBezTo>
                  <a:cubicBezTo>
                    <a:pt x="2" y="44"/>
                    <a:pt x="6" y="44"/>
                    <a:pt x="6" y="41"/>
                  </a:cubicBezTo>
                  <a:cubicBezTo>
                    <a:pt x="7" y="28"/>
                    <a:pt x="6" y="15"/>
                    <a:pt x="6" y="2"/>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692" name="Google Shape;3692;p11"/>
            <p:cNvSpPr/>
            <p:nvPr/>
          </p:nvSpPr>
          <p:spPr>
            <a:xfrm>
              <a:off x="5307013" y="6545263"/>
              <a:ext cx="79375" cy="211138"/>
            </a:xfrm>
            <a:custGeom>
              <a:rect b="b" l="l" r="r" t="t"/>
              <a:pathLst>
                <a:path extrusionOk="0" h="48" w="19">
                  <a:moveTo>
                    <a:pt x="18" y="44"/>
                  </a:moveTo>
                  <a:cubicBezTo>
                    <a:pt x="15" y="35"/>
                    <a:pt x="15" y="26"/>
                    <a:pt x="17" y="17"/>
                  </a:cubicBezTo>
                  <a:cubicBezTo>
                    <a:pt x="17" y="13"/>
                    <a:pt x="11" y="11"/>
                    <a:pt x="10" y="15"/>
                  </a:cubicBezTo>
                  <a:cubicBezTo>
                    <a:pt x="10" y="15"/>
                    <a:pt x="10" y="15"/>
                    <a:pt x="10" y="15"/>
                  </a:cubicBezTo>
                  <a:cubicBezTo>
                    <a:pt x="9" y="16"/>
                    <a:pt x="9" y="16"/>
                    <a:pt x="9" y="16"/>
                  </a:cubicBezTo>
                  <a:cubicBezTo>
                    <a:pt x="10" y="12"/>
                    <a:pt x="10" y="8"/>
                    <a:pt x="10" y="4"/>
                  </a:cubicBezTo>
                  <a:cubicBezTo>
                    <a:pt x="11" y="1"/>
                    <a:pt x="5" y="0"/>
                    <a:pt x="5" y="3"/>
                  </a:cubicBezTo>
                  <a:cubicBezTo>
                    <a:pt x="3" y="12"/>
                    <a:pt x="2" y="21"/>
                    <a:pt x="2" y="30"/>
                  </a:cubicBezTo>
                  <a:cubicBezTo>
                    <a:pt x="1" y="29"/>
                    <a:pt x="0" y="30"/>
                    <a:pt x="0" y="31"/>
                  </a:cubicBezTo>
                  <a:cubicBezTo>
                    <a:pt x="0" y="35"/>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693" name="Google Shape;3693;p11"/>
            <p:cNvSpPr/>
            <p:nvPr/>
          </p:nvSpPr>
          <p:spPr>
            <a:xfrm>
              <a:off x="5461000" y="6611938"/>
              <a:ext cx="25400" cy="144463"/>
            </a:xfrm>
            <a:custGeom>
              <a:rect b="b" l="l" r="r" t="t"/>
              <a:pathLst>
                <a:path extrusionOk="0" h="33" w="6">
                  <a:moveTo>
                    <a:pt x="5" y="3"/>
                  </a:moveTo>
                  <a:cubicBezTo>
                    <a:pt x="5" y="0"/>
                    <a:pt x="1" y="0"/>
                    <a:pt x="1" y="3"/>
                  </a:cubicBezTo>
                  <a:cubicBezTo>
                    <a:pt x="0" y="12"/>
                    <a:pt x="0" y="21"/>
                    <a:pt x="1" y="30"/>
                  </a:cubicBezTo>
                  <a:cubicBezTo>
                    <a:pt x="1" y="33"/>
                    <a:pt x="5" y="33"/>
                    <a:pt x="5" y="30"/>
                  </a:cubicBezTo>
                  <a:cubicBezTo>
                    <a:pt x="6" y="21"/>
                    <a:pt x="6" y="12"/>
                    <a:pt x="5"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694" name="Google Shape;3694;p11"/>
            <p:cNvSpPr/>
            <p:nvPr/>
          </p:nvSpPr>
          <p:spPr>
            <a:xfrm>
              <a:off x="5524500" y="6597651"/>
              <a:ext cx="61913" cy="177800"/>
            </a:xfrm>
            <a:custGeom>
              <a:rect b="b" l="l" r="r" t="t"/>
              <a:pathLst>
                <a:path extrusionOk="0" h="40" w="15">
                  <a:moveTo>
                    <a:pt x="8" y="6"/>
                  </a:moveTo>
                  <a:cubicBezTo>
                    <a:pt x="8" y="5"/>
                    <a:pt x="8" y="4"/>
                    <a:pt x="7" y="3"/>
                  </a:cubicBezTo>
                  <a:cubicBezTo>
                    <a:pt x="6" y="0"/>
                    <a:pt x="0" y="1"/>
                    <a:pt x="1" y="5"/>
                  </a:cubicBezTo>
                  <a:cubicBezTo>
                    <a:pt x="3" y="13"/>
                    <a:pt x="3" y="21"/>
                    <a:pt x="3" y="29"/>
                  </a:cubicBezTo>
                  <a:cubicBezTo>
                    <a:pt x="3" y="30"/>
                    <a:pt x="4" y="31"/>
                    <a:pt x="5" y="31"/>
                  </a:cubicBezTo>
                  <a:cubicBezTo>
                    <a:pt x="5" y="33"/>
                    <a:pt x="6" y="35"/>
                    <a:pt x="6" y="37"/>
                  </a:cubicBezTo>
                  <a:cubicBezTo>
                    <a:pt x="6" y="40"/>
                    <a:pt x="11" y="40"/>
                    <a:pt x="11" y="37"/>
                  </a:cubicBezTo>
                  <a:cubicBezTo>
                    <a:pt x="12" y="28"/>
                    <a:pt x="12" y="18"/>
                    <a:pt x="14" y="9"/>
                  </a:cubicBezTo>
                  <a:cubicBezTo>
                    <a:pt x="15" y="5"/>
                    <a:pt x="10" y="3"/>
                    <a:pt x="8" y="6"/>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695" name="Google Shape;3695;p11"/>
            <p:cNvSpPr/>
            <p:nvPr/>
          </p:nvSpPr>
          <p:spPr>
            <a:xfrm>
              <a:off x="5599113" y="6594476"/>
              <a:ext cx="61913" cy="228600"/>
            </a:xfrm>
            <a:custGeom>
              <a:rect b="b" l="l" r="r" t="t"/>
              <a:pathLst>
                <a:path extrusionOk="0" h="52" w="15">
                  <a:moveTo>
                    <a:pt x="7" y="4"/>
                  </a:moveTo>
                  <a:cubicBezTo>
                    <a:pt x="7" y="7"/>
                    <a:pt x="6" y="9"/>
                    <a:pt x="6" y="11"/>
                  </a:cubicBezTo>
                  <a:cubicBezTo>
                    <a:pt x="4" y="11"/>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3" y="35"/>
                    <a:pt x="13" y="20"/>
                    <a:pt x="15" y="5"/>
                  </a:cubicBezTo>
                  <a:cubicBezTo>
                    <a:pt x="15" y="1"/>
                    <a:pt x="8" y="0"/>
                    <a:pt x="7"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696" name="Google Shape;3696;p11"/>
            <p:cNvSpPr/>
            <p:nvPr/>
          </p:nvSpPr>
          <p:spPr>
            <a:xfrm>
              <a:off x="5407025" y="6611938"/>
              <a:ext cx="50800" cy="206375"/>
            </a:xfrm>
            <a:custGeom>
              <a:rect b="b" l="l" r="r" t="t"/>
              <a:pathLst>
                <a:path extrusionOk="0" h="47" w="12">
                  <a:moveTo>
                    <a:pt x="9" y="7"/>
                  </a:moveTo>
                  <a:cubicBezTo>
                    <a:pt x="8" y="6"/>
                    <a:pt x="8" y="4"/>
                    <a:pt x="8" y="3"/>
                  </a:cubicBezTo>
                  <a:cubicBezTo>
                    <a:pt x="7" y="0"/>
                    <a:pt x="3" y="1"/>
                    <a:pt x="4" y="4"/>
                  </a:cubicBezTo>
                  <a:cubicBezTo>
                    <a:pt x="4" y="5"/>
                    <a:pt x="5" y="7"/>
                    <a:pt x="5" y="8"/>
                  </a:cubicBezTo>
                  <a:cubicBezTo>
                    <a:pt x="4" y="8"/>
                    <a:pt x="4" y="9"/>
                    <a:pt x="4" y="10"/>
                  </a:cubicBezTo>
                  <a:cubicBezTo>
                    <a:pt x="1" y="21"/>
                    <a:pt x="0" y="32"/>
                    <a:pt x="4" y="43"/>
                  </a:cubicBezTo>
                  <a:cubicBezTo>
                    <a:pt x="6" y="47"/>
                    <a:pt x="11" y="46"/>
                    <a:pt x="11" y="42"/>
                  </a:cubicBezTo>
                  <a:cubicBezTo>
                    <a:pt x="11" y="38"/>
                    <a:pt x="11" y="33"/>
                    <a:pt x="11" y="29"/>
                  </a:cubicBezTo>
                  <a:cubicBezTo>
                    <a:pt x="11" y="28"/>
                    <a:pt x="11" y="28"/>
                    <a:pt x="11" y="28"/>
                  </a:cubicBezTo>
                  <a:cubicBezTo>
                    <a:pt x="11" y="26"/>
                    <a:pt x="11" y="23"/>
                    <a:pt x="11" y="21"/>
                  </a:cubicBezTo>
                  <a:cubicBezTo>
                    <a:pt x="11" y="18"/>
                    <a:pt x="12" y="15"/>
                    <a:pt x="12" y="13"/>
                  </a:cubicBezTo>
                  <a:cubicBezTo>
                    <a:pt x="12" y="10"/>
                    <a:pt x="11" y="8"/>
                    <a:pt x="9" y="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697" name="Google Shape;3697;p11"/>
            <p:cNvSpPr/>
            <p:nvPr/>
          </p:nvSpPr>
          <p:spPr>
            <a:xfrm>
              <a:off x="5014913" y="6624638"/>
              <a:ext cx="50800" cy="119063"/>
            </a:xfrm>
            <a:custGeom>
              <a:rect b="b" l="l" r="r" t="t"/>
              <a:pathLst>
                <a:path extrusionOk="0" h="27" w="12">
                  <a:moveTo>
                    <a:pt x="11" y="24"/>
                  </a:moveTo>
                  <a:cubicBezTo>
                    <a:pt x="8" y="17"/>
                    <a:pt x="6" y="10"/>
                    <a:pt x="4" y="2"/>
                  </a:cubicBezTo>
                  <a:cubicBezTo>
                    <a:pt x="3" y="0"/>
                    <a:pt x="0" y="0"/>
                    <a:pt x="0" y="3"/>
                  </a:cubicBezTo>
                  <a:cubicBezTo>
                    <a:pt x="2" y="11"/>
                    <a:pt x="5" y="18"/>
                    <a:pt x="9" y="26"/>
                  </a:cubicBezTo>
                  <a:cubicBezTo>
                    <a:pt x="10" y="27"/>
                    <a:pt x="12" y="26"/>
                    <a:pt x="11" y="2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698" name="Google Shape;3698;p11"/>
            <p:cNvSpPr/>
            <p:nvPr/>
          </p:nvSpPr>
          <p:spPr>
            <a:xfrm>
              <a:off x="4911725" y="6572251"/>
              <a:ext cx="74613" cy="193675"/>
            </a:xfrm>
            <a:custGeom>
              <a:rect b="b" l="l" r="r" t="t"/>
              <a:pathLst>
                <a:path extrusionOk="0" h="44" w="18">
                  <a:moveTo>
                    <a:pt x="16" y="37"/>
                  </a:moveTo>
                  <a:cubicBezTo>
                    <a:pt x="11" y="28"/>
                    <a:pt x="7" y="18"/>
                    <a:pt x="12" y="8"/>
                  </a:cubicBezTo>
                  <a:cubicBezTo>
                    <a:pt x="13" y="4"/>
                    <a:pt x="8" y="0"/>
                    <a:pt x="6" y="4"/>
                  </a:cubicBezTo>
                  <a:cubicBezTo>
                    <a:pt x="0" y="17"/>
                    <a:pt x="2" y="29"/>
                    <a:pt x="10" y="41"/>
                  </a:cubicBezTo>
                  <a:cubicBezTo>
                    <a:pt x="12" y="44"/>
                    <a:pt x="18" y="41"/>
                    <a:pt x="16" y="3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699" name="Google Shape;3699;p11"/>
            <p:cNvSpPr/>
            <p:nvPr/>
          </p:nvSpPr>
          <p:spPr>
            <a:xfrm>
              <a:off x="5178425" y="6629401"/>
              <a:ext cx="41275" cy="146050"/>
            </a:xfrm>
            <a:custGeom>
              <a:rect b="b" l="l" r="r" t="t"/>
              <a:pathLst>
                <a:path extrusionOk="0" h="33" w="10">
                  <a:moveTo>
                    <a:pt x="3" y="5"/>
                  </a:moveTo>
                  <a:cubicBezTo>
                    <a:pt x="0" y="12"/>
                    <a:pt x="0" y="21"/>
                    <a:pt x="3" y="29"/>
                  </a:cubicBezTo>
                  <a:cubicBezTo>
                    <a:pt x="4" y="33"/>
                    <a:pt x="9" y="31"/>
                    <a:pt x="9" y="27"/>
                  </a:cubicBezTo>
                  <a:cubicBezTo>
                    <a:pt x="8" y="20"/>
                    <a:pt x="7" y="13"/>
                    <a:pt x="9" y="6"/>
                  </a:cubicBezTo>
                  <a:cubicBezTo>
                    <a:pt x="10" y="2"/>
                    <a:pt x="4" y="0"/>
                    <a:pt x="3"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700" name="Google Shape;3700;p11"/>
            <p:cNvSpPr/>
            <p:nvPr/>
          </p:nvSpPr>
          <p:spPr>
            <a:xfrm>
              <a:off x="5694363" y="6567488"/>
              <a:ext cx="63500" cy="220663"/>
            </a:xfrm>
            <a:custGeom>
              <a:rect b="b" l="l" r="r" t="t"/>
              <a:pathLst>
                <a:path extrusionOk="0" h="50" w="15">
                  <a:moveTo>
                    <a:pt x="11" y="28"/>
                  </a:moveTo>
                  <a:cubicBezTo>
                    <a:pt x="12" y="20"/>
                    <a:pt x="12" y="13"/>
                    <a:pt x="14" y="6"/>
                  </a:cubicBezTo>
                  <a:cubicBezTo>
                    <a:pt x="15" y="2"/>
                    <a:pt x="8" y="0"/>
                    <a:pt x="7" y="4"/>
                  </a:cubicBezTo>
                  <a:cubicBezTo>
                    <a:pt x="6" y="8"/>
                    <a:pt x="5" y="11"/>
                    <a:pt x="5" y="15"/>
                  </a:cubicBezTo>
                  <a:cubicBezTo>
                    <a:pt x="4" y="15"/>
                    <a:pt x="4" y="16"/>
                    <a:pt x="4" y="17"/>
                  </a:cubicBezTo>
                  <a:cubicBezTo>
                    <a:pt x="1" y="27"/>
                    <a:pt x="0" y="36"/>
                    <a:pt x="5" y="46"/>
                  </a:cubicBezTo>
                  <a:cubicBezTo>
                    <a:pt x="7" y="50"/>
                    <a:pt x="13" y="46"/>
                    <a:pt x="11" y="42"/>
                  </a:cubicBezTo>
                  <a:cubicBezTo>
                    <a:pt x="10" y="38"/>
                    <a:pt x="9" y="34"/>
                    <a:pt x="9" y="30"/>
                  </a:cubicBezTo>
                  <a:cubicBezTo>
                    <a:pt x="10" y="30"/>
                    <a:pt x="11" y="29"/>
                    <a:pt x="11" y="28"/>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701" name="Google Shape;3701;p11"/>
            <p:cNvSpPr/>
            <p:nvPr/>
          </p:nvSpPr>
          <p:spPr>
            <a:xfrm>
              <a:off x="5781675" y="6624638"/>
              <a:ext cx="34925" cy="141288"/>
            </a:xfrm>
            <a:custGeom>
              <a:rect b="b" l="l" r="r" t="t"/>
              <a:pathLst>
                <a:path extrusionOk="0" h="32" w="8">
                  <a:moveTo>
                    <a:pt x="6" y="4"/>
                  </a:moveTo>
                  <a:cubicBezTo>
                    <a:pt x="5" y="0"/>
                    <a:pt x="0" y="2"/>
                    <a:pt x="1" y="5"/>
                  </a:cubicBezTo>
                  <a:cubicBezTo>
                    <a:pt x="3" y="13"/>
                    <a:pt x="3" y="21"/>
                    <a:pt x="3" y="29"/>
                  </a:cubicBezTo>
                  <a:cubicBezTo>
                    <a:pt x="4" y="32"/>
                    <a:pt x="8" y="32"/>
                    <a:pt x="8" y="29"/>
                  </a:cubicBezTo>
                  <a:cubicBezTo>
                    <a:pt x="8" y="20"/>
                    <a:pt x="8" y="12"/>
                    <a:pt x="6"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702" name="Google Shape;3702;p11"/>
            <p:cNvSpPr/>
            <p:nvPr/>
          </p:nvSpPr>
          <p:spPr>
            <a:xfrm>
              <a:off x="5807075" y="6607176"/>
              <a:ext cx="79375" cy="233363"/>
            </a:xfrm>
            <a:custGeom>
              <a:rect b="b" l="l" r="r" t="t"/>
              <a:pathLst>
                <a:path extrusionOk="0" h="53" w="19">
                  <a:moveTo>
                    <a:pt x="18" y="46"/>
                  </a:moveTo>
                  <a:cubicBezTo>
                    <a:pt x="14" y="36"/>
                    <a:pt x="14" y="25"/>
                    <a:pt x="12" y="14"/>
                  </a:cubicBezTo>
                  <a:cubicBezTo>
                    <a:pt x="12" y="13"/>
                    <a:pt x="12" y="13"/>
                    <a:pt x="12" y="13"/>
                  </a:cubicBezTo>
                  <a:cubicBezTo>
                    <a:pt x="12" y="10"/>
                    <a:pt x="12" y="12"/>
                    <a:pt x="12" y="4"/>
                  </a:cubicBezTo>
                  <a:cubicBezTo>
                    <a:pt x="12" y="0"/>
                    <a:pt x="8" y="0"/>
                    <a:pt x="8" y="4"/>
                  </a:cubicBezTo>
                  <a:cubicBezTo>
                    <a:pt x="8" y="12"/>
                    <a:pt x="8" y="10"/>
                    <a:pt x="8" y="12"/>
                  </a:cubicBezTo>
                  <a:cubicBezTo>
                    <a:pt x="7" y="13"/>
                    <a:pt x="7" y="13"/>
                    <a:pt x="7" y="14"/>
                  </a:cubicBezTo>
                  <a:cubicBezTo>
                    <a:pt x="7" y="16"/>
                    <a:pt x="6" y="19"/>
                    <a:pt x="6" y="22"/>
                  </a:cubicBezTo>
                  <a:cubicBezTo>
                    <a:pt x="6" y="21"/>
                    <a:pt x="5" y="22"/>
                    <a:pt x="5" y="22"/>
                  </a:cubicBezTo>
                  <a:cubicBezTo>
                    <a:pt x="3" y="28"/>
                    <a:pt x="2" y="33"/>
                    <a:pt x="1" y="39"/>
                  </a:cubicBezTo>
                  <a:cubicBezTo>
                    <a:pt x="0" y="40"/>
                    <a:pt x="2" y="40"/>
                    <a:pt x="3" y="39"/>
                  </a:cubicBezTo>
                  <a:cubicBezTo>
                    <a:pt x="4" y="35"/>
                    <a:pt x="5" y="30"/>
                    <a:pt x="6" y="25"/>
                  </a:cubicBezTo>
                  <a:cubicBezTo>
                    <a:pt x="6" y="33"/>
                    <a:pt x="7" y="41"/>
                    <a:pt x="10" y="48"/>
                  </a:cubicBezTo>
                  <a:cubicBezTo>
                    <a:pt x="12" y="53"/>
                    <a:pt x="19" y="51"/>
                    <a:pt x="18" y="46"/>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703" name="Google Shape;3703;p11"/>
            <p:cNvSpPr/>
            <p:nvPr/>
          </p:nvSpPr>
          <p:spPr>
            <a:xfrm>
              <a:off x="5911850" y="6726238"/>
              <a:ext cx="25400" cy="128588"/>
            </a:xfrm>
            <a:custGeom>
              <a:rect b="b" l="l" r="r" t="t"/>
              <a:pathLst>
                <a:path extrusionOk="0" h="29" w="6">
                  <a:moveTo>
                    <a:pt x="5" y="3"/>
                  </a:moveTo>
                  <a:cubicBezTo>
                    <a:pt x="5" y="0"/>
                    <a:pt x="1" y="0"/>
                    <a:pt x="1" y="3"/>
                  </a:cubicBezTo>
                  <a:cubicBezTo>
                    <a:pt x="0" y="10"/>
                    <a:pt x="0" y="21"/>
                    <a:pt x="0" y="25"/>
                  </a:cubicBezTo>
                  <a:cubicBezTo>
                    <a:pt x="0" y="29"/>
                    <a:pt x="6" y="29"/>
                    <a:pt x="6" y="25"/>
                  </a:cubicBezTo>
                  <a:cubicBezTo>
                    <a:pt x="6" y="21"/>
                    <a:pt x="6" y="11"/>
                    <a:pt x="5"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704" name="Google Shape;3704;p11"/>
            <p:cNvSpPr/>
            <p:nvPr/>
          </p:nvSpPr>
          <p:spPr>
            <a:xfrm>
              <a:off x="5940425" y="6624638"/>
              <a:ext cx="42863" cy="176213"/>
            </a:xfrm>
            <a:custGeom>
              <a:rect b="b" l="l" r="r" t="t"/>
              <a:pathLst>
                <a:path extrusionOk="0" h="40" w="10">
                  <a:moveTo>
                    <a:pt x="3" y="3"/>
                  </a:moveTo>
                  <a:cubicBezTo>
                    <a:pt x="0" y="14"/>
                    <a:pt x="0" y="24"/>
                    <a:pt x="0" y="35"/>
                  </a:cubicBezTo>
                  <a:cubicBezTo>
                    <a:pt x="0" y="40"/>
                    <a:pt x="8" y="40"/>
                    <a:pt x="8" y="35"/>
                  </a:cubicBezTo>
                  <a:cubicBezTo>
                    <a:pt x="8" y="25"/>
                    <a:pt x="9" y="15"/>
                    <a:pt x="10" y="4"/>
                  </a:cubicBezTo>
                  <a:cubicBezTo>
                    <a:pt x="10" y="1"/>
                    <a:pt x="4" y="0"/>
                    <a:pt x="3"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705" name="Google Shape;3705;p11"/>
            <p:cNvSpPr/>
            <p:nvPr/>
          </p:nvSpPr>
          <p:spPr>
            <a:xfrm>
              <a:off x="5983288" y="6611938"/>
              <a:ext cx="69850" cy="250825"/>
            </a:xfrm>
            <a:custGeom>
              <a:rect b="b" l="l" r="r" t="t"/>
              <a:pathLst>
                <a:path extrusionOk="0" h="57" w="17">
                  <a:moveTo>
                    <a:pt x="7" y="5"/>
                  </a:moveTo>
                  <a:cubicBezTo>
                    <a:pt x="6" y="7"/>
                    <a:pt x="5" y="10"/>
                    <a:pt x="4" y="12"/>
                  </a:cubicBezTo>
                  <a:cubicBezTo>
                    <a:pt x="4" y="11"/>
                    <a:pt x="4" y="11"/>
                    <a:pt x="4" y="11"/>
                  </a:cubicBezTo>
                  <a:cubicBezTo>
                    <a:pt x="4" y="9"/>
                    <a:pt x="1" y="10"/>
                    <a:pt x="1" y="11"/>
                  </a:cubicBezTo>
                  <a:cubicBezTo>
                    <a:pt x="1" y="14"/>
                    <a:pt x="2" y="17"/>
                    <a:pt x="2" y="19"/>
                  </a:cubicBezTo>
                  <a:cubicBezTo>
                    <a:pt x="0" y="31"/>
                    <a:pt x="1" y="43"/>
                    <a:pt x="6" y="54"/>
                  </a:cubicBezTo>
                  <a:cubicBezTo>
                    <a:pt x="7" y="57"/>
                    <a:pt x="12" y="55"/>
                    <a:pt x="12" y="52"/>
                  </a:cubicBezTo>
                  <a:cubicBezTo>
                    <a:pt x="11" y="38"/>
                    <a:pt x="9" y="23"/>
                    <a:pt x="14" y="10"/>
                  </a:cubicBezTo>
                  <a:cubicBezTo>
                    <a:pt x="17" y="4"/>
                    <a:pt x="9" y="0"/>
                    <a:pt x="7"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706" name="Google Shape;3706;p11"/>
            <p:cNvSpPr/>
            <p:nvPr/>
          </p:nvSpPr>
          <p:spPr>
            <a:xfrm>
              <a:off x="5899150" y="6575426"/>
              <a:ext cx="33338" cy="160338"/>
            </a:xfrm>
            <a:custGeom>
              <a:rect b="b" l="l" r="r" t="t"/>
              <a:pathLst>
                <a:path extrusionOk="0" h="36" w="8">
                  <a:moveTo>
                    <a:pt x="0" y="5"/>
                  </a:moveTo>
                  <a:cubicBezTo>
                    <a:pt x="0" y="14"/>
                    <a:pt x="0" y="23"/>
                    <a:pt x="0" y="32"/>
                  </a:cubicBezTo>
                  <a:cubicBezTo>
                    <a:pt x="1" y="36"/>
                    <a:pt x="8" y="36"/>
                    <a:pt x="8" y="32"/>
                  </a:cubicBezTo>
                  <a:cubicBezTo>
                    <a:pt x="8" y="23"/>
                    <a:pt x="8" y="14"/>
                    <a:pt x="8" y="5"/>
                  </a:cubicBezTo>
                  <a:cubicBezTo>
                    <a:pt x="8" y="0"/>
                    <a:pt x="0" y="0"/>
                    <a:pt x="0"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707" name="Google Shape;3707;p11"/>
            <p:cNvSpPr/>
            <p:nvPr/>
          </p:nvSpPr>
          <p:spPr>
            <a:xfrm>
              <a:off x="6040438" y="6611938"/>
              <a:ext cx="63500" cy="176213"/>
            </a:xfrm>
            <a:custGeom>
              <a:rect b="b" l="l" r="r" t="t"/>
              <a:pathLst>
                <a:path extrusionOk="0" h="40" w="15">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708" name="Google Shape;3708;p11"/>
            <p:cNvSpPr/>
            <p:nvPr/>
          </p:nvSpPr>
          <p:spPr>
            <a:xfrm>
              <a:off x="6137276" y="6686551"/>
              <a:ext cx="33338" cy="136525"/>
            </a:xfrm>
            <a:custGeom>
              <a:rect b="b" l="l" r="r" t="t"/>
              <a:pathLst>
                <a:path extrusionOk="0" h="31" w="8">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709" name="Google Shape;3709;p11"/>
            <p:cNvSpPr/>
            <p:nvPr/>
          </p:nvSpPr>
          <p:spPr>
            <a:xfrm>
              <a:off x="6278563" y="6562726"/>
              <a:ext cx="58738" cy="234950"/>
            </a:xfrm>
            <a:custGeom>
              <a:rect b="b" l="l" r="r" t="t"/>
              <a:pathLst>
                <a:path extrusionOk="0" h="53" w="14">
                  <a:moveTo>
                    <a:pt x="11" y="1"/>
                  </a:moveTo>
                  <a:cubicBezTo>
                    <a:pt x="8" y="8"/>
                    <a:pt x="6" y="14"/>
                    <a:pt x="5" y="21"/>
                  </a:cubicBezTo>
                  <a:cubicBezTo>
                    <a:pt x="3" y="21"/>
                    <a:pt x="0" y="22"/>
                    <a:pt x="0" y="24"/>
                  </a:cubicBezTo>
                  <a:cubicBezTo>
                    <a:pt x="0" y="31"/>
                    <a:pt x="1" y="38"/>
                    <a:pt x="4" y="44"/>
                  </a:cubicBezTo>
                  <a:cubicBezTo>
                    <a:pt x="4" y="45"/>
                    <a:pt x="4" y="45"/>
                    <a:pt x="4" y="45"/>
                  </a:cubicBezTo>
                  <a:cubicBezTo>
                    <a:pt x="4" y="46"/>
                    <a:pt x="5" y="46"/>
                    <a:pt x="5" y="46"/>
                  </a:cubicBezTo>
                  <a:cubicBezTo>
                    <a:pt x="6" y="48"/>
                    <a:pt x="7" y="49"/>
                    <a:pt x="8" y="50"/>
                  </a:cubicBezTo>
                  <a:cubicBezTo>
                    <a:pt x="9" y="53"/>
                    <a:pt x="14" y="51"/>
                    <a:pt x="13" y="48"/>
                  </a:cubicBezTo>
                  <a:cubicBezTo>
                    <a:pt x="11" y="43"/>
                    <a:pt x="9" y="38"/>
                    <a:pt x="8" y="33"/>
                  </a:cubicBezTo>
                  <a:cubicBezTo>
                    <a:pt x="9" y="22"/>
                    <a:pt x="10" y="12"/>
                    <a:pt x="13" y="2"/>
                  </a:cubicBezTo>
                  <a:cubicBezTo>
                    <a:pt x="14" y="1"/>
                    <a:pt x="11" y="0"/>
                    <a:pt x="11" y="1"/>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710" name="Google Shape;3710;p11"/>
            <p:cNvSpPr/>
            <p:nvPr/>
          </p:nvSpPr>
          <p:spPr>
            <a:xfrm>
              <a:off x="6350001" y="6557963"/>
              <a:ext cx="66675" cy="212725"/>
            </a:xfrm>
            <a:custGeom>
              <a:rect b="b" l="l" r="r" t="t"/>
              <a:pathLst>
                <a:path extrusionOk="0" h="48" w="16">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711" name="Google Shape;3711;p11"/>
            <p:cNvSpPr/>
            <p:nvPr/>
          </p:nvSpPr>
          <p:spPr>
            <a:xfrm>
              <a:off x="6429376" y="6597651"/>
              <a:ext cx="33338" cy="195263"/>
            </a:xfrm>
            <a:custGeom>
              <a:rect b="b" l="l" r="r" t="t"/>
              <a:pathLst>
                <a:path extrusionOk="0" h="44" w="8">
                  <a:moveTo>
                    <a:pt x="7" y="2"/>
                  </a:moveTo>
                  <a:cubicBezTo>
                    <a:pt x="6" y="0"/>
                    <a:pt x="3" y="0"/>
                    <a:pt x="3"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7" y="44"/>
                    <a:pt x="7" y="41"/>
                  </a:cubicBezTo>
                  <a:cubicBezTo>
                    <a:pt x="8" y="28"/>
                    <a:pt x="7" y="15"/>
                    <a:pt x="7" y="2"/>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712" name="Google Shape;3712;p11"/>
            <p:cNvSpPr/>
            <p:nvPr/>
          </p:nvSpPr>
          <p:spPr>
            <a:xfrm>
              <a:off x="6519863" y="6545263"/>
              <a:ext cx="79375" cy="211138"/>
            </a:xfrm>
            <a:custGeom>
              <a:rect b="b" l="l" r="r" t="t"/>
              <a:pathLst>
                <a:path extrusionOk="0" h="48" w="19">
                  <a:moveTo>
                    <a:pt x="18" y="44"/>
                  </a:moveTo>
                  <a:cubicBezTo>
                    <a:pt x="15" y="35"/>
                    <a:pt x="13" y="26"/>
                    <a:pt x="15" y="17"/>
                  </a:cubicBezTo>
                  <a:cubicBezTo>
                    <a:pt x="16" y="13"/>
                    <a:pt x="7" y="11"/>
                    <a:pt x="7" y="15"/>
                  </a:cubicBezTo>
                  <a:cubicBezTo>
                    <a:pt x="7" y="15"/>
                    <a:pt x="7" y="15"/>
                    <a:pt x="7" y="15"/>
                  </a:cubicBezTo>
                  <a:cubicBezTo>
                    <a:pt x="8" y="16"/>
                    <a:pt x="8" y="16"/>
                    <a:pt x="8" y="16"/>
                  </a:cubicBezTo>
                  <a:cubicBezTo>
                    <a:pt x="8" y="12"/>
                    <a:pt x="9" y="8"/>
                    <a:pt x="9" y="4"/>
                  </a:cubicBezTo>
                  <a:cubicBezTo>
                    <a:pt x="10" y="1"/>
                    <a:pt x="4" y="0"/>
                    <a:pt x="4" y="3"/>
                  </a:cubicBezTo>
                  <a:cubicBezTo>
                    <a:pt x="2" y="12"/>
                    <a:pt x="1" y="21"/>
                    <a:pt x="1" y="30"/>
                  </a:cubicBezTo>
                  <a:cubicBezTo>
                    <a:pt x="1" y="29"/>
                    <a:pt x="0" y="30"/>
                    <a:pt x="0" y="31"/>
                  </a:cubicBezTo>
                  <a:cubicBezTo>
                    <a:pt x="0" y="35"/>
                    <a:pt x="0" y="39"/>
                    <a:pt x="0" y="43"/>
                  </a:cubicBezTo>
                  <a:cubicBezTo>
                    <a:pt x="0" y="44"/>
                    <a:pt x="1" y="44"/>
                    <a:pt x="2" y="43"/>
                  </a:cubicBezTo>
                  <a:cubicBezTo>
                    <a:pt x="2" y="47"/>
                    <a:pt x="8" y="47"/>
                    <a:pt x="8" y="43"/>
                  </a:cubicBezTo>
                  <a:cubicBezTo>
                    <a:pt x="8" y="42"/>
                    <a:pt x="8" y="42"/>
                    <a:pt x="8" y="42"/>
                  </a:cubicBezTo>
                  <a:cubicBezTo>
                    <a:pt x="8" y="43"/>
                    <a:pt x="9" y="44"/>
                    <a:pt x="9" y="45"/>
                  </a:cubicBezTo>
                  <a:cubicBezTo>
                    <a:pt x="9" y="47"/>
                    <a:pt x="12" y="48"/>
                    <a:pt x="13" y="46"/>
                  </a:cubicBezTo>
                  <a:cubicBezTo>
                    <a:pt x="15" y="48"/>
                    <a:pt x="19" y="47"/>
                    <a:pt x="18" y="4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713" name="Google Shape;3713;p11"/>
            <p:cNvSpPr/>
            <p:nvPr/>
          </p:nvSpPr>
          <p:spPr>
            <a:xfrm>
              <a:off x="6673851" y="6611938"/>
              <a:ext cx="25400" cy="144463"/>
            </a:xfrm>
            <a:custGeom>
              <a:rect b="b" l="l" r="r" t="t"/>
              <a:pathLst>
                <a:path extrusionOk="0" h="33" w="6">
                  <a:moveTo>
                    <a:pt x="5" y="3"/>
                  </a:moveTo>
                  <a:cubicBezTo>
                    <a:pt x="5" y="0"/>
                    <a:pt x="0" y="0"/>
                    <a:pt x="0" y="3"/>
                  </a:cubicBezTo>
                  <a:cubicBezTo>
                    <a:pt x="0" y="12"/>
                    <a:pt x="0" y="21"/>
                    <a:pt x="0" y="30"/>
                  </a:cubicBezTo>
                  <a:cubicBezTo>
                    <a:pt x="0" y="33"/>
                    <a:pt x="5" y="33"/>
                    <a:pt x="5" y="30"/>
                  </a:cubicBezTo>
                  <a:cubicBezTo>
                    <a:pt x="6" y="21"/>
                    <a:pt x="5" y="12"/>
                    <a:pt x="5"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714" name="Google Shape;3714;p11"/>
            <p:cNvSpPr/>
            <p:nvPr/>
          </p:nvSpPr>
          <p:spPr>
            <a:xfrm>
              <a:off x="6737351" y="6597651"/>
              <a:ext cx="58738" cy="177800"/>
            </a:xfrm>
            <a:custGeom>
              <a:rect b="b" l="l" r="r" t="t"/>
              <a:pathLst>
                <a:path extrusionOk="0" h="40" w="14">
                  <a:moveTo>
                    <a:pt x="7" y="6"/>
                  </a:moveTo>
                  <a:cubicBezTo>
                    <a:pt x="7" y="5"/>
                    <a:pt x="7" y="4"/>
                    <a:pt x="7" y="3"/>
                  </a:cubicBezTo>
                  <a:cubicBezTo>
                    <a:pt x="6" y="0"/>
                    <a:pt x="0" y="1"/>
                    <a:pt x="1" y="5"/>
                  </a:cubicBezTo>
                  <a:cubicBezTo>
                    <a:pt x="3" y="13"/>
                    <a:pt x="3" y="21"/>
                    <a:pt x="3" y="29"/>
                  </a:cubicBezTo>
                  <a:cubicBezTo>
                    <a:pt x="3" y="30"/>
                    <a:pt x="4" y="31"/>
                    <a:pt x="5" y="31"/>
                  </a:cubicBezTo>
                  <a:cubicBezTo>
                    <a:pt x="5" y="33"/>
                    <a:pt x="5" y="35"/>
                    <a:pt x="5" y="37"/>
                  </a:cubicBezTo>
                  <a:cubicBezTo>
                    <a:pt x="6" y="40"/>
                    <a:pt x="10" y="40"/>
                    <a:pt x="11" y="37"/>
                  </a:cubicBezTo>
                  <a:cubicBezTo>
                    <a:pt x="12" y="28"/>
                    <a:pt x="12" y="18"/>
                    <a:pt x="14" y="9"/>
                  </a:cubicBezTo>
                  <a:cubicBezTo>
                    <a:pt x="14" y="5"/>
                    <a:pt x="10" y="3"/>
                    <a:pt x="7" y="6"/>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715" name="Google Shape;3715;p11"/>
            <p:cNvSpPr/>
            <p:nvPr/>
          </p:nvSpPr>
          <p:spPr>
            <a:xfrm>
              <a:off x="6811963" y="6594476"/>
              <a:ext cx="63500" cy="228600"/>
            </a:xfrm>
            <a:custGeom>
              <a:rect b="b" l="l" r="r" t="t"/>
              <a:pathLst>
                <a:path extrusionOk="0" h="52" w="15">
                  <a:moveTo>
                    <a:pt x="7" y="4"/>
                  </a:moveTo>
                  <a:cubicBezTo>
                    <a:pt x="6" y="7"/>
                    <a:pt x="6" y="9"/>
                    <a:pt x="5" y="11"/>
                  </a:cubicBezTo>
                  <a:cubicBezTo>
                    <a:pt x="4" y="11"/>
                    <a:pt x="2" y="11"/>
                    <a:pt x="2" y="13"/>
                  </a:cubicBezTo>
                  <a:cubicBezTo>
                    <a:pt x="2" y="16"/>
                    <a:pt x="2" y="20"/>
                    <a:pt x="1" y="23"/>
                  </a:cubicBezTo>
                  <a:cubicBezTo>
                    <a:pt x="0" y="24"/>
                    <a:pt x="2" y="26"/>
                    <a:pt x="3" y="25"/>
                  </a:cubicBezTo>
                  <a:cubicBezTo>
                    <a:pt x="2" y="33"/>
                    <a:pt x="2" y="41"/>
                    <a:pt x="3" y="49"/>
                  </a:cubicBezTo>
                  <a:cubicBezTo>
                    <a:pt x="4" y="52"/>
                    <a:pt x="9" y="52"/>
                    <a:pt x="9" y="49"/>
                  </a:cubicBezTo>
                  <a:cubicBezTo>
                    <a:pt x="12" y="35"/>
                    <a:pt x="13" y="20"/>
                    <a:pt x="14" y="5"/>
                  </a:cubicBezTo>
                  <a:cubicBezTo>
                    <a:pt x="15" y="1"/>
                    <a:pt x="7" y="0"/>
                    <a:pt x="7"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716" name="Google Shape;3716;p11"/>
            <p:cNvSpPr/>
            <p:nvPr/>
          </p:nvSpPr>
          <p:spPr>
            <a:xfrm>
              <a:off x="6619876" y="6611938"/>
              <a:ext cx="50800" cy="206375"/>
            </a:xfrm>
            <a:custGeom>
              <a:rect b="b" l="l" r="r" t="t"/>
              <a:pathLst>
                <a:path extrusionOk="0" h="47" w="12">
                  <a:moveTo>
                    <a:pt x="8" y="7"/>
                  </a:moveTo>
                  <a:cubicBezTo>
                    <a:pt x="8" y="6"/>
                    <a:pt x="8" y="4"/>
                    <a:pt x="7" y="3"/>
                  </a:cubicBezTo>
                  <a:cubicBezTo>
                    <a:pt x="7" y="0"/>
                    <a:pt x="3" y="1"/>
                    <a:pt x="4" y="4"/>
                  </a:cubicBezTo>
                  <a:cubicBezTo>
                    <a:pt x="4" y="5"/>
                    <a:pt x="4" y="7"/>
                    <a:pt x="5" y="8"/>
                  </a:cubicBezTo>
                  <a:cubicBezTo>
                    <a:pt x="4" y="8"/>
                    <a:pt x="4"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0" y="8"/>
                    <a:pt x="8" y="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717" name="Google Shape;3717;p11"/>
            <p:cNvSpPr/>
            <p:nvPr/>
          </p:nvSpPr>
          <p:spPr>
            <a:xfrm>
              <a:off x="6224588" y="6624638"/>
              <a:ext cx="53975" cy="119063"/>
            </a:xfrm>
            <a:custGeom>
              <a:rect b="b" l="l" r="r" t="t"/>
              <a:pathLst>
                <a:path extrusionOk="0" h="27" w="13">
                  <a:moveTo>
                    <a:pt x="12" y="24"/>
                  </a:moveTo>
                  <a:cubicBezTo>
                    <a:pt x="9" y="17"/>
                    <a:pt x="6" y="10"/>
                    <a:pt x="4" y="2"/>
                  </a:cubicBezTo>
                  <a:cubicBezTo>
                    <a:pt x="4" y="0"/>
                    <a:pt x="0" y="0"/>
                    <a:pt x="1" y="3"/>
                  </a:cubicBezTo>
                  <a:cubicBezTo>
                    <a:pt x="3" y="11"/>
                    <a:pt x="5" y="18"/>
                    <a:pt x="9" y="26"/>
                  </a:cubicBezTo>
                  <a:cubicBezTo>
                    <a:pt x="10" y="27"/>
                    <a:pt x="13" y="26"/>
                    <a:pt x="12" y="2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718" name="Google Shape;3718;p11"/>
            <p:cNvSpPr/>
            <p:nvPr/>
          </p:nvSpPr>
          <p:spPr>
            <a:xfrm>
              <a:off x="6119813" y="6572251"/>
              <a:ext cx="74613" cy="193675"/>
            </a:xfrm>
            <a:custGeom>
              <a:rect b="b" l="l" r="r" t="t"/>
              <a:pathLst>
                <a:path extrusionOk="0" h="44" w="18">
                  <a:moveTo>
                    <a:pt x="16" y="37"/>
                  </a:moveTo>
                  <a:cubicBezTo>
                    <a:pt x="11" y="28"/>
                    <a:pt x="8" y="18"/>
                    <a:pt x="12" y="8"/>
                  </a:cubicBezTo>
                  <a:cubicBezTo>
                    <a:pt x="14" y="4"/>
                    <a:pt x="8" y="0"/>
                    <a:pt x="6" y="4"/>
                  </a:cubicBezTo>
                  <a:cubicBezTo>
                    <a:pt x="0" y="17"/>
                    <a:pt x="3" y="29"/>
                    <a:pt x="10" y="41"/>
                  </a:cubicBezTo>
                  <a:cubicBezTo>
                    <a:pt x="13" y="44"/>
                    <a:pt x="18" y="41"/>
                    <a:pt x="16" y="3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719" name="Google Shape;3719;p11"/>
            <p:cNvSpPr/>
            <p:nvPr/>
          </p:nvSpPr>
          <p:spPr>
            <a:xfrm>
              <a:off x="6391276" y="6629401"/>
              <a:ext cx="41275" cy="146050"/>
            </a:xfrm>
            <a:custGeom>
              <a:rect b="b" l="l" r="r" t="t"/>
              <a:pathLst>
                <a:path extrusionOk="0" h="33" w="10">
                  <a:moveTo>
                    <a:pt x="2" y="5"/>
                  </a:moveTo>
                  <a:cubicBezTo>
                    <a:pt x="0" y="12"/>
                    <a:pt x="0" y="21"/>
                    <a:pt x="2" y="29"/>
                  </a:cubicBezTo>
                  <a:cubicBezTo>
                    <a:pt x="4" y="33"/>
                    <a:pt x="9" y="31"/>
                    <a:pt x="8" y="27"/>
                  </a:cubicBezTo>
                  <a:cubicBezTo>
                    <a:pt x="7" y="20"/>
                    <a:pt x="7" y="13"/>
                    <a:pt x="9" y="6"/>
                  </a:cubicBezTo>
                  <a:cubicBezTo>
                    <a:pt x="10" y="2"/>
                    <a:pt x="3" y="0"/>
                    <a:pt x="2"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720" name="Google Shape;3720;p11"/>
            <p:cNvSpPr/>
            <p:nvPr/>
          </p:nvSpPr>
          <p:spPr>
            <a:xfrm>
              <a:off x="6908801" y="6567488"/>
              <a:ext cx="61913" cy="220663"/>
            </a:xfrm>
            <a:custGeom>
              <a:rect b="b" l="l" r="r" t="t"/>
              <a:pathLst>
                <a:path extrusionOk="0" h="50" w="15">
                  <a:moveTo>
                    <a:pt x="11" y="28"/>
                  </a:moveTo>
                  <a:cubicBezTo>
                    <a:pt x="11" y="20"/>
                    <a:pt x="11" y="13"/>
                    <a:pt x="13" y="6"/>
                  </a:cubicBezTo>
                  <a:cubicBezTo>
                    <a:pt x="15" y="2"/>
                    <a:pt x="8" y="0"/>
                    <a:pt x="6" y="4"/>
                  </a:cubicBezTo>
                  <a:cubicBezTo>
                    <a:pt x="5" y="8"/>
                    <a:pt x="5" y="11"/>
                    <a:pt x="5" y="15"/>
                  </a:cubicBezTo>
                  <a:cubicBezTo>
                    <a:pt x="4" y="15"/>
                    <a:pt x="3" y="16"/>
                    <a:pt x="3" y="17"/>
                  </a:cubicBezTo>
                  <a:cubicBezTo>
                    <a:pt x="0" y="27"/>
                    <a:pt x="0" y="36"/>
                    <a:pt x="5" y="46"/>
                  </a:cubicBezTo>
                  <a:cubicBezTo>
                    <a:pt x="7" y="50"/>
                    <a:pt x="13" y="46"/>
                    <a:pt x="11" y="42"/>
                  </a:cubicBezTo>
                  <a:cubicBezTo>
                    <a:pt x="9" y="38"/>
                    <a:pt x="9" y="34"/>
                    <a:pt x="8" y="30"/>
                  </a:cubicBezTo>
                  <a:cubicBezTo>
                    <a:pt x="9" y="30"/>
                    <a:pt x="11" y="29"/>
                    <a:pt x="11" y="28"/>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721" name="Google Shape;3721;p11"/>
            <p:cNvSpPr/>
            <p:nvPr/>
          </p:nvSpPr>
          <p:spPr>
            <a:xfrm>
              <a:off x="6996113" y="6624638"/>
              <a:ext cx="33338" cy="141288"/>
            </a:xfrm>
            <a:custGeom>
              <a:rect b="b" l="l" r="r" t="t"/>
              <a:pathLst>
                <a:path extrusionOk="0" h="32" w="8">
                  <a:moveTo>
                    <a:pt x="6" y="4"/>
                  </a:moveTo>
                  <a:cubicBezTo>
                    <a:pt x="5" y="0"/>
                    <a:pt x="0" y="2"/>
                    <a:pt x="1" y="5"/>
                  </a:cubicBezTo>
                  <a:cubicBezTo>
                    <a:pt x="2" y="13"/>
                    <a:pt x="3" y="21"/>
                    <a:pt x="3" y="29"/>
                  </a:cubicBezTo>
                  <a:cubicBezTo>
                    <a:pt x="3" y="32"/>
                    <a:pt x="7" y="32"/>
                    <a:pt x="7" y="29"/>
                  </a:cubicBezTo>
                  <a:cubicBezTo>
                    <a:pt x="8" y="20"/>
                    <a:pt x="8" y="12"/>
                    <a:pt x="6"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722" name="Google Shape;3722;p11"/>
            <p:cNvSpPr/>
            <p:nvPr/>
          </p:nvSpPr>
          <p:spPr>
            <a:xfrm>
              <a:off x="7019926" y="6607176"/>
              <a:ext cx="79375" cy="233363"/>
            </a:xfrm>
            <a:custGeom>
              <a:rect b="b" l="l" r="r" t="t"/>
              <a:pathLst>
                <a:path extrusionOk="0" h="53" w="19">
                  <a:moveTo>
                    <a:pt x="17" y="46"/>
                  </a:moveTo>
                  <a:cubicBezTo>
                    <a:pt x="14" y="36"/>
                    <a:pt x="14" y="25"/>
                    <a:pt x="12" y="14"/>
                  </a:cubicBezTo>
                  <a:cubicBezTo>
                    <a:pt x="12" y="13"/>
                    <a:pt x="12" y="13"/>
                    <a:pt x="12" y="13"/>
                  </a:cubicBezTo>
                  <a:cubicBezTo>
                    <a:pt x="12" y="10"/>
                    <a:pt x="11" y="12"/>
                    <a:pt x="11" y="4"/>
                  </a:cubicBezTo>
                  <a:cubicBezTo>
                    <a:pt x="11" y="0"/>
                    <a:pt x="7" y="0"/>
                    <a:pt x="7" y="4"/>
                  </a:cubicBezTo>
                  <a:cubicBezTo>
                    <a:pt x="7" y="12"/>
                    <a:pt x="7" y="10"/>
                    <a:pt x="7" y="12"/>
                  </a:cubicBezTo>
                  <a:cubicBezTo>
                    <a:pt x="7" y="13"/>
                    <a:pt x="7" y="13"/>
                    <a:pt x="7" y="14"/>
                  </a:cubicBezTo>
                  <a:cubicBezTo>
                    <a:pt x="6" y="16"/>
                    <a:pt x="6" y="19"/>
                    <a:pt x="6" y="22"/>
                  </a:cubicBezTo>
                  <a:cubicBezTo>
                    <a:pt x="5" y="21"/>
                    <a:pt x="5" y="22"/>
                    <a:pt x="4" y="22"/>
                  </a:cubicBezTo>
                  <a:cubicBezTo>
                    <a:pt x="3" y="28"/>
                    <a:pt x="2" y="33"/>
                    <a:pt x="0" y="39"/>
                  </a:cubicBezTo>
                  <a:cubicBezTo>
                    <a:pt x="0" y="40"/>
                    <a:pt x="2" y="40"/>
                    <a:pt x="2" y="39"/>
                  </a:cubicBezTo>
                  <a:cubicBezTo>
                    <a:pt x="4" y="35"/>
                    <a:pt x="4" y="30"/>
                    <a:pt x="6" y="25"/>
                  </a:cubicBezTo>
                  <a:cubicBezTo>
                    <a:pt x="6" y="33"/>
                    <a:pt x="6" y="41"/>
                    <a:pt x="10" y="48"/>
                  </a:cubicBezTo>
                  <a:cubicBezTo>
                    <a:pt x="11" y="53"/>
                    <a:pt x="19" y="51"/>
                    <a:pt x="17" y="46"/>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723" name="Google Shape;3723;p11"/>
            <p:cNvSpPr/>
            <p:nvPr/>
          </p:nvSpPr>
          <p:spPr>
            <a:xfrm>
              <a:off x="7124701" y="6726238"/>
              <a:ext cx="25400" cy="128588"/>
            </a:xfrm>
            <a:custGeom>
              <a:rect b="b" l="l" r="r" t="t"/>
              <a:pathLst>
                <a:path extrusionOk="0" h="29" w="6">
                  <a:moveTo>
                    <a:pt x="5" y="3"/>
                  </a:moveTo>
                  <a:cubicBezTo>
                    <a:pt x="5" y="0"/>
                    <a:pt x="1" y="0"/>
                    <a:pt x="1" y="3"/>
                  </a:cubicBezTo>
                  <a:cubicBezTo>
                    <a:pt x="0" y="10"/>
                    <a:pt x="0" y="21"/>
                    <a:pt x="0" y="25"/>
                  </a:cubicBezTo>
                  <a:cubicBezTo>
                    <a:pt x="0" y="29"/>
                    <a:pt x="6" y="29"/>
                    <a:pt x="6" y="25"/>
                  </a:cubicBezTo>
                  <a:cubicBezTo>
                    <a:pt x="6" y="21"/>
                    <a:pt x="5" y="11"/>
                    <a:pt x="5"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724" name="Google Shape;3724;p11"/>
            <p:cNvSpPr/>
            <p:nvPr/>
          </p:nvSpPr>
          <p:spPr>
            <a:xfrm>
              <a:off x="7154863" y="6624638"/>
              <a:ext cx="41275" cy="176213"/>
            </a:xfrm>
            <a:custGeom>
              <a:rect b="b" l="l" r="r" t="t"/>
              <a:pathLst>
                <a:path extrusionOk="0" h="40" w="10">
                  <a:moveTo>
                    <a:pt x="3" y="3"/>
                  </a:moveTo>
                  <a:cubicBezTo>
                    <a:pt x="0" y="14"/>
                    <a:pt x="0" y="24"/>
                    <a:pt x="0" y="35"/>
                  </a:cubicBezTo>
                  <a:cubicBezTo>
                    <a:pt x="0" y="40"/>
                    <a:pt x="8" y="40"/>
                    <a:pt x="8" y="35"/>
                  </a:cubicBezTo>
                  <a:cubicBezTo>
                    <a:pt x="8" y="25"/>
                    <a:pt x="8" y="15"/>
                    <a:pt x="9" y="4"/>
                  </a:cubicBezTo>
                  <a:cubicBezTo>
                    <a:pt x="10" y="1"/>
                    <a:pt x="4" y="0"/>
                    <a:pt x="3"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725" name="Google Shape;3725;p11"/>
            <p:cNvSpPr/>
            <p:nvPr/>
          </p:nvSpPr>
          <p:spPr>
            <a:xfrm>
              <a:off x="7191376" y="6611938"/>
              <a:ext cx="71438" cy="250825"/>
            </a:xfrm>
            <a:custGeom>
              <a:rect b="b" l="l" r="r" t="t"/>
              <a:pathLst>
                <a:path extrusionOk="0" h="57" w="17">
                  <a:moveTo>
                    <a:pt x="7" y="5"/>
                  </a:moveTo>
                  <a:cubicBezTo>
                    <a:pt x="6" y="7"/>
                    <a:pt x="5" y="10"/>
                    <a:pt x="5" y="12"/>
                  </a:cubicBezTo>
                  <a:cubicBezTo>
                    <a:pt x="5" y="11"/>
                    <a:pt x="5" y="11"/>
                    <a:pt x="5" y="11"/>
                  </a:cubicBezTo>
                  <a:cubicBezTo>
                    <a:pt x="4" y="9"/>
                    <a:pt x="1" y="10"/>
                    <a:pt x="2" y="11"/>
                  </a:cubicBezTo>
                  <a:cubicBezTo>
                    <a:pt x="2" y="14"/>
                    <a:pt x="2" y="17"/>
                    <a:pt x="3" y="19"/>
                  </a:cubicBezTo>
                  <a:cubicBezTo>
                    <a:pt x="0" y="31"/>
                    <a:pt x="1" y="43"/>
                    <a:pt x="7"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726" name="Google Shape;3726;p11"/>
            <p:cNvSpPr/>
            <p:nvPr/>
          </p:nvSpPr>
          <p:spPr>
            <a:xfrm>
              <a:off x="7112001" y="6575426"/>
              <a:ext cx="33338" cy="160338"/>
            </a:xfrm>
            <a:custGeom>
              <a:rect b="b" l="l" r="r" t="t"/>
              <a:pathLst>
                <a:path extrusionOk="0" h="36" w="8">
                  <a:moveTo>
                    <a:pt x="0" y="5"/>
                  </a:moveTo>
                  <a:cubicBezTo>
                    <a:pt x="0" y="14"/>
                    <a:pt x="0" y="23"/>
                    <a:pt x="0" y="32"/>
                  </a:cubicBezTo>
                  <a:cubicBezTo>
                    <a:pt x="0" y="36"/>
                    <a:pt x="7" y="36"/>
                    <a:pt x="7" y="32"/>
                  </a:cubicBezTo>
                  <a:cubicBezTo>
                    <a:pt x="8" y="23"/>
                    <a:pt x="8" y="14"/>
                    <a:pt x="8" y="5"/>
                  </a:cubicBezTo>
                  <a:cubicBezTo>
                    <a:pt x="8" y="0"/>
                    <a:pt x="0" y="0"/>
                    <a:pt x="0"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727" name="Google Shape;3727;p11"/>
            <p:cNvSpPr/>
            <p:nvPr/>
          </p:nvSpPr>
          <p:spPr>
            <a:xfrm>
              <a:off x="7254876" y="6611938"/>
              <a:ext cx="61913" cy="176213"/>
            </a:xfrm>
            <a:custGeom>
              <a:rect b="b" l="l" r="r" t="t"/>
              <a:pathLst>
                <a:path extrusionOk="0" h="40" w="15">
                  <a:moveTo>
                    <a:pt x="4" y="5"/>
                  </a:moveTo>
                  <a:cubicBezTo>
                    <a:pt x="0" y="15"/>
                    <a:pt x="0" y="26"/>
                    <a:pt x="3" y="37"/>
                  </a:cubicBezTo>
                  <a:cubicBezTo>
                    <a:pt x="5" y="40"/>
                    <a:pt x="10" y="40"/>
                    <a:pt x="10" y="36"/>
                  </a:cubicBezTo>
                  <a:cubicBezTo>
                    <a:pt x="9" y="27"/>
                    <a:pt x="9" y="18"/>
                    <a:pt x="12" y="10"/>
                  </a:cubicBezTo>
                  <a:cubicBezTo>
                    <a:pt x="15" y="4"/>
                    <a:pt x="7" y="0"/>
                    <a:pt x="4"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728" name="Google Shape;3728;p11"/>
            <p:cNvSpPr/>
            <p:nvPr/>
          </p:nvSpPr>
          <p:spPr>
            <a:xfrm>
              <a:off x="7350126" y="6686551"/>
              <a:ext cx="33338" cy="136525"/>
            </a:xfrm>
            <a:custGeom>
              <a:rect b="b" l="l" r="r" t="t"/>
              <a:pathLst>
                <a:path extrusionOk="0" h="31" w="8">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729" name="Google Shape;3729;p11"/>
            <p:cNvSpPr/>
            <p:nvPr/>
          </p:nvSpPr>
          <p:spPr>
            <a:xfrm>
              <a:off x="7491413" y="6562726"/>
              <a:ext cx="58738" cy="234950"/>
            </a:xfrm>
            <a:custGeom>
              <a:rect b="b" l="l" r="r" t="t"/>
              <a:pathLst>
                <a:path extrusionOk="0" h="53" w="14">
                  <a:moveTo>
                    <a:pt x="10" y="1"/>
                  </a:moveTo>
                  <a:cubicBezTo>
                    <a:pt x="7" y="8"/>
                    <a:pt x="6" y="14"/>
                    <a:pt x="5" y="21"/>
                  </a:cubicBezTo>
                  <a:cubicBezTo>
                    <a:pt x="2" y="21"/>
                    <a:pt x="0" y="22"/>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1" y="43"/>
                    <a:pt x="9" y="38"/>
                    <a:pt x="8" y="33"/>
                  </a:cubicBezTo>
                  <a:cubicBezTo>
                    <a:pt x="9" y="22"/>
                    <a:pt x="10" y="12"/>
                    <a:pt x="13" y="2"/>
                  </a:cubicBezTo>
                  <a:cubicBezTo>
                    <a:pt x="14" y="1"/>
                    <a:pt x="11" y="0"/>
                    <a:pt x="10" y="1"/>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730" name="Google Shape;3730;p11"/>
            <p:cNvSpPr/>
            <p:nvPr/>
          </p:nvSpPr>
          <p:spPr>
            <a:xfrm>
              <a:off x="7558088" y="6557963"/>
              <a:ext cx="71438" cy="212725"/>
            </a:xfrm>
            <a:custGeom>
              <a:rect b="b" l="l" r="r" t="t"/>
              <a:pathLst>
                <a:path extrusionOk="0" h="48" w="17">
                  <a:moveTo>
                    <a:pt x="12" y="2"/>
                  </a:moveTo>
                  <a:cubicBezTo>
                    <a:pt x="4" y="14"/>
                    <a:pt x="0" y="29"/>
                    <a:pt x="1" y="44"/>
                  </a:cubicBezTo>
                  <a:cubicBezTo>
                    <a:pt x="1" y="48"/>
                    <a:pt x="7" y="48"/>
                    <a:pt x="7" y="44"/>
                  </a:cubicBezTo>
                  <a:cubicBezTo>
                    <a:pt x="7" y="30"/>
                    <a:pt x="9" y="16"/>
                    <a:pt x="16" y="4"/>
                  </a:cubicBezTo>
                  <a:cubicBezTo>
                    <a:pt x="17" y="2"/>
                    <a:pt x="14" y="0"/>
                    <a:pt x="12" y="2"/>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731" name="Google Shape;3731;p11"/>
            <p:cNvSpPr/>
            <p:nvPr/>
          </p:nvSpPr>
          <p:spPr>
            <a:xfrm>
              <a:off x="7642226" y="6597651"/>
              <a:ext cx="28575" cy="195263"/>
            </a:xfrm>
            <a:custGeom>
              <a:rect b="b" l="l" r="r" t="t"/>
              <a:pathLst>
                <a:path extrusionOk="0" h="44" w="7">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6" y="44"/>
                    <a:pt x="7" y="41"/>
                  </a:cubicBezTo>
                  <a:cubicBezTo>
                    <a:pt x="7" y="28"/>
                    <a:pt x="7" y="15"/>
                    <a:pt x="6" y="2"/>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732" name="Google Shape;3732;p11"/>
            <p:cNvSpPr/>
            <p:nvPr/>
          </p:nvSpPr>
          <p:spPr>
            <a:xfrm>
              <a:off x="7729538" y="6545263"/>
              <a:ext cx="79375" cy="211138"/>
            </a:xfrm>
            <a:custGeom>
              <a:rect b="b" l="l" r="r" t="t"/>
              <a:pathLst>
                <a:path extrusionOk="0" h="48" w="19">
                  <a:moveTo>
                    <a:pt x="18" y="44"/>
                  </a:moveTo>
                  <a:cubicBezTo>
                    <a:pt x="15" y="35"/>
                    <a:pt x="15" y="26"/>
                    <a:pt x="17" y="17"/>
                  </a:cubicBezTo>
                  <a:cubicBezTo>
                    <a:pt x="18" y="13"/>
                    <a:pt x="11" y="11"/>
                    <a:pt x="11" y="15"/>
                  </a:cubicBezTo>
                  <a:cubicBezTo>
                    <a:pt x="11" y="15"/>
                    <a:pt x="11" y="15"/>
                    <a:pt x="11" y="15"/>
                  </a:cubicBezTo>
                  <a:cubicBezTo>
                    <a:pt x="10" y="16"/>
                    <a:pt x="10" y="16"/>
                    <a:pt x="10" y="16"/>
                  </a:cubicBezTo>
                  <a:cubicBezTo>
                    <a:pt x="10" y="12"/>
                    <a:pt x="10" y="8"/>
                    <a:pt x="11" y="4"/>
                  </a:cubicBezTo>
                  <a:cubicBezTo>
                    <a:pt x="11" y="1"/>
                    <a:pt x="5" y="0"/>
                    <a:pt x="5" y="3"/>
                  </a:cubicBezTo>
                  <a:cubicBezTo>
                    <a:pt x="3" y="12"/>
                    <a:pt x="2" y="21"/>
                    <a:pt x="2" y="30"/>
                  </a:cubicBezTo>
                  <a:cubicBezTo>
                    <a:pt x="1" y="29"/>
                    <a:pt x="0" y="30"/>
                    <a:pt x="0" y="31"/>
                  </a:cubicBezTo>
                  <a:cubicBezTo>
                    <a:pt x="1" y="35"/>
                    <a:pt x="1" y="39"/>
                    <a:pt x="1" y="43"/>
                  </a:cubicBezTo>
                  <a:cubicBezTo>
                    <a:pt x="1"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733" name="Google Shape;3733;p11"/>
            <p:cNvSpPr/>
            <p:nvPr/>
          </p:nvSpPr>
          <p:spPr>
            <a:xfrm>
              <a:off x="7883526" y="6611938"/>
              <a:ext cx="25400" cy="144463"/>
            </a:xfrm>
            <a:custGeom>
              <a:rect b="b" l="l" r="r" t="t"/>
              <a:pathLst>
                <a:path extrusionOk="0" h="33" w="6">
                  <a:moveTo>
                    <a:pt x="6" y="3"/>
                  </a:moveTo>
                  <a:cubicBezTo>
                    <a:pt x="6" y="0"/>
                    <a:pt x="1" y="0"/>
                    <a:pt x="1" y="3"/>
                  </a:cubicBezTo>
                  <a:cubicBezTo>
                    <a:pt x="1" y="12"/>
                    <a:pt x="0" y="21"/>
                    <a:pt x="1" y="30"/>
                  </a:cubicBezTo>
                  <a:cubicBezTo>
                    <a:pt x="1" y="33"/>
                    <a:pt x="6" y="33"/>
                    <a:pt x="6" y="30"/>
                  </a:cubicBezTo>
                  <a:cubicBezTo>
                    <a:pt x="6" y="21"/>
                    <a:pt x="6" y="12"/>
                    <a:pt x="6"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734" name="Google Shape;3734;p11"/>
            <p:cNvSpPr/>
            <p:nvPr/>
          </p:nvSpPr>
          <p:spPr>
            <a:xfrm>
              <a:off x="7950201" y="6597651"/>
              <a:ext cx="58738" cy="177800"/>
            </a:xfrm>
            <a:custGeom>
              <a:rect b="b" l="l" r="r" t="t"/>
              <a:pathLst>
                <a:path extrusionOk="0" h="40" w="14">
                  <a:moveTo>
                    <a:pt x="7" y="6"/>
                  </a:moveTo>
                  <a:cubicBezTo>
                    <a:pt x="7" y="5"/>
                    <a:pt x="7" y="4"/>
                    <a:pt x="7" y="3"/>
                  </a:cubicBezTo>
                  <a:cubicBezTo>
                    <a:pt x="6" y="0"/>
                    <a:pt x="0" y="1"/>
                    <a:pt x="1" y="5"/>
                  </a:cubicBezTo>
                  <a:cubicBezTo>
                    <a:pt x="2" y="13"/>
                    <a:pt x="2" y="21"/>
                    <a:pt x="3" y="29"/>
                  </a:cubicBezTo>
                  <a:cubicBezTo>
                    <a:pt x="3" y="30"/>
                    <a:pt x="4" y="31"/>
                    <a:pt x="5" y="31"/>
                  </a:cubicBezTo>
                  <a:cubicBezTo>
                    <a:pt x="5" y="33"/>
                    <a:pt x="5" y="35"/>
                    <a:pt x="5" y="37"/>
                  </a:cubicBezTo>
                  <a:cubicBezTo>
                    <a:pt x="5" y="40"/>
                    <a:pt x="10" y="40"/>
                    <a:pt x="10" y="37"/>
                  </a:cubicBezTo>
                  <a:cubicBezTo>
                    <a:pt x="11" y="28"/>
                    <a:pt x="11" y="18"/>
                    <a:pt x="13" y="9"/>
                  </a:cubicBezTo>
                  <a:cubicBezTo>
                    <a:pt x="14" y="5"/>
                    <a:pt x="9" y="3"/>
                    <a:pt x="7" y="6"/>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735" name="Google Shape;3735;p11"/>
            <p:cNvSpPr/>
            <p:nvPr/>
          </p:nvSpPr>
          <p:spPr>
            <a:xfrm>
              <a:off x="8021638" y="6594476"/>
              <a:ext cx="66675" cy="228600"/>
            </a:xfrm>
            <a:custGeom>
              <a:rect b="b" l="l" r="r" t="t"/>
              <a:pathLst>
                <a:path extrusionOk="0" h="52" w="16">
                  <a:moveTo>
                    <a:pt x="7" y="4"/>
                  </a:moveTo>
                  <a:cubicBezTo>
                    <a:pt x="7" y="7"/>
                    <a:pt x="6" y="9"/>
                    <a:pt x="6" y="11"/>
                  </a:cubicBezTo>
                  <a:cubicBezTo>
                    <a:pt x="5" y="11"/>
                    <a:pt x="2" y="11"/>
                    <a:pt x="3" y="13"/>
                  </a:cubicBezTo>
                  <a:cubicBezTo>
                    <a:pt x="3" y="16"/>
                    <a:pt x="3" y="20"/>
                    <a:pt x="1" y="23"/>
                  </a:cubicBezTo>
                  <a:cubicBezTo>
                    <a:pt x="0" y="24"/>
                    <a:pt x="3" y="26"/>
                    <a:pt x="4" y="25"/>
                  </a:cubicBezTo>
                  <a:cubicBezTo>
                    <a:pt x="3" y="33"/>
                    <a:pt x="3" y="41"/>
                    <a:pt x="4" y="49"/>
                  </a:cubicBezTo>
                  <a:cubicBezTo>
                    <a:pt x="5" y="52"/>
                    <a:pt x="9" y="52"/>
                    <a:pt x="10" y="49"/>
                  </a:cubicBezTo>
                  <a:cubicBezTo>
                    <a:pt x="13" y="35"/>
                    <a:pt x="13" y="20"/>
                    <a:pt x="15" y="5"/>
                  </a:cubicBezTo>
                  <a:cubicBezTo>
                    <a:pt x="16" y="1"/>
                    <a:pt x="8" y="0"/>
                    <a:pt x="7"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736" name="Google Shape;3736;p11"/>
            <p:cNvSpPr/>
            <p:nvPr/>
          </p:nvSpPr>
          <p:spPr>
            <a:xfrm>
              <a:off x="7834313" y="6611938"/>
              <a:ext cx="49213" cy="206375"/>
            </a:xfrm>
            <a:custGeom>
              <a:rect b="b" l="l" r="r" t="t"/>
              <a:pathLst>
                <a:path extrusionOk="0" h="47" w="12">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0" y="33"/>
                    <a:pt x="10" y="29"/>
                  </a:cubicBezTo>
                  <a:cubicBezTo>
                    <a:pt x="11" y="28"/>
                    <a:pt x="11" y="28"/>
                    <a:pt x="11" y="28"/>
                  </a:cubicBezTo>
                  <a:cubicBezTo>
                    <a:pt x="11" y="26"/>
                    <a:pt x="11" y="23"/>
                    <a:pt x="10" y="21"/>
                  </a:cubicBezTo>
                  <a:cubicBezTo>
                    <a:pt x="11" y="18"/>
                    <a:pt x="11" y="15"/>
                    <a:pt x="11" y="13"/>
                  </a:cubicBezTo>
                  <a:cubicBezTo>
                    <a:pt x="12" y="10"/>
                    <a:pt x="10" y="8"/>
                    <a:pt x="8" y="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737" name="Google Shape;3737;p11"/>
            <p:cNvSpPr/>
            <p:nvPr/>
          </p:nvSpPr>
          <p:spPr>
            <a:xfrm>
              <a:off x="7437438" y="6624638"/>
              <a:ext cx="53975" cy="119063"/>
            </a:xfrm>
            <a:custGeom>
              <a:rect b="b" l="l" r="r" t="t"/>
              <a:pathLst>
                <a:path extrusionOk="0" h="27" w="13">
                  <a:moveTo>
                    <a:pt x="12" y="24"/>
                  </a:moveTo>
                  <a:cubicBezTo>
                    <a:pt x="9" y="17"/>
                    <a:pt x="6" y="10"/>
                    <a:pt x="4" y="2"/>
                  </a:cubicBezTo>
                  <a:cubicBezTo>
                    <a:pt x="3" y="0"/>
                    <a:pt x="0" y="0"/>
                    <a:pt x="0" y="3"/>
                  </a:cubicBezTo>
                  <a:cubicBezTo>
                    <a:pt x="2" y="11"/>
                    <a:pt x="5" y="18"/>
                    <a:pt x="9" y="26"/>
                  </a:cubicBezTo>
                  <a:cubicBezTo>
                    <a:pt x="10" y="27"/>
                    <a:pt x="13" y="26"/>
                    <a:pt x="12" y="2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738" name="Google Shape;3738;p11"/>
            <p:cNvSpPr/>
            <p:nvPr/>
          </p:nvSpPr>
          <p:spPr>
            <a:xfrm>
              <a:off x="7332663" y="6572251"/>
              <a:ext cx="76200" cy="193675"/>
            </a:xfrm>
            <a:custGeom>
              <a:rect b="b" l="l" r="r" t="t"/>
              <a:pathLst>
                <a:path extrusionOk="0" h="44" w="18">
                  <a:moveTo>
                    <a:pt x="16" y="37"/>
                  </a:moveTo>
                  <a:cubicBezTo>
                    <a:pt x="11" y="28"/>
                    <a:pt x="7" y="18"/>
                    <a:pt x="12" y="8"/>
                  </a:cubicBezTo>
                  <a:cubicBezTo>
                    <a:pt x="14" y="4"/>
                    <a:pt x="8" y="0"/>
                    <a:pt x="6" y="4"/>
                  </a:cubicBezTo>
                  <a:cubicBezTo>
                    <a:pt x="0" y="17"/>
                    <a:pt x="3" y="29"/>
                    <a:pt x="10" y="41"/>
                  </a:cubicBezTo>
                  <a:cubicBezTo>
                    <a:pt x="12" y="44"/>
                    <a:pt x="18" y="41"/>
                    <a:pt x="16" y="3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739" name="Google Shape;3739;p11"/>
            <p:cNvSpPr/>
            <p:nvPr/>
          </p:nvSpPr>
          <p:spPr>
            <a:xfrm>
              <a:off x="7600951" y="6629401"/>
              <a:ext cx="41275" cy="146050"/>
            </a:xfrm>
            <a:custGeom>
              <a:rect b="b" l="l" r="r" t="t"/>
              <a:pathLst>
                <a:path extrusionOk="0" h="33" w="10">
                  <a:moveTo>
                    <a:pt x="3" y="5"/>
                  </a:moveTo>
                  <a:cubicBezTo>
                    <a:pt x="0" y="12"/>
                    <a:pt x="0" y="21"/>
                    <a:pt x="3" y="29"/>
                  </a:cubicBezTo>
                  <a:cubicBezTo>
                    <a:pt x="4" y="33"/>
                    <a:pt x="10" y="31"/>
                    <a:pt x="9" y="27"/>
                  </a:cubicBezTo>
                  <a:cubicBezTo>
                    <a:pt x="8" y="20"/>
                    <a:pt x="7" y="13"/>
                    <a:pt x="9" y="6"/>
                  </a:cubicBezTo>
                  <a:cubicBezTo>
                    <a:pt x="10" y="2"/>
                    <a:pt x="4" y="0"/>
                    <a:pt x="3"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740" name="Google Shape;3740;p11"/>
            <p:cNvSpPr/>
            <p:nvPr/>
          </p:nvSpPr>
          <p:spPr>
            <a:xfrm>
              <a:off x="8121651" y="6567488"/>
              <a:ext cx="58738" cy="220663"/>
            </a:xfrm>
            <a:custGeom>
              <a:rect b="b" l="l" r="r" t="t"/>
              <a:pathLst>
                <a:path extrusionOk="0" h="50" w="14">
                  <a:moveTo>
                    <a:pt x="10" y="28"/>
                  </a:moveTo>
                  <a:cubicBezTo>
                    <a:pt x="11" y="20"/>
                    <a:pt x="11" y="13"/>
                    <a:pt x="13" y="6"/>
                  </a:cubicBezTo>
                  <a:cubicBezTo>
                    <a:pt x="14" y="2"/>
                    <a:pt x="7" y="0"/>
                    <a:pt x="6" y="4"/>
                  </a:cubicBezTo>
                  <a:cubicBezTo>
                    <a:pt x="5" y="8"/>
                    <a:pt x="4" y="11"/>
                    <a:pt x="4" y="15"/>
                  </a:cubicBezTo>
                  <a:cubicBezTo>
                    <a:pt x="4" y="15"/>
                    <a:pt x="3" y="16"/>
                    <a:pt x="3" y="17"/>
                  </a:cubicBezTo>
                  <a:cubicBezTo>
                    <a:pt x="0" y="27"/>
                    <a:pt x="0" y="36"/>
                    <a:pt x="4" y="46"/>
                  </a:cubicBezTo>
                  <a:cubicBezTo>
                    <a:pt x="6" y="50"/>
                    <a:pt x="13" y="46"/>
                    <a:pt x="11" y="42"/>
                  </a:cubicBezTo>
                  <a:cubicBezTo>
                    <a:pt x="9" y="38"/>
                    <a:pt x="8" y="34"/>
                    <a:pt x="8" y="30"/>
                  </a:cubicBezTo>
                  <a:cubicBezTo>
                    <a:pt x="9" y="30"/>
                    <a:pt x="10" y="29"/>
                    <a:pt x="10" y="28"/>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741" name="Google Shape;3741;p11"/>
            <p:cNvSpPr/>
            <p:nvPr/>
          </p:nvSpPr>
          <p:spPr>
            <a:xfrm>
              <a:off x="8204201" y="6624638"/>
              <a:ext cx="38100" cy="141288"/>
            </a:xfrm>
            <a:custGeom>
              <a:rect b="b" l="l" r="r" t="t"/>
              <a:pathLst>
                <a:path extrusionOk="0" h="32" w="9">
                  <a:moveTo>
                    <a:pt x="6" y="4"/>
                  </a:moveTo>
                  <a:cubicBezTo>
                    <a:pt x="6" y="0"/>
                    <a:pt x="0" y="2"/>
                    <a:pt x="1" y="5"/>
                  </a:cubicBezTo>
                  <a:cubicBezTo>
                    <a:pt x="3" y="13"/>
                    <a:pt x="3" y="21"/>
                    <a:pt x="4" y="29"/>
                  </a:cubicBezTo>
                  <a:cubicBezTo>
                    <a:pt x="4" y="32"/>
                    <a:pt x="8" y="32"/>
                    <a:pt x="8" y="29"/>
                  </a:cubicBezTo>
                  <a:cubicBezTo>
                    <a:pt x="9" y="20"/>
                    <a:pt x="8" y="12"/>
                    <a:pt x="6"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742" name="Google Shape;3742;p11"/>
            <p:cNvSpPr/>
            <p:nvPr/>
          </p:nvSpPr>
          <p:spPr>
            <a:xfrm>
              <a:off x="8229601" y="6607176"/>
              <a:ext cx="84138" cy="233363"/>
            </a:xfrm>
            <a:custGeom>
              <a:rect b="b" l="l" r="r" t="t"/>
              <a:pathLst>
                <a:path extrusionOk="0" h="53" w="20">
                  <a:moveTo>
                    <a:pt x="18" y="46"/>
                  </a:moveTo>
                  <a:cubicBezTo>
                    <a:pt x="15" y="36"/>
                    <a:pt x="14" y="25"/>
                    <a:pt x="13" y="14"/>
                  </a:cubicBezTo>
                  <a:cubicBezTo>
                    <a:pt x="13" y="13"/>
                    <a:pt x="13" y="13"/>
                    <a:pt x="12" y="13"/>
                  </a:cubicBezTo>
                  <a:cubicBezTo>
                    <a:pt x="12" y="10"/>
                    <a:pt x="12" y="12"/>
                    <a:pt x="12" y="4"/>
                  </a:cubicBezTo>
                  <a:cubicBezTo>
                    <a:pt x="12" y="0"/>
                    <a:pt x="8" y="0"/>
                    <a:pt x="8" y="4"/>
                  </a:cubicBezTo>
                  <a:cubicBezTo>
                    <a:pt x="8" y="12"/>
                    <a:pt x="8" y="10"/>
                    <a:pt x="8" y="12"/>
                  </a:cubicBezTo>
                  <a:cubicBezTo>
                    <a:pt x="8" y="13"/>
                    <a:pt x="7" y="13"/>
                    <a:pt x="7" y="14"/>
                  </a:cubicBezTo>
                  <a:cubicBezTo>
                    <a:pt x="7" y="16"/>
                    <a:pt x="7" y="19"/>
                    <a:pt x="7" y="22"/>
                  </a:cubicBezTo>
                  <a:cubicBezTo>
                    <a:pt x="6" y="21"/>
                    <a:pt x="5" y="22"/>
                    <a:pt x="5" y="22"/>
                  </a:cubicBezTo>
                  <a:cubicBezTo>
                    <a:pt x="3" y="28"/>
                    <a:pt x="3" y="33"/>
                    <a:pt x="1" y="39"/>
                  </a:cubicBezTo>
                  <a:cubicBezTo>
                    <a:pt x="0" y="40"/>
                    <a:pt x="2" y="40"/>
                    <a:pt x="3" y="39"/>
                  </a:cubicBezTo>
                  <a:cubicBezTo>
                    <a:pt x="4" y="35"/>
                    <a:pt x="5" y="30"/>
                    <a:pt x="6" y="25"/>
                  </a:cubicBezTo>
                  <a:cubicBezTo>
                    <a:pt x="6" y="33"/>
                    <a:pt x="7" y="41"/>
                    <a:pt x="10" y="48"/>
                  </a:cubicBezTo>
                  <a:cubicBezTo>
                    <a:pt x="12" y="53"/>
                    <a:pt x="20" y="51"/>
                    <a:pt x="18" y="46"/>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743" name="Google Shape;3743;p11"/>
            <p:cNvSpPr/>
            <p:nvPr/>
          </p:nvSpPr>
          <p:spPr>
            <a:xfrm>
              <a:off x="8334376" y="6726238"/>
              <a:ext cx="23813" cy="128588"/>
            </a:xfrm>
            <a:custGeom>
              <a:rect b="b" l="l" r="r" t="t"/>
              <a:pathLst>
                <a:path extrusionOk="0" h="29" w="6">
                  <a:moveTo>
                    <a:pt x="6" y="3"/>
                  </a:moveTo>
                  <a:cubicBezTo>
                    <a:pt x="5" y="0"/>
                    <a:pt x="1" y="0"/>
                    <a:pt x="1" y="3"/>
                  </a:cubicBezTo>
                  <a:cubicBezTo>
                    <a:pt x="1" y="10"/>
                    <a:pt x="0" y="21"/>
                    <a:pt x="0" y="25"/>
                  </a:cubicBezTo>
                  <a:cubicBezTo>
                    <a:pt x="0" y="29"/>
                    <a:pt x="6" y="29"/>
                    <a:pt x="6" y="25"/>
                  </a:cubicBezTo>
                  <a:cubicBezTo>
                    <a:pt x="6" y="21"/>
                    <a:pt x="6" y="11"/>
                    <a:pt x="6"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744" name="Google Shape;3744;p11"/>
            <p:cNvSpPr/>
            <p:nvPr/>
          </p:nvSpPr>
          <p:spPr>
            <a:xfrm>
              <a:off x="8362951" y="6624638"/>
              <a:ext cx="41275" cy="176213"/>
            </a:xfrm>
            <a:custGeom>
              <a:rect b="b" l="l" r="r" t="t"/>
              <a:pathLst>
                <a:path extrusionOk="0" h="40" w="10">
                  <a:moveTo>
                    <a:pt x="3" y="3"/>
                  </a:moveTo>
                  <a:cubicBezTo>
                    <a:pt x="0" y="14"/>
                    <a:pt x="0" y="24"/>
                    <a:pt x="0" y="35"/>
                  </a:cubicBezTo>
                  <a:cubicBezTo>
                    <a:pt x="1" y="40"/>
                    <a:pt x="9" y="40"/>
                    <a:pt x="9" y="35"/>
                  </a:cubicBezTo>
                  <a:cubicBezTo>
                    <a:pt x="9" y="25"/>
                    <a:pt x="9" y="15"/>
                    <a:pt x="10" y="4"/>
                  </a:cubicBezTo>
                  <a:cubicBezTo>
                    <a:pt x="10" y="1"/>
                    <a:pt x="4" y="0"/>
                    <a:pt x="3"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745" name="Google Shape;3745;p11"/>
            <p:cNvSpPr/>
            <p:nvPr/>
          </p:nvSpPr>
          <p:spPr>
            <a:xfrm>
              <a:off x="8404226" y="6611938"/>
              <a:ext cx="71438" cy="250825"/>
            </a:xfrm>
            <a:custGeom>
              <a:rect b="b" l="l" r="r" t="t"/>
              <a:pathLst>
                <a:path extrusionOk="0" h="57" w="17">
                  <a:moveTo>
                    <a:pt x="7" y="5"/>
                  </a:moveTo>
                  <a:cubicBezTo>
                    <a:pt x="6" y="7"/>
                    <a:pt x="5" y="10"/>
                    <a:pt x="4" y="12"/>
                  </a:cubicBezTo>
                  <a:cubicBezTo>
                    <a:pt x="4" y="11"/>
                    <a:pt x="4" y="11"/>
                    <a:pt x="4" y="11"/>
                  </a:cubicBezTo>
                  <a:cubicBezTo>
                    <a:pt x="4" y="9"/>
                    <a:pt x="1" y="10"/>
                    <a:pt x="1" y="11"/>
                  </a:cubicBezTo>
                  <a:cubicBezTo>
                    <a:pt x="2" y="14"/>
                    <a:pt x="2" y="17"/>
                    <a:pt x="2" y="19"/>
                  </a:cubicBezTo>
                  <a:cubicBezTo>
                    <a:pt x="0" y="31"/>
                    <a:pt x="1" y="43"/>
                    <a:pt x="6" y="54"/>
                  </a:cubicBezTo>
                  <a:cubicBezTo>
                    <a:pt x="7" y="57"/>
                    <a:pt x="12" y="55"/>
                    <a:pt x="12" y="52"/>
                  </a:cubicBezTo>
                  <a:cubicBezTo>
                    <a:pt x="11" y="38"/>
                    <a:pt x="9" y="23"/>
                    <a:pt x="15" y="10"/>
                  </a:cubicBezTo>
                  <a:cubicBezTo>
                    <a:pt x="17" y="4"/>
                    <a:pt x="10" y="0"/>
                    <a:pt x="7"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746" name="Google Shape;3746;p11"/>
            <p:cNvSpPr/>
            <p:nvPr/>
          </p:nvSpPr>
          <p:spPr>
            <a:xfrm>
              <a:off x="8321676" y="6575426"/>
              <a:ext cx="33338" cy="160338"/>
            </a:xfrm>
            <a:custGeom>
              <a:rect b="b" l="l" r="r" t="t"/>
              <a:pathLst>
                <a:path extrusionOk="0" h="36" w="8">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747" name="Google Shape;3747;p11"/>
            <p:cNvSpPr/>
            <p:nvPr/>
          </p:nvSpPr>
          <p:spPr>
            <a:xfrm>
              <a:off x="8462963" y="6611938"/>
              <a:ext cx="66675" cy="176213"/>
            </a:xfrm>
            <a:custGeom>
              <a:rect b="b" l="l" r="r" t="t"/>
              <a:pathLst>
                <a:path extrusionOk="0" h="40" w="16">
                  <a:moveTo>
                    <a:pt x="5" y="5"/>
                  </a:moveTo>
                  <a:cubicBezTo>
                    <a:pt x="0" y="15"/>
                    <a:pt x="0" y="26"/>
                    <a:pt x="4" y="37"/>
                  </a:cubicBezTo>
                  <a:cubicBezTo>
                    <a:pt x="5" y="40"/>
                    <a:pt x="10" y="40"/>
                    <a:pt x="10" y="36"/>
                  </a:cubicBezTo>
                  <a:cubicBezTo>
                    <a:pt x="10" y="27"/>
                    <a:pt x="9" y="18"/>
                    <a:pt x="13" y="10"/>
                  </a:cubicBezTo>
                  <a:cubicBezTo>
                    <a:pt x="16" y="4"/>
                    <a:pt x="8" y="0"/>
                    <a:pt x="5"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748" name="Google Shape;3748;p11"/>
            <p:cNvSpPr/>
            <p:nvPr/>
          </p:nvSpPr>
          <p:spPr>
            <a:xfrm>
              <a:off x="8559801" y="6686551"/>
              <a:ext cx="33338" cy="136525"/>
            </a:xfrm>
            <a:custGeom>
              <a:rect b="b" l="l" r="r" t="t"/>
              <a:pathLst>
                <a:path extrusionOk="0" h="31" w="8">
                  <a:moveTo>
                    <a:pt x="1" y="5"/>
                  </a:moveTo>
                  <a:cubicBezTo>
                    <a:pt x="1" y="12"/>
                    <a:pt x="1" y="20"/>
                    <a:pt x="2" y="27"/>
                  </a:cubicBezTo>
                  <a:cubicBezTo>
                    <a:pt x="2" y="31"/>
                    <a:pt x="7" y="31"/>
                    <a:pt x="7" y="27"/>
                  </a:cubicBezTo>
                  <a:cubicBezTo>
                    <a:pt x="8" y="20"/>
                    <a:pt x="8" y="12"/>
                    <a:pt x="8" y="5"/>
                  </a:cubicBezTo>
                  <a:cubicBezTo>
                    <a:pt x="8" y="0"/>
                    <a:pt x="0" y="0"/>
                    <a:pt x="1"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749" name="Google Shape;3749;p11"/>
            <p:cNvSpPr/>
            <p:nvPr/>
          </p:nvSpPr>
          <p:spPr>
            <a:xfrm>
              <a:off x="8701088" y="6562726"/>
              <a:ext cx="58738" cy="234950"/>
            </a:xfrm>
            <a:custGeom>
              <a:rect b="b" l="l" r="r" t="t"/>
              <a:pathLst>
                <a:path extrusionOk="0" h="53" w="14">
                  <a:moveTo>
                    <a:pt x="11" y="1"/>
                  </a:moveTo>
                  <a:cubicBezTo>
                    <a:pt x="8" y="8"/>
                    <a:pt x="6" y="14"/>
                    <a:pt x="5" y="21"/>
                  </a:cubicBezTo>
                  <a:cubicBezTo>
                    <a:pt x="3" y="21"/>
                    <a:pt x="0" y="22"/>
                    <a:pt x="0" y="24"/>
                  </a:cubicBezTo>
                  <a:cubicBezTo>
                    <a:pt x="1" y="31"/>
                    <a:pt x="2" y="38"/>
                    <a:pt x="4" y="44"/>
                  </a:cubicBezTo>
                  <a:cubicBezTo>
                    <a:pt x="4" y="45"/>
                    <a:pt x="4" y="45"/>
                    <a:pt x="4" y="45"/>
                  </a:cubicBezTo>
                  <a:cubicBezTo>
                    <a:pt x="4" y="46"/>
                    <a:pt x="5" y="46"/>
                    <a:pt x="6" y="46"/>
                  </a:cubicBezTo>
                  <a:cubicBezTo>
                    <a:pt x="6" y="48"/>
                    <a:pt x="7" y="49"/>
                    <a:pt x="8" y="50"/>
                  </a:cubicBezTo>
                  <a:cubicBezTo>
                    <a:pt x="9" y="53"/>
                    <a:pt x="14" y="51"/>
                    <a:pt x="13" y="48"/>
                  </a:cubicBezTo>
                  <a:cubicBezTo>
                    <a:pt x="11" y="43"/>
                    <a:pt x="10" y="38"/>
                    <a:pt x="9" y="33"/>
                  </a:cubicBezTo>
                  <a:cubicBezTo>
                    <a:pt x="9" y="22"/>
                    <a:pt x="10" y="12"/>
                    <a:pt x="14" y="2"/>
                  </a:cubicBezTo>
                  <a:cubicBezTo>
                    <a:pt x="14" y="1"/>
                    <a:pt x="12" y="0"/>
                    <a:pt x="11" y="1"/>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750" name="Google Shape;3750;p11"/>
            <p:cNvSpPr/>
            <p:nvPr/>
          </p:nvSpPr>
          <p:spPr>
            <a:xfrm>
              <a:off x="8770938" y="6557963"/>
              <a:ext cx="66675" cy="212725"/>
            </a:xfrm>
            <a:custGeom>
              <a:rect b="b" l="l" r="r" t="t"/>
              <a:pathLst>
                <a:path extrusionOk="0" h="48" w="16">
                  <a:moveTo>
                    <a:pt x="12" y="2"/>
                  </a:moveTo>
                  <a:cubicBezTo>
                    <a:pt x="3" y="14"/>
                    <a:pt x="0" y="29"/>
                    <a:pt x="0" y="44"/>
                  </a:cubicBezTo>
                  <a:cubicBezTo>
                    <a:pt x="1" y="48"/>
                    <a:pt x="6" y="48"/>
                    <a:pt x="6" y="44"/>
                  </a:cubicBezTo>
                  <a:cubicBezTo>
                    <a:pt x="7" y="30"/>
                    <a:pt x="8" y="16"/>
                    <a:pt x="15" y="4"/>
                  </a:cubicBezTo>
                  <a:cubicBezTo>
                    <a:pt x="16" y="2"/>
                    <a:pt x="13" y="0"/>
                    <a:pt x="12" y="2"/>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751" name="Google Shape;3751;p11"/>
            <p:cNvSpPr/>
            <p:nvPr/>
          </p:nvSpPr>
          <p:spPr>
            <a:xfrm>
              <a:off x="8855076" y="6597651"/>
              <a:ext cx="28575" cy="195263"/>
            </a:xfrm>
            <a:custGeom>
              <a:rect b="b" l="l" r="r" t="t"/>
              <a:pathLst>
                <a:path extrusionOk="0" h="44" w="7">
                  <a:moveTo>
                    <a:pt x="6" y="2"/>
                  </a:moveTo>
                  <a:cubicBezTo>
                    <a:pt x="6" y="0"/>
                    <a:pt x="2" y="0"/>
                    <a:pt x="2" y="2"/>
                  </a:cubicBezTo>
                  <a:cubicBezTo>
                    <a:pt x="2" y="6"/>
                    <a:pt x="1" y="10"/>
                    <a:pt x="1" y="14"/>
                  </a:cubicBezTo>
                  <a:cubicBezTo>
                    <a:pt x="0" y="15"/>
                    <a:pt x="0" y="15"/>
                    <a:pt x="0" y="16"/>
                  </a:cubicBezTo>
                  <a:cubicBezTo>
                    <a:pt x="0" y="22"/>
                    <a:pt x="0" y="27"/>
                    <a:pt x="0" y="33"/>
                  </a:cubicBezTo>
                  <a:cubicBezTo>
                    <a:pt x="0" y="34"/>
                    <a:pt x="0" y="35"/>
                    <a:pt x="1" y="35"/>
                  </a:cubicBezTo>
                  <a:cubicBezTo>
                    <a:pt x="1" y="37"/>
                    <a:pt x="1" y="39"/>
                    <a:pt x="1" y="41"/>
                  </a:cubicBezTo>
                  <a:cubicBezTo>
                    <a:pt x="2" y="44"/>
                    <a:pt x="6" y="44"/>
                    <a:pt x="6" y="41"/>
                  </a:cubicBezTo>
                  <a:cubicBezTo>
                    <a:pt x="7" y="28"/>
                    <a:pt x="6" y="15"/>
                    <a:pt x="6" y="2"/>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752" name="Google Shape;3752;p11"/>
            <p:cNvSpPr/>
            <p:nvPr/>
          </p:nvSpPr>
          <p:spPr>
            <a:xfrm>
              <a:off x="8942388" y="6545263"/>
              <a:ext cx="79375" cy="211138"/>
            </a:xfrm>
            <a:custGeom>
              <a:rect b="b" l="l" r="r" t="t"/>
              <a:pathLst>
                <a:path extrusionOk="0" h="48" w="19">
                  <a:moveTo>
                    <a:pt x="18" y="44"/>
                  </a:moveTo>
                  <a:cubicBezTo>
                    <a:pt x="15" y="35"/>
                    <a:pt x="17" y="26"/>
                    <a:pt x="18" y="17"/>
                  </a:cubicBezTo>
                  <a:cubicBezTo>
                    <a:pt x="19" y="13"/>
                    <a:pt x="14" y="11"/>
                    <a:pt x="14" y="15"/>
                  </a:cubicBezTo>
                  <a:cubicBezTo>
                    <a:pt x="14" y="15"/>
                    <a:pt x="14" y="15"/>
                    <a:pt x="14" y="15"/>
                  </a:cubicBezTo>
                  <a:cubicBezTo>
                    <a:pt x="11" y="16"/>
                    <a:pt x="11" y="16"/>
                    <a:pt x="11" y="16"/>
                  </a:cubicBezTo>
                  <a:cubicBezTo>
                    <a:pt x="11" y="12"/>
                    <a:pt x="11" y="8"/>
                    <a:pt x="11" y="4"/>
                  </a:cubicBezTo>
                  <a:cubicBezTo>
                    <a:pt x="12" y="1"/>
                    <a:pt x="6" y="0"/>
                    <a:pt x="5" y="3"/>
                  </a:cubicBezTo>
                  <a:cubicBezTo>
                    <a:pt x="3" y="12"/>
                    <a:pt x="2" y="21"/>
                    <a:pt x="2" y="30"/>
                  </a:cubicBezTo>
                  <a:cubicBezTo>
                    <a:pt x="1" y="29"/>
                    <a:pt x="0" y="30"/>
                    <a:pt x="0" y="31"/>
                  </a:cubicBezTo>
                  <a:cubicBezTo>
                    <a:pt x="0" y="35"/>
                    <a:pt x="0" y="39"/>
                    <a:pt x="0" y="43"/>
                  </a:cubicBezTo>
                  <a:cubicBezTo>
                    <a:pt x="0" y="44"/>
                    <a:pt x="1" y="44"/>
                    <a:pt x="2" y="43"/>
                  </a:cubicBezTo>
                  <a:cubicBezTo>
                    <a:pt x="3" y="47"/>
                    <a:pt x="9"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753" name="Google Shape;3753;p11"/>
            <p:cNvSpPr/>
            <p:nvPr/>
          </p:nvSpPr>
          <p:spPr>
            <a:xfrm>
              <a:off x="9096376" y="6611938"/>
              <a:ext cx="25400" cy="144463"/>
            </a:xfrm>
            <a:custGeom>
              <a:rect b="b" l="l" r="r" t="t"/>
              <a:pathLst>
                <a:path extrusionOk="0" h="33" w="6">
                  <a:moveTo>
                    <a:pt x="5" y="3"/>
                  </a:moveTo>
                  <a:cubicBezTo>
                    <a:pt x="5" y="0"/>
                    <a:pt x="1" y="0"/>
                    <a:pt x="0" y="3"/>
                  </a:cubicBezTo>
                  <a:cubicBezTo>
                    <a:pt x="0" y="12"/>
                    <a:pt x="0" y="21"/>
                    <a:pt x="0" y="30"/>
                  </a:cubicBezTo>
                  <a:cubicBezTo>
                    <a:pt x="1" y="33"/>
                    <a:pt x="5" y="33"/>
                    <a:pt x="5" y="30"/>
                  </a:cubicBezTo>
                  <a:cubicBezTo>
                    <a:pt x="6" y="21"/>
                    <a:pt x="6" y="12"/>
                    <a:pt x="5"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754" name="Google Shape;3754;p11"/>
            <p:cNvSpPr/>
            <p:nvPr/>
          </p:nvSpPr>
          <p:spPr>
            <a:xfrm>
              <a:off x="9159876" y="6597651"/>
              <a:ext cx="61913" cy="177800"/>
            </a:xfrm>
            <a:custGeom>
              <a:rect b="b" l="l" r="r" t="t"/>
              <a:pathLst>
                <a:path extrusionOk="0" h="40" w="15">
                  <a:moveTo>
                    <a:pt x="8" y="6"/>
                  </a:moveTo>
                  <a:cubicBezTo>
                    <a:pt x="8" y="5"/>
                    <a:pt x="7" y="4"/>
                    <a:pt x="7" y="3"/>
                  </a:cubicBezTo>
                  <a:cubicBezTo>
                    <a:pt x="6" y="0"/>
                    <a:pt x="0" y="1"/>
                    <a:pt x="1" y="5"/>
                  </a:cubicBezTo>
                  <a:cubicBezTo>
                    <a:pt x="3" y="13"/>
                    <a:pt x="3" y="21"/>
                    <a:pt x="3" y="29"/>
                  </a:cubicBezTo>
                  <a:cubicBezTo>
                    <a:pt x="3" y="30"/>
                    <a:pt x="4" y="31"/>
                    <a:pt x="5" y="31"/>
                  </a:cubicBezTo>
                  <a:cubicBezTo>
                    <a:pt x="5" y="33"/>
                    <a:pt x="5" y="35"/>
                    <a:pt x="6" y="37"/>
                  </a:cubicBezTo>
                  <a:cubicBezTo>
                    <a:pt x="6" y="40"/>
                    <a:pt x="11" y="40"/>
                    <a:pt x="11" y="37"/>
                  </a:cubicBezTo>
                  <a:cubicBezTo>
                    <a:pt x="12" y="28"/>
                    <a:pt x="12" y="18"/>
                    <a:pt x="14" y="9"/>
                  </a:cubicBezTo>
                  <a:cubicBezTo>
                    <a:pt x="15" y="5"/>
                    <a:pt x="10" y="3"/>
                    <a:pt x="8" y="6"/>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755" name="Google Shape;3755;p11"/>
            <p:cNvSpPr/>
            <p:nvPr/>
          </p:nvSpPr>
          <p:spPr>
            <a:xfrm>
              <a:off x="9234488" y="6594476"/>
              <a:ext cx="61913" cy="228600"/>
            </a:xfrm>
            <a:custGeom>
              <a:rect b="b" l="l" r="r" t="t"/>
              <a:pathLst>
                <a:path extrusionOk="0" h="52" w="15">
                  <a:moveTo>
                    <a:pt x="7" y="4"/>
                  </a:moveTo>
                  <a:cubicBezTo>
                    <a:pt x="7" y="7"/>
                    <a:pt x="6" y="9"/>
                    <a:pt x="6" y="11"/>
                  </a:cubicBezTo>
                  <a:cubicBezTo>
                    <a:pt x="4" y="11"/>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2" y="35"/>
                    <a:pt x="13" y="20"/>
                    <a:pt x="15" y="5"/>
                  </a:cubicBezTo>
                  <a:cubicBezTo>
                    <a:pt x="15" y="1"/>
                    <a:pt x="8" y="0"/>
                    <a:pt x="7"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756" name="Google Shape;3756;p11"/>
            <p:cNvSpPr/>
            <p:nvPr/>
          </p:nvSpPr>
          <p:spPr>
            <a:xfrm>
              <a:off x="9042401" y="6611938"/>
              <a:ext cx="50800" cy="206375"/>
            </a:xfrm>
            <a:custGeom>
              <a:rect b="b" l="l" r="r" t="t"/>
              <a:pathLst>
                <a:path extrusionOk="0" h="47" w="12">
                  <a:moveTo>
                    <a:pt x="9" y="7"/>
                  </a:moveTo>
                  <a:cubicBezTo>
                    <a:pt x="8" y="6"/>
                    <a:pt x="8" y="4"/>
                    <a:pt x="8" y="3"/>
                  </a:cubicBezTo>
                  <a:cubicBezTo>
                    <a:pt x="7" y="0"/>
                    <a:pt x="3" y="1"/>
                    <a:pt x="4" y="4"/>
                  </a:cubicBezTo>
                  <a:cubicBezTo>
                    <a:pt x="4" y="5"/>
                    <a:pt x="5" y="7"/>
                    <a:pt x="5" y="8"/>
                  </a:cubicBezTo>
                  <a:cubicBezTo>
                    <a:pt x="4" y="8"/>
                    <a:pt x="4" y="9"/>
                    <a:pt x="4" y="10"/>
                  </a:cubicBezTo>
                  <a:cubicBezTo>
                    <a:pt x="1" y="21"/>
                    <a:pt x="0" y="32"/>
                    <a:pt x="4" y="43"/>
                  </a:cubicBezTo>
                  <a:cubicBezTo>
                    <a:pt x="6"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1" y="8"/>
                    <a:pt x="9" y="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757" name="Google Shape;3757;p11"/>
            <p:cNvSpPr/>
            <p:nvPr/>
          </p:nvSpPr>
          <p:spPr>
            <a:xfrm>
              <a:off x="8647113" y="6624638"/>
              <a:ext cx="53975" cy="119063"/>
            </a:xfrm>
            <a:custGeom>
              <a:rect b="b" l="l" r="r" t="t"/>
              <a:pathLst>
                <a:path extrusionOk="0" h="27" w="13">
                  <a:moveTo>
                    <a:pt x="12" y="24"/>
                  </a:moveTo>
                  <a:cubicBezTo>
                    <a:pt x="9" y="17"/>
                    <a:pt x="7" y="10"/>
                    <a:pt x="5" y="2"/>
                  </a:cubicBezTo>
                  <a:cubicBezTo>
                    <a:pt x="4" y="0"/>
                    <a:pt x="0" y="0"/>
                    <a:pt x="1" y="3"/>
                  </a:cubicBezTo>
                  <a:cubicBezTo>
                    <a:pt x="3" y="11"/>
                    <a:pt x="6" y="18"/>
                    <a:pt x="10" y="26"/>
                  </a:cubicBezTo>
                  <a:cubicBezTo>
                    <a:pt x="11" y="27"/>
                    <a:pt x="13" y="26"/>
                    <a:pt x="12" y="2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758" name="Google Shape;3758;p11"/>
            <p:cNvSpPr/>
            <p:nvPr/>
          </p:nvSpPr>
          <p:spPr>
            <a:xfrm>
              <a:off x="8542338" y="6572251"/>
              <a:ext cx="79375" cy="193675"/>
            </a:xfrm>
            <a:custGeom>
              <a:rect b="b" l="l" r="r" t="t"/>
              <a:pathLst>
                <a:path extrusionOk="0" h="44" w="19">
                  <a:moveTo>
                    <a:pt x="16" y="37"/>
                  </a:moveTo>
                  <a:cubicBezTo>
                    <a:pt x="11" y="28"/>
                    <a:pt x="8" y="18"/>
                    <a:pt x="12" y="8"/>
                  </a:cubicBezTo>
                  <a:cubicBezTo>
                    <a:pt x="14" y="4"/>
                    <a:pt x="8" y="0"/>
                    <a:pt x="7" y="4"/>
                  </a:cubicBezTo>
                  <a:cubicBezTo>
                    <a:pt x="0" y="17"/>
                    <a:pt x="3" y="29"/>
                    <a:pt x="11" y="41"/>
                  </a:cubicBezTo>
                  <a:cubicBezTo>
                    <a:pt x="13" y="44"/>
                    <a:pt x="19" y="41"/>
                    <a:pt x="16" y="3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759" name="Google Shape;3759;p11"/>
            <p:cNvSpPr/>
            <p:nvPr/>
          </p:nvSpPr>
          <p:spPr>
            <a:xfrm>
              <a:off x="8813801" y="6629401"/>
              <a:ext cx="41275" cy="146050"/>
            </a:xfrm>
            <a:custGeom>
              <a:rect b="b" l="l" r="r" t="t"/>
              <a:pathLst>
                <a:path extrusionOk="0" h="33" w="10">
                  <a:moveTo>
                    <a:pt x="2" y="5"/>
                  </a:moveTo>
                  <a:cubicBezTo>
                    <a:pt x="0" y="12"/>
                    <a:pt x="0" y="21"/>
                    <a:pt x="3" y="29"/>
                  </a:cubicBezTo>
                  <a:cubicBezTo>
                    <a:pt x="4" y="33"/>
                    <a:pt x="9" y="31"/>
                    <a:pt x="9" y="27"/>
                  </a:cubicBezTo>
                  <a:cubicBezTo>
                    <a:pt x="8" y="20"/>
                    <a:pt x="7" y="13"/>
                    <a:pt x="9" y="6"/>
                  </a:cubicBezTo>
                  <a:cubicBezTo>
                    <a:pt x="10" y="2"/>
                    <a:pt x="4" y="0"/>
                    <a:pt x="2"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760" name="Google Shape;3760;p11"/>
            <p:cNvSpPr/>
            <p:nvPr/>
          </p:nvSpPr>
          <p:spPr>
            <a:xfrm>
              <a:off x="9329738" y="6567488"/>
              <a:ext cx="63500" cy="220663"/>
            </a:xfrm>
            <a:custGeom>
              <a:rect b="b" l="l" r="r" t="t"/>
              <a:pathLst>
                <a:path extrusionOk="0" h="50" w="15">
                  <a:moveTo>
                    <a:pt x="11" y="28"/>
                  </a:moveTo>
                  <a:cubicBezTo>
                    <a:pt x="12" y="20"/>
                    <a:pt x="12" y="13"/>
                    <a:pt x="14" y="6"/>
                  </a:cubicBezTo>
                  <a:cubicBezTo>
                    <a:pt x="15" y="2"/>
                    <a:pt x="8" y="0"/>
                    <a:pt x="7" y="4"/>
                  </a:cubicBezTo>
                  <a:cubicBezTo>
                    <a:pt x="6" y="8"/>
                    <a:pt x="5" y="11"/>
                    <a:pt x="5" y="15"/>
                  </a:cubicBezTo>
                  <a:cubicBezTo>
                    <a:pt x="4" y="15"/>
                    <a:pt x="4" y="16"/>
                    <a:pt x="3" y="17"/>
                  </a:cubicBezTo>
                  <a:cubicBezTo>
                    <a:pt x="0" y="27"/>
                    <a:pt x="0" y="36"/>
                    <a:pt x="5" y="46"/>
                  </a:cubicBezTo>
                  <a:cubicBezTo>
                    <a:pt x="7" y="50"/>
                    <a:pt x="13" y="46"/>
                    <a:pt x="11" y="42"/>
                  </a:cubicBezTo>
                  <a:cubicBezTo>
                    <a:pt x="10" y="38"/>
                    <a:pt x="9" y="34"/>
                    <a:pt x="8" y="30"/>
                  </a:cubicBezTo>
                  <a:cubicBezTo>
                    <a:pt x="10" y="30"/>
                    <a:pt x="11" y="29"/>
                    <a:pt x="11" y="28"/>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761" name="Google Shape;3761;p11"/>
            <p:cNvSpPr/>
            <p:nvPr/>
          </p:nvSpPr>
          <p:spPr>
            <a:xfrm>
              <a:off x="9418638" y="6624638"/>
              <a:ext cx="33338" cy="141288"/>
            </a:xfrm>
            <a:custGeom>
              <a:rect b="b" l="l" r="r" t="t"/>
              <a:pathLst>
                <a:path extrusionOk="0" h="32" w="8">
                  <a:moveTo>
                    <a:pt x="6" y="4"/>
                  </a:moveTo>
                  <a:cubicBezTo>
                    <a:pt x="5" y="0"/>
                    <a:pt x="0" y="2"/>
                    <a:pt x="1" y="5"/>
                  </a:cubicBezTo>
                  <a:cubicBezTo>
                    <a:pt x="3" y="13"/>
                    <a:pt x="3" y="21"/>
                    <a:pt x="3" y="29"/>
                  </a:cubicBezTo>
                  <a:cubicBezTo>
                    <a:pt x="3" y="32"/>
                    <a:pt x="8" y="32"/>
                    <a:pt x="8" y="29"/>
                  </a:cubicBezTo>
                  <a:cubicBezTo>
                    <a:pt x="8" y="20"/>
                    <a:pt x="8" y="12"/>
                    <a:pt x="6"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762" name="Google Shape;3762;p11"/>
            <p:cNvSpPr/>
            <p:nvPr/>
          </p:nvSpPr>
          <p:spPr>
            <a:xfrm>
              <a:off x="9442451" y="6607176"/>
              <a:ext cx="79375" cy="233363"/>
            </a:xfrm>
            <a:custGeom>
              <a:rect b="b" l="l" r="r" t="t"/>
              <a:pathLst>
                <a:path extrusionOk="0" h="53" w="19">
                  <a:moveTo>
                    <a:pt x="18" y="46"/>
                  </a:moveTo>
                  <a:cubicBezTo>
                    <a:pt x="14" y="36"/>
                    <a:pt x="14" y="25"/>
                    <a:pt x="12" y="14"/>
                  </a:cubicBezTo>
                  <a:cubicBezTo>
                    <a:pt x="12" y="13"/>
                    <a:pt x="12" y="13"/>
                    <a:pt x="12" y="13"/>
                  </a:cubicBezTo>
                  <a:cubicBezTo>
                    <a:pt x="12" y="10"/>
                    <a:pt x="12" y="12"/>
                    <a:pt x="12" y="4"/>
                  </a:cubicBezTo>
                  <a:cubicBezTo>
                    <a:pt x="12" y="0"/>
                    <a:pt x="8" y="0"/>
                    <a:pt x="8" y="4"/>
                  </a:cubicBezTo>
                  <a:cubicBezTo>
                    <a:pt x="8" y="12"/>
                    <a:pt x="8" y="10"/>
                    <a:pt x="8" y="12"/>
                  </a:cubicBezTo>
                  <a:cubicBezTo>
                    <a:pt x="7" y="13"/>
                    <a:pt x="7" y="13"/>
                    <a:pt x="7" y="14"/>
                  </a:cubicBezTo>
                  <a:cubicBezTo>
                    <a:pt x="7" y="16"/>
                    <a:pt x="6" y="19"/>
                    <a:pt x="6" y="22"/>
                  </a:cubicBezTo>
                  <a:cubicBezTo>
                    <a:pt x="6" y="21"/>
                    <a:pt x="5" y="22"/>
                    <a:pt x="5" y="22"/>
                  </a:cubicBezTo>
                  <a:cubicBezTo>
                    <a:pt x="3" y="28"/>
                    <a:pt x="2" y="33"/>
                    <a:pt x="1" y="39"/>
                  </a:cubicBezTo>
                  <a:cubicBezTo>
                    <a:pt x="0" y="40"/>
                    <a:pt x="2" y="40"/>
                    <a:pt x="2" y="39"/>
                  </a:cubicBezTo>
                  <a:cubicBezTo>
                    <a:pt x="4" y="35"/>
                    <a:pt x="5" y="30"/>
                    <a:pt x="6" y="25"/>
                  </a:cubicBezTo>
                  <a:cubicBezTo>
                    <a:pt x="6" y="33"/>
                    <a:pt x="7" y="41"/>
                    <a:pt x="10" y="48"/>
                  </a:cubicBezTo>
                  <a:cubicBezTo>
                    <a:pt x="12" y="53"/>
                    <a:pt x="19" y="51"/>
                    <a:pt x="18" y="46"/>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763" name="Google Shape;3763;p11"/>
            <p:cNvSpPr/>
            <p:nvPr/>
          </p:nvSpPr>
          <p:spPr>
            <a:xfrm>
              <a:off x="9547226" y="6726238"/>
              <a:ext cx="25400" cy="128588"/>
            </a:xfrm>
            <a:custGeom>
              <a:rect b="b" l="l" r="r" t="t"/>
              <a:pathLst>
                <a:path extrusionOk="0" h="29" w="6">
                  <a:moveTo>
                    <a:pt x="5" y="3"/>
                  </a:moveTo>
                  <a:cubicBezTo>
                    <a:pt x="5" y="0"/>
                    <a:pt x="1" y="0"/>
                    <a:pt x="1" y="3"/>
                  </a:cubicBezTo>
                  <a:cubicBezTo>
                    <a:pt x="0" y="10"/>
                    <a:pt x="0" y="21"/>
                    <a:pt x="0" y="25"/>
                  </a:cubicBezTo>
                  <a:cubicBezTo>
                    <a:pt x="0" y="29"/>
                    <a:pt x="6" y="29"/>
                    <a:pt x="6" y="25"/>
                  </a:cubicBezTo>
                  <a:cubicBezTo>
                    <a:pt x="6" y="21"/>
                    <a:pt x="6" y="11"/>
                    <a:pt x="5"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764" name="Google Shape;3764;p11"/>
            <p:cNvSpPr/>
            <p:nvPr/>
          </p:nvSpPr>
          <p:spPr>
            <a:xfrm>
              <a:off x="9575801" y="6624638"/>
              <a:ext cx="42863" cy="176213"/>
            </a:xfrm>
            <a:custGeom>
              <a:rect b="b" l="l" r="r" t="t"/>
              <a:pathLst>
                <a:path extrusionOk="0" h="40" w="10">
                  <a:moveTo>
                    <a:pt x="3" y="3"/>
                  </a:moveTo>
                  <a:cubicBezTo>
                    <a:pt x="0" y="14"/>
                    <a:pt x="0" y="24"/>
                    <a:pt x="0" y="35"/>
                  </a:cubicBezTo>
                  <a:cubicBezTo>
                    <a:pt x="0" y="40"/>
                    <a:pt x="8" y="40"/>
                    <a:pt x="8" y="35"/>
                  </a:cubicBezTo>
                  <a:cubicBezTo>
                    <a:pt x="8" y="25"/>
                    <a:pt x="9" y="15"/>
                    <a:pt x="10" y="4"/>
                  </a:cubicBezTo>
                  <a:cubicBezTo>
                    <a:pt x="10" y="1"/>
                    <a:pt x="4" y="0"/>
                    <a:pt x="3"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765" name="Google Shape;3765;p11"/>
            <p:cNvSpPr/>
            <p:nvPr/>
          </p:nvSpPr>
          <p:spPr>
            <a:xfrm>
              <a:off x="9618663" y="6611938"/>
              <a:ext cx="66675" cy="250825"/>
            </a:xfrm>
            <a:custGeom>
              <a:rect b="b" l="l" r="r" t="t"/>
              <a:pathLst>
                <a:path extrusionOk="0" h="57" w="16">
                  <a:moveTo>
                    <a:pt x="7" y="5"/>
                  </a:moveTo>
                  <a:cubicBezTo>
                    <a:pt x="6" y="7"/>
                    <a:pt x="5" y="10"/>
                    <a:pt x="4" y="12"/>
                  </a:cubicBezTo>
                  <a:cubicBezTo>
                    <a:pt x="4" y="11"/>
                    <a:pt x="4" y="11"/>
                    <a:pt x="4" y="11"/>
                  </a:cubicBezTo>
                  <a:cubicBezTo>
                    <a:pt x="3" y="9"/>
                    <a:pt x="1" y="10"/>
                    <a:pt x="1" y="11"/>
                  </a:cubicBezTo>
                  <a:cubicBezTo>
                    <a:pt x="1" y="14"/>
                    <a:pt x="2" y="17"/>
                    <a:pt x="2" y="19"/>
                  </a:cubicBezTo>
                  <a:cubicBezTo>
                    <a:pt x="0" y="31"/>
                    <a:pt x="1" y="43"/>
                    <a:pt x="6" y="54"/>
                  </a:cubicBezTo>
                  <a:cubicBezTo>
                    <a:pt x="7" y="57"/>
                    <a:pt x="12" y="55"/>
                    <a:pt x="12" y="52"/>
                  </a:cubicBezTo>
                  <a:cubicBezTo>
                    <a:pt x="11" y="38"/>
                    <a:pt x="9" y="23"/>
                    <a:pt x="14" y="10"/>
                  </a:cubicBezTo>
                  <a:cubicBezTo>
                    <a:pt x="16" y="4"/>
                    <a:pt x="9" y="0"/>
                    <a:pt x="7"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766" name="Google Shape;3766;p11"/>
            <p:cNvSpPr/>
            <p:nvPr/>
          </p:nvSpPr>
          <p:spPr>
            <a:xfrm>
              <a:off x="9534526" y="6575426"/>
              <a:ext cx="33338" cy="160338"/>
            </a:xfrm>
            <a:custGeom>
              <a:rect b="b" l="l" r="r" t="t"/>
              <a:pathLst>
                <a:path extrusionOk="0" h="36" w="8">
                  <a:moveTo>
                    <a:pt x="0" y="5"/>
                  </a:moveTo>
                  <a:cubicBezTo>
                    <a:pt x="0" y="14"/>
                    <a:pt x="0" y="23"/>
                    <a:pt x="0" y="32"/>
                  </a:cubicBezTo>
                  <a:cubicBezTo>
                    <a:pt x="0" y="36"/>
                    <a:pt x="8" y="36"/>
                    <a:pt x="8" y="32"/>
                  </a:cubicBezTo>
                  <a:cubicBezTo>
                    <a:pt x="8" y="23"/>
                    <a:pt x="8" y="14"/>
                    <a:pt x="8" y="5"/>
                  </a:cubicBezTo>
                  <a:cubicBezTo>
                    <a:pt x="8" y="0"/>
                    <a:pt x="0" y="0"/>
                    <a:pt x="0"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767" name="Google Shape;3767;p11"/>
            <p:cNvSpPr/>
            <p:nvPr/>
          </p:nvSpPr>
          <p:spPr>
            <a:xfrm>
              <a:off x="9675813" y="6611938"/>
              <a:ext cx="63500" cy="176213"/>
            </a:xfrm>
            <a:custGeom>
              <a:rect b="b" l="l" r="r" t="t"/>
              <a:pathLst>
                <a:path extrusionOk="0" h="40" w="15">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768" name="Google Shape;3768;p11"/>
            <p:cNvSpPr/>
            <p:nvPr/>
          </p:nvSpPr>
          <p:spPr>
            <a:xfrm>
              <a:off x="9772651" y="6686551"/>
              <a:ext cx="33338" cy="136525"/>
            </a:xfrm>
            <a:custGeom>
              <a:rect b="b" l="l" r="r" t="t"/>
              <a:pathLst>
                <a:path extrusionOk="0" h="31" w="8">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769" name="Google Shape;3769;p11"/>
            <p:cNvSpPr/>
            <p:nvPr/>
          </p:nvSpPr>
          <p:spPr>
            <a:xfrm>
              <a:off x="9913938" y="6562726"/>
              <a:ext cx="58738" cy="234950"/>
            </a:xfrm>
            <a:custGeom>
              <a:rect b="b" l="l" r="r" t="t"/>
              <a:pathLst>
                <a:path extrusionOk="0" h="53" w="14">
                  <a:moveTo>
                    <a:pt x="11" y="1"/>
                  </a:moveTo>
                  <a:cubicBezTo>
                    <a:pt x="8" y="8"/>
                    <a:pt x="6" y="14"/>
                    <a:pt x="5" y="21"/>
                  </a:cubicBezTo>
                  <a:cubicBezTo>
                    <a:pt x="3" y="21"/>
                    <a:pt x="0" y="22"/>
                    <a:pt x="0" y="24"/>
                  </a:cubicBezTo>
                  <a:cubicBezTo>
                    <a:pt x="0" y="31"/>
                    <a:pt x="1" y="38"/>
                    <a:pt x="4" y="44"/>
                  </a:cubicBezTo>
                  <a:cubicBezTo>
                    <a:pt x="4" y="45"/>
                    <a:pt x="4" y="45"/>
                    <a:pt x="4" y="45"/>
                  </a:cubicBezTo>
                  <a:cubicBezTo>
                    <a:pt x="4" y="46"/>
                    <a:pt x="5" y="46"/>
                    <a:pt x="5" y="46"/>
                  </a:cubicBezTo>
                  <a:cubicBezTo>
                    <a:pt x="6" y="48"/>
                    <a:pt x="7" y="49"/>
                    <a:pt x="7" y="50"/>
                  </a:cubicBezTo>
                  <a:cubicBezTo>
                    <a:pt x="9" y="53"/>
                    <a:pt x="14" y="51"/>
                    <a:pt x="13" y="48"/>
                  </a:cubicBezTo>
                  <a:cubicBezTo>
                    <a:pt x="11" y="43"/>
                    <a:pt x="9" y="38"/>
                    <a:pt x="8" y="33"/>
                  </a:cubicBezTo>
                  <a:cubicBezTo>
                    <a:pt x="9" y="22"/>
                    <a:pt x="10" y="12"/>
                    <a:pt x="13" y="2"/>
                  </a:cubicBezTo>
                  <a:cubicBezTo>
                    <a:pt x="14" y="1"/>
                    <a:pt x="11" y="0"/>
                    <a:pt x="11" y="1"/>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770" name="Google Shape;3770;p11"/>
            <p:cNvSpPr/>
            <p:nvPr/>
          </p:nvSpPr>
          <p:spPr>
            <a:xfrm>
              <a:off x="9985376" y="6557963"/>
              <a:ext cx="66675" cy="212725"/>
            </a:xfrm>
            <a:custGeom>
              <a:rect b="b" l="l" r="r" t="t"/>
              <a:pathLst>
                <a:path extrusionOk="0" h="48" w="16">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771" name="Google Shape;3771;p11"/>
            <p:cNvSpPr/>
            <p:nvPr/>
          </p:nvSpPr>
          <p:spPr>
            <a:xfrm>
              <a:off x="10064751" y="6597651"/>
              <a:ext cx="33338" cy="195263"/>
            </a:xfrm>
            <a:custGeom>
              <a:rect b="b" l="l" r="r" t="t"/>
              <a:pathLst>
                <a:path extrusionOk="0" h="44" w="8">
                  <a:moveTo>
                    <a:pt x="6" y="2"/>
                  </a:moveTo>
                  <a:cubicBezTo>
                    <a:pt x="6" y="0"/>
                    <a:pt x="3"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7" y="44"/>
                    <a:pt x="7" y="41"/>
                  </a:cubicBezTo>
                  <a:cubicBezTo>
                    <a:pt x="8" y="28"/>
                    <a:pt x="7" y="15"/>
                    <a:pt x="6" y="2"/>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772" name="Google Shape;3772;p11"/>
            <p:cNvSpPr/>
            <p:nvPr/>
          </p:nvSpPr>
          <p:spPr>
            <a:xfrm>
              <a:off x="10155238" y="6545263"/>
              <a:ext cx="76200" cy="211138"/>
            </a:xfrm>
            <a:custGeom>
              <a:rect b="b" l="l" r="r" t="t"/>
              <a:pathLst>
                <a:path extrusionOk="0" h="48" w="18">
                  <a:moveTo>
                    <a:pt x="18" y="44"/>
                  </a:moveTo>
                  <a:cubicBezTo>
                    <a:pt x="15" y="35"/>
                    <a:pt x="15"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2" y="21"/>
                    <a:pt x="1" y="30"/>
                  </a:cubicBezTo>
                  <a:cubicBezTo>
                    <a:pt x="1" y="29"/>
                    <a:pt x="0" y="30"/>
                    <a:pt x="0" y="31"/>
                  </a:cubicBezTo>
                  <a:cubicBezTo>
                    <a:pt x="0" y="35"/>
                    <a:pt x="0" y="39"/>
                    <a:pt x="0" y="43"/>
                  </a:cubicBezTo>
                  <a:cubicBezTo>
                    <a:pt x="0" y="44"/>
                    <a:pt x="1" y="44"/>
                    <a:pt x="2"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8" y="4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773" name="Google Shape;3773;p11"/>
            <p:cNvSpPr/>
            <p:nvPr/>
          </p:nvSpPr>
          <p:spPr>
            <a:xfrm>
              <a:off x="10310813" y="6611938"/>
              <a:ext cx="20638" cy="144463"/>
            </a:xfrm>
            <a:custGeom>
              <a:rect b="b" l="l" r="r" t="t"/>
              <a:pathLst>
                <a:path extrusionOk="0" h="33" w="5">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774" name="Google Shape;3774;p11"/>
            <p:cNvSpPr/>
            <p:nvPr/>
          </p:nvSpPr>
          <p:spPr>
            <a:xfrm>
              <a:off x="10372726" y="6597651"/>
              <a:ext cx="58738" cy="177800"/>
            </a:xfrm>
            <a:custGeom>
              <a:rect b="b" l="l" r="r" t="t"/>
              <a:pathLst>
                <a:path extrusionOk="0" h="40" w="14">
                  <a:moveTo>
                    <a:pt x="7" y="6"/>
                  </a:moveTo>
                  <a:cubicBezTo>
                    <a:pt x="7" y="5"/>
                    <a:pt x="7" y="4"/>
                    <a:pt x="7" y="3"/>
                  </a:cubicBezTo>
                  <a:cubicBezTo>
                    <a:pt x="6" y="0"/>
                    <a:pt x="0" y="1"/>
                    <a:pt x="1" y="5"/>
                  </a:cubicBezTo>
                  <a:cubicBezTo>
                    <a:pt x="3" y="13"/>
                    <a:pt x="3" y="21"/>
                    <a:pt x="3" y="29"/>
                  </a:cubicBezTo>
                  <a:cubicBezTo>
                    <a:pt x="3" y="30"/>
                    <a:pt x="4" y="31"/>
                    <a:pt x="5" y="31"/>
                  </a:cubicBezTo>
                  <a:cubicBezTo>
                    <a:pt x="5" y="33"/>
                    <a:pt x="5" y="35"/>
                    <a:pt x="5" y="37"/>
                  </a:cubicBezTo>
                  <a:cubicBezTo>
                    <a:pt x="6" y="40"/>
                    <a:pt x="10" y="40"/>
                    <a:pt x="11" y="37"/>
                  </a:cubicBezTo>
                  <a:cubicBezTo>
                    <a:pt x="12" y="28"/>
                    <a:pt x="11" y="18"/>
                    <a:pt x="13" y="9"/>
                  </a:cubicBezTo>
                  <a:cubicBezTo>
                    <a:pt x="14" y="5"/>
                    <a:pt x="9" y="3"/>
                    <a:pt x="7" y="6"/>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775" name="Google Shape;3775;p11"/>
            <p:cNvSpPr/>
            <p:nvPr/>
          </p:nvSpPr>
          <p:spPr>
            <a:xfrm>
              <a:off x="10444163" y="6594476"/>
              <a:ext cx="66675" cy="228600"/>
            </a:xfrm>
            <a:custGeom>
              <a:rect b="b" l="l" r="r" t="t"/>
              <a:pathLst>
                <a:path extrusionOk="0" h="52" w="16">
                  <a:moveTo>
                    <a:pt x="8" y="4"/>
                  </a:moveTo>
                  <a:cubicBezTo>
                    <a:pt x="7" y="7"/>
                    <a:pt x="7" y="9"/>
                    <a:pt x="6" y="11"/>
                  </a:cubicBezTo>
                  <a:cubicBezTo>
                    <a:pt x="5" y="11"/>
                    <a:pt x="3" y="11"/>
                    <a:pt x="3" y="13"/>
                  </a:cubicBezTo>
                  <a:cubicBezTo>
                    <a:pt x="3" y="16"/>
                    <a:pt x="3" y="20"/>
                    <a:pt x="2" y="23"/>
                  </a:cubicBezTo>
                  <a:cubicBezTo>
                    <a:pt x="0" y="24"/>
                    <a:pt x="3" y="26"/>
                    <a:pt x="4" y="25"/>
                  </a:cubicBezTo>
                  <a:cubicBezTo>
                    <a:pt x="3" y="33"/>
                    <a:pt x="3" y="41"/>
                    <a:pt x="4" y="49"/>
                  </a:cubicBezTo>
                  <a:cubicBezTo>
                    <a:pt x="5" y="52"/>
                    <a:pt x="10" y="52"/>
                    <a:pt x="10" y="49"/>
                  </a:cubicBezTo>
                  <a:cubicBezTo>
                    <a:pt x="13" y="35"/>
                    <a:pt x="13" y="20"/>
                    <a:pt x="15" y="5"/>
                  </a:cubicBezTo>
                  <a:cubicBezTo>
                    <a:pt x="16" y="1"/>
                    <a:pt x="8" y="0"/>
                    <a:pt x="8"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776" name="Google Shape;3776;p11"/>
            <p:cNvSpPr/>
            <p:nvPr/>
          </p:nvSpPr>
          <p:spPr>
            <a:xfrm>
              <a:off x="10255251" y="6611938"/>
              <a:ext cx="50800" cy="206375"/>
            </a:xfrm>
            <a:custGeom>
              <a:rect b="b" l="l" r="r" t="t"/>
              <a:pathLst>
                <a:path extrusionOk="0" h="47" w="12">
                  <a:moveTo>
                    <a:pt x="8" y="7"/>
                  </a:moveTo>
                  <a:cubicBezTo>
                    <a:pt x="8" y="6"/>
                    <a:pt x="8" y="4"/>
                    <a:pt x="7" y="3"/>
                  </a:cubicBezTo>
                  <a:cubicBezTo>
                    <a:pt x="7" y="0"/>
                    <a:pt x="3" y="1"/>
                    <a:pt x="4" y="4"/>
                  </a:cubicBezTo>
                  <a:cubicBezTo>
                    <a:pt x="4" y="5"/>
                    <a:pt x="4" y="7"/>
                    <a:pt x="5" y="8"/>
                  </a:cubicBezTo>
                  <a:cubicBezTo>
                    <a:pt x="4" y="8"/>
                    <a:pt x="3"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0" y="8"/>
                    <a:pt x="8" y="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777" name="Google Shape;3777;p11"/>
            <p:cNvSpPr/>
            <p:nvPr/>
          </p:nvSpPr>
          <p:spPr>
            <a:xfrm>
              <a:off x="9859963" y="6624638"/>
              <a:ext cx="53975" cy="119063"/>
            </a:xfrm>
            <a:custGeom>
              <a:rect b="b" l="l" r="r" t="t"/>
              <a:pathLst>
                <a:path extrusionOk="0" h="27" w="13">
                  <a:moveTo>
                    <a:pt x="12" y="24"/>
                  </a:moveTo>
                  <a:cubicBezTo>
                    <a:pt x="9" y="17"/>
                    <a:pt x="6" y="10"/>
                    <a:pt x="4" y="2"/>
                  </a:cubicBezTo>
                  <a:cubicBezTo>
                    <a:pt x="4" y="0"/>
                    <a:pt x="0" y="0"/>
                    <a:pt x="1" y="3"/>
                  </a:cubicBezTo>
                  <a:cubicBezTo>
                    <a:pt x="3" y="11"/>
                    <a:pt x="5" y="18"/>
                    <a:pt x="9" y="26"/>
                  </a:cubicBezTo>
                  <a:cubicBezTo>
                    <a:pt x="10" y="27"/>
                    <a:pt x="13" y="26"/>
                    <a:pt x="12" y="2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778" name="Google Shape;3778;p11"/>
            <p:cNvSpPr/>
            <p:nvPr/>
          </p:nvSpPr>
          <p:spPr>
            <a:xfrm>
              <a:off x="9755188" y="6572251"/>
              <a:ext cx="76200" cy="193675"/>
            </a:xfrm>
            <a:custGeom>
              <a:rect b="b" l="l" r="r" t="t"/>
              <a:pathLst>
                <a:path extrusionOk="0" h="44" w="18">
                  <a:moveTo>
                    <a:pt x="16" y="37"/>
                  </a:moveTo>
                  <a:cubicBezTo>
                    <a:pt x="11" y="28"/>
                    <a:pt x="7" y="18"/>
                    <a:pt x="12" y="8"/>
                  </a:cubicBezTo>
                  <a:cubicBezTo>
                    <a:pt x="14" y="4"/>
                    <a:pt x="8" y="0"/>
                    <a:pt x="6" y="4"/>
                  </a:cubicBezTo>
                  <a:cubicBezTo>
                    <a:pt x="0" y="17"/>
                    <a:pt x="3" y="29"/>
                    <a:pt x="10" y="41"/>
                  </a:cubicBezTo>
                  <a:cubicBezTo>
                    <a:pt x="13" y="44"/>
                    <a:pt x="18" y="41"/>
                    <a:pt x="16" y="3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779" name="Google Shape;3779;p11"/>
            <p:cNvSpPr/>
            <p:nvPr/>
          </p:nvSpPr>
          <p:spPr>
            <a:xfrm>
              <a:off x="10026651" y="6629401"/>
              <a:ext cx="41275" cy="146050"/>
            </a:xfrm>
            <a:custGeom>
              <a:rect b="b" l="l" r="r" t="t"/>
              <a:pathLst>
                <a:path extrusionOk="0" h="33" w="10">
                  <a:moveTo>
                    <a:pt x="2" y="5"/>
                  </a:moveTo>
                  <a:cubicBezTo>
                    <a:pt x="0" y="12"/>
                    <a:pt x="0" y="21"/>
                    <a:pt x="2" y="29"/>
                  </a:cubicBezTo>
                  <a:cubicBezTo>
                    <a:pt x="4" y="33"/>
                    <a:pt x="9" y="31"/>
                    <a:pt x="8" y="27"/>
                  </a:cubicBezTo>
                  <a:cubicBezTo>
                    <a:pt x="7" y="20"/>
                    <a:pt x="7" y="13"/>
                    <a:pt x="9" y="6"/>
                  </a:cubicBezTo>
                  <a:cubicBezTo>
                    <a:pt x="10" y="2"/>
                    <a:pt x="3" y="0"/>
                    <a:pt x="2"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780" name="Google Shape;3780;p11"/>
            <p:cNvSpPr/>
            <p:nvPr/>
          </p:nvSpPr>
          <p:spPr>
            <a:xfrm>
              <a:off x="10544176" y="6567488"/>
              <a:ext cx="61913" cy="220663"/>
            </a:xfrm>
            <a:custGeom>
              <a:rect b="b" l="l" r="r" t="t"/>
              <a:pathLst>
                <a:path extrusionOk="0" h="50" w="15">
                  <a:moveTo>
                    <a:pt x="11" y="28"/>
                  </a:moveTo>
                  <a:cubicBezTo>
                    <a:pt x="11" y="20"/>
                    <a:pt x="11" y="13"/>
                    <a:pt x="13" y="6"/>
                  </a:cubicBezTo>
                  <a:cubicBezTo>
                    <a:pt x="15" y="2"/>
                    <a:pt x="8" y="0"/>
                    <a:pt x="6" y="4"/>
                  </a:cubicBezTo>
                  <a:cubicBezTo>
                    <a:pt x="5" y="8"/>
                    <a:pt x="5" y="11"/>
                    <a:pt x="4" y="15"/>
                  </a:cubicBezTo>
                  <a:cubicBezTo>
                    <a:pt x="4" y="15"/>
                    <a:pt x="3" y="16"/>
                    <a:pt x="3" y="17"/>
                  </a:cubicBezTo>
                  <a:cubicBezTo>
                    <a:pt x="0" y="27"/>
                    <a:pt x="0" y="36"/>
                    <a:pt x="5" y="46"/>
                  </a:cubicBezTo>
                  <a:cubicBezTo>
                    <a:pt x="7" y="50"/>
                    <a:pt x="13" y="46"/>
                    <a:pt x="11" y="42"/>
                  </a:cubicBezTo>
                  <a:cubicBezTo>
                    <a:pt x="9" y="38"/>
                    <a:pt x="8" y="34"/>
                    <a:pt x="8" y="30"/>
                  </a:cubicBezTo>
                  <a:cubicBezTo>
                    <a:pt x="9" y="30"/>
                    <a:pt x="11" y="29"/>
                    <a:pt x="11" y="28"/>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781" name="Google Shape;3781;p11"/>
            <p:cNvSpPr/>
            <p:nvPr/>
          </p:nvSpPr>
          <p:spPr>
            <a:xfrm>
              <a:off x="10631488" y="6624638"/>
              <a:ext cx="33338" cy="141288"/>
            </a:xfrm>
            <a:custGeom>
              <a:rect b="b" l="l" r="r" t="t"/>
              <a:pathLst>
                <a:path extrusionOk="0" h="32" w="8">
                  <a:moveTo>
                    <a:pt x="6" y="4"/>
                  </a:moveTo>
                  <a:cubicBezTo>
                    <a:pt x="5" y="0"/>
                    <a:pt x="0" y="2"/>
                    <a:pt x="1" y="5"/>
                  </a:cubicBezTo>
                  <a:cubicBezTo>
                    <a:pt x="2" y="13"/>
                    <a:pt x="2" y="21"/>
                    <a:pt x="3" y="29"/>
                  </a:cubicBezTo>
                  <a:cubicBezTo>
                    <a:pt x="3" y="32"/>
                    <a:pt x="7" y="32"/>
                    <a:pt x="7" y="29"/>
                  </a:cubicBezTo>
                  <a:cubicBezTo>
                    <a:pt x="8" y="20"/>
                    <a:pt x="8" y="12"/>
                    <a:pt x="6"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782" name="Google Shape;3782;p11"/>
            <p:cNvSpPr/>
            <p:nvPr/>
          </p:nvSpPr>
          <p:spPr>
            <a:xfrm>
              <a:off x="10656888" y="6607176"/>
              <a:ext cx="77788" cy="233363"/>
            </a:xfrm>
            <a:custGeom>
              <a:rect b="b" l="l" r="r" t="t"/>
              <a:pathLst>
                <a:path extrusionOk="0" h="53" w="19">
                  <a:moveTo>
                    <a:pt x="17" y="46"/>
                  </a:moveTo>
                  <a:cubicBezTo>
                    <a:pt x="14" y="36"/>
                    <a:pt x="13" y="25"/>
                    <a:pt x="12" y="14"/>
                  </a:cubicBezTo>
                  <a:cubicBezTo>
                    <a:pt x="12" y="13"/>
                    <a:pt x="12" y="13"/>
                    <a:pt x="12" y="13"/>
                  </a:cubicBezTo>
                  <a:cubicBezTo>
                    <a:pt x="11" y="10"/>
                    <a:pt x="11" y="12"/>
                    <a:pt x="11" y="4"/>
                  </a:cubicBezTo>
                  <a:cubicBezTo>
                    <a:pt x="11" y="0"/>
                    <a:pt x="7" y="0"/>
                    <a:pt x="7" y="4"/>
                  </a:cubicBezTo>
                  <a:cubicBezTo>
                    <a:pt x="7" y="12"/>
                    <a:pt x="7" y="10"/>
                    <a:pt x="7" y="12"/>
                  </a:cubicBezTo>
                  <a:cubicBezTo>
                    <a:pt x="7" y="13"/>
                    <a:pt x="7" y="13"/>
                    <a:pt x="7" y="14"/>
                  </a:cubicBezTo>
                  <a:cubicBezTo>
                    <a:pt x="6" y="16"/>
                    <a:pt x="6" y="19"/>
                    <a:pt x="6" y="22"/>
                  </a:cubicBezTo>
                  <a:cubicBezTo>
                    <a:pt x="5" y="21"/>
                    <a:pt x="4" y="22"/>
                    <a:pt x="4" y="22"/>
                  </a:cubicBezTo>
                  <a:cubicBezTo>
                    <a:pt x="3" y="28"/>
                    <a:pt x="2" y="33"/>
                    <a:pt x="0" y="39"/>
                  </a:cubicBezTo>
                  <a:cubicBezTo>
                    <a:pt x="0" y="40"/>
                    <a:pt x="2" y="40"/>
                    <a:pt x="2" y="39"/>
                  </a:cubicBezTo>
                  <a:cubicBezTo>
                    <a:pt x="4" y="35"/>
                    <a:pt x="4" y="30"/>
                    <a:pt x="6" y="25"/>
                  </a:cubicBezTo>
                  <a:cubicBezTo>
                    <a:pt x="5" y="33"/>
                    <a:pt x="6" y="41"/>
                    <a:pt x="9" y="48"/>
                  </a:cubicBezTo>
                  <a:cubicBezTo>
                    <a:pt x="11" y="53"/>
                    <a:pt x="19" y="51"/>
                    <a:pt x="17" y="46"/>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783" name="Google Shape;3783;p11"/>
            <p:cNvSpPr/>
            <p:nvPr/>
          </p:nvSpPr>
          <p:spPr>
            <a:xfrm>
              <a:off x="10760076" y="6726238"/>
              <a:ext cx="25400" cy="128588"/>
            </a:xfrm>
            <a:custGeom>
              <a:rect b="b" l="l" r="r" t="t"/>
              <a:pathLst>
                <a:path extrusionOk="0" h="29" w="6">
                  <a:moveTo>
                    <a:pt x="5" y="3"/>
                  </a:moveTo>
                  <a:cubicBezTo>
                    <a:pt x="5" y="0"/>
                    <a:pt x="1" y="0"/>
                    <a:pt x="0" y="3"/>
                  </a:cubicBezTo>
                  <a:cubicBezTo>
                    <a:pt x="0" y="10"/>
                    <a:pt x="0" y="21"/>
                    <a:pt x="0" y="25"/>
                  </a:cubicBezTo>
                  <a:cubicBezTo>
                    <a:pt x="0" y="29"/>
                    <a:pt x="6" y="29"/>
                    <a:pt x="6" y="25"/>
                  </a:cubicBezTo>
                  <a:cubicBezTo>
                    <a:pt x="6" y="21"/>
                    <a:pt x="5" y="11"/>
                    <a:pt x="5"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784" name="Google Shape;3784;p11"/>
            <p:cNvSpPr/>
            <p:nvPr/>
          </p:nvSpPr>
          <p:spPr>
            <a:xfrm>
              <a:off x="10790238" y="6624638"/>
              <a:ext cx="41275" cy="176213"/>
            </a:xfrm>
            <a:custGeom>
              <a:rect b="b" l="l" r="r" t="t"/>
              <a:pathLst>
                <a:path extrusionOk="0" h="40" w="10">
                  <a:moveTo>
                    <a:pt x="3" y="3"/>
                  </a:moveTo>
                  <a:cubicBezTo>
                    <a:pt x="0" y="14"/>
                    <a:pt x="0" y="24"/>
                    <a:pt x="0" y="35"/>
                  </a:cubicBezTo>
                  <a:cubicBezTo>
                    <a:pt x="0" y="40"/>
                    <a:pt x="8" y="40"/>
                    <a:pt x="8" y="35"/>
                  </a:cubicBezTo>
                  <a:cubicBezTo>
                    <a:pt x="8" y="25"/>
                    <a:pt x="8" y="15"/>
                    <a:pt x="9" y="4"/>
                  </a:cubicBezTo>
                  <a:cubicBezTo>
                    <a:pt x="10" y="1"/>
                    <a:pt x="4" y="0"/>
                    <a:pt x="3"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785" name="Google Shape;3785;p11"/>
            <p:cNvSpPr/>
            <p:nvPr/>
          </p:nvSpPr>
          <p:spPr>
            <a:xfrm>
              <a:off x="10826751" y="6611938"/>
              <a:ext cx="71438" cy="250825"/>
            </a:xfrm>
            <a:custGeom>
              <a:rect b="b" l="l" r="r" t="t"/>
              <a:pathLst>
                <a:path extrusionOk="0" h="57" w="17">
                  <a:moveTo>
                    <a:pt x="7" y="5"/>
                  </a:moveTo>
                  <a:cubicBezTo>
                    <a:pt x="6" y="7"/>
                    <a:pt x="5" y="10"/>
                    <a:pt x="5" y="12"/>
                  </a:cubicBezTo>
                  <a:cubicBezTo>
                    <a:pt x="4" y="11"/>
                    <a:pt x="4" y="11"/>
                    <a:pt x="4" y="11"/>
                  </a:cubicBezTo>
                  <a:cubicBezTo>
                    <a:pt x="4" y="9"/>
                    <a:pt x="1" y="10"/>
                    <a:pt x="1" y="11"/>
                  </a:cubicBezTo>
                  <a:cubicBezTo>
                    <a:pt x="2" y="14"/>
                    <a:pt x="2" y="17"/>
                    <a:pt x="2" y="19"/>
                  </a:cubicBezTo>
                  <a:cubicBezTo>
                    <a:pt x="0" y="31"/>
                    <a:pt x="1" y="43"/>
                    <a:pt x="6"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786" name="Google Shape;3786;p11"/>
            <p:cNvSpPr/>
            <p:nvPr/>
          </p:nvSpPr>
          <p:spPr>
            <a:xfrm>
              <a:off x="10747376" y="6575426"/>
              <a:ext cx="33338" cy="160338"/>
            </a:xfrm>
            <a:custGeom>
              <a:rect b="b" l="l" r="r" t="t"/>
              <a:pathLst>
                <a:path extrusionOk="0" h="36" w="8">
                  <a:moveTo>
                    <a:pt x="0" y="5"/>
                  </a:moveTo>
                  <a:cubicBezTo>
                    <a:pt x="0" y="14"/>
                    <a:pt x="0" y="23"/>
                    <a:pt x="0" y="32"/>
                  </a:cubicBezTo>
                  <a:cubicBezTo>
                    <a:pt x="0" y="36"/>
                    <a:pt x="7" y="36"/>
                    <a:pt x="7" y="32"/>
                  </a:cubicBezTo>
                  <a:cubicBezTo>
                    <a:pt x="8" y="23"/>
                    <a:pt x="8" y="14"/>
                    <a:pt x="8" y="5"/>
                  </a:cubicBezTo>
                  <a:cubicBezTo>
                    <a:pt x="8" y="0"/>
                    <a:pt x="0" y="0"/>
                    <a:pt x="0"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787" name="Google Shape;3787;p11"/>
            <p:cNvSpPr/>
            <p:nvPr/>
          </p:nvSpPr>
          <p:spPr>
            <a:xfrm>
              <a:off x="10890251" y="6611938"/>
              <a:ext cx="61913" cy="176213"/>
            </a:xfrm>
            <a:custGeom>
              <a:rect b="b" l="l" r="r" t="t"/>
              <a:pathLst>
                <a:path extrusionOk="0" h="40" w="15">
                  <a:moveTo>
                    <a:pt x="4" y="5"/>
                  </a:moveTo>
                  <a:cubicBezTo>
                    <a:pt x="0" y="15"/>
                    <a:pt x="0" y="26"/>
                    <a:pt x="3" y="37"/>
                  </a:cubicBezTo>
                  <a:cubicBezTo>
                    <a:pt x="4" y="40"/>
                    <a:pt x="10" y="40"/>
                    <a:pt x="9" y="36"/>
                  </a:cubicBezTo>
                  <a:cubicBezTo>
                    <a:pt x="9" y="27"/>
                    <a:pt x="9" y="18"/>
                    <a:pt x="12" y="10"/>
                  </a:cubicBezTo>
                  <a:cubicBezTo>
                    <a:pt x="15" y="4"/>
                    <a:pt x="7" y="0"/>
                    <a:pt x="4"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788" name="Google Shape;3788;p11"/>
            <p:cNvSpPr/>
            <p:nvPr/>
          </p:nvSpPr>
          <p:spPr>
            <a:xfrm>
              <a:off x="10985501" y="6686551"/>
              <a:ext cx="33338" cy="136525"/>
            </a:xfrm>
            <a:custGeom>
              <a:rect b="b" l="l" r="r" t="t"/>
              <a:pathLst>
                <a:path extrusionOk="0" h="31" w="8">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789" name="Google Shape;3789;p11"/>
            <p:cNvSpPr/>
            <p:nvPr/>
          </p:nvSpPr>
          <p:spPr>
            <a:xfrm>
              <a:off x="11126788" y="6562726"/>
              <a:ext cx="53975" cy="234950"/>
            </a:xfrm>
            <a:custGeom>
              <a:rect b="b" l="l" r="r" t="t"/>
              <a:pathLst>
                <a:path extrusionOk="0" h="53" w="13">
                  <a:moveTo>
                    <a:pt x="10" y="1"/>
                  </a:moveTo>
                  <a:cubicBezTo>
                    <a:pt x="7" y="8"/>
                    <a:pt x="6" y="14"/>
                    <a:pt x="5" y="21"/>
                  </a:cubicBezTo>
                  <a:cubicBezTo>
                    <a:pt x="2" y="21"/>
                    <a:pt x="0" y="22"/>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0" y="43"/>
                    <a:pt x="9" y="38"/>
                    <a:pt x="8" y="33"/>
                  </a:cubicBezTo>
                  <a:cubicBezTo>
                    <a:pt x="8" y="22"/>
                    <a:pt x="9" y="12"/>
                    <a:pt x="13" y="2"/>
                  </a:cubicBezTo>
                  <a:cubicBezTo>
                    <a:pt x="13" y="1"/>
                    <a:pt x="11" y="0"/>
                    <a:pt x="10" y="1"/>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790" name="Google Shape;3790;p11"/>
            <p:cNvSpPr/>
            <p:nvPr/>
          </p:nvSpPr>
          <p:spPr>
            <a:xfrm>
              <a:off x="11193463" y="6557963"/>
              <a:ext cx="71438" cy="212725"/>
            </a:xfrm>
            <a:custGeom>
              <a:rect b="b" l="l" r="r" t="t"/>
              <a:pathLst>
                <a:path extrusionOk="0" h="48" w="17">
                  <a:moveTo>
                    <a:pt x="12" y="2"/>
                  </a:moveTo>
                  <a:cubicBezTo>
                    <a:pt x="4" y="14"/>
                    <a:pt x="0" y="29"/>
                    <a:pt x="1" y="44"/>
                  </a:cubicBezTo>
                  <a:cubicBezTo>
                    <a:pt x="1" y="48"/>
                    <a:pt x="6" y="48"/>
                    <a:pt x="7" y="44"/>
                  </a:cubicBezTo>
                  <a:cubicBezTo>
                    <a:pt x="7" y="30"/>
                    <a:pt x="8" y="16"/>
                    <a:pt x="15" y="4"/>
                  </a:cubicBezTo>
                  <a:cubicBezTo>
                    <a:pt x="17" y="2"/>
                    <a:pt x="14" y="0"/>
                    <a:pt x="12" y="2"/>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791" name="Google Shape;3791;p11"/>
            <p:cNvSpPr/>
            <p:nvPr/>
          </p:nvSpPr>
          <p:spPr>
            <a:xfrm>
              <a:off x="11277601" y="6597651"/>
              <a:ext cx="28575" cy="195263"/>
            </a:xfrm>
            <a:custGeom>
              <a:rect b="b" l="l" r="r" t="t"/>
              <a:pathLst>
                <a:path extrusionOk="0" h="44" w="7">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1" y="35"/>
                  </a:cubicBezTo>
                  <a:cubicBezTo>
                    <a:pt x="2" y="37"/>
                    <a:pt x="2" y="39"/>
                    <a:pt x="2" y="41"/>
                  </a:cubicBezTo>
                  <a:cubicBezTo>
                    <a:pt x="2" y="44"/>
                    <a:pt x="6" y="44"/>
                    <a:pt x="6" y="41"/>
                  </a:cubicBezTo>
                  <a:cubicBezTo>
                    <a:pt x="7" y="28"/>
                    <a:pt x="7" y="15"/>
                    <a:pt x="6" y="2"/>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792" name="Google Shape;3792;p11"/>
            <p:cNvSpPr/>
            <p:nvPr/>
          </p:nvSpPr>
          <p:spPr>
            <a:xfrm>
              <a:off x="11364913" y="6545263"/>
              <a:ext cx="79375" cy="211138"/>
            </a:xfrm>
            <a:custGeom>
              <a:rect b="b" l="l" r="r" t="t"/>
              <a:pathLst>
                <a:path extrusionOk="0" h="48" w="19">
                  <a:moveTo>
                    <a:pt x="18" y="44"/>
                  </a:moveTo>
                  <a:cubicBezTo>
                    <a:pt x="15" y="35"/>
                    <a:pt x="15" y="26"/>
                    <a:pt x="17" y="17"/>
                  </a:cubicBezTo>
                  <a:cubicBezTo>
                    <a:pt x="18" y="13"/>
                    <a:pt x="11" y="11"/>
                    <a:pt x="11" y="15"/>
                  </a:cubicBezTo>
                  <a:cubicBezTo>
                    <a:pt x="11" y="15"/>
                    <a:pt x="11" y="15"/>
                    <a:pt x="11" y="15"/>
                  </a:cubicBezTo>
                  <a:cubicBezTo>
                    <a:pt x="10" y="16"/>
                    <a:pt x="10" y="16"/>
                    <a:pt x="10" y="16"/>
                  </a:cubicBezTo>
                  <a:cubicBezTo>
                    <a:pt x="10" y="12"/>
                    <a:pt x="10" y="8"/>
                    <a:pt x="10" y="4"/>
                  </a:cubicBezTo>
                  <a:cubicBezTo>
                    <a:pt x="11" y="1"/>
                    <a:pt x="5" y="0"/>
                    <a:pt x="5" y="3"/>
                  </a:cubicBezTo>
                  <a:cubicBezTo>
                    <a:pt x="3" y="12"/>
                    <a:pt x="2" y="21"/>
                    <a:pt x="2" y="30"/>
                  </a:cubicBezTo>
                  <a:cubicBezTo>
                    <a:pt x="1" y="29"/>
                    <a:pt x="0" y="30"/>
                    <a:pt x="0" y="31"/>
                  </a:cubicBezTo>
                  <a:cubicBezTo>
                    <a:pt x="0" y="35"/>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793" name="Google Shape;3793;p11"/>
            <p:cNvSpPr/>
            <p:nvPr/>
          </p:nvSpPr>
          <p:spPr>
            <a:xfrm>
              <a:off x="11518901" y="6611938"/>
              <a:ext cx="25400" cy="144463"/>
            </a:xfrm>
            <a:custGeom>
              <a:rect b="b" l="l" r="r" t="t"/>
              <a:pathLst>
                <a:path extrusionOk="0" h="33" w="6">
                  <a:moveTo>
                    <a:pt x="6" y="3"/>
                  </a:moveTo>
                  <a:cubicBezTo>
                    <a:pt x="6" y="0"/>
                    <a:pt x="1" y="0"/>
                    <a:pt x="1" y="3"/>
                  </a:cubicBezTo>
                  <a:cubicBezTo>
                    <a:pt x="1" y="12"/>
                    <a:pt x="0" y="21"/>
                    <a:pt x="1" y="30"/>
                  </a:cubicBezTo>
                  <a:cubicBezTo>
                    <a:pt x="1" y="33"/>
                    <a:pt x="6" y="33"/>
                    <a:pt x="6" y="30"/>
                  </a:cubicBezTo>
                  <a:cubicBezTo>
                    <a:pt x="6" y="21"/>
                    <a:pt x="6" y="12"/>
                    <a:pt x="6"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794" name="Google Shape;3794;p11"/>
            <p:cNvSpPr/>
            <p:nvPr/>
          </p:nvSpPr>
          <p:spPr>
            <a:xfrm>
              <a:off x="11585576" y="6597651"/>
              <a:ext cx="58738" cy="177800"/>
            </a:xfrm>
            <a:custGeom>
              <a:rect b="b" l="l" r="r" t="t"/>
              <a:pathLst>
                <a:path extrusionOk="0" h="40" w="14">
                  <a:moveTo>
                    <a:pt x="7" y="6"/>
                  </a:moveTo>
                  <a:cubicBezTo>
                    <a:pt x="7" y="5"/>
                    <a:pt x="7" y="4"/>
                    <a:pt x="7" y="3"/>
                  </a:cubicBezTo>
                  <a:cubicBezTo>
                    <a:pt x="6" y="0"/>
                    <a:pt x="0" y="1"/>
                    <a:pt x="1" y="5"/>
                  </a:cubicBezTo>
                  <a:cubicBezTo>
                    <a:pt x="2" y="13"/>
                    <a:pt x="2" y="21"/>
                    <a:pt x="3" y="29"/>
                  </a:cubicBezTo>
                  <a:cubicBezTo>
                    <a:pt x="3" y="30"/>
                    <a:pt x="3" y="31"/>
                    <a:pt x="4" y="31"/>
                  </a:cubicBezTo>
                  <a:cubicBezTo>
                    <a:pt x="5" y="33"/>
                    <a:pt x="5" y="35"/>
                    <a:pt x="5" y="37"/>
                  </a:cubicBezTo>
                  <a:cubicBezTo>
                    <a:pt x="5" y="40"/>
                    <a:pt x="10" y="40"/>
                    <a:pt x="10" y="37"/>
                  </a:cubicBezTo>
                  <a:cubicBezTo>
                    <a:pt x="11" y="28"/>
                    <a:pt x="11" y="18"/>
                    <a:pt x="13" y="9"/>
                  </a:cubicBezTo>
                  <a:cubicBezTo>
                    <a:pt x="14" y="5"/>
                    <a:pt x="9" y="3"/>
                    <a:pt x="7" y="6"/>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795" name="Google Shape;3795;p11"/>
            <p:cNvSpPr/>
            <p:nvPr/>
          </p:nvSpPr>
          <p:spPr>
            <a:xfrm>
              <a:off x="11657013" y="6594476"/>
              <a:ext cx="61913" cy="228600"/>
            </a:xfrm>
            <a:custGeom>
              <a:rect b="b" l="l" r="r" t="t"/>
              <a:pathLst>
                <a:path extrusionOk="0" h="52" w="15">
                  <a:moveTo>
                    <a:pt x="7" y="4"/>
                  </a:moveTo>
                  <a:cubicBezTo>
                    <a:pt x="7" y="7"/>
                    <a:pt x="6" y="9"/>
                    <a:pt x="6" y="11"/>
                  </a:cubicBezTo>
                  <a:cubicBezTo>
                    <a:pt x="5" y="11"/>
                    <a:pt x="2" y="11"/>
                    <a:pt x="2" y="13"/>
                  </a:cubicBezTo>
                  <a:cubicBezTo>
                    <a:pt x="2" y="16"/>
                    <a:pt x="3" y="20"/>
                    <a:pt x="1" y="23"/>
                  </a:cubicBezTo>
                  <a:cubicBezTo>
                    <a:pt x="0" y="24"/>
                    <a:pt x="2" y="26"/>
                    <a:pt x="4" y="25"/>
                  </a:cubicBezTo>
                  <a:cubicBezTo>
                    <a:pt x="3" y="33"/>
                    <a:pt x="3" y="41"/>
                    <a:pt x="4" y="49"/>
                  </a:cubicBezTo>
                  <a:cubicBezTo>
                    <a:pt x="4" y="52"/>
                    <a:pt x="9" y="52"/>
                    <a:pt x="10" y="49"/>
                  </a:cubicBezTo>
                  <a:cubicBezTo>
                    <a:pt x="13" y="35"/>
                    <a:pt x="13" y="20"/>
                    <a:pt x="15" y="5"/>
                  </a:cubicBezTo>
                  <a:cubicBezTo>
                    <a:pt x="15" y="1"/>
                    <a:pt x="8" y="0"/>
                    <a:pt x="7"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796" name="Google Shape;3796;p11"/>
            <p:cNvSpPr/>
            <p:nvPr/>
          </p:nvSpPr>
          <p:spPr>
            <a:xfrm>
              <a:off x="11469688" y="6611938"/>
              <a:ext cx="49213" cy="206375"/>
            </a:xfrm>
            <a:custGeom>
              <a:rect b="b" l="l" r="r" t="t"/>
              <a:pathLst>
                <a:path extrusionOk="0" h="47" w="12">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0" y="33"/>
                    <a:pt x="10" y="29"/>
                  </a:cubicBezTo>
                  <a:cubicBezTo>
                    <a:pt x="10" y="28"/>
                    <a:pt x="11" y="28"/>
                    <a:pt x="11" y="28"/>
                  </a:cubicBezTo>
                  <a:cubicBezTo>
                    <a:pt x="11" y="26"/>
                    <a:pt x="11" y="23"/>
                    <a:pt x="10" y="21"/>
                  </a:cubicBezTo>
                  <a:cubicBezTo>
                    <a:pt x="10" y="18"/>
                    <a:pt x="11" y="15"/>
                    <a:pt x="11" y="13"/>
                  </a:cubicBezTo>
                  <a:cubicBezTo>
                    <a:pt x="12" y="10"/>
                    <a:pt x="10" y="8"/>
                    <a:pt x="8" y="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797" name="Google Shape;3797;p11"/>
            <p:cNvSpPr/>
            <p:nvPr/>
          </p:nvSpPr>
          <p:spPr>
            <a:xfrm>
              <a:off x="11072813" y="6624638"/>
              <a:ext cx="50800" cy="119063"/>
            </a:xfrm>
            <a:custGeom>
              <a:rect b="b" l="l" r="r" t="t"/>
              <a:pathLst>
                <a:path extrusionOk="0" h="27" w="12">
                  <a:moveTo>
                    <a:pt x="12" y="24"/>
                  </a:moveTo>
                  <a:cubicBezTo>
                    <a:pt x="8" y="17"/>
                    <a:pt x="6" y="10"/>
                    <a:pt x="4" y="2"/>
                  </a:cubicBezTo>
                  <a:cubicBezTo>
                    <a:pt x="3" y="0"/>
                    <a:pt x="0" y="0"/>
                    <a:pt x="0" y="3"/>
                  </a:cubicBezTo>
                  <a:cubicBezTo>
                    <a:pt x="2" y="11"/>
                    <a:pt x="5" y="18"/>
                    <a:pt x="9" y="26"/>
                  </a:cubicBezTo>
                  <a:cubicBezTo>
                    <a:pt x="10" y="27"/>
                    <a:pt x="12" y="26"/>
                    <a:pt x="12" y="2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798" name="Google Shape;3798;p11"/>
            <p:cNvSpPr/>
            <p:nvPr/>
          </p:nvSpPr>
          <p:spPr>
            <a:xfrm>
              <a:off x="10968038" y="6572251"/>
              <a:ext cx="76200" cy="193675"/>
            </a:xfrm>
            <a:custGeom>
              <a:rect b="b" l="l" r="r" t="t"/>
              <a:pathLst>
                <a:path extrusionOk="0" h="44" w="18">
                  <a:moveTo>
                    <a:pt x="16" y="37"/>
                  </a:moveTo>
                  <a:cubicBezTo>
                    <a:pt x="11" y="28"/>
                    <a:pt x="7" y="18"/>
                    <a:pt x="12" y="8"/>
                  </a:cubicBezTo>
                  <a:cubicBezTo>
                    <a:pt x="13" y="4"/>
                    <a:pt x="8" y="0"/>
                    <a:pt x="6" y="4"/>
                  </a:cubicBezTo>
                  <a:cubicBezTo>
                    <a:pt x="0" y="17"/>
                    <a:pt x="2" y="29"/>
                    <a:pt x="10" y="41"/>
                  </a:cubicBezTo>
                  <a:cubicBezTo>
                    <a:pt x="12" y="44"/>
                    <a:pt x="18" y="41"/>
                    <a:pt x="16" y="3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799" name="Google Shape;3799;p11"/>
            <p:cNvSpPr/>
            <p:nvPr/>
          </p:nvSpPr>
          <p:spPr>
            <a:xfrm>
              <a:off x="11236326" y="6629401"/>
              <a:ext cx="41275" cy="146050"/>
            </a:xfrm>
            <a:custGeom>
              <a:rect b="b" l="l" r="r" t="t"/>
              <a:pathLst>
                <a:path extrusionOk="0" h="33" w="10">
                  <a:moveTo>
                    <a:pt x="3" y="5"/>
                  </a:moveTo>
                  <a:cubicBezTo>
                    <a:pt x="0" y="12"/>
                    <a:pt x="0" y="21"/>
                    <a:pt x="3" y="29"/>
                  </a:cubicBezTo>
                  <a:cubicBezTo>
                    <a:pt x="4" y="33"/>
                    <a:pt x="10" y="31"/>
                    <a:pt x="9" y="27"/>
                  </a:cubicBezTo>
                  <a:cubicBezTo>
                    <a:pt x="8" y="20"/>
                    <a:pt x="7" y="13"/>
                    <a:pt x="9" y="6"/>
                  </a:cubicBezTo>
                  <a:cubicBezTo>
                    <a:pt x="10" y="2"/>
                    <a:pt x="4" y="0"/>
                    <a:pt x="3"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800" name="Google Shape;3800;p11"/>
            <p:cNvSpPr/>
            <p:nvPr/>
          </p:nvSpPr>
          <p:spPr>
            <a:xfrm>
              <a:off x="11757026" y="6567488"/>
              <a:ext cx="58738" cy="220663"/>
            </a:xfrm>
            <a:custGeom>
              <a:rect b="b" l="l" r="r" t="t"/>
              <a:pathLst>
                <a:path extrusionOk="0" h="50" w="14">
                  <a:moveTo>
                    <a:pt x="10" y="28"/>
                  </a:moveTo>
                  <a:cubicBezTo>
                    <a:pt x="11" y="20"/>
                    <a:pt x="11" y="13"/>
                    <a:pt x="13" y="6"/>
                  </a:cubicBezTo>
                  <a:cubicBezTo>
                    <a:pt x="14" y="2"/>
                    <a:pt x="7" y="0"/>
                    <a:pt x="6" y="4"/>
                  </a:cubicBezTo>
                  <a:cubicBezTo>
                    <a:pt x="5" y="8"/>
                    <a:pt x="4" y="11"/>
                    <a:pt x="4" y="15"/>
                  </a:cubicBezTo>
                  <a:cubicBezTo>
                    <a:pt x="3" y="15"/>
                    <a:pt x="3" y="16"/>
                    <a:pt x="3" y="17"/>
                  </a:cubicBezTo>
                  <a:cubicBezTo>
                    <a:pt x="0" y="27"/>
                    <a:pt x="0" y="36"/>
                    <a:pt x="4" y="46"/>
                  </a:cubicBezTo>
                  <a:cubicBezTo>
                    <a:pt x="6" y="50"/>
                    <a:pt x="13" y="46"/>
                    <a:pt x="11" y="42"/>
                  </a:cubicBezTo>
                  <a:cubicBezTo>
                    <a:pt x="9" y="38"/>
                    <a:pt x="8" y="34"/>
                    <a:pt x="8" y="30"/>
                  </a:cubicBezTo>
                  <a:cubicBezTo>
                    <a:pt x="9" y="30"/>
                    <a:pt x="10" y="29"/>
                    <a:pt x="10" y="28"/>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801" name="Google Shape;3801;p11"/>
            <p:cNvSpPr/>
            <p:nvPr/>
          </p:nvSpPr>
          <p:spPr>
            <a:xfrm>
              <a:off x="11839576" y="6624638"/>
              <a:ext cx="33338" cy="141288"/>
            </a:xfrm>
            <a:custGeom>
              <a:rect b="b" l="l" r="r" t="t"/>
              <a:pathLst>
                <a:path extrusionOk="0" h="32" w="8">
                  <a:moveTo>
                    <a:pt x="6" y="4"/>
                  </a:moveTo>
                  <a:cubicBezTo>
                    <a:pt x="5" y="0"/>
                    <a:pt x="0" y="2"/>
                    <a:pt x="1" y="5"/>
                  </a:cubicBezTo>
                  <a:cubicBezTo>
                    <a:pt x="3" y="13"/>
                    <a:pt x="3" y="21"/>
                    <a:pt x="4" y="29"/>
                  </a:cubicBezTo>
                  <a:cubicBezTo>
                    <a:pt x="4" y="32"/>
                    <a:pt x="8" y="32"/>
                    <a:pt x="8" y="29"/>
                  </a:cubicBezTo>
                  <a:cubicBezTo>
                    <a:pt x="8" y="20"/>
                    <a:pt x="8" y="12"/>
                    <a:pt x="6"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802" name="Google Shape;3802;p11"/>
            <p:cNvSpPr/>
            <p:nvPr/>
          </p:nvSpPr>
          <p:spPr>
            <a:xfrm>
              <a:off x="11864976" y="6607176"/>
              <a:ext cx="84138" cy="233363"/>
            </a:xfrm>
            <a:custGeom>
              <a:rect b="b" l="l" r="r" t="t"/>
              <a:pathLst>
                <a:path extrusionOk="0" h="53" w="20">
                  <a:moveTo>
                    <a:pt x="18" y="46"/>
                  </a:moveTo>
                  <a:cubicBezTo>
                    <a:pt x="15" y="36"/>
                    <a:pt x="14" y="25"/>
                    <a:pt x="13" y="14"/>
                  </a:cubicBezTo>
                  <a:cubicBezTo>
                    <a:pt x="13" y="13"/>
                    <a:pt x="12" y="13"/>
                    <a:pt x="12" y="13"/>
                  </a:cubicBezTo>
                  <a:cubicBezTo>
                    <a:pt x="12" y="10"/>
                    <a:pt x="12" y="12"/>
                    <a:pt x="12" y="4"/>
                  </a:cubicBezTo>
                  <a:cubicBezTo>
                    <a:pt x="12" y="0"/>
                    <a:pt x="8" y="0"/>
                    <a:pt x="8" y="4"/>
                  </a:cubicBezTo>
                  <a:cubicBezTo>
                    <a:pt x="8" y="12"/>
                    <a:pt x="8" y="10"/>
                    <a:pt x="8" y="12"/>
                  </a:cubicBezTo>
                  <a:cubicBezTo>
                    <a:pt x="8" y="13"/>
                    <a:pt x="7" y="13"/>
                    <a:pt x="7" y="14"/>
                  </a:cubicBezTo>
                  <a:cubicBezTo>
                    <a:pt x="7" y="16"/>
                    <a:pt x="7" y="19"/>
                    <a:pt x="6" y="22"/>
                  </a:cubicBezTo>
                  <a:cubicBezTo>
                    <a:pt x="6" y="21"/>
                    <a:pt x="5" y="22"/>
                    <a:pt x="5" y="22"/>
                  </a:cubicBezTo>
                  <a:cubicBezTo>
                    <a:pt x="3" y="28"/>
                    <a:pt x="3" y="33"/>
                    <a:pt x="1" y="39"/>
                  </a:cubicBezTo>
                  <a:cubicBezTo>
                    <a:pt x="0" y="40"/>
                    <a:pt x="2" y="40"/>
                    <a:pt x="3" y="39"/>
                  </a:cubicBezTo>
                  <a:cubicBezTo>
                    <a:pt x="4" y="35"/>
                    <a:pt x="5" y="30"/>
                    <a:pt x="6" y="25"/>
                  </a:cubicBezTo>
                  <a:cubicBezTo>
                    <a:pt x="6" y="33"/>
                    <a:pt x="7" y="41"/>
                    <a:pt x="10" y="48"/>
                  </a:cubicBezTo>
                  <a:cubicBezTo>
                    <a:pt x="12" y="53"/>
                    <a:pt x="20" y="51"/>
                    <a:pt x="18" y="46"/>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803" name="Google Shape;3803;p11"/>
            <p:cNvSpPr/>
            <p:nvPr/>
          </p:nvSpPr>
          <p:spPr>
            <a:xfrm>
              <a:off x="11969751" y="6726238"/>
              <a:ext cx="25400" cy="128588"/>
            </a:xfrm>
            <a:custGeom>
              <a:rect b="b" l="l" r="r" t="t"/>
              <a:pathLst>
                <a:path extrusionOk="0" h="29" w="6">
                  <a:moveTo>
                    <a:pt x="5" y="3"/>
                  </a:moveTo>
                  <a:cubicBezTo>
                    <a:pt x="5" y="0"/>
                    <a:pt x="1" y="0"/>
                    <a:pt x="1" y="3"/>
                  </a:cubicBezTo>
                  <a:cubicBezTo>
                    <a:pt x="1" y="10"/>
                    <a:pt x="0" y="21"/>
                    <a:pt x="0" y="25"/>
                  </a:cubicBezTo>
                  <a:cubicBezTo>
                    <a:pt x="0" y="29"/>
                    <a:pt x="6" y="29"/>
                    <a:pt x="6" y="25"/>
                  </a:cubicBezTo>
                  <a:cubicBezTo>
                    <a:pt x="6" y="21"/>
                    <a:pt x="6" y="11"/>
                    <a:pt x="5"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804" name="Google Shape;3804;p11"/>
            <p:cNvSpPr/>
            <p:nvPr/>
          </p:nvSpPr>
          <p:spPr>
            <a:xfrm>
              <a:off x="11998326" y="6624638"/>
              <a:ext cx="41275" cy="176213"/>
            </a:xfrm>
            <a:custGeom>
              <a:rect b="b" l="l" r="r" t="t"/>
              <a:pathLst>
                <a:path extrusionOk="0" h="40" w="10">
                  <a:moveTo>
                    <a:pt x="3" y="3"/>
                  </a:moveTo>
                  <a:cubicBezTo>
                    <a:pt x="0" y="14"/>
                    <a:pt x="0" y="24"/>
                    <a:pt x="0" y="35"/>
                  </a:cubicBezTo>
                  <a:cubicBezTo>
                    <a:pt x="0" y="40"/>
                    <a:pt x="8" y="40"/>
                    <a:pt x="9" y="35"/>
                  </a:cubicBezTo>
                  <a:cubicBezTo>
                    <a:pt x="9" y="25"/>
                    <a:pt x="9" y="15"/>
                    <a:pt x="10" y="4"/>
                  </a:cubicBezTo>
                  <a:cubicBezTo>
                    <a:pt x="10" y="1"/>
                    <a:pt x="4" y="0"/>
                    <a:pt x="3"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805" name="Google Shape;3805;p11"/>
            <p:cNvSpPr/>
            <p:nvPr/>
          </p:nvSpPr>
          <p:spPr>
            <a:xfrm>
              <a:off x="12039601" y="6611938"/>
              <a:ext cx="71438" cy="250825"/>
            </a:xfrm>
            <a:custGeom>
              <a:rect b="b" l="l" r="r" t="t"/>
              <a:pathLst>
                <a:path extrusionOk="0" h="57" w="17">
                  <a:moveTo>
                    <a:pt x="7" y="5"/>
                  </a:moveTo>
                  <a:cubicBezTo>
                    <a:pt x="6" y="7"/>
                    <a:pt x="5" y="10"/>
                    <a:pt x="4" y="12"/>
                  </a:cubicBezTo>
                  <a:cubicBezTo>
                    <a:pt x="4" y="11"/>
                    <a:pt x="4" y="11"/>
                    <a:pt x="4" y="11"/>
                  </a:cubicBezTo>
                  <a:cubicBezTo>
                    <a:pt x="4" y="9"/>
                    <a:pt x="1" y="10"/>
                    <a:pt x="1" y="11"/>
                  </a:cubicBezTo>
                  <a:cubicBezTo>
                    <a:pt x="1" y="14"/>
                    <a:pt x="2" y="17"/>
                    <a:pt x="2" y="19"/>
                  </a:cubicBezTo>
                  <a:cubicBezTo>
                    <a:pt x="0" y="31"/>
                    <a:pt x="1" y="43"/>
                    <a:pt x="6" y="54"/>
                  </a:cubicBezTo>
                  <a:cubicBezTo>
                    <a:pt x="7" y="57"/>
                    <a:pt x="12" y="55"/>
                    <a:pt x="12" y="52"/>
                  </a:cubicBezTo>
                  <a:cubicBezTo>
                    <a:pt x="11" y="38"/>
                    <a:pt x="9" y="23"/>
                    <a:pt x="15" y="10"/>
                  </a:cubicBezTo>
                  <a:cubicBezTo>
                    <a:pt x="17" y="4"/>
                    <a:pt x="9" y="0"/>
                    <a:pt x="7"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806" name="Google Shape;3806;p11"/>
            <p:cNvSpPr/>
            <p:nvPr/>
          </p:nvSpPr>
          <p:spPr>
            <a:xfrm>
              <a:off x="11957051" y="6575426"/>
              <a:ext cx="33338" cy="160338"/>
            </a:xfrm>
            <a:custGeom>
              <a:rect b="b" l="l" r="r" t="t"/>
              <a:pathLst>
                <a:path extrusionOk="0" h="36" w="8">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807" name="Google Shape;3807;p11"/>
            <p:cNvSpPr/>
            <p:nvPr/>
          </p:nvSpPr>
          <p:spPr>
            <a:xfrm>
              <a:off x="12098338" y="6611938"/>
              <a:ext cx="63500" cy="176213"/>
            </a:xfrm>
            <a:custGeom>
              <a:rect b="b" l="l" r="r" t="t"/>
              <a:pathLst>
                <a:path extrusionOk="0" h="40" w="15">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808" name="Google Shape;3808;p11"/>
            <p:cNvSpPr/>
            <p:nvPr/>
          </p:nvSpPr>
          <p:spPr>
            <a:xfrm>
              <a:off x="12195176" y="6686551"/>
              <a:ext cx="33338" cy="136525"/>
            </a:xfrm>
            <a:custGeom>
              <a:rect b="b" l="l" r="r" t="t"/>
              <a:pathLst>
                <a:path extrusionOk="0" h="31" w="8">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809" name="Google Shape;3809;p11"/>
            <p:cNvSpPr/>
            <p:nvPr/>
          </p:nvSpPr>
          <p:spPr>
            <a:xfrm>
              <a:off x="-25400" y="6677026"/>
              <a:ext cx="12303126" cy="230188"/>
            </a:xfrm>
            <a:custGeom>
              <a:rect b="b" l="l" r="r" t="t"/>
              <a:pathLst>
                <a:path extrusionOk="0" h="52" w="2951">
                  <a:moveTo>
                    <a:pt x="2945" y="17"/>
                  </a:moveTo>
                  <a:cubicBezTo>
                    <a:pt x="2945" y="27"/>
                    <a:pt x="2951" y="52"/>
                    <a:pt x="2927" y="52"/>
                  </a:cubicBezTo>
                  <a:cubicBezTo>
                    <a:pt x="25" y="52"/>
                    <a:pt x="25" y="52"/>
                    <a:pt x="25" y="52"/>
                  </a:cubicBezTo>
                  <a:cubicBezTo>
                    <a:pt x="0" y="52"/>
                    <a:pt x="6" y="22"/>
                    <a:pt x="6" y="11"/>
                  </a:cubicBezTo>
                  <a:cubicBezTo>
                    <a:pt x="5" y="35"/>
                    <a:pt x="5" y="35"/>
                    <a:pt x="5" y="35"/>
                  </a:cubicBezTo>
                  <a:cubicBezTo>
                    <a:pt x="5" y="24"/>
                    <a:pt x="14" y="0"/>
                    <a:pt x="25" y="0"/>
                  </a:cubicBezTo>
                  <a:cubicBezTo>
                    <a:pt x="2927" y="0"/>
                    <a:pt x="2927" y="0"/>
                    <a:pt x="2927" y="0"/>
                  </a:cubicBezTo>
                  <a:cubicBezTo>
                    <a:pt x="2938" y="0"/>
                    <a:pt x="2945" y="23"/>
                    <a:pt x="2945" y="34"/>
                  </a:cubicBezTo>
                  <a:lnTo>
                    <a:pt x="2945" y="17"/>
                  </a:lnTo>
                  <a:close/>
                </a:path>
              </a:pathLst>
            </a:custGeom>
            <a:solidFill>
              <a:srgbClr val="44636A"/>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810" name="Google Shape;3810;p11"/>
            <p:cNvSpPr/>
            <p:nvPr/>
          </p:nvSpPr>
          <p:spPr>
            <a:xfrm>
              <a:off x="-4762" y="6677026"/>
              <a:ext cx="12257088" cy="160338"/>
            </a:xfrm>
            <a:custGeom>
              <a:rect b="b" l="l" r="r" t="t"/>
              <a:pathLst>
                <a:path extrusionOk="0" h="36" w="2940">
                  <a:moveTo>
                    <a:pt x="2940" y="18"/>
                  </a:moveTo>
                  <a:cubicBezTo>
                    <a:pt x="2940" y="28"/>
                    <a:pt x="2932" y="36"/>
                    <a:pt x="2922" y="36"/>
                  </a:cubicBezTo>
                  <a:cubicBezTo>
                    <a:pt x="18" y="36"/>
                    <a:pt x="18" y="36"/>
                    <a:pt x="18" y="36"/>
                  </a:cubicBezTo>
                  <a:cubicBezTo>
                    <a:pt x="8" y="36"/>
                    <a:pt x="0" y="28"/>
                    <a:pt x="0" y="18"/>
                  </a:cubicBezTo>
                  <a:cubicBezTo>
                    <a:pt x="0" y="8"/>
                    <a:pt x="8" y="0"/>
                    <a:pt x="18" y="0"/>
                  </a:cubicBezTo>
                  <a:cubicBezTo>
                    <a:pt x="2922" y="0"/>
                    <a:pt x="2922" y="0"/>
                    <a:pt x="2922" y="0"/>
                  </a:cubicBezTo>
                  <a:cubicBezTo>
                    <a:pt x="2932" y="0"/>
                    <a:pt x="2940" y="8"/>
                    <a:pt x="2940" y="18"/>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grpSp>
      <p:pic>
        <p:nvPicPr>
          <p:cNvPr id="3811" name="Google Shape;3811;p11"/>
          <p:cNvPicPr preferRelativeResize="0"/>
          <p:nvPr/>
        </p:nvPicPr>
        <p:blipFill rotWithShape="1">
          <a:blip r:embed="rId3">
            <a:alphaModFix/>
          </a:blip>
          <a:srcRect b="0" l="0" r="0" t="0"/>
          <a:stretch/>
        </p:blipFill>
        <p:spPr>
          <a:xfrm>
            <a:off x="9930984" y="65086"/>
            <a:ext cx="2211740" cy="2261554"/>
          </a:xfrm>
          <a:prstGeom prst="rect">
            <a:avLst/>
          </a:prstGeom>
          <a:noFill/>
          <a:ln>
            <a:noFill/>
          </a:ln>
        </p:spPr>
      </p:pic>
      <p:pic>
        <p:nvPicPr>
          <p:cNvPr descr="In Jesus Name Children Sticker by Compassion" id="3812" name="Google Shape;3812;p11"/>
          <p:cNvPicPr preferRelativeResize="0"/>
          <p:nvPr/>
        </p:nvPicPr>
        <p:blipFill rotWithShape="1">
          <a:blip r:embed="rId4">
            <a:alphaModFix/>
          </a:blip>
          <a:srcRect b="0" l="0" r="0" t="0"/>
          <a:stretch/>
        </p:blipFill>
        <p:spPr>
          <a:xfrm>
            <a:off x="5080" y="-17148"/>
            <a:ext cx="1656715" cy="1656715"/>
          </a:xfrm>
          <a:prstGeom prst="rect">
            <a:avLst/>
          </a:prstGeom>
          <a:noFill/>
          <a:ln>
            <a:noFill/>
          </a:ln>
        </p:spPr>
      </p:pic>
      <p:sp>
        <p:nvSpPr>
          <p:cNvPr id="3813" name="Google Shape;3813;p11"/>
          <p:cNvSpPr txBox="1"/>
          <p:nvPr/>
        </p:nvSpPr>
        <p:spPr>
          <a:xfrm>
            <a:off x="1229368" y="513380"/>
            <a:ext cx="9263100" cy="5684100"/>
          </a:xfrm>
          <a:prstGeom prst="rect">
            <a:avLst/>
          </a:prstGeom>
          <a:noFill/>
          <a:ln>
            <a:noFill/>
          </a:ln>
        </p:spPr>
        <p:txBody>
          <a:bodyPr anchorCtr="0" anchor="t" bIns="45700" lIns="91425" spcFirstLastPara="1" rIns="91425" wrap="square" tIns="45700">
            <a:spAutoFit/>
          </a:bodyPr>
          <a:lstStyle/>
          <a:p>
            <a:pPr indent="0" lvl="0" marL="0" marR="0" rtl="0" algn="just">
              <a:lnSpc>
                <a:spcPct val="107000"/>
              </a:lnSpc>
              <a:spcBef>
                <a:spcPts val="0"/>
              </a:spcBef>
              <a:spcAft>
                <a:spcPts val="0"/>
              </a:spcAft>
              <a:buNone/>
            </a:pPr>
            <a:r>
              <a:rPr lang="en-US" sz="3800">
                <a:solidFill>
                  <a:srgbClr val="000000"/>
                </a:solidFill>
                <a:latin typeface="Times New Roman"/>
                <a:ea typeface="Times New Roman"/>
                <a:cs typeface="Times New Roman"/>
                <a:sym typeface="Times New Roman"/>
              </a:rPr>
              <a:t>- Vai trò của các thành phần đất trồng đối với cây trồng:</a:t>
            </a:r>
            <a:endParaRPr sz="3800">
              <a:solidFill>
                <a:schemeClr val="dk1"/>
              </a:solidFill>
              <a:latin typeface="Times New Roman"/>
              <a:ea typeface="Times New Roman"/>
              <a:cs typeface="Times New Roman"/>
              <a:sym typeface="Times New Roman"/>
            </a:endParaRPr>
          </a:p>
          <a:p>
            <a:pPr indent="0" lvl="0" marL="0" marR="0" rtl="0" algn="just">
              <a:lnSpc>
                <a:spcPct val="107000"/>
              </a:lnSpc>
              <a:spcBef>
                <a:spcPts val="0"/>
              </a:spcBef>
              <a:spcAft>
                <a:spcPts val="0"/>
              </a:spcAft>
              <a:buNone/>
            </a:pPr>
            <a:r>
              <a:rPr lang="en-US" sz="3800">
                <a:solidFill>
                  <a:srgbClr val="000000"/>
                </a:solidFill>
                <a:latin typeface="Times New Roman"/>
                <a:ea typeface="Times New Roman"/>
                <a:cs typeface="Times New Roman"/>
                <a:sym typeface="Times New Roman"/>
              </a:rPr>
              <a:t>+ Phần rắn: Cung cấp chất dinh dưỡng, giúp cây đứng vững.</a:t>
            </a:r>
            <a:endParaRPr sz="3800">
              <a:solidFill>
                <a:schemeClr val="dk1"/>
              </a:solidFill>
              <a:latin typeface="Times New Roman"/>
              <a:ea typeface="Times New Roman"/>
              <a:cs typeface="Times New Roman"/>
              <a:sym typeface="Times New Roman"/>
            </a:endParaRPr>
          </a:p>
          <a:p>
            <a:pPr indent="0" lvl="0" marL="0" marR="0" rtl="0" algn="just">
              <a:lnSpc>
                <a:spcPct val="107000"/>
              </a:lnSpc>
              <a:spcBef>
                <a:spcPts val="0"/>
              </a:spcBef>
              <a:spcAft>
                <a:spcPts val="0"/>
              </a:spcAft>
              <a:buNone/>
            </a:pPr>
            <a:r>
              <a:rPr lang="en-US" sz="3800">
                <a:solidFill>
                  <a:srgbClr val="000000"/>
                </a:solidFill>
                <a:latin typeface="Times New Roman"/>
                <a:ea typeface="Times New Roman"/>
                <a:cs typeface="Times New Roman"/>
                <a:sym typeface="Times New Roman"/>
              </a:rPr>
              <a:t>+ Phần lỏng: Cung cấp nước cho cây, hòa tan các chất dinh dưỡng giúp cây dễ hấp thu.</a:t>
            </a:r>
            <a:endParaRPr sz="3800">
              <a:solidFill>
                <a:schemeClr val="dk1"/>
              </a:solidFill>
              <a:latin typeface="Times New Roman"/>
              <a:ea typeface="Times New Roman"/>
              <a:cs typeface="Times New Roman"/>
              <a:sym typeface="Times New Roman"/>
            </a:endParaRPr>
          </a:p>
          <a:p>
            <a:pPr indent="0" lvl="0" marL="0" marR="0" rtl="0" algn="just">
              <a:lnSpc>
                <a:spcPct val="107000"/>
              </a:lnSpc>
              <a:spcBef>
                <a:spcPts val="0"/>
              </a:spcBef>
              <a:spcAft>
                <a:spcPts val="0"/>
              </a:spcAft>
              <a:buNone/>
            </a:pPr>
            <a:r>
              <a:rPr lang="en-US" sz="3800">
                <a:solidFill>
                  <a:srgbClr val="000000"/>
                </a:solidFill>
                <a:latin typeface="Times New Roman"/>
                <a:ea typeface="Times New Roman"/>
                <a:cs typeface="Times New Roman"/>
                <a:sym typeface="Times New Roman"/>
              </a:rPr>
              <a:t>+ Phần khí: Cung cấp oxygen cho cây, làm cho đất tơi, xốp và giúp cây dễ hấp thụ oxygen tốt hơn.</a:t>
            </a:r>
            <a:endParaRPr sz="3800">
              <a:solidFill>
                <a:schemeClr val="dk1"/>
              </a:solidFill>
              <a:latin typeface="Times New Roman"/>
              <a:ea typeface="Times New Roman"/>
              <a:cs typeface="Times New Roman"/>
              <a:sym typeface="Times New Roman"/>
            </a:endParaRPr>
          </a:p>
        </p:txBody>
      </p:sp>
    </p:spTree>
  </p:cSld>
  <p:clrMapOvr>
    <a:masterClrMapping/>
  </p:clrMapOvr>
  <p:timing>
    <p:tnLst>
      <p:par>
        <p:cTn dur="indefinite" nodeType="tmRoot" restart="never">
          <p:childTnLst>
            <p:seq concurrent="1" nextAc="seek">
              <p:cTn dur="indefinite" id="2" nodeType="mainSeq">
                <p:childTnLst>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3813"/>
                                        </p:tgtEl>
                                        <p:attrNameLst>
                                          <p:attrName>style.visibility</p:attrName>
                                        </p:attrNameLst>
                                      </p:cBhvr>
                                      <p:to>
                                        <p:strVal val="visible"/>
                                      </p:to>
                                    </p:set>
                                    <p:animEffect filter="fade" transition="in">
                                      <p:cBhvr>
                                        <p:cTn dur="1000"/>
                                        <p:tgtEl>
                                          <p:spTgt spid="3813"/>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1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FFEC85"/>
        </a:solidFill>
      </p:bgPr>
    </p:bg>
    <p:spTree>
      <p:nvGrpSpPr>
        <p:cNvPr id="3817" name="Shape 3817"/>
        <p:cNvGrpSpPr/>
        <p:nvPr/>
      </p:nvGrpSpPr>
      <p:grpSpPr>
        <a:xfrm>
          <a:off x="0" y="0"/>
          <a:ext cx="0" cy="0"/>
          <a:chOff x="0" y="0"/>
          <a:chExt cx="0" cy="0"/>
        </a:xfrm>
      </p:grpSpPr>
      <p:grpSp>
        <p:nvGrpSpPr>
          <p:cNvPr id="3818" name="Google Shape;3818;p12"/>
          <p:cNvGrpSpPr/>
          <p:nvPr/>
        </p:nvGrpSpPr>
        <p:grpSpPr>
          <a:xfrm>
            <a:off x="-145402" y="1937156"/>
            <a:ext cx="12504608" cy="5046256"/>
            <a:chOff x="-35" y="2263"/>
            <a:chExt cx="5293" cy="2136"/>
          </a:xfrm>
        </p:grpSpPr>
        <p:sp>
          <p:nvSpPr>
            <p:cNvPr id="3819" name="Google Shape;3819;p12"/>
            <p:cNvSpPr/>
            <p:nvPr/>
          </p:nvSpPr>
          <p:spPr>
            <a:xfrm>
              <a:off x="0" y="2263"/>
              <a:ext cx="5249" cy="1627"/>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grpSp>
          <p:nvGrpSpPr>
            <p:cNvPr id="3820" name="Google Shape;3820;p12"/>
            <p:cNvGrpSpPr/>
            <p:nvPr/>
          </p:nvGrpSpPr>
          <p:grpSpPr>
            <a:xfrm>
              <a:off x="445" y="2813"/>
              <a:ext cx="4742" cy="1068"/>
              <a:chOff x="445" y="2813"/>
              <a:chExt cx="4742" cy="1068"/>
            </a:xfrm>
          </p:grpSpPr>
          <p:sp>
            <p:nvSpPr>
              <p:cNvPr id="3821" name="Google Shape;3821;p12"/>
              <p:cNvSpPr/>
              <p:nvPr/>
            </p:nvSpPr>
            <p:spPr>
              <a:xfrm>
                <a:off x="2666" y="3563"/>
                <a:ext cx="257" cy="297"/>
              </a:xfrm>
              <a:custGeom>
                <a:rect b="b" l="l" r="r" t="t"/>
                <a:pathLst>
                  <a:path extrusionOk="0" h="158" w="145">
                    <a:moveTo>
                      <a:pt x="0" y="154"/>
                    </a:moveTo>
                    <a:cubicBezTo>
                      <a:pt x="0" y="154"/>
                      <a:pt x="1" y="153"/>
                      <a:pt x="1" y="151"/>
                    </a:cubicBezTo>
                    <a:cubicBezTo>
                      <a:pt x="1" y="149"/>
                      <a:pt x="2" y="147"/>
                      <a:pt x="3" y="143"/>
                    </a:cubicBezTo>
                    <a:cubicBezTo>
                      <a:pt x="4" y="137"/>
                      <a:pt x="7" y="128"/>
                      <a:pt x="11" y="118"/>
                    </a:cubicBezTo>
                    <a:cubicBezTo>
                      <a:pt x="15" y="108"/>
                      <a:pt x="20" y="97"/>
                      <a:pt x="26" y="85"/>
                    </a:cubicBezTo>
                    <a:cubicBezTo>
                      <a:pt x="29" y="79"/>
                      <a:pt x="33" y="73"/>
                      <a:pt x="37" y="67"/>
                    </a:cubicBezTo>
                    <a:cubicBezTo>
                      <a:pt x="41" y="62"/>
                      <a:pt x="45" y="56"/>
                      <a:pt x="50" y="50"/>
                    </a:cubicBezTo>
                    <a:cubicBezTo>
                      <a:pt x="52" y="48"/>
                      <a:pt x="55" y="45"/>
                      <a:pt x="57" y="43"/>
                    </a:cubicBezTo>
                    <a:cubicBezTo>
                      <a:pt x="60" y="40"/>
                      <a:pt x="62" y="38"/>
                      <a:pt x="65" y="35"/>
                    </a:cubicBezTo>
                    <a:cubicBezTo>
                      <a:pt x="70" y="31"/>
                      <a:pt x="76" y="26"/>
                      <a:pt x="81" y="23"/>
                    </a:cubicBezTo>
                    <a:cubicBezTo>
                      <a:pt x="84" y="21"/>
                      <a:pt x="86" y="19"/>
                      <a:pt x="89" y="17"/>
                    </a:cubicBezTo>
                    <a:cubicBezTo>
                      <a:pt x="92" y="16"/>
                      <a:pt x="95" y="15"/>
                      <a:pt x="97" y="13"/>
                    </a:cubicBezTo>
                    <a:cubicBezTo>
                      <a:pt x="103" y="11"/>
                      <a:pt x="108" y="8"/>
                      <a:pt x="113" y="7"/>
                    </a:cubicBezTo>
                    <a:cubicBezTo>
                      <a:pt x="115" y="6"/>
                      <a:pt x="117" y="5"/>
                      <a:pt x="120" y="5"/>
                    </a:cubicBezTo>
                    <a:cubicBezTo>
                      <a:pt x="122" y="4"/>
                      <a:pt x="124" y="3"/>
                      <a:pt x="126" y="3"/>
                    </a:cubicBezTo>
                    <a:cubicBezTo>
                      <a:pt x="130" y="2"/>
                      <a:pt x="133" y="1"/>
                      <a:pt x="136" y="1"/>
                    </a:cubicBezTo>
                    <a:cubicBezTo>
                      <a:pt x="142" y="0"/>
                      <a:pt x="145" y="0"/>
                      <a:pt x="145" y="0"/>
                    </a:cubicBezTo>
                    <a:cubicBezTo>
                      <a:pt x="145" y="0"/>
                      <a:pt x="142" y="1"/>
                      <a:pt x="137" y="3"/>
                    </a:cubicBezTo>
                    <a:cubicBezTo>
                      <a:pt x="134" y="4"/>
                      <a:pt x="131" y="6"/>
                      <a:pt x="128" y="7"/>
                    </a:cubicBezTo>
                    <a:cubicBezTo>
                      <a:pt x="126" y="8"/>
                      <a:pt x="124" y="9"/>
                      <a:pt x="122" y="11"/>
                    </a:cubicBezTo>
                    <a:cubicBezTo>
                      <a:pt x="120" y="12"/>
                      <a:pt x="118" y="13"/>
                      <a:pt x="116" y="14"/>
                    </a:cubicBezTo>
                    <a:cubicBezTo>
                      <a:pt x="112" y="17"/>
                      <a:pt x="108" y="20"/>
                      <a:pt x="104" y="23"/>
                    </a:cubicBezTo>
                    <a:cubicBezTo>
                      <a:pt x="102" y="25"/>
                      <a:pt x="100" y="27"/>
                      <a:pt x="98" y="29"/>
                    </a:cubicBezTo>
                    <a:cubicBezTo>
                      <a:pt x="96" y="31"/>
                      <a:pt x="94" y="33"/>
                      <a:pt x="92" y="35"/>
                    </a:cubicBezTo>
                    <a:cubicBezTo>
                      <a:pt x="88" y="40"/>
                      <a:pt x="84" y="44"/>
                      <a:pt x="81" y="50"/>
                    </a:cubicBezTo>
                    <a:cubicBezTo>
                      <a:pt x="79" y="52"/>
                      <a:pt x="78" y="55"/>
                      <a:pt x="76" y="57"/>
                    </a:cubicBezTo>
                    <a:cubicBezTo>
                      <a:pt x="75" y="60"/>
                      <a:pt x="73" y="63"/>
                      <a:pt x="72" y="65"/>
                    </a:cubicBezTo>
                    <a:cubicBezTo>
                      <a:pt x="69" y="71"/>
                      <a:pt x="67" y="76"/>
                      <a:pt x="65" y="82"/>
                    </a:cubicBezTo>
                    <a:cubicBezTo>
                      <a:pt x="63" y="88"/>
                      <a:pt x="61" y="93"/>
                      <a:pt x="60" y="99"/>
                    </a:cubicBezTo>
                    <a:cubicBezTo>
                      <a:pt x="57" y="110"/>
                      <a:pt x="55" y="120"/>
                      <a:pt x="54" y="129"/>
                    </a:cubicBezTo>
                    <a:cubicBezTo>
                      <a:pt x="53" y="138"/>
                      <a:pt x="53" y="146"/>
                      <a:pt x="53" y="151"/>
                    </a:cubicBezTo>
                    <a:cubicBezTo>
                      <a:pt x="53" y="153"/>
                      <a:pt x="53" y="155"/>
                      <a:pt x="53" y="156"/>
                    </a:cubicBezTo>
                    <a:cubicBezTo>
                      <a:pt x="53" y="157"/>
                      <a:pt x="53" y="157"/>
                      <a:pt x="53" y="158"/>
                    </a:cubicBezTo>
                    <a:cubicBezTo>
                      <a:pt x="53" y="158"/>
                      <a:pt x="53" y="158"/>
                      <a:pt x="53" y="158"/>
                    </a:cubicBezTo>
                    <a:lnTo>
                      <a:pt x="0" y="154"/>
                    </a:lnTo>
                    <a:close/>
                  </a:path>
                </a:pathLst>
              </a:custGeom>
              <a:solidFill>
                <a:srgbClr val="437B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822" name="Google Shape;3822;p12"/>
              <p:cNvSpPr/>
              <p:nvPr/>
            </p:nvSpPr>
            <p:spPr>
              <a:xfrm>
                <a:off x="2526" y="3563"/>
                <a:ext cx="257" cy="297"/>
              </a:xfrm>
              <a:custGeom>
                <a:rect b="b" l="l" r="r" t="t"/>
                <a:pathLst>
                  <a:path extrusionOk="0" h="158" w="145">
                    <a:moveTo>
                      <a:pt x="92" y="158"/>
                    </a:moveTo>
                    <a:cubicBezTo>
                      <a:pt x="93" y="158"/>
                      <a:pt x="93" y="158"/>
                      <a:pt x="93" y="158"/>
                    </a:cubicBezTo>
                    <a:cubicBezTo>
                      <a:pt x="93" y="157"/>
                      <a:pt x="93" y="157"/>
                      <a:pt x="93" y="156"/>
                    </a:cubicBezTo>
                    <a:cubicBezTo>
                      <a:pt x="93" y="155"/>
                      <a:pt x="93" y="153"/>
                      <a:pt x="93" y="151"/>
                    </a:cubicBezTo>
                    <a:cubicBezTo>
                      <a:pt x="93" y="146"/>
                      <a:pt x="93" y="138"/>
                      <a:pt x="92" y="129"/>
                    </a:cubicBezTo>
                    <a:cubicBezTo>
                      <a:pt x="91" y="120"/>
                      <a:pt x="89" y="110"/>
                      <a:pt x="86" y="99"/>
                    </a:cubicBezTo>
                    <a:cubicBezTo>
                      <a:pt x="85" y="93"/>
                      <a:pt x="83" y="88"/>
                      <a:pt x="81" y="82"/>
                    </a:cubicBezTo>
                    <a:cubicBezTo>
                      <a:pt x="79" y="76"/>
                      <a:pt x="76" y="71"/>
                      <a:pt x="74" y="65"/>
                    </a:cubicBezTo>
                    <a:cubicBezTo>
                      <a:pt x="72" y="63"/>
                      <a:pt x="71" y="60"/>
                      <a:pt x="69" y="57"/>
                    </a:cubicBezTo>
                    <a:cubicBezTo>
                      <a:pt x="68" y="55"/>
                      <a:pt x="66" y="52"/>
                      <a:pt x="65" y="50"/>
                    </a:cubicBezTo>
                    <a:cubicBezTo>
                      <a:pt x="61" y="44"/>
                      <a:pt x="58" y="40"/>
                      <a:pt x="54" y="35"/>
                    </a:cubicBezTo>
                    <a:cubicBezTo>
                      <a:pt x="52" y="33"/>
                      <a:pt x="50" y="31"/>
                      <a:pt x="48" y="29"/>
                    </a:cubicBezTo>
                    <a:cubicBezTo>
                      <a:pt x="46" y="27"/>
                      <a:pt x="44" y="25"/>
                      <a:pt x="42" y="23"/>
                    </a:cubicBezTo>
                    <a:cubicBezTo>
                      <a:pt x="38" y="20"/>
                      <a:pt x="34" y="17"/>
                      <a:pt x="30" y="14"/>
                    </a:cubicBezTo>
                    <a:cubicBezTo>
                      <a:pt x="28" y="13"/>
                      <a:pt x="26" y="12"/>
                      <a:pt x="24" y="11"/>
                    </a:cubicBezTo>
                    <a:cubicBezTo>
                      <a:pt x="22" y="9"/>
                      <a:pt x="20" y="8"/>
                      <a:pt x="18" y="7"/>
                    </a:cubicBezTo>
                    <a:cubicBezTo>
                      <a:pt x="15" y="6"/>
                      <a:pt x="12" y="4"/>
                      <a:pt x="9" y="3"/>
                    </a:cubicBezTo>
                    <a:cubicBezTo>
                      <a:pt x="4" y="1"/>
                      <a:pt x="0" y="0"/>
                      <a:pt x="0" y="0"/>
                    </a:cubicBezTo>
                    <a:cubicBezTo>
                      <a:pt x="0" y="0"/>
                      <a:pt x="4" y="0"/>
                      <a:pt x="10" y="1"/>
                    </a:cubicBezTo>
                    <a:cubicBezTo>
                      <a:pt x="12" y="1"/>
                      <a:pt x="16" y="2"/>
                      <a:pt x="20" y="3"/>
                    </a:cubicBezTo>
                    <a:cubicBezTo>
                      <a:pt x="22" y="3"/>
                      <a:pt x="24" y="4"/>
                      <a:pt x="26" y="5"/>
                    </a:cubicBezTo>
                    <a:cubicBezTo>
                      <a:pt x="28" y="5"/>
                      <a:pt x="31" y="6"/>
                      <a:pt x="33" y="7"/>
                    </a:cubicBezTo>
                    <a:cubicBezTo>
                      <a:pt x="38" y="8"/>
                      <a:pt x="43" y="11"/>
                      <a:pt x="49" y="13"/>
                    </a:cubicBezTo>
                    <a:cubicBezTo>
                      <a:pt x="51" y="15"/>
                      <a:pt x="54" y="16"/>
                      <a:pt x="57" y="17"/>
                    </a:cubicBezTo>
                    <a:cubicBezTo>
                      <a:pt x="59" y="19"/>
                      <a:pt x="62" y="21"/>
                      <a:pt x="65" y="23"/>
                    </a:cubicBezTo>
                    <a:cubicBezTo>
                      <a:pt x="70" y="26"/>
                      <a:pt x="76" y="31"/>
                      <a:pt x="81" y="35"/>
                    </a:cubicBezTo>
                    <a:cubicBezTo>
                      <a:pt x="83" y="38"/>
                      <a:pt x="86" y="40"/>
                      <a:pt x="88" y="43"/>
                    </a:cubicBezTo>
                    <a:cubicBezTo>
                      <a:pt x="91" y="45"/>
                      <a:pt x="93" y="48"/>
                      <a:pt x="96" y="50"/>
                    </a:cubicBezTo>
                    <a:cubicBezTo>
                      <a:pt x="100" y="56"/>
                      <a:pt x="105" y="62"/>
                      <a:pt x="109" y="67"/>
                    </a:cubicBezTo>
                    <a:cubicBezTo>
                      <a:pt x="113" y="73"/>
                      <a:pt x="116" y="79"/>
                      <a:pt x="120" y="85"/>
                    </a:cubicBezTo>
                    <a:cubicBezTo>
                      <a:pt x="126" y="97"/>
                      <a:pt x="131" y="108"/>
                      <a:pt x="135" y="118"/>
                    </a:cubicBezTo>
                    <a:cubicBezTo>
                      <a:pt x="139" y="128"/>
                      <a:pt x="141" y="137"/>
                      <a:pt x="143" y="143"/>
                    </a:cubicBezTo>
                    <a:cubicBezTo>
                      <a:pt x="144" y="147"/>
                      <a:pt x="144" y="149"/>
                      <a:pt x="145" y="151"/>
                    </a:cubicBezTo>
                    <a:cubicBezTo>
                      <a:pt x="145" y="153"/>
                      <a:pt x="145" y="154"/>
                      <a:pt x="145" y="154"/>
                    </a:cubicBezTo>
                    <a:lnTo>
                      <a:pt x="92" y="158"/>
                    </a:lnTo>
                    <a:close/>
                  </a:path>
                </a:pathLst>
              </a:custGeom>
              <a:solidFill>
                <a:srgbClr val="437B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823" name="Google Shape;3823;p12"/>
              <p:cNvSpPr/>
              <p:nvPr/>
            </p:nvSpPr>
            <p:spPr>
              <a:xfrm>
                <a:off x="2678" y="3691"/>
                <a:ext cx="263" cy="169"/>
              </a:xfrm>
              <a:custGeom>
                <a:rect b="b" l="l" r="r" t="t"/>
                <a:pathLst>
                  <a:path extrusionOk="0" h="90" w="148">
                    <a:moveTo>
                      <a:pt x="0" y="81"/>
                    </a:moveTo>
                    <a:cubicBezTo>
                      <a:pt x="0" y="81"/>
                      <a:pt x="0" y="81"/>
                      <a:pt x="0" y="81"/>
                    </a:cubicBezTo>
                    <a:cubicBezTo>
                      <a:pt x="0" y="80"/>
                      <a:pt x="0" y="80"/>
                      <a:pt x="1" y="79"/>
                    </a:cubicBezTo>
                    <a:cubicBezTo>
                      <a:pt x="1" y="78"/>
                      <a:pt x="1" y="77"/>
                      <a:pt x="2" y="76"/>
                    </a:cubicBezTo>
                    <a:cubicBezTo>
                      <a:pt x="2" y="75"/>
                      <a:pt x="3" y="73"/>
                      <a:pt x="3" y="72"/>
                    </a:cubicBezTo>
                    <a:cubicBezTo>
                      <a:pt x="4" y="69"/>
                      <a:pt x="6" y="66"/>
                      <a:pt x="8" y="63"/>
                    </a:cubicBezTo>
                    <a:cubicBezTo>
                      <a:pt x="10" y="60"/>
                      <a:pt x="12" y="56"/>
                      <a:pt x="14" y="52"/>
                    </a:cubicBezTo>
                    <a:cubicBezTo>
                      <a:pt x="17" y="48"/>
                      <a:pt x="20" y="45"/>
                      <a:pt x="23" y="41"/>
                    </a:cubicBezTo>
                    <a:cubicBezTo>
                      <a:pt x="27" y="37"/>
                      <a:pt x="31" y="33"/>
                      <a:pt x="35" y="29"/>
                    </a:cubicBezTo>
                    <a:cubicBezTo>
                      <a:pt x="37" y="27"/>
                      <a:pt x="39" y="26"/>
                      <a:pt x="42" y="24"/>
                    </a:cubicBezTo>
                    <a:cubicBezTo>
                      <a:pt x="44" y="22"/>
                      <a:pt x="46" y="21"/>
                      <a:pt x="49" y="19"/>
                    </a:cubicBezTo>
                    <a:cubicBezTo>
                      <a:pt x="50" y="18"/>
                      <a:pt x="51" y="17"/>
                      <a:pt x="52" y="17"/>
                    </a:cubicBezTo>
                    <a:cubicBezTo>
                      <a:pt x="56" y="15"/>
                      <a:pt x="56" y="15"/>
                      <a:pt x="56" y="15"/>
                    </a:cubicBezTo>
                    <a:cubicBezTo>
                      <a:pt x="64" y="11"/>
                      <a:pt x="64" y="11"/>
                      <a:pt x="64" y="11"/>
                    </a:cubicBezTo>
                    <a:cubicBezTo>
                      <a:pt x="69" y="9"/>
                      <a:pt x="74" y="7"/>
                      <a:pt x="80" y="5"/>
                    </a:cubicBezTo>
                    <a:cubicBezTo>
                      <a:pt x="85" y="4"/>
                      <a:pt x="90" y="2"/>
                      <a:pt x="95" y="2"/>
                    </a:cubicBezTo>
                    <a:cubicBezTo>
                      <a:pt x="100" y="1"/>
                      <a:pt x="105" y="1"/>
                      <a:pt x="109" y="0"/>
                    </a:cubicBezTo>
                    <a:cubicBezTo>
                      <a:pt x="114" y="0"/>
                      <a:pt x="118" y="0"/>
                      <a:pt x="122" y="0"/>
                    </a:cubicBezTo>
                    <a:cubicBezTo>
                      <a:pt x="124" y="0"/>
                      <a:pt x="126" y="0"/>
                      <a:pt x="128" y="0"/>
                    </a:cubicBezTo>
                    <a:cubicBezTo>
                      <a:pt x="130" y="0"/>
                      <a:pt x="131" y="1"/>
                      <a:pt x="133" y="1"/>
                    </a:cubicBezTo>
                    <a:cubicBezTo>
                      <a:pt x="136" y="1"/>
                      <a:pt x="139" y="1"/>
                      <a:pt x="141" y="2"/>
                    </a:cubicBezTo>
                    <a:cubicBezTo>
                      <a:pt x="145" y="2"/>
                      <a:pt x="148" y="3"/>
                      <a:pt x="148" y="3"/>
                    </a:cubicBezTo>
                    <a:cubicBezTo>
                      <a:pt x="148" y="3"/>
                      <a:pt x="145" y="3"/>
                      <a:pt x="141" y="4"/>
                    </a:cubicBezTo>
                    <a:cubicBezTo>
                      <a:pt x="139" y="4"/>
                      <a:pt x="136" y="5"/>
                      <a:pt x="133" y="6"/>
                    </a:cubicBezTo>
                    <a:cubicBezTo>
                      <a:pt x="132" y="6"/>
                      <a:pt x="130" y="6"/>
                      <a:pt x="128" y="7"/>
                    </a:cubicBezTo>
                    <a:cubicBezTo>
                      <a:pt x="127" y="7"/>
                      <a:pt x="125" y="8"/>
                      <a:pt x="123" y="8"/>
                    </a:cubicBezTo>
                    <a:cubicBezTo>
                      <a:pt x="120" y="10"/>
                      <a:pt x="116" y="11"/>
                      <a:pt x="112" y="12"/>
                    </a:cubicBezTo>
                    <a:cubicBezTo>
                      <a:pt x="108" y="14"/>
                      <a:pt x="104" y="16"/>
                      <a:pt x="100" y="18"/>
                    </a:cubicBezTo>
                    <a:cubicBezTo>
                      <a:pt x="96" y="20"/>
                      <a:pt x="93" y="22"/>
                      <a:pt x="89" y="25"/>
                    </a:cubicBezTo>
                    <a:cubicBezTo>
                      <a:pt x="85" y="27"/>
                      <a:pt x="82" y="30"/>
                      <a:pt x="78" y="33"/>
                    </a:cubicBezTo>
                    <a:cubicBezTo>
                      <a:pt x="73" y="38"/>
                      <a:pt x="73" y="38"/>
                      <a:pt x="73" y="38"/>
                    </a:cubicBezTo>
                    <a:cubicBezTo>
                      <a:pt x="71" y="40"/>
                      <a:pt x="71" y="40"/>
                      <a:pt x="71" y="40"/>
                    </a:cubicBezTo>
                    <a:cubicBezTo>
                      <a:pt x="71" y="41"/>
                      <a:pt x="70" y="42"/>
                      <a:pt x="69" y="43"/>
                    </a:cubicBezTo>
                    <a:cubicBezTo>
                      <a:pt x="68" y="45"/>
                      <a:pt x="67" y="46"/>
                      <a:pt x="66" y="48"/>
                    </a:cubicBezTo>
                    <a:cubicBezTo>
                      <a:pt x="64" y="50"/>
                      <a:pt x="63" y="51"/>
                      <a:pt x="62" y="53"/>
                    </a:cubicBezTo>
                    <a:cubicBezTo>
                      <a:pt x="60" y="56"/>
                      <a:pt x="59" y="60"/>
                      <a:pt x="57" y="63"/>
                    </a:cubicBezTo>
                    <a:cubicBezTo>
                      <a:pt x="56" y="66"/>
                      <a:pt x="55" y="69"/>
                      <a:pt x="54" y="72"/>
                    </a:cubicBezTo>
                    <a:cubicBezTo>
                      <a:pt x="54" y="75"/>
                      <a:pt x="53" y="78"/>
                      <a:pt x="53" y="80"/>
                    </a:cubicBezTo>
                    <a:cubicBezTo>
                      <a:pt x="52" y="83"/>
                      <a:pt x="52" y="85"/>
                      <a:pt x="52" y="86"/>
                    </a:cubicBezTo>
                    <a:cubicBezTo>
                      <a:pt x="52" y="87"/>
                      <a:pt x="52" y="88"/>
                      <a:pt x="52" y="88"/>
                    </a:cubicBezTo>
                    <a:cubicBezTo>
                      <a:pt x="52" y="89"/>
                      <a:pt x="52" y="89"/>
                      <a:pt x="52" y="89"/>
                    </a:cubicBezTo>
                    <a:cubicBezTo>
                      <a:pt x="52" y="89"/>
                      <a:pt x="52" y="89"/>
                      <a:pt x="52" y="89"/>
                    </a:cubicBezTo>
                    <a:cubicBezTo>
                      <a:pt x="52" y="90"/>
                      <a:pt x="52" y="90"/>
                      <a:pt x="52" y="90"/>
                    </a:cubicBezTo>
                    <a:cubicBezTo>
                      <a:pt x="52" y="90"/>
                      <a:pt x="52" y="90"/>
                      <a:pt x="52" y="90"/>
                    </a:cubicBezTo>
                    <a:lnTo>
                      <a:pt x="0" y="81"/>
                    </a:lnTo>
                    <a:close/>
                  </a:path>
                </a:pathLst>
              </a:custGeom>
              <a:solidFill>
                <a:srgbClr val="437B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824" name="Google Shape;3824;p12"/>
              <p:cNvSpPr/>
              <p:nvPr/>
            </p:nvSpPr>
            <p:spPr>
              <a:xfrm>
                <a:off x="2501" y="3691"/>
                <a:ext cx="263" cy="169"/>
              </a:xfrm>
              <a:custGeom>
                <a:rect b="b" l="l" r="r" t="t"/>
                <a:pathLst>
                  <a:path extrusionOk="0" h="90" w="148">
                    <a:moveTo>
                      <a:pt x="96" y="90"/>
                    </a:moveTo>
                    <a:cubicBezTo>
                      <a:pt x="96" y="90"/>
                      <a:pt x="96" y="90"/>
                      <a:pt x="96" y="90"/>
                    </a:cubicBezTo>
                    <a:cubicBezTo>
                      <a:pt x="96" y="89"/>
                      <a:pt x="96" y="89"/>
                      <a:pt x="96" y="89"/>
                    </a:cubicBezTo>
                    <a:cubicBezTo>
                      <a:pt x="96" y="89"/>
                      <a:pt x="96" y="89"/>
                      <a:pt x="96" y="89"/>
                    </a:cubicBezTo>
                    <a:cubicBezTo>
                      <a:pt x="96" y="89"/>
                      <a:pt x="96" y="89"/>
                      <a:pt x="96" y="88"/>
                    </a:cubicBezTo>
                    <a:cubicBezTo>
                      <a:pt x="96" y="88"/>
                      <a:pt x="96" y="87"/>
                      <a:pt x="96" y="86"/>
                    </a:cubicBezTo>
                    <a:cubicBezTo>
                      <a:pt x="96" y="85"/>
                      <a:pt x="96" y="83"/>
                      <a:pt x="95" y="80"/>
                    </a:cubicBezTo>
                    <a:cubicBezTo>
                      <a:pt x="95" y="78"/>
                      <a:pt x="95" y="75"/>
                      <a:pt x="94" y="72"/>
                    </a:cubicBezTo>
                    <a:cubicBezTo>
                      <a:pt x="93" y="69"/>
                      <a:pt x="92" y="66"/>
                      <a:pt x="91" y="63"/>
                    </a:cubicBezTo>
                    <a:cubicBezTo>
                      <a:pt x="89" y="60"/>
                      <a:pt x="88" y="56"/>
                      <a:pt x="86" y="53"/>
                    </a:cubicBezTo>
                    <a:cubicBezTo>
                      <a:pt x="85" y="51"/>
                      <a:pt x="84" y="50"/>
                      <a:pt x="83" y="48"/>
                    </a:cubicBezTo>
                    <a:cubicBezTo>
                      <a:pt x="81" y="46"/>
                      <a:pt x="80" y="45"/>
                      <a:pt x="79" y="43"/>
                    </a:cubicBezTo>
                    <a:cubicBezTo>
                      <a:pt x="78" y="42"/>
                      <a:pt x="78" y="41"/>
                      <a:pt x="77" y="40"/>
                    </a:cubicBezTo>
                    <a:cubicBezTo>
                      <a:pt x="75" y="38"/>
                      <a:pt x="75" y="38"/>
                      <a:pt x="75" y="38"/>
                    </a:cubicBezTo>
                    <a:cubicBezTo>
                      <a:pt x="70" y="33"/>
                      <a:pt x="70" y="33"/>
                      <a:pt x="70" y="33"/>
                    </a:cubicBezTo>
                    <a:cubicBezTo>
                      <a:pt x="67" y="30"/>
                      <a:pt x="63" y="27"/>
                      <a:pt x="59" y="25"/>
                    </a:cubicBezTo>
                    <a:cubicBezTo>
                      <a:pt x="56" y="22"/>
                      <a:pt x="52" y="20"/>
                      <a:pt x="48" y="18"/>
                    </a:cubicBezTo>
                    <a:cubicBezTo>
                      <a:pt x="44" y="16"/>
                      <a:pt x="40" y="14"/>
                      <a:pt x="36" y="12"/>
                    </a:cubicBezTo>
                    <a:cubicBezTo>
                      <a:pt x="32" y="11"/>
                      <a:pt x="28" y="10"/>
                      <a:pt x="25" y="8"/>
                    </a:cubicBezTo>
                    <a:cubicBezTo>
                      <a:pt x="23" y="8"/>
                      <a:pt x="21" y="7"/>
                      <a:pt x="20" y="7"/>
                    </a:cubicBezTo>
                    <a:cubicBezTo>
                      <a:pt x="18" y="6"/>
                      <a:pt x="16" y="6"/>
                      <a:pt x="15" y="6"/>
                    </a:cubicBezTo>
                    <a:cubicBezTo>
                      <a:pt x="12" y="5"/>
                      <a:pt x="9" y="4"/>
                      <a:pt x="7" y="4"/>
                    </a:cubicBezTo>
                    <a:cubicBezTo>
                      <a:pt x="3" y="3"/>
                      <a:pt x="0" y="3"/>
                      <a:pt x="0" y="3"/>
                    </a:cubicBezTo>
                    <a:cubicBezTo>
                      <a:pt x="0" y="3"/>
                      <a:pt x="3" y="2"/>
                      <a:pt x="7" y="2"/>
                    </a:cubicBezTo>
                    <a:cubicBezTo>
                      <a:pt x="9" y="1"/>
                      <a:pt x="12" y="1"/>
                      <a:pt x="15" y="1"/>
                    </a:cubicBezTo>
                    <a:cubicBezTo>
                      <a:pt x="17" y="1"/>
                      <a:pt x="19" y="0"/>
                      <a:pt x="20" y="0"/>
                    </a:cubicBezTo>
                    <a:cubicBezTo>
                      <a:pt x="22" y="0"/>
                      <a:pt x="24" y="0"/>
                      <a:pt x="26" y="0"/>
                    </a:cubicBezTo>
                    <a:cubicBezTo>
                      <a:pt x="30" y="0"/>
                      <a:pt x="34" y="0"/>
                      <a:pt x="39" y="0"/>
                    </a:cubicBezTo>
                    <a:cubicBezTo>
                      <a:pt x="43" y="1"/>
                      <a:pt x="48" y="1"/>
                      <a:pt x="53" y="2"/>
                    </a:cubicBezTo>
                    <a:cubicBezTo>
                      <a:pt x="58" y="2"/>
                      <a:pt x="63" y="4"/>
                      <a:pt x="68" y="5"/>
                    </a:cubicBezTo>
                    <a:cubicBezTo>
                      <a:pt x="74" y="7"/>
                      <a:pt x="79" y="9"/>
                      <a:pt x="84" y="11"/>
                    </a:cubicBezTo>
                    <a:cubicBezTo>
                      <a:pt x="92" y="15"/>
                      <a:pt x="92" y="15"/>
                      <a:pt x="92" y="15"/>
                    </a:cubicBezTo>
                    <a:cubicBezTo>
                      <a:pt x="96" y="17"/>
                      <a:pt x="96" y="17"/>
                      <a:pt x="96" y="17"/>
                    </a:cubicBezTo>
                    <a:cubicBezTo>
                      <a:pt x="97" y="17"/>
                      <a:pt x="98" y="18"/>
                      <a:pt x="99" y="19"/>
                    </a:cubicBezTo>
                    <a:cubicBezTo>
                      <a:pt x="102" y="21"/>
                      <a:pt x="104" y="22"/>
                      <a:pt x="106" y="24"/>
                    </a:cubicBezTo>
                    <a:cubicBezTo>
                      <a:pt x="109" y="26"/>
                      <a:pt x="111" y="27"/>
                      <a:pt x="113" y="29"/>
                    </a:cubicBezTo>
                    <a:cubicBezTo>
                      <a:pt x="117" y="33"/>
                      <a:pt x="121" y="37"/>
                      <a:pt x="125" y="41"/>
                    </a:cubicBezTo>
                    <a:cubicBezTo>
                      <a:pt x="128" y="45"/>
                      <a:pt x="131" y="48"/>
                      <a:pt x="134" y="52"/>
                    </a:cubicBezTo>
                    <a:cubicBezTo>
                      <a:pt x="136" y="56"/>
                      <a:pt x="138" y="60"/>
                      <a:pt x="140" y="63"/>
                    </a:cubicBezTo>
                    <a:cubicBezTo>
                      <a:pt x="142" y="66"/>
                      <a:pt x="144" y="69"/>
                      <a:pt x="145" y="72"/>
                    </a:cubicBezTo>
                    <a:cubicBezTo>
                      <a:pt x="145" y="73"/>
                      <a:pt x="146" y="75"/>
                      <a:pt x="146" y="76"/>
                    </a:cubicBezTo>
                    <a:cubicBezTo>
                      <a:pt x="147" y="77"/>
                      <a:pt x="147" y="78"/>
                      <a:pt x="147" y="79"/>
                    </a:cubicBezTo>
                    <a:cubicBezTo>
                      <a:pt x="148" y="80"/>
                      <a:pt x="148" y="80"/>
                      <a:pt x="148" y="81"/>
                    </a:cubicBezTo>
                    <a:cubicBezTo>
                      <a:pt x="148" y="81"/>
                      <a:pt x="148" y="81"/>
                      <a:pt x="148" y="81"/>
                    </a:cubicBezTo>
                    <a:lnTo>
                      <a:pt x="96" y="90"/>
                    </a:lnTo>
                    <a:close/>
                  </a:path>
                </a:pathLst>
              </a:custGeom>
              <a:solidFill>
                <a:srgbClr val="437B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825" name="Google Shape;3825;p12"/>
              <p:cNvSpPr/>
              <p:nvPr/>
            </p:nvSpPr>
            <p:spPr>
              <a:xfrm>
                <a:off x="2675" y="3532"/>
                <a:ext cx="94" cy="281"/>
              </a:xfrm>
              <a:custGeom>
                <a:rect b="b" l="l" r="r" t="t"/>
                <a:pathLst>
                  <a:path extrusionOk="0" h="150" w="53">
                    <a:moveTo>
                      <a:pt x="0" y="150"/>
                    </a:moveTo>
                    <a:cubicBezTo>
                      <a:pt x="0" y="150"/>
                      <a:pt x="0" y="150"/>
                      <a:pt x="0" y="148"/>
                    </a:cubicBezTo>
                    <a:cubicBezTo>
                      <a:pt x="0" y="147"/>
                      <a:pt x="0" y="145"/>
                      <a:pt x="1" y="143"/>
                    </a:cubicBezTo>
                    <a:cubicBezTo>
                      <a:pt x="1" y="139"/>
                      <a:pt x="1" y="132"/>
                      <a:pt x="2" y="125"/>
                    </a:cubicBezTo>
                    <a:cubicBezTo>
                      <a:pt x="4" y="110"/>
                      <a:pt x="7" y="90"/>
                      <a:pt x="12" y="70"/>
                    </a:cubicBezTo>
                    <a:cubicBezTo>
                      <a:pt x="14" y="61"/>
                      <a:pt x="17" y="51"/>
                      <a:pt x="20" y="42"/>
                    </a:cubicBezTo>
                    <a:cubicBezTo>
                      <a:pt x="22" y="38"/>
                      <a:pt x="24" y="33"/>
                      <a:pt x="26" y="30"/>
                    </a:cubicBezTo>
                    <a:cubicBezTo>
                      <a:pt x="28" y="26"/>
                      <a:pt x="30" y="22"/>
                      <a:pt x="32" y="19"/>
                    </a:cubicBezTo>
                    <a:cubicBezTo>
                      <a:pt x="33" y="16"/>
                      <a:pt x="36" y="13"/>
                      <a:pt x="37" y="10"/>
                    </a:cubicBezTo>
                    <a:cubicBezTo>
                      <a:pt x="39" y="8"/>
                      <a:pt x="41" y="6"/>
                      <a:pt x="43" y="5"/>
                    </a:cubicBezTo>
                    <a:cubicBezTo>
                      <a:pt x="44" y="3"/>
                      <a:pt x="46" y="2"/>
                      <a:pt x="47" y="1"/>
                    </a:cubicBezTo>
                    <a:cubicBezTo>
                      <a:pt x="47" y="1"/>
                      <a:pt x="48" y="0"/>
                      <a:pt x="48" y="0"/>
                    </a:cubicBezTo>
                    <a:cubicBezTo>
                      <a:pt x="48" y="0"/>
                      <a:pt x="48" y="1"/>
                      <a:pt x="47" y="2"/>
                    </a:cubicBezTo>
                    <a:cubicBezTo>
                      <a:pt x="46" y="3"/>
                      <a:pt x="45" y="4"/>
                      <a:pt x="45" y="6"/>
                    </a:cubicBezTo>
                    <a:cubicBezTo>
                      <a:pt x="44" y="8"/>
                      <a:pt x="43" y="10"/>
                      <a:pt x="42" y="13"/>
                    </a:cubicBezTo>
                    <a:cubicBezTo>
                      <a:pt x="41" y="15"/>
                      <a:pt x="40" y="19"/>
                      <a:pt x="39" y="22"/>
                    </a:cubicBezTo>
                    <a:cubicBezTo>
                      <a:pt x="38" y="25"/>
                      <a:pt x="38" y="29"/>
                      <a:pt x="38" y="33"/>
                    </a:cubicBezTo>
                    <a:cubicBezTo>
                      <a:pt x="37" y="37"/>
                      <a:pt x="37" y="41"/>
                      <a:pt x="37" y="45"/>
                    </a:cubicBezTo>
                    <a:cubicBezTo>
                      <a:pt x="37" y="54"/>
                      <a:pt x="37" y="63"/>
                      <a:pt x="38" y="72"/>
                    </a:cubicBezTo>
                    <a:cubicBezTo>
                      <a:pt x="40" y="91"/>
                      <a:pt x="44" y="109"/>
                      <a:pt x="47" y="123"/>
                    </a:cubicBezTo>
                    <a:cubicBezTo>
                      <a:pt x="49" y="129"/>
                      <a:pt x="50" y="135"/>
                      <a:pt x="51" y="139"/>
                    </a:cubicBezTo>
                    <a:cubicBezTo>
                      <a:pt x="52" y="140"/>
                      <a:pt x="52" y="142"/>
                      <a:pt x="52" y="143"/>
                    </a:cubicBezTo>
                    <a:cubicBezTo>
                      <a:pt x="53" y="144"/>
                      <a:pt x="53" y="144"/>
                      <a:pt x="53" y="144"/>
                    </a:cubicBezTo>
                    <a:lnTo>
                      <a:pt x="0" y="150"/>
                    </a:lnTo>
                    <a:close/>
                  </a:path>
                </a:pathLst>
              </a:custGeom>
              <a:solidFill>
                <a:srgbClr val="437B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826" name="Google Shape;3826;p12"/>
              <p:cNvSpPr/>
              <p:nvPr/>
            </p:nvSpPr>
            <p:spPr>
              <a:xfrm>
                <a:off x="2845" y="3635"/>
                <a:ext cx="153" cy="163"/>
              </a:xfrm>
              <a:custGeom>
                <a:rect b="b" l="l" r="r" t="t"/>
                <a:pathLst>
                  <a:path extrusionOk="0" h="87" w="86">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827" name="Google Shape;3827;p12"/>
              <p:cNvSpPr/>
              <p:nvPr/>
            </p:nvSpPr>
            <p:spPr>
              <a:xfrm>
                <a:off x="2895" y="3689"/>
                <a:ext cx="53" cy="56"/>
              </a:xfrm>
              <a:prstGeom prst="ellipse">
                <a:avLst/>
              </a:pr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828" name="Google Shape;3828;p12"/>
              <p:cNvSpPr/>
              <p:nvPr/>
            </p:nvSpPr>
            <p:spPr>
              <a:xfrm>
                <a:off x="2904" y="3699"/>
                <a:ext cx="35" cy="35"/>
              </a:xfrm>
              <a:prstGeom prst="ellipse">
                <a:avLst/>
              </a:prstGeom>
              <a:solidFill>
                <a:srgbClr val="FFD01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829" name="Google Shape;3829;p12"/>
              <p:cNvSpPr/>
              <p:nvPr/>
            </p:nvSpPr>
            <p:spPr>
              <a:xfrm>
                <a:off x="2845" y="3485"/>
                <a:ext cx="153" cy="163"/>
              </a:xfrm>
              <a:custGeom>
                <a:rect b="b" l="l" r="r" t="t"/>
                <a:pathLst>
                  <a:path extrusionOk="0" h="87" w="86">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830" name="Google Shape;3830;p12"/>
              <p:cNvSpPr/>
              <p:nvPr/>
            </p:nvSpPr>
            <p:spPr>
              <a:xfrm>
                <a:off x="2895" y="3539"/>
                <a:ext cx="53" cy="56"/>
              </a:xfrm>
              <a:prstGeom prst="ellipse">
                <a:avLst/>
              </a:pr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831" name="Google Shape;3831;p12"/>
              <p:cNvSpPr/>
              <p:nvPr/>
            </p:nvSpPr>
            <p:spPr>
              <a:xfrm>
                <a:off x="2904" y="3548"/>
                <a:ext cx="35" cy="36"/>
              </a:xfrm>
              <a:prstGeom prst="ellipse">
                <a:avLst/>
              </a:prstGeom>
              <a:solidFill>
                <a:srgbClr val="FFD01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832" name="Google Shape;3832;p12"/>
              <p:cNvSpPr/>
              <p:nvPr/>
            </p:nvSpPr>
            <p:spPr>
              <a:xfrm>
                <a:off x="2675" y="3425"/>
                <a:ext cx="152" cy="163"/>
              </a:xfrm>
              <a:custGeom>
                <a:rect b="b" l="l" r="r" t="t"/>
                <a:pathLst>
                  <a:path extrusionOk="0" h="87" w="86">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833" name="Google Shape;3833;p12"/>
              <p:cNvSpPr/>
              <p:nvPr/>
            </p:nvSpPr>
            <p:spPr>
              <a:xfrm>
                <a:off x="2725" y="3479"/>
                <a:ext cx="53" cy="56"/>
              </a:xfrm>
              <a:prstGeom prst="ellipse">
                <a:avLst/>
              </a:pr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834" name="Google Shape;3834;p12"/>
              <p:cNvSpPr/>
              <p:nvPr/>
            </p:nvSpPr>
            <p:spPr>
              <a:xfrm>
                <a:off x="2733" y="3488"/>
                <a:ext cx="36" cy="36"/>
              </a:xfrm>
              <a:prstGeom prst="ellipse">
                <a:avLst/>
              </a:prstGeom>
              <a:solidFill>
                <a:srgbClr val="FFD01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835" name="Google Shape;3835;p12"/>
              <p:cNvSpPr/>
              <p:nvPr/>
            </p:nvSpPr>
            <p:spPr>
              <a:xfrm>
                <a:off x="2476" y="3455"/>
                <a:ext cx="153" cy="163"/>
              </a:xfrm>
              <a:custGeom>
                <a:rect b="b" l="l" r="r" t="t"/>
                <a:pathLst>
                  <a:path extrusionOk="0" h="87" w="86">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836" name="Google Shape;3836;p12"/>
              <p:cNvSpPr/>
              <p:nvPr/>
            </p:nvSpPr>
            <p:spPr>
              <a:xfrm>
                <a:off x="2526" y="3509"/>
                <a:ext cx="53" cy="56"/>
              </a:xfrm>
              <a:prstGeom prst="ellipse">
                <a:avLst/>
              </a:pr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837" name="Google Shape;3837;p12"/>
              <p:cNvSpPr/>
              <p:nvPr/>
            </p:nvSpPr>
            <p:spPr>
              <a:xfrm>
                <a:off x="2535" y="3518"/>
                <a:ext cx="35" cy="36"/>
              </a:xfrm>
              <a:prstGeom prst="ellipse">
                <a:avLst/>
              </a:prstGeom>
              <a:solidFill>
                <a:srgbClr val="FFD01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838" name="Google Shape;3838;p12"/>
              <p:cNvSpPr/>
              <p:nvPr/>
            </p:nvSpPr>
            <p:spPr>
              <a:xfrm>
                <a:off x="2434" y="3597"/>
                <a:ext cx="152" cy="163"/>
              </a:xfrm>
              <a:custGeom>
                <a:rect b="b" l="l" r="r" t="t"/>
                <a:pathLst>
                  <a:path extrusionOk="0" h="87" w="86">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839" name="Google Shape;3839;p12"/>
              <p:cNvSpPr/>
              <p:nvPr/>
            </p:nvSpPr>
            <p:spPr>
              <a:xfrm>
                <a:off x="2483" y="3652"/>
                <a:ext cx="54" cy="56"/>
              </a:xfrm>
              <a:prstGeom prst="ellipse">
                <a:avLst/>
              </a:pr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840" name="Google Shape;3840;p12"/>
              <p:cNvSpPr/>
              <p:nvPr/>
            </p:nvSpPr>
            <p:spPr>
              <a:xfrm>
                <a:off x="2492" y="3661"/>
                <a:ext cx="36" cy="36"/>
              </a:xfrm>
              <a:prstGeom prst="ellipse">
                <a:avLst/>
              </a:prstGeom>
              <a:solidFill>
                <a:srgbClr val="FFD01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841" name="Google Shape;3841;p12"/>
              <p:cNvSpPr/>
              <p:nvPr/>
            </p:nvSpPr>
            <p:spPr>
              <a:xfrm>
                <a:off x="537" y="3550"/>
                <a:ext cx="156" cy="284"/>
              </a:xfrm>
              <a:custGeom>
                <a:rect b="b" l="l" r="r" t="t"/>
                <a:pathLst>
                  <a:path extrusionOk="0" h="151" w="88">
                    <a:moveTo>
                      <a:pt x="0" y="151"/>
                    </a:moveTo>
                    <a:cubicBezTo>
                      <a:pt x="0" y="151"/>
                      <a:pt x="0" y="150"/>
                      <a:pt x="0" y="149"/>
                    </a:cubicBezTo>
                    <a:cubicBezTo>
                      <a:pt x="0" y="147"/>
                      <a:pt x="0" y="145"/>
                      <a:pt x="0" y="143"/>
                    </a:cubicBezTo>
                    <a:cubicBezTo>
                      <a:pt x="0" y="137"/>
                      <a:pt x="1" y="130"/>
                      <a:pt x="2" y="121"/>
                    </a:cubicBezTo>
                    <a:cubicBezTo>
                      <a:pt x="3" y="112"/>
                      <a:pt x="5" y="102"/>
                      <a:pt x="7" y="91"/>
                    </a:cubicBezTo>
                    <a:cubicBezTo>
                      <a:pt x="9" y="86"/>
                      <a:pt x="10" y="80"/>
                      <a:pt x="12" y="75"/>
                    </a:cubicBezTo>
                    <a:cubicBezTo>
                      <a:pt x="14" y="69"/>
                      <a:pt x="17" y="64"/>
                      <a:pt x="19" y="58"/>
                    </a:cubicBezTo>
                    <a:cubicBezTo>
                      <a:pt x="22" y="53"/>
                      <a:pt x="25" y="48"/>
                      <a:pt x="28" y="43"/>
                    </a:cubicBezTo>
                    <a:cubicBezTo>
                      <a:pt x="31" y="39"/>
                      <a:pt x="31" y="39"/>
                      <a:pt x="31" y="39"/>
                    </a:cubicBezTo>
                    <a:cubicBezTo>
                      <a:pt x="33" y="36"/>
                      <a:pt x="33" y="36"/>
                      <a:pt x="33" y="36"/>
                    </a:cubicBezTo>
                    <a:cubicBezTo>
                      <a:pt x="35" y="34"/>
                      <a:pt x="37" y="32"/>
                      <a:pt x="39" y="30"/>
                    </a:cubicBezTo>
                    <a:cubicBezTo>
                      <a:pt x="43" y="26"/>
                      <a:pt x="46" y="22"/>
                      <a:pt x="50" y="19"/>
                    </a:cubicBezTo>
                    <a:cubicBezTo>
                      <a:pt x="54" y="16"/>
                      <a:pt x="58" y="13"/>
                      <a:pt x="62" y="11"/>
                    </a:cubicBezTo>
                    <a:cubicBezTo>
                      <a:pt x="66" y="8"/>
                      <a:pt x="69" y="7"/>
                      <a:pt x="72" y="5"/>
                    </a:cubicBezTo>
                    <a:cubicBezTo>
                      <a:pt x="76" y="4"/>
                      <a:pt x="78" y="3"/>
                      <a:pt x="81" y="2"/>
                    </a:cubicBezTo>
                    <a:cubicBezTo>
                      <a:pt x="85" y="0"/>
                      <a:pt x="88" y="0"/>
                      <a:pt x="88" y="0"/>
                    </a:cubicBezTo>
                    <a:cubicBezTo>
                      <a:pt x="88" y="0"/>
                      <a:pt x="86" y="1"/>
                      <a:pt x="81" y="3"/>
                    </a:cubicBezTo>
                    <a:cubicBezTo>
                      <a:pt x="79" y="4"/>
                      <a:pt x="76" y="6"/>
                      <a:pt x="73" y="7"/>
                    </a:cubicBezTo>
                    <a:cubicBezTo>
                      <a:pt x="71" y="9"/>
                      <a:pt x="67" y="11"/>
                      <a:pt x="64" y="14"/>
                    </a:cubicBezTo>
                    <a:cubicBezTo>
                      <a:pt x="61" y="17"/>
                      <a:pt x="58" y="20"/>
                      <a:pt x="54" y="23"/>
                    </a:cubicBezTo>
                    <a:cubicBezTo>
                      <a:pt x="51" y="27"/>
                      <a:pt x="48" y="30"/>
                      <a:pt x="45" y="35"/>
                    </a:cubicBezTo>
                    <a:cubicBezTo>
                      <a:pt x="44" y="37"/>
                      <a:pt x="42" y="39"/>
                      <a:pt x="41" y="41"/>
                    </a:cubicBezTo>
                    <a:cubicBezTo>
                      <a:pt x="39" y="45"/>
                      <a:pt x="39" y="45"/>
                      <a:pt x="39" y="45"/>
                    </a:cubicBezTo>
                    <a:cubicBezTo>
                      <a:pt x="37" y="48"/>
                      <a:pt x="37" y="48"/>
                      <a:pt x="37" y="48"/>
                    </a:cubicBezTo>
                    <a:cubicBezTo>
                      <a:pt x="35" y="53"/>
                      <a:pt x="33" y="58"/>
                      <a:pt x="31" y="63"/>
                    </a:cubicBezTo>
                    <a:cubicBezTo>
                      <a:pt x="30" y="68"/>
                      <a:pt x="28" y="74"/>
                      <a:pt x="27" y="79"/>
                    </a:cubicBezTo>
                    <a:cubicBezTo>
                      <a:pt x="26" y="84"/>
                      <a:pt x="25" y="89"/>
                      <a:pt x="25" y="94"/>
                    </a:cubicBezTo>
                    <a:cubicBezTo>
                      <a:pt x="24" y="104"/>
                      <a:pt x="23" y="114"/>
                      <a:pt x="23" y="122"/>
                    </a:cubicBezTo>
                    <a:cubicBezTo>
                      <a:pt x="24" y="130"/>
                      <a:pt x="24" y="137"/>
                      <a:pt x="25" y="141"/>
                    </a:cubicBezTo>
                    <a:cubicBezTo>
                      <a:pt x="25" y="144"/>
                      <a:pt x="25" y="145"/>
                      <a:pt x="26" y="147"/>
                    </a:cubicBezTo>
                    <a:cubicBezTo>
                      <a:pt x="26" y="148"/>
                      <a:pt x="26" y="148"/>
                      <a:pt x="26" y="148"/>
                    </a:cubicBezTo>
                    <a:lnTo>
                      <a:pt x="0" y="151"/>
                    </a:lnTo>
                    <a:close/>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842" name="Google Shape;3842;p12"/>
              <p:cNvSpPr/>
              <p:nvPr/>
            </p:nvSpPr>
            <p:spPr>
              <a:xfrm>
                <a:off x="539" y="3441"/>
                <a:ext cx="225" cy="237"/>
              </a:xfrm>
              <a:custGeom>
                <a:rect b="b" l="l" r="r" t="t"/>
                <a:pathLst>
                  <a:path extrusionOk="0" h="126" w="127">
                    <a:moveTo>
                      <a:pt x="127" y="60"/>
                    </a:moveTo>
                    <a:cubicBezTo>
                      <a:pt x="115" y="50"/>
                      <a:pt x="104" y="47"/>
                      <a:pt x="95" y="47"/>
                    </a:cubicBezTo>
                    <a:cubicBezTo>
                      <a:pt x="107" y="33"/>
                      <a:pt x="106" y="16"/>
                      <a:pt x="106" y="16"/>
                    </a:cubicBezTo>
                    <a:cubicBezTo>
                      <a:pt x="91" y="18"/>
                      <a:pt x="81" y="23"/>
                      <a:pt x="74" y="30"/>
                    </a:cubicBezTo>
                    <a:cubicBezTo>
                      <a:pt x="73" y="11"/>
                      <a:pt x="61" y="0"/>
                      <a:pt x="61" y="0"/>
                    </a:cubicBezTo>
                    <a:cubicBezTo>
                      <a:pt x="51" y="12"/>
                      <a:pt x="47" y="23"/>
                      <a:pt x="47" y="32"/>
                    </a:cubicBezTo>
                    <a:cubicBezTo>
                      <a:pt x="34" y="20"/>
                      <a:pt x="17" y="20"/>
                      <a:pt x="17" y="20"/>
                    </a:cubicBezTo>
                    <a:cubicBezTo>
                      <a:pt x="18" y="36"/>
                      <a:pt x="24" y="46"/>
                      <a:pt x="30" y="53"/>
                    </a:cubicBezTo>
                    <a:cubicBezTo>
                      <a:pt x="12" y="54"/>
                      <a:pt x="0" y="66"/>
                      <a:pt x="0" y="66"/>
                    </a:cubicBezTo>
                    <a:cubicBezTo>
                      <a:pt x="13" y="76"/>
                      <a:pt x="23" y="80"/>
                      <a:pt x="33" y="79"/>
                    </a:cubicBezTo>
                    <a:cubicBezTo>
                      <a:pt x="20" y="93"/>
                      <a:pt x="21" y="110"/>
                      <a:pt x="21" y="110"/>
                    </a:cubicBezTo>
                    <a:cubicBezTo>
                      <a:pt x="37" y="109"/>
                      <a:pt x="47" y="103"/>
                      <a:pt x="53" y="97"/>
                    </a:cubicBezTo>
                    <a:cubicBezTo>
                      <a:pt x="54" y="115"/>
                      <a:pt x="67" y="126"/>
                      <a:pt x="67" y="126"/>
                    </a:cubicBezTo>
                    <a:cubicBezTo>
                      <a:pt x="77" y="114"/>
                      <a:pt x="80" y="103"/>
                      <a:pt x="80" y="94"/>
                    </a:cubicBezTo>
                    <a:cubicBezTo>
                      <a:pt x="94" y="106"/>
                      <a:pt x="111" y="106"/>
                      <a:pt x="111" y="106"/>
                    </a:cubicBezTo>
                    <a:cubicBezTo>
                      <a:pt x="109" y="90"/>
                      <a:pt x="104" y="80"/>
                      <a:pt x="97" y="74"/>
                    </a:cubicBezTo>
                    <a:cubicBezTo>
                      <a:pt x="116" y="72"/>
                      <a:pt x="127" y="60"/>
                      <a:pt x="127" y="60"/>
                    </a:cubicBezTo>
                  </a:path>
                </a:pathLst>
              </a:custGeom>
              <a:solidFill>
                <a:srgbClr val="45BCBC"/>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843" name="Google Shape;3843;p12"/>
              <p:cNvSpPr/>
              <p:nvPr/>
            </p:nvSpPr>
            <p:spPr>
              <a:xfrm>
                <a:off x="613" y="3518"/>
                <a:ext cx="78" cy="83"/>
              </a:xfrm>
              <a:prstGeom prst="ellipse">
                <a:avLst/>
              </a:pr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844" name="Google Shape;3844;p12"/>
              <p:cNvSpPr/>
              <p:nvPr/>
            </p:nvSpPr>
            <p:spPr>
              <a:xfrm>
                <a:off x="626" y="3533"/>
                <a:ext cx="51" cy="55"/>
              </a:xfrm>
              <a:prstGeom prst="ellipse">
                <a:avLst/>
              </a:prstGeom>
              <a:solidFill>
                <a:srgbClr val="FFD01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845" name="Google Shape;3845;p12"/>
              <p:cNvSpPr/>
              <p:nvPr/>
            </p:nvSpPr>
            <p:spPr>
              <a:xfrm>
                <a:off x="445" y="3610"/>
                <a:ext cx="120" cy="120"/>
              </a:xfrm>
              <a:custGeom>
                <a:rect b="b" l="l" r="r" t="t"/>
                <a:pathLst>
                  <a:path extrusionOk="0" h="64" w="68">
                    <a:moveTo>
                      <a:pt x="66" y="61"/>
                    </a:moveTo>
                    <a:cubicBezTo>
                      <a:pt x="66" y="61"/>
                      <a:pt x="68" y="15"/>
                      <a:pt x="10" y="0"/>
                    </a:cubicBezTo>
                    <a:cubicBezTo>
                      <a:pt x="10" y="0"/>
                      <a:pt x="0" y="57"/>
                      <a:pt x="63" y="64"/>
                    </a:cubicBezTo>
                  </a:path>
                </a:pathLst>
              </a:cu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846" name="Google Shape;3846;p12"/>
              <p:cNvSpPr/>
              <p:nvPr/>
            </p:nvSpPr>
            <p:spPr>
              <a:xfrm>
                <a:off x="4995" y="3601"/>
                <a:ext cx="132" cy="238"/>
              </a:xfrm>
              <a:custGeom>
                <a:rect b="b" l="l" r="r" t="t"/>
                <a:pathLst>
                  <a:path extrusionOk="0" h="127" w="74">
                    <a:moveTo>
                      <a:pt x="0" y="127"/>
                    </a:moveTo>
                    <a:cubicBezTo>
                      <a:pt x="0" y="127"/>
                      <a:pt x="0" y="127"/>
                      <a:pt x="0" y="125"/>
                    </a:cubicBezTo>
                    <a:cubicBezTo>
                      <a:pt x="0" y="124"/>
                      <a:pt x="0" y="122"/>
                      <a:pt x="0" y="120"/>
                    </a:cubicBezTo>
                    <a:cubicBezTo>
                      <a:pt x="0" y="116"/>
                      <a:pt x="0" y="109"/>
                      <a:pt x="1" y="102"/>
                    </a:cubicBezTo>
                    <a:cubicBezTo>
                      <a:pt x="2" y="95"/>
                      <a:pt x="4" y="86"/>
                      <a:pt x="6" y="77"/>
                    </a:cubicBezTo>
                    <a:cubicBezTo>
                      <a:pt x="8" y="68"/>
                      <a:pt x="12" y="58"/>
                      <a:pt x="16" y="49"/>
                    </a:cubicBezTo>
                    <a:cubicBezTo>
                      <a:pt x="18" y="45"/>
                      <a:pt x="21" y="41"/>
                      <a:pt x="24" y="36"/>
                    </a:cubicBezTo>
                    <a:cubicBezTo>
                      <a:pt x="25" y="34"/>
                      <a:pt x="26" y="32"/>
                      <a:pt x="28" y="31"/>
                    </a:cubicBezTo>
                    <a:cubicBezTo>
                      <a:pt x="29" y="29"/>
                      <a:pt x="31" y="27"/>
                      <a:pt x="32" y="25"/>
                    </a:cubicBezTo>
                    <a:cubicBezTo>
                      <a:pt x="39" y="18"/>
                      <a:pt x="46" y="13"/>
                      <a:pt x="52" y="9"/>
                    </a:cubicBezTo>
                    <a:cubicBezTo>
                      <a:pt x="55" y="7"/>
                      <a:pt x="58" y="6"/>
                      <a:pt x="61" y="5"/>
                    </a:cubicBezTo>
                    <a:cubicBezTo>
                      <a:pt x="63" y="4"/>
                      <a:pt x="66" y="3"/>
                      <a:pt x="68" y="2"/>
                    </a:cubicBezTo>
                    <a:cubicBezTo>
                      <a:pt x="72" y="1"/>
                      <a:pt x="74" y="0"/>
                      <a:pt x="74" y="0"/>
                    </a:cubicBezTo>
                    <a:cubicBezTo>
                      <a:pt x="74" y="0"/>
                      <a:pt x="72" y="1"/>
                      <a:pt x="68" y="3"/>
                    </a:cubicBezTo>
                    <a:cubicBezTo>
                      <a:pt x="66" y="4"/>
                      <a:pt x="64" y="5"/>
                      <a:pt x="62" y="6"/>
                    </a:cubicBezTo>
                    <a:cubicBezTo>
                      <a:pt x="59" y="8"/>
                      <a:pt x="56" y="10"/>
                      <a:pt x="54" y="12"/>
                    </a:cubicBezTo>
                    <a:cubicBezTo>
                      <a:pt x="48" y="16"/>
                      <a:pt x="43" y="22"/>
                      <a:pt x="38" y="29"/>
                    </a:cubicBezTo>
                    <a:cubicBezTo>
                      <a:pt x="37" y="31"/>
                      <a:pt x="35" y="33"/>
                      <a:pt x="34" y="35"/>
                    </a:cubicBezTo>
                    <a:cubicBezTo>
                      <a:pt x="33" y="37"/>
                      <a:pt x="32" y="39"/>
                      <a:pt x="31" y="41"/>
                    </a:cubicBezTo>
                    <a:cubicBezTo>
                      <a:pt x="29" y="45"/>
                      <a:pt x="28" y="49"/>
                      <a:pt x="26" y="53"/>
                    </a:cubicBezTo>
                    <a:cubicBezTo>
                      <a:pt x="20" y="71"/>
                      <a:pt x="19" y="89"/>
                      <a:pt x="20" y="103"/>
                    </a:cubicBezTo>
                    <a:cubicBezTo>
                      <a:pt x="20" y="110"/>
                      <a:pt x="20" y="115"/>
                      <a:pt x="21" y="119"/>
                    </a:cubicBezTo>
                    <a:cubicBezTo>
                      <a:pt x="21" y="121"/>
                      <a:pt x="21" y="123"/>
                      <a:pt x="21" y="124"/>
                    </a:cubicBezTo>
                    <a:cubicBezTo>
                      <a:pt x="22" y="124"/>
                      <a:pt x="22" y="125"/>
                      <a:pt x="22" y="125"/>
                    </a:cubicBezTo>
                    <a:lnTo>
                      <a:pt x="0" y="127"/>
                    </a:lnTo>
                    <a:close/>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847" name="Google Shape;3847;p12"/>
              <p:cNvSpPr/>
              <p:nvPr/>
            </p:nvSpPr>
            <p:spPr>
              <a:xfrm>
                <a:off x="4997" y="3509"/>
                <a:ext cx="190" cy="201"/>
              </a:xfrm>
              <a:custGeom>
                <a:rect b="b" l="l" r="r" t="t"/>
                <a:pathLst>
                  <a:path extrusionOk="0" h="107" w="107">
                    <a:moveTo>
                      <a:pt x="107" y="51"/>
                    </a:moveTo>
                    <a:cubicBezTo>
                      <a:pt x="96" y="42"/>
                      <a:pt x="87" y="40"/>
                      <a:pt x="79" y="40"/>
                    </a:cubicBezTo>
                    <a:cubicBezTo>
                      <a:pt x="90" y="28"/>
                      <a:pt x="89" y="14"/>
                      <a:pt x="89" y="14"/>
                    </a:cubicBezTo>
                    <a:cubicBezTo>
                      <a:pt x="76" y="15"/>
                      <a:pt x="67" y="20"/>
                      <a:pt x="62" y="25"/>
                    </a:cubicBezTo>
                    <a:cubicBezTo>
                      <a:pt x="61" y="10"/>
                      <a:pt x="51" y="0"/>
                      <a:pt x="51" y="0"/>
                    </a:cubicBezTo>
                    <a:cubicBezTo>
                      <a:pt x="42" y="11"/>
                      <a:pt x="39" y="20"/>
                      <a:pt x="40" y="27"/>
                    </a:cubicBezTo>
                    <a:cubicBezTo>
                      <a:pt x="28" y="17"/>
                      <a:pt x="14" y="18"/>
                      <a:pt x="14" y="18"/>
                    </a:cubicBezTo>
                    <a:cubicBezTo>
                      <a:pt x="15" y="31"/>
                      <a:pt x="20" y="39"/>
                      <a:pt x="25" y="45"/>
                    </a:cubicBezTo>
                    <a:cubicBezTo>
                      <a:pt x="10" y="46"/>
                      <a:pt x="0" y="56"/>
                      <a:pt x="0" y="56"/>
                    </a:cubicBezTo>
                    <a:cubicBezTo>
                      <a:pt x="10" y="65"/>
                      <a:pt x="19" y="67"/>
                      <a:pt x="27" y="67"/>
                    </a:cubicBezTo>
                    <a:cubicBezTo>
                      <a:pt x="17" y="79"/>
                      <a:pt x="17" y="93"/>
                      <a:pt x="17" y="93"/>
                    </a:cubicBezTo>
                    <a:cubicBezTo>
                      <a:pt x="31" y="92"/>
                      <a:pt x="39" y="87"/>
                      <a:pt x="44" y="82"/>
                    </a:cubicBezTo>
                    <a:cubicBezTo>
                      <a:pt x="45" y="97"/>
                      <a:pt x="56" y="107"/>
                      <a:pt x="56" y="107"/>
                    </a:cubicBezTo>
                    <a:cubicBezTo>
                      <a:pt x="64" y="97"/>
                      <a:pt x="67" y="87"/>
                      <a:pt x="67" y="80"/>
                    </a:cubicBezTo>
                    <a:cubicBezTo>
                      <a:pt x="79" y="90"/>
                      <a:pt x="93" y="89"/>
                      <a:pt x="93" y="89"/>
                    </a:cubicBezTo>
                    <a:cubicBezTo>
                      <a:pt x="92" y="76"/>
                      <a:pt x="87" y="68"/>
                      <a:pt x="81" y="62"/>
                    </a:cubicBezTo>
                    <a:cubicBezTo>
                      <a:pt x="97" y="61"/>
                      <a:pt x="107" y="51"/>
                      <a:pt x="107" y="51"/>
                    </a:cubicBezTo>
                    <a:close/>
                  </a:path>
                </a:pathLst>
              </a:custGeom>
              <a:solidFill>
                <a:srgbClr val="45BCBC"/>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848" name="Google Shape;3848;p12"/>
              <p:cNvSpPr/>
              <p:nvPr/>
            </p:nvSpPr>
            <p:spPr>
              <a:xfrm>
                <a:off x="5059" y="3575"/>
                <a:ext cx="66" cy="69"/>
              </a:xfrm>
              <a:prstGeom prst="ellipse">
                <a:avLst/>
              </a:pr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849" name="Google Shape;3849;p12"/>
              <p:cNvSpPr/>
              <p:nvPr/>
            </p:nvSpPr>
            <p:spPr>
              <a:xfrm>
                <a:off x="5070" y="3586"/>
                <a:ext cx="42" cy="47"/>
              </a:xfrm>
              <a:prstGeom prst="ellipse">
                <a:avLst/>
              </a:prstGeom>
              <a:solidFill>
                <a:srgbClr val="FFD01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850" name="Google Shape;3850;p12"/>
              <p:cNvSpPr/>
              <p:nvPr/>
            </p:nvSpPr>
            <p:spPr>
              <a:xfrm>
                <a:off x="4917" y="3652"/>
                <a:ext cx="101" cy="101"/>
              </a:xfrm>
              <a:custGeom>
                <a:rect b="b" l="l" r="r" t="t"/>
                <a:pathLst>
                  <a:path extrusionOk="0" h="54" w="57">
                    <a:moveTo>
                      <a:pt x="56" y="51"/>
                    </a:moveTo>
                    <a:cubicBezTo>
                      <a:pt x="56" y="51"/>
                      <a:pt x="57" y="13"/>
                      <a:pt x="9" y="0"/>
                    </a:cubicBezTo>
                    <a:cubicBezTo>
                      <a:pt x="9" y="0"/>
                      <a:pt x="0" y="49"/>
                      <a:pt x="53" y="54"/>
                    </a:cubicBezTo>
                    <a:cubicBezTo>
                      <a:pt x="56" y="51"/>
                      <a:pt x="56" y="51"/>
                      <a:pt x="56" y="51"/>
                    </a:cubicBezTo>
                  </a:path>
                </a:pathLst>
              </a:cu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851" name="Google Shape;3851;p12"/>
              <p:cNvSpPr/>
              <p:nvPr/>
            </p:nvSpPr>
            <p:spPr>
              <a:xfrm>
                <a:off x="1356" y="3306"/>
                <a:ext cx="193" cy="496"/>
              </a:xfrm>
              <a:custGeom>
                <a:rect b="b" l="l" r="r" t="t"/>
                <a:pathLst>
                  <a:path extrusionOk="0" h="264" w="109">
                    <a:moveTo>
                      <a:pt x="66" y="260"/>
                    </a:moveTo>
                    <a:cubicBezTo>
                      <a:pt x="66" y="260"/>
                      <a:pt x="67" y="259"/>
                      <a:pt x="67" y="257"/>
                    </a:cubicBezTo>
                    <a:cubicBezTo>
                      <a:pt x="67" y="255"/>
                      <a:pt x="68" y="252"/>
                      <a:pt x="68" y="248"/>
                    </a:cubicBezTo>
                    <a:cubicBezTo>
                      <a:pt x="69" y="241"/>
                      <a:pt x="70" y="229"/>
                      <a:pt x="71" y="216"/>
                    </a:cubicBezTo>
                    <a:cubicBezTo>
                      <a:pt x="73" y="189"/>
                      <a:pt x="74" y="153"/>
                      <a:pt x="69" y="117"/>
                    </a:cubicBezTo>
                    <a:cubicBezTo>
                      <a:pt x="68" y="109"/>
                      <a:pt x="66" y="100"/>
                      <a:pt x="65" y="91"/>
                    </a:cubicBezTo>
                    <a:cubicBezTo>
                      <a:pt x="64" y="87"/>
                      <a:pt x="62" y="83"/>
                      <a:pt x="61" y="79"/>
                    </a:cubicBezTo>
                    <a:cubicBezTo>
                      <a:pt x="60" y="74"/>
                      <a:pt x="59" y="70"/>
                      <a:pt x="57" y="66"/>
                    </a:cubicBezTo>
                    <a:cubicBezTo>
                      <a:pt x="54" y="59"/>
                      <a:pt x="51" y="51"/>
                      <a:pt x="48" y="45"/>
                    </a:cubicBezTo>
                    <a:cubicBezTo>
                      <a:pt x="47" y="43"/>
                      <a:pt x="46" y="41"/>
                      <a:pt x="45" y="40"/>
                    </a:cubicBezTo>
                    <a:cubicBezTo>
                      <a:pt x="44" y="38"/>
                      <a:pt x="43" y="36"/>
                      <a:pt x="42" y="35"/>
                    </a:cubicBezTo>
                    <a:cubicBezTo>
                      <a:pt x="41" y="33"/>
                      <a:pt x="40" y="32"/>
                      <a:pt x="39" y="31"/>
                    </a:cubicBezTo>
                    <a:cubicBezTo>
                      <a:pt x="38" y="29"/>
                      <a:pt x="37" y="28"/>
                      <a:pt x="36" y="27"/>
                    </a:cubicBezTo>
                    <a:cubicBezTo>
                      <a:pt x="35" y="25"/>
                      <a:pt x="34" y="24"/>
                      <a:pt x="32" y="23"/>
                    </a:cubicBezTo>
                    <a:cubicBezTo>
                      <a:pt x="31" y="22"/>
                      <a:pt x="30" y="21"/>
                      <a:pt x="29" y="19"/>
                    </a:cubicBezTo>
                    <a:cubicBezTo>
                      <a:pt x="28" y="18"/>
                      <a:pt x="27" y="17"/>
                      <a:pt x="26" y="16"/>
                    </a:cubicBezTo>
                    <a:cubicBezTo>
                      <a:pt x="25" y="15"/>
                      <a:pt x="24" y="14"/>
                      <a:pt x="23" y="14"/>
                    </a:cubicBezTo>
                    <a:cubicBezTo>
                      <a:pt x="20" y="12"/>
                      <a:pt x="19" y="10"/>
                      <a:pt x="16" y="9"/>
                    </a:cubicBezTo>
                    <a:cubicBezTo>
                      <a:pt x="14" y="8"/>
                      <a:pt x="13" y="6"/>
                      <a:pt x="11" y="5"/>
                    </a:cubicBezTo>
                    <a:cubicBezTo>
                      <a:pt x="9" y="4"/>
                      <a:pt x="8" y="4"/>
                      <a:pt x="6" y="3"/>
                    </a:cubicBezTo>
                    <a:cubicBezTo>
                      <a:pt x="5" y="2"/>
                      <a:pt x="4" y="2"/>
                      <a:pt x="3" y="1"/>
                    </a:cubicBezTo>
                    <a:cubicBezTo>
                      <a:pt x="1" y="0"/>
                      <a:pt x="0" y="0"/>
                      <a:pt x="0" y="0"/>
                    </a:cubicBezTo>
                    <a:cubicBezTo>
                      <a:pt x="0" y="0"/>
                      <a:pt x="1" y="0"/>
                      <a:pt x="3" y="1"/>
                    </a:cubicBezTo>
                    <a:cubicBezTo>
                      <a:pt x="4" y="1"/>
                      <a:pt x="5" y="2"/>
                      <a:pt x="7" y="2"/>
                    </a:cubicBezTo>
                    <a:cubicBezTo>
                      <a:pt x="8" y="2"/>
                      <a:pt x="10" y="3"/>
                      <a:pt x="12" y="4"/>
                    </a:cubicBezTo>
                    <a:cubicBezTo>
                      <a:pt x="14" y="5"/>
                      <a:pt x="16" y="5"/>
                      <a:pt x="18" y="6"/>
                    </a:cubicBezTo>
                    <a:cubicBezTo>
                      <a:pt x="20" y="7"/>
                      <a:pt x="22" y="9"/>
                      <a:pt x="25" y="10"/>
                    </a:cubicBezTo>
                    <a:cubicBezTo>
                      <a:pt x="26" y="11"/>
                      <a:pt x="27" y="12"/>
                      <a:pt x="29" y="13"/>
                    </a:cubicBezTo>
                    <a:cubicBezTo>
                      <a:pt x="30" y="14"/>
                      <a:pt x="31" y="15"/>
                      <a:pt x="33" y="15"/>
                    </a:cubicBezTo>
                    <a:cubicBezTo>
                      <a:pt x="34" y="16"/>
                      <a:pt x="35" y="17"/>
                      <a:pt x="37" y="18"/>
                    </a:cubicBezTo>
                    <a:cubicBezTo>
                      <a:pt x="38" y="20"/>
                      <a:pt x="39" y="21"/>
                      <a:pt x="40" y="22"/>
                    </a:cubicBezTo>
                    <a:cubicBezTo>
                      <a:pt x="42" y="23"/>
                      <a:pt x="43" y="24"/>
                      <a:pt x="44" y="26"/>
                    </a:cubicBezTo>
                    <a:cubicBezTo>
                      <a:pt x="46" y="27"/>
                      <a:pt x="47" y="28"/>
                      <a:pt x="48" y="30"/>
                    </a:cubicBezTo>
                    <a:cubicBezTo>
                      <a:pt x="50" y="31"/>
                      <a:pt x="51" y="33"/>
                      <a:pt x="52" y="34"/>
                    </a:cubicBezTo>
                    <a:cubicBezTo>
                      <a:pt x="53" y="36"/>
                      <a:pt x="55" y="37"/>
                      <a:pt x="56" y="39"/>
                    </a:cubicBezTo>
                    <a:cubicBezTo>
                      <a:pt x="61" y="46"/>
                      <a:pt x="65" y="53"/>
                      <a:pt x="70" y="61"/>
                    </a:cubicBezTo>
                    <a:cubicBezTo>
                      <a:pt x="72" y="65"/>
                      <a:pt x="74" y="69"/>
                      <a:pt x="76" y="73"/>
                    </a:cubicBezTo>
                    <a:cubicBezTo>
                      <a:pt x="78" y="77"/>
                      <a:pt x="80" y="82"/>
                      <a:pt x="81" y="86"/>
                    </a:cubicBezTo>
                    <a:cubicBezTo>
                      <a:pt x="84" y="95"/>
                      <a:pt x="88" y="104"/>
                      <a:pt x="90" y="113"/>
                    </a:cubicBezTo>
                    <a:cubicBezTo>
                      <a:pt x="93" y="122"/>
                      <a:pt x="95" y="131"/>
                      <a:pt x="97" y="141"/>
                    </a:cubicBezTo>
                    <a:cubicBezTo>
                      <a:pt x="99" y="150"/>
                      <a:pt x="101" y="159"/>
                      <a:pt x="102" y="168"/>
                    </a:cubicBezTo>
                    <a:cubicBezTo>
                      <a:pt x="103" y="176"/>
                      <a:pt x="104" y="185"/>
                      <a:pt x="105" y="193"/>
                    </a:cubicBezTo>
                    <a:cubicBezTo>
                      <a:pt x="106" y="201"/>
                      <a:pt x="107" y="209"/>
                      <a:pt x="107" y="216"/>
                    </a:cubicBezTo>
                    <a:cubicBezTo>
                      <a:pt x="108" y="230"/>
                      <a:pt x="109" y="242"/>
                      <a:pt x="109" y="250"/>
                    </a:cubicBezTo>
                    <a:cubicBezTo>
                      <a:pt x="109" y="255"/>
                      <a:pt x="109" y="258"/>
                      <a:pt x="109" y="260"/>
                    </a:cubicBezTo>
                    <a:cubicBezTo>
                      <a:pt x="109" y="263"/>
                      <a:pt x="109" y="264"/>
                      <a:pt x="109" y="264"/>
                    </a:cubicBezTo>
                    <a:lnTo>
                      <a:pt x="66" y="260"/>
                    </a:lnTo>
                    <a:close/>
                  </a:path>
                </a:pathLst>
              </a:cu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852" name="Google Shape;3852;p12"/>
              <p:cNvSpPr/>
              <p:nvPr/>
            </p:nvSpPr>
            <p:spPr>
              <a:xfrm>
                <a:off x="1352" y="3415"/>
                <a:ext cx="201" cy="368"/>
              </a:xfrm>
              <a:custGeom>
                <a:rect b="b" l="l" r="r" t="t"/>
                <a:pathLst>
                  <a:path extrusionOk="0" h="196" w="113">
                    <a:moveTo>
                      <a:pt x="71" y="196"/>
                    </a:moveTo>
                    <a:cubicBezTo>
                      <a:pt x="71" y="196"/>
                      <a:pt x="71" y="195"/>
                      <a:pt x="71" y="193"/>
                    </a:cubicBezTo>
                    <a:cubicBezTo>
                      <a:pt x="71" y="192"/>
                      <a:pt x="71" y="190"/>
                      <a:pt x="71" y="187"/>
                    </a:cubicBezTo>
                    <a:cubicBezTo>
                      <a:pt x="70" y="181"/>
                      <a:pt x="70" y="172"/>
                      <a:pt x="69" y="162"/>
                    </a:cubicBezTo>
                    <a:cubicBezTo>
                      <a:pt x="67" y="142"/>
                      <a:pt x="64" y="115"/>
                      <a:pt x="57" y="89"/>
                    </a:cubicBezTo>
                    <a:cubicBezTo>
                      <a:pt x="55" y="83"/>
                      <a:pt x="53" y="76"/>
                      <a:pt x="51" y="70"/>
                    </a:cubicBezTo>
                    <a:cubicBezTo>
                      <a:pt x="48" y="64"/>
                      <a:pt x="46" y="57"/>
                      <a:pt x="43" y="52"/>
                    </a:cubicBezTo>
                    <a:cubicBezTo>
                      <a:pt x="41" y="46"/>
                      <a:pt x="38" y="41"/>
                      <a:pt x="35" y="36"/>
                    </a:cubicBezTo>
                    <a:cubicBezTo>
                      <a:pt x="34" y="33"/>
                      <a:pt x="32" y="31"/>
                      <a:pt x="30" y="28"/>
                    </a:cubicBezTo>
                    <a:cubicBezTo>
                      <a:pt x="30" y="27"/>
                      <a:pt x="29" y="26"/>
                      <a:pt x="28" y="25"/>
                    </a:cubicBezTo>
                    <a:cubicBezTo>
                      <a:pt x="27" y="24"/>
                      <a:pt x="27" y="23"/>
                      <a:pt x="26" y="22"/>
                    </a:cubicBezTo>
                    <a:cubicBezTo>
                      <a:pt x="24" y="20"/>
                      <a:pt x="23" y="18"/>
                      <a:pt x="21" y="17"/>
                    </a:cubicBezTo>
                    <a:cubicBezTo>
                      <a:pt x="19" y="15"/>
                      <a:pt x="18" y="13"/>
                      <a:pt x="16" y="12"/>
                    </a:cubicBezTo>
                    <a:cubicBezTo>
                      <a:pt x="15" y="11"/>
                      <a:pt x="13" y="9"/>
                      <a:pt x="12" y="8"/>
                    </a:cubicBezTo>
                    <a:cubicBezTo>
                      <a:pt x="10" y="7"/>
                      <a:pt x="9" y="6"/>
                      <a:pt x="8" y="5"/>
                    </a:cubicBezTo>
                    <a:cubicBezTo>
                      <a:pt x="5" y="3"/>
                      <a:pt x="3" y="3"/>
                      <a:pt x="2" y="2"/>
                    </a:cubicBezTo>
                    <a:cubicBezTo>
                      <a:pt x="0" y="1"/>
                      <a:pt x="0" y="0"/>
                      <a:pt x="0" y="0"/>
                    </a:cubicBezTo>
                    <a:cubicBezTo>
                      <a:pt x="0" y="0"/>
                      <a:pt x="0" y="1"/>
                      <a:pt x="2" y="1"/>
                    </a:cubicBezTo>
                    <a:cubicBezTo>
                      <a:pt x="3" y="2"/>
                      <a:pt x="6" y="2"/>
                      <a:pt x="9" y="4"/>
                    </a:cubicBezTo>
                    <a:cubicBezTo>
                      <a:pt x="10" y="4"/>
                      <a:pt x="12" y="5"/>
                      <a:pt x="13" y="6"/>
                    </a:cubicBezTo>
                    <a:cubicBezTo>
                      <a:pt x="15" y="7"/>
                      <a:pt x="17" y="8"/>
                      <a:pt x="19" y="9"/>
                    </a:cubicBezTo>
                    <a:cubicBezTo>
                      <a:pt x="21" y="10"/>
                      <a:pt x="22" y="11"/>
                      <a:pt x="24" y="13"/>
                    </a:cubicBezTo>
                    <a:cubicBezTo>
                      <a:pt x="26" y="14"/>
                      <a:pt x="28" y="16"/>
                      <a:pt x="31" y="17"/>
                    </a:cubicBezTo>
                    <a:cubicBezTo>
                      <a:pt x="32" y="18"/>
                      <a:pt x="33" y="19"/>
                      <a:pt x="34" y="20"/>
                    </a:cubicBezTo>
                    <a:cubicBezTo>
                      <a:pt x="35" y="21"/>
                      <a:pt x="36" y="22"/>
                      <a:pt x="37" y="23"/>
                    </a:cubicBezTo>
                    <a:cubicBezTo>
                      <a:pt x="39" y="25"/>
                      <a:pt x="41" y="27"/>
                      <a:pt x="43" y="30"/>
                    </a:cubicBezTo>
                    <a:cubicBezTo>
                      <a:pt x="47" y="34"/>
                      <a:pt x="51" y="39"/>
                      <a:pt x="55" y="45"/>
                    </a:cubicBezTo>
                    <a:cubicBezTo>
                      <a:pt x="59" y="50"/>
                      <a:pt x="63" y="56"/>
                      <a:pt x="66" y="63"/>
                    </a:cubicBezTo>
                    <a:cubicBezTo>
                      <a:pt x="70" y="69"/>
                      <a:pt x="73" y="75"/>
                      <a:pt x="77" y="82"/>
                    </a:cubicBezTo>
                    <a:cubicBezTo>
                      <a:pt x="89" y="108"/>
                      <a:pt x="98" y="135"/>
                      <a:pt x="104" y="156"/>
                    </a:cubicBezTo>
                    <a:cubicBezTo>
                      <a:pt x="107" y="166"/>
                      <a:pt x="110" y="175"/>
                      <a:pt x="111" y="181"/>
                    </a:cubicBezTo>
                    <a:cubicBezTo>
                      <a:pt x="112" y="184"/>
                      <a:pt x="112" y="187"/>
                      <a:pt x="113" y="188"/>
                    </a:cubicBezTo>
                    <a:cubicBezTo>
                      <a:pt x="113" y="190"/>
                      <a:pt x="113" y="191"/>
                      <a:pt x="113" y="191"/>
                    </a:cubicBezTo>
                    <a:lnTo>
                      <a:pt x="71" y="196"/>
                    </a:lnTo>
                    <a:close/>
                  </a:path>
                </a:pathLst>
              </a:cu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853" name="Google Shape;3853;p12"/>
              <p:cNvSpPr/>
              <p:nvPr/>
            </p:nvSpPr>
            <p:spPr>
              <a:xfrm>
                <a:off x="1471" y="3393"/>
                <a:ext cx="165" cy="364"/>
              </a:xfrm>
              <a:custGeom>
                <a:rect b="b" l="l" r="r" t="t"/>
                <a:pathLst>
                  <a:path extrusionOk="0" h="194" w="93">
                    <a:moveTo>
                      <a:pt x="0" y="194"/>
                    </a:moveTo>
                    <a:cubicBezTo>
                      <a:pt x="0" y="194"/>
                      <a:pt x="0" y="193"/>
                      <a:pt x="0" y="191"/>
                    </a:cubicBezTo>
                    <a:cubicBezTo>
                      <a:pt x="0" y="189"/>
                      <a:pt x="0" y="187"/>
                      <a:pt x="1" y="184"/>
                    </a:cubicBezTo>
                    <a:cubicBezTo>
                      <a:pt x="1" y="177"/>
                      <a:pt x="2" y="169"/>
                      <a:pt x="4" y="158"/>
                    </a:cubicBezTo>
                    <a:cubicBezTo>
                      <a:pt x="8" y="137"/>
                      <a:pt x="14" y="110"/>
                      <a:pt x="23" y="83"/>
                    </a:cubicBezTo>
                    <a:cubicBezTo>
                      <a:pt x="26" y="77"/>
                      <a:pt x="29" y="70"/>
                      <a:pt x="32" y="64"/>
                    </a:cubicBezTo>
                    <a:cubicBezTo>
                      <a:pt x="33" y="61"/>
                      <a:pt x="35" y="58"/>
                      <a:pt x="36" y="55"/>
                    </a:cubicBezTo>
                    <a:cubicBezTo>
                      <a:pt x="38" y="52"/>
                      <a:pt x="39" y="49"/>
                      <a:pt x="41" y="46"/>
                    </a:cubicBezTo>
                    <a:cubicBezTo>
                      <a:pt x="45" y="40"/>
                      <a:pt x="48" y="35"/>
                      <a:pt x="52" y="30"/>
                    </a:cubicBezTo>
                    <a:cubicBezTo>
                      <a:pt x="54" y="28"/>
                      <a:pt x="56" y="25"/>
                      <a:pt x="58" y="23"/>
                    </a:cubicBezTo>
                    <a:cubicBezTo>
                      <a:pt x="59" y="22"/>
                      <a:pt x="60" y="21"/>
                      <a:pt x="61" y="20"/>
                    </a:cubicBezTo>
                    <a:cubicBezTo>
                      <a:pt x="62" y="19"/>
                      <a:pt x="63" y="18"/>
                      <a:pt x="64" y="18"/>
                    </a:cubicBezTo>
                    <a:cubicBezTo>
                      <a:pt x="65" y="17"/>
                      <a:pt x="65" y="16"/>
                      <a:pt x="66" y="15"/>
                    </a:cubicBezTo>
                    <a:cubicBezTo>
                      <a:pt x="67" y="14"/>
                      <a:pt x="68" y="13"/>
                      <a:pt x="69" y="13"/>
                    </a:cubicBezTo>
                    <a:cubicBezTo>
                      <a:pt x="71" y="11"/>
                      <a:pt x="73" y="10"/>
                      <a:pt x="75" y="9"/>
                    </a:cubicBezTo>
                    <a:cubicBezTo>
                      <a:pt x="77" y="8"/>
                      <a:pt x="78" y="7"/>
                      <a:pt x="80" y="6"/>
                    </a:cubicBezTo>
                    <a:cubicBezTo>
                      <a:pt x="82" y="5"/>
                      <a:pt x="83" y="4"/>
                      <a:pt x="85" y="4"/>
                    </a:cubicBezTo>
                    <a:cubicBezTo>
                      <a:pt x="87" y="2"/>
                      <a:pt x="90" y="2"/>
                      <a:pt x="91" y="1"/>
                    </a:cubicBezTo>
                    <a:cubicBezTo>
                      <a:pt x="93" y="1"/>
                      <a:pt x="93" y="0"/>
                      <a:pt x="93" y="0"/>
                    </a:cubicBezTo>
                    <a:cubicBezTo>
                      <a:pt x="93" y="0"/>
                      <a:pt x="93" y="1"/>
                      <a:pt x="91" y="2"/>
                    </a:cubicBezTo>
                    <a:cubicBezTo>
                      <a:pt x="90" y="3"/>
                      <a:pt x="88" y="3"/>
                      <a:pt x="85" y="5"/>
                    </a:cubicBezTo>
                    <a:cubicBezTo>
                      <a:pt x="84" y="6"/>
                      <a:pt x="83" y="7"/>
                      <a:pt x="82" y="8"/>
                    </a:cubicBezTo>
                    <a:cubicBezTo>
                      <a:pt x="80" y="9"/>
                      <a:pt x="79" y="11"/>
                      <a:pt x="77" y="12"/>
                    </a:cubicBezTo>
                    <a:cubicBezTo>
                      <a:pt x="76" y="13"/>
                      <a:pt x="74" y="15"/>
                      <a:pt x="73" y="17"/>
                    </a:cubicBezTo>
                    <a:cubicBezTo>
                      <a:pt x="72" y="17"/>
                      <a:pt x="71" y="18"/>
                      <a:pt x="71" y="19"/>
                    </a:cubicBezTo>
                    <a:cubicBezTo>
                      <a:pt x="70" y="20"/>
                      <a:pt x="69" y="21"/>
                      <a:pt x="68" y="22"/>
                    </a:cubicBezTo>
                    <a:cubicBezTo>
                      <a:pt x="68" y="23"/>
                      <a:pt x="67" y="24"/>
                      <a:pt x="66" y="25"/>
                    </a:cubicBezTo>
                    <a:cubicBezTo>
                      <a:pt x="66" y="26"/>
                      <a:pt x="65" y="27"/>
                      <a:pt x="64" y="28"/>
                    </a:cubicBezTo>
                    <a:cubicBezTo>
                      <a:pt x="63" y="31"/>
                      <a:pt x="61" y="33"/>
                      <a:pt x="60" y="35"/>
                    </a:cubicBezTo>
                    <a:cubicBezTo>
                      <a:pt x="58" y="40"/>
                      <a:pt x="55" y="46"/>
                      <a:pt x="53" y="52"/>
                    </a:cubicBezTo>
                    <a:cubicBezTo>
                      <a:pt x="52" y="54"/>
                      <a:pt x="51" y="58"/>
                      <a:pt x="50" y="60"/>
                    </a:cubicBezTo>
                    <a:cubicBezTo>
                      <a:pt x="50" y="64"/>
                      <a:pt x="49" y="67"/>
                      <a:pt x="48" y="70"/>
                    </a:cubicBezTo>
                    <a:cubicBezTo>
                      <a:pt x="46" y="76"/>
                      <a:pt x="45" y="82"/>
                      <a:pt x="44" y="89"/>
                    </a:cubicBezTo>
                    <a:cubicBezTo>
                      <a:pt x="40" y="115"/>
                      <a:pt x="40" y="141"/>
                      <a:pt x="40" y="161"/>
                    </a:cubicBezTo>
                    <a:cubicBezTo>
                      <a:pt x="40" y="171"/>
                      <a:pt x="41" y="179"/>
                      <a:pt x="42" y="184"/>
                    </a:cubicBezTo>
                    <a:cubicBezTo>
                      <a:pt x="42" y="187"/>
                      <a:pt x="42" y="189"/>
                      <a:pt x="42" y="191"/>
                    </a:cubicBezTo>
                    <a:cubicBezTo>
                      <a:pt x="42" y="192"/>
                      <a:pt x="42" y="193"/>
                      <a:pt x="42" y="193"/>
                    </a:cubicBezTo>
                    <a:lnTo>
                      <a:pt x="0" y="194"/>
                    </a:lnTo>
                    <a:close/>
                  </a:path>
                </a:pathLst>
              </a:cu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854" name="Google Shape;3854;p12"/>
              <p:cNvSpPr/>
              <p:nvPr/>
            </p:nvSpPr>
            <p:spPr>
              <a:xfrm>
                <a:off x="1457" y="3258"/>
                <a:ext cx="165" cy="364"/>
              </a:xfrm>
              <a:custGeom>
                <a:rect b="b" l="l" r="r" t="t"/>
                <a:pathLst>
                  <a:path extrusionOk="0" h="194" w="93">
                    <a:moveTo>
                      <a:pt x="0" y="194"/>
                    </a:moveTo>
                    <a:cubicBezTo>
                      <a:pt x="0" y="194"/>
                      <a:pt x="0" y="193"/>
                      <a:pt x="0" y="191"/>
                    </a:cubicBezTo>
                    <a:cubicBezTo>
                      <a:pt x="0" y="189"/>
                      <a:pt x="0" y="187"/>
                      <a:pt x="1" y="184"/>
                    </a:cubicBezTo>
                    <a:cubicBezTo>
                      <a:pt x="1" y="177"/>
                      <a:pt x="2" y="169"/>
                      <a:pt x="4" y="158"/>
                    </a:cubicBezTo>
                    <a:cubicBezTo>
                      <a:pt x="8" y="137"/>
                      <a:pt x="14" y="110"/>
                      <a:pt x="23" y="83"/>
                    </a:cubicBezTo>
                    <a:cubicBezTo>
                      <a:pt x="26" y="77"/>
                      <a:pt x="29" y="70"/>
                      <a:pt x="32" y="64"/>
                    </a:cubicBezTo>
                    <a:cubicBezTo>
                      <a:pt x="33" y="61"/>
                      <a:pt x="35" y="58"/>
                      <a:pt x="36" y="55"/>
                    </a:cubicBezTo>
                    <a:cubicBezTo>
                      <a:pt x="38" y="52"/>
                      <a:pt x="39" y="49"/>
                      <a:pt x="41" y="46"/>
                    </a:cubicBezTo>
                    <a:cubicBezTo>
                      <a:pt x="45" y="40"/>
                      <a:pt x="48" y="35"/>
                      <a:pt x="52" y="30"/>
                    </a:cubicBezTo>
                    <a:cubicBezTo>
                      <a:pt x="54" y="28"/>
                      <a:pt x="56" y="25"/>
                      <a:pt x="58" y="23"/>
                    </a:cubicBezTo>
                    <a:cubicBezTo>
                      <a:pt x="59" y="22"/>
                      <a:pt x="60" y="21"/>
                      <a:pt x="61" y="20"/>
                    </a:cubicBezTo>
                    <a:cubicBezTo>
                      <a:pt x="62" y="19"/>
                      <a:pt x="63" y="18"/>
                      <a:pt x="64" y="18"/>
                    </a:cubicBezTo>
                    <a:cubicBezTo>
                      <a:pt x="65" y="17"/>
                      <a:pt x="65" y="16"/>
                      <a:pt x="66" y="15"/>
                    </a:cubicBezTo>
                    <a:cubicBezTo>
                      <a:pt x="67" y="14"/>
                      <a:pt x="68" y="13"/>
                      <a:pt x="69" y="13"/>
                    </a:cubicBezTo>
                    <a:cubicBezTo>
                      <a:pt x="71" y="11"/>
                      <a:pt x="73" y="10"/>
                      <a:pt x="75" y="9"/>
                    </a:cubicBezTo>
                    <a:cubicBezTo>
                      <a:pt x="77" y="8"/>
                      <a:pt x="78" y="7"/>
                      <a:pt x="80" y="6"/>
                    </a:cubicBezTo>
                    <a:cubicBezTo>
                      <a:pt x="82" y="5"/>
                      <a:pt x="83" y="4"/>
                      <a:pt x="85" y="4"/>
                    </a:cubicBezTo>
                    <a:cubicBezTo>
                      <a:pt x="87" y="2"/>
                      <a:pt x="90" y="2"/>
                      <a:pt x="91" y="1"/>
                    </a:cubicBezTo>
                    <a:cubicBezTo>
                      <a:pt x="93" y="1"/>
                      <a:pt x="93" y="0"/>
                      <a:pt x="93" y="0"/>
                    </a:cubicBezTo>
                    <a:cubicBezTo>
                      <a:pt x="93" y="0"/>
                      <a:pt x="93" y="1"/>
                      <a:pt x="91" y="2"/>
                    </a:cubicBezTo>
                    <a:cubicBezTo>
                      <a:pt x="90" y="3"/>
                      <a:pt x="88" y="3"/>
                      <a:pt x="85" y="5"/>
                    </a:cubicBezTo>
                    <a:cubicBezTo>
                      <a:pt x="84" y="6"/>
                      <a:pt x="83" y="7"/>
                      <a:pt x="82" y="8"/>
                    </a:cubicBezTo>
                    <a:cubicBezTo>
                      <a:pt x="80" y="9"/>
                      <a:pt x="79" y="11"/>
                      <a:pt x="77" y="12"/>
                    </a:cubicBezTo>
                    <a:cubicBezTo>
                      <a:pt x="76" y="13"/>
                      <a:pt x="74" y="15"/>
                      <a:pt x="73" y="17"/>
                    </a:cubicBezTo>
                    <a:cubicBezTo>
                      <a:pt x="72" y="17"/>
                      <a:pt x="71" y="18"/>
                      <a:pt x="71" y="19"/>
                    </a:cubicBezTo>
                    <a:cubicBezTo>
                      <a:pt x="70" y="20"/>
                      <a:pt x="69" y="21"/>
                      <a:pt x="68" y="22"/>
                    </a:cubicBezTo>
                    <a:cubicBezTo>
                      <a:pt x="68" y="23"/>
                      <a:pt x="67" y="24"/>
                      <a:pt x="66" y="25"/>
                    </a:cubicBezTo>
                    <a:cubicBezTo>
                      <a:pt x="66" y="26"/>
                      <a:pt x="65" y="27"/>
                      <a:pt x="64" y="28"/>
                    </a:cubicBezTo>
                    <a:cubicBezTo>
                      <a:pt x="63" y="31"/>
                      <a:pt x="61" y="33"/>
                      <a:pt x="60" y="35"/>
                    </a:cubicBezTo>
                    <a:cubicBezTo>
                      <a:pt x="58" y="40"/>
                      <a:pt x="55" y="46"/>
                      <a:pt x="53" y="52"/>
                    </a:cubicBezTo>
                    <a:cubicBezTo>
                      <a:pt x="52" y="54"/>
                      <a:pt x="51" y="58"/>
                      <a:pt x="50" y="60"/>
                    </a:cubicBezTo>
                    <a:cubicBezTo>
                      <a:pt x="50" y="64"/>
                      <a:pt x="49" y="67"/>
                      <a:pt x="48" y="70"/>
                    </a:cubicBezTo>
                    <a:cubicBezTo>
                      <a:pt x="46" y="76"/>
                      <a:pt x="45" y="82"/>
                      <a:pt x="44" y="89"/>
                    </a:cubicBezTo>
                    <a:cubicBezTo>
                      <a:pt x="40" y="115"/>
                      <a:pt x="40" y="141"/>
                      <a:pt x="40" y="161"/>
                    </a:cubicBezTo>
                    <a:cubicBezTo>
                      <a:pt x="40" y="171"/>
                      <a:pt x="41" y="179"/>
                      <a:pt x="42" y="184"/>
                    </a:cubicBezTo>
                    <a:cubicBezTo>
                      <a:pt x="42" y="187"/>
                      <a:pt x="42" y="189"/>
                      <a:pt x="42" y="191"/>
                    </a:cubicBezTo>
                    <a:cubicBezTo>
                      <a:pt x="42" y="192"/>
                      <a:pt x="42" y="193"/>
                      <a:pt x="42" y="193"/>
                    </a:cubicBezTo>
                    <a:lnTo>
                      <a:pt x="0" y="194"/>
                    </a:lnTo>
                    <a:close/>
                  </a:path>
                </a:pathLst>
              </a:cu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855" name="Google Shape;3855;p12"/>
              <p:cNvSpPr/>
              <p:nvPr/>
            </p:nvSpPr>
            <p:spPr>
              <a:xfrm>
                <a:off x="1452" y="3640"/>
                <a:ext cx="106" cy="181"/>
              </a:xfrm>
              <a:custGeom>
                <a:rect b="b" l="l" r="r" t="t"/>
                <a:pathLst>
                  <a:path extrusionOk="0" h="181" w="106">
                    <a:moveTo>
                      <a:pt x="106" y="181"/>
                    </a:moveTo>
                    <a:lnTo>
                      <a:pt x="0" y="181"/>
                    </a:lnTo>
                    <a:lnTo>
                      <a:pt x="7" y="0"/>
                    </a:lnTo>
                    <a:lnTo>
                      <a:pt x="99" y="0"/>
                    </a:lnTo>
                    <a:lnTo>
                      <a:pt x="106" y="181"/>
                    </a:lnTo>
                    <a:close/>
                  </a:path>
                </a:pathLst>
              </a:custGeom>
              <a:solidFill>
                <a:srgbClr val="C56D27"/>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856" name="Google Shape;3856;p12"/>
              <p:cNvSpPr/>
              <p:nvPr/>
            </p:nvSpPr>
            <p:spPr>
              <a:xfrm>
                <a:off x="1205" y="3319"/>
                <a:ext cx="238" cy="171"/>
              </a:xfrm>
              <a:custGeom>
                <a:rect b="b" l="l" r="r" t="t"/>
                <a:pathLst>
                  <a:path extrusionOk="0" h="171" w="238">
                    <a:moveTo>
                      <a:pt x="181" y="64"/>
                    </a:moveTo>
                    <a:lnTo>
                      <a:pt x="167" y="85"/>
                    </a:lnTo>
                    <a:lnTo>
                      <a:pt x="156" y="27"/>
                    </a:lnTo>
                    <a:lnTo>
                      <a:pt x="139" y="53"/>
                    </a:lnTo>
                    <a:lnTo>
                      <a:pt x="130" y="6"/>
                    </a:lnTo>
                    <a:lnTo>
                      <a:pt x="0" y="0"/>
                    </a:lnTo>
                    <a:lnTo>
                      <a:pt x="238" y="171"/>
                    </a:lnTo>
                    <a:lnTo>
                      <a:pt x="181" y="64"/>
                    </a:lnTo>
                    <a:close/>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857" name="Google Shape;3857;p12"/>
              <p:cNvSpPr/>
              <p:nvPr/>
            </p:nvSpPr>
            <p:spPr>
              <a:xfrm>
                <a:off x="1205" y="3319"/>
                <a:ext cx="238" cy="171"/>
              </a:xfrm>
              <a:custGeom>
                <a:rect b="b" l="l" r="r" t="t"/>
                <a:pathLst>
                  <a:path extrusionOk="0" h="171" w="238">
                    <a:moveTo>
                      <a:pt x="119" y="164"/>
                    </a:moveTo>
                    <a:lnTo>
                      <a:pt x="132" y="141"/>
                    </a:lnTo>
                    <a:lnTo>
                      <a:pt x="77" y="152"/>
                    </a:lnTo>
                    <a:lnTo>
                      <a:pt x="93" y="124"/>
                    </a:lnTo>
                    <a:lnTo>
                      <a:pt x="48" y="136"/>
                    </a:lnTo>
                    <a:lnTo>
                      <a:pt x="0" y="0"/>
                    </a:lnTo>
                    <a:lnTo>
                      <a:pt x="238" y="171"/>
                    </a:lnTo>
                    <a:lnTo>
                      <a:pt x="119" y="164"/>
                    </a:lnTo>
                    <a:close/>
                  </a:path>
                </a:pathLst>
              </a:cu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858" name="Google Shape;3858;p12"/>
              <p:cNvSpPr/>
              <p:nvPr/>
            </p:nvSpPr>
            <p:spPr>
              <a:xfrm>
                <a:off x="1221" y="3098"/>
                <a:ext cx="218" cy="255"/>
              </a:xfrm>
              <a:custGeom>
                <a:rect b="b" l="l" r="r" t="t"/>
                <a:pathLst>
                  <a:path extrusionOk="0" h="255" w="218">
                    <a:moveTo>
                      <a:pt x="185" y="120"/>
                    </a:moveTo>
                    <a:lnTo>
                      <a:pt x="163" y="141"/>
                    </a:lnTo>
                    <a:lnTo>
                      <a:pt x="165" y="71"/>
                    </a:lnTo>
                    <a:lnTo>
                      <a:pt x="140" y="98"/>
                    </a:lnTo>
                    <a:lnTo>
                      <a:pt x="142" y="43"/>
                    </a:lnTo>
                    <a:lnTo>
                      <a:pt x="0" y="0"/>
                    </a:lnTo>
                    <a:lnTo>
                      <a:pt x="218" y="255"/>
                    </a:lnTo>
                    <a:lnTo>
                      <a:pt x="185" y="120"/>
                    </a:lnTo>
                    <a:close/>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859" name="Google Shape;3859;p12"/>
              <p:cNvSpPr/>
              <p:nvPr/>
            </p:nvSpPr>
            <p:spPr>
              <a:xfrm>
                <a:off x="1221" y="3098"/>
                <a:ext cx="218" cy="255"/>
              </a:xfrm>
              <a:custGeom>
                <a:rect b="b" l="l" r="r" t="t"/>
                <a:pathLst>
                  <a:path extrusionOk="0" h="255" w="218">
                    <a:moveTo>
                      <a:pt x="89" y="212"/>
                    </a:moveTo>
                    <a:lnTo>
                      <a:pt x="110" y="191"/>
                    </a:lnTo>
                    <a:lnTo>
                      <a:pt x="45" y="190"/>
                    </a:lnTo>
                    <a:lnTo>
                      <a:pt x="71" y="163"/>
                    </a:lnTo>
                    <a:lnTo>
                      <a:pt x="18" y="161"/>
                    </a:lnTo>
                    <a:lnTo>
                      <a:pt x="0" y="0"/>
                    </a:lnTo>
                    <a:lnTo>
                      <a:pt x="218" y="255"/>
                    </a:lnTo>
                    <a:lnTo>
                      <a:pt x="89" y="212"/>
                    </a:lnTo>
                    <a:close/>
                  </a:path>
                </a:pathLst>
              </a:cu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860" name="Google Shape;3860;p12"/>
              <p:cNvSpPr/>
              <p:nvPr/>
            </p:nvSpPr>
            <p:spPr>
              <a:xfrm>
                <a:off x="1530" y="3079"/>
                <a:ext cx="214" cy="293"/>
              </a:xfrm>
              <a:custGeom>
                <a:rect b="b" l="l" r="r" t="t"/>
                <a:pathLst>
                  <a:path extrusionOk="0" h="293" w="214">
                    <a:moveTo>
                      <a:pt x="129" y="227"/>
                    </a:moveTo>
                    <a:lnTo>
                      <a:pt x="104" y="209"/>
                    </a:lnTo>
                    <a:lnTo>
                      <a:pt x="173" y="199"/>
                    </a:lnTo>
                    <a:lnTo>
                      <a:pt x="143" y="175"/>
                    </a:lnTo>
                    <a:lnTo>
                      <a:pt x="198" y="167"/>
                    </a:lnTo>
                    <a:lnTo>
                      <a:pt x="214" y="0"/>
                    </a:lnTo>
                    <a:lnTo>
                      <a:pt x="0" y="293"/>
                    </a:lnTo>
                    <a:lnTo>
                      <a:pt x="129" y="227"/>
                    </a:lnTo>
                    <a:close/>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861" name="Google Shape;3861;p12"/>
              <p:cNvSpPr/>
              <p:nvPr/>
            </p:nvSpPr>
            <p:spPr>
              <a:xfrm>
                <a:off x="1530" y="3079"/>
                <a:ext cx="214" cy="293"/>
              </a:xfrm>
              <a:custGeom>
                <a:rect b="b" l="l" r="r" t="t"/>
                <a:pathLst>
                  <a:path extrusionOk="0" h="293" w="214">
                    <a:moveTo>
                      <a:pt x="19" y="139"/>
                    </a:moveTo>
                    <a:lnTo>
                      <a:pt x="44" y="158"/>
                    </a:lnTo>
                    <a:lnTo>
                      <a:pt x="33" y="85"/>
                    </a:lnTo>
                    <a:lnTo>
                      <a:pt x="65" y="109"/>
                    </a:lnTo>
                    <a:lnTo>
                      <a:pt x="56" y="51"/>
                    </a:lnTo>
                    <a:lnTo>
                      <a:pt x="214" y="0"/>
                    </a:lnTo>
                    <a:lnTo>
                      <a:pt x="0" y="293"/>
                    </a:lnTo>
                    <a:lnTo>
                      <a:pt x="19" y="139"/>
                    </a:lnTo>
                    <a:close/>
                  </a:path>
                </a:pathLst>
              </a:cu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862" name="Google Shape;3862;p12"/>
              <p:cNvSpPr/>
              <p:nvPr/>
            </p:nvSpPr>
            <p:spPr>
              <a:xfrm>
                <a:off x="1571" y="3274"/>
                <a:ext cx="255" cy="164"/>
              </a:xfrm>
              <a:custGeom>
                <a:rect b="b" l="l" r="r" t="t"/>
                <a:pathLst>
                  <a:path extrusionOk="0" h="164" w="255">
                    <a:moveTo>
                      <a:pt x="120" y="154"/>
                    </a:moveTo>
                    <a:lnTo>
                      <a:pt x="106" y="130"/>
                    </a:lnTo>
                    <a:lnTo>
                      <a:pt x="164" y="145"/>
                    </a:lnTo>
                    <a:lnTo>
                      <a:pt x="148" y="115"/>
                    </a:lnTo>
                    <a:lnTo>
                      <a:pt x="193" y="128"/>
                    </a:lnTo>
                    <a:lnTo>
                      <a:pt x="255" y="0"/>
                    </a:lnTo>
                    <a:lnTo>
                      <a:pt x="0" y="164"/>
                    </a:lnTo>
                    <a:lnTo>
                      <a:pt x="120" y="154"/>
                    </a:lnTo>
                    <a:close/>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863" name="Google Shape;3863;p12"/>
              <p:cNvSpPr/>
              <p:nvPr/>
            </p:nvSpPr>
            <p:spPr>
              <a:xfrm>
                <a:off x="1571" y="3263"/>
                <a:ext cx="255" cy="175"/>
              </a:xfrm>
              <a:custGeom>
                <a:rect b="b" l="l" r="r" t="t"/>
                <a:pathLst>
                  <a:path extrusionOk="0" h="175" w="255">
                    <a:moveTo>
                      <a:pt x="60" y="58"/>
                    </a:moveTo>
                    <a:lnTo>
                      <a:pt x="72" y="83"/>
                    </a:lnTo>
                    <a:lnTo>
                      <a:pt x="86" y="21"/>
                    </a:lnTo>
                    <a:lnTo>
                      <a:pt x="104" y="49"/>
                    </a:lnTo>
                    <a:lnTo>
                      <a:pt x="115" y="0"/>
                    </a:lnTo>
                    <a:lnTo>
                      <a:pt x="255" y="11"/>
                    </a:lnTo>
                    <a:lnTo>
                      <a:pt x="0" y="175"/>
                    </a:lnTo>
                    <a:lnTo>
                      <a:pt x="60" y="58"/>
                    </a:lnTo>
                    <a:close/>
                  </a:path>
                </a:pathLst>
              </a:cu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864" name="Google Shape;3864;p12"/>
              <p:cNvSpPr/>
              <p:nvPr/>
            </p:nvSpPr>
            <p:spPr>
              <a:xfrm>
                <a:off x="1482" y="2929"/>
                <a:ext cx="89" cy="394"/>
              </a:xfrm>
              <a:custGeom>
                <a:rect b="b" l="l" r="r" t="t"/>
                <a:pathLst>
                  <a:path extrusionOk="0" h="394" w="89">
                    <a:moveTo>
                      <a:pt x="69" y="252"/>
                    </a:moveTo>
                    <a:lnTo>
                      <a:pt x="35" y="252"/>
                    </a:lnTo>
                    <a:lnTo>
                      <a:pt x="89" y="195"/>
                    </a:lnTo>
                    <a:lnTo>
                      <a:pt x="48" y="195"/>
                    </a:lnTo>
                    <a:lnTo>
                      <a:pt x="89" y="152"/>
                    </a:lnTo>
                    <a:lnTo>
                      <a:pt x="0" y="0"/>
                    </a:lnTo>
                    <a:lnTo>
                      <a:pt x="0" y="394"/>
                    </a:lnTo>
                    <a:lnTo>
                      <a:pt x="69" y="252"/>
                    </a:lnTo>
                    <a:close/>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865" name="Google Shape;3865;p12"/>
              <p:cNvSpPr/>
              <p:nvPr/>
            </p:nvSpPr>
            <p:spPr>
              <a:xfrm>
                <a:off x="1381" y="2929"/>
                <a:ext cx="101" cy="394"/>
              </a:xfrm>
              <a:custGeom>
                <a:rect b="b" l="l" r="r" t="t"/>
                <a:pathLst>
                  <a:path extrusionOk="0" h="394" w="101">
                    <a:moveTo>
                      <a:pt x="23" y="253"/>
                    </a:moveTo>
                    <a:lnTo>
                      <a:pt x="55" y="252"/>
                    </a:lnTo>
                    <a:lnTo>
                      <a:pt x="2" y="197"/>
                    </a:lnTo>
                    <a:lnTo>
                      <a:pt x="42" y="197"/>
                    </a:lnTo>
                    <a:lnTo>
                      <a:pt x="0" y="152"/>
                    </a:lnTo>
                    <a:lnTo>
                      <a:pt x="101" y="0"/>
                    </a:lnTo>
                    <a:lnTo>
                      <a:pt x="101" y="394"/>
                    </a:lnTo>
                    <a:lnTo>
                      <a:pt x="23" y="253"/>
                    </a:lnTo>
                    <a:close/>
                  </a:path>
                </a:pathLst>
              </a:cu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866" name="Google Shape;3866;p12"/>
              <p:cNvSpPr/>
              <p:nvPr/>
            </p:nvSpPr>
            <p:spPr>
              <a:xfrm>
                <a:off x="1471" y="3273"/>
                <a:ext cx="75" cy="324"/>
              </a:xfrm>
              <a:custGeom>
                <a:rect b="b" l="l" r="r" t="t"/>
                <a:pathLst>
                  <a:path extrusionOk="0" h="324" w="75">
                    <a:moveTo>
                      <a:pt x="0" y="324"/>
                    </a:moveTo>
                    <a:lnTo>
                      <a:pt x="20" y="0"/>
                    </a:lnTo>
                    <a:lnTo>
                      <a:pt x="75" y="320"/>
                    </a:lnTo>
                    <a:lnTo>
                      <a:pt x="0" y="324"/>
                    </a:lnTo>
                    <a:close/>
                  </a:path>
                </a:pathLst>
              </a:cu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867" name="Google Shape;3867;p12"/>
              <p:cNvSpPr/>
              <p:nvPr/>
            </p:nvSpPr>
            <p:spPr>
              <a:xfrm>
                <a:off x="771" y="2940"/>
                <a:ext cx="71" cy="888"/>
              </a:xfrm>
              <a:custGeom>
                <a:rect b="b" l="l" r="r" t="t"/>
                <a:pathLst>
                  <a:path extrusionOk="0" h="888" w="71">
                    <a:moveTo>
                      <a:pt x="36" y="0"/>
                    </a:moveTo>
                    <a:lnTo>
                      <a:pt x="0" y="888"/>
                    </a:lnTo>
                    <a:lnTo>
                      <a:pt x="71" y="888"/>
                    </a:lnTo>
                    <a:lnTo>
                      <a:pt x="36" y="0"/>
                    </a:lnTo>
                    <a:close/>
                  </a:path>
                </a:pathLst>
              </a:custGeom>
              <a:solidFill>
                <a:srgbClr val="C56D27"/>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868" name="Google Shape;3868;p12"/>
              <p:cNvSpPr/>
              <p:nvPr/>
            </p:nvSpPr>
            <p:spPr>
              <a:xfrm>
                <a:off x="771" y="2940"/>
                <a:ext cx="71" cy="888"/>
              </a:xfrm>
              <a:custGeom>
                <a:rect b="b" l="l" r="r" t="t"/>
                <a:pathLst>
                  <a:path extrusionOk="0" h="888" w="71">
                    <a:moveTo>
                      <a:pt x="36" y="0"/>
                    </a:moveTo>
                    <a:lnTo>
                      <a:pt x="0" y="888"/>
                    </a:lnTo>
                    <a:lnTo>
                      <a:pt x="71" y="888"/>
                    </a:lnTo>
                    <a:lnTo>
                      <a:pt x="36"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869" name="Google Shape;3869;p12"/>
              <p:cNvSpPr/>
              <p:nvPr/>
            </p:nvSpPr>
            <p:spPr>
              <a:xfrm>
                <a:off x="477" y="3040"/>
                <a:ext cx="326" cy="169"/>
              </a:xfrm>
              <a:custGeom>
                <a:rect b="b" l="l" r="r" t="t"/>
                <a:pathLst>
                  <a:path extrusionOk="0" h="169" w="326">
                    <a:moveTo>
                      <a:pt x="326" y="129"/>
                    </a:moveTo>
                    <a:lnTo>
                      <a:pt x="246" y="52"/>
                    </a:lnTo>
                    <a:lnTo>
                      <a:pt x="237" y="94"/>
                    </a:lnTo>
                    <a:lnTo>
                      <a:pt x="189" y="11"/>
                    </a:lnTo>
                    <a:lnTo>
                      <a:pt x="179" y="64"/>
                    </a:lnTo>
                    <a:lnTo>
                      <a:pt x="140" y="0"/>
                    </a:lnTo>
                    <a:lnTo>
                      <a:pt x="0" y="92"/>
                    </a:lnTo>
                    <a:lnTo>
                      <a:pt x="326" y="169"/>
                    </a:lnTo>
                    <a:lnTo>
                      <a:pt x="326" y="129"/>
                    </a:lnTo>
                    <a:close/>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870" name="Google Shape;3870;p12"/>
              <p:cNvSpPr/>
              <p:nvPr/>
            </p:nvSpPr>
            <p:spPr>
              <a:xfrm>
                <a:off x="477" y="3040"/>
                <a:ext cx="326" cy="169"/>
              </a:xfrm>
              <a:custGeom>
                <a:rect b="b" l="l" r="r" t="t"/>
                <a:pathLst>
                  <a:path extrusionOk="0" h="169" w="326">
                    <a:moveTo>
                      <a:pt x="326" y="129"/>
                    </a:moveTo>
                    <a:lnTo>
                      <a:pt x="246" y="52"/>
                    </a:lnTo>
                    <a:lnTo>
                      <a:pt x="237" y="94"/>
                    </a:lnTo>
                    <a:lnTo>
                      <a:pt x="189" y="11"/>
                    </a:lnTo>
                    <a:lnTo>
                      <a:pt x="179" y="64"/>
                    </a:lnTo>
                    <a:lnTo>
                      <a:pt x="140" y="0"/>
                    </a:lnTo>
                    <a:lnTo>
                      <a:pt x="0" y="92"/>
                    </a:lnTo>
                    <a:lnTo>
                      <a:pt x="326" y="169"/>
                    </a:lnTo>
                    <a:lnTo>
                      <a:pt x="326" y="129"/>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871" name="Google Shape;3871;p12"/>
              <p:cNvSpPr/>
              <p:nvPr/>
            </p:nvSpPr>
            <p:spPr>
              <a:xfrm>
                <a:off x="477" y="3132"/>
                <a:ext cx="326" cy="156"/>
              </a:xfrm>
              <a:custGeom>
                <a:rect b="b" l="l" r="r" t="t"/>
                <a:pathLst>
                  <a:path extrusionOk="0" h="156" w="326">
                    <a:moveTo>
                      <a:pt x="310" y="112"/>
                    </a:moveTo>
                    <a:lnTo>
                      <a:pt x="207" y="144"/>
                    </a:lnTo>
                    <a:lnTo>
                      <a:pt x="216" y="103"/>
                    </a:lnTo>
                    <a:lnTo>
                      <a:pt x="138" y="156"/>
                    </a:lnTo>
                    <a:lnTo>
                      <a:pt x="150" y="103"/>
                    </a:lnTo>
                    <a:lnTo>
                      <a:pt x="88" y="144"/>
                    </a:lnTo>
                    <a:lnTo>
                      <a:pt x="0" y="0"/>
                    </a:lnTo>
                    <a:lnTo>
                      <a:pt x="326" y="77"/>
                    </a:lnTo>
                    <a:lnTo>
                      <a:pt x="310" y="112"/>
                    </a:lnTo>
                    <a:close/>
                  </a:path>
                </a:pathLst>
              </a:cu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872" name="Google Shape;3872;p12"/>
              <p:cNvSpPr/>
              <p:nvPr/>
            </p:nvSpPr>
            <p:spPr>
              <a:xfrm>
                <a:off x="477" y="3132"/>
                <a:ext cx="326" cy="156"/>
              </a:xfrm>
              <a:custGeom>
                <a:rect b="b" l="l" r="r" t="t"/>
                <a:pathLst>
                  <a:path extrusionOk="0" h="156" w="326">
                    <a:moveTo>
                      <a:pt x="310" y="112"/>
                    </a:moveTo>
                    <a:lnTo>
                      <a:pt x="207" y="144"/>
                    </a:lnTo>
                    <a:lnTo>
                      <a:pt x="216" y="103"/>
                    </a:lnTo>
                    <a:lnTo>
                      <a:pt x="138" y="156"/>
                    </a:lnTo>
                    <a:lnTo>
                      <a:pt x="150" y="103"/>
                    </a:lnTo>
                    <a:lnTo>
                      <a:pt x="88" y="144"/>
                    </a:lnTo>
                    <a:lnTo>
                      <a:pt x="0" y="0"/>
                    </a:lnTo>
                    <a:lnTo>
                      <a:pt x="326" y="77"/>
                    </a:lnTo>
                    <a:lnTo>
                      <a:pt x="310" y="112"/>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873" name="Google Shape;3873;p12"/>
              <p:cNvSpPr/>
              <p:nvPr/>
            </p:nvSpPr>
            <p:spPr>
              <a:xfrm>
                <a:off x="601" y="2910"/>
                <a:ext cx="202" cy="272"/>
              </a:xfrm>
              <a:custGeom>
                <a:rect b="b" l="l" r="r" t="t"/>
                <a:pathLst>
                  <a:path extrusionOk="0" h="272" w="202">
                    <a:moveTo>
                      <a:pt x="177" y="135"/>
                    </a:moveTo>
                    <a:lnTo>
                      <a:pt x="154" y="154"/>
                    </a:lnTo>
                    <a:lnTo>
                      <a:pt x="161" y="85"/>
                    </a:lnTo>
                    <a:lnTo>
                      <a:pt x="133" y="109"/>
                    </a:lnTo>
                    <a:lnTo>
                      <a:pt x="140" y="55"/>
                    </a:lnTo>
                    <a:lnTo>
                      <a:pt x="0" y="0"/>
                    </a:lnTo>
                    <a:lnTo>
                      <a:pt x="202" y="272"/>
                    </a:lnTo>
                    <a:lnTo>
                      <a:pt x="177" y="135"/>
                    </a:lnTo>
                    <a:close/>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874" name="Google Shape;3874;p12"/>
              <p:cNvSpPr/>
              <p:nvPr/>
            </p:nvSpPr>
            <p:spPr>
              <a:xfrm>
                <a:off x="601" y="2910"/>
                <a:ext cx="202" cy="272"/>
              </a:xfrm>
              <a:custGeom>
                <a:rect b="b" l="l" r="r" t="t"/>
                <a:pathLst>
                  <a:path extrusionOk="0" h="272" w="202">
                    <a:moveTo>
                      <a:pt x="177" y="135"/>
                    </a:moveTo>
                    <a:lnTo>
                      <a:pt x="154" y="154"/>
                    </a:lnTo>
                    <a:lnTo>
                      <a:pt x="161" y="85"/>
                    </a:lnTo>
                    <a:lnTo>
                      <a:pt x="133" y="109"/>
                    </a:lnTo>
                    <a:lnTo>
                      <a:pt x="140" y="55"/>
                    </a:lnTo>
                    <a:lnTo>
                      <a:pt x="0" y="0"/>
                    </a:lnTo>
                    <a:lnTo>
                      <a:pt x="202" y="272"/>
                    </a:lnTo>
                    <a:lnTo>
                      <a:pt x="177" y="135"/>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875" name="Google Shape;3875;p12"/>
              <p:cNvSpPr/>
              <p:nvPr/>
            </p:nvSpPr>
            <p:spPr>
              <a:xfrm>
                <a:off x="601" y="2910"/>
                <a:ext cx="202" cy="272"/>
              </a:xfrm>
              <a:custGeom>
                <a:rect b="b" l="l" r="r" t="t"/>
                <a:pathLst>
                  <a:path extrusionOk="0" h="272" w="202">
                    <a:moveTo>
                      <a:pt x="74" y="220"/>
                    </a:moveTo>
                    <a:lnTo>
                      <a:pt x="97" y="201"/>
                    </a:lnTo>
                    <a:lnTo>
                      <a:pt x="32" y="194"/>
                    </a:lnTo>
                    <a:lnTo>
                      <a:pt x="60" y="169"/>
                    </a:lnTo>
                    <a:lnTo>
                      <a:pt x="9" y="164"/>
                    </a:lnTo>
                    <a:lnTo>
                      <a:pt x="0" y="0"/>
                    </a:lnTo>
                    <a:lnTo>
                      <a:pt x="202" y="272"/>
                    </a:lnTo>
                    <a:lnTo>
                      <a:pt x="74" y="220"/>
                    </a:lnTo>
                    <a:close/>
                  </a:path>
                </a:pathLst>
              </a:cu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876" name="Google Shape;3876;p12"/>
              <p:cNvSpPr/>
              <p:nvPr/>
            </p:nvSpPr>
            <p:spPr>
              <a:xfrm>
                <a:off x="601" y="2910"/>
                <a:ext cx="202" cy="272"/>
              </a:xfrm>
              <a:custGeom>
                <a:rect b="b" l="l" r="r" t="t"/>
                <a:pathLst>
                  <a:path extrusionOk="0" h="272" w="202">
                    <a:moveTo>
                      <a:pt x="74" y="220"/>
                    </a:moveTo>
                    <a:lnTo>
                      <a:pt x="97" y="201"/>
                    </a:lnTo>
                    <a:lnTo>
                      <a:pt x="32" y="194"/>
                    </a:lnTo>
                    <a:lnTo>
                      <a:pt x="60" y="169"/>
                    </a:lnTo>
                    <a:lnTo>
                      <a:pt x="9" y="164"/>
                    </a:lnTo>
                    <a:lnTo>
                      <a:pt x="0" y="0"/>
                    </a:lnTo>
                    <a:lnTo>
                      <a:pt x="202" y="272"/>
                    </a:lnTo>
                    <a:lnTo>
                      <a:pt x="74" y="22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877" name="Google Shape;3877;p12"/>
              <p:cNvSpPr/>
              <p:nvPr/>
            </p:nvSpPr>
            <p:spPr>
              <a:xfrm>
                <a:off x="808" y="2813"/>
                <a:ext cx="98" cy="415"/>
              </a:xfrm>
              <a:custGeom>
                <a:rect b="b" l="l" r="r" t="t"/>
                <a:pathLst>
                  <a:path extrusionOk="0" h="415" w="98">
                    <a:moveTo>
                      <a:pt x="75" y="266"/>
                    </a:moveTo>
                    <a:lnTo>
                      <a:pt x="39" y="266"/>
                    </a:lnTo>
                    <a:lnTo>
                      <a:pt x="96" y="206"/>
                    </a:lnTo>
                    <a:lnTo>
                      <a:pt x="53" y="206"/>
                    </a:lnTo>
                    <a:lnTo>
                      <a:pt x="98" y="161"/>
                    </a:lnTo>
                    <a:lnTo>
                      <a:pt x="6" y="0"/>
                    </a:lnTo>
                    <a:lnTo>
                      <a:pt x="0" y="415"/>
                    </a:lnTo>
                    <a:lnTo>
                      <a:pt x="75" y="266"/>
                    </a:lnTo>
                    <a:close/>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878" name="Google Shape;3878;p12"/>
              <p:cNvSpPr/>
              <p:nvPr/>
            </p:nvSpPr>
            <p:spPr>
              <a:xfrm>
                <a:off x="808" y="2813"/>
                <a:ext cx="98" cy="415"/>
              </a:xfrm>
              <a:custGeom>
                <a:rect b="b" l="l" r="r" t="t"/>
                <a:pathLst>
                  <a:path extrusionOk="0" h="415" w="98">
                    <a:moveTo>
                      <a:pt x="75" y="266"/>
                    </a:moveTo>
                    <a:lnTo>
                      <a:pt x="39" y="266"/>
                    </a:lnTo>
                    <a:lnTo>
                      <a:pt x="96" y="206"/>
                    </a:lnTo>
                    <a:lnTo>
                      <a:pt x="53" y="206"/>
                    </a:lnTo>
                    <a:lnTo>
                      <a:pt x="98" y="161"/>
                    </a:lnTo>
                    <a:lnTo>
                      <a:pt x="6" y="0"/>
                    </a:lnTo>
                    <a:lnTo>
                      <a:pt x="0" y="415"/>
                    </a:lnTo>
                    <a:lnTo>
                      <a:pt x="75" y="266"/>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879" name="Google Shape;3879;p12"/>
              <p:cNvSpPr/>
              <p:nvPr/>
            </p:nvSpPr>
            <p:spPr>
              <a:xfrm>
                <a:off x="705" y="2813"/>
                <a:ext cx="109" cy="415"/>
              </a:xfrm>
              <a:custGeom>
                <a:rect b="b" l="l" r="r" t="t"/>
                <a:pathLst>
                  <a:path extrusionOk="0" h="415" w="109">
                    <a:moveTo>
                      <a:pt x="22" y="264"/>
                    </a:moveTo>
                    <a:lnTo>
                      <a:pt x="57" y="264"/>
                    </a:lnTo>
                    <a:lnTo>
                      <a:pt x="2" y="204"/>
                    </a:lnTo>
                    <a:lnTo>
                      <a:pt x="45" y="206"/>
                    </a:lnTo>
                    <a:lnTo>
                      <a:pt x="0" y="159"/>
                    </a:lnTo>
                    <a:lnTo>
                      <a:pt x="109" y="0"/>
                    </a:lnTo>
                    <a:lnTo>
                      <a:pt x="103" y="415"/>
                    </a:lnTo>
                    <a:lnTo>
                      <a:pt x="22" y="264"/>
                    </a:lnTo>
                    <a:close/>
                  </a:path>
                </a:pathLst>
              </a:cu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880" name="Google Shape;3880;p12"/>
              <p:cNvSpPr/>
              <p:nvPr/>
            </p:nvSpPr>
            <p:spPr>
              <a:xfrm>
                <a:off x="705" y="2813"/>
                <a:ext cx="109" cy="415"/>
              </a:xfrm>
              <a:custGeom>
                <a:rect b="b" l="l" r="r" t="t"/>
                <a:pathLst>
                  <a:path extrusionOk="0" h="415" w="109">
                    <a:moveTo>
                      <a:pt x="22" y="264"/>
                    </a:moveTo>
                    <a:lnTo>
                      <a:pt x="57" y="264"/>
                    </a:lnTo>
                    <a:lnTo>
                      <a:pt x="2" y="204"/>
                    </a:lnTo>
                    <a:lnTo>
                      <a:pt x="45" y="206"/>
                    </a:lnTo>
                    <a:lnTo>
                      <a:pt x="0" y="159"/>
                    </a:lnTo>
                    <a:lnTo>
                      <a:pt x="109" y="0"/>
                    </a:lnTo>
                    <a:lnTo>
                      <a:pt x="103" y="415"/>
                    </a:lnTo>
                    <a:lnTo>
                      <a:pt x="22" y="264"/>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881" name="Google Shape;3881;p12"/>
              <p:cNvSpPr/>
              <p:nvPr/>
            </p:nvSpPr>
            <p:spPr>
              <a:xfrm>
                <a:off x="792" y="3136"/>
                <a:ext cx="300" cy="195"/>
              </a:xfrm>
              <a:custGeom>
                <a:rect b="b" l="l" r="r" t="t"/>
                <a:pathLst>
                  <a:path extrusionOk="0" h="195" w="300">
                    <a:moveTo>
                      <a:pt x="25" y="7"/>
                    </a:moveTo>
                    <a:lnTo>
                      <a:pt x="132" y="0"/>
                    </a:lnTo>
                    <a:lnTo>
                      <a:pt x="114" y="37"/>
                    </a:lnTo>
                    <a:lnTo>
                      <a:pt x="201" y="7"/>
                    </a:lnTo>
                    <a:lnTo>
                      <a:pt x="179" y="54"/>
                    </a:lnTo>
                    <a:lnTo>
                      <a:pt x="247" y="30"/>
                    </a:lnTo>
                    <a:lnTo>
                      <a:pt x="300" y="195"/>
                    </a:lnTo>
                    <a:lnTo>
                      <a:pt x="0" y="37"/>
                    </a:lnTo>
                    <a:lnTo>
                      <a:pt x="25" y="7"/>
                    </a:lnTo>
                    <a:close/>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882" name="Google Shape;3882;p12"/>
              <p:cNvSpPr/>
              <p:nvPr/>
            </p:nvSpPr>
            <p:spPr>
              <a:xfrm>
                <a:off x="792" y="3136"/>
                <a:ext cx="300" cy="195"/>
              </a:xfrm>
              <a:custGeom>
                <a:rect b="b" l="l" r="r" t="t"/>
                <a:pathLst>
                  <a:path extrusionOk="0" h="195" w="300">
                    <a:moveTo>
                      <a:pt x="25" y="7"/>
                    </a:moveTo>
                    <a:lnTo>
                      <a:pt x="132" y="0"/>
                    </a:lnTo>
                    <a:lnTo>
                      <a:pt x="114" y="37"/>
                    </a:lnTo>
                    <a:lnTo>
                      <a:pt x="201" y="7"/>
                    </a:lnTo>
                    <a:lnTo>
                      <a:pt x="179" y="54"/>
                    </a:lnTo>
                    <a:lnTo>
                      <a:pt x="247" y="30"/>
                    </a:lnTo>
                    <a:lnTo>
                      <a:pt x="300" y="195"/>
                    </a:lnTo>
                    <a:lnTo>
                      <a:pt x="0" y="37"/>
                    </a:lnTo>
                    <a:lnTo>
                      <a:pt x="25" y="7"/>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883" name="Google Shape;3883;p12"/>
              <p:cNvSpPr/>
              <p:nvPr/>
            </p:nvSpPr>
            <p:spPr>
              <a:xfrm>
                <a:off x="785" y="3173"/>
                <a:ext cx="307" cy="210"/>
              </a:xfrm>
              <a:custGeom>
                <a:rect b="b" l="l" r="r" t="t"/>
                <a:pathLst>
                  <a:path extrusionOk="0" h="210" w="307">
                    <a:moveTo>
                      <a:pt x="0" y="38"/>
                    </a:moveTo>
                    <a:lnTo>
                      <a:pt x="61" y="131"/>
                    </a:lnTo>
                    <a:lnTo>
                      <a:pt x="76" y="94"/>
                    </a:lnTo>
                    <a:lnTo>
                      <a:pt x="107" y="186"/>
                    </a:lnTo>
                    <a:lnTo>
                      <a:pt x="128" y="139"/>
                    </a:lnTo>
                    <a:lnTo>
                      <a:pt x="151" y="210"/>
                    </a:lnTo>
                    <a:lnTo>
                      <a:pt x="307" y="158"/>
                    </a:lnTo>
                    <a:lnTo>
                      <a:pt x="7" y="0"/>
                    </a:lnTo>
                    <a:lnTo>
                      <a:pt x="0" y="38"/>
                    </a:lnTo>
                    <a:close/>
                  </a:path>
                </a:pathLst>
              </a:cu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884" name="Google Shape;3884;p12"/>
              <p:cNvSpPr/>
              <p:nvPr/>
            </p:nvSpPr>
            <p:spPr>
              <a:xfrm>
                <a:off x="785" y="3173"/>
                <a:ext cx="307" cy="210"/>
              </a:xfrm>
              <a:custGeom>
                <a:rect b="b" l="l" r="r" t="t"/>
                <a:pathLst>
                  <a:path extrusionOk="0" h="210" w="307">
                    <a:moveTo>
                      <a:pt x="0" y="38"/>
                    </a:moveTo>
                    <a:lnTo>
                      <a:pt x="61" y="131"/>
                    </a:lnTo>
                    <a:lnTo>
                      <a:pt x="76" y="94"/>
                    </a:lnTo>
                    <a:lnTo>
                      <a:pt x="107" y="186"/>
                    </a:lnTo>
                    <a:lnTo>
                      <a:pt x="128" y="139"/>
                    </a:lnTo>
                    <a:lnTo>
                      <a:pt x="151" y="210"/>
                    </a:lnTo>
                    <a:lnTo>
                      <a:pt x="307" y="158"/>
                    </a:lnTo>
                    <a:lnTo>
                      <a:pt x="7" y="0"/>
                    </a:lnTo>
                    <a:lnTo>
                      <a:pt x="0" y="38"/>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885" name="Google Shape;3885;p12"/>
              <p:cNvSpPr/>
              <p:nvPr/>
            </p:nvSpPr>
            <p:spPr>
              <a:xfrm>
                <a:off x="822" y="2910"/>
                <a:ext cx="204" cy="272"/>
              </a:xfrm>
              <a:custGeom>
                <a:rect b="b" l="l" r="r" t="t"/>
                <a:pathLst>
                  <a:path extrusionOk="0" h="272" w="204">
                    <a:moveTo>
                      <a:pt x="27" y="135"/>
                    </a:moveTo>
                    <a:lnTo>
                      <a:pt x="50" y="154"/>
                    </a:lnTo>
                    <a:lnTo>
                      <a:pt x="43" y="85"/>
                    </a:lnTo>
                    <a:lnTo>
                      <a:pt x="70" y="109"/>
                    </a:lnTo>
                    <a:lnTo>
                      <a:pt x="64" y="55"/>
                    </a:lnTo>
                    <a:lnTo>
                      <a:pt x="204" y="0"/>
                    </a:lnTo>
                    <a:lnTo>
                      <a:pt x="0" y="272"/>
                    </a:lnTo>
                    <a:lnTo>
                      <a:pt x="27" y="135"/>
                    </a:lnTo>
                    <a:close/>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886" name="Google Shape;3886;p12"/>
              <p:cNvSpPr/>
              <p:nvPr/>
            </p:nvSpPr>
            <p:spPr>
              <a:xfrm>
                <a:off x="822" y="2910"/>
                <a:ext cx="204" cy="272"/>
              </a:xfrm>
              <a:custGeom>
                <a:rect b="b" l="l" r="r" t="t"/>
                <a:pathLst>
                  <a:path extrusionOk="0" h="272" w="204">
                    <a:moveTo>
                      <a:pt x="27" y="135"/>
                    </a:moveTo>
                    <a:lnTo>
                      <a:pt x="50" y="154"/>
                    </a:lnTo>
                    <a:lnTo>
                      <a:pt x="43" y="85"/>
                    </a:lnTo>
                    <a:lnTo>
                      <a:pt x="70" y="109"/>
                    </a:lnTo>
                    <a:lnTo>
                      <a:pt x="64" y="55"/>
                    </a:lnTo>
                    <a:lnTo>
                      <a:pt x="204" y="0"/>
                    </a:lnTo>
                    <a:lnTo>
                      <a:pt x="0" y="272"/>
                    </a:lnTo>
                    <a:lnTo>
                      <a:pt x="27" y="135"/>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887" name="Google Shape;3887;p12"/>
              <p:cNvSpPr/>
              <p:nvPr/>
            </p:nvSpPr>
            <p:spPr>
              <a:xfrm>
                <a:off x="822" y="2910"/>
                <a:ext cx="204" cy="272"/>
              </a:xfrm>
              <a:custGeom>
                <a:rect b="b" l="l" r="r" t="t"/>
                <a:pathLst>
                  <a:path extrusionOk="0" h="272" w="204">
                    <a:moveTo>
                      <a:pt x="128" y="220"/>
                    </a:moveTo>
                    <a:lnTo>
                      <a:pt x="107" y="201"/>
                    </a:lnTo>
                    <a:lnTo>
                      <a:pt x="172" y="194"/>
                    </a:lnTo>
                    <a:lnTo>
                      <a:pt x="144" y="169"/>
                    </a:lnTo>
                    <a:lnTo>
                      <a:pt x="195" y="164"/>
                    </a:lnTo>
                    <a:lnTo>
                      <a:pt x="204" y="0"/>
                    </a:lnTo>
                    <a:lnTo>
                      <a:pt x="0" y="272"/>
                    </a:lnTo>
                    <a:lnTo>
                      <a:pt x="128" y="220"/>
                    </a:lnTo>
                    <a:close/>
                  </a:path>
                </a:pathLst>
              </a:cu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888" name="Google Shape;3888;p12"/>
              <p:cNvSpPr/>
              <p:nvPr/>
            </p:nvSpPr>
            <p:spPr>
              <a:xfrm>
                <a:off x="822" y="2910"/>
                <a:ext cx="204" cy="272"/>
              </a:xfrm>
              <a:custGeom>
                <a:rect b="b" l="l" r="r" t="t"/>
                <a:pathLst>
                  <a:path extrusionOk="0" h="272" w="204">
                    <a:moveTo>
                      <a:pt x="128" y="220"/>
                    </a:moveTo>
                    <a:lnTo>
                      <a:pt x="107" y="201"/>
                    </a:lnTo>
                    <a:lnTo>
                      <a:pt x="172" y="194"/>
                    </a:lnTo>
                    <a:lnTo>
                      <a:pt x="144" y="169"/>
                    </a:lnTo>
                    <a:lnTo>
                      <a:pt x="195" y="164"/>
                    </a:lnTo>
                    <a:lnTo>
                      <a:pt x="204" y="0"/>
                    </a:lnTo>
                    <a:lnTo>
                      <a:pt x="0" y="272"/>
                    </a:lnTo>
                    <a:lnTo>
                      <a:pt x="128" y="22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889" name="Google Shape;3889;p12"/>
              <p:cNvSpPr/>
              <p:nvPr/>
            </p:nvSpPr>
            <p:spPr>
              <a:xfrm>
                <a:off x="824" y="3055"/>
                <a:ext cx="328" cy="90"/>
              </a:xfrm>
              <a:custGeom>
                <a:rect b="b" l="l" r="r" t="t"/>
                <a:pathLst>
                  <a:path extrusionOk="0" h="90" w="328">
                    <a:moveTo>
                      <a:pt x="123" y="17"/>
                    </a:moveTo>
                    <a:lnTo>
                      <a:pt x="121" y="47"/>
                    </a:lnTo>
                    <a:lnTo>
                      <a:pt x="169" y="0"/>
                    </a:lnTo>
                    <a:lnTo>
                      <a:pt x="167" y="37"/>
                    </a:lnTo>
                    <a:lnTo>
                      <a:pt x="206" y="2"/>
                    </a:lnTo>
                    <a:lnTo>
                      <a:pt x="328" y="90"/>
                    </a:lnTo>
                    <a:lnTo>
                      <a:pt x="0" y="73"/>
                    </a:lnTo>
                    <a:lnTo>
                      <a:pt x="123" y="17"/>
                    </a:lnTo>
                    <a:close/>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890" name="Google Shape;3890;p12"/>
              <p:cNvSpPr/>
              <p:nvPr/>
            </p:nvSpPr>
            <p:spPr>
              <a:xfrm>
                <a:off x="824" y="3055"/>
                <a:ext cx="328" cy="90"/>
              </a:xfrm>
              <a:custGeom>
                <a:rect b="b" l="l" r="r" t="t"/>
                <a:pathLst>
                  <a:path extrusionOk="0" h="90" w="328">
                    <a:moveTo>
                      <a:pt x="123" y="17"/>
                    </a:moveTo>
                    <a:lnTo>
                      <a:pt x="121" y="47"/>
                    </a:lnTo>
                    <a:lnTo>
                      <a:pt x="169" y="0"/>
                    </a:lnTo>
                    <a:lnTo>
                      <a:pt x="167" y="37"/>
                    </a:lnTo>
                    <a:lnTo>
                      <a:pt x="206" y="2"/>
                    </a:lnTo>
                    <a:lnTo>
                      <a:pt x="328" y="90"/>
                    </a:lnTo>
                    <a:lnTo>
                      <a:pt x="0" y="73"/>
                    </a:lnTo>
                    <a:lnTo>
                      <a:pt x="123" y="17"/>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891" name="Google Shape;3891;p12"/>
              <p:cNvSpPr/>
              <p:nvPr/>
            </p:nvSpPr>
            <p:spPr>
              <a:xfrm>
                <a:off x="824" y="3128"/>
                <a:ext cx="328" cy="105"/>
              </a:xfrm>
              <a:custGeom>
                <a:rect b="b" l="l" r="r" t="t"/>
                <a:pathLst>
                  <a:path extrusionOk="0" h="105" w="328">
                    <a:moveTo>
                      <a:pt x="115" y="79"/>
                    </a:moveTo>
                    <a:lnTo>
                      <a:pt x="117" y="49"/>
                    </a:lnTo>
                    <a:lnTo>
                      <a:pt x="160" y="101"/>
                    </a:lnTo>
                    <a:lnTo>
                      <a:pt x="163" y="64"/>
                    </a:lnTo>
                    <a:lnTo>
                      <a:pt x="197" y="105"/>
                    </a:lnTo>
                    <a:lnTo>
                      <a:pt x="328" y="17"/>
                    </a:lnTo>
                    <a:lnTo>
                      <a:pt x="0" y="0"/>
                    </a:lnTo>
                    <a:lnTo>
                      <a:pt x="115" y="79"/>
                    </a:lnTo>
                    <a:close/>
                  </a:path>
                </a:pathLst>
              </a:cu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892" name="Google Shape;3892;p12"/>
              <p:cNvSpPr/>
              <p:nvPr/>
            </p:nvSpPr>
            <p:spPr>
              <a:xfrm>
                <a:off x="824" y="3128"/>
                <a:ext cx="328" cy="105"/>
              </a:xfrm>
              <a:custGeom>
                <a:rect b="b" l="l" r="r" t="t"/>
                <a:pathLst>
                  <a:path extrusionOk="0" h="105" w="328">
                    <a:moveTo>
                      <a:pt x="115" y="79"/>
                    </a:moveTo>
                    <a:lnTo>
                      <a:pt x="117" y="49"/>
                    </a:lnTo>
                    <a:lnTo>
                      <a:pt x="160" y="101"/>
                    </a:lnTo>
                    <a:lnTo>
                      <a:pt x="163" y="64"/>
                    </a:lnTo>
                    <a:lnTo>
                      <a:pt x="197" y="105"/>
                    </a:lnTo>
                    <a:lnTo>
                      <a:pt x="328" y="17"/>
                    </a:lnTo>
                    <a:lnTo>
                      <a:pt x="0" y="0"/>
                    </a:lnTo>
                    <a:lnTo>
                      <a:pt x="115" y="79"/>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893" name="Google Shape;3893;p12"/>
              <p:cNvSpPr/>
              <p:nvPr/>
            </p:nvSpPr>
            <p:spPr>
              <a:xfrm>
                <a:off x="562" y="3122"/>
                <a:ext cx="260" cy="248"/>
              </a:xfrm>
              <a:custGeom>
                <a:rect b="b" l="l" r="r" t="t"/>
                <a:pathLst>
                  <a:path extrusionOk="0" h="248" w="260">
                    <a:moveTo>
                      <a:pt x="230" y="0"/>
                    </a:moveTo>
                    <a:lnTo>
                      <a:pt x="124" y="19"/>
                    </a:lnTo>
                    <a:lnTo>
                      <a:pt x="149" y="51"/>
                    </a:lnTo>
                    <a:lnTo>
                      <a:pt x="58" y="42"/>
                    </a:lnTo>
                    <a:lnTo>
                      <a:pt x="89" y="81"/>
                    </a:lnTo>
                    <a:lnTo>
                      <a:pt x="18" y="74"/>
                    </a:lnTo>
                    <a:lnTo>
                      <a:pt x="0" y="248"/>
                    </a:lnTo>
                    <a:lnTo>
                      <a:pt x="260" y="25"/>
                    </a:lnTo>
                    <a:lnTo>
                      <a:pt x="230" y="0"/>
                    </a:lnTo>
                    <a:close/>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894" name="Google Shape;3894;p12"/>
              <p:cNvSpPr/>
              <p:nvPr/>
            </p:nvSpPr>
            <p:spPr>
              <a:xfrm>
                <a:off x="562" y="3122"/>
                <a:ext cx="260" cy="248"/>
              </a:xfrm>
              <a:custGeom>
                <a:rect b="b" l="l" r="r" t="t"/>
                <a:pathLst>
                  <a:path extrusionOk="0" h="248" w="260">
                    <a:moveTo>
                      <a:pt x="230" y="0"/>
                    </a:moveTo>
                    <a:lnTo>
                      <a:pt x="124" y="19"/>
                    </a:lnTo>
                    <a:lnTo>
                      <a:pt x="149" y="51"/>
                    </a:lnTo>
                    <a:lnTo>
                      <a:pt x="58" y="42"/>
                    </a:lnTo>
                    <a:lnTo>
                      <a:pt x="89" y="81"/>
                    </a:lnTo>
                    <a:lnTo>
                      <a:pt x="18" y="74"/>
                    </a:lnTo>
                    <a:lnTo>
                      <a:pt x="0" y="248"/>
                    </a:lnTo>
                    <a:lnTo>
                      <a:pt x="260" y="25"/>
                    </a:lnTo>
                    <a:lnTo>
                      <a:pt x="230"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895" name="Google Shape;3895;p12"/>
              <p:cNvSpPr/>
              <p:nvPr/>
            </p:nvSpPr>
            <p:spPr>
              <a:xfrm>
                <a:off x="562" y="3147"/>
                <a:ext cx="275" cy="238"/>
              </a:xfrm>
              <a:custGeom>
                <a:rect b="b" l="l" r="r" t="t"/>
                <a:pathLst>
                  <a:path extrusionOk="0" h="238" w="275">
                    <a:moveTo>
                      <a:pt x="275" y="35"/>
                    </a:moveTo>
                    <a:lnTo>
                      <a:pt x="236" y="141"/>
                    </a:lnTo>
                    <a:lnTo>
                      <a:pt x="211" y="109"/>
                    </a:lnTo>
                    <a:lnTo>
                      <a:pt x="202" y="204"/>
                    </a:lnTo>
                    <a:lnTo>
                      <a:pt x="170" y="163"/>
                    </a:lnTo>
                    <a:lnTo>
                      <a:pt x="163" y="238"/>
                    </a:lnTo>
                    <a:lnTo>
                      <a:pt x="0" y="223"/>
                    </a:lnTo>
                    <a:lnTo>
                      <a:pt x="260" y="0"/>
                    </a:lnTo>
                    <a:lnTo>
                      <a:pt x="275" y="35"/>
                    </a:lnTo>
                    <a:close/>
                  </a:path>
                </a:pathLst>
              </a:cu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896" name="Google Shape;3896;p12"/>
              <p:cNvSpPr/>
              <p:nvPr/>
            </p:nvSpPr>
            <p:spPr>
              <a:xfrm>
                <a:off x="562" y="3147"/>
                <a:ext cx="275" cy="238"/>
              </a:xfrm>
              <a:custGeom>
                <a:rect b="b" l="l" r="r" t="t"/>
                <a:pathLst>
                  <a:path extrusionOk="0" h="238" w="275">
                    <a:moveTo>
                      <a:pt x="275" y="35"/>
                    </a:moveTo>
                    <a:lnTo>
                      <a:pt x="236" y="141"/>
                    </a:lnTo>
                    <a:lnTo>
                      <a:pt x="211" y="109"/>
                    </a:lnTo>
                    <a:lnTo>
                      <a:pt x="202" y="204"/>
                    </a:lnTo>
                    <a:lnTo>
                      <a:pt x="170" y="163"/>
                    </a:lnTo>
                    <a:lnTo>
                      <a:pt x="163" y="238"/>
                    </a:lnTo>
                    <a:lnTo>
                      <a:pt x="0" y="223"/>
                    </a:lnTo>
                    <a:lnTo>
                      <a:pt x="260" y="0"/>
                    </a:lnTo>
                    <a:lnTo>
                      <a:pt x="275" y="35"/>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897" name="Google Shape;3897;p12"/>
              <p:cNvSpPr/>
              <p:nvPr/>
            </p:nvSpPr>
            <p:spPr>
              <a:xfrm>
                <a:off x="718" y="3102"/>
                <a:ext cx="188" cy="174"/>
              </a:xfrm>
              <a:custGeom>
                <a:rect b="b" l="l" r="r" t="t"/>
                <a:pathLst>
                  <a:path extrusionOk="0" h="93" w="106">
                    <a:moveTo>
                      <a:pt x="74" y="28"/>
                    </a:moveTo>
                    <a:cubicBezTo>
                      <a:pt x="79" y="17"/>
                      <a:pt x="74" y="0"/>
                      <a:pt x="58" y="0"/>
                    </a:cubicBezTo>
                    <a:cubicBezTo>
                      <a:pt x="45" y="0"/>
                      <a:pt x="39" y="12"/>
                      <a:pt x="40" y="22"/>
                    </a:cubicBezTo>
                    <a:cubicBezTo>
                      <a:pt x="38" y="21"/>
                      <a:pt x="36" y="21"/>
                      <a:pt x="34" y="21"/>
                    </a:cubicBezTo>
                    <a:cubicBezTo>
                      <a:pt x="1" y="21"/>
                      <a:pt x="0" y="71"/>
                      <a:pt x="33" y="73"/>
                    </a:cubicBezTo>
                    <a:cubicBezTo>
                      <a:pt x="32" y="83"/>
                      <a:pt x="37" y="93"/>
                      <a:pt x="50" y="93"/>
                    </a:cubicBezTo>
                    <a:cubicBezTo>
                      <a:pt x="58" y="93"/>
                      <a:pt x="64" y="89"/>
                      <a:pt x="66" y="83"/>
                    </a:cubicBezTo>
                    <a:cubicBezTo>
                      <a:pt x="67" y="83"/>
                      <a:pt x="69" y="83"/>
                      <a:pt x="70" y="83"/>
                    </a:cubicBezTo>
                    <a:cubicBezTo>
                      <a:pt x="104" y="83"/>
                      <a:pt x="106" y="32"/>
                      <a:pt x="74" y="28"/>
                    </a:cubicBezTo>
                  </a:path>
                </a:pathLst>
              </a:custGeom>
              <a:solidFill>
                <a:srgbClr val="94521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898" name="Google Shape;3898;p12"/>
              <p:cNvSpPr/>
              <p:nvPr/>
            </p:nvSpPr>
            <p:spPr>
              <a:xfrm>
                <a:off x="824" y="2910"/>
                <a:ext cx="328" cy="421"/>
              </a:xfrm>
              <a:custGeom>
                <a:rect b="b" l="l" r="r" t="t"/>
                <a:pathLst>
                  <a:path extrusionOk="0" h="421" w="328">
                    <a:moveTo>
                      <a:pt x="0" y="363"/>
                    </a:moveTo>
                    <a:lnTo>
                      <a:pt x="0" y="363"/>
                    </a:lnTo>
                    <a:lnTo>
                      <a:pt x="22" y="394"/>
                    </a:lnTo>
                    <a:lnTo>
                      <a:pt x="0" y="363"/>
                    </a:lnTo>
                    <a:close/>
                    <a:moveTo>
                      <a:pt x="328" y="235"/>
                    </a:moveTo>
                    <a:lnTo>
                      <a:pt x="229" y="301"/>
                    </a:lnTo>
                    <a:lnTo>
                      <a:pt x="268" y="421"/>
                    </a:lnTo>
                    <a:lnTo>
                      <a:pt x="229" y="301"/>
                    </a:lnTo>
                    <a:lnTo>
                      <a:pt x="328" y="235"/>
                    </a:lnTo>
                    <a:close/>
                    <a:moveTo>
                      <a:pt x="144" y="169"/>
                    </a:moveTo>
                    <a:lnTo>
                      <a:pt x="142" y="169"/>
                    </a:lnTo>
                    <a:lnTo>
                      <a:pt x="142" y="171"/>
                    </a:lnTo>
                    <a:lnTo>
                      <a:pt x="144" y="169"/>
                    </a:lnTo>
                    <a:close/>
                    <a:moveTo>
                      <a:pt x="45" y="147"/>
                    </a:moveTo>
                    <a:lnTo>
                      <a:pt x="43" y="151"/>
                    </a:lnTo>
                    <a:lnTo>
                      <a:pt x="43" y="151"/>
                    </a:lnTo>
                    <a:lnTo>
                      <a:pt x="45" y="147"/>
                    </a:lnTo>
                    <a:close/>
                    <a:moveTo>
                      <a:pt x="46" y="145"/>
                    </a:moveTo>
                    <a:lnTo>
                      <a:pt x="46" y="145"/>
                    </a:lnTo>
                    <a:lnTo>
                      <a:pt x="48" y="154"/>
                    </a:lnTo>
                    <a:lnTo>
                      <a:pt x="46" y="145"/>
                    </a:lnTo>
                    <a:close/>
                    <a:moveTo>
                      <a:pt x="37" y="109"/>
                    </a:moveTo>
                    <a:lnTo>
                      <a:pt x="37" y="109"/>
                    </a:lnTo>
                    <a:lnTo>
                      <a:pt x="43" y="109"/>
                    </a:lnTo>
                    <a:lnTo>
                      <a:pt x="43" y="109"/>
                    </a:lnTo>
                    <a:lnTo>
                      <a:pt x="37" y="109"/>
                    </a:lnTo>
                    <a:close/>
                    <a:moveTo>
                      <a:pt x="66" y="81"/>
                    </a:moveTo>
                    <a:lnTo>
                      <a:pt x="53" y="92"/>
                    </a:lnTo>
                    <a:lnTo>
                      <a:pt x="66" y="81"/>
                    </a:lnTo>
                    <a:lnTo>
                      <a:pt x="66" y="81"/>
                    </a:lnTo>
                    <a:close/>
                    <a:moveTo>
                      <a:pt x="202" y="0"/>
                    </a:moveTo>
                    <a:lnTo>
                      <a:pt x="193" y="158"/>
                    </a:lnTo>
                    <a:lnTo>
                      <a:pt x="206" y="147"/>
                    </a:lnTo>
                    <a:lnTo>
                      <a:pt x="328" y="235"/>
                    </a:lnTo>
                    <a:lnTo>
                      <a:pt x="206" y="147"/>
                    </a:lnTo>
                    <a:lnTo>
                      <a:pt x="193" y="158"/>
                    </a:lnTo>
                    <a:lnTo>
                      <a:pt x="202" y="0"/>
                    </a:lnTo>
                    <a:close/>
                    <a:moveTo>
                      <a:pt x="202" y="0"/>
                    </a:moveTo>
                    <a:lnTo>
                      <a:pt x="73" y="49"/>
                    </a:lnTo>
                    <a:lnTo>
                      <a:pt x="73" y="49"/>
                    </a:lnTo>
                    <a:lnTo>
                      <a:pt x="202" y="0"/>
                    </a:lnTo>
                    <a:close/>
                  </a:path>
                </a:pathLst>
              </a:custGeom>
              <a:solidFill>
                <a:srgbClr val="FFF09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899" name="Google Shape;3899;p12"/>
              <p:cNvSpPr/>
              <p:nvPr/>
            </p:nvSpPr>
            <p:spPr>
              <a:xfrm>
                <a:off x="824" y="2910"/>
                <a:ext cx="328" cy="421"/>
              </a:xfrm>
              <a:custGeom>
                <a:rect b="b" l="l" r="r" t="t"/>
                <a:pathLst>
                  <a:path extrusionOk="0" h="421" w="328">
                    <a:moveTo>
                      <a:pt x="0" y="363"/>
                    </a:moveTo>
                    <a:lnTo>
                      <a:pt x="0" y="363"/>
                    </a:lnTo>
                    <a:lnTo>
                      <a:pt x="22" y="394"/>
                    </a:lnTo>
                    <a:lnTo>
                      <a:pt x="0" y="363"/>
                    </a:lnTo>
                    <a:moveTo>
                      <a:pt x="328" y="235"/>
                    </a:moveTo>
                    <a:lnTo>
                      <a:pt x="229" y="301"/>
                    </a:lnTo>
                    <a:lnTo>
                      <a:pt x="268" y="421"/>
                    </a:lnTo>
                    <a:lnTo>
                      <a:pt x="229" y="301"/>
                    </a:lnTo>
                    <a:lnTo>
                      <a:pt x="328" y="235"/>
                    </a:lnTo>
                    <a:moveTo>
                      <a:pt x="144" y="169"/>
                    </a:moveTo>
                    <a:lnTo>
                      <a:pt x="142" y="169"/>
                    </a:lnTo>
                    <a:lnTo>
                      <a:pt x="142" y="171"/>
                    </a:lnTo>
                    <a:lnTo>
                      <a:pt x="144" y="169"/>
                    </a:lnTo>
                    <a:moveTo>
                      <a:pt x="45" y="147"/>
                    </a:moveTo>
                    <a:lnTo>
                      <a:pt x="43" y="151"/>
                    </a:lnTo>
                    <a:lnTo>
                      <a:pt x="43" y="151"/>
                    </a:lnTo>
                    <a:lnTo>
                      <a:pt x="45" y="147"/>
                    </a:lnTo>
                    <a:moveTo>
                      <a:pt x="46" y="145"/>
                    </a:moveTo>
                    <a:lnTo>
                      <a:pt x="46" y="145"/>
                    </a:lnTo>
                    <a:lnTo>
                      <a:pt x="48" y="154"/>
                    </a:lnTo>
                    <a:lnTo>
                      <a:pt x="46" y="145"/>
                    </a:lnTo>
                    <a:moveTo>
                      <a:pt x="37" y="109"/>
                    </a:moveTo>
                    <a:lnTo>
                      <a:pt x="37" y="109"/>
                    </a:lnTo>
                    <a:lnTo>
                      <a:pt x="43" y="109"/>
                    </a:lnTo>
                    <a:lnTo>
                      <a:pt x="43" y="109"/>
                    </a:lnTo>
                    <a:lnTo>
                      <a:pt x="37" y="109"/>
                    </a:lnTo>
                    <a:moveTo>
                      <a:pt x="66" y="81"/>
                    </a:moveTo>
                    <a:lnTo>
                      <a:pt x="53" y="92"/>
                    </a:lnTo>
                    <a:lnTo>
                      <a:pt x="66" y="81"/>
                    </a:lnTo>
                    <a:lnTo>
                      <a:pt x="66" y="81"/>
                    </a:lnTo>
                    <a:moveTo>
                      <a:pt x="202" y="0"/>
                    </a:moveTo>
                    <a:lnTo>
                      <a:pt x="193" y="158"/>
                    </a:lnTo>
                    <a:lnTo>
                      <a:pt x="206" y="147"/>
                    </a:lnTo>
                    <a:lnTo>
                      <a:pt x="328" y="235"/>
                    </a:lnTo>
                    <a:lnTo>
                      <a:pt x="206" y="147"/>
                    </a:lnTo>
                    <a:lnTo>
                      <a:pt x="193" y="158"/>
                    </a:lnTo>
                    <a:lnTo>
                      <a:pt x="202" y="0"/>
                    </a:lnTo>
                    <a:moveTo>
                      <a:pt x="202" y="0"/>
                    </a:moveTo>
                    <a:lnTo>
                      <a:pt x="73" y="49"/>
                    </a:lnTo>
                    <a:lnTo>
                      <a:pt x="73" y="49"/>
                    </a:lnTo>
                    <a:lnTo>
                      <a:pt x="202"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900" name="Google Shape;3900;p12"/>
              <p:cNvSpPr/>
              <p:nvPr/>
            </p:nvSpPr>
            <p:spPr>
              <a:xfrm>
                <a:off x="799" y="3274"/>
                <a:ext cx="43" cy="554"/>
              </a:xfrm>
              <a:custGeom>
                <a:rect b="b" l="l" r="r" t="t"/>
                <a:pathLst>
                  <a:path extrusionOk="0" h="295" w="24">
                    <a:moveTo>
                      <a:pt x="11" y="0"/>
                    </a:moveTo>
                    <a:cubicBezTo>
                      <a:pt x="9" y="1"/>
                      <a:pt x="7" y="1"/>
                      <a:pt x="4" y="1"/>
                    </a:cubicBezTo>
                    <a:cubicBezTo>
                      <a:pt x="3" y="1"/>
                      <a:pt x="2" y="1"/>
                      <a:pt x="1" y="1"/>
                    </a:cubicBezTo>
                    <a:cubicBezTo>
                      <a:pt x="0" y="5"/>
                      <a:pt x="0" y="5"/>
                      <a:pt x="0" y="5"/>
                    </a:cubicBezTo>
                    <a:cubicBezTo>
                      <a:pt x="0" y="287"/>
                      <a:pt x="0" y="287"/>
                      <a:pt x="0" y="287"/>
                    </a:cubicBezTo>
                    <a:cubicBezTo>
                      <a:pt x="5" y="289"/>
                      <a:pt x="10" y="292"/>
                      <a:pt x="14" y="295"/>
                    </a:cubicBezTo>
                    <a:cubicBezTo>
                      <a:pt x="0" y="295"/>
                      <a:pt x="0" y="295"/>
                      <a:pt x="0" y="295"/>
                    </a:cubicBezTo>
                    <a:cubicBezTo>
                      <a:pt x="24" y="295"/>
                      <a:pt x="24" y="295"/>
                      <a:pt x="24" y="295"/>
                    </a:cubicBezTo>
                    <a:cubicBezTo>
                      <a:pt x="11" y="0"/>
                      <a:pt x="11" y="0"/>
                      <a:pt x="11" y="0"/>
                    </a:cubicBezTo>
                  </a:path>
                </a:pathLst>
              </a:custGeom>
              <a:solidFill>
                <a:srgbClr val="D18A5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901" name="Google Shape;3901;p12"/>
              <p:cNvSpPr/>
              <p:nvPr/>
            </p:nvSpPr>
            <p:spPr>
              <a:xfrm>
                <a:off x="810" y="2813"/>
                <a:ext cx="87" cy="294"/>
              </a:xfrm>
              <a:custGeom>
                <a:rect b="b" l="l" r="r" t="t"/>
                <a:pathLst>
                  <a:path extrusionOk="0" h="157" w="49">
                    <a:moveTo>
                      <a:pt x="2" y="0"/>
                    </a:moveTo>
                    <a:cubicBezTo>
                      <a:pt x="0" y="155"/>
                      <a:pt x="0" y="155"/>
                      <a:pt x="0" y="155"/>
                    </a:cubicBezTo>
                    <a:cubicBezTo>
                      <a:pt x="2" y="155"/>
                      <a:pt x="4" y="154"/>
                      <a:pt x="6" y="154"/>
                    </a:cubicBezTo>
                    <a:cubicBezTo>
                      <a:pt x="10" y="154"/>
                      <a:pt x="13" y="155"/>
                      <a:pt x="16" y="157"/>
                    </a:cubicBezTo>
                    <a:cubicBezTo>
                      <a:pt x="22" y="124"/>
                      <a:pt x="22" y="124"/>
                      <a:pt x="22" y="124"/>
                    </a:cubicBezTo>
                    <a:cubicBezTo>
                      <a:pt x="32" y="132"/>
                      <a:pt x="32" y="132"/>
                      <a:pt x="32" y="132"/>
                    </a:cubicBezTo>
                    <a:cubicBezTo>
                      <a:pt x="33" y="130"/>
                      <a:pt x="33" y="130"/>
                      <a:pt x="33" y="130"/>
                    </a:cubicBezTo>
                    <a:cubicBezTo>
                      <a:pt x="34" y="129"/>
                      <a:pt x="34" y="129"/>
                      <a:pt x="34" y="129"/>
                    </a:cubicBezTo>
                    <a:cubicBezTo>
                      <a:pt x="34" y="129"/>
                      <a:pt x="34" y="129"/>
                      <a:pt x="34" y="129"/>
                    </a:cubicBezTo>
                    <a:cubicBezTo>
                      <a:pt x="32" y="110"/>
                      <a:pt x="32" y="110"/>
                      <a:pt x="32" y="110"/>
                    </a:cubicBezTo>
                    <a:cubicBezTo>
                      <a:pt x="29" y="110"/>
                      <a:pt x="29" y="110"/>
                      <a:pt x="29" y="110"/>
                    </a:cubicBezTo>
                    <a:cubicBezTo>
                      <a:pt x="32" y="107"/>
                      <a:pt x="32" y="107"/>
                      <a:pt x="32" y="107"/>
                    </a:cubicBezTo>
                    <a:cubicBezTo>
                      <a:pt x="31" y="97"/>
                      <a:pt x="31" y="97"/>
                      <a:pt x="31" y="97"/>
                    </a:cubicBezTo>
                    <a:cubicBezTo>
                      <a:pt x="37" y="102"/>
                      <a:pt x="37" y="102"/>
                      <a:pt x="37" y="102"/>
                    </a:cubicBezTo>
                    <a:cubicBezTo>
                      <a:pt x="38" y="101"/>
                      <a:pt x="38" y="101"/>
                      <a:pt x="38" y="101"/>
                    </a:cubicBezTo>
                    <a:cubicBezTo>
                      <a:pt x="45" y="95"/>
                      <a:pt x="45" y="95"/>
                      <a:pt x="45" y="95"/>
                    </a:cubicBezTo>
                    <a:cubicBezTo>
                      <a:pt x="43" y="81"/>
                      <a:pt x="43" y="81"/>
                      <a:pt x="43" y="81"/>
                    </a:cubicBezTo>
                    <a:cubicBezTo>
                      <a:pt x="49" y="78"/>
                      <a:pt x="49" y="78"/>
                      <a:pt x="49" y="78"/>
                    </a:cubicBezTo>
                    <a:cubicBezTo>
                      <a:pt x="49" y="78"/>
                      <a:pt x="49" y="78"/>
                      <a:pt x="49" y="78"/>
                    </a:cubicBezTo>
                    <a:cubicBezTo>
                      <a:pt x="49" y="78"/>
                      <a:pt x="49" y="78"/>
                      <a:pt x="49" y="78"/>
                    </a:cubicBezTo>
                    <a:cubicBezTo>
                      <a:pt x="2" y="0"/>
                      <a:pt x="2" y="0"/>
                      <a:pt x="2" y="0"/>
                    </a:cubicBezTo>
                  </a:path>
                </a:pathLst>
              </a:custGeom>
              <a:solidFill>
                <a:srgbClr val="8ECB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902" name="Google Shape;3902;p12"/>
              <p:cNvSpPr/>
              <p:nvPr/>
            </p:nvSpPr>
            <p:spPr>
              <a:xfrm>
                <a:off x="799" y="2813"/>
                <a:ext cx="15" cy="298"/>
              </a:xfrm>
              <a:custGeom>
                <a:rect b="b" l="l" r="r" t="t"/>
                <a:pathLst>
                  <a:path extrusionOk="0" h="159" w="8">
                    <a:moveTo>
                      <a:pt x="8" y="0"/>
                    </a:moveTo>
                    <a:cubicBezTo>
                      <a:pt x="8" y="0"/>
                      <a:pt x="8" y="0"/>
                      <a:pt x="8" y="0"/>
                    </a:cubicBezTo>
                    <a:cubicBezTo>
                      <a:pt x="0" y="11"/>
                      <a:pt x="0" y="11"/>
                      <a:pt x="0" y="11"/>
                    </a:cubicBezTo>
                    <a:cubicBezTo>
                      <a:pt x="0" y="159"/>
                      <a:pt x="0" y="159"/>
                      <a:pt x="0" y="159"/>
                    </a:cubicBezTo>
                    <a:cubicBezTo>
                      <a:pt x="2" y="157"/>
                      <a:pt x="4" y="156"/>
                      <a:pt x="6" y="155"/>
                    </a:cubicBezTo>
                    <a:cubicBezTo>
                      <a:pt x="8" y="0"/>
                      <a:pt x="8" y="0"/>
                      <a:pt x="8" y="0"/>
                    </a:cubicBezTo>
                  </a:path>
                </a:pathLst>
              </a:custGeom>
              <a:solidFill>
                <a:srgbClr val="7AB6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903" name="Google Shape;3903;p12"/>
              <p:cNvSpPr/>
              <p:nvPr/>
            </p:nvSpPr>
            <p:spPr>
              <a:xfrm>
                <a:off x="872" y="3162"/>
                <a:ext cx="220" cy="169"/>
              </a:xfrm>
              <a:custGeom>
                <a:rect b="b" l="l" r="r" t="t"/>
                <a:pathLst>
                  <a:path extrusionOk="0" h="90" w="124">
                    <a:moveTo>
                      <a:pt x="1" y="0"/>
                    </a:moveTo>
                    <a:cubicBezTo>
                      <a:pt x="0" y="1"/>
                      <a:pt x="0" y="1"/>
                      <a:pt x="0" y="1"/>
                    </a:cubicBezTo>
                    <a:cubicBezTo>
                      <a:pt x="9" y="8"/>
                      <a:pt x="12" y="21"/>
                      <a:pt x="8" y="32"/>
                    </a:cubicBezTo>
                    <a:cubicBezTo>
                      <a:pt x="124" y="90"/>
                      <a:pt x="124" y="90"/>
                      <a:pt x="124" y="90"/>
                    </a:cubicBezTo>
                    <a:cubicBezTo>
                      <a:pt x="102" y="26"/>
                      <a:pt x="102" y="26"/>
                      <a:pt x="102" y="26"/>
                    </a:cubicBezTo>
                    <a:cubicBezTo>
                      <a:pt x="84" y="38"/>
                      <a:pt x="84" y="38"/>
                      <a:pt x="84" y="38"/>
                    </a:cubicBezTo>
                    <a:cubicBezTo>
                      <a:pt x="65" y="16"/>
                      <a:pt x="65" y="16"/>
                      <a:pt x="65" y="16"/>
                    </a:cubicBezTo>
                    <a:cubicBezTo>
                      <a:pt x="63" y="36"/>
                      <a:pt x="63" y="36"/>
                      <a:pt x="63" y="36"/>
                    </a:cubicBezTo>
                    <a:cubicBezTo>
                      <a:pt x="39" y="8"/>
                      <a:pt x="39" y="8"/>
                      <a:pt x="39" y="8"/>
                    </a:cubicBezTo>
                    <a:cubicBezTo>
                      <a:pt x="38" y="24"/>
                      <a:pt x="38" y="24"/>
                      <a:pt x="38" y="24"/>
                    </a:cubicBezTo>
                    <a:cubicBezTo>
                      <a:pt x="1" y="0"/>
                      <a:pt x="1" y="0"/>
                      <a:pt x="1" y="0"/>
                    </a:cubicBezTo>
                  </a:path>
                </a:pathLst>
              </a:custGeom>
              <a:solidFill>
                <a:srgbClr val="8ECB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904" name="Google Shape;3904;p12"/>
              <p:cNvSpPr/>
              <p:nvPr/>
            </p:nvSpPr>
            <p:spPr>
              <a:xfrm>
                <a:off x="824" y="3222"/>
                <a:ext cx="268" cy="161"/>
              </a:xfrm>
              <a:custGeom>
                <a:rect b="b" l="l" r="r" t="t"/>
                <a:pathLst>
                  <a:path extrusionOk="0" h="86" w="151">
                    <a:moveTo>
                      <a:pt x="35" y="0"/>
                    </a:moveTo>
                    <a:cubicBezTo>
                      <a:pt x="32" y="11"/>
                      <a:pt x="24" y="19"/>
                      <a:pt x="10" y="19"/>
                    </a:cubicBezTo>
                    <a:cubicBezTo>
                      <a:pt x="9" y="19"/>
                      <a:pt x="7" y="19"/>
                      <a:pt x="6" y="19"/>
                    </a:cubicBezTo>
                    <a:cubicBezTo>
                      <a:pt x="5" y="22"/>
                      <a:pt x="3" y="25"/>
                      <a:pt x="0" y="27"/>
                    </a:cubicBezTo>
                    <a:cubicBezTo>
                      <a:pt x="12" y="44"/>
                      <a:pt x="12" y="44"/>
                      <a:pt x="12" y="44"/>
                    </a:cubicBezTo>
                    <a:cubicBezTo>
                      <a:pt x="21" y="24"/>
                      <a:pt x="21" y="24"/>
                      <a:pt x="21" y="24"/>
                    </a:cubicBezTo>
                    <a:cubicBezTo>
                      <a:pt x="38" y="73"/>
                      <a:pt x="38" y="73"/>
                      <a:pt x="38" y="73"/>
                    </a:cubicBezTo>
                    <a:cubicBezTo>
                      <a:pt x="50" y="48"/>
                      <a:pt x="50" y="48"/>
                      <a:pt x="50" y="48"/>
                    </a:cubicBezTo>
                    <a:cubicBezTo>
                      <a:pt x="63" y="86"/>
                      <a:pt x="63" y="86"/>
                      <a:pt x="63" y="86"/>
                    </a:cubicBezTo>
                    <a:cubicBezTo>
                      <a:pt x="151" y="58"/>
                      <a:pt x="151" y="58"/>
                      <a:pt x="151" y="58"/>
                    </a:cubicBezTo>
                    <a:cubicBezTo>
                      <a:pt x="35" y="0"/>
                      <a:pt x="35" y="0"/>
                      <a:pt x="35" y="0"/>
                    </a:cubicBezTo>
                  </a:path>
                </a:pathLst>
              </a:custGeom>
              <a:solidFill>
                <a:srgbClr val="7AB6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905" name="Google Shape;3905;p12"/>
              <p:cNvSpPr/>
              <p:nvPr/>
            </p:nvSpPr>
            <p:spPr>
              <a:xfrm>
                <a:off x="838" y="2910"/>
                <a:ext cx="188" cy="207"/>
              </a:xfrm>
              <a:custGeom>
                <a:rect b="b" l="l" r="r" t="t"/>
                <a:pathLst>
                  <a:path extrusionOk="0" h="110" w="106">
                    <a:moveTo>
                      <a:pt x="106" y="0"/>
                    </a:moveTo>
                    <a:cubicBezTo>
                      <a:pt x="33" y="26"/>
                      <a:pt x="33" y="26"/>
                      <a:pt x="33" y="26"/>
                    </a:cubicBezTo>
                    <a:cubicBezTo>
                      <a:pt x="27" y="29"/>
                      <a:pt x="27" y="29"/>
                      <a:pt x="27" y="29"/>
                    </a:cubicBezTo>
                    <a:cubicBezTo>
                      <a:pt x="29" y="43"/>
                      <a:pt x="29" y="43"/>
                      <a:pt x="29" y="43"/>
                    </a:cubicBezTo>
                    <a:cubicBezTo>
                      <a:pt x="29" y="43"/>
                      <a:pt x="29" y="43"/>
                      <a:pt x="29" y="43"/>
                    </a:cubicBezTo>
                    <a:cubicBezTo>
                      <a:pt x="29" y="43"/>
                      <a:pt x="29" y="43"/>
                      <a:pt x="29" y="43"/>
                    </a:cubicBezTo>
                    <a:cubicBezTo>
                      <a:pt x="30" y="58"/>
                      <a:pt x="30" y="58"/>
                      <a:pt x="30" y="58"/>
                    </a:cubicBezTo>
                    <a:cubicBezTo>
                      <a:pt x="21" y="50"/>
                      <a:pt x="21" y="50"/>
                      <a:pt x="21" y="50"/>
                    </a:cubicBezTo>
                    <a:cubicBezTo>
                      <a:pt x="21" y="50"/>
                      <a:pt x="21" y="50"/>
                      <a:pt x="21" y="50"/>
                    </a:cubicBezTo>
                    <a:cubicBezTo>
                      <a:pt x="15" y="45"/>
                      <a:pt x="15" y="45"/>
                      <a:pt x="15" y="45"/>
                    </a:cubicBezTo>
                    <a:cubicBezTo>
                      <a:pt x="16" y="55"/>
                      <a:pt x="16" y="55"/>
                      <a:pt x="16" y="55"/>
                    </a:cubicBezTo>
                    <a:cubicBezTo>
                      <a:pt x="16" y="58"/>
                      <a:pt x="16" y="58"/>
                      <a:pt x="16" y="58"/>
                    </a:cubicBezTo>
                    <a:cubicBezTo>
                      <a:pt x="16" y="58"/>
                      <a:pt x="16" y="58"/>
                      <a:pt x="16" y="58"/>
                    </a:cubicBezTo>
                    <a:cubicBezTo>
                      <a:pt x="16" y="58"/>
                      <a:pt x="16" y="58"/>
                      <a:pt x="16" y="58"/>
                    </a:cubicBezTo>
                    <a:cubicBezTo>
                      <a:pt x="18" y="77"/>
                      <a:pt x="18" y="77"/>
                      <a:pt x="18" y="77"/>
                    </a:cubicBezTo>
                    <a:cubicBezTo>
                      <a:pt x="19" y="82"/>
                      <a:pt x="19" y="82"/>
                      <a:pt x="19" y="82"/>
                    </a:cubicBezTo>
                    <a:cubicBezTo>
                      <a:pt x="16" y="80"/>
                      <a:pt x="16" y="80"/>
                      <a:pt x="16" y="80"/>
                    </a:cubicBezTo>
                    <a:cubicBezTo>
                      <a:pt x="16" y="80"/>
                      <a:pt x="16" y="80"/>
                      <a:pt x="16" y="80"/>
                    </a:cubicBezTo>
                    <a:cubicBezTo>
                      <a:pt x="16" y="80"/>
                      <a:pt x="16" y="80"/>
                      <a:pt x="16" y="80"/>
                    </a:cubicBezTo>
                    <a:cubicBezTo>
                      <a:pt x="6" y="72"/>
                      <a:pt x="6" y="72"/>
                      <a:pt x="6" y="72"/>
                    </a:cubicBezTo>
                    <a:cubicBezTo>
                      <a:pt x="0" y="105"/>
                      <a:pt x="0" y="105"/>
                      <a:pt x="0" y="105"/>
                    </a:cubicBezTo>
                    <a:cubicBezTo>
                      <a:pt x="2" y="106"/>
                      <a:pt x="4" y="108"/>
                      <a:pt x="5" y="110"/>
                    </a:cubicBezTo>
                    <a:cubicBezTo>
                      <a:pt x="26" y="101"/>
                      <a:pt x="26" y="101"/>
                      <a:pt x="26" y="101"/>
                    </a:cubicBezTo>
                    <a:cubicBezTo>
                      <a:pt x="106" y="0"/>
                      <a:pt x="106" y="0"/>
                      <a:pt x="106" y="0"/>
                    </a:cubicBezTo>
                  </a:path>
                </a:pathLst>
              </a:custGeom>
              <a:solidFill>
                <a:srgbClr val="8ECB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906" name="Google Shape;3906;p12"/>
              <p:cNvSpPr/>
              <p:nvPr/>
            </p:nvSpPr>
            <p:spPr>
              <a:xfrm>
                <a:off x="849" y="2910"/>
                <a:ext cx="177" cy="254"/>
              </a:xfrm>
              <a:custGeom>
                <a:rect b="b" l="l" r="r" t="t"/>
                <a:pathLst>
                  <a:path extrusionOk="0" h="135" w="100">
                    <a:moveTo>
                      <a:pt x="1" y="126"/>
                    </a:moveTo>
                    <a:cubicBezTo>
                      <a:pt x="1" y="127"/>
                      <a:pt x="1" y="128"/>
                      <a:pt x="0" y="130"/>
                    </a:cubicBezTo>
                    <a:cubicBezTo>
                      <a:pt x="5" y="130"/>
                      <a:pt x="9" y="132"/>
                      <a:pt x="13" y="135"/>
                    </a:cubicBezTo>
                    <a:cubicBezTo>
                      <a:pt x="14" y="134"/>
                      <a:pt x="14" y="134"/>
                      <a:pt x="14" y="134"/>
                    </a:cubicBezTo>
                    <a:cubicBezTo>
                      <a:pt x="1" y="126"/>
                      <a:pt x="1" y="126"/>
                      <a:pt x="1" y="126"/>
                    </a:cubicBezTo>
                    <a:moveTo>
                      <a:pt x="100" y="0"/>
                    </a:moveTo>
                    <a:cubicBezTo>
                      <a:pt x="20" y="101"/>
                      <a:pt x="20" y="101"/>
                      <a:pt x="20" y="101"/>
                    </a:cubicBezTo>
                    <a:cubicBezTo>
                      <a:pt x="55" y="86"/>
                      <a:pt x="55" y="86"/>
                      <a:pt x="55" y="86"/>
                    </a:cubicBezTo>
                    <a:cubicBezTo>
                      <a:pt x="54" y="102"/>
                      <a:pt x="54" y="102"/>
                      <a:pt x="54" y="102"/>
                    </a:cubicBezTo>
                    <a:cubicBezTo>
                      <a:pt x="66" y="91"/>
                      <a:pt x="66" y="91"/>
                      <a:pt x="66" y="91"/>
                    </a:cubicBezTo>
                    <a:cubicBezTo>
                      <a:pt x="66" y="90"/>
                      <a:pt x="66" y="90"/>
                      <a:pt x="66" y="90"/>
                    </a:cubicBezTo>
                    <a:cubicBezTo>
                      <a:pt x="67" y="90"/>
                      <a:pt x="67" y="90"/>
                      <a:pt x="67" y="90"/>
                    </a:cubicBezTo>
                    <a:cubicBezTo>
                      <a:pt x="81" y="77"/>
                      <a:pt x="81" y="77"/>
                      <a:pt x="81" y="77"/>
                    </a:cubicBezTo>
                    <a:cubicBezTo>
                      <a:pt x="81" y="89"/>
                      <a:pt x="81" y="89"/>
                      <a:pt x="81" y="89"/>
                    </a:cubicBezTo>
                    <a:cubicBezTo>
                      <a:pt x="91" y="88"/>
                      <a:pt x="91" y="88"/>
                      <a:pt x="91" y="88"/>
                    </a:cubicBezTo>
                    <a:cubicBezTo>
                      <a:pt x="95" y="84"/>
                      <a:pt x="95" y="84"/>
                      <a:pt x="95" y="84"/>
                    </a:cubicBezTo>
                    <a:cubicBezTo>
                      <a:pt x="100" y="0"/>
                      <a:pt x="100" y="0"/>
                      <a:pt x="100" y="0"/>
                    </a:cubicBezTo>
                  </a:path>
                </a:pathLst>
              </a:custGeom>
              <a:solidFill>
                <a:srgbClr val="7AB6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907" name="Google Shape;3907;p12"/>
              <p:cNvSpPr/>
              <p:nvPr/>
            </p:nvSpPr>
            <p:spPr>
              <a:xfrm>
                <a:off x="847" y="3055"/>
                <a:ext cx="305" cy="90"/>
              </a:xfrm>
              <a:custGeom>
                <a:rect b="b" l="l" r="r" t="t"/>
                <a:pathLst>
                  <a:path extrusionOk="0" h="48" w="172">
                    <a:moveTo>
                      <a:pt x="82" y="0"/>
                    </a:moveTo>
                    <a:cubicBezTo>
                      <a:pt x="68" y="13"/>
                      <a:pt x="68" y="13"/>
                      <a:pt x="68" y="13"/>
                    </a:cubicBezTo>
                    <a:cubicBezTo>
                      <a:pt x="67" y="14"/>
                      <a:pt x="67" y="14"/>
                      <a:pt x="67" y="14"/>
                    </a:cubicBezTo>
                    <a:cubicBezTo>
                      <a:pt x="55" y="25"/>
                      <a:pt x="55" y="25"/>
                      <a:pt x="55" y="25"/>
                    </a:cubicBezTo>
                    <a:cubicBezTo>
                      <a:pt x="56" y="9"/>
                      <a:pt x="56" y="9"/>
                      <a:pt x="56" y="9"/>
                    </a:cubicBezTo>
                    <a:cubicBezTo>
                      <a:pt x="21" y="24"/>
                      <a:pt x="21" y="24"/>
                      <a:pt x="21" y="24"/>
                    </a:cubicBezTo>
                    <a:cubicBezTo>
                      <a:pt x="0" y="33"/>
                      <a:pt x="0" y="33"/>
                      <a:pt x="0" y="33"/>
                    </a:cubicBezTo>
                    <a:cubicBezTo>
                      <a:pt x="1" y="35"/>
                      <a:pt x="2" y="38"/>
                      <a:pt x="2" y="40"/>
                    </a:cubicBezTo>
                    <a:cubicBezTo>
                      <a:pt x="172" y="48"/>
                      <a:pt x="172" y="48"/>
                      <a:pt x="172" y="48"/>
                    </a:cubicBezTo>
                    <a:cubicBezTo>
                      <a:pt x="103" y="1"/>
                      <a:pt x="103" y="1"/>
                      <a:pt x="103" y="1"/>
                    </a:cubicBezTo>
                    <a:cubicBezTo>
                      <a:pt x="96" y="7"/>
                      <a:pt x="96" y="7"/>
                      <a:pt x="96" y="7"/>
                    </a:cubicBezTo>
                    <a:cubicBezTo>
                      <a:pt x="92" y="11"/>
                      <a:pt x="92" y="11"/>
                      <a:pt x="92" y="11"/>
                    </a:cubicBezTo>
                    <a:cubicBezTo>
                      <a:pt x="81" y="20"/>
                      <a:pt x="81" y="20"/>
                      <a:pt x="81" y="20"/>
                    </a:cubicBezTo>
                    <a:cubicBezTo>
                      <a:pt x="82" y="12"/>
                      <a:pt x="82" y="12"/>
                      <a:pt x="82" y="12"/>
                    </a:cubicBezTo>
                    <a:cubicBezTo>
                      <a:pt x="82" y="0"/>
                      <a:pt x="82" y="0"/>
                      <a:pt x="82" y="0"/>
                    </a:cubicBezTo>
                  </a:path>
                </a:pathLst>
              </a:custGeom>
              <a:solidFill>
                <a:srgbClr val="8ECB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908" name="Google Shape;3908;p12"/>
              <p:cNvSpPr/>
              <p:nvPr/>
            </p:nvSpPr>
            <p:spPr>
              <a:xfrm>
                <a:off x="851" y="3130"/>
                <a:ext cx="301" cy="103"/>
              </a:xfrm>
              <a:custGeom>
                <a:rect b="b" l="l" r="r" t="t"/>
                <a:pathLst>
                  <a:path extrusionOk="0" h="55" w="170">
                    <a:moveTo>
                      <a:pt x="0" y="0"/>
                    </a:moveTo>
                    <a:cubicBezTo>
                      <a:pt x="1" y="3"/>
                      <a:pt x="1" y="6"/>
                      <a:pt x="0" y="9"/>
                    </a:cubicBezTo>
                    <a:cubicBezTo>
                      <a:pt x="13" y="17"/>
                      <a:pt x="13" y="17"/>
                      <a:pt x="13" y="17"/>
                    </a:cubicBezTo>
                    <a:cubicBezTo>
                      <a:pt x="50" y="41"/>
                      <a:pt x="50" y="41"/>
                      <a:pt x="50" y="41"/>
                    </a:cubicBezTo>
                    <a:cubicBezTo>
                      <a:pt x="51" y="25"/>
                      <a:pt x="51" y="25"/>
                      <a:pt x="51" y="25"/>
                    </a:cubicBezTo>
                    <a:cubicBezTo>
                      <a:pt x="75" y="53"/>
                      <a:pt x="75" y="53"/>
                      <a:pt x="75" y="53"/>
                    </a:cubicBezTo>
                    <a:cubicBezTo>
                      <a:pt x="77" y="33"/>
                      <a:pt x="77" y="33"/>
                      <a:pt x="77" y="33"/>
                    </a:cubicBezTo>
                    <a:cubicBezTo>
                      <a:pt x="96" y="55"/>
                      <a:pt x="96" y="55"/>
                      <a:pt x="96" y="55"/>
                    </a:cubicBezTo>
                    <a:cubicBezTo>
                      <a:pt x="114" y="43"/>
                      <a:pt x="114" y="43"/>
                      <a:pt x="114" y="43"/>
                    </a:cubicBezTo>
                    <a:cubicBezTo>
                      <a:pt x="170" y="8"/>
                      <a:pt x="170" y="8"/>
                      <a:pt x="170" y="8"/>
                    </a:cubicBezTo>
                    <a:cubicBezTo>
                      <a:pt x="0" y="0"/>
                      <a:pt x="0" y="0"/>
                      <a:pt x="0" y="0"/>
                    </a:cubicBezTo>
                  </a:path>
                </a:pathLst>
              </a:custGeom>
              <a:solidFill>
                <a:srgbClr val="7AB6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909" name="Google Shape;3909;p12"/>
              <p:cNvSpPr/>
              <p:nvPr/>
            </p:nvSpPr>
            <p:spPr>
              <a:xfrm>
                <a:off x="799" y="3276"/>
                <a:ext cx="2" cy="8"/>
              </a:xfrm>
              <a:custGeom>
                <a:rect b="b" l="l" r="r" t="t"/>
                <a:pathLst>
                  <a:path extrusionOk="0" h="4" w="1">
                    <a:moveTo>
                      <a:pt x="0" y="0"/>
                    </a:moveTo>
                    <a:cubicBezTo>
                      <a:pt x="0" y="4"/>
                      <a:pt x="0" y="4"/>
                      <a:pt x="0" y="4"/>
                    </a:cubicBezTo>
                    <a:cubicBezTo>
                      <a:pt x="1" y="0"/>
                      <a:pt x="1" y="0"/>
                      <a:pt x="1" y="0"/>
                    </a:cubicBezTo>
                    <a:cubicBezTo>
                      <a:pt x="1" y="0"/>
                      <a:pt x="0" y="0"/>
                      <a:pt x="0" y="0"/>
                    </a:cubicBezTo>
                  </a:path>
                </a:pathLst>
              </a:custGeom>
              <a:solidFill>
                <a:srgbClr val="7AB6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910" name="Google Shape;3910;p12"/>
              <p:cNvSpPr/>
              <p:nvPr/>
            </p:nvSpPr>
            <p:spPr>
              <a:xfrm>
                <a:off x="799" y="3102"/>
                <a:ext cx="94" cy="174"/>
              </a:xfrm>
              <a:custGeom>
                <a:rect b="b" l="l" r="r" t="t"/>
                <a:pathLst>
                  <a:path extrusionOk="0" h="93" w="53">
                    <a:moveTo>
                      <a:pt x="12" y="0"/>
                    </a:moveTo>
                    <a:cubicBezTo>
                      <a:pt x="10" y="0"/>
                      <a:pt x="8" y="1"/>
                      <a:pt x="6" y="1"/>
                    </a:cubicBezTo>
                    <a:cubicBezTo>
                      <a:pt x="6" y="1"/>
                      <a:pt x="6" y="1"/>
                      <a:pt x="6" y="1"/>
                    </a:cubicBezTo>
                    <a:cubicBezTo>
                      <a:pt x="4" y="2"/>
                      <a:pt x="2" y="3"/>
                      <a:pt x="0" y="5"/>
                    </a:cubicBezTo>
                    <a:cubicBezTo>
                      <a:pt x="0" y="93"/>
                      <a:pt x="0" y="93"/>
                      <a:pt x="0" y="93"/>
                    </a:cubicBezTo>
                    <a:cubicBezTo>
                      <a:pt x="0" y="93"/>
                      <a:pt x="1" y="93"/>
                      <a:pt x="1" y="93"/>
                    </a:cubicBezTo>
                    <a:cubicBezTo>
                      <a:pt x="2" y="93"/>
                      <a:pt x="3" y="93"/>
                      <a:pt x="4" y="93"/>
                    </a:cubicBezTo>
                    <a:cubicBezTo>
                      <a:pt x="7" y="93"/>
                      <a:pt x="9" y="93"/>
                      <a:pt x="11" y="92"/>
                    </a:cubicBezTo>
                    <a:cubicBezTo>
                      <a:pt x="11" y="92"/>
                      <a:pt x="11" y="92"/>
                      <a:pt x="11" y="92"/>
                    </a:cubicBezTo>
                    <a:cubicBezTo>
                      <a:pt x="12" y="91"/>
                      <a:pt x="13" y="91"/>
                      <a:pt x="14" y="91"/>
                    </a:cubicBezTo>
                    <a:cubicBezTo>
                      <a:pt x="14" y="91"/>
                      <a:pt x="14" y="91"/>
                      <a:pt x="14" y="91"/>
                    </a:cubicBezTo>
                    <a:cubicBezTo>
                      <a:pt x="14" y="91"/>
                      <a:pt x="14" y="91"/>
                      <a:pt x="14" y="91"/>
                    </a:cubicBezTo>
                    <a:cubicBezTo>
                      <a:pt x="17" y="89"/>
                      <a:pt x="19" y="86"/>
                      <a:pt x="20" y="83"/>
                    </a:cubicBezTo>
                    <a:cubicBezTo>
                      <a:pt x="21" y="83"/>
                      <a:pt x="23" y="83"/>
                      <a:pt x="24" y="83"/>
                    </a:cubicBezTo>
                    <a:cubicBezTo>
                      <a:pt x="38" y="83"/>
                      <a:pt x="46" y="75"/>
                      <a:pt x="49" y="64"/>
                    </a:cubicBezTo>
                    <a:cubicBezTo>
                      <a:pt x="53" y="53"/>
                      <a:pt x="50" y="40"/>
                      <a:pt x="41" y="33"/>
                    </a:cubicBezTo>
                    <a:cubicBezTo>
                      <a:pt x="37" y="30"/>
                      <a:pt x="33" y="28"/>
                      <a:pt x="28" y="28"/>
                    </a:cubicBezTo>
                    <a:cubicBezTo>
                      <a:pt x="29" y="26"/>
                      <a:pt x="29" y="25"/>
                      <a:pt x="29" y="24"/>
                    </a:cubicBezTo>
                    <a:cubicBezTo>
                      <a:pt x="30" y="21"/>
                      <a:pt x="30" y="18"/>
                      <a:pt x="29" y="15"/>
                    </a:cubicBezTo>
                    <a:cubicBezTo>
                      <a:pt x="29" y="13"/>
                      <a:pt x="28" y="10"/>
                      <a:pt x="27" y="8"/>
                    </a:cubicBezTo>
                    <a:cubicBezTo>
                      <a:pt x="26" y="6"/>
                      <a:pt x="24" y="4"/>
                      <a:pt x="22" y="3"/>
                    </a:cubicBezTo>
                    <a:cubicBezTo>
                      <a:pt x="19" y="1"/>
                      <a:pt x="16" y="0"/>
                      <a:pt x="12" y="0"/>
                    </a:cubicBezTo>
                  </a:path>
                </a:pathLst>
              </a:custGeom>
              <a:solidFill>
                <a:srgbClr val="A9754A"/>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911" name="Google Shape;3911;p12"/>
              <p:cNvSpPr/>
              <p:nvPr/>
            </p:nvSpPr>
            <p:spPr>
              <a:xfrm>
                <a:off x="4004" y="2940"/>
                <a:ext cx="71" cy="888"/>
              </a:xfrm>
              <a:custGeom>
                <a:rect b="b" l="l" r="r" t="t"/>
                <a:pathLst>
                  <a:path extrusionOk="0" h="888" w="71">
                    <a:moveTo>
                      <a:pt x="36" y="0"/>
                    </a:moveTo>
                    <a:lnTo>
                      <a:pt x="0" y="888"/>
                    </a:lnTo>
                    <a:lnTo>
                      <a:pt x="71" y="888"/>
                    </a:lnTo>
                    <a:lnTo>
                      <a:pt x="36" y="0"/>
                    </a:lnTo>
                    <a:close/>
                  </a:path>
                </a:pathLst>
              </a:custGeom>
              <a:solidFill>
                <a:srgbClr val="C56D27"/>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912" name="Google Shape;3912;p12"/>
              <p:cNvSpPr/>
              <p:nvPr/>
            </p:nvSpPr>
            <p:spPr>
              <a:xfrm>
                <a:off x="4004" y="2940"/>
                <a:ext cx="71" cy="888"/>
              </a:xfrm>
              <a:custGeom>
                <a:rect b="b" l="l" r="r" t="t"/>
                <a:pathLst>
                  <a:path extrusionOk="0" h="888" w="71">
                    <a:moveTo>
                      <a:pt x="36" y="0"/>
                    </a:moveTo>
                    <a:lnTo>
                      <a:pt x="0" y="888"/>
                    </a:lnTo>
                    <a:lnTo>
                      <a:pt x="71" y="888"/>
                    </a:lnTo>
                    <a:lnTo>
                      <a:pt x="36"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913" name="Google Shape;3913;p12"/>
              <p:cNvSpPr/>
              <p:nvPr/>
            </p:nvSpPr>
            <p:spPr>
              <a:xfrm>
                <a:off x="3710" y="3040"/>
                <a:ext cx="326" cy="169"/>
              </a:xfrm>
              <a:custGeom>
                <a:rect b="b" l="l" r="r" t="t"/>
                <a:pathLst>
                  <a:path extrusionOk="0" h="169" w="326">
                    <a:moveTo>
                      <a:pt x="326" y="129"/>
                    </a:moveTo>
                    <a:lnTo>
                      <a:pt x="247" y="52"/>
                    </a:lnTo>
                    <a:lnTo>
                      <a:pt x="238" y="94"/>
                    </a:lnTo>
                    <a:lnTo>
                      <a:pt x="190" y="11"/>
                    </a:lnTo>
                    <a:lnTo>
                      <a:pt x="179" y="64"/>
                    </a:lnTo>
                    <a:lnTo>
                      <a:pt x="140" y="0"/>
                    </a:lnTo>
                    <a:lnTo>
                      <a:pt x="0" y="92"/>
                    </a:lnTo>
                    <a:lnTo>
                      <a:pt x="326" y="169"/>
                    </a:lnTo>
                    <a:lnTo>
                      <a:pt x="326" y="129"/>
                    </a:lnTo>
                    <a:close/>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914" name="Google Shape;3914;p12"/>
              <p:cNvSpPr/>
              <p:nvPr/>
            </p:nvSpPr>
            <p:spPr>
              <a:xfrm>
                <a:off x="3710" y="3040"/>
                <a:ext cx="326" cy="169"/>
              </a:xfrm>
              <a:custGeom>
                <a:rect b="b" l="l" r="r" t="t"/>
                <a:pathLst>
                  <a:path extrusionOk="0" h="169" w="326">
                    <a:moveTo>
                      <a:pt x="326" y="129"/>
                    </a:moveTo>
                    <a:lnTo>
                      <a:pt x="247" y="52"/>
                    </a:lnTo>
                    <a:lnTo>
                      <a:pt x="238" y="94"/>
                    </a:lnTo>
                    <a:lnTo>
                      <a:pt x="190" y="11"/>
                    </a:lnTo>
                    <a:lnTo>
                      <a:pt x="179" y="64"/>
                    </a:lnTo>
                    <a:lnTo>
                      <a:pt x="140" y="0"/>
                    </a:lnTo>
                    <a:lnTo>
                      <a:pt x="0" y="92"/>
                    </a:lnTo>
                    <a:lnTo>
                      <a:pt x="326" y="169"/>
                    </a:lnTo>
                    <a:lnTo>
                      <a:pt x="326" y="129"/>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915" name="Google Shape;3915;p12"/>
              <p:cNvSpPr/>
              <p:nvPr/>
            </p:nvSpPr>
            <p:spPr>
              <a:xfrm>
                <a:off x="3710" y="3132"/>
                <a:ext cx="326" cy="156"/>
              </a:xfrm>
              <a:custGeom>
                <a:rect b="b" l="l" r="r" t="t"/>
                <a:pathLst>
                  <a:path extrusionOk="0" h="156" w="326">
                    <a:moveTo>
                      <a:pt x="310" y="112"/>
                    </a:moveTo>
                    <a:lnTo>
                      <a:pt x="208" y="144"/>
                    </a:lnTo>
                    <a:lnTo>
                      <a:pt x="216" y="103"/>
                    </a:lnTo>
                    <a:lnTo>
                      <a:pt x="138" y="156"/>
                    </a:lnTo>
                    <a:lnTo>
                      <a:pt x="151" y="103"/>
                    </a:lnTo>
                    <a:lnTo>
                      <a:pt x="89" y="144"/>
                    </a:lnTo>
                    <a:lnTo>
                      <a:pt x="0" y="0"/>
                    </a:lnTo>
                    <a:lnTo>
                      <a:pt x="326" y="77"/>
                    </a:lnTo>
                    <a:lnTo>
                      <a:pt x="310" y="112"/>
                    </a:lnTo>
                    <a:close/>
                  </a:path>
                </a:pathLst>
              </a:cu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916" name="Google Shape;3916;p12"/>
              <p:cNvSpPr/>
              <p:nvPr/>
            </p:nvSpPr>
            <p:spPr>
              <a:xfrm>
                <a:off x="3710" y="3132"/>
                <a:ext cx="326" cy="156"/>
              </a:xfrm>
              <a:custGeom>
                <a:rect b="b" l="l" r="r" t="t"/>
                <a:pathLst>
                  <a:path extrusionOk="0" h="156" w="326">
                    <a:moveTo>
                      <a:pt x="310" y="112"/>
                    </a:moveTo>
                    <a:lnTo>
                      <a:pt x="208" y="144"/>
                    </a:lnTo>
                    <a:lnTo>
                      <a:pt x="216" y="103"/>
                    </a:lnTo>
                    <a:lnTo>
                      <a:pt x="138" y="156"/>
                    </a:lnTo>
                    <a:lnTo>
                      <a:pt x="151" y="103"/>
                    </a:lnTo>
                    <a:lnTo>
                      <a:pt x="89" y="144"/>
                    </a:lnTo>
                    <a:lnTo>
                      <a:pt x="0" y="0"/>
                    </a:lnTo>
                    <a:lnTo>
                      <a:pt x="326" y="77"/>
                    </a:lnTo>
                    <a:lnTo>
                      <a:pt x="310" y="112"/>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917" name="Google Shape;3917;p12"/>
              <p:cNvSpPr/>
              <p:nvPr/>
            </p:nvSpPr>
            <p:spPr>
              <a:xfrm>
                <a:off x="3834" y="2910"/>
                <a:ext cx="202" cy="272"/>
              </a:xfrm>
              <a:custGeom>
                <a:rect b="b" l="l" r="r" t="t"/>
                <a:pathLst>
                  <a:path extrusionOk="0" h="272" w="202">
                    <a:moveTo>
                      <a:pt x="178" y="135"/>
                    </a:moveTo>
                    <a:lnTo>
                      <a:pt x="154" y="154"/>
                    </a:lnTo>
                    <a:lnTo>
                      <a:pt x="162" y="85"/>
                    </a:lnTo>
                    <a:lnTo>
                      <a:pt x="133" y="109"/>
                    </a:lnTo>
                    <a:lnTo>
                      <a:pt x="140" y="55"/>
                    </a:lnTo>
                    <a:lnTo>
                      <a:pt x="0" y="0"/>
                    </a:lnTo>
                    <a:lnTo>
                      <a:pt x="202" y="272"/>
                    </a:lnTo>
                    <a:lnTo>
                      <a:pt x="178" y="135"/>
                    </a:lnTo>
                    <a:close/>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918" name="Google Shape;3918;p12"/>
              <p:cNvSpPr/>
              <p:nvPr/>
            </p:nvSpPr>
            <p:spPr>
              <a:xfrm>
                <a:off x="3834" y="2910"/>
                <a:ext cx="202" cy="272"/>
              </a:xfrm>
              <a:custGeom>
                <a:rect b="b" l="l" r="r" t="t"/>
                <a:pathLst>
                  <a:path extrusionOk="0" h="272" w="202">
                    <a:moveTo>
                      <a:pt x="178" y="135"/>
                    </a:moveTo>
                    <a:lnTo>
                      <a:pt x="154" y="154"/>
                    </a:lnTo>
                    <a:lnTo>
                      <a:pt x="162" y="85"/>
                    </a:lnTo>
                    <a:lnTo>
                      <a:pt x="133" y="109"/>
                    </a:lnTo>
                    <a:lnTo>
                      <a:pt x="140" y="55"/>
                    </a:lnTo>
                    <a:lnTo>
                      <a:pt x="0" y="0"/>
                    </a:lnTo>
                    <a:lnTo>
                      <a:pt x="202" y="272"/>
                    </a:lnTo>
                    <a:lnTo>
                      <a:pt x="178" y="135"/>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919" name="Google Shape;3919;p12"/>
              <p:cNvSpPr/>
              <p:nvPr/>
            </p:nvSpPr>
            <p:spPr>
              <a:xfrm>
                <a:off x="3834" y="2910"/>
                <a:ext cx="202" cy="272"/>
              </a:xfrm>
              <a:custGeom>
                <a:rect b="b" l="l" r="r" t="t"/>
                <a:pathLst>
                  <a:path extrusionOk="0" h="272" w="202">
                    <a:moveTo>
                      <a:pt x="75" y="220"/>
                    </a:moveTo>
                    <a:lnTo>
                      <a:pt x="98" y="201"/>
                    </a:lnTo>
                    <a:lnTo>
                      <a:pt x="32" y="194"/>
                    </a:lnTo>
                    <a:lnTo>
                      <a:pt x="61" y="169"/>
                    </a:lnTo>
                    <a:lnTo>
                      <a:pt x="9" y="164"/>
                    </a:lnTo>
                    <a:lnTo>
                      <a:pt x="0" y="0"/>
                    </a:lnTo>
                    <a:lnTo>
                      <a:pt x="202" y="272"/>
                    </a:lnTo>
                    <a:lnTo>
                      <a:pt x="75" y="220"/>
                    </a:lnTo>
                    <a:close/>
                  </a:path>
                </a:pathLst>
              </a:cu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920" name="Google Shape;3920;p12"/>
              <p:cNvSpPr/>
              <p:nvPr/>
            </p:nvSpPr>
            <p:spPr>
              <a:xfrm>
                <a:off x="3834" y="2910"/>
                <a:ext cx="202" cy="272"/>
              </a:xfrm>
              <a:custGeom>
                <a:rect b="b" l="l" r="r" t="t"/>
                <a:pathLst>
                  <a:path extrusionOk="0" h="272" w="202">
                    <a:moveTo>
                      <a:pt x="75" y="220"/>
                    </a:moveTo>
                    <a:lnTo>
                      <a:pt x="98" y="201"/>
                    </a:lnTo>
                    <a:lnTo>
                      <a:pt x="32" y="194"/>
                    </a:lnTo>
                    <a:lnTo>
                      <a:pt x="61" y="169"/>
                    </a:lnTo>
                    <a:lnTo>
                      <a:pt x="9" y="164"/>
                    </a:lnTo>
                    <a:lnTo>
                      <a:pt x="0" y="0"/>
                    </a:lnTo>
                    <a:lnTo>
                      <a:pt x="202" y="272"/>
                    </a:lnTo>
                    <a:lnTo>
                      <a:pt x="75" y="22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921" name="Google Shape;3921;p12"/>
              <p:cNvSpPr/>
              <p:nvPr/>
            </p:nvSpPr>
            <p:spPr>
              <a:xfrm>
                <a:off x="4042" y="2813"/>
                <a:ext cx="97" cy="415"/>
              </a:xfrm>
              <a:custGeom>
                <a:rect b="b" l="l" r="r" t="t"/>
                <a:pathLst>
                  <a:path extrusionOk="0" h="415" w="97">
                    <a:moveTo>
                      <a:pt x="74" y="266"/>
                    </a:moveTo>
                    <a:lnTo>
                      <a:pt x="39" y="266"/>
                    </a:lnTo>
                    <a:lnTo>
                      <a:pt x="95" y="206"/>
                    </a:lnTo>
                    <a:lnTo>
                      <a:pt x="53" y="206"/>
                    </a:lnTo>
                    <a:lnTo>
                      <a:pt x="97" y="161"/>
                    </a:lnTo>
                    <a:lnTo>
                      <a:pt x="5" y="0"/>
                    </a:lnTo>
                    <a:lnTo>
                      <a:pt x="0" y="415"/>
                    </a:lnTo>
                    <a:lnTo>
                      <a:pt x="74" y="266"/>
                    </a:lnTo>
                    <a:close/>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922" name="Google Shape;3922;p12"/>
              <p:cNvSpPr/>
              <p:nvPr/>
            </p:nvSpPr>
            <p:spPr>
              <a:xfrm>
                <a:off x="4042" y="2813"/>
                <a:ext cx="97" cy="415"/>
              </a:xfrm>
              <a:custGeom>
                <a:rect b="b" l="l" r="r" t="t"/>
                <a:pathLst>
                  <a:path extrusionOk="0" h="415" w="97">
                    <a:moveTo>
                      <a:pt x="74" y="266"/>
                    </a:moveTo>
                    <a:lnTo>
                      <a:pt x="39" y="266"/>
                    </a:lnTo>
                    <a:lnTo>
                      <a:pt x="95" y="206"/>
                    </a:lnTo>
                    <a:lnTo>
                      <a:pt x="53" y="206"/>
                    </a:lnTo>
                    <a:lnTo>
                      <a:pt x="97" y="161"/>
                    </a:lnTo>
                    <a:lnTo>
                      <a:pt x="5" y="0"/>
                    </a:lnTo>
                    <a:lnTo>
                      <a:pt x="0" y="415"/>
                    </a:lnTo>
                    <a:lnTo>
                      <a:pt x="74" y="266"/>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923" name="Google Shape;3923;p12"/>
              <p:cNvSpPr/>
              <p:nvPr/>
            </p:nvSpPr>
            <p:spPr>
              <a:xfrm>
                <a:off x="3939" y="2813"/>
                <a:ext cx="108" cy="415"/>
              </a:xfrm>
              <a:custGeom>
                <a:rect b="b" l="l" r="r" t="t"/>
                <a:pathLst>
                  <a:path extrusionOk="0" h="415" w="108">
                    <a:moveTo>
                      <a:pt x="21" y="264"/>
                    </a:moveTo>
                    <a:lnTo>
                      <a:pt x="57" y="264"/>
                    </a:lnTo>
                    <a:lnTo>
                      <a:pt x="2" y="204"/>
                    </a:lnTo>
                    <a:lnTo>
                      <a:pt x="44" y="206"/>
                    </a:lnTo>
                    <a:lnTo>
                      <a:pt x="0" y="159"/>
                    </a:lnTo>
                    <a:lnTo>
                      <a:pt x="108" y="0"/>
                    </a:lnTo>
                    <a:lnTo>
                      <a:pt x="103" y="415"/>
                    </a:lnTo>
                    <a:lnTo>
                      <a:pt x="21" y="264"/>
                    </a:lnTo>
                    <a:close/>
                  </a:path>
                </a:pathLst>
              </a:cu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924" name="Google Shape;3924;p12"/>
              <p:cNvSpPr/>
              <p:nvPr/>
            </p:nvSpPr>
            <p:spPr>
              <a:xfrm>
                <a:off x="3939" y="2813"/>
                <a:ext cx="108" cy="415"/>
              </a:xfrm>
              <a:custGeom>
                <a:rect b="b" l="l" r="r" t="t"/>
                <a:pathLst>
                  <a:path extrusionOk="0" h="415" w="108">
                    <a:moveTo>
                      <a:pt x="21" y="264"/>
                    </a:moveTo>
                    <a:lnTo>
                      <a:pt x="57" y="264"/>
                    </a:lnTo>
                    <a:lnTo>
                      <a:pt x="2" y="204"/>
                    </a:lnTo>
                    <a:lnTo>
                      <a:pt x="44" y="206"/>
                    </a:lnTo>
                    <a:lnTo>
                      <a:pt x="0" y="159"/>
                    </a:lnTo>
                    <a:lnTo>
                      <a:pt x="108" y="0"/>
                    </a:lnTo>
                    <a:lnTo>
                      <a:pt x="103" y="415"/>
                    </a:lnTo>
                    <a:lnTo>
                      <a:pt x="21" y="264"/>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925" name="Google Shape;3925;p12"/>
              <p:cNvSpPr/>
              <p:nvPr/>
            </p:nvSpPr>
            <p:spPr>
              <a:xfrm>
                <a:off x="4026" y="3136"/>
                <a:ext cx="299" cy="195"/>
              </a:xfrm>
              <a:custGeom>
                <a:rect b="b" l="l" r="r" t="t"/>
                <a:pathLst>
                  <a:path extrusionOk="0" h="195" w="299">
                    <a:moveTo>
                      <a:pt x="25" y="7"/>
                    </a:moveTo>
                    <a:lnTo>
                      <a:pt x="131" y="0"/>
                    </a:lnTo>
                    <a:lnTo>
                      <a:pt x="113" y="37"/>
                    </a:lnTo>
                    <a:lnTo>
                      <a:pt x="200" y="7"/>
                    </a:lnTo>
                    <a:lnTo>
                      <a:pt x="179" y="54"/>
                    </a:lnTo>
                    <a:lnTo>
                      <a:pt x="246" y="30"/>
                    </a:lnTo>
                    <a:lnTo>
                      <a:pt x="299" y="195"/>
                    </a:lnTo>
                    <a:lnTo>
                      <a:pt x="0" y="37"/>
                    </a:lnTo>
                    <a:lnTo>
                      <a:pt x="25" y="7"/>
                    </a:lnTo>
                    <a:close/>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926" name="Google Shape;3926;p12"/>
              <p:cNvSpPr/>
              <p:nvPr/>
            </p:nvSpPr>
            <p:spPr>
              <a:xfrm>
                <a:off x="4026" y="3136"/>
                <a:ext cx="299" cy="195"/>
              </a:xfrm>
              <a:custGeom>
                <a:rect b="b" l="l" r="r" t="t"/>
                <a:pathLst>
                  <a:path extrusionOk="0" h="195" w="299">
                    <a:moveTo>
                      <a:pt x="25" y="7"/>
                    </a:moveTo>
                    <a:lnTo>
                      <a:pt x="131" y="0"/>
                    </a:lnTo>
                    <a:lnTo>
                      <a:pt x="113" y="37"/>
                    </a:lnTo>
                    <a:lnTo>
                      <a:pt x="200" y="7"/>
                    </a:lnTo>
                    <a:lnTo>
                      <a:pt x="179" y="54"/>
                    </a:lnTo>
                    <a:lnTo>
                      <a:pt x="246" y="30"/>
                    </a:lnTo>
                    <a:lnTo>
                      <a:pt x="299" y="195"/>
                    </a:lnTo>
                    <a:lnTo>
                      <a:pt x="0" y="37"/>
                    </a:lnTo>
                    <a:lnTo>
                      <a:pt x="25" y="7"/>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927" name="Google Shape;3927;p12"/>
              <p:cNvSpPr/>
              <p:nvPr/>
            </p:nvSpPr>
            <p:spPr>
              <a:xfrm>
                <a:off x="4019" y="3173"/>
                <a:ext cx="306" cy="210"/>
              </a:xfrm>
              <a:custGeom>
                <a:rect b="b" l="l" r="r" t="t"/>
                <a:pathLst>
                  <a:path extrusionOk="0" h="210" w="306">
                    <a:moveTo>
                      <a:pt x="0" y="38"/>
                    </a:moveTo>
                    <a:lnTo>
                      <a:pt x="60" y="131"/>
                    </a:lnTo>
                    <a:lnTo>
                      <a:pt x="76" y="94"/>
                    </a:lnTo>
                    <a:lnTo>
                      <a:pt x="106" y="186"/>
                    </a:lnTo>
                    <a:lnTo>
                      <a:pt x="127" y="139"/>
                    </a:lnTo>
                    <a:lnTo>
                      <a:pt x="150" y="210"/>
                    </a:lnTo>
                    <a:lnTo>
                      <a:pt x="306" y="158"/>
                    </a:lnTo>
                    <a:lnTo>
                      <a:pt x="7" y="0"/>
                    </a:lnTo>
                    <a:lnTo>
                      <a:pt x="0" y="38"/>
                    </a:lnTo>
                    <a:close/>
                  </a:path>
                </a:pathLst>
              </a:cu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928" name="Google Shape;3928;p12"/>
              <p:cNvSpPr/>
              <p:nvPr/>
            </p:nvSpPr>
            <p:spPr>
              <a:xfrm>
                <a:off x="4019" y="3173"/>
                <a:ext cx="306" cy="210"/>
              </a:xfrm>
              <a:custGeom>
                <a:rect b="b" l="l" r="r" t="t"/>
                <a:pathLst>
                  <a:path extrusionOk="0" h="210" w="306">
                    <a:moveTo>
                      <a:pt x="0" y="38"/>
                    </a:moveTo>
                    <a:lnTo>
                      <a:pt x="60" y="131"/>
                    </a:lnTo>
                    <a:lnTo>
                      <a:pt x="76" y="94"/>
                    </a:lnTo>
                    <a:lnTo>
                      <a:pt x="106" y="186"/>
                    </a:lnTo>
                    <a:lnTo>
                      <a:pt x="127" y="139"/>
                    </a:lnTo>
                    <a:lnTo>
                      <a:pt x="150" y="210"/>
                    </a:lnTo>
                    <a:lnTo>
                      <a:pt x="306" y="158"/>
                    </a:lnTo>
                    <a:lnTo>
                      <a:pt x="7" y="0"/>
                    </a:lnTo>
                    <a:lnTo>
                      <a:pt x="0" y="38"/>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929" name="Google Shape;3929;p12"/>
              <p:cNvSpPr/>
              <p:nvPr/>
            </p:nvSpPr>
            <p:spPr>
              <a:xfrm>
                <a:off x="4056" y="2910"/>
                <a:ext cx="204" cy="272"/>
              </a:xfrm>
              <a:custGeom>
                <a:rect b="b" l="l" r="r" t="t"/>
                <a:pathLst>
                  <a:path extrusionOk="0" h="272" w="204">
                    <a:moveTo>
                      <a:pt x="26" y="135"/>
                    </a:moveTo>
                    <a:lnTo>
                      <a:pt x="49" y="154"/>
                    </a:lnTo>
                    <a:lnTo>
                      <a:pt x="42" y="85"/>
                    </a:lnTo>
                    <a:lnTo>
                      <a:pt x="69" y="109"/>
                    </a:lnTo>
                    <a:lnTo>
                      <a:pt x="64" y="55"/>
                    </a:lnTo>
                    <a:lnTo>
                      <a:pt x="204" y="0"/>
                    </a:lnTo>
                    <a:lnTo>
                      <a:pt x="0" y="272"/>
                    </a:lnTo>
                    <a:lnTo>
                      <a:pt x="26" y="135"/>
                    </a:lnTo>
                    <a:close/>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930" name="Google Shape;3930;p12"/>
              <p:cNvSpPr/>
              <p:nvPr/>
            </p:nvSpPr>
            <p:spPr>
              <a:xfrm>
                <a:off x="4056" y="2910"/>
                <a:ext cx="204" cy="272"/>
              </a:xfrm>
              <a:custGeom>
                <a:rect b="b" l="l" r="r" t="t"/>
                <a:pathLst>
                  <a:path extrusionOk="0" h="272" w="204">
                    <a:moveTo>
                      <a:pt x="26" y="135"/>
                    </a:moveTo>
                    <a:lnTo>
                      <a:pt x="49" y="154"/>
                    </a:lnTo>
                    <a:lnTo>
                      <a:pt x="42" y="85"/>
                    </a:lnTo>
                    <a:lnTo>
                      <a:pt x="69" y="109"/>
                    </a:lnTo>
                    <a:lnTo>
                      <a:pt x="64" y="55"/>
                    </a:lnTo>
                    <a:lnTo>
                      <a:pt x="204" y="0"/>
                    </a:lnTo>
                    <a:lnTo>
                      <a:pt x="0" y="272"/>
                    </a:lnTo>
                    <a:lnTo>
                      <a:pt x="26" y="135"/>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931" name="Google Shape;3931;p12"/>
              <p:cNvSpPr/>
              <p:nvPr/>
            </p:nvSpPr>
            <p:spPr>
              <a:xfrm>
                <a:off x="4056" y="2910"/>
                <a:ext cx="204" cy="272"/>
              </a:xfrm>
              <a:custGeom>
                <a:rect b="b" l="l" r="r" t="t"/>
                <a:pathLst>
                  <a:path extrusionOk="0" h="272" w="204">
                    <a:moveTo>
                      <a:pt x="127" y="220"/>
                    </a:moveTo>
                    <a:lnTo>
                      <a:pt x="106" y="201"/>
                    </a:lnTo>
                    <a:lnTo>
                      <a:pt x="172" y="194"/>
                    </a:lnTo>
                    <a:lnTo>
                      <a:pt x="143" y="169"/>
                    </a:lnTo>
                    <a:lnTo>
                      <a:pt x="195" y="164"/>
                    </a:lnTo>
                    <a:lnTo>
                      <a:pt x="204" y="0"/>
                    </a:lnTo>
                    <a:lnTo>
                      <a:pt x="0" y="272"/>
                    </a:lnTo>
                    <a:lnTo>
                      <a:pt x="127" y="220"/>
                    </a:lnTo>
                    <a:close/>
                  </a:path>
                </a:pathLst>
              </a:cu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932" name="Google Shape;3932;p12"/>
              <p:cNvSpPr/>
              <p:nvPr/>
            </p:nvSpPr>
            <p:spPr>
              <a:xfrm>
                <a:off x="4056" y="2910"/>
                <a:ext cx="204" cy="272"/>
              </a:xfrm>
              <a:custGeom>
                <a:rect b="b" l="l" r="r" t="t"/>
                <a:pathLst>
                  <a:path extrusionOk="0" h="272" w="204">
                    <a:moveTo>
                      <a:pt x="127" y="220"/>
                    </a:moveTo>
                    <a:lnTo>
                      <a:pt x="106" y="201"/>
                    </a:lnTo>
                    <a:lnTo>
                      <a:pt x="172" y="194"/>
                    </a:lnTo>
                    <a:lnTo>
                      <a:pt x="143" y="169"/>
                    </a:lnTo>
                    <a:lnTo>
                      <a:pt x="195" y="164"/>
                    </a:lnTo>
                    <a:lnTo>
                      <a:pt x="204" y="0"/>
                    </a:lnTo>
                    <a:lnTo>
                      <a:pt x="0" y="272"/>
                    </a:lnTo>
                    <a:lnTo>
                      <a:pt x="127" y="22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933" name="Google Shape;3933;p12"/>
              <p:cNvSpPr/>
              <p:nvPr/>
            </p:nvSpPr>
            <p:spPr>
              <a:xfrm>
                <a:off x="4058" y="3055"/>
                <a:ext cx="328" cy="90"/>
              </a:xfrm>
              <a:custGeom>
                <a:rect b="b" l="l" r="r" t="t"/>
                <a:pathLst>
                  <a:path extrusionOk="0" h="90" w="328">
                    <a:moveTo>
                      <a:pt x="122" y="17"/>
                    </a:moveTo>
                    <a:lnTo>
                      <a:pt x="120" y="47"/>
                    </a:lnTo>
                    <a:lnTo>
                      <a:pt x="168" y="0"/>
                    </a:lnTo>
                    <a:lnTo>
                      <a:pt x="166" y="37"/>
                    </a:lnTo>
                    <a:lnTo>
                      <a:pt x="205" y="2"/>
                    </a:lnTo>
                    <a:lnTo>
                      <a:pt x="328" y="90"/>
                    </a:lnTo>
                    <a:lnTo>
                      <a:pt x="0" y="73"/>
                    </a:lnTo>
                    <a:lnTo>
                      <a:pt x="122" y="17"/>
                    </a:lnTo>
                    <a:close/>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934" name="Google Shape;3934;p12"/>
              <p:cNvSpPr/>
              <p:nvPr/>
            </p:nvSpPr>
            <p:spPr>
              <a:xfrm>
                <a:off x="4058" y="3055"/>
                <a:ext cx="328" cy="90"/>
              </a:xfrm>
              <a:custGeom>
                <a:rect b="b" l="l" r="r" t="t"/>
                <a:pathLst>
                  <a:path extrusionOk="0" h="90" w="328">
                    <a:moveTo>
                      <a:pt x="122" y="17"/>
                    </a:moveTo>
                    <a:lnTo>
                      <a:pt x="120" y="47"/>
                    </a:lnTo>
                    <a:lnTo>
                      <a:pt x="168" y="0"/>
                    </a:lnTo>
                    <a:lnTo>
                      <a:pt x="166" y="37"/>
                    </a:lnTo>
                    <a:lnTo>
                      <a:pt x="205" y="2"/>
                    </a:lnTo>
                    <a:lnTo>
                      <a:pt x="328" y="90"/>
                    </a:lnTo>
                    <a:lnTo>
                      <a:pt x="0" y="73"/>
                    </a:lnTo>
                    <a:lnTo>
                      <a:pt x="122" y="17"/>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935" name="Google Shape;3935;p12"/>
              <p:cNvSpPr/>
              <p:nvPr/>
            </p:nvSpPr>
            <p:spPr>
              <a:xfrm>
                <a:off x="4058" y="3128"/>
                <a:ext cx="328" cy="105"/>
              </a:xfrm>
              <a:custGeom>
                <a:rect b="b" l="l" r="r" t="t"/>
                <a:pathLst>
                  <a:path extrusionOk="0" h="105" w="328">
                    <a:moveTo>
                      <a:pt x="115" y="79"/>
                    </a:moveTo>
                    <a:lnTo>
                      <a:pt x="117" y="49"/>
                    </a:lnTo>
                    <a:lnTo>
                      <a:pt x="159" y="101"/>
                    </a:lnTo>
                    <a:lnTo>
                      <a:pt x="163" y="64"/>
                    </a:lnTo>
                    <a:lnTo>
                      <a:pt x="196" y="105"/>
                    </a:lnTo>
                    <a:lnTo>
                      <a:pt x="328" y="17"/>
                    </a:lnTo>
                    <a:lnTo>
                      <a:pt x="0" y="0"/>
                    </a:lnTo>
                    <a:lnTo>
                      <a:pt x="115" y="79"/>
                    </a:lnTo>
                    <a:close/>
                  </a:path>
                </a:pathLst>
              </a:cu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936" name="Google Shape;3936;p12"/>
              <p:cNvSpPr/>
              <p:nvPr/>
            </p:nvSpPr>
            <p:spPr>
              <a:xfrm>
                <a:off x="4058" y="3128"/>
                <a:ext cx="328" cy="105"/>
              </a:xfrm>
              <a:custGeom>
                <a:rect b="b" l="l" r="r" t="t"/>
                <a:pathLst>
                  <a:path extrusionOk="0" h="105" w="328">
                    <a:moveTo>
                      <a:pt x="115" y="79"/>
                    </a:moveTo>
                    <a:lnTo>
                      <a:pt x="117" y="49"/>
                    </a:lnTo>
                    <a:lnTo>
                      <a:pt x="159" y="101"/>
                    </a:lnTo>
                    <a:lnTo>
                      <a:pt x="163" y="64"/>
                    </a:lnTo>
                    <a:lnTo>
                      <a:pt x="196" y="105"/>
                    </a:lnTo>
                    <a:lnTo>
                      <a:pt x="328" y="17"/>
                    </a:lnTo>
                    <a:lnTo>
                      <a:pt x="0" y="0"/>
                    </a:lnTo>
                    <a:lnTo>
                      <a:pt x="115" y="79"/>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937" name="Google Shape;3937;p12"/>
              <p:cNvSpPr/>
              <p:nvPr/>
            </p:nvSpPr>
            <p:spPr>
              <a:xfrm>
                <a:off x="3795" y="3122"/>
                <a:ext cx="261" cy="248"/>
              </a:xfrm>
              <a:custGeom>
                <a:rect b="b" l="l" r="r" t="t"/>
                <a:pathLst>
                  <a:path extrusionOk="0" h="248" w="261">
                    <a:moveTo>
                      <a:pt x="231" y="0"/>
                    </a:moveTo>
                    <a:lnTo>
                      <a:pt x="124" y="19"/>
                    </a:lnTo>
                    <a:lnTo>
                      <a:pt x="149" y="51"/>
                    </a:lnTo>
                    <a:lnTo>
                      <a:pt x="59" y="42"/>
                    </a:lnTo>
                    <a:lnTo>
                      <a:pt x="89" y="81"/>
                    </a:lnTo>
                    <a:lnTo>
                      <a:pt x="18" y="74"/>
                    </a:lnTo>
                    <a:lnTo>
                      <a:pt x="0" y="248"/>
                    </a:lnTo>
                    <a:lnTo>
                      <a:pt x="261" y="25"/>
                    </a:lnTo>
                    <a:lnTo>
                      <a:pt x="231" y="0"/>
                    </a:lnTo>
                    <a:close/>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938" name="Google Shape;3938;p12"/>
              <p:cNvSpPr/>
              <p:nvPr/>
            </p:nvSpPr>
            <p:spPr>
              <a:xfrm>
                <a:off x="3795" y="3122"/>
                <a:ext cx="261" cy="248"/>
              </a:xfrm>
              <a:custGeom>
                <a:rect b="b" l="l" r="r" t="t"/>
                <a:pathLst>
                  <a:path extrusionOk="0" h="248" w="261">
                    <a:moveTo>
                      <a:pt x="231" y="0"/>
                    </a:moveTo>
                    <a:lnTo>
                      <a:pt x="124" y="19"/>
                    </a:lnTo>
                    <a:lnTo>
                      <a:pt x="149" y="51"/>
                    </a:lnTo>
                    <a:lnTo>
                      <a:pt x="59" y="42"/>
                    </a:lnTo>
                    <a:lnTo>
                      <a:pt x="89" y="81"/>
                    </a:lnTo>
                    <a:lnTo>
                      <a:pt x="18" y="74"/>
                    </a:lnTo>
                    <a:lnTo>
                      <a:pt x="0" y="248"/>
                    </a:lnTo>
                    <a:lnTo>
                      <a:pt x="261" y="25"/>
                    </a:lnTo>
                    <a:lnTo>
                      <a:pt x="231"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939" name="Google Shape;3939;p12"/>
              <p:cNvSpPr/>
              <p:nvPr/>
            </p:nvSpPr>
            <p:spPr>
              <a:xfrm>
                <a:off x="3795" y="3147"/>
                <a:ext cx="275" cy="238"/>
              </a:xfrm>
              <a:custGeom>
                <a:rect b="b" l="l" r="r" t="t"/>
                <a:pathLst>
                  <a:path extrusionOk="0" h="238" w="275">
                    <a:moveTo>
                      <a:pt x="275" y="35"/>
                    </a:moveTo>
                    <a:lnTo>
                      <a:pt x="236" y="141"/>
                    </a:lnTo>
                    <a:lnTo>
                      <a:pt x="211" y="109"/>
                    </a:lnTo>
                    <a:lnTo>
                      <a:pt x="202" y="204"/>
                    </a:lnTo>
                    <a:lnTo>
                      <a:pt x="170" y="163"/>
                    </a:lnTo>
                    <a:lnTo>
                      <a:pt x="163" y="238"/>
                    </a:lnTo>
                    <a:lnTo>
                      <a:pt x="0" y="223"/>
                    </a:lnTo>
                    <a:lnTo>
                      <a:pt x="261" y="0"/>
                    </a:lnTo>
                    <a:lnTo>
                      <a:pt x="275" y="35"/>
                    </a:lnTo>
                    <a:close/>
                  </a:path>
                </a:pathLst>
              </a:cu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940" name="Google Shape;3940;p12"/>
              <p:cNvSpPr/>
              <p:nvPr/>
            </p:nvSpPr>
            <p:spPr>
              <a:xfrm>
                <a:off x="3795" y="3147"/>
                <a:ext cx="275" cy="238"/>
              </a:xfrm>
              <a:custGeom>
                <a:rect b="b" l="l" r="r" t="t"/>
                <a:pathLst>
                  <a:path extrusionOk="0" h="238" w="275">
                    <a:moveTo>
                      <a:pt x="275" y="35"/>
                    </a:moveTo>
                    <a:lnTo>
                      <a:pt x="236" y="141"/>
                    </a:lnTo>
                    <a:lnTo>
                      <a:pt x="211" y="109"/>
                    </a:lnTo>
                    <a:lnTo>
                      <a:pt x="202" y="204"/>
                    </a:lnTo>
                    <a:lnTo>
                      <a:pt x="170" y="163"/>
                    </a:lnTo>
                    <a:lnTo>
                      <a:pt x="163" y="238"/>
                    </a:lnTo>
                    <a:lnTo>
                      <a:pt x="0" y="223"/>
                    </a:lnTo>
                    <a:lnTo>
                      <a:pt x="261" y="0"/>
                    </a:lnTo>
                    <a:lnTo>
                      <a:pt x="275" y="35"/>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941" name="Google Shape;3941;p12"/>
              <p:cNvSpPr/>
              <p:nvPr/>
            </p:nvSpPr>
            <p:spPr>
              <a:xfrm>
                <a:off x="3953" y="3102"/>
                <a:ext cx="186" cy="174"/>
              </a:xfrm>
              <a:custGeom>
                <a:rect b="b" l="l" r="r" t="t"/>
                <a:pathLst>
                  <a:path extrusionOk="0" h="93" w="105">
                    <a:moveTo>
                      <a:pt x="73" y="28"/>
                    </a:moveTo>
                    <a:cubicBezTo>
                      <a:pt x="78" y="17"/>
                      <a:pt x="73" y="0"/>
                      <a:pt x="57" y="0"/>
                    </a:cubicBezTo>
                    <a:cubicBezTo>
                      <a:pt x="44" y="0"/>
                      <a:pt x="38" y="12"/>
                      <a:pt x="39" y="22"/>
                    </a:cubicBezTo>
                    <a:cubicBezTo>
                      <a:pt x="37" y="21"/>
                      <a:pt x="35" y="21"/>
                      <a:pt x="33" y="21"/>
                    </a:cubicBezTo>
                    <a:cubicBezTo>
                      <a:pt x="0" y="21"/>
                      <a:pt x="0" y="71"/>
                      <a:pt x="32" y="73"/>
                    </a:cubicBezTo>
                    <a:cubicBezTo>
                      <a:pt x="31" y="83"/>
                      <a:pt x="36" y="93"/>
                      <a:pt x="49" y="93"/>
                    </a:cubicBezTo>
                    <a:cubicBezTo>
                      <a:pt x="57" y="93"/>
                      <a:pt x="63" y="89"/>
                      <a:pt x="65" y="83"/>
                    </a:cubicBezTo>
                    <a:cubicBezTo>
                      <a:pt x="66" y="83"/>
                      <a:pt x="68" y="83"/>
                      <a:pt x="69" y="83"/>
                    </a:cubicBezTo>
                    <a:cubicBezTo>
                      <a:pt x="103" y="83"/>
                      <a:pt x="105" y="32"/>
                      <a:pt x="73" y="28"/>
                    </a:cubicBezTo>
                  </a:path>
                </a:pathLst>
              </a:custGeom>
              <a:solidFill>
                <a:srgbClr val="94521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942" name="Google Shape;3942;p12"/>
              <p:cNvSpPr/>
              <p:nvPr/>
            </p:nvSpPr>
            <p:spPr>
              <a:xfrm>
                <a:off x="4095" y="2910"/>
                <a:ext cx="165" cy="171"/>
              </a:xfrm>
              <a:custGeom>
                <a:rect b="b" l="l" r="r" t="t"/>
                <a:pathLst>
                  <a:path extrusionOk="0" h="171" w="165">
                    <a:moveTo>
                      <a:pt x="106" y="169"/>
                    </a:moveTo>
                    <a:lnTo>
                      <a:pt x="104" y="169"/>
                    </a:lnTo>
                    <a:lnTo>
                      <a:pt x="104" y="171"/>
                    </a:lnTo>
                    <a:lnTo>
                      <a:pt x="106" y="169"/>
                    </a:lnTo>
                    <a:close/>
                    <a:moveTo>
                      <a:pt x="9" y="145"/>
                    </a:moveTo>
                    <a:lnTo>
                      <a:pt x="5" y="151"/>
                    </a:lnTo>
                    <a:lnTo>
                      <a:pt x="5" y="151"/>
                    </a:lnTo>
                    <a:lnTo>
                      <a:pt x="9" y="145"/>
                    </a:lnTo>
                    <a:close/>
                    <a:moveTo>
                      <a:pt x="5" y="104"/>
                    </a:moveTo>
                    <a:lnTo>
                      <a:pt x="5" y="104"/>
                    </a:lnTo>
                    <a:lnTo>
                      <a:pt x="5" y="109"/>
                    </a:lnTo>
                    <a:lnTo>
                      <a:pt x="0" y="109"/>
                    </a:lnTo>
                    <a:lnTo>
                      <a:pt x="5" y="109"/>
                    </a:lnTo>
                    <a:lnTo>
                      <a:pt x="5" y="104"/>
                    </a:lnTo>
                    <a:close/>
                    <a:moveTo>
                      <a:pt x="28" y="81"/>
                    </a:moveTo>
                    <a:lnTo>
                      <a:pt x="23" y="87"/>
                    </a:lnTo>
                    <a:lnTo>
                      <a:pt x="28" y="81"/>
                    </a:lnTo>
                    <a:lnTo>
                      <a:pt x="28" y="81"/>
                    </a:lnTo>
                    <a:close/>
                    <a:moveTo>
                      <a:pt x="165" y="0"/>
                    </a:moveTo>
                    <a:lnTo>
                      <a:pt x="35" y="49"/>
                    </a:lnTo>
                    <a:lnTo>
                      <a:pt x="35" y="49"/>
                    </a:lnTo>
                    <a:lnTo>
                      <a:pt x="165" y="0"/>
                    </a:lnTo>
                    <a:close/>
                  </a:path>
                </a:pathLst>
              </a:custGeom>
              <a:solidFill>
                <a:srgbClr val="FFF09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943" name="Google Shape;3943;p12"/>
              <p:cNvSpPr/>
              <p:nvPr/>
            </p:nvSpPr>
            <p:spPr>
              <a:xfrm>
                <a:off x="4095" y="2910"/>
                <a:ext cx="165" cy="171"/>
              </a:xfrm>
              <a:custGeom>
                <a:rect b="b" l="l" r="r" t="t"/>
                <a:pathLst>
                  <a:path extrusionOk="0" h="171" w="165">
                    <a:moveTo>
                      <a:pt x="106" y="169"/>
                    </a:moveTo>
                    <a:lnTo>
                      <a:pt x="104" y="169"/>
                    </a:lnTo>
                    <a:lnTo>
                      <a:pt x="104" y="171"/>
                    </a:lnTo>
                    <a:lnTo>
                      <a:pt x="106" y="169"/>
                    </a:lnTo>
                    <a:moveTo>
                      <a:pt x="9" y="145"/>
                    </a:moveTo>
                    <a:lnTo>
                      <a:pt x="5" y="151"/>
                    </a:lnTo>
                    <a:lnTo>
                      <a:pt x="5" y="151"/>
                    </a:lnTo>
                    <a:lnTo>
                      <a:pt x="9" y="145"/>
                    </a:lnTo>
                    <a:moveTo>
                      <a:pt x="5" y="104"/>
                    </a:moveTo>
                    <a:lnTo>
                      <a:pt x="5" y="104"/>
                    </a:lnTo>
                    <a:lnTo>
                      <a:pt x="5" y="109"/>
                    </a:lnTo>
                    <a:lnTo>
                      <a:pt x="0" y="109"/>
                    </a:lnTo>
                    <a:lnTo>
                      <a:pt x="5" y="109"/>
                    </a:lnTo>
                    <a:lnTo>
                      <a:pt x="5" y="104"/>
                    </a:lnTo>
                    <a:moveTo>
                      <a:pt x="28" y="81"/>
                    </a:moveTo>
                    <a:lnTo>
                      <a:pt x="23" y="87"/>
                    </a:lnTo>
                    <a:lnTo>
                      <a:pt x="28" y="81"/>
                    </a:lnTo>
                    <a:lnTo>
                      <a:pt x="28" y="81"/>
                    </a:lnTo>
                    <a:moveTo>
                      <a:pt x="165" y="0"/>
                    </a:moveTo>
                    <a:lnTo>
                      <a:pt x="35" y="49"/>
                    </a:lnTo>
                    <a:lnTo>
                      <a:pt x="35" y="49"/>
                    </a:lnTo>
                    <a:lnTo>
                      <a:pt x="165"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944" name="Google Shape;3944;p12"/>
              <p:cNvSpPr/>
              <p:nvPr/>
            </p:nvSpPr>
            <p:spPr>
              <a:xfrm>
                <a:off x="4043" y="2813"/>
                <a:ext cx="87" cy="294"/>
              </a:xfrm>
              <a:custGeom>
                <a:rect b="b" l="l" r="r" t="t"/>
                <a:pathLst>
                  <a:path extrusionOk="0" h="157" w="49">
                    <a:moveTo>
                      <a:pt x="2" y="0"/>
                    </a:moveTo>
                    <a:cubicBezTo>
                      <a:pt x="0" y="155"/>
                      <a:pt x="0" y="155"/>
                      <a:pt x="0" y="155"/>
                    </a:cubicBezTo>
                    <a:cubicBezTo>
                      <a:pt x="2" y="155"/>
                      <a:pt x="4" y="154"/>
                      <a:pt x="6" y="154"/>
                    </a:cubicBezTo>
                    <a:cubicBezTo>
                      <a:pt x="10" y="154"/>
                      <a:pt x="13" y="155"/>
                      <a:pt x="16" y="157"/>
                    </a:cubicBezTo>
                    <a:cubicBezTo>
                      <a:pt x="22" y="124"/>
                      <a:pt x="22" y="124"/>
                      <a:pt x="22" y="124"/>
                    </a:cubicBezTo>
                    <a:cubicBezTo>
                      <a:pt x="32" y="132"/>
                      <a:pt x="32" y="132"/>
                      <a:pt x="32" y="132"/>
                    </a:cubicBezTo>
                    <a:cubicBezTo>
                      <a:pt x="34" y="129"/>
                      <a:pt x="34" y="129"/>
                      <a:pt x="34" y="129"/>
                    </a:cubicBezTo>
                    <a:cubicBezTo>
                      <a:pt x="34" y="129"/>
                      <a:pt x="34" y="129"/>
                      <a:pt x="34" y="129"/>
                    </a:cubicBezTo>
                    <a:cubicBezTo>
                      <a:pt x="32" y="110"/>
                      <a:pt x="32" y="110"/>
                      <a:pt x="32" y="110"/>
                    </a:cubicBezTo>
                    <a:cubicBezTo>
                      <a:pt x="29" y="110"/>
                      <a:pt x="29" y="110"/>
                      <a:pt x="29" y="110"/>
                    </a:cubicBezTo>
                    <a:cubicBezTo>
                      <a:pt x="32" y="107"/>
                      <a:pt x="32" y="107"/>
                      <a:pt x="32" y="107"/>
                    </a:cubicBezTo>
                    <a:cubicBezTo>
                      <a:pt x="32" y="107"/>
                      <a:pt x="32" y="107"/>
                      <a:pt x="32" y="107"/>
                    </a:cubicBezTo>
                    <a:cubicBezTo>
                      <a:pt x="32" y="107"/>
                      <a:pt x="32" y="107"/>
                      <a:pt x="32" y="107"/>
                    </a:cubicBezTo>
                    <a:cubicBezTo>
                      <a:pt x="31" y="97"/>
                      <a:pt x="31" y="97"/>
                      <a:pt x="31" y="97"/>
                    </a:cubicBezTo>
                    <a:cubicBezTo>
                      <a:pt x="37" y="102"/>
                      <a:pt x="37" y="102"/>
                      <a:pt x="37" y="102"/>
                    </a:cubicBezTo>
                    <a:cubicBezTo>
                      <a:pt x="42" y="98"/>
                      <a:pt x="42" y="98"/>
                      <a:pt x="42" y="98"/>
                    </a:cubicBezTo>
                    <a:cubicBezTo>
                      <a:pt x="45" y="95"/>
                      <a:pt x="45" y="95"/>
                      <a:pt x="45" y="95"/>
                    </a:cubicBezTo>
                    <a:cubicBezTo>
                      <a:pt x="43" y="81"/>
                      <a:pt x="43" y="81"/>
                      <a:pt x="43" y="81"/>
                    </a:cubicBezTo>
                    <a:cubicBezTo>
                      <a:pt x="49" y="78"/>
                      <a:pt x="49" y="78"/>
                      <a:pt x="49" y="78"/>
                    </a:cubicBezTo>
                    <a:cubicBezTo>
                      <a:pt x="49" y="78"/>
                      <a:pt x="49" y="78"/>
                      <a:pt x="49" y="78"/>
                    </a:cubicBezTo>
                    <a:cubicBezTo>
                      <a:pt x="49" y="78"/>
                      <a:pt x="49" y="78"/>
                      <a:pt x="49" y="78"/>
                    </a:cubicBezTo>
                    <a:cubicBezTo>
                      <a:pt x="2" y="0"/>
                      <a:pt x="2" y="0"/>
                      <a:pt x="2" y="0"/>
                    </a:cubicBezTo>
                  </a:path>
                </a:pathLst>
              </a:custGeom>
              <a:solidFill>
                <a:srgbClr val="8ECB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945" name="Google Shape;3945;p12"/>
              <p:cNvSpPr/>
              <p:nvPr/>
            </p:nvSpPr>
            <p:spPr>
              <a:xfrm>
                <a:off x="4033" y="2813"/>
                <a:ext cx="14" cy="298"/>
              </a:xfrm>
              <a:custGeom>
                <a:rect b="b" l="l" r="r" t="t"/>
                <a:pathLst>
                  <a:path extrusionOk="0" h="159" w="8">
                    <a:moveTo>
                      <a:pt x="8" y="0"/>
                    </a:moveTo>
                    <a:cubicBezTo>
                      <a:pt x="8" y="0"/>
                      <a:pt x="8" y="0"/>
                      <a:pt x="8" y="0"/>
                    </a:cubicBezTo>
                    <a:cubicBezTo>
                      <a:pt x="0" y="11"/>
                      <a:pt x="0" y="11"/>
                      <a:pt x="0" y="11"/>
                    </a:cubicBezTo>
                    <a:cubicBezTo>
                      <a:pt x="0" y="159"/>
                      <a:pt x="0" y="159"/>
                      <a:pt x="0" y="159"/>
                    </a:cubicBezTo>
                    <a:cubicBezTo>
                      <a:pt x="2" y="157"/>
                      <a:pt x="4" y="156"/>
                      <a:pt x="6" y="155"/>
                    </a:cubicBezTo>
                    <a:cubicBezTo>
                      <a:pt x="8" y="0"/>
                      <a:pt x="8" y="0"/>
                      <a:pt x="8" y="0"/>
                    </a:cubicBezTo>
                  </a:path>
                </a:pathLst>
              </a:custGeom>
              <a:solidFill>
                <a:srgbClr val="7AB6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946" name="Google Shape;3946;p12"/>
              <p:cNvSpPr/>
              <p:nvPr/>
            </p:nvSpPr>
            <p:spPr>
              <a:xfrm>
                <a:off x="4072" y="2910"/>
                <a:ext cx="188" cy="207"/>
              </a:xfrm>
              <a:custGeom>
                <a:rect b="b" l="l" r="r" t="t"/>
                <a:pathLst>
                  <a:path extrusionOk="0" h="110" w="106">
                    <a:moveTo>
                      <a:pt x="106" y="0"/>
                    </a:moveTo>
                    <a:cubicBezTo>
                      <a:pt x="33" y="26"/>
                      <a:pt x="33" y="26"/>
                      <a:pt x="33" y="26"/>
                    </a:cubicBezTo>
                    <a:cubicBezTo>
                      <a:pt x="27" y="29"/>
                      <a:pt x="27" y="29"/>
                      <a:pt x="27" y="29"/>
                    </a:cubicBezTo>
                    <a:cubicBezTo>
                      <a:pt x="29" y="43"/>
                      <a:pt x="29" y="43"/>
                      <a:pt x="29" y="43"/>
                    </a:cubicBezTo>
                    <a:cubicBezTo>
                      <a:pt x="29" y="43"/>
                      <a:pt x="29" y="43"/>
                      <a:pt x="29" y="43"/>
                    </a:cubicBezTo>
                    <a:cubicBezTo>
                      <a:pt x="29" y="43"/>
                      <a:pt x="29" y="43"/>
                      <a:pt x="29" y="43"/>
                    </a:cubicBezTo>
                    <a:cubicBezTo>
                      <a:pt x="30" y="58"/>
                      <a:pt x="30" y="58"/>
                      <a:pt x="30" y="58"/>
                    </a:cubicBezTo>
                    <a:cubicBezTo>
                      <a:pt x="21" y="50"/>
                      <a:pt x="21" y="50"/>
                      <a:pt x="21" y="50"/>
                    </a:cubicBezTo>
                    <a:cubicBezTo>
                      <a:pt x="21" y="50"/>
                      <a:pt x="21" y="50"/>
                      <a:pt x="21" y="50"/>
                    </a:cubicBezTo>
                    <a:cubicBezTo>
                      <a:pt x="15" y="45"/>
                      <a:pt x="15" y="45"/>
                      <a:pt x="15" y="45"/>
                    </a:cubicBezTo>
                    <a:cubicBezTo>
                      <a:pt x="16" y="55"/>
                      <a:pt x="16" y="55"/>
                      <a:pt x="16" y="55"/>
                    </a:cubicBezTo>
                    <a:cubicBezTo>
                      <a:pt x="16" y="58"/>
                      <a:pt x="16" y="58"/>
                      <a:pt x="16" y="58"/>
                    </a:cubicBezTo>
                    <a:cubicBezTo>
                      <a:pt x="18" y="77"/>
                      <a:pt x="18" y="77"/>
                      <a:pt x="18" y="77"/>
                    </a:cubicBezTo>
                    <a:cubicBezTo>
                      <a:pt x="18" y="77"/>
                      <a:pt x="18" y="77"/>
                      <a:pt x="18" y="77"/>
                    </a:cubicBezTo>
                    <a:cubicBezTo>
                      <a:pt x="19" y="82"/>
                      <a:pt x="19" y="82"/>
                      <a:pt x="19" y="82"/>
                    </a:cubicBezTo>
                    <a:cubicBezTo>
                      <a:pt x="16" y="80"/>
                      <a:pt x="16" y="80"/>
                      <a:pt x="16" y="80"/>
                    </a:cubicBezTo>
                    <a:cubicBezTo>
                      <a:pt x="16" y="80"/>
                      <a:pt x="16" y="80"/>
                      <a:pt x="16" y="80"/>
                    </a:cubicBezTo>
                    <a:cubicBezTo>
                      <a:pt x="6" y="72"/>
                      <a:pt x="6" y="72"/>
                      <a:pt x="6" y="72"/>
                    </a:cubicBezTo>
                    <a:cubicBezTo>
                      <a:pt x="0" y="105"/>
                      <a:pt x="0" y="105"/>
                      <a:pt x="0" y="105"/>
                    </a:cubicBezTo>
                    <a:cubicBezTo>
                      <a:pt x="2" y="106"/>
                      <a:pt x="4" y="108"/>
                      <a:pt x="5" y="110"/>
                    </a:cubicBezTo>
                    <a:cubicBezTo>
                      <a:pt x="26" y="101"/>
                      <a:pt x="26" y="101"/>
                      <a:pt x="26" y="101"/>
                    </a:cubicBezTo>
                    <a:cubicBezTo>
                      <a:pt x="106" y="0"/>
                      <a:pt x="106" y="0"/>
                      <a:pt x="106" y="0"/>
                    </a:cubicBezTo>
                  </a:path>
                </a:pathLst>
              </a:custGeom>
              <a:solidFill>
                <a:srgbClr val="8ECB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947" name="Google Shape;3947;p12"/>
              <p:cNvSpPr/>
              <p:nvPr/>
            </p:nvSpPr>
            <p:spPr>
              <a:xfrm>
                <a:off x="4118" y="2910"/>
                <a:ext cx="142" cy="192"/>
              </a:xfrm>
              <a:custGeom>
                <a:rect b="b" l="l" r="r" t="t"/>
                <a:pathLst>
                  <a:path extrusionOk="0" h="192" w="142">
                    <a:moveTo>
                      <a:pt x="142" y="0"/>
                    </a:moveTo>
                    <a:lnTo>
                      <a:pt x="0" y="190"/>
                    </a:lnTo>
                    <a:lnTo>
                      <a:pt x="62" y="162"/>
                    </a:lnTo>
                    <a:lnTo>
                      <a:pt x="60" y="192"/>
                    </a:lnTo>
                    <a:lnTo>
                      <a:pt x="81" y="171"/>
                    </a:lnTo>
                    <a:lnTo>
                      <a:pt x="81" y="169"/>
                    </a:lnTo>
                    <a:lnTo>
                      <a:pt x="83" y="169"/>
                    </a:lnTo>
                    <a:lnTo>
                      <a:pt x="108" y="145"/>
                    </a:lnTo>
                    <a:lnTo>
                      <a:pt x="108" y="167"/>
                    </a:lnTo>
                    <a:lnTo>
                      <a:pt x="126" y="166"/>
                    </a:lnTo>
                    <a:lnTo>
                      <a:pt x="133" y="158"/>
                    </a:lnTo>
                    <a:lnTo>
                      <a:pt x="142" y="0"/>
                    </a:lnTo>
                    <a:close/>
                  </a:path>
                </a:pathLst>
              </a:custGeom>
              <a:solidFill>
                <a:srgbClr val="7AB6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948" name="Google Shape;3948;p12"/>
              <p:cNvSpPr/>
              <p:nvPr/>
            </p:nvSpPr>
            <p:spPr>
              <a:xfrm>
                <a:off x="4118" y="2910"/>
                <a:ext cx="142" cy="192"/>
              </a:xfrm>
              <a:custGeom>
                <a:rect b="b" l="l" r="r" t="t"/>
                <a:pathLst>
                  <a:path extrusionOk="0" h="192" w="142">
                    <a:moveTo>
                      <a:pt x="142" y="0"/>
                    </a:moveTo>
                    <a:lnTo>
                      <a:pt x="0" y="190"/>
                    </a:lnTo>
                    <a:lnTo>
                      <a:pt x="62" y="162"/>
                    </a:lnTo>
                    <a:lnTo>
                      <a:pt x="60" y="192"/>
                    </a:lnTo>
                    <a:lnTo>
                      <a:pt x="81" y="171"/>
                    </a:lnTo>
                    <a:lnTo>
                      <a:pt x="81" y="169"/>
                    </a:lnTo>
                    <a:lnTo>
                      <a:pt x="83" y="169"/>
                    </a:lnTo>
                    <a:lnTo>
                      <a:pt x="108" y="145"/>
                    </a:lnTo>
                    <a:lnTo>
                      <a:pt x="108" y="167"/>
                    </a:lnTo>
                    <a:lnTo>
                      <a:pt x="126" y="166"/>
                    </a:lnTo>
                    <a:lnTo>
                      <a:pt x="133" y="158"/>
                    </a:lnTo>
                    <a:lnTo>
                      <a:pt x="142"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949" name="Google Shape;3949;p12"/>
              <p:cNvSpPr/>
              <p:nvPr/>
            </p:nvSpPr>
            <p:spPr>
              <a:xfrm>
                <a:off x="4081" y="3055"/>
                <a:ext cx="305" cy="90"/>
              </a:xfrm>
              <a:custGeom>
                <a:rect b="b" l="l" r="r" t="t"/>
                <a:pathLst>
                  <a:path extrusionOk="0" h="48" w="172">
                    <a:moveTo>
                      <a:pt x="82" y="0"/>
                    </a:moveTo>
                    <a:cubicBezTo>
                      <a:pt x="68" y="13"/>
                      <a:pt x="68" y="13"/>
                      <a:pt x="68" y="13"/>
                    </a:cubicBezTo>
                    <a:cubicBezTo>
                      <a:pt x="67" y="14"/>
                      <a:pt x="67" y="14"/>
                      <a:pt x="67" y="14"/>
                    </a:cubicBezTo>
                    <a:cubicBezTo>
                      <a:pt x="55" y="25"/>
                      <a:pt x="55" y="25"/>
                      <a:pt x="55" y="25"/>
                    </a:cubicBezTo>
                    <a:cubicBezTo>
                      <a:pt x="56" y="9"/>
                      <a:pt x="56" y="9"/>
                      <a:pt x="56" y="9"/>
                    </a:cubicBezTo>
                    <a:cubicBezTo>
                      <a:pt x="21" y="24"/>
                      <a:pt x="21" y="24"/>
                      <a:pt x="21" y="24"/>
                    </a:cubicBezTo>
                    <a:cubicBezTo>
                      <a:pt x="0" y="33"/>
                      <a:pt x="0" y="33"/>
                      <a:pt x="0" y="33"/>
                    </a:cubicBezTo>
                    <a:cubicBezTo>
                      <a:pt x="1" y="35"/>
                      <a:pt x="2" y="38"/>
                      <a:pt x="2" y="40"/>
                    </a:cubicBezTo>
                    <a:cubicBezTo>
                      <a:pt x="172" y="48"/>
                      <a:pt x="172" y="48"/>
                      <a:pt x="172" y="48"/>
                    </a:cubicBezTo>
                    <a:cubicBezTo>
                      <a:pt x="103" y="1"/>
                      <a:pt x="103" y="1"/>
                      <a:pt x="103" y="1"/>
                    </a:cubicBezTo>
                    <a:cubicBezTo>
                      <a:pt x="96" y="7"/>
                      <a:pt x="96" y="7"/>
                      <a:pt x="96" y="7"/>
                    </a:cubicBezTo>
                    <a:cubicBezTo>
                      <a:pt x="92" y="11"/>
                      <a:pt x="92" y="11"/>
                      <a:pt x="92" y="11"/>
                    </a:cubicBezTo>
                    <a:cubicBezTo>
                      <a:pt x="92" y="11"/>
                      <a:pt x="92" y="11"/>
                      <a:pt x="92" y="11"/>
                    </a:cubicBezTo>
                    <a:cubicBezTo>
                      <a:pt x="81" y="20"/>
                      <a:pt x="81" y="20"/>
                      <a:pt x="81" y="20"/>
                    </a:cubicBezTo>
                    <a:cubicBezTo>
                      <a:pt x="82" y="12"/>
                      <a:pt x="82" y="12"/>
                      <a:pt x="82" y="12"/>
                    </a:cubicBezTo>
                    <a:cubicBezTo>
                      <a:pt x="82" y="12"/>
                      <a:pt x="82" y="12"/>
                      <a:pt x="82" y="12"/>
                    </a:cubicBezTo>
                    <a:cubicBezTo>
                      <a:pt x="82" y="0"/>
                      <a:pt x="82" y="0"/>
                      <a:pt x="82" y="0"/>
                    </a:cubicBezTo>
                  </a:path>
                </a:pathLst>
              </a:custGeom>
              <a:solidFill>
                <a:srgbClr val="8ECB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950" name="Google Shape;3950;p12"/>
              <p:cNvSpPr/>
              <p:nvPr/>
            </p:nvSpPr>
            <p:spPr>
              <a:xfrm>
                <a:off x="4058" y="3145"/>
                <a:ext cx="328" cy="186"/>
              </a:xfrm>
              <a:custGeom>
                <a:rect b="b" l="l" r="r" t="t"/>
                <a:pathLst>
                  <a:path extrusionOk="0" h="99" w="185">
                    <a:moveTo>
                      <a:pt x="0" y="68"/>
                    </a:moveTo>
                    <a:cubicBezTo>
                      <a:pt x="0" y="68"/>
                      <a:pt x="0" y="68"/>
                      <a:pt x="0" y="68"/>
                    </a:cubicBezTo>
                    <a:cubicBezTo>
                      <a:pt x="12" y="85"/>
                      <a:pt x="12" y="85"/>
                      <a:pt x="12" y="85"/>
                    </a:cubicBezTo>
                    <a:cubicBezTo>
                      <a:pt x="0" y="68"/>
                      <a:pt x="0" y="68"/>
                      <a:pt x="0" y="68"/>
                    </a:cubicBezTo>
                    <a:moveTo>
                      <a:pt x="185" y="0"/>
                    </a:moveTo>
                    <a:cubicBezTo>
                      <a:pt x="129" y="35"/>
                      <a:pt x="129" y="35"/>
                      <a:pt x="129" y="35"/>
                    </a:cubicBezTo>
                    <a:cubicBezTo>
                      <a:pt x="151" y="99"/>
                      <a:pt x="151" y="99"/>
                      <a:pt x="151" y="99"/>
                    </a:cubicBezTo>
                    <a:cubicBezTo>
                      <a:pt x="129" y="35"/>
                      <a:pt x="129" y="35"/>
                      <a:pt x="129" y="35"/>
                    </a:cubicBezTo>
                    <a:cubicBezTo>
                      <a:pt x="185" y="0"/>
                      <a:pt x="185" y="0"/>
                      <a:pt x="185" y="0"/>
                    </a:cubicBezTo>
                  </a:path>
                </a:pathLst>
              </a:custGeom>
              <a:solidFill>
                <a:srgbClr val="FFF09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951" name="Google Shape;3951;p12"/>
              <p:cNvSpPr/>
              <p:nvPr/>
            </p:nvSpPr>
            <p:spPr>
              <a:xfrm>
                <a:off x="4105" y="3162"/>
                <a:ext cx="220" cy="169"/>
              </a:xfrm>
              <a:custGeom>
                <a:rect b="b" l="l" r="r" t="t"/>
                <a:pathLst>
                  <a:path extrusionOk="0" h="90" w="124">
                    <a:moveTo>
                      <a:pt x="1" y="0"/>
                    </a:moveTo>
                    <a:cubicBezTo>
                      <a:pt x="0" y="1"/>
                      <a:pt x="0" y="1"/>
                      <a:pt x="0" y="1"/>
                    </a:cubicBezTo>
                    <a:cubicBezTo>
                      <a:pt x="9" y="8"/>
                      <a:pt x="12" y="21"/>
                      <a:pt x="8" y="32"/>
                    </a:cubicBezTo>
                    <a:cubicBezTo>
                      <a:pt x="124" y="90"/>
                      <a:pt x="124" y="90"/>
                      <a:pt x="124" y="90"/>
                    </a:cubicBezTo>
                    <a:cubicBezTo>
                      <a:pt x="102" y="26"/>
                      <a:pt x="102" y="26"/>
                      <a:pt x="102" y="26"/>
                    </a:cubicBezTo>
                    <a:cubicBezTo>
                      <a:pt x="84" y="38"/>
                      <a:pt x="84" y="38"/>
                      <a:pt x="84" y="38"/>
                    </a:cubicBezTo>
                    <a:cubicBezTo>
                      <a:pt x="65" y="16"/>
                      <a:pt x="65" y="16"/>
                      <a:pt x="65" y="16"/>
                    </a:cubicBezTo>
                    <a:cubicBezTo>
                      <a:pt x="63" y="36"/>
                      <a:pt x="63" y="36"/>
                      <a:pt x="63" y="36"/>
                    </a:cubicBezTo>
                    <a:cubicBezTo>
                      <a:pt x="39" y="8"/>
                      <a:pt x="39" y="8"/>
                      <a:pt x="39" y="8"/>
                    </a:cubicBezTo>
                    <a:cubicBezTo>
                      <a:pt x="38" y="24"/>
                      <a:pt x="38" y="24"/>
                      <a:pt x="38" y="24"/>
                    </a:cubicBezTo>
                    <a:cubicBezTo>
                      <a:pt x="1" y="0"/>
                      <a:pt x="1" y="0"/>
                      <a:pt x="1" y="0"/>
                    </a:cubicBezTo>
                  </a:path>
                </a:pathLst>
              </a:custGeom>
              <a:solidFill>
                <a:srgbClr val="8ECB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952" name="Google Shape;3952;p12"/>
              <p:cNvSpPr/>
              <p:nvPr/>
            </p:nvSpPr>
            <p:spPr>
              <a:xfrm>
                <a:off x="4058" y="3222"/>
                <a:ext cx="267" cy="161"/>
              </a:xfrm>
              <a:custGeom>
                <a:rect b="b" l="l" r="r" t="t"/>
                <a:pathLst>
                  <a:path extrusionOk="0" h="86" w="151">
                    <a:moveTo>
                      <a:pt x="35" y="0"/>
                    </a:moveTo>
                    <a:cubicBezTo>
                      <a:pt x="32" y="11"/>
                      <a:pt x="24" y="19"/>
                      <a:pt x="10" y="19"/>
                    </a:cubicBezTo>
                    <a:cubicBezTo>
                      <a:pt x="9" y="19"/>
                      <a:pt x="7" y="19"/>
                      <a:pt x="6" y="19"/>
                    </a:cubicBezTo>
                    <a:cubicBezTo>
                      <a:pt x="5" y="22"/>
                      <a:pt x="3" y="25"/>
                      <a:pt x="0" y="27"/>
                    </a:cubicBezTo>
                    <a:cubicBezTo>
                      <a:pt x="12" y="44"/>
                      <a:pt x="12" y="44"/>
                      <a:pt x="12" y="44"/>
                    </a:cubicBezTo>
                    <a:cubicBezTo>
                      <a:pt x="21" y="24"/>
                      <a:pt x="21" y="24"/>
                      <a:pt x="21" y="24"/>
                    </a:cubicBezTo>
                    <a:cubicBezTo>
                      <a:pt x="38" y="73"/>
                      <a:pt x="38" y="73"/>
                      <a:pt x="38" y="73"/>
                    </a:cubicBezTo>
                    <a:cubicBezTo>
                      <a:pt x="50" y="48"/>
                      <a:pt x="50" y="48"/>
                      <a:pt x="50" y="48"/>
                    </a:cubicBezTo>
                    <a:cubicBezTo>
                      <a:pt x="63" y="86"/>
                      <a:pt x="63" y="86"/>
                      <a:pt x="63" y="86"/>
                    </a:cubicBezTo>
                    <a:cubicBezTo>
                      <a:pt x="151" y="58"/>
                      <a:pt x="151" y="58"/>
                      <a:pt x="151" y="58"/>
                    </a:cubicBezTo>
                    <a:cubicBezTo>
                      <a:pt x="35" y="0"/>
                      <a:pt x="35" y="0"/>
                      <a:pt x="35" y="0"/>
                    </a:cubicBezTo>
                  </a:path>
                </a:pathLst>
              </a:custGeom>
              <a:solidFill>
                <a:srgbClr val="7AB6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953" name="Google Shape;3953;p12"/>
              <p:cNvSpPr/>
              <p:nvPr/>
            </p:nvSpPr>
            <p:spPr>
              <a:xfrm>
                <a:off x="4082" y="3147"/>
                <a:ext cx="25" cy="17"/>
              </a:xfrm>
              <a:custGeom>
                <a:rect b="b" l="l" r="r" t="t"/>
                <a:pathLst>
                  <a:path extrusionOk="0" h="9" w="14">
                    <a:moveTo>
                      <a:pt x="1" y="0"/>
                    </a:moveTo>
                    <a:cubicBezTo>
                      <a:pt x="1" y="1"/>
                      <a:pt x="1" y="2"/>
                      <a:pt x="0" y="4"/>
                    </a:cubicBezTo>
                    <a:cubicBezTo>
                      <a:pt x="5" y="4"/>
                      <a:pt x="9" y="6"/>
                      <a:pt x="13" y="9"/>
                    </a:cubicBezTo>
                    <a:cubicBezTo>
                      <a:pt x="14" y="8"/>
                      <a:pt x="14" y="8"/>
                      <a:pt x="14" y="8"/>
                    </a:cubicBezTo>
                    <a:cubicBezTo>
                      <a:pt x="1" y="0"/>
                      <a:pt x="1" y="0"/>
                      <a:pt x="1" y="0"/>
                    </a:cubicBezTo>
                  </a:path>
                </a:pathLst>
              </a:custGeom>
              <a:solidFill>
                <a:srgbClr val="7AB6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954" name="Google Shape;3954;p12"/>
              <p:cNvSpPr/>
              <p:nvPr/>
            </p:nvSpPr>
            <p:spPr>
              <a:xfrm>
                <a:off x="4033" y="3274"/>
                <a:ext cx="42" cy="554"/>
              </a:xfrm>
              <a:custGeom>
                <a:rect b="b" l="l" r="r" t="t"/>
                <a:pathLst>
                  <a:path extrusionOk="0" h="295" w="24">
                    <a:moveTo>
                      <a:pt x="11" y="0"/>
                    </a:moveTo>
                    <a:cubicBezTo>
                      <a:pt x="9" y="1"/>
                      <a:pt x="7" y="1"/>
                      <a:pt x="4" y="1"/>
                    </a:cubicBezTo>
                    <a:cubicBezTo>
                      <a:pt x="3" y="1"/>
                      <a:pt x="2" y="1"/>
                      <a:pt x="1" y="1"/>
                    </a:cubicBezTo>
                    <a:cubicBezTo>
                      <a:pt x="0" y="5"/>
                      <a:pt x="0" y="5"/>
                      <a:pt x="0" y="5"/>
                    </a:cubicBezTo>
                    <a:cubicBezTo>
                      <a:pt x="0" y="231"/>
                      <a:pt x="0" y="231"/>
                      <a:pt x="0" y="231"/>
                    </a:cubicBezTo>
                    <a:cubicBezTo>
                      <a:pt x="9" y="241"/>
                      <a:pt x="15" y="253"/>
                      <a:pt x="17" y="267"/>
                    </a:cubicBezTo>
                    <a:cubicBezTo>
                      <a:pt x="17" y="267"/>
                      <a:pt x="17" y="267"/>
                      <a:pt x="17" y="267"/>
                    </a:cubicBezTo>
                    <a:cubicBezTo>
                      <a:pt x="17" y="267"/>
                      <a:pt x="17" y="267"/>
                      <a:pt x="17" y="267"/>
                    </a:cubicBezTo>
                    <a:cubicBezTo>
                      <a:pt x="17" y="267"/>
                      <a:pt x="17" y="267"/>
                      <a:pt x="17" y="267"/>
                    </a:cubicBezTo>
                    <a:cubicBezTo>
                      <a:pt x="17" y="267"/>
                      <a:pt x="17" y="267"/>
                      <a:pt x="17" y="268"/>
                    </a:cubicBezTo>
                    <a:cubicBezTo>
                      <a:pt x="17" y="268"/>
                      <a:pt x="17" y="268"/>
                      <a:pt x="17" y="268"/>
                    </a:cubicBezTo>
                    <a:cubicBezTo>
                      <a:pt x="17" y="268"/>
                      <a:pt x="17" y="268"/>
                      <a:pt x="17" y="268"/>
                    </a:cubicBezTo>
                    <a:cubicBezTo>
                      <a:pt x="17" y="268"/>
                      <a:pt x="17" y="268"/>
                      <a:pt x="17" y="268"/>
                    </a:cubicBezTo>
                    <a:cubicBezTo>
                      <a:pt x="17" y="268"/>
                      <a:pt x="17" y="268"/>
                      <a:pt x="17" y="268"/>
                    </a:cubicBezTo>
                    <a:cubicBezTo>
                      <a:pt x="17" y="268"/>
                      <a:pt x="17" y="268"/>
                      <a:pt x="17" y="268"/>
                    </a:cubicBezTo>
                    <a:cubicBezTo>
                      <a:pt x="17" y="268"/>
                      <a:pt x="17" y="268"/>
                      <a:pt x="17" y="268"/>
                    </a:cubicBezTo>
                    <a:cubicBezTo>
                      <a:pt x="17" y="268"/>
                      <a:pt x="17" y="268"/>
                      <a:pt x="17" y="268"/>
                    </a:cubicBezTo>
                    <a:cubicBezTo>
                      <a:pt x="17" y="268"/>
                      <a:pt x="17" y="268"/>
                      <a:pt x="17" y="268"/>
                    </a:cubicBezTo>
                    <a:cubicBezTo>
                      <a:pt x="17" y="268"/>
                      <a:pt x="17" y="268"/>
                      <a:pt x="17" y="268"/>
                    </a:cubicBezTo>
                    <a:cubicBezTo>
                      <a:pt x="17" y="268"/>
                      <a:pt x="17" y="268"/>
                      <a:pt x="17" y="268"/>
                    </a:cubicBezTo>
                    <a:cubicBezTo>
                      <a:pt x="17" y="268"/>
                      <a:pt x="17" y="268"/>
                      <a:pt x="17" y="268"/>
                    </a:cubicBezTo>
                    <a:cubicBezTo>
                      <a:pt x="17" y="268"/>
                      <a:pt x="17" y="269"/>
                      <a:pt x="17" y="269"/>
                    </a:cubicBezTo>
                    <a:cubicBezTo>
                      <a:pt x="17" y="269"/>
                      <a:pt x="17" y="269"/>
                      <a:pt x="17" y="269"/>
                    </a:cubicBezTo>
                    <a:cubicBezTo>
                      <a:pt x="17" y="269"/>
                      <a:pt x="17" y="269"/>
                      <a:pt x="17" y="269"/>
                    </a:cubicBezTo>
                    <a:cubicBezTo>
                      <a:pt x="17" y="269"/>
                      <a:pt x="17" y="269"/>
                      <a:pt x="17" y="269"/>
                    </a:cubicBezTo>
                    <a:cubicBezTo>
                      <a:pt x="17" y="269"/>
                      <a:pt x="17" y="269"/>
                      <a:pt x="17" y="269"/>
                    </a:cubicBezTo>
                    <a:cubicBezTo>
                      <a:pt x="17" y="269"/>
                      <a:pt x="17" y="269"/>
                      <a:pt x="17" y="269"/>
                    </a:cubicBezTo>
                    <a:cubicBezTo>
                      <a:pt x="17" y="269"/>
                      <a:pt x="17" y="269"/>
                      <a:pt x="17" y="269"/>
                    </a:cubicBezTo>
                    <a:cubicBezTo>
                      <a:pt x="17" y="269"/>
                      <a:pt x="17" y="269"/>
                      <a:pt x="17" y="269"/>
                    </a:cubicBezTo>
                    <a:cubicBezTo>
                      <a:pt x="17" y="269"/>
                      <a:pt x="17" y="269"/>
                      <a:pt x="17" y="269"/>
                    </a:cubicBezTo>
                    <a:cubicBezTo>
                      <a:pt x="17" y="269"/>
                      <a:pt x="17" y="269"/>
                      <a:pt x="17" y="269"/>
                    </a:cubicBezTo>
                    <a:cubicBezTo>
                      <a:pt x="17" y="269"/>
                      <a:pt x="17" y="269"/>
                      <a:pt x="17" y="269"/>
                    </a:cubicBezTo>
                    <a:cubicBezTo>
                      <a:pt x="17" y="270"/>
                      <a:pt x="17" y="270"/>
                      <a:pt x="17" y="270"/>
                    </a:cubicBezTo>
                    <a:cubicBezTo>
                      <a:pt x="17" y="270"/>
                      <a:pt x="17" y="270"/>
                      <a:pt x="17" y="270"/>
                    </a:cubicBezTo>
                    <a:cubicBezTo>
                      <a:pt x="17" y="270"/>
                      <a:pt x="17" y="270"/>
                      <a:pt x="17" y="270"/>
                    </a:cubicBezTo>
                    <a:cubicBezTo>
                      <a:pt x="17" y="270"/>
                      <a:pt x="17" y="270"/>
                      <a:pt x="17" y="270"/>
                    </a:cubicBezTo>
                    <a:cubicBezTo>
                      <a:pt x="17" y="270"/>
                      <a:pt x="17" y="270"/>
                      <a:pt x="17" y="270"/>
                    </a:cubicBezTo>
                    <a:cubicBezTo>
                      <a:pt x="17" y="270"/>
                      <a:pt x="17" y="270"/>
                      <a:pt x="17" y="270"/>
                    </a:cubicBezTo>
                    <a:cubicBezTo>
                      <a:pt x="17" y="270"/>
                      <a:pt x="17" y="270"/>
                      <a:pt x="17" y="270"/>
                    </a:cubicBezTo>
                    <a:cubicBezTo>
                      <a:pt x="17" y="270"/>
                      <a:pt x="17" y="270"/>
                      <a:pt x="17" y="270"/>
                    </a:cubicBezTo>
                    <a:cubicBezTo>
                      <a:pt x="17" y="270"/>
                      <a:pt x="17" y="270"/>
                      <a:pt x="17" y="270"/>
                    </a:cubicBezTo>
                    <a:cubicBezTo>
                      <a:pt x="17" y="270"/>
                      <a:pt x="17" y="270"/>
                      <a:pt x="17" y="270"/>
                    </a:cubicBezTo>
                    <a:cubicBezTo>
                      <a:pt x="17" y="270"/>
                      <a:pt x="17" y="270"/>
                      <a:pt x="17" y="270"/>
                    </a:cubicBezTo>
                    <a:cubicBezTo>
                      <a:pt x="17" y="271"/>
                      <a:pt x="17" y="271"/>
                      <a:pt x="17" y="271"/>
                    </a:cubicBezTo>
                    <a:cubicBezTo>
                      <a:pt x="17" y="271"/>
                      <a:pt x="17" y="271"/>
                      <a:pt x="17" y="271"/>
                    </a:cubicBezTo>
                    <a:cubicBezTo>
                      <a:pt x="17" y="271"/>
                      <a:pt x="17" y="271"/>
                      <a:pt x="17" y="271"/>
                    </a:cubicBezTo>
                    <a:cubicBezTo>
                      <a:pt x="17" y="271"/>
                      <a:pt x="17" y="271"/>
                      <a:pt x="17" y="271"/>
                    </a:cubicBezTo>
                    <a:cubicBezTo>
                      <a:pt x="17" y="271"/>
                      <a:pt x="17" y="271"/>
                      <a:pt x="17" y="271"/>
                    </a:cubicBezTo>
                    <a:cubicBezTo>
                      <a:pt x="17" y="271"/>
                      <a:pt x="17" y="271"/>
                      <a:pt x="17" y="271"/>
                    </a:cubicBezTo>
                    <a:cubicBezTo>
                      <a:pt x="17" y="271"/>
                      <a:pt x="17" y="271"/>
                      <a:pt x="17" y="271"/>
                    </a:cubicBezTo>
                    <a:cubicBezTo>
                      <a:pt x="17" y="271"/>
                      <a:pt x="17" y="271"/>
                      <a:pt x="17" y="271"/>
                    </a:cubicBezTo>
                    <a:cubicBezTo>
                      <a:pt x="17" y="271"/>
                      <a:pt x="17" y="271"/>
                      <a:pt x="17" y="271"/>
                    </a:cubicBezTo>
                    <a:cubicBezTo>
                      <a:pt x="17" y="271"/>
                      <a:pt x="17" y="271"/>
                      <a:pt x="17" y="271"/>
                    </a:cubicBezTo>
                    <a:cubicBezTo>
                      <a:pt x="17" y="271"/>
                      <a:pt x="17" y="271"/>
                      <a:pt x="17" y="272"/>
                    </a:cubicBezTo>
                    <a:cubicBezTo>
                      <a:pt x="17" y="272"/>
                      <a:pt x="17" y="272"/>
                      <a:pt x="17" y="272"/>
                    </a:cubicBezTo>
                    <a:cubicBezTo>
                      <a:pt x="17" y="272"/>
                      <a:pt x="17" y="272"/>
                      <a:pt x="17" y="272"/>
                    </a:cubicBezTo>
                    <a:cubicBezTo>
                      <a:pt x="17" y="272"/>
                      <a:pt x="17" y="272"/>
                      <a:pt x="17" y="272"/>
                    </a:cubicBezTo>
                    <a:cubicBezTo>
                      <a:pt x="17" y="272"/>
                      <a:pt x="17" y="272"/>
                      <a:pt x="17" y="272"/>
                    </a:cubicBezTo>
                    <a:cubicBezTo>
                      <a:pt x="17" y="272"/>
                      <a:pt x="17" y="272"/>
                      <a:pt x="17" y="272"/>
                    </a:cubicBezTo>
                    <a:cubicBezTo>
                      <a:pt x="17" y="272"/>
                      <a:pt x="17" y="272"/>
                      <a:pt x="17" y="272"/>
                    </a:cubicBezTo>
                    <a:cubicBezTo>
                      <a:pt x="17" y="272"/>
                      <a:pt x="17" y="272"/>
                      <a:pt x="17" y="272"/>
                    </a:cubicBezTo>
                    <a:cubicBezTo>
                      <a:pt x="17" y="278"/>
                      <a:pt x="16" y="283"/>
                      <a:pt x="15" y="288"/>
                    </a:cubicBezTo>
                    <a:cubicBezTo>
                      <a:pt x="0" y="288"/>
                      <a:pt x="0" y="288"/>
                      <a:pt x="0" y="288"/>
                    </a:cubicBezTo>
                    <a:cubicBezTo>
                      <a:pt x="0" y="295"/>
                      <a:pt x="0" y="295"/>
                      <a:pt x="0" y="295"/>
                    </a:cubicBezTo>
                    <a:cubicBezTo>
                      <a:pt x="24" y="295"/>
                      <a:pt x="24" y="295"/>
                      <a:pt x="24" y="295"/>
                    </a:cubicBezTo>
                    <a:cubicBezTo>
                      <a:pt x="11" y="0"/>
                      <a:pt x="11" y="0"/>
                      <a:pt x="11" y="0"/>
                    </a:cubicBezTo>
                  </a:path>
                </a:pathLst>
              </a:custGeom>
              <a:solidFill>
                <a:srgbClr val="D18A5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955" name="Google Shape;3955;p12"/>
              <p:cNvSpPr/>
              <p:nvPr/>
            </p:nvSpPr>
            <p:spPr>
              <a:xfrm>
                <a:off x="4084" y="3130"/>
                <a:ext cx="302" cy="103"/>
              </a:xfrm>
              <a:custGeom>
                <a:rect b="b" l="l" r="r" t="t"/>
                <a:pathLst>
                  <a:path extrusionOk="0" h="55" w="170">
                    <a:moveTo>
                      <a:pt x="0" y="0"/>
                    </a:moveTo>
                    <a:cubicBezTo>
                      <a:pt x="1" y="3"/>
                      <a:pt x="1" y="6"/>
                      <a:pt x="0" y="9"/>
                    </a:cubicBezTo>
                    <a:cubicBezTo>
                      <a:pt x="13" y="17"/>
                      <a:pt x="13" y="17"/>
                      <a:pt x="13" y="17"/>
                    </a:cubicBezTo>
                    <a:cubicBezTo>
                      <a:pt x="50" y="41"/>
                      <a:pt x="50" y="41"/>
                      <a:pt x="50" y="41"/>
                    </a:cubicBezTo>
                    <a:cubicBezTo>
                      <a:pt x="51" y="25"/>
                      <a:pt x="51" y="25"/>
                      <a:pt x="51" y="25"/>
                    </a:cubicBezTo>
                    <a:cubicBezTo>
                      <a:pt x="75" y="53"/>
                      <a:pt x="75" y="53"/>
                      <a:pt x="75" y="53"/>
                    </a:cubicBezTo>
                    <a:cubicBezTo>
                      <a:pt x="77" y="33"/>
                      <a:pt x="77" y="33"/>
                      <a:pt x="77" y="33"/>
                    </a:cubicBezTo>
                    <a:cubicBezTo>
                      <a:pt x="96" y="55"/>
                      <a:pt x="96" y="55"/>
                      <a:pt x="96" y="55"/>
                    </a:cubicBezTo>
                    <a:cubicBezTo>
                      <a:pt x="114" y="43"/>
                      <a:pt x="114" y="43"/>
                      <a:pt x="114" y="43"/>
                    </a:cubicBezTo>
                    <a:cubicBezTo>
                      <a:pt x="170" y="8"/>
                      <a:pt x="170" y="8"/>
                      <a:pt x="170" y="8"/>
                    </a:cubicBezTo>
                    <a:cubicBezTo>
                      <a:pt x="0" y="0"/>
                      <a:pt x="0" y="0"/>
                      <a:pt x="0" y="0"/>
                    </a:cubicBezTo>
                  </a:path>
                </a:pathLst>
              </a:custGeom>
              <a:solidFill>
                <a:srgbClr val="7AB6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956" name="Google Shape;3956;p12"/>
              <p:cNvSpPr/>
              <p:nvPr/>
            </p:nvSpPr>
            <p:spPr>
              <a:xfrm>
                <a:off x="4033" y="3276"/>
                <a:ext cx="2" cy="8"/>
              </a:xfrm>
              <a:custGeom>
                <a:rect b="b" l="l" r="r" t="t"/>
                <a:pathLst>
                  <a:path extrusionOk="0" h="4" w="1">
                    <a:moveTo>
                      <a:pt x="0" y="0"/>
                    </a:moveTo>
                    <a:cubicBezTo>
                      <a:pt x="0" y="4"/>
                      <a:pt x="0" y="4"/>
                      <a:pt x="0" y="4"/>
                    </a:cubicBezTo>
                    <a:cubicBezTo>
                      <a:pt x="1" y="0"/>
                      <a:pt x="1" y="0"/>
                      <a:pt x="1" y="0"/>
                    </a:cubicBezTo>
                    <a:cubicBezTo>
                      <a:pt x="1" y="0"/>
                      <a:pt x="0" y="0"/>
                      <a:pt x="0" y="0"/>
                    </a:cubicBezTo>
                  </a:path>
                </a:pathLst>
              </a:custGeom>
              <a:solidFill>
                <a:srgbClr val="7AB6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957" name="Google Shape;3957;p12"/>
              <p:cNvSpPr/>
              <p:nvPr/>
            </p:nvSpPr>
            <p:spPr>
              <a:xfrm>
                <a:off x="4033" y="3102"/>
                <a:ext cx="94" cy="174"/>
              </a:xfrm>
              <a:custGeom>
                <a:rect b="b" l="l" r="r" t="t"/>
                <a:pathLst>
                  <a:path extrusionOk="0" h="93" w="53">
                    <a:moveTo>
                      <a:pt x="12" y="0"/>
                    </a:moveTo>
                    <a:cubicBezTo>
                      <a:pt x="10" y="0"/>
                      <a:pt x="8" y="1"/>
                      <a:pt x="6" y="1"/>
                    </a:cubicBezTo>
                    <a:cubicBezTo>
                      <a:pt x="6" y="1"/>
                      <a:pt x="6" y="1"/>
                      <a:pt x="6" y="1"/>
                    </a:cubicBezTo>
                    <a:cubicBezTo>
                      <a:pt x="4" y="2"/>
                      <a:pt x="2" y="3"/>
                      <a:pt x="0" y="5"/>
                    </a:cubicBezTo>
                    <a:cubicBezTo>
                      <a:pt x="0" y="93"/>
                      <a:pt x="0" y="93"/>
                      <a:pt x="0" y="93"/>
                    </a:cubicBezTo>
                    <a:cubicBezTo>
                      <a:pt x="0" y="93"/>
                      <a:pt x="1" y="93"/>
                      <a:pt x="1" y="93"/>
                    </a:cubicBezTo>
                    <a:cubicBezTo>
                      <a:pt x="2" y="93"/>
                      <a:pt x="3" y="93"/>
                      <a:pt x="4" y="93"/>
                    </a:cubicBezTo>
                    <a:cubicBezTo>
                      <a:pt x="7" y="93"/>
                      <a:pt x="9" y="93"/>
                      <a:pt x="11" y="92"/>
                    </a:cubicBezTo>
                    <a:cubicBezTo>
                      <a:pt x="11" y="92"/>
                      <a:pt x="11" y="92"/>
                      <a:pt x="11" y="92"/>
                    </a:cubicBezTo>
                    <a:cubicBezTo>
                      <a:pt x="12" y="91"/>
                      <a:pt x="13" y="91"/>
                      <a:pt x="14" y="91"/>
                    </a:cubicBezTo>
                    <a:cubicBezTo>
                      <a:pt x="14" y="91"/>
                      <a:pt x="14" y="91"/>
                      <a:pt x="14" y="91"/>
                    </a:cubicBezTo>
                    <a:cubicBezTo>
                      <a:pt x="14" y="91"/>
                      <a:pt x="14" y="91"/>
                      <a:pt x="14" y="91"/>
                    </a:cubicBezTo>
                    <a:cubicBezTo>
                      <a:pt x="17" y="89"/>
                      <a:pt x="19" y="86"/>
                      <a:pt x="20" y="83"/>
                    </a:cubicBezTo>
                    <a:cubicBezTo>
                      <a:pt x="21" y="83"/>
                      <a:pt x="23" y="83"/>
                      <a:pt x="24" y="83"/>
                    </a:cubicBezTo>
                    <a:cubicBezTo>
                      <a:pt x="38" y="83"/>
                      <a:pt x="46" y="75"/>
                      <a:pt x="49" y="64"/>
                    </a:cubicBezTo>
                    <a:cubicBezTo>
                      <a:pt x="53" y="53"/>
                      <a:pt x="50" y="40"/>
                      <a:pt x="41" y="33"/>
                    </a:cubicBezTo>
                    <a:cubicBezTo>
                      <a:pt x="37" y="30"/>
                      <a:pt x="33" y="28"/>
                      <a:pt x="28" y="28"/>
                    </a:cubicBezTo>
                    <a:cubicBezTo>
                      <a:pt x="29" y="26"/>
                      <a:pt x="29" y="25"/>
                      <a:pt x="29" y="24"/>
                    </a:cubicBezTo>
                    <a:cubicBezTo>
                      <a:pt x="30" y="21"/>
                      <a:pt x="30" y="18"/>
                      <a:pt x="29" y="15"/>
                    </a:cubicBezTo>
                    <a:cubicBezTo>
                      <a:pt x="29" y="13"/>
                      <a:pt x="28" y="10"/>
                      <a:pt x="27" y="8"/>
                    </a:cubicBezTo>
                    <a:cubicBezTo>
                      <a:pt x="26" y="6"/>
                      <a:pt x="24" y="4"/>
                      <a:pt x="22" y="3"/>
                    </a:cubicBezTo>
                    <a:cubicBezTo>
                      <a:pt x="19" y="1"/>
                      <a:pt x="16" y="0"/>
                      <a:pt x="12" y="0"/>
                    </a:cubicBezTo>
                  </a:path>
                </a:pathLst>
              </a:custGeom>
              <a:solidFill>
                <a:srgbClr val="A9754A"/>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958" name="Google Shape;3958;p12"/>
              <p:cNvSpPr/>
              <p:nvPr/>
            </p:nvSpPr>
            <p:spPr>
              <a:xfrm>
                <a:off x="3123" y="3629"/>
                <a:ext cx="89" cy="252"/>
              </a:xfrm>
              <a:custGeom>
                <a:rect b="b" l="l" r="r" t="t"/>
                <a:pathLst>
                  <a:path extrusionOk="0" h="134" w="50">
                    <a:moveTo>
                      <a:pt x="26" y="128"/>
                    </a:moveTo>
                    <a:cubicBezTo>
                      <a:pt x="26" y="128"/>
                      <a:pt x="26" y="127"/>
                      <a:pt x="26" y="126"/>
                    </a:cubicBezTo>
                    <a:cubicBezTo>
                      <a:pt x="27" y="125"/>
                      <a:pt x="27" y="124"/>
                      <a:pt x="28" y="122"/>
                    </a:cubicBezTo>
                    <a:cubicBezTo>
                      <a:pt x="29" y="119"/>
                      <a:pt x="30" y="114"/>
                      <a:pt x="32" y="107"/>
                    </a:cubicBezTo>
                    <a:cubicBezTo>
                      <a:pt x="35" y="94"/>
                      <a:pt x="37" y="77"/>
                      <a:pt x="35" y="59"/>
                    </a:cubicBezTo>
                    <a:cubicBezTo>
                      <a:pt x="35" y="55"/>
                      <a:pt x="34" y="51"/>
                      <a:pt x="33" y="46"/>
                    </a:cubicBezTo>
                    <a:cubicBezTo>
                      <a:pt x="32" y="44"/>
                      <a:pt x="32" y="42"/>
                      <a:pt x="31" y="40"/>
                    </a:cubicBezTo>
                    <a:cubicBezTo>
                      <a:pt x="30" y="38"/>
                      <a:pt x="30" y="36"/>
                      <a:pt x="29" y="34"/>
                    </a:cubicBezTo>
                    <a:cubicBezTo>
                      <a:pt x="26" y="27"/>
                      <a:pt x="21" y="20"/>
                      <a:pt x="17" y="15"/>
                    </a:cubicBezTo>
                    <a:cubicBezTo>
                      <a:pt x="15" y="12"/>
                      <a:pt x="13" y="10"/>
                      <a:pt x="11" y="8"/>
                    </a:cubicBezTo>
                    <a:cubicBezTo>
                      <a:pt x="9" y="6"/>
                      <a:pt x="7" y="5"/>
                      <a:pt x="5" y="3"/>
                    </a:cubicBezTo>
                    <a:cubicBezTo>
                      <a:pt x="2" y="1"/>
                      <a:pt x="0" y="0"/>
                      <a:pt x="0" y="0"/>
                    </a:cubicBezTo>
                    <a:cubicBezTo>
                      <a:pt x="0" y="0"/>
                      <a:pt x="2" y="1"/>
                      <a:pt x="6" y="3"/>
                    </a:cubicBezTo>
                    <a:cubicBezTo>
                      <a:pt x="8" y="4"/>
                      <a:pt x="10" y="5"/>
                      <a:pt x="12" y="7"/>
                    </a:cubicBezTo>
                    <a:cubicBezTo>
                      <a:pt x="14" y="8"/>
                      <a:pt x="17" y="10"/>
                      <a:pt x="19" y="13"/>
                    </a:cubicBezTo>
                    <a:cubicBezTo>
                      <a:pt x="25" y="17"/>
                      <a:pt x="30" y="24"/>
                      <a:pt x="35" y="31"/>
                    </a:cubicBezTo>
                    <a:cubicBezTo>
                      <a:pt x="36" y="33"/>
                      <a:pt x="37" y="35"/>
                      <a:pt x="38" y="37"/>
                    </a:cubicBezTo>
                    <a:cubicBezTo>
                      <a:pt x="39" y="39"/>
                      <a:pt x="40" y="42"/>
                      <a:pt x="41" y="44"/>
                    </a:cubicBezTo>
                    <a:cubicBezTo>
                      <a:pt x="43" y="48"/>
                      <a:pt x="44" y="53"/>
                      <a:pt x="45" y="57"/>
                    </a:cubicBezTo>
                    <a:cubicBezTo>
                      <a:pt x="48" y="67"/>
                      <a:pt x="49" y="76"/>
                      <a:pt x="50" y="85"/>
                    </a:cubicBezTo>
                    <a:cubicBezTo>
                      <a:pt x="50" y="94"/>
                      <a:pt x="50" y="103"/>
                      <a:pt x="49" y="110"/>
                    </a:cubicBezTo>
                    <a:cubicBezTo>
                      <a:pt x="49" y="117"/>
                      <a:pt x="48" y="123"/>
                      <a:pt x="47" y="127"/>
                    </a:cubicBezTo>
                    <a:cubicBezTo>
                      <a:pt x="47" y="129"/>
                      <a:pt x="46" y="131"/>
                      <a:pt x="46" y="132"/>
                    </a:cubicBezTo>
                    <a:cubicBezTo>
                      <a:pt x="46" y="133"/>
                      <a:pt x="46" y="134"/>
                      <a:pt x="46" y="134"/>
                    </a:cubicBezTo>
                    <a:lnTo>
                      <a:pt x="26" y="128"/>
                    </a:lnTo>
                    <a:close/>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959" name="Google Shape;3959;p12"/>
              <p:cNvSpPr/>
              <p:nvPr/>
            </p:nvSpPr>
            <p:spPr>
              <a:xfrm>
                <a:off x="3173" y="3648"/>
                <a:ext cx="147" cy="206"/>
              </a:xfrm>
              <a:custGeom>
                <a:rect b="b" l="l" r="r" t="t"/>
                <a:pathLst>
                  <a:path extrusionOk="0" h="110" w="83">
                    <a:moveTo>
                      <a:pt x="13" y="110"/>
                    </a:moveTo>
                    <a:cubicBezTo>
                      <a:pt x="13" y="110"/>
                      <a:pt x="0" y="37"/>
                      <a:pt x="83" y="0"/>
                    </a:cubicBezTo>
                    <a:cubicBezTo>
                      <a:pt x="83" y="0"/>
                      <a:pt x="52" y="19"/>
                      <a:pt x="51" y="51"/>
                    </a:cubicBezTo>
                    <a:cubicBezTo>
                      <a:pt x="49" y="84"/>
                      <a:pt x="13" y="110"/>
                      <a:pt x="13" y="110"/>
                    </a:cubicBezTo>
                    <a:close/>
                  </a:path>
                </a:pathLst>
              </a:cu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960" name="Google Shape;3960;p12"/>
              <p:cNvSpPr/>
              <p:nvPr/>
            </p:nvSpPr>
            <p:spPr>
              <a:xfrm>
                <a:off x="3097" y="3500"/>
                <a:ext cx="71" cy="105"/>
              </a:xfrm>
              <a:custGeom>
                <a:rect b="b" l="l" r="r" t="t"/>
                <a:pathLst>
                  <a:path extrusionOk="0" h="56" w="40">
                    <a:moveTo>
                      <a:pt x="9" y="0"/>
                    </a:moveTo>
                    <a:cubicBezTo>
                      <a:pt x="16" y="0"/>
                      <a:pt x="15" y="7"/>
                      <a:pt x="20" y="7"/>
                    </a:cubicBezTo>
                    <a:cubicBezTo>
                      <a:pt x="24" y="7"/>
                      <a:pt x="23" y="0"/>
                      <a:pt x="30" y="0"/>
                    </a:cubicBezTo>
                    <a:cubicBezTo>
                      <a:pt x="37" y="1"/>
                      <a:pt x="40" y="14"/>
                      <a:pt x="20" y="56"/>
                    </a:cubicBezTo>
                    <a:cubicBezTo>
                      <a:pt x="0" y="12"/>
                      <a:pt x="2" y="1"/>
                      <a:pt x="9" y="0"/>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961" name="Google Shape;3961;p12"/>
              <p:cNvSpPr/>
              <p:nvPr/>
            </p:nvSpPr>
            <p:spPr>
              <a:xfrm>
                <a:off x="3132" y="3507"/>
                <a:ext cx="91" cy="98"/>
              </a:xfrm>
              <a:custGeom>
                <a:rect b="b" l="l" r="r" t="t"/>
                <a:pathLst>
                  <a:path extrusionOk="0" h="52" w="51">
                    <a:moveTo>
                      <a:pt x="31" y="5"/>
                    </a:moveTo>
                    <a:cubicBezTo>
                      <a:pt x="36" y="10"/>
                      <a:pt x="30" y="14"/>
                      <a:pt x="34" y="18"/>
                    </a:cubicBezTo>
                    <a:cubicBezTo>
                      <a:pt x="37" y="21"/>
                      <a:pt x="41" y="15"/>
                      <a:pt x="46" y="20"/>
                    </a:cubicBezTo>
                    <a:cubicBezTo>
                      <a:pt x="51" y="25"/>
                      <a:pt x="43" y="37"/>
                      <a:pt x="0" y="52"/>
                    </a:cubicBezTo>
                    <a:cubicBezTo>
                      <a:pt x="16" y="7"/>
                      <a:pt x="26" y="0"/>
                      <a:pt x="31" y="5"/>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962" name="Google Shape;3962;p12"/>
              <p:cNvSpPr/>
              <p:nvPr/>
            </p:nvSpPr>
            <p:spPr>
              <a:xfrm>
                <a:off x="3132" y="3567"/>
                <a:ext cx="98" cy="75"/>
              </a:xfrm>
              <a:custGeom>
                <a:rect b="b" l="l" r="r" t="t"/>
                <a:pathLst>
                  <a:path extrusionOk="0" h="40" w="55">
                    <a:moveTo>
                      <a:pt x="55" y="9"/>
                    </a:moveTo>
                    <a:cubicBezTo>
                      <a:pt x="55" y="16"/>
                      <a:pt x="48" y="15"/>
                      <a:pt x="48" y="20"/>
                    </a:cubicBezTo>
                    <a:cubicBezTo>
                      <a:pt x="48" y="24"/>
                      <a:pt x="55" y="23"/>
                      <a:pt x="55" y="30"/>
                    </a:cubicBezTo>
                    <a:cubicBezTo>
                      <a:pt x="55" y="37"/>
                      <a:pt x="41" y="40"/>
                      <a:pt x="0" y="20"/>
                    </a:cubicBezTo>
                    <a:cubicBezTo>
                      <a:pt x="43" y="0"/>
                      <a:pt x="55" y="2"/>
                      <a:pt x="55" y="9"/>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963" name="Google Shape;3963;p12"/>
              <p:cNvSpPr/>
              <p:nvPr/>
            </p:nvSpPr>
            <p:spPr>
              <a:xfrm>
                <a:off x="3132" y="3605"/>
                <a:ext cx="91" cy="95"/>
              </a:xfrm>
              <a:custGeom>
                <a:rect b="b" l="l" r="r" t="t"/>
                <a:pathLst>
                  <a:path extrusionOk="0" h="51" w="51">
                    <a:moveTo>
                      <a:pt x="46" y="31"/>
                    </a:moveTo>
                    <a:cubicBezTo>
                      <a:pt x="41" y="37"/>
                      <a:pt x="37" y="30"/>
                      <a:pt x="34" y="34"/>
                    </a:cubicBezTo>
                    <a:cubicBezTo>
                      <a:pt x="30" y="37"/>
                      <a:pt x="36" y="41"/>
                      <a:pt x="31" y="46"/>
                    </a:cubicBezTo>
                    <a:cubicBezTo>
                      <a:pt x="26" y="51"/>
                      <a:pt x="15" y="43"/>
                      <a:pt x="0" y="0"/>
                    </a:cubicBezTo>
                    <a:cubicBezTo>
                      <a:pt x="45" y="16"/>
                      <a:pt x="51" y="26"/>
                      <a:pt x="46" y="31"/>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964" name="Google Shape;3964;p12"/>
              <p:cNvSpPr/>
              <p:nvPr/>
            </p:nvSpPr>
            <p:spPr>
              <a:xfrm>
                <a:off x="3095" y="3605"/>
                <a:ext cx="73" cy="103"/>
              </a:xfrm>
              <a:custGeom>
                <a:rect b="b" l="l" r="r" t="t"/>
                <a:pathLst>
                  <a:path extrusionOk="0" h="55" w="41">
                    <a:moveTo>
                      <a:pt x="31" y="55"/>
                    </a:moveTo>
                    <a:cubicBezTo>
                      <a:pt x="24" y="55"/>
                      <a:pt x="25" y="48"/>
                      <a:pt x="21" y="48"/>
                    </a:cubicBezTo>
                    <a:cubicBezTo>
                      <a:pt x="16" y="48"/>
                      <a:pt x="17" y="55"/>
                      <a:pt x="10" y="55"/>
                    </a:cubicBezTo>
                    <a:cubicBezTo>
                      <a:pt x="3" y="55"/>
                      <a:pt x="0" y="41"/>
                      <a:pt x="21" y="0"/>
                    </a:cubicBezTo>
                    <a:cubicBezTo>
                      <a:pt x="41" y="43"/>
                      <a:pt x="38" y="55"/>
                      <a:pt x="31" y="55"/>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965" name="Google Shape;3965;p12"/>
              <p:cNvSpPr/>
              <p:nvPr/>
            </p:nvSpPr>
            <p:spPr>
              <a:xfrm>
                <a:off x="3040" y="3605"/>
                <a:ext cx="92" cy="95"/>
              </a:xfrm>
              <a:custGeom>
                <a:rect b="b" l="l" r="r" t="t"/>
                <a:pathLst>
                  <a:path extrusionOk="0" h="51" w="52">
                    <a:moveTo>
                      <a:pt x="20" y="46"/>
                    </a:moveTo>
                    <a:cubicBezTo>
                      <a:pt x="15" y="41"/>
                      <a:pt x="21" y="37"/>
                      <a:pt x="17" y="34"/>
                    </a:cubicBezTo>
                    <a:cubicBezTo>
                      <a:pt x="14" y="30"/>
                      <a:pt x="10" y="37"/>
                      <a:pt x="5" y="31"/>
                    </a:cubicBezTo>
                    <a:cubicBezTo>
                      <a:pt x="0" y="26"/>
                      <a:pt x="8" y="15"/>
                      <a:pt x="52" y="0"/>
                    </a:cubicBezTo>
                    <a:cubicBezTo>
                      <a:pt x="35" y="45"/>
                      <a:pt x="25" y="51"/>
                      <a:pt x="20" y="46"/>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966" name="Google Shape;3966;p12"/>
              <p:cNvSpPr/>
              <p:nvPr/>
            </p:nvSpPr>
            <p:spPr>
              <a:xfrm>
                <a:off x="3033" y="3565"/>
                <a:ext cx="99" cy="77"/>
              </a:xfrm>
              <a:custGeom>
                <a:rect b="b" l="l" r="r" t="t"/>
                <a:pathLst>
                  <a:path extrusionOk="0" h="41" w="56">
                    <a:moveTo>
                      <a:pt x="0" y="31"/>
                    </a:moveTo>
                    <a:cubicBezTo>
                      <a:pt x="0" y="24"/>
                      <a:pt x="7" y="25"/>
                      <a:pt x="7" y="21"/>
                    </a:cubicBezTo>
                    <a:cubicBezTo>
                      <a:pt x="7" y="16"/>
                      <a:pt x="0" y="17"/>
                      <a:pt x="0" y="10"/>
                    </a:cubicBezTo>
                    <a:cubicBezTo>
                      <a:pt x="1" y="3"/>
                      <a:pt x="14" y="0"/>
                      <a:pt x="56" y="21"/>
                    </a:cubicBezTo>
                    <a:cubicBezTo>
                      <a:pt x="12" y="41"/>
                      <a:pt x="1" y="38"/>
                      <a:pt x="0" y="31"/>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967" name="Google Shape;3967;p12"/>
              <p:cNvSpPr/>
              <p:nvPr/>
            </p:nvSpPr>
            <p:spPr>
              <a:xfrm>
                <a:off x="3040" y="3507"/>
                <a:ext cx="92" cy="98"/>
              </a:xfrm>
              <a:custGeom>
                <a:rect b="b" l="l" r="r" t="t"/>
                <a:pathLst>
                  <a:path extrusionOk="0" h="52" w="52">
                    <a:moveTo>
                      <a:pt x="5" y="20"/>
                    </a:moveTo>
                    <a:cubicBezTo>
                      <a:pt x="10" y="15"/>
                      <a:pt x="14" y="21"/>
                      <a:pt x="17" y="18"/>
                    </a:cubicBezTo>
                    <a:cubicBezTo>
                      <a:pt x="21" y="14"/>
                      <a:pt x="15" y="10"/>
                      <a:pt x="20" y="5"/>
                    </a:cubicBezTo>
                    <a:cubicBezTo>
                      <a:pt x="25" y="0"/>
                      <a:pt x="37" y="8"/>
                      <a:pt x="52" y="52"/>
                    </a:cubicBezTo>
                    <a:cubicBezTo>
                      <a:pt x="7" y="35"/>
                      <a:pt x="0" y="25"/>
                      <a:pt x="5" y="20"/>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968" name="Google Shape;3968;p12"/>
              <p:cNvSpPr/>
              <p:nvPr/>
            </p:nvSpPr>
            <p:spPr>
              <a:xfrm>
                <a:off x="3086" y="3556"/>
                <a:ext cx="91" cy="96"/>
              </a:xfrm>
              <a:prstGeom prst="ellipse">
                <a:avLst/>
              </a:prstGeom>
              <a:solidFill>
                <a:srgbClr val="FFC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969" name="Google Shape;3969;p12"/>
              <p:cNvSpPr/>
              <p:nvPr/>
            </p:nvSpPr>
            <p:spPr>
              <a:xfrm>
                <a:off x="4715" y="3548"/>
                <a:ext cx="257" cy="297"/>
              </a:xfrm>
              <a:custGeom>
                <a:rect b="b" l="l" r="r" t="t"/>
                <a:pathLst>
                  <a:path extrusionOk="0" h="158" w="145">
                    <a:moveTo>
                      <a:pt x="0" y="154"/>
                    </a:moveTo>
                    <a:cubicBezTo>
                      <a:pt x="0" y="154"/>
                      <a:pt x="1" y="153"/>
                      <a:pt x="1" y="151"/>
                    </a:cubicBezTo>
                    <a:cubicBezTo>
                      <a:pt x="1" y="149"/>
                      <a:pt x="2" y="147"/>
                      <a:pt x="3" y="143"/>
                    </a:cubicBezTo>
                    <a:cubicBezTo>
                      <a:pt x="4" y="137"/>
                      <a:pt x="7" y="128"/>
                      <a:pt x="11" y="118"/>
                    </a:cubicBezTo>
                    <a:cubicBezTo>
                      <a:pt x="15" y="108"/>
                      <a:pt x="20" y="97"/>
                      <a:pt x="26" y="85"/>
                    </a:cubicBezTo>
                    <a:cubicBezTo>
                      <a:pt x="29" y="79"/>
                      <a:pt x="33" y="73"/>
                      <a:pt x="37" y="67"/>
                    </a:cubicBezTo>
                    <a:cubicBezTo>
                      <a:pt x="41" y="62"/>
                      <a:pt x="45" y="56"/>
                      <a:pt x="50" y="50"/>
                    </a:cubicBezTo>
                    <a:cubicBezTo>
                      <a:pt x="52" y="48"/>
                      <a:pt x="55" y="45"/>
                      <a:pt x="57" y="43"/>
                    </a:cubicBezTo>
                    <a:cubicBezTo>
                      <a:pt x="60" y="40"/>
                      <a:pt x="62" y="38"/>
                      <a:pt x="65" y="35"/>
                    </a:cubicBezTo>
                    <a:cubicBezTo>
                      <a:pt x="70" y="31"/>
                      <a:pt x="76" y="26"/>
                      <a:pt x="81" y="23"/>
                    </a:cubicBezTo>
                    <a:cubicBezTo>
                      <a:pt x="84" y="21"/>
                      <a:pt x="86" y="19"/>
                      <a:pt x="89" y="17"/>
                    </a:cubicBezTo>
                    <a:cubicBezTo>
                      <a:pt x="92" y="16"/>
                      <a:pt x="95" y="15"/>
                      <a:pt x="97" y="13"/>
                    </a:cubicBezTo>
                    <a:cubicBezTo>
                      <a:pt x="103" y="11"/>
                      <a:pt x="108" y="8"/>
                      <a:pt x="113" y="7"/>
                    </a:cubicBezTo>
                    <a:cubicBezTo>
                      <a:pt x="115" y="6"/>
                      <a:pt x="117" y="5"/>
                      <a:pt x="120" y="5"/>
                    </a:cubicBezTo>
                    <a:cubicBezTo>
                      <a:pt x="122" y="4"/>
                      <a:pt x="124" y="3"/>
                      <a:pt x="126" y="3"/>
                    </a:cubicBezTo>
                    <a:cubicBezTo>
                      <a:pt x="130" y="2"/>
                      <a:pt x="133" y="1"/>
                      <a:pt x="136" y="1"/>
                    </a:cubicBezTo>
                    <a:cubicBezTo>
                      <a:pt x="142" y="0"/>
                      <a:pt x="145" y="0"/>
                      <a:pt x="145" y="0"/>
                    </a:cubicBezTo>
                    <a:cubicBezTo>
                      <a:pt x="145" y="0"/>
                      <a:pt x="142" y="1"/>
                      <a:pt x="137" y="3"/>
                    </a:cubicBezTo>
                    <a:cubicBezTo>
                      <a:pt x="134" y="4"/>
                      <a:pt x="131" y="6"/>
                      <a:pt x="128" y="7"/>
                    </a:cubicBezTo>
                    <a:cubicBezTo>
                      <a:pt x="126" y="8"/>
                      <a:pt x="124" y="9"/>
                      <a:pt x="122" y="11"/>
                    </a:cubicBezTo>
                    <a:cubicBezTo>
                      <a:pt x="120" y="12"/>
                      <a:pt x="118" y="13"/>
                      <a:pt x="116" y="14"/>
                    </a:cubicBezTo>
                    <a:cubicBezTo>
                      <a:pt x="112" y="17"/>
                      <a:pt x="108" y="20"/>
                      <a:pt x="104" y="23"/>
                    </a:cubicBezTo>
                    <a:cubicBezTo>
                      <a:pt x="102" y="25"/>
                      <a:pt x="100" y="27"/>
                      <a:pt x="98" y="29"/>
                    </a:cubicBezTo>
                    <a:cubicBezTo>
                      <a:pt x="96" y="31"/>
                      <a:pt x="94" y="33"/>
                      <a:pt x="92" y="35"/>
                    </a:cubicBezTo>
                    <a:cubicBezTo>
                      <a:pt x="88" y="40"/>
                      <a:pt x="84" y="44"/>
                      <a:pt x="81" y="50"/>
                    </a:cubicBezTo>
                    <a:cubicBezTo>
                      <a:pt x="79" y="52"/>
                      <a:pt x="78" y="55"/>
                      <a:pt x="76" y="57"/>
                    </a:cubicBezTo>
                    <a:cubicBezTo>
                      <a:pt x="75" y="60"/>
                      <a:pt x="73" y="63"/>
                      <a:pt x="72" y="65"/>
                    </a:cubicBezTo>
                    <a:cubicBezTo>
                      <a:pt x="69" y="71"/>
                      <a:pt x="67" y="76"/>
                      <a:pt x="65" y="82"/>
                    </a:cubicBezTo>
                    <a:cubicBezTo>
                      <a:pt x="63" y="88"/>
                      <a:pt x="61" y="93"/>
                      <a:pt x="60" y="99"/>
                    </a:cubicBezTo>
                    <a:cubicBezTo>
                      <a:pt x="57" y="110"/>
                      <a:pt x="55" y="120"/>
                      <a:pt x="54" y="129"/>
                    </a:cubicBezTo>
                    <a:cubicBezTo>
                      <a:pt x="53" y="138"/>
                      <a:pt x="53" y="146"/>
                      <a:pt x="53" y="151"/>
                    </a:cubicBezTo>
                    <a:cubicBezTo>
                      <a:pt x="53" y="153"/>
                      <a:pt x="53" y="155"/>
                      <a:pt x="53" y="156"/>
                    </a:cubicBezTo>
                    <a:cubicBezTo>
                      <a:pt x="53" y="157"/>
                      <a:pt x="53" y="157"/>
                      <a:pt x="53" y="158"/>
                    </a:cubicBezTo>
                    <a:cubicBezTo>
                      <a:pt x="53" y="158"/>
                      <a:pt x="53" y="158"/>
                      <a:pt x="53" y="158"/>
                    </a:cubicBezTo>
                    <a:cubicBezTo>
                      <a:pt x="0" y="154"/>
                      <a:pt x="0" y="154"/>
                      <a:pt x="0" y="154"/>
                    </a:cubicBezTo>
                  </a:path>
                </a:pathLst>
              </a:custGeom>
              <a:solidFill>
                <a:srgbClr val="2D52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970" name="Google Shape;3970;p12"/>
              <p:cNvSpPr/>
              <p:nvPr/>
            </p:nvSpPr>
            <p:spPr>
              <a:xfrm>
                <a:off x="4575" y="3548"/>
                <a:ext cx="257" cy="297"/>
              </a:xfrm>
              <a:custGeom>
                <a:rect b="b" l="l" r="r" t="t"/>
                <a:pathLst>
                  <a:path extrusionOk="0" h="158" w="145">
                    <a:moveTo>
                      <a:pt x="92" y="158"/>
                    </a:moveTo>
                    <a:cubicBezTo>
                      <a:pt x="93" y="158"/>
                      <a:pt x="93" y="158"/>
                      <a:pt x="93" y="158"/>
                    </a:cubicBezTo>
                    <a:cubicBezTo>
                      <a:pt x="93" y="157"/>
                      <a:pt x="93" y="157"/>
                      <a:pt x="93" y="156"/>
                    </a:cubicBezTo>
                    <a:cubicBezTo>
                      <a:pt x="93" y="155"/>
                      <a:pt x="93" y="153"/>
                      <a:pt x="93" y="151"/>
                    </a:cubicBezTo>
                    <a:cubicBezTo>
                      <a:pt x="93" y="146"/>
                      <a:pt x="93" y="138"/>
                      <a:pt x="92" y="129"/>
                    </a:cubicBezTo>
                    <a:cubicBezTo>
                      <a:pt x="91" y="120"/>
                      <a:pt x="89" y="110"/>
                      <a:pt x="86" y="99"/>
                    </a:cubicBezTo>
                    <a:cubicBezTo>
                      <a:pt x="85" y="93"/>
                      <a:pt x="83" y="88"/>
                      <a:pt x="81" y="82"/>
                    </a:cubicBezTo>
                    <a:cubicBezTo>
                      <a:pt x="79" y="76"/>
                      <a:pt x="76" y="71"/>
                      <a:pt x="74" y="65"/>
                    </a:cubicBezTo>
                    <a:cubicBezTo>
                      <a:pt x="72" y="63"/>
                      <a:pt x="71" y="60"/>
                      <a:pt x="69" y="57"/>
                    </a:cubicBezTo>
                    <a:cubicBezTo>
                      <a:pt x="68" y="55"/>
                      <a:pt x="66" y="52"/>
                      <a:pt x="65" y="50"/>
                    </a:cubicBezTo>
                    <a:cubicBezTo>
                      <a:pt x="61" y="44"/>
                      <a:pt x="58" y="40"/>
                      <a:pt x="54" y="35"/>
                    </a:cubicBezTo>
                    <a:cubicBezTo>
                      <a:pt x="52" y="33"/>
                      <a:pt x="50" y="31"/>
                      <a:pt x="48" y="29"/>
                    </a:cubicBezTo>
                    <a:cubicBezTo>
                      <a:pt x="46" y="27"/>
                      <a:pt x="44" y="25"/>
                      <a:pt x="42" y="23"/>
                    </a:cubicBezTo>
                    <a:cubicBezTo>
                      <a:pt x="38" y="20"/>
                      <a:pt x="34" y="17"/>
                      <a:pt x="30" y="14"/>
                    </a:cubicBezTo>
                    <a:cubicBezTo>
                      <a:pt x="28" y="13"/>
                      <a:pt x="26" y="12"/>
                      <a:pt x="24" y="11"/>
                    </a:cubicBezTo>
                    <a:cubicBezTo>
                      <a:pt x="22" y="9"/>
                      <a:pt x="20" y="8"/>
                      <a:pt x="18" y="7"/>
                    </a:cubicBezTo>
                    <a:cubicBezTo>
                      <a:pt x="15" y="6"/>
                      <a:pt x="12" y="4"/>
                      <a:pt x="9" y="3"/>
                    </a:cubicBezTo>
                    <a:cubicBezTo>
                      <a:pt x="4" y="1"/>
                      <a:pt x="0" y="0"/>
                      <a:pt x="0" y="0"/>
                    </a:cubicBezTo>
                    <a:cubicBezTo>
                      <a:pt x="0" y="0"/>
                      <a:pt x="4" y="0"/>
                      <a:pt x="10" y="1"/>
                    </a:cubicBezTo>
                    <a:cubicBezTo>
                      <a:pt x="12" y="1"/>
                      <a:pt x="16" y="2"/>
                      <a:pt x="20" y="3"/>
                    </a:cubicBezTo>
                    <a:cubicBezTo>
                      <a:pt x="22" y="3"/>
                      <a:pt x="24" y="4"/>
                      <a:pt x="26" y="5"/>
                    </a:cubicBezTo>
                    <a:cubicBezTo>
                      <a:pt x="28" y="5"/>
                      <a:pt x="31" y="6"/>
                      <a:pt x="33" y="7"/>
                    </a:cubicBezTo>
                    <a:cubicBezTo>
                      <a:pt x="38" y="8"/>
                      <a:pt x="43" y="11"/>
                      <a:pt x="49" y="13"/>
                    </a:cubicBezTo>
                    <a:cubicBezTo>
                      <a:pt x="51" y="15"/>
                      <a:pt x="54" y="16"/>
                      <a:pt x="57" y="17"/>
                    </a:cubicBezTo>
                    <a:cubicBezTo>
                      <a:pt x="59" y="19"/>
                      <a:pt x="62" y="21"/>
                      <a:pt x="65" y="23"/>
                    </a:cubicBezTo>
                    <a:cubicBezTo>
                      <a:pt x="70" y="26"/>
                      <a:pt x="76" y="31"/>
                      <a:pt x="81" y="35"/>
                    </a:cubicBezTo>
                    <a:cubicBezTo>
                      <a:pt x="83" y="38"/>
                      <a:pt x="86" y="40"/>
                      <a:pt x="88" y="43"/>
                    </a:cubicBezTo>
                    <a:cubicBezTo>
                      <a:pt x="91" y="45"/>
                      <a:pt x="93" y="48"/>
                      <a:pt x="96" y="50"/>
                    </a:cubicBezTo>
                    <a:cubicBezTo>
                      <a:pt x="100" y="56"/>
                      <a:pt x="105" y="62"/>
                      <a:pt x="109" y="67"/>
                    </a:cubicBezTo>
                    <a:cubicBezTo>
                      <a:pt x="113" y="73"/>
                      <a:pt x="116" y="79"/>
                      <a:pt x="120" y="85"/>
                    </a:cubicBezTo>
                    <a:cubicBezTo>
                      <a:pt x="126" y="97"/>
                      <a:pt x="131" y="108"/>
                      <a:pt x="135" y="118"/>
                    </a:cubicBezTo>
                    <a:cubicBezTo>
                      <a:pt x="139" y="128"/>
                      <a:pt x="141" y="137"/>
                      <a:pt x="143" y="143"/>
                    </a:cubicBezTo>
                    <a:cubicBezTo>
                      <a:pt x="144" y="147"/>
                      <a:pt x="144" y="149"/>
                      <a:pt x="145" y="151"/>
                    </a:cubicBezTo>
                    <a:cubicBezTo>
                      <a:pt x="145" y="153"/>
                      <a:pt x="145" y="154"/>
                      <a:pt x="145" y="154"/>
                    </a:cubicBezTo>
                    <a:lnTo>
                      <a:pt x="92" y="158"/>
                    </a:lnTo>
                    <a:close/>
                  </a:path>
                </a:pathLst>
              </a:custGeom>
              <a:solidFill>
                <a:srgbClr val="2D52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971" name="Google Shape;3971;p12"/>
              <p:cNvSpPr/>
              <p:nvPr/>
            </p:nvSpPr>
            <p:spPr>
              <a:xfrm>
                <a:off x="4728" y="3676"/>
                <a:ext cx="262" cy="169"/>
              </a:xfrm>
              <a:custGeom>
                <a:rect b="b" l="l" r="r" t="t"/>
                <a:pathLst>
                  <a:path extrusionOk="0" h="90" w="148">
                    <a:moveTo>
                      <a:pt x="0" y="81"/>
                    </a:moveTo>
                    <a:cubicBezTo>
                      <a:pt x="0" y="81"/>
                      <a:pt x="0" y="81"/>
                      <a:pt x="0" y="81"/>
                    </a:cubicBezTo>
                    <a:cubicBezTo>
                      <a:pt x="0" y="80"/>
                      <a:pt x="0" y="80"/>
                      <a:pt x="1" y="79"/>
                    </a:cubicBezTo>
                    <a:cubicBezTo>
                      <a:pt x="1" y="78"/>
                      <a:pt x="1" y="77"/>
                      <a:pt x="2" y="76"/>
                    </a:cubicBezTo>
                    <a:cubicBezTo>
                      <a:pt x="2" y="75"/>
                      <a:pt x="3" y="73"/>
                      <a:pt x="3" y="72"/>
                    </a:cubicBezTo>
                    <a:cubicBezTo>
                      <a:pt x="4" y="69"/>
                      <a:pt x="6" y="66"/>
                      <a:pt x="8" y="63"/>
                    </a:cubicBezTo>
                    <a:cubicBezTo>
                      <a:pt x="10" y="60"/>
                      <a:pt x="12" y="56"/>
                      <a:pt x="14" y="52"/>
                    </a:cubicBezTo>
                    <a:cubicBezTo>
                      <a:pt x="17" y="48"/>
                      <a:pt x="20" y="45"/>
                      <a:pt x="23" y="41"/>
                    </a:cubicBezTo>
                    <a:cubicBezTo>
                      <a:pt x="27" y="37"/>
                      <a:pt x="31" y="33"/>
                      <a:pt x="35" y="29"/>
                    </a:cubicBezTo>
                    <a:cubicBezTo>
                      <a:pt x="37" y="27"/>
                      <a:pt x="39" y="26"/>
                      <a:pt x="42" y="24"/>
                    </a:cubicBezTo>
                    <a:cubicBezTo>
                      <a:pt x="44" y="22"/>
                      <a:pt x="46" y="21"/>
                      <a:pt x="49" y="19"/>
                    </a:cubicBezTo>
                    <a:cubicBezTo>
                      <a:pt x="50" y="18"/>
                      <a:pt x="51" y="17"/>
                      <a:pt x="52" y="17"/>
                    </a:cubicBezTo>
                    <a:cubicBezTo>
                      <a:pt x="56" y="15"/>
                      <a:pt x="56" y="15"/>
                      <a:pt x="56" y="15"/>
                    </a:cubicBezTo>
                    <a:cubicBezTo>
                      <a:pt x="64" y="11"/>
                      <a:pt x="64" y="11"/>
                      <a:pt x="64" y="11"/>
                    </a:cubicBezTo>
                    <a:cubicBezTo>
                      <a:pt x="69" y="9"/>
                      <a:pt x="74" y="7"/>
                      <a:pt x="80" y="5"/>
                    </a:cubicBezTo>
                    <a:cubicBezTo>
                      <a:pt x="85" y="4"/>
                      <a:pt x="90" y="2"/>
                      <a:pt x="95" y="2"/>
                    </a:cubicBezTo>
                    <a:cubicBezTo>
                      <a:pt x="100" y="1"/>
                      <a:pt x="105" y="1"/>
                      <a:pt x="109" y="0"/>
                    </a:cubicBezTo>
                    <a:cubicBezTo>
                      <a:pt x="114" y="0"/>
                      <a:pt x="118" y="0"/>
                      <a:pt x="122" y="0"/>
                    </a:cubicBezTo>
                    <a:cubicBezTo>
                      <a:pt x="124" y="0"/>
                      <a:pt x="126" y="0"/>
                      <a:pt x="128" y="0"/>
                    </a:cubicBezTo>
                    <a:cubicBezTo>
                      <a:pt x="130" y="0"/>
                      <a:pt x="131" y="1"/>
                      <a:pt x="133" y="1"/>
                    </a:cubicBezTo>
                    <a:cubicBezTo>
                      <a:pt x="136" y="1"/>
                      <a:pt x="139" y="1"/>
                      <a:pt x="141" y="2"/>
                    </a:cubicBezTo>
                    <a:cubicBezTo>
                      <a:pt x="145" y="2"/>
                      <a:pt x="148" y="3"/>
                      <a:pt x="148" y="3"/>
                    </a:cubicBezTo>
                    <a:cubicBezTo>
                      <a:pt x="148" y="3"/>
                      <a:pt x="145" y="3"/>
                      <a:pt x="141" y="4"/>
                    </a:cubicBezTo>
                    <a:cubicBezTo>
                      <a:pt x="139" y="4"/>
                      <a:pt x="136" y="5"/>
                      <a:pt x="133" y="6"/>
                    </a:cubicBezTo>
                    <a:cubicBezTo>
                      <a:pt x="132" y="6"/>
                      <a:pt x="130" y="6"/>
                      <a:pt x="128" y="7"/>
                    </a:cubicBezTo>
                    <a:cubicBezTo>
                      <a:pt x="127" y="7"/>
                      <a:pt x="125" y="8"/>
                      <a:pt x="123" y="8"/>
                    </a:cubicBezTo>
                    <a:cubicBezTo>
                      <a:pt x="120" y="10"/>
                      <a:pt x="116" y="11"/>
                      <a:pt x="112" y="12"/>
                    </a:cubicBezTo>
                    <a:cubicBezTo>
                      <a:pt x="108" y="14"/>
                      <a:pt x="104" y="16"/>
                      <a:pt x="100" y="18"/>
                    </a:cubicBezTo>
                    <a:cubicBezTo>
                      <a:pt x="96" y="20"/>
                      <a:pt x="93" y="22"/>
                      <a:pt x="89" y="25"/>
                    </a:cubicBezTo>
                    <a:cubicBezTo>
                      <a:pt x="85" y="27"/>
                      <a:pt x="82" y="30"/>
                      <a:pt x="78" y="33"/>
                    </a:cubicBezTo>
                    <a:cubicBezTo>
                      <a:pt x="73" y="38"/>
                      <a:pt x="73" y="38"/>
                      <a:pt x="73" y="38"/>
                    </a:cubicBezTo>
                    <a:cubicBezTo>
                      <a:pt x="71" y="40"/>
                      <a:pt x="71" y="40"/>
                      <a:pt x="71" y="40"/>
                    </a:cubicBezTo>
                    <a:cubicBezTo>
                      <a:pt x="71" y="41"/>
                      <a:pt x="70" y="42"/>
                      <a:pt x="69" y="43"/>
                    </a:cubicBezTo>
                    <a:cubicBezTo>
                      <a:pt x="68" y="45"/>
                      <a:pt x="67" y="46"/>
                      <a:pt x="66" y="48"/>
                    </a:cubicBezTo>
                    <a:cubicBezTo>
                      <a:pt x="64" y="50"/>
                      <a:pt x="63" y="51"/>
                      <a:pt x="62" y="53"/>
                    </a:cubicBezTo>
                    <a:cubicBezTo>
                      <a:pt x="60" y="56"/>
                      <a:pt x="59" y="60"/>
                      <a:pt x="57" y="63"/>
                    </a:cubicBezTo>
                    <a:cubicBezTo>
                      <a:pt x="56" y="66"/>
                      <a:pt x="55" y="69"/>
                      <a:pt x="54" y="72"/>
                    </a:cubicBezTo>
                    <a:cubicBezTo>
                      <a:pt x="54" y="75"/>
                      <a:pt x="53" y="78"/>
                      <a:pt x="53" y="80"/>
                    </a:cubicBezTo>
                    <a:cubicBezTo>
                      <a:pt x="52" y="83"/>
                      <a:pt x="52" y="85"/>
                      <a:pt x="52" y="86"/>
                    </a:cubicBezTo>
                    <a:cubicBezTo>
                      <a:pt x="52" y="87"/>
                      <a:pt x="52" y="88"/>
                      <a:pt x="52" y="88"/>
                    </a:cubicBezTo>
                    <a:cubicBezTo>
                      <a:pt x="52" y="89"/>
                      <a:pt x="52" y="89"/>
                      <a:pt x="52" y="89"/>
                    </a:cubicBezTo>
                    <a:cubicBezTo>
                      <a:pt x="52" y="89"/>
                      <a:pt x="52" y="89"/>
                      <a:pt x="52" y="89"/>
                    </a:cubicBezTo>
                    <a:cubicBezTo>
                      <a:pt x="52" y="90"/>
                      <a:pt x="52" y="90"/>
                      <a:pt x="52" y="90"/>
                    </a:cubicBezTo>
                    <a:cubicBezTo>
                      <a:pt x="52" y="90"/>
                      <a:pt x="52" y="90"/>
                      <a:pt x="52" y="90"/>
                    </a:cubicBezTo>
                    <a:cubicBezTo>
                      <a:pt x="0" y="81"/>
                      <a:pt x="0" y="81"/>
                      <a:pt x="0" y="81"/>
                    </a:cubicBezTo>
                  </a:path>
                </a:pathLst>
              </a:custGeom>
              <a:solidFill>
                <a:srgbClr val="2D52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972" name="Google Shape;3972;p12"/>
              <p:cNvSpPr/>
              <p:nvPr/>
            </p:nvSpPr>
            <p:spPr>
              <a:xfrm>
                <a:off x="4550" y="3676"/>
                <a:ext cx="263" cy="169"/>
              </a:xfrm>
              <a:custGeom>
                <a:rect b="b" l="l" r="r" t="t"/>
                <a:pathLst>
                  <a:path extrusionOk="0" h="90" w="148">
                    <a:moveTo>
                      <a:pt x="96" y="90"/>
                    </a:moveTo>
                    <a:cubicBezTo>
                      <a:pt x="96" y="90"/>
                      <a:pt x="96" y="90"/>
                      <a:pt x="96" y="90"/>
                    </a:cubicBezTo>
                    <a:cubicBezTo>
                      <a:pt x="96" y="89"/>
                      <a:pt x="96" y="89"/>
                      <a:pt x="96" y="89"/>
                    </a:cubicBezTo>
                    <a:cubicBezTo>
                      <a:pt x="96" y="89"/>
                      <a:pt x="96" y="89"/>
                      <a:pt x="96" y="89"/>
                    </a:cubicBezTo>
                    <a:cubicBezTo>
                      <a:pt x="96" y="89"/>
                      <a:pt x="96" y="89"/>
                      <a:pt x="96" y="88"/>
                    </a:cubicBezTo>
                    <a:cubicBezTo>
                      <a:pt x="96" y="88"/>
                      <a:pt x="96" y="87"/>
                      <a:pt x="96" y="86"/>
                    </a:cubicBezTo>
                    <a:cubicBezTo>
                      <a:pt x="96" y="85"/>
                      <a:pt x="96" y="83"/>
                      <a:pt x="95" y="80"/>
                    </a:cubicBezTo>
                    <a:cubicBezTo>
                      <a:pt x="95" y="78"/>
                      <a:pt x="95" y="75"/>
                      <a:pt x="94" y="72"/>
                    </a:cubicBezTo>
                    <a:cubicBezTo>
                      <a:pt x="93" y="69"/>
                      <a:pt x="92" y="66"/>
                      <a:pt x="91" y="63"/>
                    </a:cubicBezTo>
                    <a:cubicBezTo>
                      <a:pt x="89" y="60"/>
                      <a:pt x="88" y="56"/>
                      <a:pt x="86" y="53"/>
                    </a:cubicBezTo>
                    <a:cubicBezTo>
                      <a:pt x="85" y="51"/>
                      <a:pt x="84" y="50"/>
                      <a:pt x="83" y="48"/>
                    </a:cubicBezTo>
                    <a:cubicBezTo>
                      <a:pt x="81" y="46"/>
                      <a:pt x="80" y="45"/>
                      <a:pt x="79" y="43"/>
                    </a:cubicBezTo>
                    <a:cubicBezTo>
                      <a:pt x="78" y="42"/>
                      <a:pt x="78" y="41"/>
                      <a:pt x="77" y="40"/>
                    </a:cubicBezTo>
                    <a:cubicBezTo>
                      <a:pt x="75" y="38"/>
                      <a:pt x="75" y="38"/>
                      <a:pt x="75" y="38"/>
                    </a:cubicBezTo>
                    <a:cubicBezTo>
                      <a:pt x="70" y="33"/>
                      <a:pt x="70" y="33"/>
                      <a:pt x="70" y="33"/>
                    </a:cubicBezTo>
                    <a:cubicBezTo>
                      <a:pt x="67" y="30"/>
                      <a:pt x="63" y="27"/>
                      <a:pt x="59" y="25"/>
                    </a:cubicBezTo>
                    <a:cubicBezTo>
                      <a:pt x="56" y="22"/>
                      <a:pt x="52" y="20"/>
                      <a:pt x="48" y="18"/>
                    </a:cubicBezTo>
                    <a:cubicBezTo>
                      <a:pt x="44" y="16"/>
                      <a:pt x="40" y="14"/>
                      <a:pt x="36" y="12"/>
                    </a:cubicBezTo>
                    <a:cubicBezTo>
                      <a:pt x="32" y="11"/>
                      <a:pt x="28" y="10"/>
                      <a:pt x="25" y="8"/>
                    </a:cubicBezTo>
                    <a:cubicBezTo>
                      <a:pt x="23" y="8"/>
                      <a:pt x="21" y="7"/>
                      <a:pt x="20" y="7"/>
                    </a:cubicBezTo>
                    <a:cubicBezTo>
                      <a:pt x="18" y="6"/>
                      <a:pt x="16" y="6"/>
                      <a:pt x="15" y="6"/>
                    </a:cubicBezTo>
                    <a:cubicBezTo>
                      <a:pt x="12" y="5"/>
                      <a:pt x="9" y="4"/>
                      <a:pt x="7" y="4"/>
                    </a:cubicBezTo>
                    <a:cubicBezTo>
                      <a:pt x="3" y="3"/>
                      <a:pt x="0" y="3"/>
                      <a:pt x="0" y="3"/>
                    </a:cubicBezTo>
                    <a:cubicBezTo>
                      <a:pt x="0" y="3"/>
                      <a:pt x="3" y="2"/>
                      <a:pt x="7" y="2"/>
                    </a:cubicBezTo>
                    <a:cubicBezTo>
                      <a:pt x="9" y="1"/>
                      <a:pt x="12" y="1"/>
                      <a:pt x="15" y="1"/>
                    </a:cubicBezTo>
                    <a:cubicBezTo>
                      <a:pt x="17" y="1"/>
                      <a:pt x="19" y="0"/>
                      <a:pt x="20" y="0"/>
                    </a:cubicBezTo>
                    <a:cubicBezTo>
                      <a:pt x="22" y="0"/>
                      <a:pt x="24" y="0"/>
                      <a:pt x="26" y="0"/>
                    </a:cubicBezTo>
                    <a:cubicBezTo>
                      <a:pt x="30" y="0"/>
                      <a:pt x="34" y="0"/>
                      <a:pt x="39" y="0"/>
                    </a:cubicBezTo>
                    <a:cubicBezTo>
                      <a:pt x="43" y="1"/>
                      <a:pt x="48" y="1"/>
                      <a:pt x="53" y="2"/>
                    </a:cubicBezTo>
                    <a:cubicBezTo>
                      <a:pt x="58" y="2"/>
                      <a:pt x="63" y="4"/>
                      <a:pt x="68" y="5"/>
                    </a:cubicBezTo>
                    <a:cubicBezTo>
                      <a:pt x="74" y="7"/>
                      <a:pt x="79" y="9"/>
                      <a:pt x="84" y="11"/>
                    </a:cubicBezTo>
                    <a:cubicBezTo>
                      <a:pt x="92" y="15"/>
                      <a:pt x="92" y="15"/>
                      <a:pt x="92" y="15"/>
                    </a:cubicBezTo>
                    <a:cubicBezTo>
                      <a:pt x="96" y="17"/>
                      <a:pt x="96" y="17"/>
                      <a:pt x="96" y="17"/>
                    </a:cubicBezTo>
                    <a:cubicBezTo>
                      <a:pt x="97" y="17"/>
                      <a:pt x="98" y="18"/>
                      <a:pt x="99" y="19"/>
                    </a:cubicBezTo>
                    <a:cubicBezTo>
                      <a:pt x="102" y="21"/>
                      <a:pt x="104" y="22"/>
                      <a:pt x="106" y="24"/>
                    </a:cubicBezTo>
                    <a:cubicBezTo>
                      <a:pt x="109" y="26"/>
                      <a:pt x="111" y="27"/>
                      <a:pt x="113" y="29"/>
                    </a:cubicBezTo>
                    <a:cubicBezTo>
                      <a:pt x="117" y="33"/>
                      <a:pt x="121" y="37"/>
                      <a:pt x="125" y="41"/>
                    </a:cubicBezTo>
                    <a:cubicBezTo>
                      <a:pt x="128" y="45"/>
                      <a:pt x="131" y="48"/>
                      <a:pt x="134" y="52"/>
                    </a:cubicBezTo>
                    <a:cubicBezTo>
                      <a:pt x="136" y="56"/>
                      <a:pt x="138" y="60"/>
                      <a:pt x="140" y="63"/>
                    </a:cubicBezTo>
                    <a:cubicBezTo>
                      <a:pt x="142" y="66"/>
                      <a:pt x="144" y="69"/>
                      <a:pt x="145" y="72"/>
                    </a:cubicBezTo>
                    <a:cubicBezTo>
                      <a:pt x="145" y="73"/>
                      <a:pt x="146" y="75"/>
                      <a:pt x="146" y="76"/>
                    </a:cubicBezTo>
                    <a:cubicBezTo>
                      <a:pt x="147" y="77"/>
                      <a:pt x="147" y="78"/>
                      <a:pt x="147" y="79"/>
                    </a:cubicBezTo>
                    <a:cubicBezTo>
                      <a:pt x="148" y="80"/>
                      <a:pt x="148" y="80"/>
                      <a:pt x="148" y="81"/>
                    </a:cubicBezTo>
                    <a:cubicBezTo>
                      <a:pt x="148" y="81"/>
                      <a:pt x="148" y="81"/>
                      <a:pt x="148" y="81"/>
                    </a:cubicBezTo>
                    <a:cubicBezTo>
                      <a:pt x="96" y="90"/>
                      <a:pt x="96" y="90"/>
                      <a:pt x="96" y="90"/>
                    </a:cubicBezTo>
                  </a:path>
                </a:pathLst>
              </a:custGeom>
              <a:solidFill>
                <a:srgbClr val="2D52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973" name="Google Shape;3973;p12"/>
              <p:cNvSpPr/>
              <p:nvPr/>
            </p:nvSpPr>
            <p:spPr>
              <a:xfrm>
                <a:off x="4724" y="3517"/>
                <a:ext cx="94" cy="281"/>
              </a:xfrm>
              <a:custGeom>
                <a:rect b="b" l="l" r="r" t="t"/>
                <a:pathLst>
                  <a:path extrusionOk="0" h="150" w="53">
                    <a:moveTo>
                      <a:pt x="0" y="150"/>
                    </a:moveTo>
                    <a:cubicBezTo>
                      <a:pt x="0" y="150"/>
                      <a:pt x="0" y="150"/>
                      <a:pt x="0" y="148"/>
                    </a:cubicBezTo>
                    <a:cubicBezTo>
                      <a:pt x="0" y="147"/>
                      <a:pt x="0" y="145"/>
                      <a:pt x="1" y="143"/>
                    </a:cubicBezTo>
                    <a:cubicBezTo>
                      <a:pt x="1" y="139"/>
                      <a:pt x="1" y="132"/>
                      <a:pt x="2" y="125"/>
                    </a:cubicBezTo>
                    <a:cubicBezTo>
                      <a:pt x="4" y="110"/>
                      <a:pt x="7" y="90"/>
                      <a:pt x="12" y="70"/>
                    </a:cubicBezTo>
                    <a:cubicBezTo>
                      <a:pt x="14" y="61"/>
                      <a:pt x="17" y="51"/>
                      <a:pt x="20" y="42"/>
                    </a:cubicBezTo>
                    <a:cubicBezTo>
                      <a:pt x="22" y="38"/>
                      <a:pt x="24" y="33"/>
                      <a:pt x="26" y="30"/>
                    </a:cubicBezTo>
                    <a:cubicBezTo>
                      <a:pt x="28" y="26"/>
                      <a:pt x="30" y="22"/>
                      <a:pt x="32" y="19"/>
                    </a:cubicBezTo>
                    <a:cubicBezTo>
                      <a:pt x="33" y="16"/>
                      <a:pt x="36" y="13"/>
                      <a:pt x="37" y="10"/>
                    </a:cubicBezTo>
                    <a:cubicBezTo>
                      <a:pt x="39" y="8"/>
                      <a:pt x="41" y="6"/>
                      <a:pt x="43" y="5"/>
                    </a:cubicBezTo>
                    <a:cubicBezTo>
                      <a:pt x="44" y="3"/>
                      <a:pt x="46" y="2"/>
                      <a:pt x="47" y="1"/>
                    </a:cubicBezTo>
                    <a:cubicBezTo>
                      <a:pt x="47" y="1"/>
                      <a:pt x="48" y="0"/>
                      <a:pt x="48" y="0"/>
                    </a:cubicBezTo>
                    <a:cubicBezTo>
                      <a:pt x="48" y="0"/>
                      <a:pt x="48" y="1"/>
                      <a:pt x="47" y="2"/>
                    </a:cubicBezTo>
                    <a:cubicBezTo>
                      <a:pt x="46" y="3"/>
                      <a:pt x="45" y="4"/>
                      <a:pt x="45" y="6"/>
                    </a:cubicBezTo>
                    <a:cubicBezTo>
                      <a:pt x="44" y="8"/>
                      <a:pt x="43" y="10"/>
                      <a:pt x="42" y="13"/>
                    </a:cubicBezTo>
                    <a:cubicBezTo>
                      <a:pt x="41" y="15"/>
                      <a:pt x="40" y="19"/>
                      <a:pt x="39" y="22"/>
                    </a:cubicBezTo>
                    <a:cubicBezTo>
                      <a:pt x="38" y="25"/>
                      <a:pt x="38" y="29"/>
                      <a:pt x="38" y="33"/>
                    </a:cubicBezTo>
                    <a:cubicBezTo>
                      <a:pt x="37" y="37"/>
                      <a:pt x="37" y="41"/>
                      <a:pt x="37" y="45"/>
                    </a:cubicBezTo>
                    <a:cubicBezTo>
                      <a:pt x="37" y="54"/>
                      <a:pt x="37" y="63"/>
                      <a:pt x="38" y="72"/>
                    </a:cubicBezTo>
                    <a:cubicBezTo>
                      <a:pt x="40" y="91"/>
                      <a:pt x="44" y="109"/>
                      <a:pt x="47" y="123"/>
                    </a:cubicBezTo>
                    <a:cubicBezTo>
                      <a:pt x="49" y="129"/>
                      <a:pt x="50" y="135"/>
                      <a:pt x="51" y="139"/>
                    </a:cubicBezTo>
                    <a:cubicBezTo>
                      <a:pt x="52" y="140"/>
                      <a:pt x="52" y="142"/>
                      <a:pt x="52" y="143"/>
                    </a:cubicBezTo>
                    <a:cubicBezTo>
                      <a:pt x="53" y="144"/>
                      <a:pt x="53" y="144"/>
                      <a:pt x="53" y="144"/>
                    </a:cubicBezTo>
                    <a:lnTo>
                      <a:pt x="0" y="150"/>
                    </a:lnTo>
                    <a:close/>
                  </a:path>
                </a:pathLst>
              </a:custGeom>
              <a:solidFill>
                <a:srgbClr val="2D52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974" name="Google Shape;3974;p12"/>
              <p:cNvSpPr/>
              <p:nvPr/>
            </p:nvSpPr>
            <p:spPr>
              <a:xfrm>
                <a:off x="457" y="3807"/>
                <a:ext cx="116" cy="21"/>
              </a:xfrm>
              <a:custGeom>
                <a:rect b="b" l="l" r="r" t="t"/>
                <a:pathLst>
                  <a:path extrusionOk="0" h="11" w="65">
                    <a:moveTo>
                      <a:pt x="65" y="11"/>
                    </a:moveTo>
                    <a:cubicBezTo>
                      <a:pt x="56" y="4"/>
                      <a:pt x="45" y="0"/>
                      <a:pt x="33" y="0"/>
                    </a:cubicBezTo>
                    <a:cubicBezTo>
                      <a:pt x="20" y="0"/>
                      <a:pt x="9" y="4"/>
                      <a:pt x="0" y="11"/>
                    </a:cubicBezTo>
                    <a:lnTo>
                      <a:pt x="65" y="11"/>
                    </a:lnTo>
                    <a:close/>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975" name="Google Shape;3975;p12"/>
              <p:cNvSpPr/>
              <p:nvPr/>
            </p:nvSpPr>
            <p:spPr>
              <a:xfrm>
                <a:off x="709" y="3807"/>
                <a:ext cx="115" cy="21"/>
              </a:xfrm>
              <a:custGeom>
                <a:rect b="b" l="l" r="r" t="t"/>
                <a:pathLst>
                  <a:path extrusionOk="0" h="11" w="65">
                    <a:moveTo>
                      <a:pt x="65" y="11"/>
                    </a:moveTo>
                    <a:cubicBezTo>
                      <a:pt x="56" y="4"/>
                      <a:pt x="45" y="0"/>
                      <a:pt x="32" y="0"/>
                    </a:cubicBezTo>
                    <a:cubicBezTo>
                      <a:pt x="20" y="0"/>
                      <a:pt x="9" y="4"/>
                      <a:pt x="0" y="11"/>
                    </a:cubicBezTo>
                    <a:cubicBezTo>
                      <a:pt x="65" y="11"/>
                      <a:pt x="65" y="11"/>
                      <a:pt x="65" y="11"/>
                    </a:cubicBezTo>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976" name="Google Shape;3976;p12"/>
              <p:cNvSpPr/>
              <p:nvPr/>
            </p:nvSpPr>
            <p:spPr>
              <a:xfrm>
                <a:off x="510" y="3674"/>
                <a:ext cx="261" cy="154"/>
              </a:xfrm>
              <a:custGeom>
                <a:rect b="b" l="l" r="r" t="t"/>
                <a:pathLst>
                  <a:path extrusionOk="0" h="82" w="147">
                    <a:moveTo>
                      <a:pt x="146" y="82"/>
                    </a:moveTo>
                    <a:cubicBezTo>
                      <a:pt x="146" y="79"/>
                      <a:pt x="147" y="76"/>
                      <a:pt x="147" y="73"/>
                    </a:cubicBezTo>
                    <a:cubicBezTo>
                      <a:pt x="147" y="33"/>
                      <a:pt x="114" y="0"/>
                      <a:pt x="73" y="0"/>
                    </a:cubicBezTo>
                    <a:cubicBezTo>
                      <a:pt x="33" y="0"/>
                      <a:pt x="0" y="33"/>
                      <a:pt x="0" y="73"/>
                    </a:cubicBezTo>
                    <a:cubicBezTo>
                      <a:pt x="0" y="76"/>
                      <a:pt x="1" y="79"/>
                      <a:pt x="1" y="82"/>
                    </a:cubicBezTo>
                    <a:cubicBezTo>
                      <a:pt x="146" y="82"/>
                      <a:pt x="146" y="82"/>
                      <a:pt x="146" y="82"/>
                    </a:cubicBezTo>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977" name="Google Shape;3977;p12"/>
              <p:cNvSpPr/>
              <p:nvPr/>
            </p:nvSpPr>
            <p:spPr>
              <a:xfrm>
                <a:off x="546" y="3738"/>
                <a:ext cx="55" cy="58"/>
              </a:xfrm>
              <a:prstGeom prst="ellipse">
                <a:avLst/>
              </a:pr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978" name="Google Shape;3978;p12"/>
              <p:cNvSpPr/>
              <p:nvPr/>
            </p:nvSpPr>
            <p:spPr>
              <a:xfrm>
                <a:off x="626" y="3695"/>
                <a:ext cx="55" cy="58"/>
              </a:xfrm>
              <a:prstGeom prst="ellipse">
                <a:avLst/>
              </a:pr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979" name="Google Shape;3979;p12"/>
              <p:cNvSpPr/>
              <p:nvPr/>
            </p:nvSpPr>
            <p:spPr>
              <a:xfrm>
                <a:off x="610" y="3787"/>
                <a:ext cx="55" cy="41"/>
              </a:xfrm>
              <a:custGeom>
                <a:rect b="b" l="l" r="r" t="t"/>
                <a:pathLst>
                  <a:path extrusionOk="0" h="22" w="31">
                    <a:moveTo>
                      <a:pt x="29" y="22"/>
                    </a:moveTo>
                    <a:cubicBezTo>
                      <a:pt x="30" y="20"/>
                      <a:pt x="31" y="18"/>
                      <a:pt x="31" y="17"/>
                    </a:cubicBezTo>
                    <a:cubicBezTo>
                      <a:pt x="31" y="8"/>
                      <a:pt x="25" y="1"/>
                      <a:pt x="16" y="0"/>
                    </a:cubicBezTo>
                    <a:cubicBezTo>
                      <a:pt x="8" y="0"/>
                      <a:pt x="0" y="6"/>
                      <a:pt x="0" y="15"/>
                    </a:cubicBezTo>
                    <a:cubicBezTo>
                      <a:pt x="0" y="17"/>
                      <a:pt x="0" y="20"/>
                      <a:pt x="1" y="22"/>
                    </a:cubicBezTo>
                    <a:cubicBezTo>
                      <a:pt x="29" y="22"/>
                      <a:pt x="29" y="22"/>
                      <a:pt x="29" y="22"/>
                    </a:cubicBezTo>
                  </a:path>
                </a:pathLst>
              </a:cu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980" name="Google Shape;3980;p12"/>
              <p:cNvSpPr/>
              <p:nvPr/>
            </p:nvSpPr>
            <p:spPr>
              <a:xfrm>
                <a:off x="690" y="3759"/>
                <a:ext cx="60" cy="65"/>
              </a:xfrm>
              <a:custGeom>
                <a:rect b="b" l="l" r="r" t="t"/>
                <a:pathLst>
                  <a:path extrusionOk="0" h="35" w="34">
                    <a:moveTo>
                      <a:pt x="32" y="14"/>
                    </a:moveTo>
                    <a:cubicBezTo>
                      <a:pt x="34" y="22"/>
                      <a:pt x="29" y="30"/>
                      <a:pt x="21" y="32"/>
                    </a:cubicBezTo>
                    <a:cubicBezTo>
                      <a:pt x="12" y="35"/>
                      <a:pt x="4" y="30"/>
                      <a:pt x="2" y="21"/>
                    </a:cubicBezTo>
                    <a:cubicBezTo>
                      <a:pt x="0" y="13"/>
                      <a:pt x="5" y="4"/>
                      <a:pt x="13" y="2"/>
                    </a:cubicBezTo>
                    <a:cubicBezTo>
                      <a:pt x="21" y="0"/>
                      <a:pt x="30" y="5"/>
                      <a:pt x="32" y="14"/>
                    </a:cubicBezTo>
                  </a:path>
                </a:pathLst>
              </a:cu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981" name="Google Shape;3981;p12"/>
              <p:cNvSpPr/>
              <p:nvPr/>
            </p:nvSpPr>
            <p:spPr>
              <a:xfrm>
                <a:off x="769" y="3807"/>
                <a:ext cx="55" cy="21"/>
              </a:xfrm>
              <a:custGeom>
                <a:rect b="b" l="l" r="r" t="t"/>
                <a:pathLst>
                  <a:path extrusionOk="0" h="11" w="31">
                    <a:moveTo>
                      <a:pt x="1" y="0"/>
                    </a:moveTo>
                    <a:cubicBezTo>
                      <a:pt x="1" y="1"/>
                      <a:pt x="1" y="2"/>
                      <a:pt x="1" y="2"/>
                    </a:cubicBezTo>
                    <a:cubicBezTo>
                      <a:pt x="1" y="5"/>
                      <a:pt x="0" y="8"/>
                      <a:pt x="0" y="11"/>
                    </a:cubicBezTo>
                    <a:cubicBezTo>
                      <a:pt x="31" y="11"/>
                      <a:pt x="31" y="11"/>
                      <a:pt x="31" y="11"/>
                    </a:cubicBezTo>
                    <a:cubicBezTo>
                      <a:pt x="23" y="5"/>
                      <a:pt x="12" y="1"/>
                      <a:pt x="1" y="0"/>
                    </a:cubicBezTo>
                  </a:path>
                </a:pathLst>
              </a:custGeom>
              <a:solidFill>
                <a:srgbClr val="8ECB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982" name="Google Shape;3982;p12"/>
              <p:cNvSpPr/>
              <p:nvPr/>
            </p:nvSpPr>
            <p:spPr>
              <a:xfrm>
                <a:off x="651" y="3676"/>
                <a:ext cx="120" cy="152"/>
              </a:xfrm>
              <a:custGeom>
                <a:rect b="b" l="l" r="r" t="t"/>
                <a:pathLst>
                  <a:path extrusionOk="0" h="81" w="68">
                    <a:moveTo>
                      <a:pt x="39" y="77"/>
                    </a:moveTo>
                    <a:cubicBezTo>
                      <a:pt x="32" y="77"/>
                      <a:pt x="26" y="72"/>
                      <a:pt x="24" y="65"/>
                    </a:cubicBezTo>
                    <a:cubicBezTo>
                      <a:pt x="22" y="57"/>
                      <a:pt x="27" y="48"/>
                      <a:pt x="35" y="46"/>
                    </a:cubicBezTo>
                    <a:cubicBezTo>
                      <a:pt x="36" y="46"/>
                      <a:pt x="38" y="46"/>
                      <a:pt x="39" y="46"/>
                    </a:cubicBezTo>
                    <a:cubicBezTo>
                      <a:pt x="46" y="46"/>
                      <a:pt x="52" y="51"/>
                      <a:pt x="54" y="58"/>
                    </a:cubicBezTo>
                    <a:cubicBezTo>
                      <a:pt x="56" y="66"/>
                      <a:pt x="51" y="74"/>
                      <a:pt x="43" y="76"/>
                    </a:cubicBezTo>
                    <a:cubicBezTo>
                      <a:pt x="41" y="77"/>
                      <a:pt x="40" y="77"/>
                      <a:pt x="39" y="77"/>
                    </a:cubicBezTo>
                    <a:moveTo>
                      <a:pt x="0" y="0"/>
                    </a:moveTo>
                    <a:cubicBezTo>
                      <a:pt x="0" y="10"/>
                      <a:pt x="0" y="10"/>
                      <a:pt x="0" y="10"/>
                    </a:cubicBezTo>
                    <a:cubicBezTo>
                      <a:pt x="0" y="10"/>
                      <a:pt x="1" y="10"/>
                      <a:pt x="1" y="10"/>
                    </a:cubicBezTo>
                    <a:cubicBezTo>
                      <a:pt x="10" y="10"/>
                      <a:pt x="17" y="17"/>
                      <a:pt x="17" y="26"/>
                    </a:cubicBezTo>
                    <a:cubicBezTo>
                      <a:pt x="17" y="34"/>
                      <a:pt x="10" y="41"/>
                      <a:pt x="1" y="41"/>
                    </a:cubicBezTo>
                    <a:cubicBezTo>
                      <a:pt x="1" y="41"/>
                      <a:pt x="0" y="41"/>
                      <a:pt x="0" y="41"/>
                    </a:cubicBezTo>
                    <a:cubicBezTo>
                      <a:pt x="0" y="61"/>
                      <a:pt x="0" y="61"/>
                      <a:pt x="0" y="61"/>
                    </a:cubicBezTo>
                    <a:cubicBezTo>
                      <a:pt x="5" y="64"/>
                      <a:pt x="8" y="69"/>
                      <a:pt x="8" y="76"/>
                    </a:cubicBezTo>
                    <a:cubicBezTo>
                      <a:pt x="8" y="77"/>
                      <a:pt x="7" y="79"/>
                      <a:pt x="6" y="81"/>
                    </a:cubicBezTo>
                    <a:cubicBezTo>
                      <a:pt x="67" y="81"/>
                      <a:pt x="67" y="81"/>
                      <a:pt x="67" y="81"/>
                    </a:cubicBezTo>
                    <a:cubicBezTo>
                      <a:pt x="67" y="78"/>
                      <a:pt x="68" y="75"/>
                      <a:pt x="68" y="72"/>
                    </a:cubicBezTo>
                    <a:cubicBezTo>
                      <a:pt x="68" y="72"/>
                      <a:pt x="68" y="71"/>
                      <a:pt x="68" y="70"/>
                    </a:cubicBezTo>
                    <a:cubicBezTo>
                      <a:pt x="68" y="70"/>
                      <a:pt x="68" y="70"/>
                      <a:pt x="68" y="70"/>
                    </a:cubicBezTo>
                    <a:cubicBezTo>
                      <a:pt x="67" y="33"/>
                      <a:pt x="37" y="2"/>
                      <a:pt x="0" y="0"/>
                    </a:cubicBezTo>
                  </a:path>
                </a:pathLst>
              </a:custGeom>
              <a:solidFill>
                <a:srgbClr val="8ECB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983" name="Google Shape;3983;p12"/>
              <p:cNvSpPr/>
              <p:nvPr/>
            </p:nvSpPr>
            <p:spPr>
              <a:xfrm>
                <a:off x="651" y="3695"/>
                <a:ext cx="30" cy="58"/>
              </a:xfrm>
              <a:custGeom>
                <a:rect b="b" l="l" r="r" t="t"/>
                <a:pathLst>
                  <a:path extrusionOk="0" h="31" w="17">
                    <a:moveTo>
                      <a:pt x="1" y="0"/>
                    </a:moveTo>
                    <a:cubicBezTo>
                      <a:pt x="1" y="0"/>
                      <a:pt x="0" y="0"/>
                      <a:pt x="0" y="0"/>
                    </a:cubicBezTo>
                    <a:cubicBezTo>
                      <a:pt x="0" y="31"/>
                      <a:pt x="0" y="31"/>
                      <a:pt x="0" y="31"/>
                    </a:cubicBezTo>
                    <a:cubicBezTo>
                      <a:pt x="0" y="31"/>
                      <a:pt x="1" y="31"/>
                      <a:pt x="1" y="31"/>
                    </a:cubicBezTo>
                    <a:cubicBezTo>
                      <a:pt x="10" y="31"/>
                      <a:pt x="17" y="24"/>
                      <a:pt x="17" y="16"/>
                    </a:cubicBezTo>
                    <a:cubicBezTo>
                      <a:pt x="17" y="7"/>
                      <a:pt x="10" y="0"/>
                      <a:pt x="1" y="0"/>
                    </a:cubicBezTo>
                  </a:path>
                </a:pathLst>
              </a:custGeom>
              <a:solidFill>
                <a:srgbClr val="7AB6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984" name="Google Shape;3984;p12"/>
              <p:cNvSpPr/>
              <p:nvPr/>
            </p:nvSpPr>
            <p:spPr>
              <a:xfrm>
                <a:off x="651" y="3791"/>
                <a:ext cx="14" cy="37"/>
              </a:xfrm>
              <a:custGeom>
                <a:rect b="b" l="l" r="r" t="t"/>
                <a:pathLst>
                  <a:path extrusionOk="0" h="20" w="8">
                    <a:moveTo>
                      <a:pt x="0" y="0"/>
                    </a:moveTo>
                    <a:cubicBezTo>
                      <a:pt x="0" y="20"/>
                      <a:pt x="0" y="20"/>
                      <a:pt x="0" y="20"/>
                    </a:cubicBezTo>
                    <a:cubicBezTo>
                      <a:pt x="6" y="20"/>
                      <a:pt x="6" y="20"/>
                      <a:pt x="6" y="20"/>
                    </a:cubicBezTo>
                    <a:cubicBezTo>
                      <a:pt x="7" y="18"/>
                      <a:pt x="8" y="16"/>
                      <a:pt x="8" y="15"/>
                    </a:cubicBezTo>
                    <a:cubicBezTo>
                      <a:pt x="8" y="8"/>
                      <a:pt x="5" y="3"/>
                      <a:pt x="0" y="0"/>
                    </a:cubicBezTo>
                  </a:path>
                </a:pathLst>
              </a:custGeom>
              <a:solidFill>
                <a:srgbClr val="7AB6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985" name="Google Shape;3985;p12"/>
              <p:cNvSpPr/>
              <p:nvPr/>
            </p:nvSpPr>
            <p:spPr>
              <a:xfrm>
                <a:off x="690" y="3762"/>
                <a:ext cx="60" cy="59"/>
              </a:xfrm>
              <a:custGeom>
                <a:rect b="b" l="l" r="r" t="t"/>
                <a:pathLst>
                  <a:path extrusionOk="0" h="31" w="34">
                    <a:moveTo>
                      <a:pt x="17" y="0"/>
                    </a:moveTo>
                    <a:cubicBezTo>
                      <a:pt x="16" y="0"/>
                      <a:pt x="14" y="0"/>
                      <a:pt x="13" y="0"/>
                    </a:cubicBezTo>
                    <a:cubicBezTo>
                      <a:pt x="5" y="2"/>
                      <a:pt x="0" y="11"/>
                      <a:pt x="2" y="19"/>
                    </a:cubicBezTo>
                    <a:cubicBezTo>
                      <a:pt x="4" y="26"/>
                      <a:pt x="10" y="31"/>
                      <a:pt x="17" y="31"/>
                    </a:cubicBezTo>
                    <a:cubicBezTo>
                      <a:pt x="18" y="31"/>
                      <a:pt x="19" y="31"/>
                      <a:pt x="21" y="30"/>
                    </a:cubicBezTo>
                    <a:cubicBezTo>
                      <a:pt x="29" y="28"/>
                      <a:pt x="34" y="20"/>
                      <a:pt x="32" y="12"/>
                    </a:cubicBezTo>
                    <a:cubicBezTo>
                      <a:pt x="30" y="5"/>
                      <a:pt x="24" y="0"/>
                      <a:pt x="17" y="0"/>
                    </a:cubicBezTo>
                  </a:path>
                </a:pathLst>
              </a:custGeom>
              <a:solidFill>
                <a:srgbClr val="7AB6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986" name="Google Shape;3986;p12"/>
              <p:cNvSpPr/>
              <p:nvPr/>
            </p:nvSpPr>
            <p:spPr>
              <a:xfrm>
                <a:off x="3593" y="3676"/>
                <a:ext cx="206" cy="139"/>
              </a:xfrm>
              <a:custGeom>
                <a:rect b="b" l="l" r="r" t="t"/>
                <a:pathLst>
                  <a:path extrusionOk="0" h="74" w="116">
                    <a:moveTo>
                      <a:pt x="114" y="74"/>
                    </a:moveTo>
                    <a:cubicBezTo>
                      <a:pt x="115" y="69"/>
                      <a:pt x="116" y="64"/>
                      <a:pt x="116" y="58"/>
                    </a:cubicBezTo>
                    <a:cubicBezTo>
                      <a:pt x="116" y="26"/>
                      <a:pt x="90" y="0"/>
                      <a:pt x="58" y="0"/>
                    </a:cubicBezTo>
                    <a:cubicBezTo>
                      <a:pt x="26" y="0"/>
                      <a:pt x="0" y="26"/>
                      <a:pt x="0" y="58"/>
                    </a:cubicBezTo>
                    <a:cubicBezTo>
                      <a:pt x="0" y="64"/>
                      <a:pt x="0" y="69"/>
                      <a:pt x="2" y="74"/>
                    </a:cubicBezTo>
                    <a:lnTo>
                      <a:pt x="114" y="74"/>
                    </a:lnTo>
                    <a:close/>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987" name="Google Shape;3987;p12"/>
              <p:cNvSpPr/>
              <p:nvPr/>
            </p:nvSpPr>
            <p:spPr>
              <a:xfrm>
                <a:off x="3857" y="3676"/>
                <a:ext cx="206" cy="139"/>
              </a:xfrm>
              <a:custGeom>
                <a:rect b="b" l="l" r="r" t="t"/>
                <a:pathLst>
                  <a:path extrusionOk="0" h="74" w="116">
                    <a:moveTo>
                      <a:pt x="114" y="74"/>
                    </a:moveTo>
                    <a:cubicBezTo>
                      <a:pt x="115" y="69"/>
                      <a:pt x="116" y="64"/>
                      <a:pt x="116" y="58"/>
                    </a:cubicBezTo>
                    <a:cubicBezTo>
                      <a:pt x="116" y="26"/>
                      <a:pt x="90" y="0"/>
                      <a:pt x="58" y="0"/>
                    </a:cubicBezTo>
                    <a:cubicBezTo>
                      <a:pt x="26" y="0"/>
                      <a:pt x="0" y="26"/>
                      <a:pt x="0" y="58"/>
                    </a:cubicBezTo>
                    <a:cubicBezTo>
                      <a:pt x="0" y="64"/>
                      <a:pt x="0" y="69"/>
                      <a:pt x="2" y="74"/>
                    </a:cubicBezTo>
                    <a:cubicBezTo>
                      <a:pt x="114" y="74"/>
                      <a:pt x="114" y="74"/>
                      <a:pt x="114" y="74"/>
                    </a:cubicBezTo>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988" name="Google Shape;3988;p12"/>
              <p:cNvSpPr/>
              <p:nvPr/>
            </p:nvSpPr>
            <p:spPr>
              <a:xfrm>
                <a:off x="3691" y="3535"/>
                <a:ext cx="273" cy="280"/>
              </a:xfrm>
              <a:custGeom>
                <a:rect b="b" l="l" r="r" t="t"/>
                <a:pathLst>
                  <a:path extrusionOk="0" h="149" w="154">
                    <a:moveTo>
                      <a:pt x="50" y="149"/>
                    </a:moveTo>
                    <a:cubicBezTo>
                      <a:pt x="104" y="149"/>
                      <a:pt x="104" y="149"/>
                      <a:pt x="104" y="149"/>
                    </a:cubicBezTo>
                    <a:cubicBezTo>
                      <a:pt x="133" y="138"/>
                      <a:pt x="154" y="110"/>
                      <a:pt x="154" y="77"/>
                    </a:cubicBezTo>
                    <a:cubicBezTo>
                      <a:pt x="154" y="35"/>
                      <a:pt x="120" y="0"/>
                      <a:pt x="77" y="0"/>
                    </a:cubicBezTo>
                    <a:cubicBezTo>
                      <a:pt x="35" y="0"/>
                      <a:pt x="0" y="35"/>
                      <a:pt x="0" y="77"/>
                    </a:cubicBezTo>
                    <a:cubicBezTo>
                      <a:pt x="0" y="110"/>
                      <a:pt x="21" y="138"/>
                      <a:pt x="50" y="149"/>
                    </a:cubicBezTo>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989" name="Google Shape;3989;p12"/>
              <p:cNvSpPr/>
              <p:nvPr/>
            </p:nvSpPr>
            <p:spPr>
              <a:xfrm>
                <a:off x="3622" y="3749"/>
                <a:ext cx="56" cy="62"/>
              </a:xfrm>
              <a:prstGeom prst="ellipse">
                <a:avLst/>
              </a:pr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990" name="Google Shape;3990;p12"/>
              <p:cNvSpPr/>
              <p:nvPr/>
            </p:nvSpPr>
            <p:spPr>
              <a:xfrm>
                <a:off x="3728" y="3601"/>
                <a:ext cx="58" cy="62"/>
              </a:xfrm>
              <a:prstGeom prst="ellipse">
                <a:avLst/>
              </a:pr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991" name="Google Shape;3991;p12"/>
              <p:cNvSpPr/>
              <p:nvPr/>
            </p:nvSpPr>
            <p:spPr>
              <a:xfrm>
                <a:off x="3811" y="3558"/>
                <a:ext cx="57" cy="62"/>
              </a:xfrm>
              <a:prstGeom prst="ellipse">
                <a:avLst/>
              </a:pr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992" name="Google Shape;3992;p12"/>
              <p:cNvSpPr/>
              <p:nvPr/>
            </p:nvSpPr>
            <p:spPr>
              <a:xfrm>
                <a:off x="3794" y="3654"/>
                <a:ext cx="60" cy="61"/>
              </a:xfrm>
              <a:custGeom>
                <a:rect b="b" l="l" r="r" t="t"/>
                <a:pathLst>
                  <a:path extrusionOk="0" h="33" w="34">
                    <a:moveTo>
                      <a:pt x="33" y="17"/>
                    </a:moveTo>
                    <a:cubicBezTo>
                      <a:pt x="33" y="26"/>
                      <a:pt x="25" y="33"/>
                      <a:pt x="16" y="33"/>
                    </a:cubicBezTo>
                    <a:cubicBezTo>
                      <a:pt x="7" y="32"/>
                      <a:pt x="0" y="25"/>
                      <a:pt x="1" y="16"/>
                    </a:cubicBezTo>
                    <a:cubicBezTo>
                      <a:pt x="1" y="7"/>
                      <a:pt x="9" y="0"/>
                      <a:pt x="18" y="0"/>
                    </a:cubicBezTo>
                    <a:cubicBezTo>
                      <a:pt x="27" y="1"/>
                      <a:pt x="34" y="8"/>
                      <a:pt x="33" y="17"/>
                    </a:cubicBezTo>
                  </a:path>
                </a:pathLst>
              </a:cu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993" name="Google Shape;3993;p12"/>
              <p:cNvSpPr/>
              <p:nvPr/>
            </p:nvSpPr>
            <p:spPr>
              <a:xfrm>
                <a:off x="3696" y="3699"/>
                <a:ext cx="57" cy="60"/>
              </a:xfrm>
              <a:prstGeom prst="ellipse">
                <a:avLst/>
              </a:pr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994" name="Google Shape;3994;p12"/>
              <p:cNvSpPr/>
              <p:nvPr/>
            </p:nvSpPr>
            <p:spPr>
              <a:xfrm>
                <a:off x="3687" y="3798"/>
                <a:ext cx="52" cy="17"/>
              </a:xfrm>
              <a:custGeom>
                <a:rect b="b" l="l" r="r" t="t"/>
                <a:pathLst>
                  <a:path extrusionOk="0" h="9" w="29">
                    <a:moveTo>
                      <a:pt x="29" y="9"/>
                    </a:moveTo>
                    <a:cubicBezTo>
                      <a:pt x="26" y="4"/>
                      <a:pt x="20" y="0"/>
                      <a:pt x="14" y="0"/>
                    </a:cubicBezTo>
                    <a:cubicBezTo>
                      <a:pt x="8" y="0"/>
                      <a:pt x="2" y="4"/>
                      <a:pt x="0" y="9"/>
                    </a:cubicBezTo>
                    <a:lnTo>
                      <a:pt x="29" y="9"/>
                    </a:lnTo>
                    <a:close/>
                  </a:path>
                </a:pathLst>
              </a:cu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995" name="Google Shape;3995;p12"/>
              <p:cNvSpPr/>
              <p:nvPr/>
            </p:nvSpPr>
            <p:spPr>
              <a:xfrm>
                <a:off x="3778" y="3732"/>
                <a:ext cx="58" cy="62"/>
              </a:xfrm>
              <a:prstGeom prst="ellipse">
                <a:avLst/>
              </a:pr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996" name="Google Shape;3996;p12"/>
              <p:cNvSpPr/>
              <p:nvPr/>
            </p:nvSpPr>
            <p:spPr>
              <a:xfrm>
                <a:off x="3877" y="3736"/>
                <a:ext cx="58" cy="62"/>
              </a:xfrm>
              <a:prstGeom prst="ellipse">
                <a:avLst/>
              </a:pr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997" name="Google Shape;3997;p12"/>
              <p:cNvSpPr/>
              <p:nvPr/>
            </p:nvSpPr>
            <p:spPr>
              <a:xfrm>
                <a:off x="3937" y="3802"/>
                <a:ext cx="46" cy="13"/>
              </a:xfrm>
              <a:custGeom>
                <a:rect b="b" l="l" r="r" t="t"/>
                <a:pathLst>
                  <a:path extrusionOk="0" h="7" w="26">
                    <a:moveTo>
                      <a:pt x="26" y="7"/>
                    </a:moveTo>
                    <a:cubicBezTo>
                      <a:pt x="23" y="3"/>
                      <a:pt x="18" y="0"/>
                      <a:pt x="13" y="0"/>
                    </a:cubicBezTo>
                    <a:cubicBezTo>
                      <a:pt x="7" y="0"/>
                      <a:pt x="3" y="3"/>
                      <a:pt x="0" y="7"/>
                    </a:cubicBezTo>
                    <a:cubicBezTo>
                      <a:pt x="26" y="7"/>
                      <a:pt x="26" y="7"/>
                      <a:pt x="26" y="7"/>
                    </a:cubicBezTo>
                  </a:path>
                </a:pathLst>
              </a:cu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998" name="Google Shape;3998;p12"/>
              <p:cNvSpPr/>
              <p:nvPr/>
            </p:nvSpPr>
            <p:spPr>
              <a:xfrm>
                <a:off x="3988" y="3729"/>
                <a:ext cx="59" cy="60"/>
              </a:xfrm>
              <a:prstGeom prst="ellipse">
                <a:avLst/>
              </a:pr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999" name="Google Shape;3999;p12"/>
              <p:cNvSpPr/>
              <p:nvPr/>
            </p:nvSpPr>
            <p:spPr>
              <a:xfrm>
                <a:off x="3879" y="3625"/>
                <a:ext cx="63" cy="68"/>
              </a:xfrm>
              <a:custGeom>
                <a:rect b="b" l="l" r="r" t="t"/>
                <a:pathLst>
                  <a:path extrusionOk="0" h="36" w="36">
                    <a:moveTo>
                      <a:pt x="34" y="14"/>
                    </a:moveTo>
                    <a:cubicBezTo>
                      <a:pt x="36" y="22"/>
                      <a:pt x="31" y="31"/>
                      <a:pt x="22" y="33"/>
                    </a:cubicBezTo>
                    <a:cubicBezTo>
                      <a:pt x="13" y="36"/>
                      <a:pt x="4" y="30"/>
                      <a:pt x="2" y="22"/>
                    </a:cubicBezTo>
                    <a:cubicBezTo>
                      <a:pt x="0" y="13"/>
                      <a:pt x="5" y="4"/>
                      <a:pt x="14" y="2"/>
                    </a:cubicBezTo>
                    <a:cubicBezTo>
                      <a:pt x="22" y="0"/>
                      <a:pt x="31" y="5"/>
                      <a:pt x="34" y="14"/>
                    </a:cubicBezTo>
                  </a:path>
                </a:pathLst>
              </a:cu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000" name="Google Shape;4000;p12"/>
              <p:cNvSpPr/>
              <p:nvPr/>
            </p:nvSpPr>
            <p:spPr>
              <a:xfrm>
                <a:off x="4063" y="3776"/>
                <a:ext cx="0" cy="9"/>
              </a:xfrm>
              <a:custGeom>
                <a:rect b="b" l="l" r="r" t="t"/>
                <a:pathLst>
                  <a:path extrusionOk="0" h="5" w="120000">
                    <a:moveTo>
                      <a:pt x="0" y="5"/>
                    </a:moveTo>
                    <a:cubicBezTo>
                      <a:pt x="0" y="5"/>
                      <a:pt x="0" y="5"/>
                      <a:pt x="0" y="5"/>
                    </a:cubicBezTo>
                    <a:cubicBezTo>
                      <a:pt x="0" y="5"/>
                      <a:pt x="0" y="5"/>
                      <a:pt x="0" y="5"/>
                    </a:cubicBezTo>
                    <a:cubicBezTo>
                      <a:pt x="0" y="5"/>
                      <a:pt x="0" y="5"/>
                      <a:pt x="0" y="5"/>
                    </a:cubicBezTo>
                    <a:moveTo>
                      <a:pt x="0" y="5"/>
                    </a:moveTo>
                    <a:cubicBezTo>
                      <a:pt x="0" y="5"/>
                      <a:pt x="0" y="5"/>
                      <a:pt x="0" y="5"/>
                    </a:cubicBezTo>
                    <a:cubicBezTo>
                      <a:pt x="0" y="5"/>
                      <a:pt x="0" y="5"/>
                      <a:pt x="0" y="5"/>
                    </a:cubicBezTo>
                    <a:moveTo>
                      <a:pt x="0" y="5"/>
                    </a:moveTo>
                    <a:cubicBezTo>
                      <a:pt x="0" y="5"/>
                      <a:pt x="0" y="5"/>
                      <a:pt x="0" y="5"/>
                    </a:cubicBezTo>
                    <a:cubicBezTo>
                      <a:pt x="0" y="5"/>
                      <a:pt x="0" y="5"/>
                      <a:pt x="0" y="5"/>
                    </a:cubicBezTo>
                    <a:moveTo>
                      <a:pt x="0" y="4"/>
                    </a:moveTo>
                    <a:cubicBezTo>
                      <a:pt x="0" y="4"/>
                      <a:pt x="0" y="4"/>
                      <a:pt x="0" y="4"/>
                    </a:cubicBezTo>
                    <a:cubicBezTo>
                      <a:pt x="0" y="4"/>
                      <a:pt x="0" y="4"/>
                      <a:pt x="0" y="4"/>
                    </a:cubicBezTo>
                    <a:moveTo>
                      <a:pt x="0" y="4"/>
                    </a:moveTo>
                    <a:cubicBezTo>
                      <a:pt x="0" y="4"/>
                      <a:pt x="0" y="4"/>
                      <a:pt x="0" y="4"/>
                    </a:cubicBezTo>
                    <a:cubicBezTo>
                      <a:pt x="0" y="4"/>
                      <a:pt x="0" y="4"/>
                      <a:pt x="0" y="4"/>
                    </a:cubicBezTo>
                    <a:moveTo>
                      <a:pt x="0" y="4"/>
                    </a:moveTo>
                    <a:cubicBezTo>
                      <a:pt x="0" y="4"/>
                      <a:pt x="0" y="4"/>
                      <a:pt x="0" y="4"/>
                    </a:cubicBezTo>
                    <a:cubicBezTo>
                      <a:pt x="0" y="4"/>
                      <a:pt x="0" y="4"/>
                      <a:pt x="0" y="4"/>
                    </a:cubicBezTo>
                    <a:moveTo>
                      <a:pt x="0" y="4"/>
                    </a:moveTo>
                    <a:cubicBezTo>
                      <a:pt x="0" y="4"/>
                      <a:pt x="0" y="4"/>
                      <a:pt x="0" y="4"/>
                    </a:cubicBezTo>
                    <a:cubicBezTo>
                      <a:pt x="0" y="4"/>
                      <a:pt x="0" y="4"/>
                      <a:pt x="0" y="4"/>
                    </a:cubicBezTo>
                    <a:moveTo>
                      <a:pt x="0" y="4"/>
                    </a:moveTo>
                    <a:cubicBezTo>
                      <a:pt x="0" y="4"/>
                      <a:pt x="0" y="4"/>
                      <a:pt x="0" y="4"/>
                    </a:cubicBezTo>
                    <a:cubicBezTo>
                      <a:pt x="0" y="4"/>
                      <a:pt x="0" y="4"/>
                      <a:pt x="0" y="4"/>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2"/>
                    </a:moveTo>
                    <a:cubicBezTo>
                      <a:pt x="0" y="3"/>
                      <a:pt x="0" y="3"/>
                      <a:pt x="0" y="3"/>
                    </a:cubicBezTo>
                    <a:cubicBezTo>
                      <a:pt x="0" y="3"/>
                      <a:pt x="0" y="3"/>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path>
                </a:pathLst>
              </a:custGeom>
              <a:solidFill>
                <a:srgbClr val="DAA175"/>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001" name="Google Shape;4001;p12"/>
              <p:cNvSpPr/>
              <p:nvPr/>
            </p:nvSpPr>
            <p:spPr>
              <a:xfrm>
                <a:off x="3875" y="3676"/>
                <a:ext cx="188" cy="139"/>
              </a:xfrm>
              <a:custGeom>
                <a:rect b="b" l="l" r="r" t="t"/>
                <a:pathLst>
                  <a:path extrusionOk="0" h="74" w="106">
                    <a:moveTo>
                      <a:pt x="80" y="60"/>
                    </a:moveTo>
                    <a:cubicBezTo>
                      <a:pt x="71" y="60"/>
                      <a:pt x="64" y="53"/>
                      <a:pt x="64" y="44"/>
                    </a:cubicBezTo>
                    <a:cubicBezTo>
                      <a:pt x="64" y="35"/>
                      <a:pt x="71" y="28"/>
                      <a:pt x="80" y="28"/>
                    </a:cubicBezTo>
                    <a:cubicBezTo>
                      <a:pt x="89" y="28"/>
                      <a:pt x="97" y="35"/>
                      <a:pt x="97" y="44"/>
                    </a:cubicBezTo>
                    <a:cubicBezTo>
                      <a:pt x="97" y="53"/>
                      <a:pt x="89" y="60"/>
                      <a:pt x="80" y="60"/>
                    </a:cubicBezTo>
                    <a:moveTo>
                      <a:pt x="50" y="0"/>
                    </a:moveTo>
                    <a:cubicBezTo>
                      <a:pt x="50" y="1"/>
                      <a:pt x="50" y="1"/>
                      <a:pt x="50" y="2"/>
                    </a:cubicBezTo>
                    <a:cubicBezTo>
                      <a:pt x="50" y="20"/>
                      <a:pt x="44" y="36"/>
                      <a:pt x="34" y="49"/>
                    </a:cubicBezTo>
                    <a:cubicBezTo>
                      <a:pt x="33" y="58"/>
                      <a:pt x="26" y="65"/>
                      <a:pt x="17" y="65"/>
                    </a:cubicBezTo>
                    <a:cubicBezTo>
                      <a:pt x="17" y="65"/>
                      <a:pt x="17" y="65"/>
                      <a:pt x="17" y="65"/>
                    </a:cubicBezTo>
                    <a:cubicBezTo>
                      <a:pt x="12" y="69"/>
                      <a:pt x="6" y="72"/>
                      <a:pt x="0" y="74"/>
                    </a:cubicBezTo>
                    <a:cubicBezTo>
                      <a:pt x="35" y="74"/>
                      <a:pt x="35" y="74"/>
                      <a:pt x="35" y="74"/>
                    </a:cubicBezTo>
                    <a:cubicBezTo>
                      <a:pt x="38" y="70"/>
                      <a:pt x="42" y="67"/>
                      <a:pt x="48" y="67"/>
                    </a:cubicBezTo>
                    <a:cubicBezTo>
                      <a:pt x="53" y="67"/>
                      <a:pt x="58" y="70"/>
                      <a:pt x="61" y="74"/>
                    </a:cubicBezTo>
                    <a:cubicBezTo>
                      <a:pt x="104" y="74"/>
                      <a:pt x="104" y="74"/>
                      <a:pt x="104" y="74"/>
                    </a:cubicBezTo>
                    <a:cubicBezTo>
                      <a:pt x="105" y="69"/>
                      <a:pt x="106" y="64"/>
                      <a:pt x="106" y="58"/>
                    </a:cubicBezTo>
                    <a:cubicBezTo>
                      <a:pt x="106" y="58"/>
                      <a:pt x="106" y="58"/>
                      <a:pt x="106" y="58"/>
                    </a:cubicBezTo>
                    <a:cubicBezTo>
                      <a:pt x="106" y="58"/>
                      <a:pt x="106" y="58"/>
                      <a:pt x="106" y="58"/>
                    </a:cubicBezTo>
                    <a:cubicBezTo>
                      <a:pt x="106" y="58"/>
                      <a:pt x="106" y="58"/>
                      <a:pt x="106" y="58"/>
                    </a:cubicBezTo>
                    <a:cubicBezTo>
                      <a:pt x="106" y="58"/>
                      <a:pt x="106" y="58"/>
                      <a:pt x="106" y="58"/>
                    </a:cubicBezTo>
                    <a:cubicBezTo>
                      <a:pt x="106" y="58"/>
                      <a:pt x="106" y="58"/>
                      <a:pt x="106" y="58"/>
                    </a:cubicBezTo>
                    <a:cubicBezTo>
                      <a:pt x="106" y="57"/>
                      <a:pt x="106" y="57"/>
                      <a:pt x="106" y="57"/>
                    </a:cubicBezTo>
                    <a:cubicBezTo>
                      <a:pt x="106" y="57"/>
                      <a:pt x="106" y="57"/>
                      <a:pt x="106" y="57"/>
                    </a:cubicBezTo>
                    <a:cubicBezTo>
                      <a:pt x="106" y="57"/>
                      <a:pt x="106" y="57"/>
                      <a:pt x="106" y="57"/>
                    </a:cubicBezTo>
                    <a:cubicBezTo>
                      <a:pt x="106" y="57"/>
                      <a:pt x="106" y="57"/>
                      <a:pt x="106" y="57"/>
                    </a:cubicBezTo>
                    <a:cubicBezTo>
                      <a:pt x="106" y="57"/>
                      <a:pt x="106" y="57"/>
                      <a:pt x="106" y="57"/>
                    </a:cubicBezTo>
                    <a:cubicBezTo>
                      <a:pt x="106" y="57"/>
                      <a:pt x="106" y="57"/>
                      <a:pt x="106" y="57"/>
                    </a:cubicBezTo>
                    <a:cubicBezTo>
                      <a:pt x="106" y="57"/>
                      <a:pt x="106" y="57"/>
                      <a:pt x="106" y="57"/>
                    </a:cubicBezTo>
                    <a:cubicBezTo>
                      <a:pt x="106" y="57"/>
                      <a:pt x="106" y="57"/>
                      <a:pt x="106" y="57"/>
                    </a:cubicBezTo>
                    <a:cubicBezTo>
                      <a:pt x="106" y="57"/>
                      <a:pt x="106" y="57"/>
                      <a:pt x="106" y="57"/>
                    </a:cubicBezTo>
                    <a:cubicBezTo>
                      <a:pt x="106" y="57"/>
                      <a:pt x="106" y="57"/>
                      <a:pt x="106" y="57"/>
                    </a:cubicBezTo>
                    <a:cubicBezTo>
                      <a:pt x="106" y="57"/>
                      <a:pt x="106" y="57"/>
                      <a:pt x="106" y="56"/>
                    </a:cubicBezTo>
                    <a:cubicBezTo>
                      <a:pt x="106" y="56"/>
                      <a:pt x="106" y="56"/>
                      <a:pt x="106" y="56"/>
                    </a:cubicBezTo>
                    <a:cubicBezTo>
                      <a:pt x="106" y="56"/>
                      <a:pt x="106" y="56"/>
                      <a:pt x="106" y="56"/>
                    </a:cubicBezTo>
                    <a:cubicBezTo>
                      <a:pt x="106" y="56"/>
                      <a:pt x="106" y="56"/>
                      <a:pt x="106" y="56"/>
                    </a:cubicBezTo>
                    <a:cubicBezTo>
                      <a:pt x="106" y="56"/>
                      <a:pt x="106" y="56"/>
                      <a:pt x="106" y="56"/>
                    </a:cubicBezTo>
                    <a:cubicBezTo>
                      <a:pt x="106" y="56"/>
                      <a:pt x="106" y="56"/>
                      <a:pt x="106" y="56"/>
                    </a:cubicBezTo>
                    <a:cubicBezTo>
                      <a:pt x="106" y="56"/>
                      <a:pt x="106" y="56"/>
                      <a:pt x="106" y="56"/>
                    </a:cubicBezTo>
                    <a:cubicBezTo>
                      <a:pt x="106" y="56"/>
                      <a:pt x="106" y="56"/>
                      <a:pt x="106" y="56"/>
                    </a:cubicBezTo>
                    <a:cubicBezTo>
                      <a:pt x="106" y="56"/>
                      <a:pt x="106" y="56"/>
                      <a:pt x="106" y="56"/>
                    </a:cubicBezTo>
                    <a:cubicBezTo>
                      <a:pt x="106" y="56"/>
                      <a:pt x="106" y="56"/>
                      <a:pt x="106" y="56"/>
                    </a:cubicBezTo>
                    <a:cubicBezTo>
                      <a:pt x="106" y="56"/>
                      <a:pt x="106" y="56"/>
                      <a:pt x="106" y="56"/>
                    </a:cubicBezTo>
                    <a:cubicBezTo>
                      <a:pt x="106" y="56"/>
                      <a:pt x="106" y="56"/>
                      <a:pt x="106" y="55"/>
                    </a:cubicBezTo>
                    <a:cubicBezTo>
                      <a:pt x="106" y="55"/>
                      <a:pt x="106" y="55"/>
                      <a:pt x="106" y="55"/>
                    </a:cubicBezTo>
                    <a:cubicBezTo>
                      <a:pt x="106" y="55"/>
                      <a:pt x="106" y="55"/>
                      <a:pt x="106" y="55"/>
                    </a:cubicBezTo>
                    <a:cubicBezTo>
                      <a:pt x="106" y="55"/>
                      <a:pt x="106" y="55"/>
                      <a:pt x="106" y="55"/>
                    </a:cubicBezTo>
                    <a:cubicBezTo>
                      <a:pt x="106" y="55"/>
                      <a:pt x="106" y="55"/>
                      <a:pt x="106" y="55"/>
                    </a:cubicBezTo>
                    <a:cubicBezTo>
                      <a:pt x="106" y="55"/>
                      <a:pt x="106" y="55"/>
                      <a:pt x="106" y="55"/>
                    </a:cubicBezTo>
                    <a:cubicBezTo>
                      <a:pt x="106" y="55"/>
                      <a:pt x="106" y="55"/>
                      <a:pt x="106" y="55"/>
                    </a:cubicBezTo>
                    <a:cubicBezTo>
                      <a:pt x="106" y="55"/>
                      <a:pt x="106" y="55"/>
                      <a:pt x="106" y="55"/>
                    </a:cubicBezTo>
                    <a:cubicBezTo>
                      <a:pt x="106" y="55"/>
                      <a:pt x="106" y="55"/>
                      <a:pt x="106" y="55"/>
                    </a:cubicBezTo>
                    <a:cubicBezTo>
                      <a:pt x="106" y="55"/>
                      <a:pt x="106" y="55"/>
                      <a:pt x="106" y="55"/>
                    </a:cubicBezTo>
                    <a:cubicBezTo>
                      <a:pt x="106" y="55"/>
                      <a:pt x="106" y="55"/>
                      <a:pt x="106" y="55"/>
                    </a:cubicBezTo>
                    <a:cubicBezTo>
                      <a:pt x="106" y="55"/>
                      <a:pt x="106" y="54"/>
                      <a:pt x="106" y="54"/>
                    </a:cubicBezTo>
                    <a:cubicBezTo>
                      <a:pt x="106" y="54"/>
                      <a:pt x="106" y="54"/>
                      <a:pt x="106" y="54"/>
                    </a:cubicBezTo>
                    <a:cubicBezTo>
                      <a:pt x="106" y="54"/>
                      <a:pt x="106" y="54"/>
                      <a:pt x="106" y="54"/>
                    </a:cubicBezTo>
                    <a:cubicBezTo>
                      <a:pt x="106" y="54"/>
                      <a:pt x="106" y="54"/>
                      <a:pt x="106" y="54"/>
                    </a:cubicBezTo>
                    <a:cubicBezTo>
                      <a:pt x="106" y="54"/>
                      <a:pt x="106" y="54"/>
                      <a:pt x="106" y="54"/>
                    </a:cubicBezTo>
                    <a:cubicBezTo>
                      <a:pt x="106" y="54"/>
                      <a:pt x="106" y="54"/>
                      <a:pt x="106" y="54"/>
                    </a:cubicBezTo>
                    <a:cubicBezTo>
                      <a:pt x="106" y="54"/>
                      <a:pt x="106" y="54"/>
                      <a:pt x="106" y="54"/>
                    </a:cubicBezTo>
                    <a:cubicBezTo>
                      <a:pt x="106" y="54"/>
                      <a:pt x="106" y="54"/>
                      <a:pt x="106" y="54"/>
                    </a:cubicBezTo>
                    <a:cubicBezTo>
                      <a:pt x="106" y="54"/>
                      <a:pt x="106" y="54"/>
                      <a:pt x="106" y="54"/>
                    </a:cubicBezTo>
                    <a:cubicBezTo>
                      <a:pt x="106" y="54"/>
                      <a:pt x="106" y="54"/>
                      <a:pt x="106" y="54"/>
                    </a:cubicBezTo>
                    <a:cubicBezTo>
                      <a:pt x="106" y="54"/>
                      <a:pt x="106" y="54"/>
                      <a:pt x="106" y="54"/>
                    </a:cubicBezTo>
                    <a:cubicBezTo>
                      <a:pt x="106" y="54"/>
                      <a:pt x="106" y="54"/>
                      <a:pt x="106" y="54"/>
                    </a:cubicBezTo>
                    <a:cubicBezTo>
                      <a:pt x="106" y="53"/>
                      <a:pt x="106" y="53"/>
                      <a:pt x="106" y="53"/>
                    </a:cubicBezTo>
                    <a:cubicBezTo>
                      <a:pt x="106" y="53"/>
                      <a:pt x="106" y="53"/>
                      <a:pt x="106" y="53"/>
                    </a:cubicBezTo>
                    <a:cubicBezTo>
                      <a:pt x="106" y="53"/>
                      <a:pt x="106" y="53"/>
                      <a:pt x="106" y="53"/>
                    </a:cubicBezTo>
                    <a:cubicBezTo>
                      <a:pt x="106" y="53"/>
                      <a:pt x="106" y="53"/>
                      <a:pt x="106" y="53"/>
                    </a:cubicBezTo>
                    <a:cubicBezTo>
                      <a:pt x="103" y="24"/>
                      <a:pt x="79" y="1"/>
                      <a:pt x="50" y="0"/>
                    </a:cubicBezTo>
                  </a:path>
                </a:pathLst>
              </a:custGeom>
              <a:solidFill>
                <a:srgbClr val="8ECB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002" name="Google Shape;4002;p12"/>
              <p:cNvSpPr/>
              <p:nvPr/>
            </p:nvSpPr>
            <p:spPr>
              <a:xfrm>
                <a:off x="3838" y="3537"/>
                <a:ext cx="126" cy="278"/>
              </a:xfrm>
              <a:custGeom>
                <a:rect b="b" l="l" r="r" t="t"/>
                <a:pathLst>
                  <a:path extrusionOk="0" h="148" w="71">
                    <a:moveTo>
                      <a:pt x="41" y="81"/>
                    </a:moveTo>
                    <a:cubicBezTo>
                      <a:pt x="33" y="81"/>
                      <a:pt x="27" y="76"/>
                      <a:pt x="25" y="69"/>
                    </a:cubicBezTo>
                    <a:cubicBezTo>
                      <a:pt x="23" y="60"/>
                      <a:pt x="28" y="51"/>
                      <a:pt x="37" y="49"/>
                    </a:cubicBezTo>
                    <a:cubicBezTo>
                      <a:pt x="38" y="48"/>
                      <a:pt x="39" y="48"/>
                      <a:pt x="41" y="48"/>
                    </a:cubicBezTo>
                    <a:cubicBezTo>
                      <a:pt x="48" y="48"/>
                      <a:pt x="55" y="53"/>
                      <a:pt x="57" y="61"/>
                    </a:cubicBezTo>
                    <a:cubicBezTo>
                      <a:pt x="59" y="69"/>
                      <a:pt x="54" y="78"/>
                      <a:pt x="45" y="80"/>
                    </a:cubicBezTo>
                    <a:cubicBezTo>
                      <a:pt x="43" y="81"/>
                      <a:pt x="42" y="81"/>
                      <a:pt x="41" y="81"/>
                    </a:cubicBezTo>
                    <a:moveTo>
                      <a:pt x="0" y="0"/>
                    </a:moveTo>
                    <a:cubicBezTo>
                      <a:pt x="0" y="11"/>
                      <a:pt x="0" y="11"/>
                      <a:pt x="0" y="11"/>
                    </a:cubicBezTo>
                    <a:cubicBezTo>
                      <a:pt x="0" y="11"/>
                      <a:pt x="1" y="11"/>
                      <a:pt x="1" y="11"/>
                    </a:cubicBezTo>
                    <a:cubicBezTo>
                      <a:pt x="10" y="11"/>
                      <a:pt x="17" y="18"/>
                      <a:pt x="17" y="27"/>
                    </a:cubicBezTo>
                    <a:cubicBezTo>
                      <a:pt x="17" y="36"/>
                      <a:pt x="10" y="44"/>
                      <a:pt x="1" y="44"/>
                    </a:cubicBezTo>
                    <a:cubicBezTo>
                      <a:pt x="1" y="44"/>
                      <a:pt x="0" y="44"/>
                      <a:pt x="0" y="44"/>
                    </a:cubicBezTo>
                    <a:cubicBezTo>
                      <a:pt x="0" y="64"/>
                      <a:pt x="0" y="64"/>
                      <a:pt x="0" y="64"/>
                    </a:cubicBezTo>
                    <a:cubicBezTo>
                      <a:pt x="5" y="67"/>
                      <a:pt x="9" y="73"/>
                      <a:pt x="8" y="79"/>
                    </a:cubicBezTo>
                    <a:cubicBezTo>
                      <a:pt x="8" y="85"/>
                      <a:pt x="5" y="90"/>
                      <a:pt x="0" y="93"/>
                    </a:cubicBezTo>
                    <a:cubicBezTo>
                      <a:pt x="0" y="148"/>
                      <a:pt x="0" y="148"/>
                      <a:pt x="0" y="148"/>
                    </a:cubicBezTo>
                    <a:cubicBezTo>
                      <a:pt x="21" y="148"/>
                      <a:pt x="21" y="148"/>
                      <a:pt x="21" y="148"/>
                    </a:cubicBezTo>
                    <a:cubicBezTo>
                      <a:pt x="27" y="146"/>
                      <a:pt x="33" y="143"/>
                      <a:pt x="38" y="139"/>
                    </a:cubicBezTo>
                    <a:cubicBezTo>
                      <a:pt x="29" y="139"/>
                      <a:pt x="22" y="132"/>
                      <a:pt x="22" y="123"/>
                    </a:cubicBezTo>
                    <a:cubicBezTo>
                      <a:pt x="22" y="114"/>
                      <a:pt x="29" y="106"/>
                      <a:pt x="38" y="106"/>
                    </a:cubicBezTo>
                    <a:cubicBezTo>
                      <a:pt x="47" y="106"/>
                      <a:pt x="55" y="114"/>
                      <a:pt x="55" y="123"/>
                    </a:cubicBezTo>
                    <a:cubicBezTo>
                      <a:pt x="55" y="123"/>
                      <a:pt x="55" y="123"/>
                      <a:pt x="55" y="123"/>
                    </a:cubicBezTo>
                    <a:cubicBezTo>
                      <a:pt x="65" y="110"/>
                      <a:pt x="71" y="94"/>
                      <a:pt x="71" y="76"/>
                    </a:cubicBezTo>
                    <a:cubicBezTo>
                      <a:pt x="71" y="75"/>
                      <a:pt x="71" y="75"/>
                      <a:pt x="71" y="74"/>
                    </a:cubicBezTo>
                    <a:cubicBezTo>
                      <a:pt x="71" y="74"/>
                      <a:pt x="71" y="74"/>
                      <a:pt x="71" y="74"/>
                    </a:cubicBezTo>
                    <a:cubicBezTo>
                      <a:pt x="70" y="34"/>
                      <a:pt x="39" y="2"/>
                      <a:pt x="0" y="0"/>
                    </a:cubicBezTo>
                  </a:path>
                </a:pathLst>
              </a:custGeom>
              <a:solidFill>
                <a:srgbClr val="8ECB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003" name="Google Shape;4003;p12"/>
              <p:cNvSpPr/>
              <p:nvPr/>
            </p:nvSpPr>
            <p:spPr>
              <a:xfrm>
                <a:off x="3838" y="3558"/>
                <a:ext cx="30" cy="62"/>
              </a:xfrm>
              <a:custGeom>
                <a:rect b="b" l="l" r="r" t="t"/>
                <a:pathLst>
                  <a:path extrusionOk="0" h="33" w="17">
                    <a:moveTo>
                      <a:pt x="1" y="0"/>
                    </a:moveTo>
                    <a:cubicBezTo>
                      <a:pt x="1" y="0"/>
                      <a:pt x="0" y="0"/>
                      <a:pt x="0" y="0"/>
                    </a:cubicBezTo>
                    <a:cubicBezTo>
                      <a:pt x="0" y="33"/>
                      <a:pt x="0" y="33"/>
                      <a:pt x="0" y="33"/>
                    </a:cubicBezTo>
                    <a:cubicBezTo>
                      <a:pt x="0" y="33"/>
                      <a:pt x="1" y="33"/>
                      <a:pt x="1" y="33"/>
                    </a:cubicBezTo>
                    <a:cubicBezTo>
                      <a:pt x="10" y="33"/>
                      <a:pt x="17" y="25"/>
                      <a:pt x="17" y="16"/>
                    </a:cubicBezTo>
                    <a:cubicBezTo>
                      <a:pt x="17" y="7"/>
                      <a:pt x="10" y="0"/>
                      <a:pt x="1" y="0"/>
                    </a:cubicBezTo>
                  </a:path>
                </a:pathLst>
              </a:custGeom>
              <a:solidFill>
                <a:srgbClr val="7AB6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004" name="Google Shape;4004;p12"/>
              <p:cNvSpPr/>
              <p:nvPr/>
            </p:nvSpPr>
            <p:spPr>
              <a:xfrm>
                <a:off x="3838" y="3657"/>
                <a:ext cx="16" cy="55"/>
              </a:xfrm>
              <a:custGeom>
                <a:rect b="b" l="l" r="r" t="t"/>
                <a:pathLst>
                  <a:path extrusionOk="0" h="29" w="9">
                    <a:moveTo>
                      <a:pt x="0" y="0"/>
                    </a:moveTo>
                    <a:cubicBezTo>
                      <a:pt x="0" y="29"/>
                      <a:pt x="0" y="29"/>
                      <a:pt x="0" y="29"/>
                    </a:cubicBezTo>
                    <a:cubicBezTo>
                      <a:pt x="5" y="26"/>
                      <a:pt x="8" y="21"/>
                      <a:pt x="8" y="15"/>
                    </a:cubicBezTo>
                    <a:cubicBezTo>
                      <a:pt x="9" y="9"/>
                      <a:pt x="5" y="3"/>
                      <a:pt x="0" y="0"/>
                    </a:cubicBezTo>
                  </a:path>
                </a:pathLst>
              </a:custGeom>
              <a:solidFill>
                <a:srgbClr val="7AB6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005" name="Google Shape;4005;p12"/>
              <p:cNvSpPr/>
              <p:nvPr/>
            </p:nvSpPr>
            <p:spPr>
              <a:xfrm>
                <a:off x="3877" y="3736"/>
                <a:ext cx="58" cy="62"/>
              </a:xfrm>
              <a:custGeom>
                <a:rect b="b" l="l" r="r" t="t"/>
                <a:pathLst>
                  <a:path extrusionOk="0" h="33" w="33">
                    <a:moveTo>
                      <a:pt x="16" y="0"/>
                    </a:moveTo>
                    <a:cubicBezTo>
                      <a:pt x="7" y="0"/>
                      <a:pt x="0" y="8"/>
                      <a:pt x="0" y="17"/>
                    </a:cubicBezTo>
                    <a:cubicBezTo>
                      <a:pt x="0" y="26"/>
                      <a:pt x="7" y="33"/>
                      <a:pt x="16" y="33"/>
                    </a:cubicBezTo>
                    <a:cubicBezTo>
                      <a:pt x="16" y="33"/>
                      <a:pt x="16" y="33"/>
                      <a:pt x="16" y="33"/>
                    </a:cubicBezTo>
                    <a:cubicBezTo>
                      <a:pt x="25" y="33"/>
                      <a:pt x="32" y="26"/>
                      <a:pt x="33" y="17"/>
                    </a:cubicBezTo>
                    <a:cubicBezTo>
                      <a:pt x="33" y="17"/>
                      <a:pt x="33" y="17"/>
                      <a:pt x="33" y="17"/>
                    </a:cubicBezTo>
                    <a:cubicBezTo>
                      <a:pt x="33" y="8"/>
                      <a:pt x="25" y="0"/>
                      <a:pt x="16" y="0"/>
                    </a:cubicBezTo>
                  </a:path>
                </a:pathLst>
              </a:custGeom>
              <a:solidFill>
                <a:srgbClr val="7AB6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006" name="Google Shape;4006;p12"/>
              <p:cNvSpPr/>
              <p:nvPr/>
            </p:nvSpPr>
            <p:spPr>
              <a:xfrm>
                <a:off x="3937" y="3802"/>
                <a:ext cx="46" cy="13"/>
              </a:xfrm>
              <a:custGeom>
                <a:rect b="b" l="l" r="r" t="t"/>
                <a:pathLst>
                  <a:path extrusionOk="0" h="7" w="26">
                    <a:moveTo>
                      <a:pt x="13" y="0"/>
                    </a:moveTo>
                    <a:cubicBezTo>
                      <a:pt x="7" y="0"/>
                      <a:pt x="3" y="3"/>
                      <a:pt x="0" y="7"/>
                    </a:cubicBezTo>
                    <a:cubicBezTo>
                      <a:pt x="26" y="7"/>
                      <a:pt x="26" y="7"/>
                      <a:pt x="26" y="7"/>
                    </a:cubicBezTo>
                    <a:cubicBezTo>
                      <a:pt x="23" y="3"/>
                      <a:pt x="18" y="0"/>
                      <a:pt x="13" y="0"/>
                    </a:cubicBezTo>
                  </a:path>
                </a:pathLst>
              </a:custGeom>
              <a:solidFill>
                <a:srgbClr val="7AB6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007" name="Google Shape;4007;p12"/>
              <p:cNvSpPr/>
              <p:nvPr/>
            </p:nvSpPr>
            <p:spPr>
              <a:xfrm>
                <a:off x="3988" y="3729"/>
                <a:ext cx="59" cy="60"/>
              </a:xfrm>
              <a:prstGeom prst="ellipse">
                <a:avLst/>
              </a:prstGeom>
              <a:solidFill>
                <a:srgbClr val="7AB6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008" name="Google Shape;4008;p12"/>
              <p:cNvSpPr/>
              <p:nvPr/>
            </p:nvSpPr>
            <p:spPr>
              <a:xfrm>
                <a:off x="3879" y="3627"/>
                <a:ext cx="63" cy="62"/>
              </a:xfrm>
              <a:custGeom>
                <a:rect b="b" l="l" r="r" t="t"/>
                <a:pathLst>
                  <a:path extrusionOk="0" h="33" w="36">
                    <a:moveTo>
                      <a:pt x="18" y="0"/>
                    </a:moveTo>
                    <a:cubicBezTo>
                      <a:pt x="16" y="0"/>
                      <a:pt x="15" y="0"/>
                      <a:pt x="14" y="1"/>
                    </a:cubicBezTo>
                    <a:cubicBezTo>
                      <a:pt x="5" y="3"/>
                      <a:pt x="0" y="12"/>
                      <a:pt x="2" y="21"/>
                    </a:cubicBezTo>
                    <a:cubicBezTo>
                      <a:pt x="4" y="28"/>
                      <a:pt x="10" y="33"/>
                      <a:pt x="18" y="33"/>
                    </a:cubicBezTo>
                    <a:cubicBezTo>
                      <a:pt x="19" y="33"/>
                      <a:pt x="20" y="33"/>
                      <a:pt x="22" y="32"/>
                    </a:cubicBezTo>
                    <a:cubicBezTo>
                      <a:pt x="31" y="30"/>
                      <a:pt x="36" y="21"/>
                      <a:pt x="34" y="13"/>
                    </a:cubicBezTo>
                    <a:cubicBezTo>
                      <a:pt x="32" y="5"/>
                      <a:pt x="25" y="0"/>
                      <a:pt x="18" y="0"/>
                    </a:cubicBezTo>
                  </a:path>
                </a:pathLst>
              </a:custGeom>
              <a:solidFill>
                <a:srgbClr val="7AB6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009" name="Google Shape;4009;p12"/>
              <p:cNvSpPr/>
              <p:nvPr/>
            </p:nvSpPr>
            <p:spPr>
              <a:xfrm>
                <a:off x="4889" y="2955"/>
                <a:ext cx="71" cy="888"/>
              </a:xfrm>
              <a:custGeom>
                <a:rect b="b" l="l" r="r" t="t"/>
                <a:pathLst>
                  <a:path extrusionOk="0" h="888" w="71">
                    <a:moveTo>
                      <a:pt x="35" y="0"/>
                    </a:moveTo>
                    <a:lnTo>
                      <a:pt x="0" y="888"/>
                    </a:lnTo>
                    <a:lnTo>
                      <a:pt x="71" y="888"/>
                    </a:lnTo>
                    <a:lnTo>
                      <a:pt x="35" y="0"/>
                    </a:lnTo>
                    <a:close/>
                  </a:path>
                </a:pathLst>
              </a:custGeom>
              <a:solidFill>
                <a:srgbClr val="C56D27"/>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010" name="Google Shape;4010;p12"/>
              <p:cNvSpPr/>
              <p:nvPr/>
            </p:nvSpPr>
            <p:spPr>
              <a:xfrm>
                <a:off x="4889" y="2955"/>
                <a:ext cx="71" cy="888"/>
              </a:xfrm>
              <a:custGeom>
                <a:rect b="b" l="l" r="r" t="t"/>
                <a:pathLst>
                  <a:path extrusionOk="0" h="888" w="71">
                    <a:moveTo>
                      <a:pt x="35" y="0"/>
                    </a:moveTo>
                    <a:lnTo>
                      <a:pt x="0" y="888"/>
                    </a:lnTo>
                    <a:lnTo>
                      <a:pt x="71" y="888"/>
                    </a:lnTo>
                    <a:lnTo>
                      <a:pt x="35"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011" name="Google Shape;4011;p12"/>
              <p:cNvSpPr/>
              <p:nvPr/>
            </p:nvSpPr>
            <p:spPr>
              <a:xfrm>
                <a:off x="4595" y="3055"/>
                <a:ext cx="326" cy="171"/>
              </a:xfrm>
              <a:custGeom>
                <a:rect b="b" l="l" r="r" t="t"/>
                <a:pathLst>
                  <a:path extrusionOk="0" h="171" w="326">
                    <a:moveTo>
                      <a:pt x="326" y="131"/>
                    </a:moveTo>
                    <a:lnTo>
                      <a:pt x="246" y="54"/>
                    </a:lnTo>
                    <a:lnTo>
                      <a:pt x="237" y="94"/>
                    </a:lnTo>
                    <a:lnTo>
                      <a:pt x="189" y="13"/>
                    </a:lnTo>
                    <a:lnTo>
                      <a:pt x="179" y="64"/>
                    </a:lnTo>
                    <a:lnTo>
                      <a:pt x="140" y="0"/>
                    </a:lnTo>
                    <a:lnTo>
                      <a:pt x="0" y="92"/>
                    </a:lnTo>
                    <a:lnTo>
                      <a:pt x="326" y="171"/>
                    </a:lnTo>
                    <a:lnTo>
                      <a:pt x="326" y="131"/>
                    </a:lnTo>
                    <a:close/>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012" name="Google Shape;4012;p12"/>
              <p:cNvSpPr/>
              <p:nvPr/>
            </p:nvSpPr>
            <p:spPr>
              <a:xfrm>
                <a:off x="4595" y="3055"/>
                <a:ext cx="326" cy="171"/>
              </a:xfrm>
              <a:custGeom>
                <a:rect b="b" l="l" r="r" t="t"/>
                <a:pathLst>
                  <a:path extrusionOk="0" h="171" w="326">
                    <a:moveTo>
                      <a:pt x="326" y="131"/>
                    </a:moveTo>
                    <a:lnTo>
                      <a:pt x="246" y="54"/>
                    </a:lnTo>
                    <a:lnTo>
                      <a:pt x="237" y="94"/>
                    </a:lnTo>
                    <a:lnTo>
                      <a:pt x="189" y="13"/>
                    </a:lnTo>
                    <a:lnTo>
                      <a:pt x="179" y="64"/>
                    </a:lnTo>
                    <a:lnTo>
                      <a:pt x="140" y="0"/>
                    </a:lnTo>
                    <a:lnTo>
                      <a:pt x="0" y="92"/>
                    </a:lnTo>
                    <a:lnTo>
                      <a:pt x="326" y="171"/>
                    </a:lnTo>
                    <a:lnTo>
                      <a:pt x="326" y="131"/>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013" name="Google Shape;4013;p12"/>
              <p:cNvSpPr/>
              <p:nvPr/>
            </p:nvSpPr>
            <p:spPr>
              <a:xfrm>
                <a:off x="4595" y="3147"/>
                <a:ext cx="326" cy="156"/>
              </a:xfrm>
              <a:custGeom>
                <a:rect b="b" l="l" r="r" t="t"/>
                <a:pathLst>
                  <a:path extrusionOk="0" h="156" w="326">
                    <a:moveTo>
                      <a:pt x="310" y="112"/>
                    </a:moveTo>
                    <a:lnTo>
                      <a:pt x="207" y="146"/>
                    </a:lnTo>
                    <a:lnTo>
                      <a:pt x="216" y="105"/>
                    </a:lnTo>
                    <a:lnTo>
                      <a:pt x="138" y="156"/>
                    </a:lnTo>
                    <a:lnTo>
                      <a:pt x="150" y="105"/>
                    </a:lnTo>
                    <a:lnTo>
                      <a:pt x="88" y="146"/>
                    </a:lnTo>
                    <a:lnTo>
                      <a:pt x="0" y="0"/>
                    </a:lnTo>
                    <a:lnTo>
                      <a:pt x="326" y="79"/>
                    </a:lnTo>
                    <a:lnTo>
                      <a:pt x="310" y="112"/>
                    </a:lnTo>
                    <a:close/>
                  </a:path>
                </a:pathLst>
              </a:cu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014" name="Google Shape;4014;p12"/>
              <p:cNvSpPr/>
              <p:nvPr/>
            </p:nvSpPr>
            <p:spPr>
              <a:xfrm>
                <a:off x="4595" y="3147"/>
                <a:ext cx="326" cy="156"/>
              </a:xfrm>
              <a:custGeom>
                <a:rect b="b" l="l" r="r" t="t"/>
                <a:pathLst>
                  <a:path extrusionOk="0" h="156" w="326">
                    <a:moveTo>
                      <a:pt x="310" y="112"/>
                    </a:moveTo>
                    <a:lnTo>
                      <a:pt x="207" y="146"/>
                    </a:lnTo>
                    <a:lnTo>
                      <a:pt x="216" y="105"/>
                    </a:lnTo>
                    <a:lnTo>
                      <a:pt x="138" y="156"/>
                    </a:lnTo>
                    <a:lnTo>
                      <a:pt x="150" y="105"/>
                    </a:lnTo>
                    <a:lnTo>
                      <a:pt x="88" y="146"/>
                    </a:lnTo>
                    <a:lnTo>
                      <a:pt x="0" y="0"/>
                    </a:lnTo>
                    <a:lnTo>
                      <a:pt x="326" y="79"/>
                    </a:lnTo>
                    <a:lnTo>
                      <a:pt x="310" y="112"/>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015" name="Google Shape;4015;p12"/>
              <p:cNvSpPr/>
              <p:nvPr/>
            </p:nvSpPr>
            <p:spPr>
              <a:xfrm>
                <a:off x="4719" y="2927"/>
                <a:ext cx="202" cy="272"/>
              </a:xfrm>
              <a:custGeom>
                <a:rect b="b" l="l" r="r" t="t"/>
                <a:pathLst>
                  <a:path extrusionOk="0" h="272" w="202">
                    <a:moveTo>
                      <a:pt x="177" y="135"/>
                    </a:moveTo>
                    <a:lnTo>
                      <a:pt x="154" y="154"/>
                    </a:lnTo>
                    <a:lnTo>
                      <a:pt x="161" y="85"/>
                    </a:lnTo>
                    <a:lnTo>
                      <a:pt x="133" y="107"/>
                    </a:lnTo>
                    <a:lnTo>
                      <a:pt x="140" y="53"/>
                    </a:lnTo>
                    <a:lnTo>
                      <a:pt x="0" y="0"/>
                    </a:lnTo>
                    <a:lnTo>
                      <a:pt x="202" y="272"/>
                    </a:lnTo>
                    <a:lnTo>
                      <a:pt x="177" y="135"/>
                    </a:lnTo>
                    <a:close/>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016" name="Google Shape;4016;p12"/>
              <p:cNvSpPr/>
              <p:nvPr/>
            </p:nvSpPr>
            <p:spPr>
              <a:xfrm>
                <a:off x="4719" y="2927"/>
                <a:ext cx="202" cy="272"/>
              </a:xfrm>
              <a:custGeom>
                <a:rect b="b" l="l" r="r" t="t"/>
                <a:pathLst>
                  <a:path extrusionOk="0" h="272" w="202">
                    <a:moveTo>
                      <a:pt x="177" y="135"/>
                    </a:moveTo>
                    <a:lnTo>
                      <a:pt x="154" y="154"/>
                    </a:lnTo>
                    <a:lnTo>
                      <a:pt x="161" y="85"/>
                    </a:lnTo>
                    <a:lnTo>
                      <a:pt x="133" y="107"/>
                    </a:lnTo>
                    <a:lnTo>
                      <a:pt x="140" y="53"/>
                    </a:lnTo>
                    <a:lnTo>
                      <a:pt x="0" y="0"/>
                    </a:lnTo>
                    <a:lnTo>
                      <a:pt x="202" y="272"/>
                    </a:lnTo>
                    <a:lnTo>
                      <a:pt x="177" y="135"/>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017" name="Google Shape;4017;p12"/>
              <p:cNvSpPr/>
              <p:nvPr/>
            </p:nvSpPr>
            <p:spPr>
              <a:xfrm>
                <a:off x="4719" y="2927"/>
                <a:ext cx="202" cy="272"/>
              </a:xfrm>
              <a:custGeom>
                <a:rect b="b" l="l" r="r" t="t"/>
                <a:pathLst>
                  <a:path extrusionOk="0" h="272" w="202">
                    <a:moveTo>
                      <a:pt x="74" y="220"/>
                    </a:moveTo>
                    <a:lnTo>
                      <a:pt x="97" y="201"/>
                    </a:lnTo>
                    <a:lnTo>
                      <a:pt x="32" y="194"/>
                    </a:lnTo>
                    <a:lnTo>
                      <a:pt x="60" y="169"/>
                    </a:lnTo>
                    <a:lnTo>
                      <a:pt x="9" y="164"/>
                    </a:lnTo>
                    <a:lnTo>
                      <a:pt x="0" y="0"/>
                    </a:lnTo>
                    <a:lnTo>
                      <a:pt x="202" y="272"/>
                    </a:lnTo>
                    <a:lnTo>
                      <a:pt x="74" y="220"/>
                    </a:lnTo>
                    <a:close/>
                  </a:path>
                </a:pathLst>
              </a:cu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018" name="Google Shape;4018;p12"/>
              <p:cNvSpPr/>
              <p:nvPr/>
            </p:nvSpPr>
            <p:spPr>
              <a:xfrm>
                <a:off x="4719" y="2927"/>
                <a:ext cx="202" cy="272"/>
              </a:xfrm>
              <a:custGeom>
                <a:rect b="b" l="l" r="r" t="t"/>
                <a:pathLst>
                  <a:path extrusionOk="0" h="272" w="202">
                    <a:moveTo>
                      <a:pt x="74" y="220"/>
                    </a:moveTo>
                    <a:lnTo>
                      <a:pt x="97" y="201"/>
                    </a:lnTo>
                    <a:lnTo>
                      <a:pt x="32" y="194"/>
                    </a:lnTo>
                    <a:lnTo>
                      <a:pt x="60" y="169"/>
                    </a:lnTo>
                    <a:lnTo>
                      <a:pt x="9" y="164"/>
                    </a:lnTo>
                    <a:lnTo>
                      <a:pt x="0" y="0"/>
                    </a:lnTo>
                    <a:lnTo>
                      <a:pt x="202" y="272"/>
                    </a:lnTo>
                    <a:lnTo>
                      <a:pt x="74" y="22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019" name="Google Shape;4019;p12"/>
              <p:cNvSpPr/>
              <p:nvPr/>
            </p:nvSpPr>
            <p:spPr>
              <a:xfrm>
                <a:off x="4926" y="2828"/>
                <a:ext cx="98" cy="416"/>
              </a:xfrm>
              <a:custGeom>
                <a:rect b="b" l="l" r="r" t="t"/>
                <a:pathLst>
                  <a:path extrusionOk="0" h="416" w="98">
                    <a:moveTo>
                      <a:pt x="75" y="266"/>
                    </a:moveTo>
                    <a:lnTo>
                      <a:pt x="39" y="266"/>
                    </a:lnTo>
                    <a:lnTo>
                      <a:pt x="96" y="208"/>
                    </a:lnTo>
                    <a:lnTo>
                      <a:pt x="53" y="208"/>
                    </a:lnTo>
                    <a:lnTo>
                      <a:pt x="98" y="161"/>
                    </a:lnTo>
                    <a:lnTo>
                      <a:pt x="6" y="0"/>
                    </a:lnTo>
                    <a:lnTo>
                      <a:pt x="0" y="416"/>
                    </a:lnTo>
                    <a:lnTo>
                      <a:pt x="75" y="266"/>
                    </a:lnTo>
                    <a:close/>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grpSp>
        <p:grpSp>
          <p:nvGrpSpPr>
            <p:cNvPr id="4020" name="Google Shape;4020;p12"/>
            <p:cNvGrpSpPr/>
            <p:nvPr/>
          </p:nvGrpSpPr>
          <p:grpSpPr>
            <a:xfrm>
              <a:off x="16" y="2813"/>
              <a:ext cx="5235" cy="1032"/>
              <a:chOff x="16" y="2813"/>
              <a:chExt cx="5235" cy="1032"/>
            </a:xfrm>
          </p:grpSpPr>
          <p:sp>
            <p:nvSpPr>
              <p:cNvPr id="4021" name="Google Shape;4021;p12"/>
              <p:cNvSpPr/>
              <p:nvPr/>
            </p:nvSpPr>
            <p:spPr>
              <a:xfrm>
                <a:off x="4926" y="2828"/>
                <a:ext cx="98" cy="416"/>
              </a:xfrm>
              <a:custGeom>
                <a:rect b="b" l="l" r="r" t="t"/>
                <a:pathLst>
                  <a:path extrusionOk="0" h="416" w="98">
                    <a:moveTo>
                      <a:pt x="75" y="266"/>
                    </a:moveTo>
                    <a:lnTo>
                      <a:pt x="39" y="266"/>
                    </a:lnTo>
                    <a:lnTo>
                      <a:pt x="96" y="208"/>
                    </a:lnTo>
                    <a:lnTo>
                      <a:pt x="53" y="208"/>
                    </a:lnTo>
                    <a:lnTo>
                      <a:pt x="98" y="161"/>
                    </a:lnTo>
                    <a:lnTo>
                      <a:pt x="6" y="0"/>
                    </a:lnTo>
                    <a:lnTo>
                      <a:pt x="0" y="416"/>
                    </a:lnTo>
                    <a:lnTo>
                      <a:pt x="75" y="266"/>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022" name="Google Shape;4022;p12"/>
              <p:cNvSpPr/>
              <p:nvPr/>
            </p:nvSpPr>
            <p:spPr>
              <a:xfrm>
                <a:off x="4823" y="2828"/>
                <a:ext cx="109" cy="416"/>
              </a:xfrm>
              <a:custGeom>
                <a:rect b="b" l="l" r="r" t="t"/>
                <a:pathLst>
                  <a:path extrusionOk="0" h="416" w="109">
                    <a:moveTo>
                      <a:pt x="22" y="266"/>
                    </a:moveTo>
                    <a:lnTo>
                      <a:pt x="57" y="266"/>
                    </a:lnTo>
                    <a:lnTo>
                      <a:pt x="2" y="206"/>
                    </a:lnTo>
                    <a:lnTo>
                      <a:pt x="45" y="206"/>
                    </a:lnTo>
                    <a:lnTo>
                      <a:pt x="0" y="159"/>
                    </a:lnTo>
                    <a:lnTo>
                      <a:pt x="109" y="0"/>
                    </a:lnTo>
                    <a:lnTo>
                      <a:pt x="103" y="416"/>
                    </a:lnTo>
                    <a:lnTo>
                      <a:pt x="22" y="266"/>
                    </a:lnTo>
                    <a:close/>
                  </a:path>
                </a:pathLst>
              </a:cu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023" name="Google Shape;4023;p12"/>
              <p:cNvSpPr/>
              <p:nvPr/>
            </p:nvSpPr>
            <p:spPr>
              <a:xfrm>
                <a:off x="4823" y="2828"/>
                <a:ext cx="109" cy="416"/>
              </a:xfrm>
              <a:custGeom>
                <a:rect b="b" l="l" r="r" t="t"/>
                <a:pathLst>
                  <a:path extrusionOk="0" h="416" w="109">
                    <a:moveTo>
                      <a:pt x="22" y="266"/>
                    </a:moveTo>
                    <a:lnTo>
                      <a:pt x="57" y="266"/>
                    </a:lnTo>
                    <a:lnTo>
                      <a:pt x="2" y="206"/>
                    </a:lnTo>
                    <a:lnTo>
                      <a:pt x="45" y="206"/>
                    </a:lnTo>
                    <a:lnTo>
                      <a:pt x="0" y="159"/>
                    </a:lnTo>
                    <a:lnTo>
                      <a:pt x="109" y="0"/>
                    </a:lnTo>
                    <a:lnTo>
                      <a:pt x="103" y="416"/>
                    </a:lnTo>
                    <a:lnTo>
                      <a:pt x="22" y="266"/>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024" name="Google Shape;4024;p12"/>
              <p:cNvSpPr/>
              <p:nvPr/>
            </p:nvSpPr>
            <p:spPr>
              <a:xfrm>
                <a:off x="4924" y="3055"/>
                <a:ext cx="327" cy="171"/>
              </a:xfrm>
              <a:custGeom>
                <a:rect b="b" l="l" r="r" t="t"/>
                <a:pathLst>
                  <a:path extrusionOk="0" h="171" w="327">
                    <a:moveTo>
                      <a:pt x="2" y="131"/>
                    </a:moveTo>
                    <a:lnTo>
                      <a:pt x="80" y="54"/>
                    </a:lnTo>
                    <a:lnTo>
                      <a:pt x="89" y="94"/>
                    </a:lnTo>
                    <a:lnTo>
                      <a:pt x="137" y="13"/>
                    </a:lnTo>
                    <a:lnTo>
                      <a:pt x="149" y="64"/>
                    </a:lnTo>
                    <a:lnTo>
                      <a:pt x="187" y="0"/>
                    </a:lnTo>
                    <a:lnTo>
                      <a:pt x="327" y="92"/>
                    </a:lnTo>
                    <a:lnTo>
                      <a:pt x="0" y="171"/>
                    </a:lnTo>
                    <a:lnTo>
                      <a:pt x="2" y="131"/>
                    </a:lnTo>
                    <a:close/>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025" name="Google Shape;4025;p12"/>
              <p:cNvSpPr/>
              <p:nvPr/>
            </p:nvSpPr>
            <p:spPr>
              <a:xfrm>
                <a:off x="4924" y="3055"/>
                <a:ext cx="327" cy="171"/>
              </a:xfrm>
              <a:custGeom>
                <a:rect b="b" l="l" r="r" t="t"/>
                <a:pathLst>
                  <a:path extrusionOk="0" h="171" w="327">
                    <a:moveTo>
                      <a:pt x="2" y="131"/>
                    </a:moveTo>
                    <a:lnTo>
                      <a:pt x="80" y="54"/>
                    </a:lnTo>
                    <a:lnTo>
                      <a:pt x="89" y="94"/>
                    </a:lnTo>
                    <a:lnTo>
                      <a:pt x="137" y="13"/>
                    </a:lnTo>
                    <a:lnTo>
                      <a:pt x="149" y="64"/>
                    </a:lnTo>
                    <a:lnTo>
                      <a:pt x="187" y="0"/>
                    </a:lnTo>
                    <a:lnTo>
                      <a:pt x="327" y="92"/>
                    </a:lnTo>
                    <a:lnTo>
                      <a:pt x="0" y="171"/>
                    </a:lnTo>
                    <a:lnTo>
                      <a:pt x="2" y="131"/>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026" name="Google Shape;4026;p12"/>
              <p:cNvSpPr/>
              <p:nvPr/>
            </p:nvSpPr>
            <p:spPr>
              <a:xfrm>
                <a:off x="4924" y="3147"/>
                <a:ext cx="327" cy="156"/>
              </a:xfrm>
              <a:custGeom>
                <a:rect b="b" l="l" r="r" t="t"/>
                <a:pathLst>
                  <a:path extrusionOk="0" h="156" w="327">
                    <a:moveTo>
                      <a:pt x="18" y="112"/>
                    </a:moveTo>
                    <a:lnTo>
                      <a:pt x="121" y="146"/>
                    </a:lnTo>
                    <a:lnTo>
                      <a:pt x="112" y="105"/>
                    </a:lnTo>
                    <a:lnTo>
                      <a:pt x="188" y="156"/>
                    </a:lnTo>
                    <a:lnTo>
                      <a:pt x="178" y="105"/>
                    </a:lnTo>
                    <a:lnTo>
                      <a:pt x="238" y="146"/>
                    </a:lnTo>
                    <a:lnTo>
                      <a:pt x="327" y="0"/>
                    </a:lnTo>
                    <a:lnTo>
                      <a:pt x="0" y="79"/>
                    </a:lnTo>
                    <a:lnTo>
                      <a:pt x="18" y="112"/>
                    </a:lnTo>
                    <a:close/>
                  </a:path>
                </a:pathLst>
              </a:cu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027" name="Google Shape;4027;p12"/>
              <p:cNvSpPr/>
              <p:nvPr/>
            </p:nvSpPr>
            <p:spPr>
              <a:xfrm>
                <a:off x="4924" y="3147"/>
                <a:ext cx="327" cy="156"/>
              </a:xfrm>
              <a:custGeom>
                <a:rect b="b" l="l" r="r" t="t"/>
                <a:pathLst>
                  <a:path extrusionOk="0" h="156" w="327">
                    <a:moveTo>
                      <a:pt x="18" y="112"/>
                    </a:moveTo>
                    <a:lnTo>
                      <a:pt x="121" y="146"/>
                    </a:lnTo>
                    <a:lnTo>
                      <a:pt x="112" y="105"/>
                    </a:lnTo>
                    <a:lnTo>
                      <a:pt x="188" y="156"/>
                    </a:lnTo>
                    <a:lnTo>
                      <a:pt x="178" y="105"/>
                    </a:lnTo>
                    <a:lnTo>
                      <a:pt x="238" y="146"/>
                    </a:lnTo>
                    <a:lnTo>
                      <a:pt x="327" y="0"/>
                    </a:lnTo>
                    <a:lnTo>
                      <a:pt x="0" y="79"/>
                    </a:lnTo>
                    <a:lnTo>
                      <a:pt x="18" y="112"/>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028" name="Google Shape;4028;p12"/>
              <p:cNvSpPr/>
              <p:nvPr/>
            </p:nvSpPr>
            <p:spPr>
              <a:xfrm>
                <a:off x="4926" y="2927"/>
                <a:ext cx="204" cy="272"/>
              </a:xfrm>
              <a:custGeom>
                <a:rect b="b" l="l" r="r" t="t"/>
                <a:pathLst>
                  <a:path extrusionOk="0" h="272" w="204">
                    <a:moveTo>
                      <a:pt x="27" y="135"/>
                    </a:moveTo>
                    <a:lnTo>
                      <a:pt x="50" y="154"/>
                    </a:lnTo>
                    <a:lnTo>
                      <a:pt x="43" y="85"/>
                    </a:lnTo>
                    <a:lnTo>
                      <a:pt x="69" y="107"/>
                    </a:lnTo>
                    <a:lnTo>
                      <a:pt x="64" y="53"/>
                    </a:lnTo>
                    <a:lnTo>
                      <a:pt x="204" y="0"/>
                    </a:lnTo>
                    <a:lnTo>
                      <a:pt x="0" y="272"/>
                    </a:lnTo>
                    <a:lnTo>
                      <a:pt x="27" y="135"/>
                    </a:lnTo>
                    <a:close/>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029" name="Google Shape;4029;p12"/>
              <p:cNvSpPr/>
              <p:nvPr/>
            </p:nvSpPr>
            <p:spPr>
              <a:xfrm>
                <a:off x="4926" y="2927"/>
                <a:ext cx="204" cy="272"/>
              </a:xfrm>
              <a:custGeom>
                <a:rect b="b" l="l" r="r" t="t"/>
                <a:pathLst>
                  <a:path extrusionOk="0" h="272" w="204">
                    <a:moveTo>
                      <a:pt x="27" y="135"/>
                    </a:moveTo>
                    <a:lnTo>
                      <a:pt x="50" y="154"/>
                    </a:lnTo>
                    <a:lnTo>
                      <a:pt x="43" y="85"/>
                    </a:lnTo>
                    <a:lnTo>
                      <a:pt x="69" y="107"/>
                    </a:lnTo>
                    <a:lnTo>
                      <a:pt x="64" y="53"/>
                    </a:lnTo>
                    <a:lnTo>
                      <a:pt x="204" y="0"/>
                    </a:lnTo>
                    <a:lnTo>
                      <a:pt x="0" y="272"/>
                    </a:lnTo>
                    <a:lnTo>
                      <a:pt x="27" y="135"/>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030" name="Google Shape;4030;p12"/>
              <p:cNvSpPr/>
              <p:nvPr/>
            </p:nvSpPr>
            <p:spPr>
              <a:xfrm>
                <a:off x="4926" y="2927"/>
                <a:ext cx="204" cy="272"/>
              </a:xfrm>
              <a:custGeom>
                <a:rect b="b" l="l" r="r" t="t"/>
                <a:pathLst>
                  <a:path extrusionOk="0" h="272" w="204">
                    <a:moveTo>
                      <a:pt x="128" y="220"/>
                    </a:moveTo>
                    <a:lnTo>
                      <a:pt x="107" y="201"/>
                    </a:lnTo>
                    <a:lnTo>
                      <a:pt x="172" y="194"/>
                    </a:lnTo>
                    <a:lnTo>
                      <a:pt x="144" y="169"/>
                    </a:lnTo>
                    <a:lnTo>
                      <a:pt x="195" y="164"/>
                    </a:lnTo>
                    <a:lnTo>
                      <a:pt x="204" y="0"/>
                    </a:lnTo>
                    <a:lnTo>
                      <a:pt x="0" y="272"/>
                    </a:lnTo>
                    <a:lnTo>
                      <a:pt x="128" y="220"/>
                    </a:lnTo>
                    <a:close/>
                  </a:path>
                </a:pathLst>
              </a:cu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031" name="Google Shape;4031;p12"/>
              <p:cNvSpPr/>
              <p:nvPr/>
            </p:nvSpPr>
            <p:spPr>
              <a:xfrm>
                <a:off x="4926" y="2927"/>
                <a:ext cx="204" cy="272"/>
              </a:xfrm>
              <a:custGeom>
                <a:rect b="b" l="l" r="r" t="t"/>
                <a:pathLst>
                  <a:path extrusionOk="0" h="272" w="204">
                    <a:moveTo>
                      <a:pt x="128" y="220"/>
                    </a:moveTo>
                    <a:lnTo>
                      <a:pt x="107" y="201"/>
                    </a:lnTo>
                    <a:lnTo>
                      <a:pt x="172" y="194"/>
                    </a:lnTo>
                    <a:lnTo>
                      <a:pt x="144" y="169"/>
                    </a:lnTo>
                    <a:lnTo>
                      <a:pt x="195" y="164"/>
                    </a:lnTo>
                    <a:lnTo>
                      <a:pt x="204" y="0"/>
                    </a:lnTo>
                    <a:lnTo>
                      <a:pt x="0" y="272"/>
                    </a:lnTo>
                    <a:lnTo>
                      <a:pt x="128" y="22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032" name="Google Shape;4032;p12"/>
              <p:cNvSpPr/>
              <p:nvPr/>
            </p:nvSpPr>
            <p:spPr>
              <a:xfrm>
                <a:off x="4848" y="3192"/>
                <a:ext cx="68" cy="73"/>
              </a:xfrm>
              <a:prstGeom prst="ellipse">
                <a:avLst/>
              </a:prstGeom>
              <a:solidFill>
                <a:srgbClr val="94521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033" name="Google Shape;4033;p12"/>
              <p:cNvSpPr/>
              <p:nvPr/>
            </p:nvSpPr>
            <p:spPr>
              <a:xfrm>
                <a:off x="4870" y="3239"/>
                <a:ext cx="67" cy="71"/>
              </a:xfrm>
              <a:prstGeom prst="ellipse">
                <a:avLst/>
              </a:prstGeom>
              <a:solidFill>
                <a:srgbClr val="94521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034" name="Google Shape;4034;p12"/>
              <p:cNvSpPr/>
              <p:nvPr/>
            </p:nvSpPr>
            <p:spPr>
              <a:xfrm>
                <a:off x="4905" y="3184"/>
                <a:ext cx="67" cy="74"/>
              </a:xfrm>
              <a:prstGeom prst="ellipse">
                <a:avLst/>
              </a:prstGeom>
              <a:solidFill>
                <a:srgbClr val="94521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035" name="Google Shape;4035;p12"/>
              <p:cNvSpPr/>
              <p:nvPr/>
            </p:nvSpPr>
            <p:spPr>
              <a:xfrm>
                <a:off x="4926" y="3224"/>
                <a:ext cx="68" cy="71"/>
              </a:xfrm>
              <a:prstGeom prst="ellipse">
                <a:avLst/>
              </a:prstGeom>
              <a:solidFill>
                <a:srgbClr val="94521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036" name="Google Shape;4036;p12"/>
              <p:cNvSpPr/>
              <p:nvPr/>
            </p:nvSpPr>
            <p:spPr>
              <a:xfrm>
                <a:off x="4987" y="3019"/>
                <a:ext cx="8" cy="15"/>
              </a:xfrm>
              <a:custGeom>
                <a:rect b="b" l="l" r="r" t="t"/>
                <a:pathLst>
                  <a:path extrusionOk="0" h="15" w="8">
                    <a:moveTo>
                      <a:pt x="1" y="6"/>
                    </a:moveTo>
                    <a:lnTo>
                      <a:pt x="0" y="8"/>
                    </a:lnTo>
                    <a:lnTo>
                      <a:pt x="0" y="8"/>
                    </a:lnTo>
                    <a:lnTo>
                      <a:pt x="1" y="6"/>
                    </a:lnTo>
                    <a:close/>
                    <a:moveTo>
                      <a:pt x="8" y="0"/>
                    </a:moveTo>
                    <a:lnTo>
                      <a:pt x="8" y="0"/>
                    </a:lnTo>
                    <a:lnTo>
                      <a:pt x="8" y="15"/>
                    </a:lnTo>
                    <a:lnTo>
                      <a:pt x="8" y="0"/>
                    </a:lnTo>
                    <a:close/>
                  </a:path>
                </a:pathLst>
              </a:custGeom>
              <a:solidFill>
                <a:srgbClr val="FFF09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037" name="Google Shape;4037;p12"/>
              <p:cNvSpPr/>
              <p:nvPr/>
            </p:nvSpPr>
            <p:spPr>
              <a:xfrm>
                <a:off x="4987" y="3019"/>
                <a:ext cx="8" cy="15"/>
              </a:xfrm>
              <a:custGeom>
                <a:rect b="b" l="l" r="r" t="t"/>
                <a:pathLst>
                  <a:path extrusionOk="0" h="15" w="8">
                    <a:moveTo>
                      <a:pt x="1" y="6"/>
                    </a:moveTo>
                    <a:lnTo>
                      <a:pt x="0" y="8"/>
                    </a:lnTo>
                    <a:lnTo>
                      <a:pt x="0" y="8"/>
                    </a:lnTo>
                    <a:lnTo>
                      <a:pt x="1" y="6"/>
                    </a:lnTo>
                    <a:moveTo>
                      <a:pt x="8" y="0"/>
                    </a:moveTo>
                    <a:lnTo>
                      <a:pt x="8" y="0"/>
                    </a:lnTo>
                    <a:lnTo>
                      <a:pt x="8" y="15"/>
                    </a:lnTo>
                    <a:lnTo>
                      <a:pt x="8"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038" name="Google Shape;4038;p12"/>
              <p:cNvSpPr/>
              <p:nvPr/>
            </p:nvSpPr>
            <p:spPr>
              <a:xfrm>
                <a:off x="4928" y="2828"/>
                <a:ext cx="85" cy="356"/>
              </a:xfrm>
              <a:custGeom>
                <a:rect b="b" l="l" r="r" t="t"/>
                <a:pathLst>
                  <a:path extrusionOk="0" h="356" w="85">
                    <a:moveTo>
                      <a:pt x="4" y="0"/>
                    </a:moveTo>
                    <a:lnTo>
                      <a:pt x="0" y="356"/>
                    </a:lnTo>
                    <a:lnTo>
                      <a:pt x="2" y="353"/>
                    </a:lnTo>
                    <a:lnTo>
                      <a:pt x="25" y="234"/>
                    </a:lnTo>
                    <a:lnTo>
                      <a:pt x="48" y="253"/>
                    </a:lnTo>
                    <a:lnTo>
                      <a:pt x="41" y="184"/>
                    </a:lnTo>
                    <a:lnTo>
                      <a:pt x="59" y="199"/>
                    </a:lnTo>
                    <a:lnTo>
                      <a:pt x="60" y="197"/>
                    </a:lnTo>
                    <a:lnTo>
                      <a:pt x="67" y="191"/>
                    </a:lnTo>
                    <a:lnTo>
                      <a:pt x="67" y="191"/>
                    </a:lnTo>
                    <a:lnTo>
                      <a:pt x="67" y="191"/>
                    </a:lnTo>
                    <a:lnTo>
                      <a:pt x="62" y="152"/>
                    </a:lnTo>
                    <a:lnTo>
                      <a:pt x="85" y="144"/>
                    </a:lnTo>
                    <a:lnTo>
                      <a:pt x="4" y="0"/>
                    </a:lnTo>
                    <a:close/>
                  </a:path>
                </a:pathLst>
              </a:custGeom>
              <a:solidFill>
                <a:srgbClr val="8ECB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039" name="Google Shape;4039;p12"/>
              <p:cNvSpPr/>
              <p:nvPr/>
            </p:nvSpPr>
            <p:spPr>
              <a:xfrm>
                <a:off x="4928" y="2828"/>
                <a:ext cx="85" cy="356"/>
              </a:xfrm>
              <a:custGeom>
                <a:rect b="b" l="l" r="r" t="t"/>
                <a:pathLst>
                  <a:path extrusionOk="0" h="356" w="85">
                    <a:moveTo>
                      <a:pt x="4" y="0"/>
                    </a:moveTo>
                    <a:lnTo>
                      <a:pt x="0" y="356"/>
                    </a:lnTo>
                    <a:lnTo>
                      <a:pt x="2" y="353"/>
                    </a:lnTo>
                    <a:lnTo>
                      <a:pt x="25" y="234"/>
                    </a:lnTo>
                    <a:lnTo>
                      <a:pt x="48" y="253"/>
                    </a:lnTo>
                    <a:lnTo>
                      <a:pt x="41" y="184"/>
                    </a:lnTo>
                    <a:lnTo>
                      <a:pt x="59" y="199"/>
                    </a:lnTo>
                    <a:lnTo>
                      <a:pt x="60" y="197"/>
                    </a:lnTo>
                    <a:lnTo>
                      <a:pt x="67" y="191"/>
                    </a:lnTo>
                    <a:lnTo>
                      <a:pt x="67" y="191"/>
                    </a:lnTo>
                    <a:lnTo>
                      <a:pt x="67" y="191"/>
                    </a:lnTo>
                    <a:lnTo>
                      <a:pt x="62" y="152"/>
                    </a:lnTo>
                    <a:lnTo>
                      <a:pt x="85" y="144"/>
                    </a:lnTo>
                    <a:lnTo>
                      <a:pt x="4"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040" name="Google Shape;4040;p12"/>
              <p:cNvSpPr/>
              <p:nvPr/>
            </p:nvSpPr>
            <p:spPr>
              <a:xfrm>
                <a:off x="4924" y="2828"/>
                <a:ext cx="8" cy="360"/>
              </a:xfrm>
              <a:custGeom>
                <a:rect b="b" l="l" r="r" t="t"/>
                <a:pathLst>
                  <a:path extrusionOk="0" h="192" w="4">
                    <a:moveTo>
                      <a:pt x="4" y="0"/>
                    </a:moveTo>
                    <a:cubicBezTo>
                      <a:pt x="4" y="0"/>
                      <a:pt x="4" y="0"/>
                      <a:pt x="4" y="0"/>
                    </a:cubicBezTo>
                    <a:cubicBezTo>
                      <a:pt x="0" y="6"/>
                      <a:pt x="0" y="6"/>
                      <a:pt x="0" y="6"/>
                    </a:cubicBezTo>
                    <a:cubicBezTo>
                      <a:pt x="0" y="192"/>
                      <a:pt x="0" y="192"/>
                      <a:pt x="0" y="192"/>
                    </a:cubicBezTo>
                    <a:cubicBezTo>
                      <a:pt x="0" y="192"/>
                      <a:pt x="0" y="192"/>
                      <a:pt x="1" y="192"/>
                    </a:cubicBezTo>
                    <a:cubicBezTo>
                      <a:pt x="1" y="191"/>
                      <a:pt x="1" y="191"/>
                      <a:pt x="1" y="191"/>
                    </a:cubicBezTo>
                    <a:cubicBezTo>
                      <a:pt x="2" y="190"/>
                      <a:pt x="2" y="190"/>
                      <a:pt x="2" y="190"/>
                    </a:cubicBezTo>
                    <a:cubicBezTo>
                      <a:pt x="4" y="0"/>
                      <a:pt x="4" y="0"/>
                      <a:pt x="4" y="0"/>
                    </a:cubicBezTo>
                  </a:path>
                </a:pathLst>
              </a:custGeom>
              <a:solidFill>
                <a:srgbClr val="7AB6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041" name="Google Shape;4041;p12"/>
              <p:cNvSpPr/>
              <p:nvPr/>
            </p:nvSpPr>
            <p:spPr>
              <a:xfrm>
                <a:off x="4926" y="3181"/>
                <a:ext cx="4" cy="7"/>
              </a:xfrm>
              <a:custGeom>
                <a:rect b="b" l="l" r="r" t="t"/>
                <a:pathLst>
                  <a:path extrusionOk="0" h="4" w="2">
                    <a:moveTo>
                      <a:pt x="2" y="0"/>
                    </a:moveTo>
                    <a:cubicBezTo>
                      <a:pt x="1" y="2"/>
                      <a:pt x="1" y="2"/>
                      <a:pt x="1" y="2"/>
                    </a:cubicBezTo>
                    <a:cubicBezTo>
                      <a:pt x="0" y="3"/>
                      <a:pt x="0" y="3"/>
                      <a:pt x="0" y="3"/>
                    </a:cubicBezTo>
                    <a:cubicBezTo>
                      <a:pt x="0" y="4"/>
                      <a:pt x="0" y="4"/>
                      <a:pt x="0" y="4"/>
                    </a:cubicBezTo>
                    <a:cubicBezTo>
                      <a:pt x="0" y="4"/>
                      <a:pt x="1" y="3"/>
                      <a:pt x="2" y="3"/>
                    </a:cubicBezTo>
                    <a:cubicBezTo>
                      <a:pt x="2" y="0"/>
                      <a:pt x="2" y="0"/>
                      <a:pt x="2" y="0"/>
                    </a:cubicBezTo>
                  </a:path>
                </a:pathLst>
              </a:custGeom>
              <a:solidFill>
                <a:srgbClr val="8ECB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042" name="Google Shape;4042;p12"/>
              <p:cNvSpPr/>
              <p:nvPr/>
            </p:nvSpPr>
            <p:spPr>
              <a:xfrm>
                <a:off x="5070" y="2927"/>
                <a:ext cx="140" cy="194"/>
              </a:xfrm>
              <a:custGeom>
                <a:rect b="b" l="l" r="r" t="t"/>
                <a:pathLst>
                  <a:path extrusionOk="0" h="194" w="140">
                    <a:moveTo>
                      <a:pt x="0" y="169"/>
                    </a:moveTo>
                    <a:lnTo>
                      <a:pt x="0" y="169"/>
                    </a:lnTo>
                    <a:lnTo>
                      <a:pt x="10" y="179"/>
                    </a:lnTo>
                    <a:lnTo>
                      <a:pt x="10" y="179"/>
                    </a:lnTo>
                    <a:lnTo>
                      <a:pt x="0" y="169"/>
                    </a:lnTo>
                    <a:close/>
                    <a:moveTo>
                      <a:pt x="18" y="167"/>
                    </a:moveTo>
                    <a:lnTo>
                      <a:pt x="0" y="169"/>
                    </a:lnTo>
                    <a:lnTo>
                      <a:pt x="18" y="167"/>
                    </a:lnTo>
                    <a:lnTo>
                      <a:pt x="16" y="169"/>
                    </a:lnTo>
                    <a:lnTo>
                      <a:pt x="18" y="167"/>
                    </a:lnTo>
                    <a:close/>
                    <a:moveTo>
                      <a:pt x="60" y="0"/>
                    </a:moveTo>
                    <a:lnTo>
                      <a:pt x="53" y="135"/>
                    </a:lnTo>
                    <a:lnTo>
                      <a:pt x="140" y="194"/>
                    </a:lnTo>
                    <a:lnTo>
                      <a:pt x="53" y="135"/>
                    </a:lnTo>
                    <a:lnTo>
                      <a:pt x="60" y="0"/>
                    </a:lnTo>
                    <a:close/>
                  </a:path>
                </a:pathLst>
              </a:custGeom>
              <a:solidFill>
                <a:srgbClr val="FFF09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043" name="Google Shape;4043;p12"/>
              <p:cNvSpPr/>
              <p:nvPr/>
            </p:nvSpPr>
            <p:spPr>
              <a:xfrm>
                <a:off x="5070" y="2927"/>
                <a:ext cx="140" cy="194"/>
              </a:xfrm>
              <a:custGeom>
                <a:rect b="b" l="l" r="r" t="t"/>
                <a:pathLst>
                  <a:path extrusionOk="0" h="194" w="140">
                    <a:moveTo>
                      <a:pt x="0" y="169"/>
                    </a:moveTo>
                    <a:lnTo>
                      <a:pt x="0" y="169"/>
                    </a:lnTo>
                    <a:lnTo>
                      <a:pt x="10" y="179"/>
                    </a:lnTo>
                    <a:lnTo>
                      <a:pt x="10" y="179"/>
                    </a:lnTo>
                    <a:lnTo>
                      <a:pt x="0" y="169"/>
                    </a:lnTo>
                    <a:moveTo>
                      <a:pt x="18" y="167"/>
                    </a:moveTo>
                    <a:lnTo>
                      <a:pt x="0" y="169"/>
                    </a:lnTo>
                    <a:lnTo>
                      <a:pt x="18" y="167"/>
                    </a:lnTo>
                    <a:lnTo>
                      <a:pt x="16" y="169"/>
                    </a:lnTo>
                    <a:lnTo>
                      <a:pt x="18" y="167"/>
                    </a:lnTo>
                    <a:moveTo>
                      <a:pt x="60" y="0"/>
                    </a:moveTo>
                    <a:lnTo>
                      <a:pt x="53" y="135"/>
                    </a:lnTo>
                    <a:lnTo>
                      <a:pt x="140" y="194"/>
                    </a:lnTo>
                    <a:lnTo>
                      <a:pt x="53" y="135"/>
                    </a:lnTo>
                    <a:lnTo>
                      <a:pt x="60"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044" name="Google Shape;4044;p12"/>
              <p:cNvSpPr/>
              <p:nvPr/>
            </p:nvSpPr>
            <p:spPr>
              <a:xfrm>
                <a:off x="4953" y="3062"/>
                <a:ext cx="298" cy="152"/>
              </a:xfrm>
              <a:custGeom>
                <a:rect b="b" l="l" r="r" t="t"/>
                <a:pathLst>
                  <a:path extrusionOk="0" h="81" w="168">
                    <a:moveTo>
                      <a:pt x="96" y="0"/>
                    </a:moveTo>
                    <a:cubicBezTo>
                      <a:pt x="95" y="15"/>
                      <a:pt x="95" y="15"/>
                      <a:pt x="95" y="15"/>
                    </a:cubicBezTo>
                    <a:cubicBezTo>
                      <a:pt x="76" y="17"/>
                      <a:pt x="76" y="17"/>
                      <a:pt x="76" y="17"/>
                    </a:cubicBezTo>
                    <a:cubicBezTo>
                      <a:pt x="75" y="18"/>
                      <a:pt x="75" y="18"/>
                      <a:pt x="75" y="18"/>
                    </a:cubicBezTo>
                    <a:cubicBezTo>
                      <a:pt x="72" y="23"/>
                      <a:pt x="72" y="23"/>
                      <a:pt x="72" y="23"/>
                    </a:cubicBezTo>
                    <a:cubicBezTo>
                      <a:pt x="72" y="23"/>
                      <a:pt x="72" y="23"/>
                      <a:pt x="72" y="23"/>
                    </a:cubicBezTo>
                    <a:cubicBezTo>
                      <a:pt x="72" y="23"/>
                      <a:pt x="72" y="23"/>
                      <a:pt x="72" y="23"/>
                    </a:cubicBezTo>
                    <a:cubicBezTo>
                      <a:pt x="82" y="31"/>
                      <a:pt x="82" y="31"/>
                      <a:pt x="82" y="31"/>
                    </a:cubicBezTo>
                    <a:cubicBezTo>
                      <a:pt x="45" y="35"/>
                      <a:pt x="45" y="35"/>
                      <a:pt x="45" y="35"/>
                    </a:cubicBezTo>
                    <a:cubicBezTo>
                      <a:pt x="57" y="45"/>
                      <a:pt x="57" y="45"/>
                      <a:pt x="57" y="45"/>
                    </a:cubicBezTo>
                    <a:cubicBezTo>
                      <a:pt x="0" y="67"/>
                      <a:pt x="0" y="67"/>
                      <a:pt x="0" y="67"/>
                    </a:cubicBezTo>
                    <a:cubicBezTo>
                      <a:pt x="6" y="70"/>
                      <a:pt x="10" y="75"/>
                      <a:pt x="11" y="81"/>
                    </a:cubicBezTo>
                    <a:cubicBezTo>
                      <a:pt x="168" y="45"/>
                      <a:pt x="168" y="45"/>
                      <a:pt x="168" y="45"/>
                    </a:cubicBezTo>
                    <a:cubicBezTo>
                      <a:pt x="145" y="31"/>
                      <a:pt x="145" y="31"/>
                      <a:pt x="145" y="31"/>
                    </a:cubicBezTo>
                    <a:cubicBezTo>
                      <a:pt x="96" y="0"/>
                      <a:pt x="96" y="0"/>
                      <a:pt x="96" y="0"/>
                    </a:cubicBezTo>
                  </a:path>
                </a:pathLst>
              </a:custGeom>
              <a:solidFill>
                <a:srgbClr val="8ECB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045" name="Google Shape;4045;p12"/>
              <p:cNvSpPr/>
              <p:nvPr/>
            </p:nvSpPr>
            <p:spPr>
              <a:xfrm>
                <a:off x="4972" y="3147"/>
                <a:ext cx="279" cy="156"/>
              </a:xfrm>
              <a:custGeom>
                <a:rect b="b" l="l" r="r" t="t"/>
                <a:pathLst>
                  <a:path extrusionOk="0" h="83" w="157">
                    <a:moveTo>
                      <a:pt x="157" y="0"/>
                    </a:moveTo>
                    <a:cubicBezTo>
                      <a:pt x="0" y="36"/>
                      <a:pt x="0" y="36"/>
                      <a:pt x="0" y="36"/>
                    </a:cubicBezTo>
                    <a:cubicBezTo>
                      <a:pt x="0" y="37"/>
                      <a:pt x="0" y="38"/>
                      <a:pt x="0" y="40"/>
                    </a:cubicBezTo>
                    <a:cubicBezTo>
                      <a:pt x="0" y="40"/>
                      <a:pt x="0" y="41"/>
                      <a:pt x="0" y="42"/>
                    </a:cubicBezTo>
                    <a:cubicBezTo>
                      <a:pt x="7" y="45"/>
                      <a:pt x="12" y="52"/>
                      <a:pt x="12" y="60"/>
                    </a:cubicBezTo>
                    <a:cubicBezTo>
                      <a:pt x="12" y="63"/>
                      <a:pt x="12" y="66"/>
                      <a:pt x="10" y="69"/>
                    </a:cubicBezTo>
                    <a:cubicBezTo>
                      <a:pt x="41" y="78"/>
                      <a:pt x="41" y="78"/>
                      <a:pt x="41" y="78"/>
                    </a:cubicBezTo>
                    <a:cubicBezTo>
                      <a:pt x="36" y="56"/>
                      <a:pt x="36" y="56"/>
                      <a:pt x="36" y="56"/>
                    </a:cubicBezTo>
                    <a:cubicBezTo>
                      <a:pt x="79" y="83"/>
                      <a:pt x="79" y="83"/>
                      <a:pt x="79" y="83"/>
                    </a:cubicBezTo>
                    <a:cubicBezTo>
                      <a:pt x="73" y="56"/>
                      <a:pt x="73" y="56"/>
                      <a:pt x="73" y="56"/>
                    </a:cubicBezTo>
                    <a:cubicBezTo>
                      <a:pt x="107" y="78"/>
                      <a:pt x="107" y="78"/>
                      <a:pt x="107" y="78"/>
                    </a:cubicBezTo>
                    <a:cubicBezTo>
                      <a:pt x="157" y="0"/>
                      <a:pt x="157" y="0"/>
                      <a:pt x="157" y="0"/>
                    </a:cubicBezTo>
                  </a:path>
                </a:pathLst>
              </a:custGeom>
              <a:solidFill>
                <a:srgbClr val="7AB6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046" name="Google Shape;4046;p12"/>
              <p:cNvSpPr/>
              <p:nvPr/>
            </p:nvSpPr>
            <p:spPr>
              <a:xfrm>
                <a:off x="4924" y="3843"/>
                <a:ext cx="36" cy="1"/>
              </a:xfrm>
              <a:prstGeom prst="rect">
                <a:avLst/>
              </a:prstGeom>
              <a:solidFill>
                <a:srgbClr val="FFF09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047" name="Google Shape;4047;p12"/>
              <p:cNvSpPr/>
              <p:nvPr/>
            </p:nvSpPr>
            <p:spPr>
              <a:xfrm>
                <a:off x="4924" y="3843"/>
                <a:ext cx="36" cy="1"/>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048" name="Google Shape;4048;p12"/>
              <p:cNvSpPr/>
              <p:nvPr/>
            </p:nvSpPr>
            <p:spPr>
              <a:xfrm>
                <a:off x="4924" y="3284"/>
                <a:ext cx="36" cy="559"/>
              </a:xfrm>
              <a:custGeom>
                <a:rect b="b" l="l" r="r" t="t"/>
                <a:pathLst>
                  <a:path extrusionOk="0" h="298" w="20">
                    <a:moveTo>
                      <a:pt x="7" y="0"/>
                    </a:moveTo>
                    <a:cubicBezTo>
                      <a:pt x="5" y="4"/>
                      <a:pt x="3" y="7"/>
                      <a:pt x="0" y="10"/>
                    </a:cubicBezTo>
                    <a:cubicBezTo>
                      <a:pt x="0" y="298"/>
                      <a:pt x="0" y="298"/>
                      <a:pt x="0" y="298"/>
                    </a:cubicBezTo>
                    <a:cubicBezTo>
                      <a:pt x="20" y="298"/>
                      <a:pt x="20" y="298"/>
                      <a:pt x="20" y="298"/>
                    </a:cubicBezTo>
                    <a:cubicBezTo>
                      <a:pt x="7" y="1"/>
                      <a:pt x="7" y="1"/>
                      <a:pt x="7" y="1"/>
                    </a:cubicBezTo>
                    <a:cubicBezTo>
                      <a:pt x="7" y="1"/>
                      <a:pt x="7" y="0"/>
                      <a:pt x="7" y="0"/>
                    </a:cubicBezTo>
                  </a:path>
                </a:pathLst>
              </a:custGeom>
              <a:solidFill>
                <a:srgbClr val="D18A5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049" name="Google Shape;4049;p12"/>
              <p:cNvSpPr/>
              <p:nvPr/>
            </p:nvSpPr>
            <p:spPr>
              <a:xfrm>
                <a:off x="4930" y="2927"/>
                <a:ext cx="200" cy="259"/>
              </a:xfrm>
              <a:custGeom>
                <a:rect b="b" l="l" r="r" t="t"/>
                <a:pathLst>
                  <a:path extrusionOk="0" h="138" w="113">
                    <a:moveTo>
                      <a:pt x="113" y="0"/>
                    </a:moveTo>
                    <a:cubicBezTo>
                      <a:pt x="47" y="24"/>
                      <a:pt x="47" y="24"/>
                      <a:pt x="47" y="24"/>
                    </a:cubicBezTo>
                    <a:cubicBezTo>
                      <a:pt x="34" y="28"/>
                      <a:pt x="34" y="28"/>
                      <a:pt x="34" y="28"/>
                    </a:cubicBezTo>
                    <a:cubicBezTo>
                      <a:pt x="37" y="49"/>
                      <a:pt x="37" y="49"/>
                      <a:pt x="37" y="49"/>
                    </a:cubicBezTo>
                    <a:cubicBezTo>
                      <a:pt x="37" y="57"/>
                      <a:pt x="37" y="57"/>
                      <a:pt x="37" y="57"/>
                    </a:cubicBezTo>
                    <a:cubicBezTo>
                      <a:pt x="32" y="53"/>
                      <a:pt x="32" y="53"/>
                      <a:pt x="32" y="53"/>
                    </a:cubicBezTo>
                    <a:cubicBezTo>
                      <a:pt x="32" y="53"/>
                      <a:pt x="32" y="53"/>
                      <a:pt x="32" y="53"/>
                    </a:cubicBezTo>
                    <a:cubicBezTo>
                      <a:pt x="32" y="53"/>
                      <a:pt x="32" y="53"/>
                      <a:pt x="32" y="53"/>
                    </a:cubicBezTo>
                    <a:cubicBezTo>
                      <a:pt x="22" y="45"/>
                      <a:pt x="22" y="45"/>
                      <a:pt x="22" y="45"/>
                    </a:cubicBezTo>
                    <a:cubicBezTo>
                      <a:pt x="26" y="82"/>
                      <a:pt x="26" y="82"/>
                      <a:pt x="26" y="82"/>
                    </a:cubicBezTo>
                    <a:cubicBezTo>
                      <a:pt x="13" y="72"/>
                      <a:pt x="13" y="72"/>
                      <a:pt x="13" y="72"/>
                    </a:cubicBezTo>
                    <a:cubicBezTo>
                      <a:pt x="0" y="135"/>
                      <a:pt x="0" y="135"/>
                      <a:pt x="0" y="135"/>
                    </a:cubicBezTo>
                    <a:cubicBezTo>
                      <a:pt x="0" y="138"/>
                      <a:pt x="0" y="138"/>
                      <a:pt x="0" y="138"/>
                    </a:cubicBezTo>
                    <a:cubicBezTo>
                      <a:pt x="1" y="138"/>
                      <a:pt x="3" y="138"/>
                      <a:pt x="4" y="137"/>
                    </a:cubicBezTo>
                    <a:cubicBezTo>
                      <a:pt x="113" y="0"/>
                      <a:pt x="113" y="0"/>
                      <a:pt x="113" y="0"/>
                    </a:cubicBezTo>
                  </a:path>
                </a:pathLst>
              </a:custGeom>
              <a:solidFill>
                <a:srgbClr val="8ECB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050" name="Google Shape;4050;p12"/>
              <p:cNvSpPr/>
              <p:nvPr/>
            </p:nvSpPr>
            <p:spPr>
              <a:xfrm>
                <a:off x="4937" y="2927"/>
                <a:ext cx="193" cy="261"/>
              </a:xfrm>
              <a:custGeom>
                <a:rect b="b" l="l" r="r" t="t"/>
                <a:pathLst>
                  <a:path extrusionOk="0" h="139" w="109">
                    <a:moveTo>
                      <a:pt x="109" y="0"/>
                    </a:moveTo>
                    <a:cubicBezTo>
                      <a:pt x="0" y="137"/>
                      <a:pt x="0" y="137"/>
                      <a:pt x="0" y="137"/>
                    </a:cubicBezTo>
                    <a:cubicBezTo>
                      <a:pt x="1" y="137"/>
                      <a:pt x="1" y="137"/>
                      <a:pt x="1" y="137"/>
                    </a:cubicBezTo>
                    <a:cubicBezTo>
                      <a:pt x="4" y="137"/>
                      <a:pt x="7" y="138"/>
                      <a:pt x="9" y="139"/>
                    </a:cubicBezTo>
                    <a:cubicBezTo>
                      <a:pt x="66" y="117"/>
                      <a:pt x="66" y="117"/>
                      <a:pt x="66" y="117"/>
                    </a:cubicBezTo>
                    <a:cubicBezTo>
                      <a:pt x="54" y="107"/>
                      <a:pt x="54" y="107"/>
                      <a:pt x="54" y="107"/>
                    </a:cubicBezTo>
                    <a:cubicBezTo>
                      <a:pt x="91" y="103"/>
                      <a:pt x="91" y="103"/>
                      <a:pt x="91" y="103"/>
                    </a:cubicBezTo>
                    <a:cubicBezTo>
                      <a:pt x="81" y="95"/>
                      <a:pt x="81" y="95"/>
                      <a:pt x="81" y="95"/>
                    </a:cubicBezTo>
                    <a:cubicBezTo>
                      <a:pt x="75" y="90"/>
                      <a:pt x="75" y="90"/>
                      <a:pt x="75" y="90"/>
                    </a:cubicBezTo>
                    <a:cubicBezTo>
                      <a:pt x="85" y="89"/>
                      <a:pt x="85" y="89"/>
                      <a:pt x="85" y="89"/>
                    </a:cubicBezTo>
                    <a:cubicBezTo>
                      <a:pt x="104" y="87"/>
                      <a:pt x="104" y="87"/>
                      <a:pt x="104" y="87"/>
                    </a:cubicBezTo>
                    <a:cubicBezTo>
                      <a:pt x="105" y="72"/>
                      <a:pt x="105" y="72"/>
                      <a:pt x="105" y="72"/>
                    </a:cubicBezTo>
                    <a:cubicBezTo>
                      <a:pt x="109" y="0"/>
                      <a:pt x="109" y="0"/>
                      <a:pt x="109" y="0"/>
                    </a:cubicBezTo>
                  </a:path>
                </a:pathLst>
              </a:custGeom>
              <a:solidFill>
                <a:srgbClr val="7AB6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051" name="Google Shape;4051;p12"/>
              <p:cNvSpPr/>
              <p:nvPr/>
            </p:nvSpPr>
            <p:spPr>
              <a:xfrm>
                <a:off x="4924" y="3254"/>
                <a:ext cx="13" cy="49"/>
              </a:xfrm>
              <a:custGeom>
                <a:rect b="b" l="l" r="r" t="t"/>
                <a:pathLst>
                  <a:path extrusionOk="0" h="26" w="7">
                    <a:moveTo>
                      <a:pt x="0" y="0"/>
                    </a:moveTo>
                    <a:cubicBezTo>
                      <a:pt x="0" y="26"/>
                      <a:pt x="0" y="26"/>
                      <a:pt x="0" y="26"/>
                    </a:cubicBezTo>
                    <a:cubicBezTo>
                      <a:pt x="3" y="23"/>
                      <a:pt x="5" y="20"/>
                      <a:pt x="7" y="16"/>
                    </a:cubicBezTo>
                    <a:cubicBezTo>
                      <a:pt x="3" y="13"/>
                      <a:pt x="1" y="8"/>
                      <a:pt x="1" y="3"/>
                    </a:cubicBezTo>
                    <a:cubicBezTo>
                      <a:pt x="1" y="2"/>
                      <a:pt x="1" y="1"/>
                      <a:pt x="1" y="0"/>
                    </a:cubicBezTo>
                    <a:cubicBezTo>
                      <a:pt x="1" y="0"/>
                      <a:pt x="1" y="0"/>
                      <a:pt x="0" y="0"/>
                    </a:cubicBezTo>
                  </a:path>
                </a:pathLst>
              </a:custGeom>
              <a:solidFill>
                <a:srgbClr val="A9754A"/>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052" name="Google Shape;4052;p12"/>
              <p:cNvSpPr/>
              <p:nvPr/>
            </p:nvSpPr>
            <p:spPr>
              <a:xfrm>
                <a:off x="4924" y="3184"/>
                <a:ext cx="48" cy="70"/>
              </a:xfrm>
              <a:custGeom>
                <a:rect b="b" l="l" r="r" t="t"/>
                <a:pathLst>
                  <a:path extrusionOk="0" h="37" w="27">
                    <a:moveTo>
                      <a:pt x="8" y="0"/>
                    </a:moveTo>
                    <a:cubicBezTo>
                      <a:pt x="8" y="0"/>
                      <a:pt x="8" y="0"/>
                      <a:pt x="7" y="0"/>
                    </a:cubicBezTo>
                    <a:cubicBezTo>
                      <a:pt x="6" y="1"/>
                      <a:pt x="4" y="1"/>
                      <a:pt x="3" y="1"/>
                    </a:cubicBezTo>
                    <a:cubicBezTo>
                      <a:pt x="2" y="1"/>
                      <a:pt x="1" y="2"/>
                      <a:pt x="1" y="2"/>
                    </a:cubicBezTo>
                    <a:cubicBezTo>
                      <a:pt x="0" y="2"/>
                      <a:pt x="0" y="2"/>
                      <a:pt x="0" y="2"/>
                    </a:cubicBezTo>
                    <a:cubicBezTo>
                      <a:pt x="0" y="37"/>
                      <a:pt x="0" y="37"/>
                      <a:pt x="0" y="37"/>
                    </a:cubicBezTo>
                    <a:cubicBezTo>
                      <a:pt x="1" y="37"/>
                      <a:pt x="1" y="37"/>
                      <a:pt x="1" y="37"/>
                    </a:cubicBezTo>
                    <a:cubicBezTo>
                      <a:pt x="2" y="28"/>
                      <a:pt x="11" y="21"/>
                      <a:pt x="20" y="21"/>
                    </a:cubicBezTo>
                    <a:cubicBezTo>
                      <a:pt x="23" y="21"/>
                      <a:pt x="25" y="21"/>
                      <a:pt x="27" y="22"/>
                    </a:cubicBezTo>
                    <a:cubicBezTo>
                      <a:pt x="27" y="21"/>
                      <a:pt x="27" y="20"/>
                      <a:pt x="27" y="20"/>
                    </a:cubicBezTo>
                    <a:cubicBezTo>
                      <a:pt x="27" y="18"/>
                      <a:pt x="27" y="17"/>
                      <a:pt x="27" y="16"/>
                    </a:cubicBezTo>
                    <a:cubicBezTo>
                      <a:pt x="26" y="10"/>
                      <a:pt x="22" y="5"/>
                      <a:pt x="16" y="2"/>
                    </a:cubicBezTo>
                    <a:cubicBezTo>
                      <a:pt x="14" y="1"/>
                      <a:pt x="11" y="0"/>
                      <a:pt x="8" y="0"/>
                    </a:cubicBezTo>
                  </a:path>
                </a:pathLst>
              </a:custGeom>
              <a:solidFill>
                <a:srgbClr val="A9754A"/>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053" name="Google Shape;4053;p12"/>
              <p:cNvSpPr/>
              <p:nvPr/>
            </p:nvSpPr>
            <p:spPr>
              <a:xfrm>
                <a:off x="4960" y="3295"/>
                <a:ext cx="0" cy="0"/>
              </a:xfrm>
              <a:custGeom>
                <a:rect b="b" l="l" r="r" t="t"/>
                <a:pathLst>
                  <a:path extrusionOk="0" h="120000" w="120000">
                    <a:moveTo>
                      <a:pt x="0" y="0"/>
                    </a:moveTo>
                    <a:cubicBezTo>
                      <a:pt x="0" y="0"/>
                      <a:pt x="0" y="0"/>
                      <a:pt x="0" y="0"/>
                    </a:cubicBezTo>
                    <a:cubicBezTo>
                      <a:pt x="0" y="0"/>
                      <a:pt x="0" y="0"/>
                      <a:pt x="0" y="0"/>
                    </a:cubicBezTo>
                    <a:moveTo>
                      <a:pt x="0" y="0"/>
                    </a:moveTo>
                    <a:cubicBezTo>
                      <a:pt x="0" y="0"/>
                      <a:pt x="0" y="0"/>
                      <a:pt x="0" y="0"/>
                    </a:cubicBezTo>
                    <a:cubicBezTo>
                      <a:pt x="0" y="0"/>
                      <a:pt x="0" y="0"/>
                      <a:pt x="0" y="0"/>
                    </a:cubicBezTo>
                  </a:path>
                </a:pathLst>
              </a:custGeom>
              <a:solidFill>
                <a:srgbClr val="FFF09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054" name="Google Shape;4054;p12"/>
              <p:cNvSpPr/>
              <p:nvPr/>
            </p:nvSpPr>
            <p:spPr>
              <a:xfrm>
                <a:off x="4926" y="3224"/>
                <a:ext cx="68" cy="71"/>
              </a:xfrm>
              <a:custGeom>
                <a:rect b="b" l="l" r="r" t="t"/>
                <a:pathLst>
                  <a:path extrusionOk="0" h="38" w="38">
                    <a:moveTo>
                      <a:pt x="19" y="0"/>
                    </a:moveTo>
                    <a:cubicBezTo>
                      <a:pt x="10" y="0"/>
                      <a:pt x="1" y="7"/>
                      <a:pt x="0" y="16"/>
                    </a:cubicBezTo>
                    <a:cubicBezTo>
                      <a:pt x="0" y="17"/>
                      <a:pt x="0" y="18"/>
                      <a:pt x="0" y="19"/>
                    </a:cubicBezTo>
                    <a:cubicBezTo>
                      <a:pt x="0" y="24"/>
                      <a:pt x="2" y="29"/>
                      <a:pt x="6" y="32"/>
                    </a:cubicBezTo>
                    <a:cubicBezTo>
                      <a:pt x="6" y="32"/>
                      <a:pt x="6" y="33"/>
                      <a:pt x="6" y="33"/>
                    </a:cubicBezTo>
                    <a:cubicBezTo>
                      <a:pt x="6" y="33"/>
                      <a:pt x="6" y="33"/>
                      <a:pt x="6" y="33"/>
                    </a:cubicBezTo>
                    <a:cubicBezTo>
                      <a:pt x="10" y="36"/>
                      <a:pt x="14" y="38"/>
                      <a:pt x="19" y="38"/>
                    </a:cubicBezTo>
                    <a:cubicBezTo>
                      <a:pt x="19" y="38"/>
                      <a:pt x="19" y="38"/>
                      <a:pt x="19" y="38"/>
                    </a:cubicBezTo>
                    <a:cubicBezTo>
                      <a:pt x="19" y="38"/>
                      <a:pt x="19" y="38"/>
                      <a:pt x="19" y="38"/>
                    </a:cubicBezTo>
                    <a:cubicBezTo>
                      <a:pt x="19" y="38"/>
                      <a:pt x="19" y="38"/>
                      <a:pt x="19" y="38"/>
                    </a:cubicBezTo>
                    <a:cubicBezTo>
                      <a:pt x="19" y="38"/>
                      <a:pt x="19" y="38"/>
                      <a:pt x="19" y="38"/>
                    </a:cubicBezTo>
                    <a:cubicBezTo>
                      <a:pt x="27" y="38"/>
                      <a:pt x="33" y="34"/>
                      <a:pt x="36" y="28"/>
                    </a:cubicBezTo>
                    <a:cubicBezTo>
                      <a:pt x="36" y="28"/>
                      <a:pt x="36" y="28"/>
                      <a:pt x="36" y="28"/>
                    </a:cubicBezTo>
                    <a:cubicBezTo>
                      <a:pt x="38" y="25"/>
                      <a:pt x="38" y="22"/>
                      <a:pt x="38" y="19"/>
                    </a:cubicBezTo>
                    <a:cubicBezTo>
                      <a:pt x="38" y="11"/>
                      <a:pt x="33" y="4"/>
                      <a:pt x="26" y="1"/>
                    </a:cubicBezTo>
                    <a:cubicBezTo>
                      <a:pt x="24" y="0"/>
                      <a:pt x="22" y="0"/>
                      <a:pt x="19" y="0"/>
                    </a:cubicBezTo>
                  </a:path>
                </a:pathLst>
              </a:custGeom>
              <a:solidFill>
                <a:srgbClr val="A9754A"/>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055" name="Google Shape;4055;p12"/>
              <p:cNvSpPr/>
              <p:nvPr/>
            </p:nvSpPr>
            <p:spPr>
              <a:xfrm>
                <a:off x="310" y="2940"/>
                <a:ext cx="71" cy="888"/>
              </a:xfrm>
              <a:custGeom>
                <a:rect b="b" l="l" r="r" t="t"/>
                <a:pathLst>
                  <a:path extrusionOk="0" h="888" w="71">
                    <a:moveTo>
                      <a:pt x="36" y="0"/>
                    </a:moveTo>
                    <a:lnTo>
                      <a:pt x="0" y="888"/>
                    </a:lnTo>
                    <a:lnTo>
                      <a:pt x="71" y="888"/>
                    </a:lnTo>
                    <a:lnTo>
                      <a:pt x="36" y="0"/>
                    </a:lnTo>
                    <a:close/>
                  </a:path>
                </a:pathLst>
              </a:custGeom>
              <a:solidFill>
                <a:srgbClr val="C56D27"/>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056" name="Google Shape;4056;p12"/>
              <p:cNvSpPr/>
              <p:nvPr/>
            </p:nvSpPr>
            <p:spPr>
              <a:xfrm>
                <a:off x="310" y="2940"/>
                <a:ext cx="71" cy="888"/>
              </a:xfrm>
              <a:custGeom>
                <a:rect b="b" l="l" r="r" t="t"/>
                <a:pathLst>
                  <a:path extrusionOk="0" h="888" w="71">
                    <a:moveTo>
                      <a:pt x="36" y="0"/>
                    </a:moveTo>
                    <a:lnTo>
                      <a:pt x="0" y="888"/>
                    </a:lnTo>
                    <a:lnTo>
                      <a:pt x="71" y="888"/>
                    </a:lnTo>
                    <a:lnTo>
                      <a:pt x="36"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057" name="Google Shape;4057;p12"/>
              <p:cNvSpPr/>
              <p:nvPr/>
            </p:nvSpPr>
            <p:spPr>
              <a:xfrm>
                <a:off x="16" y="3040"/>
                <a:ext cx="326" cy="169"/>
              </a:xfrm>
              <a:custGeom>
                <a:rect b="b" l="l" r="r" t="t"/>
                <a:pathLst>
                  <a:path extrusionOk="0" h="169" w="326">
                    <a:moveTo>
                      <a:pt x="326" y="129"/>
                    </a:moveTo>
                    <a:lnTo>
                      <a:pt x="246" y="52"/>
                    </a:lnTo>
                    <a:lnTo>
                      <a:pt x="237" y="94"/>
                    </a:lnTo>
                    <a:lnTo>
                      <a:pt x="190" y="11"/>
                    </a:lnTo>
                    <a:lnTo>
                      <a:pt x="179" y="64"/>
                    </a:lnTo>
                    <a:lnTo>
                      <a:pt x="140" y="0"/>
                    </a:lnTo>
                    <a:lnTo>
                      <a:pt x="0" y="92"/>
                    </a:lnTo>
                    <a:lnTo>
                      <a:pt x="326" y="169"/>
                    </a:lnTo>
                    <a:lnTo>
                      <a:pt x="326" y="129"/>
                    </a:lnTo>
                    <a:close/>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058" name="Google Shape;4058;p12"/>
              <p:cNvSpPr/>
              <p:nvPr/>
            </p:nvSpPr>
            <p:spPr>
              <a:xfrm>
                <a:off x="16" y="3132"/>
                <a:ext cx="326" cy="156"/>
              </a:xfrm>
              <a:custGeom>
                <a:rect b="b" l="l" r="r" t="t"/>
                <a:pathLst>
                  <a:path extrusionOk="0" h="156" w="326">
                    <a:moveTo>
                      <a:pt x="310" y="112"/>
                    </a:moveTo>
                    <a:lnTo>
                      <a:pt x="207" y="144"/>
                    </a:lnTo>
                    <a:lnTo>
                      <a:pt x="216" y="103"/>
                    </a:lnTo>
                    <a:lnTo>
                      <a:pt x="138" y="156"/>
                    </a:lnTo>
                    <a:lnTo>
                      <a:pt x="151" y="103"/>
                    </a:lnTo>
                    <a:lnTo>
                      <a:pt x="89" y="144"/>
                    </a:lnTo>
                    <a:lnTo>
                      <a:pt x="0" y="0"/>
                    </a:lnTo>
                    <a:lnTo>
                      <a:pt x="326" y="77"/>
                    </a:lnTo>
                    <a:lnTo>
                      <a:pt x="310" y="112"/>
                    </a:lnTo>
                    <a:close/>
                  </a:path>
                </a:pathLst>
              </a:cu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059" name="Google Shape;4059;p12"/>
              <p:cNvSpPr/>
              <p:nvPr/>
            </p:nvSpPr>
            <p:spPr>
              <a:xfrm>
                <a:off x="140" y="2910"/>
                <a:ext cx="202" cy="272"/>
              </a:xfrm>
              <a:custGeom>
                <a:rect b="b" l="l" r="r" t="t"/>
                <a:pathLst>
                  <a:path extrusionOk="0" h="272" w="202">
                    <a:moveTo>
                      <a:pt x="177" y="135"/>
                    </a:moveTo>
                    <a:lnTo>
                      <a:pt x="154" y="154"/>
                    </a:lnTo>
                    <a:lnTo>
                      <a:pt x="161" y="85"/>
                    </a:lnTo>
                    <a:lnTo>
                      <a:pt x="133" y="109"/>
                    </a:lnTo>
                    <a:lnTo>
                      <a:pt x="140" y="55"/>
                    </a:lnTo>
                    <a:lnTo>
                      <a:pt x="0" y="0"/>
                    </a:lnTo>
                    <a:lnTo>
                      <a:pt x="202" y="272"/>
                    </a:lnTo>
                    <a:lnTo>
                      <a:pt x="177" y="135"/>
                    </a:lnTo>
                    <a:close/>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060" name="Google Shape;4060;p12"/>
              <p:cNvSpPr/>
              <p:nvPr/>
            </p:nvSpPr>
            <p:spPr>
              <a:xfrm>
                <a:off x="140" y="2910"/>
                <a:ext cx="202" cy="272"/>
              </a:xfrm>
              <a:custGeom>
                <a:rect b="b" l="l" r="r" t="t"/>
                <a:pathLst>
                  <a:path extrusionOk="0" h="272" w="202">
                    <a:moveTo>
                      <a:pt x="74" y="220"/>
                    </a:moveTo>
                    <a:lnTo>
                      <a:pt x="97" y="201"/>
                    </a:lnTo>
                    <a:lnTo>
                      <a:pt x="32" y="194"/>
                    </a:lnTo>
                    <a:lnTo>
                      <a:pt x="60" y="169"/>
                    </a:lnTo>
                    <a:lnTo>
                      <a:pt x="9" y="164"/>
                    </a:lnTo>
                    <a:lnTo>
                      <a:pt x="0" y="0"/>
                    </a:lnTo>
                    <a:lnTo>
                      <a:pt x="202" y="272"/>
                    </a:lnTo>
                    <a:lnTo>
                      <a:pt x="74" y="220"/>
                    </a:lnTo>
                    <a:close/>
                  </a:path>
                </a:pathLst>
              </a:cu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061" name="Google Shape;4061;p12"/>
              <p:cNvSpPr/>
              <p:nvPr/>
            </p:nvSpPr>
            <p:spPr>
              <a:xfrm>
                <a:off x="347" y="2813"/>
                <a:ext cx="98" cy="415"/>
              </a:xfrm>
              <a:custGeom>
                <a:rect b="b" l="l" r="r" t="t"/>
                <a:pathLst>
                  <a:path extrusionOk="0" h="415" w="98">
                    <a:moveTo>
                      <a:pt x="75" y="266"/>
                    </a:moveTo>
                    <a:lnTo>
                      <a:pt x="39" y="266"/>
                    </a:lnTo>
                    <a:lnTo>
                      <a:pt x="96" y="206"/>
                    </a:lnTo>
                    <a:lnTo>
                      <a:pt x="54" y="206"/>
                    </a:lnTo>
                    <a:lnTo>
                      <a:pt x="98" y="161"/>
                    </a:lnTo>
                    <a:lnTo>
                      <a:pt x="6" y="0"/>
                    </a:lnTo>
                    <a:lnTo>
                      <a:pt x="0" y="415"/>
                    </a:lnTo>
                    <a:lnTo>
                      <a:pt x="75" y="266"/>
                    </a:lnTo>
                    <a:close/>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062" name="Google Shape;4062;p12"/>
              <p:cNvSpPr/>
              <p:nvPr/>
            </p:nvSpPr>
            <p:spPr>
              <a:xfrm>
                <a:off x="347" y="2813"/>
                <a:ext cx="98" cy="415"/>
              </a:xfrm>
              <a:custGeom>
                <a:rect b="b" l="l" r="r" t="t"/>
                <a:pathLst>
                  <a:path extrusionOk="0" h="415" w="98">
                    <a:moveTo>
                      <a:pt x="75" y="266"/>
                    </a:moveTo>
                    <a:lnTo>
                      <a:pt x="39" y="266"/>
                    </a:lnTo>
                    <a:lnTo>
                      <a:pt x="96" y="206"/>
                    </a:lnTo>
                    <a:lnTo>
                      <a:pt x="54" y="206"/>
                    </a:lnTo>
                    <a:lnTo>
                      <a:pt x="98" y="161"/>
                    </a:lnTo>
                    <a:lnTo>
                      <a:pt x="6" y="0"/>
                    </a:lnTo>
                    <a:lnTo>
                      <a:pt x="0" y="415"/>
                    </a:lnTo>
                    <a:lnTo>
                      <a:pt x="75" y="266"/>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063" name="Google Shape;4063;p12"/>
              <p:cNvSpPr/>
              <p:nvPr/>
            </p:nvSpPr>
            <p:spPr>
              <a:xfrm>
                <a:off x="245" y="2813"/>
                <a:ext cx="108" cy="415"/>
              </a:xfrm>
              <a:custGeom>
                <a:rect b="b" l="l" r="r" t="t"/>
                <a:pathLst>
                  <a:path extrusionOk="0" h="415" w="108">
                    <a:moveTo>
                      <a:pt x="21" y="264"/>
                    </a:moveTo>
                    <a:lnTo>
                      <a:pt x="56" y="264"/>
                    </a:lnTo>
                    <a:lnTo>
                      <a:pt x="1" y="204"/>
                    </a:lnTo>
                    <a:lnTo>
                      <a:pt x="44" y="206"/>
                    </a:lnTo>
                    <a:lnTo>
                      <a:pt x="0" y="159"/>
                    </a:lnTo>
                    <a:lnTo>
                      <a:pt x="108" y="0"/>
                    </a:lnTo>
                    <a:lnTo>
                      <a:pt x="102" y="415"/>
                    </a:lnTo>
                    <a:lnTo>
                      <a:pt x="21" y="264"/>
                    </a:lnTo>
                    <a:close/>
                  </a:path>
                </a:pathLst>
              </a:cu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064" name="Google Shape;4064;p12"/>
              <p:cNvSpPr/>
              <p:nvPr/>
            </p:nvSpPr>
            <p:spPr>
              <a:xfrm>
                <a:off x="245" y="2813"/>
                <a:ext cx="108" cy="415"/>
              </a:xfrm>
              <a:custGeom>
                <a:rect b="b" l="l" r="r" t="t"/>
                <a:pathLst>
                  <a:path extrusionOk="0" h="415" w="108">
                    <a:moveTo>
                      <a:pt x="21" y="264"/>
                    </a:moveTo>
                    <a:lnTo>
                      <a:pt x="56" y="264"/>
                    </a:lnTo>
                    <a:lnTo>
                      <a:pt x="1" y="204"/>
                    </a:lnTo>
                    <a:lnTo>
                      <a:pt x="44" y="206"/>
                    </a:lnTo>
                    <a:lnTo>
                      <a:pt x="0" y="159"/>
                    </a:lnTo>
                    <a:lnTo>
                      <a:pt x="108" y="0"/>
                    </a:lnTo>
                    <a:lnTo>
                      <a:pt x="102" y="415"/>
                    </a:lnTo>
                    <a:lnTo>
                      <a:pt x="21" y="264"/>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065" name="Google Shape;4065;p12"/>
              <p:cNvSpPr/>
              <p:nvPr/>
            </p:nvSpPr>
            <p:spPr>
              <a:xfrm>
                <a:off x="346" y="3040"/>
                <a:ext cx="326" cy="169"/>
              </a:xfrm>
              <a:custGeom>
                <a:rect b="b" l="l" r="r" t="t"/>
                <a:pathLst>
                  <a:path extrusionOk="0" h="169" w="326">
                    <a:moveTo>
                      <a:pt x="1" y="129"/>
                    </a:moveTo>
                    <a:lnTo>
                      <a:pt x="79" y="52"/>
                    </a:lnTo>
                    <a:lnTo>
                      <a:pt x="88" y="94"/>
                    </a:lnTo>
                    <a:lnTo>
                      <a:pt x="136" y="11"/>
                    </a:lnTo>
                    <a:lnTo>
                      <a:pt x="149" y="64"/>
                    </a:lnTo>
                    <a:lnTo>
                      <a:pt x="186" y="0"/>
                    </a:lnTo>
                    <a:lnTo>
                      <a:pt x="326" y="92"/>
                    </a:lnTo>
                    <a:lnTo>
                      <a:pt x="0" y="169"/>
                    </a:lnTo>
                    <a:lnTo>
                      <a:pt x="1" y="129"/>
                    </a:lnTo>
                    <a:close/>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066" name="Google Shape;4066;p12"/>
              <p:cNvSpPr/>
              <p:nvPr/>
            </p:nvSpPr>
            <p:spPr>
              <a:xfrm>
                <a:off x="346" y="3040"/>
                <a:ext cx="326" cy="169"/>
              </a:xfrm>
              <a:custGeom>
                <a:rect b="b" l="l" r="r" t="t"/>
                <a:pathLst>
                  <a:path extrusionOk="0" h="169" w="326">
                    <a:moveTo>
                      <a:pt x="1" y="129"/>
                    </a:moveTo>
                    <a:lnTo>
                      <a:pt x="79" y="52"/>
                    </a:lnTo>
                    <a:lnTo>
                      <a:pt x="88" y="94"/>
                    </a:lnTo>
                    <a:lnTo>
                      <a:pt x="136" y="11"/>
                    </a:lnTo>
                    <a:lnTo>
                      <a:pt x="149" y="64"/>
                    </a:lnTo>
                    <a:lnTo>
                      <a:pt x="186" y="0"/>
                    </a:lnTo>
                    <a:lnTo>
                      <a:pt x="326" y="92"/>
                    </a:lnTo>
                    <a:lnTo>
                      <a:pt x="0" y="169"/>
                    </a:lnTo>
                    <a:lnTo>
                      <a:pt x="1" y="129"/>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067" name="Google Shape;4067;p12"/>
              <p:cNvSpPr/>
              <p:nvPr/>
            </p:nvSpPr>
            <p:spPr>
              <a:xfrm>
                <a:off x="346" y="3132"/>
                <a:ext cx="326" cy="156"/>
              </a:xfrm>
              <a:custGeom>
                <a:rect b="b" l="l" r="r" t="t"/>
                <a:pathLst>
                  <a:path extrusionOk="0" h="156" w="326">
                    <a:moveTo>
                      <a:pt x="17" y="112"/>
                    </a:moveTo>
                    <a:lnTo>
                      <a:pt x="118" y="144"/>
                    </a:lnTo>
                    <a:lnTo>
                      <a:pt x="111" y="103"/>
                    </a:lnTo>
                    <a:lnTo>
                      <a:pt x="188" y="156"/>
                    </a:lnTo>
                    <a:lnTo>
                      <a:pt x="177" y="103"/>
                    </a:lnTo>
                    <a:lnTo>
                      <a:pt x="237" y="144"/>
                    </a:lnTo>
                    <a:lnTo>
                      <a:pt x="326" y="0"/>
                    </a:lnTo>
                    <a:lnTo>
                      <a:pt x="0" y="77"/>
                    </a:lnTo>
                    <a:lnTo>
                      <a:pt x="17" y="112"/>
                    </a:lnTo>
                    <a:close/>
                  </a:path>
                </a:pathLst>
              </a:cu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068" name="Google Shape;4068;p12"/>
              <p:cNvSpPr/>
              <p:nvPr/>
            </p:nvSpPr>
            <p:spPr>
              <a:xfrm>
                <a:off x="346" y="3132"/>
                <a:ext cx="326" cy="156"/>
              </a:xfrm>
              <a:custGeom>
                <a:rect b="b" l="l" r="r" t="t"/>
                <a:pathLst>
                  <a:path extrusionOk="0" h="156" w="326">
                    <a:moveTo>
                      <a:pt x="17" y="112"/>
                    </a:moveTo>
                    <a:lnTo>
                      <a:pt x="118" y="144"/>
                    </a:lnTo>
                    <a:lnTo>
                      <a:pt x="111" y="103"/>
                    </a:lnTo>
                    <a:lnTo>
                      <a:pt x="188" y="156"/>
                    </a:lnTo>
                    <a:lnTo>
                      <a:pt x="177" y="103"/>
                    </a:lnTo>
                    <a:lnTo>
                      <a:pt x="237" y="144"/>
                    </a:lnTo>
                    <a:lnTo>
                      <a:pt x="326" y="0"/>
                    </a:lnTo>
                    <a:lnTo>
                      <a:pt x="0" y="77"/>
                    </a:lnTo>
                    <a:lnTo>
                      <a:pt x="17" y="112"/>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069" name="Google Shape;4069;p12"/>
              <p:cNvSpPr/>
              <p:nvPr/>
            </p:nvSpPr>
            <p:spPr>
              <a:xfrm>
                <a:off x="347" y="2910"/>
                <a:ext cx="204" cy="272"/>
              </a:xfrm>
              <a:custGeom>
                <a:rect b="b" l="l" r="r" t="t"/>
                <a:pathLst>
                  <a:path extrusionOk="0" h="272" w="204">
                    <a:moveTo>
                      <a:pt x="27" y="135"/>
                    </a:moveTo>
                    <a:lnTo>
                      <a:pt x="50" y="154"/>
                    </a:lnTo>
                    <a:lnTo>
                      <a:pt x="43" y="85"/>
                    </a:lnTo>
                    <a:lnTo>
                      <a:pt x="70" y="109"/>
                    </a:lnTo>
                    <a:lnTo>
                      <a:pt x="64" y="55"/>
                    </a:lnTo>
                    <a:lnTo>
                      <a:pt x="204" y="0"/>
                    </a:lnTo>
                    <a:lnTo>
                      <a:pt x="0" y="272"/>
                    </a:lnTo>
                    <a:lnTo>
                      <a:pt x="27" y="135"/>
                    </a:lnTo>
                    <a:close/>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070" name="Google Shape;4070;p12"/>
              <p:cNvSpPr/>
              <p:nvPr/>
            </p:nvSpPr>
            <p:spPr>
              <a:xfrm>
                <a:off x="347" y="2910"/>
                <a:ext cx="204" cy="272"/>
              </a:xfrm>
              <a:custGeom>
                <a:rect b="b" l="l" r="r" t="t"/>
                <a:pathLst>
                  <a:path extrusionOk="0" h="272" w="204">
                    <a:moveTo>
                      <a:pt x="27" y="135"/>
                    </a:moveTo>
                    <a:lnTo>
                      <a:pt x="50" y="154"/>
                    </a:lnTo>
                    <a:lnTo>
                      <a:pt x="43" y="85"/>
                    </a:lnTo>
                    <a:lnTo>
                      <a:pt x="70" y="109"/>
                    </a:lnTo>
                    <a:lnTo>
                      <a:pt x="64" y="55"/>
                    </a:lnTo>
                    <a:lnTo>
                      <a:pt x="204" y="0"/>
                    </a:lnTo>
                    <a:lnTo>
                      <a:pt x="0" y="272"/>
                    </a:lnTo>
                    <a:lnTo>
                      <a:pt x="27" y="135"/>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071" name="Google Shape;4071;p12"/>
              <p:cNvSpPr/>
              <p:nvPr/>
            </p:nvSpPr>
            <p:spPr>
              <a:xfrm>
                <a:off x="347" y="2910"/>
                <a:ext cx="204" cy="272"/>
              </a:xfrm>
              <a:custGeom>
                <a:rect b="b" l="l" r="r" t="t"/>
                <a:pathLst>
                  <a:path extrusionOk="0" h="272" w="204">
                    <a:moveTo>
                      <a:pt x="128" y="220"/>
                    </a:moveTo>
                    <a:lnTo>
                      <a:pt x="107" y="201"/>
                    </a:lnTo>
                    <a:lnTo>
                      <a:pt x="172" y="194"/>
                    </a:lnTo>
                    <a:lnTo>
                      <a:pt x="144" y="169"/>
                    </a:lnTo>
                    <a:lnTo>
                      <a:pt x="195" y="164"/>
                    </a:lnTo>
                    <a:lnTo>
                      <a:pt x="204" y="0"/>
                    </a:lnTo>
                    <a:lnTo>
                      <a:pt x="0" y="272"/>
                    </a:lnTo>
                    <a:lnTo>
                      <a:pt x="128" y="220"/>
                    </a:lnTo>
                    <a:close/>
                  </a:path>
                </a:pathLst>
              </a:cu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072" name="Google Shape;4072;p12"/>
              <p:cNvSpPr/>
              <p:nvPr/>
            </p:nvSpPr>
            <p:spPr>
              <a:xfrm>
                <a:off x="347" y="2910"/>
                <a:ext cx="204" cy="272"/>
              </a:xfrm>
              <a:custGeom>
                <a:rect b="b" l="l" r="r" t="t"/>
                <a:pathLst>
                  <a:path extrusionOk="0" h="272" w="204">
                    <a:moveTo>
                      <a:pt x="128" y="220"/>
                    </a:moveTo>
                    <a:lnTo>
                      <a:pt x="107" y="201"/>
                    </a:lnTo>
                    <a:lnTo>
                      <a:pt x="172" y="194"/>
                    </a:lnTo>
                    <a:lnTo>
                      <a:pt x="144" y="169"/>
                    </a:lnTo>
                    <a:lnTo>
                      <a:pt x="195" y="164"/>
                    </a:lnTo>
                    <a:lnTo>
                      <a:pt x="204" y="0"/>
                    </a:lnTo>
                    <a:lnTo>
                      <a:pt x="0" y="272"/>
                    </a:lnTo>
                    <a:lnTo>
                      <a:pt x="128" y="22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073" name="Google Shape;4073;p12"/>
              <p:cNvSpPr/>
              <p:nvPr/>
            </p:nvSpPr>
            <p:spPr>
              <a:xfrm>
                <a:off x="269" y="3177"/>
                <a:ext cx="68" cy="71"/>
              </a:xfrm>
              <a:prstGeom prst="ellipse">
                <a:avLst/>
              </a:prstGeom>
              <a:solidFill>
                <a:srgbClr val="94521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074" name="Google Shape;4074;p12"/>
              <p:cNvSpPr/>
              <p:nvPr/>
            </p:nvSpPr>
            <p:spPr>
              <a:xfrm>
                <a:off x="291" y="3222"/>
                <a:ext cx="67" cy="71"/>
              </a:xfrm>
              <a:prstGeom prst="ellipse">
                <a:avLst/>
              </a:prstGeom>
              <a:solidFill>
                <a:srgbClr val="94521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075" name="Google Shape;4075;p12"/>
              <p:cNvSpPr/>
              <p:nvPr/>
            </p:nvSpPr>
            <p:spPr>
              <a:xfrm>
                <a:off x="326" y="3169"/>
                <a:ext cx="67" cy="72"/>
              </a:xfrm>
              <a:prstGeom prst="ellipse">
                <a:avLst/>
              </a:prstGeom>
              <a:solidFill>
                <a:srgbClr val="94521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076" name="Google Shape;4076;p12"/>
              <p:cNvSpPr/>
              <p:nvPr/>
            </p:nvSpPr>
            <p:spPr>
              <a:xfrm>
                <a:off x="347" y="3207"/>
                <a:ext cx="68" cy="71"/>
              </a:xfrm>
              <a:prstGeom prst="ellipse">
                <a:avLst/>
              </a:prstGeom>
              <a:solidFill>
                <a:srgbClr val="94521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077" name="Google Shape;4077;p12"/>
              <p:cNvSpPr/>
              <p:nvPr/>
            </p:nvSpPr>
            <p:spPr>
              <a:xfrm>
                <a:off x="408" y="3008"/>
                <a:ext cx="5" cy="4"/>
              </a:xfrm>
              <a:custGeom>
                <a:rect b="b" l="l" r="r" t="t"/>
                <a:pathLst>
                  <a:path extrusionOk="0" h="4" w="5">
                    <a:moveTo>
                      <a:pt x="5" y="0"/>
                    </a:moveTo>
                    <a:lnTo>
                      <a:pt x="0" y="4"/>
                    </a:lnTo>
                    <a:lnTo>
                      <a:pt x="0" y="4"/>
                    </a:lnTo>
                    <a:lnTo>
                      <a:pt x="5" y="0"/>
                    </a:lnTo>
                    <a:close/>
                  </a:path>
                </a:pathLst>
              </a:custGeom>
              <a:solidFill>
                <a:srgbClr val="FFF09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078" name="Google Shape;4078;p12"/>
              <p:cNvSpPr/>
              <p:nvPr/>
            </p:nvSpPr>
            <p:spPr>
              <a:xfrm>
                <a:off x="408" y="3008"/>
                <a:ext cx="5" cy="4"/>
              </a:xfrm>
              <a:custGeom>
                <a:rect b="b" l="l" r="r" t="t"/>
                <a:pathLst>
                  <a:path extrusionOk="0" h="4" w="5">
                    <a:moveTo>
                      <a:pt x="5" y="0"/>
                    </a:moveTo>
                    <a:lnTo>
                      <a:pt x="0" y="4"/>
                    </a:lnTo>
                    <a:lnTo>
                      <a:pt x="0" y="4"/>
                    </a:lnTo>
                    <a:lnTo>
                      <a:pt x="5"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079" name="Google Shape;4079;p12"/>
              <p:cNvSpPr/>
              <p:nvPr/>
            </p:nvSpPr>
            <p:spPr>
              <a:xfrm>
                <a:off x="349" y="2813"/>
                <a:ext cx="85" cy="354"/>
              </a:xfrm>
              <a:custGeom>
                <a:rect b="b" l="l" r="r" t="t"/>
                <a:pathLst>
                  <a:path extrusionOk="0" h="354" w="85">
                    <a:moveTo>
                      <a:pt x="4" y="0"/>
                    </a:moveTo>
                    <a:lnTo>
                      <a:pt x="0" y="354"/>
                    </a:lnTo>
                    <a:lnTo>
                      <a:pt x="2" y="353"/>
                    </a:lnTo>
                    <a:lnTo>
                      <a:pt x="25" y="232"/>
                    </a:lnTo>
                    <a:lnTo>
                      <a:pt x="48" y="251"/>
                    </a:lnTo>
                    <a:lnTo>
                      <a:pt x="41" y="182"/>
                    </a:lnTo>
                    <a:lnTo>
                      <a:pt x="59" y="199"/>
                    </a:lnTo>
                    <a:lnTo>
                      <a:pt x="64" y="195"/>
                    </a:lnTo>
                    <a:lnTo>
                      <a:pt x="66" y="191"/>
                    </a:lnTo>
                    <a:lnTo>
                      <a:pt x="62" y="152"/>
                    </a:lnTo>
                    <a:lnTo>
                      <a:pt x="85" y="142"/>
                    </a:lnTo>
                    <a:lnTo>
                      <a:pt x="4" y="0"/>
                    </a:lnTo>
                    <a:close/>
                  </a:path>
                </a:pathLst>
              </a:custGeom>
              <a:solidFill>
                <a:srgbClr val="8ECB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080" name="Google Shape;4080;p12"/>
              <p:cNvSpPr/>
              <p:nvPr/>
            </p:nvSpPr>
            <p:spPr>
              <a:xfrm>
                <a:off x="349" y="2813"/>
                <a:ext cx="85" cy="354"/>
              </a:xfrm>
              <a:custGeom>
                <a:rect b="b" l="l" r="r" t="t"/>
                <a:pathLst>
                  <a:path extrusionOk="0" h="354" w="85">
                    <a:moveTo>
                      <a:pt x="4" y="0"/>
                    </a:moveTo>
                    <a:lnTo>
                      <a:pt x="0" y="354"/>
                    </a:lnTo>
                    <a:lnTo>
                      <a:pt x="2" y="353"/>
                    </a:lnTo>
                    <a:lnTo>
                      <a:pt x="25" y="232"/>
                    </a:lnTo>
                    <a:lnTo>
                      <a:pt x="48" y="251"/>
                    </a:lnTo>
                    <a:lnTo>
                      <a:pt x="41" y="182"/>
                    </a:lnTo>
                    <a:lnTo>
                      <a:pt x="59" y="199"/>
                    </a:lnTo>
                    <a:lnTo>
                      <a:pt x="64" y="195"/>
                    </a:lnTo>
                    <a:lnTo>
                      <a:pt x="66" y="191"/>
                    </a:lnTo>
                    <a:lnTo>
                      <a:pt x="62" y="152"/>
                    </a:lnTo>
                    <a:lnTo>
                      <a:pt x="85" y="142"/>
                    </a:lnTo>
                    <a:lnTo>
                      <a:pt x="4"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081" name="Google Shape;4081;p12"/>
              <p:cNvSpPr/>
              <p:nvPr/>
            </p:nvSpPr>
            <p:spPr>
              <a:xfrm>
                <a:off x="346" y="2813"/>
                <a:ext cx="7" cy="360"/>
              </a:xfrm>
              <a:custGeom>
                <a:rect b="b" l="l" r="r" t="t"/>
                <a:pathLst>
                  <a:path extrusionOk="0" h="192" w="4">
                    <a:moveTo>
                      <a:pt x="4" y="0"/>
                    </a:moveTo>
                    <a:cubicBezTo>
                      <a:pt x="4" y="0"/>
                      <a:pt x="4" y="0"/>
                      <a:pt x="4" y="0"/>
                    </a:cubicBezTo>
                    <a:cubicBezTo>
                      <a:pt x="0" y="5"/>
                      <a:pt x="0" y="5"/>
                      <a:pt x="0" y="5"/>
                    </a:cubicBezTo>
                    <a:cubicBezTo>
                      <a:pt x="0" y="192"/>
                      <a:pt x="0" y="192"/>
                      <a:pt x="0" y="192"/>
                    </a:cubicBezTo>
                    <a:cubicBezTo>
                      <a:pt x="0" y="192"/>
                      <a:pt x="0" y="192"/>
                      <a:pt x="1" y="191"/>
                    </a:cubicBezTo>
                    <a:cubicBezTo>
                      <a:pt x="1" y="190"/>
                      <a:pt x="1" y="190"/>
                      <a:pt x="1" y="190"/>
                    </a:cubicBezTo>
                    <a:cubicBezTo>
                      <a:pt x="2" y="189"/>
                      <a:pt x="2" y="189"/>
                      <a:pt x="2" y="189"/>
                    </a:cubicBezTo>
                    <a:cubicBezTo>
                      <a:pt x="4" y="0"/>
                      <a:pt x="4" y="0"/>
                      <a:pt x="4" y="0"/>
                    </a:cubicBezTo>
                  </a:path>
                </a:pathLst>
              </a:custGeom>
              <a:solidFill>
                <a:srgbClr val="7AB6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082" name="Google Shape;4082;p12"/>
              <p:cNvSpPr/>
              <p:nvPr/>
            </p:nvSpPr>
            <p:spPr>
              <a:xfrm>
                <a:off x="347" y="3166"/>
                <a:ext cx="4" cy="5"/>
              </a:xfrm>
              <a:custGeom>
                <a:rect b="b" l="l" r="r" t="t"/>
                <a:pathLst>
                  <a:path extrusionOk="0" h="3" w="2">
                    <a:moveTo>
                      <a:pt x="2" y="0"/>
                    </a:moveTo>
                    <a:cubicBezTo>
                      <a:pt x="1" y="1"/>
                      <a:pt x="1" y="1"/>
                      <a:pt x="1" y="1"/>
                    </a:cubicBezTo>
                    <a:cubicBezTo>
                      <a:pt x="0" y="2"/>
                      <a:pt x="0" y="2"/>
                      <a:pt x="0" y="2"/>
                    </a:cubicBezTo>
                    <a:cubicBezTo>
                      <a:pt x="0" y="3"/>
                      <a:pt x="0" y="3"/>
                      <a:pt x="0" y="3"/>
                    </a:cubicBezTo>
                    <a:cubicBezTo>
                      <a:pt x="0" y="3"/>
                      <a:pt x="1" y="3"/>
                      <a:pt x="2" y="3"/>
                    </a:cubicBezTo>
                    <a:cubicBezTo>
                      <a:pt x="2" y="0"/>
                      <a:pt x="2" y="0"/>
                      <a:pt x="2" y="0"/>
                    </a:cubicBezTo>
                  </a:path>
                </a:pathLst>
              </a:custGeom>
              <a:solidFill>
                <a:srgbClr val="8ECB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083" name="Google Shape;4083;p12"/>
              <p:cNvSpPr/>
              <p:nvPr/>
            </p:nvSpPr>
            <p:spPr>
              <a:xfrm>
                <a:off x="491" y="2910"/>
                <a:ext cx="60" cy="181"/>
              </a:xfrm>
              <a:custGeom>
                <a:rect b="b" l="l" r="r" t="t"/>
                <a:pathLst>
                  <a:path extrusionOk="0" h="181" w="60">
                    <a:moveTo>
                      <a:pt x="0" y="169"/>
                    </a:moveTo>
                    <a:lnTo>
                      <a:pt x="0" y="169"/>
                    </a:lnTo>
                    <a:lnTo>
                      <a:pt x="11" y="181"/>
                    </a:lnTo>
                    <a:lnTo>
                      <a:pt x="11" y="181"/>
                    </a:lnTo>
                    <a:lnTo>
                      <a:pt x="0" y="169"/>
                    </a:lnTo>
                    <a:close/>
                    <a:moveTo>
                      <a:pt x="60" y="0"/>
                    </a:moveTo>
                    <a:lnTo>
                      <a:pt x="53" y="137"/>
                    </a:lnTo>
                    <a:lnTo>
                      <a:pt x="53" y="137"/>
                    </a:lnTo>
                    <a:lnTo>
                      <a:pt x="60" y="0"/>
                    </a:lnTo>
                    <a:close/>
                  </a:path>
                </a:pathLst>
              </a:custGeom>
              <a:solidFill>
                <a:srgbClr val="FFF09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084" name="Google Shape;4084;p12"/>
              <p:cNvSpPr/>
              <p:nvPr/>
            </p:nvSpPr>
            <p:spPr>
              <a:xfrm>
                <a:off x="491" y="2910"/>
                <a:ext cx="60" cy="181"/>
              </a:xfrm>
              <a:custGeom>
                <a:rect b="b" l="l" r="r" t="t"/>
                <a:pathLst>
                  <a:path extrusionOk="0" h="181" w="60">
                    <a:moveTo>
                      <a:pt x="0" y="169"/>
                    </a:moveTo>
                    <a:lnTo>
                      <a:pt x="0" y="169"/>
                    </a:lnTo>
                    <a:lnTo>
                      <a:pt x="11" y="181"/>
                    </a:lnTo>
                    <a:lnTo>
                      <a:pt x="11" y="181"/>
                    </a:lnTo>
                    <a:lnTo>
                      <a:pt x="0" y="169"/>
                    </a:lnTo>
                    <a:moveTo>
                      <a:pt x="60" y="0"/>
                    </a:moveTo>
                    <a:lnTo>
                      <a:pt x="53" y="137"/>
                    </a:lnTo>
                    <a:lnTo>
                      <a:pt x="53" y="137"/>
                    </a:lnTo>
                    <a:lnTo>
                      <a:pt x="60"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085" name="Google Shape;4085;p12"/>
              <p:cNvSpPr/>
              <p:nvPr/>
            </p:nvSpPr>
            <p:spPr>
              <a:xfrm>
                <a:off x="374" y="3047"/>
                <a:ext cx="298" cy="151"/>
              </a:xfrm>
              <a:custGeom>
                <a:rect b="b" l="l" r="r" t="t"/>
                <a:pathLst>
                  <a:path extrusionOk="0" h="80" w="168">
                    <a:moveTo>
                      <a:pt x="96" y="0"/>
                    </a:moveTo>
                    <a:cubicBezTo>
                      <a:pt x="95" y="14"/>
                      <a:pt x="95" y="14"/>
                      <a:pt x="95" y="14"/>
                    </a:cubicBezTo>
                    <a:cubicBezTo>
                      <a:pt x="76" y="16"/>
                      <a:pt x="76" y="16"/>
                      <a:pt x="76" y="16"/>
                    </a:cubicBezTo>
                    <a:cubicBezTo>
                      <a:pt x="72" y="23"/>
                      <a:pt x="72" y="23"/>
                      <a:pt x="72" y="23"/>
                    </a:cubicBezTo>
                    <a:cubicBezTo>
                      <a:pt x="72" y="23"/>
                      <a:pt x="72" y="23"/>
                      <a:pt x="72" y="23"/>
                    </a:cubicBezTo>
                    <a:cubicBezTo>
                      <a:pt x="72" y="23"/>
                      <a:pt x="72" y="23"/>
                      <a:pt x="72" y="23"/>
                    </a:cubicBezTo>
                    <a:cubicBezTo>
                      <a:pt x="82" y="30"/>
                      <a:pt x="82" y="30"/>
                      <a:pt x="82" y="30"/>
                    </a:cubicBezTo>
                    <a:cubicBezTo>
                      <a:pt x="45" y="34"/>
                      <a:pt x="45" y="34"/>
                      <a:pt x="45" y="34"/>
                    </a:cubicBezTo>
                    <a:cubicBezTo>
                      <a:pt x="57" y="44"/>
                      <a:pt x="57" y="44"/>
                      <a:pt x="57" y="44"/>
                    </a:cubicBezTo>
                    <a:cubicBezTo>
                      <a:pt x="0" y="67"/>
                      <a:pt x="0" y="67"/>
                      <a:pt x="0" y="67"/>
                    </a:cubicBezTo>
                    <a:cubicBezTo>
                      <a:pt x="6" y="69"/>
                      <a:pt x="10" y="74"/>
                      <a:pt x="11" y="80"/>
                    </a:cubicBezTo>
                    <a:cubicBezTo>
                      <a:pt x="168" y="45"/>
                      <a:pt x="168" y="45"/>
                      <a:pt x="168" y="45"/>
                    </a:cubicBezTo>
                    <a:cubicBezTo>
                      <a:pt x="96" y="0"/>
                      <a:pt x="96" y="0"/>
                      <a:pt x="96" y="0"/>
                    </a:cubicBezTo>
                    <a:cubicBezTo>
                      <a:pt x="96" y="0"/>
                      <a:pt x="96" y="0"/>
                      <a:pt x="96" y="0"/>
                    </a:cubicBezTo>
                  </a:path>
                </a:pathLst>
              </a:custGeom>
              <a:solidFill>
                <a:srgbClr val="8ECB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086" name="Google Shape;4086;p12"/>
              <p:cNvSpPr/>
              <p:nvPr/>
            </p:nvSpPr>
            <p:spPr>
              <a:xfrm>
                <a:off x="393" y="3132"/>
                <a:ext cx="279" cy="156"/>
              </a:xfrm>
              <a:custGeom>
                <a:rect b="b" l="l" r="r" t="t"/>
                <a:pathLst>
                  <a:path extrusionOk="0" h="83" w="157">
                    <a:moveTo>
                      <a:pt x="157" y="0"/>
                    </a:moveTo>
                    <a:cubicBezTo>
                      <a:pt x="0" y="35"/>
                      <a:pt x="0" y="35"/>
                      <a:pt x="0" y="35"/>
                    </a:cubicBezTo>
                    <a:cubicBezTo>
                      <a:pt x="0" y="36"/>
                      <a:pt x="0" y="38"/>
                      <a:pt x="0" y="39"/>
                    </a:cubicBezTo>
                    <a:cubicBezTo>
                      <a:pt x="0" y="40"/>
                      <a:pt x="0" y="41"/>
                      <a:pt x="0" y="41"/>
                    </a:cubicBezTo>
                    <a:cubicBezTo>
                      <a:pt x="7" y="44"/>
                      <a:pt x="12" y="51"/>
                      <a:pt x="12" y="59"/>
                    </a:cubicBezTo>
                    <a:cubicBezTo>
                      <a:pt x="12" y="62"/>
                      <a:pt x="12" y="65"/>
                      <a:pt x="10" y="68"/>
                    </a:cubicBezTo>
                    <a:cubicBezTo>
                      <a:pt x="40" y="77"/>
                      <a:pt x="40" y="77"/>
                      <a:pt x="40" y="77"/>
                    </a:cubicBezTo>
                    <a:cubicBezTo>
                      <a:pt x="36" y="55"/>
                      <a:pt x="36" y="55"/>
                      <a:pt x="36" y="55"/>
                    </a:cubicBezTo>
                    <a:cubicBezTo>
                      <a:pt x="79" y="83"/>
                      <a:pt x="79" y="83"/>
                      <a:pt x="79" y="83"/>
                    </a:cubicBezTo>
                    <a:cubicBezTo>
                      <a:pt x="73" y="55"/>
                      <a:pt x="73" y="55"/>
                      <a:pt x="73" y="55"/>
                    </a:cubicBezTo>
                    <a:cubicBezTo>
                      <a:pt x="107" y="77"/>
                      <a:pt x="107" y="77"/>
                      <a:pt x="107" y="77"/>
                    </a:cubicBezTo>
                    <a:cubicBezTo>
                      <a:pt x="157" y="0"/>
                      <a:pt x="157" y="0"/>
                      <a:pt x="157" y="0"/>
                    </a:cubicBezTo>
                  </a:path>
                </a:pathLst>
              </a:custGeom>
              <a:solidFill>
                <a:srgbClr val="7AB6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087" name="Google Shape;4087;p12"/>
              <p:cNvSpPr/>
              <p:nvPr/>
            </p:nvSpPr>
            <p:spPr>
              <a:xfrm>
                <a:off x="358" y="3269"/>
                <a:ext cx="23" cy="559"/>
              </a:xfrm>
              <a:custGeom>
                <a:rect b="b" l="l" r="r" t="t"/>
                <a:pathLst>
                  <a:path extrusionOk="0" h="298" w="13">
                    <a:moveTo>
                      <a:pt x="0" y="0"/>
                    </a:moveTo>
                    <a:cubicBezTo>
                      <a:pt x="13" y="298"/>
                      <a:pt x="13" y="298"/>
                      <a:pt x="13" y="298"/>
                    </a:cubicBezTo>
                    <a:cubicBezTo>
                      <a:pt x="13" y="298"/>
                      <a:pt x="13" y="298"/>
                      <a:pt x="13" y="298"/>
                    </a:cubicBezTo>
                    <a:cubicBezTo>
                      <a:pt x="0" y="0"/>
                      <a:pt x="0" y="0"/>
                      <a:pt x="0" y="0"/>
                    </a:cubicBezTo>
                    <a:cubicBezTo>
                      <a:pt x="0" y="0"/>
                      <a:pt x="0" y="0"/>
                      <a:pt x="0" y="0"/>
                    </a:cubicBezTo>
                  </a:path>
                </a:pathLst>
              </a:custGeom>
              <a:solidFill>
                <a:srgbClr val="FFF09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088" name="Google Shape;4088;p12"/>
              <p:cNvSpPr/>
              <p:nvPr/>
            </p:nvSpPr>
            <p:spPr>
              <a:xfrm>
                <a:off x="346" y="3267"/>
                <a:ext cx="35" cy="561"/>
              </a:xfrm>
              <a:custGeom>
                <a:rect b="b" l="l" r="r" t="t"/>
                <a:pathLst>
                  <a:path extrusionOk="0" h="299" w="20">
                    <a:moveTo>
                      <a:pt x="6" y="0"/>
                    </a:moveTo>
                    <a:cubicBezTo>
                      <a:pt x="5" y="4"/>
                      <a:pt x="3" y="8"/>
                      <a:pt x="0" y="10"/>
                    </a:cubicBezTo>
                    <a:cubicBezTo>
                      <a:pt x="0" y="299"/>
                      <a:pt x="0" y="299"/>
                      <a:pt x="0" y="299"/>
                    </a:cubicBezTo>
                    <a:cubicBezTo>
                      <a:pt x="20" y="299"/>
                      <a:pt x="20" y="299"/>
                      <a:pt x="20" y="299"/>
                    </a:cubicBezTo>
                    <a:cubicBezTo>
                      <a:pt x="7" y="1"/>
                      <a:pt x="7" y="1"/>
                      <a:pt x="7" y="1"/>
                    </a:cubicBezTo>
                    <a:cubicBezTo>
                      <a:pt x="7" y="1"/>
                      <a:pt x="7" y="1"/>
                      <a:pt x="6" y="0"/>
                    </a:cubicBezTo>
                  </a:path>
                </a:pathLst>
              </a:custGeom>
              <a:solidFill>
                <a:srgbClr val="D18A5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089" name="Google Shape;4089;p12"/>
              <p:cNvSpPr/>
              <p:nvPr/>
            </p:nvSpPr>
            <p:spPr>
              <a:xfrm>
                <a:off x="351" y="2910"/>
                <a:ext cx="200" cy="261"/>
              </a:xfrm>
              <a:custGeom>
                <a:rect b="b" l="l" r="r" t="t"/>
                <a:pathLst>
                  <a:path extrusionOk="0" h="139" w="113">
                    <a:moveTo>
                      <a:pt x="113" y="0"/>
                    </a:moveTo>
                    <a:cubicBezTo>
                      <a:pt x="47" y="24"/>
                      <a:pt x="47" y="24"/>
                      <a:pt x="47" y="24"/>
                    </a:cubicBezTo>
                    <a:cubicBezTo>
                      <a:pt x="34" y="29"/>
                      <a:pt x="34" y="29"/>
                      <a:pt x="34" y="29"/>
                    </a:cubicBezTo>
                    <a:cubicBezTo>
                      <a:pt x="36" y="50"/>
                      <a:pt x="36" y="50"/>
                      <a:pt x="36" y="50"/>
                    </a:cubicBezTo>
                    <a:cubicBezTo>
                      <a:pt x="36" y="50"/>
                      <a:pt x="36" y="50"/>
                      <a:pt x="36" y="50"/>
                    </a:cubicBezTo>
                    <a:cubicBezTo>
                      <a:pt x="37" y="58"/>
                      <a:pt x="37" y="58"/>
                      <a:pt x="37" y="58"/>
                    </a:cubicBezTo>
                    <a:cubicBezTo>
                      <a:pt x="32" y="54"/>
                      <a:pt x="32" y="54"/>
                      <a:pt x="32" y="54"/>
                    </a:cubicBezTo>
                    <a:cubicBezTo>
                      <a:pt x="32" y="54"/>
                      <a:pt x="32" y="54"/>
                      <a:pt x="32" y="54"/>
                    </a:cubicBezTo>
                    <a:cubicBezTo>
                      <a:pt x="32" y="54"/>
                      <a:pt x="32" y="54"/>
                      <a:pt x="32" y="54"/>
                    </a:cubicBezTo>
                    <a:cubicBezTo>
                      <a:pt x="22" y="45"/>
                      <a:pt x="22" y="45"/>
                      <a:pt x="22" y="45"/>
                    </a:cubicBezTo>
                    <a:cubicBezTo>
                      <a:pt x="26" y="82"/>
                      <a:pt x="26" y="82"/>
                      <a:pt x="26" y="82"/>
                    </a:cubicBezTo>
                    <a:cubicBezTo>
                      <a:pt x="13" y="72"/>
                      <a:pt x="13" y="72"/>
                      <a:pt x="13" y="72"/>
                    </a:cubicBezTo>
                    <a:cubicBezTo>
                      <a:pt x="0" y="136"/>
                      <a:pt x="0" y="136"/>
                      <a:pt x="0" y="136"/>
                    </a:cubicBezTo>
                    <a:cubicBezTo>
                      <a:pt x="0" y="139"/>
                      <a:pt x="0" y="139"/>
                      <a:pt x="0" y="139"/>
                    </a:cubicBezTo>
                    <a:cubicBezTo>
                      <a:pt x="1" y="138"/>
                      <a:pt x="3" y="138"/>
                      <a:pt x="4" y="138"/>
                    </a:cubicBezTo>
                    <a:cubicBezTo>
                      <a:pt x="113" y="0"/>
                      <a:pt x="113" y="0"/>
                      <a:pt x="113" y="0"/>
                    </a:cubicBezTo>
                  </a:path>
                </a:pathLst>
              </a:custGeom>
              <a:solidFill>
                <a:srgbClr val="8ECB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090" name="Google Shape;4090;p12"/>
              <p:cNvSpPr/>
              <p:nvPr/>
            </p:nvSpPr>
            <p:spPr>
              <a:xfrm>
                <a:off x="358" y="2910"/>
                <a:ext cx="193" cy="263"/>
              </a:xfrm>
              <a:custGeom>
                <a:rect b="b" l="l" r="r" t="t"/>
                <a:pathLst>
                  <a:path extrusionOk="0" h="140" w="109">
                    <a:moveTo>
                      <a:pt x="109" y="0"/>
                    </a:moveTo>
                    <a:cubicBezTo>
                      <a:pt x="0" y="138"/>
                      <a:pt x="0" y="138"/>
                      <a:pt x="0" y="138"/>
                    </a:cubicBezTo>
                    <a:cubicBezTo>
                      <a:pt x="1" y="138"/>
                      <a:pt x="1" y="138"/>
                      <a:pt x="1" y="138"/>
                    </a:cubicBezTo>
                    <a:cubicBezTo>
                      <a:pt x="4" y="138"/>
                      <a:pt x="7" y="138"/>
                      <a:pt x="9" y="140"/>
                    </a:cubicBezTo>
                    <a:cubicBezTo>
                      <a:pt x="66" y="117"/>
                      <a:pt x="66" y="117"/>
                      <a:pt x="66" y="117"/>
                    </a:cubicBezTo>
                    <a:cubicBezTo>
                      <a:pt x="54" y="107"/>
                      <a:pt x="54" y="107"/>
                      <a:pt x="54" y="107"/>
                    </a:cubicBezTo>
                    <a:cubicBezTo>
                      <a:pt x="91" y="103"/>
                      <a:pt x="91" y="103"/>
                      <a:pt x="91" y="103"/>
                    </a:cubicBezTo>
                    <a:cubicBezTo>
                      <a:pt x="81" y="96"/>
                      <a:pt x="81" y="96"/>
                      <a:pt x="81" y="96"/>
                    </a:cubicBezTo>
                    <a:cubicBezTo>
                      <a:pt x="75" y="90"/>
                      <a:pt x="75" y="90"/>
                      <a:pt x="75" y="90"/>
                    </a:cubicBezTo>
                    <a:cubicBezTo>
                      <a:pt x="85" y="89"/>
                      <a:pt x="85" y="89"/>
                      <a:pt x="85" y="89"/>
                    </a:cubicBezTo>
                    <a:cubicBezTo>
                      <a:pt x="85" y="89"/>
                      <a:pt x="85" y="89"/>
                      <a:pt x="85" y="89"/>
                    </a:cubicBezTo>
                    <a:cubicBezTo>
                      <a:pt x="104" y="87"/>
                      <a:pt x="104" y="87"/>
                      <a:pt x="104" y="87"/>
                    </a:cubicBezTo>
                    <a:cubicBezTo>
                      <a:pt x="105" y="73"/>
                      <a:pt x="105" y="73"/>
                      <a:pt x="105" y="73"/>
                    </a:cubicBezTo>
                    <a:cubicBezTo>
                      <a:pt x="109" y="0"/>
                      <a:pt x="109" y="0"/>
                      <a:pt x="109" y="0"/>
                    </a:cubicBezTo>
                  </a:path>
                </a:pathLst>
              </a:custGeom>
              <a:solidFill>
                <a:srgbClr val="7AB6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091" name="Google Shape;4091;p12"/>
              <p:cNvSpPr/>
              <p:nvPr/>
            </p:nvSpPr>
            <p:spPr>
              <a:xfrm>
                <a:off x="346" y="3237"/>
                <a:ext cx="10" cy="49"/>
              </a:xfrm>
              <a:custGeom>
                <a:rect b="b" l="l" r="r" t="t"/>
                <a:pathLst>
                  <a:path extrusionOk="0" h="26" w="6">
                    <a:moveTo>
                      <a:pt x="0" y="0"/>
                    </a:moveTo>
                    <a:cubicBezTo>
                      <a:pt x="0" y="26"/>
                      <a:pt x="0" y="26"/>
                      <a:pt x="0" y="26"/>
                    </a:cubicBezTo>
                    <a:cubicBezTo>
                      <a:pt x="3" y="24"/>
                      <a:pt x="5" y="20"/>
                      <a:pt x="6" y="16"/>
                    </a:cubicBezTo>
                    <a:cubicBezTo>
                      <a:pt x="3" y="13"/>
                      <a:pt x="1" y="8"/>
                      <a:pt x="1" y="3"/>
                    </a:cubicBezTo>
                    <a:cubicBezTo>
                      <a:pt x="1" y="2"/>
                      <a:pt x="1" y="2"/>
                      <a:pt x="1" y="1"/>
                    </a:cubicBezTo>
                    <a:cubicBezTo>
                      <a:pt x="1" y="1"/>
                      <a:pt x="1" y="1"/>
                      <a:pt x="0" y="0"/>
                    </a:cubicBezTo>
                  </a:path>
                </a:pathLst>
              </a:custGeom>
              <a:solidFill>
                <a:srgbClr val="A9754A"/>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092" name="Google Shape;4092;p12"/>
              <p:cNvSpPr/>
              <p:nvPr/>
            </p:nvSpPr>
            <p:spPr>
              <a:xfrm>
                <a:off x="346" y="3169"/>
                <a:ext cx="47" cy="70"/>
              </a:xfrm>
              <a:custGeom>
                <a:rect b="b" l="l" r="r" t="t"/>
                <a:pathLst>
                  <a:path extrusionOk="0" h="37" w="27">
                    <a:moveTo>
                      <a:pt x="8" y="0"/>
                    </a:moveTo>
                    <a:cubicBezTo>
                      <a:pt x="8" y="0"/>
                      <a:pt x="8" y="0"/>
                      <a:pt x="7" y="0"/>
                    </a:cubicBezTo>
                    <a:cubicBezTo>
                      <a:pt x="6" y="0"/>
                      <a:pt x="4" y="0"/>
                      <a:pt x="3" y="1"/>
                    </a:cubicBezTo>
                    <a:cubicBezTo>
                      <a:pt x="2" y="1"/>
                      <a:pt x="1" y="1"/>
                      <a:pt x="1" y="1"/>
                    </a:cubicBezTo>
                    <a:cubicBezTo>
                      <a:pt x="0" y="2"/>
                      <a:pt x="0" y="2"/>
                      <a:pt x="0" y="2"/>
                    </a:cubicBezTo>
                    <a:cubicBezTo>
                      <a:pt x="0" y="36"/>
                      <a:pt x="0" y="36"/>
                      <a:pt x="0" y="36"/>
                    </a:cubicBezTo>
                    <a:cubicBezTo>
                      <a:pt x="1" y="37"/>
                      <a:pt x="1" y="37"/>
                      <a:pt x="1" y="37"/>
                    </a:cubicBezTo>
                    <a:cubicBezTo>
                      <a:pt x="2" y="27"/>
                      <a:pt x="11" y="20"/>
                      <a:pt x="20" y="20"/>
                    </a:cubicBezTo>
                    <a:cubicBezTo>
                      <a:pt x="23" y="20"/>
                      <a:pt x="25" y="20"/>
                      <a:pt x="27" y="21"/>
                    </a:cubicBezTo>
                    <a:cubicBezTo>
                      <a:pt x="27" y="21"/>
                      <a:pt x="27" y="20"/>
                      <a:pt x="27" y="19"/>
                    </a:cubicBezTo>
                    <a:cubicBezTo>
                      <a:pt x="27" y="18"/>
                      <a:pt x="27" y="16"/>
                      <a:pt x="27" y="15"/>
                    </a:cubicBezTo>
                    <a:cubicBezTo>
                      <a:pt x="26" y="9"/>
                      <a:pt x="22" y="4"/>
                      <a:pt x="16" y="2"/>
                    </a:cubicBezTo>
                    <a:cubicBezTo>
                      <a:pt x="14" y="0"/>
                      <a:pt x="11" y="0"/>
                      <a:pt x="8" y="0"/>
                    </a:cubicBezTo>
                  </a:path>
                </a:pathLst>
              </a:custGeom>
              <a:solidFill>
                <a:srgbClr val="A9754A"/>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093" name="Google Shape;4093;p12"/>
              <p:cNvSpPr/>
              <p:nvPr/>
            </p:nvSpPr>
            <p:spPr>
              <a:xfrm>
                <a:off x="381" y="3278"/>
                <a:ext cx="0" cy="0"/>
              </a:xfrm>
              <a:custGeom>
                <a:rect b="b" l="l" r="r" t="t"/>
                <a:pathLst>
                  <a:path extrusionOk="0" h="120000" w="120000">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path>
                </a:pathLst>
              </a:custGeom>
              <a:solidFill>
                <a:srgbClr val="FFF09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094" name="Google Shape;4094;p12"/>
              <p:cNvSpPr/>
              <p:nvPr/>
            </p:nvSpPr>
            <p:spPr>
              <a:xfrm>
                <a:off x="347" y="3207"/>
                <a:ext cx="68" cy="71"/>
              </a:xfrm>
              <a:custGeom>
                <a:rect b="b" l="l" r="r" t="t"/>
                <a:pathLst>
                  <a:path extrusionOk="0" h="38" w="38">
                    <a:moveTo>
                      <a:pt x="19" y="0"/>
                    </a:moveTo>
                    <a:cubicBezTo>
                      <a:pt x="10" y="0"/>
                      <a:pt x="1" y="7"/>
                      <a:pt x="0" y="17"/>
                    </a:cubicBezTo>
                    <a:cubicBezTo>
                      <a:pt x="0" y="18"/>
                      <a:pt x="0" y="18"/>
                      <a:pt x="0" y="19"/>
                    </a:cubicBezTo>
                    <a:cubicBezTo>
                      <a:pt x="0" y="24"/>
                      <a:pt x="2" y="29"/>
                      <a:pt x="5" y="32"/>
                    </a:cubicBezTo>
                    <a:cubicBezTo>
                      <a:pt x="6" y="33"/>
                      <a:pt x="6" y="33"/>
                      <a:pt x="6" y="33"/>
                    </a:cubicBezTo>
                    <a:cubicBezTo>
                      <a:pt x="6" y="33"/>
                      <a:pt x="6" y="33"/>
                      <a:pt x="6" y="33"/>
                    </a:cubicBezTo>
                    <a:cubicBezTo>
                      <a:pt x="6" y="33"/>
                      <a:pt x="6" y="33"/>
                      <a:pt x="6" y="33"/>
                    </a:cubicBezTo>
                    <a:cubicBezTo>
                      <a:pt x="10" y="36"/>
                      <a:pt x="14" y="38"/>
                      <a:pt x="19" y="38"/>
                    </a:cubicBezTo>
                    <a:cubicBezTo>
                      <a:pt x="19" y="38"/>
                      <a:pt x="19" y="38"/>
                      <a:pt x="19" y="38"/>
                    </a:cubicBezTo>
                    <a:cubicBezTo>
                      <a:pt x="19" y="38"/>
                      <a:pt x="19" y="38"/>
                      <a:pt x="19" y="38"/>
                    </a:cubicBezTo>
                    <a:cubicBezTo>
                      <a:pt x="19" y="38"/>
                      <a:pt x="19" y="38"/>
                      <a:pt x="19" y="38"/>
                    </a:cubicBezTo>
                    <a:cubicBezTo>
                      <a:pt x="19" y="38"/>
                      <a:pt x="19" y="38"/>
                      <a:pt x="19" y="38"/>
                    </a:cubicBezTo>
                    <a:cubicBezTo>
                      <a:pt x="19" y="38"/>
                      <a:pt x="19" y="38"/>
                      <a:pt x="19" y="38"/>
                    </a:cubicBezTo>
                    <a:cubicBezTo>
                      <a:pt x="19" y="38"/>
                      <a:pt x="19" y="38"/>
                      <a:pt x="19" y="38"/>
                    </a:cubicBezTo>
                    <a:cubicBezTo>
                      <a:pt x="27" y="38"/>
                      <a:pt x="33" y="34"/>
                      <a:pt x="36" y="28"/>
                    </a:cubicBezTo>
                    <a:cubicBezTo>
                      <a:pt x="36" y="28"/>
                      <a:pt x="36" y="28"/>
                      <a:pt x="36" y="28"/>
                    </a:cubicBezTo>
                    <a:cubicBezTo>
                      <a:pt x="38" y="25"/>
                      <a:pt x="38" y="22"/>
                      <a:pt x="38" y="19"/>
                    </a:cubicBezTo>
                    <a:cubicBezTo>
                      <a:pt x="38" y="11"/>
                      <a:pt x="33" y="4"/>
                      <a:pt x="26" y="1"/>
                    </a:cubicBezTo>
                    <a:cubicBezTo>
                      <a:pt x="24" y="0"/>
                      <a:pt x="22" y="0"/>
                      <a:pt x="19" y="0"/>
                    </a:cubicBezTo>
                  </a:path>
                </a:pathLst>
              </a:custGeom>
              <a:solidFill>
                <a:srgbClr val="A9754A"/>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095" name="Google Shape;4095;p12"/>
              <p:cNvSpPr/>
              <p:nvPr/>
            </p:nvSpPr>
            <p:spPr>
              <a:xfrm>
                <a:off x="1691" y="3526"/>
                <a:ext cx="702" cy="281"/>
              </a:xfrm>
              <a:custGeom>
                <a:rect b="b" l="l" r="r" t="t"/>
                <a:pathLst>
                  <a:path extrusionOk="0" h="150" w="396">
                    <a:moveTo>
                      <a:pt x="0" y="150"/>
                    </a:moveTo>
                    <a:cubicBezTo>
                      <a:pt x="396" y="150"/>
                      <a:pt x="396" y="150"/>
                      <a:pt x="396" y="150"/>
                    </a:cubicBezTo>
                    <a:cubicBezTo>
                      <a:pt x="396" y="146"/>
                      <a:pt x="395" y="142"/>
                      <a:pt x="394" y="138"/>
                    </a:cubicBezTo>
                    <a:cubicBezTo>
                      <a:pt x="391" y="132"/>
                      <a:pt x="389" y="126"/>
                      <a:pt x="387" y="121"/>
                    </a:cubicBezTo>
                    <a:cubicBezTo>
                      <a:pt x="380" y="110"/>
                      <a:pt x="372" y="101"/>
                      <a:pt x="361" y="95"/>
                    </a:cubicBezTo>
                    <a:cubicBezTo>
                      <a:pt x="360" y="94"/>
                      <a:pt x="360" y="94"/>
                      <a:pt x="360" y="94"/>
                    </a:cubicBezTo>
                    <a:cubicBezTo>
                      <a:pt x="349" y="88"/>
                      <a:pt x="337" y="85"/>
                      <a:pt x="324" y="85"/>
                    </a:cubicBezTo>
                    <a:cubicBezTo>
                      <a:pt x="321" y="85"/>
                      <a:pt x="317" y="86"/>
                      <a:pt x="314" y="86"/>
                    </a:cubicBezTo>
                    <a:cubicBezTo>
                      <a:pt x="314" y="84"/>
                      <a:pt x="314" y="83"/>
                      <a:pt x="314" y="81"/>
                    </a:cubicBezTo>
                    <a:cubicBezTo>
                      <a:pt x="314" y="44"/>
                      <a:pt x="283" y="14"/>
                      <a:pt x="247" y="14"/>
                    </a:cubicBezTo>
                    <a:cubicBezTo>
                      <a:pt x="233" y="14"/>
                      <a:pt x="220" y="18"/>
                      <a:pt x="210" y="25"/>
                    </a:cubicBezTo>
                    <a:cubicBezTo>
                      <a:pt x="203" y="11"/>
                      <a:pt x="189" y="0"/>
                      <a:pt x="168" y="0"/>
                    </a:cubicBezTo>
                    <a:cubicBezTo>
                      <a:pt x="140" y="0"/>
                      <a:pt x="124" y="20"/>
                      <a:pt x="121" y="41"/>
                    </a:cubicBezTo>
                    <a:cubicBezTo>
                      <a:pt x="115" y="39"/>
                      <a:pt x="110" y="38"/>
                      <a:pt x="104" y="38"/>
                    </a:cubicBezTo>
                    <a:cubicBezTo>
                      <a:pt x="78" y="38"/>
                      <a:pt x="57" y="59"/>
                      <a:pt x="57" y="85"/>
                    </a:cubicBezTo>
                    <a:cubicBezTo>
                      <a:pt x="57" y="89"/>
                      <a:pt x="58" y="93"/>
                      <a:pt x="59" y="97"/>
                    </a:cubicBezTo>
                    <a:cubicBezTo>
                      <a:pt x="58" y="97"/>
                      <a:pt x="58" y="97"/>
                      <a:pt x="58" y="97"/>
                    </a:cubicBezTo>
                    <a:cubicBezTo>
                      <a:pt x="28" y="97"/>
                      <a:pt x="2" y="121"/>
                      <a:pt x="0" y="150"/>
                    </a:cubicBezTo>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096" name="Google Shape;4096;p12"/>
              <p:cNvSpPr/>
              <p:nvPr/>
            </p:nvSpPr>
            <p:spPr>
              <a:xfrm>
                <a:off x="2062" y="3552"/>
                <a:ext cx="186" cy="126"/>
              </a:xfrm>
              <a:custGeom>
                <a:rect b="b" l="l" r="r" t="t"/>
                <a:pathLst>
                  <a:path extrusionOk="0" h="67" w="105">
                    <a:moveTo>
                      <a:pt x="38" y="0"/>
                    </a:moveTo>
                    <a:cubicBezTo>
                      <a:pt x="24" y="0"/>
                      <a:pt x="11" y="4"/>
                      <a:pt x="1" y="11"/>
                    </a:cubicBezTo>
                    <a:cubicBezTo>
                      <a:pt x="1" y="11"/>
                      <a:pt x="0" y="11"/>
                      <a:pt x="0" y="11"/>
                    </a:cubicBezTo>
                    <a:cubicBezTo>
                      <a:pt x="0" y="11"/>
                      <a:pt x="1" y="11"/>
                      <a:pt x="1" y="11"/>
                    </a:cubicBezTo>
                    <a:cubicBezTo>
                      <a:pt x="11" y="4"/>
                      <a:pt x="24" y="0"/>
                      <a:pt x="38" y="0"/>
                    </a:cubicBezTo>
                    <a:cubicBezTo>
                      <a:pt x="74" y="0"/>
                      <a:pt x="105" y="30"/>
                      <a:pt x="105" y="67"/>
                    </a:cubicBezTo>
                    <a:cubicBezTo>
                      <a:pt x="105" y="67"/>
                      <a:pt x="105" y="67"/>
                      <a:pt x="105" y="67"/>
                    </a:cubicBezTo>
                    <a:cubicBezTo>
                      <a:pt x="105" y="30"/>
                      <a:pt x="74" y="0"/>
                      <a:pt x="38" y="0"/>
                    </a:cubicBezTo>
                  </a:path>
                </a:pathLst>
              </a:custGeom>
              <a:solidFill>
                <a:srgbClr val="FFF09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097" name="Google Shape;4097;p12"/>
              <p:cNvSpPr/>
              <p:nvPr/>
            </p:nvSpPr>
            <p:spPr>
              <a:xfrm>
                <a:off x="2046" y="3548"/>
                <a:ext cx="347" cy="259"/>
              </a:xfrm>
              <a:custGeom>
                <a:rect b="b" l="l" r="r" t="t"/>
                <a:pathLst>
                  <a:path extrusionOk="0" h="138" w="196">
                    <a:moveTo>
                      <a:pt x="0" y="0"/>
                    </a:moveTo>
                    <a:cubicBezTo>
                      <a:pt x="0" y="138"/>
                      <a:pt x="0" y="138"/>
                      <a:pt x="0" y="138"/>
                    </a:cubicBezTo>
                    <a:cubicBezTo>
                      <a:pt x="196" y="138"/>
                      <a:pt x="196" y="138"/>
                      <a:pt x="196" y="138"/>
                    </a:cubicBezTo>
                    <a:cubicBezTo>
                      <a:pt x="196" y="134"/>
                      <a:pt x="195" y="130"/>
                      <a:pt x="194" y="126"/>
                    </a:cubicBezTo>
                    <a:cubicBezTo>
                      <a:pt x="191" y="120"/>
                      <a:pt x="189" y="114"/>
                      <a:pt x="187" y="109"/>
                    </a:cubicBezTo>
                    <a:cubicBezTo>
                      <a:pt x="180" y="98"/>
                      <a:pt x="172" y="89"/>
                      <a:pt x="161" y="83"/>
                    </a:cubicBezTo>
                    <a:cubicBezTo>
                      <a:pt x="160" y="82"/>
                      <a:pt x="160" y="82"/>
                      <a:pt x="160" y="82"/>
                    </a:cubicBezTo>
                    <a:cubicBezTo>
                      <a:pt x="149" y="76"/>
                      <a:pt x="137" y="73"/>
                      <a:pt x="124" y="73"/>
                    </a:cubicBezTo>
                    <a:cubicBezTo>
                      <a:pt x="121" y="73"/>
                      <a:pt x="117" y="74"/>
                      <a:pt x="114" y="74"/>
                    </a:cubicBezTo>
                    <a:cubicBezTo>
                      <a:pt x="114" y="74"/>
                      <a:pt x="114" y="74"/>
                      <a:pt x="114" y="74"/>
                    </a:cubicBezTo>
                    <a:cubicBezTo>
                      <a:pt x="114" y="74"/>
                      <a:pt x="114" y="74"/>
                      <a:pt x="114" y="74"/>
                    </a:cubicBezTo>
                    <a:cubicBezTo>
                      <a:pt x="114" y="72"/>
                      <a:pt x="114" y="71"/>
                      <a:pt x="114" y="69"/>
                    </a:cubicBezTo>
                    <a:cubicBezTo>
                      <a:pt x="114" y="32"/>
                      <a:pt x="83" y="2"/>
                      <a:pt x="47" y="2"/>
                    </a:cubicBezTo>
                    <a:cubicBezTo>
                      <a:pt x="33" y="2"/>
                      <a:pt x="20" y="6"/>
                      <a:pt x="10" y="13"/>
                    </a:cubicBezTo>
                    <a:cubicBezTo>
                      <a:pt x="10" y="13"/>
                      <a:pt x="9" y="13"/>
                      <a:pt x="9" y="13"/>
                    </a:cubicBezTo>
                    <a:cubicBezTo>
                      <a:pt x="7" y="8"/>
                      <a:pt x="4" y="4"/>
                      <a:pt x="0" y="0"/>
                    </a:cubicBezTo>
                  </a:path>
                </a:pathLst>
              </a:custGeom>
              <a:solidFill>
                <a:srgbClr val="8ECB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098" name="Google Shape;4098;p12"/>
              <p:cNvSpPr/>
              <p:nvPr/>
            </p:nvSpPr>
            <p:spPr>
              <a:xfrm>
                <a:off x="1771" y="3590"/>
                <a:ext cx="166" cy="176"/>
              </a:xfrm>
              <a:custGeom>
                <a:rect b="b" l="l" r="r" t="t"/>
                <a:pathLst>
                  <a:path extrusionOk="0" h="94" w="94">
                    <a:moveTo>
                      <a:pt x="0" y="46"/>
                    </a:moveTo>
                    <a:cubicBezTo>
                      <a:pt x="0" y="34"/>
                      <a:pt x="23" y="39"/>
                      <a:pt x="38" y="44"/>
                    </a:cubicBezTo>
                    <a:cubicBezTo>
                      <a:pt x="25" y="37"/>
                      <a:pt x="6" y="23"/>
                      <a:pt x="15" y="14"/>
                    </a:cubicBezTo>
                    <a:cubicBezTo>
                      <a:pt x="23" y="4"/>
                      <a:pt x="36" y="25"/>
                      <a:pt x="43" y="39"/>
                    </a:cubicBezTo>
                    <a:cubicBezTo>
                      <a:pt x="39" y="24"/>
                      <a:pt x="35" y="1"/>
                      <a:pt x="48" y="1"/>
                    </a:cubicBezTo>
                    <a:cubicBezTo>
                      <a:pt x="61" y="0"/>
                      <a:pt x="55" y="24"/>
                      <a:pt x="50" y="38"/>
                    </a:cubicBezTo>
                    <a:cubicBezTo>
                      <a:pt x="58" y="26"/>
                      <a:pt x="71" y="6"/>
                      <a:pt x="81" y="15"/>
                    </a:cubicBezTo>
                    <a:cubicBezTo>
                      <a:pt x="90" y="24"/>
                      <a:pt x="69" y="36"/>
                      <a:pt x="55" y="43"/>
                    </a:cubicBezTo>
                    <a:cubicBezTo>
                      <a:pt x="70" y="40"/>
                      <a:pt x="93" y="36"/>
                      <a:pt x="93" y="48"/>
                    </a:cubicBezTo>
                    <a:cubicBezTo>
                      <a:pt x="94" y="61"/>
                      <a:pt x="70" y="55"/>
                      <a:pt x="56" y="51"/>
                    </a:cubicBezTo>
                    <a:cubicBezTo>
                      <a:pt x="69" y="58"/>
                      <a:pt x="88" y="72"/>
                      <a:pt x="79" y="81"/>
                    </a:cubicBezTo>
                    <a:cubicBezTo>
                      <a:pt x="70" y="90"/>
                      <a:pt x="58" y="70"/>
                      <a:pt x="51" y="56"/>
                    </a:cubicBezTo>
                    <a:cubicBezTo>
                      <a:pt x="55" y="70"/>
                      <a:pt x="59" y="94"/>
                      <a:pt x="46" y="94"/>
                    </a:cubicBezTo>
                    <a:cubicBezTo>
                      <a:pt x="33" y="94"/>
                      <a:pt x="39" y="71"/>
                      <a:pt x="44" y="56"/>
                    </a:cubicBezTo>
                    <a:cubicBezTo>
                      <a:pt x="36" y="69"/>
                      <a:pt x="22" y="88"/>
                      <a:pt x="13" y="80"/>
                    </a:cubicBezTo>
                    <a:cubicBezTo>
                      <a:pt x="4" y="71"/>
                      <a:pt x="25" y="58"/>
                      <a:pt x="38" y="51"/>
                    </a:cubicBezTo>
                    <a:cubicBezTo>
                      <a:pt x="24" y="55"/>
                      <a:pt x="1" y="59"/>
                      <a:pt x="0" y="46"/>
                    </a:cubicBezTo>
                    <a:close/>
                  </a:path>
                </a:pathLst>
              </a:custGeom>
              <a:solidFill>
                <a:srgbClr val="CD5897"/>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099" name="Google Shape;4099;p12"/>
              <p:cNvSpPr/>
              <p:nvPr/>
            </p:nvSpPr>
            <p:spPr>
              <a:xfrm>
                <a:off x="1836" y="3661"/>
                <a:ext cx="38" cy="41"/>
              </a:xfrm>
              <a:custGeom>
                <a:rect b="b" l="l" r="r" t="t"/>
                <a:pathLst>
                  <a:path extrusionOk="0" h="22" w="21">
                    <a:moveTo>
                      <a:pt x="21" y="11"/>
                    </a:moveTo>
                    <a:cubicBezTo>
                      <a:pt x="21" y="5"/>
                      <a:pt x="16" y="0"/>
                      <a:pt x="10" y="0"/>
                    </a:cubicBezTo>
                    <a:cubicBezTo>
                      <a:pt x="4" y="0"/>
                      <a:pt x="0" y="5"/>
                      <a:pt x="0" y="11"/>
                    </a:cubicBezTo>
                    <a:cubicBezTo>
                      <a:pt x="0" y="17"/>
                      <a:pt x="5" y="22"/>
                      <a:pt x="11" y="22"/>
                    </a:cubicBezTo>
                    <a:cubicBezTo>
                      <a:pt x="17" y="22"/>
                      <a:pt x="21" y="17"/>
                      <a:pt x="21" y="11"/>
                    </a:cubicBez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100" name="Google Shape;4100;p12"/>
              <p:cNvSpPr/>
              <p:nvPr/>
            </p:nvSpPr>
            <p:spPr>
              <a:xfrm>
                <a:off x="1941" y="3503"/>
                <a:ext cx="167" cy="177"/>
              </a:xfrm>
              <a:custGeom>
                <a:rect b="b" l="l" r="r" t="t"/>
                <a:pathLst>
                  <a:path extrusionOk="0" h="94" w="94">
                    <a:moveTo>
                      <a:pt x="0" y="46"/>
                    </a:moveTo>
                    <a:cubicBezTo>
                      <a:pt x="0" y="34"/>
                      <a:pt x="23" y="39"/>
                      <a:pt x="38" y="44"/>
                    </a:cubicBezTo>
                    <a:cubicBezTo>
                      <a:pt x="25" y="37"/>
                      <a:pt x="6" y="23"/>
                      <a:pt x="15" y="14"/>
                    </a:cubicBezTo>
                    <a:cubicBezTo>
                      <a:pt x="23" y="4"/>
                      <a:pt x="36" y="25"/>
                      <a:pt x="43" y="39"/>
                    </a:cubicBezTo>
                    <a:cubicBezTo>
                      <a:pt x="39" y="24"/>
                      <a:pt x="35" y="1"/>
                      <a:pt x="48" y="1"/>
                    </a:cubicBezTo>
                    <a:cubicBezTo>
                      <a:pt x="61" y="0"/>
                      <a:pt x="55" y="24"/>
                      <a:pt x="50" y="38"/>
                    </a:cubicBezTo>
                    <a:cubicBezTo>
                      <a:pt x="58" y="26"/>
                      <a:pt x="71" y="6"/>
                      <a:pt x="81" y="15"/>
                    </a:cubicBezTo>
                    <a:cubicBezTo>
                      <a:pt x="90" y="24"/>
                      <a:pt x="69" y="36"/>
                      <a:pt x="55" y="43"/>
                    </a:cubicBezTo>
                    <a:cubicBezTo>
                      <a:pt x="70" y="40"/>
                      <a:pt x="93" y="36"/>
                      <a:pt x="94" y="48"/>
                    </a:cubicBezTo>
                    <a:cubicBezTo>
                      <a:pt x="94" y="61"/>
                      <a:pt x="70" y="55"/>
                      <a:pt x="56" y="51"/>
                    </a:cubicBezTo>
                    <a:cubicBezTo>
                      <a:pt x="69" y="58"/>
                      <a:pt x="88" y="72"/>
                      <a:pt x="79" y="81"/>
                    </a:cubicBezTo>
                    <a:cubicBezTo>
                      <a:pt x="70" y="90"/>
                      <a:pt x="58" y="70"/>
                      <a:pt x="51" y="56"/>
                    </a:cubicBezTo>
                    <a:cubicBezTo>
                      <a:pt x="55" y="70"/>
                      <a:pt x="59" y="94"/>
                      <a:pt x="46" y="94"/>
                    </a:cubicBezTo>
                    <a:cubicBezTo>
                      <a:pt x="33" y="94"/>
                      <a:pt x="39" y="71"/>
                      <a:pt x="44" y="56"/>
                    </a:cubicBezTo>
                    <a:cubicBezTo>
                      <a:pt x="36" y="69"/>
                      <a:pt x="22" y="88"/>
                      <a:pt x="13" y="80"/>
                    </a:cubicBezTo>
                    <a:cubicBezTo>
                      <a:pt x="4" y="71"/>
                      <a:pt x="25" y="58"/>
                      <a:pt x="38" y="51"/>
                    </a:cubicBezTo>
                    <a:cubicBezTo>
                      <a:pt x="24" y="55"/>
                      <a:pt x="1" y="59"/>
                      <a:pt x="0" y="46"/>
                    </a:cubicBezTo>
                    <a:close/>
                  </a:path>
                </a:pathLst>
              </a:custGeom>
              <a:solidFill>
                <a:srgbClr val="CD5897"/>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101" name="Google Shape;4101;p12"/>
              <p:cNvSpPr/>
              <p:nvPr/>
            </p:nvSpPr>
            <p:spPr>
              <a:xfrm>
                <a:off x="2007" y="3575"/>
                <a:ext cx="37" cy="41"/>
              </a:xfrm>
              <a:custGeom>
                <a:rect b="b" l="l" r="r" t="t"/>
                <a:pathLst>
                  <a:path extrusionOk="0" h="22" w="21">
                    <a:moveTo>
                      <a:pt x="21" y="11"/>
                    </a:moveTo>
                    <a:cubicBezTo>
                      <a:pt x="21" y="5"/>
                      <a:pt x="16" y="0"/>
                      <a:pt x="10" y="0"/>
                    </a:cubicBezTo>
                    <a:cubicBezTo>
                      <a:pt x="4" y="0"/>
                      <a:pt x="0" y="5"/>
                      <a:pt x="0" y="11"/>
                    </a:cubicBezTo>
                    <a:cubicBezTo>
                      <a:pt x="0" y="17"/>
                      <a:pt x="5" y="22"/>
                      <a:pt x="11" y="22"/>
                    </a:cubicBezTo>
                    <a:cubicBezTo>
                      <a:pt x="17" y="22"/>
                      <a:pt x="21" y="17"/>
                      <a:pt x="21" y="11"/>
                    </a:cubicBez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102" name="Google Shape;4102;p12"/>
              <p:cNvSpPr/>
              <p:nvPr/>
            </p:nvSpPr>
            <p:spPr>
              <a:xfrm>
                <a:off x="2127" y="3580"/>
                <a:ext cx="161" cy="175"/>
              </a:xfrm>
              <a:custGeom>
                <a:rect b="b" l="l" r="r" t="t"/>
                <a:pathLst>
                  <a:path extrusionOk="0" h="93" w="91">
                    <a:moveTo>
                      <a:pt x="1" y="45"/>
                    </a:moveTo>
                    <a:cubicBezTo>
                      <a:pt x="0" y="32"/>
                      <a:pt x="23" y="38"/>
                      <a:pt x="37" y="43"/>
                    </a:cubicBezTo>
                    <a:cubicBezTo>
                      <a:pt x="25" y="35"/>
                      <a:pt x="6" y="21"/>
                      <a:pt x="14" y="12"/>
                    </a:cubicBezTo>
                    <a:cubicBezTo>
                      <a:pt x="23" y="3"/>
                      <a:pt x="35" y="24"/>
                      <a:pt x="42" y="38"/>
                    </a:cubicBezTo>
                    <a:cubicBezTo>
                      <a:pt x="38" y="23"/>
                      <a:pt x="34" y="0"/>
                      <a:pt x="46" y="0"/>
                    </a:cubicBezTo>
                    <a:cubicBezTo>
                      <a:pt x="58" y="0"/>
                      <a:pt x="53" y="23"/>
                      <a:pt x="49" y="37"/>
                    </a:cubicBezTo>
                    <a:cubicBezTo>
                      <a:pt x="56" y="25"/>
                      <a:pt x="69" y="6"/>
                      <a:pt x="78" y="15"/>
                    </a:cubicBezTo>
                    <a:cubicBezTo>
                      <a:pt x="87" y="24"/>
                      <a:pt x="67" y="36"/>
                      <a:pt x="54" y="42"/>
                    </a:cubicBezTo>
                    <a:cubicBezTo>
                      <a:pt x="68" y="39"/>
                      <a:pt x="90" y="35"/>
                      <a:pt x="91" y="48"/>
                    </a:cubicBezTo>
                    <a:cubicBezTo>
                      <a:pt x="91" y="61"/>
                      <a:pt x="69" y="55"/>
                      <a:pt x="55" y="50"/>
                    </a:cubicBezTo>
                    <a:cubicBezTo>
                      <a:pt x="67" y="57"/>
                      <a:pt x="86" y="71"/>
                      <a:pt x="77" y="80"/>
                    </a:cubicBezTo>
                    <a:cubicBezTo>
                      <a:pt x="69" y="89"/>
                      <a:pt x="57" y="69"/>
                      <a:pt x="50" y="55"/>
                    </a:cubicBezTo>
                    <a:cubicBezTo>
                      <a:pt x="54" y="69"/>
                      <a:pt x="58" y="93"/>
                      <a:pt x="46" y="93"/>
                    </a:cubicBezTo>
                    <a:cubicBezTo>
                      <a:pt x="33" y="93"/>
                      <a:pt x="38" y="70"/>
                      <a:pt x="43" y="55"/>
                    </a:cubicBezTo>
                    <a:cubicBezTo>
                      <a:pt x="36" y="68"/>
                      <a:pt x="23" y="87"/>
                      <a:pt x="14" y="78"/>
                    </a:cubicBezTo>
                    <a:cubicBezTo>
                      <a:pt x="5" y="69"/>
                      <a:pt x="25" y="57"/>
                      <a:pt x="38" y="50"/>
                    </a:cubicBezTo>
                    <a:cubicBezTo>
                      <a:pt x="24" y="54"/>
                      <a:pt x="1" y="57"/>
                      <a:pt x="1" y="45"/>
                    </a:cubicBezTo>
                    <a:close/>
                  </a:path>
                </a:pathLst>
              </a:custGeom>
              <a:solidFill>
                <a:srgbClr val="CD5897"/>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103" name="Google Shape;4103;p12"/>
              <p:cNvSpPr/>
              <p:nvPr/>
            </p:nvSpPr>
            <p:spPr>
              <a:xfrm>
                <a:off x="2191" y="3650"/>
                <a:ext cx="37" cy="41"/>
              </a:xfrm>
              <a:custGeom>
                <a:rect b="b" l="l" r="r" t="t"/>
                <a:pathLst>
                  <a:path extrusionOk="0" h="22" w="21">
                    <a:moveTo>
                      <a:pt x="21" y="11"/>
                    </a:moveTo>
                    <a:cubicBezTo>
                      <a:pt x="21" y="5"/>
                      <a:pt x="16" y="0"/>
                      <a:pt x="10" y="0"/>
                    </a:cubicBezTo>
                    <a:cubicBezTo>
                      <a:pt x="4" y="0"/>
                      <a:pt x="0" y="5"/>
                      <a:pt x="0" y="11"/>
                    </a:cubicBezTo>
                    <a:cubicBezTo>
                      <a:pt x="0" y="17"/>
                      <a:pt x="5" y="22"/>
                      <a:pt x="11" y="22"/>
                    </a:cubicBezTo>
                    <a:cubicBezTo>
                      <a:pt x="17" y="22"/>
                      <a:pt x="21" y="17"/>
                      <a:pt x="21" y="11"/>
                    </a:cubicBez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104" name="Google Shape;4104;p12"/>
              <p:cNvSpPr/>
              <p:nvPr/>
            </p:nvSpPr>
            <p:spPr>
              <a:xfrm>
                <a:off x="3643" y="3648"/>
                <a:ext cx="161" cy="188"/>
              </a:xfrm>
              <a:custGeom>
                <a:rect b="b" l="l" r="r" t="t"/>
                <a:pathLst>
                  <a:path extrusionOk="0" h="100" w="91">
                    <a:moveTo>
                      <a:pt x="0" y="97"/>
                    </a:moveTo>
                    <a:cubicBezTo>
                      <a:pt x="0" y="97"/>
                      <a:pt x="0" y="97"/>
                      <a:pt x="0" y="95"/>
                    </a:cubicBezTo>
                    <a:cubicBezTo>
                      <a:pt x="0" y="94"/>
                      <a:pt x="1" y="93"/>
                      <a:pt x="1" y="91"/>
                    </a:cubicBezTo>
                    <a:cubicBezTo>
                      <a:pt x="2" y="87"/>
                      <a:pt x="4" y="81"/>
                      <a:pt x="6" y="75"/>
                    </a:cubicBezTo>
                    <a:cubicBezTo>
                      <a:pt x="11" y="62"/>
                      <a:pt x="19" y="45"/>
                      <a:pt x="31" y="32"/>
                    </a:cubicBezTo>
                    <a:cubicBezTo>
                      <a:pt x="34" y="28"/>
                      <a:pt x="37" y="25"/>
                      <a:pt x="40" y="22"/>
                    </a:cubicBezTo>
                    <a:cubicBezTo>
                      <a:pt x="44" y="19"/>
                      <a:pt x="47" y="16"/>
                      <a:pt x="50" y="14"/>
                    </a:cubicBezTo>
                    <a:cubicBezTo>
                      <a:pt x="52" y="13"/>
                      <a:pt x="54" y="12"/>
                      <a:pt x="56" y="11"/>
                    </a:cubicBezTo>
                    <a:cubicBezTo>
                      <a:pt x="57" y="10"/>
                      <a:pt x="59" y="9"/>
                      <a:pt x="61" y="8"/>
                    </a:cubicBezTo>
                    <a:cubicBezTo>
                      <a:pt x="64" y="6"/>
                      <a:pt x="67" y="5"/>
                      <a:pt x="71" y="4"/>
                    </a:cubicBezTo>
                    <a:cubicBezTo>
                      <a:pt x="74" y="3"/>
                      <a:pt x="76" y="2"/>
                      <a:pt x="79" y="2"/>
                    </a:cubicBezTo>
                    <a:cubicBezTo>
                      <a:pt x="81" y="1"/>
                      <a:pt x="84" y="1"/>
                      <a:pt x="86" y="0"/>
                    </a:cubicBezTo>
                    <a:cubicBezTo>
                      <a:pt x="89" y="0"/>
                      <a:pt x="91" y="0"/>
                      <a:pt x="91" y="0"/>
                    </a:cubicBezTo>
                    <a:cubicBezTo>
                      <a:pt x="91" y="0"/>
                      <a:pt x="89" y="0"/>
                      <a:pt x="86" y="2"/>
                    </a:cubicBezTo>
                    <a:cubicBezTo>
                      <a:pt x="84" y="2"/>
                      <a:pt x="82" y="3"/>
                      <a:pt x="80" y="4"/>
                    </a:cubicBezTo>
                    <a:cubicBezTo>
                      <a:pt x="78" y="6"/>
                      <a:pt x="75" y="7"/>
                      <a:pt x="73" y="9"/>
                    </a:cubicBezTo>
                    <a:cubicBezTo>
                      <a:pt x="70" y="10"/>
                      <a:pt x="68" y="12"/>
                      <a:pt x="65" y="15"/>
                    </a:cubicBezTo>
                    <a:cubicBezTo>
                      <a:pt x="64" y="16"/>
                      <a:pt x="63" y="17"/>
                      <a:pt x="61" y="18"/>
                    </a:cubicBezTo>
                    <a:cubicBezTo>
                      <a:pt x="60" y="19"/>
                      <a:pt x="59" y="21"/>
                      <a:pt x="57" y="22"/>
                    </a:cubicBezTo>
                    <a:cubicBezTo>
                      <a:pt x="55" y="25"/>
                      <a:pt x="53" y="28"/>
                      <a:pt x="51" y="31"/>
                    </a:cubicBezTo>
                    <a:cubicBezTo>
                      <a:pt x="48" y="34"/>
                      <a:pt x="47" y="38"/>
                      <a:pt x="45" y="41"/>
                    </a:cubicBezTo>
                    <a:cubicBezTo>
                      <a:pt x="38" y="55"/>
                      <a:pt x="35" y="70"/>
                      <a:pt x="34" y="82"/>
                    </a:cubicBezTo>
                    <a:cubicBezTo>
                      <a:pt x="33" y="87"/>
                      <a:pt x="33" y="92"/>
                      <a:pt x="33" y="95"/>
                    </a:cubicBezTo>
                    <a:cubicBezTo>
                      <a:pt x="33" y="97"/>
                      <a:pt x="33" y="98"/>
                      <a:pt x="33" y="99"/>
                    </a:cubicBezTo>
                    <a:cubicBezTo>
                      <a:pt x="33" y="99"/>
                      <a:pt x="33" y="100"/>
                      <a:pt x="33" y="100"/>
                    </a:cubicBezTo>
                    <a:lnTo>
                      <a:pt x="0" y="97"/>
                    </a:lnTo>
                    <a:close/>
                  </a:path>
                </a:pathLst>
              </a:custGeom>
              <a:solidFill>
                <a:srgbClr val="2D52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105" name="Google Shape;4105;p12"/>
              <p:cNvSpPr/>
              <p:nvPr/>
            </p:nvSpPr>
            <p:spPr>
              <a:xfrm>
                <a:off x="3554" y="3648"/>
                <a:ext cx="162" cy="188"/>
              </a:xfrm>
              <a:custGeom>
                <a:rect b="b" l="l" r="r" t="t"/>
                <a:pathLst>
                  <a:path extrusionOk="0" h="100" w="91">
                    <a:moveTo>
                      <a:pt x="58" y="100"/>
                    </a:moveTo>
                    <a:cubicBezTo>
                      <a:pt x="58" y="100"/>
                      <a:pt x="58" y="99"/>
                      <a:pt x="58" y="99"/>
                    </a:cubicBezTo>
                    <a:cubicBezTo>
                      <a:pt x="58" y="98"/>
                      <a:pt x="58" y="97"/>
                      <a:pt x="58" y="95"/>
                    </a:cubicBezTo>
                    <a:cubicBezTo>
                      <a:pt x="58" y="92"/>
                      <a:pt x="58" y="87"/>
                      <a:pt x="57" y="82"/>
                    </a:cubicBezTo>
                    <a:cubicBezTo>
                      <a:pt x="56" y="70"/>
                      <a:pt x="53" y="55"/>
                      <a:pt x="46" y="41"/>
                    </a:cubicBezTo>
                    <a:cubicBezTo>
                      <a:pt x="44" y="38"/>
                      <a:pt x="42" y="34"/>
                      <a:pt x="40" y="31"/>
                    </a:cubicBezTo>
                    <a:cubicBezTo>
                      <a:pt x="38" y="28"/>
                      <a:pt x="36" y="25"/>
                      <a:pt x="33" y="22"/>
                    </a:cubicBezTo>
                    <a:cubicBezTo>
                      <a:pt x="32" y="21"/>
                      <a:pt x="31" y="19"/>
                      <a:pt x="30" y="18"/>
                    </a:cubicBezTo>
                    <a:cubicBezTo>
                      <a:pt x="28" y="17"/>
                      <a:pt x="27" y="16"/>
                      <a:pt x="26" y="15"/>
                    </a:cubicBezTo>
                    <a:cubicBezTo>
                      <a:pt x="23" y="12"/>
                      <a:pt x="21" y="10"/>
                      <a:pt x="18" y="9"/>
                    </a:cubicBezTo>
                    <a:cubicBezTo>
                      <a:pt x="16" y="7"/>
                      <a:pt x="13" y="6"/>
                      <a:pt x="11" y="4"/>
                    </a:cubicBezTo>
                    <a:cubicBezTo>
                      <a:pt x="9" y="3"/>
                      <a:pt x="7" y="2"/>
                      <a:pt x="5" y="2"/>
                    </a:cubicBezTo>
                    <a:cubicBezTo>
                      <a:pt x="2" y="0"/>
                      <a:pt x="0" y="0"/>
                      <a:pt x="0" y="0"/>
                    </a:cubicBezTo>
                    <a:cubicBezTo>
                      <a:pt x="0" y="0"/>
                      <a:pt x="2" y="0"/>
                      <a:pt x="5" y="0"/>
                    </a:cubicBezTo>
                    <a:cubicBezTo>
                      <a:pt x="7" y="1"/>
                      <a:pt x="9" y="1"/>
                      <a:pt x="12" y="2"/>
                    </a:cubicBezTo>
                    <a:cubicBezTo>
                      <a:pt x="14" y="2"/>
                      <a:pt x="17" y="3"/>
                      <a:pt x="20" y="4"/>
                    </a:cubicBezTo>
                    <a:cubicBezTo>
                      <a:pt x="23" y="5"/>
                      <a:pt x="27" y="6"/>
                      <a:pt x="30" y="8"/>
                    </a:cubicBezTo>
                    <a:cubicBezTo>
                      <a:pt x="32" y="9"/>
                      <a:pt x="33" y="10"/>
                      <a:pt x="35" y="11"/>
                    </a:cubicBezTo>
                    <a:cubicBezTo>
                      <a:pt x="37" y="12"/>
                      <a:pt x="39" y="13"/>
                      <a:pt x="40" y="14"/>
                    </a:cubicBezTo>
                    <a:cubicBezTo>
                      <a:pt x="44" y="16"/>
                      <a:pt x="47" y="19"/>
                      <a:pt x="50" y="22"/>
                    </a:cubicBezTo>
                    <a:cubicBezTo>
                      <a:pt x="54" y="25"/>
                      <a:pt x="57" y="28"/>
                      <a:pt x="60" y="32"/>
                    </a:cubicBezTo>
                    <a:cubicBezTo>
                      <a:pt x="72" y="45"/>
                      <a:pt x="80" y="62"/>
                      <a:pt x="85" y="75"/>
                    </a:cubicBezTo>
                    <a:cubicBezTo>
                      <a:pt x="87" y="81"/>
                      <a:pt x="89" y="87"/>
                      <a:pt x="90" y="91"/>
                    </a:cubicBezTo>
                    <a:cubicBezTo>
                      <a:pt x="90" y="93"/>
                      <a:pt x="91" y="94"/>
                      <a:pt x="91" y="95"/>
                    </a:cubicBezTo>
                    <a:cubicBezTo>
                      <a:pt x="91" y="97"/>
                      <a:pt x="91" y="97"/>
                      <a:pt x="91" y="97"/>
                    </a:cubicBezTo>
                    <a:lnTo>
                      <a:pt x="58" y="100"/>
                    </a:lnTo>
                    <a:close/>
                  </a:path>
                </a:pathLst>
              </a:custGeom>
              <a:solidFill>
                <a:srgbClr val="2D52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106" name="Google Shape;4106;p12"/>
              <p:cNvSpPr/>
              <p:nvPr/>
            </p:nvSpPr>
            <p:spPr>
              <a:xfrm>
                <a:off x="3650" y="3729"/>
                <a:ext cx="165" cy="107"/>
              </a:xfrm>
              <a:custGeom>
                <a:rect b="b" l="l" r="r" t="t"/>
                <a:pathLst>
                  <a:path extrusionOk="0" h="57" w="93">
                    <a:moveTo>
                      <a:pt x="0" y="51"/>
                    </a:moveTo>
                    <a:cubicBezTo>
                      <a:pt x="0" y="51"/>
                      <a:pt x="0" y="51"/>
                      <a:pt x="0" y="50"/>
                    </a:cubicBezTo>
                    <a:cubicBezTo>
                      <a:pt x="0" y="49"/>
                      <a:pt x="1" y="48"/>
                      <a:pt x="1" y="48"/>
                    </a:cubicBezTo>
                    <a:cubicBezTo>
                      <a:pt x="1" y="47"/>
                      <a:pt x="1" y="46"/>
                      <a:pt x="2" y="45"/>
                    </a:cubicBezTo>
                    <a:cubicBezTo>
                      <a:pt x="3" y="44"/>
                      <a:pt x="3" y="42"/>
                      <a:pt x="5" y="40"/>
                    </a:cubicBezTo>
                    <a:cubicBezTo>
                      <a:pt x="6" y="38"/>
                      <a:pt x="7" y="35"/>
                      <a:pt x="9" y="33"/>
                    </a:cubicBezTo>
                    <a:cubicBezTo>
                      <a:pt x="10" y="30"/>
                      <a:pt x="13" y="28"/>
                      <a:pt x="15" y="25"/>
                    </a:cubicBezTo>
                    <a:cubicBezTo>
                      <a:pt x="17" y="23"/>
                      <a:pt x="19" y="20"/>
                      <a:pt x="22" y="18"/>
                    </a:cubicBezTo>
                    <a:cubicBezTo>
                      <a:pt x="23" y="17"/>
                      <a:pt x="25" y="16"/>
                      <a:pt x="26" y="15"/>
                    </a:cubicBezTo>
                    <a:cubicBezTo>
                      <a:pt x="28" y="14"/>
                      <a:pt x="29" y="13"/>
                      <a:pt x="31" y="12"/>
                    </a:cubicBezTo>
                    <a:cubicBezTo>
                      <a:pt x="34" y="10"/>
                      <a:pt x="37" y="8"/>
                      <a:pt x="40" y="7"/>
                    </a:cubicBezTo>
                    <a:cubicBezTo>
                      <a:pt x="44" y="5"/>
                      <a:pt x="47" y="4"/>
                      <a:pt x="50" y="3"/>
                    </a:cubicBezTo>
                    <a:cubicBezTo>
                      <a:pt x="54" y="2"/>
                      <a:pt x="57" y="1"/>
                      <a:pt x="60" y="1"/>
                    </a:cubicBezTo>
                    <a:cubicBezTo>
                      <a:pt x="63" y="1"/>
                      <a:pt x="66" y="0"/>
                      <a:pt x="69" y="0"/>
                    </a:cubicBezTo>
                    <a:cubicBezTo>
                      <a:pt x="72" y="0"/>
                      <a:pt x="75" y="0"/>
                      <a:pt x="77" y="0"/>
                    </a:cubicBezTo>
                    <a:cubicBezTo>
                      <a:pt x="78" y="0"/>
                      <a:pt x="79" y="0"/>
                      <a:pt x="81" y="0"/>
                    </a:cubicBezTo>
                    <a:cubicBezTo>
                      <a:pt x="82" y="0"/>
                      <a:pt x="83" y="0"/>
                      <a:pt x="84" y="0"/>
                    </a:cubicBezTo>
                    <a:cubicBezTo>
                      <a:pt x="86" y="0"/>
                      <a:pt x="87" y="1"/>
                      <a:pt x="89" y="1"/>
                    </a:cubicBezTo>
                    <a:cubicBezTo>
                      <a:pt x="92" y="1"/>
                      <a:pt x="93" y="1"/>
                      <a:pt x="93" y="1"/>
                    </a:cubicBezTo>
                    <a:cubicBezTo>
                      <a:pt x="93" y="1"/>
                      <a:pt x="92" y="2"/>
                      <a:pt x="89" y="2"/>
                    </a:cubicBezTo>
                    <a:cubicBezTo>
                      <a:pt x="88" y="3"/>
                      <a:pt x="86" y="3"/>
                      <a:pt x="84" y="3"/>
                    </a:cubicBezTo>
                    <a:cubicBezTo>
                      <a:pt x="83" y="4"/>
                      <a:pt x="82" y="4"/>
                      <a:pt x="81" y="4"/>
                    </a:cubicBezTo>
                    <a:cubicBezTo>
                      <a:pt x="80" y="4"/>
                      <a:pt x="79" y="5"/>
                      <a:pt x="78" y="5"/>
                    </a:cubicBezTo>
                    <a:cubicBezTo>
                      <a:pt x="76" y="6"/>
                      <a:pt x="73" y="7"/>
                      <a:pt x="71" y="7"/>
                    </a:cubicBezTo>
                    <a:cubicBezTo>
                      <a:pt x="68" y="9"/>
                      <a:pt x="66" y="10"/>
                      <a:pt x="63" y="11"/>
                    </a:cubicBezTo>
                    <a:cubicBezTo>
                      <a:pt x="61" y="12"/>
                      <a:pt x="58" y="14"/>
                      <a:pt x="56" y="15"/>
                    </a:cubicBezTo>
                    <a:cubicBezTo>
                      <a:pt x="53" y="17"/>
                      <a:pt x="51" y="19"/>
                      <a:pt x="49" y="21"/>
                    </a:cubicBezTo>
                    <a:cubicBezTo>
                      <a:pt x="47" y="23"/>
                      <a:pt x="45" y="25"/>
                      <a:pt x="44" y="27"/>
                    </a:cubicBezTo>
                    <a:cubicBezTo>
                      <a:pt x="43" y="28"/>
                      <a:pt x="42" y="29"/>
                      <a:pt x="41" y="30"/>
                    </a:cubicBezTo>
                    <a:cubicBezTo>
                      <a:pt x="40" y="31"/>
                      <a:pt x="40" y="32"/>
                      <a:pt x="39" y="33"/>
                    </a:cubicBezTo>
                    <a:cubicBezTo>
                      <a:pt x="38" y="35"/>
                      <a:pt x="37" y="38"/>
                      <a:pt x="36" y="40"/>
                    </a:cubicBezTo>
                    <a:cubicBezTo>
                      <a:pt x="35" y="42"/>
                      <a:pt x="35" y="44"/>
                      <a:pt x="34" y="46"/>
                    </a:cubicBezTo>
                    <a:cubicBezTo>
                      <a:pt x="34" y="47"/>
                      <a:pt x="33" y="49"/>
                      <a:pt x="33" y="51"/>
                    </a:cubicBezTo>
                    <a:cubicBezTo>
                      <a:pt x="33" y="52"/>
                      <a:pt x="33" y="53"/>
                      <a:pt x="33" y="54"/>
                    </a:cubicBezTo>
                    <a:cubicBezTo>
                      <a:pt x="33" y="55"/>
                      <a:pt x="33" y="55"/>
                      <a:pt x="33" y="56"/>
                    </a:cubicBezTo>
                    <a:cubicBezTo>
                      <a:pt x="33" y="56"/>
                      <a:pt x="33" y="56"/>
                      <a:pt x="33" y="56"/>
                    </a:cubicBezTo>
                    <a:cubicBezTo>
                      <a:pt x="33" y="57"/>
                      <a:pt x="33" y="57"/>
                      <a:pt x="33" y="57"/>
                    </a:cubicBezTo>
                    <a:lnTo>
                      <a:pt x="0" y="51"/>
                    </a:lnTo>
                    <a:close/>
                  </a:path>
                </a:pathLst>
              </a:custGeom>
              <a:solidFill>
                <a:srgbClr val="2D52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107" name="Google Shape;4107;p12"/>
              <p:cNvSpPr/>
              <p:nvPr/>
            </p:nvSpPr>
            <p:spPr>
              <a:xfrm>
                <a:off x="3538" y="3729"/>
                <a:ext cx="165" cy="107"/>
              </a:xfrm>
              <a:custGeom>
                <a:rect b="b" l="l" r="r" t="t"/>
                <a:pathLst>
                  <a:path extrusionOk="0" h="57" w="93">
                    <a:moveTo>
                      <a:pt x="60" y="57"/>
                    </a:moveTo>
                    <a:cubicBezTo>
                      <a:pt x="60" y="56"/>
                      <a:pt x="60" y="56"/>
                      <a:pt x="60" y="56"/>
                    </a:cubicBezTo>
                    <a:cubicBezTo>
                      <a:pt x="60" y="56"/>
                      <a:pt x="60" y="56"/>
                      <a:pt x="60" y="56"/>
                    </a:cubicBezTo>
                    <a:cubicBezTo>
                      <a:pt x="60" y="55"/>
                      <a:pt x="60" y="55"/>
                      <a:pt x="60" y="54"/>
                    </a:cubicBezTo>
                    <a:cubicBezTo>
                      <a:pt x="60" y="53"/>
                      <a:pt x="60" y="52"/>
                      <a:pt x="60" y="51"/>
                    </a:cubicBezTo>
                    <a:cubicBezTo>
                      <a:pt x="60" y="49"/>
                      <a:pt x="59" y="47"/>
                      <a:pt x="59" y="46"/>
                    </a:cubicBezTo>
                    <a:cubicBezTo>
                      <a:pt x="58" y="44"/>
                      <a:pt x="57" y="42"/>
                      <a:pt x="57" y="40"/>
                    </a:cubicBezTo>
                    <a:cubicBezTo>
                      <a:pt x="56" y="38"/>
                      <a:pt x="55" y="35"/>
                      <a:pt x="54" y="33"/>
                    </a:cubicBezTo>
                    <a:cubicBezTo>
                      <a:pt x="53" y="32"/>
                      <a:pt x="52" y="31"/>
                      <a:pt x="52" y="30"/>
                    </a:cubicBezTo>
                    <a:cubicBezTo>
                      <a:pt x="51" y="29"/>
                      <a:pt x="50" y="28"/>
                      <a:pt x="49" y="27"/>
                    </a:cubicBezTo>
                    <a:cubicBezTo>
                      <a:pt x="48" y="25"/>
                      <a:pt x="46" y="23"/>
                      <a:pt x="44" y="21"/>
                    </a:cubicBezTo>
                    <a:cubicBezTo>
                      <a:pt x="42" y="19"/>
                      <a:pt x="39" y="17"/>
                      <a:pt x="37" y="15"/>
                    </a:cubicBezTo>
                    <a:cubicBezTo>
                      <a:pt x="35" y="14"/>
                      <a:pt x="32" y="12"/>
                      <a:pt x="30" y="11"/>
                    </a:cubicBezTo>
                    <a:cubicBezTo>
                      <a:pt x="27" y="10"/>
                      <a:pt x="25" y="9"/>
                      <a:pt x="22" y="7"/>
                    </a:cubicBezTo>
                    <a:cubicBezTo>
                      <a:pt x="20" y="7"/>
                      <a:pt x="17" y="6"/>
                      <a:pt x="15" y="5"/>
                    </a:cubicBezTo>
                    <a:cubicBezTo>
                      <a:pt x="14" y="5"/>
                      <a:pt x="13" y="4"/>
                      <a:pt x="12" y="4"/>
                    </a:cubicBezTo>
                    <a:cubicBezTo>
                      <a:pt x="11" y="4"/>
                      <a:pt x="10" y="4"/>
                      <a:pt x="9" y="3"/>
                    </a:cubicBezTo>
                    <a:cubicBezTo>
                      <a:pt x="7" y="3"/>
                      <a:pt x="5" y="3"/>
                      <a:pt x="4" y="2"/>
                    </a:cubicBezTo>
                    <a:cubicBezTo>
                      <a:pt x="1" y="2"/>
                      <a:pt x="0" y="1"/>
                      <a:pt x="0" y="1"/>
                    </a:cubicBezTo>
                    <a:cubicBezTo>
                      <a:pt x="0" y="1"/>
                      <a:pt x="1" y="1"/>
                      <a:pt x="4" y="1"/>
                    </a:cubicBezTo>
                    <a:cubicBezTo>
                      <a:pt x="5" y="1"/>
                      <a:pt x="7" y="0"/>
                      <a:pt x="9" y="0"/>
                    </a:cubicBezTo>
                    <a:cubicBezTo>
                      <a:pt x="10" y="0"/>
                      <a:pt x="11" y="0"/>
                      <a:pt x="12" y="0"/>
                    </a:cubicBezTo>
                    <a:cubicBezTo>
                      <a:pt x="13" y="0"/>
                      <a:pt x="15" y="0"/>
                      <a:pt x="16" y="0"/>
                    </a:cubicBezTo>
                    <a:cubicBezTo>
                      <a:pt x="18" y="0"/>
                      <a:pt x="21" y="0"/>
                      <a:pt x="24" y="0"/>
                    </a:cubicBezTo>
                    <a:cubicBezTo>
                      <a:pt x="27" y="0"/>
                      <a:pt x="30" y="1"/>
                      <a:pt x="33" y="1"/>
                    </a:cubicBezTo>
                    <a:cubicBezTo>
                      <a:pt x="36" y="1"/>
                      <a:pt x="39" y="2"/>
                      <a:pt x="43" y="3"/>
                    </a:cubicBezTo>
                    <a:cubicBezTo>
                      <a:pt x="46" y="4"/>
                      <a:pt x="49" y="5"/>
                      <a:pt x="53" y="7"/>
                    </a:cubicBezTo>
                    <a:cubicBezTo>
                      <a:pt x="56" y="8"/>
                      <a:pt x="59" y="10"/>
                      <a:pt x="62" y="12"/>
                    </a:cubicBezTo>
                    <a:cubicBezTo>
                      <a:pt x="64" y="13"/>
                      <a:pt x="65" y="14"/>
                      <a:pt x="67" y="15"/>
                    </a:cubicBezTo>
                    <a:cubicBezTo>
                      <a:pt x="68" y="16"/>
                      <a:pt x="70" y="17"/>
                      <a:pt x="71" y="18"/>
                    </a:cubicBezTo>
                    <a:cubicBezTo>
                      <a:pt x="74" y="20"/>
                      <a:pt x="76" y="23"/>
                      <a:pt x="78" y="25"/>
                    </a:cubicBezTo>
                    <a:cubicBezTo>
                      <a:pt x="80" y="28"/>
                      <a:pt x="82" y="30"/>
                      <a:pt x="84" y="33"/>
                    </a:cubicBezTo>
                    <a:cubicBezTo>
                      <a:pt x="86" y="35"/>
                      <a:pt x="87" y="38"/>
                      <a:pt x="88" y="40"/>
                    </a:cubicBezTo>
                    <a:cubicBezTo>
                      <a:pt x="89" y="42"/>
                      <a:pt x="90" y="44"/>
                      <a:pt x="91" y="45"/>
                    </a:cubicBezTo>
                    <a:cubicBezTo>
                      <a:pt x="91" y="46"/>
                      <a:pt x="92" y="47"/>
                      <a:pt x="92" y="48"/>
                    </a:cubicBezTo>
                    <a:cubicBezTo>
                      <a:pt x="92" y="48"/>
                      <a:pt x="93" y="49"/>
                      <a:pt x="93" y="50"/>
                    </a:cubicBezTo>
                    <a:cubicBezTo>
                      <a:pt x="93" y="51"/>
                      <a:pt x="93" y="51"/>
                      <a:pt x="93" y="51"/>
                    </a:cubicBezTo>
                    <a:lnTo>
                      <a:pt x="60" y="57"/>
                    </a:lnTo>
                    <a:close/>
                  </a:path>
                </a:pathLst>
              </a:custGeom>
              <a:solidFill>
                <a:srgbClr val="2D52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108" name="Google Shape;4108;p12"/>
              <p:cNvSpPr/>
              <p:nvPr/>
            </p:nvSpPr>
            <p:spPr>
              <a:xfrm>
                <a:off x="3648" y="3627"/>
                <a:ext cx="59" cy="179"/>
              </a:xfrm>
              <a:custGeom>
                <a:rect b="b" l="l" r="r" t="t"/>
                <a:pathLst>
                  <a:path extrusionOk="0" h="95" w="33">
                    <a:moveTo>
                      <a:pt x="0" y="95"/>
                    </a:moveTo>
                    <a:cubicBezTo>
                      <a:pt x="0" y="95"/>
                      <a:pt x="0" y="95"/>
                      <a:pt x="0" y="94"/>
                    </a:cubicBezTo>
                    <a:cubicBezTo>
                      <a:pt x="0" y="93"/>
                      <a:pt x="0" y="92"/>
                      <a:pt x="0" y="91"/>
                    </a:cubicBezTo>
                    <a:cubicBezTo>
                      <a:pt x="0" y="88"/>
                      <a:pt x="0" y="84"/>
                      <a:pt x="1" y="79"/>
                    </a:cubicBezTo>
                    <a:cubicBezTo>
                      <a:pt x="2" y="69"/>
                      <a:pt x="4" y="57"/>
                      <a:pt x="7" y="45"/>
                    </a:cubicBezTo>
                    <a:cubicBezTo>
                      <a:pt x="8" y="38"/>
                      <a:pt x="10" y="32"/>
                      <a:pt x="12" y="27"/>
                    </a:cubicBezTo>
                    <a:cubicBezTo>
                      <a:pt x="14" y="21"/>
                      <a:pt x="17" y="16"/>
                      <a:pt x="19" y="12"/>
                    </a:cubicBezTo>
                    <a:cubicBezTo>
                      <a:pt x="21" y="10"/>
                      <a:pt x="22" y="8"/>
                      <a:pt x="23" y="7"/>
                    </a:cubicBezTo>
                    <a:cubicBezTo>
                      <a:pt x="24" y="5"/>
                      <a:pt x="25" y="4"/>
                      <a:pt x="27" y="3"/>
                    </a:cubicBezTo>
                    <a:cubicBezTo>
                      <a:pt x="27" y="2"/>
                      <a:pt x="28" y="1"/>
                      <a:pt x="29" y="1"/>
                    </a:cubicBezTo>
                    <a:cubicBezTo>
                      <a:pt x="29" y="0"/>
                      <a:pt x="30" y="0"/>
                      <a:pt x="30" y="0"/>
                    </a:cubicBezTo>
                    <a:cubicBezTo>
                      <a:pt x="30" y="0"/>
                      <a:pt x="30" y="1"/>
                      <a:pt x="29" y="1"/>
                    </a:cubicBezTo>
                    <a:cubicBezTo>
                      <a:pt x="29" y="2"/>
                      <a:pt x="28" y="3"/>
                      <a:pt x="28" y="4"/>
                    </a:cubicBezTo>
                    <a:cubicBezTo>
                      <a:pt x="27" y="5"/>
                      <a:pt x="26" y="6"/>
                      <a:pt x="26" y="8"/>
                    </a:cubicBezTo>
                    <a:cubicBezTo>
                      <a:pt x="25" y="10"/>
                      <a:pt x="25" y="12"/>
                      <a:pt x="24" y="14"/>
                    </a:cubicBezTo>
                    <a:cubicBezTo>
                      <a:pt x="22" y="22"/>
                      <a:pt x="22" y="34"/>
                      <a:pt x="24" y="46"/>
                    </a:cubicBezTo>
                    <a:cubicBezTo>
                      <a:pt x="25" y="57"/>
                      <a:pt x="27" y="69"/>
                      <a:pt x="29" y="78"/>
                    </a:cubicBezTo>
                    <a:cubicBezTo>
                      <a:pt x="30" y="82"/>
                      <a:pt x="31" y="85"/>
                      <a:pt x="32" y="88"/>
                    </a:cubicBezTo>
                    <a:cubicBezTo>
                      <a:pt x="32" y="89"/>
                      <a:pt x="32" y="90"/>
                      <a:pt x="33" y="90"/>
                    </a:cubicBezTo>
                    <a:cubicBezTo>
                      <a:pt x="33" y="91"/>
                      <a:pt x="33" y="91"/>
                      <a:pt x="33" y="91"/>
                    </a:cubicBezTo>
                    <a:lnTo>
                      <a:pt x="0" y="95"/>
                    </a:lnTo>
                    <a:close/>
                  </a:path>
                </a:pathLst>
              </a:custGeom>
              <a:solidFill>
                <a:srgbClr val="2D52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109" name="Google Shape;4109;p12"/>
              <p:cNvSpPr/>
              <p:nvPr/>
            </p:nvSpPr>
            <p:spPr>
              <a:xfrm>
                <a:off x="1085" y="3548"/>
                <a:ext cx="257" cy="297"/>
              </a:xfrm>
              <a:custGeom>
                <a:rect b="b" l="l" r="r" t="t"/>
                <a:pathLst>
                  <a:path extrusionOk="0" h="158" w="145">
                    <a:moveTo>
                      <a:pt x="0" y="154"/>
                    </a:moveTo>
                    <a:cubicBezTo>
                      <a:pt x="0" y="154"/>
                      <a:pt x="1" y="153"/>
                      <a:pt x="1" y="151"/>
                    </a:cubicBezTo>
                    <a:cubicBezTo>
                      <a:pt x="1" y="149"/>
                      <a:pt x="2" y="147"/>
                      <a:pt x="3" y="143"/>
                    </a:cubicBezTo>
                    <a:cubicBezTo>
                      <a:pt x="4" y="137"/>
                      <a:pt x="7" y="128"/>
                      <a:pt x="11" y="118"/>
                    </a:cubicBezTo>
                    <a:cubicBezTo>
                      <a:pt x="15" y="108"/>
                      <a:pt x="20" y="97"/>
                      <a:pt x="26" y="85"/>
                    </a:cubicBezTo>
                    <a:cubicBezTo>
                      <a:pt x="29" y="79"/>
                      <a:pt x="33" y="73"/>
                      <a:pt x="37" y="67"/>
                    </a:cubicBezTo>
                    <a:cubicBezTo>
                      <a:pt x="41" y="62"/>
                      <a:pt x="45" y="56"/>
                      <a:pt x="50" y="50"/>
                    </a:cubicBezTo>
                    <a:cubicBezTo>
                      <a:pt x="52" y="48"/>
                      <a:pt x="55" y="45"/>
                      <a:pt x="57" y="43"/>
                    </a:cubicBezTo>
                    <a:cubicBezTo>
                      <a:pt x="60" y="40"/>
                      <a:pt x="62" y="38"/>
                      <a:pt x="65" y="35"/>
                    </a:cubicBezTo>
                    <a:cubicBezTo>
                      <a:pt x="70" y="31"/>
                      <a:pt x="76" y="26"/>
                      <a:pt x="81" y="23"/>
                    </a:cubicBezTo>
                    <a:cubicBezTo>
                      <a:pt x="84" y="21"/>
                      <a:pt x="86" y="19"/>
                      <a:pt x="89" y="17"/>
                    </a:cubicBezTo>
                    <a:cubicBezTo>
                      <a:pt x="92" y="16"/>
                      <a:pt x="95" y="15"/>
                      <a:pt x="97" y="13"/>
                    </a:cubicBezTo>
                    <a:cubicBezTo>
                      <a:pt x="103" y="11"/>
                      <a:pt x="108" y="8"/>
                      <a:pt x="113" y="7"/>
                    </a:cubicBezTo>
                    <a:cubicBezTo>
                      <a:pt x="115" y="6"/>
                      <a:pt x="117" y="5"/>
                      <a:pt x="120" y="5"/>
                    </a:cubicBezTo>
                    <a:cubicBezTo>
                      <a:pt x="122" y="4"/>
                      <a:pt x="124" y="3"/>
                      <a:pt x="126" y="3"/>
                    </a:cubicBezTo>
                    <a:cubicBezTo>
                      <a:pt x="130" y="2"/>
                      <a:pt x="133" y="1"/>
                      <a:pt x="136" y="1"/>
                    </a:cubicBezTo>
                    <a:cubicBezTo>
                      <a:pt x="142" y="0"/>
                      <a:pt x="145" y="0"/>
                      <a:pt x="145" y="0"/>
                    </a:cubicBezTo>
                    <a:cubicBezTo>
                      <a:pt x="145" y="0"/>
                      <a:pt x="142" y="1"/>
                      <a:pt x="137" y="3"/>
                    </a:cubicBezTo>
                    <a:cubicBezTo>
                      <a:pt x="134" y="4"/>
                      <a:pt x="131" y="6"/>
                      <a:pt x="128" y="7"/>
                    </a:cubicBezTo>
                    <a:cubicBezTo>
                      <a:pt x="126" y="8"/>
                      <a:pt x="124" y="9"/>
                      <a:pt x="122" y="11"/>
                    </a:cubicBezTo>
                    <a:cubicBezTo>
                      <a:pt x="120" y="12"/>
                      <a:pt x="118" y="13"/>
                      <a:pt x="116" y="14"/>
                    </a:cubicBezTo>
                    <a:cubicBezTo>
                      <a:pt x="112" y="17"/>
                      <a:pt x="108" y="20"/>
                      <a:pt x="104" y="23"/>
                    </a:cubicBezTo>
                    <a:cubicBezTo>
                      <a:pt x="102" y="25"/>
                      <a:pt x="100" y="27"/>
                      <a:pt x="98" y="29"/>
                    </a:cubicBezTo>
                    <a:cubicBezTo>
                      <a:pt x="96" y="31"/>
                      <a:pt x="94" y="33"/>
                      <a:pt x="92" y="35"/>
                    </a:cubicBezTo>
                    <a:cubicBezTo>
                      <a:pt x="88" y="40"/>
                      <a:pt x="84" y="44"/>
                      <a:pt x="81" y="50"/>
                    </a:cubicBezTo>
                    <a:cubicBezTo>
                      <a:pt x="79" y="52"/>
                      <a:pt x="78" y="55"/>
                      <a:pt x="76" y="57"/>
                    </a:cubicBezTo>
                    <a:cubicBezTo>
                      <a:pt x="75" y="60"/>
                      <a:pt x="73" y="63"/>
                      <a:pt x="72" y="65"/>
                    </a:cubicBezTo>
                    <a:cubicBezTo>
                      <a:pt x="69" y="71"/>
                      <a:pt x="67" y="76"/>
                      <a:pt x="65" y="82"/>
                    </a:cubicBezTo>
                    <a:cubicBezTo>
                      <a:pt x="63" y="88"/>
                      <a:pt x="61" y="93"/>
                      <a:pt x="60" y="99"/>
                    </a:cubicBezTo>
                    <a:cubicBezTo>
                      <a:pt x="57" y="110"/>
                      <a:pt x="55" y="120"/>
                      <a:pt x="54" y="129"/>
                    </a:cubicBezTo>
                    <a:cubicBezTo>
                      <a:pt x="53" y="138"/>
                      <a:pt x="53" y="146"/>
                      <a:pt x="53" y="151"/>
                    </a:cubicBezTo>
                    <a:cubicBezTo>
                      <a:pt x="53" y="153"/>
                      <a:pt x="53" y="155"/>
                      <a:pt x="53" y="156"/>
                    </a:cubicBezTo>
                    <a:cubicBezTo>
                      <a:pt x="53" y="157"/>
                      <a:pt x="53" y="157"/>
                      <a:pt x="53" y="158"/>
                    </a:cubicBezTo>
                    <a:cubicBezTo>
                      <a:pt x="53" y="158"/>
                      <a:pt x="53" y="158"/>
                      <a:pt x="53" y="158"/>
                    </a:cubicBezTo>
                    <a:lnTo>
                      <a:pt x="0" y="154"/>
                    </a:lnTo>
                    <a:close/>
                  </a:path>
                </a:pathLst>
              </a:cu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110" name="Google Shape;4110;p12"/>
              <p:cNvSpPr/>
              <p:nvPr/>
            </p:nvSpPr>
            <p:spPr>
              <a:xfrm>
                <a:off x="945" y="3548"/>
                <a:ext cx="257" cy="297"/>
              </a:xfrm>
              <a:custGeom>
                <a:rect b="b" l="l" r="r" t="t"/>
                <a:pathLst>
                  <a:path extrusionOk="0" h="158" w="145">
                    <a:moveTo>
                      <a:pt x="92" y="158"/>
                    </a:moveTo>
                    <a:cubicBezTo>
                      <a:pt x="93" y="158"/>
                      <a:pt x="93" y="158"/>
                      <a:pt x="93" y="158"/>
                    </a:cubicBezTo>
                    <a:cubicBezTo>
                      <a:pt x="93" y="157"/>
                      <a:pt x="93" y="157"/>
                      <a:pt x="93" y="156"/>
                    </a:cubicBezTo>
                    <a:cubicBezTo>
                      <a:pt x="93" y="155"/>
                      <a:pt x="93" y="153"/>
                      <a:pt x="93" y="151"/>
                    </a:cubicBezTo>
                    <a:cubicBezTo>
                      <a:pt x="93" y="146"/>
                      <a:pt x="93" y="138"/>
                      <a:pt x="92" y="129"/>
                    </a:cubicBezTo>
                    <a:cubicBezTo>
                      <a:pt x="91" y="120"/>
                      <a:pt x="89" y="110"/>
                      <a:pt x="86" y="99"/>
                    </a:cubicBezTo>
                    <a:cubicBezTo>
                      <a:pt x="85" y="93"/>
                      <a:pt x="83" y="88"/>
                      <a:pt x="81" y="82"/>
                    </a:cubicBezTo>
                    <a:cubicBezTo>
                      <a:pt x="79" y="76"/>
                      <a:pt x="76" y="71"/>
                      <a:pt x="74" y="65"/>
                    </a:cubicBezTo>
                    <a:cubicBezTo>
                      <a:pt x="72" y="63"/>
                      <a:pt x="71" y="60"/>
                      <a:pt x="69" y="57"/>
                    </a:cubicBezTo>
                    <a:cubicBezTo>
                      <a:pt x="68" y="55"/>
                      <a:pt x="66" y="52"/>
                      <a:pt x="65" y="50"/>
                    </a:cubicBezTo>
                    <a:cubicBezTo>
                      <a:pt x="61" y="44"/>
                      <a:pt x="58" y="40"/>
                      <a:pt x="54" y="35"/>
                    </a:cubicBezTo>
                    <a:cubicBezTo>
                      <a:pt x="52" y="33"/>
                      <a:pt x="50" y="31"/>
                      <a:pt x="48" y="29"/>
                    </a:cubicBezTo>
                    <a:cubicBezTo>
                      <a:pt x="46" y="27"/>
                      <a:pt x="44" y="25"/>
                      <a:pt x="42" y="23"/>
                    </a:cubicBezTo>
                    <a:cubicBezTo>
                      <a:pt x="38" y="20"/>
                      <a:pt x="34" y="17"/>
                      <a:pt x="30" y="14"/>
                    </a:cubicBezTo>
                    <a:cubicBezTo>
                      <a:pt x="28" y="13"/>
                      <a:pt x="26" y="12"/>
                      <a:pt x="24" y="11"/>
                    </a:cubicBezTo>
                    <a:cubicBezTo>
                      <a:pt x="22" y="9"/>
                      <a:pt x="20" y="8"/>
                      <a:pt x="18" y="7"/>
                    </a:cubicBezTo>
                    <a:cubicBezTo>
                      <a:pt x="15" y="6"/>
                      <a:pt x="12" y="4"/>
                      <a:pt x="9" y="3"/>
                    </a:cubicBezTo>
                    <a:cubicBezTo>
                      <a:pt x="4" y="1"/>
                      <a:pt x="0" y="0"/>
                      <a:pt x="0" y="0"/>
                    </a:cubicBezTo>
                    <a:cubicBezTo>
                      <a:pt x="0" y="0"/>
                      <a:pt x="4" y="0"/>
                      <a:pt x="10" y="1"/>
                    </a:cubicBezTo>
                    <a:cubicBezTo>
                      <a:pt x="12" y="1"/>
                      <a:pt x="16" y="2"/>
                      <a:pt x="20" y="3"/>
                    </a:cubicBezTo>
                    <a:cubicBezTo>
                      <a:pt x="22" y="3"/>
                      <a:pt x="24" y="4"/>
                      <a:pt x="26" y="5"/>
                    </a:cubicBezTo>
                    <a:cubicBezTo>
                      <a:pt x="28" y="5"/>
                      <a:pt x="31" y="6"/>
                      <a:pt x="33" y="7"/>
                    </a:cubicBezTo>
                    <a:cubicBezTo>
                      <a:pt x="38" y="8"/>
                      <a:pt x="43" y="11"/>
                      <a:pt x="49" y="13"/>
                    </a:cubicBezTo>
                    <a:cubicBezTo>
                      <a:pt x="51" y="15"/>
                      <a:pt x="54" y="16"/>
                      <a:pt x="57" y="17"/>
                    </a:cubicBezTo>
                    <a:cubicBezTo>
                      <a:pt x="59" y="19"/>
                      <a:pt x="62" y="21"/>
                      <a:pt x="65" y="23"/>
                    </a:cubicBezTo>
                    <a:cubicBezTo>
                      <a:pt x="70" y="26"/>
                      <a:pt x="76" y="31"/>
                      <a:pt x="81" y="35"/>
                    </a:cubicBezTo>
                    <a:cubicBezTo>
                      <a:pt x="83" y="38"/>
                      <a:pt x="86" y="40"/>
                      <a:pt x="88" y="43"/>
                    </a:cubicBezTo>
                    <a:cubicBezTo>
                      <a:pt x="91" y="45"/>
                      <a:pt x="93" y="48"/>
                      <a:pt x="96" y="50"/>
                    </a:cubicBezTo>
                    <a:cubicBezTo>
                      <a:pt x="100" y="56"/>
                      <a:pt x="105" y="62"/>
                      <a:pt x="109" y="67"/>
                    </a:cubicBezTo>
                    <a:cubicBezTo>
                      <a:pt x="113" y="73"/>
                      <a:pt x="116" y="79"/>
                      <a:pt x="120" y="85"/>
                    </a:cubicBezTo>
                    <a:cubicBezTo>
                      <a:pt x="126" y="97"/>
                      <a:pt x="131" y="108"/>
                      <a:pt x="135" y="118"/>
                    </a:cubicBezTo>
                    <a:cubicBezTo>
                      <a:pt x="139" y="128"/>
                      <a:pt x="141" y="137"/>
                      <a:pt x="143" y="143"/>
                    </a:cubicBezTo>
                    <a:cubicBezTo>
                      <a:pt x="144" y="147"/>
                      <a:pt x="144" y="149"/>
                      <a:pt x="145" y="151"/>
                    </a:cubicBezTo>
                    <a:cubicBezTo>
                      <a:pt x="145" y="153"/>
                      <a:pt x="145" y="154"/>
                      <a:pt x="145" y="154"/>
                    </a:cubicBezTo>
                    <a:lnTo>
                      <a:pt x="92" y="158"/>
                    </a:lnTo>
                    <a:close/>
                  </a:path>
                </a:pathLst>
              </a:cu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111" name="Google Shape;4111;p12"/>
              <p:cNvSpPr/>
              <p:nvPr/>
            </p:nvSpPr>
            <p:spPr>
              <a:xfrm>
                <a:off x="1097" y="3676"/>
                <a:ext cx="263" cy="169"/>
              </a:xfrm>
              <a:custGeom>
                <a:rect b="b" l="l" r="r" t="t"/>
                <a:pathLst>
                  <a:path extrusionOk="0" h="90" w="148">
                    <a:moveTo>
                      <a:pt x="0" y="81"/>
                    </a:moveTo>
                    <a:cubicBezTo>
                      <a:pt x="0" y="81"/>
                      <a:pt x="0" y="81"/>
                      <a:pt x="0" y="81"/>
                    </a:cubicBezTo>
                    <a:cubicBezTo>
                      <a:pt x="0" y="80"/>
                      <a:pt x="0" y="80"/>
                      <a:pt x="1" y="79"/>
                    </a:cubicBezTo>
                    <a:cubicBezTo>
                      <a:pt x="1" y="78"/>
                      <a:pt x="1" y="77"/>
                      <a:pt x="2" y="76"/>
                    </a:cubicBezTo>
                    <a:cubicBezTo>
                      <a:pt x="2" y="75"/>
                      <a:pt x="3" y="73"/>
                      <a:pt x="3" y="72"/>
                    </a:cubicBezTo>
                    <a:cubicBezTo>
                      <a:pt x="4" y="69"/>
                      <a:pt x="6" y="66"/>
                      <a:pt x="8" y="63"/>
                    </a:cubicBezTo>
                    <a:cubicBezTo>
                      <a:pt x="10" y="60"/>
                      <a:pt x="12" y="56"/>
                      <a:pt x="14" y="52"/>
                    </a:cubicBezTo>
                    <a:cubicBezTo>
                      <a:pt x="17" y="48"/>
                      <a:pt x="20" y="45"/>
                      <a:pt x="23" y="41"/>
                    </a:cubicBezTo>
                    <a:cubicBezTo>
                      <a:pt x="27" y="37"/>
                      <a:pt x="31" y="33"/>
                      <a:pt x="35" y="29"/>
                    </a:cubicBezTo>
                    <a:cubicBezTo>
                      <a:pt x="37" y="27"/>
                      <a:pt x="39" y="26"/>
                      <a:pt x="42" y="24"/>
                    </a:cubicBezTo>
                    <a:cubicBezTo>
                      <a:pt x="44" y="22"/>
                      <a:pt x="46" y="21"/>
                      <a:pt x="49" y="19"/>
                    </a:cubicBezTo>
                    <a:cubicBezTo>
                      <a:pt x="50" y="18"/>
                      <a:pt x="51" y="17"/>
                      <a:pt x="52" y="17"/>
                    </a:cubicBezTo>
                    <a:cubicBezTo>
                      <a:pt x="56" y="15"/>
                      <a:pt x="56" y="15"/>
                      <a:pt x="56" y="15"/>
                    </a:cubicBezTo>
                    <a:cubicBezTo>
                      <a:pt x="64" y="11"/>
                      <a:pt x="64" y="11"/>
                      <a:pt x="64" y="11"/>
                    </a:cubicBezTo>
                    <a:cubicBezTo>
                      <a:pt x="69" y="9"/>
                      <a:pt x="74" y="7"/>
                      <a:pt x="80" y="5"/>
                    </a:cubicBezTo>
                    <a:cubicBezTo>
                      <a:pt x="85" y="4"/>
                      <a:pt x="90" y="2"/>
                      <a:pt x="95" y="2"/>
                    </a:cubicBezTo>
                    <a:cubicBezTo>
                      <a:pt x="100" y="1"/>
                      <a:pt x="105" y="1"/>
                      <a:pt x="109" y="0"/>
                    </a:cubicBezTo>
                    <a:cubicBezTo>
                      <a:pt x="114" y="0"/>
                      <a:pt x="118" y="0"/>
                      <a:pt x="122" y="0"/>
                    </a:cubicBezTo>
                    <a:cubicBezTo>
                      <a:pt x="124" y="0"/>
                      <a:pt x="126" y="0"/>
                      <a:pt x="128" y="0"/>
                    </a:cubicBezTo>
                    <a:cubicBezTo>
                      <a:pt x="130" y="0"/>
                      <a:pt x="131" y="1"/>
                      <a:pt x="133" y="1"/>
                    </a:cubicBezTo>
                    <a:cubicBezTo>
                      <a:pt x="136" y="1"/>
                      <a:pt x="139" y="1"/>
                      <a:pt x="141" y="2"/>
                    </a:cubicBezTo>
                    <a:cubicBezTo>
                      <a:pt x="145" y="2"/>
                      <a:pt x="148" y="3"/>
                      <a:pt x="148" y="3"/>
                    </a:cubicBezTo>
                    <a:cubicBezTo>
                      <a:pt x="148" y="3"/>
                      <a:pt x="145" y="3"/>
                      <a:pt x="141" y="4"/>
                    </a:cubicBezTo>
                    <a:cubicBezTo>
                      <a:pt x="139" y="4"/>
                      <a:pt x="136" y="5"/>
                      <a:pt x="133" y="6"/>
                    </a:cubicBezTo>
                    <a:cubicBezTo>
                      <a:pt x="132" y="6"/>
                      <a:pt x="130" y="6"/>
                      <a:pt x="128" y="7"/>
                    </a:cubicBezTo>
                    <a:cubicBezTo>
                      <a:pt x="127" y="7"/>
                      <a:pt x="125" y="8"/>
                      <a:pt x="123" y="8"/>
                    </a:cubicBezTo>
                    <a:cubicBezTo>
                      <a:pt x="120" y="10"/>
                      <a:pt x="116" y="11"/>
                      <a:pt x="112" y="12"/>
                    </a:cubicBezTo>
                    <a:cubicBezTo>
                      <a:pt x="108" y="14"/>
                      <a:pt x="104" y="16"/>
                      <a:pt x="100" y="18"/>
                    </a:cubicBezTo>
                    <a:cubicBezTo>
                      <a:pt x="96" y="20"/>
                      <a:pt x="93" y="22"/>
                      <a:pt x="89" y="25"/>
                    </a:cubicBezTo>
                    <a:cubicBezTo>
                      <a:pt x="85" y="27"/>
                      <a:pt x="82" y="30"/>
                      <a:pt x="78" y="33"/>
                    </a:cubicBezTo>
                    <a:cubicBezTo>
                      <a:pt x="73" y="38"/>
                      <a:pt x="73" y="38"/>
                      <a:pt x="73" y="38"/>
                    </a:cubicBezTo>
                    <a:cubicBezTo>
                      <a:pt x="71" y="40"/>
                      <a:pt x="71" y="40"/>
                      <a:pt x="71" y="40"/>
                    </a:cubicBezTo>
                    <a:cubicBezTo>
                      <a:pt x="71" y="41"/>
                      <a:pt x="70" y="42"/>
                      <a:pt x="69" y="43"/>
                    </a:cubicBezTo>
                    <a:cubicBezTo>
                      <a:pt x="68" y="45"/>
                      <a:pt x="67" y="46"/>
                      <a:pt x="66" y="48"/>
                    </a:cubicBezTo>
                    <a:cubicBezTo>
                      <a:pt x="64" y="50"/>
                      <a:pt x="63" y="51"/>
                      <a:pt x="62" y="53"/>
                    </a:cubicBezTo>
                    <a:cubicBezTo>
                      <a:pt x="60" y="56"/>
                      <a:pt x="59" y="60"/>
                      <a:pt x="57" y="63"/>
                    </a:cubicBezTo>
                    <a:cubicBezTo>
                      <a:pt x="56" y="66"/>
                      <a:pt x="55" y="69"/>
                      <a:pt x="54" y="72"/>
                    </a:cubicBezTo>
                    <a:cubicBezTo>
                      <a:pt x="54" y="75"/>
                      <a:pt x="53" y="78"/>
                      <a:pt x="53" y="80"/>
                    </a:cubicBezTo>
                    <a:cubicBezTo>
                      <a:pt x="52" y="83"/>
                      <a:pt x="52" y="85"/>
                      <a:pt x="52" y="86"/>
                    </a:cubicBezTo>
                    <a:cubicBezTo>
                      <a:pt x="52" y="87"/>
                      <a:pt x="52" y="88"/>
                      <a:pt x="52" y="88"/>
                    </a:cubicBezTo>
                    <a:cubicBezTo>
                      <a:pt x="52" y="89"/>
                      <a:pt x="52" y="89"/>
                      <a:pt x="52" y="89"/>
                    </a:cubicBezTo>
                    <a:cubicBezTo>
                      <a:pt x="52" y="89"/>
                      <a:pt x="52" y="89"/>
                      <a:pt x="52" y="89"/>
                    </a:cubicBezTo>
                    <a:cubicBezTo>
                      <a:pt x="52" y="90"/>
                      <a:pt x="52" y="90"/>
                      <a:pt x="52" y="90"/>
                    </a:cubicBezTo>
                    <a:cubicBezTo>
                      <a:pt x="52" y="90"/>
                      <a:pt x="52" y="90"/>
                      <a:pt x="52" y="90"/>
                    </a:cubicBezTo>
                    <a:lnTo>
                      <a:pt x="0" y="81"/>
                    </a:lnTo>
                    <a:close/>
                  </a:path>
                </a:pathLst>
              </a:cu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112" name="Google Shape;4112;p12"/>
              <p:cNvSpPr/>
              <p:nvPr/>
            </p:nvSpPr>
            <p:spPr>
              <a:xfrm>
                <a:off x="920" y="3676"/>
                <a:ext cx="262" cy="169"/>
              </a:xfrm>
              <a:custGeom>
                <a:rect b="b" l="l" r="r" t="t"/>
                <a:pathLst>
                  <a:path extrusionOk="0" h="90" w="148">
                    <a:moveTo>
                      <a:pt x="96" y="90"/>
                    </a:moveTo>
                    <a:cubicBezTo>
                      <a:pt x="96" y="90"/>
                      <a:pt x="96" y="90"/>
                      <a:pt x="96" y="90"/>
                    </a:cubicBezTo>
                    <a:cubicBezTo>
                      <a:pt x="96" y="89"/>
                      <a:pt x="96" y="89"/>
                      <a:pt x="96" y="89"/>
                    </a:cubicBezTo>
                    <a:cubicBezTo>
                      <a:pt x="96" y="89"/>
                      <a:pt x="96" y="89"/>
                      <a:pt x="96" y="89"/>
                    </a:cubicBezTo>
                    <a:cubicBezTo>
                      <a:pt x="96" y="89"/>
                      <a:pt x="96" y="89"/>
                      <a:pt x="96" y="88"/>
                    </a:cubicBezTo>
                    <a:cubicBezTo>
                      <a:pt x="96" y="88"/>
                      <a:pt x="96" y="87"/>
                      <a:pt x="96" y="86"/>
                    </a:cubicBezTo>
                    <a:cubicBezTo>
                      <a:pt x="96" y="85"/>
                      <a:pt x="96" y="83"/>
                      <a:pt x="95" y="80"/>
                    </a:cubicBezTo>
                    <a:cubicBezTo>
                      <a:pt x="95" y="78"/>
                      <a:pt x="95" y="75"/>
                      <a:pt x="94" y="72"/>
                    </a:cubicBezTo>
                    <a:cubicBezTo>
                      <a:pt x="93" y="69"/>
                      <a:pt x="92" y="66"/>
                      <a:pt x="91" y="63"/>
                    </a:cubicBezTo>
                    <a:cubicBezTo>
                      <a:pt x="89" y="60"/>
                      <a:pt x="88" y="56"/>
                      <a:pt x="86" y="53"/>
                    </a:cubicBezTo>
                    <a:cubicBezTo>
                      <a:pt x="85" y="51"/>
                      <a:pt x="84" y="50"/>
                      <a:pt x="83" y="48"/>
                    </a:cubicBezTo>
                    <a:cubicBezTo>
                      <a:pt x="81" y="46"/>
                      <a:pt x="80" y="45"/>
                      <a:pt x="79" y="43"/>
                    </a:cubicBezTo>
                    <a:cubicBezTo>
                      <a:pt x="78" y="42"/>
                      <a:pt x="78" y="41"/>
                      <a:pt x="77" y="40"/>
                    </a:cubicBezTo>
                    <a:cubicBezTo>
                      <a:pt x="75" y="38"/>
                      <a:pt x="75" y="38"/>
                      <a:pt x="75" y="38"/>
                    </a:cubicBezTo>
                    <a:cubicBezTo>
                      <a:pt x="70" y="33"/>
                      <a:pt x="70" y="33"/>
                      <a:pt x="70" y="33"/>
                    </a:cubicBezTo>
                    <a:cubicBezTo>
                      <a:pt x="67" y="30"/>
                      <a:pt x="63" y="27"/>
                      <a:pt x="59" y="25"/>
                    </a:cubicBezTo>
                    <a:cubicBezTo>
                      <a:pt x="56" y="22"/>
                      <a:pt x="52" y="20"/>
                      <a:pt x="48" y="18"/>
                    </a:cubicBezTo>
                    <a:cubicBezTo>
                      <a:pt x="44" y="16"/>
                      <a:pt x="40" y="14"/>
                      <a:pt x="36" y="12"/>
                    </a:cubicBezTo>
                    <a:cubicBezTo>
                      <a:pt x="32" y="11"/>
                      <a:pt x="28" y="10"/>
                      <a:pt x="25" y="8"/>
                    </a:cubicBezTo>
                    <a:cubicBezTo>
                      <a:pt x="23" y="8"/>
                      <a:pt x="21" y="7"/>
                      <a:pt x="20" y="7"/>
                    </a:cubicBezTo>
                    <a:cubicBezTo>
                      <a:pt x="18" y="6"/>
                      <a:pt x="16" y="6"/>
                      <a:pt x="15" y="6"/>
                    </a:cubicBezTo>
                    <a:cubicBezTo>
                      <a:pt x="12" y="5"/>
                      <a:pt x="9" y="4"/>
                      <a:pt x="7" y="4"/>
                    </a:cubicBezTo>
                    <a:cubicBezTo>
                      <a:pt x="3" y="3"/>
                      <a:pt x="0" y="3"/>
                      <a:pt x="0" y="3"/>
                    </a:cubicBezTo>
                    <a:cubicBezTo>
                      <a:pt x="0" y="3"/>
                      <a:pt x="3" y="2"/>
                      <a:pt x="7" y="2"/>
                    </a:cubicBezTo>
                    <a:cubicBezTo>
                      <a:pt x="9" y="1"/>
                      <a:pt x="12" y="1"/>
                      <a:pt x="15" y="1"/>
                    </a:cubicBezTo>
                    <a:cubicBezTo>
                      <a:pt x="17" y="1"/>
                      <a:pt x="19" y="0"/>
                      <a:pt x="20" y="0"/>
                    </a:cubicBezTo>
                    <a:cubicBezTo>
                      <a:pt x="22" y="0"/>
                      <a:pt x="24" y="0"/>
                      <a:pt x="26" y="0"/>
                    </a:cubicBezTo>
                    <a:cubicBezTo>
                      <a:pt x="30" y="0"/>
                      <a:pt x="34" y="0"/>
                      <a:pt x="39" y="0"/>
                    </a:cubicBezTo>
                    <a:cubicBezTo>
                      <a:pt x="43" y="1"/>
                      <a:pt x="48" y="1"/>
                      <a:pt x="53" y="2"/>
                    </a:cubicBezTo>
                    <a:cubicBezTo>
                      <a:pt x="58" y="2"/>
                      <a:pt x="63" y="4"/>
                      <a:pt x="68" y="5"/>
                    </a:cubicBezTo>
                    <a:cubicBezTo>
                      <a:pt x="74" y="7"/>
                      <a:pt x="79" y="9"/>
                      <a:pt x="84" y="11"/>
                    </a:cubicBezTo>
                    <a:cubicBezTo>
                      <a:pt x="92" y="15"/>
                      <a:pt x="92" y="15"/>
                      <a:pt x="92" y="15"/>
                    </a:cubicBezTo>
                    <a:cubicBezTo>
                      <a:pt x="96" y="17"/>
                      <a:pt x="96" y="17"/>
                      <a:pt x="96" y="17"/>
                    </a:cubicBezTo>
                    <a:cubicBezTo>
                      <a:pt x="97" y="17"/>
                      <a:pt x="98" y="18"/>
                      <a:pt x="99" y="19"/>
                    </a:cubicBezTo>
                    <a:cubicBezTo>
                      <a:pt x="102" y="21"/>
                      <a:pt x="104" y="22"/>
                      <a:pt x="106" y="24"/>
                    </a:cubicBezTo>
                    <a:cubicBezTo>
                      <a:pt x="109" y="26"/>
                      <a:pt x="111" y="27"/>
                      <a:pt x="113" y="29"/>
                    </a:cubicBezTo>
                    <a:cubicBezTo>
                      <a:pt x="117" y="33"/>
                      <a:pt x="121" y="37"/>
                      <a:pt x="125" y="41"/>
                    </a:cubicBezTo>
                    <a:cubicBezTo>
                      <a:pt x="128" y="45"/>
                      <a:pt x="131" y="48"/>
                      <a:pt x="134" y="52"/>
                    </a:cubicBezTo>
                    <a:cubicBezTo>
                      <a:pt x="136" y="56"/>
                      <a:pt x="138" y="60"/>
                      <a:pt x="140" y="63"/>
                    </a:cubicBezTo>
                    <a:cubicBezTo>
                      <a:pt x="142" y="66"/>
                      <a:pt x="144" y="69"/>
                      <a:pt x="145" y="72"/>
                    </a:cubicBezTo>
                    <a:cubicBezTo>
                      <a:pt x="145" y="73"/>
                      <a:pt x="146" y="75"/>
                      <a:pt x="146" y="76"/>
                    </a:cubicBezTo>
                    <a:cubicBezTo>
                      <a:pt x="147" y="77"/>
                      <a:pt x="147" y="78"/>
                      <a:pt x="147" y="79"/>
                    </a:cubicBezTo>
                    <a:cubicBezTo>
                      <a:pt x="148" y="80"/>
                      <a:pt x="148" y="80"/>
                      <a:pt x="148" y="81"/>
                    </a:cubicBezTo>
                    <a:cubicBezTo>
                      <a:pt x="148" y="81"/>
                      <a:pt x="148" y="81"/>
                      <a:pt x="148" y="81"/>
                    </a:cubicBezTo>
                    <a:lnTo>
                      <a:pt x="96" y="90"/>
                    </a:lnTo>
                    <a:close/>
                  </a:path>
                </a:pathLst>
              </a:cu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113" name="Google Shape;4113;p12"/>
              <p:cNvSpPr/>
              <p:nvPr/>
            </p:nvSpPr>
            <p:spPr>
              <a:xfrm>
                <a:off x="1094" y="3517"/>
                <a:ext cx="94" cy="281"/>
              </a:xfrm>
              <a:custGeom>
                <a:rect b="b" l="l" r="r" t="t"/>
                <a:pathLst>
                  <a:path extrusionOk="0" h="150" w="53">
                    <a:moveTo>
                      <a:pt x="0" y="150"/>
                    </a:moveTo>
                    <a:cubicBezTo>
                      <a:pt x="0" y="150"/>
                      <a:pt x="0" y="150"/>
                      <a:pt x="0" y="148"/>
                    </a:cubicBezTo>
                    <a:cubicBezTo>
                      <a:pt x="0" y="147"/>
                      <a:pt x="0" y="145"/>
                      <a:pt x="1" y="143"/>
                    </a:cubicBezTo>
                    <a:cubicBezTo>
                      <a:pt x="1" y="139"/>
                      <a:pt x="1" y="132"/>
                      <a:pt x="2" y="125"/>
                    </a:cubicBezTo>
                    <a:cubicBezTo>
                      <a:pt x="4" y="110"/>
                      <a:pt x="7" y="90"/>
                      <a:pt x="12" y="70"/>
                    </a:cubicBezTo>
                    <a:cubicBezTo>
                      <a:pt x="14" y="61"/>
                      <a:pt x="17" y="51"/>
                      <a:pt x="20" y="42"/>
                    </a:cubicBezTo>
                    <a:cubicBezTo>
                      <a:pt x="22" y="38"/>
                      <a:pt x="24" y="33"/>
                      <a:pt x="26" y="30"/>
                    </a:cubicBezTo>
                    <a:cubicBezTo>
                      <a:pt x="28" y="26"/>
                      <a:pt x="30" y="22"/>
                      <a:pt x="32" y="19"/>
                    </a:cubicBezTo>
                    <a:cubicBezTo>
                      <a:pt x="33" y="16"/>
                      <a:pt x="36" y="13"/>
                      <a:pt x="37" y="10"/>
                    </a:cubicBezTo>
                    <a:cubicBezTo>
                      <a:pt x="39" y="8"/>
                      <a:pt x="41" y="6"/>
                      <a:pt x="43" y="5"/>
                    </a:cubicBezTo>
                    <a:cubicBezTo>
                      <a:pt x="44" y="3"/>
                      <a:pt x="46" y="2"/>
                      <a:pt x="47" y="1"/>
                    </a:cubicBezTo>
                    <a:cubicBezTo>
                      <a:pt x="47" y="1"/>
                      <a:pt x="48" y="0"/>
                      <a:pt x="48" y="0"/>
                    </a:cubicBezTo>
                    <a:cubicBezTo>
                      <a:pt x="48" y="0"/>
                      <a:pt x="48" y="1"/>
                      <a:pt x="47" y="2"/>
                    </a:cubicBezTo>
                    <a:cubicBezTo>
                      <a:pt x="46" y="3"/>
                      <a:pt x="45" y="4"/>
                      <a:pt x="45" y="6"/>
                    </a:cubicBezTo>
                    <a:cubicBezTo>
                      <a:pt x="44" y="8"/>
                      <a:pt x="43" y="10"/>
                      <a:pt x="42" y="13"/>
                    </a:cubicBezTo>
                    <a:cubicBezTo>
                      <a:pt x="41" y="15"/>
                      <a:pt x="40" y="19"/>
                      <a:pt x="39" y="22"/>
                    </a:cubicBezTo>
                    <a:cubicBezTo>
                      <a:pt x="38" y="25"/>
                      <a:pt x="38" y="29"/>
                      <a:pt x="38" y="33"/>
                    </a:cubicBezTo>
                    <a:cubicBezTo>
                      <a:pt x="37" y="37"/>
                      <a:pt x="37" y="41"/>
                      <a:pt x="37" y="45"/>
                    </a:cubicBezTo>
                    <a:cubicBezTo>
                      <a:pt x="37" y="54"/>
                      <a:pt x="37" y="63"/>
                      <a:pt x="38" y="72"/>
                    </a:cubicBezTo>
                    <a:cubicBezTo>
                      <a:pt x="40" y="91"/>
                      <a:pt x="44" y="109"/>
                      <a:pt x="47" y="123"/>
                    </a:cubicBezTo>
                    <a:cubicBezTo>
                      <a:pt x="49" y="129"/>
                      <a:pt x="50" y="135"/>
                      <a:pt x="51" y="139"/>
                    </a:cubicBezTo>
                    <a:cubicBezTo>
                      <a:pt x="52" y="140"/>
                      <a:pt x="52" y="142"/>
                      <a:pt x="52" y="143"/>
                    </a:cubicBezTo>
                    <a:cubicBezTo>
                      <a:pt x="53" y="144"/>
                      <a:pt x="53" y="144"/>
                      <a:pt x="53" y="144"/>
                    </a:cubicBezTo>
                    <a:lnTo>
                      <a:pt x="0" y="150"/>
                    </a:lnTo>
                    <a:close/>
                  </a:path>
                </a:pathLst>
              </a:cu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114" name="Google Shape;4114;p12"/>
              <p:cNvSpPr/>
              <p:nvPr/>
            </p:nvSpPr>
            <p:spPr>
              <a:xfrm>
                <a:off x="1289" y="3618"/>
                <a:ext cx="44" cy="64"/>
              </a:xfrm>
              <a:custGeom>
                <a:rect b="b" l="l" r="r" t="t"/>
                <a:pathLst>
                  <a:path extrusionOk="0" h="34" w="25">
                    <a:moveTo>
                      <a:pt x="19" y="0"/>
                    </a:moveTo>
                    <a:cubicBezTo>
                      <a:pt x="15" y="0"/>
                      <a:pt x="16" y="4"/>
                      <a:pt x="13" y="4"/>
                    </a:cubicBezTo>
                    <a:cubicBezTo>
                      <a:pt x="10" y="4"/>
                      <a:pt x="11" y="0"/>
                      <a:pt x="6" y="0"/>
                    </a:cubicBezTo>
                    <a:cubicBezTo>
                      <a:pt x="2" y="0"/>
                      <a:pt x="0" y="8"/>
                      <a:pt x="13" y="34"/>
                    </a:cubicBezTo>
                    <a:cubicBezTo>
                      <a:pt x="25" y="7"/>
                      <a:pt x="24" y="0"/>
                      <a:pt x="19" y="0"/>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115" name="Google Shape;4115;p12"/>
              <p:cNvSpPr/>
              <p:nvPr/>
            </p:nvSpPr>
            <p:spPr>
              <a:xfrm>
                <a:off x="1255" y="3622"/>
                <a:ext cx="57" cy="60"/>
              </a:xfrm>
              <a:custGeom>
                <a:rect b="b" l="l" r="r" t="t"/>
                <a:pathLst>
                  <a:path extrusionOk="0" h="32" w="32">
                    <a:moveTo>
                      <a:pt x="12" y="3"/>
                    </a:moveTo>
                    <a:cubicBezTo>
                      <a:pt x="9" y="6"/>
                      <a:pt x="13" y="9"/>
                      <a:pt x="11" y="11"/>
                    </a:cubicBezTo>
                    <a:cubicBezTo>
                      <a:pt x="8" y="13"/>
                      <a:pt x="6" y="9"/>
                      <a:pt x="3" y="12"/>
                    </a:cubicBezTo>
                    <a:cubicBezTo>
                      <a:pt x="0" y="16"/>
                      <a:pt x="5" y="23"/>
                      <a:pt x="32" y="32"/>
                    </a:cubicBezTo>
                    <a:cubicBezTo>
                      <a:pt x="21" y="4"/>
                      <a:pt x="15" y="0"/>
                      <a:pt x="12" y="3"/>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116" name="Google Shape;4116;p12"/>
              <p:cNvSpPr/>
              <p:nvPr/>
            </p:nvSpPr>
            <p:spPr>
              <a:xfrm>
                <a:off x="1250" y="3659"/>
                <a:ext cx="62" cy="47"/>
              </a:xfrm>
              <a:custGeom>
                <a:rect b="b" l="l" r="r" t="t"/>
                <a:pathLst>
                  <a:path extrusionOk="0" h="25" w="35">
                    <a:moveTo>
                      <a:pt x="0" y="6"/>
                    </a:moveTo>
                    <a:cubicBezTo>
                      <a:pt x="0" y="10"/>
                      <a:pt x="5" y="9"/>
                      <a:pt x="5" y="12"/>
                    </a:cubicBezTo>
                    <a:cubicBezTo>
                      <a:pt x="5" y="15"/>
                      <a:pt x="0" y="14"/>
                      <a:pt x="0" y="19"/>
                    </a:cubicBezTo>
                    <a:cubicBezTo>
                      <a:pt x="1" y="23"/>
                      <a:pt x="9" y="25"/>
                      <a:pt x="35" y="12"/>
                    </a:cubicBezTo>
                    <a:cubicBezTo>
                      <a:pt x="8" y="0"/>
                      <a:pt x="1" y="1"/>
                      <a:pt x="0" y="6"/>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117" name="Google Shape;4117;p12"/>
              <p:cNvSpPr/>
              <p:nvPr/>
            </p:nvSpPr>
            <p:spPr>
              <a:xfrm>
                <a:off x="1255" y="3682"/>
                <a:ext cx="57" cy="60"/>
              </a:xfrm>
              <a:custGeom>
                <a:rect b="b" l="l" r="r" t="t"/>
                <a:pathLst>
                  <a:path extrusionOk="0" h="32" w="32">
                    <a:moveTo>
                      <a:pt x="3" y="20"/>
                    </a:moveTo>
                    <a:cubicBezTo>
                      <a:pt x="6" y="23"/>
                      <a:pt x="8" y="19"/>
                      <a:pt x="11" y="21"/>
                    </a:cubicBezTo>
                    <a:cubicBezTo>
                      <a:pt x="13" y="23"/>
                      <a:pt x="9" y="26"/>
                      <a:pt x="12" y="29"/>
                    </a:cubicBezTo>
                    <a:cubicBezTo>
                      <a:pt x="15" y="32"/>
                      <a:pt x="22" y="27"/>
                      <a:pt x="32" y="0"/>
                    </a:cubicBezTo>
                    <a:cubicBezTo>
                      <a:pt x="4" y="10"/>
                      <a:pt x="0" y="17"/>
                      <a:pt x="3" y="20"/>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118" name="Google Shape;4118;p12"/>
              <p:cNvSpPr/>
              <p:nvPr/>
            </p:nvSpPr>
            <p:spPr>
              <a:xfrm>
                <a:off x="1289" y="3682"/>
                <a:ext cx="44" cy="65"/>
              </a:xfrm>
              <a:custGeom>
                <a:rect b="b" l="l" r="r" t="t"/>
                <a:pathLst>
                  <a:path extrusionOk="0" h="35" w="25">
                    <a:moveTo>
                      <a:pt x="6" y="34"/>
                    </a:moveTo>
                    <a:cubicBezTo>
                      <a:pt x="11" y="35"/>
                      <a:pt x="10" y="30"/>
                      <a:pt x="13" y="30"/>
                    </a:cubicBezTo>
                    <a:cubicBezTo>
                      <a:pt x="16" y="30"/>
                      <a:pt x="15" y="35"/>
                      <a:pt x="19" y="34"/>
                    </a:cubicBezTo>
                    <a:cubicBezTo>
                      <a:pt x="24" y="34"/>
                      <a:pt x="25" y="26"/>
                      <a:pt x="13" y="0"/>
                    </a:cubicBezTo>
                    <a:cubicBezTo>
                      <a:pt x="0" y="27"/>
                      <a:pt x="2" y="34"/>
                      <a:pt x="6" y="34"/>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119" name="Google Shape;4119;p12"/>
              <p:cNvSpPr/>
              <p:nvPr/>
            </p:nvSpPr>
            <p:spPr>
              <a:xfrm>
                <a:off x="1312" y="3682"/>
                <a:ext cx="55" cy="60"/>
              </a:xfrm>
              <a:custGeom>
                <a:rect b="b" l="l" r="r" t="t"/>
                <a:pathLst>
                  <a:path extrusionOk="0" h="32" w="31">
                    <a:moveTo>
                      <a:pt x="19" y="29"/>
                    </a:moveTo>
                    <a:cubicBezTo>
                      <a:pt x="23" y="26"/>
                      <a:pt x="19" y="23"/>
                      <a:pt x="21" y="21"/>
                    </a:cubicBezTo>
                    <a:cubicBezTo>
                      <a:pt x="23" y="19"/>
                      <a:pt x="26" y="23"/>
                      <a:pt x="29" y="20"/>
                    </a:cubicBezTo>
                    <a:cubicBezTo>
                      <a:pt x="31" y="17"/>
                      <a:pt x="27" y="9"/>
                      <a:pt x="0" y="0"/>
                    </a:cubicBezTo>
                    <a:cubicBezTo>
                      <a:pt x="10" y="28"/>
                      <a:pt x="16" y="32"/>
                      <a:pt x="19" y="29"/>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120" name="Google Shape;4120;p12"/>
              <p:cNvSpPr/>
              <p:nvPr/>
            </p:nvSpPr>
            <p:spPr>
              <a:xfrm>
                <a:off x="1312" y="3659"/>
                <a:ext cx="60" cy="47"/>
              </a:xfrm>
              <a:custGeom>
                <a:rect b="b" l="l" r="r" t="t"/>
                <a:pathLst>
                  <a:path extrusionOk="0" h="25" w="34">
                    <a:moveTo>
                      <a:pt x="34" y="19"/>
                    </a:moveTo>
                    <a:cubicBezTo>
                      <a:pt x="34" y="14"/>
                      <a:pt x="30" y="15"/>
                      <a:pt x="30" y="12"/>
                    </a:cubicBezTo>
                    <a:cubicBezTo>
                      <a:pt x="30" y="9"/>
                      <a:pt x="34" y="10"/>
                      <a:pt x="34" y="6"/>
                    </a:cubicBezTo>
                    <a:cubicBezTo>
                      <a:pt x="34" y="1"/>
                      <a:pt x="26" y="0"/>
                      <a:pt x="0" y="12"/>
                    </a:cubicBezTo>
                    <a:cubicBezTo>
                      <a:pt x="27" y="25"/>
                      <a:pt x="34" y="23"/>
                      <a:pt x="34" y="19"/>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121" name="Google Shape;4121;p12"/>
              <p:cNvSpPr/>
              <p:nvPr/>
            </p:nvSpPr>
            <p:spPr>
              <a:xfrm>
                <a:off x="1312" y="3622"/>
                <a:ext cx="55" cy="60"/>
              </a:xfrm>
              <a:custGeom>
                <a:rect b="b" l="l" r="r" t="t"/>
                <a:pathLst>
                  <a:path extrusionOk="0" h="32" w="31">
                    <a:moveTo>
                      <a:pt x="29" y="12"/>
                    </a:moveTo>
                    <a:cubicBezTo>
                      <a:pt x="26" y="9"/>
                      <a:pt x="23" y="13"/>
                      <a:pt x="21" y="11"/>
                    </a:cubicBezTo>
                    <a:cubicBezTo>
                      <a:pt x="19" y="9"/>
                      <a:pt x="23" y="6"/>
                      <a:pt x="19" y="3"/>
                    </a:cubicBezTo>
                    <a:cubicBezTo>
                      <a:pt x="16" y="0"/>
                      <a:pt x="9" y="5"/>
                      <a:pt x="0" y="32"/>
                    </a:cubicBezTo>
                    <a:cubicBezTo>
                      <a:pt x="28" y="22"/>
                      <a:pt x="31" y="16"/>
                      <a:pt x="29" y="12"/>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122" name="Google Shape;4122;p12"/>
              <p:cNvSpPr/>
              <p:nvPr/>
            </p:nvSpPr>
            <p:spPr>
              <a:xfrm>
                <a:off x="1283" y="3652"/>
                <a:ext cx="55" cy="60"/>
              </a:xfrm>
              <a:prstGeom prst="ellipse">
                <a:avLst/>
              </a:prstGeom>
              <a:solidFill>
                <a:srgbClr val="FFC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123" name="Google Shape;4123;p12"/>
              <p:cNvSpPr/>
              <p:nvPr/>
            </p:nvSpPr>
            <p:spPr>
              <a:xfrm>
                <a:off x="1133" y="3633"/>
                <a:ext cx="44" cy="64"/>
              </a:xfrm>
              <a:custGeom>
                <a:rect b="b" l="l" r="r" t="t"/>
                <a:pathLst>
                  <a:path extrusionOk="0" h="34" w="25">
                    <a:moveTo>
                      <a:pt x="19" y="0"/>
                    </a:moveTo>
                    <a:cubicBezTo>
                      <a:pt x="15" y="0"/>
                      <a:pt x="16" y="4"/>
                      <a:pt x="13" y="4"/>
                    </a:cubicBezTo>
                    <a:cubicBezTo>
                      <a:pt x="10" y="4"/>
                      <a:pt x="11" y="0"/>
                      <a:pt x="6" y="0"/>
                    </a:cubicBezTo>
                    <a:cubicBezTo>
                      <a:pt x="2" y="0"/>
                      <a:pt x="0" y="8"/>
                      <a:pt x="13" y="34"/>
                    </a:cubicBezTo>
                    <a:cubicBezTo>
                      <a:pt x="25" y="7"/>
                      <a:pt x="24" y="0"/>
                      <a:pt x="19" y="0"/>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124" name="Google Shape;4124;p12"/>
              <p:cNvSpPr/>
              <p:nvPr/>
            </p:nvSpPr>
            <p:spPr>
              <a:xfrm>
                <a:off x="1099" y="3637"/>
                <a:ext cx="57" cy="60"/>
              </a:xfrm>
              <a:custGeom>
                <a:rect b="b" l="l" r="r" t="t"/>
                <a:pathLst>
                  <a:path extrusionOk="0" h="32" w="32">
                    <a:moveTo>
                      <a:pt x="12" y="3"/>
                    </a:moveTo>
                    <a:cubicBezTo>
                      <a:pt x="9" y="6"/>
                      <a:pt x="13" y="9"/>
                      <a:pt x="11" y="11"/>
                    </a:cubicBezTo>
                    <a:cubicBezTo>
                      <a:pt x="8" y="13"/>
                      <a:pt x="6" y="9"/>
                      <a:pt x="3" y="12"/>
                    </a:cubicBezTo>
                    <a:cubicBezTo>
                      <a:pt x="0" y="16"/>
                      <a:pt x="5" y="23"/>
                      <a:pt x="32" y="32"/>
                    </a:cubicBezTo>
                    <a:cubicBezTo>
                      <a:pt x="21" y="4"/>
                      <a:pt x="15" y="0"/>
                      <a:pt x="12" y="3"/>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125" name="Google Shape;4125;p12"/>
              <p:cNvSpPr/>
              <p:nvPr/>
            </p:nvSpPr>
            <p:spPr>
              <a:xfrm>
                <a:off x="1094" y="3674"/>
                <a:ext cx="62" cy="47"/>
              </a:xfrm>
              <a:custGeom>
                <a:rect b="b" l="l" r="r" t="t"/>
                <a:pathLst>
                  <a:path extrusionOk="0" h="25" w="35">
                    <a:moveTo>
                      <a:pt x="0" y="6"/>
                    </a:moveTo>
                    <a:cubicBezTo>
                      <a:pt x="0" y="10"/>
                      <a:pt x="5" y="9"/>
                      <a:pt x="5" y="12"/>
                    </a:cubicBezTo>
                    <a:cubicBezTo>
                      <a:pt x="5" y="15"/>
                      <a:pt x="0" y="14"/>
                      <a:pt x="0" y="19"/>
                    </a:cubicBezTo>
                    <a:cubicBezTo>
                      <a:pt x="1" y="23"/>
                      <a:pt x="9" y="25"/>
                      <a:pt x="35" y="12"/>
                    </a:cubicBezTo>
                    <a:cubicBezTo>
                      <a:pt x="8" y="0"/>
                      <a:pt x="1" y="1"/>
                      <a:pt x="0" y="6"/>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126" name="Google Shape;4126;p12"/>
              <p:cNvSpPr/>
              <p:nvPr/>
            </p:nvSpPr>
            <p:spPr>
              <a:xfrm>
                <a:off x="1099" y="3697"/>
                <a:ext cx="57" cy="60"/>
              </a:xfrm>
              <a:custGeom>
                <a:rect b="b" l="l" r="r" t="t"/>
                <a:pathLst>
                  <a:path extrusionOk="0" h="32" w="32">
                    <a:moveTo>
                      <a:pt x="3" y="20"/>
                    </a:moveTo>
                    <a:cubicBezTo>
                      <a:pt x="6" y="23"/>
                      <a:pt x="8" y="19"/>
                      <a:pt x="11" y="21"/>
                    </a:cubicBezTo>
                    <a:cubicBezTo>
                      <a:pt x="13" y="23"/>
                      <a:pt x="9" y="26"/>
                      <a:pt x="12" y="29"/>
                    </a:cubicBezTo>
                    <a:cubicBezTo>
                      <a:pt x="15" y="32"/>
                      <a:pt x="22" y="27"/>
                      <a:pt x="32" y="0"/>
                    </a:cubicBezTo>
                    <a:cubicBezTo>
                      <a:pt x="4" y="10"/>
                      <a:pt x="0" y="17"/>
                      <a:pt x="3" y="20"/>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127" name="Google Shape;4127;p12"/>
              <p:cNvSpPr/>
              <p:nvPr/>
            </p:nvSpPr>
            <p:spPr>
              <a:xfrm>
                <a:off x="1133" y="3697"/>
                <a:ext cx="44" cy="65"/>
              </a:xfrm>
              <a:custGeom>
                <a:rect b="b" l="l" r="r" t="t"/>
                <a:pathLst>
                  <a:path extrusionOk="0" h="35" w="25">
                    <a:moveTo>
                      <a:pt x="6" y="34"/>
                    </a:moveTo>
                    <a:cubicBezTo>
                      <a:pt x="11" y="35"/>
                      <a:pt x="10" y="30"/>
                      <a:pt x="13" y="30"/>
                    </a:cubicBezTo>
                    <a:cubicBezTo>
                      <a:pt x="16" y="30"/>
                      <a:pt x="15" y="35"/>
                      <a:pt x="19" y="34"/>
                    </a:cubicBezTo>
                    <a:cubicBezTo>
                      <a:pt x="24" y="34"/>
                      <a:pt x="25" y="26"/>
                      <a:pt x="13" y="0"/>
                    </a:cubicBezTo>
                    <a:cubicBezTo>
                      <a:pt x="0" y="27"/>
                      <a:pt x="2" y="34"/>
                      <a:pt x="6" y="34"/>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128" name="Google Shape;4128;p12"/>
              <p:cNvSpPr/>
              <p:nvPr/>
            </p:nvSpPr>
            <p:spPr>
              <a:xfrm>
                <a:off x="1156" y="3697"/>
                <a:ext cx="55" cy="60"/>
              </a:xfrm>
              <a:custGeom>
                <a:rect b="b" l="l" r="r" t="t"/>
                <a:pathLst>
                  <a:path extrusionOk="0" h="32" w="31">
                    <a:moveTo>
                      <a:pt x="19" y="29"/>
                    </a:moveTo>
                    <a:cubicBezTo>
                      <a:pt x="23" y="26"/>
                      <a:pt x="19" y="23"/>
                      <a:pt x="21" y="21"/>
                    </a:cubicBezTo>
                    <a:cubicBezTo>
                      <a:pt x="23" y="19"/>
                      <a:pt x="26" y="23"/>
                      <a:pt x="29" y="20"/>
                    </a:cubicBezTo>
                    <a:cubicBezTo>
                      <a:pt x="31" y="17"/>
                      <a:pt x="27" y="9"/>
                      <a:pt x="0" y="0"/>
                    </a:cubicBezTo>
                    <a:cubicBezTo>
                      <a:pt x="10" y="28"/>
                      <a:pt x="16" y="32"/>
                      <a:pt x="19" y="29"/>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129" name="Google Shape;4129;p12"/>
              <p:cNvSpPr/>
              <p:nvPr/>
            </p:nvSpPr>
            <p:spPr>
              <a:xfrm>
                <a:off x="1156" y="3674"/>
                <a:ext cx="60" cy="47"/>
              </a:xfrm>
              <a:custGeom>
                <a:rect b="b" l="l" r="r" t="t"/>
                <a:pathLst>
                  <a:path extrusionOk="0" h="25" w="34">
                    <a:moveTo>
                      <a:pt x="34" y="19"/>
                    </a:moveTo>
                    <a:cubicBezTo>
                      <a:pt x="34" y="14"/>
                      <a:pt x="30" y="15"/>
                      <a:pt x="30" y="12"/>
                    </a:cubicBezTo>
                    <a:cubicBezTo>
                      <a:pt x="30" y="9"/>
                      <a:pt x="34" y="10"/>
                      <a:pt x="34" y="6"/>
                    </a:cubicBezTo>
                    <a:cubicBezTo>
                      <a:pt x="34" y="1"/>
                      <a:pt x="26" y="0"/>
                      <a:pt x="0" y="12"/>
                    </a:cubicBezTo>
                    <a:cubicBezTo>
                      <a:pt x="27" y="25"/>
                      <a:pt x="34" y="23"/>
                      <a:pt x="34" y="19"/>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130" name="Google Shape;4130;p12"/>
              <p:cNvSpPr/>
              <p:nvPr/>
            </p:nvSpPr>
            <p:spPr>
              <a:xfrm>
                <a:off x="1156" y="3637"/>
                <a:ext cx="55" cy="60"/>
              </a:xfrm>
              <a:custGeom>
                <a:rect b="b" l="l" r="r" t="t"/>
                <a:pathLst>
                  <a:path extrusionOk="0" h="32" w="31">
                    <a:moveTo>
                      <a:pt x="29" y="12"/>
                    </a:moveTo>
                    <a:cubicBezTo>
                      <a:pt x="26" y="9"/>
                      <a:pt x="23" y="13"/>
                      <a:pt x="21" y="11"/>
                    </a:cubicBezTo>
                    <a:cubicBezTo>
                      <a:pt x="19" y="9"/>
                      <a:pt x="23" y="6"/>
                      <a:pt x="19" y="3"/>
                    </a:cubicBezTo>
                    <a:cubicBezTo>
                      <a:pt x="16" y="0"/>
                      <a:pt x="9" y="5"/>
                      <a:pt x="0" y="32"/>
                    </a:cubicBezTo>
                    <a:cubicBezTo>
                      <a:pt x="28" y="22"/>
                      <a:pt x="31" y="16"/>
                      <a:pt x="29" y="12"/>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131" name="Google Shape;4131;p12"/>
              <p:cNvSpPr/>
              <p:nvPr/>
            </p:nvSpPr>
            <p:spPr>
              <a:xfrm>
                <a:off x="1127" y="3667"/>
                <a:ext cx="55" cy="60"/>
              </a:xfrm>
              <a:prstGeom prst="ellipse">
                <a:avLst/>
              </a:prstGeom>
              <a:solidFill>
                <a:srgbClr val="FFC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132" name="Google Shape;4132;p12"/>
              <p:cNvSpPr/>
              <p:nvPr/>
            </p:nvSpPr>
            <p:spPr>
              <a:xfrm>
                <a:off x="955" y="3490"/>
                <a:ext cx="45" cy="64"/>
              </a:xfrm>
              <a:custGeom>
                <a:rect b="b" l="l" r="r" t="t"/>
                <a:pathLst>
                  <a:path extrusionOk="0" h="34" w="25">
                    <a:moveTo>
                      <a:pt x="19" y="0"/>
                    </a:moveTo>
                    <a:cubicBezTo>
                      <a:pt x="15" y="0"/>
                      <a:pt x="16" y="4"/>
                      <a:pt x="13" y="4"/>
                    </a:cubicBezTo>
                    <a:cubicBezTo>
                      <a:pt x="10" y="4"/>
                      <a:pt x="11" y="0"/>
                      <a:pt x="6" y="0"/>
                    </a:cubicBezTo>
                    <a:cubicBezTo>
                      <a:pt x="2" y="0"/>
                      <a:pt x="0" y="8"/>
                      <a:pt x="13" y="34"/>
                    </a:cubicBezTo>
                    <a:cubicBezTo>
                      <a:pt x="25" y="7"/>
                      <a:pt x="24" y="0"/>
                      <a:pt x="19" y="0"/>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133" name="Google Shape;4133;p12"/>
              <p:cNvSpPr/>
              <p:nvPr/>
            </p:nvSpPr>
            <p:spPr>
              <a:xfrm>
                <a:off x="922" y="3494"/>
                <a:ext cx="56" cy="60"/>
              </a:xfrm>
              <a:custGeom>
                <a:rect b="b" l="l" r="r" t="t"/>
                <a:pathLst>
                  <a:path extrusionOk="0" h="32" w="32">
                    <a:moveTo>
                      <a:pt x="12" y="3"/>
                    </a:moveTo>
                    <a:cubicBezTo>
                      <a:pt x="9" y="6"/>
                      <a:pt x="13" y="9"/>
                      <a:pt x="11" y="11"/>
                    </a:cubicBezTo>
                    <a:cubicBezTo>
                      <a:pt x="8" y="13"/>
                      <a:pt x="6" y="9"/>
                      <a:pt x="3" y="12"/>
                    </a:cubicBezTo>
                    <a:cubicBezTo>
                      <a:pt x="0" y="16"/>
                      <a:pt x="5" y="23"/>
                      <a:pt x="32" y="32"/>
                    </a:cubicBezTo>
                    <a:cubicBezTo>
                      <a:pt x="21" y="4"/>
                      <a:pt x="15" y="0"/>
                      <a:pt x="12" y="3"/>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134" name="Google Shape;4134;p12"/>
              <p:cNvSpPr/>
              <p:nvPr/>
            </p:nvSpPr>
            <p:spPr>
              <a:xfrm>
                <a:off x="916" y="3532"/>
                <a:ext cx="62" cy="46"/>
              </a:xfrm>
              <a:custGeom>
                <a:rect b="b" l="l" r="r" t="t"/>
                <a:pathLst>
                  <a:path extrusionOk="0" h="25" w="35">
                    <a:moveTo>
                      <a:pt x="0" y="6"/>
                    </a:moveTo>
                    <a:cubicBezTo>
                      <a:pt x="0" y="10"/>
                      <a:pt x="5" y="9"/>
                      <a:pt x="5" y="12"/>
                    </a:cubicBezTo>
                    <a:cubicBezTo>
                      <a:pt x="5" y="15"/>
                      <a:pt x="0" y="14"/>
                      <a:pt x="0" y="19"/>
                    </a:cubicBezTo>
                    <a:cubicBezTo>
                      <a:pt x="1" y="23"/>
                      <a:pt x="9" y="25"/>
                      <a:pt x="35" y="12"/>
                    </a:cubicBezTo>
                    <a:cubicBezTo>
                      <a:pt x="8" y="0"/>
                      <a:pt x="1" y="1"/>
                      <a:pt x="0" y="6"/>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135" name="Google Shape;4135;p12"/>
              <p:cNvSpPr/>
              <p:nvPr/>
            </p:nvSpPr>
            <p:spPr>
              <a:xfrm>
                <a:off x="922" y="3554"/>
                <a:ext cx="56" cy="60"/>
              </a:xfrm>
              <a:custGeom>
                <a:rect b="b" l="l" r="r" t="t"/>
                <a:pathLst>
                  <a:path extrusionOk="0" h="32" w="32">
                    <a:moveTo>
                      <a:pt x="3" y="20"/>
                    </a:moveTo>
                    <a:cubicBezTo>
                      <a:pt x="6" y="23"/>
                      <a:pt x="8" y="19"/>
                      <a:pt x="11" y="21"/>
                    </a:cubicBezTo>
                    <a:cubicBezTo>
                      <a:pt x="13" y="23"/>
                      <a:pt x="9" y="26"/>
                      <a:pt x="12" y="29"/>
                    </a:cubicBezTo>
                    <a:cubicBezTo>
                      <a:pt x="15" y="32"/>
                      <a:pt x="22" y="27"/>
                      <a:pt x="32" y="0"/>
                    </a:cubicBezTo>
                    <a:cubicBezTo>
                      <a:pt x="4" y="10"/>
                      <a:pt x="0" y="17"/>
                      <a:pt x="3" y="20"/>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136" name="Google Shape;4136;p12"/>
              <p:cNvSpPr/>
              <p:nvPr/>
            </p:nvSpPr>
            <p:spPr>
              <a:xfrm>
                <a:off x="955" y="3554"/>
                <a:ext cx="45" cy="66"/>
              </a:xfrm>
              <a:custGeom>
                <a:rect b="b" l="l" r="r" t="t"/>
                <a:pathLst>
                  <a:path extrusionOk="0" h="35" w="25">
                    <a:moveTo>
                      <a:pt x="6" y="34"/>
                    </a:moveTo>
                    <a:cubicBezTo>
                      <a:pt x="11" y="35"/>
                      <a:pt x="10" y="30"/>
                      <a:pt x="13" y="30"/>
                    </a:cubicBezTo>
                    <a:cubicBezTo>
                      <a:pt x="16" y="30"/>
                      <a:pt x="15" y="35"/>
                      <a:pt x="19" y="34"/>
                    </a:cubicBezTo>
                    <a:cubicBezTo>
                      <a:pt x="24" y="34"/>
                      <a:pt x="25" y="26"/>
                      <a:pt x="13" y="0"/>
                    </a:cubicBezTo>
                    <a:cubicBezTo>
                      <a:pt x="0" y="27"/>
                      <a:pt x="2" y="34"/>
                      <a:pt x="6" y="34"/>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137" name="Google Shape;4137;p12"/>
              <p:cNvSpPr/>
              <p:nvPr/>
            </p:nvSpPr>
            <p:spPr>
              <a:xfrm>
                <a:off x="978" y="3554"/>
                <a:ext cx="55" cy="60"/>
              </a:xfrm>
              <a:custGeom>
                <a:rect b="b" l="l" r="r" t="t"/>
                <a:pathLst>
                  <a:path extrusionOk="0" h="32" w="31">
                    <a:moveTo>
                      <a:pt x="19" y="29"/>
                    </a:moveTo>
                    <a:cubicBezTo>
                      <a:pt x="23" y="26"/>
                      <a:pt x="19" y="23"/>
                      <a:pt x="21" y="21"/>
                    </a:cubicBezTo>
                    <a:cubicBezTo>
                      <a:pt x="23" y="19"/>
                      <a:pt x="26" y="23"/>
                      <a:pt x="29" y="20"/>
                    </a:cubicBezTo>
                    <a:cubicBezTo>
                      <a:pt x="31" y="17"/>
                      <a:pt x="27" y="9"/>
                      <a:pt x="0" y="0"/>
                    </a:cubicBezTo>
                    <a:cubicBezTo>
                      <a:pt x="10" y="28"/>
                      <a:pt x="16" y="32"/>
                      <a:pt x="19" y="29"/>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138" name="Google Shape;4138;p12"/>
              <p:cNvSpPr/>
              <p:nvPr/>
            </p:nvSpPr>
            <p:spPr>
              <a:xfrm>
                <a:off x="978" y="3532"/>
                <a:ext cx="61" cy="46"/>
              </a:xfrm>
              <a:custGeom>
                <a:rect b="b" l="l" r="r" t="t"/>
                <a:pathLst>
                  <a:path extrusionOk="0" h="25" w="34">
                    <a:moveTo>
                      <a:pt x="34" y="19"/>
                    </a:moveTo>
                    <a:cubicBezTo>
                      <a:pt x="34" y="14"/>
                      <a:pt x="30" y="15"/>
                      <a:pt x="30" y="12"/>
                    </a:cubicBezTo>
                    <a:cubicBezTo>
                      <a:pt x="30" y="9"/>
                      <a:pt x="34" y="10"/>
                      <a:pt x="34" y="6"/>
                    </a:cubicBezTo>
                    <a:cubicBezTo>
                      <a:pt x="34" y="1"/>
                      <a:pt x="26" y="0"/>
                      <a:pt x="0" y="12"/>
                    </a:cubicBezTo>
                    <a:cubicBezTo>
                      <a:pt x="27" y="25"/>
                      <a:pt x="34" y="23"/>
                      <a:pt x="34" y="19"/>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139" name="Google Shape;4139;p12"/>
              <p:cNvSpPr/>
              <p:nvPr/>
            </p:nvSpPr>
            <p:spPr>
              <a:xfrm>
                <a:off x="978" y="3494"/>
                <a:ext cx="55" cy="60"/>
              </a:xfrm>
              <a:custGeom>
                <a:rect b="b" l="l" r="r" t="t"/>
                <a:pathLst>
                  <a:path extrusionOk="0" h="32" w="31">
                    <a:moveTo>
                      <a:pt x="29" y="12"/>
                    </a:moveTo>
                    <a:cubicBezTo>
                      <a:pt x="26" y="9"/>
                      <a:pt x="23" y="13"/>
                      <a:pt x="21" y="11"/>
                    </a:cubicBezTo>
                    <a:cubicBezTo>
                      <a:pt x="19" y="9"/>
                      <a:pt x="23" y="6"/>
                      <a:pt x="19" y="3"/>
                    </a:cubicBezTo>
                    <a:cubicBezTo>
                      <a:pt x="16" y="0"/>
                      <a:pt x="9" y="5"/>
                      <a:pt x="0" y="32"/>
                    </a:cubicBezTo>
                    <a:cubicBezTo>
                      <a:pt x="28" y="22"/>
                      <a:pt x="31" y="16"/>
                      <a:pt x="29" y="12"/>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140" name="Google Shape;4140;p12"/>
              <p:cNvSpPr/>
              <p:nvPr/>
            </p:nvSpPr>
            <p:spPr>
              <a:xfrm>
                <a:off x="950" y="3524"/>
                <a:ext cx="55" cy="60"/>
              </a:xfrm>
              <a:prstGeom prst="ellipse">
                <a:avLst/>
              </a:prstGeom>
              <a:solidFill>
                <a:srgbClr val="FFC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141" name="Google Shape;4141;p12"/>
              <p:cNvSpPr/>
              <p:nvPr/>
            </p:nvSpPr>
            <p:spPr>
              <a:xfrm>
                <a:off x="927" y="3625"/>
                <a:ext cx="44" cy="64"/>
              </a:xfrm>
              <a:custGeom>
                <a:rect b="b" l="l" r="r" t="t"/>
                <a:pathLst>
                  <a:path extrusionOk="0" h="34" w="25">
                    <a:moveTo>
                      <a:pt x="19" y="0"/>
                    </a:moveTo>
                    <a:cubicBezTo>
                      <a:pt x="15" y="0"/>
                      <a:pt x="16" y="4"/>
                      <a:pt x="13" y="4"/>
                    </a:cubicBezTo>
                    <a:cubicBezTo>
                      <a:pt x="10" y="4"/>
                      <a:pt x="11" y="0"/>
                      <a:pt x="6" y="0"/>
                    </a:cubicBezTo>
                    <a:cubicBezTo>
                      <a:pt x="2" y="0"/>
                      <a:pt x="0" y="8"/>
                      <a:pt x="13" y="34"/>
                    </a:cubicBezTo>
                    <a:cubicBezTo>
                      <a:pt x="25" y="7"/>
                      <a:pt x="24" y="0"/>
                      <a:pt x="19" y="0"/>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142" name="Google Shape;4142;p12"/>
              <p:cNvSpPr/>
              <p:nvPr/>
            </p:nvSpPr>
            <p:spPr>
              <a:xfrm>
                <a:off x="893" y="3629"/>
                <a:ext cx="57" cy="60"/>
              </a:xfrm>
              <a:custGeom>
                <a:rect b="b" l="l" r="r" t="t"/>
                <a:pathLst>
                  <a:path extrusionOk="0" h="32" w="32">
                    <a:moveTo>
                      <a:pt x="12" y="3"/>
                    </a:moveTo>
                    <a:cubicBezTo>
                      <a:pt x="9" y="6"/>
                      <a:pt x="13" y="9"/>
                      <a:pt x="11" y="11"/>
                    </a:cubicBezTo>
                    <a:cubicBezTo>
                      <a:pt x="8" y="13"/>
                      <a:pt x="6" y="9"/>
                      <a:pt x="3" y="12"/>
                    </a:cubicBezTo>
                    <a:cubicBezTo>
                      <a:pt x="0" y="16"/>
                      <a:pt x="5" y="23"/>
                      <a:pt x="32" y="32"/>
                    </a:cubicBezTo>
                    <a:cubicBezTo>
                      <a:pt x="21" y="4"/>
                      <a:pt x="15" y="0"/>
                      <a:pt x="12" y="3"/>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143" name="Google Shape;4143;p12"/>
              <p:cNvSpPr/>
              <p:nvPr/>
            </p:nvSpPr>
            <p:spPr>
              <a:xfrm>
                <a:off x="888" y="3667"/>
                <a:ext cx="62" cy="47"/>
              </a:xfrm>
              <a:custGeom>
                <a:rect b="b" l="l" r="r" t="t"/>
                <a:pathLst>
                  <a:path extrusionOk="0" h="25" w="35">
                    <a:moveTo>
                      <a:pt x="0" y="6"/>
                    </a:moveTo>
                    <a:cubicBezTo>
                      <a:pt x="0" y="10"/>
                      <a:pt x="5" y="9"/>
                      <a:pt x="5" y="12"/>
                    </a:cubicBezTo>
                    <a:cubicBezTo>
                      <a:pt x="5" y="15"/>
                      <a:pt x="0" y="14"/>
                      <a:pt x="0" y="19"/>
                    </a:cubicBezTo>
                    <a:cubicBezTo>
                      <a:pt x="1" y="23"/>
                      <a:pt x="9" y="25"/>
                      <a:pt x="35" y="12"/>
                    </a:cubicBezTo>
                    <a:cubicBezTo>
                      <a:pt x="8" y="0"/>
                      <a:pt x="1" y="1"/>
                      <a:pt x="0" y="6"/>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144" name="Google Shape;4144;p12"/>
              <p:cNvSpPr/>
              <p:nvPr/>
            </p:nvSpPr>
            <p:spPr>
              <a:xfrm>
                <a:off x="893" y="3689"/>
                <a:ext cx="57" cy="60"/>
              </a:xfrm>
              <a:custGeom>
                <a:rect b="b" l="l" r="r" t="t"/>
                <a:pathLst>
                  <a:path extrusionOk="0" h="32" w="32">
                    <a:moveTo>
                      <a:pt x="3" y="20"/>
                    </a:moveTo>
                    <a:cubicBezTo>
                      <a:pt x="6" y="23"/>
                      <a:pt x="8" y="19"/>
                      <a:pt x="11" y="21"/>
                    </a:cubicBezTo>
                    <a:cubicBezTo>
                      <a:pt x="13" y="23"/>
                      <a:pt x="9" y="26"/>
                      <a:pt x="12" y="29"/>
                    </a:cubicBezTo>
                    <a:cubicBezTo>
                      <a:pt x="15" y="32"/>
                      <a:pt x="22" y="27"/>
                      <a:pt x="32" y="0"/>
                    </a:cubicBezTo>
                    <a:cubicBezTo>
                      <a:pt x="4" y="10"/>
                      <a:pt x="0" y="17"/>
                      <a:pt x="3" y="20"/>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145" name="Google Shape;4145;p12"/>
              <p:cNvSpPr/>
              <p:nvPr/>
            </p:nvSpPr>
            <p:spPr>
              <a:xfrm>
                <a:off x="927" y="3689"/>
                <a:ext cx="44" cy="66"/>
              </a:xfrm>
              <a:custGeom>
                <a:rect b="b" l="l" r="r" t="t"/>
                <a:pathLst>
                  <a:path extrusionOk="0" h="35" w="25">
                    <a:moveTo>
                      <a:pt x="6" y="34"/>
                    </a:moveTo>
                    <a:cubicBezTo>
                      <a:pt x="11" y="35"/>
                      <a:pt x="10" y="30"/>
                      <a:pt x="13" y="30"/>
                    </a:cubicBezTo>
                    <a:cubicBezTo>
                      <a:pt x="16" y="30"/>
                      <a:pt x="15" y="35"/>
                      <a:pt x="19" y="34"/>
                    </a:cubicBezTo>
                    <a:cubicBezTo>
                      <a:pt x="24" y="34"/>
                      <a:pt x="25" y="26"/>
                      <a:pt x="13" y="0"/>
                    </a:cubicBezTo>
                    <a:cubicBezTo>
                      <a:pt x="0" y="27"/>
                      <a:pt x="2" y="34"/>
                      <a:pt x="6" y="34"/>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146" name="Google Shape;4146;p12"/>
              <p:cNvSpPr/>
              <p:nvPr/>
            </p:nvSpPr>
            <p:spPr>
              <a:xfrm>
                <a:off x="950" y="3689"/>
                <a:ext cx="55" cy="60"/>
              </a:xfrm>
              <a:custGeom>
                <a:rect b="b" l="l" r="r" t="t"/>
                <a:pathLst>
                  <a:path extrusionOk="0" h="32" w="31">
                    <a:moveTo>
                      <a:pt x="19" y="29"/>
                    </a:moveTo>
                    <a:cubicBezTo>
                      <a:pt x="23" y="26"/>
                      <a:pt x="19" y="23"/>
                      <a:pt x="21" y="21"/>
                    </a:cubicBezTo>
                    <a:cubicBezTo>
                      <a:pt x="23" y="19"/>
                      <a:pt x="26" y="23"/>
                      <a:pt x="29" y="20"/>
                    </a:cubicBezTo>
                    <a:cubicBezTo>
                      <a:pt x="31" y="17"/>
                      <a:pt x="27" y="9"/>
                      <a:pt x="0" y="0"/>
                    </a:cubicBezTo>
                    <a:cubicBezTo>
                      <a:pt x="10" y="28"/>
                      <a:pt x="16" y="32"/>
                      <a:pt x="19" y="29"/>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147" name="Google Shape;4147;p12"/>
              <p:cNvSpPr/>
              <p:nvPr/>
            </p:nvSpPr>
            <p:spPr>
              <a:xfrm>
                <a:off x="950" y="3667"/>
                <a:ext cx="60" cy="47"/>
              </a:xfrm>
              <a:custGeom>
                <a:rect b="b" l="l" r="r" t="t"/>
                <a:pathLst>
                  <a:path extrusionOk="0" h="25" w="34">
                    <a:moveTo>
                      <a:pt x="34" y="19"/>
                    </a:moveTo>
                    <a:cubicBezTo>
                      <a:pt x="34" y="14"/>
                      <a:pt x="30" y="15"/>
                      <a:pt x="30" y="12"/>
                    </a:cubicBezTo>
                    <a:cubicBezTo>
                      <a:pt x="30" y="9"/>
                      <a:pt x="34" y="10"/>
                      <a:pt x="34" y="6"/>
                    </a:cubicBezTo>
                    <a:cubicBezTo>
                      <a:pt x="34" y="1"/>
                      <a:pt x="26" y="0"/>
                      <a:pt x="0" y="12"/>
                    </a:cubicBezTo>
                    <a:cubicBezTo>
                      <a:pt x="27" y="25"/>
                      <a:pt x="34" y="23"/>
                      <a:pt x="34" y="19"/>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148" name="Google Shape;4148;p12"/>
              <p:cNvSpPr/>
              <p:nvPr/>
            </p:nvSpPr>
            <p:spPr>
              <a:xfrm>
                <a:off x="950" y="3629"/>
                <a:ext cx="55" cy="60"/>
              </a:xfrm>
              <a:custGeom>
                <a:rect b="b" l="l" r="r" t="t"/>
                <a:pathLst>
                  <a:path extrusionOk="0" h="32" w="31">
                    <a:moveTo>
                      <a:pt x="29" y="12"/>
                    </a:moveTo>
                    <a:cubicBezTo>
                      <a:pt x="26" y="9"/>
                      <a:pt x="23" y="13"/>
                      <a:pt x="21" y="11"/>
                    </a:cubicBezTo>
                    <a:cubicBezTo>
                      <a:pt x="19" y="9"/>
                      <a:pt x="23" y="6"/>
                      <a:pt x="19" y="3"/>
                    </a:cubicBezTo>
                    <a:cubicBezTo>
                      <a:pt x="16" y="0"/>
                      <a:pt x="9" y="5"/>
                      <a:pt x="0" y="32"/>
                    </a:cubicBezTo>
                    <a:cubicBezTo>
                      <a:pt x="28" y="22"/>
                      <a:pt x="31" y="16"/>
                      <a:pt x="29" y="12"/>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149" name="Google Shape;4149;p12"/>
              <p:cNvSpPr/>
              <p:nvPr/>
            </p:nvSpPr>
            <p:spPr>
              <a:xfrm>
                <a:off x="922" y="3659"/>
                <a:ext cx="55" cy="60"/>
              </a:xfrm>
              <a:prstGeom prst="ellipse">
                <a:avLst/>
              </a:prstGeom>
              <a:solidFill>
                <a:srgbClr val="FFC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150" name="Google Shape;4150;p12"/>
              <p:cNvSpPr/>
              <p:nvPr/>
            </p:nvSpPr>
            <p:spPr>
              <a:xfrm>
                <a:off x="1296" y="3505"/>
                <a:ext cx="44" cy="64"/>
              </a:xfrm>
              <a:custGeom>
                <a:rect b="b" l="l" r="r" t="t"/>
                <a:pathLst>
                  <a:path extrusionOk="0" h="34" w="25">
                    <a:moveTo>
                      <a:pt x="19" y="0"/>
                    </a:moveTo>
                    <a:cubicBezTo>
                      <a:pt x="15" y="0"/>
                      <a:pt x="16" y="4"/>
                      <a:pt x="13" y="4"/>
                    </a:cubicBezTo>
                    <a:cubicBezTo>
                      <a:pt x="10" y="4"/>
                      <a:pt x="11" y="0"/>
                      <a:pt x="6" y="0"/>
                    </a:cubicBezTo>
                    <a:cubicBezTo>
                      <a:pt x="2" y="0"/>
                      <a:pt x="0" y="8"/>
                      <a:pt x="13" y="34"/>
                    </a:cubicBezTo>
                    <a:cubicBezTo>
                      <a:pt x="25" y="7"/>
                      <a:pt x="24" y="0"/>
                      <a:pt x="19" y="0"/>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151" name="Google Shape;4151;p12"/>
              <p:cNvSpPr/>
              <p:nvPr/>
            </p:nvSpPr>
            <p:spPr>
              <a:xfrm>
                <a:off x="1262" y="3509"/>
                <a:ext cx="57" cy="60"/>
              </a:xfrm>
              <a:custGeom>
                <a:rect b="b" l="l" r="r" t="t"/>
                <a:pathLst>
                  <a:path extrusionOk="0" h="32" w="32">
                    <a:moveTo>
                      <a:pt x="12" y="3"/>
                    </a:moveTo>
                    <a:cubicBezTo>
                      <a:pt x="9" y="6"/>
                      <a:pt x="13" y="9"/>
                      <a:pt x="11" y="11"/>
                    </a:cubicBezTo>
                    <a:cubicBezTo>
                      <a:pt x="8" y="13"/>
                      <a:pt x="6" y="9"/>
                      <a:pt x="3" y="12"/>
                    </a:cubicBezTo>
                    <a:cubicBezTo>
                      <a:pt x="0" y="16"/>
                      <a:pt x="5" y="23"/>
                      <a:pt x="32" y="32"/>
                    </a:cubicBezTo>
                    <a:cubicBezTo>
                      <a:pt x="21" y="4"/>
                      <a:pt x="15" y="0"/>
                      <a:pt x="12" y="3"/>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152" name="Google Shape;4152;p12"/>
              <p:cNvSpPr/>
              <p:nvPr/>
            </p:nvSpPr>
            <p:spPr>
              <a:xfrm>
                <a:off x="1257" y="3547"/>
                <a:ext cx="62" cy="46"/>
              </a:xfrm>
              <a:custGeom>
                <a:rect b="b" l="l" r="r" t="t"/>
                <a:pathLst>
                  <a:path extrusionOk="0" h="25" w="35">
                    <a:moveTo>
                      <a:pt x="0" y="6"/>
                    </a:moveTo>
                    <a:cubicBezTo>
                      <a:pt x="0" y="10"/>
                      <a:pt x="5" y="9"/>
                      <a:pt x="5" y="12"/>
                    </a:cubicBezTo>
                    <a:cubicBezTo>
                      <a:pt x="5" y="15"/>
                      <a:pt x="0" y="14"/>
                      <a:pt x="0" y="19"/>
                    </a:cubicBezTo>
                    <a:cubicBezTo>
                      <a:pt x="1" y="23"/>
                      <a:pt x="9" y="25"/>
                      <a:pt x="35" y="12"/>
                    </a:cubicBezTo>
                    <a:cubicBezTo>
                      <a:pt x="8" y="0"/>
                      <a:pt x="1" y="1"/>
                      <a:pt x="0" y="6"/>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153" name="Google Shape;4153;p12"/>
              <p:cNvSpPr/>
              <p:nvPr/>
            </p:nvSpPr>
            <p:spPr>
              <a:xfrm>
                <a:off x="1262" y="3569"/>
                <a:ext cx="57" cy="60"/>
              </a:xfrm>
              <a:custGeom>
                <a:rect b="b" l="l" r="r" t="t"/>
                <a:pathLst>
                  <a:path extrusionOk="0" h="32" w="32">
                    <a:moveTo>
                      <a:pt x="3" y="20"/>
                    </a:moveTo>
                    <a:cubicBezTo>
                      <a:pt x="6" y="23"/>
                      <a:pt x="8" y="19"/>
                      <a:pt x="11" y="21"/>
                    </a:cubicBezTo>
                    <a:cubicBezTo>
                      <a:pt x="13" y="23"/>
                      <a:pt x="9" y="26"/>
                      <a:pt x="12" y="29"/>
                    </a:cubicBezTo>
                    <a:cubicBezTo>
                      <a:pt x="15" y="32"/>
                      <a:pt x="22" y="27"/>
                      <a:pt x="32" y="0"/>
                    </a:cubicBezTo>
                    <a:cubicBezTo>
                      <a:pt x="4" y="10"/>
                      <a:pt x="0" y="17"/>
                      <a:pt x="3" y="20"/>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154" name="Google Shape;4154;p12"/>
              <p:cNvSpPr/>
              <p:nvPr/>
            </p:nvSpPr>
            <p:spPr>
              <a:xfrm>
                <a:off x="1296" y="3569"/>
                <a:ext cx="44" cy="66"/>
              </a:xfrm>
              <a:custGeom>
                <a:rect b="b" l="l" r="r" t="t"/>
                <a:pathLst>
                  <a:path extrusionOk="0" h="35" w="25">
                    <a:moveTo>
                      <a:pt x="6" y="34"/>
                    </a:moveTo>
                    <a:cubicBezTo>
                      <a:pt x="11" y="35"/>
                      <a:pt x="10" y="30"/>
                      <a:pt x="13" y="30"/>
                    </a:cubicBezTo>
                    <a:cubicBezTo>
                      <a:pt x="16" y="30"/>
                      <a:pt x="15" y="35"/>
                      <a:pt x="19" y="34"/>
                    </a:cubicBezTo>
                    <a:cubicBezTo>
                      <a:pt x="24" y="34"/>
                      <a:pt x="25" y="26"/>
                      <a:pt x="13" y="0"/>
                    </a:cubicBezTo>
                    <a:cubicBezTo>
                      <a:pt x="0" y="27"/>
                      <a:pt x="2" y="34"/>
                      <a:pt x="6" y="34"/>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155" name="Google Shape;4155;p12"/>
              <p:cNvSpPr/>
              <p:nvPr/>
            </p:nvSpPr>
            <p:spPr>
              <a:xfrm>
                <a:off x="1319" y="3569"/>
                <a:ext cx="55" cy="60"/>
              </a:xfrm>
              <a:custGeom>
                <a:rect b="b" l="l" r="r" t="t"/>
                <a:pathLst>
                  <a:path extrusionOk="0" h="32" w="31">
                    <a:moveTo>
                      <a:pt x="19" y="29"/>
                    </a:moveTo>
                    <a:cubicBezTo>
                      <a:pt x="23" y="26"/>
                      <a:pt x="19" y="23"/>
                      <a:pt x="21" y="21"/>
                    </a:cubicBezTo>
                    <a:cubicBezTo>
                      <a:pt x="23" y="19"/>
                      <a:pt x="26" y="23"/>
                      <a:pt x="29" y="20"/>
                    </a:cubicBezTo>
                    <a:cubicBezTo>
                      <a:pt x="31" y="17"/>
                      <a:pt x="27" y="9"/>
                      <a:pt x="0" y="0"/>
                    </a:cubicBezTo>
                    <a:cubicBezTo>
                      <a:pt x="10" y="28"/>
                      <a:pt x="16" y="32"/>
                      <a:pt x="19" y="29"/>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156" name="Google Shape;4156;p12"/>
              <p:cNvSpPr/>
              <p:nvPr/>
            </p:nvSpPr>
            <p:spPr>
              <a:xfrm>
                <a:off x="1319" y="3547"/>
                <a:ext cx="60" cy="46"/>
              </a:xfrm>
              <a:custGeom>
                <a:rect b="b" l="l" r="r" t="t"/>
                <a:pathLst>
                  <a:path extrusionOk="0" h="25" w="34">
                    <a:moveTo>
                      <a:pt x="34" y="19"/>
                    </a:moveTo>
                    <a:cubicBezTo>
                      <a:pt x="34" y="14"/>
                      <a:pt x="30" y="15"/>
                      <a:pt x="30" y="12"/>
                    </a:cubicBezTo>
                    <a:cubicBezTo>
                      <a:pt x="30" y="9"/>
                      <a:pt x="34" y="10"/>
                      <a:pt x="34" y="6"/>
                    </a:cubicBezTo>
                    <a:cubicBezTo>
                      <a:pt x="34" y="1"/>
                      <a:pt x="26" y="0"/>
                      <a:pt x="0" y="12"/>
                    </a:cubicBezTo>
                    <a:cubicBezTo>
                      <a:pt x="27" y="25"/>
                      <a:pt x="34" y="23"/>
                      <a:pt x="34" y="19"/>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157" name="Google Shape;4157;p12"/>
              <p:cNvSpPr/>
              <p:nvPr/>
            </p:nvSpPr>
            <p:spPr>
              <a:xfrm>
                <a:off x="1319" y="3509"/>
                <a:ext cx="55" cy="60"/>
              </a:xfrm>
              <a:custGeom>
                <a:rect b="b" l="l" r="r" t="t"/>
                <a:pathLst>
                  <a:path extrusionOk="0" h="32" w="31">
                    <a:moveTo>
                      <a:pt x="29" y="12"/>
                    </a:moveTo>
                    <a:cubicBezTo>
                      <a:pt x="26" y="9"/>
                      <a:pt x="23" y="13"/>
                      <a:pt x="21" y="11"/>
                    </a:cubicBezTo>
                    <a:cubicBezTo>
                      <a:pt x="19" y="9"/>
                      <a:pt x="23" y="6"/>
                      <a:pt x="19" y="3"/>
                    </a:cubicBezTo>
                    <a:cubicBezTo>
                      <a:pt x="16" y="0"/>
                      <a:pt x="9" y="5"/>
                      <a:pt x="0" y="32"/>
                    </a:cubicBezTo>
                    <a:cubicBezTo>
                      <a:pt x="28" y="22"/>
                      <a:pt x="31" y="16"/>
                      <a:pt x="29" y="12"/>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158" name="Google Shape;4158;p12"/>
              <p:cNvSpPr/>
              <p:nvPr/>
            </p:nvSpPr>
            <p:spPr>
              <a:xfrm>
                <a:off x="1290" y="3539"/>
                <a:ext cx="55" cy="60"/>
              </a:xfrm>
              <a:prstGeom prst="ellipse">
                <a:avLst/>
              </a:prstGeom>
              <a:solidFill>
                <a:srgbClr val="FFC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159" name="Google Shape;4159;p12"/>
              <p:cNvSpPr/>
              <p:nvPr/>
            </p:nvSpPr>
            <p:spPr>
              <a:xfrm>
                <a:off x="1133" y="3438"/>
                <a:ext cx="44" cy="64"/>
              </a:xfrm>
              <a:custGeom>
                <a:rect b="b" l="l" r="r" t="t"/>
                <a:pathLst>
                  <a:path extrusionOk="0" h="34" w="25">
                    <a:moveTo>
                      <a:pt x="19" y="0"/>
                    </a:moveTo>
                    <a:cubicBezTo>
                      <a:pt x="15" y="0"/>
                      <a:pt x="16" y="4"/>
                      <a:pt x="13" y="4"/>
                    </a:cubicBezTo>
                    <a:cubicBezTo>
                      <a:pt x="10" y="4"/>
                      <a:pt x="11" y="0"/>
                      <a:pt x="6" y="0"/>
                    </a:cubicBezTo>
                    <a:cubicBezTo>
                      <a:pt x="2" y="0"/>
                      <a:pt x="0" y="8"/>
                      <a:pt x="13" y="34"/>
                    </a:cubicBezTo>
                    <a:cubicBezTo>
                      <a:pt x="25" y="7"/>
                      <a:pt x="24" y="0"/>
                      <a:pt x="19" y="0"/>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160" name="Google Shape;4160;p12"/>
              <p:cNvSpPr/>
              <p:nvPr/>
            </p:nvSpPr>
            <p:spPr>
              <a:xfrm>
                <a:off x="1099" y="3441"/>
                <a:ext cx="57" cy="61"/>
              </a:xfrm>
              <a:custGeom>
                <a:rect b="b" l="l" r="r" t="t"/>
                <a:pathLst>
                  <a:path extrusionOk="0" h="32" w="32">
                    <a:moveTo>
                      <a:pt x="12" y="3"/>
                    </a:moveTo>
                    <a:cubicBezTo>
                      <a:pt x="9" y="6"/>
                      <a:pt x="13" y="9"/>
                      <a:pt x="11" y="11"/>
                    </a:cubicBezTo>
                    <a:cubicBezTo>
                      <a:pt x="8" y="13"/>
                      <a:pt x="6" y="9"/>
                      <a:pt x="3" y="12"/>
                    </a:cubicBezTo>
                    <a:cubicBezTo>
                      <a:pt x="0" y="16"/>
                      <a:pt x="5" y="23"/>
                      <a:pt x="32" y="32"/>
                    </a:cubicBezTo>
                    <a:cubicBezTo>
                      <a:pt x="21" y="4"/>
                      <a:pt x="15" y="0"/>
                      <a:pt x="12" y="3"/>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161" name="Google Shape;4161;p12"/>
              <p:cNvSpPr/>
              <p:nvPr/>
            </p:nvSpPr>
            <p:spPr>
              <a:xfrm>
                <a:off x="1094" y="3479"/>
                <a:ext cx="62" cy="47"/>
              </a:xfrm>
              <a:custGeom>
                <a:rect b="b" l="l" r="r" t="t"/>
                <a:pathLst>
                  <a:path extrusionOk="0" h="25" w="35">
                    <a:moveTo>
                      <a:pt x="0" y="6"/>
                    </a:moveTo>
                    <a:cubicBezTo>
                      <a:pt x="0" y="10"/>
                      <a:pt x="5" y="9"/>
                      <a:pt x="5" y="12"/>
                    </a:cubicBezTo>
                    <a:cubicBezTo>
                      <a:pt x="5" y="15"/>
                      <a:pt x="0" y="14"/>
                      <a:pt x="0" y="19"/>
                    </a:cubicBezTo>
                    <a:cubicBezTo>
                      <a:pt x="1" y="23"/>
                      <a:pt x="9" y="25"/>
                      <a:pt x="35" y="12"/>
                    </a:cubicBezTo>
                    <a:cubicBezTo>
                      <a:pt x="8" y="0"/>
                      <a:pt x="1" y="1"/>
                      <a:pt x="0" y="6"/>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162" name="Google Shape;4162;p12"/>
              <p:cNvSpPr/>
              <p:nvPr/>
            </p:nvSpPr>
            <p:spPr>
              <a:xfrm>
                <a:off x="1099" y="3502"/>
                <a:ext cx="57" cy="60"/>
              </a:xfrm>
              <a:custGeom>
                <a:rect b="b" l="l" r="r" t="t"/>
                <a:pathLst>
                  <a:path extrusionOk="0" h="32" w="32">
                    <a:moveTo>
                      <a:pt x="3" y="20"/>
                    </a:moveTo>
                    <a:cubicBezTo>
                      <a:pt x="6" y="23"/>
                      <a:pt x="8" y="19"/>
                      <a:pt x="11" y="21"/>
                    </a:cubicBezTo>
                    <a:cubicBezTo>
                      <a:pt x="13" y="23"/>
                      <a:pt x="9" y="26"/>
                      <a:pt x="12" y="29"/>
                    </a:cubicBezTo>
                    <a:cubicBezTo>
                      <a:pt x="15" y="32"/>
                      <a:pt x="22" y="27"/>
                      <a:pt x="32" y="0"/>
                    </a:cubicBezTo>
                    <a:cubicBezTo>
                      <a:pt x="4" y="10"/>
                      <a:pt x="0" y="17"/>
                      <a:pt x="3" y="20"/>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163" name="Google Shape;4163;p12"/>
              <p:cNvSpPr/>
              <p:nvPr/>
            </p:nvSpPr>
            <p:spPr>
              <a:xfrm>
                <a:off x="1133" y="3502"/>
                <a:ext cx="44" cy="65"/>
              </a:xfrm>
              <a:custGeom>
                <a:rect b="b" l="l" r="r" t="t"/>
                <a:pathLst>
                  <a:path extrusionOk="0" h="35" w="25">
                    <a:moveTo>
                      <a:pt x="6" y="34"/>
                    </a:moveTo>
                    <a:cubicBezTo>
                      <a:pt x="11" y="35"/>
                      <a:pt x="10" y="30"/>
                      <a:pt x="13" y="30"/>
                    </a:cubicBezTo>
                    <a:cubicBezTo>
                      <a:pt x="16" y="30"/>
                      <a:pt x="15" y="35"/>
                      <a:pt x="19" y="34"/>
                    </a:cubicBezTo>
                    <a:cubicBezTo>
                      <a:pt x="24" y="34"/>
                      <a:pt x="25" y="26"/>
                      <a:pt x="13" y="0"/>
                    </a:cubicBezTo>
                    <a:cubicBezTo>
                      <a:pt x="0" y="27"/>
                      <a:pt x="2" y="34"/>
                      <a:pt x="6" y="34"/>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164" name="Google Shape;4164;p12"/>
              <p:cNvSpPr/>
              <p:nvPr/>
            </p:nvSpPr>
            <p:spPr>
              <a:xfrm>
                <a:off x="1156" y="3502"/>
                <a:ext cx="55" cy="60"/>
              </a:xfrm>
              <a:custGeom>
                <a:rect b="b" l="l" r="r" t="t"/>
                <a:pathLst>
                  <a:path extrusionOk="0" h="32" w="31">
                    <a:moveTo>
                      <a:pt x="19" y="29"/>
                    </a:moveTo>
                    <a:cubicBezTo>
                      <a:pt x="23" y="26"/>
                      <a:pt x="19" y="23"/>
                      <a:pt x="21" y="21"/>
                    </a:cubicBezTo>
                    <a:cubicBezTo>
                      <a:pt x="23" y="19"/>
                      <a:pt x="26" y="23"/>
                      <a:pt x="29" y="20"/>
                    </a:cubicBezTo>
                    <a:cubicBezTo>
                      <a:pt x="31" y="17"/>
                      <a:pt x="27" y="9"/>
                      <a:pt x="0" y="0"/>
                    </a:cubicBezTo>
                    <a:cubicBezTo>
                      <a:pt x="10" y="28"/>
                      <a:pt x="16" y="32"/>
                      <a:pt x="19" y="29"/>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165" name="Google Shape;4165;p12"/>
              <p:cNvSpPr/>
              <p:nvPr/>
            </p:nvSpPr>
            <p:spPr>
              <a:xfrm>
                <a:off x="1156" y="3479"/>
                <a:ext cx="60" cy="47"/>
              </a:xfrm>
              <a:custGeom>
                <a:rect b="b" l="l" r="r" t="t"/>
                <a:pathLst>
                  <a:path extrusionOk="0" h="25" w="34">
                    <a:moveTo>
                      <a:pt x="34" y="19"/>
                    </a:moveTo>
                    <a:cubicBezTo>
                      <a:pt x="34" y="14"/>
                      <a:pt x="30" y="15"/>
                      <a:pt x="30" y="12"/>
                    </a:cubicBezTo>
                    <a:cubicBezTo>
                      <a:pt x="30" y="9"/>
                      <a:pt x="34" y="10"/>
                      <a:pt x="34" y="6"/>
                    </a:cubicBezTo>
                    <a:cubicBezTo>
                      <a:pt x="34" y="1"/>
                      <a:pt x="26" y="0"/>
                      <a:pt x="0" y="12"/>
                    </a:cubicBezTo>
                    <a:cubicBezTo>
                      <a:pt x="27" y="25"/>
                      <a:pt x="34" y="23"/>
                      <a:pt x="34" y="19"/>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166" name="Google Shape;4166;p12"/>
              <p:cNvSpPr/>
              <p:nvPr/>
            </p:nvSpPr>
            <p:spPr>
              <a:xfrm>
                <a:off x="1156" y="3441"/>
                <a:ext cx="55" cy="61"/>
              </a:xfrm>
              <a:custGeom>
                <a:rect b="b" l="l" r="r" t="t"/>
                <a:pathLst>
                  <a:path extrusionOk="0" h="32" w="31">
                    <a:moveTo>
                      <a:pt x="29" y="12"/>
                    </a:moveTo>
                    <a:cubicBezTo>
                      <a:pt x="26" y="9"/>
                      <a:pt x="23" y="13"/>
                      <a:pt x="21" y="11"/>
                    </a:cubicBezTo>
                    <a:cubicBezTo>
                      <a:pt x="19" y="9"/>
                      <a:pt x="23" y="6"/>
                      <a:pt x="19" y="3"/>
                    </a:cubicBezTo>
                    <a:cubicBezTo>
                      <a:pt x="16" y="0"/>
                      <a:pt x="9" y="5"/>
                      <a:pt x="0" y="32"/>
                    </a:cubicBezTo>
                    <a:cubicBezTo>
                      <a:pt x="28" y="22"/>
                      <a:pt x="31" y="16"/>
                      <a:pt x="29" y="12"/>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167" name="Google Shape;4167;p12"/>
              <p:cNvSpPr/>
              <p:nvPr/>
            </p:nvSpPr>
            <p:spPr>
              <a:xfrm>
                <a:off x="1127" y="3471"/>
                <a:ext cx="55" cy="61"/>
              </a:xfrm>
              <a:prstGeom prst="ellipse">
                <a:avLst/>
              </a:prstGeom>
              <a:solidFill>
                <a:srgbClr val="FFC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168" name="Google Shape;4168;p12"/>
              <p:cNvSpPr/>
              <p:nvPr/>
            </p:nvSpPr>
            <p:spPr>
              <a:xfrm>
                <a:off x="4113" y="3601"/>
                <a:ext cx="196" cy="229"/>
              </a:xfrm>
              <a:custGeom>
                <a:rect b="b" l="l" r="r" t="t"/>
                <a:pathLst>
                  <a:path extrusionOk="0" h="122" w="111">
                    <a:moveTo>
                      <a:pt x="71" y="122"/>
                    </a:moveTo>
                    <a:cubicBezTo>
                      <a:pt x="71" y="121"/>
                      <a:pt x="71" y="121"/>
                      <a:pt x="71" y="121"/>
                    </a:cubicBezTo>
                    <a:cubicBezTo>
                      <a:pt x="71" y="121"/>
                      <a:pt x="71" y="121"/>
                      <a:pt x="71" y="120"/>
                    </a:cubicBezTo>
                    <a:cubicBezTo>
                      <a:pt x="71" y="119"/>
                      <a:pt x="71" y="118"/>
                      <a:pt x="71" y="116"/>
                    </a:cubicBezTo>
                    <a:cubicBezTo>
                      <a:pt x="71" y="112"/>
                      <a:pt x="71" y="106"/>
                      <a:pt x="70" y="99"/>
                    </a:cubicBezTo>
                    <a:cubicBezTo>
                      <a:pt x="69" y="86"/>
                      <a:pt x="65" y="67"/>
                      <a:pt x="56" y="50"/>
                    </a:cubicBezTo>
                    <a:cubicBezTo>
                      <a:pt x="54" y="46"/>
                      <a:pt x="52" y="42"/>
                      <a:pt x="49" y="38"/>
                    </a:cubicBezTo>
                    <a:cubicBezTo>
                      <a:pt x="47" y="34"/>
                      <a:pt x="44" y="31"/>
                      <a:pt x="41" y="27"/>
                    </a:cubicBezTo>
                    <a:cubicBezTo>
                      <a:pt x="40" y="25"/>
                      <a:pt x="38" y="24"/>
                      <a:pt x="36" y="22"/>
                    </a:cubicBezTo>
                    <a:cubicBezTo>
                      <a:pt x="35" y="21"/>
                      <a:pt x="33" y="19"/>
                      <a:pt x="32" y="18"/>
                    </a:cubicBezTo>
                    <a:cubicBezTo>
                      <a:pt x="29" y="15"/>
                      <a:pt x="25" y="13"/>
                      <a:pt x="22" y="11"/>
                    </a:cubicBezTo>
                    <a:cubicBezTo>
                      <a:pt x="19" y="9"/>
                      <a:pt x="16" y="7"/>
                      <a:pt x="14" y="6"/>
                    </a:cubicBezTo>
                    <a:cubicBezTo>
                      <a:pt x="11" y="4"/>
                      <a:pt x="8" y="3"/>
                      <a:pt x="6" y="2"/>
                    </a:cubicBezTo>
                    <a:cubicBezTo>
                      <a:pt x="2" y="1"/>
                      <a:pt x="0" y="0"/>
                      <a:pt x="0" y="0"/>
                    </a:cubicBezTo>
                    <a:cubicBezTo>
                      <a:pt x="0" y="0"/>
                      <a:pt x="2" y="0"/>
                      <a:pt x="7" y="1"/>
                    </a:cubicBezTo>
                    <a:cubicBezTo>
                      <a:pt x="9" y="1"/>
                      <a:pt x="12" y="2"/>
                      <a:pt x="15" y="2"/>
                    </a:cubicBezTo>
                    <a:cubicBezTo>
                      <a:pt x="18" y="3"/>
                      <a:pt x="21" y="4"/>
                      <a:pt x="25" y="5"/>
                    </a:cubicBezTo>
                    <a:cubicBezTo>
                      <a:pt x="29" y="6"/>
                      <a:pt x="33" y="8"/>
                      <a:pt x="37" y="10"/>
                    </a:cubicBezTo>
                    <a:cubicBezTo>
                      <a:pt x="39" y="11"/>
                      <a:pt x="41" y="12"/>
                      <a:pt x="43" y="13"/>
                    </a:cubicBezTo>
                    <a:cubicBezTo>
                      <a:pt x="45" y="15"/>
                      <a:pt x="47" y="16"/>
                      <a:pt x="50" y="17"/>
                    </a:cubicBezTo>
                    <a:cubicBezTo>
                      <a:pt x="54" y="20"/>
                      <a:pt x="58" y="23"/>
                      <a:pt x="62" y="27"/>
                    </a:cubicBezTo>
                    <a:cubicBezTo>
                      <a:pt x="66" y="31"/>
                      <a:pt x="70" y="35"/>
                      <a:pt x="73" y="39"/>
                    </a:cubicBezTo>
                    <a:cubicBezTo>
                      <a:pt x="77" y="43"/>
                      <a:pt x="80" y="47"/>
                      <a:pt x="83" y="52"/>
                    </a:cubicBezTo>
                    <a:cubicBezTo>
                      <a:pt x="86" y="56"/>
                      <a:pt x="89" y="61"/>
                      <a:pt x="92" y="65"/>
                    </a:cubicBezTo>
                    <a:cubicBezTo>
                      <a:pt x="97" y="74"/>
                      <a:pt x="101" y="83"/>
                      <a:pt x="103" y="91"/>
                    </a:cubicBezTo>
                    <a:cubicBezTo>
                      <a:pt x="106" y="99"/>
                      <a:pt x="108" y="106"/>
                      <a:pt x="110" y="110"/>
                    </a:cubicBezTo>
                    <a:cubicBezTo>
                      <a:pt x="110" y="113"/>
                      <a:pt x="111" y="115"/>
                      <a:pt x="111" y="116"/>
                    </a:cubicBezTo>
                    <a:cubicBezTo>
                      <a:pt x="111" y="118"/>
                      <a:pt x="111" y="119"/>
                      <a:pt x="111" y="119"/>
                    </a:cubicBezTo>
                    <a:lnTo>
                      <a:pt x="71" y="122"/>
                    </a:lnTo>
                    <a:close/>
                  </a:path>
                </a:pathLst>
              </a:cu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169" name="Google Shape;4169;p12"/>
              <p:cNvSpPr/>
              <p:nvPr/>
            </p:nvSpPr>
            <p:spPr>
              <a:xfrm>
                <a:off x="4221" y="3601"/>
                <a:ext cx="196" cy="229"/>
              </a:xfrm>
              <a:custGeom>
                <a:rect b="b" l="l" r="r" t="t"/>
                <a:pathLst>
                  <a:path extrusionOk="0" h="122" w="111">
                    <a:moveTo>
                      <a:pt x="0" y="119"/>
                    </a:moveTo>
                    <a:cubicBezTo>
                      <a:pt x="0" y="119"/>
                      <a:pt x="0" y="118"/>
                      <a:pt x="0" y="116"/>
                    </a:cubicBezTo>
                    <a:cubicBezTo>
                      <a:pt x="0" y="115"/>
                      <a:pt x="1" y="113"/>
                      <a:pt x="2" y="110"/>
                    </a:cubicBezTo>
                    <a:cubicBezTo>
                      <a:pt x="3" y="106"/>
                      <a:pt x="5" y="99"/>
                      <a:pt x="8" y="91"/>
                    </a:cubicBezTo>
                    <a:cubicBezTo>
                      <a:pt x="11" y="83"/>
                      <a:pt x="15" y="74"/>
                      <a:pt x="20" y="65"/>
                    </a:cubicBezTo>
                    <a:cubicBezTo>
                      <a:pt x="22" y="61"/>
                      <a:pt x="25" y="56"/>
                      <a:pt x="28" y="52"/>
                    </a:cubicBezTo>
                    <a:cubicBezTo>
                      <a:pt x="31" y="47"/>
                      <a:pt x="34" y="43"/>
                      <a:pt x="38" y="39"/>
                    </a:cubicBezTo>
                    <a:cubicBezTo>
                      <a:pt x="42" y="35"/>
                      <a:pt x="45" y="31"/>
                      <a:pt x="49" y="27"/>
                    </a:cubicBezTo>
                    <a:cubicBezTo>
                      <a:pt x="53" y="23"/>
                      <a:pt x="58" y="20"/>
                      <a:pt x="62" y="17"/>
                    </a:cubicBezTo>
                    <a:cubicBezTo>
                      <a:pt x="64" y="16"/>
                      <a:pt x="66" y="15"/>
                      <a:pt x="68" y="13"/>
                    </a:cubicBezTo>
                    <a:cubicBezTo>
                      <a:pt x="70" y="12"/>
                      <a:pt x="72" y="11"/>
                      <a:pt x="74" y="10"/>
                    </a:cubicBezTo>
                    <a:cubicBezTo>
                      <a:pt x="78" y="8"/>
                      <a:pt x="82" y="6"/>
                      <a:pt x="86" y="5"/>
                    </a:cubicBezTo>
                    <a:cubicBezTo>
                      <a:pt x="90" y="4"/>
                      <a:pt x="93" y="3"/>
                      <a:pt x="96" y="2"/>
                    </a:cubicBezTo>
                    <a:cubicBezTo>
                      <a:pt x="99" y="2"/>
                      <a:pt x="102" y="1"/>
                      <a:pt x="104" y="1"/>
                    </a:cubicBezTo>
                    <a:cubicBezTo>
                      <a:pt x="109" y="0"/>
                      <a:pt x="111" y="0"/>
                      <a:pt x="111" y="0"/>
                    </a:cubicBezTo>
                    <a:cubicBezTo>
                      <a:pt x="111" y="0"/>
                      <a:pt x="109" y="1"/>
                      <a:pt x="105" y="2"/>
                    </a:cubicBezTo>
                    <a:cubicBezTo>
                      <a:pt x="103" y="3"/>
                      <a:pt x="100" y="4"/>
                      <a:pt x="98" y="6"/>
                    </a:cubicBezTo>
                    <a:cubicBezTo>
                      <a:pt x="95" y="7"/>
                      <a:pt x="92" y="9"/>
                      <a:pt x="89" y="11"/>
                    </a:cubicBezTo>
                    <a:cubicBezTo>
                      <a:pt x="86" y="13"/>
                      <a:pt x="83" y="15"/>
                      <a:pt x="79" y="18"/>
                    </a:cubicBezTo>
                    <a:cubicBezTo>
                      <a:pt x="78" y="19"/>
                      <a:pt x="76" y="21"/>
                      <a:pt x="75" y="22"/>
                    </a:cubicBezTo>
                    <a:cubicBezTo>
                      <a:pt x="73" y="24"/>
                      <a:pt x="72" y="25"/>
                      <a:pt x="70" y="27"/>
                    </a:cubicBezTo>
                    <a:cubicBezTo>
                      <a:pt x="67" y="31"/>
                      <a:pt x="64" y="34"/>
                      <a:pt x="62" y="38"/>
                    </a:cubicBezTo>
                    <a:cubicBezTo>
                      <a:pt x="59" y="42"/>
                      <a:pt x="57" y="46"/>
                      <a:pt x="55" y="50"/>
                    </a:cubicBezTo>
                    <a:cubicBezTo>
                      <a:pt x="46" y="67"/>
                      <a:pt x="43" y="86"/>
                      <a:pt x="41" y="99"/>
                    </a:cubicBezTo>
                    <a:cubicBezTo>
                      <a:pt x="40" y="106"/>
                      <a:pt x="40" y="112"/>
                      <a:pt x="40" y="116"/>
                    </a:cubicBezTo>
                    <a:cubicBezTo>
                      <a:pt x="40" y="118"/>
                      <a:pt x="40" y="119"/>
                      <a:pt x="40" y="120"/>
                    </a:cubicBezTo>
                    <a:cubicBezTo>
                      <a:pt x="40" y="121"/>
                      <a:pt x="40" y="121"/>
                      <a:pt x="40" y="121"/>
                    </a:cubicBezTo>
                    <a:cubicBezTo>
                      <a:pt x="40" y="122"/>
                      <a:pt x="40" y="122"/>
                      <a:pt x="40" y="122"/>
                    </a:cubicBezTo>
                    <a:lnTo>
                      <a:pt x="0" y="119"/>
                    </a:lnTo>
                    <a:close/>
                  </a:path>
                </a:pathLst>
              </a:cu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170" name="Google Shape;4170;p12"/>
              <p:cNvSpPr/>
              <p:nvPr/>
            </p:nvSpPr>
            <p:spPr>
              <a:xfrm>
                <a:off x="4100" y="3699"/>
                <a:ext cx="200" cy="131"/>
              </a:xfrm>
              <a:custGeom>
                <a:rect b="b" l="l" r="r" t="t"/>
                <a:pathLst>
                  <a:path extrusionOk="0" h="70" w="113">
                    <a:moveTo>
                      <a:pt x="73" y="70"/>
                    </a:moveTo>
                    <a:cubicBezTo>
                      <a:pt x="73" y="70"/>
                      <a:pt x="73" y="70"/>
                      <a:pt x="73" y="70"/>
                    </a:cubicBezTo>
                    <a:cubicBezTo>
                      <a:pt x="73" y="69"/>
                      <a:pt x="73" y="69"/>
                      <a:pt x="73" y="69"/>
                    </a:cubicBezTo>
                    <a:cubicBezTo>
                      <a:pt x="73" y="69"/>
                      <a:pt x="73" y="69"/>
                      <a:pt x="73" y="68"/>
                    </a:cubicBezTo>
                    <a:cubicBezTo>
                      <a:pt x="73" y="68"/>
                      <a:pt x="73" y="67"/>
                      <a:pt x="73" y="67"/>
                    </a:cubicBezTo>
                    <a:cubicBezTo>
                      <a:pt x="73" y="65"/>
                      <a:pt x="73" y="64"/>
                      <a:pt x="73" y="62"/>
                    </a:cubicBezTo>
                    <a:cubicBezTo>
                      <a:pt x="73" y="60"/>
                      <a:pt x="72" y="58"/>
                      <a:pt x="72" y="56"/>
                    </a:cubicBezTo>
                    <a:cubicBezTo>
                      <a:pt x="71" y="54"/>
                      <a:pt x="70" y="51"/>
                      <a:pt x="69" y="49"/>
                    </a:cubicBezTo>
                    <a:cubicBezTo>
                      <a:pt x="68" y="46"/>
                      <a:pt x="67" y="44"/>
                      <a:pt x="65" y="41"/>
                    </a:cubicBezTo>
                    <a:cubicBezTo>
                      <a:pt x="65" y="40"/>
                      <a:pt x="64" y="38"/>
                      <a:pt x="63" y="37"/>
                    </a:cubicBezTo>
                    <a:cubicBezTo>
                      <a:pt x="62" y="36"/>
                      <a:pt x="61" y="35"/>
                      <a:pt x="60" y="33"/>
                    </a:cubicBezTo>
                    <a:cubicBezTo>
                      <a:pt x="59" y="32"/>
                      <a:pt x="58" y="31"/>
                      <a:pt x="57" y="30"/>
                    </a:cubicBezTo>
                    <a:cubicBezTo>
                      <a:pt x="53" y="26"/>
                      <a:pt x="53" y="26"/>
                      <a:pt x="53" y="26"/>
                    </a:cubicBezTo>
                    <a:cubicBezTo>
                      <a:pt x="51" y="24"/>
                      <a:pt x="48" y="21"/>
                      <a:pt x="45" y="19"/>
                    </a:cubicBezTo>
                    <a:cubicBezTo>
                      <a:pt x="42" y="18"/>
                      <a:pt x="39" y="15"/>
                      <a:pt x="36" y="14"/>
                    </a:cubicBezTo>
                    <a:cubicBezTo>
                      <a:pt x="33" y="12"/>
                      <a:pt x="30" y="11"/>
                      <a:pt x="27" y="10"/>
                    </a:cubicBezTo>
                    <a:cubicBezTo>
                      <a:pt x="24" y="9"/>
                      <a:pt x="21" y="8"/>
                      <a:pt x="18" y="7"/>
                    </a:cubicBezTo>
                    <a:cubicBezTo>
                      <a:pt x="17" y="6"/>
                      <a:pt x="16" y="6"/>
                      <a:pt x="15" y="5"/>
                    </a:cubicBezTo>
                    <a:cubicBezTo>
                      <a:pt x="13" y="5"/>
                      <a:pt x="12" y="5"/>
                      <a:pt x="11" y="5"/>
                    </a:cubicBezTo>
                    <a:cubicBezTo>
                      <a:pt x="9" y="4"/>
                      <a:pt x="7" y="4"/>
                      <a:pt x="5" y="3"/>
                    </a:cubicBezTo>
                    <a:cubicBezTo>
                      <a:pt x="2" y="3"/>
                      <a:pt x="0" y="2"/>
                      <a:pt x="0" y="2"/>
                    </a:cubicBezTo>
                    <a:cubicBezTo>
                      <a:pt x="0" y="2"/>
                      <a:pt x="2" y="2"/>
                      <a:pt x="5" y="2"/>
                    </a:cubicBezTo>
                    <a:cubicBezTo>
                      <a:pt x="7" y="1"/>
                      <a:pt x="9" y="1"/>
                      <a:pt x="11" y="1"/>
                    </a:cubicBezTo>
                    <a:cubicBezTo>
                      <a:pt x="12" y="1"/>
                      <a:pt x="14" y="1"/>
                      <a:pt x="15" y="0"/>
                    </a:cubicBezTo>
                    <a:cubicBezTo>
                      <a:pt x="16" y="0"/>
                      <a:pt x="18" y="0"/>
                      <a:pt x="19" y="0"/>
                    </a:cubicBezTo>
                    <a:cubicBezTo>
                      <a:pt x="22" y="0"/>
                      <a:pt x="26" y="0"/>
                      <a:pt x="29" y="0"/>
                    </a:cubicBezTo>
                    <a:cubicBezTo>
                      <a:pt x="33" y="1"/>
                      <a:pt x="36" y="1"/>
                      <a:pt x="40" y="2"/>
                    </a:cubicBezTo>
                    <a:cubicBezTo>
                      <a:pt x="44" y="2"/>
                      <a:pt x="48" y="3"/>
                      <a:pt x="52" y="4"/>
                    </a:cubicBezTo>
                    <a:cubicBezTo>
                      <a:pt x="56" y="5"/>
                      <a:pt x="60" y="7"/>
                      <a:pt x="64" y="9"/>
                    </a:cubicBezTo>
                    <a:cubicBezTo>
                      <a:pt x="70" y="12"/>
                      <a:pt x="70" y="12"/>
                      <a:pt x="70" y="12"/>
                    </a:cubicBezTo>
                    <a:cubicBezTo>
                      <a:pt x="72" y="13"/>
                      <a:pt x="74" y="14"/>
                      <a:pt x="76" y="15"/>
                    </a:cubicBezTo>
                    <a:cubicBezTo>
                      <a:pt x="78" y="16"/>
                      <a:pt x="80" y="17"/>
                      <a:pt x="81" y="19"/>
                    </a:cubicBezTo>
                    <a:cubicBezTo>
                      <a:pt x="83" y="20"/>
                      <a:pt x="85" y="21"/>
                      <a:pt x="86" y="23"/>
                    </a:cubicBezTo>
                    <a:cubicBezTo>
                      <a:pt x="90" y="25"/>
                      <a:pt x="93" y="29"/>
                      <a:pt x="95" y="32"/>
                    </a:cubicBezTo>
                    <a:cubicBezTo>
                      <a:pt x="98" y="35"/>
                      <a:pt x="100" y="38"/>
                      <a:pt x="102" y="41"/>
                    </a:cubicBezTo>
                    <a:cubicBezTo>
                      <a:pt x="104" y="43"/>
                      <a:pt x="106" y="46"/>
                      <a:pt x="107" y="49"/>
                    </a:cubicBezTo>
                    <a:cubicBezTo>
                      <a:pt x="109" y="51"/>
                      <a:pt x="110" y="54"/>
                      <a:pt x="111" y="56"/>
                    </a:cubicBezTo>
                    <a:cubicBezTo>
                      <a:pt x="111" y="57"/>
                      <a:pt x="112" y="58"/>
                      <a:pt x="112" y="59"/>
                    </a:cubicBezTo>
                    <a:cubicBezTo>
                      <a:pt x="112" y="59"/>
                      <a:pt x="113" y="60"/>
                      <a:pt x="113" y="61"/>
                    </a:cubicBezTo>
                    <a:cubicBezTo>
                      <a:pt x="113" y="62"/>
                      <a:pt x="113" y="62"/>
                      <a:pt x="113" y="63"/>
                    </a:cubicBezTo>
                    <a:cubicBezTo>
                      <a:pt x="113" y="63"/>
                      <a:pt x="113" y="63"/>
                      <a:pt x="113" y="63"/>
                    </a:cubicBezTo>
                    <a:lnTo>
                      <a:pt x="73" y="70"/>
                    </a:lnTo>
                    <a:close/>
                  </a:path>
                </a:pathLst>
              </a:cu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171" name="Google Shape;4171;p12"/>
              <p:cNvSpPr/>
              <p:nvPr/>
            </p:nvSpPr>
            <p:spPr>
              <a:xfrm>
                <a:off x="4235" y="3699"/>
                <a:ext cx="202" cy="131"/>
              </a:xfrm>
              <a:custGeom>
                <a:rect b="b" l="l" r="r" t="t"/>
                <a:pathLst>
                  <a:path extrusionOk="0" h="70" w="114">
                    <a:moveTo>
                      <a:pt x="0" y="63"/>
                    </a:moveTo>
                    <a:cubicBezTo>
                      <a:pt x="0" y="63"/>
                      <a:pt x="0" y="63"/>
                      <a:pt x="0" y="63"/>
                    </a:cubicBezTo>
                    <a:cubicBezTo>
                      <a:pt x="1" y="62"/>
                      <a:pt x="1" y="62"/>
                      <a:pt x="1" y="61"/>
                    </a:cubicBezTo>
                    <a:cubicBezTo>
                      <a:pt x="1" y="60"/>
                      <a:pt x="1" y="59"/>
                      <a:pt x="2" y="59"/>
                    </a:cubicBezTo>
                    <a:cubicBezTo>
                      <a:pt x="2" y="58"/>
                      <a:pt x="3" y="57"/>
                      <a:pt x="3" y="56"/>
                    </a:cubicBezTo>
                    <a:cubicBezTo>
                      <a:pt x="4" y="54"/>
                      <a:pt x="5" y="51"/>
                      <a:pt x="6" y="49"/>
                    </a:cubicBezTo>
                    <a:cubicBezTo>
                      <a:pt x="8" y="46"/>
                      <a:pt x="9" y="43"/>
                      <a:pt x="12" y="41"/>
                    </a:cubicBezTo>
                    <a:cubicBezTo>
                      <a:pt x="13" y="38"/>
                      <a:pt x="16" y="35"/>
                      <a:pt x="18" y="32"/>
                    </a:cubicBezTo>
                    <a:cubicBezTo>
                      <a:pt x="21" y="29"/>
                      <a:pt x="24" y="25"/>
                      <a:pt x="27" y="23"/>
                    </a:cubicBezTo>
                    <a:cubicBezTo>
                      <a:pt x="29" y="21"/>
                      <a:pt x="31" y="20"/>
                      <a:pt x="32" y="19"/>
                    </a:cubicBezTo>
                    <a:cubicBezTo>
                      <a:pt x="34" y="17"/>
                      <a:pt x="36" y="16"/>
                      <a:pt x="38" y="15"/>
                    </a:cubicBezTo>
                    <a:cubicBezTo>
                      <a:pt x="40" y="14"/>
                      <a:pt x="42" y="13"/>
                      <a:pt x="44" y="12"/>
                    </a:cubicBezTo>
                    <a:cubicBezTo>
                      <a:pt x="50" y="9"/>
                      <a:pt x="50" y="9"/>
                      <a:pt x="50" y="9"/>
                    </a:cubicBezTo>
                    <a:cubicBezTo>
                      <a:pt x="54" y="7"/>
                      <a:pt x="58" y="5"/>
                      <a:pt x="62" y="4"/>
                    </a:cubicBezTo>
                    <a:cubicBezTo>
                      <a:pt x="66" y="3"/>
                      <a:pt x="70" y="2"/>
                      <a:pt x="74" y="2"/>
                    </a:cubicBezTo>
                    <a:cubicBezTo>
                      <a:pt x="77" y="1"/>
                      <a:pt x="81" y="1"/>
                      <a:pt x="85" y="0"/>
                    </a:cubicBezTo>
                    <a:cubicBezTo>
                      <a:pt x="88" y="0"/>
                      <a:pt x="91" y="0"/>
                      <a:pt x="94" y="0"/>
                    </a:cubicBezTo>
                    <a:cubicBezTo>
                      <a:pt x="96" y="0"/>
                      <a:pt x="97" y="0"/>
                      <a:pt x="99" y="0"/>
                    </a:cubicBezTo>
                    <a:cubicBezTo>
                      <a:pt x="100" y="1"/>
                      <a:pt x="101" y="1"/>
                      <a:pt x="103" y="1"/>
                    </a:cubicBezTo>
                    <a:cubicBezTo>
                      <a:pt x="105" y="1"/>
                      <a:pt x="107" y="1"/>
                      <a:pt x="109" y="2"/>
                    </a:cubicBezTo>
                    <a:cubicBezTo>
                      <a:pt x="112" y="2"/>
                      <a:pt x="114" y="2"/>
                      <a:pt x="114" y="2"/>
                    </a:cubicBezTo>
                    <a:cubicBezTo>
                      <a:pt x="114" y="2"/>
                      <a:pt x="112" y="3"/>
                      <a:pt x="109" y="3"/>
                    </a:cubicBezTo>
                    <a:cubicBezTo>
                      <a:pt x="107" y="4"/>
                      <a:pt x="105" y="4"/>
                      <a:pt x="103" y="5"/>
                    </a:cubicBezTo>
                    <a:cubicBezTo>
                      <a:pt x="102" y="5"/>
                      <a:pt x="101" y="5"/>
                      <a:pt x="99" y="5"/>
                    </a:cubicBezTo>
                    <a:cubicBezTo>
                      <a:pt x="98" y="6"/>
                      <a:pt x="97" y="6"/>
                      <a:pt x="95" y="7"/>
                    </a:cubicBezTo>
                    <a:cubicBezTo>
                      <a:pt x="93" y="8"/>
                      <a:pt x="90" y="9"/>
                      <a:pt x="87" y="10"/>
                    </a:cubicBezTo>
                    <a:cubicBezTo>
                      <a:pt x="84" y="11"/>
                      <a:pt x="81" y="12"/>
                      <a:pt x="78" y="14"/>
                    </a:cubicBezTo>
                    <a:cubicBezTo>
                      <a:pt x="75" y="15"/>
                      <a:pt x="72" y="18"/>
                      <a:pt x="69" y="19"/>
                    </a:cubicBezTo>
                    <a:cubicBezTo>
                      <a:pt x="66" y="21"/>
                      <a:pt x="63" y="24"/>
                      <a:pt x="61" y="26"/>
                    </a:cubicBezTo>
                    <a:cubicBezTo>
                      <a:pt x="57" y="30"/>
                      <a:pt x="57" y="30"/>
                      <a:pt x="57" y="30"/>
                    </a:cubicBezTo>
                    <a:cubicBezTo>
                      <a:pt x="56" y="31"/>
                      <a:pt x="55" y="32"/>
                      <a:pt x="54" y="33"/>
                    </a:cubicBezTo>
                    <a:cubicBezTo>
                      <a:pt x="53" y="35"/>
                      <a:pt x="52" y="36"/>
                      <a:pt x="51" y="37"/>
                    </a:cubicBezTo>
                    <a:cubicBezTo>
                      <a:pt x="50" y="38"/>
                      <a:pt x="49" y="40"/>
                      <a:pt x="48" y="41"/>
                    </a:cubicBezTo>
                    <a:cubicBezTo>
                      <a:pt x="47" y="44"/>
                      <a:pt x="46" y="46"/>
                      <a:pt x="45" y="49"/>
                    </a:cubicBezTo>
                    <a:cubicBezTo>
                      <a:pt x="44" y="51"/>
                      <a:pt x="43" y="54"/>
                      <a:pt x="42" y="56"/>
                    </a:cubicBezTo>
                    <a:cubicBezTo>
                      <a:pt x="42" y="58"/>
                      <a:pt x="41" y="60"/>
                      <a:pt x="41" y="62"/>
                    </a:cubicBezTo>
                    <a:cubicBezTo>
                      <a:pt x="41" y="64"/>
                      <a:pt x="41" y="65"/>
                      <a:pt x="40" y="67"/>
                    </a:cubicBezTo>
                    <a:cubicBezTo>
                      <a:pt x="40" y="67"/>
                      <a:pt x="40" y="68"/>
                      <a:pt x="40" y="68"/>
                    </a:cubicBezTo>
                    <a:cubicBezTo>
                      <a:pt x="40" y="69"/>
                      <a:pt x="41" y="69"/>
                      <a:pt x="41" y="69"/>
                    </a:cubicBezTo>
                    <a:cubicBezTo>
                      <a:pt x="41" y="70"/>
                      <a:pt x="41" y="70"/>
                      <a:pt x="41" y="70"/>
                    </a:cubicBezTo>
                    <a:cubicBezTo>
                      <a:pt x="41" y="70"/>
                      <a:pt x="41" y="70"/>
                      <a:pt x="41" y="70"/>
                    </a:cubicBezTo>
                    <a:lnTo>
                      <a:pt x="0" y="63"/>
                    </a:lnTo>
                    <a:close/>
                  </a:path>
                </a:pathLst>
              </a:cu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172" name="Google Shape;4172;p12"/>
              <p:cNvSpPr/>
              <p:nvPr/>
            </p:nvSpPr>
            <p:spPr>
              <a:xfrm>
                <a:off x="4231" y="3577"/>
                <a:ext cx="73" cy="217"/>
              </a:xfrm>
              <a:custGeom>
                <a:rect b="b" l="l" r="r" t="t"/>
                <a:pathLst>
                  <a:path extrusionOk="0" h="116" w="41">
                    <a:moveTo>
                      <a:pt x="0" y="111"/>
                    </a:moveTo>
                    <a:cubicBezTo>
                      <a:pt x="0" y="111"/>
                      <a:pt x="0" y="111"/>
                      <a:pt x="1" y="110"/>
                    </a:cubicBezTo>
                    <a:cubicBezTo>
                      <a:pt x="1" y="109"/>
                      <a:pt x="1" y="108"/>
                      <a:pt x="2" y="107"/>
                    </a:cubicBezTo>
                    <a:cubicBezTo>
                      <a:pt x="2" y="104"/>
                      <a:pt x="4" y="99"/>
                      <a:pt x="5" y="94"/>
                    </a:cubicBezTo>
                    <a:cubicBezTo>
                      <a:pt x="7" y="84"/>
                      <a:pt x="10" y="70"/>
                      <a:pt x="12" y="56"/>
                    </a:cubicBezTo>
                    <a:cubicBezTo>
                      <a:pt x="12" y="49"/>
                      <a:pt x="13" y="41"/>
                      <a:pt x="13" y="35"/>
                    </a:cubicBezTo>
                    <a:cubicBezTo>
                      <a:pt x="13" y="28"/>
                      <a:pt x="12" y="22"/>
                      <a:pt x="11" y="17"/>
                    </a:cubicBezTo>
                    <a:cubicBezTo>
                      <a:pt x="10" y="14"/>
                      <a:pt x="10" y="12"/>
                      <a:pt x="9" y="10"/>
                    </a:cubicBezTo>
                    <a:cubicBezTo>
                      <a:pt x="8" y="8"/>
                      <a:pt x="7" y="6"/>
                      <a:pt x="7" y="4"/>
                    </a:cubicBezTo>
                    <a:cubicBezTo>
                      <a:pt x="6" y="3"/>
                      <a:pt x="5" y="2"/>
                      <a:pt x="5" y="1"/>
                    </a:cubicBezTo>
                    <a:cubicBezTo>
                      <a:pt x="4" y="1"/>
                      <a:pt x="4" y="0"/>
                      <a:pt x="4" y="0"/>
                    </a:cubicBezTo>
                    <a:cubicBezTo>
                      <a:pt x="4" y="0"/>
                      <a:pt x="4" y="0"/>
                      <a:pt x="5" y="1"/>
                    </a:cubicBezTo>
                    <a:cubicBezTo>
                      <a:pt x="6" y="1"/>
                      <a:pt x="7" y="2"/>
                      <a:pt x="8" y="3"/>
                    </a:cubicBezTo>
                    <a:cubicBezTo>
                      <a:pt x="9" y="5"/>
                      <a:pt x="11" y="6"/>
                      <a:pt x="12" y="8"/>
                    </a:cubicBezTo>
                    <a:cubicBezTo>
                      <a:pt x="14" y="10"/>
                      <a:pt x="15" y="12"/>
                      <a:pt x="17" y="14"/>
                    </a:cubicBezTo>
                    <a:cubicBezTo>
                      <a:pt x="20" y="19"/>
                      <a:pt x="23" y="25"/>
                      <a:pt x="25" y="32"/>
                    </a:cubicBezTo>
                    <a:cubicBezTo>
                      <a:pt x="28" y="39"/>
                      <a:pt x="30" y="47"/>
                      <a:pt x="32" y="54"/>
                    </a:cubicBezTo>
                    <a:cubicBezTo>
                      <a:pt x="36" y="69"/>
                      <a:pt x="38" y="84"/>
                      <a:pt x="39" y="96"/>
                    </a:cubicBezTo>
                    <a:cubicBezTo>
                      <a:pt x="40" y="102"/>
                      <a:pt x="40" y="107"/>
                      <a:pt x="41" y="110"/>
                    </a:cubicBezTo>
                    <a:cubicBezTo>
                      <a:pt x="41" y="112"/>
                      <a:pt x="41" y="113"/>
                      <a:pt x="41" y="114"/>
                    </a:cubicBezTo>
                    <a:cubicBezTo>
                      <a:pt x="41" y="115"/>
                      <a:pt x="41" y="116"/>
                      <a:pt x="41" y="116"/>
                    </a:cubicBezTo>
                    <a:lnTo>
                      <a:pt x="0" y="111"/>
                    </a:lnTo>
                    <a:close/>
                  </a:path>
                </a:pathLst>
              </a:cu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173" name="Google Shape;4173;p12"/>
              <p:cNvSpPr/>
              <p:nvPr/>
            </p:nvSpPr>
            <p:spPr>
              <a:xfrm>
                <a:off x="4120" y="3654"/>
                <a:ext cx="33" cy="50"/>
              </a:xfrm>
              <a:custGeom>
                <a:rect b="b" l="l" r="r" t="t"/>
                <a:pathLst>
                  <a:path extrusionOk="0" h="27" w="19">
                    <a:moveTo>
                      <a:pt x="4" y="0"/>
                    </a:moveTo>
                    <a:cubicBezTo>
                      <a:pt x="8" y="0"/>
                      <a:pt x="7" y="4"/>
                      <a:pt x="9" y="4"/>
                    </a:cubicBezTo>
                    <a:cubicBezTo>
                      <a:pt x="12" y="4"/>
                      <a:pt x="11" y="0"/>
                      <a:pt x="14" y="0"/>
                    </a:cubicBezTo>
                    <a:cubicBezTo>
                      <a:pt x="18" y="0"/>
                      <a:pt x="19" y="7"/>
                      <a:pt x="9" y="27"/>
                    </a:cubicBezTo>
                    <a:cubicBezTo>
                      <a:pt x="0" y="6"/>
                      <a:pt x="1" y="0"/>
                      <a:pt x="4" y="0"/>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174" name="Google Shape;4174;p12"/>
              <p:cNvSpPr/>
              <p:nvPr/>
            </p:nvSpPr>
            <p:spPr>
              <a:xfrm>
                <a:off x="4136" y="3657"/>
                <a:ext cx="44" cy="47"/>
              </a:xfrm>
              <a:custGeom>
                <a:rect b="b" l="l" r="r" t="t"/>
                <a:pathLst>
                  <a:path extrusionOk="0" h="25" w="25">
                    <a:moveTo>
                      <a:pt x="16" y="2"/>
                    </a:moveTo>
                    <a:cubicBezTo>
                      <a:pt x="18" y="5"/>
                      <a:pt x="15" y="7"/>
                      <a:pt x="17" y="8"/>
                    </a:cubicBezTo>
                    <a:cubicBezTo>
                      <a:pt x="18" y="10"/>
                      <a:pt x="20" y="7"/>
                      <a:pt x="23" y="10"/>
                    </a:cubicBezTo>
                    <a:cubicBezTo>
                      <a:pt x="25" y="12"/>
                      <a:pt x="21" y="17"/>
                      <a:pt x="0" y="25"/>
                    </a:cubicBezTo>
                    <a:cubicBezTo>
                      <a:pt x="8" y="3"/>
                      <a:pt x="13" y="0"/>
                      <a:pt x="16" y="2"/>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175" name="Google Shape;4175;p12"/>
              <p:cNvSpPr/>
              <p:nvPr/>
            </p:nvSpPr>
            <p:spPr>
              <a:xfrm>
                <a:off x="4136" y="3685"/>
                <a:ext cx="47" cy="36"/>
              </a:xfrm>
              <a:custGeom>
                <a:rect b="b" l="l" r="r" t="t"/>
                <a:pathLst>
                  <a:path extrusionOk="0" h="19" w="27">
                    <a:moveTo>
                      <a:pt x="27" y="5"/>
                    </a:moveTo>
                    <a:cubicBezTo>
                      <a:pt x="27" y="8"/>
                      <a:pt x="24" y="7"/>
                      <a:pt x="24" y="10"/>
                    </a:cubicBezTo>
                    <a:cubicBezTo>
                      <a:pt x="24" y="12"/>
                      <a:pt x="27" y="11"/>
                      <a:pt x="27" y="15"/>
                    </a:cubicBezTo>
                    <a:cubicBezTo>
                      <a:pt x="27" y="18"/>
                      <a:pt x="20" y="19"/>
                      <a:pt x="0" y="10"/>
                    </a:cubicBezTo>
                    <a:cubicBezTo>
                      <a:pt x="21" y="0"/>
                      <a:pt x="27" y="1"/>
                      <a:pt x="27" y="5"/>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176" name="Google Shape;4176;p12"/>
              <p:cNvSpPr/>
              <p:nvPr/>
            </p:nvSpPr>
            <p:spPr>
              <a:xfrm>
                <a:off x="4136" y="3704"/>
                <a:ext cx="44" cy="45"/>
              </a:xfrm>
              <a:custGeom>
                <a:rect b="b" l="l" r="r" t="t"/>
                <a:pathLst>
                  <a:path extrusionOk="0" h="24" w="25">
                    <a:moveTo>
                      <a:pt x="23" y="15"/>
                    </a:moveTo>
                    <a:cubicBezTo>
                      <a:pt x="20" y="17"/>
                      <a:pt x="18" y="14"/>
                      <a:pt x="17" y="16"/>
                    </a:cubicBezTo>
                    <a:cubicBezTo>
                      <a:pt x="15" y="18"/>
                      <a:pt x="18" y="20"/>
                      <a:pt x="16" y="22"/>
                    </a:cubicBezTo>
                    <a:cubicBezTo>
                      <a:pt x="13" y="24"/>
                      <a:pt x="8" y="21"/>
                      <a:pt x="0" y="0"/>
                    </a:cubicBezTo>
                    <a:cubicBezTo>
                      <a:pt x="22" y="8"/>
                      <a:pt x="25" y="12"/>
                      <a:pt x="23" y="15"/>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177" name="Google Shape;4177;p12"/>
              <p:cNvSpPr/>
              <p:nvPr/>
            </p:nvSpPr>
            <p:spPr>
              <a:xfrm>
                <a:off x="4120" y="3704"/>
                <a:ext cx="33" cy="49"/>
              </a:xfrm>
              <a:custGeom>
                <a:rect b="b" l="l" r="r" t="t"/>
                <a:pathLst>
                  <a:path extrusionOk="0" h="26" w="19">
                    <a:moveTo>
                      <a:pt x="14" y="26"/>
                    </a:moveTo>
                    <a:cubicBezTo>
                      <a:pt x="11" y="26"/>
                      <a:pt x="12" y="23"/>
                      <a:pt x="9" y="23"/>
                    </a:cubicBezTo>
                    <a:cubicBezTo>
                      <a:pt x="7" y="23"/>
                      <a:pt x="8" y="26"/>
                      <a:pt x="4" y="26"/>
                    </a:cubicBezTo>
                    <a:cubicBezTo>
                      <a:pt x="1" y="26"/>
                      <a:pt x="0" y="20"/>
                      <a:pt x="9" y="0"/>
                    </a:cubicBezTo>
                    <a:cubicBezTo>
                      <a:pt x="19" y="20"/>
                      <a:pt x="18" y="26"/>
                      <a:pt x="14" y="26"/>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178" name="Google Shape;4178;p12"/>
              <p:cNvSpPr/>
              <p:nvPr/>
            </p:nvSpPr>
            <p:spPr>
              <a:xfrm>
                <a:off x="4093" y="3704"/>
                <a:ext cx="43" cy="45"/>
              </a:xfrm>
              <a:custGeom>
                <a:rect b="b" l="l" r="r" t="t"/>
                <a:pathLst>
                  <a:path extrusionOk="0" h="24" w="24">
                    <a:moveTo>
                      <a:pt x="9" y="22"/>
                    </a:moveTo>
                    <a:cubicBezTo>
                      <a:pt x="7" y="20"/>
                      <a:pt x="10" y="18"/>
                      <a:pt x="8" y="16"/>
                    </a:cubicBezTo>
                    <a:cubicBezTo>
                      <a:pt x="7" y="14"/>
                      <a:pt x="5" y="17"/>
                      <a:pt x="2" y="15"/>
                    </a:cubicBezTo>
                    <a:cubicBezTo>
                      <a:pt x="0" y="12"/>
                      <a:pt x="4" y="7"/>
                      <a:pt x="24" y="0"/>
                    </a:cubicBezTo>
                    <a:cubicBezTo>
                      <a:pt x="17" y="21"/>
                      <a:pt x="12" y="24"/>
                      <a:pt x="9" y="22"/>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179" name="Google Shape;4179;p12"/>
              <p:cNvSpPr/>
              <p:nvPr/>
            </p:nvSpPr>
            <p:spPr>
              <a:xfrm>
                <a:off x="4090" y="3685"/>
                <a:ext cx="46" cy="36"/>
              </a:xfrm>
              <a:custGeom>
                <a:rect b="b" l="l" r="r" t="t"/>
                <a:pathLst>
                  <a:path extrusionOk="0" h="19" w="26">
                    <a:moveTo>
                      <a:pt x="0" y="15"/>
                    </a:moveTo>
                    <a:cubicBezTo>
                      <a:pt x="0" y="11"/>
                      <a:pt x="3" y="12"/>
                      <a:pt x="3" y="10"/>
                    </a:cubicBezTo>
                    <a:cubicBezTo>
                      <a:pt x="3" y="7"/>
                      <a:pt x="0" y="8"/>
                      <a:pt x="0" y="5"/>
                    </a:cubicBezTo>
                    <a:cubicBezTo>
                      <a:pt x="0" y="1"/>
                      <a:pt x="7" y="0"/>
                      <a:pt x="26" y="10"/>
                    </a:cubicBezTo>
                    <a:cubicBezTo>
                      <a:pt x="6" y="19"/>
                      <a:pt x="0" y="18"/>
                      <a:pt x="0" y="15"/>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180" name="Google Shape;4180;p12"/>
              <p:cNvSpPr/>
              <p:nvPr/>
            </p:nvSpPr>
            <p:spPr>
              <a:xfrm>
                <a:off x="4093" y="3657"/>
                <a:ext cx="43" cy="47"/>
              </a:xfrm>
              <a:custGeom>
                <a:rect b="b" l="l" r="r" t="t"/>
                <a:pathLst>
                  <a:path extrusionOk="0" h="25" w="24">
                    <a:moveTo>
                      <a:pt x="2" y="10"/>
                    </a:moveTo>
                    <a:cubicBezTo>
                      <a:pt x="5" y="7"/>
                      <a:pt x="7" y="10"/>
                      <a:pt x="8" y="8"/>
                    </a:cubicBezTo>
                    <a:cubicBezTo>
                      <a:pt x="10" y="7"/>
                      <a:pt x="7" y="5"/>
                      <a:pt x="9" y="2"/>
                    </a:cubicBezTo>
                    <a:cubicBezTo>
                      <a:pt x="12" y="0"/>
                      <a:pt x="17" y="4"/>
                      <a:pt x="24" y="25"/>
                    </a:cubicBezTo>
                    <a:cubicBezTo>
                      <a:pt x="3" y="17"/>
                      <a:pt x="0" y="12"/>
                      <a:pt x="2" y="10"/>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181" name="Google Shape;4181;p12"/>
              <p:cNvSpPr/>
              <p:nvPr/>
            </p:nvSpPr>
            <p:spPr>
              <a:xfrm>
                <a:off x="4114" y="3682"/>
                <a:ext cx="45" cy="45"/>
              </a:xfrm>
              <a:prstGeom prst="ellipse">
                <a:avLst/>
              </a:prstGeom>
              <a:solidFill>
                <a:srgbClr val="FFC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182" name="Google Shape;4182;p12"/>
              <p:cNvSpPr/>
              <p:nvPr/>
            </p:nvSpPr>
            <p:spPr>
              <a:xfrm>
                <a:off x="4240" y="3665"/>
                <a:ext cx="34" cy="50"/>
              </a:xfrm>
              <a:custGeom>
                <a:rect b="b" l="l" r="r" t="t"/>
                <a:pathLst>
                  <a:path extrusionOk="0" h="27" w="19">
                    <a:moveTo>
                      <a:pt x="4" y="0"/>
                    </a:moveTo>
                    <a:cubicBezTo>
                      <a:pt x="8" y="0"/>
                      <a:pt x="7" y="4"/>
                      <a:pt x="9" y="4"/>
                    </a:cubicBezTo>
                    <a:cubicBezTo>
                      <a:pt x="11" y="4"/>
                      <a:pt x="11" y="0"/>
                      <a:pt x="14" y="0"/>
                    </a:cubicBezTo>
                    <a:cubicBezTo>
                      <a:pt x="18" y="1"/>
                      <a:pt x="19" y="7"/>
                      <a:pt x="9" y="27"/>
                    </a:cubicBezTo>
                    <a:cubicBezTo>
                      <a:pt x="0" y="6"/>
                      <a:pt x="1" y="1"/>
                      <a:pt x="4" y="0"/>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183" name="Google Shape;4183;p12"/>
              <p:cNvSpPr/>
              <p:nvPr/>
            </p:nvSpPr>
            <p:spPr>
              <a:xfrm>
                <a:off x="4256" y="3669"/>
                <a:ext cx="44" cy="46"/>
              </a:xfrm>
              <a:custGeom>
                <a:rect b="b" l="l" r="r" t="t"/>
                <a:pathLst>
                  <a:path extrusionOk="0" h="25" w="25">
                    <a:moveTo>
                      <a:pt x="15" y="3"/>
                    </a:moveTo>
                    <a:cubicBezTo>
                      <a:pt x="18" y="5"/>
                      <a:pt x="15" y="7"/>
                      <a:pt x="17" y="9"/>
                    </a:cubicBezTo>
                    <a:cubicBezTo>
                      <a:pt x="18" y="10"/>
                      <a:pt x="20" y="7"/>
                      <a:pt x="22" y="10"/>
                    </a:cubicBezTo>
                    <a:cubicBezTo>
                      <a:pt x="25" y="12"/>
                      <a:pt x="21" y="18"/>
                      <a:pt x="0" y="25"/>
                    </a:cubicBezTo>
                    <a:cubicBezTo>
                      <a:pt x="8" y="3"/>
                      <a:pt x="13" y="0"/>
                      <a:pt x="15" y="3"/>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184" name="Google Shape;4184;p12"/>
              <p:cNvSpPr/>
              <p:nvPr/>
            </p:nvSpPr>
            <p:spPr>
              <a:xfrm>
                <a:off x="4256" y="3697"/>
                <a:ext cx="48" cy="37"/>
              </a:xfrm>
              <a:custGeom>
                <a:rect b="b" l="l" r="r" t="t"/>
                <a:pathLst>
                  <a:path extrusionOk="0" h="20" w="27">
                    <a:moveTo>
                      <a:pt x="27" y="5"/>
                    </a:moveTo>
                    <a:cubicBezTo>
                      <a:pt x="27" y="8"/>
                      <a:pt x="23" y="8"/>
                      <a:pt x="23" y="10"/>
                    </a:cubicBezTo>
                    <a:cubicBezTo>
                      <a:pt x="23" y="12"/>
                      <a:pt x="27" y="11"/>
                      <a:pt x="27" y="15"/>
                    </a:cubicBezTo>
                    <a:cubicBezTo>
                      <a:pt x="26" y="18"/>
                      <a:pt x="20" y="20"/>
                      <a:pt x="0" y="10"/>
                    </a:cubicBezTo>
                    <a:cubicBezTo>
                      <a:pt x="21" y="0"/>
                      <a:pt x="26" y="1"/>
                      <a:pt x="27" y="5"/>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185" name="Google Shape;4185;p12"/>
              <p:cNvSpPr/>
              <p:nvPr/>
            </p:nvSpPr>
            <p:spPr>
              <a:xfrm>
                <a:off x="4256" y="3715"/>
                <a:ext cx="44" cy="45"/>
              </a:xfrm>
              <a:custGeom>
                <a:rect b="b" l="l" r="r" t="t"/>
                <a:pathLst>
                  <a:path extrusionOk="0" h="24" w="25">
                    <a:moveTo>
                      <a:pt x="22" y="15"/>
                    </a:moveTo>
                    <a:cubicBezTo>
                      <a:pt x="20" y="17"/>
                      <a:pt x="18" y="15"/>
                      <a:pt x="17" y="16"/>
                    </a:cubicBezTo>
                    <a:cubicBezTo>
                      <a:pt x="15" y="18"/>
                      <a:pt x="18" y="20"/>
                      <a:pt x="15" y="22"/>
                    </a:cubicBezTo>
                    <a:cubicBezTo>
                      <a:pt x="13" y="24"/>
                      <a:pt x="7" y="21"/>
                      <a:pt x="0" y="0"/>
                    </a:cubicBezTo>
                    <a:cubicBezTo>
                      <a:pt x="22" y="8"/>
                      <a:pt x="25" y="12"/>
                      <a:pt x="22" y="15"/>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186" name="Google Shape;4186;p12"/>
              <p:cNvSpPr/>
              <p:nvPr/>
            </p:nvSpPr>
            <p:spPr>
              <a:xfrm>
                <a:off x="4240" y="3715"/>
                <a:ext cx="34" cy="49"/>
              </a:xfrm>
              <a:custGeom>
                <a:rect b="b" l="l" r="r" t="t"/>
                <a:pathLst>
                  <a:path extrusionOk="0" h="26" w="19">
                    <a:moveTo>
                      <a:pt x="14" y="26"/>
                    </a:moveTo>
                    <a:cubicBezTo>
                      <a:pt x="11" y="26"/>
                      <a:pt x="11" y="23"/>
                      <a:pt x="9" y="23"/>
                    </a:cubicBezTo>
                    <a:cubicBezTo>
                      <a:pt x="7" y="23"/>
                      <a:pt x="8" y="26"/>
                      <a:pt x="4" y="26"/>
                    </a:cubicBezTo>
                    <a:cubicBezTo>
                      <a:pt x="1" y="26"/>
                      <a:pt x="0" y="20"/>
                      <a:pt x="9" y="0"/>
                    </a:cubicBezTo>
                    <a:cubicBezTo>
                      <a:pt x="19" y="21"/>
                      <a:pt x="18" y="26"/>
                      <a:pt x="14" y="26"/>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187" name="Google Shape;4187;p12"/>
              <p:cNvSpPr/>
              <p:nvPr/>
            </p:nvSpPr>
            <p:spPr>
              <a:xfrm>
                <a:off x="4214" y="3715"/>
                <a:ext cx="42" cy="45"/>
              </a:xfrm>
              <a:custGeom>
                <a:rect b="b" l="l" r="r" t="t"/>
                <a:pathLst>
                  <a:path extrusionOk="0" h="24" w="24">
                    <a:moveTo>
                      <a:pt x="9" y="22"/>
                    </a:moveTo>
                    <a:cubicBezTo>
                      <a:pt x="7" y="20"/>
                      <a:pt x="10" y="18"/>
                      <a:pt x="8" y="16"/>
                    </a:cubicBezTo>
                    <a:cubicBezTo>
                      <a:pt x="6" y="15"/>
                      <a:pt x="4" y="17"/>
                      <a:pt x="2" y="15"/>
                    </a:cubicBezTo>
                    <a:cubicBezTo>
                      <a:pt x="0" y="12"/>
                      <a:pt x="3" y="7"/>
                      <a:pt x="24" y="0"/>
                    </a:cubicBezTo>
                    <a:cubicBezTo>
                      <a:pt x="16" y="21"/>
                      <a:pt x="12" y="24"/>
                      <a:pt x="9" y="22"/>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188" name="Google Shape;4188;p12"/>
              <p:cNvSpPr/>
              <p:nvPr/>
            </p:nvSpPr>
            <p:spPr>
              <a:xfrm>
                <a:off x="4210" y="3697"/>
                <a:ext cx="46" cy="35"/>
              </a:xfrm>
              <a:custGeom>
                <a:rect b="b" l="l" r="r" t="t"/>
                <a:pathLst>
                  <a:path extrusionOk="0" h="19" w="26">
                    <a:moveTo>
                      <a:pt x="0" y="15"/>
                    </a:moveTo>
                    <a:cubicBezTo>
                      <a:pt x="0" y="11"/>
                      <a:pt x="3" y="12"/>
                      <a:pt x="3" y="10"/>
                    </a:cubicBezTo>
                    <a:cubicBezTo>
                      <a:pt x="3" y="8"/>
                      <a:pt x="0" y="8"/>
                      <a:pt x="0" y="5"/>
                    </a:cubicBezTo>
                    <a:cubicBezTo>
                      <a:pt x="0" y="1"/>
                      <a:pt x="6" y="0"/>
                      <a:pt x="26" y="10"/>
                    </a:cubicBezTo>
                    <a:cubicBezTo>
                      <a:pt x="5" y="19"/>
                      <a:pt x="0" y="18"/>
                      <a:pt x="0" y="15"/>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189" name="Google Shape;4189;p12"/>
              <p:cNvSpPr/>
              <p:nvPr/>
            </p:nvSpPr>
            <p:spPr>
              <a:xfrm>
                <a:off x="4214" y="3669"/>
                <a:ext cx="42" cy="46"/>
              </a:xfrm>
              <a:custGeom>
                <a:rect b="b" l="l" r="r" t="t"/>
                <a:pathLst>
                  <a:path extrusionOk="0" h="25" w="24">
                    <a:moveTo>
                      <a:pt x="2" y="10"/>
                    </a:moveTo>
                    <a:cubicBezTo>
                      <a:pt x="4" y="7"/>
                      <a:pt x="6" y="10"/>
                      <a:pt x="8" y="9"/>
                    </a:cubicBezTo>
                    <a:cubicBezTo>
                      <a:pt x="10" y="7"/>
                      <a:pt x="7" y="5"/>
                      <a:pt x="9" y="3"/>
                    </a:cubicBezTo>
                    <a:cubicBezTo>
                      <a:pt x="12" y="0"/>
                      <a:pt x="17" y="4"/>
                      <a:pt x="24" y="25"/>
                    </a:cubicBezTo>
                    <a:cubicBezTo>
                      <a:pt x="3" y="17"/>
                      <a:pt x="0" y="12"/>
                      <a:pt x="2" y="10"/>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190" name="Google Shape;4190;p12"/>
              <p:cNvSpPr/>
              <p:nvPr/>
            </p:nvSpPr>
            <p:spPr>
              <a:xfrm>
                <a:off x="4235" y="3693"/>
                <a:ext cx="42" cy="45"/>
              </a:xfrm>
              <a:prstGeom prst="ellipse">
                <a:avLst/>
              </a:prstGeom>
              <a:solidFill>
                <a:srgbClr val="FFC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191" name="Google Shape;4191;p12"/>
              <p:cNvSpPr/>
              <p:nvPr/>
            </p:nvSpPr>
            <p:spPr>
              <a:xfrm>
                <a:off x="4377" y="3556"/>
                <a:ext cx="33" cy="49"/>
              </a:xfrm>
              <a:custGeom>
                <a:rect b="b" l="l" r="r" t="t"/>
                <a:pathLst>
                  <a:path extrusionOk="0" h="26" w="19">
                    <a:moveTo>
                      <a:pt x="4" y="0"/>
                    </a:moveTo>
                    <a:cubicBezTo>
                      <a:pt x="8" y="0"/>
                      <a:pt x="7" y="3"/>
                      <a:pt x="9" y="3"/>
                    </a:cubicBezTo>
                    <a:cubicBezTo>
                      <a:pt x="11" y="3"/>
                      <a:pt x="11" y="0"/>
                      <a:pt x="14" y="0"/>
                    </a:cubicBezTo>
                    <a:cubicBezTo>
                      <a:pt x="18" y="0"/>
                      <a:pt x="19" y="6"/>
                      <a:pt x="9" y="26"/>
                    </a:cubicBezTo>
                    <a:cubicBezTo>
                      <a:pt x="0" y="6"/>
                      <a:pt x="1" y="0"/>
                      <a:pt x="4" y="0"/>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192" name="Google Shape;4192;p12"/>
              <p:cNvSpPr/>
              <p:nvPr/>
            </p:nvSpPr>
            <p:spPr>
              <a:xfrm>
                <a:off x="4393" y="3560"/>
                <a:ext cx="44" cy="45"/>
              </a:xfrm>
              <a:custGeom>
                <a:rect b="b" l="l" r="r" t="t"/>
                <a:pathLst>
                  <a:path extrusionOk="0" h="24" w="25">
                    <a:moveTo>
                      <a:pt x="15" y="2"/>
                    </a:moveTo>
                    <a:cubicBezTo>
                      <a:pt x="18" y="4"/>
                      <a:pt x="15" y="6"/>
                      <a:pt x="16" y="8"/>
                    </a:cubicBezTo>
                    <a:cubicBezTo>
                      <a:pt x="18" y="10"/>
                      <a:pt x="20" y="7"/>
                      <a:pt x="22" y="9"/>
                    </a:cubicBezTo>
                    <a:cubicBezTo>
                      <a:pt x="25" y="12"/>
                      <a:pt x="21" y="17"/>
                      <a:pt x="0" y="24"/>
                    </a:cubicBezTo>
                    <a:cubicBezTo>
                      <a:pt x="8" y="3"/>
                      <a:pt x="13" y="0"/>
                      <a:pt x="15" y="2"/>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193" name="Google Shape;4193;p12"/>
              <p:cNvSpPr/>
              <p:nvPr/>
            </p:nvSpPr>
            <p:spPr>
              <a:xfrm>
                <a:off x="4393" y="3588"/>
                <a:ext cx="48" cy="35"/>
              </a:xfrm>
              <a:custGeom>
                <a:rect b="b" l="l" r="r" t="t"/>
                <a:pathLst>
                  <a:path extrusionOk="0" h="19" w="27">
                    <a:moveTo>
                      <a:pt x="27" y="4"/>
                    </a:moveTo>
                    <a:cubicBezTo>
                      <a:pt x="27" y="8"/>
                      <a:pt x="23" y="7"/>
                      <a:pt x="23" y="9"/>
                    </a:cubicBezTo>
                    <a:cubicBezTo>
                      <a:pt x="23" y="12"/>
                      <a:pt x="27" y="11"/>
                      <a:pt x="27" y="14"/>
                    </a:cubicBezTo>
                    <a:cubicBezTo>
                      <a:pt x="26" y="18"/>
                      <a:pt x="20" y="19"/>
                      <a:pt x="0" y="9"/>
                    </a:cubicBezTo>
                    <a:cubicBezTo>
                      <a:pt x="21" y="0"/>
                      <a:pt x="26" y="1"/>
                      <a:pt x="27" y="4"/>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194" name="Google Shape;4194;p12"/>
              <p:cNvSpPr/>
              <p:nvPr/>
            </p:nvSpPr>
            <p:spPr>
              <a:xfrm>
                <a:off x="4393" y="3605"/>
                <a:ext cx="44" cy="47"/>
              </a:xfrm>
              <a:custGeom>
                <a:rect b="b" l="l" r="r" t="t"/>
                <a:pathLst>
                  <a:path extrusionOk="0" h="25" w="25">
                    <a:moveTo>
                      <a:pt x="22" y="15"/>
                    </a:moveTo>
                    <a:cubicBezTo>
                      <a:pt x="20" y="18"/>
                      <a:pt x="18" y="15"/>
                      <a:pt x="16" y="17"/>
                    </a:cubicBezTo>
                    <a:cubicBezTo>
                      <a:pt x="15" y="18"/>
                      <a:pt x="18" y="20"/>
                      <a:pt x="15" y="23"/>
                    </a:cubicBezTo>
                    <a:cubicBezTo>
                      <a:pt x="13" y="25"/>
                      <a:pt x="7" y="21"/>
                      <a:pt x="0" y="0"/>
                    </a:cubicBezTo>
                    <a:cubicBezTo>
                      <a:pt x="22" y="8"/>
                      <a:pt x="25" y="13"/>
                      <a:pt x="22" y="15"/>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195" name="Google Shape;4195;p12"/>
              <p:cNvSpPr/>
              <p:nvPr/>
            </p:nvSpPr>
            <p:spPr>
              <a:xfrm>
                <a:off x="4377" y="3605"/>
                <a:ext cx="33" cy="50"/>
              </a:xfrm>
              <a:custGeom>
                <a:rect b="b" l="l" r="r" t="t"/>
                <a:pathLst>
                  <a:path extrusionOk="0" h="27" w="19">
                    <a:moveTo>
                      <a:pt x="14" y="27"/>
                    </a:moveTo>
                    <a:cubicBezTo>
                      <a:pt x="11" y="27"/>
                      <a:pt x="11" y="23"/>
                      <a:pt x="9" y="23"/>
                    </a:cubicBezTo>
                    <a:cubicBezTo>
                      <a:pt x="7" y="23"/>
                      <a:pt x="8" y="27"/>
                      <a:pt x="4" y="27"/>
                    </a:cubicBezTo>
                    <a:cubicBezTo>
                      <a:pt x="1" y="27"/>
                      <a:pt x="0" y="20"/>
                      <a:pt x="9" y="0"/>
                    </a:cubicBezTo>
                    <a:cubicBezTo>
                      <a:pt x="19" y="21"/>
                      <a:pt x="18" y="27"/>
                      <a:pt x="14" y="27"/>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196" name="Google Shape;4196;p12"/>
              <p:cNvSpPr/>
              <p:nvPr/>
            </p:nvSpPr>
            <p:spPr>
              <a:xfrm>
                <a:off x="4350" y="3605"/>
                <a:ext cx="43" cy="47"/>
              </a:xfrm>
              <a:custGeom>
                <a:rect b="b" l="l" r="r" t="t"/>
                <a:pathLst>
                  <a:path extrusionOk="0" h="25" w="24">
                    <a:moveTo>
                      <a:pt x="9" y="23"/>
                    </a:moveTo>
                    <a:cubicBezTo>
                      <a:pt x="7" y="20"/>
                      <a:pt x="10" y="18"/>
                      <a:pt x="8" y="17"/>
                    </a:cubicBezTo>
                    <a:cubicBezTo>
                      <a:pt x="6" y="15"/>
                      <a:pt x="4" y="18"/>
                      <a:pt x="2" y="15"/>
                    </a:cubicBezTo>
                    <a:cubicBezTo>
                      <a:pt x="0" y="13"/>
                      <a:pt x="3" y="7"/>
                      <a:pt x="24" y="0"/>
                    </a:cubicBezTo>
                    <a:cubicBezTo>
                      <a:pt x="16" y="22"/>
                      <a:pt x="12" y="25"/>
                      <a:pt x="9" y="23"/>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197" name="Google Shape;4197;p12"/>
              <p:cNvSpPr/>
              <p:nvPr/>
            </p:nvSpPr>
            <p:spPr>
              <a:xfrm>
                <a:off x="4347" y="3588"/>
                <a:ext cx="46" cy="35"/>
              </a:xfrm>
              <a:custGeom>
                <a:rect b="b" l="l" r="r" t="t"/>
                <a:pathLst>
                  <a:path extrusionOk="0" h="19" w="26">
                    <a:moveTo>
                      <a:pt x="0" y="14"/>
                    </a:moveTo>
                    <a:cubicBezTo>
                      <a:pt x="0" y="11"/>
                      <a:pt x="3" y="12"/>
                      <a:pt x="3" y="9"/>
                    </a:cubicBezTo>
                    <a:cubicBezTo>
                      <a:pt x="3" y="7"/>
                      <a:pt x="0" y="8"/>
                      <a:pt x="0" y="4"/>
                    </a:cubicBezTo>
                    <a:cubicBezTo>
                      <a:pt x="0" y="1"/>
                      <a:pt x="6" y="0"/>
                      <a:pt x="26" y="9"/>
                    </a:cubicBezTo>
                    <a:cubicBezTo>
                      <a:pt x="5" y="19"/>
                      <a:pt x="0" y="18"/>
                      <a:pt x="0" y="14"/>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198" name="Google Shape;4198;p12"/>
              <p:cNvSpPr/>
              <p:nvPr/>
            </p:nvSpPr>
            <p:spPr>
              <a:xfrm>
                <a:off x="4350" y="3560"/>
                <a:ext cx="43" cy="45"/>
              </a:xfrm>
              <a:custGeom>
                <a:rect b="b" l="l" r="r" t="t"/>
                <a:pathLst>
                  <a:path extrusionOk="0" h="24" w="24">
                    <a:moveTo>
                      <a:pt x="2" y="9"/>
                    </a:moveTo>
                    <a:cubicBezTo>
                      <a:pt x="4" y="7"/>
                      <a:pt x="6" y="10"/>
                      <a:pt x="8" y="8"/>
                    </a:cubicBezTo>
                    <a:cubicBezTo>
                      <a:pt x="10" y="6"/>
                      <a:pt x="7" y="4"/>
                      <a:pt x="9" y="2"/>
                    </a:cubicBezTo>
                    <a:cubicBezTo>
                      <a:pt x="12" y="0"/>
                      <a:pt x="17" y="3"/>
                      <a:pt x="24" y="24"/>
                    </a:cubicBezTo>
                    <a:cubicBezTo>
                      <a:pt x="3" y="16"/>
                      <a:pt x="0" y="12"/>
                      <a:pt x="2" y="9"/>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199" name="Google Shape;4199;p12"/>
              <p:cNvSpPr/>
              <p:nvPr/>
            </p:nvSpPr>
            <p:spPr>
              <a:xfrm>
                <a:off x="4371" y="3582"/>
                <a:ext cx="43" cy="45"/>
              </a:xfrm>
              <a:prstGeom prst="ellipse">
                <a:avLst/>
              </a:prstGeom>
              <a:solidFill>
                <a:srgbClr val="FFC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200" name="Google Shape;4200;p12"/>
              <p:cNvSpPr/>
              <p:nvPr/>
            </p:nvSpPr>
            <p:spPr>
              <a:xfrm>
                <a:off x="4398" y="3659"/>
                <a:ext cx="34" cy="51"/>
              </a:xfrm>
              <a:custGeom>
                <a:rect b="b" l="l" r="r" t="t"/>
                <a:pathLst>
                  <a:path extrusionOk="0" h="27" w="19">
                    <a:moveTo>
                      <a:pt x="5" y="0"/>
                    </a:moveTo>
                    <a:cubicBezTo>
                      <a:pt x="8" y="0"/>
                      <a:pt x="7" y="4"/>
                      <a:pt x="10" y="4"/>
                    </a:cubicBezTo>
                    <a:cubicBezTo>
                      <a:pt x="12" y="4"/>
                      <a:pt x="11" y="0"/>
                      <a:pt x="15" y="0"/>
                    </a:cubicBezTo>
                    <a:cubicBezTo>
                      <a:pt x="18" y="1"/>
                      <a:pt x="19" y="7"/>
                      <a:pt x="10" y="27"/>
                    </a:cubicBezTo>
                    <a:cubicBezTo>
                      <a:pt x="0" y="6"/>
                      <a:pt x="1" y="1"/>
                      <a:pt x="5" y="0"/>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201" name="Google Shape;4201;p12"/>
              <p:cNvSpPr/>
              <p:nvPr/>
            </p:nvSpPr>
            <p:spPr>
              <a:xfrm>
                <a:off x="4416" y="3663"/>
                <a:ext cx="42" cy="47"/>
              </a:xfrm>
              <a:custGeom>
                <a:rect b="b" l="l" r="r" t="t"/>
                <a:pathLst>
                  <a:path extrusionOk="0" h="25" w="24">
                    <a:moveTo>
                      <a:pt x="15" y="3"/>
                    </a:moveTo>
                    <a:cubicBezTo>
                      <a:pt x="17" y="5"/>
                      <a:pt x="14" y="7"/>
                      <a:pt x="16" y="8"/>
                    </a:cubicBezTo>
                    <a:cubicBezTo>
                      <a:pt x="17" y="10"/>
                      <a:pt x="19" y="7"/>
                      <a:pt x="22" y="10"/>
                    </a:cubicBezTo>
                    <a:cubicBezTo>
                      <a:pt x="24" y="12"/>
                      <a:pt x="20" y="18"/>
                      <a:pt x="0" y="25"/>
                    </a:cubicBezTo>
                    <a:cubicBezTo>
                      <a:pt x="7" y="3"/>
                      <a:pt x="12" y="0"/>
                      <a:pt x="15" y="3"/>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202" name="Google Shape;4202;p12"/>
              <p:cNvSpPr/>
              <p:nvPr/>
            </p:nvSpPr>
            <p:spPr>
              <a:xfrm>
                <a:off x="4416" y="3691"/>
                <a:ext cx="46" cy="36"/>
              </a:xfrm>
              <a:custGeom>
                <a:rect b="b" l="l" r="r" t="t"/>
                <a:pathLst>
                  <a:path extrusionOk="0" h="19" w="26">
                    <a:moveTo>
                      <a:pt x="26" y="5"/>
                    </a:moveTo>
                    <a:cubicBezTo>
                      <a:pt x="26" y="8"/>
                      <a:pt x="23" y="7"/>
                      <a:pt x="23" y="10"/>
                    </a:cubicBezTo>
                    <a:cubicBezTo>
                      <a:pt x="23" y="12"/>
                      <a:pt x="26" y="11"/>
                      <a:pt x="26" y="15"/>
                    </a:cubicBezTo>
                    <a:cubicBezTo>
                      <a:pt x="26" y="18"/>
                      <a:pt x="19" y="19"/>
                      <a:pt x="0" y="10"/>
                    </a:cubicBezTo>
                    <a:cubicBezTo>
                      <a:pt x="20" y="0"/>
                      <a:pt x="26" y="1"/>
                      <a:pt x="26" y="5"/>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203" name="Google Shape;4203;p12"/>
              <p:cNvSpPr/>
              <p:nvPr/>
            </p:nvSpPr>
            <p:spPr>
              <a:xfrm>
                <a:off x="4416" y="3710"/>
                <a:ext cx="42" cy="45"/>
              </a:xfrm>
              <a:custGeom>
                <a:rect b="b" l="l" r="r" t="t"/>
                <a:pathLst>
                  <a:path extrusionOk="0" h="24" w="24">
                    <a:moveTo>
                      <a:pt x="22" y="15"/>
                    </a:moveTo>
                    <a:cubicBezTo>
                      <a:pt x="19" y="17"/>
                      <a:pt x="17" y="14"/>
                      <a:pt x="16" y="16"/>
                    </a:cubicBezTo>
                    <a:cubicBezTo>
                      <a:pt x="14" y="18"/>
                      <a:pt x="17" y="20"/>
                      <a:pt x="15" y="22"/>
                    </a:cubicBezTo>
                    <a:cubicBezTo>
                      <a:pt x="12" y="24"/>
                      <a:pt x="7" y="21"/>
                      <a:pt x="0" y="0"/>
                    </a:cubicBezTo>
                    <a:cubicBezTo>
                      <a:pt x="21" y="8"/>
                      <a:pt x="24" y="12"/>
                      <a:pt x="22" y="15"/>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204" name="Google Shape;4204;p12"/>
              <p:cNvSpPr/>
              <p:nvPr/>
            </p:nvSpPr>
            <p:spPr>
              <a:xfrm>
                <a:off x="4398" y="3710"/>
                <a:ext cx="34" cy="49"/>
              </a:xfrm>
              <a:custGeom>
                <a:rect b="b" l="l" r="r" t="t"/>
                <a:pathLst>
                  <a:path extrusionOk="0" h="26" w="19">
                    <a:moveTo>
                      <a:pt x="15" y="26"/>
                    </a:moveTo>
                    <a:cubicBezTo>
                      <a:pt x="11" y="26"/>
                      <a:pt x="12" y="23"/>
                      <a:pt x="10" y="23"/>
                    </a:cubicBezTo>
                    <a:cubicBezTo>
                      <a:pt x="7" y="23"/>
                      <a:pt x="8" y="26"/>
                      <a:pt x="5" y="26"/>
                    </a:cubicBezTo>
                    <a:cubicBezTo>
                      <a:pt x="1" y="26"/>
                      <a:pt x="0" y="20"/>
                      <a:pt x="10" y="0"/>
                    </a:cubicBezTo>
                    <a:cubicBezTo>
                      <a:pt x="19" y="21"/>
                      <a:pt x="18" y="26"/>
                      <a:pt x="15" y="26"/>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205" name="Google Shape;4205;p12"/>
              <p:cNvSpPr/>
              <p:nvPr/>
            </p:nvSpPr>
            <p:spPr>
              <a:xfrm>
                <a:off x="4371" y="3710"/>
                <a:ext cx="45" cy="45"/>
              </a:xfrm>
              <a:custGeom>
                <a:rect b="b" l="l" r="r" t="t"/>
                <a:pathLst>
                  <a:path extrusionOk="0" h="24" w="25">
                    <a:moveTo>
                      <a:pt x="9" y="22"/>
                    </a:moveTo>
                    <a:cubicBezTo>
                      <a:pt x="7" y="20"/>
                      <a:pt x="10" y="18"/>
                      <a:pt x="8" y="16"/>
                    </a:cubicBezTo>
                    <a:cubicBezTo>
                      <a:pt x="7" y="14"/>
                      <a:pt x="5" y="17"/>
                      <a:pt x="2" y="15"/>
                    </a:cubicBezTo>
                    <a:cubicBezTo>
                      <a:pt x="0" y="12"/>
                      <a:pt x="4" y="7"/>
                      <a:pt x="25" y="0"/>
                    </a:cubicBezTo>
                    <a:cubicBezTo>
                      <a:pt x="17" y="21"/>
                      <a:pt x="12" y="24"/>
                      <a:pt x="9" y="22"/>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206" name="Google Shape;4206;p12"/>
              <p:cNvSpPr/>
              <p:nvPr/>
            </p:nvSpPr>
            <p:spPr>
              <a:xfrm>
                <a:off x="4368" y="3691"/>
                <a:ext cx="48" cy="36"/>
              </a:xfrm>
              <a:custGeom>
                <a:rect b="b" l="l" r="r" t="t"/>
                <a:pathLst>
                  <a:path extrusionOk="0" h="19" w="27">
                    <a:moveTo>
                      <a:pt x="0" y="15"/>
                    </a:moveTo>
                    <a:cubicBezTo>
                      <a:pt x="0" y="11"/>
                      <a:pt x="3" y="12"/>
                      <a:pt x="3" y="10"/>
                    </a:cubicBezTo>
                    <a:cubicBezTo>
                      <a:pt x="3" y="7"/>
                      <a:pt x="0" y="8"/>
                      <a:pt x="0" y="5"/>
                    </a:cubicBezTo>
                    <a:cubicBezTo>
                      <a:pt x="0" y="1"/>
                      <a:pt x="7" y="0"/>
                      <a:pt x="27" y="10"/>
                    </a:cubicBezTo>
                    <a:cubicBezTo>
                      <a:pt x="6" y="19"/>
                      <a:pt x="0" y="18"/>
                      <a:pt x="0" y="15"/>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207" name="Google Shape;4207;p12"/>
              <p:cNvSpPr/>
              <p:nvPr/>
            </p:nvSpPr>
            <p:spPr>
              <a:xfrm>
                <a:off x="4371" y="3663"/>
                <a:ext cx="45" cy="47"/>
              </a:xfrm>
              <a:custGeom>
                <a:rect b="b" l="l" r="r" t="t"/>
                <a:pathLst>
                  <a:path extrusionOk="0" h="25" w="25">
                    <a:moveTo>
                      <a:pt x="2" y="10"/>
                    </a:moveTo>
                    <a:cubicBezTo>
                      <a:pt x="5" y="7"/>
                      <a:pt x="7" y="10"/>
                      <a:pt x="8" y="8"/>
                    </a:cubicBezTo>
                    <a:cubicBezTo>
                      <a:pt x="10" y="7"/>
                      <a:pt x="7" y="5"/>
                      <a:pt x="9" y="3"/>
                    </a:cubicBezTo>
                    <a:cubicBezTo>
                      <a:pt x="12" y="0"/>
                      <a:pt x="17" y="4"/>
                      <a:pt x="25" y="25"/>
                    </a:cubicBezTo>
                    <a:cubicBezTo>
                      <a:pt x="3" y="17"/>
                      <a:pt x="0" y="12"/>
                      <a:pt x="2" y="10"/>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208" name="Google Shape;4208;p12"/>
              <p:cNvSpPr/>
              <p:nvPr/>
            </p:nvSpPr>
            <p:spPr>
              <a:xfrm>
                <a:off x="4393" y="3687"/>
                <a:ext cx="44" cy="45"/>
              </a:xfrm>
              <a:prstGeom prst="ellipse">
                <a:avLst/>
              </a:prstGeom>
              <a:solidFill>
                <a:srgbClr val="FFC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209" name="Google Shape;4209;p12"/>
              <p:cNvSpPr/>
              <p:nvPr/>
            </p:nvSpPr>
            <p:spPr>
              <a:xfrm>
                <a:off x="4114" y="3567"/>
                <a:ext cx="34" cy="49"/>
              </a:xfrm>
              <a:custGeom>
                <a:rect b="b" l="l" r="r" t="t"/>
                <a:pathLst>
                  <a:path extrusionOk="0" h="26" w="19">
                    <a:moveTo>
                      <a:pt x="4" y="0"/>
                    </a:moveTo>
                    <a:cubicBezTo>
                      <a:pt x="8" y="0"/>
                      <a:pt x="7" y="3"/>
                      <a:pt x="9" y="3"/>
                    </a:cubicBezTo>
                    <a:cubicBezTo>
                      <a:pt x="12" y="3"/>
                      <a:pt x="11" y="0"/>
                      <a:pt x="14" y="0"/>
                    </a:cubicBezTo>
                    <a:cubicBezTo>
                      <a:pt x="18" y="0"/>
                      <a:pt x="19" y="7"/>
                      <a:pt x="9" y="26"/>
                    </a:cubicBezTo>
                    <a:cubicBezTo>
                      <a:pt x="0" y="6"/>
                      <a:pt x="1" y="0"/>
                      <a:pt x="4" y="0"/>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210" name="Google Shape;4210;p12"/>
              <p:cNvSpPr/>
              <p:nvPr/>
            </p:nvSpPr>
            <p:spPr>
              <a:xfrm>
                <a:off x="4130" y="3571"/>
                <a:ext cx="45" cy="45"/>
              </a:xfrm>
              <a:custGeom>
                <a:rect b="b" l="l" r="r" t="t"/>
                <a:pathLst>
                  <a:path extrusionOk="0" h="24" w="25">
                    <a:moveTo>
                      <a:pt x="16" y="2"/>
                    </a:moveTo>
                    <a:cubicBezTo>
                      <a:pt x="18" y="5"/>
                      <a:pt x="15" y="7"/>
                      <a:pt x="17" y="8"/>
                    </a:cubicBezTo>
                    <a:cubicBezTo>
                      <a:pt x="18" y="10"/>
                      <a:pt x="20" y="7"/>
                      <a:pt x="23" y="9"/>
                    </a:cubicBezTo>
                    <a:cubicBezTo>
                      <a:pt x="25" y="12"/>
                      <a:pt x="21" y="17"/>
                      <a:pt x="0" y="24"/>
                    </a:cubicBezTo>
                    <a:cubicBezTo>
                      <a:pt x="8" y="3"/>
                      <a:pt x="13" y="0"/>
                      <a:pt x="16" y="2"/>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211" name="Google Shape;4211;p12"/>
              <p:cNvSpPr/>
              <p:nvPr/>
            </p:nvSpPr>
            <p:spPr>
              <a:xfrm>
                <a:off x="4130" y="3599"/>
                <a:ext cx="48" cy="36"/>
              </a:xfrm>
              <a:custGeom>
                <a:rect b="b" l="l" r="r" t="t"/>
                <a:pathLst>
                  <a:path extrusionOk="0" h="19" w="27">
                    <a:moveTo>
                      <a:pt x="27" y="4"/>
                    </a:moveTo>
                    <a:cubicBezTo>
                      <a:pt x="27" y="8"/>
                      <a:pt x="23" y="7"/>
                      <a:pt x="23" y="9"/>
                    </a:cubicBezTo>
                    <a:cubicBezTo>
                      <a:pt x="23" y="12"/>
                      <a:pt x="27" y="11"/>
                      <a:pt x="27" y="14"/>
                    </a:cubicBezTo>
                    <a:cubicBezTo>
                      <a:pt x="27" y="18"/>
                      <a:pt x="20" y="19"/>
                      <a:pt x="0" y="9"/>
                    </a:cubicBezTo>
                    <a:cubicBezTo>
                      <a:pt x="21" y="0"/>
                      <a:pt x="27" y="1"/>
                      <a:pt x="27" y="4"/>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212" name="Google Shape;4212;p12"/>
              <p:cNvSpPr/>
              <p:nvPr/>
            </p:nvSpPr>
            <p:spPr>
              <a:xfrm>
                <a:off x="4130" y="3616"/>
                <a:ext cx="45" cy="47"/>
              </a:xfrm>
              <a:custGeom>
                <a:rect b="b" l="l" r="r" t="t"/>
                <a:pathLst>
                  <a:path extrusionOk="0" h="25" w="25">
                    <a:moveTo>
                      <a:pt x="23" y="16"/>
                    </a:moveTo>
                    <a:cubicBezTo>
                      <a:pt x="20" y="18"/>
                      <a:pt x="18" y="15"/>
                      <a:pt x="17" y="17"/>
                    </a:cubicBezTo>
                    <a:cubicBezTo>
                      <a:pt x="15" y="18"/>
                      <a:pt x="18" y="20"/>
                      <a:pt x="16" y="23"/>
                    </a:cubicBezTo>
                    <a:cubicBezTo>
                      <a:pt x="13" y="25"/>
                      <a:pt x="8" y="21"/>
                      <a:pt x="0" y="0"/>
                    </a:cubicBezTo>
                    <a:cubicBezTo>
                      <a:pt x="22" y="8"/>
                      <a:pt x="25" y="13"/>
                      <a:pt x="23" y="16"/>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213" name="Google Shape;4213;p12"/>
              <p:cNvSpPr/>
              <p:nvPr/>
            </p:nvSpPr>
            <p:spPr>
              <a:xfrm>
                <a:off x="4114" y="3616"/>
                <a:ext cx="34" cy="51"/>
              </a:xfrm>
              <a:custGeom>
                <a:rect b="b" l="l" r="r" t="t"/>
                <a:pathLst>
                  <a:path extrusionOk="0" h="27" w="19">
                    <a:moveTo>
                      <a:pt x="14" y="27"/>
                    </a:moveTo>
                    <a:cubicBezTo>
                      <a:pt x="11" y="27"/>
                      <a:pt x="12" y="24"/>
                      <a:pt x="9" y="24"/>
                    </a:cubicBezTo>
                    <a:cubicBezTo>
                      <a:pt x="7" y="24"/>
                      <a:pt x="8" y="27"/>
                      <a:pt x="4" y="27"/>
                    </a:cubicBezTo>
                    <a:cubicBezTo>
                      <a:pt x="1" y="27"/>
                      <a:pt x="0" y="20"/>
                      <a:pt x="9" y="0"/>
                    </a:cubicBezTo>
                    <a:cubicBezTo>
                      <a:pt x="19" y="21"/>
                      <a:pt x="18" y="27"/>
                      <a:pt x="14" y="27"/>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214" name="Google Shape;4214;p12"/>
              <p:cNvSpPr/>
              <p:nvPr/>
            </p:nvSpPr>
            <p:spPr>
              <a:xfrm>
                <a:off x="4088" y="3616"/>
                <a:ext cx="42" cy="47"/>
              </a:xfrm>
              <a:custGeom>
                <a:rect b="b" l="l" r="r" t="t"/>
                <a:pathLst>
                  <a:path extrusionOk="0" h="25" w="24">
                    <a:moveTo>
                      <a:pt x="9" y="23"/>
                    </a:moveTo>
                    <a:cubicBezTo>
                      <a:pt x="7" y="20"/>
                      <a:pt x="10" y="18"/>
                      <a:pt x="8" y="17"/>
                    </a:cubicBezTo>
                    <a:cubicBezTo>
                      <a:pt x="7" y="15"/>
                      <a:pt x="4" y="18"/>
                      <a:pt x="2" y="16"/>
                    </a:cubicBezTo>
                    <a:cubicBezTo>
                      <a:pt x="0" y="13"/>
                      <a:pt x="4" y="8"/>
                      <a:pt x="24" y="0"/>
                    </a:cubicBezTo>
                    <a:cubicBezTo>
                      <a:pt x="16" y="22"/>
                      <a:pt x="12" y="25"/>
                      <a:pt x="9" y="23"/>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215" name="Google Shape;4215;p12"/>
              <p:cNvSpPr/>
              <p:nvPr/>
            </p:nvSpPr>
            <p:spPr>
              <a:xfrm>
                <a:off x="4084" y="3599"/>
                <a:ext cx="46" cy="36"/>
              </a:xfrm>
              <a:custGeom>
                <a:rect b="b" l="l" r="r" t="t"/>
                <a:pathLst>
                  <a:path extrusionOk="0" h="19" w="26">
                    <a:moveTo>
                      <a:pt x="0" y="14"/>
                    </a:moveTo>
                    <a:cubicBezTo>
                      <a:pt x="0" y="11"/>
                      <a:pt x="3" y="12"/>
                      <a:pt x="3" y="9"/>
                    </a:cubicBezTo>
                    <a:cubicBezTo>
                      <a:pt x="3" y="7"/>
                      <a:pt x="0" y="8"/>
                      <a:pt x="0" y="4"/>
                    </a:cubicBezTo>
                    <a:cubicBezTo>
                      <a:pt x="0" y="1"/>
                      <a:pt x="7" y="0"/>
                      <a:pt x="26" y="9"/>
                    </a:cubicBezTo>
                    <a:cubicBezTo>
                      <a:pt x="6" y="19"/>
                      <a:pt x="0" y="18"/>
                      <a:pt x="0" y="14"/>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216" name="Google Shape;4216;p12"/>
              <p:cNvSpPr/>
              <p:nvPr/>
            </p:nvSpPr>
            <p:spPr>
              <a:xfrm>
                <a:off x="4088" y="3571"/>
                <a:ext cx="42" cy="45"/>
              </a:xfrm>
              <a:custGeom>
                <a:rect b="b" l="l" r="r" t="t"/>
                <a:pathLst>
                  <a:path extrusionOk="0" h="24" w="24">
                    <a:moveTo>
                      <a:pt x="2" y="9"/>
                    </a:moveTo>
                    <a:cubicBezTo>
                      <a:pt x="4" y="7"/>
                      <a:pt x="7" y="10"/>
                      <a:pt x="8" y="8"/>
                    </a:cubicBezTo>
                    <a:cubicBezTo>
                      <a:pt x="10" y="7"/>
                      <a:pt x="7" y="5"/>
                      <a:pt x="9" y="2"/>
                    </a:cubicBezTo>
                    <a:cubicBezTo>
                      <a:pt x="12" y="0"/>
                      <a:pt x="17" y="4"/>
                      <a:pt x="24" y="24"/>
                    </a:cubicBezTo>
                    <a:cubicBezTo>
                      <a:pt x="3" y="17"/>
                      <a:pt x="0" y="12"/>
                      <a:pt x="2" y="9"/>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217" name="Google Shape;4217;p12"/>
              <p:cNvSpPr/>
              <p:nvPr/>
            </p:nvSpPr>
            <p:spPr>
              <a:xfrm>
                <a:off x="4109" y="3593"/>
                <a:ext cx="43" cy="47"/>
              </a:xfrm>
              <a:prstGeom prst="ellipse">
                <a:avLst/>
              </a:prstGeom>
              <a:solidFill>
                <a:srgbClr val="FFC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218" name="Google Shape;4218;p12"/>
              <p:cNvSpPr/>
              <p:nvPr/>
            </p:nvSpPr>
            <p:spPr>
              <a:xfrm>
                <a:off x="4240" y="3515"/>
                <a:ext cx="34" cy="50"/>
              </a:xfrm>
              <a:custGeom>
                <a:rect b="b" l="l" r="r" t="t"/>
                <a:pathLst>
                  <a:path extrusionOk="0" h="27" w="19">
                    <a:moveTo>
                      <a:pt x="4" y="0"/>
                    </a:moveTo>
                    <a:cubicBezTo>
                      <a:pt x="8" y="0"/>
                      <a:pt x="7" y="4"/>
                      <a:pt x="9" y="4"/>
                    </a:cubicBezTo>
                    <a:cubicBezTo>
                      <a:pt x="11" y="4"/>
                      <a:pt x="11" y="0"/>
                      <a:pt x="14" y="0"/>
                    </a:cubicBezTo>
                    <a:cubicBezTo>
                      <a:pt x="18" y="1"/>
                      <a:pt x="19" y="7"/>
                      <a:pt x="9" y="27"/>
                    </a:cubicBezTo>
                    <a:cubicBezTo>
                      <a:pt x="0" y="6"/>
                      <a:pt x="1" y="1"/>
                      <a:pt x="4" y="0"/>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219" name="Google Shape;4219;p12"/>
              <p:cNvSpPr/>
              <p:nvPr/>
            </p:nvSpPr>
            <p:spPr>
              <a:xfrm>
                <a:off x="4256" y="3518"/>
                <a:ext cx="44" cy="47"/>
              </a:xfrm>
              <a:custGeom>
                <a:rect b="b" l="l" r="r" t="t"/>
                <a:pathLst>
                  <a:path extrusionOk="0" h="25" w="25">
                    <a:moveTo>
                      <a:pt x="15" y="3"/>
                    </a:moveTo>
                    <a:cubicBezTo>
                      <a:pt x="18" y="5"/>
                      <a:pt x="15" y="7"/>
                      <a:pt x="17" y="8"/>
                    </a:cubicBezTo>
                    <a:cubicBezTo>
                      <a:pt x="18" y="10"/>
                      <a:pt x="20" y="7"/>
                      <a:pt x="22" y="10"/>
                    </a:cubicBezTo>
                    <a:cubicBezTo>
                      <a:pt x="25" y="12"/>
                      <a:pt x="21" y="18"/>
                      <a:pt x="0" y="25"/>
                    </a:cubicBezTo>
                    <a:cubicBezTo>
                      <a:pt x="8" y="3"/>
                      <a:pt x="13" y="0"/>
                      <a:pt x="15" y="3"/>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220" name="Google Shape;4220;p12"/>
              <p:cNvSpPr/>
              <p:nvPr/>
            </p:nvSpPr>
            <p:spPr>
              <a:xfrm>
                <a:off x="4256" y="3547"/>
                <a:ext cx="48" cy="35"/>
              </a:xfrm>
              <a:custGeom>
                <a:rect b="b" l="l" r="r" t="t"/>
                <a:pathLst>
                  <a:path extrusionOk="0" h="19" w="27">
                    <a:moveTo>
                      <a:pt x="27" y="5"/>
                    </a:moveTo>
                    <a:cubicBezTo>
                      <a:pt x="27" y="8"/>
                      <a:pt x="23" y="7"/>
                      <a:pt x="23" y="10"/>
                    </a:cubicBezTo>
                    <a:cubicBezTo>
                      <a:pt x="23" y="12"/>
                      <a:pt x="27" y="11"/>
                      <a:pt x="27" y="15"/>
                    </a:cubicBezTo>
                    <a:cubicBezTo>
                      <a:pt x="26" y="18"/>
                      <a:pt x="20" y="19"/>
                      <a:pt x="0" y="10"/>
                    </a:cubicBezTo>
                    <a:cubicBezTo>
                      <a:pt x="21" y="0"/>
                      <a:pt x="26" y="1"/>
                      <a:pt x="27" y="5"/>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grpSp>
        <p:grpSp>
          <p:nvGrpSpPr>
            <p:cNvPr id="4221" name="Google Shape;4221;p12"/>
            <p:cNvGrpSpPr/>
            <p:nvPr/>
          </p:nvGrpSpPr>
          <p:grpSpPr>
            <a:xfrm>
              <a:off x="37" y="2466"/>
              <a:ext cx="4774" cy="1400"/>
              <a:chOff x="37" y="2466"/>
              <a:chExt cx="4774" cy="1400"/>
            </a:xfrm>
          </p:grpSpPr>
          <p:sp>
            <p:nvSpPr>
              <p:cNvPr id="4222" name="Google Shape;4222;p12"/>
              <p:cNvSpPr/>
              <p:nvPr/>
            </p:nvSpPr>
            <p:spPr>
              <a:xfrm>
                <a:off x="4256" y="3565"/>
                <a:ext cx="44" cy="45"/>
              </a:xfrm>
              <a:custGeom>
                <a:rect b="b" l="l" r="r" t="t"/>
                <a:pathLst>
                  <a:path extrusionOk="0" h="24" w="25">
                    <a:moveTo>
                      <a:pt x="22" y="15"/>
                    </a:moveTo>
                    <a:cubicBezTo>
                      <a:pt x="20" y="17"/>
                      <a:pt x="18" y="14"/>
                      <a:pt x="17" y="16"/>
                    </a:cubicBezTo>
                    <a:cubicBezTo>
                      <a:pt x="15" y="18"/>
                      <a:pt x="18" y="20"/>
                      <a:pt x="15" y="22"/>
                    </a:cubicBezTo>
                    <a:cubicBezTo>
                      <a:pt x="13" y="24"/>
                      <a:pt x="7" y="21"/>
                      <a:pt x="0" y="0"/>
                    </a:cubicBezTo>
                    <a:cubicBezTo>
                      <a:pt x="22" y="8"/>
                      <a:pt x="25" y="12"/>
                      <a:pt x="22" y="15"/>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223" name="Google Shape;4223;p12"/>
              <p:cNvSpPr/>
              <p:nvPr/>
            </p:nvSpPr>
            <p:spPr>
              <a:xfrm>
                <a:off x="4240" y="3565"/>
                <a:ext cx="34" cy="49"/>
              </a:xfrm>
              <a:custGeom>
                <a:rect b="b" l="l" r="r" t="t"/>
                <a:pathLst>
                  <a:path extrusionOk="0" h="26" w="19">
                    <a:moveTo>
                      <a:pt x="14" y="26"/>
                    </a:moveTo>
                    <a:cubicBezTo>
                      <a:pt x="11" y="26"/>
                      <a:pt x="11" y="23"/>
                      <a:pt x="9" y="23"/>
                    </a:cubicBezTo>
                    <a:cubicBezTo>
                      <a:pt x="7" y="23"/>
                      <a:pt x="8" y="26"/>
                      <a:pt x="4" y="26"/>
                    </a:cubicBezTo>
                    <a:cubicBezTo>
                      <a:pt x="1" y="26"/>
                      <a:pt x="0" y="20"/>
                      <a:pt x="9" y="0"/>
                    </a:cubicBezTo>
                    <a:cubicBezTo>
                      <a:pt x="19" y="21"/>
                      <a:pt x="18" y="26"/>
                      <a:pt x="14" y="26"/>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224" name="Google Shape;4224;p12"/>
              <p:cNvSpPr/>
              <p:nvPr/>
            </p:nvSpPr>
            <p:spPr>
              <a:xfrm>
                <a:off x="4214" y="3565"/>
                <a:ext cx="42" cy="45"/>
              </a:xfrm>
              <a:custGeom>
                <a:rect b="b" l="l" r="r" t="t"/>
                <a:pathLst>
                  <a:path extrusionOk="0" h="24" w="24">
                    <a:moveTo>
                      <a:pt x="9" y="22"/>
                    </a:moveTo>
                    <a:cubicBezTo>
                      <a:pt x="7" y="20"/>
                      <a:pt x="10" y="18"/>
                      <a:pt x="8" y="16"/>
                    </a:cubicBezTo>
                    <a:cubicBezTo>
                      <a:pt x="6" y="14"/>
                      <a:pt x="4" y="17"/>
                      <a:pt x="2" y="15"/>
                    </a:cubicBezTo>
                    <a:cubicBezTo>
                      <a:pt x="0" y="12"/>
                      <a:pt x="3" y="7"/>
                      <a:pt x="24" y="0"/>
                    </a:cubicBezTo>
                    <a:cubicBezTo>
                      <a:pt x="16" y="21"/>
                      <a:pt x="12" y="24"/>
                      <a:pt x="9" y="22"/>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225" name="Google Shape;4225;p12"/>
              <p:cNvSpPr/>
              <p:nvPr/>
            </p:nvSpPr>
            <p:spPr>
              <a:xfrm>
                <a:off x="4210" y="3547"/>
                <a:ext cx="46" cy="35"/>
              </a:xfrm>
              <a:custGeom>
                <a:rect b="b" l="l" r="r" t="t"/>
                <a:pathLst>
                  <a:path extrusionOk="0" h="19" w="26">
                    <a:moveTo>
                      <a:pt x="0" y="15"/>
                    </a:moveTo>
                    <a:cubicBezTo>
                      <a:pt x="0" y="11"/>
                      <a:pt x="3" y="12"/>
                      <a:pt x="3" y="10"/>
                    </a:cubicBezTo>
                    <a:cubicBezTo>
                      <a:pt x="3" y="7"/>
                      <a:pt x="0" y="8"/>
                      <a:pt x="0" y="5"/>
                    </a:cubicBezTo>
                    <a:cubicBezTo>
                      <a:pt x="0" y="1"/>
                      <a:pt x="6" y="0"/>
                      <a:pt x="26" y="10"/>
                    </a:cubicBezTo>
                    <a:cubicBezTo>
                      <a:pt x="5" y="19"/>
                      <a:pt x="0" y="18"/>
                      <a:pt x="0" y="15"/>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226" name="Google Shape;4226;p12"/>
              <p:cNvSpPr/>
              <p:nvPr/>
            </p:nvSpPr>
            <p:spPr>
              <a:xfrm>
                <a:off x="4214" y="3518"/>
                <a:ext cx="42" cy="47"/>
              </a:xfrm>
              <a:custGeom>
                <a:rect b="b" l="l" r="r" t="t"/>
                <a:pathLst>
                  <a:path extrusionOk="0" h="25" w="24">
                    <a:moveTo>
                      <a:pt x="2" y="10"/>
                    </a:moveTo>
                    <a:cubicBezTo>
                      <a:pt x="4" y="7"/>
                      <a:pt x="6" y="10"/>
                      <a:pt x="8" y="8"/>
                    </a:cubicBezTo>
                    <a:cubicBezTo>
                      <a:pt x="10" y="7"/>
                      <a:pt x="7" y="5"/>
                      <a:pt x="9" y="3"/>
                    </a:cubicBezTo>
                    <a:cubicBezTo>
                      <a:pt x="12" y="0"/>
                      <a:pt x="17" y="4"/>
                      <a:pt x="24" y="25"/>
                    </a:cubicBezTo>
                    <a:cubicBezTo>
                      <a:pt x="3" y="17"/>
                      <a:pt x="0" y="12"/>
                      <a:pt x="2" y="10"/>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227" name="Google Shape;4227;p12"/>
              <p:cNvSpPr/>
              <p:nvPr/>
            </p:nvSpPr>
            <p:spPr>
              <a:xfrm>
                <a:off x="4235" y="3543"/>
                <a:ext cx="42" cy="45"/>
              </a:xfrm>
              <a:prstGeom prst="ellipse">
                <a:avLst/>
              </a:prstGeom>
              <a:solidFill>
                <a:srgbClr val="FFC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228" name="Google Shape;4228;p12"/>
              <p:cNvSpPr/>
              <p:nvPr/>
            </p:nvSpPr>
            <p:spPr>
              <a:xfrm>
                <a:off x="174" y="3590"/>
                <a:ext cx="207" cy="238"/>
              </a:xfrm>
              <a:custGeom>
                <a:rect b="b" l="l" r="r" t="t"/>
                <a:pathLst>
                  <a:path extrusionOk="0" h="127" w="117">
                    <a:moveTo>
                      <a:pt x="0" y="124"/>
                    </a:moveTo>
                    <a:cubicBezTo>
                      <a:pt x="0" y="124"/>
                      <a:pt x="0" y="123"/>
                      <a:pt x="1" y="122"/>
                    </a:cubicBezTo>
                    <a:cubicBezTo>
                      <a:pt x="1" y="120"/>
                      <a:pt x="1" y="118"/>
                      <a:pt x="2" y="116"/>
                    </a:cubicBezTo>
                    <a:cubicBezTo>
                      <a:pt x="3" y="111"/>
                      <a:pt x="6" y="104"/>
                      <a:pt x="9" y="95"/>
                    </a:cubicBezTo>
                    <a:cubicBezTo>
                      <a:pt x="12" y="87"/>
                      <a:pt x="16" y="78"/>
                      <a:pt x="21" y="69"/>
                    </a:cubicBezTo>
                    <a:cubicBezTo>
                      <a:pt x="24" y="64"/>
                      <a:pt x="27" y="59"/>
                      <a:pt x="30" y="54"/>
                    </a:cubicBezTo>
                    <a:cubicBezTo>
                      <a:pt x="33" y="50"/>
                      <a:pt x="36" y="45"/>
                      <a:pt x="40" y="41"/>
                    </a:cubicBezTo>
                    <a:cubicBezTo>
                      <a:pt x="44" y="36"/>
                      <a:pt x="48" y="32"/>
                      <a:pt x="52" y="29"/>
                    </a:cubicBezTo>
                    <a:cubicBezTo>
                      <a:pt x="56" y="25"/>
                      <a:pt x="61" y="21"/>
                      <a:pt x="65" y="18"/>
                    </a:cubicBezTo>
                    <a:cubicBezTo>
                      <a:pt x="67" y="17"/>
                      <a:pt x="70" y="16"/>
                      <a:pt x="72" y="14"/>
                    </a:cubicBezTo>
                    <a:cubicBezTo>
                      <a:pt x="74" y="13"/>
                      <a:pt x="76" y="12"/>
                      <a:pt x="78" y="11"/>
                    </a:cubicBezTo>
                    <a:cubicBezTo>
                      <a:pt x="83" y="9"/>
                      <a:pt x="87" y="7"/>
                      <a:pt x="91" y="6"/>
                    </a:cubicBezTo>
                    <a:cubicBezTo>
                      <a:pt x="94" y="4"/>
                      <a:pt x="98" y="3"/>
                      <a:pt x="101" y="3"/>
                    </a:cubicBezTo>
                    <a:cubicBezTo>
                      <a:pt x="105" y="2"/>
                      <a:pt x="107" y="1"/>
                      <a:pt x="110" y="1"/>
                    </a:cubicBezTo>
                    <a:cubicBezTo>
                      <a:pt x="114" y="0"/>
                      <a:pt x="117" y="0"/>
                      <a:pt x="117" y="0"/>
                    </a:cubicBezTo>
                    <a:cubicBezTo>
                      <a:pt x="117" y="0"/>
                      <a:pt x="114" y="1"/>
                      <a:pt x="110" y="3"/>
                    </a:cubicBezTo>
                    <a:cubicBezTo>
                      <a:pt x="108" y="4"/>
                      <a:pt x="105" y="5"/>
                      <a:pt x="103" y="6"/>
                    </a:cubicBezTo>
                    <a:cubicBezTo>
                      <a:pt x="100" y="8"/>
                      <a:pt x="97" y="9"/>
                      <a:pt x="93" y="12"/>
                    </a:cubicBezTo>
                    <a:cubicBezTo>
                      <a:pt x="90" y="14"/>
                      <a:pt x="87" y="16"/>
                      <a:pt x="84" y="19"/>
                    </a:cubicBezTo>
                    <a:cubicBezTo>
                      <a:pt x="82" y="21"/>
                      <a:pt x="80" y="22"/>
                      <a:pt x="79" y="24"/>
                    </a:cubicBezTo>
                    <a:cubicBezTo>
                      <a:pt x="77" y="25"/>
                      <a:pt x="75" y="27"/>
                      <a:pt x="74" y="29"/>
                    </a:cubicBezTo>
                    <a:cubicBezTo>
                      <a:pt x="71" y="32"/>
                      <a:pt x="68" y="36"/>
                      <a:pt x="65" y="40"/>
                    </a:cubicBezTo>
                    <a:cubicBezTo>
                      <a:pt x="63" y="44"/>
                      <a:pt x="60" y="48"/>
                      <a:pt x="58" y="53"/>
                    </a:cubicBezTo>
                    <a:cubicBezTo>
                      <a:pt x="49" y="70"/>
                      <a:pt x="45" y="90"/>
                      <a:pt x="44" y="104"/>
                    </a:cubicBezTo>
                    <a:cubicBezTo>
                      <a:pt x="43" y="111"/>
                      <a:pt x="43" y="117"/>
                      <a:pt x="43" y="122"/>
                    </a:cubicBezTo>
                    <a:cubicBezTo>
                      <a:pt x="43" y="124"/>
                      <a:pt x="43" y="125"/>
                      <a:pt x="43" y="126"/>
                    </a:cubicBezTo>
                    <a:cubicBezTo>
                      <a:pt x="43" y="127"/>
                      <a:pt x="43" y="127"/>
                      <a:pt x="43" y="127"/>
                    </a:cubicBezTo>
                    <a:cubicBezTo>
                      <a:pt x="43" y="127"/>
                      <a:pt x="43" y="127"/>
                      <a:pt x="43" y="127"/>
                    </a:cubicBezTo>
                    <a:lnTo>
                      <a:pt x="0" y="124"/>
                    </a:lnTo>
                    <a:close/>
                  </a:path>
                </a:pathLst>
              </a:cu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229" name="Google Shape;4229;p12"/>
              <p:cNvSpPr/>
              <p:nvPr/>
            </p:nvSpPr>
            <p:spPr>
              <a:xfrm>
                <a:off x="62" y="3590"/>
                <a:ext cx="206" cy="238"/>
              </a:xfrm>
              <a:custGeom>
                <a:rect b="b" l="l" r="r" t="t"/>
                <a:pathLst>
                  <a:path extrusionOk="0" h="127" w="116">
                    <a:moveTo>
                      <a:pt x="74" y="127"/>
                    </a:moveTo>
                    <a:cubicBezTo>
                      <a:pt x="74" y="127"/>
                      <a:pt x="74" y="127"/>
                      <a:pt x="74" y="127"/>
                    </a:cubicBezTo>
                    <a:cubicBezTo>
                      <a:pt x="74" y="127"/>
                      <a:pt x="74" y="127"/>
                      <a:pt x="74" y="126"/>
                    </a:cubicBezTo>
                    <a:cubicBezTo>
                      <a:pt x="74" y="125"/>
                      <a:pt x="74" y="124"/>
                      <a:pt x="74" y="122"/>
                    </a:cubicBezTo>
                    <a:cubicBezTo>
                      <a:pt x="74" y="117"/>
                      <a:pt x="74" y="111"/>
                      <a:pt x="73" y="104"/>
                    </a:cubicBezTo>
                    <a:cubicBezTo>
                      <a:pt x="72" y="90"/>
                      <a:pt x="67" y="70"/>
                      <a:pt x="59" y="53"/>
                    </a:cubicBezTo>
                    <a:cubicBezTo>
                      <a:pt x="57" y="48"/>
                      <a:pt x="54" y="44"/>
                      <a:pt x="51" y="40"/>
                    </a:cubicBezTo>
                    <a:cubicBezTo>
                      <a:pt x="49" y="36"/>
                      <a:pt x="46" y="32"/>
                      <a:pt x="43" y="29"/>
                    </a:cubicBezTo>
                    <a:cubicBezTo>
                      <a:pt x="41" y="27"/>
                      <a:pt x="39" y="25"/>
                      <a:pt x="38" y="24"/>
                    </a:cubicBezTo>
                    <a:cubicBezTo>
                      <a:pt x="36" y="22"/>
                      <a:pt x="35" y="21"/>
                      <a:pt x="33" y="19"/>
                    </a:cubicBezTo>
                    <a:cubicBezTo>
                      <a:pt x="30" y="16"/>
                      <a:pt x="26" y="14"/>
                      <a:pt x="23" y="12"/>
                    </a:cubicBezTo>
                    <a:cubicBezTo>
                      <a:pt x="20" y="9"/>
                      <a:pt x="17" y="8"/>
                      <a:pt x="14" y="6"/>
                    </a:cubicBezTo>
                    <a:cubicBezTo>
                      <a:pt x="11" y="5"/>
                      <a:pt x="9" y="4"/>
                      <a:pt x="7" y="3"/>
                    </a:cubicBezTo>
                    <a:cubicBezTo>
                      <a:pt x="2" y="1"/>
                      <a:pt x="0" y="0"/>
                      <a:pt x="0" y="0"/>
                    </a:cubicBezTo>
                    <a:cubicBezTo>
                      <a:pt x="0" y="0"/>
                      <a:pt x="2" y="0"/>
                      <a:pt x="7" y="1"/>
                    </a:cubicBezTo>
                    <a:cubicBezTo>
                      <a:pt x="9" y="1"/>
                      <a:pt x="12" y="2"/>
                      <a:pt x="15" y="3"/>
                    </a:cubicBezTo>
                    <a:cubicBezTo>
                      <a:pt x="19" y="3"/>
                      <a:pt x="22" y="4"/>
                      <a:pt x="26" y="6"/>
                    </a:cubicBezTo>
                    <a:cubicBezTo>
                      <a:pt x="30" y="7"/>
                      <a:pt x="34" y="9"/>
                      <a:pt x="38" y="11"/>
                    </a:cubicBezTo>
                    <a:cubicBezTo>
                      <a:pt x="41" y="12"/>
                      <a:pt x="43" y="13"/>
                      <a:pt x="45" y="14"/>
                    </a:cubicBezTo>
                    <a:cubicBezTo>
                      <a:pt x="47" y="16"/>
                      <a:pt x="49" y="17"/>
                      <a:pt x="52" y="18"/>
                    </a:cubicBezTo>
                    <a:cubicBezTo>
                      <a:pt x="56" y="21"/>
                      <a:pt x="60" y="25"/>
                      <a:pt x="64" y="29"/>
                    </a:cubicBezTo>
                    <a:cubicBezTo>
                      <a:pt x="69" y="32"/>
                      <a:pt x="73" y="36"/>
                      <a:pt x="76" y="41"/>
                    </a:cubicBezTo>
                    <a:cubicBezTo>
                      <a:pt x="80" y="45"/>
                      <a:pt x="84" y="50"/>
                      <a:pt x="87" y="54"/>
                    </a:cubicBezTo>
                    <a:cubicBezTo>
                      <a:pt x="90" y="59"/>
                      <a:pt x="93" y="64"/>
                      <a:pt x="96" y="69"/>
                    </a:cubicBezTo>
                    <a:cubicBezTo>
                      <a:pt x="101" y="78"/>
                      <a:pt x="105" y="87"/>
                      <a:pt x="108" y="95"/>
                    </a:cubicBezTo>
                    <a:cubicBezTo>
                      <a:pt x="111" y="104"/>
                      <a:pt x="113" y="111"/>
                      <a:pt x="114" y="116"/>
                    </a:cubicBezTo>
                    <a:cubicBezTo>
                      <a:pt x="115" y="118"/>
                      <a:pt x="116" y="120"/>
                      <a:pt x="116" y="122"/>
                    </a:cubicBezTo>
                    <a:cubicBezTo>
                      <a:pt x="116" y="123"/>
                      <a:pt x="116" y="124"/>
                      <a:pt x="116" y="124"/>
                    </a:cubicBezTo>
                    <a:lnTo>
                      <a:pt x="74" y="127"/>
                    </a:lnTo>
                    <a:close/>
                  </a:path>
                </a:pathLst>
              </a:cu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230" name="Google Shape;4230;p12"/>
              <p:cNvSpPr/>
              <p:nvPr/>
            </p:nvSpPr>
            <p:spPr>
              <a:xfrm>
                <a:off x="183" y="3693"/>
                <a:ext cx="212" cy="137"/>
              </a:xfrm>
              <a:custGeom>
                <a:rect b="b" l="l" r="r" t="t"/>
                <a:pathLst>
                  <a:path extrusionOk="0" h="73" w="120">
                    <a:moveTo>
                      <a:pt x="0" y="65"/>
                    </a:moveTo>
                    <a:cubicBezTo>
                      <a:pt x="1" y="65"/>
                      <a:pt x="1" y="65"/>
                      <a:pt x="1" y="65"/>
                    </a:cubicBezTo>
                    <a:cubicBezTo>
                      <a:pt x="1" y="65"/>
                      <a:pt x="1" y="64"/>
                      <a:pt x="1" y="64"/>
                    </a:cubicBezTo>
                    <a:cubicBezTo>
                      <a:pt x="1" y="63"/>
                      <a:pt x="2" y="62"/>
                      <a:pt x="2" y="61"/>
                    </a:cubicBezTo>
                    <a:cubicBezTo>
                      <a:pt x="2" y="60"/>
                      <a:pt x="3" y="59"/>
                      <a:pt x="3" y="58"/>
                    </a:cubicBezTo>
                    <a:cubicBezTo>
                      <a:pt x="4" y="56"/>
                      <a:pt x="5" y="53"/>
                      <a:pt x="7" y="51"/>
                    </a:cubicBezTo>
                    <a:cubicBezTo>
                      <a:pt x="8" y="48"/>
                      <a:pt x="10" y="45"/>
                      <a:pt x="12" y="42"/>
                    </a:cubicBezTo>
                    <a:cubicBezTo>
                      <a:pt x="14" y="39"/>
                      <a:pt x="17" y="36"/>
                      <a:pt x="19" y="33"/>
                    </a:cubicBezTo>
                    <a:cubicBezTo>
                      <a:pt x="22" y="30"/>
                      <a:pt x="25" y="26"/>
                      <a:pt x="29" y="23"/>
                    </a:cubicBezTo>
                    <a:cubicBezTo>
                      <a:pt x="31" y="22"/>
                      <a:pt x="32" y="21"/>
                      <a:pt x="34" y="19"/>
                    </a:cubicBezTo>
                    <a:cubicBezTo>
                      <a:pt x="36" y="18"/>
                      <a:pt x="38" y="17"/>
                      <a:pt x="40" y="15"/>
                    </a:cubicBezTo>
                    <a:cubicBezTo>
                      <a:pt x="42" y="14"/>
                      <a:pt x="44" y="13"/>
                      <a:pt x="46" y="12"/>
                    </a:cubicBezTo>
                    <a:cubicBezTo>
                      <a:pt x="52" y="9"/>
                      <a:pt x="52" y="9"/>
                      <a:pt x="52" y="9"/>
                    </a:cubicBezTo>
                    <a:cubicBezTo>
                      <a:pt x="56" y="7"/>
                      <a:pt x="60" y="5"/>
                      <a:pt x="65" y="4"/>
                    </a:cubicBezTo>
                    <a:cubicBezTo>
                      <a:pt x="69" y="3"/>
                      <a:pt x="73" y="2"/>
                      <a:pt x="77" y="1"/>
                    </a:cubicBezTo>
                    <a:cubicBezTo>
                      <a:pt x="81" y="1"/>
                      <a:pt x="85" y="0"/>
                      <a:pt x="89" y="0"/>
                    </a:cubicBezTo>
                    <a:cubicBezTo>
                      <a:pt x="92" y="0"/>
                      <a:pt x="96" y="0"/>
                      <a:pt x="99" y="0"/>
                    </a:cubicBezTo>
                    <a:cubicBezTo>
                      <a:pt x="101" y="0"/>
                      <a:pt x="102" y="0"/>
                      <a:pt x="103" y="0"/>
                    </a:cubicBezTo>
                    <a:cubicBezTo>
                      <a:pt x="105" y="0"/>
                      <a:pt x="106" y="0"/>
                      <a:pt x="107" y="1"/>
                    </a:cubicBezTo>
                    <a:cubicBezTo>
                      <a:pt x="110" y="1"/>
                      <a:pt x="112" y="1"/>
                      <a:pt x="114" y="1"/>
                    </a:cubicBezTo>
                    <a:cubicBezTo>
                      <a:pt x="117" y="2"/>
                      <a:pt x="120" y="2"/>
                      <a:pt x="120" y="2"/>
                    </a:cubicBezTo>
                    <a:cubicBezTo>
                      <a:pt x="120" y="2"/>
                      <a:pt x="117" y="2"/>
                      <a:pt x="114" y="3"/>
                    </a:cubicBezTo>
                    <a:cubicBezTo>
                      <a:pt x="112" y="4"/>
                      <a:pt x="110" y="4"/>
                      <a:pt x="108" y="5"/>
                    </a:cubicBezTo>
                    <a:cubicBezTo>
                      <a:pt x="107" y="5"/>
                      <a:pt x="105" y="5"/>
                      <a:pt x="104" y="5"/>
                    </a:cubicBezTo>
                    <a:cubicBezTo>
                      <a:pt x="103" y="6"/>
                      <a:pt x="101" y="6"/>
                      <a:pt x="100" y="7"/>
                    </a:cubicBezTo>
                    <a:cubicBezTo>
                      <a:pt x="97" y="8"/>
                      <a:pt x="94" y="9"/>
                      <a:pt x="91" y="10"/>
                    </a:cubicBezTo>
                    <a:cubicBezTo>
                      <a:pt x="88" y="11"/>
                      <a:pt x="85" y="13"/>
                      <a:pt x="81" y="14"/>
                    </a:cubicBezTo>
                    <a:cubicBezTo>
                      <a:pt x="78" y="16"/>
                      <a:pt x="75" y="18"/>
                      <a:pt x="72" y="20"/>
                    </a:cubicBezTo>
                    <a:cubicBezTo>
                      <a:pt x="69" y="22"/>
                      <a:pt x="66" y="24"/>
                      <a:pt x="63" y="27"/>
                    </a:cubicBezTo>
                    <a:cubicBezTo>
                      <a:pt x="60" y="31"/>
                      <a:pt x="60" y="31"/>
                      <a:pt x="60" y="31"/>
                    </a:cubicBezTo>
                    <a:cubicBezTo>
                      <a:pt x="58" y="32"/>
                      <a:pt x="57" y="33"/>
                      <a:pt x="56" y="34"/>
                    </a:cubicBezTo>
                    <a:cubicBezTo>
                      <a:pt x="55" y="36"/>
                      <a:pt x="54" y="37"/>
                      <a:pt x="53" y="38"/>
                    </a:cubicBezTo>
                    <a:cubicBezTo>
                      <a:pt x="52" y="40"/>
                      <a:pt x="52" y="41"/>
                      <a:pt x="51" y="43"/>
                    </a:cubicBezTo>
                    <a:cubicBezTo>
                      <a:pt x="49" y="45"/>
                      <a:pt x="48" y="48"/>
                      <a:pt x="47" y="51"/>
                    </a:cubicBezTo>
                    <a:cubicBezTo>
                      <a:pt x="46" y="53"/>
                      <a:pt x="45" y="56"/>
                      <a:pt x="44" y="58"/>
                    </a:cubicBezTo>
                    <a:cubicBezTo>
                      <a:pt x="44" y="61"/>
                      <a:pt x="43" y="63"/>
                      <a:pt x="43" y="65"/>
                    </a:cubicBezTo>
                    <a:cubicBezTo>
                      <a:pt x="43" y="67"/>
                      <a:pt x="43" y="68"/>
                      <a:pt x="42" y="69"/>
                    </a:cubicBezTo>
                    <a:cubicBezTo>
                      <a:pt x="42" y="70"/>
                      <a:pt x="42" y="71"/>
                      <a:pt x="42" y="71"/>
                    </a:cubicBezTo>
                    <a:cubicBezTo>
                      <a:pt x="42" y="71"/>
                      <a:pt x="43" y="72"/>
                      <a:pt x="43" y="72"/>
                    </a:cubicBezTo>
                    <a:cubicBezTo>
                      <a:pt x="44" y="72"/>
                      <a:pt x="44" y="72"/>
                      <a:pt x="44" y="72"/>
                    </a:cubicBezTo>
                    <a:cubicBezTo>
                      <a:pt x="44" y="72"/>
                      <a:pt x="44" y="72"/>
                      <a:pt x="44" y="72"/>
                    </a:cubicBezTo>
                    <a:cubicBezTo>
                      <a:pt x="43" y="73"/>
                      <a:pt x="43" y="73"/>
                      <a:pt x="43" y="73"/>
                    </a:cubicBezTo>
                    <a:lnTo>
                      <a:pt x="0" y="65"/>
                    </a:lnTo>
                    <a:close/>
                  </a:path>
                </a:pathLst>
              </a:cu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231" name="Google Shape;4231;p12"/>
              <p:cNvSpPr/>
              <p:nvPr/>
            </p:nvSpPr>
            <p:spPr>
              <a:xfrm>
                <a:off x="41" y="3693"/>
                <a:ext cx="211" cy="137"/>
              </a:xfrm>
              <a:custGeom>
                <a:rect b="b" l="l" r="r" t="t"/>
                <a:pathLst>
                  <a:path extrusionOk="0" h="73" w="119">
                    <a:moveTo>
                      <a:pt x="77" y="73"/>
                    </a:moveTo>
                    <a:cubicBezTo>
                      <a:pt x="76" y="72"/>
                      <a:pt x="76" y="72"/>
                      <a:pt x="76" y="72"/>
                    </a:cubicBezTo>
                    <a:cubicBezTo>
                      <a:pt x="76" y="72"/>
                      <a:pt x="76" y="72"/>
                      <a:pt x="76" y="72"/>
                    </a:cubicBezTo>
                    <a:cubicBezTo>
                      <a:pt x="77" y="72"/>
                      <a:pt x="77" y="72"/>
                      <a:pt x="77" y="72"/>
                    </a:cubicBezTo>
                    <a:cubicBezTo>
                      <a:pt x="77" y="72"/>
                      <a:pt x="77" y="71"/>
                      <a:pt x="77" y="71"/>
                    </a:cubicBezTo>
                    <a:cubicBezTo>
                      <a:pt x="77" y="71"/>
                      <a:pt x="77" y="70"/>
                      <a:pt x="77" y="69"/>
                    </a:cubicBezTo>
                    <a:cubicBezTo>
                      <a:pt x="77" y="68"/>
                      <a:pt x="77" y="67"/>
                      <a:pt x="77" y="65"/>
                    </a:cubicBezTo>
                    <a:cubicBezTo>
                      <a:pt x="76" y="63"/>
                      <a:pt x="76" y="61"/>
                      <a:pt x="75" y="58"/>
                    </a:cubicBezTo>
                    <a:cubicBezTo>
                      <a:pt x="75" y="56"/>
                      <a:pt x="74" y="53"/>
                      <a:pt x="73" y="51"/>
                    </a:cubicBezTo>
                    <a:cubicBezTo>
                      <a:pt x="72" y="48"/>
                      <a:pt x="71" y="45"/>
                      <a:pt x="69" y="43"/>
                    </a:cubicBezTo>
                    <a:cubicBezTo>
                      <a:pt x="68" y="41"/>
                      <a:pt x="67" y="40"/>
                      <a:pt x="67" y="38"/>
                    </a:cubicBezTo>
                    <a:cubicBezTo>
                      <a:pt x="66" y="37"/>
                      <a:pt x="65" y="36"/>
                      <a:pt x="63" y="34"/>
                    </a:cubicBezTo>
                    <a:cubicBezTo>
                      <a:pt x="63" y="33"/>
                      <a:pt x="61" y="32"/>
                      <a:pt x="60" y="31"/>
                    </a:cubicBezTo>
                    <a:cubicBezTo>
                      <a:pt x="56" y="27"/>
                      <a:pt x="56" y="27"/>
                      <a:pt x="56" y="27"/>
                    </a:cubicBezTo>
                    <a:cubicBezTo>
                      <a:pt x="54" y="24"/>
                      <a:pt x="51" y="22"/>
                      <a:pt x="48" y="20"/>
                    </a:cubicBezTo>
                    <a:cubicBezTo>
                      <a:pt x="45" y="18"/>
                      <a:pt x="42" y="16"/>
                      <a:pt x="39" y="14"/>
                    </a:cubicBezTo>
                    <a:cubicBezTo>
                      <a:pt x="35" y="13"/>
                      <a:pt x="32" y="11"/>
                      <a:pt x="29" y="10"/>
                    </a:cubicBezTo>
                    <a:cubicBezTo>
                      <a:pt x="26" y="9"/>
                      <a:pt x="23" y="8"/>
                      <a:pt x="20" y="7"/>
                    </a:cubicBezTo>
                    <a:cubicBezTo>
                      <a:pt x="19" y="6"/>
                      <a:pt x="17" y="6"/>
                      <a:pt x="16" y="5"/>
                    </a:cubicBezTo>
                    <a:cubicBezTo>
                      <a:pt x="15" y="5"/>
                      <a:pt x="13" y="5"/>
                      <a:pt x="12" y="5"/>
                    </a:cubicBezTo>
                    <a:cubicBezTo>
                      <a:pt x="10" y="4"/>
                      <a:pt x="8" y="4"/>
                      <a:pt x="6" y="3"/>
                    </a:cubicBezTo>
                    <a:cubicBezTo>
                      <a:pt x="2" y="2"/>
                      <a:pt x="0" y="2"/>
                      <a:pt x="0" y="2"/>
                    </a:cubicBezTo>
                    <a:cubicBezTo>
                      <a:pt x="0" y="2"/>
                      <a:pt x="2" y="2"/>
                      <a:pt x="6" y="1"/>
                    </a:cubicBezTo>
                    <a:cubicBezTo>
                      <a:pt x="8" y="1"/>
                      <a:pt x="10" y="1"/>
                      <a:pt x="12" y="1"/>
                    </a:cubicBezTo>
                    <a:cubicBezTo>
                      <a:pt x="14" y="0"/>
                      <a:pt x="15" y="0"/>
                      <a:pt x="16" y="0"/>
                    </a:cubicBezTo>
                    <a:cubicBezTo>
                      <a:pt x="18" y="0"/>
                      <a:pt x="19" y="0"/>
                      <a:pt x="21" y="0"/>
                    </a:cubicBezTo>
                    <a:cubicBezTo>
                      <a:pt x="24" y="0"/>
                      <a:pt x="27" y="0"/>
                      <a:pt x="31" y="0"/>
                    </a:cubicBezTo>
                    <a:cubicBezTo>
                      <a:pt x="35" y="0"/>
                      <a:pt x="39" y="1"/>
                      <a:pt x="43" y="1"/>
                    </a:cubicBezTo>
                    <a:cubicBezTo>
                      <a:pt x="47" y="2"/>
                      <a:pt x="51" y="3"/>
                      <a:pt x="55" y="4"/>
                    </a:cubicBezTo>
                    <a:cubicBezTo>
                      <a:pt x="59" y="5"/>
                      <a:pt x="64" y="7"/>
                      <a:pt x="68" y="9"/>
                    </a:cubicBezTo>
                    <a:cubicBezTo>
                      <a:pt x="74" y="12"/>
                      <a:pt x="74" y="12"/>
                      <a:pt x="74" y="12"/>
                    </a:cubicBezTo>
                    <a:cubicBezTo>
                      <a:pt x="76" y="13"/>
                      <a:pt x="78" y="14"/>
                      <a:pt x="80" y="15"/>
                    </a:cubicBezTo>
                    <a:cubicBezTo>
                      <a:pt x="82" y="17"/>
                      <a:pt x="84" y="18"/>
                      <a:pt x="86" y="19"/>
                    </a:cubicBezTo>
                    <a:cubicBezTo>
                      <a:pt x="88" y="21"/>
                      <a:pt x="89" y="22"/>
                      <a:pt x="91" y="23"/>
                    </a:cubicBezTo>
                    <a:cubicBezTo>
                      <a:pt x="95" y="26"/>
                      <a:pt x="97" y="30"/>
                      <a:pt x="100" y="33"/>
                    </a:cubicBezTo>
                    <a:cubicBezTo>
                      <a:pt x="103" y="36"/>
                      <a:pt x="106" y="39"/>
                      <a:pt x="108" y="42"/>
                    </a:cubicBezTo>
                    <a:cubicBezTo>
                      <a:pt x="110" y="45"/>
                      <a:pt x="112" y="48"/>
                      <a:pt x="113" y="51"/>
                    </a:cubicBezTo>
                    <a:cubicBezTo>
                      <a:pt x="115" y="53"/>
                      <a:pt x="116" y="56"/>
                      <a:pt x="117" y="58"/>
                    </a:cubicBezTo>
                    <a:cubicBezTo>
                      <a:pt x="117" y="59"/>
                      <a:pt x="117" y="60"/>
                      <a:pt x="118" y="61"/>
                    </a:cubicBezTo>
                    <a:cubicBezTo>
                      <a:pt x="118" y="62"/>
                      <a:pt x="118" y="63"/>
                      <a:pt x="119" y="64"/>
                    </a:cubicBezTo>
                    <a:cubicBezTo>
                      <a:pt x="119" y="64"/>
                      <a:pt x="119" y="65"/>
                      <a:pt x="119" y="65"/>
                    </a:cubicBezTo>
                    <a:cubicBezTo>
                      <a:pt x="119" y="65"/>
                      <a:pt x="119" y="65"/>
                      <a:pt x="119" y="65"/>
                    </a:cubicBezTo>
                    <a:lnTo>
                      <a:pt x="77" y="73"/>
                    </a:lnTo>
                    <a:close/>
                  </a:path>
                </a:pathLst>
              </a:cu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232" name="Google Shape;4232;p12"/>
              <p:cNvSpPr/>
              <p:nvPr/>
            </p:nvSpPr>
            <p:spPr>
              <a:xfrm>
                <a:off x="181" y="3565"/>
                <a:ext cx="74" cy="227"/>
              </a:xfrm>
              <a:custGeom>
                <a:rect b="b" l="l" r="r" t="t"/>
                <a:pathLst>
                  <a:path extrusionOk="0" h="121" w="42">
                    <a:moveTo>
                      <a:pt x="0" y="121"/>
                    </a:moveTo>
                    <a:cubicBezTo>
                      <a:pt x="0" y="121"/>
                      <a:pt x="0" y="120"/>
                      <a:pt x="0" y="119"/>
                    </a:cubicBezTo>
                    <a:cubicBezTo>
                      <a:pt x="0" y="118"/>
                      <a:pt x="0" y="117"/>
                      <a:pt x="0" y="115"/>
                    </a:cubicBezTo>
                    <a:cubicBezTo>
                      <a:pt x="1" y="111"/>
                      <a:pt x="1" y="106"/>
                      <a:pt x="2" y="100"/>
                    </a:cubicBezTo>
                    <a:cubicBezTo>
                      <a:pt x="3" y="88"/>
                      <a:pt x="5" y="72"/>
                      <a:pt x="9" y="56"/>
                    </a:cubicBezTo>
                    <a:cubicBezTo>
                      <a:pt x="11" y="48"/>
                      <a:pt x="14" y="41"/>
                      <a:pt x="16" y="33"/>
                    </a:cubicBezTo>
                    <a:cubicBezTo>
                      <a:pt x="19" y="26"/>
                      <a:pt x="22" y="20"/>
                      <a:pt x="25" y="15"/>
                    </a:cubicBezTo>
                    <a:cubicBezTo>
                      <a:pt x="27" y="12"/>
                      <a:pt x="29" y="10"/>
                      <a:pt x="30" y="8"/>
                    </a:cubicBezTo>
                    <a:cubicBezTo>
                      <a:pt x="32" y="6"/>
                      <a:pt x="33" y="4"/>
                      <a:pt x="34" y="3"/>
                    </a:cubicBezTo>
                    <a:cubicBezTo>
                      <a:pt x="36" y="2"/>
                      <a:pt x="37" y="1"/>
                      <a:pt x="37" y="1"/>
                    </a:cubicBezTo>
                    <a:cubicBezTo>
                      <a:pt x="38" y="0"/>
                      <a:pt x="39" y="0"/>
                      <a:pt x="39" y="0"/>
                    </a:cubicBezTo>
                    <a:cubicBezTo>
                      <a:pt x="39" y="0"/>
                      <a:pt x="38" y="0"/>
                      <a:pt x="38" y="1"/>
                    </a:cubicBezTo>
                    <a:cubicBezTo>
                      <a:pt x="37" y="2"/>
                      <a:pt x="37" y="3"/>
                      <a:pt x="36" y="4"/>
                    </a:cubicBezTo>
                    <a:cubicBezTo>
                      <a:pt x="35" y="6"/>
                      <a:pt x="34" y="8"/>
                      <a:pt x="34" y="10"/>
                    </a:cubicBezTo>
                    <a:cubicBezTo>
                      <a:pt x="33" y="12"/>
                      <a:pt x="32" y="14"/>
                      <a:pt x="31" y="17"/>
                    </a:cubicBezTo>
                    <a:cubicBezTo>
                      <a:pt x="30" y="23"/>
                      <a:pt x="30" y="29"/>
                      <a:pt x="30" y="36"/>
                    </a:cubicBezTo>
                    <a:cubicBezTo>
                      <a:pt x="29" y="43"/>
                      <a:pt x="30" y="50"/>
                      <a:pt x="31" y="58"/>
                    </a:cubicBezTo>
                    <a:cubicBezTo>
                      <a:pt x="32" y="73"/>
                      <a:pt x="35" y="87"/>
                      <a:pt x="38" y="98"/>
                    </a:cubicBezTo>
                    <a:cubicBezTo>
                      <a:pt x="39" y="104"/>
                      <a:pt x="40" y="108"/>
                      <a:pt x="41" y="111"/>
                    </a:cubicBezTo>
                    <a:cubicBezTo>
                      <a:pt x="42" y="113"/>
                      <a:pt x="42" y="114"/>
                      <a:pt x="42" y="115"/>
                    </a:cubicBezTo>
                    <a:cubicBezTo>
                      <a:pt x="42" y="115"/>
                      <a:pt x="42" y="116"/>
                      <a:pt x="42" y="116"/>
                    </a:cubicBezTo>
                    <a:lnTo>
                      <a:pt x="0" y="121"/>
                    </a:lnTo>
                    <a:close/>
                  </a:path>
                </a:pathLst>
              </a:cu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233" name="Google Shape;4233;p12"/>
              <p:cNvSpPr/>
              <p:nvPr/>
            </p:nvSpPr>
            <p:spPr>
              <a:xfrm>
                <a:off x="342" y="3655"/>
                <a:ext cx="149" cy="171"/>
              </a:xfrm>
              <a:custGeom>
                <a:rect b="b" l="l" r="r" t="t"/>
                <a:pathLst>
                  <a:path extrusionOk="0" h="91" w="84">
                    <a:moveTo>
                      <a:pt x="0" y="89"/>
                    </a:moveTo>
                    <a:cubicBezTo>
                      <a:pt x="0" y="89"/>
                      <a:pt x="1" y="88"/>
                      <a:pt x="1" y="87"/>
                    </a:cubicBezTo>
                    <a:cubicBezTo>
                      <a:pt x="1" y="86"/>
                      <a:pt x="1" y="85"/>
                      <a:pt x="2" y="83"/>
                    </a:cubicBezTo>
                    <a:cubicBezTo>
                      <a:pt x="3" y="79"/>
                      <a:pt x="4" y="74"/>
                      <a:pt x="6" y="68"/>
                    </a:cubicBezTo>
                    <a:cubicBezTo>
                      <a:pt x="11" y="57"/>
                      <a:pt x="18" y="41"/>
                      <a:pt x="29" y="29"/>
                    </a:cubicBezTo>
                    <a:cubicBezTo>
                      <a:pt x="32" y="26"/>
                      <a:pt x="35" y="23"/>
                      <a:pt x="38" y="20"/>
                    </a:cubicBezTo>
                    <a:cubicBezTo>
                      <a:pt x="41" y="17"/>
                      <a:pt x="44" y="15"/>
                      <a:pt x="47" y="13"/>
                    </a:cubicBezTo>
                    <a:cubicBezTo>
                      <a:pt x="49" y="12"/>
                      <a:pt x="50" y="11"/>
                      <a:pt x="52" y="10"/>
                    </a:cubicBezTo>
                    <a:cubicBezTo>
                      <a:pt x="53" y="9"/>
                      <a:pt x="55" y="8"/>
                      <a:pt x="57" y="7"/>
                    </a:cubicBezTo>
                    <a:cubicBezTo>
                      <a:pt x="60" y="6"/>
                      <a:pt x="63" y="5"/>
                      <a:pt x="66" y="4"/>
                    </a:cubicBezTo>
                    <a:cubicBezTo>
                      <a:pt x="68" y="3"/>
                      <a:pt x="71" y="2"/>
                      <a:pt x="73" y="1"/>
                    </a:cubicBezTo>
                    <a:cubicBezTo>
                      <a:pt x="76" y="1"/>
                      <a:pt x="78" y="0"/>
                      <a:pt x="79" y="0"/>
                    </a:cubicBezTo>
                    <a:cubicBezTo>
                      <a:pt x="83" y="0"/>
                      <a:pt x="84" y="0"/>
                      <a:pt x="84" y="0"/>
                    </a:cubicBezTo>
                    <a:cubicBezTo>
                      <a:pt x="84" y="0"/>
                      <a:pt x="83" y="0"/>
                      <a:pt x="80" y="1"/>
                    </a:cubicBezTo>
                    <a:cubicBezTo>
                      <a:pt x="78" y="2"/>
                      <a:pt x="76" y="3"/>
                      <a:pt x="74" y="4"/>
                    </a:cubicBezTo>
                    <a:cubicBezTo>
                      <a:pt x="72" y="5"/>
                      <a:pt x="70" y="6"/>
                      <a:pt x="68" y="8"/>
                    </a:cubicBezTo>
                    <a:cubicBezTo>
                      <a:pt x="65" y="9"/>
                      <a:pt x="63" y="11"/>
                      <a:pt x="60" y="13"/>
                    </a:cubicBezTo>
                    <a:cubicBezTo>
                      <a:pt x="59" y="14"/>
                      <a:pt x="58" y="15"/>
                      <a:pt x="57" y="17"/>
                    </a:cubicBezTo>
                    <a:cubicBezTo>
                      <a:pt x="56" y="18"/>
                      <a:pt x="55" y="19"/>
                      <a:pt x="54" y="20"/>
                    </a:cubicBezTo>
                    <a:cubicBezTo>
                      <a:pt x="51" y="23"/>
                      <a:pt x="49" y="25"/>
                      <a:pt x="47" y="28"/>
                    </a:cubicBezTo>
                    <a:cubicBezTo>
                      <a:pt x="45" y="31"/>
                      <a:pt x="44" y="34"/>
                      <a:pt x="42" y="38"/>
                    </a:cubicBezTo>
                    <a:cubicBezTo>
                      <a:pt x="36" y="50"/>
                      <a:pt x="33" y="64"/>
                      <a:pt x="32" y="75"/>
                    </a:cubicBezTo>
                    <a:cubicBezTo>
                      <a:pt x="31" y="80"/>
                      <a:pt x="31" y="84"/>
                      <a:pt x="31" y="87"/>
                    </a:cubicBezTo>
                    <a:cubicBezTo>
                      <a:pt x="31" y="89"/>
                      <a:pt x="31" y="90"/>
                      <a:pt x="31" y="90"/>
                    </a:cubicBezTo>
                    <a:cubicBezTo>
                      <a:pt x="31" y="91"/>
                      <a:pt x="31" y="91"/>
                      <a:pt x="31" y="91"/>
                    </a:cubicBezTo>
                    <a:lnTo>
                      <a:pt x="0" y="89"/>
                    </a:lnTo>
                    <a:close/>
                  </a:path>
                </a:pathLst>
              </a:custGeom>
              <a:solidFill>
                <a:srgbClr val="2D52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234" name="Google Shape;4234;p12"/>
              <p:cNvSpPr/>
              <p:nvPr/>
            </p:nvSpPr>
            <p:spPr>
              <a:xfrm>
                <a:off x="262" y="3655"/>
                <a:ext cx="149" cy="171"/>
              </a:xfrm>
              <a:custGeom>
                <a:rect b="b" l="l" r="r" t="t"/>
                <a:pathLst>
                  <a:path extrusionOk="0" h="91" w="84">
                    <a:moveTo>
                      <a:pt x="53" y="91"/>
                    </a:moveTo>
                    <a:cubicBezTo>
                      <a:pt x="53" y="91"/>
                      <a:pt x="53" y="91"/>
                      <a:pt x="53" y="90"/>
                    </a:cubicBezTo>
                    <a:cubicBezTo>
                      <a:pt x="53" y="90"/>
                      <a:pt x="53" y="89"/>
                      <a:pt x="53" y="87"/>
                    </a:cubicBezTo>
                    <a:cubicBezTo>
                      <a:pt x="53" y="84"/>
                      <a:pt x="53" y="80"/>
                      <a:pt x="52" y="75"/>
                    </a:cubicBezTo>
                    <a:cubicBezTo>
                      <a:pt x="51" y="64"/>
                      <a:pt x="48" y="50"/>
                      <a:pt x="42" y="38"/>
                    </a:cubicBezTo>
                    <a:cubicBezTo>
                      <a:pt x="41" y="34"/>
                      <a:pt x="39" y="31"/>
                      <a:pt x="37" y="28"/>
                    </a:cubicBezTo>
                    <a:cubicBezTo>
                      <a:pt x="35" y="25"/>
                      <a:pt x="33" y="23"/>
                      <a:pt x="31" y="20"/>
                    </a:cubicBezTo>
                    <a:cubicBezTo>
                      <a:pt x="30" y="19"/>
                      <a:pt x="28" y="18"/>
                      <a:pt x="27" y="17"/>
                    </a:cubicBezTo>
                    <a:cubicBezTo>
                      <a:pt x="26" y="15"/>
                      <a:pt x="25" y="14"/>
                      <a:pt x="24" y="13"/>
                    </a:cubicBezTo>
                    <a:cubicBezTo>
                      <a:pt x="21" y="11"/>
                      <a:pt x="19" y="9"/>
                      <a:pt x="17" y="8"/>
                    </a:cubicBezTo>
                    <a:cubicBezTo>
                      <a:pt x="14" y="6"/>
                      <a:pt x="12" y="5"/>
                      <a:pt x="10" y="4"/>
                    </a:cubicBezTo>
                    <a:cubicBezTo>
                      <a:pt x="8" y="3"/>
                      <a:pt x="6" y="2"/>
                      <a:pt x="5" y="1"/>
                    </a:cubicBezTo>
                    <a:cubicBezTo>
                      <a:pt x="1" y="0"/>
                      <a:pt x="0" y="0"/>
                      <a:pt x="0" y="0"/>
                    </a:cubicBezTo>
                    <a:cubicBezTo>
                      <a:pt x="0" y="0"/>
                      <a:pt x="2" y="0"/>
                      <a:pt x="5" y="0"/>
                    </a:cubicBezTo>
                    <a:cubicBezTo>
                      <a:pt x="7" y="0"/>
                      <a:pt x="9" y="1"/>
                      <a:pt x="11" y="1"/>
                    </a:cubicBezTo>
                    <a:cubicBezTo>
                      <a:pt x="13" y="2"/>
                      <a:pt x="16" y="3"/>
                      <a:pt x="19" y="4"/>
                    </a:cubicBezTo>
                    <a:cubicBezTo>
                      <a:pt x="21" y="5"/>
                      <a:pt x="24" y="6"/>
                      <a:pt x="28" y="7"/>
                    </a:cubicBezTo>
                    <a:cubicBezTo>
                      <a:pt x="29" y="8"/>
                      <a:pt x="31" y="9"/>
                      <a:pt x="32" y="10"/>
                    </a:cubicBezTo>
                    <a:cubicBezTo>
                      <a:pt x="34" y="11"/>
                      <a:pt x="35" y="12"/>
                      <a:pt x="37" y="13"/>
                    </a:cubicBezTo>
                    <a:cubicBezTo>
                      <a:pt x="40" y="15"/>
                      <a:pt x="43" y="17"/>
                      <a:pt x="46" y="20"/>
                    </a:cubicBezTo>
                    <a:cubicBezTo>
                      <a:pt x="49" y="23"/>
                      <a:pt x="52" y="26"/>
                      <a:pt x="55" y="29"/>
                    </a:cubicBezTo>
                    <a:cubicBezTo>
                      <a:pt x="66" y="41"/>
                      <a:pt x="73" y="57"/>
                      <a:pt x="78" y="68"/>
                    </a:cubicBezTo>
                    <a:cubicBezTo>
                      <a:pt x="80" y="74"/>
                      <a:pt x="81" y="79"/>
                      <a:pt x="82" y="83"/>
                    </a:cubicBezTo>
                    <a:cubicBezTo>
                      <a:pt x="83" y="85"/>
                      <a:pt x="83" y="86"/>
                      <a:pt x="83" y="87"/>
                    </a:cubicBezTo>
                    <a:cubicBezTo>
                      <a:pt x="84" y="88"/>
                      <a:pt x="84" y="89"/>
                      <a:pt x="84" y="89"/>
                    </a:cubicBezTo>
                    <a:lnTo>
                      <a:pt x="53" y="91"/>
                    </a:lnTo>
                    <a:close/>
                  </a:path>
                </a:pathLst>
              </a:custGeom>
              <a:solidFill>
                <a:srgbClr val="2D52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235" name="Google Shape;4235;p12"/>
              <p:cNvSpPr/>
              <p:nvPr/>
            </p:nvSpPr>
            <p:spPr>
              <a:xfrm>
                <a:off x="349" y="3729"/>
                <a:ext cx="153" cy="99"/>
              </a:xfrm>
              <a:custGeom>
                <a:rect b="b" l="l" r="r" t="t"/>
                <a:pathLst>
                  <a:path extrusionOk="0" h="53" w="86">
                    <a:moveTo>
                      <a:pt x="0" y="47"/>
                    </a:moveTo>
                    <a:cubicBezTo>
                      <a:pt x="0" y="47"/>
                      <a:pt x="0" y="47"/>
                      <a:pt x="1" y="46"/>
                    </a:cubicBezTo>
                    <a:cubicBezTo>
                      <a:pt x="1" y="45"/>
                      <a:pt x="1" y="45"/>
                      <a:pt x="1" y="44"/>
                    </a:cubicBezTo>
                    <a:cubicBezTo>
                      <a:pt x="2" y="43"/>
                      <a:pt x="2" y="43"/>
                      <a:pt x="2" y="42"/>
                    </a:cubicBezTo>
                    <a:cubicBezTo>
                      <a:pt x="4" y="39"/>
                      <a:pt x="6" y="35"/>
                      <a:pt x="9" y="30"/>
                    </a:cubicBezTo>
                    <a:cubicBezTo>
                      <a:pt x="10" y="28"/>
                      <a:pt x="12" y="26"/>
                      <a:pt x="14" y="24"/>
                    </a:cubicBezTo>
                    <a:cubicBezTo>
                      <a:pt x="16" y="21"/>
                      <a:pt x="18" y="19"/>
                      <a:pt x="21" y="17"/>
                    </a:cubicBezTo>
                    <a:cubicBezTo>
                      <a:pt x="22" y="16"/>
                      <a:pt x="23" y="15"/>
                      <a:pt x="24" y="14"/>
                    </a:cubicBezTo>
                    <a:cubicBezTo>
                      <a:pt x="26" y="13"/>
                      <a:pt x="27" y="12"/>
                      <a:pt x="29" y="11"/>
                    </a:cubicBezTo>
                    <a:cubicBezTo>
                      <a:pt x="31" y="9"/>
                      <a:pt x="34" y="8"/>
                      <a:pt x="37" y="6"/>
                    </a:cubicBezTo>
                    <a:cubicBezTo>
                      <a:pt x="40" y="5"/>
                      <a:pt x="43" y="4"/>
                      <a:pt x="46" y="3"/>
                    </a:cubicBezTo>
                    <a:cubicBezTo>
                      <a:pt x="50" y="2"/>
                      <a:pt x="53" y="2"/>
                      <a:pt x="55" y="1"/>
                    </a:cubicBezTo>
                    <a:cubicBezTo>
                      <a:pt x="58" y="1"/>
                      <a:pt x="61" y="1"/>
                      <a:pt x="64" y="0"/>
                    </a:cubicBezTo>
                    <a:cubicBezTo>
                      <a:pt x="66" y="0"/>
                      <a:pt x="69" y="0"/>
                      <a:pt x="71" y="0"/>
                    </a:cubicBezTo>
                    <a:cubicBezTo>
                      <a:pt x="72" y="0"/>
                      <a:pt x="73" y="0"/>
                      <a:pt x="74" y="0"/>
                    </a:cubicBezTo>
                    <a:cubicBezTo>
                      <a:pt x="75" y="0"/>
                      <a:pt x="76" y="0"/>
                      <a:pt x="77" y="1"/>
                    </a:cubicBezTo>
                    <a:cubicBezTo>
                      <a:pt x="79" y="1"/>
                      <a:pt x="81" y="1"/>
                      <a:pt x="82" y="1"/>
                    </a:cubicBezTo>
                    <a:cubicBezTo>
                      <a:pt x="85" y="1"/>
                      <a:pt x="86" y="2"/>
                      <a:pt x="86" y="2"/>
                    </a:cubicBezTo>
                    <a:cubicBezTo>
                      <a:pt x="86" y="2"/>
                      <a:pt x="85" y="2"/>
                      <a:pt x="82" y="2"/>
                    </a:cubicBezTo>
                    <a:cubicBezTo>
                      <a:pt x="81" y="3"/>
                      <a:pt x="79" y="3"/>
                      <a:pt x="77" y="3"/>
                    </a:cubicBezTo>
                    <a:cubicBezTo>
                      <a:pt x="77" y="4"/>
                      <a:pt x="76" y="4"/>
                      <a:pt x="75" y="4"/>
                    </a:cubicBezTo>
                    <a:cubicBezTo>
                      <a:pt x="74" y="4"/>
                      <a:pt x="73" y="5"/>
                      <a:pt x="72" y="5"/>
                    </a:cubicBezTo>
                    <a:cubicBezTo>
                      <a:pt x="70" y="6"/>
                      <a:pt x="68" y="6"/>
                      <a:pt x="65" y="7"/>
                    </a:cubicBezTo>
                    <a:cubicBezTo>
                      <a:pt x="63" y="8"/>
                      <a:pt x="61" y="9"/>
                      <a:pt x="58" y="10"/>
                    </a:cubicBezTo>
                    <a:cubicBezTo>
                      <a:pt x="56" y="12"/>
                      <a:pt x="54" y="13"/>
                      <a:pt x="52" y="14"/>
                    </a:cubicBezTo>
                    <a:cubicBezTo>
                      <a:pt x="50" y="16"/>
                      <a:pt x="48" y="18"/>
                      <a:pt x="46" y="19"/>
                    </a:cubicBezTo>
                    <a:cubicBezTo>
                      <a:pt x="44" y="21"/>
                      <a:pt x="42" y="23"/>
                      <a:pt x="40" y="25"/>
                    </a:cubicBezTo>
                    <a:cubicBezTo>
                      <a:pt x="40" y="26"/>
                      <a:pt x="39" y="27"/>
                      <a:pt x="38" y="28"/>
                    </a:cubicBezTo>
                    <a:cubicBezTo>
                      <a:pt x="38" y="29"/>
                      <a:pt x="37" y="30"/>
                      <a:pt x="36" y="31"/>
                    </a:cubicBezTo>
                    <a:cubicBezTo>
                      <a:pt x="35" y="33"/>
                      <a:pt x="34" y="35"/>
                      <a:pt x="34" y="37"/>
                    </a:cubicBezTo>
                    <a:cubicBezTo>
                      <a:pt x="33" y="39"/>
                      <a:pt x="32" y="40"/>
                      <a:pt x="32" y="42"/>
                    </a:cubicBezTo>
                    <a:cubicBezTo>
                      <a:pt x="31" y="45"/>
                      <a:pt x="31" y="48"/>
                      <a:pt x="30" y="50"/>
                    </a:cubicBezTo>
                    <a:cubicBezTo>
                      <a:pt x="30" y="51"/>
                      <a:pt x="30" y="51"/>
                      <a:pt x="30" y="51"/>
                    </a:cubicBezTo>
                    <a:cubicBezTo>
                      <a:pt x="31" y="52"/>
                      <a:pt x="31" y="52"/>
                      <a:pt x="31" y="52"/>
                    </a:cubicBezTo>
                    <a:cubicBezTo>
                      <a:pt x="31" y="53"/>
                      <a:pt x="31" y="53"/>
                      <a:pt x="31" y="53"/>
                    </a:cubicBezTo>
                    <a:lnTo>
                      <a:pt x="0" y="47"/>
                    </a:lnTo>
                    <a:close/>
                  </a:path>
                </a:pathLst>
              </a:custGeom>
              <a:solidFill>
                <a:srgbClr val="2D52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236" name="Google Shape;4236;p12"/>
              <p:cNvSpPr/>
              <p:nvPr/>
            </p:nvSpPr>
            <p:spPr>
              <a:xfrm>
                <a:off x="246" y="3729"/>
                <a:ext cx="153" cy="99"/>
              </a:xfrm>
              <a:custGeom>
                <a:rect b="b" l="l" r="r" t="t"/>
                <a:pathLst>
                  <a:path extrusionOk="0" h="53" w="86">
                    <a:moveTo>
                      <a:pt x="56" y="53"/>
                    </a:moveTo>
                    <a:cubicBezTo>
                      <a:pt x="56" y="52"/>
                      <a:pt x="56" y="52"/>
                      <a:pt x="56" y="52"/>
                    </a:cubicBezTo>
                    <a:cubicBezTo>
                      <a:pt x="56" y="51"/>
                      <a:pt x="56" y="51"/>
                      <a:pt x="56" y="51"/>
                    </a:cubicBezTo>
                    <a:cubicBezTo>
                      <a:pt x="56" y="51"/>
                      <a:pt x="56" y="51"/>
                      <a:pt x="56" y="50"/>
                    </a:cubicBezTo>
                    <a:cubicBezTo>
                      <a:pt x="56" y="48"/>
                      <a:pt x="56" y="45"/>
                      <a:pt x="55" y="42"/>
                    </a:cubicBezTo>
                    <a:cubicBezTo>
                      <a:pt x="54" y="40"/>
                      <a:pt x="53" y="39"/>
                      <a:pt x="53" y="37"/>
                    </a:cubicBezTo>
                    <a:cubicBezTo>
                      <a:pt x="52" y="35"/>
                      <a:pt x="51" y="33"/>
                      <a:pt x="50" y="31"/>
                    </a:cubicBezTo>
                    <a:cubicBezTo>
                      <a:pt x="49" y="30"/>
                      <a:pt x="49" y="29"/>
                      <a:pt x="48" y="28"/>
                    </a:cubicBezTo>
                    <a:cubicBezTo>
                      <a:pt x="47" y="27"/>
                      <a:pt x="47" y="26"/>
                      <a:pt x="46" y="25"/>
                    </a:cubicBezTo>
                    <a:cubicBezTo>
                      <a:pt x="45" y="23"/>
                      <a:pt x="43" y="21"/>
                      <a:pt x="41" y="19"/>
                    </a:cubicBezTo>
                    <a:cubicBezTo>
                      <a:pt x="39" y="18"/>
                      <a:pt x="37" y="16"/>
                      <a:pt x="35" y="14"/>
                    </a:cubicBezTo>
                    <a:cubicBezTo>
                      <a:pt x="32" y="13"/>
                      <a:pt x="30" y="12"/>
                      <a:pt x="28" y="10"/>
                    </a:cubicBezTo>
                    <a:cubicBezTo>
                      <a:pt x="26" y="9"/>
                      <a:pt x="23" y="8"/>
                      <a:pt x="21" y="7"/>
                    </a:cubicBezTo>
                    <a:cubicBezTo>
                      <a:pt x="19" y="6"/>
                      <a:pt x="17" y="6"/>
                      <a:pt x="15" y="5"/>
                    </a:cubicBezTo>
                    <a:cubicBezTo>
                      <a:pt x="14" y="5"/>
                      <a:pt x="13" y="4"/>
                      <a:pt x="12" y="4"/>
                    </a:cubicBezTo>
                    <a:cubicBezTo>
                      <a:pt x="11" y="4"/>
                      <a:pt x="10" y="4"/>
                      <a:pt x="9" y="3"/>
                    </a:cubicBezTo>
                    <a:cubicBezTo>
                      <a:pt x="7" y="3"/>
                      <a:pt x="6" y="3"/>
                      <a:pt x="4" y="2"/>
                    </a:cubicBezTo>
                    <a:cubicBezTo>
                      <a:pt x="2" y="2"/>
                      <a:pt x="0" y="2"/>
                      <a:pt x="0" y="2"/>
                    </a:cubicBezTo>
                    <a:cubicBezTo>
                      <a:pt x="0" y="2"/>
                      <a:pt x="2" y="1"/>
                      <a:pt x="4" y="1"/>
                    </a:cubicBezTo>
                    <a:cubicBezTo>
                      <a:pt x="6" y="1"/>
                      <a:pt x="7" y="1"/>
                      <a:pt x="9" y="1"/>
                    </a:cubicBezTo>
                    <a:cubicBezTo>
                      <a:pt x="10" y="0"/>
                      <a:pt x="11" y="0"/>
                      <a:pt x="12" y="0"/>
                    </a:cubicBezTo>
                    <a:cubicBezTo>
                      <a:pt x="13" y="0"/>
                      <a:pt x="14" y="0"/>
                      <a:pt x="15" y="0"/>
                    </a:cubicBezTo>
                    <a:cubicBezTo>
                      <a:pt x="18" y="0"/>
                      <a:pt x="20" y="0"/>
                      <a:pt x="23" y="0"/>
                    </a:cubicBezTo>
                    <a:cubicBezTo>
                      <a:pt x="25" y="1"/>
                      <a:pt x="28" y="1"/>
                      <a:pt x="31" y="1"/>
                    </a:cubicBezTo>
                    <a:cubicBezTo>
                      <a:pt x="34" y="2"/>
                      <a:pt x="37" y="2"/>
                      <a:pt x="40" y="3"/>
                    </a:cubicBezTo>
                    <a:cubicBezTo>
                      <a:pt x="43" y="4"/>
                      <a:pt x="46" y="5"/>
                      <a:pt x="49" y="6"/>
                    </a:cubicBezTo>
                    <a:cubicBezTo>
                      <a:pt x="52" y="8"/>
                      <a:pt x="55" y="9"/>
                      <a:pt x="58" y="11"/>
                    </a:cubicBezTo>
                    <a:cubicBezTo>
                      <a:pt x="59" y="12"/>
                      <a:pt x="61" y="13"/>
                      <a:pt x="62" y="14"/>
                    </a:cubicBezTo>
                    <a:cubicBezTo>
                      <a:pt x="63" y="15"/>
                      <a:pt x="65" y="16"/>
                      <a:pt x="66" y="17"/>
                    </a:cubicBezTo>
                    <a:cubicBezTo>
                      <a:pt x="68" y="19"/>
                      <a:pt x="70" y="21"/>
                      <a:pt x="73" y="24"/>
                    </a:cubicBezTo>
                    <a:cubicBezTo>
                      <a:pt x="74" y="26"/>
                      <a:pt x="76" y="28"/>
                      <a:pt x="78" y="30"/>
                    </a:cubicBezTo>
                    <a:cubicBezTo>
                      <a:pt x="81" y="35"/>
                      <a:pt x="83" y="39"/>
                      <a:pt x="84" y="42"/>
                    </a:cubicBezTo>
                    <a:cubicBezTo>
                      <a:pt x="85" y="43"/>
                      <a:pt x="85" y="43"/>
                      <a:pt x="85" y="44"/>
                    </a:cubicBezTo>
                    <a:cubicBezTo>
                      <a:pt x="85" y="45"/>
                      <a:pt x="86" y="45"/>
                      <a:pt x="86" y="46"/>
                    </a:cubicBezTo>
                    <a:cubicBezTo>
                      <a:pt x="86" y="47"/>
                      <a:pt x="86" y="47"/>
                      <a:pt x="86" y="47"/>
                    </a:cubicBezTo>
                    <a:lnTo>
                      <a:pt x="56" y="53"/>
                    </a:lnTo>
                    <a:close/>
                  </a:path>
                </a:pathLst>
              </a:custGeom>
              <a:solidFill>
                <a:srgbClr val="2D52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237" name="Google Shape;4237;p12"/>
              <p:cNvSpPr/>
              <p:nvPr/>
            </p:nvSpPr>
            <p:spPr>
              <a:xfrm>
                <a:off x="347" y="3637"/>
                <a:ext cx="55" cy="163"/>
              </a:xfrm>
              <a:custGeom>
                <a:rect b="b" l="l" r="r" t="t"/>
                <a:pathLst>
                  <a:path extrusionOk="0" h="87" w="31">
                    <a:moveTo>
                      <a:pt x="0" y="87"/>
                    </a:moveTo>
                    <a:cubicBezTo>
                      <a:pt x="0" y="87"/>
                      <a:pt x="0" y="86"/>
                      <a:pt x="0" y="83"/>
                    </a:cubicBezTo>
                    <a:cubicBezTo>
                      <a:pt x="1" y="80"/>
                      <a:pt x="1" y="77"/>
                      <a:pt x="1" y="72"/>
                    </a:cubicBezTo>
                    <a:cubicBezTo>
                      <a:pt x="2" y="64"/>
                      <a:pt x="4" y="52"/>
                      <a:pt x="7" y="41"/>
                    </a:cubicBezTo>
                    <a:cubicBezTo>
                      <a:pt x="8" y="38"/>
                      <a:pt x="8" y="35"/>
                      <a:pt x="9" y="32"/>
                    </a:cubicBezTo>
                    <a:cubicBezTo>
                      <a:pt x="10" y="30"/>
                      <a:pt x="11" y="27"/>
                      <a:pt x="12" y="24"/>
                    </a:cubicBezTo>
                    <a:cubicBezTo>
                      <a:pt x="13" y="22"/>
                      <a:pt x="14" y="19"/>
                      <a:pt x="15" y="17"/>
                    </a:cubicBezTo>
                    <a:cubicBezTo>
                      <a:pt x="16" y="15"/>
                      <a:pt x="17" y="13"/>
                      <a:pt x="18" y="11"/>
                    </a:cubicBezTo>
                    <a:cubicBezTo>
                      <a:pt x="19" y="9"/>
                      <a:pt x="21" y="7"/>
                      <a:pt x="22" y="6"/>
                    </a:cubicBezTo>
                    <a:cubicBezTo>
                      <a:pt x="23" y="5"/>
                      <a:pt x="24" y="3"/>
                      <a:pt x="25" y="3"/>
                    </a:cubicBezTo>
                    <a:cubicBezTo>
                      <a:pt x="27" y="1"/>
                      <a:pt x="28" y="0"/>
                      <a:pt x="28" y="0"/>
                    </a:cubicBezTo>
                    <a:cubicBezTo>
                      <a:pt x="28" y="0"/>
                      <a:pt x="27" y="1"/>
                      <a:pt x="26" y="3"/>
                    </a:cubicBezTo>
                    <a:cubicBezTo>
                      <a:pt x="25" y="4"/>
                      <a:pt x="25" y="6"/>
                      <a:pt x="24" y="7"/>
                    </a:cubicBezTo>
                    <a:cubicBezTo>
                      <a:pt x="24" y="9"/>
                      <a:pt x="23" y="11"/>
                      <a:pt x="23" y="13"/>
                    </a:cubicBezTo>
                    <a:cubicBezTo>
                      <a:pt x="22" y="15"/>
                      <a:pt x="22" y="17"/>
                      <a:pt x="22" y="19"/>
                    </a:cubicBezTo>
                    <a:cubicBezTo>
                      <a:pt x="22" y="21"/>
                      <a:pt x="21" y="24"/>
                      <a:pt x="22" y="26"/>
                    </a:cubicBezTo>
                    <a:cubicBezTo>
                      <a:pt x="21" y="29"/>
                      <a:pt x="22" y="31"/>
                      <a:pt x="22" y="34"/>
                    </a:cubicBezTo>
                    <a:cubicBezTo>
                      <a:pt x="22" y="37"/>
                      <a:pt x="22" y="39"/>
                      <a:pt x="22" y="42"/>
                    </a:cubicBezTo>
                    <a:cubicBezTo>
                      <a:pt x="23" y="53"/>
                      <a:pt x="26" y="63"/>
                      <a:pt x="27" y="71"/>
                    </a:cubicBezTo>
                    <a:cubicBezTo>
                      <a:pt x="28" y="75"/>
                      <a:pt x="29" y="78"/>
                      <a:pt x="30" y="80"/>
                    </a:cubicBezTo>
                    <a:cubicBezTo>
                      <a:pt x="30" y="82"/>
                      <a:pt x="31" y="84"/>
                      <a:pt x="31" y="84"/>
                    </a:cubicBezTo>
                    <a:lnTo>
                      <a:pt x="0" y="87"/>
                    </a:lnTo>
                    <a:close/>
                  </a:path>
                </a:pathLst>
              </a:custGeom>
              <a:solidFill>
                <a:srgbClr val="2D52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238" name="Google Shape;4238;p12"/>
              <p:cNvSpPr/>
              <p:nvPr/>
            </p:nvSpPr>
            <p:spPr>
              <a:xfrm>
                <a:off x="3109" y="3012"/>
                <a:ext cx="566" cy="467"/>
              </a:xfrm>
              <a:custGeom>
                <a:rect b="b" l="l" r="r" t="t"/>
                <a:pathLst>
                  <a:path extrusionOk="0" h="249" w="319">
                    <a:moveTo>
                      <a:pt x="270" y="102"/>
                    </a:moveTo>
                    <a:cubicBezTo>
                      <a:pt x="264" y="45"/>
                      <a:pt x="216" y="0"/>
                      <a:pt x="156" y="0"/>
                    </a:cubicBezTo>
                    <a:cubicBezTo>
                      <a:pt x="96" y="0"/>
                      <a:pt x="46" y="47"/>
                      <a:pt x="42" y="106"/>
                    </a:cubicBezTo>
                    <a:cubicBezTo>
                      <a:pt x="16" y="121"/>
                      <a:pt x="0" y="141"/>
                      <a:pt x="0" y="164"/>
                    </a:cubicBezTo>
                    <a:cubicBezTo>
                      <a:pt x="0" y="211"/>
                      <a:pt x="72" y="249"/>
                      <a:pt x="160" y="249"/>
                    </a:cubicBezTo>
                    <a:cubicBezTo>
                      <a:pt x="248" y="249"/>
                      <a:pt x="319" y="211"/>
                      <a:pt x="319" y="164"/>
                    </a:cubicBezTo>
                    <a:cubicBezTo>
                      <a:pt x="319" y="139"/>
                      <a:pt x="300" y="118"/>
                      <a:pt x="270" y="102"/>
                    </a:cubicBezTo>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239" name="Google Shape;4239;p12"/>
              <p:cNvSpPr/>
              <p:nvPr/>
            </p:nvSpPr>
            <p:spPr>
              <a:xfrm>
                <a:off x="3146" y="3079"/>
                <a:ext cx="492" cy="406"/>
              </a:xfrm>
              <a:custGeom>
                <a:rect b="b" l="l" r="r" t="t"/>
                <a:pathLst>
                  <a:path extrusionOk="0" h="216" w="277">
                    <a:moveTo>
                      <a:pt x="235" y="89"/>
                    </a:moveTo>
                    <a:cubicBezTo>
                      <a:pt x="230" y="39"/>
                      <a:pt x="187" y="0"/>
                      <a:pt x="136" y="0"/>
                    </a:cubicBezTo>
                    <a:cubicBezTo>
                      <a:pt x="83" y="0"/>
                      <a:pt x="40" y="40"/>
                      <a:pt x="37" y="92"/>
                    </a:cubicBezTo>
                    <a:cubicBezTo>
                      <a:pt x="14" y="105"/>
                      <a:pt x="0" y="123"/>
                      <a:pt x="0" y="142"/>
                    </a:cubicBezTo>
                    <a:cubicBezTo>
                      <a:pt x="0" y="183"/>
                      <a:pt x="62" y="216"/>
                      <a:pt x="139" y="216"/>
                    </a:cubicBezTo>
                    <a:cubicBezTo>
                      <a:pt x="215" y="216"/>
                      <a:pt x="277" y="183"/>
                      <a:pt x="277" y="142"/>
                    </a:cubicBezTo>
                    <a:cubicBezTo>
                      <a:pt x="277" y="121"/>
                      <a:pt x="261" y="102"/>
                      <a:pt x="235" y="89"/>
                    </a:cubicBezTo>
                  </a:path>
                </a:pathLst>
              </a:cu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240" name="Google Shape;4240;p12"/>
              <p:cNvSpPr/>
              <p:nvPr/>
            </p:nvSpPr>
            <p:spPr>
              <a:xfrm>
                <a:off x="3228" y="3359"/>
                <a:ext cx="330" cy="439"/>
              </a:xfrm>
              <a:custGeom>
                <a:rect b="b" l="l" r="r" t="t"/>
                <a:pathLst>
                  <a:path extrusionOk="0" h="439" w="330">
                    <a:moveTo>
                      <a:pt x="135" y="439"/>
                    </a:moveTo>
                    <a:lnTo>
                      <a:pt x="195" y="439"/>
                    </a:lnTo>
                    <a:lnTo>
                      <a:pt x="190" y="167"/>
                    </a:lnTo>
                    <a:lnTo>
                      <a:pt x="330" y="6"/>
                    </a:lnTo>
                    <a:lnTo>
                      <a:pt x="186" y="120"/>
                    </a:lnTo>
                    <a:lnTo>
                      <a:pt x="165" y="0"/>
                    </a:lnTo>
                    <a:lnTo>
                      <a:pt x="142" y="111"/>
                    </a:lnTo>
                    <a:lnTo>
                      <a:pt x="0" y="6"/>
                    </a:lnTo>
                    <a:lnTo>
                      <a:pt x="140" y="167"/>
                    </a:lnTo>
                    <a:lnTo>
                      <a:pt x="135" y="439"/>
                    </a:lnTo>
                    <a:close/>
                  </a:path>
                </a:pathLst>
              </a:custGeom>
              <a:solidFill>
                <a:srgbClr val="C56D27"/>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241" name="Google Shape;4241;p12"/>
              <p:cNvSpPr/>
              <p:nvPr/>
            </p:nvSpPr>
            <p:spPr>
              <a:xfrm>
                <a:off x="3228" y="3359"/>
                <a:ext cx="330" cy="439"/>
              </a:xfrm>
              <a:custGeom>
                <a:rect b="b" l="l" r="r" t="t"/>
                <a:pathLst>
                  <a:path extrusionOk="0" h="439" w="330">
                    <a:moveTo>
                      <a:pt x="135" y="439"/>
                    </a:moveTo>
                    <a:lnTo>
                      <a:pt x="195" y="439"/>
                    </a:lnTo>
                    <a:lnTo>
                      <a:pt x="190" y="167"/>
                    </a:lnTo>
                    <a:lnTo>
                      <a:pt x="330" y="6"/>
                    </a:lnTo>
                    <a:lnTo>
                      <a:pt x="186" y="120"/>
                    </a:lnTo>
                    <a:lnTo>
                      <a:pt x="165" y="0"/>
                    </a:lnTo>
                    <a:lnTo>
                      <a:pt x="142" y="111"/>
                    </a:lnTo>
                    <a:lnTo>
                      <a:pt x="0" y="6"/>
                    </a:lnTo>
                    <a:lnTo>
                      <a:pt x="140" y="167"/>
                    </a:lnTo>
                    <a:lnTo>
                      <a:pt x="135" y="439"/>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242" name="Google Shape;4242;p12"/>
              <p:cNvSpPr/>
              <p:nvPr/>
            </p:nvSpPr>
            <p:spPr>
              <a:xfrm>
                <a:off x="3418" y="3181"/>
                <a:ext cx="257" cy="345"/>
              </a:xfrm>
              <a:custGeom>
                <a:rect b="b" l="l" r="r" t="t"/>
                <a:pathLst>
                  <a:path extrusionOk="0" h="184" w="145">
                    <a:moveTo>
                      <a:pt x="23" y="159"/>
                    </a:moveTo>
                    <a:cubicBezTo>
                      <a:pt x="23" y="159"/>
                      <a:pt x="23" y="159"/>
                      <a:pt x="23" y="159"/>
                    </a:cubicBezTo>
                    <a:cubicBezTo>
                      <a:pt x="0" y="184"/>
                      <a:pt x="0" y="184"/>
                      <a:pt x="0" y="184"/>
                    </a:cubicBezTo>
                    <a:cubicBezTo>
                      <a:pt x="23" y="159"/>
                      <a:pt x="23" y="159"/>
                      <a:pt x="23" y="159"/>
                    </a:cubicBezTo>
                    <a:moveTo>
                      <a:pt x="145" y="75"/>
                    </a:moveTo>
                    <a:cubicBezTo>
                      <a:pt x="145" y="75"/>
                      <a:pt x="145" y="75"/>
                      <a:pt x="145" y="75"/>
                    </a:cubicBezTo>
                    <a:cubicBezTo>
                      <a:pt x="145" y="75"/>
                      <a:pt x="145" y="75"/>
                      <a:pt x="145" y="75"/>
                    </a:cubicBezTo>
                    <a:moveTo>
                      <a:pt x="145" y="75"/>
                    </a:moveTo>
                    <a:cubicBezTo>
                      <a:pt x="145" y="75"/>
                      <a:pt x="145" y="75"/>
                      <a:pt x="145" y="75"/>
                    </a:cubicBezTo>
                    <a:cubicBezTo>
                      <a:pt x="145" y="75"/>
                      <a:pt x="145" y="75"/>
                      <a:pt x="145" y="75"/>
                    </a:cubicBezTo>
                    <a:moveTo>
                      <a:pt x="145" y="75"/>
                    </a:moveTo>
                    <a:cubicBezTo>
                      <a:pt x="145" y="75"/>
                      <a:pt x="145" y="75"/>
                      <a:pt x="145" y="75"/>
                    </a:cubicBezTo>
                    <a:cubicBezTo>
                      <a:pt x="145" y="75"/>
                      <a:pt x="145" y="75"/>
                      <a:pt x="145" y="75"/>
                    </a:cubicBezTo>
                    <a:moveTo>
                      <a:pt x="145" y="75"/>
                    </a:moveTo>
                    <a:cubicBezTo>
                      <a:pt x="145" y="75"/>
                      <a:pt x="145" y="75"/>
                      <a:pt x="145" y="75"/>
                    </a:cubicBezTo>
                    <a:cubicBezTo>
                      <a:pt x="145" y="75"/>
                      <a:pt x="145" y="75"/>
                      <a:pt x="145" y="75"/>
                    </a:cubicBezTo>
                    <a:moveTo>
                      <a:pt x="145" y="74"/>
                    </a:moveTo>
                    <a:cubicBezTo>
                      <a:pt x="145" y="74"/>
                      <a:pt x="145" y="75"/>
                      <a:pt x="145" y="75"/>
                    </a:cubicBezTo>
                    <a:cubicBezTo>
                      <a:pt x="145" y="75"/>
                      <a:pt x="145" y="74"/>
                      <a:pt x="145" y="74"/>
                    </a:cubicBezTo>
                    <a:moveTo>
                      <a:pt x="145" y="74"/>
                    </a:moveTo>
                    <a:cubicBezTo>
                      <a:pt x="145" y="74"/>
                      <a:pt x="145" y="74"/>
                      <a:pt x="145" y="74"/>
                    </a:cubicBezTo>
                    <a:cubicBezTo>
                      <a:pt x="145" y="74"/>
                      <a:pt x="145" y="74"/>
                      <a:pt x="145" y="74"/>
                    </a:cubicBezTo>
                    <a:moveTo>
                      <a:pt x="145" y="74"/>
                    </a:moveTo>
                    <a:cubicBezTo>
                      <a:pt x="145" y="74"/>
                      <a:pt x="145" y="74"/>
                      <a:pt x="145" y="74"/>
                    </a:cubicBezTo>
                    <a:cubicBezTo>
                      <a:pt x="145" y="74"/>
                      <a:pt x="145" y="74"/>
                      <a:pt x="145" y="74"/>
                    </a:cubicBezTo>
                    <a:moveTo>
                      <a:pt x="145" y="74"/>
                    </a:moveTo>
                    <a:cubicBezTo>
                      <a:pt x="145" y="74"/>
                      <a:pt x="145" y="74"/>
                      <a:pt x="145" y="74"/>
                    </a:cubicBezTo>
                    <a:cubicBezTo>
                      <a:pt x="145" y="74"/>
                      <a:pt x="145" y="74"/>
                      <a:pt x="145" y="74"/>
                    </a:cubicBezTo>
                    <a:moveTo>
                      <a:pt x="145" y="74"/>
                    </a:moveTo>
                    <a:cubicBezTo>
                      <a:pt x="145" y="74"/>
                      <a:pt x="145" y="74"/>
                      <a:pt x="145" y="74"/>
                    </a:cubicBezTo>
                    <a:cubicBezTo>
                      <a:pt x="145" y="74"/>
                      <a:pt x="145" y="74"/>
                      <a:pt x="145" y="74"/>
                    </a:cubicBezTo>
                    <a:moveTo>
                      <a:pt x="96" y="12"/>
                    </a:moveTo>
                    <a:cubicBezTo>
                      <a:pt x="96" y="12"/>
                      <a:pt x="96" y="12"/>
                      <a:pt x="96" y="12"/>
                    </a:cubicBezTo>
                    <a:cubicBezTo>
                      <a:pt x="126" y="28"/>
                      <a:pt x="145" y="49"/>
                      <a:pt x="145" y="74"/>
                    </a:cubicBezTo>
                    <a:cubicBezTo>
                      <a:pt x="145" y="74"/>
                      <a:pt x="145" y="74"/>
                      <a:pt x="145" y="74"/>
                    </a:cubicBezTo>
                    <a:cubicBezTo>
                      <a:pt x="145" y="49"/>
                      <a:pt x="126" y="28"/>
                      <a:pt x="96" y="12"/>
                    </a:cubicBezTo>
                    <a:cubicBezTo>
                      <a:pt x="96" y="12"/>
                      <a:pt x="96" y="12"/>
                      <a:pt x="96" y="12"/>
                    </a:cubicBezTo>
                    <a:moveTo>
                      <a:pt x="96" y="12"/>
                    </a:moveTo>
                    <a:cubicBezTo>
                      <a:pt x="96" y="12"/>
                      <a:pt x="96" y="12"/>
                      <a:pt x="96" y="12"/>
                    </a:cubicBezTo>
                    <a:cubicBezTo>
                      <a:pt x="96" y="12"/>
                      <a:pt x="96" y="12"/>
                      <a:pt x="96" y="12"/>
                    </a:cubicBezTo>
                    <a:moveTo>
                      <a:pt x="96" y="12"/>
                    </a:moveTo>
                    <a:cubicBezTo>
                      <a:pt x="96" y="12"/>
                      <a:pt x="96" y="12"/>
                      <a:pt x="96" y="12"/>
                    </a:cubicBezTo>
                    <a:cubicBezTo>
                      <a:pt x="96" y="12"/>
                      <a:pt x="96" y="12"/>
                      <a:pt x="96" y="12"/>
                    </a:cubicBezTo>
                    <a:moveTo>
                      <a:pt x="96" y="12"/>
                    </a:moveTo>
                    <a:cubicBezTo>
                      <a:pt x="96" y="12"/>
                      <a:pt x="96" y="12"/>
                      <a:pt x="96" y="12"/>
                    </a:cubicBezTo>
                    <a:cubicBezTo>
                      <a:pt x="96" y="12"/>
                      <a:pt x="96" y="12"/>
                      <a:pt x="96" y="12"/>
                    </a:cubicBezTo>
                    <a:moveTo>
                      <a:pt x="96" y="11"/>
                    </a:moveTo>
                    <a:cubicBezTo>
                      <a:pt x="96" y="11"/>
                      <a:pt x="96" y="12"/>
                      <a:pt x="96" y="12"/>
                    </a:cubicBezTo>
                    <a:cubicBezTo>
                      <a:pt x="96" y="12"/>
                      <a:pt x="96" y="11"/>
                      <a:pt x="96" y="11"/>
                    </a:cubicBezTo>
                    <a:moveTo>
                      <a:pt x="96" y="11"/>
                    </a:moveTo>
                    <a:cubicBezTo>
                      <a:pt x="96" y="11"/>
                      <a:pt x="96" y="11"/>
                      <a:pt x="96" y="11"/>
                    </a:cubicBezTo>
                    <a:cubicBezTo>
                      <a:pt x="96" y="11"/>
                      <a:pt x="96" y="11"/>
                      <a:pt x="96" y="11"/>
                    </a:cubicBezTo>
                    <a:moveTo>
                      <a:pt x="96" y="11"/>
                    </a:moveTo>
                    <a:cubicBezTo>
                      <a:pt x="96" y="11"/>
                      <a:pt x="96" y="11"/>
                      <a:pt x="96" y="11"/>
                    </a:cubicBezTo>
                    <a:cubicBezTo>
                      <a:pt x="96" y="11"/>
                      <a:pt x="96" y="11"/>
                      <a:pt x="96" y="11"/>
                    </a:cubicBezTo>
                    <a:moveTo>
                      <a:pt x="96" y="11"/>
                    </a:moveTo>
                    <a:cubicBezTo>
                      <a:pt x="96" y="11"/>
                      <a:pt x="96" y="11"/>
                      <a:pt x="96" y="11"/>
                    </a:cubicBezTo>
                    <a:cubicBezTo>
                      <a:pt x="96" y="11"/>
                      <a:pt x="96" y="11"/>
                      <a:pt x="96" y="11"/>
                    </a:cubicBezTo>
                    <a:moveTo>
                      <a:pt x="96" y="11"/>
                    </a:moveTo>
                    <a:cubicBezTo>
                      <a:pt x="96" y="11"/>
                      <a:pt x="96" y="11"/>
                      <a:pt x="96" y="11"/>
                    </a:cubicBezTo>
                    <a:cubicBezTo>
                      <a:pt x="96" y="11"/>
                      <a:pt x="96" y="11"/>
                      <a:pt x="96" y="11"/>
                    </a:cubicBezTo>
                    <a:moveTo>
                      <a:pt x="96" y="11"/>
                    </a:moveTo>
                    <a:cubicBezTo>
                      <a:pt x="96" y="11"/>
                      <a:pt x="96" y="11"/>
                      <a:pt x="96" y="11"/>
                    </a:cubicBezTo>
                    <a:cubicBezTo>
                      <a:pt x="96" y="11"/>
                      <a:pt x="96" y="11"/>
                      <a:pt x="96" y="11"/>
                    </a:cubicBezTo>
                    <a:moveTo>
                      <a:pt x="96" y="10"/>
                    </a:moveTo>
                    <a:cubicBezTo>
                      <a:pt x="96" y="10"/>
                      <a:pt x="96" y="11"/>
                      <a:pt x="96" y="11"/>
                    </a:cubicBezTo>
                    <a:cubicBezTo>
                      <a:pt x="96" y="11"/>
                      <a:pt x="96" y="10"/>
                      <a:pt x="96" y="10"/>
                    </a:cubicBezTo>
                    <a:moveTo>
                      <a:pt x="96" y="10"/>
                    </a:moveTo>
                    <a:cubicBezTo>
                      <a:pt x="96" y="10"/>
                      <a:pt x="96" y="10"/>
                      <a:pt x="96" y="10"/>
                    </a:cubicBezTo>
                    <a:cubicBezTo>
                      <a:pt x="96" y="10"/>
                      <a:pt x="96" y="10"/>
                      <a:pt x="96" y="10"/>
                    </a:cubicBezTo>
                    <a:moveTo>
                      <a:pt x="96" y="10"/>
                    </a:moveTo>
                    <a:cubicBezTo>
                      <a:pt x="96" y="10"/>
                      <a:pt x="96" y="10"/>
                      <a:pt x="96" y="10"/>
                    </a:cubicBezTo>
                    <a:cubicBezTo>
                      <a:pt x="96" y="10"/>
                      <a:pt x="96" y="10"/>
                      <a:pt x="96" y="10"/>
                    </a:cubicBezTo>
                    <a:moveTo>
                      <a:pt x="96" y="10"/>
                    </a:moveTo>
                    <a:cubicBezTo>
                      <a:pt x="96" y="10"/>
                      <a:pt x="96" y="10"/>
                      <a:pt x="96" y="10"/>
                    </a:cubicBezTo>
                    <a:cubicBezTo>
                      <a:pt x="96" y="10"/>
                      <a:pt x="96" y="10"/>
                      <a:pt x="96" y="10"/>
                    </a:cubicBezTo>
                    <a:moveTo>
                      <a:pt x="96" y="10"/>
                    </a:moveTo>
                    <a:cubicBezTo>
                      <a:pt x="96" y="10"/>
                      <a:pt x="96" y="10"/>
                      <a:pt x="96" y="10"/>
                    </a:cubicBezTo>
                    <a:cubicBezTo>
                      <a:pt x="96" y="10"/>
                      <a:pt x="96" y="10"/>
                      <a:pt x="96" y="10"/>
                    </a:cubicBezTo>
                    <a:moveTo>
                      <a:pt x="96" y="10"/>
                    </a:moveTo>
                    <a:cubicBezTo>
                      <a:pt x="96" y="10"/>
                      <a:pt x="96" y="10"/>
                      <a:pt x="96" y="10"/>
                    </a:cubicBezTo>
                    <a:cubicBezTo>
                      <a:pt x="96" y="10"/>
                      <a:pt x="96" y="10"/>
                      <a:pt x="96" y="10"/>
                    </a:cubicBezTo>
                    <a:moveTo>
                      <a:pt x="96" y="9"/>
                    </a:moveTo>
                    <a:cubicBezTo>
                      <a:pt x="96" y="9"/>
                      <a:pt x="96" y="10"/>
                      <a:pt x="96" y="10"/>
                    </a:cubicBezTo>
                    <a:cubicBezTo>
                      <a:pt x="96" y="10"/>
                      <a:pt x="96" y="9"/>
                      <a:pt x="96" y="9"/>
                    </a:cubicBezTo>
                    <a:moveTo>
                      <a:pt x="96" y="9"/>
                    </a:moveTo>
                    <a:cubicBezTo>
                      <a:pt x="96" y="9"/>
                      <a:pt x="96" y="9"/>
                      <a:pt x="96" y="9"/>
                    </a:cubicBezTo>
                    <a:cubicBezTo>
                      <a:pt x="96" y="9"/>
                      <a:pt x="96" y="9"/>
                      <a:pt x="96" y="9"/>
                    </a:cubicBezTo>
                    <a:moveTo>
                      <a:pt x="96" y="9"/>
                    </a:moveTo>
                    <a:cubicBezTo>
                      <a:pt x="96" y="9"/>
                      <a:pt x="96" y="9"/>
                      <a:pt x="96" y="9"/>
                    </a:cubicBezTo>
                    <a:cubicBezTo>
                      <a:pt x="96" y="9"/>
                      <a:pt x="96" y="9"/>
                      <a:pt x="96" y="9"/>
                    </a:cubicBezTo>
                    <a:moveTo>
                      <a:pt x="96" y="9"/>
                    </a:moveTo>
                    <a:cubicBezTo>
                      <a:pt x="96" y="9"/>
                      <a:pt x="96" y="9"/>
                      <a:pt x="96" y="9"/>
                    </a:cubicBezTo>
                    <a:cubicBezTo>
                      <a:pt x="96" y="9"/>
                      <a:pt x="96" y="9"/>
                      <a:pt x="96" y="9"/>
                    </a:cubicBezTo>
                    <a:moveTo>
                      <a:pt x="96" y="9"/>
                    </a:moveTo>
                    <a:cubicBezTo>
                      <a:pt x="96" y="9"/>
                      <a:pt x="96" y="9"/>
                      <a:pt x="96" y="9"/>
                    </a:cubicBezTo>
                    <a:cubicBezTo>
                      <a:pt x="96" y="9"/>
                      <a:pt x="96" y="9"/>
                      <a:pt x="96" y="9"/>
                    </a:cubicBezTo>
                    <a:moveTo>
                      <a:pt x="96" y="9"/>
                    </a:moveTo>
                    <a:cubicBezTo>
                      <a:pt x="96" y="9"/>
                      <a:pt x="96" y="9"/>
                      <a:pt x="96" y="9"/>
                    </a:cubicBezTo>
                    <a:cubicBezTo>
                      <a:pt x="96" y="9"/>
                      <a:pt x="96" y="9"/>
                      <a:pt x="96" y="9"/>
                    </a:cubicBezTo>
                    <a:moveTo>
                      <a:pt x="96" y="8"/>
                    </a:moveTo>
                    <a:cubicBezTo>
                      <a:pt x="96" y="8"/>
                      <a:pt x="96" y="9"/>
                      <a:pt x="96" y="9"/>
                    </a:cubicBezTo>
                    <a:cubicBezTo>
                      <a:pt x="96" y="9"/>
                      <a:pt x="96" y="8"/>
                      <a:pt x="96" y="8"/>
                    </a:cubicBezTo>
                    <a:moveTo>
                      <a:pt x="96" y="8"/>
                    </a:moveTo>
                    <a:cubicBezTo>
                      <a:pt x="96" y="8"/>
                      <a:pt x="96" y="8"/>
                      <a:pt x="96" y="8"/>
                    </a:cubicBezTo>
                    <a:cubicBezTo>
                      <a:pt x="96" y="8"/>
                      <a:pt x="96" y="8"/>
                      <a:pt x="96" y="8"/>
                    </a:cubicBezTo>
                    <a:moveTo>
                      <a:pt x="96" y="8"/>
                    </a:moveTo>
                    <a:cubicBezTo>
                      <a:pt x="96" y="8"/>
                      <a:pt x="96" y="8"/>
                      <a:pt x="96" y="8"/>
                    </a:cubicBezTo>
                    <a:cubicBezTo>
                      <a:pt x="96" y="8"/>
                      <a:pt x="96" y="8"/>
                      <a:pt x="96" y="8"/>
                    </a:cubicBezTo>
                    <a:moveTo>
                      <a:pt x="96" y="8"/>
                    </a:moveTo>
                    <a:cubicBezTo>
                      <a:pt x="96" y="8"/>
                      <a:pt x="96" y="8"/>
                      <a:pt x="96" y="8"/>
                    </a:cubicBezTo>
                    <a:cubicBezTo>
                      <a:pt x="96" y="8"/>
                      <a:pt x="96" y="8"/>
                      <a:pt x="96" y="8"/>
                    </a:cubicBezTo>
                    <a:moveTo>
                      <a:pt x="95" y="4"/>
                    </a:moveTo>
                    <a:cubicBezTo>
                      <a:pt x="95" y="5"/>
                      <a:pt x="96" y="7"/>
                      <a:pt x="96" y="8"/>
                    </a:cubicBezTo>
                    <a:cubicBezTo>
                      <a:pt x="96" y="7"/>
                      <a:pt x="95" y="5"/>
                      <a:pt x="95" y="4"/>
                    </a:cubicBezTo>
                    <a:moveTo>
                      <a:pt x="95" y="4"/>
                    </a:moveTo>
                    <a:cubicBezTo>
                      <a:pt x="95" y="4"/>
                      <a:pt x="95" y="4"/>
                      <a:pt x="95" y="4"/>
                    </a:cubicBezTo>
                    <a:cubicBezTo>
                      <a:pt x="95" y="4"/>
                      <a:pt x="95" y="4"/>
                      <a:pt x="95" y="4"/>
                    </a:cubicBezTo>
                    <a:moveTo>
                      <a:pt x="95" y="4"/>
                    </a:moveTo>
                    <a:cubicBezTo>
                      <a:pt x="95" y="4"/>
                      <a:pt x="95" y="4"/>
                      <a:pt x="95" y="4"/>
                    </a:cubicBezTo>
                    <a:cubicBezTo>
                      <a:pt x="95" y="4"/>
                      <a:pt x="95" y="4"/>
                      <a:pt x="95" y="4"/>
                    </a:cubicBezTo>
                    <a:moveTo>
                      <a:pt x="95" y="4"/>
                    </a:moveTo>
                    <a:cubicBezTo>
                      <a:pt x="95" y="4"/>
                      <a:pt x="95" y="4"/>
                      <a:pt x="95" y="4"/>
                    </a:cubicBezTo>
                    <a:cubicBezTo>
                      <a:pt x="95" y="4"/>
                      <a:pt x="95" y="4"/>
                      <a:pt x="95" y="4"/>
                    </a:cubicBezTo>
                    <a:moveTo>
                      <a:pt x="95" y="4"/>
                    </a:moveTo>
                    <a:cubicBezTo>
                      <a:pt x="95" y="4"/>
                      <a:pt x="95" y="4"/>
                      <a:pt x="95" y="4"/>
                    </a:cubicBezTo>
                    <a:cubicBezTo>
                      <a:pt x="95" y="4"/>
                      <a:pt x="95" y="4"/>
                      <a:pt x="95" y="4"/>
                    </a:cubicBezTo>
                    <a:moveTo>
                      <a:pt x="95" y="3"/>
                    </a:moveTo>
                    <a:cubicBezTo>
                      <a:pt x="95" y="3"/>
                      <a:pt x="95" y="4"/>
                      <a:pt x="95" y="4"/>
                    </a:cubicBezTo>
                    <a:cubicBezTo>
                      <a:pt x="95" y="4"/>
                      <a:pt x="95" y="3"/>
                      <a:pt x="95" y="3"/>
                    </a:cubicBezTo>
                    <a:moveTo>
                      <a:pt x="95" y="3"/>
                    </a:moveTo>
                    <a:cubicBezTo>
                      <a:pt x="95" y="3"/>
                      <a:pt x="95" y="3"/>
                      <a:pt x="95" y="3"/>
                    </a:cubicBezTo>
                    <a:cubicBezTo>
                      <a:pt x="95" y="3"/>
                      <a:pt x="95" y="3"/>
                      <a:pt x="95" y="3"/>
                    </a:cubicBezTo>
                    <a:moveTo>
                      <a:pt x="95" y="3"/>
                    </a:moveTo>
                    <a:cubicBezTo>
                      <a:pt x="95" y="3"/>
                      <a:pt x="95" y="3"/>
                      <a:pt x="95" y="3"/>
                    </a:cubicBezTo>
                    <a:cubicBezTo>
                      <a:pt x="95" y="3"/>
                      <a:pt x="95" y="3"/>
                      <a:pt x="95" y="3"/>
                    </a:cubicBezTo>
                    <a:moveTo>
                      <a:pt x="95" y="3"/>
                    </a:moveTo>
                    <a:cubicBezTo>
                      <a:pt x="95" y="3"/>
                      <a:pt x="95" y="3"/>
                      <a:pt x="95" y="3"/>
                    </a:cubicBezTo>
                    <a:cubicBezTo>
                      <a:pt x="95" y="3"/>
                      <a:pt x="95" y="3"/>
                      <a:pt x="95" y="3"/>
                    </a:cubicBezTo>
                    <a:moveTo>
                      <a:pt x="95" y="3"/>
                    </a:moveTo>
                    <a:cubicBezTo>
                      <a:pt x="95" y="3"/>
                      <a:pt x="95" y="3"/>
                      <a:pt x="95" y="3"/>
                    </a:cubicBezTo>
                    <a:cubicBezTo>
                      <a:pt x="95" y="3"/>
                      <a:pt x="95" y="3"/>
                      <a:pt x="95" y="3"/>
                    </a:cubicBezTo>
                    <a:moveTo>
                      <a:pt x="95" y="3"/>
                    </a:moveTo>
                    <a:cubicBezTo>
                      <a:pt x="95" y="3"/>
                      <a:pt x="95" y="3"/>
                      <a:pt x="95" y="3"/>
                    </a:cubicBezTo>
                    <a:cubicBezTo>
                      <a:pt x="95" y="3"/>
                      <a:pt x="95" y="3"/>
                      <a:pt x="95" y="3"/>
                    </a:cubicBezTo>
                    <a:moveTo>
                      <a:pt x="95" y="2"/>
                    </a:moveTo>
                    <a:cubicBezTo>
                      <a:pt x="95" y="2"/>
                      <a:pt x="95" y="3"/>
                      <a:pt x="95" y="3"/>
                    </a:cubicBezTo>
                    <a:cubicBezTo>
                      <a:pt x="95" y="3"/>
                      <a:pt x="95" y="2"/>
                      <a:pt x="95" y="2"/>
                    </a:cubicBezTo>
                    <a:moveTo>
                      <a:pt x="95" y="2"/>
                    </a:moveTo>
                    <a:cubicBezTo>
                      <a:pt x="95" y="2"/>
                      <a:pt x="95" y="2"/>
                      <a:pt x="95" y="2"/>
                    </a:cubicBezTo>
                    <a:cubicBezTo>
                      <a:pt x="95" y="2"/>
                      <a:pt x="95" y="2"/>
                      <a:pt x="95" y="2"/>
                    </a:cubicBezTo>
                    <a:moveTo>
                      <a:pt x="95" y="2"/>
                    </a:moveTo>
                    <a:cubicBezTo>
                      <a:pt x="95" y="2"/>
                      <a:pt x="95" y="2"/>
                      <a:pt x="95" y="2"/>
                    </a:cubicBezTo>
                    <a:cubicBezTo>
                      <a:pt x="95" y="2"/>
                      <a:pt x="95" y="2"/>
                      <a:pt x="95" y="2"/>
                    </a:cubicBezTo>
                    <a:moveTo>
                      <a:pt x="95" y="2"/>
                    </a:moveTo>
                    <a:cubicBezTo>
                      <a:pt x="95" y="2"/>
                      <a:pt x="95" y="2"/>
                      <a:pt x="95" y="2"/>
                    </a:cubicBezTo>
                    <a:cubicBezTo>
                      <a:pt x="95" y="2"/>
                      <a:pt x="95" y="2"/>
                      <a:pt x="95" y="2"/>
                    </a:cubicBezTo>
                    <a:moveTo>
                      <a:pt x="95" y="2"/>
                    </a:moveTo>
                    <a:cubicBezTo>
                      <a:pt x="95" y="2"/>
                      <a:pt x="95" y="2"/>
                      <a:pt x="95" y="2"/>
                    </a:cubicBezTo>
                    <a:cubicBezTo>
                      <a:pt x="95" y="2"/>
                      <a:pt x="95" y="2"/>
                      <a:pt x="95" y="2"/>
                    </a:cubicBezTo>
                    <a:moveTo>
                      <a:pt x="95" y="2"/>
                    </a:moveTo>
                    <a:cubicBezTo>
                      <a:pt x="95" y="2"/>
                      <a:pt x="95" y="2"/>
                      <a:pt x="95" y="2"/>
                    </a:cubicBezTo>
                    <a:cubicBezTo>
                      <a:pt x="95" y="2"/>
                      <a:pt x="95" y="2"/>
                      <a:pt x="95" y="2"/>
                    </a:cubicBezTo>
                    <a:moveTo>
                      <a:pt x="95" y="1"/>
                    </a:moveTo>
                    <a:cubicBezTo>
                      <a:pt x="95" y="2"/>
                      <a:pt x="95" y="2"/>
                      <a:pt x="95" y="2"/>
                    </a:cubicBezTo>
                    <a:cubicBezTo>
                      <a:pt x="95" y="2"/>
                      <a:pt x="95" y="2"/>
                      <a:pt x="95" y="1"/>
                    </a:cubicBezTo>
                    <a:moveTo>
                      <a:pt x="95" y="1"/>
                    </a:moveTo>
                    <a:cubicBezTo>
                      <a:pt x="95" y="1"/>
                      <a:pt x="95" y="1"/>
                      <a:pt x="95" y="1"/>
                    </a:cubicBezTo>
                    <a:cubicBezTo>
                      <a:pt x="95" y="1"/>
                      <a:pt x="95" y="1"/>
                      <a:pt x="95" y="1"/>
                    </a:cubicBezTo>
                    <a:moveTo>
                      <a:pt x="95" y="1"/>
                    </a:moveTo>
                    <a:cubicBezTo>
                      <a:pt x="95" y="1"/>
                      <a:pt x="95" y="1"/>
                      <a:pt x="95" y="1"/>
                    </a:cubicBezTo>
                    <a:cubicBezTo>
                      <a:pt x="95" y="1"/>
                      <a:pt x="95" y="1"/>
                      <a:pt x="95" y="1"/>
                    </a:cubicBezTo>
                    <a:moveTo>
                      <a:pt x="95" y="1"/>
                    </a:moveTo>
                    <a:cubicBezTo>
                      <a:pt x="95" y="1"/>
                      <a:pt x="95" y="1"/>
                      <a:pt x="95" y="1"/>
                    </a:cubicBezTo>
                    <a:cubicBezTo>
                      <a:pt x="95" y="1"/>
                      <a:pt x="95" y="1"/>
                      <a:pt x="95" y="1"/>
                    </a:cubicBezTo>
                    <a:moveTo>
                      <a:pt x="95" y="1"/>
                    </a:moveTo>
                    <a:cubicBezTo>
                      <a:pt x="95" y="1"/>
                      <a:pt x="95" y="1"/>
                      <a:pt x="95" y="1"/>
                    </a:cubicBezTo>
                    <a:cubicBezTo>
                      <a:pt x="95" y="1"/>
                      <a:pt x="95" y="1"/>
                      <a:pt x="95" y="1"/>
                    </a:cubicBezTo>
                    <a:moveTo>
                      <a:pt x="95" y="1"/>
                    </a:moveTo>
                    <a:cubicBezTo>
                      <a:pt x="95" y="1"/>
                      <a:pt x="95" y="1"/>
                      <a:pt x="95" y="1"/>
                    </a:cubicBezTo>
                    <a:cubicBezTo>
                      <a:pt x="95" y="1"/>
                      <a:pt x="95" y="1"/>
                      <a:pt x="95" y="1"/>
                    </a:cubicBezTo>
                    <a:moveTo>
                      <a:pt x="95" y="1"/>
                    </a:moveTo>
                    <a:cubicBezTo>
                      <a:pt x="95" y="1"/>
                      <a:pt x="95" y="1"/>
                      <a:pt x="95" y="1"/>
                    </a:cubicBezTo>
                    <a:cubicBezTo>
                      <a:pt x="95" y="1"/>
                      <a:pt x="95" y="1"/>
                      <a:pt x="95" y="1"/>
                    </a:cubicBezTo>
                    <a:moveTo>
                      <a:pt x="94" y="0"/>
                    </a:moveTo>
                    <a:cubicBezTo>
                      <a:pt x="94" y="0"/>
                      <a:pt x="94" y="0"/>
                      <a:pt x="95" y="0"/>
                    </a:cubicBezTo>
                    <a:cubicBezTo>
                      <a:pt x="95" y="0"/>
                      <a:pt x="94" y="0"/>
                      <a:pt x="94" y="0"/>
                    </a:cubicBezTo>
                    <a:moveTo>
                      <a:pt x="94" y="0"/>
                    </a:moveTo>
                    <a:cubicBezTo>
                      <a:pt x="94" y="0"/>
                      <a:pt x="94" y="0"/>
                      <a:pt x="94" y="0"/>
                    </a:cubicBezTo>
                    <a:cubicBezTo>
                      <a:pt x="94" y="0"/>
                      <a:pt x="94" y="0"/>
                      <a:pt x="94" y="0"/>
                    </a:cubicBezTo>
                  </a:path>
                </a:pathLst>
              </a:custGeom>
              <a:solidFill>
                <a:srgbClr val="FFF09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243" name="Google Shape;4243;p12"/>
              <p:cNvSpPr/>
              <p:nvPr/>
            </p:nvSpPr>
            <p:spPr>
              <a:xfrm>
                <a:off x="3395" y="3012"/>
                <a:ext cx="280" cy="435"/>
              </a:xfrm>
              <a:custGeom>
                <a:rect b="b" l="l" r="r" t="t"/>
                <a:pathLst>
                  <a:path extrusionOk="0" h="232" w="158">
                    <a:moveTo>
                      <a:pt x="0" y="0"/>
                    </a:moveTo>
                    <a:cubicBezTo>
                      <a:pt x="0" y="36"/>
                      <a:pt x="0" y="36"/>
                      <a:pt x="0" y="36"/>
                    </a:cubicBezTo>
                    <a:cubicBezTo>
                      <a:pt x="50" y="38"/>
                      <a:pt x="90" y="76"/>
                      <a:pt x="95" y="125"/>
                    </a:cubicBezTo>
                    <a:cubicBezTo>
                      <a:pt x="121" y="138"/>
                      <a:pt x="137" y="157"/>
                      <a:pt x="137" y="178"/>
                    </a:cubicBezTo>
                    <a:cubicBezTo>
                      <a:pt x="137" y="199"/>
                      <a:pt x="120" y="219"/>
                      <a:pt x="93" y="232"/>
                    </a:cubicBezTo>
                    <a:cubicBezTo>
                      <a:pt x="131" y="217"/>
                      <a:pt x="157" y="193"/>
                      <a:pt x="158" y="165"/>
                    </a:cubicBezTo>
                    <a:cubicBezTo>
                      <a:pt x="158" y="165"/>
                      <a:pt x="158" y="165"/>
                      <a:pt x="158" y="165"/>
                    </a:cubicBezTo>
                    <a:cubicBezTo>
                      <a:pt x="158" y="165"/>
                      <a:pt x="158" y="165"/>
                      <a:pt x="158" y="165"/>
                    </a:cubicBezTo>
                    <a:cubicBezTo>
                      <a:pt x="158" y="165"/>
                      <a:pt x="158" y="165"/>
                      <a:pt x="158" y="165"/>
                    </a:cubicBezTo>
                    <a:cubicBezTo>
                      <a:pt x="158" y="165"/>
                      <a:pt x="158" y="165"/>
                      <a:pt x="158" y="165"/>
                    </a:cubicBezTo>
                    <a:cubicBezTo>
                      <a:pt x="158" y="165"/>
                      <a:pt x="158" y="165"/>
                      <a:pt x="158" y="165"/>
                    </a:cubicBezTo>
                    <a:cubicBezTo>
                      <a:pt x="158" y="165"/>
                      <a:pt x="158" y="165"/>
                      <a:pt x="158" y="165"/>
                    </a:cubicBezTo>
                    <a:cubicBezTo>
                      <a:pt x="158" y="165"/>
                      <a:pt x="158" y="165"/>
                      <a:pt x="158" y="165"/>
                    </a:cubicBezTo>
                    <a:cubicBezTo>
                      <a:pt x="158" y="165"/>
                      <a:pt x="158" y="165"/>
                      <a:pt x="158" y="165"/>
                    </a:cubicBezTo>
                    <a:cubicBezTo>
                      <a:pt x="158" y="165"/>
                      <a:pt x="158" y="164"/>
                      <a:pt x="158" y="164"/>
                    </a:cubicBezTo>
                    <a:cubicBezTo>
                      <a:pt x="158" y="164"/>
                      <a:pt x="158" y="164"/>
                      <a:pt x="158" y="164"/>
                    </a:cubicBezTo>
                    <a:cubicBezTo>
                      <a:pt x="158" y="164"/>
                      <a:pt x="158" y="164"/>
                      <a:pt x="158" y="164"/>
                    </a:cubicBezTo>
                    <a:cubicBezTo>
                      <a:pt x="158" y="164"/>
                      <a:pt x="158" y="164"/>
                      <a:pt x="158" y="164"/>
                    </a:cubicBezTo>
                    <a:cubicBezTo>
                      <a:pt x="158" y="164"/>
                      <a:pt x="158" y="164"/>
                      <a:pt x="158" y="164"/>
                    </a:cubicBezTo>
                    <a:cubicBezTo>
                      <a:pt x="158" y="164"/>
                      <a:pt x="158" y="164"/>
                      <a:pt x="158" y="164"/>
                    </a:cubicBezTo>
                    <a:cubicBezTo>
                      <a:pt x="158" y="164"/>
                      <a:pt x="158" y="164"/>
                      <a:pt x="158" y="164"/>
                    </a:cubicBezTo>
                    <a:cubicBezTo>
                      <a:pt x="158" y="164"/>
                      <a:pt x="158" y="164"/>
                      <a:pt x="158" y="164"/>
                    </a:cubicBezTo>
                    <a:cubicBezTo>
                      <a:pt x="158" y="164"/>
                      <a:pt x="158" y="164"/>
                      <a:pt x="158" y="164"/>
                    </a:cubicBezTo>
                    <a:cubicBezTo>
                      <a:pt x="158" y="164"/>
                      <a:pt x="158" y="164"/>
                      <a:pt x="158" y="164"/>
                    </a:cubicBezTo>
                    <a:cubicBezTo>
                      <a:pt x="158" y="139"/>
                      <a:pt x="139" y="118"/>
                      <a:pt x="109" y="102"/>
                    </a:cubicBezTo>
                    <a:cubicBezTo>
                      <a:pt x="109" y="102"/>
                      <a:pt x="109" y="102"/>
                      <a:pt x="109" y="102"/>
                    </a:cubicBezTo>
                    <a:cubicBezTo>
                      <a:pt x="109" y="102"/>
                      <a:pt x="109" y="102"/>
                      <a:pt x="109" y="102"/>
                    </a:cubicBezTo>
                    <a:cubicBezTo>
                      <a:pt x="109" y="102"/>
                      <a:pt x="109" y="102"/>
                      <a:pt x="109" y="102"/>
                    </a:cubicBezTo>
                    <a:cubicBezTo>
                      <a:pt x="109" y="102"/>
                      <a:pt x="109" y="102"/>
                      <a:pt x="109" y="102"/>
                    </a:cubicBezTo>
                    <a:cubicBezTo>
                      <a:pt x="109" y="102"/>
                      <a:pt x="109" y="102"/>
                      <a:pt x="109" y="102"/>
                    </a:cubicBezTo>
                    <a:cubicBezTo>
                      <a:pt x="109" y="102"/>
                      <a:pt x="109" y="102"/>
                      <a:pt x="109" y="102"/>
                    </a:cubicBezTo>
                    <a:cubicBezTo>
                      <a:pt x="109" y="102"/>
                      <a:pt x="109" y="102"/>
                      <a:pt x="109" y="102"/>
                    </a:cubicBezTo>
                    <a:cubicBezTo>
                      <a:pt x="109" y="102"/>
                      <a:pt x="109" y="102"/>
                      <a:pt x="109" y="102"/>
                    </a:cubicBezTo>
                    <a:cubicBezTo>
                      <a:pt x="109" y="102"/>
                      <a:pt x="109" y="101"/>
                      <a:pt x="109" y="101"/>
                    </a:cubicBezTo>
                    <a:cubicBezTo>
                      <a:pt x="109" y="101"/>
                      <a:pt x="109" y="101"/>
                      <a:pt x="109" y="101"/>
                    </a:cubicBezTo>
                    <a:cubicBezTo>
                      <a:pt x="109" y="101"/>
                      <a:pt x="109" y="101"/>
                      <a:pt x="109" y="101"/>
                    </a:cubicBezTo>
                    <a:cubicBezTo>
                      <a:pt x="109" y="101"/>
                      <a:pt x="109" y="101"/>
                      <a:pt x="109" y="101"/>
                    </a:cubicBezTo>
                    <a:cubicBezTo>
                      <a:pt x="109" y="101"/>
                      <a:pt x="109" y="101"/>
                      <a:pt x="109" y="101"/>
                    </a:cubicBezTo>
                    <a:cubicBezTo>
                      <a:pt x="109" y="101"/>
                      <a:pt x="109" y="101"/>
                      <a:pt x="109" y="101"/>
                    </a:cubicBezTo>
                    <a:cubicBezTo>
                      <a:pt x="109" y="101"/>
                      <a:pt x="109" y="101"/>
                      <a:pt x="109" y="101"/>
                    </a:cubicBezTo>
                    <a:cubicBezTo>
                      <a:pt x="109" y="101"/>
                      <a:pt x="109" y="101"/>
                      <a:pt x="109" y="101"/>
                    </a:cubicBezTo>
                    <a:cubicBezTo>
                      <a:pt x="109" y="101"/>
                      <a:pt x="109" y="101"/>
                      <a:pt x="109" y="101"/>
                    </a:cubicBezTo>
                    <a:cubicBezTo>
                      <a:pt x="109" y="101"/>
                      <a:pt x="109" y="101"/>
                      <a:pt x="109" y="101"/>
                    </a:cubicBezTo>
                    <a:cubicBezTo>
                      <a:pt x="109" y="101"/>
                      <a:pt x="109" y="101"/>
                      <a:pt x="109" y="101"/>
                    </a:cubicBezTo>
                    <a:cubicBezTo>
                      <a:pt x="109" y="101"/>
                      <a:pt x="109" y="101"/>
                      <a:pt x="109" y="101"/>
                    </a:cubicBezTo>
                    <a:cubicBezTo>
                      <a:pt x="109" y="101"/>
                      <a:pt x="109" y="100"/>
                      <a:pt x="109" y="100"/>
                    </a:cubicBezTo>
                    <a:cubicBezTo>
                      <a:pt x="109" y="100"/>
                      <a:pt x="109" y="100"/>
                      <a:pt x="109" y="100"/>
                    </a:cubicBezTo>
                    <a:cubicBezTo>
                      <a:pt x="109" y="100"/>
                      <a:pt x="109" y="100"/>
                      <a:pt x="109" y="100"/>
                    </a:cubicBezTo>
                    <a:cubicBezTo>
                      <a:pt x="109" y="100"/>
                      <a:pt x="109" y="100"/>
                      <a:pt x="109" y="100"/>
                    </a:cubicBezTo>
                    <a:cubicBezTo>
                      <a:pt x="109" y="100"/>
                      <a:pt x="109" y="100"/>
                      <a:pt x="109" y="100"/>
                    </a:cubicBezTo>
                    <a:cubicBezTo>
                      <a:pt x="109" y="100"/>
                      <a:pt x="109" y="100"/>
                      <a:pt x="109" y="100"/>
                    </a:cubicBezTo>
                    <a:cubicBezTo>
                      <a:pt x="109" y="100"/>
                      <a:pt x="109" y="100"/>
                      <a:pt x="109" y="100"/>
                    </a:cubicBezTo>
                    <a:cubicBezTo>
                      <a:pt x="109" y="100"/>
                      <a:pt x="109" y="100"/>
                      <a:pt x="109" y="100"/>
                    </a:cubicBezTo>
                    <a:cubicBezTo>
                      <a:pt x="109" y="100"/>
                      <a:pt x="109" y="100"/>
                      <a:pt x="109" y="100"/>
                    </a:cubicBezTo>
                    <a:cubicBezTo>
                      <a:pt x="109" y="100"/>
                      <a:pt x="109" y="100"/>
                      <a:pt x="109" y="100"/>
                    </a:cubicBezTo>
                    <a:cubicBezTo>
                      <a:pt x="109" y="100"/>
                      <a:pt x="109" y="100"/>
                      <a:pt x="109" y="100"/>
                    </a:cubicBezTo>
                    <a:cubicBezTo>
                      <a:pt x="109" y="100"/>
                      <a:pt x="109" y="100"/>
                      <a:pt x="109" y="100"/>
                    </a:cubicBezTo>
                    <a:cubicBezTo>
                      <a:pt x="109" y="100"/>
                      <a:pt x="109" y="99"/>
                      <a:pt x="109" y="99"/>
                    </a:cubicBezTo>
                    <a:cubicBezTo>
                      <a:pt x="109" y="99"/>
                      <a:pt x="109" y="99"/>
                      <a:pt x="109" y="99"/>
                    </a:cubicBezTo>
                    <a:cubicBezTo>
                      <a:pt x="109" y="99"/>
                      <a:pt x="109" y="99"/>
                      <a:pt x="109" y="99"/>
                    </a:cubicBezTo>
                    <a:cubicBezTo>
                      <a:pt x="109" y="99"/>
                      <a:pt x="109" y="99"/>
                      <a:pt x="109" y="99"/>
                    </a:cubicBezTo>
                    <a:cubicBezTo>
                      <a:pt x="109" y="99"/>
                      <a:pt x="109" y="99"/>
                      <a:pt x="109" y="99"/>
                    </a:cubicBezTo>
                    <a:cubicBezTo>
                      <a:pt x="109" y="99"/>
                      <a:pt x="109" y="99"/>
                      <a:pt x="109" y="99"/>
                    </a:cubicBezTo>
                    <a:cubicBezTo>
                      <a:pt x="109" y="99"/>
                      <a:pt x="109" y="99"/>
                      <a:pt x="109" y="99"/>
                    </a:cubicBezTo>
                    <a:cubicBezTo>
                      <a:pt x="109" y="99"/>
                      <a:pt x="109" y="99"/>
                      <a:pt x="109" y="99"/>
                    </a:cubicBezTo>
                    <a:cubicBezTo>
                      <a:pt x="109" y="99"/>
                      <a:pt x="109" y="99"/>
                      <a:pt x="109" y="99"/>
                    </a:cubicBezTo>
                    <a:cubicBezTo>
                      <a:pt x="109" y="99"/>
                      <a:pt x="109" y="99"/>
                      <a:pt x="109" y="99"/>
                    </a:cubicBezTo>
                    <a:cubicBezTo>
                      <a:pt x="109" y="99"/>
                      <a:pt x="109" y="99"/>
                      <a:pt x="109" y="99"/>
                    </a:cubicBezTo>
                    <a:cubicBezTo>
                      <a:pt x="109" y="99"/>
                      <a:pt x="109" y="99"/>
                      <a:pt x="109" y="99"/>
                    </a:cubicBezTo>
                    <a:cubicBezTo>
                      <a:pt x="109" y="99"/>
                      <a:pt x="109" y="98"/>
                      <a:pt x="109" y="98"/>
                    </a:cubicBezTo>
                    <a:cubicBezTo>
                      <a:pt x="109" y="98"/>
                      <a:pt x="109" y="98"/>
                      <a:pt x="109" y="98"/>
                    </a:cubicBezTo>
                    <a:cubicBezTo>
                      <a:pt x="109" y="98"/>
                      <a:pt x="109" y="98"/>
                      <a:pt x="109" y="98"/>
                    </a:cubicBezTo>
                    <a:cubicBezTo>
                      <a:pt x="109" y="98"/>
                      <a:pt x="109" y="98"/>
                      <a:pt x="109" y="98"/>
                    </a:cubicBezTo>
                    <a:cubicBezTo>
                      <a:pt x="109" y="98"/>
                      <a:pt x="109" y="98"/>
                      <a:pt x="109" y="98"/>
                    </a:cubicBezTo>
                    <a:cubicBezTo>
                      <a:pt x="109" y="98"/>
                      <a:pt x="109" y="98"/>
                      <a:pt x="109" y="98"/>
                    </a:cubicBezTo>
                    <a:cubicBezTo>
                      <a:pt x="109" y="98"/>
                      <a:pt x="109" y="98"/>
                      <a:pt x="109" y="98"/>
                    </a:cubicBezTo>
                    <a:cubicBezTo>
                      <a:pt x="109" y="98"/>
                      <a:pt x="109" y="98"/>
                      <a:pt x="109" y="98"/>
                    </a:cubicBezTo>
                    <a:cubicBezTo>
                      <a:pt x="109" y="97"/>
                      <a:pt x="108" y="95"/>
                      <a:pt x="108" y="94"/>
                    </a:cubicBezTo>
                    <a:cubicBezTo>
                      <a:pt x="108" y="94"/>
                      <a:pt x="108" y="94"/>
                      <a:pt x="108" y="94"/>
                    </a:cubicBezTo>
                    <a:cubicBezTo>
                      <a:pt x="108" y="94"/>
                      <a:pt x="108" y="94"/>
                      <a:pt x="108" y="94"/>
                    </a:cubicBezTo>
                    <a:cubicBezTo>
                      <a:pt x="108" y="94"/>
                      <a:pt x="108" y="94"/>
                      <a:pt x="108" y="94"/>
                    </a:cubicBezTo>
                    <a:cubicBezTo>
                      <a:pt x="108" y="94"/>
                      <a:pt x="108" y="94"/>
                      <a:pt x="108" y="94"/>
                    </a:cubicBezTo>
                    <a:cubicBezTo>
                      <a:pt x="108" y="94"/>
                      <a:pt x="108" y="94"/>
                      <a:pt x="108" y="94"/>
                    </a:cubicBezTo>
                    <a:cubicBezTo>
                      <a:pt x="108" y="94"/>
                      <a:pt x="108" y="94"/>
                      <a:pt x="108" y="94"/>
                    </a:cubicBezTo>
                    <a:cubicBezTo>
                      <a:pt x="108" y="94"/>
                      <a:pt x="108" y="94"/>
                      <a:pt x="108" y="94"/>
                    </a:cubicBezTo>
                    <a:cubicBezTo>
                      <a:pt x="108" y="94"/>
                      <a:pt x="108" y="94"/>
                      <a:pt x="108" y="94"/>
                    </a:cubicBezTo>
                    <a:cubicBezTo>
                      <a:pt x="108" y="94"/>
                      <a:pt x="108" y="94"/>
                      <a:pt x="108" y="94"/>
                    </a:cubicBezTo>
                    <a:cubicBezTo>
                      <a:pt x="108" y="94"/>
                      <a:pt x="108" y="93"/>
                      <a:pt x="108" y="93"/>
                    </a:cubicBezTo>
                    <a:cubicBezTo>
                      <a:pt x="108" y="93"/>
                      <a:pt x="108" y="93"/>
                      <a:pt x="108" y="93"/>
                    </a:cubicBezTo>
                    <a:cubicBezTo>
                      <a:pt x="108" y="93"/>
                      <a:pt x="108" y="93"/>
                      <a:pt x="108" y="93"/>
                    </a:cubicBezTo>
                    <a:cubicBezTo>
                      <a:pt x="108" y="93"/>
                      <a:pt x="108" y="93"/>
                      <a:pt x="108" y="93"/>
                    </a:cubicBezTo>
                    <a:cubicBezTo>
                      <a:pt x="108" y="93"/>
                      <a:pt x="108" y="93"/>
                      <a:pt x="108" y="93"/>
                    </a:cubicBezTo>
                    <a:cubicBezTo>
                      <a:pt x="108" y="93"/>
                      <a:pt x="108" y="93"/>
                      <a:pt x="108" y="93"/>
                    </a:cubicBezTo>
                    <a:cubicBezTo>
                      <a:pt x="108" y="93"/>
                      <a:pt x="108" y="93"/>
                      <a:pt x="108" y="93"/>
                    </a:cubicBezTo>
                    <a:cubicBezTo>
                      <a:pt x="108" y="93"/>
                      <a:pt x="108" y="93"/>
                      <a:pt x="108" y="93"/>
                    </a:cubicBezTo>
                    <a:cubicBezTo>
                      <a:pt x="108" y="93"/>
                      <a:pt x="108" y="93"/>
                      <a:pt x="108" y="93"/>
                    </a:cubicBezTo>
                    <a:cubicBezTo>
                      <a:pt x="108" y="93"/>
                      <a:pt x="108" y="93"/>
                      <a:pt x="108" y="93"/>
                    </a:cubicBezTo>
                    <a:cubicBezTo>
                      <a:pt x="108" y="93"/>
                      <a:pt x="108" y="93"/>
                      <a:pt x="108" y="93"/>
                    </a:cubicBezTo>
                    <a:cubicBezTo>
                      <a:pt x="108" y="93"/>
                      <a:pt x="108" y="93"/>
                      <a:pt x="108" y="93"/>
                    </a:cubicBezTo>
                    <a:cubicBezTo>
                      <a:pt x="108" y="93"/>
                      <a:pt x="108" y="92"/>
                      <a:pt x="108" y="92"/>
                    </a:cubicBezTo>
                    <a:cubicBezTo>
                      <a:pt x="108" y="92"/>
                      <a:pt x="108" y="92"/>
                      <a:pt x="108" y="92"/>
                    </a:cubicBezTo>
                    <a:cubicBezTo>
                      <a:pt x="108" y="92"/>
                      <a:pt x="108" y="92"/>
                      <a:pt x="108" y="92"/>
                    </a:cubicBezTo>
                    <a:cubicBezTo>
                      <a:pt x="108" y="92"/>
                      <a:pt x="108" y="92"/>
                      <a:pt x="108" y="92"/>
                    </a:cubicBezTo>
                    <a:cubicBezTo>
                      <a:pt x="108" y="92"/>
                      <a:pt x="108" y="92"/>
                      <a:pt x="108" y="92"/>
                    </a:cubicBezTo>
                    <a:cubicBezTo>
                      <a:pt x="108" y="92"/>
                      <a:pt x="108" y="92"/>
                      <a:pt x="108" y="92"/>
                    </a:cubicBezTo>
                    <a:cubicBezTo>
                      <a:pt x="108" y="92"/>
                      <a:pt x="108" y="92"/>
                      <a:pt x="108" y="92"/>
                    </a:cubicBezTo>
                    <a:cubicBezTo>
                      <a:pt x="108" y="92"/>
                      <a:pt x="108" y="92"/>
                      <a:pt x="108" y="92"/>
                    </a:cubicBezTo>
                    <a:cubicBezTo>
                      <a:pt x="108" y="92"/>
                      <a:pt x="108" y="92"/>
                      <a:pt x="108" y="92"/>
                    </a:cubicBezTo>
                    <a:cubicBezTo>
                      <a:pt x="108" y="92"/>
                      <a:pt x="108" y="92"/>
                      <a:pt x="108" y="92"/>
                    </a:cubicBezTo>
                    <a:cubicBezTo>
                      <a:pt x="108" y="92"/>
                      <a:pt x="108" y="92"/>
                      <a:pt x="108" y="92"/>
                    </a:cubicBezTo>
                    <a:cubicBezTo>
                      <a:pt x="108" y="92"/>
                      <a:pt x="108" y="92"/>
                      <a:pt x="108" y="92"/>
                    </a:cubicBezTo>
                    <a:cubicBezTo>
                      <a:pt x="108" y="92"/>
                      <a:pt x="108" y="92"/>
                      <a:pt x="108" y="91"/>
                    </a:cubicBezTo>
                    <a:cubicBezTo>
                      <a:pt x="108" y="91"/>
                      <a:pt x="108" y="91"/>
                      <a:pt x="108" y="91"/>
                    </a:cubicBezTo>
                    <a:cubicBezTo>
                      <a:pt x="108" y="91"/>
                      <a:pt x="108" y="91"/>
                      <a:pt x="108" y="91"/>
                    </a:cubicBezTo>
                    <a:cubicBezTo>
                      <a:pt x="108" y="91"/>
                      <a:pt x="108" y="91"/>
                      <a:pt x="108" y="91"/>
                    </a:cubicBezTo>
                    <a:cubicBezTo>
                      <a:pt x="108" y="91"/>
                      <a:pt x="108" y="91"/>
                      <a:pt x="108" y="91"/>
                    </a:cubicBezTo>
                    <a:cubicBezTo>
                      <a:pt x="108" y="91"/>
                      <a:pt x="108" y="91"/>
                      <a:pt x="108" y="91"/>
                    </a:cubicBezTo>
                    <a:cubicBezTo>
                      <a:pt x="108" y="91"/>
                      <a:pt x="108" y="91"/>
                      <a:pt x="108" y="91"/>
                    </a:cubicBezTo>
                    <a:cubicBezTo>
                      <a:pt x="108" y="91"/>
                      <a:pt x="108" y="91"/>
                      <a:pt x="108" y="91"/>
                    </a:cubicBezTo>
                    <a:cubicBezTo>
                      <a:pt x="108" y="91"/>
                      <a:pt x="108" y="91"/>
                      <a:pt x="108" y="91"/>
                    </a:cubicBezTo>
                    <a:cubicBezTo>
                      <a:pt x="108" y="91"/>
                      <a:pt x="108" y="91"/>
                      <a:pt x="108" y="91"/>
                    </a:cubicBezTo>
                    <a:cubicBezTo>
                      <a:pt x="108" y="91"/>
                      <a:pt x="108" y="91"/>
                      <a:pt x="108" y="91"/>
                    </a:cubicBezTo>
                    <a:cubicBezTo>
                      <a:pt x="108" y="91"/>
                      <a:pt x="108" y="91"/>
                      <a:pt x="108" y="91"/>
                    </a:cubicBezTo>
                    <a:cubicBezTo>
                      <a:pt x="108" y="91"/>
                      <a:pt x="108" y="91"/>
                      <a:pt x="108" y="91"/>
                    </a:cubicBezTo>
                    <a:cubicBezTo>
                      <a:pt x="108" y="91"/>
                      <a:pt x="108" y="90"/>
                      <a:pt x="108" y="90"/>
                    </a:cubicBezTo>
                    <a:cubicBezTo>
                      <a:pt x="107" y="90"/>
                      <a:pt x="107" y="90"/>
                      <a:pt x="107" y="90"/>
                    </a:cubicBezTo>
                    <a:cubicBezTo>
                      <a:pt x="107" y="90"/>
                      <a:pt x="107" y="90"/>
                      <a:pt x="107" y="90"/>
                    </a:cubicBezTo>
                    <a:cubicBezTo>
                      <a:pt x="107" y="90"/>
                      <a:pt x="107" y="90"/>
                      <a:pt x="107" y="90"/>
                    </a:cubicBezTo>
                    <a:cubicBezTo>
                      <a:pt x="97" y="40"/>
                      <a:pt x="53" y="2"/>
                      <a:pt x="0" y="0"/>
                    </a:cubicBezTo>
                  </a:path>
                </a:pathLst>
              </a:custGeom>
              <a:solidFill>
                <a:srgbClr val="8ECB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244" name="Google Shape;4244;p12"/>
              <p:cNvSpPr/>
              <p:nvPr/>
            </p:nvSpPr>
            <p:spPr>
              <a:xfrm>
                <a:off x="3395" y="3079"/>
                <a:ext cx="243" cy="400"/>
              </a:xfrm>
              <a:custGeom>
                <a:rect b="b" l="l" r="r" t="t"/>
                <a:pathLst>
                  <a:path extrusionOk="0" h="213" w="137">
                    <a:moveTo>
                      <a:pt x="0" y="0"/>
                    </a:moveTo>
                    <a:cubicBezTo>
                      <a:pt x="0" y="0"/>
                      <a:pt x="0" y="0"/>
                      <a:pt x="0" y="0"/>
                    </a:cubicBezTo>
                    <a:cubicBezTo>
                      <a:pt x="0" y="156"/>
                      <a:pt x="0" y="156"/>
                      <a:pt x="0" y="156"/>
                    </a:cubicBezTo>
                    <a:cubicBezTo>
                      <a:pt x="11" y="213"/>
                      <a:pt x="11" y="213"/>
                      <a:pt x="11" y="213"/>
                    </a:cubicBezTo>
                    <a:cubicBezTo>
                      <a:pt x="92" y="152"/>
                      <a:pt x="92" y="152"/>
                      <a:pt x="92" y="152"/>
                    </a:cubicBezTo>
                    <a:cubicBezTo>
                      <a:pt x="36" y="213"/>
                      <a:pt x="36" y="213"/>
                      <a:pt x="36" y="213"/>
                    </a:cubicBezTo>
                    <a:cubicBezTo>
                      <a:pt x="36" y="213"/>
                      <a:pt x="36" y="213"/>
                      <a:pt x="36" y="213"/>
                    </a:cubicBezTo>
                    <a:cubicBezTo>
                      <a:pt x="36" y="213"/>
                      <a:pt x="36" y="213"/>
                      <a:pt x="36" y="213"/>
                    </a:cubicBezTo>
                    <a:cubicBezTo>
                      <a:pt x="57" y="210"/>
                      <a:pt x="77" y="204"/>
                      <a:pt x="93" y="196"/>
                    </a:cubicBezTo>
                    <a:cubicBezTo>
                      <a:pt x="93" y="196"/>
                      <a:pt x="93" y="196"/>
                      <a:pt x="93" y="196"/>
                    </a:cubicBezTo>
                    <a:cubicBezTo>
                      <a:pt x="120" y="183"/>
                      <a:pt x="137" y="163"/>
                      <a:pt x="137" y="142"/>
                    </a:cubicBezTo>
                    <a:cubicBezTo>
                      <a:pt x="137" y="121"/>
                      <a:pt x="121" y="102"/>
                      <a:pt x="95" y="89"/>
                    </a:cubicBezTo>
                    <a:cubicBezTo>
                      <a:pt x="90" y="40"/>
                      <a:pt x="50" y="2"/>
                      <a:pt x="0" y="0"/>
                    </a:cubicBezTo>
                  </a:path>
                </a:pathLst>
              </a:custGeom>
              <a:solidFill>
                <a:srgbClr val="7AB6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245" name="Google Shape;4245;p12"/>
              <p:cNvSpPr/>
              <p:nvPr/>
            </p:nvSpPr>
            <p:spPr>
              <a:xfrm>
                <a:off x="3395" y="3365"/>
                <a:ext cx="163" cy="433"/>
              </a:xfrm>
              <a:custGeom>
                <a:rect b="b" l="l" r="r" t="t"/>
                <a:pathLst>
                  <a:path extrusionOk="0" h="433" w="163">
                    <a:moveTo>
                      <a:pt x="163" y="0"/>
                    </a:moveTo>
                    <a:lnTo>
                      <a:pt x="19" y="114"/>
                    </a:lnTo>
                    <a:lnTo>
                      <a:pt x="0" y="7"/>
                    </a:lnTo>
                    <a:lnTo>
                      <a:pt x="0" y="114"/>
                    </a:lnTo>
                    <a:lnTo>
                      <a:pt x="0" y="120"/>
                    </a:lnTo>
                    <a:lnTo>
                      <a:pt x="0" y="433"/>
                    </a:lnTo>
                    <a:lnTo>
                      <a:pt x="28" y="433"/>
                    </a:lnTo>
                    <a:lnTo>
                      <a:pt x="23" y="161"/>
                    </a:lnTo>
                    <a:lnTo>
                      <a:pt x="63" y="114"/>
                    </a:lnTo>
                    <a:lnTo>
                      <a:pt x="163" y="0"/>
                    </a:lnTo>
                    <a:close/>
                  </a:path>
                </a:pathLst>
              </a:custGeom>
              <a:solidFill>
                <a:srgbClr val="D18A5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246" name="Google Shape;4246;p12"/>
              <p:cNvSpPr/>
              <p:nvPr/>
            </p:nvSpPr>
            <p:spPr>
              <a:xfrm>
                <a:off x="3395" y="3365"/>
                <a:ext cx="163" cy="433"/>
              </a:xfrm>
              <a:custGeom>
                <a:rect b="b" l="l" r="r" t="t"/>
                <a:pathLst>
                  <a:path extrusionOk="0" h="433" w="163">
                    <a:moveTo>
                      <a:pt x="163" y="0"/>
                    </a:moveTo>
                    <a:lnTo>
                      <a:pt x="19" y="114"/>
                    </a:lnTo>
                    <a:lnTo>
                      <a:pt x="0" y="7"/>
                    </a:lnTo>
                    <a:lnTo>
                      <a:pt x="0" y="114"/>
                    </a:lnTo>
                    <a:lnTo>
                      <a:pt x="0" y="120"/>
                    </a:lnTo>
                    <a:lnTo>
                      <a:pt x="0" y="433"/>
                    </a:lnTo>
                    <a:lnTo>
                      <a:pt x="28" y="433"/>
                    </a:lnTo>
                    <a:lnTo>
                      <a:pt x="23" y="161"/>
                    </a:lnTo>
                    <a:lnTo>
                      <a:pt x="63" y="114"/>
                    </a:lnTo>
                    <a:lnTo>
                      <a:pt x="163"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247" name="Google Shape;4247;p12"/>
              <p:cNvSpPr/>
              <p:nvPr/>
            </p:nvSpPr>
            <p:spPr>
              <a:xfrm>
                <a:off x="4378" y="3186"/>
                <a:ext cx="286" cy="627"/>
              </a:xfrm>
              <a:custGeom>
                <a:rect b="b" l="l" r="r" t="t"/>
                <a:pathLst>
                  <a:path extrusionOk="0" h="627" w="286">
                    <a:moveTo>
                      <a:pt x="286" y="122"/>
                    </a:moveTo>
                    <a:lnTo>
                      <a:pt x="162" y="199"/>
                    </a:lnTo>
                    <a:lnTo>
                      <a:pt x="142" y="0"/>
                    </a:lnTo>
                    <a:lnTo>
                      <a:pt x="125" y="199"/>
                    </a:lnTo>
                    <a:lnTo>
                      <a:pt x="0" y="122"/>
                    </a:lnTo>
                    <a:lnTo>
                      <a:pt x="121" y="265"/>
                    </a:lnTo>
                    <a:lnTo>
                      <a:pt x="107" y="627"/>
                    </a:lnTo>
                    <a:lnTo>
                      <a:pt x="178" y="627"/>
                    </a:lnTo>
                    <a:lnTo>
                      <a:pt x="164" y="265"/>
                    </a:lnTo>
                    <a:lnTo>
                      <a:pt x="286" y="122"/>
                    </a:lnTo>
                    <a:close/>
                  </a:path>
                </a:pathLst>
              </a:custGeom>
              <a:solidFill>
                <a:srgbClr val="C56D27"/>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248" name="Google Shape;4248;p12"/>
              <p:cNvSpPr/>
              <p:nvPr/>
            </p:nvSpPr>
            <p:spPr>
              <a:xfrm>
                <a:off x="4378" y="3186"/>
                <a:ext cx="286" cy="627"/>
              </a:xfrm>
              <a:custGeom>
                <a:rect b="b" l="l" r="r" t="t"/>
                <a:pathLst>
                  <a:path extrusionOk="0" h="627" w="286">
                    <a:moveTo>
                      <a:pt x="286" y="122"/>
                    </a:moveTo>
                    <a:lnTo>
                      <a:pt x="162" y="199"/>
                    </a:lnTo>
                    <a:lnTo>
                      <a:pt x="142" y="0"/>
                    </a:lnTo>
                    <a:lnTo>
                      <a:pt x="125" y="199"/>
                    </a:lnTo>
                    <a:lnTo>
                      <a:pt x="0" y="122"/>
                    </a:lnTo>
                    <a:lnTo>
                      <a:pt x="121" y="265"/>
                    </a:lnTo>
                    <a:lnTo>
                      <a:pt x="107" y="627"/>
                    </a:lnTo>
                    <a:lnTo>
                      <a:pt x="178" y="627"/>
                    </a:lnTo>
                    <a:lnTo>
                      <a:pt x="164" y="265"/>
                    </a:lnTo>
                    <a:lnTo>
                      <a:pt x="286" y="122"/>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249" name="Google Shape;4249;p12"/>
              <p:cNvSpPr/>
              <p:nvPr/>
            </p:nvSpPr>
            <p:spPr>
              <a:xfrm>
                <a:off x="4536" y="3455"/>
                <a:ext cx="130" cy="92"/>
              </a:xfrm>
              <a:custGeom>
                <a:rect b="b" l="l" r="r" t="t"/>
                <a:pathLst>
                  <a:path extrusionOk="0" h="49" w="73">
                    <a:moveTo>
                      <a:pt x="0" y="20"/>
                    </a:moveTo>
                    <a:cubicBezTo>
                      <a:pt x="5" y="20"/>
                      <a:pt x="73" y="0"/>
                      <a:pt x="73" y="0"/>
                    </a:cubicBezTo>
                    <a:cubicBezTo>
                      <a:pt x="6" y="49"/>
                      <a:pt x="6" y="49"/>
                      <a:pt x="6" y="49"/>
                    </a:cubicBezTo>
                    <a:cubicBezTo>
                      <a:pt x="0" y="20"/>
                      <a:pt x="0" y="20"/>
                      <a:pt x="0" y="20"/>
                    </a:cubicBezTo>
                  </a:path>
                </a:pathLst>
              </a:custGeom>
              <a:solidFill>
                <a:srgbClr val="C56D27"/>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250" name="Google Shape;4250;p12"/>
              <p:cNvSpPr/>
              <p:nvPr/>
            </p:nvSpPr>
            <p:spPr>
              <a:xfrm>
                <a:off x="4373" y="3455"/>
                <a:ext cx="131" cy="95"/>
              </a:xfrm>
              <a:custGeom>
                <a:rect b="b" l="l" r="r" t="t"/>
                <a:pathLst>
                  <a:path extrusionOk="0" h="51" w="74">
                    <a:moveTo>
                      <a:pt x="74" y="20"/>
                    </a:moveTo>
                    <a:cubicBezTo>
                      <a:pt x="69" y="20"/>
                      <a:pt x="0" y="0"/>
                      <a:pt x="0" y="0"/>
                    </a:cubicBezTo>
                    <a:cubicBezTo>
                      <a:pt x="73" y="51"/>
                      <a:pt x="73" y="51"/>
                      <a:pt x="73" y="51"/>
                    </a:cubicBezTo>
                  </a:path>
                </a:pathLst>
              </a:custGeom>
              <a:solidFill>
                <a:srgbClr val="C56D27"/>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251" name="Google Shape;4251;p12"/>
              <p:cNvSpPr/>
              <p:nvPr/>
            </p:nvSpPr>
            <p:spPr>
              <a:xfrm>
                <a:off x="4552" y="3181"/>
                <a:ext cx="259" cy="212"/>
              </a:xfrm>
              <a:custGeom>
                <a:rect b="b" l="l" r="r" t="t"/>
                <a:pathLst>
                  <a:path extrusionOk="0" h="212" w="259">
                    <a:moveTo>
                      <a:pt x="57" y="86"/>
                    </a:moveTo>
                    <a:lnTo>
                      <a:pt x="75" y="110"/>
                    </a:lnTo>
                    <a:lnTo>
                      <a:pt x="84" y="41"/>
                    </a:lnTo>
                    <a:lnTo>
                      <a:pt x="105" y="71"/>
                    </a:lnTo>
                    <a:lnTo>
                      <a:pt x="112" y="17"/>
                    </a:lnTo>
                    <a:lnTo>
                      <a:pt x="259" y="0"/>
                    </a:lnTo>
                    <a:lnTo>
                      <a:pt x="0" y="212"/>
                    </a:lnTo>
                    <a:lnTo>
                      <a:pt x="57" y="86"/>
                    </a:lnTo>
                    <a:close/>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252" name="Google Shape;4252;p12"/>
              <p:cNvSpPr/>
              <p:nvPr/>
            </p:nvSpPr>
            <p:spPr>
              <a:xfrm>
                <a:off x="4552" y="3181"/>
                <a:ext cx="259" cy="212"/>
              </a:xfrm>
              <a:custGeom>
                <a:rect b="b" l="l" r="r" t="t"/>
                <a:pathLst>
                  <a:path extrusionOk="0" h="212" w="259">
                    <a:moveTo>
                      <a:pt x="57" y="86"/>
                    </a:moveTo>
                    <a:lnTo>
                      <a:pt x="75" y="110"/>
                    </a:lnTo>
                    <a:lnTo>
                      <a:pt x="84" y="41"/>
                    </a:lnTo>
                    <a:lnTo>
                      <a:pt x="105" y="71"/>
                    </a:lnTo>
                    <a:lnTo>
                      <a:pt x="112" y="17"/>
                    </a:lnTo>
                    <a:lnTo>
                      <a:pt x="259" y="0"/>
                    </a:lnTo>
                    <a:lnTo>
                      <a:pt x="0" y="212"/>
                    </a:lnTo>
                    <a:lnTo>
                      <a:pt x="57" y="86"/>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253" name="Google Shape;4253;p12"/>
              <p:cNvSpPr/>
              <p:nvPr/>
            </p:nvSpPr>
            <p:spPr>
              <a:xfrm>
                <a:off x="4552" y="3181"/>
                <a:ext cx="259" cy="212"/>
              </a:xfrm>
              <a:custGeom>
                <a:rect b="b" l="l" r="r" t="t"/>
                <a:pathLst>
                  <a:path extrusionOk="0" h="212" w="259">
                    <a:moveTo>
                      <a:pt x="135" y="193"/>
                    </a:moveTo>
                    <a:lnTo>
                      <a:pt x="119" y="170"/>
                    </a:lnTo>
                    <a:lnTo>
                      <a:pt x="183" y="178"/>
                    </a:lnTo>
                    <a:lnTo>
                      <a:pt x="162" y="148"/>
                    </a:lnTo>
                    <a:lnTo>
                      <a:pt x="213" y="155"/>
                    </a:lnTo>
                    <a:lnTo>
                      <a:pt x="259" y="0"/>
                    </a:lnTo>
                    <a:lnTo>
                      <a:pt x="0" y="212"/>
                    </a:lnTo>
                    <a:lnTo>
                      <a:pt x="135" y="193"/>
                    </a:lnTo>
                    <a:close/>
                  </a:path>
                </a:pathLst>
              </a:cu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254" name="Google Shape;4254;p12"/>
              <p:cNvSpPr/>
              <p:nvPr/>
            </p:nvSpPr>
            <p:spPr>
              <a:xfrm>
                <a:off x="4552" y="3181"/>
                <a:ext cx="259" cy="212"/>
              </a:xfrm>
              <a:custGeom>
                <a:rect b="b" l="l" r="r" t="t"/>
                <a:pathLst>
                  <a:path extrusionOk="0" h="212" w="259">
                    <a:moveTo>
                      <a:pt x="135" y="193"/>
                    </a:moveTo>
                    <a:lnTo>
                      <a:pt x="119" y="170"/>
                    </a:lnTo>
                    <a:lnTo>
                      <a:pt x="183" y="178"/>
                    </a:lnTo>
                    <a:lnTo>
                      <a:pt x="162" y="148"/>
                    </a:lnTo>
                    <a:lnTo>
                      <a:pt x="213" y="155"/>
                    </a:lnTo>
                    <a:lnTo>
                      <a:pt x="259" y="0"/>
                    </a:lnTo>
                    <a:lnTo>
                      <a:pt x="0" y="212"/>
                    </a:lnTo>
                    <a:lnTo>
                      <a:pt x="135" y="193"/>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255" name="Google Shape;4255;p12"/>
              <p:cNvSpPr/>
              <p:nvPr/>
            </p:nvSpPr>
            <p:spPr>
              <a:xfrm>
                <a:off x="4230" y="3181"/>
                <a:ext cx="257" cy="212"/>
              </a:xfrm>
              <a:custGeom>
                <a:rect b="b" l="l" r="r" t="t"/>
                <a:pathLst>
                  <a:path extrusionOk="0" h="212" w="257">
                    <a:moveTo>
                      <a:pt x="200" y="86"/>
                    </a:moveTo>
                    <a:lnTo>
                      <a:pt x="182" y="110"/>
                    </a:lnTo>
                    <a:lnTo>
                      <a:pt x="175" y="41"/>
                    </a:lnTo>
                    <a:lnTo>
                      <a:pt x="152" y="71"/>
                    </a:lnTo>
                    <a:lnTo>
                      <a:pt x="145" y="17"/>
                    </a:lnTo>
                    <a:lnTo>
                      <a:pt x="0" y="0"/>
                    </a:lnTo>
                    <a:lnTo>
                      <a:pt x="257" y="212"/>
                    </a:lnTo>
                    <a:lnTo>
                      <a:pt x="200" y="86"/>
                    </a:lnTo>
                    <a:close/>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256" name="Google Shape;4256;p12"/>
              <p:cNvSpPr/>
              <p:nvPr/>
            </p:nvSpPr>
            <p:spPr>
              <a:xfrm>
                <a:off x="4230" y="3181"/>
                <a:ext cx="257" cy="212"/>
              </a:xfrm>
              <a:custGeom>
                <a:rect b="b" l="l" r="r" t="t"/>
                <a:pathLst>
                  <a:path extrusionOk="0" h="212" w="257">
                    <a:moveTo>
                      <a:pt x="122" y="193"/>
                    </a:moveTo>
                    <a:lnTo>
                      <a:pt x="140" y="170"/>
                    </a:lnTo>
                    <a:lnTo>
                      <a:pt x="74" y="178"/>
                    </a:lnTo>
                    <a:lnTo>
                      <a:pt x="95" y="148"/>
                    </a:lnTo>
                    <a:lnTo>
                      <a:pt x="44" y="155"/>
                    </a:lnTo>
                    <a:lnTo>
                      <a:pt x="0" y="0"/>
                    </a:lnTo>
                    <a:lnTo>
                      <a:pt x="257" y="212"/>
                    </a:lnTo>
                    <a:lnTo>
                      <a:pt x="122" y="193"/>
                    </a:lnTo>
                    <a:close/>
                  </a:path>
                </a:pathLst>
              </a:cu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257" name="Google Shape;4257;p12"/>
              <p:cNvSpPr/>
              <p:nvPr/>
            </p:nvSpPr>
            <p:spPr>
              <a:xfrm>
                <a:off x="4573" y="3383"/>
                <a:ext cx="222" cy="117"/>
              </a:xfrm>
              <a:custGeom>
                <a:rect b="b" l="l" r="r" t="t"/>
                <a:pathLst>
                  <a:path extrusionOk="0" h="117" w="222">
                    <a:moveTo>
                      <a:pt x="64" y="38"/>
                    </a:moveTo>
                    <a:lnTo>
                      <a:pt x="71" y="58"/>
                    </a:lnTo>
                    <a:lnTo>
                      <a:pt x="91" y="12"/>
                    </a:lnTo>
                    <a:lnTo>
                      <a:pt x="100" y="36"/>
                    </a:lnTo>
                    <a:lnTo>
                      <a:pt x="116" y="0"/>
                    </a:lnTo>
                    <a:lnTo>
                      <a:pt x="222" y="17"/>
                    </a:lnTo>
                    <a:lnTo>
                      <a:pt x="0" y="117"/>
                    </a:lnTo>
                    <a:lnTo>
                      <a:pt x="64" y="38"/>
                    </a:lnTo>
                    <a:close/>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258" name="Google Shape;4258;p12"/>
              <p:cNvSpPr/>
              <p:nvPr/>
            </p:nvSpPr>
            <p:spPr>
              <a:xfrm>
                <a:off x="4573" y="3383"/>
                <a:ext cx="222" cy="117"/>
              </a:xfrm>
              <a:custGeom>
                <a:rect b="b" l="l" r="r" t="t"/>
                <a:pathLst>
                  <a:path extrusionOk="0" h="117" w="222">
                    <a:moveTo>
                      <a:pt x="64" y="38"/>
                    </a:moveTo>
                    <a:lnTo>
                      <a:pt x="71" y="58"/>
                    </a:lnTo>
                    <a:lnTo>
                      <a:pt x="91" y="12"/>
                    </a:lnTo>
                    <a:lnTo>
                      <a:pt x="100" y="36"/>
                    </a:lnTo>
                    <a:lnTo>
                      <a:pt x="116" y="0"/>
                    </a:lnTo>
                    <a:lnTo>
                      <a:pt x="222" y="17"/>
                    </a:lnTo>
                    <a:lnTo>
                      <a:pt x="0" y="117"/>
                    </a:lnTo>
                    <a:lnTo>
                      <a:pt x="64" y="38"/>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259" name="Google Shape;4259;p12"/>
              <p:cNvSpPr/>
              <p:nvPr/>
            </p:nvSpPr>
            <p:spPr>
              <a:xfrm>
                <a:off x="4573" y="3400"/>
                <a:ext cx="222" cy="113"/>
              </a:xfrm>
              <a:custGeom>
                <a:rect b="b" l="l" r="r" t="t"/>
                <a:pathLst>
                  <a:path extrusionOk="0" h="113" w="222">
                    <a:moveTo>
                      <a:pt x="100" y="113"/>
                    </a:moveTo>
                    <a:lnTo>
                      <a:pt x="93" y="92"/>
                    </a:lnTo>
                    <a:lnTo>
                      <a:pt x="137" y="113"/>
                    </a:lnTo>
                    <a:lnTo>
                      <a:pt x="126" y="87"/>
                    </a:lnTo>
                    <a:lnTo>
                      <a:pt x="162" y="103"/>
                    </a:lnTo>
                    <a:lnTo>
                      <a:pt x="222" y="0"/>
                    </a:lnTo>
                    <a:lnTo>
                      <a:pt x="0" y="100"/>
                    </a:lnTo>
                    <a:lnTo>
                      <a:pt x="100" y="113"/>
                    </a:lnTo>
                    <a:close/>
                  </a:path>
                </a:pathLst>
              </a:cu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260" name="Google Shape;4260;p12"/>
              <p:cNvSpPr/>
              <p:nvPr/>
            </p:nvSpPr>
            <p:spPr>
              <a:xfrm>
                <a:off x="4573" y="3400"/>
                <a:ext cx="222" cy="113"/>
              </a:xfrm>
              <a:custGeom>
                <a:rect b="b" l="l" r="r" t="t"/>
                <a:pathLst>
                  <a:path extrusionOk="0" h="113" w="222">
                    <a:moveTo>
                      <a:pt x="100" y="113"/>
                    </a:moveTo>
                    <a:lnTo>
                      <a:pt x="93" y="92"/>
                    </a:lnTo>
                    <a:lnTo>
                      <a:pt x="137" y="113"/>
                    </a:lnTo>
                    <a:lnTo>
                      <a:pt x="126" y="87"/>
                    </a:lnTo>
                    <a:lnTo>
                      <a:pt x="162" y="103"/>
                    </a:lnTo>
                    <a:lnTo>
                      <a:pt x="222" y="0"/>
                    </a:lnTo>
                    <a:lnTo>
                      <a:pt x="0" y="100"/>
                    </a:lnTo>
                    <a:lnTo>
                      <a:pt x="100" y="113"/>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261" name="Google Shape;4261;p12"/>
              <p:cNvSpPr/>
              <p:nvPr/>
            </p:nvSpPr>
            <p:spPr>
              <a:xfrm>
                <a:off x="4441" y="2963"/>
                <a:ext cx="79" cy="345"/>
              </a:xfrm>
              <a:custGeom>
                <a:rect b="b" l="l" r="r" t="t"/>
                <a:pathLst>
                  <a:path extrusionOk="0" h="345" w="79">
                    <a:moveTo>
                      <a:pt x="15" y="219"/>
                    </a:moveTo>
                    <a:lnTo>
                      <a:pt x="46" y="221"/>
                    </a:lnTo>
                    <a:lnTo>
                      <a:pt x="0" y="171"/>
                    </a:lnTo>
                    <a:lnTo>
                      <a:pt x="35" y="173"/>
                    </a:lnTo>
                    <a:lnTo>
                      <a:pt x="0" y="131"/>
                    </a:lnTo>
                    <a:lnTo>
                      <a:pt x="79" y="0"/>
                    </a:lnTo>
                    <a:lnTo>
                      <a:pt x="74" y="345"/>
                    </a:lnTo>
                    <a:lnTo>
                      <a:pt x="15" y="219"/>
                    </a:lnTo>
                    <a:close/>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262" name="Google Shape;4262;p12"/>
              <p:cNvSpPr/>
              <p:nvPr/>
            </p:nvSpPr>
            <p:spPr>
              <a:xfrm>
                <a:off x="4441" y="2963"/>
                <a:ext cx="79" cy="345"/>
              </a:xfrm>
              <a:custGeom>
                <a:rect b="b" l="l" r="r" t="t"/>
                <a:pathLst>
                  <a:path extrusionOk="0" h="345" w="79">
                    <a:moveTo>
                      <a:pt x="15" y="219"/>
                    </a:moveTo>
                    <a:lnTo>
                      <a:pt x="46" y="221"/>
                    </a:lnTo>
                    <a:lnTo>
                      <a:pt x="0" y="171"/>
                    </a:lnTo>
                    <a:lnTo>
                      <a:pt x="35" y="173"/>
                    </a:lnTo>
                    <a:lnTo>
                      <a:pt x="0" y="131"/>
                    </a:lnTo>
                    <a:lnTo>
                      <a:pt x="79" y="0"/>
                    </a:lnTo>
                    <a:lnTo>
                      <a:pt x="74" y="345"/>
                    </a:lnTo>
                    <a:lnTo>
                      <a:pt x="15" y="219"/>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263" name="Google Shape;4263;p12"/>
              <p:cNvSpPr/>
              <p:nvPr/>
            </p:nvSpPr>
            <p:spPr>
              <a:xfrm>
                <a:off x="4515" y="2963"/>
                <a:ext cx="92" cy="345"/>
              </a:xfrm>
              <a:custGeom>
                <a:rect b="b" l="l" r="r" t="t"/>
                <a:pathLst>
                  <a:path extrusionOk="0" h="345" w="92">
                    <a:moveTo>
                      <a:pt x="71" y="223"/>
                    </a:moveTo>
                    <a:lnTo>
                      <a:pt x="43" y="223"/>
                    </a:lnTo>
                    <a:lnTo>
                      <a:pt x="90" y="174"/>
                    </a:lnTo>
                    <a:lnTo>
                      <a:pt x="55" y="174"/>
                    </a:lnTo>
                    <a:lnTo>
                      <a:pt x="92" y="137"/>
                    </a:lnTo>
                    <a:lnTo>
                      <a:pt x="5" y="0"/>
                    </a:lnTo>
                    <a:lnTo>
                      <a:pt x="0" y="345"/>
                    </a:lnTo>
                    <a:lnTo>
                      <a:pt x="71" y="223"/>
                    </a:lnTo>
                    <a:close/>
                  </a:path>
                </a:pathLst>
              </a:cu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264" name="Google Shape;4264;p12"/>
              <p:cNvSpPr/>
              <p:nvPr/>
            </p:nvSpPr>
            <p:spPr>
              <a:xfrm>
                <a:off x="4515" y="2963"/>
                <a:ext cx="92" cy="345"/>
              </a:xfrm>
              <a:custGeom>
                <a:rect b="b" l="l" r="r" t="t"/>
                <a:pathLst>
                  <a:path extrusionOk="0" h="345" w="92">
                    <a:moveTo>
                      <a:pt x="71" y="223"/>
                    </a:moveTo>
                    <a:lnTo>
                      <a:pt x="43" y="223"/>
                    </a:lnTo>
                    <a:lnTo>
                      <a:pt x="90" y="174"/>
                    </a:lnTo>
                    <a:lnTo>
                      <a:pt x="55" y="174"/>
                    </a:lnTo>
                    <a:lnTo>
                      <a:pt x="92" y="137"/>
                    </a:lnTo>
                    <a:lnTo>
                      <a:pt x="5" y="0"/>
                    </a:lnTo>
                    <a:lnTo>
                      <a:pt x="0" y="345"/>
                    </a:lnTo>
                    <a:lnTo>
                      <a:pt x="71" y="223"/>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265" name="Google Shape;4265;p12"/>
              <p:cNvSpPr/>
              <p:nvPr/>
            </p:nvSpPr>
            <p:spPr>
              <a:xfrm>
                <a:off x="4244" y="3383"/>
                <a:ext cx="221" cy="117"/>
              </a:xfrm>
              <a:custGeom>
                <a:rect b="b" l="l" r="r" t="t"/>
                <a:pathLst>
                  <a:path extrusionOk="0" h="117" w="221">
                    <a:moveTo>
                      <a:pt x="159" y="38"/>
                    </a:moveTo>
                    <a:lnTo>
                      <a:pt x="150" y="58"/>
                    </a:lnTo>
                    <a:lnTo>
                      <a:pt x="131" y="12"/>
                    </a:lnTo>
                    <a:lnTo>
                      <a:pt x="122" y="36"/>
                    </a:lnTo>
                    <a:lnTo>
                      <a:pt x="108" y="0"/>
                    </a:lnTo>
                    <a:lnTo>
                      <a:pt x="0" y="17"/>
                    </a:lnTo>
                    <a:lnTo>
                      <a:pt x="221" y="117"/>
                    </a:lnTo>
                    <a:lnTo>
                      <a:pt x="159" y="38"/>
                    </a:lnTo>
                    <a:close/>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266" name="Google Shape;4266;p12"/>
              <p:cNvSpPr/>
              <p:nvPr/>
            </p:nvSpPr>
            <p:spPr>
              <a:xfrm>
                <a:off x="4244" y="3400"/>
                <a:ext cx="221" cy="113"/>
              </a:xfrm>
              <a:custGeom>
                <a:rect b="b" l="l" r="r" t="t"/>
                <a:pathLst>
                  <a:path extrusionOk="0" h="113" w="221">
                    <a:moveTo>
                      <a:pt x="122" y="113"/>
                    </a:moveTo>
                    <a:lnTo>
                      <a:pt x="131" y="92"/>
                    </a:lnTo>
                    <a:lnTo>
                      <a:pt x="85" y="113"/>
                    </a:lnTo>
                    <a:lnTo>
                      <a:pt x="95" y="87"/>
                    </a:lnTo>
                    <a:lnTo>
                      <a:pt x="60" y="103"/>
                    </a:lnTo>
                    <a:lnTo>
                      <a:pt x="0" y="0"/>
                    </a:lnTo>
                    <a:lnTo>
                      <a:pt x="221" y="100"/>
                    </a:lnTo>
                    <a:lnTo>
                      <a:pt x="122" y="113"/>
                    </a:lnTo>
                    <a:close/>
                  </a:path>
                </a:pathLst>
              </a:cu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267" name="Google Shape;4267;p12"/>
              <p:cNvSpPr/>
              <p:nvPr/>
            </p:nvSpPr>
            <p:spPr>
              <a:xfrm>
                <a:off x="4515" y="2963"/>
                <a:ext cx="5" cy="296"/>
              </a:xfrm>
              <a:custGeom>
                <a:rect b="b" l="l" r="r" t="t"/>
                <a:pathLst>
                  <a:path extrusionOk="0" h="296" w="5">
                    <a:moveTo>
                      <a:pt x="5" y="0"/>
                    </a:moveTo>
                    <a:lnTo>
                      <a:pt x="5" y="0"/>
                    </a:lnTo>
                    <a:lnTo>
                      <a:pt x="0" y="9"/>
                    </a:lnTo>
                    <a:lnTo>
                      <a:pt x="0" y="296"/>
                    </a:lnTo>
                    <a:lnTo>
                      <a:pt x="5" y="0"/>
                    </a:lnTo>
                    <a:close/>
                  </a:path>
                </a:pathLst>
              </a:custGeom>
              <a:solidFill>
                <a:srgbClr val="8ECB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268" name="Google Shape;4268;p12"/>
              <p:cNvSpPr/>
              <p:nvPr/>
            </p:nvSpPr>
            <p:spPr>
              <a:xfrm>
                <a:off x="4515" y="2963"/>
                <a:ext cx="5" cy="296"/>
              </a:xfrm>
              <a:custGeom>
                <a:rect b="b" l="l" r="r" t="t"/>
                <a:pathLst>
                  <a:path extrusionOk="0" h="296" w="5">
                    <a:moveTo>
                      <a:pt x="5" y="0"/>
                    </a:moveTo>
                    <a:lnTo>
                      <a:pt x="5" y="0"/>
                    </a:lnTo>
                    <a:lnTo>
                      <a:pt x="0" y="9"/>
                    </a:lnTo>
                    <a:lnTo>
                      <a:pt x="0" y="296"/>
                    </a:lnTo>
                    <a:lnTo>
                      <a:pt x="5"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269" name="Google Shape;4269;p12"/>
              <p:cNvSpPr/>
              <p:nvPr/>
            </p:nvSpPr>
            <p:spPr>
              <a:xfrm>
                <a:off x="4563" y="3222"/>
                <a:ext cx="94" cy="148"/>
              </a:xfrm>
              <a:custGeom>
                <a:rect b="b" l="l" r="r" t="t"/>
                <a:pathLst>
                  <a:path extrusionOk="0" h="148" w="94">
                    <a:moveTo>
                      <a:pt x="73" y="0"/>
                    </a:moveTo>
                    <a:lnTo>
                      <a:pt x="64" y="69"/>
                    </a:lnTo>
                    <a:lnTo>
                      <a:pt x="46" y="45"/>
                    </a:lnTo>
                    <a:lnTo>
                      <a:pt x="0" y="148"/>
                    </a:lnTo>
                    <a:lnTo>
                      <a:pt x="0" y="148"/>
                    </a:lnTo>
                    <a:lnTo>
                      <a:pt x="46" y="45"/>
                    </a:lnTo>
                    <a:lnTo>
                      <a:pt x="64" y="69"/>
                    </a:lnTo>
                    <a:lnTo>
                      <a:pt x="73" y="0"/>
                    </a:lnTo>
                    <a:lnTo>
                      <a:pt x="94" y="30"/>
                    </a:lnTo>
                    <a:lnTo>
                      <a:pt x="94" y="26"/>
                    </a:lnTo>
                    <a:lnTo>
                      <a:pt x="94" y="30"/>
                    </a:lnTo>
                    <a:lnTo>
                      <a:pt x="73" y="0"/>
                    </a:lnTo>
                    <a:close/>
                  </a:path>
                </a:pathLst>
              </a:custGeom>
              <a:solidFill>
                <a:srgbClr val="FFF09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270" name="Google Shape;4270;p12"/>
              <p:cNvSpPr/>
              <p:nvPr/>
            </p:nvSpPr>
            <p:spPr>
              <a:xfrm>
                <a:off x="4563" y="3222"/>
                <a:ext cx="94" cy="148"/>
              </a:xfrm>
              <a:custGeom>
                <a:rect b="b" l="l" r="r" t="t"/>
                <a:pathLst>
                  <a:path extrusionOk="0" h="148" w="94">
                    <a:moveTo>
                      <a:pt x="73" y="0"/>
                    </a:moveTo>
                    <a:lnTo>
                      <a:pt x="64" y="69"/>
                    </a:lnTo>
                    <a:lnTo>
                      <a:pt x="46" y="45"/>
                    </a:lnTo>
                    <a:lnTo>
                      <a:pt x="0" y="148"/>
                    </a:lnTo>
                    <a:lnTo>
                      <a:pt x="0" y="148"/>
                    </a:lnTo>
                    <a:lnTo>
                      <a:pt x="46" y="45"/>
                    </a:lnTo>
                    <a:lnTo>
                      <a:pt x="64" y="69"/>
                    </a:lnTo>
                    <a:lnTo>
                      <a:pt x="73" y="0"/>
                    </a:lnTo>
                    <a:lnTo>
                      <a:pt x="94" y="30"/>
                    </a:lnTo>
                    <a:lnTo>
                      <a:pt x="94" y="26"/>
                    </a:lnTo>
                    <a:lnTo>
                      <a:pt x="94" y="30"/>
                    </a:lnTo>
                    <a:lnTo>
                      <a:pt x="73"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271" name="Google Shape;4271;p12"/>
              <p:cNvSpPr/>
              <p:nvPr/>
            </p:nvSpPr>
            <p:spPr>
              <a:xfrm>
                <a:off x="4542" y="3451"/>
                <a:ext cx="131" cy="358"/>
              </a:xfrm>
              <a:custGeom>
                <a:rect b="b" l="l" r="r" t="t"/>
                <a:pathLst>
                  <a:path extrusionOk="0" h="191" w="74">
                    <a:moveTo>
                      <a:pt x="5" y="123"/>
                    </a:moveTo>
                    <a:cubicBezTo>
                      <a:pt x="8" y="191"/>
                      <a:pt x="8" y="191"/>
                      <a:pt x="8" y="191"/>
                    </a:cubicBezTo>
                    <a:cubicBezTo>
                      <a:pt x="8" y="191"/>
                      <a:pt x="8" y="191"/>
                      <a:pt x="8" y="191"/>
                    </a:cubicBezTo>
                    <a:cubicBezTo>
                      <a:pt x="5" y="123"/>
                      <a:pt x="5" y="123"/>
                      <a:pt x="5" y="123"/>
                    </a:cubicBezTo>
                    <a:cubicBezTo>
                      <a:pt x="5" y="123"/>
                      <a:pt x="5" y="123"/>
                      <a:pt x="5" y="123"/>
                    </a:cubicBezTo>
                    <a:moveTo>
                      <a:pt x="2" y="50"/>
                    </a:moveTo>
                    <a:cubicBezTo>
                      <a:pt x="5" y="123"/>
                      <a:pt x="5" y="123"/>
                      <a:pt x="5" y="123"/>
                    </a:cubicBezTo>
                    <a:cubicBezTo>
                      <a:pt x="5" y="123"/>
                      <a:pt x="5" y="123"/>
                      <a:pt x="5" y="123"/>
                    </a:cubicBezTo>
                    <a:cubicBezTo>
                      <a:pt x="2" y="50"/>
                      <a:pt x="2" y="50"/>
                      <a:pt x="2" y="50"/>
                    </a:cubicBezTo>
                    <a:cubicBezTo>
                      <a:pt x="2" y="50"/>
                      <a:pt x="2" y="50"/>
                      <a:pt x="2" y="50"/>
                    </a:cubicBezTo>
                    <a:moveTo>
                      <a:pt x="34" y="28"/>
                    </a:moveTo>
                    <a:cubicBezTo>
                      <a:pt x="3" y="51"/>
                      <a:pt x="3" y="51"/>
                      <a:pt x="3" y="51"/>
                    </a:cubicBezTo>
                    <a:cubicBezTo>
                      <a:pt x="34" y="28"/>
                      <a:pt x="34" y="28"/>
                      <a:pt x="34" y="28"/>
                    </a:cubicBezTo>
                    <a:cubicBezTo>
                      <a:pt x="74" y="33"/>
                      <a:pt x="74" y="33"/>
                      <a:pt x="74" y="33"/>
                    </a:cubicBezTo>
                    <a:cubicBezTo>
                      <a:pt x="34" y="28"/>
                      <a:pt x="34" y="28"/>
                      <a:pt x="34" y="28"/>
                    </a:cubicBezTo>
                    <a:moveTo>
                      <a:pt x="0" y="0"/>
                    </a:moveTo>
                    <a:cubicBezTo>
                      <a:pt x="0" y="0"/>
                      <a:pt x="0" y="0"/>
                      <a:pt x="0" y="0"/>
                    </a:cubicBezTo>
                    <a:cubicBezTo>
                      <a:pt x="1" y="21"/>
                      <a:pt x="1" y="21"/>
                      <a:pt x="1" y="21"/>
                    </a:cubicBezTo>
                    <a:cubicBezTo>
                      <a:pt x="1" y="21"/>
                      <a:pt x="1" y="21"/>
                      <a:pt x="1" y="21"/>
                    </a:cubicBezTo>
                    <a:cubicBezTo>
                      <a:pt x="0" y="0"/>
                      <a:pt x="0" y="0"/>
                      <a:pt x="0" y="0"/>
                    </a:cubicBezTo>
                  </a:path>
                </a:pathLst>
              </a:custGeom>
              <a:solidFill>
                <a:srgbClr val="FFF09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272" name="Google Shape;4272;p12"/>
              <p:cNvSpPr/>
              <p:nvPr/>
            </p:nvSpPr>
            <p:spPr>
              <a:xfrm>
                <a:off x="4550" y="3682"/>
                <a:ext cx="1" cy="1"/>
              </a:xfrm>
              <a:prstGeom prst="ellipse">
                <a:avLst/>
              </a:prstGeom>
              <a:solidFill>
                <a:srgbClr val="5775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273" name="Google Shape;4273;p12"/>
              <p:cNvSpPr/>
              <p:nvPr/>
            </p:nvSpPr>
            <p:spPr>
              <a:xfrm>
                <a:off x="4515" y="3282"/>
                <a:ext cx="82" cy="527"/>
              </a:xfrm>
              <a:custGeom>
                <a:rect b="b" l="l" r="r" t="t"/>
                <a:pathLst>
                  <a:path extrusionOk="0" h="281" w="46">
                    <a:moveTo>
                      <a:pt x="8" y="0"/>
                    </a:moveTo>
                    <a:cubicBezTo>
                      <a:pt x="0" y="14"/>
                      <a:pt x="0" y="14"/>
                      <a:pt x="0" y="14"/>
                    </a:cubicBezTo>
                    <a:cubicBezTo>
                      <a:pt x="0" y="281"/>
                      <a:pt x="0" y="281"/>
                      <a:pt x="0" y="281"/>
                    </a:cubicBezTo>
                    <a:cubicBezTo>
                      <a:pt x="23" y="281"/>
                      <a:pt x="23" y="281"/>
                      <a:pt x="23" y="281"/>
                    </a:cubicBezTo>
                    <a:cubicBezTo>
                      <a:pt x="20" y="213"/>
                      <a:pt x="20" y="213"/>
                      <a:pt x="20" y="213"/>
                    </a:cubicBezTo>
                    <a:cubicBezTo>
                      <a:pt x="20" y="213"/>
                      <a:pt x="20" y="213"/>
                      <a:pt x="20" y="213"/>
                    </a:cubicBezTo>
                    <a:cubicBezTo>
                      <a:pt x="17" y="140"/>
                      <a:pt x="17" y="140"/>
                      <a:pt x="17" y="140"/>
                    </a:cubicBezTo>
                    <a:cubicBezTo>
                      <a:pt x="12" y="112"/>
                      <a:pt x="12" y="112"/>
                      <a:pt x="12" y="112"/>
                    </a:cubicBezTo>
                    <a:cubicBezTo>
                      <a:pt x="12" y="112"/>
                      <a:pt x="14" y="112"/>
                      <a:pt x="16" y="111"/>
                    </a:cubicBezTo>
                    <a:cubicBezTo>
                      <a:pt x="15" y="90"/>
                      <a:pt x="15" y="90"/>
                      <a:pt x="15" y="90"/>
                    </a:cubicBezTo>
                    <a:cubicBezTo>
                      <a:pt x="15" y="90"/>
                      <a:pt x="15" y="90"/>
                      <a:pt x="15" y="90"/>
                    </a:cubicBezTo>
                    <a:cubicBezTo>
                      <a:pt x="15" y="89"/>
                      <a:pt x="15" y="89"/>
                      <a:pt x="15" y="89"/>
                    </a:cubicBezTo>
                    <a:cubicBezTo>
                      <a:pt x="46" y="56"/>
                      <a:pt x="46" y="56"/>
                      <a:pt x="46" y="56"/>
                    </a:cubicBezTo>
                    <a:cubicBezTo>
                      <a:pt x="21" y="59"/>
                      <a:pt x="21" y="59"/>
                      <a:pt x="21" y="59"/>
                    </a:cubicBezTo>
                    <a:cubicBezTo>
                      <a:pt x="27" y="47"/>
                      <a:pt x="27" y="47"/>
                      <a:pt x="27" y="47"/>
                    </a:cubicBezTo>
                    <a:cubicBezTo>
                      <a:pt x="27" y="47"/>
                      <a:pt x="27" y="47"/>
                      <a:pt x="27" y="47"/>
                    </a:cubicBezTo>
                    <a:cubicBezTo>
                      <a:pt x="27" y="47"/>
                      <a:pt x="27" y="47"/>
                      <a:pt x="27" y="47"/>
                    </a:cubicBezTo>
                    <a:cubicBezTo>
                      <a:pt x="14" y="55"/>
                      <a:pt x="14" y="55"/>
                      <a:pt x="14" y="55"/>
                    </a:cubicBezTo>
                    <a:cubicBezTo>
                      <a:pt x="8" y="0"/>
                      <a:pt x="8" y="0"/>
                      <a:pt x="8" y="0"/>
                    </a:cubicBezTo>
                  </a:path>
                </a:pathLst>
              </a:custGeom>
              <a:solidFill>
                <a:srgbClr val="D18A5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274" name="Google Shape;4274;p12"/>
              <p:cNvSpPr/>
              <p:nvPr/>
            </p:nvSpPr>
            <p:spPr>
              <a:xfrm>
                <a:off x="4536" y="3477"/>
                <a:ext cx="66" cy="70"/>
              </a:xfrm>
              <a:custGeom>
                <a:rect b="b" l="l" r="r" t="t"/>
                <a:pathLst>
                  <a:path extrusionOk="0" h="37" w="37">
                    <a:moveTo>
                      <a:pt x="31" y="0"/>
                    </a:moveTo>
                    <a:cubicBezTo>
                      <a:pt x="20" y="3"/>
                      <a:pt x="10" y="6"/>
                      <a:pt x="4" y="7"/>
                    </a:cubicBezTo>
                    <a:cubicBezTo>
                      <a:pt x="4" y="7"/>
                      <a:pt x="4" y="7"/>
                      <a:pt x="4" y="7"/>
                    </a:cubicBezTo>
                    <a:cubicBezTo>
                      <a:pt x="4" y="7"/>
                      <a:pt x="4" y="7"/>
                      <a:pt x="4" y="7"/>
                    </a:cubicBezTo>
                    <a:cubicBezTo>
                      <a:pt x="2" y="8"/>
                      <a:pt x="0" y="8"/>
                      <a:pt x="0" y="8"/>
                    </a:cubicBezTo>
                    <a:cubicBezTo>
                      <a:pt x="5" y="36"/>
                      <a:pt x="5" y="36"/>
                      <a:pt x="5" y="36"/>
                    </a:cubicBezTo>
                    <a:cubicBezTo>
                      <a:pt x="5" y="36"/>
                      <a:pt x="5" y="36"/>
                      <a:pt x="5" y="36"/>
                    </a:cubicBezTo>
                    <a:cubicBezTo>
                      <a:pt x="5" y="36"/>
                      <a:pt x="5" y="36"/>
                      <a:pt x="5" y="36"/>
                    </a:cubicBezTo>
                    <a:cubicBezTo>
                      <a:pt x="6" y="37"/>
                      <a:pt x="6" y="37"/>
                      <a:pt x="6" y="37"/>
                    </a:cubicBezTo>
                    <a:cubicBezTo>
                      <a:pt x="37" y="14"/>
                      <a:pt x="37" y="14"/>
                      <a:pt x="37" y="14"/>
                    </a:cubicBezTo>
                    <a:cubicBezTo>
                      <a:pt x="21" y="12"/>
                      <a:pt x="21" y="12"/>
                      <a:pt x="21" y="12"/>
                    </a:cubicBezTo>
                    <a:cubicBezTo>
                      <a:pt x="31" y="0"/>
                      <a:pt x="31" y="0"/>
                      <a:pt x="31" y="0"/>
                    </a:cubicBezTo>
                  </a:path>
                </a:pathLst>
              </a:custGeom>
              <a:solidFill>
                <a:srgbClr val="D18A5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275" name="Google Shape;4275;p12"/>
              <p:cNvSpPr/>
              <p:nvPr/>
            </p:nvSpPr>
            <p:spPr>
              <a:xfrm>
                <a:off x="4552" y="3181"/>
                <a:ext cx="259" cy="212"/>
              </a:xfrm>
              <a:custGeom>
                <a:rect b="b" l="l" r="r" t="t"/>
                <a:pathLst>
                  <a:path extrusionOk="0" h="212" w="259">
                    <a:moveTo>
                      <a:pt x="259" y="0"/>
                    </a:moveTo>
                    <a:lnTo>
                      <a:pt x="208" y="5"/>
                    </a:lnTo>
                    <a:lnTo>
                      <a:pt x="112" y="17"/>
                    </a:lnTo>
                    <a:lnTo>
                      <a:pt x="105" y="67"/>
                    </a:lnTo>
                    <a:lnTo>
                      <a:pt x="105" y="71"/>
                    </a:lnTo>
                    <a:lnTo>
                      <a:pt x="84" y="41"/>
                    </a:lnTo>
                    <a:lnTo>
                      <a:pt x="75" y="110"/>
                    </a:lnTo>
                    <a:lnTo>
                      <a:pt x="57" y="86"/>
                    </a:lnTo>
                    <a:lnTo>
                      <a:pt x="11" y="189"/>
                    </a:lnTo>
                    <a:lnTo>
                      <a:pt x="0" y="212"/>
                    </a:lnTo>
                    <a:lnTo>
                      <a:pt x="259" y="0"/>
                    </a:lnTo>
                    <a:close/>
                  </a:path>
                </a:pathLst>
              </a:custGeom>
              <a:solidFill>
                <a:srgbClr val="8ECB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276" name="Google Shape;4276;p12"/>
              <p:cNvSpPr/>
              <p:nvPr/>
            </p:nvSpPr>
            <p:spPr>
              <a:xfrm>
                <a:off x="4552" y="3181"/>
                <a:ext cx="259" cy="212"/>
              </a:xfrm>
              <a:custGeom>
                <a:rect b="b" l="l" r="r" t="t"/>
                <a:pathLst>
                  <a:path extrusionOk="0" h="212" w="259">
                    <a:moveTo>
                      <a:pt x="259" y="0"/>
                    </a:moveTo>
                    <a:lnTo>
                      <a:pt x="208" y="5"/>
                    </a:lnTo>
                    <a:lnTo>
                      <a:pt x="112" y="17"/>
                    </a:lnTo>
                    <a:lnTo>
                      <a:pt x="105" y="67"/>
                    </a:lnTo>
                    <a:lnTo>
                      <a:pt x="105" y="71"/>
                    </a:lnTo>
                    <a:lnTo>
                      <a:pt x="84" y="41"/>
                    </a:lnTo>
                    <a:lnTo>
                      <a:pt x="75" y="110"/>
                    </a:lnTo>
                    <a:lnTo>
                      <a:pt x="57" y="86"/>
                    </a:lnTo>
                    <a:lnTo>
                      <a:pt x="11" y="189"/>
                    </a:lnTo>
                    <a:lnTo>
                      <a:pt x="0" y="212"/>
                    </a:lnTo>
                    <a:lnTo>
                      <a:pt x="259"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277" name="Google Shape;4277;p12"/>
              <p:cNvSpPr/>
              <p:nvPr/>
            </p:nvSpPr>
            <p:spPr>
              <a:xfrm>
                <a:off x="4552" y="3181"/>
                <a:ext cx="259" cy="212"/>
              </a:xfrm>
              <a:custGeom>
                <a:rect b="b" l="l" r="r" t="t"/>
                <a:pathLst>
                  <a:path extrusionOk="0" h="212" w="259">
                    <a:moveTo>
                      <a:pt x="259" y="0"/>
                    </a:moveTo>
                    <a:lnTo>
                      <a:pt x="0" y="212"/>
                    </a:lnTo>
                    <a:lnTo>
                      <a:pt x="45" y="206"/>
                    </a:lnTo>
                    <a:lnTo>
                      <a:pt x="45" y="206"/>
                    </a:lnTo>
                    <a:lnTo>
                      <a:pt x="135" y="193"/>
                    </a:lnTo>
                    <a:lnTo>
                      <a:pt x="119" y="170"/>
                    </a:lnTo>
                    <a:lnTo>
                      <a:pt x="183" y="178"/>
                    </a:lnTo>
                    <a:lnTo>
                      <a:pt x="162" y="148"/>
                    </a:lnTo>
                    <a:lnTo>
                      <a:pt x="213" y="155"/>
                    </a:lnTo>
                    <a:lnTo>
                      <a:pt x="259" y="0"/>
                    </a:lnTo>
                    <a:close/>
                  </a:path>
                </a:pathLst>
              </a:custGeom>
              <a:solidFill>
                <a:srgbClr val="7AB6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278" name="Google Shape;4278;p12"/>
              <p:cNvSpPr/>
              <p:nvPr/>
            </p:nvSpPr>
            <p:spPr>
              <a:xfrm>
                <a:off x="4552" y="3181"/>
                <a:ext cx="259" cy="212"/>
              </a:xfrm>
              <a:custGeom>
                <a:rect b="b" l="l" r="r" t="t"/>
                <a:pathLst>
                  <a:path extrusionOk="0" h="212" w="259">
                    <a:moveTo>
                      <a:pt x="259" y="0"/>
                    </a:moveTo>
                    <a:lnTo>
                      <a:pt x="0" y="212"/>
                    </a:lnTo>
                    <a:lnTo>
                      <a:pt x="45" y="206"/>
                    </a:lnTo>
                    <a:lnTo>
                      <a:pt x="45" y="206"/>
                    </a:lnTo>
                    <a:lnTo>
                      <a:pt x="135" y="193"/>
                    </a:lnTo>
                    <a:lnTo>
                      <a:pt x="119" y="170"/>
                    </a:lnTo>
                    <a:lnTo>
                      <a:pt x="183" y="178"/>
                    </a:lnTo>
                    <a:lnTo>
                      <a:pt x="162" y="148"/>
                    </a:lnTo>
                    <a:lnTo>
                      <a:pt x="213" y="155"/>
                    </a:lnTo>
                    <a:lnTo>
                      <a:pt x="259"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279" name="Google Shape;4279;p12"/>
              <p:cNvSpPr/>
              <p:nvPr/>
            </p:nvSpPr>
            <p:spPr>
              <a:xfrm>
                <a:off x="4573" y="3383"/>
                <a:ext cx="222" cy="117"/>
              </a:xfrm>
              <a:custGeom>
                <a:rect b="b" l="l" r="r" t="t"/>
                <a:pathLst>
                  <a:path extrusionOk="0" h="62" w="125">
                    <a:moveTo>
                      <a:pt x="65" y="0"/>
                    </a:moveTo>
                    <a:cubicBezTo>
                      <a:pt x="56" y="19"/>
                      <a:pt x="56" y="19"/>
                      <a:pt x="56" y="19"/>
                    </a:cubicBezTo>
                    <a:cubicBezTo>
                      <a:pt x="51" y="6"/>
                      <a:pt x="51" y="6"/>
                      <a:pt x="51" y="6"/>
                    </a:cubicBezTo>
                    <a:cubicBezTo>
                      <a:pt x="40" y="31"/>
                      <a:pt x="40" y="31"/>
                      <a:pt x="40" y="31"/>
                    </a:cubicBezTo>
                    <a:cubicBezTo>
                      <a:pt x="36" y="20"/>
                      <a:pt x="36" y="20"/>
                      <a:pt x="36" y="20"/>
                    </a:cubicBezTo>
                    <a:cubicBezTo>
                      <a:pt x="10" y="50"/>
                      <a:pt x="10" y="50"/>
                      <a:pt x="10" y="50"/>
                    </a:cubicBezTo>
                    <a:cubicBezTo>
                      <a:pt x="10" y="50"/>
                      <a:pt x="10" y="50"/>
                      <a:pt x="10" y="50"/>
                    </a:cubicBezTo>
                    <a:cubicBezTo>
                      <a:pt x="0" y="62"/>
                      <a:pt x="0" y="62"/>
                      <a:pt x="0" y="62"/>
                    </a:cubicBezTo>
                    <a:cubicBezTo>
                      <a:pt x="125" y="9"/>
                      <a:pt x="125" y="9"/>
                      <a:pt x="125" y="9"/>
                    </a:cubicBezTo>
                    <a:cubicBezTo>
                      <a:pt x="65" y="0"/>
                      <a:pt x="65" y="0"/>
                      <a:pt x="65" y="0"/>
                    </a:cubicBezTo>
                  </a:path>
                </a:pathLst>
              </a:custGeom>
              <a:solidFill>
                <a:srgbClr val="8ECB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280" name="Google Shape;4280;p12"/>
              <p:cNvSpPr/>
              <p:nvPr/>
            </p:nvSpPr>
            <p:spPr>
              <a:xfrm>
                <a:off x="4573" y="3400"/>
                <a:ext cx="222" cy="113"/>
              </a:xfrm>
              <a:custGeom>
                <a:rect b="b" l="l" r="r" t="t"/>
                <a:pathLst>
                  <a:path extrusionOk="0" h="113" w="222">
                    <a:moveTo>
                      <a:pt x="222" y="0"/>
                    </a:moveTo>
                    <a:lnTo>
                      <a:pt x="0" y="100"/>
                    </a:lnTo>
                    <a:lnTo>
                      <a:pt x="29" y="103"/>
                    </a:lnTo>
                    <a:lnTo>
                      <a:pt x="100" y="113"/>
                    </a:lnTo>
                    <a:lnTo>
                      <a:pt x="93" y="92"/>
                    </a:lnTo>
                    <a:lnTo>
                      <a:pt x="137" y="113"/>
                    </a:lnTo>
                    <a:lnTo>
                      <a:pt x="126" y="87"/>
                    </a:lnTo>
                    <a:lnTo>
                      <a:pt x="162" y="103"/>
                    </a:lnTo>
                    <a:lnTo>
                      <a:pt x="222" y="0"/>
                    </a:lnTo>
                    <a:close/>
                  </a:path>
                </a:pathLst>
              </a:custGeom>
              <a:solidFill>
                <a:srgbClr val="7AB6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281" name="Google Shape;4281;p12"/>
              <p:cNvSpPr/>
              <p:nvPr/>
            </p:nvSpPr>
            <p:spPr>
              <a:xfrm>
                <a:off x="4573" y="3400"/>
                <a:ext cx="222" cy="113"/>
              </a:xfrm>
              <a:custGeom>
                <a:rect b="b" l="l" r="r" t="t"/>
                <a:pathLst>
                  <a:path extrusionOk="0" h="113" w="222">
                    <a:moveTo>
                      <a:pt x="222" y="0"/>
                    </a:moveTo>
                    <a:lnTo>
                      <a:pt x="0" y="100"/>
                    </a:lnTo>
                    <a:lnTo>
                      <a:pt x="29" y="103"/>
                    </a:lnTo>
                    <a:lnTo>
                      <a:pt x="100" y="113"/>
                    </a:lnTo>
                    <a:lnTo>
                      <a:pt x="93" y="92"/>
                    </a:lnTo>
                    <a:lnTo>
                      <a:pt x="137" y="113"/>
                    </a:lnTo>
                    <a:lnTo>
                      <a:pt x="126" y="87"/>
                    </a:lnTo>
                    <a:lnTo>
                      <a:pt x="162" y="103"/>
                    </a:lnTo>
                    <a:lnTo>
                      <a:pt x="222"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282" name="Google Shape;4282;p12"/>
              <p:cNvSpPr/>
              <p:nvPr/>
            </p:nvSpPr>
            <p:spPr>
              <a:xfrm>
                <a:off x="4515" y="2963"/>
                <a:ext cx="92" cy="345"/>
              </a:xfrm>
              <a:custGeom>
                <a:rect b="b" l="l" r="r" t="t"/>
                <a:pathLst>
                  <a:path extrusionOk="0" h="345" w="92">
                    <a:moveTo>
                      <a:pt x="5" y="0"/>
                    </a:moveTo>
                    <a:lnTo>
                      <a:pt x="5" y="0"/>
                    </a:lnTo>
                    <a:lnTo>
                      <a:pt x="0" y="296"/>
                    </a:lnTo>
                    <a:lnTo>
                      <a:pt x="0" y="345"/>
                    </a:lnTo>
                    <a:lnTo>
                      <a:pt x="14" y="319"/>
                    </a:lnTo>
                    <a:lnTo>
                      <a:pt x="14" y="319"/>
                    </a:lnTo>
                    <a:lnTo>
                      <a:pt x="71" y="223"/>
                    </a:lnTo>
                    <a:lnTo>
                      <a:pt x="43" y="223"/>
                    </a:lnTo>
                    <a:lnTo>
                      <a:pt x="90" y="174"/>
                    </a:lnTo>
                    <a:lnTo>
                      <a:pt x="55" y="174"/>
                    </a:lnTo>
                    <a:lnTo>
                      <a:pt x="92" y="137"/>
                    </a:lnTo>
                    <a:lnTo>
                      <a:pt x="5" y="0"/>
                    </a:lnTo>
                    <a:close/>
                  </a:path>
                </a:pathLst>
              </a:custGeom>
              <a:solidFill>
                <a:srgbClr val="7AB6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283" name="Google Shape;4283;p12"/>
              <p:cNvSpPr/>
              <p:nvPr/>
            </p:nvSpPr>
            <p:spPr>
              <a:xfrm>
                <a:off x="4515" y="2963"/>
                <a:ext cx="92" cy="345"/>
              </a:xfrm>
              <a:custGeom>
                <a:rect b="b" l="l" r="r" t="t"/>
                <a:pathLst>
                  <a:path extrusionOk="0" h="345" w="92">
                    <a:moveTo>
                      <a:pt x="5" y="0"/>
                    </a:moveTo>
                    <a:lnTo>
                      <a:pt x="5" y="0"/>
                    </a:lnTo>
                    <a:lnTo>
                      <a:pt x="0" y="296"/>
                    </a:lnTo>
                    <a:lnTo>
                      <a:pt x="0" y="345"/>
                    </a:lnTo>
                    <a:lnTo>
                      <a:pt x="14" y="319"/>
                    </a:lnTo>
                    <a:lnTo>
                      <a:pt x="14" y="319"/>
                    </a:lnTo>
                    <a:lnTo>
                      <a:pt x="71" y="223"/>
                    </a:lnTo>
                    <a:lnTo>
                      <a:pt x="43" y="223"/>
                    </a:lnTo>
                    <a:lnTo>
                      <a:pt x="90" y="174"/>
                    </a:lnTo>
                    <a:lnTo>
                      <a:pt x="55" y="174"/>
                    </a:lnTo>
                    <a:lnTo>
                      <a:pt x="92" y="137"/>
                    </a:lnTo>
                    <a:lnTo>
                      <a:pt x="5"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284" name="Google Shape;4284;p12"/>
              <p:cNvSpPr/>
              <p:nvPr/>
            </p:nvSpPr>
            <p:spPr>
              <a:xfrm>
                <a:off x="1136" y="3079"/>
                <a:ext cx="2" cy="2"/>
              </a:xfrm>
              <a:custGeom>
                <a:rect b="b" l="l" r="r" t="t"/>
                <a:pathLst>
                  <a:path extrusionOk="0" h="2" w="2">
                    <a:moveTo>
                      <a:pt x="2" y="0"/>
                    </a:moveTo>
                    <a:lnTo>
                      <a:pt x="0" y="0"/>
                    </a:lnTo>
                    <a:lnTo>
                      <a:pt x="0" y="2"/>
                    </a:lnTo>
                    <a:lnTo>
                      <a:pt x="2" y="0"/>
                    </a:lnTo>
                    <a:close/>
                  </a:path>
                </a:pathLst>
              </a:custGeom>
              <a:solidFill>
                <a:srgbClr val="FFF09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285" name="Google Shape;4285;p12"/>
              <p:cNvSpPr/>
              <p:nvPr/>
            </p:nvSpPr>
            <p:spPr>
              <a:xfrm>
                <a:off x="1136" y="3079"/>
                <a:ext cx="2" cy="2"/>
              </a:xfrm>
              <a:custGeom>
                <a:rect b="b" l="l" r="r" t="t"/>
                <a:pathLst>
                  <a:path extrusionOk="0" h="2" w="2">
                    <a:moveTo>
                      <a:pt x="2" y="0"/>
                    </a:moveTo>
                    <a:lnTo>
                      <a:pt x="0" y="0"/>
                    </a:lnTo>
                    <a:lnTo>
                      <a:pt x="0" y="2"/>
                    </a:lnTo>
                    <a:lnTo>
                      <a:pt x="2"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286" name="Google Shape;4286;p12"/>
              <p:cNvSpPr/>
              <p:nvPr/>
            </p:nvSpPr>
            <p:spPr>
              <a:xfrm>
                <a:off x="4189" y="2466"/>
                <a:ext cx="230" cy="244"/>
              </a:xfrm>
              <a:prstGeom prst="ellipse">
                <a:avLst/>
              </a:prstGeom>
              <a:solidFill>
                <a:srgbClr val="FFC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287" name="Google Shape;4287;p12"/>
              <p:cNvSpPr/>
              <p:nvPr/>
            </p:nvSpPr>
            <p:spPr>
              <a:xfrm>
                <a:off x="1684" y="2783"/>
                <a:ext cx="310" cy="157"/>
              </a:xfrm>
              <a:custGeom>
                <a:rect b="b" l="l" r="r" t="t"/>
                <a:pathLst>
                  <a:path extrusionOk="0" h="84" w="175">
                    <a:moveTo>
                      <a:pt x="173" y="84"/>
                    </a:moveTo>
                    <a:cubicBezTo>
                      <a:pt x="174" y="80"/>
                      <a:pt x="175" y="76"/>
                      <a:pt x="175" y="72"/>
                    </a:cubicBezTo>
                    <a:cubicBezTo>
                      <a:pt x="175" y="68"/>
                      <a:pt x="175" y="63"/>
                      <a:pt x="174" y="59"/>
                    </a:cubicBezTo>
                    <a:cubicBezTo>
                      <a:pt x="172" y="56"/>
                      <a:pt x="171" y="53"/>
                      <a:pt x="169" y="50"/>
                    </a:cubicBezTo>
                    <a:cubicBezTo>
                      <a:pt x="165" y="43"/>
                      <a:pt x="162" y="41"/>
                      <a:pt x="156" y="36"/>
                    </a:cubicBezTo>
                    <a:cubicBezTo>
                      <a:pt x="150" y="33"/>
                      <a:pt x="144" y="31"/>
                      <a:pt x="137" y="31"/>
                    </a:cubicBezTo>
                    <a:cubicBezTo>
                      <a:pt x="131" y="31"/>
                      <a:pt x="125" y="33"/>
                      <a:pt x="119" y="36"/>
                    </a:cubicBezTo>
                    <a:cubicBezTo>
                      <a:pt x="118" y="37"/>
                      <a:pt x="118" y="37"/>
                      <a:pt x="118" y="37"/>
                    </a:cubicBezTo>
                    <a:cubicBezTo>
                      <a:pt x="118" y="36"/>
                      <a:pt x="118" y="36"/>
                      <a:pt x="118" y="35"/>
                    </a:cubicBezTo>
                    <a:cubicBezTo>
                      <a:pt x="118" y="33"/>
                      <a:pt x="118" y="31"/>
                      <a:pt x="117" y="28"/>
                    </a:cubicBezTo>
                    <a:cubicBezTo>
                      <a:pt x="114" y="19"/>
                      <a:pt x="108" y="10"/>
                      <a:pt x="100" y="6"/>
                    </a:cubicBezTo>
                    <a:cubicBezTo>
                      <a:pt x="91" y="1"/>
                      <a:pt x="82" y="0"/>
                      <a:pt x="72" y="2"/>
                    </a:cubicBezTo>
                    <a:cubicBezTo>
                      <a:pt x="58" y="6"/>
                      <a:pt x="49" y="17"/>
                      <a:pt x="45" y="30"/>
                    </a:cubicBezTo>
                    <a:cubicBezTo>
                      <a:pt x="44" y="34"/>
                      <a:pt x="43" y="39"/>
                      <a:pt x="44" y="45"/>
                    </a:cubicBezTo>
                    <a:cubicBezTo>
                      <a:pt x="43" y="44"/>
                      <a:pt x="43" y="44"/>
                      <a:pt x="43" y="44"/>
                    </a:cubicBezTo>
                    <a:cubicBezTo>
                      <a:pt x="35" y="42"/>
                      <a:pt x="25" y="43"/>
                      <a:pt x="18" y="48"/>
                    </a:cubicBezTo>
                    <a:cubicBezTo>
                      <a:pt x="12" y="51"/>
                      <a:pt x="8" y="56"/>
                      <a:pt x="5" y="61"/>
                    </a:cubicBezTo>
                    <a:cubicBezTo>
                      <a:pt x="6" y="60"/>
                      <a:pt x="6" y="60"/>
                      <a:pt x="6" y="60"/>
                    </a:cubicBezTo>
                    <a:cubicBezTo>
                      <a:pt x="6" y="61"/>
                      <a:pt x="6" y="61"/>
                      <a:pt x="6" y="61"/>
                    </a:cubicBezTo>
                    <a:cubicBezTo>
                      <a:pt x="1" y="67"/>
                      <a:pt x="0" y="76"/>
                      <a:pt x="2" y="84"/>
                    </a:cubicBezTo>
                    <a:lnTo>
                      <a:pt x="173" y="84"/>
                    </a:ln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288" name="Google Shape;4288;p12"/>
              <p:cNvSpPr/>
              <p:nvPr/>
            </p:nvSpPr>
            <p:spPr>
              <a:xfrm>
                <a:off x="3391" y="2854"/>
                <a:ext cx="392" cy="122"/>
              </a:xfrm>
              <a:custGeom>
                <a:rect b="b" l="l" r="r" t="t"/>
                <a:pathLst>
                  <a:path extrusionOk="0" h="65" w="221">
                    <a:moveTo>
                      <a:pt x="221" y="65"/>
                    </a:moveTo>
                    <a:cubicBezTo>
                      <a:pt x="221" y="53"/>
                      <a:pt x="214" y="40"/>
                      <a:pt x="203" y="33"/>
                    </a:cubicBezTo>
                    <a:cubicBezTo>
                      <a:pt x="202" y="33"/>
                      <a:pt x="202" y="33"/>
                      <a:pt x="202" y="33"/>
                    </a:cubicBezTo>
                    <a:cubicBezTo>
                      <a:pt x="196" y="30"/>
                      <a:pt x="190" y="28"/>
                      <a:pt x="183" y="28"/>
                    </a:cubicBezTo>
                    <a:cubicBezTo>
                      <a:pt x="173" y="28"/>
                      <a:pt x="164" y="32"/>
                      <a:pt x="157" y="39"/>
                    </a:cubicBezTo>
                    <a:cubicBezTo>
                      <a:pt x="155" y="41"/>
                      <a:pt x="153" y="43"/>
                      <a:pt x="152" y="45"/>
                    </a:cubicBezTo>
                    <a:cubicBezTo>
                      <a:pt x="147" y="33"/>
                      <a:pt x="135" y="24"/>
                      <a:pt x="120" y="24"/>
                    </a:cubicBezTo>
                    <a:cubicBezTo>
                      <a:pt x="114" y="24"/>
                      <a:pt x="108" y="25"/>
                      <a:pt x="102" y="29"/>
                    </a:cubicBezTo>
                    <a:cubicBezTo>
                      <a:pt x="102" y="14"/>
                      <a:pt x="92" y="0"/>
                      <a:pt x="73" y="0"/>
                    </a:cubicBezTo>
                    <a:cubicBezTo>
                      <a:pt x="51" y="0"/>
                      <a:pt x="41" y="19"/>
                      <a:pt x="44" y="36"/>
                    </a:cubicBezTo>
                    <a:cubicBezTo>
                      <a:pt x="40" y="35"/>
                      <a:pt x="37" y="34"/>
                      <a:pt x="33" y="34"/>
                    </a:cubicBezTo>
                    <a:cubicBezTo>
                      <a:pt x="27" y="34"/>
                      <a:pt x="22" y="36"/>
                      <a:pt x="16" y="39"/>
                    </a:cubicBezTo>
                    <a:cubicBezTo>
                      <a:pt x="11" y="42"/>
                      <a:pt x="7" y="46"/>
                      <a:pt x="4" y="51"/>
                    </a:cubicBezTo>
                    <a:cubicBezTo>
                      <a:pt x="2" y="55"/>
                      <a:pt x="0" y="60"/>
                      <a:pt x="0" y="65"/>
                    </a:cubicBezTo>
                    <a:lnTo>
                      <a:pt x="221" y="65"/>
                    </a:ln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289" name="Google Shape;4289;p12"/>
              <p:cNvSpPr/>
              <p:nvPr/>
            </p:nvSpPr>
            <p:spPr>
              <a:xfrm>
                <a:off x="1023" y="2642"/>
                <a:ext cx="564" cy="162"/>
              </a:xfrm>
              <a:custGeom>
                <a:rect b="b" l="l" r="r" t="t"/>
                <a:pathLst>
                  <a:path extrusionOk="0" h="86" w="318">
                    <a:moveTo>
                      <a:pt x="315" y="86"/>
                    </a:moveTo>
                    <a:cubicBezTo>
                      <a:pt x="318" y="68"/>
                      <a:pt x="308" y="47"/>
                      <a:pt x="285" y="47"/>
                    </a:cubicBezTo>
                    <a:cubicBezTo>
                      <a:pt x="277" y="47"/>
                      <a:pt x="268" y="51"/>
                      <a:pt x="263" y="56"/>
                    </a:cubicBezTo>
                    <a:cubicBezTo>
                      <a:pt x="257" y="43"/>
                      <a:pt x="244" y="34"/>
                      <a:pt x="229" y="34"/>
                    </a:cubicBezTo>
                    <a:cubicBezTo>
                      <a:pt x="226" y="34"/>
                      <a:pt x="222" y="34"/>
                      <a:pt x="219" y="35"/>
                    </a:cubicBezTo>
                    <a:cubicBezTo>
                      <a:pt x="218" y="30"/>
                      <a:pt x="217" y="25"/>
                      <a:pt x="214" y="21"/>
                    </a:cubicBezTo>
                    <a:cubicBezTo>
                      <a:pt x="213" y="18"/>
                      <a:pt x="211" y="16"/>
                      <a:pt x="209" y="14"/>
                    </a:cubicBezTo>
                    <a:cubicBezTo>
                      <a:pt x="208" y="13"/>
                      <a:pt x="207" y="11"/>
                      <a:pt x="206" y="10"/>
                    </a:cubicBezTo>
                    <a:cubicBezTo>
                      <a:pt x="200" y="4"/>
                      <a:pt x="191" y="0"/>
                      <a:pt x="182" y="0"/>
                    </a:cubicBezTo>
                    <a:cubicBezTo>
                      <a:pt x="176" y="0"/>
                      <a:pt x="170" y="2"/>
                      <a:pt x="165" y="5"/>
                    </a:cubicBezTo>
                    <a:cubicBezTo>
                      <a:pt x="163" y="7"/>
                      <a:pt x="160" y="9"/>
                      <a:pt x="158" y="10"/>
                    </a:cubicBezTo>
                    <a:cubicBezTo>
                      <a:pt x="157" y="11"/>
                      <a:pt x="157" y="12"/>
                      <a:pt x="156" y="12"/>
                    </a:cubicBezTo>
                    <a:cubicBezTo>
                      <a:pt x="153" y="16"/>
                      <a:pt x="150" y="20"/>
                      <a:pt x="148" y="25"/>
                    </a:cubicBezTo>
                    <a:cubicBezTo>
                      <a:pt x="142" y="17"/>
                      <a:pt x="132" y="13"/>
                      <a:pt x="122" y="13"/>
                    </a:cubicBezTo>
                    <a:cubicBezTo>
                      <a:pt x="114" y="13"/>
                      <a:pt x="107" y="15"/>
                      <a:pt x="101" y="20"/>
                    </a:cubicBezTo>
                    <a:cubicBezTo>
                      <a:pt x="97" y="8"/>
                      <a:pt x="87" y="0"/>
                      <a:pt x="71" y="0"/>
                    </a:cubicBezTo>
                    <a:cubicBezTo>
                      <a:pt x="45" y="0"/>
                      <a:pt x="35" y="22"/>
                      <a:pt x="38" y="41"/>
                    </a:cubicBezTo>
                    <a:cubicBezTo>
                      <a:pt x="38" y="41"/>
                      <a:pt x="37" y="41"/>
                      <a:pt x="37" y="41"/>
                    </a:cubicBezTo>
                    <a:cubicBezTo>
                      <a:pt x="10" y="41"/>
                      <a:pt x="0" y="67"/>
                      <a:pt x="6" y="86"/>
                    </a:cubicBezTo>
                    <a:lnTo>
                      <a:pt x="315" y="86"/>
                    </a:ln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290" name="Google Shape;4290;p12"/>
              <p:cNvSpPr/>
              <p:nvPr/>
            </p:nvSpPr>
            <p:spPr>
              <a:xfrm>
                <a:off x="608" y="2556"/>
                <a:ext cx="230" cy="116"/>
              </a:xfrm>
              <a:custGeom>
                <a:rect b="b" l="l" r="r" t="t"/>
                <a:pathLst>
                  <a:path extrusionOk="0" h="62" w="130">
                    <a:moveTo>
                      <a:pt x="118" y="62"/>
                    </a:moveTo>
                    <a:cubicBezTo>
                      <a:pt x="130" y="47"/>
                      <a:pt x="124" y="18"/>
                      <a:pt x="100" y="18"/>
                    </a:cubicBezTo>
                    <a:cubicBezTo>
                      <a:pt x="92" y="18"/>
                      <a:pt x="89" y="19"/>
                      <a:pt x="85" y="21"/>
                    </a:cubicBezTo>
                    <a:cubicBezTo>
                      <a:pt x="83" y="10"/>
                      <a:pt x="74" y="0"/>
                      <a:pt x="58" y="0"/>
                    </a:cubicBezTo>
                    <a:cubicBezTo>
                      <a:pt x="43" y="0"/>
                      <a:pt x="32" y="14"/>
                      <a:pt x="33" y="28"/>
                    </a:cubicBezTo>
                    <a:cubicBezTo>
                      <a:pt x="30" y="27"/>
                      <a:pt x="27" y="26"/>
                      <a:pt x="24" y="26"/>
                    </a:cubicBezTo>
                    <a:cubicBezTo>
                      <a:pt x="10" y="26"/>
                      <a:pt x="0" y="37"/>
                      <a:pt x="0" y="50"/>
                    </a:cubicBezTo>
                    <a:cubicBezTo>
                      <a:pt x="0" y="54"/>
                      <a:pt x="1" y="58"/>
                      <a:pt x="3" y="62"/>
                    </a:cubicBezTo>
                    <a:lnTo>
                      <a:pt x="118" y="62"/>
                    </a:ln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291" name="Google Shape;4291;p12"/>
              <p:cNvSpPr/>
              <p:nvPr/>
            </p:nvSpPr>
            <p:spPr>
              <a:xfrm>
                <a:off x="2788" y="2862"/>
                <a:ext cx="298" cy="123"/>
              </a:xfrm>
              <a:custGeom>
                <a:rect b="b" l="l" r="r" t="t"/>
                <a:pathLst>
                  <a:path extrusionOk="0" h="66" w="168">
                    <a:moveTo>
                      <a:pt x="168" y="66"/>
                    </a:moveTo>
                    <a:cubicBezTo>
                      <a:pt x="166" y="53"/>
                      <a:pt x="154" y="42"/>
                      <a:pt x="140" y="41"/>
                    </a:cubicBezTo>
                    <a:cubicBezTo>
                      <a:pt x="137" y="40"/>
                      <a:pt x="135" y="40"/>
                      <a:pt x="132" y="41"/>
                    </a:cubicBezTo>
                    <a:cubicBezTo>
                      <a:pt x="132" y="29"/>
                      <a:pt x="124" y="17"/>
                      <a:pt x="109" y="16"/>
                    </a:cubicBezTo>
                    <a:cubicBezTo>
                      <a:pt x="104" y="16"/>
                      <a:pt x="99" y="16"/>
                      <a:pt x="95" y="18"/>
                    </a:cubicBezTo>
                    <a:cubicBezTo>
                      <a:pt x="91" y="9"/>
                      <a:pt x="82" y="1"/>
                      <a:pt x="71" y="0"/>
                    </a:cubicBezTo>
                    <a:cubicBezTo>
                      <a:pt x="68" y="0"/>
                      <a:pt x="65" y="1"/>
                      <a:pt x="61" y="1"/>
                    </a:cubicBezTo>
                    <a:cubicBezTo>
                      <a:pt x="53" y="1"/>
                      <a:pt x="45" y="7"/>
                      <a:pt x="40" y="14"/>
                    </a:cubicBezTo>
                    <a:cubicBezTo>
                      <a:pt x="35" y="20"/>
                      <a:pt x="34" y="29"/>
                      <a:pt x="35" y="37"/>
                    </a:cubicBezTo>
                    <a:cubicBezTo>
                      <a:pt x="34" y="37"/>
                      <a:pt x="33" y="37"/>
                      <a:pt x="33" y="37"/>
                    </a:cubicBezTo>
                    <a:cubicBezTo>
                      <a:pt x="25" y="37"/>
                      <a:pt x="17" y="39"/>
                      <a:pt x="11" y="44"/>
                    </a:cubicBezTo>
                    <a:cubicBezTo>
                      <a:pt x="5" y="49"/>
                      <a:pt x="1" y="56"/>
                      <a:pt x="0" y="64"/>
                    </a:cubicBezTo>
                    <a:cubicBezTo>
                      <a:pt x="0" y="65"/>
                      <a:pt x="0" y="65"/>
                      <a:pt x="0" y="66"/>
                    </a:cubicBezTo>
                    <a:lnTo>
                      <a:pt x="168" y="66"/>
                    </a:ln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292" name="Google Shape;4292;p12"/>
              <p:cNvSpPr/>
              <p:nvPr/>
            </p:nvSpPr>
            <p:spPr>
              <a:xfrm>
                <a:off x="2191" y="3008"/>
                <a:ext cx="380" cy="169"/>
              </a:xfrm>
              <a:custGeom>
                <a:rect b="b" l="l" r="r" t="t"/>
                <a:pathLst>
                  <a:path extrusionOk="0" h="90" w="214">
                    <a:moveTo>
                      <a:pt x="8" y="90"/>
                    </a:moveTo>
                    <a:cubicBezTo>
                      <a:pt x="0" y="63"/>
                      <a:pt x="14" y="30"/>
                      <a:pt x="49" y="30"/>
                    </a:cubicBezTo>
                    <a:cubicBezTo>
                      <a:pt x="58" y="30"/>
                      <a:pt x="65" y="32"/>
                      <a:pt x="71" y="35"/>
                    </a:cubicBezTo>
                    <a:cubicBezTo>
                      <a:pt x="75" y="16"/>
                      <a:pt x="90" y="0"/>
                      <a:pt x="116" y="0"/>
                    </a:cubicBezTo>
                    <a:cubicBezTo>
                      <a:pt x="142" y="0"/>
                      <a:pt x="160" y="24"/>
                      <a:pt x="158" y="48"/>
                    </a:cubicBezTo>
                    <a:cubicBezTo>
                      <a:pt x="163" y="46"/>
                      <a:pt x="168" y="44"/>
                      <a:pt x="173" y="44"/>
                    </a:cubicBezTo>
                    <a:cubicBezTo>
                      <a:pt x="196" y="44"/>
                      <a:pt x="214" y="63"/>
                      <a:pt x="214" y="85"/>
                    </a:cubicBezTo>
                    <a:cubicBezTo>
                      <a:pt x="214" y="87"/>
                      <a:pt x="214" y="88"/>
                      <a:pt x="214" y="90"/>
                    </a:cubicBezTo>
                    <a:lnTo>
                      <a:pt x="8" y="90"/>
                    </a:ln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293" name="Google Shape;4293;p12"/>
              <p:cNvSpPr/>
              <p:nvPr/>
            </p:nvSpPr>
            <p:spPr>
              <a:xfrm>
                <a:off x="4336" y="2591"/>
                <a:ext cx="310" cy="132"/>
              </a:xfrm>
              <a:custGeom>
                <a:rect b="b" l="l" r="r" t="t"/>
                <a:pathLst>
                  <a:path extrusionOk="0" h="70" w="175">
                    <a:moveTo>
                      <a:pt x="172" y="70"/>
                    </a:moveTo>
                    <a:cubicBezTo>
                      <a:pt x="175" y="49"/>
                      <a:pt x="163" y="26"/>
                      <a:pt x="136" y="26"/>
                    </a:cubicBezTo>
                    <a:cubicBezTo>
                      <a:pt x="132" y="26"/>
                      <a:pt x="124" y="27"/>
                      <a:pt x="119" y="30"/>
                    </a:cubicBezTo>
                    <a:cubicBezTo>
                      <a:pt x="116" y="14"/>
                      <a:pt x="103" y="0"/>
                      <a:pt x="81" y="0"/>
                    </a:cubicBezTo>
                    <a:cubicBezTo>
                      <a:pt x="60" y="0"/>
                      <a:pt x="45" y="21"/>
                      <a:pt x="46" y="40"/>
                    </a:cubicBezTo>
                    <a:cubicBezTo>
                      <a:pt x="42" y="39"/>
                      <a:pt x="38" y="38"/>
                      <a:pt x="34" y="38"/>
                    </a:cubicBezTo>
                    <a:cubicBezTo>
                      <a:pt x="16" y="38"/>
                      <a:pt x="1" y="52"/>
                      <a:pt x="0" y="70"/>
                    </a:cubicBezTo>
                    <a:lnTo>
                      <a:pt x="172" y="70"/>
                    </a:ln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294" name="Google Shape;4294;p12"/>
              <p:cNvSpPr/>
              <p:nvPr/>
            </p:nvSpPr>
            <p:spPr>
              <a:xfrm>
                <a:off x="4017" y="2535"/>
                <a:ext cx="221" cy="131"/>
              </a:xfrm>
              <a:custGeom>
                <a:rect b="b" l="l" r="r" t="t"/>
                <a:pathLst>
                  <a:path extrusionOk="0" h="70" w="125">
                    <a:moveTo>
                      <a:pt x="0" y="70"/>
                    </a:moveTo>
                    <a:cubicBezTo>
                      <a:pt x="125" y="70"/>
                      <a:pt x="125" y="70"/>
                      <a:pt x="125" y="70"/>
                    </a:cubicBezTo>
                    <a:cubicBezTo>
                      <a:pt x="125" y="67"/>
                      <a:pt x="124" y="65"/>
                      <a:pt x="124" y="63"/>
                    </a:cubicBezTo>
                    <a:cubicBezTo>
                      <a:pt x="123" y="58"/>
                      <a:pt x="120" y="55"/>
                      <a:pt x="117" y="52"/>
                    </a:cubicBezTo>
                    <a:cubicBezTo>
                      <a:pt x="114" y="48"/>
                      <a:pt x="108" y="45"/>
                      <a:pt x="103" y="45"/>
                    </a:cubicBezTo>
                    <a:cubicBezTo>
                      <a:pt x="102" y="34"/>
                      <a:pt x="94" y="23"/>
                      <a:pt x="80" y="23"/>
                    </a:cubicBezTo>
                    <a:cubicBezTo>
                      <a:pt x="79" y="23"/>
                      <a:pt x="77" y="23"/>
                      <a:pt x="76" y="24"/>
                    </a:cubicBezTo>
                    <a:cubicBezTo>
                      <a:pt x="75" y="22"/>
                      <a:pt x="74" y="20"/>
                      <a:pt x="73" y="18"/>
                    </a:cubicBezTo>
                    <a:cubicBezTo>
                      <a:pt x="63" y="5"/>
                      <a:pt x="46" y="0"/>
                      <a:pt x="31" y="8"/>
                    </a:cubicBezTo>
                    <a:cubicBezTo>
                      <a:pt x="17" y="16"/>
                      <a:pt x="12" y="35"/>
                      <a:pt x="16" y="50"/>
                    </a:cubicBezTo>
                    <a:cubicBezTo>
                      <a:pt x="16" y="50"/>
                      <a:pt x="16" y="50"/>
                      <a:pt x="16" y="51"/>
                    </a:cubicBezTo>
                    <a:cubicBezTo>
                      <a:pt x="6" y="53"/>
                      <a:pt x="1" y="61"/>
                      <a:pt x="0" y="70"/>
                    </a:cubicBez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295" name="Google Shape;4295;p12"/>
              <p:cNvSpPr/>
              <p:nvPr/>
            </p:nvSpPr>
            <p:spPr>
              <a:xfrm>
                <a:off x="94" y="3738"/>
                <a:ext cx="25" cy="99"/>
              </a:xfrm>
              <a:custGeom>
                <a:rect b="b" l="l" r="r" t="t"/>
                <a:pathLst>
                  <a:path extrusionOk="0" h="53" w="14">
                    <a:moveTo>
                      <a:pt x="11" y="2"/>
                    </a:moveTo>
                    <a:cubicBezTo>
                      <a:pt x="8" y="8"/>
                      <a:pt x="6" y="15"/>
                      <a:pt x="5" y="22"/>
                    </a:cubicBezTo>
                    <a:cubicBezTo>
                      <a:pt x="3" y="21"/>
                      <a:pt x="0" y="22"/>
                      <a:pt x="0" y="25"/>
                    </a:cubicBezTo>
                    <a:cubicBezTo>
                      <a:pt x="0" y="32"/>
                      <a:pt x="1" y="38"/>
                      <a:pt x="4" y="44"/>
                    </a:cubicBezTo>
                    <a:cubicBezTo>
                      <a:pt x="4" y="45"/>
                      <a:pt x="4" y="45"/>
                      <a:pt x="4" y="45"/>
                    </a:cubicBezTo>
                    <a:cubicBezTo>
                      <a:pt x="4" y="46"/>
                      <a:pt x="5" y="47"/>
                      <a:pt x="5" y="47"/>
                    </a:cubicBezTo>
                    <a:cubicBezTo>
                      <a:pt x="6" y="48"/>
                      <a:pt x="7" y="50"/>
                      <a:pt x="7" y="51"/>
                    </a:cubicBezTo>
                    <a:cubicBezTo>
                      <a:pt x="9" y="53"/>
                      <a:pt x="14" y="52"/>
                      <a:pt x="12" y="49"/>
                    </a:cubicBezTo>
                    <a:cubicBezTo>
                      <a:pt x="11" y="43"/>
                      <a:pt x="9" y="38"/>
                      <a:pt x="8" y="33"/>
                    </a:cubicBezTo>
                    <a:cubicBezTo>
                      <a:pt x="9" y="23"/>
                      <a:pt x="10" y="13"/>
                      <a:pt x="13" y="3"/>
                    </a:cubicBezTo>
                    <a:cubicBezTo>
                      <a:pt x="14" y="1"/>
                      <a:pt x="11" y="0"/>
                      <a:pt x="11" y="2"/>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296" name="Google Shape;4296;p12"/>
              <p:cNvSpPr/>
              <p:nvPr/>
            </p:nvSpPr>
            <p:spPr>
              <a:xfrm>
                <a:off x="124" y="3738"/>
                <a:ext cx="28" cy="88"/>
              </a:xfrm>
              <a:custGeom>
                <a:rect b="b" l="l" r="r" t="t"/>
                <a:pathLst>
                  <a:path extrusionOk="0" h="47" w="16">
                    <a:moveTo>
                      <a:pt x="12" y="2"/>
                    </a:moveTo>
                    <a:cubicBezTo>
                      <a:pt x="3" y="14"/>
                      <a:pt x="0" y="28"/>
                      <a:pt x="0" y="43"/>
                    </a:cubicBezTo>
                    <a:cubicBezTo>
                      <a:pt x="0" y="47"/>
                      <a:pt x="6" y="47"/>
                      <a:pt x="6" y="43"/>
                    </a:cubicBezTo>
                    <a:cubicBezTo>
                      <a:pt x="7" y="29"/>
                      <a:pt x="8" y="16"/>
                      <a:pt x="15" y="3"/>
                    </a:cubicBezTo>
                    <a:cubicBezTo>
                      <a:pt x="16" y="1"/>
                      <a:pt x="13" y="0"/>
                      <a:pt x="12" y="2"/>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297" name="Google Shape;4297;p12"/>
              <p:cNvSpPr/>
              <p:nvPr/>
            </p:nvSpPr>
            <p:spPr>
              <a:xfrm>
                <a:off x="158" y="3753"/>
                <a:ext cx="14" cy="83"/>
              </a:xfrm>
              <a:custGeom>
                <a:rect b="b" l="l" r="r" t="t"/>
                <a:pathLst>
                  <a:path extrusionOk="0" h="44" w="8">
                    <a:moveTo>
                      <a:pt x="6" y="3"/>
                    </a:moveTo>
                    <a:cubicBezTo>
                      <a:pt x="6" y="0"/>
                      <a:pt x="2" y="0"/>
                      <a:pt x="2" y="3"/>
                    </a:cubicBezTo>
                    <a:cubicBezTo>
                      <a:pt x="2" y="7"/>
                      <a:pt x="2" y="11"/>
                      <a:pt x="2" y="15"/>
                    </a:cubicBezTo>
                    <a:cubicBezTo>
                      <a:pt x="1" y="15"/>
                      <a:pt x="0" y="16"/>
                      <a:pt x="0" y="17"/>
                    </a:cubicBezTo>
                    <a:cubicBezTo>
                      <a:pt x="0" y="22"/>
                      <a:pt x="0" y="28"/>
                      <a:pt x="0" y="33"/>
                    </a:cubicBezTo>
                    <a:cubicBezTo>
                      <a:pt x="0" y="34"/>
                      <a:pt x="1" y="35"/>
                      <a:pt x="2" y="35"/>
                    </a:cubicBezTo>
                    <a:cubicBezTo>
                      <a:pt x="2" y="37"/>
                      <a:pt x="2" y="39"/>
                      <a:pt x="2" y="41"/>
                    </a:cubicBezTo>
                    <a:cubicBezTo>
                      <a:pt x="2" y="44"/>
                      <a:pt x="7" y="44"/>
                      <a:pt x="7" y="41"/>
                    </a:cubicBezTo>
                    <a:cubicBezTo>
                      <a:pt x="8" y="28"/>
                      <a:pt x="7" y="16"/>
                      <a:pt x="6"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298" name="Google Shape;4298;p12"/>
              <p:cNvSpPr/>
              <p:nvPr/>
            </p:nvSpPr>
            <p:spPr>
              <a:xfrm>
                <a:off x="197" y="3730"/>
                <a:ext cx="32" cy="92"/>
              </a:xfrm>
              <a:custGeom>
                <a:rect b="b" l="l" r="r" t="t"/>
                <a:pathLst>
                  <a:path extrusionOk="0" h="49" w="18">
                    <a:moveTo>
                      <a:pt x="17" y="45"/>
                    </a:moveTo>
                    <a:cubicBezTo>
                      <a:pt x="15" y="36"/>
                      <a:pt x="15" y="27"/>
                      <a:pt x="16" y="18"/>
                    </a:cubicBezTo>
                    <a:cubicBezTo>
                      <a:pt x="17" y="13"/>
                      <a:pt x="11" y="12"/>
                      <a:pt x="10" y="16"/>
                    </a:cubicBezTo>
                    <a:cubicBezTo>
                      <a:pt x="10" y="16"/>
                      <a:pt x="10" y="16"/>
                      <a:pt x="10" y="16"/>
                    </a:cubicBezTo>
                    <a:cubicBezTo>
                      <a:pt x="9" y="16"/>
                      <a:pt x="9" y="16"/>
                      <a:pt x="9" y="16"/>
                    </a:cubicBezTo>
                    <a:cubicBezTo>
                      <a:pt x="9" y="12"/>
                      <a:pt x="9" y="8"/>
                      <a:pt x="10" y="4"/>
                    </a:cubicBezTo>
                    <a:cubicBezTo>
                      <a:pt x="10" y="1"/>
                      <a:pt x="5" y="0"/>
                      <a:pt x="4" y="4"/>
                    </a:cubicBezTo>
                    <a:cubicBezTo>
                      <a:pt x="2" y="12"/>
                      <a:pt x="1" y="21"/>
                      <a:pt x="1" y="30"/>
                    </a:cubicBezTo>
                    <a:cubicBezTo>
                      <a:pt x="1" y="30"/>
                      <a:pt x="0" y="30"/>
                      <a:pt x="0" y="31"/>
                    </a:cubicBezTo>
                    <a:cubicBezTo>
                      <a:pt x="0" y="35"/>
                      <a:pt x="0" y="39"/>
                      <a:pt x="0" y="43"/>
                    </a:cubicBezTo>
                    <a:cubicBezTo>
                      <a:pt x="0" y="44"/>
                      <a:pt x="1" y="44"/>
                      <a:pt x="1" y="44"/>
                    </a:cubicBezTo>
                    <a:cubicBezTo>
                      <a:pt x="2" y="48"/>
                      <a:pt x="8" y="47"/>
                      <a:pt x="8" y="43"/>
                    </a:cubicBezTo>
                    <a:cubicBezTo>
                      <a:pt x="8" y="43"/>
                      <a:pt x="8" y="43"/>
                      <a:pt x="8" y="43"/>
                    </a:cubicBezTo>
                    <a:cubicBezTo>
                      <a:pt x="8" y="44"/>
                      <a:pt x="8" y="44"/>
                      <a:pt x="8" y="45"/>
                    </a:cubicBezTo>
                    <a:cubicBezTo>
                      <a:pt x="9" y="48"/>
                      <a:pt x="12" y="48"/>
                      <a:pt x="13" y="47"/>
                    </a:cubicBezTo>
                    <a:cubicBezTo>
                      <a:pt x="14" y="49"/>
                      <a:pt x="18" y="47"/>
                      <a:pt x="17" y="4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299" name="Google Shape;4299;p12"/>
              <p:cNvSpPr/>
              <p:nvPr/>
            </p:nvSpPr>
            <p:spPr>
              <a:xfrm>
                <a:off x="262" y="3760"/>
                <a:ext cx="9" cy="61"/>
              </a:xfrm>
              <a:custGeom>
                <a:rect b="b" l="l" r="r" t="t"/>
                <a:pathLst>
                  <a:path extrusionOk="0" h="32" w="5">
                    <a:moveTo>
                      <a:pt x="5" y="3"/>
                    </a:moveTo>
                    <a:cubicBezTo>
                      <a:pt x="5" y="0"/>
                      <a:pt x="0" y="0"/>
                      <a:pt x="0" y="3"/>
                    </a:cubicBezTo>
                    <a:cubicBezTo>
                      <a:pt x="0" y="12"/>
                      <a:pt x="0" y="20"/>
                      <a:pt x="0" y="29"/>
                    </a:cubicBezTo>
                    <a:cubicBezTo>
                      <a:pt x="0" y="32"/>
                      <a:pt x="5" y="32"/>
                      <a:pt x="5" y="29"/>
                    </a:cubicBezTo>
                    <a:cubicBezTo>
                      <a:pt x="5" y="20"/>
                      <a:pt x="5" y="12"/>
                      <a:pt x="5"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300" name="Google Shape;4300;p12"/>
              <p:cNvSpPr/>
              <p:nvPr/>
            </p:nvSpPr>
            <p:spPr>
              <a:xfrm>
                <a:off x="289" y="3753"/>
                <a:ext cx="25" cy="77"/>
              </a:xfrm>
              <a:custGeom>
                <a:rect b="b" l="l" r="r" t="t"/>
                <a:pathLst>
                  <a:path extrusionOk="0" h="41" w="14">
                    <a:moveTo>
                      <a:pt x="7" y="6"/>
                    </a:moveTo>
                    <a:cubicBezTo>
                      <a:pt x="7" y="5"/>
                      <a:pt x="7" y="5"/>
                      <a:pt x="7" y="4"/>
                    </a:cubicBezTo>
                    <a:cubicBezTo>
                      <a:pt x="6" y="0"/>
                      <a:pt x="0" y="2"/>
                      <a:pt x="1" y="5"/>
                    </a:cubicBezTo>
                    <a:cubicBezTo>
                      <a:pt x="3" y="13"/>
                      <a:pt x="2" y="21"/>
                      <a:pt x="3" y="29"/>
                    </a:cubicBezTo>
                    <a:cubicBezTo>
                      <a:pt x="3" y="31"/>
                      <a:pt x="4" y="32"/>
                      <a:pt x="5" y="32"/>
                    </a:cubicBezTo>
                    <a:cubicBezTo>
                      <a:pt x="5" y="34"/>
                      <a:pt x="5" y="35"/>
                      <a:pt x="5" y="37"/>
                    </a:cubicBezTo>
                    <a:cubicBezTo>
                      <a:pt x="6" y="41"/>
                      <a:pt x="10" y="41"/>
                      <a:pt x="11" y="37"/>
                    </a:cubicBezTo>
                    <a:cubicBezTo>
                      <a:pt x="12" y="28"/>
                      <a:pt x="11" y="19"/>
                      <a:pt x="13" y="10"/>
                    </a:cubicBezTo>
                    <a:cubicBezTo>
                      <a:pt x="14" y="6"/>
                      <a:pt x="9" y="4"/>
                      <a:pt x="7" y="6"/>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301" name="Google Shape;4301;p12"/>
              <p:cNvSpPr/>
              <p:nvPr/>
            </p:nvSpPr>
            <p:spPr>
              <a:xfrm>
                <a:off x="319" y="3751"/>
                <a:ext cx="28" cy="98"/>
              </a:xfrm>
              <a:custGeom>
                <a:rect b="b" l="l" r="r" t="t"/>
                <a:pathLst>
                  <a:path extrusionOk="0" h="52" w="16">
                    <a:moveTo>
                      <a:pt x="7" y="5"/>
                    </a:moveTo>
                    <a:cubicBezTo>
                      <a:pt x="7" y="7"/>
                      <a:pt x="7" y="9"/>
                      <a:pt x="6" y="12"/>
                    </a:cubicBezTo>
                    <a:cubicBezTo>
                      <a:pt x="5" y="11"/>
                      <a:pt x="3" y="12"/>
                      <a:pt x="3" y="14"/>
                    </a:cubicBezTo>
                    <a:cubicBezTo>
                      <a:pt x="3" y="17"/>
                      <a:pt x="3" y="21"/>
                      <a:pt x="2" y="23"/>
                    </a:cubicBezTo>
                    <a:cubicBezTo>
                      <a:pt x="0" y="25"/>
                      <a:pt x="3" y="26"/>
                      <a:pt x="4" y="25"/>
                    </a:cubicBezTo>
                    <a:cubicBezTo>
                      <a:pt x="3" y="33"/>
                      <a:pt x="3" y="41"/>
                      <a:pt x="4" y="49"/>
                    </a:cubicBezTo>
                    <a:cubicBezTo>
                      <a:pt x="5" y="52"/>
                      <a:pt x="10" y="52"/>
                      <a:pt x="10" y="49"/>
                    </a:cubicBezTo>
                    <a:cubicBezTo>
                      <a:pt x="13" y="35"/>
                      <a:pt x="13" y="20"/>
                      <a:pt x="15" y="6"/>
                    </a:cubicBezTo>
                    <a:cubicBezTo>
                      <a:pt x="16" y="1"/>
                      <a:pt x="8" y="0"/>
                      <a:pt x="7"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302" name="Google Shape;4302;p12"/>
              <p:cNvSpPr/>
              <p:nvPr/>
            </p:nvSpPr>
            <p:spPr>
              <a:xfrm>
                <a:off x="239" y="3760"/>
                <a:ext cx="22" cy="87"/>
              </a:xfrm>
              <a:custGeom>
                <a:rect b="b" l="l" r="r" t="t"/>
                <a:pathLst>
                  <a:path extrusionOk="0" h="46" w="12">
                    <a:moveTo>
                      <a:pt x="8" y="7"/>
                    </a:moveTo>
                    <a:cubicBezTo>
                      <a:pt x="8" y="5"/>
                      <a:pt x="7" y="4"/>
                      <a:pt x="7" y="2"/>
                    </a:cubicBezTo>
                    <a:cubicBezTo>
                      <a:pt x="6" y="0"/>
                      <a:pt x="3" y="1"/>
                      <a:pt x="3" y="3"/>
                    </a:cubicBezTo>
                    <a:cubicBezTo>
                      <a:pt x="4" y="5"/>
                      <a:pt x="4" y="6"/>
                      <a:pt x="5" y="7"/>
                    </a:cubicBezTo>
                    <a:cubicBezTo>
                      <a:pt x="4" y="8"/>
                      <a:pt x="3" y="9"/>
                      <a:pt x="3" y="10"/>
                    </a:cubicBezTo>
                    <a:cubicBezTo>
                      <a:pt x="1" y="21"/>
                      <a:pt x="0" y="32"/>
                      <a:pt x="4" y="42"/>
                    </a:cubicBezTo>
                    <a:cubicBezTo>
                      <a:pt x="5" y="46"/>
                      <a:pt x="11" y="46"/>
                      <a:pt x="11" y="41"/>
                    </a:cubicBezTo>
                    <a:cubicBezTo>
                      <a:pt x="11" y="37"/>
                      <a:pt x="11" y="33"/>
                      <a:pt x="11" y="28"/>
                    </a:cubicBezTo>
                    <a:cubicBezTo>
                      <a:pt x="11" y="28"/>
                      <a:pt x="11" y="28"/>
                      <a:pt x="11" y="27"/>
                    </a:cubicBezTo>
                    <a:cubicBezTo>
                      <a:pt x="11" y="25"/>
                      <a:pt x="11" y="23"/>
                      <a:pt x="11" y="21"/>
                    </a:cubicBezTo>
                    <a:cubicBezTo>
                      <a:pt x="11" y="18"/>
                      <a:pt x="11" y="15"/>
                      <a:pt x="11" y="12"/>
                    </a:cubicBezTo>
                    <a:cubicBezTo>
                      <a:pt x="12" y="9"/>
                      <a:pt x="10" y="7"/>
                      <a:pt x="8" y="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303" name="Google Shape;4303;p12"/>
              <p:cNvSpPr/>
              <p:nvPr/>
            </p:nvSpPr>
            <p:spPr>
              <a:xfrm>
                <a:off x="37" y="3747"/>
                <a:ext cx="32" cy="90"/>
              </a:xfrm>
              <a:custGeom>
                <a:rect b="b" l="l" r="r" t="t"/>
                <a:pathLst>
                  <a:path extrusionOk="0" h="48" w="18">
                    <a:moveTo>
                      <a:pt x="17" y="44"/>
                    </a:moveTo>
                    <a:cubicBezTo>
                      <a:pt x="14" y="35"/>
                      <a:pt x="14"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1" y="21"/>
                      <a:pt x="1" y="30"/>
                    </a:cubicBezTo>
                    <a:cubicBezTo>
                      <a:pt x="1" y="29"/>
                      <a:pt x="0" y="30"/>
                      <a:pt x="0" y="31"/>
                    </a:cubicBezTo>
                    <a:cubicBezTo>
                      <a:pt x="0" y="35"/>
                      <a:pt x="0" y="39"/>
                      <a:pt x="0" y="43"/>
                    </a:cubicBezTo>
                    <a:cubicBezTo>
                      <a:pt x="0" y="44"/>
                      <a:pt x="1" y="44"/>
                      <a:pt x="1"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7" y="4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304" name="Google Shape;4304;p12"/>
              <p:cNvSpPr/>
              <p:nvPr/>
            </p:nvSpPr>
            <p:spPr>
              <a:xfrm>
                <a:off x="103" y="3776"/>
                <a:ext cx="9" cy="61"/>
              </a:xfrm>
              <a:custGeom>
                <a:rect b="b" l="l" r="r" t="t"/>
                <a:pathLst>
                  <a:path extrusionOk="0" h="33" w="5">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305" name="Google Shape;4305;p12"/>
              <p:cNvSpPr/>
              <p:nvPr/>
            </p:nvSpPr>
            <p:spPr>
              <a:xfrm>
                <a:off x="129" y="3770"/>
                <a:ext cx="25" cy="75"/>
              </a:xfrm>
              <a:custGeom>
                <a:rect b="b" l="l" r="r" t="t"/>
                <a:pathLst>
                  <a:path extrusionOk="0" h="40" w="14">
                    <a:moveTo>
                      <a:pt x="7" y="6"/>
                    </a:moveTo>
                    <a:cubicBezTo>
                      <a:pt x="7" y="5"/>
                      <a:pt x="7" y="4"/>
                      <a:pt x="7" y="3"/>
                    </a:cubicBezTo>
                    <a:cubicBezTo>
                      <a:pt x="6" y="0"/>
                      <a:pt x="0" y="1"/>
                      <a:pt x="1" y="5"/>
                    </a:cubicBezTo>
                    <a:cubicBezTo>
                      <a:pt x="2" y="13"/>
                      <a:pt x="2" y="21"/>
                      <a:pt x="3" y="29"/>
                    </a:cubicBezTo>
                    <a:cubicBezTo>
                      <a:pt x="3" y="30"/>
                      <a:pt x="4" y="31"/>
                      <a:pt x="5" y="31"/>
                    </a:cubicBezTo>
                    <a:cubicBezTo>
                      <a:pt x="5" y="33"/>
                      <a:pt x="5" y="35"/>
                      <a:pt x="5" y="37"/>
                    </a:cubicBezTo>
                    <a:cubicBezTo>
                      <a:pt x="6" y="40"/>
                      <a:pt x="10" y="40"/>
                      <a:pt x="10" y="37"/>
                    </a:cubicBezTo>
                    <a:cubicBezTo>
                      <a:pt x="12" y="28"/>
                      <a:pt x="11" y="18"/>
                      <a:pt x="13" y="9"/>
                    </a:cubicBezTo>
                    <a:cubicBezTo>
                      <a:pt x="14" y="5"/>
                      <a:pt x="9" y="3"/>
                      <a:pt x="7" y="6"/>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306" name="Google Shape;4306;p12"/>
              <p:cNvSpPr/>
              <p:nvPr/>
            </p:nvSpPr>
            <p:spPr>
              <a:xfrm>
                <a:off x="80" y="3776"/>
                <a:ext cx="21" cy="88"/>
              </a:xfrm>
              <a:custGeom>
                <a:rect b="b" l="l" r="r" t="t"/>
                <a:pathLst>
                  <a:path extrusionOk="0" h="47" w="12">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1" y="13"/>
                    </a:cubicBezTo>
                    <a:cubicBezTo>
                      <a:pt x="12" y="10"/>
                      <a:pt x="10" y="8"/>
                      <a:pt x="8" y="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307" name="Google Shape;4307;p12"/>
              <p:cNvSpPr/>
              <p:nvPr/>
            </p:nvSpPr>
            <p:spPr>
              <a:xfrm>
                <a:off x="71" y="3764"/>
                <a:ext cx="23" cy="53"/>
              </a:xfrm>
              <a:custGeom>
                <a:rect b="b" l="l" r="r" t="t"/>
                <a:pathLst>
                  <a:path extrusionOk="0" h="28" w="13">
                    <a:moveTo>
                      <a:pt x="12" y="24"/>
                    </a:moveTo>
                    <a:cubicBezTo>
                      <a:pt x="9" y="17"/>
                      <a:pt x="6" y="10"/>
                      <a:pt x="4" y="2"/>
                    </a:cubicBezTo>
                    <a:cubicBezTo>
                      <a:pt x="4" y="0"/>
                      <a:pt x="0" y="1"/>
                      <a:pt x="1" y="3"/>
                    </a:cubicBezTo>
                    <a:cubicBezTo>
                      <a:pt x="3" y="11"/>
                      <a:pt x="5" y="19"/>
                      <a:pt x="9" y="26"/>
                    </a:cubicBezTo>
                    <a:cubicBezTo>
                      <a:pt x="10" y="28"/>
                      <a:pt x="13" y="26"/>
                      <a:pt x="12" y="2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308" name="Google Shape;4308;p12"/>
              <p:cNvSpPr/>
              <p:nvPr/>
            </p:nvSpPr>
            <p:spPr>
              <a:xfrm>
                <a:off x="140" y="3768"/>
                <a:ext cx="19" cy="60"/>
              </a:xfrm>
              <a:custGeom>
                <a:rect b="b" l="l" r="r" t="t"/>
                <a:pathLst>
                  <a:path extrusionOk="0" h="32" w="11">
                    <a:moveTo>
                      <a:pt x="3" y="4"/>
                    </a:moveTo>
                    <a:cubicBezTo>
                      <a:pt x="0" y="12"/>
                      <a:pt x="1" y="20"/>
                      <a:pt x="3" y="28"/>
                    </a:cubicBezTo>
                    <a:cubicBezTo>
                      <a:pt x="4" y="32"/>
                      <a:pt x="10" y="30"/>
                      <a:pt x="9" y="26"/>
                    </a:cubicBezTo>
                    <a:cubicBezTo>
                      <a:pt x="8" y="20"/>
                      <a:pt x="7" y="13"/>
                      <a:pt x="9" y="6"/>
                    </a:cubicBezTo>
                    <a:cubicBezTo>
                      <a:pt x="11" y="2"/>
                      <a:pt x="4" y="0"/>
                      <a:pt x="3"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309" name="Google Shape;4309;p12"/>
              <p:cNvSpPr/>
              <p:nvPr/>
            </p:nvSpPr>
            <p:spPr>
              <a:xfrm>
                <a:off x="362" y="3740"/>
                <a:ext cx="26" cy="94"/>
              </a:xfrm>
              <a:custGeom>
                <a:rect b="b" l="l" r="r" t="t"/>
                <a:pathLst>
                  <a:path extrusionOk="0" h="50" w="15">
                    <a:moveTo>
                      <a:pt x="11" y="28"/>
                    </a:moveTo>
                    <a:cubicBezTo>
                      <a:pt x="11" y="21"/>
                      <a:pt x="11" y="13"/>
                      <a:pt x="13" y="7"/>
                    </a:cubicBezTo>
                    <a:cubicBezTo>
                      <a:pt x="15" y="2"/>
                      <a:pt x="8" y="0"/>
                      <a:pt x="6" y="5"/>
                    </a:cubicBezTo>
                    <a:cubicBezTo>
                      <a:pt x="5" y="8"/>
                      <a:pt x="5" y="12"/>
                      <a:pt x="4" y="16"/>
                    </a:cubicBezTo>
                    <a:cubicBezTo>
                      <a:pt x="4" y="16"/>
                      <a:pt x="3" y="16"/>
                      <a:pt x="3" y="17"/>
                    </a:cubicBezTo>
                    <a:cubicBezTo>
                      <a:pt x="0" y="27"/>
                      <a:pt x="0" y="36"/>
                      <a:pt x="4" y="46"/>
                    </a:cubicBezTo>
                    <a:cubicBezTo>
                      <a:pt x="7" y="50"/>
                      <a:pt x="13" y="47"/>
                      <a:pt x="11" y="42"/>
                    </a:cubicBezTo>
                    <a:cubicBezTo>
                      <a:pt x="9" y="39"/>
                      <a:pt x="8" y="35"/>
                      <a:pt x="8" y="31"/>
                    </a:cubicBezTo>
                    <a:cubicBezTo>
                      <a:pt x="9" y="31"/>
                      <a:pt x="10" y="30"/>
                      <a:pt x="11" y="28"/>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310" name="Google Shape;4310;p12"/>
              <p:cNvSpPr/>
              <p:nvPr/>
            </p:nvSpPr>
            <p:spPr>
              <a:xfrm>
                <a:off x="399" y="3766"/>
                <a:ext cx="14" cy="58"/>
              </a:xfrm>
              <a:custGeom>
                <a:rect b="b" l="l" r="r" t="t"/>
                <a:pathLst>
                  <a:path extrusionOk="0" h="31" w="8">
                    <a:moveTo>
                      <a:pt x="6" y="3"/>
                    </a:moveTo>
                    <a:cubicBezTo>
                      <a:pt x="5" y="0"/>
                      <a:pt x="0" y="1"/>
                      <a:pt x="0" y="4"/>
                    </a:cubicBezTo>
                    <a:cubicBezTo>
                      <a:pt x="2" y="12"/>
                      <a:pt x="2" y="20"/>
                      <a:pt x="3" y="28"/>
                    </a:cubicBezTo>
                    <a:cubicBezTo>
                      <a:pt x="3" y="31"/>
                      <a:pt x="7" y="31"/>
                      <a:pt x="7" y="28"/>
                    </a:cubicBezTo>
                    <a:cubicBezTo>
                      <a:pt x="8" y="20"/>
                      <a:pt x="7" y="11"/>
                      <a:pt x="6"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311" name="Google Shape;4311;p12"/>
              <p:cNvSpPr/>
              <p:nvPr/>
            </p:nvSpPr>
            <p:spPr>
              <a:xfrm>
                <a:off x="177" y="3757"/>
                <a:ext cx="14" cy="60"/>
              </a:xfrm>
              <a:custGeom>
                <a:rect b="b" l="l" r="r" t="t"/>
                <a:pathLst>
                  <a:path extrusionOk="0" h="32" w="8">
                    <a:moveTo>
                      <a:pt x="6" y="4"/>
                    </a:moveTo>
                    <a:cubicBezTo>
                      <a:pt x="5" y="0"/>
                      <a:pt x="0" y="2"/>
                      <a:pt x="1" y="5"/>
                    </a:cubicBezTo>
                    <a:cubicBezTo>
                      <a:pt x="3" y="13"/>
                      <a:pt x="3" y="21"/>
                      <a:pt x="3" y="29"/>
                    </a:cubicBezTo>
                    <a:cubicBezTo>
                      <a:pt x="4" y="32"/>
                      <a:pt x="8" y="32"/>
                      <a:pt x="8" y="29"/>
                    </a:cubicBezTo>
                    <a:cubicBezTo>
                      <a:pt x="8" y="20"/>
                      <a:pt x="8" y="12"/>
                      <a:pt x="6"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312" name="Google Shape;4312;p12"/>
              <p:cNvSpPr/>
              <p:nvPr/>
            </p:nvSpPr>
            <p:spPr>
              <a:xfrm>
                <a:off x="409" y="3760"/>
                <a:ext cx="34" cy="96"/>
              </a:xfrm>
              <a:custGeom>
                <a:rect b="b" l="l" r="r" t="t"/>
                <a:pathLst>
                  <a:path extrusionOk="0" h="51" w="19">
                    <a:moveTo>
                      <a:pt x="17" y="44"/>
                    </a:moveTo>
                    <a:cubicBezTo>
                      <a:pt x="14" y="34"/>
                      <a:pt x="13" y="23"/>
                      <a:pt x="12" y="12"/>
                    </a:cubicBezTo>
                    <a:cubicBezTo>
                      <a:pt x="12" y="12"/>
                      <a:pt x="12" y="12"/>
                      <a:pt x="11" y="12"/>
                    </a:cubicBezTo>
                    <a:cubicBezTo>
                      <a:pt x="11" y="9"/>
                      <a:pt x="11" y="8"/>
                      <a:pt x="11" y="4"/>
                    </a:cubicBezTo>
                    <a:cubicBezTo>
                      <a:pt x="11" y="0"/>
                      <a:pt x="7" y="0"/>
                      <a:pt x="7" y="4"/>
                    </a:cubicBezTo>
                    <a:cubicBezTo>
                      <a:pt x="7" y="8"/>
                      <a:pt x="7" y="9"/>
                      <a:pt x="7" y="11"/>
                    </a:cubicBezTo>
                    <a:cubicBezTo>
                      <a:pt x="7" y="12"/>
                      <a:pt x="7" y="12"/>
                      <a:pt x="7" y="12"/>
                    </a:cubicBezTo>
                    <a:cubicBezTo>
                      <a:pt x="6" y="15"/>
                      <a:pt x="6" y="18"/>
                      <a:pt x="6" y="20"/>
                    </a:cubicBezTo>
                    <a:cubicBezTo>
                      <a:pt x="5" y="20"/>
                      <a:pt x="4" y="20"/>
                      <a:pt x="4" y="21"/>
                    </a:cubicBezTo>
                    <a:cubicBezTo>
                      <a:pt x="2" y="26"/>
                      <a:pt x="2" y="32"/>
                      <a:pt x="0" y="37"/>
                    </a:cubicBezTo>
                    <a:cubicBezTo>
                      <a:pt x="0" y="38"/>
                      <a:pt x="2" y="39"/>
                      <a:pt x="2" y="38"/>
                    </a:cubicBezTo>
                    <a:cubicBezTo>
                      <a:pt x="4" y="33"/>
                      <a:pt x="4" y="28"/>
                      <a:pt x="6" y="23"/>
                    </a:cubicBezTo>
                    <a:cubicBezTo>
                      <a:pt x="5" y="31"/>
                      <a:pt x="6" y="39"/>
                      <a:pt x="9" y="47"/>
                    </a:cubicBezTo>
                    <a:cubicBezTo>
                      <a:pt x="11" y="51"/>
                      <a:pt x="19" y="50"/>
                      <a:pt x="17" y="4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313" name="Google Shape;4313;p12"/>
              <p:cNvSpPr/>
              <p:nvPr/>
            </p:nvSpPr>
            <p:spPr>
              <a:xfrm>
                <a:off x="452" y="3806"/>
                <a:ext cx="12" cy="52"/>
              </a:xfrm>
              <a:custGeom>
                <a:rect b="b" l="l" r="r" t="t"/>
                <a:pathLst>
                  <a:path extrusionOk="0" h="28" w="7">
                    <a:moveTo>
                      <a:pt x="6" y="3"/>
                    </a:moveTo>
                    <a:cubicBezTo>
                      <a:pt x="6" y="1"/>
                      <a:pt x="2" y="0"/>
                      <a:pt x="1" y="2"/>
                    </a:cubicBezTo>
                    <a:cubicBezTo>
                      <a:pt x="1" y="10"/>
                      <a:pt x="0" y="20"/>
                      <a:pt x="0" y="24"/>
                    </a:cubicBezTo>
                    <a:cubicBezTo>
                      <a:pt x="0" y="28"/>
                      <a:pt x="7" y="28"/>
                      <a:pt x="7" y="24"/>
                    </a:cubicBezTo>
                    <a:cubicBezTo>
                      <a:pt x="7" y="20"/>
                      <a:pt x="6" y="11"/>
                      <a:pt x="6"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314" name="Google Shape;4314;p12"/>
              <p:cNvSpPr/>
              <p:nvPr/>
            </p:nvSpPr>
            <p:spPr>
              <a:xfrm>
                <a:off x="466" y="3764"/>
                <a:ext cx="16" cy="77"/>
              </a:xfrm>
              <a:custGeom>
                <a:rect b="b" l="l" r="r" t="t"/>
                <a:pathLst>
                  <a:path extrusionOk="0" h="41" w="9">
                    <a:moveTo>
                      <a:pt x="3" y="4"/>
                    </a:moveTo>
                    <a:cubicBezTo>
                      <a:pt x="0" y="14"/>
                      <a:pt x="0" y="25"/>
                      <a:pt x="0" y="35"/>
                    </a:cubicBezTo>
                    <a:cubicBezTo>
                      <a:pt x="0" y="41"/>
                      <a:pt x="8" y="41"/>
                      <a:pt x="8" y="35"/>
                    </a:cubicBezTo>
                    <a:cubicBezTo>
                      <a:pt x="8" y="25"/>
                      <a:pt x="8" y="15"/>
                      <a:pt x="9" y="5"/>
                    </a:cubicBezTo>
                    <a:cubicBezTo>
                      <a:pt x="9" y="1"/>
                      <a:pt x="4" y="0"/>
                      <a:pt x="3"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315" name="Google Shape;4315;p12"/>
              <p:cNvSpPr/>
              <p:nvPr/>
            </p:nvSpPr>
            <p:spPr>
              <a:xfrm>
                <a:off x="482" y="3759"/>
                <a:ext cx="30" cy="107"/>
              </a:xfrm>
              <a:custGeom>
                <a:rect b="b" l="l" r="r" t="t"/>
                <a:pathLst>
                  <a:path extrusionOk="0" h="57" w="17">
                    <a:moveTo>
                      <a:pt x="7" y="6"/>
                    </a:moveTo>
                    <a:cubicBezTo>
                      <a:pt x="6" y="8"/>
                      <a:pt x="5" y="10"/>
                      <a:pt x="4" y="12"/>
                    </a:cubicBezTo>
                    <a:cubicBezTo>
                      <a:pt x="4" y="11"/>
                      <a:pt x="4" y="11"/>
                      <a:pt x="4" y="11"/>
                    </a:cubicBezTo>
                    <a:cubicBezTo>
                      <a:pt x="4" y="10"/>
                      <a:pt x="1" y="10"/>
                      <a:pt x="1" y="12"/>
                    </a:cubicBezTo>
                    <a:cubicBezTo>
                      <a:pt x="2" y="15"/>
                      <a:pt x="2" y="17"/>
                      <a:pt x="2" y="20"/>
                    </a:cubicBezTo>
                    <a:cubicBezTo>
                      <a:pt x="0" y="31"/>
                      <a:pt x="1" y="44"/>
                      <a:pt x="6" y="54"/>
                    </a:cubicBezTo>
                    <a:cubicBezTo>
                      <a:pt x="8" y="57"/>
                      <a:pt x="12" y="56"/>
                      <a:pt x="12" y="53"/>
                    </a:cubicBezTo>
                    <a:cubicBezTo>
                      <a:pt x="11" y="39"/>
                      <a:pt x="9" y="23"/>
                      <a:pt x="15" y="10"/>
                    </a:cubicBezTo>
                    <a:cubicBezTo>
                      <a:pt x="17" y="5"/>
                      <a:pt x="10" y="0"/>
                      <a:pt x="7" y="6"/>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316" name="Google Shape;4316;p12"/>
              <p:cNvSpPr/>
              <p:nvPr/>
            </p:nvSpPr>
            <p:spPr>
              <a:xfrm>
                <a:off x="448" y="3744"/>
                <a:ext cx="15" cy="69"/>
              </a:xfrm>
              <a:custGeom>
                <a:rect b="b" l="l" r="r" t="t"/>
                <a:pathLst>
                  <a:path extrusionOk="0" h="37" w="8">
                    <a:moveTo>
                      <a:pt x="0" y="6"/>
                    </a:moveTo>
                    <a:cubicBezTo>
                      <a:pt x="0" y="14"/>
                      <a:pt x="0" y="23"/>
                      <a:pt x="0" y="32"/>
                    </a:cubicBezTo>
                    <a:cubicBezTo>
                      <a:pt x="0" y="37"/>
                      <a:pt x="7" y="37"/>
                      <a:pt x="7" y="32"/>
                    </a:cubicBezTo>
                    <a:cubicBezTo>
                      <a:pt x="7" y="23"/>
                      <a:pt x="8" y="14"/>
                      <a:pt x="8" y="6"/>
                    </a:cubicBezTo>
                    <a:cubicBezTo>
                      <a:pt x="8" y="0"/>
                      <a:pt x="0" y="0"/>
                      <a:pt x="0" y="6"/>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317" name="Google Shape;4317;p12"/>
              <p:cNvSpPr/>
              <p:nvPr/>
            </p:nvSpPr>
            <p:spPr>
              <a:xfrm>
                <a:off x="507" y="3759"/>
                <a:ext cx="28" cy="75"/>
              </a:xfrm>
              <a:custGeom>
                <a:rect b="b" l="l" r="r" t="t"/>
                <a:pathLst>
                  <a:path extrusionOk="0" h="40" w="16">
                    <a:moveTo>
                      <a:pt x="5" y="5"/>
                    </a:moveTo>
                    <a:cubicBezTo>
                      <a:pt x="1" y="16"/>
                      <a:pt x="0" y="27"/>
                      <a:pt x="4" y="37"/>
                    </a:cubicBezTo>
                    <a:cubicBezTo>
                      <a:pt x="5" y="40"/>
                      <a:pt x="10" y="40"/>
                      <a:pt x="10" y="36"/>
                    </a:cubicBezTo>
                    <a:cubicBezTo>
                      <a:pt x="10" y="28"/>
                      <a:pt x="9" y="18"/>
                      <a:pt x="13" y="10"/>
                    </a:cubicBezTo>
                    <a:cubicBezTo>
                      <a:pt x="16" y="5"/>
                      <a:pt x="8" y="0"/>
                      <a:pt x="5"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318" name="Google Shape;4318;p12"/>
              <p:cNvSpPr/>
              <p:nvPr/>
            </p:nvSpPr>
            <p:spPr>
              <a:xfrm>
                <a:off x="549" y="3791"/>
                <a:ext cx="15" cy="58"/>
              </a:xfrm>
              <a:custGeom>
                <a:rect b="b" l="l" r="r" t="t"/>
                <a:pathLst>
                  <a:path extrusionOk="0" h="31" w="8">
                    <a:moveTo>
                      <a:pt x="0" y="5"/>
                    </a:moveTo>
                    <a:cubicBezTo>
                      <a:pt x="0" y="13"/>
                      <a:pt x="0" y="20"/>
                      <a:pt x="1" y="28"/>
                    </a:cubicBezTo>
                    <a:cubicBezTo>
                      <a:pt x="1" y="31"/>
                      <a:pt x="6" y="31"/>
                      <a:pt x="7" y="28"/>
                    </a:cubicBezTo>
                    <a:cubicBezTo>
                      <a:pt x="8" y="20"/>
                      <a:pt x="8" y="13"/>
                      <a:pt x="8" y="5"/>
                    </a:cubicBezTo>
                    <a:cubicBezTo>
                      <a:pt x="8" y="0"/>
                      <a:pt x="0" y="0"/>
                      <a:pt x="0"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319" name="Google Shape;4319;p12"/>
              <p:cNvSpPr/>
              <p:nvPr/>
            </p:nvSpPr>
            <p:spPr>
              <a:xfrm>
                <a:off x="610" y="3738"/>
                <a:ext cx="23" cy="99"/>
              </a:xfrm>
              <a:custGeom>
                <a:rect b="b" l="l" r="r" t="t"/>
                <a:pathLst>
                  <a:path extrusionOk="0" h="53" w="13">
                    <a:moveTo>
                      <a:pt x="10" y="2"/>
                    </a:moveTo>
                    <a:cubicBezTo>
                      <a:pt x="7" y="8"/>
                      <a:pt x="5" y="15"/>
                      <a:pt x="4" y="22"/>
                    </a:cubicBezTo>
                    <a:cubicBezTo>
                      <a:pt x="2" y="21"/>
                      <a:pt x="0" y="22"/>
                      <a:pt x="0" y="25"/>
                    </a:cubicBezTo>
                    <a:cubicBezTo>
                      <a:pt x="0" y="32"/>
                      <a:pt x="1" y="38"/>
                      <a:pt x="4" y="44"/>
                    </a:cubicBezTo>
                    <a:cubicBezTo>
                      <a:pt x="4" y="45"/>
                      <a:pt x="4" y="45"/>
                      <a:pt x="4" y="45"/>
                    </a:cubicBezTo>
                    <a:cubicBezTo>
                      <a:pt x="4" y="46"/>
                      <a:pt x="4" y="47"/>
                      <a:pt x="5" y="47"/>
                    </a:cubicBezTo>
                    <a:cubicBezTo>
                      <a:pt x="5" y="48"/>
                      <a:pt x="6" y="50"/>
                      <a:pt x="7" y="51"/>
                    </a:cubicBezTo>
                    <a:cubicBezTo>
                      <a:pt x="9" y="53"/>
                      <a:pt x="13" y="52"/>
                      <a:pt x="12" y="49"/>
                    </a:cubicBezTo>
                    <a:cubicBezTo>
                      <a:pt x="10" y="43"/>
                      <a:pt x="9" y="38"/>
                      <a:pt x="8" y="33"/>
                    </a:cubicBezTo>
                    <a:cubicBezTo>
                      <a:pt x="8" y="23"/>
                      <a:pt x="9" y="13"/>
                      <a:pt x="13" y="3"/>
                    </a:cubicBezTo>
                    <a:cubicBezTo>
                      <a:pt x="13" y="1"/>
                      <a:pt x="11" y="0"/>
                      <a:pt x="10" y="2"/>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320" name="Google Shape;4320;p12"/>
              <p:cNvSpPr/>
              <p:nvPr/>
            </p:nvSpPr>
            <p:spPr>
              <a:xfrm>
                <a:off x="638" y="3738"/>
                <a:ext cx="30" cy="88"/>
              </a:xfrm>
              <a:custGeom>
                <a:rect b="b" l="l" r="r" t="t"/>
                <a:pathLst>
                  <a:path extrusionOk="0" h="47" w="17">
                    <a:moveTo>
                      <a:pt x="12" y="2"/>
                    </a:moveTo>
                    <a:cubicBezTo>
                      <a:pt x="4" y="14"/>
                      <a:pt x="0" y="28"/>
                      <a:pt x="1" y="43"/>
                    </a:cubicBezTo>
                    <a:cubicBezTo>
                      <a:pt x="1" y="47"/>
                      <a:pt x="6" y="47"/>
                      <a:pt x="7" y="43"/>
                    </a:cubicBezTo>
                    <a:cubicBezTo>
                      <a:pt x="7" y="29"/>
                      <a:pt x="8" y="16"/>
                      <a:pt x="15" y="3"/>
                    </a:cubicBezTo>
                    <a:cubicBezTo>
                      <a:pt x="17" y="1"/>
                      <a:pt x="14" y="0"/>
                      <a:pt x="12" y="2"/>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321" name="Google Shape;4321;p12"/>
              <p:cNvSpPr/>
              <p:nvPr/>
            </p:nvSpPr>
            <p:spPr>
              <a:xfrm>
                <a:off x="674" y="3753"/>
                <a:ext cx="12" cy="83"/>
              </a:xfrm>
              <a:custGeom>
                <a:rect b="b" l="l" r="r" t="t"/>
                <a:pathLst>
                  <a:path extrusionOk="0" h="44" w="7">
                    <a:moveTo>
                      <a:pt x="6" y="3"/>
                    </a:moveTo>
                    <a:cubicBezTo>
                      <a:pt x="6" y="0"/>
                      <a:pt x="2" y="0"/>
                      <a:pt x="2" y="3"/>
                    </a:cubicBezTo>
                    <a:cubicBezTo>
                      <a:pt x="2" y="7"/>
                      <a:pt x="2" y="11"/>
                      <a:pt x="2" y="15"/>
                    </a:cubicBezTo>
                    <a:cubicBezTo>
                      <a:pt x="1" y="15"/>
                      <a:pt x="0" y="16"/>
                      <a:pt x="0" y="17"/>
                    </a:cubicBezTo>
                    <a:cubicBezTo>
                      <a:pt x="0" y="22"/>
                      <a:pt x="0" y="28"/>
                      <a:pt x="0" y="33"/>
                    </a:cubicBezTo>
                    <a:cubicBezTo>
                      <a:pt x="0" y="34"/>
                      <a:pt x="1" y="35"/>
                      <a:pt x="1" y="35"/>
                    </a:cubicBezTo>
                    <a:cubicBezTo>
                      <a:pt x="1" y="37"/>
                      <a:pt x="1" y="39"/>
                      <a:pt x="2" y="41"/>
                    </a:cubicBezTo>
                    <a:cubicBezTo>
                      <a:pt x="2" y="44"/>
                      <a:pt x="6" y="44"/>
                      <a:pt x="6" y="41"/>
                    </a:cubicBezTo>
                    <a:cubicBezTo>
                      <a:pt x="7" y="28"/>
                      <a:pt x="7" y="16"/>
                      <a:pt x="6"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322" name="Google Shape;4322;p12"/>
              <p:cNvSpPr/>
              <p:nvPr/>
            </p:nvSpPr>
            <p:spPr>
              <a:xfrm>
                <a:off x="711" y="3730"/>
                <a:ext cx="33" cy="92"/>
              </a:xfrm>
              <a:custGeom>
                <a:rect b="b" l="l" r="r" t="t"/>
                <a:pathLst>
                  <a:path extrusionOk="0" h="49" w="19">
                    <a:moveTo>
                      <a:pt x="18" y="45"/>
                    </a:moveTo>
                    <a:cubicBezTo>
                      <a:pt x="15" y="36"/>
                      <a:pt x="15" y="27"/>
                      <a:pt x="17" y="18"/>
                    </a:cubicBezTo>
                    <a:cubicBezTo>
                      <a:pt x="18" y="13"/>
                      <a:pt x="11" y="12"/>
                      <a:pt x="10" y="16"/>
                    </a:cubicBezTo>
                    <a:cubicBezTo>
                      <a:pt x="10" y="16"/>
                      <a:pt x="10" y="16"/>
                      <a:pt x="10" y="16"/>
                    </a:cubicBezTo>
                    <a:cubicBezTo>
                      <a:pt x="10" y="16"/>
                      <a:pt x="10" y="16"/>
                      <a:pt x="10" y="16"/>
                    </a:cubicBezTo>
                    <a:cubicBezTo>
                      <a:pt x="10" y="12"/>
                      <a:pt x="10" y="8"/>
                      <a:pt x="10" y="4"/>
                    </a:cubicBezTo>
                    <a:cubicBezTo>
                      <a:pt x="11" y="1"/>
                      <a:pt x="5" y="0"/>
                      <a:pt x="5" y="4"/>
                    </a:cubicBezTo>
                    <a:cubicBezTo>
                      <a:pt x="3" y="12"/>
                      <a:pt x="2" y="21"/>
                      <a:pt x="2" y="30"/>
                    </a:cubicBezTo>
                    <a:cubicBezTo>
                      <a:pt x="1" y="30"/>
                      <a:pt x="0" y="30"/>
                      <a:pt x="0" y="31"/>
                    </a:cubicBezTo>
                    <a:cubicBezTo>
                      <a:pt x="0" y="35"/>
                      <a:pt x="0" y="39"/>
                      <a:pt x="0" y="43"/>
                    </a:cubicBezTo>
                    <a:cubicBezTo>
                      <a:pt x="0" y="44"/>
                      <a:pt x="2" y="44"/>
                      <a:pt x="2" y="44"/>
                    </a:cubicBezTo>
                    <a:cubicBezTo>
                      <a:pt x="3" y="48"/>
                      <a:pt x="9" y="47"/>
                      <a:pt x="9" y="43"/>
                    </a:cubicBezTo>
                    <a:cubicBezTo>
                      <a:pt x="9" y="43"/>
                      <a:pt x="9" y="43"/>
                      <a:pt x="9" y="43"/>
                    </a:cubicBezTo>
                    <a:cubicBezTo>
                      <a:pt x="9" y="44"/>
                      <a:pt x="9" y="44"/>
                      <a:pt x="9" y="45"/>
                    </a:cubicBezTo>
                    <a:cubicBezTo>
                      <a:pt x="9" y="48"/>
                      <a:pt x="12" y="48"/>
                      <a:pt x="14" y="47"/>
                    </a:cubicBezTo>
                    <a:cubicBezTo>
                      <a:pt x="15" y="49"/>
                      <a:pt x="19" y="47"/>
                      <a:pt x="18" y="4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323" name="Google Shape;4323;p12"/>
              <p:cNvSpPr/>
              <p:nvPr/>
            </p:nvSpPr>
            <p:spPr>
              <a:xfrm>
                <a:off x="776" y="3760"/>
                <a:ext cx="11" cy="61"/>
              </a:xfrm>
              <a:custGeom>
                <a:rect b="b" l="l" r="r" t="t"/>
                <a:pathLst>
                  <a:path extrusionOk="0" h="32" w="6">
                    <a:moveTo>
                      <a:pt x="6" y="3"/>
                    </a:moveTo>
                    <a:cubicBezTo>
                      <a:pt x="6" y="0"/>
                      <a:pt x="1" y="0"/>
                      <a:pt x="1" y="3"/>
                    </a:cubicBezTo>
                    <a:cubicBezTo>
                      <a:pt x="1" y="12"/>
                      <a:pt x="0" y="20"/>
                      <a:pt x="1" y="29"/>
                    </a:cubicBezTo>
                    <a:cubicBezTo>
                      <a:pt x="1" y="32"/>
                      <a:pt x="5" y="32"/>
                      <a:pt x="6" y="29"/>
                    </a:cubicBezTo>
                    <a:cubicBezTo>
                      <a:pt x="6" y="20"/>
                      <a:pt x="6" y="12"/>
                      <a:pt x="6"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324" name="Google Shape;4324;p12"/>
              <p:cNvSpPr/>
              <p:nvPr/>
            </p:nvSpPr>
            <p:spPr>
              <a:xfrm>
                <a:off x="805" y="3753"/>
                <a:ext cx="25" cy="77"/>
              </a:xfrm>
              <a:custGeom>
                <a:rect b="b" l="l" r="r" t="t"/>
                <a:pathLst>
                  <a:path extrusionOk="0" h="41" w="14">
                    <a:moveTo>
                      <a:pt x="7" y="6"/>
                    </a:moveTo>
                    <a:cubicBezTo>
                      <a:pt x="7" y="5"/>
                      <a:pt x="7" y="5"/>
                      <a:pt x="6" y="4"/>
                    </a:cubicBezTo>
                    <a:cubicBezTo>
                      <a:pt x="5" y="0"/>
                      <a:pt x="0" y="2"/>
                      <a:pt x="0" y="5"/>
                    </a:cubicBezTo>
                    <a:cubicBezTo>
                      <a:pt x="2" y="13"/>
                      <a:pt x="2" y="21"/>
                      <a:pt x="2" y="29"/>
                    </a:cubicBezTo>
                    <a:cubicBezTo>
                      <a:pt x="2" y="31"/>
                      <a:pt x="3" y="32"/>
                      <a:pt x="4" y="32"/>
                    </a:cubicBezTo>
                    <a:cubicBezTo>
                      <a:pt x="5" y="34"/>
                      <a:pt x="5" y="35"/>
                      <a:pt x="5" y="37"/>
                    </a:cubicBezTo>
                    <a:cubicBezTo>
                      <a:pt x="5" y="41"/>
                      <a:pt x="10" y="41"/>
                      <a:pt x="10" y="37"/>
                    </a:cubicBezTo>
                    <a:cubicBezTo>
                      <a:pt x="11" y="28"/>
                      <a:pt x="11" y="19"/>
                      <a:pt x="13" y="10"/>
                    </a:cubicBezTo>
                    <a:cubicBezTo>
                      <a:pt x="14" y="6"/>
                      <a:pt x="9" y="4"/>
                      <a:pt x="7" y="6"/>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325" name="Google Shape;4325;p12"/>
              <p:cNvSpPr/>
              <p:nvPr/>
            </p:nvSpPr>
            <p:spPr>
              <a:xfrm>
                <a:off x="835" y="3751"/>
                <a:ext cx="26" cy="98"/>
              </a:xfrm>
              <a:custGeom>
                <a:rect b="b" l="l" r="r" t="t"/>
                <a:pathLst>
                  <a:path extrusionOk="0" h="52" w="15">
                    <a:moveTo>
                      <a:pt x="7" y="5"/>
                    </a:moveTo>
                    <a:cubicBezTo>
                      <a:pt x="7" y="7"/>
                      <a:pt x="6" y="9"/>
                      <a:pt x="6" y="12"/>
                    </a:cubicBezTo>
                    <a:cubicBezTo>
                      <a:pt x="4" y="11"/>
                      <a:pt x="2" y="12"/>
                      <a:pt x="2" y="14"/>
                    </a:cubicBezTo>
                    <a:cubicBezTo>
                      <a:pt x="2" y="17"/>
                      <a:pt x="3" y="21"/>
                      <a:pt x="1" y="23"/>
                    </a:cubicBezTo>
                    <a:cubicBezTo>
                      <a:pt x="0" y="25"/>
                      <a:pt x="2" y="26"/>
                      <a:pt x="4" y="25"/>
                    </a:cubicBezTo>
                    <a:cubicBezTo>
                      <a:pt x="3" y="33"/>
                      <a:pt x="2" y="41"/>
                      <a:pt x="4" y="49"/>
                    </a:cubicBezTo>
                    <a:cubicBezTo>
                      <a:pt x="4" y="52"/>
                      <a:pt x="9" y="52"/>
                      <a:pt x="10" y="49"/>
                    </a:cubicBezTo>
                    <a:cubicBezTo>
                      <a:pt x="13" y="35"/>
                      <a:pt x="13" y="20"/>
                      <a:pt x="15" y="6"/>
                    </a:cubicBezTo>
                    <a:cubicBezTo>
                      <a:pt x="15" y="1"/>
                      <a:pt x="8" y="0"/>
                      <a:pt x="7"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326" name="Google Shape;4326;p12"/>
              <p:cNvSpPr/>
              <p:nvPr/>
            </p:nvSpPr>
            <p:spPr>
              <a:xfrm>
                <a:off x="755" y="3760"/>
                <a:ext cx="21" cy="87"/>
              </a:xfrm>
              <a:custGeom>
                <a:rect b="b" l="l" r="r" t="t"/>
                <a:pathLst>
                  <a:path extrusionOk="0" h="46" w="12">
                    <a:moveTo>
                      <a:pt x="8" y="7"/>
                    </a:moveTo>
                    <a:cubicBezTo>
                      <a:pt x="7" y="5"/>
                      <a:pt x="7" y="4"/>
                      <a:pt x="7" y="2"/>
                    </a:cubicBezTo>
                    <a:cubicBezTo>
                      <a:pt x="6" y="0"/>
                      <a:pt x="3" y="1"/>
                      <a:pt x="3" y="3"/>
                    </a:cubicBezTo>
                    <a:cubicBezTo>
                      <a:pt x="3" y="5"/>
                      <a:pt x="4" y="6"/>
                      <a:pt x="4" y="7"/>
                    </a:cubicBezTo>
                    <a:cubicBezTo>
                      <a:pt x="4" y="8"/>
                      <a:pt x="3" y="9"/>
                      <a:pt x="3" y="10"/>
                    </a:cubicBezTo>
                    <a:cubicBezTo>
                      <a:pt x="1" y="21"/>
                      <a:pt x="0" y="32"/>
                      <a:pt x="3" y="42"/>
                    </a:cubicBezTo>
                    <a:cubicBezTo>
                      <a:pt x="5" y="46"/>
                      <a:pt x="11" y="46"/>
                      <a:pt x="11" y="41"/>
                    </a:cubicBezTo>
                    <a:cubicBezTo>
                      <a:pt x="11" y="37"/>
                      <a:pt x="10" y="33"/>
                      <a:pt x="10" y="28"/>
                    </a:cubicBezTo>
                    <a:cubicBezTo>
                      <a:pt x="10" y="28"/>
                      <a:pt x="11" y="28"/>
                      <a:pt x="11" y="27"/>
                    </a:cubicBezTo>
                    <a:cubicBezTo>
                      <a:pt x="11" y="25"/>
                      <a:pt x="10" y="23"/>
                      <a:pt x="10" y="21"/>
                    </a:cubicBezTo>
                    <a:cubicBezTo>
                      <a:pt x="10" y="18"/>
                      <a:pt x="11" y="15"/>
                      <a:pt x="11" y="12"/>
                    </a:cubicBezTo>
                    <a:cubicBezTo>
                      <a:pt x="12" y="9"/>
                      <a:pt x="10" y="7"/>
                      <a:pt x="8" y="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327" name="Google Shape;4327;p12"/>
              <p:cNvSpPr/>
              <p:nvPr/>
            </p:nvSpPr>
            <p:spPr>
              <a:xfrm>
                <a:off x="587" y="3764"/>
                <a:ext cx="21" cy="53"/>
              </a:xfrm>
              <a:custGeom>
                <a:rect b="b" l="l" r="r" t="t"/>
                <a:pathLst>
                  <a:path extrusionOk="0" h="28" w="12">
                    <a:moveTo>
                      <a:pt x="12" y="24"/>
                    </a:moveTo>
                    <a:cubicBezTo>
                      <a:pt x="8" y="17"/>
                      <a:pt x="6" y="10"/>
                      <a:pt x="4" y="2"/>
                    </a:cubicBezTo>
                    <a:cubicBezTo>
                      <a:pt x="3" y="0"/>
                      <a:pt x="0" y="1"/>
                      <a:pt x="0" y="3"/>
                    </a:cubicBezTo>
                    <a:cubicBezTo>
                      <a:pt x="2" y="11"/>
                      <a:pt x="5" y="19"/>
                      <a:pt x="9" y="26"/>
                    </a:cubicBezTo>
                    <a:cubicBezTo>
                      <a:pt x="10" y="28"/>
                      <a:pt x="12" y="26"/>
                      <a:pt x="12" y="2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328" name="Google Shape;4328;p12"/>
              <p:cNvSpPr/>
              <p:nvPr/>
            </p:nvSpPr>
            <p:spPr>
              <a:xfrm>
                <a:off x="542" y="3744"/>
                <a:ext cx="32" cy="82"/>
              </a:xfrm>
              <a:custGeom>
                <a:rect b="b" l="l" r="r" t="t"/>
                <a:pathLst>
                  <a:path extrusionOk="0" h="44" w="18">
                    <a:moveTo>
                      <a:pt x="16" y="37"/>
                    </a:moveTo>
                    <a:cubicBezTo>
                      <a:pt x="11" y="27"/>
                      <a:pt x="7" y="18"/>
                      <a:pt x="12" y="7"/>
                    </a:cubicBezTo>
                    <a:cubicBezTo>
                      <a:pt x="13" y="3"/>
                      <a:pt x="8" y="0"/>
                      <a:pt x="6" y="4"/>
                    </a:cubicBezTo>
                    <a:cubicBezTo>
                      <a:pt x="0" y="17"/>
                      <a:pt x="2" y="28"/>
                      <a:pt x="10" y="40"/>
                    </a:cubicBezTo>
                    <a:cubicBezTo>
                      <a:pt x="12" y="44"/>
                      <a:pt x="18" y="40"/>
                      <a:pt x="16" y="3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329" name="Google Shape;4329;p12"/>
              <p:cNvSpPr/>
              <p:nvPr/>
            </p:nvSpPr>
            <p:spPr>
              <a:xfrm>
                <a:off x="656" y="3768"/>
                <a:ext cx="18" cy="60"/>
              </a:xfrm>
              <a:custGeom>
                <a:rect b="b" l="l" r="r" t="t"/>
                <a:pathLst>
                  <a:path extrusionOk="0" h="32" w="10">
                    <a:moveTo>
                      <a:pt x="3" y="4"/>
                    </a:moveTo>
                    <a:cubicBezTo>
                      <a:pt x="0" y="12"/>
                      <a:pt x="0" y="20"/>
                      <a:pt x="3" y="28"/>
                    </a:cubicBezTo>
                    <a:cubicBezTo>
                      <a:pt x="4" y="32"/>
                      <a:pt x="9" y="30"/>
                      <a:pt x="9" y="26"/>
                    </a:cubicBezTo>
                    <a:cubicBezTo>
                      <a:pt x="8" y="20"/>
                      <a:pt x="7" y="13"/>
                      <a:pt x="9" y="6"/>
                    </a:cubicBezTo>
                    <a:cubicBezTo>
                      <a:pt x="10" y="2"/>
                      <a:pt x="4" y="0"/>
                      <a:pt x="3"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330" name="Google Shape;4330;p12"/>
              <p:cNvSpPr/>
              <p:nvPr/>
            </p:nvSpPr>
            <p:spPr>
              <a:xfrm>
                <a:off x="876" y="3740"/>
                <a:ext cx="26" cy="94"/>
              </a:xfrm>
              <a:custGeom>
                <a:rect b="b" l="l" r="r" t="t"/>
                <a:pathLst>
                  <a:path extrusionOk="0" h="50" w="15">
                    <a:moveTo>
                      <a:pt x="11" y="28"/>
                    </a:moveTo>
                    <a:cubicBezTo>
                      <a:pt x="12" y="21"/>
                      <a:pt x="12" y="13"/>
                      <a:pt x="14" y="7"/>
                    </a:cubicBezTo>
                    <a:cubicBezTo>
                      <a:pt x="15" y="2"/>
                      <a:pt x="8" y="0"/>
                      <a:pt x="7" y="5"/>
                    </a:cubicBezTo>
                    <a:cubicBezTo>
                      <a:pt x="6" y="8"/>
                      <a:pt x="5" y="12"/>
                      <a:pt x="5" y="16"/>
                    </a:cubicBezTo>
                    <a:cubicBezTo>
                      <a:pt x="4" y="16"/>
                      <a:pt x="4" y="16"/>
                      <a:pt x="4" y="17"/>
                    </a:cubicBezTo>
                    <a:cubicBezTo>
                      <a:pt x="1" y="27"/>
                      <a:pt x="0" y="36"/>
                      <a:pt x="5" y="46"/>
                    </a:cubicBezTo>
                    <a:cubicBezTo>
                      <a:pt x="7" y="50"/>
                      <a:pt x="13" y="47"/>
                      <a:pt x="11" y="42"/>
                    </a:cubicBezTo>
                    <a:cubicBezTo>
                      <a:pt x="10" y="39"/>
                      <a:pt x="9" y="35"/>
                      <a:pt x="9" y="31"/>
                    </a:cubicBezTo>
                    <a:cubicBezTo>
                      <a:pt x="10" y="31"/>
                      <a:pt x="11" y="30"/>
                      <a:pt x="11" y="28"/>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331" name="Google Shape;4331;p12"/>
              <p:cNvSpPr/>
              <p:nvPr/>
            </p:nvSpPr>
            <p:spPr>
              <a:xfrm>
                <a:off x="913" y="3766"/>
                <a:ext cx="14" cy="58"/>
              </a:xfrm>
              <a:custGeom>
                <a:rect b="b" l="l" r="r" t="t"/>
                <a:pathLst>
                  <a:path extrusionOk="0" h="31" w="8">
                    <a:moveTo>
                      <a:pt x="6" y="3"/>
                    </a:moveTo>
                    <a:cubicBezTo>
                      <a:pt x="5" y="0"/>
                      <a:pt x="0" y="1"/>
                      <a:pt x="1" y="4"/>
                    </a:cubicBezTo>
                    <a:cubicBezTo>
                      <a:pt x="3" y="12"/>
                      <a:pt x="3" y="20"/>
                      <a:pt x="3" y="28"/>
                    </a:cubicBezTo>
                    <a:cubicBezTo>
                      <a:pt x="4" y="31"/>
                      <a:pt x="8" y="31"/>
                      <a:pt x="8" y="28"/>
                    </a:cubicBezTo>
                    <a:cubicBezTo>
                      <a:pt x="8" y="20"/>
                      <a:pt x="8" y="11"/>
                      <a:pt x="6"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332" name="Google Shape;4332;p12"/>
              <p:cNvSpPr/>
              <p:nvPr/>
            </p:nvSpPr>
            <p:spPr>
              <a:xfrm>
                <a:off x="924" y="3760"/>
                <a:ext cx="35" cy="96"/>
              </a:xfrm>
              <a:custGeom>
                <a:rect b="b" l="l" r="r" t="t"/>
                <a:pathLst>
                  <a:path extrusionOk="0" h="51" w="20">
                    <a:moveTo>
                      <a:pt x="18" y="44"/>
                    </a:moveTo>
                    <a:cubicBezTo>
                      <a:pt x="14" y="34"/>
                      <a:pt x="14" y="23"/>
                      <a:pt x="13" y="12"/>
                    </a:cubicBezTo>
                    <a:cubicBezTo>
                      <a:pt x="13" y="12"/>
                      <a:pt x="12" y="12"/>
                      <a:pt x="12" y="12"/>
                    </a:cubicBezTo>
                    <a:cubicBezTo>
                      <a:pt x="12" y="9"/>
                      <a:pt x="12" y="8"/>
                      <a:pt x="12" y="4"/>
                    </a:cubicBezTo>
                    <a:cubicBezTo>
                      <a:pt x="12" y="0"/>
                      <a:pt x="8" y="0"/>
                      <a:pt x="8" y="4"/>
                    </a:cubicBezTo>
                    <a:cubicBezTo>
                      <a:pt x="8" y="8"/>
                      <a:pt x="8" y="9"/>
                      <a:pt x="8" y="11"/>
                    </a:cubicBezTo>
                    <a:cubicBezTo>
                      <a:pt x="8" y="12"/>
                      <a:pt x="7" y="12"/>
                      <a:pt x="7" y="12"/>
                    </a:cubicBezTo>
                    <a:cubicBezTo>
                      <a:pt x="7" y="15"/>
                      <a:pt x="7" y="18"/>
                      <a:pt x="6" y="20"/>
                    </a:cubicBezTo>
                    <a:cubicBezTo>
                      <a:pt x="6" y="20"/>
                      <a:pt x="5" y="20"/>
                      <a:pt x="5" y="21"/>
                    </a:cubicBezTo>
                    <a:cubicBezTo>
                      <a:pt x="3" y="26"/>
                      <a:pt x="2" y="32"/>
                      <a:pt x="1" y="37"/>
                    </a:cubicBezTo>
                    <a:cubicBezTo>
                      <a:pt x="0" y="38"/>
                      <a:pt x="2" y="39"/>
                      <a:pt x="3" y="38"/>
                    </a:cubicBezTo>
                    <a:cubicBezTo>
                      <a:pt x="4" y="33"/>
                      <a:pt x="5" y="28"/>
                      <a:pt x="6" y="23"/>
                    </a:cubicBezTo>
                    <a:cubicBezTo>
                      <a:pt x="6" y="31"/>
                      <a:pt x="7" y="39"/>
                      <a:pt x="10" y="47"/>
                    </a:cubicBezTo>
                    <a:cubicBezTo>
                      <a:pt x="12" y="51"/>
                      <a:pt x="20" y="50"/>
                      <a:pt x="18" y="4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333" name="Google Shape;4333;p12"/>
              <p:cNvSpPr/>
              <p:nvPr/>
            </p:nvSpPr>
            <p:spPr>
              <a:xfrm>
                <a:off x="968" y="3806"/>
                <a:ext cx="10" cy="52"/>
              </a:xfrm>
              <a:custGeom>
                <a:rect b="b" l="l" r="r" t="t"/>
                <a:pathLst>
                  <a:path extrusionOk="0" h="28" w="6">
                    <a:moveTo>
                      <a:pt x="5" y="3"/>
                    </a:moveTo>
                    <a:cubicBezTo>
                      <a:pt x="5" y="1"/>
                      <a:pt x="1" y="0"/>
                      <a:pt x="1" y="2"/>
                    </a:cubicBezTo>
                    <a:cubicBezTo>
                      <a:pt x="1" y="10"/>
                      <a:pt x="0" y="20"/>
                      <a:pt x="0" y="24"/>
                    </a:cubicBezTo>
                    <a:cubicBezTo>
                      <a:pt x="0" y="28"/>
                      <a:pt x="6" y="28"/>
                      <a:pt x="6" y="24"/>
                    </a:cubicBezTo>
                    <a:cubicBezTo>
                      <a:pt x="6" y="20"/>
                      <a:pt x="6" y="11"/>
                      <a:pt x="5"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334" name="Google Shape;4334;p12"/>
              <p:cNvSpPr/>
              <p:nvPr/>
            </p:nvSpPr>
            <p:spPr>
              <a:xfrm>
                <a:off x="980" y="3764"/>
                <a:ext cx="18" cy="77"/>
              </a:xfrm>
              <a:custGeom>
                <a:rect b="b" l="l" r="r" t="t"/>
                <a:pathLst>
                  <a:path extrusionOk="0" h="41" w="10">
                    <a:moveTo>
                      <a:pt x="3" y="4"/>
                    </a:moveTo>
                    <a:cubicBezTo>
                      <a:pt x="0" y="14"/>
                      <a:pt x="0" y="25"/>
                      <a:pt x="0" y="35"/>
                    </a:cubicBezTo>
                    <a:cubicBezTo>
                      <a:pt x="0" y="41"/>
                      <a:pt x="8" y="41"/>
                      <a:pt x="8" y="35"/>
                    </a:cubicBezTo>
                    <a:cubicBezTo>
                      <a:pt x="9" y="25"/>
                      <a:pt x="9" y="15"/>
                      <a:pt x="10" y="5"/>
                    </a:cubicBezTo>
                    <a:cubicBezTo>
                      <a:pt x="10" y="1"/>
                      <a:pt x="4" y="0"/>
                      <a:pt x="3"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335" name="Google Shape;4335;p12"/>
              <p:cNvSpPr/>
              <p:nvPr/>
            </p:nvSpPr>
            <p:spPr>
              <a:xfrm>
                <a:off x="998" y="3759"/>
                <a:ext cx="30" cy="107"/>
              </a:xfrm>
              <a:custGeom>
                <a:rect b="b" l="l" r="r" t="t"/>
                <a:pathLst>
                  <a:path extrusionOk="0" h="57" w="17">
                    <a:moveTo>
                      <a:pt x="7" y="6"/>
                    </a:moveTo>
                    <a:cubicBezTo>
                      <a:pt x="6" y="8"/>
                      <a:pt x="5" y="10"/>
                      <a:pt x="4" y="12"/>
                    </a:cubicBezTo>
                    <a:cubicBezTo>
                      <a:pt x="4" y="11"/>
                      <a:pt x="4" y="11"/>
                      <a:pt x="4" y="11"/>
                    </a:cubicBezTo>
                    <a:cubicBezTo>
                      <a:pt x="4" y="10"/>
                      <a:pt x="1" y="10"/>
                      <a:pt x="1" y="12"/>
                    </a:cubicBezTo>
                    <a:cubicBezTo>
                      <a:pt x="1" y="15"/>
                      <a:pt x="2" y="17"/>
                      <a:pt x="2" y="20"/>
                    </a:cubicBezTo>
                    <a:cubicBezTo>
                      <a:pt x="0" y="31"/>
                      <a:pt x="1" y="44"/>
                      <a:pt x="6" y="54"/>
                    </a:cubicBezTo>
                    <a:cubicBezTo>
                      <a:pt x="7" y="57"/>
                      <a:pt x="12" y="56"/>
                      <a:pt x="12" y="53"/>
                    </a:cubicBezTo>
                    <a:cubicBezTo>
                      <a:pt x="11" y="39"/>
                      <a:pt x="9" y="23"/>
                      <a:pt x="15" y="10"/>
                    </a:cubicBezTo>
                    <a:cubicBezTo>
                      <a:pt x="17" y="5"/>
                      <a:pt x="9" y="0"/>
                      <a:pt x="7" y="6"/>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336" name="Google Shape;4336;p12"/>
              <p:cNvSpPr/>
              <p:nvPr/>
            </p:nvSpPr>
            <p:spPr>
              <a:xfrm>
                <a:off x="963" y="3744"/>
                <a:ext cx="14" cy="69"/>
              </a:xfrm>
              <a:custGeom>
                <a:rect b="b" l="l" r="r" t="t"/>
                <a:pathLst>
                  <a:path extrusionOk="0" h="37" w="8">
                    <a:moveTo>
                      <a:pt x="0" y="6"/>
                    </a:moveTo>
                    <a:cubicBezTo>
                      <a:pt x="0" y="14"/>
                      <a:pt x="0" y="23"/>
                      <a:pt x="0" y="32"/>
                    </a:cubicBezTo>
                    <a:cubicBezTo>
                      <a:pt x="1" y="37"/>
                      <a:pt x="8" y="37"/>
                      <a:pt x="8" y="32"/>
                    </a:cubicBezTo>
                    <a:cubicBezTo>
                      <a:pt x="8" y="23"/>
                      <a:pt x="8" y="14"/>
                      <a:pt x="8" y="6"/>
                    </a:cubicBezTo>
                    <a:cubicBezTo>
                      <a:pt x="8" y="0"/>
                      <a:pt x="0" y="0"/>
                      <a:pt x="0" y="6"/>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337" name="Google Shape;4337;p12"/>
              <p:cNvSpPr/>
              <p:nvPr/>
            </p:nvSpPr>
            <p:spPr>
              <a:xfrm>
                <a:off x="1023" y="3759"/>
                <a:ext cx="26" cy="75"/>
              </a:xfrm>
              <a:custGeom>
                <a:rect b="b" l="l" r="r" t="t"/>
                <a:pathLst>
                  <a:path extrusionOk="0" h="40" w="15">
                    <a:moveTo>
                      <a:pt x="5" y="5"/>
                    </a:moveTo>
                    <a:cubicBezTo>
                      <a:pt x="0" y="16"/>
                      <a:pt x="0" y="27"/>
                      <a:pt x="4" y="37"/>
                    </a:cubicBezTo>
                    <a:cubicBezTo>
                      <a:pt x="5" y="40"/>
                      <a:pt x="10" y="40"/>
                      <a:pt x="10" y="36"/>
                    </a:cubicBezTo>
                    <a:cubicBezTo>
                      <a:pt x="10" y="28"/>
                      <a:pt x="9" y="18"/>
                      <a:pt x="13" y="10"/>
                    </a:cubicBezTo>
                    <a:cubicBezTo>
                      <a:pt x="15" y="5"/>
                      <a:pt x="7" y="0"/>
                      <a:pt x="5"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338" name="Google Shape;4338;p12"/>
              <p:cNvSpPr/>
              <p:nvPr/>
            </p:nvSpPr>
            <p:spPr>
              <a:xfrm>
                <a:off x="1064" y="3791"/>
                <a:ext cx="14" cy="58"/>
              </a:xfrm>
              <a:custGeom>
                <a:rect b="b" l="l" r="r" t="t"/>
                <a:pathLst>
                  <a:path extrusionOk="0" h="31" w="8">
                    <a:moveTo>
                      <a:pt x="0" y="5"/>
                    </a:moveTo>
                    <a:cubicBezTo>
                      <a:pt x="0" y="13"/>
                      <a:pt x="0" y="20"/>
                      <a:pt x="1" y="28"/>
                    </a:cubicBezTo>
                    <a:cubicBezTo>
                      <a:pt x="2" y="31"/>
                      <a:pt x="7" y="31"/>
                      <a:pt x="7" y="28"/>
                    </a:cubicBezTo>
                    <a:cubicBezTo>
                      <a:pt x="8" y="20"/>
                      <a:pt x="8" y="13"/>
                      <a:pt x="8" y="5"/>
                    </a:cubicBezTo>
                    <a:cubicBezTo>
                      <a:pt x="8" y="0"/>
                      <a:pt x="0" y="0"/>
                      <a:pt x="0"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339" name="Google Shape;4339;p12"/>
              <p:cNvSpPr/>
              <p:nvPr/>
            </p:nvSpPr>
            <p:spPr>
              <a:xfrm>
                <a:off x="1124" y="3738"/>
                <a:ext cx="25" cy="99"/>
              </a:xfrm>
              <a:custGeom>
                <a:rect b="b" l="l" r="r" t="t"/>
                <a:pathLst>
                  <a:path extrusionOk="0" h="53" w="14">
                    <a:moveTo>
                      <a:pt x="11" y="2"/>
                    </a:moveTo>
                    <a:cubicBezTo>
                      <a:pt x="8" y="8"/>
                      <a:pt x="6" y="15"/>
                      <a:pt x="5" y="22"/>
                    </a:cubicBezTo>
                    <a:cubicBezTo>
                      <a:pt x="3" y="21"/>
                      <a:pt x="0" y="22"/>
                      <a:pt x="0" y="25"/>
                    </a:cubicBezTo>
                    <a:cubicBezTo>
                      <a:pt x="0" y="32"/>
                      <a:pt x="2" y="38"/>
                      <a:pt x="4" y="44"/>
                    </a:cubicBezTo>
                    <a:cubicBezTo>
                      <a:pt x="4" y="45"/>
                      <a:pt x="4" y="45"/>
                      <a:pt x="4" y="45"/>
                    </a:cubicBezTo>
                    <a:cubicBezTo>
                      <a:pt x="4" y="46"/>
                      <a:pt x="5" y="47"/>
                      <a:pt x="5" y="47"/>
                    </a:cubicBezTo>
                    <a:cubicBezTo>
                      <a:pt x="6" y="48"/>
                      <a:pt x="7" y="50"/>
                      <a:pt x="8" y="51"/>
                    </a:cubicBezTo>
                    <a:cubicBezTo>
                      <a:pt x="9" y="53"/>
                      <a:pt x="14" y="52"/>
                      <a:pt x="13" y="49"/>
                    </a:cubicBezTo>
                    <a:cubicBezTo>
                      <a:pt x="11" y="43"/>
                      <a:pt x="9" y="38"/>
                      <a:pt x="8" y="33"/>
                    </a:cubicBezTo>
                    <a:cubicBezTo>
                      <a:pt x="9" y="23"/>
                      <a:pt x="10" y="13"/>
                      <a:pt x="13" y="3"/>
                    </a:cubicBezTo>
                    <a:cubicBezTo>
                      <a:pt x="14" y="1"/>
                      <a:pt x="12" y="0"/>
                      <a:pt x="11" y="2"/>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340" name="Google Shape;4340;p12"/>
              <p:cNvSpPr/>
              <p:nvPr/>
            </p:nvSpPr>
            <p:spPr>
              <a:xfrm>
                <a:off x="1154" y="3738"/>
                <a:ext cx="28" cy="88"/>
              </a:xfrm>
              <a:custGeom>
                <a:rect b="b" l="l" r="r" t="t"/>
                <a:pathLst>
                  <a:path extrusionOk="0" h="47" w="16">
                    <a:moveTo>
                      <a:pt x="12" y="2"/>
                    </a:moveTo>
                    <a:cubicBezTo>
                      <a:pt x="3" y="14"/>
                      <a:pt x="0" y="28"/>
                      <a:pt x="0" y="43"/>
                    </a:cubicBezTo>
                    <a:cubicBezTo>
                      <a:pt x="0" y="47"/>
                      <a:pt x="6" y="47"/>
                      <a:pt x="6" y="43"/>
                    </a:cubicBezTo>
                    <a:cubicBezTo>
                      <a:pt x="7" y="29"/>
                      <a:pt x="8" y="16"/>
                      <a:pt x="15" y="3"/>
                    </a:cubicBezTo>
                    <a:cubicBezTo>
                      <a:pt x="16" y="1"/>
                      <a:pt x="13" y="0"/>
                      <a:pt x="12" y="2"/>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341" name="Google Shape;4341;p12"/>
              <p:cNvSpPr/>
              <p:nvPr/>
            </p:nvSpPr>
            <p:spPr>
              <a:xfrm>
                <a:off x="1188" y="3753"/>
                <a:ext cx="14" cy="83"/>
              </a:xfrm>
              <a:custGeom>
                <a:rect b="b" l="l" r="r" t="t"/>
                <a:pathLst>
                  <a:path extrusionOk="0" h="44" w="8">
                    <a:moveTo>
                      <a:pt x="7" y="3"/>
                    </a:moveTo>
                    <a:cubicBezTo>
                      <a:pt x="7" y="0"/>
                      <a:pt x="3" y="0"/>
                      <a:pt x="3" y="3"/>
                    </a:cubicBezTo>
                    <a:cubicBezTo>
                      <a:pt x="2" y="7"/>
                      <a:pt x="2" y="11"/>
                      <a:pt x="2" y="15"/>
                    </a:cubicBezTo>
                    <a:cubicBezTo>
                      <a:pt x="1" y="15"/>
                      <a:pt x="0" y="16"/>
                      <a:pt x="0" y="17"/>
                    </a:cubicBezTo>
                    <a:cubicBezTo>
                      <a:pt x="0" y="22"/>
                      <a:pt x="0" y="28"/>
                      <a:pt x="1" y="33"/>
                    </a:cubicBezTo>
                    <a:cubicBezTo>
                      <a:pt x="1" y="34"/>
                      <a:pt x="1" y="35"/>
                      <a:pt x="2" y="35"/>
                    </a:cubicBezTo>
                    <a:cubicBezTo>
                      <a:pt x="2" y="37"/>
                      <a:pt x="2" y="39"/>
                      <a:pt x="2" y="41"/>
                    </a:cubicBezTo>
                    <a:cubicBezTo>
                      <a:pt x="2" y="44"/>
                      <a:pt x="7" y="44"/>
                      <a:pt x="7" y="41"/>
                    </a:cubicBezTo>
                    <a:cubicBezTo>
                      <a:pt x="8" y="28"/>
                      <a:pt x="7" y="16"/>
                      <a:pt x="7"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342" name="Google Shape;4342;p12"/>
              <p:cNvSpPr/>
              <p:nvPr/>
            </p:nvSpPr>
            <p:spPr>
              <a:xfrm>
                <a:off x="1227" y="3730"/>
                <a:ext cx="33" cy="92"/>
              </a:xfrm>
              <a:custGeom>
                <a:rect b="b" l="l" r="r" t="t"/>
                <a:pathLst>
                  <a:path extrusionOk="0" h="49" w="19">
                    <a:moveTo>
                      <a:pt x="18" y="45"/>
                    </a:moveTo>
                    <a:cubicBezTo>
                      <a:pt x="15" y="36"/>
                      <a:pt x="15" y="27"/>
                      <a:pt x="16" y="18"/>
                    </a:cubicBezTo>
                    <a:cubicBezTo>
                      <a:pt x="17" y="13"/>
                      <a:pt x="11" y="12"/>
                      <a:pt x="10" y="16"/>
                    </a:cubicBezTo>
                    <a:cubicBezTo>
                      <a:pt x="10" y="16"/>
                      <a:pt x="10" y="16"/>
                      <a:pt x="10" y="16"/>
                    </a:cubicBezTo>
                    <a:cubicBezTo>
                      <a:pt x="9" y="16"/>
                      <a:pt x="9" y="16"/>
                      <a:pt x="9" y="16"/>
                    </a:cubicBezTo>
                    <a:cubicBezTo>
                      <a:pt x="9" y="12"/>
                      <a:pt x="10" y="8"/>
                      <a:pt x="10" y="4"/>
                    </a:cubicBezTo>
                    <a:cubicBezTo>
                      <a:pt x="10" y="1"/>
                      <a:pt x="5" y="0"/>
                      <a:pt x="4" y="4"/>
                    </a:cubicBezTo>
                    <a:cubicBezTo>
                      <a:pt x="3" y="12"/>
                      <a:pt x="2" y="21"/>
                      <a:pt x="1" y="30"/>
                    </a:cubicBezTo>
                    <a:cubicBezTo>
                      <a:pt x="1" y="30"/>
                      <a:pt x="0" y="30"/>
                      <a:pt x="0" y="31"/>
                    </a:cubicBezTo>
                    <a:cubicBezTo>
                      <a:pt x="0" y="35"/>
                      <a:pt x="0" y="39"/>
                      <a:pt x="0" y="43"/>
                    </a:cubicBezTo>
                    <a:cubicBezTo>
                      <a:pt x="0" y="44"/>
                      <a:pt x="1" y="44"/>
                      <a:pt x="2" y="44"/>
                    </a:cubicBezTo>
                    <a:cubicBezTo>
                      <a:pt x="2" y="48"/>
                      <a:pt x="8" y="47"/>
                      <a:pt x="9" y="43"/>
                    </a:cubicBezTo>
                    <a:cubicBezTo>
                      <a:pt x="9" y="43"/>
                      <a:pt x="9" y="43"/>
                      <a:pt x="9" y="43"/>
                    </a:cubicBezTo>
                    <a:cubicBezTo>
                      <a:pt x="9" y="44"/>
                      <a:pt x="9" y="44"/>
                      <a:pt x="9" y="45"/>
                    </a:cubicBezTo>
                    <a:cubicBezTo>
                      <a:pt x="9" y="48"/>
                      <a:pt x="12" y="48"/>
                      <a:pt x="13" y="47"/>
                    </a:cubicBezTo>
                    <a:cubicBezTo>
                      <a:pt x="15" y="49"/>
                      <a:pt x="19" y="47"/>
                      <a:pt x="18" y="4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343" name="Google Shape;4343;p12"/>
              <p:cNvSpPr/>
              <p:nvPr/>
            </p:nvSpPr>
            <p:spPr>
              <a:xfrm>
                <a:off x="1292" y="3760"/>
                <a:ext cx="11" cy="61"/>
              </a:xfrm>
              <a:custGeom>
                <a:rect b="b" l="l" r="r" t="t"/>
                <a:pathLst>
                  <a:path extrusionOk="0" h="32" w="6">
                    <a:moveTo>
                      <a:pt x="5" y="3"/>
                    </a:moveTo>
                    <a:cubicBezTo>
                      <a:pt x="5" y="0"/>
                      <a:pt x="0" y="0"/>
                      <a:pt x="0" y="3"/>
                    </a:cubicBezTo>
                    <a:cubicBezTo>
                      <a:pt x="0" y="12"/>
                      <a:pt x="0" y="20"/>
                      <a:pt x="0" y="29"/>
                    </a:cubicBezTo>
                    <a:cubicBezTo>
                      <a:pt x="0" y="32"/>
                      <a:pt x="5" y="32"/>
                      <a:pt x="5" y="29"/>
                    </a:cubicBezTo>
                    <a:cubicBezTo>
                      <a:pt x="6" y="20"/>
                      <a:pt x="5" y="12"/>
                      <a:pt x="5"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344" name="Google Shape;4344;p12"/>
              <p:cNvSpPr/>
              <p:nvPr/>
            </p:nvSpPr>
            <p:spPr>
              <a:xfrm>
                <a:off x="1319" y="3753"/>
                <a:ext cx="25" cy="77"/>
              </a:xfrm>
              <a:custGeom>
                <a:rect b="b" l="l" r="r" t="t"/>
                <a:pathLst>
                  <a:path extrusionOk="0" h="41" w="14">
                    <a:moveTo>
                      <a:pt x="8" y="6"/>
                    </a:moveTo>
                    <a:cubicBezTo>
                      <a:pt x="7" y="5"/>
                      <a:pt x="7" y="5"/>
                      <a:pt x="7" y="4"/>
                    </a:cubicBezTo>
                    <a:cubicBezTo>
                      <a:pt x="6" y="0"/>
                      <a:pt x="0" y="2"/>
                      <a:pt x="1" y="5"/>
                    </a:cubicBezTo>
                    <a:cubicBezTo>
                      <a:pt x="3" y="13"/>
                      <a:pt x="3" y="21"/>
                      <a:pt x="3" y="29"/>
                    </a:cubicBezTo>
                    <a:cubicBezTo>
                      <a:pt x="3" y="31"/>
                      <a:pt x="4" y="32"/>
                      <a:pt x="5" y="32"/>
                    </a:cubicBezTo>
                    <a:cubicBezTo>
                      <a:pt x="5" y="34"/>
                      <a:pt x="5" y="35"/>
                      <a:pt x="6" y="37"/>
                    </a:cubicBezTo>
                    <a:cubicBezTo>
                      <a:pt x="6" y="41"/>
                      <a:pt x="10" y="41"/>
                      <a:pt x="11" y="37"/>
                    </a:cubicBezTo>
                    <a:cubicBezTo>
                      <a:pt x="12" y="28"/>
                      <a:pt x="12" y="19"/>
                      <a:pt x="14" y="10"/>
                    </a:cubicBezTo>
                    <a:cubicBezTo>
                      <a:pt x="14" y="6"/>
                      <a:pt x="10" y="4"/>
                      <a:pt x="8" y="6"/>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345" name="Google Shape;4345;p12"/>
              <p:cNvSpPr/>
              <p:nvPr/>
            </p:nvSpPr>
            <p:spPr>
              <a:xfrm>
                <a:off x="1351" y="3751"/>
                <a:ext cx="26" cy="98"/>
              </a:xfrm>
              <a:custGeom>
                <a:rect b="b" l="l" r="r" t="t"/>
                <a:pathLst>
                  <a:path extrusionOk="0" h="52" w="15">
                    <a:moveTo>
                      <a:pt x="7" y="5"/>
                    </a:moveTo>
                    <a:cubicBezTo>
                      <a:pt x="6" y="7"/>
                      <a:pt x="6" y="9"/>
                      <a:pt x="6" y="12"/>
                    </a:cubicBezTo>
                    <a:cubicBezTo>
                      <a:pt x="4" y="11"/>
                      <a:pt x="2" y="12"/>
                      <a:pt x="2" y="14"/>
                    </a:cubicBezTo>
                    <a:cubicBezTo>
                      <a:pt x="2" y="17"/>
                      <a:pt x="3" y="21"/>
                      <a:pt x="1" y="23"/>
                    </a:cubicBezTo>
                    <a:cubicBezTo>
                      <a:pt x="0" y="25"/>
                      <a:pt x="2" y="26"/>
                      <a:pt x="3" y="25"/>
                    </a:cubicBezTo>
                    <a:cubicBezTo>
                      <a:pt x="2" y="33"/>
                      <a:pt x="2" y="41"/>
                      <a:pt x="4" y="49"/>
                    </a:cubicBezTo>
                    <a:cubicBezTo>
                      <a:pt x="4" y="52"/>
                      <a:pt x="9" y="52"/>
                      <a:pt x="9" y="49"/>
                    </a:cubicBezTo>
                    <a:cubicBezTo>
                      <a:pt x="12" y="35"/>
                      <a:pt x="13" y="20"/>
                      <a:pt x="14" y="6"/>
                    </a:cubicBezTo>
                    <a:cubicBezTo>
                      <a:pt x="15" y="1"/>
                      <a:pt x="7" y="0"/>
                      <a:pt x="7"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346" name="Google Shape;4346;p12"/>
              <p:cNvSpPr/>
              <p:nvPr/>
            </p:nvSpPr>
            <p:spPr>
              <a:xfrm>
                <a:off x="1269" y="3760"/>
                <a:ext cx="21" cy="87"/>
              </a:xfrm>
              <a:custGeom>
                <a:rect b="b" l="l" r="r" t="t"/>
                <a:pathLst>
                  <a:path extrusionOk="0" h="46" w="12">
                    <a:moveTo>
                      <a:pt x="8" y="7"/>
                    </a:moveTo>
                    <a:cubicBezTo>
                      <a:pt x="8" y="5"/>
                      <a:pt x="8" y="4"/>
                      <a:pt x="7" y="2"/>
                    </a:cubicBezTo>
                    <a:cubicBezTo>
                      <a:pt x="7" y="0"/>
                      <a:pt x="3" y="1"/>
                      <a:pt x="4" y="3"/>
                    </a:cubicBezTo>
                    <a:cubicBezTo>
                      <a:pt x="4" y="5"/>
                      <a:pt x="4" y="6"/>
                      <a:pt x="5" y="7"/>
                    </a:cubicBezTo>
                    <a:cubicBezTo>
                      <a:pt x="4" y="8"/>
                      <a:pt x="4" y="9"/>
                      <a:pt x="3" y="10"/>
                    </a:cubicBezTo>
                    <a:cubicBezTo>
                      <a:pt x="1" y="21"/>
                      <a:pt x="0" y="32"/>
                      <a:pt x="4" y="42"/>
                    </a:cubicBezTo>
                    <a:cubicBezTo>
                      <a:pt x="5" y="46"/>
                      <a:pt x="11" y="46"/>
                      <a:pt x="11" y="41"/>
                    </a:cubicBezTo>
                    <a:cubicBezTo>
                      <a:pt x="11" y="37"/>
                      <a:pt x="11" y="33"/>
                      <a:pt x="11" y="28"/>
                    </a:cubicBezTo>
                    <a:cubicBezTo>
                      <a:pt x="11" y="28"/>
                      <a:pt x="11" y="28"/>
                      <a:pt x="11" y="27"/>
                    </a:cubicBezTo>
                    <a:cubicBezTo>
                      <a:pt x="11" y="25"/>
                      <a:pt x="11" y="23"/>
                      <a:pt x="11" y="21"/>
                    </a:cubicBezTo>
                    <a:cubicBezTo>
                      <a:pt x="11" y="18"/>
                      <a:pt x="11" y="15"/>
                      <a:pt x="12" y="12"/>
                    </a:cubicBezTo>
                    <a:cubicBezTo>
                      <a:pt x="12" y="9"/>
                      <a:pt x="10" y="7"/>
                      <a:pt x="8" y="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347" name="Google Shape;4347;p12"/>
              <p:cNvSpPr/>
              <p:nvPr/>
            </p:nvSpPr>
            <p:spPr>
              <a:xfrm>
                <a:off x="1101" y="3764"/>
                <a:ext cx="23" cy="53"/>
              </a:xfrm>
              <a:custGeom>
                <a:rect b="b" l="l" r="r" t="t"/>
                <a:pathLst>
                  <a:path extrusionOk="0" h="28" w="13">
                    <a:moveTo>
                      <a:pt x="12" y="24"/>
                    </a:moveTo>
                    <a:cubicBezTo>
                      <a:pt x="9" y="17"/>
                      <a:pt x="6" y="10"/>
                      <a:pt x="4" y="2"/>
                    </a:cubicBezTo>
                    <a:cubicBezTo>
                      <a:pt x="4" y="0"/>
                      <a:pt x="0" y="1"/>
                      <a:pt x="1" y="3"/>
                    </a:cubicBezTo>
                    <a:cubicBezTo>
                      <a:pt x="3" y="11"/>
                      <a:pt x="6" y="19"/>
                      <a:pt x="9" y="26"/>
                    </a:cubicBezTo>
                    <a:cubicBezTo>
                      <a:pt x="10" y="28"/>
                      <a:pt x="13" y="26"/>
                      <a:pt x="12" y="2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348" name="Google Shape;4348;p12"/>
              <p:cNvSpPr/>
              <p:nvPr/>
            </p:nvSpPr>
            <p:spPr>
              <a:xfrm>
                <a:off x="1056" y="3744"/>
                <a:ext cx="32" cy="82"/>
              </a:xfrm>
              <a:custGeom>
                <a:rect b="b" l="l" r="r" t="t"/>
                <a:pathLst>
                  <a:path extrusionOk="0" h="44" w="18">
                    <a:moveTo>
                      <a:pt x="16" y="37"/>
                    </a:moveTo>
                    <a:cubicBezTo>
                      <a:pt x="11" y="27"/>
                      <a:pt x="8" y="18"/>
                      <a:pt x="12" y="7"/>
                    </a:cubicBezTo>
                    <a:cubicBezTo>
                      <a:pt x="14" y="3"/>
                      <a:pt x="8" y="0"/>
                      <a:pt x="6" y="4"/>
                    </a:cubicBezTo>
                    <a:cubicBezTo>
                      <a:pt x="0" y="17"/>
                      <a:pt x="3" y="28"/>
                      <a:pt x="10" y="40"/>
                    </a:cubicBezTo>
                    <a:cubicBezTo>
                      <a:pt x="13" y="44"/>
                      <a:pt x="18" y="40"/>
                      <a:pt x="16" y="3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349" name="Google Shape;4349;p12"/>
              <p:cNvSpPr/>
              <p:nvPr/>
            </p:nvSpPr>
            <p:spPr>
              <a:xfrm>
                <a:off x="1172" y="3768"/>
                <a:ext cx="17" cy="60"/>
              </a:xfrm>
              <a:custGeom>
                <a:rect b="b" l="l" r="r" t="t"/>
                <a:pathLst>
                  <a:path extrusionOk="0" h="32" w="10">
                    <a:moveTo>
                      <a:pt x="2" y="4"/>
                    </a:moveTo>
                    <a:cubicBezTo>
                      <a:pt x="0" y="12"/>
                      <a:pt x="0" y="20"/>
                      <a:pt x="2" y="28"/>
                    </a:cubicBezTo>
                    <a:cubicBezTo>
                      <a:pt x="4" y="32"/>
                      <a:pt x="9" y="30"/>
                      <a:pt x="9" y="26"/>
                    </a:cubicBezTo>
                    <a:cubicBezTo>
                      <a:pt x="7" y="20"/>
                      <a:pt x="7" y="13"/>
                      <a:pt x="9" y="6"/>
                    </a:cubicBezTo>
                    <a:cubicBezTo>
                      <a:pt x="10" y="2"/>
                      <a:pt x="4" y="0"/>
                      <a:pt x="2"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350" name="Google Shape;4350;p12"/>
              <p:cNvSpPr/>
              <p:nvPr/>
            </p:nvSpPr>
            <p:spPr>
              <a:xfrm>
                <a:off x="1391" y="3740"/>
                <a:ext cx="27" cy="94"/>
              </a:xfrm>
              <a:custGeom>
                <a:rect b="b" l="l" r="r" t="t"/>
                <a:pathLst>
                  <a:path extrusionOk="0" h="50" w="15">
                    <a:moveTo>
                      <a:pt x="11" y="28"/>
                    </a:moveTo>
                    <a:cubicBezTo>
                      <a:pt x="11" y="21"/>
                      <a:pt x="11" y="13"/>
                      <a:pt x="13" y="7"/>
                    </a:cubicBezTo>
                    <a:cubicBezTo>
                      <a:pt x="15" y="2"/>
                      <a:pt x="8" y="0"/>
                      <a:pt x="6" y="5"/>
                    </a:cubicBezTo>
                    <a:cubicBezTo>
                      <a:pt x="5" y="8"/>
                      <a:pt x="5" y="12"/>
                      <a:pt x="5" y="16"/>
                    </a:cubicBezTo>
                    <a:cubicBezTo>
                      <a:pt x="4" y="16"/>
                      <a:pt x="4" y="16"/>
                      <a:pt x="3" y="17"/>
                    </a:cubicBezTo>
                    <a:cubicBezTo>
                      <a:pt x="0" y="27"/>
                      <a:pt x="0" y="36"/>
                      <a:pt x="5" y="46"/>
                    </a:cubicBezTo>
                    <a:cubicBezTo>
                      <a:pt x="7" y="50"/>
                      <a:pt x="13" y="47"/>
                      <a:pt x="11" y="42"/>
                    </a:cubicBezTo>
                    <a:cubicBezTo>
                      <a:pt x="9" y="39"/>
                      <a:pt x="9" y="35"/>
                      <a:pt x="8" y="31"/>
                    </a:cubicBezTo>
                    <a:cubicBezTo>
                      <a:pt x="10" y="31"/>
                      <a:pt x="11" y="30"/>
                      <a:pt x="11" y="28"/>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351" name="Google Shape;4351;p12"/>
              <p:cNvSpPr/>
              <p:nvPr/>
            </p:nvSpPr>
            <p:spPr>
              <a:xfrm>
                <a:off x="1429" y="3766"/>
                <a:ext cx="14" cy="58"/>
              </a:xfrm>
              <a:custGeom>
                <a:rect b="b" l="l" r="r" t="t"/>
                <a:pathLst>
                  <a:path extrusionOk="0" h="31" w="8">
                    <a:moveTo>
                      <a:pt x="6" y="3"/>
                    </a:moveTo>
                    <a:cubicBezTo>
                      <a:pt x="5" y="0"/>
                      <a:pt x="0" y="1"/>
                      <a:pt x="1" y="4"/>
                    </a:cubicBezTo>
                    <a:cubicBezTo>
                      <a:pt x="3" y="12"/>
                      <a:pt x="3" y="20"/>
                      <a:pt x="3" y="28"/>
                    </a:cubicBezTo>
                    <a:cubicBezTo>
                      <a:pt x="3" y="31"/>
                      <a:pt x="7" y="31"/>
                      <a:pt x="7" y="28"/>
                    </a:cubicBezTo>
                    <a:cubicBezTo>
                      <a:pt x="8" y="20"/>
                      <a:pt x="8" y="11"/>
                      <a:pt x="6"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352" name="Google Shape;4352;p12"/>
              <p:cNvSpPr/>
              <p:nvPr/>
            </p:nvSpPr>
            <p:spPr>
              <a:xfrm>
                <a:off x="1439" y="3760"/>
                <a:ext cx="34" cy="96"/>
              </a:xfrm>
              <a:custGeom>
                <a:rect b="b" l="l" r="r" t="t"/>
                <a:pathLst>
                  <a:path extrusionOk="0" h="51" w="19">
                    <a:moveTo>
                      <a:pt x="17" y="44"/>
                    </a:moveTo>
                    <a:cubicBezTo>
                      <a:pt x="14" y="34"/>
                      <a:pt x="14" y="23"/>
                      <a:pt x="12" y="12"/>
                    </a:cubicBezTo>
                    <a:cubicBezTo>
                      <a:pt x="12" y="12"/>
                      <a:pt x="12" y="12"/>
                      <a:pt x="12" y="12"/>
                    </a:cubicBezTo>
                    <a:cubicBezTo>
                      <a:pt x="12" y="9"/>
                      <a:pt x="12" y="8"/>
                      <a:pt x="12" y="4"/>
                    </a:cubicBezTo>
                    <a:cubicBezTo>
                      <a:pt x="12" y="0"/>
                      <a:pt x="7" y="0"/>
                      <a:pt x="7" y="4"/>
                    </a:cubicBezTo>
                    <a:cubicBezTo>
                      <a:pt x="7" y="8"/>
                      <a:pt x="7" y="9"/>
                      <a:pt x="8" y="11"/>
                    </a:cubicBezTo>
                    <a:cubicBezTo>
                      <a:pt x="7" y="12"/>
                      <a:pt x="7" y="12"/>
                      <a:pt x="7" y="12"/>
                    </a:cubicBezTo>
                    <a:cubicBezTo>
                      <a:pt x="6" y="15"/>
                      <a:pt x="6" y="18"/>
                      <a:pt x="6" y="20"/>
                    </a:cubicBezTo>
                    <a:cubicBezTo>
                      <a:pt x="5" y="20"/>
                      <a:pt x="5" y="20"/>
                      <a:pt x="4" y="21"/>
                    </a:cubicBezTo>
                    <a:cubicBezTo>
                      <a:pt x="3" y="26"/>
                      <a:pt x="2" y="32"/>
                      <a:pt x="0" y="37"/>
                    </a:cubicBezTo>
                    <a:cubicBezTo>
                      <a:pt x="0" y="38"/>
                      <a:pt x="2" y="39"/>
                      <a:pt x="2" y="38"/>
                    </a:cubicBezTo>
                    <a:cubicBezTo>
                      <a:pt x="4" y="33"/>
                      <a:pt x="5" y="28"/>
                      <a:pt x="6" y="23"/>
                    </a:cubicBezTo>
                    <a:cubicBezTo>
                      <a:pt x="6" y="31"/>
                      <a:pt x="7" y="39"/>
                      <a:pt x="10" y="47"/>
                    </a:cubicBezTo>
                    <a:cubicBezTo>
                      <a:pt x="12" y="51"/>
                      <a:pt x="19" y="50"/>
                      <a:pt x="17" y="4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353" name="Google Shape;4353;p12"/>
              <p:cNvSpPr/>
              <p:nvPr/>
            </p:nvSpPr>
            <p:spPr>
              <a:xfrm>
                <a:off x="1484" y="3806"/>
                <a:ext cx="10" cy="52"/>
              </a:xfrm>
              <a:custGeom>
                <a:rect b="b" l="l" r="r" t="t"/>
                <a:pathLst>
                  <a:path extrusionOk="0" h="28" w="6">
                    <a:moveTo>
                      <a:pt x="5" y="3"/>
                    </a:moveTo>
                    <a:cubicBezTo>
                      <a:pt x="5" y="1"/>
                      <a:pt x="1" y="0"/>
                      <a:pt x="1" y="2"/>
                    </a:cubicBezTo>
                    <a:cubicBezTo>
                      <a:pt x="0" y="10"/>
                      <a:pt x="0" y="20"/>
                      <a:pt x="0" y="24"/>
                    </a:cubicBezTo>
                    <a:cubicBezTo>
                      <a:pt x="0" y="28"/>
                      <a:pt x="6" y="28"/>
                      <a:pt x="6" y="24"/>
                    </a:cubicBezTo>
                    <a:cubicBezTo>
                      <a:pt x="6" y="20"/>
                      <a:pt x="5" y="11"/>
                      <a:pt x="5"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354" name="Google Shape;4354;p12"/>
              <p:cNvSpPr/>
              <p:nvPr/>
            </p:nvSpPr>
            <p:spPr>
              <a:xfrm>
                <a:off x="1496" y="3764"/>
                <a:ext cx="18" cy="77"/>
              </a:xfrm>
              <a:custGeom>
                <a:rect b="b" l="l" r="r" t="t"/>
                <a:pathLst>
                  <a:path extrusionOk="0" h="41" w="10">
                    <a:moveTo>
                      <a:pt x="3" y="4"/>
                    </a:moveTo>
                    <a:cubicBezTo>
                      <a:pt x="0" y="14"/>
                      <a:pt x="0" y="25"/>
                      <a:pt x="0" y="35"/>
                    </a:cubicBezTo>
                    <a:cubicBezTo>
                      <a:pt x="0" y="41"/>
                      <a:pt x="8" y="41"/>
                      <a:pt x="8" y="35"/>
                    </a:cubicBezTo>
                    <a:cubicBezTo>
                      <a:pt x="8" y="25"/>
                      <a:pt x="8" y="15"/>
                      <a:pt x="9" y="5"/>
                    </a:cubicBezTo>
                    <a:cubicBezTo>
                      <a:pt x="10" y="1"/>
                      <a:pt x="4" y="0"/>
                      <a:pt x="3"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355" name="Google Shape;4355;p12"/>
              <p:cNvSpPr/>
              <p:nvPr/>
            </p:nvSpPr>
            <p:spPr>
              <a:xfrm>
                <a:off x="1512" y="3759"/>
                <a:ext cx="30" cy="107"/>
              </a:xfrm>
              <a:custGeom>
                <a:rect b="b" l="l" r="r" t="t"/>
                <a:pathLst>
                  <a:path extrusionOk="0" h="57" w="17">
                    <a:moveTo>
                      <a:pt x="7" y="6"/>
                    </a:moveTo>
                    <a:cubicBezTo>
                      <a:pt x="6" y="8"/>
                      <a:pt x="6" y="10"/>
                      <a:pt x="5" y="12"/>
                    </a:cubicBezTo>
                    <a:cubicBezTo>
                      <a:pt x="5" y="11"/>
                      <a:pt x="5" y="11"/>
                      <a:pt x="5" y="11"/>
                    </a:cubicBezTo>
                    <a:cubicBezTo>
                      <a:pt x="4" y="10"/>
                      <a:pt x="1" y="10"/>
                      <a:pt x="2" y="12"/>
                    </a:cubicBezTo>
                    <a:cubicBezTo>
                      <a:pt x="2" y="15"/>
                      <a:pt x="2" y="17"/>
                      <a:pt x="3" y="20"/>
                    </a:cubicBezTo>
                    <a:cubicBezTo>
                      <a:pt x="0" y="31"/>
                      <a:pt x="1" y="44"/>
                      <a:pt x="7" y="54"/>
                    </a:cubicBezTo>
                    <a:cubicBezTo>
                      <a:pt x="8" y="57"/>
                      <a:pt x="13" y="56"/>
                      <a:pt x="12" y="53"/>
                    </a:cubicBezTo>
                    <a:cubicBezTo>
                      <a:pt x="12" y="39"/>
                      <a:pt x="9" y="23"/>
                      <a:pt x="15" y="10"/>
                    </a:cubicBezTo>
                    <a:cubicBezTo>
                      <a:pt x="17" y="5"/>
                      <a:pt x="10" y="0"/>
                      <a:pt x="7" y="6"/>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356" name="Google Shape;4356;p12"/>
              <p:cNvSpPr/>
              <p:nvPr/>
            </p:nvSpPr>
            <p:spPr>
              <a:xfrm>
                <a:off x="1478" y="3744"/>
                <a:ext cx="15" cy="69"/>
              </a:xfrm>
              <a:custGeom>
                <a:rect b="b" l="l" r="r" t="t"/>
                <a:pathLst>
                  <a:path extrusionOk="0" h="37" w="8">
                    <a:moveTo>
                      <a:pt x="0" y="6"/>
                    </a:moveTo>
                    <a:cubicBezTo>
                      <a:pt x="0" y="14"/>
                      <a:pt x="0" y="23"/>
                      <a:pt x="0" y="32"/>
                    </a:cubicBezTo>
                    <a:cubicBezTo>
                      <a:pt x="0" y="37"/>
                      <a:pt x="7" y="37"/>
                      <a:pt x="8" y="32"/>
                    </a:cubicBezTo>
                    <a:cubicBezTo>
                      <a:pt x="8" y="23"/>
                      <a:pt x="8" y="14"/>
                      <a:pt x="8" y="6"/>
                    </a:cubicBezTo>
                    <a:cubicBezTo>
                      <a:pt x="8" y="0"/>
                      <a:pt x="0" y="0"/>
                      <a:pt x="0" y="6"/>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357" name="Google Shape;4357;p12"/>
              <p:cNvSpPr/>
              <p:nvPr/>
            </p:nvSpPr>
            <p:spPr>
              <a:xfrm>
                <a:off x="1539" y="3759"/>
                <a:ext cx="26" cy="75"/>
              </a:xfrm>
              <a:custGeom>
                <a:rect b="b" l="l" r="r" t="t"/>
                <a:pathLst>
                  <a:path extrusionOk="0" h="40" w="15">
                    <a:moveTo>
                      <a:pt x="5" y="5"/>
                    </a:moveTo>
                    <a:cubicBezTo>
                      <a:pt x="0" y="16"/>
                      <a:pt x="0" y="27"/>
                      <a:pt x="4" y="37"/>
                    </a:cubicBezTo>
                    <a:cubicBezTo>
                      <a:pt x="5" y="40"/>
                      <a:pt x="10" y="40"/>
                      <a:pt x="10" y="36"/>
                    </a:cubicBezTo>
                    <a:cubicBezTo>
                      <a:pt x="9" y="28"/>
                      <a:pt x="9" y="18"/>
                      <a:pt x="13" y="10"/>
                    </a:cubicBezTo>
                    <a:cubicBezTo>
                      <a:pt x="15" y="5"/>
                      <a:pt x="7" y="0"/>
                      <a:pt x="5"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358" name="Google Shape;4358;p12"/>
              <p:cNvSpPr/>
              <p:nvPr/>
            </p:nvSpPr>
            <p:spPr>
              <a:xfrm>
                <a:off x="1579" y="3791"/>
                <a:ext cx="15" cy="58"/>
              </a:xfrm>
              <a:custGeom>
                <a:rect b="b" l="l" r="r" t="t"/>
                <a:pathLst>
                  <a:path extrusionOk="0" h="31" w="8">
                    <a:moveTo>
                      <a:pt x="0" y="5"/>
                    </a:moveTo>
                    <a:cubicBezTo>
                      <a:pt x="0" y="13"/>
                      <a:pt x="0" y="20"/>
                      <a:pt x="1" y="28"/>
                    </a:cubicBezTo>
                    <a:cubicBezTo>
                      <a:pt x="1" y="31"/>
                      <a:pt x="6" y="31"/>
                      <a:pt x="7" y="28"/>
                    </a:cubicBezTo>
                    <a:cubicBezTo>
                      <a:pt x="8" y="20"/>
                      <a:pt x="8" y="13"/>
                      <a:pt x="8" y="5"/>
                    </a:cubicBezTo>
                    <a:cubicBezTo>
                      <a:pt x="8" y="0"/>
                      <a:pt x="0" y="0"/>
                      <a:pt x="0"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359" name="Google Shape;4359;p12"/>
              <p:cNvSpPr/>
              <p:nvPr/>
            </p:nvSpPr>
            <p:spPr>
              <a:xfrm>
                <a:off x="1640" y="3738"/>
                <a:ext cx="24" cy="99"/>
              </a:xfrm>
              <a:custGeom>
                <a:rect b="b" l="l" r="r" t="t"/>
                <a:pathLst>
                  <a:path extrusionOk="0" h="53" w="14">
                    <a:moveTo>
                      <a:pt x="10" y="2"/>
                    </a:moveTo>
                    <a:cubicBezTo>
                      <a:pt x="8" y="8"/>
                      <a:pt x="6" y="15"/>
                      <a:pt x="5" y="22"/>
                    </a:cubicBezTo>
                    <a:cubicBezTo>
                      <a:pt x="3" y="21"/>
                      <a:pt x="0" y="22"/>
                      <a:pt x="0" y="25"/>
                    </a:cubicBezTo>
                    <a:cubicBezTo>
                      <a:pt x="0" y="32"/>
                      <a:pt x="1" y="38"/>
                      <a:pt x="4" y="44"/>
                    </a:cubicBezTo>
                    <a:cubicBezTo>
                      <a:pt x="4" y="45"/>
                      <a:pt x="4" y="45"/>
                      <a:pt x="4" y="45"/>
                    </a:cubicBezTo>
                    <a:cubicBezTo>
                      <a:pt x="4" y="46"/>
                      <a:pt x="4" y="47"/>
                      <a:pt x="5" y="47"/>
                    </a:cubicBezTo>
                    <a:cubicBezTo>
                      <a:pt x="6" y="48"/>
                      <a:pt x="6" y="50"/>
                      <a:pt x="7" y="51"/>
                    </a:cubicBezTo>
                    <a:cubicBezTo>
                      <a:pt x="9" y="53"/>
                      <a:pt x="13" y="52"/>
                      <a:pt x="12" y="49"/>
                    </a:cubicBezTo>
                    <a:cubicBezTo>
                      <a:pt x="11" y="43"/>
                      <a:pt x="9" y="38"/>
                      <a:pt x="8" y="33"/>
                    </a:cubicBezTo>
                    <a:cubicBezTo>
                      <a:pt x="9" y="23"/>
                      <a:pt x="10" y="13"/>
                      <a:pt x="13" y="3"/>
                    </a:cubicBezTo>
                    <a:cubicBezTo>
                      <a:pt x="14" y="1"/>
                      <a:pt x="11" y="0"/>
                      <a:pt x="10" y="2"/>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360" name="Google Shape;4360;p12"/>
              <p:cNvSpPr/>
              <p:nvPr/>
            </p:nvSpPr>
            <p:spPr>
              <a:xfrm>
                <a:off x="1668" y="3738"/>
                <a:ext cx="30" cy="88"/>
              </a:xfrm>
              <a:custGeom>
                <a:rect b="b" l="l" r="r" t="t"/>
                <a:pathLst>
                  <a:path extrusionOk="0" h="47" w="17">
                    <a:moveTo>
                      <a:pt x="12" y="2"/>
                    </a:moveTo>
                    <a:cubicBezTo>
                      <a:pt x="4" y="14"/>
                      <a:pt x="0" y="28"/>
                      <a:pt x="1" y="43"/>
                    </a:cubicBezTo>
                    <a:cubicBezTo>
                      <a:pt x="1" y="47"/>
                      <a:pt x="7" y="47"/>
                      <a:pt x="7" y="43"/>
                    </a:cubicBezTo>
                    <a:cubicBezTo>
                      <a:pt x="8" y="29"/>
                      <a:pt x="9" y="16"/>
                      <a:pt x="16" y="3"/>
                    </a:cubicBezTo>
                    <a:cubicBezTo>
                      <a:pt x="17" y="1"/>
                      <a:pt x="14" y="0"/>
                      <a:pt x="12" y="2"/>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361" name="Google Shape;4361;p12"/>
              <p:cNvSpPr/>
              <p:nvPr/>
            </p:nvSpPr>
            <p:spPr>
              <a:xfrm>
                <a:off x="1703" y="3753"/>
                <a:ext cx="15" cy="83"/>
              </a:xfrm>
              <a:custGeom>
                <a:rect b="b" l="l" r="r" t="t"/>
                <a:pathLst>
                  <a:path extrusionOk="0" h="44" w="8">
                    <a:moveTo>
                      <a:pt x="6" y="3"/>
                    </a:moveTo>
                    <a:cubicBezTo>
                      <a:pt x="6" y="0"/>
                      <a:pt x="2" y="0"/>
                      <a:pt x="2" y="3"/>
                    </a:cubicBezTo>
                    <a:cubicBezTo>
                      <a:pt x="2" y="7"/>
                      <a:pt x="2" y="11"/>
                      <a:pt x="2" y="15"/>
                    </a:cubicBezTo>
                    <a:cubicBezTo>
                      <a:pt x="1" y="15"/>
                      <a:pt x="0" y="16"/>
                      <a:pt x="0" y="17"/>
                    </a:cubicBezTo>
                    <a:cubicBezTo>
                      <a:pt x="0" y="22"/>
                      <a:pt x="0" y="28"/>
                      <a:pt x="0" y="33"/>
                    </a:cubicBezTo>
                    <a:cubicBezTo>
                      <a:pt x="0" y="34"/>
                      <a:pt x="1" y="35"/>
                      <a:pt x="2" y="35"/>
                    </a:cubicBezTo>
                    <a:cubicBezTo>
                      <a:pt x="2" y="37"/>
                      <a:pt x="2" y="39"/>
                      <a:pt x="2" y="41"/>
                    </a:cubicBezTo>
                    <a:cubicBezTo>
                      <a:pt x="2" y="44"/>
                      <a:pt x="6" y="44"/>
                      <a:pt x="7" y="41"/>
                    </a:cubicBezTo>
                    <a:cubicBezTo>
                      <a:pt x="8" y="28"/>
                      <a:pt x="7" y="16"/>
                      <a:pt x="6"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362" name="Google Shape;4362;p12"/>
              <p:cNvSpPr/>
              <p:nvPr/>
            </p:nvSpPr>
            <p:spPr>
              <a:xfrm>
                <a:off x="1742" y="3730"/>
                <a:ext cx="32" cy="92"/>
              </a:xfrm>
              <a:custGeom>
                <a:rect b="b" l="l" r="r" t="t"/>
                <a:pathLst>
                  <a:path extrusionOk="0" h="49" w="18">
                    <a:moveTo>
                      <a:pt x="17" y="45"/>
                    </a:moveTo>
                    <a:cubicBezTo>
                      <a:pt x="14" y="36"/>
                      <a:pt x="14" y="27"/>
                      <a:pt x="16" y="18"/>
                    </a:cubicBezTo>
                    <a:cubicBezTo>
                      <a:pt x="17" y="13"/>
                      <a:pt x="11" y="12"/>
                      <a:pt x="10" y="16"/>
                    </a:cubicBezTo>
                    <a:cubicBezTo>
                      <a:pt x="10" y="16"/>
                      <a:pt x="10" y="16"/>
                      <a:pt x="10" y="16"/>
                    </a:cubicBezTo>
                    <a:cubicBezTo>
                      <a:pt x="9" y="16"/>
                      <a:pt x="9" y="16"/>
                      <a:pt x="9" y="16"/>
                    </a:cubicBezTo>
                    <a:cubicBezTo>
                      <a:pt x="9" y="12"/>
                      <a:pt x="9" y="8"/>
                      <a:pt x="10" y="4"/>
                    </a:cubicBezTo>
                    <a:cubicBezTo>
                      <a:pt x="10" y="1"/>
                      <a:pt x="5" y="0"/>
                      <a:pt x="4" y="4"/>
                    </a:cubicBezTo>
                    <a:cubicBezTo>
                      <a:pt x="2" y="12"/>
                      <a:pt x="1" y="21"/>
                      <a:pt x="1" y="30"/>
                    </a:cubicBezTo>
                    <a:cubicBezTo>
                      <a:pt x="0" y="30"/>
                      <a:pt x="0" y="30"/>
                      <a:pt x="0" y="31"/>
                    </a:cubicBezTo>
                    <a:cubicBezTo>
                      <a:pt x="0" y="35"/>
                      <a:pt x="0" y="39"/>
                      <a:pt x="0" y="43"/>
                    </a:cubicBezTo>
                    <a:cubicBezTo>
                      <a:pt x="0" y="44"/>
                      <a:pt x="1" y="44"/>
                      <a:pt x="1" y="44"/>
                    </a:cubicBezTo>
                    <a:cubicBezTo>
                      <a:pt x="2" y="48"/>
                      <a:pt x="8" y="47"/>
                      <a:pt x="8" y="43"/>
                    </a:cubicBezTo>
                    <a:cubicBezTo>
                      <a:pt x="8" y="43"/>
                      <a:pt x="8" y="43"/>
                      <a:pt x="8" y="43"/>
                    </a:cubicBezTo>
                    <a:cubicBezTo>
                      <a:pt x="8" y="44"/>
                      <a:pt x="8" y="44"/>
                      <a:pt x="8" y="45"/>
                    </a:cubicBezTo>
                    <a:cubicBezTo>
                      <a:pt x="9" y="48"/>
                      <a:pt x="12" y="48"/>
                      <a:pt x="13" y="47"/>
                    </a:cubicBezTo>
                    <a:cubicBezTo>
                      <a:pt x="14" y="49"/>
                      <a:pt x="18" y="47"/>
                      <a:pt x="17" y="4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363" name="Google Shape;4363;p12"/>
              <p:cNvSpPr/>
              <p:nvPr/>
            </p:nvSpPr>
            <p:spPr>
              <a:xfrm>
                <a:off x="1808" y="3760"/>
                <a:ext cx="9" cy="61"/>
              </a:xfrm>
              <a:custGeom>
                <a:rect b="b" l="l" r="r" t="t"/>
                <a:pathLst>
                  <a:path extrusionOk="0" h="32" w="5">
                    <a:moveTo>
                      <a:pt x="5" y="3"/>
                    </a:moveTo>
                    <a:cubicBezTo>
                      <a:pt x="5" y="0"/>
                      <a:pt x="0" y="0"/>
                      <a:pt x="0" y="3"/>
                    </a:cubicBezTo>
                    <a:cubicBezTo>
                      <a:pt x="0" y="12"/>
                      <a:pt x="0" y="20"/>
                      <a:pt x="0" y="29"/>
                    </a:cubicBezTo>
                    <a:cubicBezTo>
                      <a:pt x="0" y="32"/>
                      <a:pt x="5" y="32"/>
                      <a:pt x="5" y="29"/>
                    </a:cubicBezTo>
                    <a:cubicBezTo>
                      <a:pt x="5" y="20"/>
                      <a:pt x="5" y="12"/>
                      <a:pt x="5"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364" name="Google Shape;4364;p12"/>
              <p:cNvSpPr/>
              <p:nvPr/>
            </p:nvSpPr>
            <p:spPr>
              <a:xfrm>
                <a:off x="1835" y="3753"/>
                <a:ext cx="24" cy="77"/>
              </a:xfrm>
              <a:custGeom>
                <a:rect b="b" l="l" r="r" t="t"/>
                <a:pathLst>
                  <a:path extrusionOk="0" h="41" w="14">
                    <a:moveTo>
                      <a:pt x="7" y="6"/>
                    </a:moveTo>
                    <a:cubicBezTo>
                      <a:pt x="7" y="5"/>
                      <a:pt x="7" y="5"/>
                      <a:pt x="7" y="4"/>
                    </a:cubicBezTo>
                    <a:cubicBezTo>
                      <a:pt x="6" y="0"/>
                      <a:pt x="0" y="2"/>
                      <a:pt x="1" y="5"/>
                    </a:cubicBezTo>
                    <a:cubicBezTo>
                      <a:pt x="2" y="13"/>
                      <a:pt x="2" y="21"/>
                      <a:pt x="3" y="29"/>
                    </a:cubicBezTo>
                    <a:cubicBezTo>
                      <a:pt x="3" y="31"/>
                      <a:pt x="4" y="32"/>
                      <a:pt x="5" y="32"/>
                    </a:cubicBezTo>
                    <a:cubicBezTo>
                      <a:pt x="5" y="34"/>
                      <a:pt x="5" y="35"/>
                      <a:pt x="5" y="37"/>
                    </a:cubicBezTo>
                    <a:cubicBezTo>
                      <a:pt x="6" y="41"/>
                      <a:pt x="10" y="41"/>
                      <a:pt x="10" y="37"/>
                    </a:cubicBezTo>
                    <a:cubicBezTo>
                      <a:pt x="12" y="28"/>
                      <a:pt x="11" y="19"/>
                      <a:pt x="13" y="10"/>
                    </a:cubicBezTo>
                    <a:cubicBezTo>
                      <a:pt x="14" y="6"/>
                      <a:pt x="9" y="4"/>
                      <a:pt x="7" y="6"/>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365" name="Google Shape;4365;p12"/>
              <p:cNvSpPr/>
              <p:nvPr/>
            </p:nvSpPr>
            <p:spPr>
              <a:xfrm>
                <a:off x="1865" y="3751"/>
                <a:ext cx="28" cy="98"/>
              </a:xfrm>
              <a:custGeom>
                <a:rect b="b" l="l" r="r" t="t"/>
                <a:pathLst>
                  <a:path extrusionOk="0" h="52" w="16">
                    <a:moveTo>
                      <a:pt x="7" y="5"/>
                    </a:moveTo>
                    <a:cubicBezTo>
                      <a:pt x="7" y="7"/>
                      <a:pt x="7" y="9"/>
                      <a:pt x="6" y="12"/>
                    </a:cubicBezTo>
                    <a:cubicBezTo>
                      <a:pt x="5" y="11"/>
                      <a:pt x="3" y="12"/>
                      <a:pt x="3" y="14"/>
                    </a:cubicBezTo>
                    <a:cubicBezTo>
                      <a:pt x="3" y="17"/>
                      <a:pt x="3" y="21"/>
                      <a:pt x="1" y="23"/>
                    </a:cubicBezTo>
                    <a:cubicBezTo>
                      <a:pt x="0" y="25"/>
                      <a:pt x="3" y="26"/>
                      <a:pt x="4" y="25"/>
                    </a:cubicBezTo>
                    <a:cubicBezTo>
                      <a:pt x="3" y="33"/>
                      <a:pt x="3" y="41"/>
                      <a:pt x="4" y="49"/>
                    </a:cubicBezTo>
                    <a:cubicBezTo>
                      <a:pt x="5" y="52"/>
                      <a:pt x="9" y="52"/>
                      <a:pt x="10" y="49"/>
                    </a:cubicBezTo>
                    <a:cubicBezTo>
                      <a:pt x="13" y="35"/>
                      <a:pt x="13" y="20"/>
                      <a:pt x="15" y="6"/>
                    </a:cubicBezTo>
                    <a:cubicBezTo>
                      <a:pt x="16" y="1"/>
                      <a:pt x="8" y="0"/>
                      <a:pt x="7"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366" name="Google Shape;4366;p12"/>
              <p:cNvSpPr/>
              <p:nvPr/>
            </p:nvSpPr>
            <p:spPr>
              <a:xfrm>
                <a:off x="1785" y="3760"/>
                <a:ext cx="21" cy="87"/>
              </a:xfrm>
              <a:custGeom>
                <a:rect b="b" l="l" r="r" t="t"/>
                <a:pathLst>
                  <a:path extrusionOk="0" h="46" w="12">
                    <a:moveTo>
                      <a:pt x="8" y="7"/>
                    </a:moveTo>
                    <a:cubicBezTo>
                      <a:pt x="8" y="5"/>
                      <a:pt x="7" y="4"/>
                      <a:pt x="7" y="2"/>
                    </a:cubicBezTo>
                    <a:cubicBezTo>
                      <a:pt x="6" y="0"/>
                      <a:pt x="3" y="1"/>
                      <a:pt x="3" y="3"/>
                    </a:cubicBezTo>
                    <a:cubicBezTo>
                      <a:pt x="4" y="5"/>
                      <a:pt x="4" y="6"/>
                      <a:pt x="4" y="7"/>
                    </a:cubicBezTo>
                    <a:cubicBezTo>
                      <a:pt x="4" y="8"/>
                      <a:pt x="3" y="9"/>
                      <a:pt x="3" y="10"/>
                    </a:cubicBezTo>
                    <a:cubicBezTo>
                      <a:pt x="1" y="21"/>
                      <a:pt x="0" y="32"/>
                      <a:pt x="4" y="42"/>
                    </a:cubicBezTo>
                    <a:cubicBezTo>
                      <a:pt x="5" y="46"/>
                      <a:pt x="11" y="46"/>
                      <a:pt x="11" y="41"/>
                    </a:cubicBezTo>
                    <a:cubicBezTo>
                      <a:pt x="11" y="37"/>
                      <a:pt x="11" y="33"/>
                      <a:pt x="10" y="28"/>
                    </a:cubicBezTo>
                    <a:cubicBezTo>
                      <a:pt x="11" y="28"/>
                      <a:pt x="11" y="28"/>
                      <a:pt x="11" y="27"/>
                    </a:cubicBezTo>
                    <a:cubicBezTo>
                      <a:pt x="11" y="25"/>
                      <a:pt x="11" y="23"/>
                      <a:pt x="11" y="21"/>
                    </a:cubicBezTo>
                    <a:cubicBezTo>
                      <a:pt x="11" y="18"/>
                      <a:pt x="11" y="15"/>
                      <a:pt x="11" y="12"/>
                    </a:cubicBezTo>
                    <a:cubicBezTo>
                      <a:pt x="12" y="9"/>
                      <a:pt x="10" y="7"/>
                      <a:pt x="8" y="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367" name="Google Shape;4367;p12"/>
              <p:cNvSpPr/>
              <p:nvPr/>
            </p:nvSpPr>
            <p:spPr>
              <a:xfrm>
                <a:off x="1617" y="3764"/>
                <a:ext cx="23" cy="53"/>
              </a:xfrm>
              <a:custGeom>
                <a:rect b="b" l="l" r="r" t="t"/>
                <a:pathLst>
                  <a:path extrusionOk="0" h="28" w="13">
                    <a:moveTo>
                      <a:pt x="12" y="24"/>
                    </a:moveTo>
                    <a:cubicBezTo>
                      <a:pt x="9" y="17"/>
                      <a:pt x="6" y="10"/>
                      <a:pt x="4" y="2"/>
                    </a:cubicBezTo>
                    <a:cubicBezTo>
                      <a:pt x="3" y="0"/>
                      <a:pt x="0" y="1"/>
                      <a:pt x="0" y="3"/>
                    </a:cubicBezTo>
                    <a:cubicBezTo>
                      <a:pt x="3" y="11"/>
                      <a:pt x="5" y="19"/>
                      <a:pt x="9" y="26"/>
                    </a:cubicBezTo>
                    <a:cubicBezTo>
                      <a:pt x="10" y="28"/>
                      <a:pt x="13" y="26"/>
                      <a:pt x="12" y="2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368" name="Google Shape;4368;p12"/>
              <p:cNvSpPr/>
              <p:nvPr/>
            </p:nvSpPr>
            <p:spPr>
              <a:xfrm>
                <a:off x="1572" y="3744"/>
                <a:ext cx="32" cy="82"/>
              </a:xfrm>
              <a:custGeom>
                <a:rect b="b" l="l" r="r" t="t"/>
                <a:pathLst>
                  <a:path extrusionOk="0" h="44" w="18">
                    <a:moveTo>
                      <a:pt x="16" y="37"/>
                    </a:moveTo>
                    <a:cubicBezTo>
                      <a:pt x="11" y="27"/>
                      <a:pt x="7" y="18"/>
                      <a:pt x="12" y="7"/>
                    </a:cubicBezTo>
                    <a:cubicBezTo>
                      <a:pt x="14" y="3"/>
                      <a:pt x="8" y="0"/>
                      <a:pt x="6" y="4"/>
                    </a:cubicBezTo>
                    <a:cubicBezTo>
                      <a:pt x="0" y="17"/>
                      <a:pt x="3" y="28"/>
                      <a:pt x="10" y="40"/>
                    </a:cubicBezTo>
                    <a:cubicBezTo>
                      <a:pt x="12" y="44"/>
                      <a:pt x="18" y="40"/>
                      <a:pt x="16" y="3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369" name="Google Shape;4369;p12"/>
              <p:cNvSpPr/>
              <p:nvPr/>
            </p:nvSpPr>
            <p:spPr>
              <a:xfrm>
                <a:off x="1686" y="3768"/>
                <a:ext cx="19" cy="60"/>
              </a:xfrm>
              <a:custGeom>
                <a:rect b="b" l="l" r="r" t="t"/>
                <a:pathLst>
                  <a:path extrusionOk="0" h="32" w="11">
                    <a:moveTo>
                      <a:pt x="3" y="4"/>
                    </a:moveTo>
                    <a:cubicBezTo>
                      <a:pt x="0" y="12"/>
                      <a:pt x="1" y="20"/>
                      <a:pt x="3" y="28"/>
                    </a:cubicBezTo>
                    <a:cubicBezTo>
                      <a:pt x="4" y="32"/>
                      <a:pt x="10" y="30"/>
                      <a:pt x="9" y="26"/>
                    </a:cubicBezTo>
                    <a:cubicBezTo>
                      <a:pt x="8" y="20"/>
                      <a:pt x="7" y="13"/>
                      <a:pt x="9" y="6"/>
                    </a:cubicBezTo>
                    <a:cubicBezTo>
                      <a:pt x="11" y="2"/>
                      <a:pt x="4" y="0"/>
                      <a:pt x="3"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370" name="Google Shape;4370;p12"/>
              <p:cNvSpPr/>
              <p:nvPr/>
            </p:nvSpPr>
            <p:spPr>
              <a:xfrm>
                <a:off x="1907" y="3740"/>
                <a:ext cx="27" cy="94"/>
              </a:xfrm>
              <a:custGeom>
                <a:rect b="b" l="l" r="r" t="t"/>
                <a:pathLst>
                  <a:path extrusionOk="0" h="50" w="15">
                    <a:moveTo>
                      <a:pt x="10" y="28"/>
                    </a:moveTo>
                    <a:cubicBezTo>
                      <a:pt x="11" y="21"/>
                      <a:pt x="11" y="13"/>
                      <a:pt x="13" y="7"/>
                    </a:cubicBezTo>
                    <a:cubicBezTo>
                      <a:pt x="15" y="2"/>
                      <a:pt x="7" y="0"/>
                      <a:pt x="6" y="5"/>
                    </a:cubicBezTo>
                    <a:cubicBezTo>
                      <a:pt x="5" y="8"/>
                      <a:pt x="4" y="12"/>
                      <a:pt x="4" y="16"/>
                    </a:cubicBezTo>
                    <a:cubicBezTo>
                      <a:pt x="4" y="16"/>
                      <a:pt x="3" y="16"/>
                      <a:pt x="3" y="17"/>
                    </a:cubicBezTo>
                    <a:cubicBezTo>
                      <a:pt x="0" y="27"/>
                      <a:pt x="0" y="36"/>
                      <a:pt x="4" y="46"/>
                    </a:cubicBezTo>
                    <a:cubicBezTo>
                      <a:pt x="6" y="50"/>
                      <a:pt x="13" y="47"/>
                      <a:pt x="11" y="42"/>
                    </a:cubicBezTo>
                    <a:cubicBezTo>
                      <a:pt x="9" y="39"/>
                      <a:pt x="8" y="35"/>
                      <a:pt x="8" y="31"/>
                    </a:cubicBezTo>
                    <a:cubicBezTo>
                      <a:pt x="9" y="31"/>
                      <a:pt x="10" y="30"/>
                      <a:pt x="10" y="28"/>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371" name="Google Shape;4371;p12"/>
              <p:cNvSpPr/>
              <p:nvPr/>
            </p:nvSpPr>
            <p:spPr>
              <a:xfrm>
                <a:off x="1945" y="3766"/>
                <a:ext cx="14" cy="58"/>
              </a:xfrm>
              <a:custGeom>
                <a:rect b="b" l="l" r="r" t="t"/>
                <a:pathLst>
                  <a:path extrusionOk="0" h="31" w="8">
                    <a:moveTo>
                      <a:pt x="5" y="3"/>
                    </a:moveTo>
                    <a:cubicBezTo>
                      <a:pt x="5" y="0"/>
                      <a:pt x="0" y="1"/>
                      <a:pt x="0" y="4"/>
                    </a:cubicBezTo>
                    <a:cubicBezTo>
                      <a:pt x="2" y="12"/>
                      <a:pt x="2" y="20"/>
                      <a:pt x="3" y="28"/>
                    </a:cubicBezTo>
                    <a:cubicBezTo>
                      <a:pt x="3" y="31"/>
                      <a:pt x="7" y="31"/>
                      <a:pt x="7" y="28"/>
                    </a:cubicBezTo>
                    <a:cubicBezTo>
                      <a:pt x="8" y="20"/>
                      <a:pt x="7" y="11"/>
                      <a:pt x="5"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372" name="Google Shape;4372;p12"/>
              <p:cNvSpPr/>
              <p:nvPr/>
            </p:nvSpPr>
            <p:spPr>
              <a:xfrm>
                <a:off x="1955" y="3760"/>
                <a:ext cx="34" cy="96"/>
              </a:xfrm>
              <a:custGeom>
                <a:rect b="b" l="l" r="r" t="t"/>
                <a:pathLst>
                  <a:path extrusionOk="0" h="51" w="19">
                    <a:moveTo>
                      <a:pt x="17" y="44"/>
                    </a:moveTo>
                    <a:cubicBezTo>
                      <a:pt x="14" y="34"/>
                      <a:pt x="13" y="23"/>
                      <a:pt x="12" y="12"/>
                    </a:cubicBezTo>
                    <a:cubicBezTo>
                      <a:pt x="12" y="12"/>
                      <a:pt x="12" y="12"/>
                      <a:pt x="11" y="12"/>
                    </a:cubicBezTo>
                    <a:cubicBezTo>
                      <a:pt x="11" y="9"/>
                      <a:pt x="11" y="8"/>
                      <a:pt x="11" y="4"/>
                    </a:cubicBezTo>
                    <a:cubicBezTo>
                      <a:pt x="11" y="0"/>
                      <a:pt x="7" y="0"/>
                      <a:pt x="7" y="4"/>
                    </a:cubicBezTo>
                    <a:cubicBezTo>
                      <a:pt x="7" y="8"/>
                      <a:pt x="7" y="9"/>
                      <a:pt x="7" y="11"/>
                    </a:cubicBezTo>
                    <a:cubicBezTo>
                      <a:pt x="7" y="12"/>
                      <a:pt x="6" y="12"/>
                      <a:pt x="6" y="12"/>
                    </a:cubicBezTo>
                    <a:cubicBezTo>
                      <a:pt x="6" y="15"/>
                      <a:pt x="6" y="18"/>
                      <a:pt x="6" y="20"/>
                    </a:cubicBezTo>
                    <a:cubicBezTo>
                      <a:pt x="5" y="20"/>
                      <a:pt x="4" y="20"/>
                      <a:pt x="4" y="21"/>
                    </a:cubicBezTo>
                    <a:cubicBezTo>
                      <a:pt x="2" y="26"/>
                      <a:pt x="2" y="32"/>
                      <a:pt x="0" y="37"/>
                    </a:cubicBezTo>
                    <a:cubicBezTo>
                      <a:pt x="0" y="38"/>
                      <a:pt x="2" y="39"/>
                      <a:pt x="2" y="38"/>
                    </a:cubicBezTo>
                    <a:cubicBezTo>
                      <a:pt x="3" y="33"/>
                      <a:pt x="4" y="28"/>
                      <a:pt x="5" y="23"/>
                    </a:cubicBezTo>
                    <a:cubicBezTo>
                      <a:pt x="5" y="31"/>
                      <a:pt x="6" y="39"/>
                      <a:pt x="9" y="47"/>
                    </a:cubicBezTo>
                    <a:cubicBezTo>
                      <a:pt x="11" y="51"/>
                      <a:pt x="19" y="50"/>
                      <a:pt x="17" y="4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373" name="Google Shape;4373;p12"/>
              <p:cNvSpPr/>
              <p:nvPr/>
            </p:nvSpPr>
            <p:spPr>
              <a:xfrm>
                <a:off x="1998" y="3806"/>
                <a:ext cx="12" cy="52"/>
              </a:xfrm>
              <a:custGeom>
                <a:rect b="b" l="l" r="r" t="t"/>
                <a:pathLst>
                  <a:path extrusionOk="0" h="28" w="7">
                    <a:moveTo>
                      <a:pt x="6" y="3"/>
                    </a:moveTo>
                    <a:cubicBezTo>
                      <a:pt x="5" y="1"/>
                      <a:pt x="2" y="0"/>
                      <a:pt x="1" y="2"/>
                    </a:cubicBezTo>
                    <a:cubicBezTo>
                      <a:pt x="1" y="10"/>
                      <a:pt x="0" y="20"/>
                      <a:pt x="0" y="24"/>
                    </a:cubicBezTo>
                    <a:cubicBezTo>
                      <a:pt x="0" y="28"/>
                      <a:pt x="7" y="28"/>
                      <a:pt x="7" y="24"/>
                    </a:cubicBezTo>
                    <a:cubicBezTo>
                      <a:pt x="7" y="20"/>
                      <a:pt x="6" y="11"/>
                      <a:pt x="6"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374" name="Google Shape;4374;p12"/>
              <p:cNvSpPr/>
              <p:nvPr/>
            </p:nvSpPr>
            <p:spPr>
              <a:xfrm>
                <a:off x="2010" y="3764"/>
                <a:ext cx="18" cy="77"/>
              </a:xfrm>
              <a:custGeom>
                <a:rect b="b" l="l" r="r" t="t"/>
                <a:pathLst>
                  <a:path extrusionOk="0" h="41" w="10">
                    <a:moveTo>
                      <a:pt x="3" y="4"/>
                    </a:moveTo>
                    <a:cubicBezTo>
                      <a:pt x="1" y="14"/>
                      <a:pt x="0" y="25"/>
                      <a:pt x="1" y="35"/>
                    </a:cubicBezTo>
                    <a:cubicBezTo>
                      <a:pt x="1" y="41"/>
                      <a:pt x="9" y="41"/>
                      <a:pt x="9" y="35"/>
                    </a:cubicBezTo>
                    <a:cubicBezTo>
                      <a:pt x="9" y="25"/>
                      <a:pt x="9" y="15"/>
                      <a:pt x="10" y="5"/>
                    </a:cubicBezTo>
                    <a:cubicBezTo>
                      <a:pt x="10" y="1"/>
                      <a:pt x="4" y="0"/>
                      <a:pt x="3"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375" name="Google Shape;4375;p12"/>
              <p:cNvSpPr/>
              <p:nvPr/>
            </p:nvSpPr>
            <p:spPr>
              <a:xfrm>
                <a:off x="2028" y="3759"/>
                <a:ext cx="30" cy="107"/>
              </a:xfrm>
              <a:custGeom>
                <a:rect b="b" l="l" r="r" t="t"/>
                <a:pathLst>
                  <a:path extrusionOk="0" h="57" w="17">
                    <a:moveTo>
                      <a:pt x="7" y="6"/>
                    </a:moveTo>
                    <a:cubicBezTo>
                      <a:pt x="6" y="8"/>
                      <a:pt x="5" y="10"/>
                      <a:pt x="4" y="12"/>
                    </a:cubicBezTo>
                    <a:cubicBezTo>
                      <a:pt x="4" y="11"/>
                      <a:pt x="4" y="11"/>
                      <a:pt x="4" y="11"/>
                    </a:cubicBezTo>
                    <a:cubicBezTo>
                      <a:pt x="4" y="10"/>
                      <a:pt x="1" y="10"/>
                      <a:pt x="1" y="12"/>
                    </a:cubicBezTo>
                    <a:cubicBezTo>
                      <a:pt x="2" y="15"/>
                      <a:pt x="2" y="17"/>
                      <a:pt x="2" y="20"/>
                    </a:cubicBezTo>
                    <a:cubicBezTo>
                      <a:pt x="0" y="31"/>
                      <a:pt x="1" y="44"/>
                      <a:pt x="6" y="54"/>
                    </a:cubicBezTo>
                    <a:cubicBezTo>
                      <a:pt x="8" y="57"/>
                      <a:pt x="12" y="56"/>
                      <a:pt x="12" y="53"/>
                    </a:cubicBezTo>
                    <a:cubicBezTo>
                      <a:pt x="11" y="39"/>
                      <a:pt x="9" y="23"/>
                      <a:pt x="15" y="10"/>
                    </a:cubicBezTo>
                    <a:cubicBezTo>
                      <a:pt x="17" y="5"/>
                      <a:pt x="10" y="0"/>
                      <a:pt x="7" y="6"/>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376" name="Google Shape;4376;p12"/>
              <p:cNvSpPr/>
              <p:nvPr/>
            </p:nvSpPr>
            <p:spPr>
              <a:xfrm>
                <a:off x="1992" y="3744"/>
                <a:ext cx="15" cy="69"/>
              </a:xfrm>
              <a:custGeom>
                <a:rect b="b" l="l" r="r" t="t"/>
                <a:pathLst>
                  <a:path extrusionOk="0" h="37" w="8">
                    <a:moveTo>
                      <a:pt x="0" y="6"/>
                    </a:moveTo>
                    <a:cubicBezTo>
                      <a:pt x="0" y="14"/>
                      <a:pt x="0" y="23"/>
                      <a:pt x="1" y="32"/>
                    </a:cubicBezTo>
                    <a:cubicBezTo>
                      <a:pt x="1" y="37"/>
                      <a:pt x="8" y="37"/>
                      <a:pt x="8" y="32"/>
                    </a:cubicBezTo>
                    <a:cubicBezTo>
                      <a:pt x="8" y="23"/>
                      <a:pt x="8" y="14"/>
                      <a:pt x="8" y="6"/>
                    </a:cubicBezTo>
                    <a:cubicBezTo>
                      <a:pt x="8" y="0"/>
                      <a:pt x="0" y="0"/>
                      <a:pt x="0" y="6"/>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377" name="Google Shape;4377;p12"/>
              <p:cNvSpPr/>
              <p:nvPr/>
            </p:nvSpPr>
            <p:spPr>
              <a:xfrm>
                <a:off x="2053" y="3759"/>
                <a:ext cx="28" cy="75"/>
              </a:xfrm>
              <a:custGeom>
                <a:rect b="b" l="l" r="r" t="t"/>
                <a:pathLst>
                  <a:path extrusionOk="0" h="40" w="16">
                    <a:moveTo>
                      <a:pt x="5" y="5"/>
                    </a:moveTo>
                    <a:cubicBezTo>
                      <a:pt x="1" y="16"/>
                      <a:pt x="0" y="27"/>
                      <a:pt x="4" y="37"/>
                    </a:cubicBezTo>
                    <a:cubicBezTo>
                      <a:pt x="5" y="40"/>
                      <a:pt x="10" y="40"/>
                      <a:pt x="10" y="36"/>
                    </a:cubicBezTo>
                    <a:cubicBezTo>
                      <a:pt x="10" y="28"/>
                      <a:pt x="9" y="18"/>
                      <a:pt x="13" y="10"/>
                    </a:cubicBezTo>
                    <a:cubicBezTo>
                      <a:pt x="16" y="5"/>
                      <a:pt x="8" y="0"/>
                      <a:pt x="5"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378" name="Google Shape;4378;p12"/>
              <p:cNvSpPr/>
              <p:nvPr/>
            </p:nvSpPr>
            <p:spPr>
              <a:xfrm>
                <a:off x="2095" y="3791"/>
                <a:ext cx="14" cy="58"/>
              </a:xfrm>
              <a:custGeom>
                <a:rect b="b" l="l" r="r" t="t"/>
                <a:pathLst>
                  <a:path extrusionOk="0" h="31" w="8">
                    <a:moveTo>
                      <a:pt x="0" y="5"/>
                    </a:moveTo>
                    <a:cubicBezTo>
                      <a:pt x="0" y="13"/>
                      <a:pt x="0" y="20"/>
                      <a:pt x="1" y="28"/>
                    </a:cubicBezTo>
                    <a:cubicBezTo>
                      <a:pt x="1" y="31"/>
                      <a:pt x="6" y="31"/>
                      <a:pt x="6" y="28"/>
                    </a:cubicBezTo>
                    <a:cubicBezTo>
                      <a:pt x="7" y="20"/>
                      <a:pt x="7" y="13"/>
                      <a:pt x="7" y="5"/>
                    </a:cubicBezTo>
                    <a:cubicBezTo>
                      <a:pt x="8" y="0"/>
                      <a:pt x="0" y="0"/>
                      <a:pt x="0"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379" name="Google Shape;4379;p12"/>
              <p:cNvSpPr/>
              <p:nvPr/>
            </p:nvSpPr>
            <p:spPr>
              <a:xfrm>
                <a:off x="2156" y="3738"/>
                <a:ext cx="23" cy="99"/>
              </a:xfrm>
              <a:custGeom>
                <a:rect b="b" l="l" r="r" t="t"/>
                <a:pathLst>
                  <a:path extrusionOk="0" h="53" w="13">
                    <a:moveTo>
                      <a:pt x="10" y="2"/>
                    </a:moveTo>
                    <a:cubicBezTo>
                      <a:pt x="7" y="8"/>
                      <a:pt x="5" y="15"/>
                      <a:pt x="4" y="22"/>
                    </a:cubicBezTo>
                    <a:cubicBezTo>
                      <a:pt x="2" y="21"/>
                      <a:pt x="0" y="22"/>
                      <a:pt x="0" y="25"/>
                    </a:cubicBezTo>
                    <a:cubicBezTo>
                      <a:pt x="0" y="32"/>
                      <a:pt x="1" y="38"/>
                      <a:pt x="3" y="44"/>
                    </a:cubicBezTo>
                    <a:cubicBezTo>
                      <a:pt x="4" y="45"/>
                      <a:pt x="4" y="45"/>
                      <a:pt x="4" y="45"/>
                    </a:cubicBezTo>
                    <a:cubicBezTo>
                      <a:pt x="4" y="46"/>
                      <a:pt x="4" y="47"/>
                      <a:pt x="5" y="47"/>
                    </a:cubicBezTo>
                    <a:cubicBezTo>
                      <a:pt x="5" y="48"/>
                      <a:pt x="6" y="50"/>
                      <a:pt x="7" y="51"/>
                    </a:cubicBezTo>
                    <a:cubicBezTo>
                      <a:pt x="9" y="53"/>
                      <a:pt x="13" y="52"/>
                      <a:pt x="12" y="49"/>
                    </a:cubicBezTo>
                    <a:cubicBezTo>
                      <a:pt x="10" y="43"/>
                      <a:pt x="9" y="38"/>
                      <a:pt x="8" y="33"/>
                    </a:cubicBezTo>
                    <a:cubicBezTo>
                      <a:pt x="8" y="23"/>
                      <a:pt x="9" y="13"/>
                      <a:pt x="13" y="3"/>
                    </a:cubicBezTo>
                    <a:cubicBezTo>
                      <a:pt x="13" y="1"/>
                      <a:pt x="11" y="0"/>
                      <a:pt x="10" y="2"/>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380" name="Google Shape;4380;p12"/>
              <p:cNvSpPr/>
              <p:nvPr/>
            </p:nvSpPr>
            <p:spPr>
              <a:xfrm>
                <a:off x="2184" y="3738"/>
                <a:ext cx="30" cy="88"/>
              </a:xfrm>
              <a:custGeom>
                <a:rect b="b" l="l" r="r" t="t"/>
                <a:pathLst>
                  <a:path extrusionOk="0" h="47" w="17">
                    <a:moveTo>
                      <a:pt x="12" y="2"/>
                    </a:moveTo>
                    <a:cubicBezTo>
                      <a:pt x="4" y="14"/>
                      <a:pt x="0" y="28"/>
                      <a:pt x="1" y="43"/>
                    </a:cubicBezTo>
                    <a:cubicBezTo>
                      <a:pt x="1" y="47"/>
                      <a:pt x="6" y="47"/>
                      <a:pt x="6" y="43"/>
                    </a:cubicBezTo>
                    <a:cubicBezTo>
                      <a:pt x="7" y="29"/>
                      <a:pt x="8" y="16"/>
                      <a:pt x="15" y="3"/>
                    </a:cubicBezTo>
                    <a:cubicBezTo>
                      <a:pt x="17" y="1"/>
                      <a:pt x="13" y="0"/>
                      <a:pt x="12" y="2"/>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381" name="Google Shape;4381;p12"/>
              <p:cNvSpPr/>
              <p:nvPr/>
            </p:nvSpPr>
            <p:spPr>
              <a:xfrm>
                <a:off x="2219" y="3753"/>
                <a:ext cx="13" cy="83"/>
              </a:xfrm>
              <a:custGeom>
                <a:rect b="b" l="l" r="r" t="t"/>
                <a:pathLst>
                  <a:path extrusionOk="0" h="44" w="7">
                    <a:moveTo>
                      <a:pt x="6" y="3"/>
                    </a:moveTo>
                    <a:cubicBezTo>
                      <a:pt x="6" y="0"/>
                      <a:pt x="2" y="0"/>
                      <a:pt x="2" y="3"/>
                    </a:cubicBezTo>
                    <a:cubicBezTo>
                      <a:pt x="2" y="7"/>
                      <a:pt x="2" y="11"/>
                      <a:pt x="1" y="15"/>
                    </a:cubicBezTo>
                    <a:cubicBezTo>
                      <a:pt x="0" y="15"/>
                      <a:pt x="0" y="16"/>
                      <a:pt x="0" y="17"/>
                    </a:cubicBezTo>
                    <a:cubicBezTo>
                      <a:pt x="0" y="22"/>
                      <a:pt x="0" y="28"/>
                      <a:pt x="0" y="33"/>
                    </a:cubicBezTo>
                    <a:cubicBezTo>
                      <a:pt x="0" y="34"/>
                      <a:pt x="0" y="35"/>
                      <a:pt x="1" y="35"/>
                    </a:cubicBezTo>
                    <a:cubicBezTo>
                      <a:pt x="1" y="37"/>
                      <a:pt x="1" y="39"/>
                      <a:pt x="2" y="41"/>
                    </a:cubicBezTo>
                    <a:cubicBezTo>
                      <a:pt x="2" y="44"/>
                      <a:pt x="6" y="44"/>
                      <a:pt x="6" y="41"/>
                    </a:cubicBezTo>
                    <a:cubicBezTo>
                      <a:pt x="7" y="28"/>
                      <a:pt x="6" y="16"/>
                      <a:pt x="6"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382" name="Google Shape;4382;p12"/>
              <p:cNvSpPr/>
              <p:nvPr/>
            </p:nvSpPr>
            <p:spPr>
              <a:xfrm>
                <a:off x="2257" y="3730"/>
                <a:ext cx="33" cy="92"/>
              </a:xfrm>
              <a:custGeom>
                <a:rect b="b" l="l" r="r" t="t"/>
                <a:pathLst>
                  <a:path extrusionOk="0" h="49" w="19">
                    <a:moveTo>
                      <a:pt x="18" y="45"/>
                    </a:moveTo>
                    <a:cubicBezTo>
                      <a:pt x="15" y="36"/>
                      <a:pt x="15" y="27"/>
                      <a:pt x="17" y="18"/>
                    </a:cubicBezTo>
                    <a:cubicBezTo>
                      <a:pt x="17" y="13"/>
                      <a:pt x="11" y="12"/>
                      <a:pt x="10" y="16"/>
                    </a:cubicBezTo>
                    <a:cubicBezTo>
                      <a:pt x="10" y="16"/>
                      <a:pt x="10" y="16"/>
                      <a:pt x="10" y="16"/>
                    </a:cubicBezTo>
                    <a:cubicBezTo>
                      <a:pt x="9" y="16"/>
                      <a:pt x="9" y="16"/>
                      <a:pt x="9" y="16"/>
                    </a:cubicBezTo>
                    <a:cubicBezTo>
                      <a:pt x="10" y="12"/>
                      <a:pt x="10" y="8"/>
                      <a:pt x="10" y="4"/>
                    </a:cubicBezTo>
                    <a:cubicBezTo>
                      <a:pt x="11" y="1"/>
                      <a:pt x="5" y="0"/>
                      <a:pt x="5" y="4"/>
                    </a:cubicBezTo>
                    <a:cubicBezTo>
                      <a:pt x="3" y="12"/>
                      <a:pt x="2" y="21"/>
                      <a:pt x="2" y="30"/>
                    </a:cubicBezTo>
                    <a:cubicBezTo>
                      <a:pt x="1" y="30"/>
                      <a:pt x="0" y="30"/>
                      <a:pt x="0" y="31"/>
                    </a:cubicBezTo>
                    <a:cubicBezTo>
                      <a:pt x="0" y="35"/>
                      <a:pt x="0" y="39"/>
                      <a:pt x="0" y="43"/>
                    </a:cubicBezTo>
                    <a:cubicBezTo>
                      <a:pt x="0" y="44"/>
                      <a:pt x="2" y="44"/>
                      <a:pt x="2" y="44"/>
                    </a:cubicBezTo>
                    <a:cubicBezTo>
                      <a:pt x="3" y="48"/>
                      <a:pt x="9" y="47"/>
                      <a:pt x="9" y="43"/>
                    </a:cubicBezTo>
                    <a:cubicBezTo>
                      <a:pt x="9" y="43"/>
                      <a:pt x="9" y="43"/>
                      <a:pt x="9" y="43"/>
                    </a:cubicBezTo>
                    <a:cubicBezTo>
                      <a:pt x="9" y="44"/>
                      <a:pt x="9" y="44"/>
                      <a:pt x="9" y="45"/>
                    </a:cubicBezTo>
                    <a:cubicBezTo>
                      <a:pt x="9" y="48"/>
                      <a:pt x="12" y="48"/>
                      <a:pt x="13" y="47"/>
                    </a:cubicBezTo>
                    <a:cubicBezTo>
                      <a:pt x="15" y="49"/>
                      <a:pt x="19" y="47"/>
                      <a:pt x="18" y="4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383" name="Google Shape;4383;p12"/>
              <p:cNvSpPr/>
              <p:nvPr/>
            </p:nvSpPr>
            <p:spPr>
              <a:xfrm>
                <a:off x="2322" y="3760"/>
                <a:ext cx="11" cy="61"/>
              </a:xfrm>
              <a:custGeom>
                <a:rect b="b" l="l" r="r" t="t"/>
                <a:pathLst>
                  <a:path extrusionOk="0" h="32" w="6">
                    <a:moveTo>
                      <a:pt x="5" y="3"/>
                    </a:moveTo>
                    <a:cubicBezTo>
                      <a:pt x="5" y="0"/>
                      <a:pt x="1" y="0"/>
                      <a:pt x="1" y="3"/>
                    </a:cubicBezTo>
                    <a:cubicBezTo>
                      <a:pt x="0" y="12"/>
                      <a:pt x="0" y="20"/>
                      <a:pt x="1" y="29"/>
                    </a:cubicBezTo>
                    <a:cubicBezTo>
                      <a:pt x="1" y="32"/>
                      <a:pt x="5" y="32"/>
                      <a:pt x="5" y="29"/>
                    </a:cubicBezTo>
                    <a:cubicBezTo>
                      <a:pt x="6" y="20"/>
                      <a:pt x="6" y="12"/>
                      <a:pt x="5"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384" name="Google Shape;4384;p12"/>
              <p:cNvSpPr/>
              <p:nvPr/>
            </p:nvSpPr>
            <p:spPr>
              <a:xfrm>
                <a:off x="2349" y="3753"/>
                <a:ext cx="26" cy="77"/>
              </a:xfrm>
              <a:custGeom>
                <a:rect b="b" l="l" r="r" t="t"/>
                <a:pathLst>
                  <a:path extrusionOk="0" h="41" w="15">
                    <a:moveTo>
                      <a:pt x="8" y="6"/>
                    </a:moveTo>
                    <a:cubicBezTo>
                      <a:pt x="8" y="5"/>
                      <a:pt x="8" y="5"/>
                      <a:pt x="7" y="4"/>
                    </a:cubicBezTo>
                    <a:cubicBezTo>
                      <a:pt x="6" y="0"/>
                      <a:pt x="0" y="2"/>
                      <a:pt x="1" y="5"/>
                    </a:cubicBezTo>
                    <a:cubicBezTo>
                      <a:pt x="3" y="13"/>
                      <a:pt x="3" y="21"/>
                      <a:pt x="3" y="29"/>
                    </a:cubicBezTo>
                    <a:cubicBezTo>
                      <a:pt x="3" y="31"/>
                      <a:pt x="4" y="32"/>
                      <a:pt x="5" y="32"/>
                    </a:cubicBezTo>
                    <a:cubicBezTo>
                      <a:pt x="5" y="34"/>
                      <a:pt x="6" y="35"/>
                      <a:pt x="6" y="37"/>
                    </a:cubicBezTo>
                    <a:cubicBezTo>
                      <a:pt x="6" y="41"/>
                      <a:pt x="11" y="41"/>
                      <a:pt x="11" y="37"/>
                    </a:cubicBezTo>
                    <a:cubicBezTo>
                      <a:pt x="12" y="28"/>
                      <a:pt x="12" y="19"/>
                      <a:pt x="14" y="10"/>
                    </a:cubicBezTo>
                    <a:cubicBezTo>
                      <a:pt x="15" y="6"/>
                      <a:pt x="10" y="4"/>
                      <a:pt x="8" y="6"/>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385" name="Google Shape;4385;p12"/>
              <p:cNvSpPr/>
              <p:nvPr/>
            </p:nvSpPr>
            <p:spPr>
              <a:xfrm>
                <a:off x="2381" y="3751"/>
                <a:ext cx="26" cy="98"/>
              </a:xfrm>
              <a:custGeom>
                <a:rect b="b" l="l" r="r" t="t"/>
                <a:pathLst>
                  <a:path extrusionOk="0" h="52" w="15">
                    <a:moveTo>
                      <a:pt x="7" y="5"/>
                    </a:moveTo>
                    <a:cubicBezTo>
                      <a:pt x="7" y="7"/>
                      <a:pt x="6" y="9"/>
                      <a:pt x="6" y="12"/>
                    </a:cubicBezTo>
                    <a:cubicBezTo>
                      <a:pt x="4" y="11"/>
                      <a:pt x="2" y="12"/>
                      <a:pt x="2" y="14"/>
                    </a:cubicBezTo>
                    <a:cubicBezTo>
                      <a:pt x="2" y="17"/>
                      <a:pt x="3" y="21"/>
                      <a:pt x="1" y="23"/>
                    </a:cubicBezTo>
                    <a:cubicBezTo>
                      <a:pt x="0" y="25"/>
                      <a:pt x="2" y="26"/>
                      <a:pt x="4" y="25"/>
                    </a:cubicBezTo>
                    <a:cubicBezTo>
                      <a:pt x="3" y="33"/>
                      <a:pt x="2" y="41"/>
                      <a:pt x="4" y="49"/>
                    </a:cubicBezTo>
                    <a:cubicBezTo>
                      <a:pt x="4" y="52"/>
                      <a:pt x="9" y="52"/>
                      <a:pt x="10" y="49"/>
                    </a:cubicBezTo>
                    <a:cubicBezTo>
                      <a:pt x="13" y="35"/>
                      <a:pt x="13" y="20"/>
                      <a:pt x="15" y="6"/>
                    </a:cubicBezTo>
                    <a:cubicBezTo>
                      <a:pt x="15" y="1"/>
                      <a:pt x="8" y="0"/>
                      <a:pt x="7"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386" name="Google Shape;4386;p12"/>
              <p:cNvSpPr/>
              <p:nvPr/>
            </p:nvSpPr>
            <p:spPr>
              <a:xfrm>
                <a:off x="2299" y="3760"/>
                <a:ext cx="21" cy="87"/>
              </a:xfrm>
              <a:custGeom>
                <a:rect b="b" l="l" r="r" t="t"/>
                <a:pathLst>
                  <a:path extrusionOk="0" h="46" w="12">
                    <a:moveTo>
                      <a:pt x="9" y="7"/>
                    </a:moveTo>
                    <a:cubicBezTo>
                      <a:pt x="8" y="5"/>
                      <a:pt x="8" y="4"/>
                      <a:pt x="8" y="2"/>
                    </a:cubicBezTo>
                    <a:cubicBezTo>
                      <a:pt x="7" y="0"/>
                      <a:pt x="3" y="1"/>
                      <a:pt x="4" y="3"/>
                    </a:cubicBezTo>
                    <a:cubicBezTo>
                      <a:pt x="4" y="5"/>
                      <a:pt x="5" y="6"/>
                      <a:pt x="5" y="7"/>
                    </a:cubicBezTo>
                    <a:cubicBezTo>
                      <a:pt x="4" y="8"/>
                      <a:pt x="4" y="9"/>
                      <a:pt x="4" y="10"/>
                    </a:cubicBezTo>
                    <a:cubicBezTo>
                      <a:pt x="1" y="21"/>
                      <a:pt x="0" y="32"/>
                      <a:pt x="4" y="42"/>
                    </a:cubicBezTo>
                    <a:cubicBezTo>
                      <a:pt x="6" y="46"/>
                      <a:pt x="11" y="46"/>
                      <a:pt x="11" y="41"/>
                    </a:cubicBezTo>
                    <a:cubicBezTo>
                      <a:pt x="11" y="37"/>
                      <a:pt x="11" y="33"/>
                      <a:pt x="11" y="28"/>
                    </a:cubicBezTo>
                    <a:cubicBezTo>
                      <a:pt x="11" y="28"/>
                      <a:pt x="11" y="28"/>
                      <a:pt x="11" y="27"/>
                    </a:cubicBezTo>
                    <a:cubicBezTo>
                      <a:pt x="11" y="25"/>
                      <a:pt x="11" y="23"/>
                      <a:pt x="11" y="21"/>
                    </a:cubicBezTo>
                    <a:cubicBezTo>
                      <a:pt x="11" y="18"/>
                      <a:pt x="12" y="15"/>
                      <a:pt x="12" y="12"/>
                    </a:cubicBezTo>
                    <a:cubicBezTo>
                      <a:pt x="12" y="9"/>
                      <a:pt x="11" y="7"/>
                      <a:pt x="9" y="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387" name="Google Shape;4387;p12"/>
              <p:cNvSpPr/>
              <p:nvPr/>
            </p:nvSpPr>
            <p:spPr>
              <a:xfrm>
                <a:off x="2132" y="3764"/>
                <a:ext cx="22" cy="53"/>
              </a:xfrm>
              <a:custGeom>
                <a:rect b="b" l="l" r="r" t="t"/>
                <a:pathLst>
                  <a:path extrusionOk="0" h="28" w="12">
                    <a:moveTo>
                      <a:pt x="11" y="24"/>
                    </a:moveTo>
                    <a:cubicBezTo>
                      <a:pt x="8" y="17"/>
                      <a:pt x="6" y="10"/>
                      <a:pt x="4" y="2"/>
                    </a:cubicBezTo>
                    <a:cubicBezTo>
                      <a:pt x="3" y="0"/>
                      <a:pt x="0" y="1"/>
                      <a:pt x="0" y="3"/>
                    </a:cubicBezTo>
                    <a:cubicBezTo>
                      <a:pt x="2" y="11"/>
                      <a:pt x="5" y="19"/>
                      <a:pt x="9" y="26"/>
                    </a:cubicBezTo>
                    <a:cubicBezTo>
                      <a:pt x="10" y="28"/>
                      <a:pt x="12" y="26"/>
                      <a:pt x="11" y="2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388" name="Google Shape;4388;p12"/>
              <p:cNvSpPr/>
              <p:nvPr/>
            </p:nvSpPr>
            <p:spPr>
              <a:xfrm>
                <a:off x="2088" y="3744"/>
                <a:ext cx="32" cy="82"/>
              </a:xfrm>
              <a:custGeom>
                <a:rect b="b" l="l" r="r" t="t"/>
                <a:pathLst>
                  <a:path extrusionOk="0" h="44" w="18">
                    <a:moveTo>
                      <a:pt x="16" y="37"/>
                    </a:moveTo>
                    <a:cubicBezTo>
                      <a:pt x="11" y="27"/>
                      <a:pt x="7" y="18"/>
                      <a:pt x="12" y="7"/>
                    </a:cubicBezTo>
                    <a:cubicBezTo>
                      <a:pt x="13" y="3"/>
                      <a:pt x="8" y="0"/>
                      <a:pt x="6" y="4"/>
                    </a:cubicBezTo>
                    <a:cubicBezTo>
                      <a:pt x="0" y="17"/>
                      <a:pt x="2" y="28"/>
                      <a:pt x="10" y="40"/>
                    </a:cubicBezTo>
                    <a:cubicBezTo>
                      <a:pt x="12" y="44"/>
                      <a:pt x="18" y="40"/>
                      <a:pt x="16" y="3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389" name="Google Shape;4389;p12"/>
              <p:cNvSpPr/>
              <p:nvPr/>
            </p:nvSpPr>
            <p:spPr>
              <a:xfrm>
                <a:off x="2202" y="3768"/>
                <a:ext cx="17" cy="60"/>
              </a:xfrm>
              <a:custGeom>
                <a:rect b="b" l="l" r="r" t="t"/>
                <a:pathLst>
                  <a:path extrusionOk="0" h="32" w="10">
                    <a:moveTo>
                      <a:pt x="3" y="4"/>
                    </a:moveTo>
                    <a:cubicBezTo>
                      <a:pt x="0" y="12"/>
                      <a:pt x="0" y="20"/>
                      <a:pt x="3" y="28"/>
                    </a:cubicBezTo>
                    <a:cubicBezTo>
                      <a:pt x="4" y="32"/>
                      <a:pt x="9" y="30"/>
                      <a:pt x="9" y="26"/>
                    </a:cubicBezTo>
                    <a:cubicBezTo>
                      <a:pt x="8" y="20"/>
                      <a:pt x="7" y="13"/>
                      <a:pt x="9" y="6"/>
                    </a:cubicBezTo>
                    <a:cubicBezTo>
                      <a:pt x="10" y="2"/>
                      <a:pt x="4" y="0"/>
                      <a:pt x="3"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390" name="Google Shape;4390;p12"/>
              <p:cNvSpPr/>
              <p:nvPr/>
            </p:nvSpPr>
            <p:spPr>
              <a:xfrm>
                <a:off x="2421" y="3740"/>
                <a:ext cx="27" cy="94"/>
              </a:xfrm>
              <a:custGeom>
                <a:rect b="b" l="l" r="r" t="t"/>
                <a:pathLst>
                  <a:path extrusionOk="0" h="50" w="15">
                    <a:moveTo>
                      <a:pt x="11" y="28"/>
                    </a:moveTo>
                    <a:cubicBezTo>
                      <a:pt x="12" y="21"/>
                      <a:pt x="12" y="13"/>
                      <a:pt x="14" y="7"/>
                    </a:cubicBezTo>
                    <a:cubicBezTo>
                      <a:pt x="15" y="2"/>
                      <a:pt x="8" y="0"/>
                      <a:pt x="7" y="5"/>
                    </a:cubicBezTo>
                    <a:cubicBezTo>
                      <a:pt x="6" y="8"/>
                      <a:pt x="5" y="12"/>
                      <a:pt x="5" y="16"/>
                    </a:cubicBezTo>
                    <a:cubicBezTo>
                      <a:pt x="4" y="16"/>
                      <a:pt x="4" y="16"/>
                      <a:pt x="4" y="17"/>
                    </a:cubicBezTo>
                    <a:cubicBezTo>
                      <a:pt x="1" y="27"/>
                      <a:pt x="0" y="36"/>
                      <a:pt x="5" y="46"/>
                    </a:cubicBezTo>
                    <a:cubicBezTo>
                      <a:pt x="7" y="50"/>
                      <a:pt x="13" y="47"/>
                      <a:pt x="11" y="42"/>
                    </a:cubicBezTo>
                    <a:cubicBezTo>
                      <a:pt x="10" y="39"/>
                      <a:pt x="9" y="35"/>
                      <a:pt x="9" y="31"/>
                    </a:cubicBezTo>
                    <a:cubicBezTo>
                      <a:pt x="10" y="31"/>
                      <a:pt x="11" y="30"/>
                      <a:pt x="11" y="28"/>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391" name="Google Shape;4391;p12"/>
              <p:cNvSpPr/>
              <p:nvPr/>
            </p:nvSpPr>
            <p:spPr>
              <a:xfrm>
                <a:off x="2459" y="3766"/>
                <a:ext cx="14" cy="58"/>
              </a:xfrm>
              <a:custGeom>
                <a:rect b="b" l="l" r="r" t="t"/>
                <a:pathLst>
                  <a:path extrusionOk="0" h="31" w="8">
                    <a:moveTo>
                      <a:pt x="6" y="3"/>
                    </a:moveTo>
                    <a:cubicBezTo>
                      <a:pt x="5" y="0"/>
                      <a:pt x="0" y="1"/>
                      <a:pt x="1" y="4"/>
                    </a:cubicBezTo>
                    <a:cubicBezTo>
                      <a:pt x="3" y="12"/>
                      <a:pt x="3" y="20"/>
                      <a:pt x="3" y="28"/>
                    </a:cubicBezTo>
                    <a:cubicBezTo>
                      <a:pt x="4" y="31"/>
                      <a:pt x="8" y="31"/>
                      <a:pt x="8" y="28"/>
                    </a:cubicBezTo>
                    <a:cubicBezTo>
                      <a:pt x="8" y="20"/>
                      <a:pt x="8" y="11"/>
                      <a:pt x="6"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392" name="Google Shape;4392;p12"/>
              <p:cNvSpPr/>
              <p:nvPr/>
            </p:nvSpPr>
            <p:spPr>
              <a:xfrm>
                <a:off x="2469" y="3760"/>
                <a:ext cx="34" cy="96"/>
              </a:xfrm>
              <a:custGeom>
                <a:rect b="b" l="l" r="r" t="t"/>
                <a:pathLst>
                  <a:path extrusionOk="0" h="51" w="19">
                    <a:moveTo>
                      <a:pt x="18" y="44"/>
                    </a:moveTo>
                    <a:cubicBezTo>
                      <a:pt x="14" y="34"/>
                      <a:pt x="14" y="23"/>
                      <a:pt x="12" y="12"/>
                    </a:cubicBezTo>
                    <a:cubicBezTo>
                      <a:pt x="12" y="12"/>
                      <a:pt x="12" y="12"/>
                      <a:pt x="12" y="12"/>
                    </a:cubicBezTo>
                    <a:cubicBezTo>
                      <a:pt x="12" y="9"/>
                      <a:pt x="12" y="8"/>
                      <a:pt x="12" y="4"/>
                    </a:cubicBezTo>
                    <a:cubicBezTo>
                      <a:pt x="12" y="0"/>
                      <a:pt x="8" y="0"/>
                      <a:pt x="8" y="4"/>
                    </a:cubicBezTo>
                    <a:cubicBezTo>
                      <a:pt x="8" y="8"/>
                      <a:pt x="8" y="9"/>
                      <a:pt x="8" y="11"/>
                    </a:cubicBezTo>
                    <a:cubicBezTo>
                      <a:pt x="7" y="12"/>
                      <a:pt x="7" y="12"/>
                      <a:pt x="7" y="12"/>
                    </a:cubicBezTo>
                    <a:cubicBezTo>
                      <a:pt x="7" y="15"/>
                      <a:pt x="6" y="18"/>
                      <a:pt x="6" y="20"/>
                    </a:cubicBezTo>
                    <a:cubicBezTo>
                      <a:pt x="6" y="20"/>
                      <a:pt x="5" y="20"/>
                      <a:pt x="5" y="21"/>
                    </a:cubicBezTo>
                    <a:cubicBezTo>
                      <a:pt x="3" y="26"/>
                      <a:pt x="2" y="32"/>
                      <a:pt x="1" y="37"/>
                    </a:cubicBezTo>
                    <a:cubicBezTo>
                      <a:pt x="0" y="38"/>
                      <a:pt x="2" y="39"/>
                      <a:pt x="3" y="38"/>
                    </a:cubicBezTo>
                    <a:cubicBezTo>
                      <a:pt x="4" y="33"/>
                      <a:pt x="5" y="28"/>
                      <a:pt x="6" y="23"/>
                    </a:cubicBezTo>
                    <a:cubicBezTo>
                      <a:pt x="6" y="31"/>
                      <a:pt x="7" y="39"/>
                      <a:pt x="10" y="47"/>
                    </a:cubicBezTo>
                    <a:cubicBezTo>
                      <a:pt x="12" y="51"/>
                      <a:pt x="19" y="50"/>
                      <a:pt x="18" y="4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393" name="Google Shape;4393;p12"/>
              <p:cNvSpPr/>
              <p:nvPr/>
            </p:nvSpPr>
            <p:spPr>
              <a:xfrm>
                <a:off x="2514" y="3806"/>
                <a:ext cx="10" cy="52"/>
              </a:xfrm>
              <a:custGeom>
                <a:rect b="b" l="l" r="r" t="t"/>
                <a:pathLst>
                  <a:path extrusionOk="0" h="28" w="6">
                    <a:moveTo>
                      <a:pt x="5" y="3"/>
                    </a:moveTo>
                    <a:cubicBezTo>
                      <a:pt x="5" y="1"/>
                      <a:pt x="1" y="0"/>
                      <a:pt x="1" y="2"/>
                    </a:cubicBezTo>
                    <a:cubicBezTo>
                      <a:pt x="0" y="10"/>
                      <a:pt x="0" y="20"/>
                      <a:pt x="0" y="24"/>
                    </a:cubicBezTo>
                    <a:cubicBezTo>
                      <a:pt x="0" y="28"/>
                      <a:pt x="6" y="28"/>
                      <a:pt x="6" y="24"/>
                    </a:cubicBezTo>
                    <a:cubicBezTo>
                      <a:pt x="6" y="20"/>
                      <a:pt x="6" y="11"/>
                      <a:pt x="5"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394" name="Google Shape;4394;p12"/>
              <p:cNvSpPr/>
              <p:nvPr/>
            </p:nvSpPr>
            <p:spPr>
              <a:xfrm>
                <a:off x="2526" y="3764"/>
                <a:ext cx="18" cy="77"/>
              </a:xfrm>
              <a:custGeom>
                <a:rect b="b" l="l" r="r" t="t"/>
                <a:pathLst>
                  <a:path extrusionOk="0" h="41" w="10">
                    <a:moveTo>
                      <a:pt x="3" y="4"/>
                    </a:moveTo>
                    <a:cubicBezTo>
                      <a:pt x="0" y="14"/>
                      <a:pt x="0" y="25"/>
                      <a:pt x="0" y="35"/>
                    </a:cubicBezTo>
                    <a:cubicBezTo>
                      <a:pt x="0" y="41"/>
                      <a:pt x="8" y="41"/>
                      <a:pt x="8" y="35"/>
                    </a:cubicBezTo>
                    <a:cubicBezTo>
                      <a:pt x="8" y="25"/>
                      <a:pt x="9" y="15"/>
                      <a:pt x="10" y="5"/>
                    </a:cubicBezTo>
                    <a:cubicBezTo>
                      <a:pt x="10" y="1"/>
                      <a:pt x="4" y="0"/>
                      <a:pt x="3"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395" name="Google Shape;4395;p12"/>
              <p:cNvSpPr/>
              <p:nvPr/>
            </p:nvSpPr>
            <p:spPr>
              <a:xfrm>
                <a:off x="2544" y="3759"/>
                <a:ext cx="30" cy="107"/>
              </a:xfrm>
              <a:custGeom>
                <a:rect b="b" l="l" r="r" t="t"/>
                <a:pathLst>
                  <a:path extrusionOk="0" h="57" w="17">
                    <a:moveTo>
                      <a:pt x="7" y="6"/>
                    </a:moveTo>
                    <a:cubicBezTo>
                      <a:pt x="6" y="8"/>
                      <a:pt x="5" y="10"/>
                      <a:pt x="4" y="12"/>
                    </a:cubicBezTo>
                    <a:cubicBezTo>
                      <a:pt x="4" y="11"/>
                      <a:pt x="4" y="11"/>
                      <a:pt x="4" y="11"/>
                    </a:cubicBezTo>
                    <a:cubicBezTo>
                      <a:pt x="4" y="10"/>
                      <a:pt x="1" y="10"/>
                      <a:pt x="1" y="12"/>
                    </a:cubicBezTo>
                    <a:cubicBezTo>
                      <a:pt x="1" y="15"/>
                      <a:pt x="2" y="17"/>
                      <a:pt x="2" y="20"/>
                    </a:cubicBezTo>
                    <a:cubicBezTo>
                      <a:pt x="0" y="31"/>
                      <a:pt x="1" y="44"/>
                      <a:pt x="6" y="54"/>
                    </a:cubicBezTo>
                    <a:cubicBezTo>
                      <a:pt x="7" y="57"/>
                      <a:pt x="12" y="56"/>
                      <a:pt x="12" y="53"/>
                    </a:cubicBezTo>
                    <a:cubicBezTo>
                      <a:pt x="11" y="39"/>
                      <a:pt x="9" y="23"/>
                      <a:pt x="14" y="10"/>
                    </a:cubicBezTo>
                    <a:cubicBezTo>
                      <a:pt x="17" y="5"/>
                      <a:pt x="9" y="0"/>
                      <a:pt x="7" y="6"/>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396" name="Google Shape;4396;p12"/>
              <p:cNvSpPr/>
              <p:nvPr/>
            </p:nvSpPr>
            <p:spPr>
              <a:xfrm>
                <a:off x="2508" y="3744"/>
                <a:ext cx="14" cy="69"/>
              </a:xfrm>
              <a:custGeom>
                <a:rect b="b" l="l" r="r" t="t"/>
                <a:pathLst>
                  <a:path extrusionOk="0" h="37" w="8">
                    <a:moveTo>
                      <a:pt x="0" y="6"/>
                    </a:moveTo>
                    <a:cubicBezTo>
                      <a:pt x="0" y="14"/>
                      <a:pt x="0" y="23"/>
                      <a:pt x="0" y="32"/>
                    </a:cubicBezTo>
                    <a:cubicBezTo>
                      <a:pt x="1" y="37"/>
                      <a:pt x="8" y="37"/>
                      <a:pt x="8" y="32"/>
                    </a:cubicBezTo>
                    <a:cubicBezTo>
                      <a:pt x="8" y="23"/>
                      <a:pt x="8" y="14"/>
                      <a:pt x="8" y="6"/>
                    </a:cubicBezTo>
                    <a:cubicBezTo>
                      <a:pt x="8" y="0"/>
                      <a:pt x="0" y="0"/>
                      <a:pt x="0" y="6"/>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397" name="Google Shape;4397;p12"/>
              <p:cNvSpPr/>
              <p:nvPr/>
            </p:nvSpPr>
            <p:spPr>
              <a:xfrm>
                <a:off x="2569" y="3759"/>
                <a:ext cx="26" cy="75"/>
              </a:xfrm>
              <a:custGeom>
                <a:rect b="b" l="l" r="r" t="t"/>
                <a:pathLst>
                  <a:path extrusionOk="0" h="40" w="15">
                    <a:moveTo>
                      <a:pt x="5" y="5"/>
                    </a:moveTo>
                    <a:cubicBezTo>
                      <a:pt x="0" y="16"/>
                      <a:pt x="0" y="27"/>
                      <a:pt x="4" y="37"/>
                    </a:cubicBezTo>
                    <a:cubicBezTo>
                      <a:pt x="5" y="40"/>
                      <a:pt x="10" y="40"/>
                      <a:pt x="10" y="36"/>
                    </a:cubicBezTo>
                    <a:cubicBezTo>
                      <a:pt x="10" y="28"/>
                      <a:pt x="9" y="18"/>
                      <a:pt x="13" y="10"/>
                    </a:cubicBezTo>
                    <a:cubicBezTo>
                      <a:pt x="15" y="5"/>
                      <a:pt x="7" y="0"/>
                      <a:pt x="5"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398" name="Google Shape;4398;p12"/>
              <p:cNvSpPr/>
              <p:nvPr/>
            </p:nvSpPr>
            <p:spPr>
              <a:xfrm>
                <a:off x="2609" y="3791"/>
                <a:ext cx="15" cy="58"/>
              </a:xfrm>
              <a:custGeom>
                <a:rect b="b" l="l" r="r" t="t"/>
                <a:pathLst>
                  <a:path extrusionOk="0" h="31" w="8">
                    <a:moveTo>
                      <a:pt x="0" y="5"/>
                    </a:moveTo>
                    <a:cubicBezTo>
                      <a:pt x="0" y="13"/>
                      <a:pt x="0" y="20"/>
                      <a:pt x="1" y="28"/>
                    </a:cubicBezTo>
                    <a:cubicBezTo>
                      <a:pt x="2" y="31"/>
                      <a:pt x="7" y="31"/>
                      <a:pt x="7" y="28"/>
                    </a:cubicBezTo>
                    <a:cubicBezTo>
                      <a:pt x="8" y="20"/>
                      <a:pt x="8" y="13"/>
                      <a:pt x="8" y="5"/>
                    </a:cubicBezTo>
                    <a:cubicBezTo>
                      <a:pt x="8" y="0"/>
                      <a:pt x="0" y="0"/>
                      <a:pt x="0"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399" name="Google Shape;4399;p12"/>
              <p:cNvSpPr/>
              <p:nvPr/>
            </p:nvSpPr>
            <p:spPr>
              <a:xfrm>
                <a:off x="2670" y="3738"/>
                <a:ext cx="24" cy="99"/>
              </a:xfrm>
              <a:custGeom>
                <a:rect b="b" l="l" r="r" t="t"/>
                <a:pathLst>
                  <a:path extrusionOk="0" h="53" w="14">
                    <a:moveTo>
                      <a:pt x="11" y="2"/>
                    </a:moveTo>
                    <a:cubicBezTo>
                      <a:pt x="8" y="8"/>
                      <a:pt x="6" y="15"/>
                      <a:pt x="5" y="22"/>
                    </a:cubicBezTo>
                    <a:cubicBezTo>
                      <a:pt x="3" y="21"/>
                      <a:pt x="0" y="22"/>
                      <a:pt x="0" y="25"/>
                    </a:cubicBezTo>
                    <a:cubicBezTo>
                      <a:pt x="0" y="32"/>
                      <a:pt x="1" y="38"/>
                      <a:pt x="4" y="44"/>
                    </a:cubicBezTo>
                    <a:cubicBezTo>
                      <a:pt x="4" y="45"/>
                      <a:pt x="4" y="45"/>
                      <a:pt x="4" y="45"/>
                    </a:cubicBezTo>
                    <a:cubicBezTo>
                      <a:pt x="4" y="46"/>
                      <a:pt x="5" y="47"/>
                      <a:pt x="5" y="47"/>
                    </a:cubicBezTo>
                    <a:cubicBezTo>
                      <a:pt x="6" y="48"/>
                      <a:pt x="7" y="50"/>
                      <a:pt x="8" y="51"/>
                    </a:cubicBezTo>
                    <a:cubicBezTo>
                      <a:pt x="9" y="53"/>
                      <a:pt x="14" y="52"/>
                      <a:pt x="13" y="49"/>
                    </a:cubicBezTo>
                    <a:cubicBezTo>
                      <a:pt x="11" y="43"/>
                      <a:pt x="9" y="38"/>
                      <a:pt x="8" y="33"/>
                    </a:cubicBezTo>
                    <a:cubicBezTo>
                      <a:pt x="9" y="23"/>
                      <a:pt x="10" y="13"/>
                      <a:pt x="13" y="3"/>
                    </a:cubicBezTo>
                    <a:cubicBezTo>
                      <a:pt x="14" y="1"/>
                      <a:pt x="11" y="0"/>
                      <a:pt x="11" y="2"/>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400" name="Google Shape;4400;p12"/>
              <p:cNvSpPr/>
              <p:nvPr/>
            </p:nvSpPr>
            <p:spPr>
              <a:xfrm>
                <a:off x="2700" y="3738"/>
                <a:ext cx="28" cy="88"/>
              </a:xfrm>
              <a:custGeom>
                <a:rect b="b" l="l" r="r" t="t"/>
                <a:pathLst>
                  <a:path extrusionOk="0" h="47" w="16">
                    <a:moveTo>
                      <a:pt x="12" y="2"/>
                    </a:moveTo>
                    <a:cubicBezTo>
                      <a:pt x="3" y="14"/>
                      <a:pt x="0" y="28"/>
                      <a:pt x="0" y="43"/>
                    </a:cubicBezTo>
                    <a:cubicBezTo>
                      <a:pt x="0" y="47"/>
                      <a:pt x="6" y="47"/>
                      <a:pt x="6" y="43"/>
                    </a:cubicBezTo>
                    <a:cubicBezTo>
                      <a:pt x="7" y="29"/>
                      <a:pt x="8" y="16"/>
                      <a:pt x="15" y="3"/>
                    </a:cubicBezTo>
                    <a:cubicBezTo>
                      <a:pt x="16" y="1"/>
                      <a:pt x="13" y="0"/>
                      <a:pt x="12" y="2"/>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401" name="Google Shape;4401;p12"/>
              <p:cNvSpPr/>
              <p:nvPr/>
            </p:nvSpPr>
            <p:spPr>
              <a:xfrm>
                <a:off x="2733" y="3753"/>
                <a:ext cx="15" cy="83"/>
              </a:xfrm>
              <a:custGeom>
                <a:rect b="b" l="l" r="r" t="t"/>
                <a:pathLst>
                  <a:path extrusionOk="0" h="44" w="8">
                    <a:moveTo>
                      <a:pt x="7" y="3"/>
                    </a:moveTo>
                    <a:cubicBezTo>
                      <a:pt x="6" y="0"/>
                      <a:pt x="3" y="0"/>
                      <a:pt x="3" y="3"/>
                    </a:cubicBezTo>
                    <a:cubicBezTo>
                      <a:pt x="2" y="7"/>
                      <a:pt x="2" y="11"/>
                      <a:pt x="2" y="15"/>
                    </a:cubicBezTo>
                    <a:cubicBezTo>
                      <a:pt x="1" y="15"/>
                      <a:pt x="0" y="16"/>
                      <a:pt x="0" y="17"/>
                    </a:cubicBezTo>
                    <a:cubicBezTo>
                      <a:pt x="0" y="22"/>
                      <a:pt x="0" y="28"/>
                      <a:pt x="0" y="33"/>
                    </a:cubicBezTo>
                    <a:cubicBezTo>
                      <a:pt x="0" y="34"/>
                      <a:pt x="1" y="35"/>
                      <a:pt x="2" y="35"/>
                    </a:cubicBezTo>
                    <a:cubicBezTo>
                      <a:pt x="2" y="37"/>
                      <a:pt x="2" y="39"/>
                      <a:pt x="2" y="41"/>
                    </a:cubicBezTo>
                    <a:cubicBezTo>
                      <a:pt x="2" y="44"/>
                      <a:pt x="7" y="44"/>
                      <a:pt x="7" y="41"/>
                    </a:cubicBezTo>
                    <a:cubicBezTo>
                      <a:pt x="8" y="28"/>
                      <a:pt x="7" y="16"/>
                      <a:pt x="7"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402" name="Google Shape;4402;p12"/>
              <p:cNvSpPr/>
              <p:nvPr/>
            </p:nvSpPr>
            <p:spPr>
              <a:xfrm>
                <a:off x="2772" y="3730"/>
                <a:ext cx="34" cy="92"/>
              </a:xfrm>
              <a:custGeom>
                <a:rect b="b" l="l" r="r" t="t"/>
                <a:pathLst>
                  <a:path extrusionOk="0" h="49" w="19">
                    <a:moveTo>
                      <a:pt x="18" y="45"/>
                    </a:moveTo>
                    <a:cubicBezTo>
                      <a:pt x="15" y="36"/>
                      <a:pt x="13" y="27"/>
                      <a:pt x="15" y="18"/>
                    </a:cubicBezTo>
                    <a:cubicBezTo>
                      <a:pt x="16" y="13"/>
                      <a:pt x="7" y="12"/>
                      <a:pt x="7" y="16"/>
                    </a:cubicBezTo>
                    <a:cubicBezTo>
                      <a:pt x="7" y="16"/>
                      <a:pt x="7" y="16"/>
                      <a:pt x="7" y="16"/>
                    </a:cubicBezTo>
                    <a:cubicBezTo>
                      <a:pt x="8" y="16"/>
                      <a:pt x="8" y="16"/>
                      <a:pt x="8" y="16"/>
                    </a:cubicBezTo>
                    <a:cubicBezTo>
                      <a:pt x="8" y="12"/>
                      <a:pt x="9" y="8"/>
                      <a:pt x="9" y="4"/>
                    </a:cubicBezTo>
                    <a:cubicBezTo>
                      <a:pt x="10" y="1"/>
                      <a:pt x="4" y="0"/>
                      <a:pt x="4" y="4"/>
                    </a:cubicBezTo>
                    <a:cubicBezTo>
                      <a:pt x="2" y="12"/>
                      <a:pt x="1" y="21"/>
                      <a:pt x="1" y="30"/>
                    </a:cubicBezTo>
                    <a:cubicBezTo>
                      <a:pt x="1" y="30"/>
                      <a:pt x="0" y="30"/>
                      <a:pt x="0" y="31"/>
                    </a:cubicBezTo>
                    <a:cubicBezTo>
                      <a:pt x="0" y="35"/>
                      <a:pt x="0" y="39"/>
                      <a:pt x="0" y="43"/>
                    </a:cubicBezTo>
                    <a:cubicBezTo>
                      <a:pt x="0" y="44"/>
                      <a:pt x="1" y="44"/>
                      <a:pt x="2" y="44"/>
                    </a:cubicBezTo>
                    <a:cubicBezTo>
                      <a:pt x="2" y="48"/>
                      <a:pt x="8" y="47"/>
                      <a:pt x="8" y="43"/>
                    </a:cubicBezTo>
                    <a:cubicBezTo>
                      <a:pt x="8" y="43"/>
                      <a:pt x="8" y="43"/>
                      <a:pt x="8" y="43"/>
                    </a:cubicBezTo>
                    <a:cubicBezTo>
                      <a:pt x="8" y="44"/>
                      <a:pt x="9" y="44"/>
                      <a:pt x="9" y="45"/>
                    </a:cubicBezTo>
                    <a:cubicBezTo>
                      <a:pt x="9" y="48"/>
                      <a:pt x="12" y="48"/>
                      <a:pt x="13" y="47"/>
                    </a:cubicBezTo>
                    <a:cubicBezTo>
                      <a:pt x="15" y="49"/>
                      <a:pt x="19" y="47"/>
                      <a:pt x="18" y="4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403" name="Google Shape;4403;p12"/>
              <p:cNvSpPr/>
              <p:nvPr/>
            </p:nvSpPr>
            <p:spPr>
              <a:xfrm>
                <a:off x="2838" y="3760"/>
                <a:ext cx="11" cy="61"/>
              </a:xfrm>
              <a:custGeom>
                <a:rect b="b" l="l" r="r" t="t"/>
                <a:pathLst>
                  <a:path extrusionOk="0" h="32" w="6">
                    <a:moveTo>
                      <a:pt x="5" y="3"/>
                    </a:moveTo>
                    <a:cubicBezTo>
                      <a:pt x="5" y="0"/>
                      <a:pt x="0" y="0"/>
                      <a:pt x="0" y="3"/>
                    </a:cubicBezTo>
                    <a:cubicBezTo>
                      <a:pt x="0" y="12"/>
                      <a:pt x="0" y="20"/>
                      <a:pt x="0" y="29"/>
                    </a:cubicBezTo>
                    <a:cubicBezTo>
                      <a:pt x="0" y="32"/>
                      <a:pt x="5" y="32"/>
                      <a:pt x="5" y="29"/>
                    </a:cubicBezTo>
                    <a:cubicBezTo>
                      <a:pt x="6" y="20"/>
                      <a:pt x="5" y="12"/>
                      <a:pt x="5"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404" name="Google Shape;4404;p12"/>
              <p:cNvSpPr/>
              <p:nvPr/>
            </p:nvSpPr>
            <p:spPr>
              <a:xfrm>
                <a:off x="2865" y="3753"/>
                <a:ext cx="24" cy="77"/>
              </a:xfrm>
              <a:custGeom>
                <a:rect b="b" l="l" r="r" t="t"/>
                <a:pathLst>
                  <a:path extrusionOk="0" h="41" w="14">
                    <a:moveTo>
                      <a:pt x="7" y="6"/>
                    </a:moveTo>
                    <a:cubicBezTo>
                      <a:pt x="7" y="5"/>
                      <a:pt x="7" y="5"/>
                      <a:pt x="7" y="4"/>
                    </a:cubicBezTo>
                    <a:cubicBezTo>
                      <a:pt x="6" y="0"/>
                      <a:pt x="0" y="2"/>
                      <a:pt x="1" y="5"/>
                    </a:cubicBezTo>
                    <a:cubicBezTo>
                      <a:pt x="3" y="13"/>
                      <a:pt x="3" y="21"/>
                      <a:pt x="3" y="29"/>
                    </a:cubicBezTo>
                    <a:cubicBezTo>
                      <a:pt x="3" y="31"/>
                      <a:pt x="4" y="32"/>
                      <a:pt x="5" y="32"/>
                    </a:cubicBezTo>
                    <a:cubicBezTo>
                      <a:pt x="5" y="34"/>
                      <a:pt x="5" y="35"/>
                      <a:pt x="5" y="37"/>
                    </a:cubicBezTo>
                    <a:cubicBezTo>
                      <a:pt x="6" y="41"/>
                      <a:pt x="10" y="41"/>
                      <a:pt x="11" y="37"/>
                    </a:cubicBezTo>
                    <a:cubicBezTo>
                      <a:pt x="12" y="28"/>
                      <a:pt x="12" y="19"/>
                      <a:pt x="14" y="10"/>
                    </a:cubicBezTo>
                    <a:cubicBezTo>
                      <a:pt x="14" y="6"/>
                      <a:pt x="10" y="4"/>
                      <a:pt x="7" y="6"/>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405" name="Google Shape;4405;p12"/>
              <p:cNvSpPr/>
              <p:nvPr/>
            </p:nvSpPr>
            <p:spPr>
              <a:xfrm>
                <a:off x="2897" y="3751"/>
                <a:ext cx="26" cy="98"/>
              </a:xfrm>
              <a:custGeom>
                <a:rect b="b" l="l" r="r" t="t"/>
                <a:pathLst>
                  <a:path extrusionOk="0" h="52" w="15">
                    <a:moveTo>
                      <a:pt x="7" y="5"/>
                    </a:moveTo>
                    <a:cubicBezTo>
                      <a:pt x="6" y="7"/>
                      <a:pt x="6" y="9"/>
                      <a:pt x="5" y="12"/>
                    </a:cubicBezTo>
                    <a:cubicBezTo>
                      <a:pt x="4" y="11"/>
                      <a:pt x="2" y="12"/>
                      <a:pt x="2" y="14"/>
                    </a:cubicBezTo>
                    <a:cubicBezTo>
                      <a:pt x="2" y="17"/>
                      <a:pt x="2" y="21"/>
                      <a:pt x="1" y="23"/>
                    </a:cubicBezTo>
                    <a:cubicBezTo>
                      <a:pt x="0" y="25"/>
                      <a:pt x="2" y="26"/>
                      <a:pt x="3" y="25"/>
                    </a:cubicBezTo>
                    <a:cubicBezTo>
                      <a:pt x="2" y="33"/>
                      <a:pt x="2" y="41"/>
                      <a:pt x="3" y="49"/>
                    </a:cubicBezTo>
                    <a:cubicBezTo>
                      <a:pt x="4" y="52"/>
                      <a:pt x="9" y="52"/>
                      <a:pt x="9" y="49"/>
                    </a:cubicBezTo>
                    <a:cubicBezTo>
                      <a:pt x="12" y="35"/>
                      <a:pt x="13" y="20"/>
                      <a:pt x="14" y="6"/>
                    </a:cubicBezTo>
                    <a:cubicBezTo>
                      <a:pt x="15" y="1"/>
                      <a:pt x="7" y="0"/>
                      <a:pt x="7"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406" name="Google Shape;4406;p12"/>
              <p:cNvSpPr/>
              <p:nvPr/>
            </p:nvSpPr>
            <p:spPr>
              <a:xfrm>
                <a:off x="2815" y="3760"/>
                <a:ext cx="21" cy="87"/>
              </a:xfrm>
              <a:custGeom>
                <a:rect b="b" l="l" r="r" t="t"/>
                <a:pathLst>
                  <a:path extrusionOk="0" h="46" w="12">
                    <a:moveTo>
                      <a:pt x="8" y="7"/>
                    </a:moveTo>
                    <a:cubicBezTo>
                      <a:pt x="8" y="5"/>
                      <a:pt x="8" y="4"/>
                      <a:pt x="7" y="2"/>
                    </a:cubicBezTo>
                    <a:cubicBezTo>
                      <a:pt x="7" y="0"/>
                      <a:pt x="3" y="1"/>
                      <a:pt x="4" y="3"/>
                    </a:cubicBezTo>
                    <a:cubicBezTo>
                      <a:pt x="4" y="5"/>
                      <a:pt x="4" y="6"/>
                      <a:pt x="5" y="7"/>
                    </a:cubicBezTo>
                    <a:cubicBezTo>
                      <a:pt x="4" y="8"/>
                      <a:pt x="4" y="9"/>
                      <a:pt x="3" y="10"/>
                    </a:cubicBezTo>
                    <a:cubicBezTo>
                      <a:pt x="1" y="21"/>
                      <a:pt x="0" y="32"/>
                      <a:pt x="4" y="42"/>
                    </a:cubicBezTo>
                    <a:cubicBezTo>
                      <a:pt x="5" y="46"/>
                      <a:pt x="11" y="46"/>
                      <a:pt x="11" y="41"/>
                    </a:cubicBezTo>
                    <a:cubicBezTo>
                      <a:pt x="11" y="37"/>
                      <a:pt x="11" y="33"/>
                      <a:pt x="11" y="28"/>
                    </a:cubicBezTo>
                    <a:cubicBezTo>
                      <a:pt x="11" y="28"/>
                      <a:pt x="11" y="28"/>
                      <a:pt x="11" y="27"/>
                    </a:cubicBezTo>
                    <a:cubicBezTo>
                      <a:pt x="11" y="25"/>
                      <a:pt x="11" y="23"/>
                      <a:pt x="11" y="21"/>
                    </a:cubicBezTo>
                    <a:cubicBezTo>
                      <a:pt x="11" y="18"/>
                      <a:pt x="11" y="15"/>
                      <a:pt x="12" y="12"/>
                    </a:cubicBezTo>
                    <a:cubicBezTo>
                      <a:pt x="12" y="9"/>
                      <a:pt x="10" y="7"/>
                      <a:pt x="8" y="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407" name="Google Shape;4407;p12"/>
              <p:cNvSpPr/>
              <p:nvPr/>
            </p:nvSpPr>
            <p:spPr>
              <a:xfrm>
                <a:off x="2647" y="3764"/>
                <a:ext cx="23" cy="53"/>
              </a:xfrm>
              <a:custGeom>
                <a:rect b="b" l="l" r="r" t="t"/>
                <a:pathLst>
                  <a:path extrusionOk="0" h="28" w="13">
                    <a:moveTo>
                      <a:pt x="12" y="24"/>
                    </a:moveTo>
                    <a:cubicBezTo>
                      <a:pt x="9" y="17"/>
                      <a:pt x="6" y="10"/>
                      <a:pt x="4" y="2"/>
                    </a:cubicBezTo>
                    <a:cubicBezTo>
                      <a:pt x="4" y="0"/>
                      <a:pt x="0" y="1"/>
                      <a:pt x="1" y="3"/>
                    </a:cubicBezTo>
                    <a:cubicBezTo>
                      <a:pt x="3" y="11"/>
                      <a:pt x="5" y="19"/>
                      <a:pt x="9" y="26"/>
                    </a:cubicBezTo>
                    <a:cubicBezTo>
                      <a:pt x="10" y="28"/>
                      <a:pt x="13" y="26"/>
                      <a:pt x="12" y="2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408" name="Google Shape;4408;p12"/>
              <p:cNvSpPr/>
              <p:nvPr/>
            </p:nvSpPr>
            <p:spPr>
              <a:xfrm>
                <a:off x="2602" y="3744"/>
                <a:ext cx="32" cy="82"/>
              </a:xfrm>
              <a:custGeom>
                <a:rect b="b" l="l" r="r" t="t"/>
                <a:pathLst>
                  <a:path extrusionOk="0" h="44" w="18">
                    <a:moveTo>
                      <a:pt x="16" y="37"/>
                    </a:moveTo>
                    <a:cubicBezTo>
                      <a:pt x="11" y="27"/>
                      <a:pt x="8" y="18"/>
                      <a:pt x="12" y="7"/>
                    </a:cubicBezTo>
                    <a:cubicBezTo>
                      <a:pt x="14" y="3"/>
                      <a:pt x="8" y="0"/>
                      <a:pt x="6" y="4"/>
                    </a:cubicBezTo>
                    <a:cubicBezTo>
                      <a:pt x="0" y="17"/>
                      <a:pt x="3" y="28"/>
                      <a:pt x="10" y="40"/>
                    </a:cubicBezTo>
                    <a:cubicBezTo>
                      <a:pt x="13" y="44"/>
                      <a:pt x="18" y="40"/>
                      <a:pt x="16" y="3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409" name="Google Shape;4409;p12"/>
              <p:cNvSpPr/>
              <p:nvPr/>
            </p:nvSpPr>
            <p:spPr>
              <a:xfrm>
                <a:off x="2717" y="3768"/>
                <a:ext cx="18" cy="60"/>
              </a:xfrm>
              <a:custGeom>
                <a:rect b="b" l="l" r="r" t="t"/>
                <a:pathLst>
                  <a:path extrusionOk="0" h="32" w="10">
                    <a:moveTo>
                      <a:pt x="2" y="4"/>
                    </a:moveTo>
                    <a:cubicBezTo>
                      <a:pt x="0" y="12"/>
                      <a:pt x="0" y="20"/>
                      <a:pt x="2" y="28"/>
                    </a:cubicBezTo>
                    <a:cubicBezTo>
                      <a:pt x="4" y="32"/>
                      <a:pt x="9" y="30"/>
                      <a:pt x="8" y="26"/>
                    </a:cubicBezTo>
                    <a:cubicBezTo>
                      <a:pt x="7" y="20"/>
                      <a:pt x="7" y="13"/>
                      <a:pt x="9" y="6"/>
                    </a:cubicBezTo>
                    <a:cubicBezTo>
                      <a:pt x="10" y="2"/>
                      <a:pt x="3" y="0"/>
                      <a:pt x="2"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410" name="Google Shape;4410;p12"/>
              <p:cNvSpPr/>
              <p:nvPr/>
            </p:nvSpPr>
            <p:spPr>
              <a:xfrm>
                <a:off x="2937" y="3740"/>
                <a:ext cx="27" cy="94"/>
              </a:xfrm>
              <a:custGeom>
                <a:rect b="b" l="l" r="r" t="t"/>
                <a:pathLst>
                  <a:path extrusionOk="0" h="50" w="15">
                    <a:moveTo>
                      <a:pt x="11" y="28"/>
                    </a:moveTo>
                    <a:cubicBezTo>
                      <a:pt x="11" y="21"/>
                      <a:pt x="11" y="13"/>
                      <a:pt x="13" y="7"/>
                    </a:cubicBezTo>
                    <a:cubicBezTo>
                      <a:pt x="15" y="2"/>
                      <a:pt x="8" y="0"/>
                      <a:pt x="6" y="5"/>
                    </a:cubicBezTo>
                    <a:cubicBezTo>
                      <a:pt x="5" y="8"/>
                      <a:pt x="5" y="12"/>
                      <a:pt x="5" y="16"/>
                    </a:cubicBezTo>
                    <a:cubicBezTo>
                      <a:pt x="4" y="16"/>
                      <a:pt x="3" y="16"/>
                      <a:pt x="3" y="17"/>
                    </a:cubicBezTo>
                    <a:cubicBezTo>
                      <a:pt x="0" y="27"/>
                      <a:pt x="0" y="36"/>
                      <a:pt x="5" y="46"/>
                    </a:cubicBezTo>
                    <a:cubicBezTo>
                      <a:pt x="7" y="50"/>
                      <a:pt x="13" y="47"/>
                      <a:pt x="11" y="42"/>
                    </a:cubicBezTo>
                    <a:cubicBezTo>
                      <a:pt x="9" y="39"/>
                      <a:pt x="9" y="35"/>
                      <a:pt x="8" y="31"/>
                    </a:cubicBezTo>
                    <a:cubicBezTo>
                      <a:pt x="9" y="31"/>
                      <a:pt x="11" y="30"/>
                      <a:pt x="11" y="28"/>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411" name="Google Shape;4411;p12"/>
              <p:cNvSpPr/>
              <p:nvPr/>
            </p:nvSpPr>
            <p:spPr>
              <a:xfrm>
                <a:off x="2975" y="3766"/>
                <a:ext cx="14" cy="58"/>
              </a:xfrm>
              <a:custGeom>
                <a:rect b="b" l="l" r="r" t="t"/>
                <a:pathLst>
                  <a:path extrusionOk="0" h="31" w="8">
                    <a:moveTo>
                      <a:pt x="6" y="3"/>
                    </a:moveTo>
                    <a:cubicBezTo>
                      <a:pt x="5" y="0"/>
                      <a:pt x="0" y="1"/>
                      <a:pt x="1" y="4"/>
                    </a:cubicBezTo>
                    <a:cubicBezTo>
                      <a:pt x="2" y="12"/>
                      <a:pt x="3" y="20"/>
                      <a:pt x="3" y="28"/>
                    </a:cubicBezTo>
                    <a:cubicBezTo>
                      <a:pt x="3" y="31"/>
                      <a:pt x="7" y="31"/>
                      <a:pt x="7" y="28"/>
                    </a:cubicBezTo>
                    <a:cubicBezTo>
                      <a:pt x="8" y="20"/>
                      <a:pt x="8" y="11"/>
                      <a:pt x="6"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412" name="Google Shape;4412;p12"/>
              <p:cNvSpPr/>
              <p:nvPr/>
            </p:nvSpPr>
            <p:spPr>
              <a:xfrm>
                <a:off x="2985" y="3760"/>
                <a:ext cx="34" cy="96"/>
              </a:xfrm>
              <a:custGeom>
                <a:rect b="b" l="l" r="r" t="t"/>
                <a:pathLst>
                  <a:path extrusionOk="0" h="51" w="19">
                    <a:moveTo>
                      <a:pt x="17" y="44"/>
                    </a:moveTo>
                    <a:cubicBezTo>
                      <a:pt x="14" y="34"/>
                      <a:pt x="14" y="23"/>
                      <a:pt x="12" y="12"/>
                    </a:cubicBezTo>
                    <a:cubicBezTo>
                      <a:pt x="12" y="12"/>
                      <a:pt x="12" y="12"/>
                      <a:pt x="12" y="12"/>
                    </a:cubicBezTo>
                    <a:cubicBezTo>
                      <a:pt x="12" y="9"/>
                      <a:pt x="11" y="8"/>
                      <a:pt x="11" y="4"/>
                    </a:cubicBezTo>
                    <a:cubicBezTo>
                      <a:pt x="11" y="0"/>
                      <a:pt x="7" y="0"/>
                      <a:pt x="7" y="4"/>
                    </a:cubicBezTo>
                    <a:cubicBezTo>
                      <a:pt x="7" y="8"/>
                      <a:pt x="7" y="9"/>
                      <a:pt x="7" y="11"/>
                    </a:cubicBezTo>
                    <a:cubicBezTo>
                      <a:pt x="7" y="12"/>
                      <a:pt x="7" y="12"/>
                      <a:pt x="7" y="12"/>
                    </a:cubicBezTo>
                    <a:cubicBezTo>
                      <a:pt x="6" y="15"/>
                      <a:pt x="6" y="18"/>
                      <a:pt x="6" y="20"/>
                    </a:cubicBezTo>
                    <a:cubicBezTo>
                      <a:pt x="5" y="20"/>
                      <a:pt x="5" y="20"/>
                      <a:pt x="4" y="21"/>
                    </a:cubicBezTo>
                    <a:cubicBezTo>
                      <a:pt x="3" y="26"/>
                      <a:pt x="2" y="32"/>
                      <a:pt x="0" y="37"/>
                    </a:cubicBezTo>
                    <a:cubicBezTo>
                      <a:pt x="0" y="38"/>
                      <a:pt x="2" y="39"/>
                      <a:pt x="2" y="38"/>
                    </a:cubicBezTo>
                    <a:cubicBezTo>
                      <a:pt x="4" y="33"/>
                      <a:pt x="4" y="28"/>
                      <a:pt x="6" y="23"/>
                    </a:cubicBezTo>
                    <a:cubicBezTo>
                      <a:pt x="6" y="31"/>
                      <a:pt x="6" y="39"/>
                      <a:pt x="10" y="47"/>
                    </a:cubicBezTo>
                    <a:cubicBezTo>
                      <a:pt x="11" y="51"/>
                      <a:pt x="19" y="50"/>
                      <a:pt x="17" y="4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413" name="Google Shape;4413;p12"/>
              <p:cNvSpPr/>
              <p:nvPr/>
            </p:nvSpPr>
            <p:spPr>
              <a:xfrm>
                <a:off x="3029" y="3806"/>
                <a:ext cx="11" cy="52"/>
              </a:xfrm>
              <a:custGeom>
                <a:rect b="b" l="l" r="r" t="t"/>
                <a:pathLst>
                  <a:path extrusionOk="0" h="28" w="6">
                    <a:moveTo>
                      <a:pt x="5" y="3"/>
                    </a:moveTo>
                    <a:cubicBezTo>
                      <a:pt x="5" y="1"/>
                      <a:pt x="1" y="0"/>
                      <a:pt x="1" y="2"/>
                    </a:cubicBezTo>
                    <a:cubicBezTo>
                      <a:pt x="0" y="10"/>
                      <a:pt x="0" y="20"/>
                      <a:pt x="0" y="24"/>
                    </a:cubicBezTo>
                    <a:cubicBezTo>
                      <a:pt x="0" y="28"/>
                      <a:pt x="6" y="28"/>
                      <a:pt x="6" y="24"/>
                    </a:cubicBezTo>
                    <a:cubicBezTo>
                      <a:pt x="6" y="20"/>
                      <a:pt x="5" y="11"/>
                      <a:pt x="5"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414" name="Google Shape;4414;p12"/>
              <p:cNvSpPr/>
              <p:nvPr/>
            </p:nvSpPr>
            <p:spPr>
              <a:xfrm>
                <a:off x="3042" y="3764"/>
                <a:ext cx="18" cy="77"/>
              </a:xfrm>
              <a:custGeom>
                <a:rect b="b" l="l" r="r" t="t"/>
                <a:pathLst>
                  <a:path extrusionOk="0" h="41" w="10">
                    <a:moveTo>
                      <a:pt x="3" y="4"/>
                    </a:moveTo>
                    <a:cubicBezTo>
                      <a:pt x="0" y="14"/>
                      <a:pt x="0" y="25"/>
                      <a:pt x="0" y="35"/>
                    </a:cubicBezTo>
                    <a:cubicBezTo>
                      <a:pt x="0" y="41"/>
                      <a:pt x="8" y="41"/>
                      <a:pt x="8" y="35"/>
                    </a:cubicBezTo>
                    <a:cubicBezTo>
                      <a:pt x="8" y="25"/>
                      <a:pt x="8" y="15"/>
                      <a:pt x="9" y="5"/>
                    </a:cubicBezTo>
                    <a:cubicBezTo>
                      <a:pt x="10" y="1"/>
                      <a:pt x="4" y="0"/>
                      <a:pt x="3"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415" name="Google Shape;4415;p12"/>
              <p:cNvSpPr/>
              <p:nvPr/>
            </p:nvSpPr>
            <p:spPr>
              <a:xfrm>
                <a:off x="3058" y="3759"/>
                <a:ext cx="30" cy="107"/>
              </a:xfrm>
              <a:custGeom>
                <a:rect b="b" l="l" r="r" t="t"/>
                <a:pathLst>
                  <a:path extrusionOk="0" h="57" w="17">
                    <a:moveTo>
                      <a:pt x="7" y="6"/>
                    </a:moveTo>
                    <a:cubicBezTo>
                      <a:pt x="6" y="8"/>
                      <a:pt x="5" y="10"/>
                      <a:pt x="5" y="12"/>
                    </a:cubicBezTo>
                    <a:cubicBezTo>
                      <a:pt x="5" y="11"/>
                      <a:pt x="5" y="11"/>
                      <a:pt x="5" y="11"/>
                    </a:cubicBezTo>
                    <a:cubicBezTo>
                      <a:pt x="4" y="10"/>
                      <a:pt x="1" y="10"/>
                      <a:pt x="2" y="12"/>
                    </a:cubicBezTo>
                    <a:cubicBezTo>
                      <a:pt x="2" y="15"/>
                      <a:pt x="2" y="17"/>
                      <a:pt x="3" y="20"/>
                    </a:cubicBezTo>
                    <a:cubicBezTo>
                      <a:pt x="0" y="31"/>
                      <a:pt x="1" y="44"/>
                      <a:pt x="7" y="54"/>
                    </a:cubicBezTo>
                    <a:cubicBezTo>
                      <a:pt x="8" y="57"/>
                      <a:pt x="12" y="56"/>
                      <a:pt x="12" y="53"/>
                    </a:cubicBezTo>
                    <a:cubicBezTo>
                      <a:pt x="11" y="39"/>
                      <a:pt x="9" y="23"/>
                      <a:pt x="15" y="10"/>
                    </a:cubicBezTo>
                    <a:cubicBezTo>
                      <a:pt x="17" y="5"/>
                      <a:pt x="10" y="0"/>
                      <a:pt x="7" y="6"/>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416" name="Google Shape;4416;p12"/>
              <p:cNvSpPr/>
              <p:nvPr/>
            </p:nvSpPr>
            <p:spPr>
              <a:xfrm>
                <a:off x="3024" y="3744"/>
                <a:ext cx="14" cy="69"/>
              </a:xfrm>
              <a:custGeom>
                <a:rect b="b" l="l" r="r" t="t"/>
                <a:pathLst>
                  <a:path extrusionOk="0" h="37" w="8">
                    <a:moveTo>
                      <a:pt x="0" y="6"/>
                    </a:moveTo>
                    <a:cubicBezTo>
                      <a:pt x="0" y="14"/>
                      <a:pt x="0" y="23"/>
                      <a:pt x="0" y="32"/>
                    </a:cubicBezTo>
                    <a:cubicBezTo>
                      <a:pt x="0" y="37"/>
                      <a:pt x="7" y="37"/>
                      <a:pt x="7" y="32"/>
                    </a:cubicBezTo>
                    <a:cubicBezTo>
                      <a:pt x="8" y="23"/>
                      <a:pt x="8" y="14"/>
                      <a:pt x="8" y="6"/>
                    </a:cubicBezTo>
                    <a:cubicBezTo>
                      <a:pt x="8" y="0"/>
                      <a:pt x="0" y="0"/>
                      <a:pt x="0" y="6"/>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417" name="Google Shape;4417;p12"/>
              <p:cNvSpPr/>
              <p:nvPr/>
            </p:nvSpPr>
            <p:spPr>
              <a:xfrm>
                <a:off x="3084" y="3759"/>
                <a:ext cx="27" cy="75"/>
              </a:xfrm>
              <a:custGeom>
                <a:rect b="b" l="l" r="r" t="t"/>
                <a:pathLst>
                  <a:path extrusionOk="0" h="40" w="15">
                    <a:moveTo>
                      <a:pt x="4" y="5"/>
                    </a:moveTo>
                    <a:cubicBezTo>
                      <a:pt x="0" y="16"/>
                      <a:pt x="0" y="27"/>
                      <a:pt x="3" y="37"/>
                    </a:cubicBezTo>
                    <a:cubicBezTo>
                      <a:pt x="5" y="40"/>
                      <a:pt x="10" y="40"/>
                      <a:pt x="10" y="36"/>
                    </a:cubicBezTo>
                    <a:cubicBezTo>
                      <a:pt x="9" y="28"/>
                      <a:pt x="9" y="18"/>
                      <a:pt x="12" y="10"/>
                    </a:cubicBezTo>
                    <a:cubicBezTo>
                      <a:pt x="15" y="5"/>
                      <a:pt x="7" y="0"/>
                      <a:pt x="4"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418" name="Google Shape;4418;p12"/>
              <p:cNvSpPr/>
              <p:nvPr/>
            </p:nvSpPr>
            <p:spPr>
              <a:xfrm>
                <a:off x="3125" y="3791"/>
                <a:ext cx="14" cy="58"/>
              </a:xfrm>
              <a:custGeom>
                <a:rect b="b" l="l" r="r" t="t"/>
                <a:pathLst>
                  <a:path extrusionOk="0" h="31" w="8">
                    <a:moveTo>
                      <a:pt x="0" y="5"/>
                    </a:moveTo>
                    <a:cubicBezTo>
                      <a:pt x="0" y="13"/>
                      <a:pt x="0" y="20"/>
                      <a:pt x="1" y="28"/>
                    </a:cubicBezTo>
                    <a:cubicBezTo>
                      <a:pt x="1" y="31"/>
                      <a:pt x="6" y="31"/>
                      <a:pt x="7" y="28"/>
                    </a:cubicBezTo>
                    <a:cubicBezTo>
                      <a:pt x="8" y="20"/>
                      <a:pt x="8" y="13"/>
                      <a:pt x="8" y="5"/>
                    </a:cubicBezTo>
                    <a:cubicBezTo>
                      <a:pt x="8" y="0"/>
                      <a:pt x="0" y="0"/>
                      <a:pt x="0"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419" name="Google Shape;4419;p12"/>
              <p:cNvSpPr/>
              <p:nvPr/>
            </p:nvSpPr>
            <p:spPr>
              <a:xfrm>
                <a:off x="3185" y="3738"/>
                <a:ext cx="25" cy="99"/>
              </a:xfrm>
              <a:custGeom>
                <a:rect b="b" l="l" r="r" t="t"/>
                <a:pathLst>
                  <a:path extrusionOk="0" h="53" w="14">
                    <a:moveTo>
                      <a:pt x="10" y="2"/>
                    </a:moveTo>
                    <a:cubicBezTo>
                      <a:pt x="7" y="8"/>
                      <a:pt x="6" y="15"/>
                      <a:pt x="5" y="22"/>
                    </a:cubicBezTo>
                    <a:cubicBezTo>
                      <a:pt x="2" y="21"/>
                      <a:pt x="0" y="22"/>
                      <a:pt x="0" y="25"/>
                    </a:cubicBezTo>
                    <a:cubicBezTo>
                      <a:pt x="0" y="32"/>
                      <a:pt x="1" y="38"/>
                      <a:pt x="4" y="44"/>
                    </a:cubicBezTo>
                    <a:cubicBezTo>
                      <a:pt x="4" y="45"/>
                      <a:pt x="4" y="45"/>
                      <a:pt x="4" y="45"/>
                    </a:cubicBezTo>
                    <a:cubicBezTo>
                      <a:pt x="4" y="46"/>
                      <a:pt x="4" y="47"/>
                      <a:pt x="5" y="47"/>
                    </a:cubicBezTo>
                    <a:cubicBezTo>
                      <a:pt x="6" y="48"/>
                      <a:pt x="6" y="50"/>
                      <a:pt x="7" y="51"/>
                    </a:cubicBezTo>
                    <a:cubicBezTo>
                      <a:pt x="9" y="53"/>
                      <a:pt x="13" y="52"/>
                      <a:pt x="12" y="49"/>
                    </a:cubicBezTo>
                    <a:cubicBezTo>
                      <a:pt x="11" y="43"/>
                      <a:pt x="9" y="38"/>
                      <a:pt x="8" y="33"/>
                    </a:cubicBezTo>
                    <a:cubicBezTo>
                      <a:pt x="9" y="23"/>
                      <a:pt x="10" y="13"/>
                      <a:pt x="13" y="3"/>
                    </a:cubicBezTo>
                    <a:cubicBezTo>
                      <a:pt x="14" y="1"/>
                      <a:pt x="11" y="0"/>
                      <a:pt x="10" y="2"/>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420" name="Google Shape;4420;p12"/>
              <p:cNvSpPr/>
              <p:nvPr/>
            </p:nvSpPr>
            <p:spPr>
              <a:xfrm>
                <a:off x="3214" y="3738"/>
                <a:ext cx="30" cy="88"/>
              </a:xfrm>
              <a:custGeom>
                <a:rect b="b" l="l" r="r" t="t"/>
                <a:pathLst>
                  <a:path extrusionOk="0" h="47" w="17">
                    <a:moveTo>
                      <a:pt x="12" y="2"/>
                    </a:moveTo>
                    <a:cubicBezTo>
                      <a:pt x="4" y="14"/>
                      <a:pt x="0" y="28"/>
                      <a:pt x="1" y="43"/>
                    </a:cubicBezTo>
                    <a:cubicBezTo>
                      <a:pt x="1" y="47"/>
                      <a:pt x="7" y="47"/>
                      <a:pt x="7" y="43"/>
                    </a:cubicBezTo>
                    <a:cubicBezTo>
                      <a:pt x="7" y="29"/>
                      <a:pt x="9" y="16"/>
                      <a:pt x="16" y="3"/>
                    </a:cubicBezTo>
                    <a:cubicBezTo>
                      <a:pt x="17" y="1"/>
                      <a:pt x="14" y="0"/>
                      <a:pt x="12" y="2"/>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421" name="Google Shape;4421;p12"/>
              <p:cNvSpPr/>
              <p:nvPr/>
            </p:nvSpPr>
            <p:spPr>
              <a:xfrm>
                <a:off x="3249" y="3753"/>
                <a:ext cx="13" cy="83"/>
              </a:xfrm>
              <a:custGeom>
                <a:rect b="b" l="l" r="r" t="t"/>
                <a:pathLst>
                  <a:path extrusionOk="0" h="44" w="7">
                    <a:moveTo>
                      <a:pt x="6" y="3"/>
                    </a:moveTo>
                    <a:cubicBezTo>
                      <a:pt x="6" y="0"/>
                      <a:pt x="2" y="0"/>
                      <a:pt x="2" y="3"/>
                    </a:cubicBezTo>
                    <a:cubicBezTo>
                      <a:pt x="2" y="7"/>
                      <a:pt x="2" y="11"/>
                      <a:pt x="2" y="15"/>
                    </a:cubicBezTo>
                    <a:cubicBezTo>
                      <a:pt x="1" y="15"/>
                      <a:pt x="0" y="16"/>
                      <a:pt x="0" y="17"/>
                    </a:cubicBezTo>
                    <a:cubicBezTo>
                      <a:pt x="0" y="22"/>
                      <a:pt x="0" y="28"/>
                      <a:pt x="0" y="33"/>
                    </a:cubicBezTo>
                    <a:cubicBezTo>
                      <a:pt x="0" y="34"/>
                      <a:pt x="1" y="35"/>
                      <a:pt x="2" y="35"/>
                    </a:cubicBezTo>
                    <a:cubicBezTo>
                      <a:pt x="2" y="37"/>
                      <a:pt x="2" y="39"/>
                      <a:pt x="2" y="41"/>
                    </a:cubicBezTo>
                    <a:cubicBezTo>
                      <a:pt x="2" y="44"/>
                      <a:pt x="6" y="44"/>
                      <a:pt x="7" y="41"/>
                    </a:cubicBezTo>
                    <a:cubicBezTo>
                      <a:pt x="7" y="28"/>
                      <a:pt x="7" y="16"/>
                      <a:pt x="6"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grpSp>
        <p:sp>
          <p:nvSpPr>
            <p:cNvPr id="4422" name="Google Shape;4422;p12"/>
            <p:cNvSpPr/>
            <p:nvPr/>
          </p:nvSpPr>
          <p:spPr>
            <a:xfrm>
              <a:off x="3287" y="3730"/>
              <a:ext cx="33" cy="92"/>
            </a:xfrm>
            <a:custGeom>
              <a:rect b="b" l="l" r="r" t="t"/>
              <a:pathLst>
                <a:path extrusionOk="0" h="49" w="19">
                  <a:moveTo>
                    <a:pt x="18" y="45"/>
                  </a:moveTo>
                  <a:cubicBezTo>
                    <a:pt x="15" y="36"/>
                    <a:pt x="15" y="27"/>
                    <a:pt x="17" y="18"/>
                  </a:cubicBezTo>
                  <a:cubicBezTo>
                    <a:pt x="18" y="13"/>
                    <a:pt x="11" y="12"/>
                    <a:pt x="11" y="16"/>
                  </a:cubicBezTo>
                  <a:cubicBezTo>
                    <a:pt x="11" y="16"/>
                    <a:pt x="11" y="16"/>
                    <a:pt x="11" y="16"/>
                  </a:cubicBezTo>
                  <a:cubicBezTo>
                    <a:pt x="10" y="16"/>
                    <a:pt x="10" y="16"/>
                    <a:pt x="10" y="16"/>
                  </a:cubicBezTo>
                  <a:cubicBezTo>
                    <a:pt x="10" y="12"/>
                    <a:pt x="10" y="8"/>
                    <a:pt x="11" y="4"/>
                  </a:cubicBezTo>
                  <a:cubicBezTo>
                    <a:pt x="11" y="1"/>
                    <a:pt x="5" y="0"/>
                    <a:pt x="5" y="4"/>
                  </a:cubicBezTo>
                  <a:cubicBezTo>
                    <a:pt x="3" y="12"/>
                    <a:pt x="2" y="21"/>
                    <a:pt x="2" y="30"/>
                  </a:cubicBezTo>
                  <a:cubicBezTo>
                    <a:pt x="1" y="30"/>
                    <a:pt x="0" y="30"/>
                    <a:pt x="0" y="31"/>
                  </a:cubicBezTo>
                  <a:cubicBezTo>
                    <a:pt x="1" y="35"/>
                    <a:pt x="1" y="39"/>
                    <a:pt x="1" y="43"/>
                  </a:cubicBezTo>
                  <a:cubicBezTo>
                    <a:pt x="1" y="44"/>
                    <a:pt x="2" y="44"/>
                    <a:pt x="2" y="44"/>
                  </a:cubicBezTo>
                  <a:cubicBezTo>
                    <a:pt x="3" y="48"/>
                    <a:pt x="9" y="47"/>
                    <a:pt x="9" y="43"/>
                  </a:cubicBezTo>
                  <a:cubicBezTo>
                    <a:pt x="9" y="43"/>
                    <a:pt x="9" y="43"/>
                    <a:pt x="9" y="43"/>
                  </a:cubicBezTo>
                  <a:cubicBezTo>
                    <a:pt x="9" y="44"/>
                    <a:pt x="9" y="44"/>
                    <a:pt x="9" y="45"/>
                  </a:cubicBezTo>
                  <a:cubicBezTo>
                    <a:pt x="9" y="48"/>
                    <a:pt x="12" y="48"/>
                    <a:pt x="14" y="47"/>
                  </a:cubicBezTo>
                  <a:cubicBezTo>
                    <a:pt x="15" y="49"/>
                    <a:pt x="19" y="47"/>
                    <a:pt x="18" y="4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423" name="Google Shape;4423;p12"/>
            <p:cNvSpPr/>
            <p:nvPr/>
          </p:nvSpPr>
          <p:spPr>
            <a:xfrm>
              <a:off x="3352" y="3760"/>
              <a:ext cx="11" cy="61"/>
            </a:xfrm>
            <a:custGeom>
              <a:rect b="b" l="l" r="r" t="t"/>
              <a:pathLst>
                <a:path extrusionOk="0" h="32" w="6">
                  <a:moveTo>
                    <a:pt x="6" y="3"/>
                  </a:moveTo>
                  <a:cubicBezTo>
                    <a:pt x="6" y="0"/>
                    <a:pt x="1" y="0"/>
                    <a:pt x="1" y="3"/>
                  </a:cubicBezTo>
                  <a:cubicBezTo>
                    <a:pt x="1" y="12"/>
                    <a:pt x="0" y="20"/>
                    <a:pt x="1" y="29"/>
                  </a:cubicBezTo>
                  <a:cubicBezTo>
                    <a:pt x="1" y="32"/>
                    <a:pt x="6" y="32"/>
                    <a:pt x="6" y="29"/>
                  </a:cubicBezTo>
                  <a:cubicBezTo>
                    <a:pt x="6" y="20"/>
                    <a:pt x="6" y="12"/>
                    <a:pt x="6"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424" name="Google Shape;4424;p12"/>
            <p:cNvSpPr/>
            <p:nvPr/>
          </p:nvSpPr>
          <p:spPr>
            <a:xfrm>
              <a:off x="3380" y="3753"/>
              <a:ext cx="25" cy="77"/>
            </a:xfrm>
            <a:custGeom>
              <a:rect b="b" l="l" r="r" t="t"/>
              <a:pathLst>
                <a:path extrusionOk="0" h="41" w="14">
                  <a:moveTo>
                    <a:pt x="7" y="6"/>
                  </a:moveTo>
                  <a:cubicBezTo>
                    <a:pt x="7" y="5"/>
                    <a:pt x="7" y="5"/>
                    <a:pt x="7" y="4"/>
                  </a:cubicBezTo>
                  <a:cubicBezTo>
                    <a:pt x="6" y="0"/>
                    <a:pt x="0" y="2"/>
                    <a:pt x="1" y="5"/>
                  </a:cubicBezTo>
                  <a:cubicBezTo>
                    <a:pt x="2" y="13"/>
                    <a:pt x="2" y="21"/>
                    <a:pt x="3" y="29"/>
                  </a:cubicBezTo>
                  <a:cubicBezTo>
                    <a:pt x="3" y="31"/>
                    <a:pt x="4" y="32"/>
                    <a:pt x="5" y="32"/>
                  </a:cubicBezTo>
                  <a:cubicBezTo>
                    <a:pt x="5" y="34"/>
                    <a:pt x="5" y="35"/>
                    <a:pt x="5" y="37"/>
                  </a:cubicBezTo>
                  <a:cubicBezTo>
                    <a:pt x="5" y="41"/>
                    <a:pt x="10" y="41"/>
                    <a:pt x="10" y="37"/>
                  </a:cubicBezTo>
                  <a:cubicBezTo>
                    <a:pt x="11" y="28"/>
                    <a:pt x="11" y="19"/>
                    <a:pt x="13" y="10"/>
                  </a:cubicBezTo>
                  <a:cubicBezTo>
                    <a:pt x="14" y="6"/>
                    <a:pt x="9" y="4"/>
                    <a:pt x="7" y="6"/>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425" name="Google Shape;4425;p12"/>
            <p:cNvSpPr/>
            <p:nvPr/>
          </p:nvSpPr>
          <p:spPr>
            <a:xfrm>
              <a:off x="3411" y="3751"/>
              <a:ext cx="28" cy="98"/>
            </a:xfrm>
            <a:custGeom>
              <a:rect b="b" l="l" r="r" t="t"/>
              <a:pathLst>
                <a:path extrusionOk="0" h="52" w="16">
                  <a:moveTo>
                    <a:pt x="7" y="5"/>
                  </a:moveTo>
                  <a:cubicBezTo>
                    <a:pt x="7" y="7"/>
                    <a:pt x="6" y="9"/>
                    <a:pt x="6" y="12"/>
                  </a:cubicBezTo>
                  <a:cubicBezTo>
                    <a:pt x="5" y="11"/>
                    <a:pt x="2" y="12"/>
                    <a:pt x="3" y="14"/>
                  </a:cubicBezTo>
                  <a:cubicBezTo>
                    <a:pt x="3" y="17"/>
                    <a:pt x="3" y="21"/>
                    <a:pt x="1" y="23"/>
                  </a:cubicBezTo>
                  <a:cubicBezTo>
                    <a:pt x="0" y="25"/>
                    <a:pt x="3" y="26"/>
                    <a:pt x="4" y="25"/>
                  </a:cubicBezTo>
                  <a:cubicBezTo>
                    <a:pt x="3" y="33"/>
                    <a:pt x="3" y="41"/>
                    <a:pt x="4" y="49"/>
                  </a:cubicBezTo>
                  <a:cubicBezTo>
                    <a:pt x="5" y="52"/>
                    <a:pt x="9" y="52"/>
                    <a:pt x="10" y="49"/>
                  </a:cubicBezTo>
                  <a:cubicBezTo>
                    <a:pt x="13" y="35"/>
                    <a:pt x="13" y="20"/>
                    <a:pt x="15" y="6"/>
                  </a:cubicBezTo>
                  <a:cubicBezTo>
                    <a:pt x="16" y="1"/>
                    <a:pt x="8" y="0"/>
                    <a:pt x="7"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426" name="Google Shape;4426;p12"/>
            <p:cNvSpPr/>
            <p:nvPr/>
          </p:nvSpPr>
          <p:spPr>
            <a:xfrm>
              <a:off x="3331" y="3760"/>
              <a:ext cx="21" cy="87"/>
            </a:xfrm>
            <a:custGeom>
              <a:rect b="b" l="l" r="r" t="t"/>
              <a:pathLst>
                <a:path extrusionOk="0" h="46" w="12">
                  <a:moveTo>
                    <a:pt x="8" y="7"/>
                  </a:moveTo>
                  <a:cubicBezTo>
                    <a:pt x="8" y="5"/>
                    <a:pt x="7" y="4"/>
                    <a:pt x="7" y="2"/>
                  </a:cubicBezTo>
                  <a:cubicBezTo>
                    <a:pt x="6" y="0"/>
                    <a:pt x="3" y="1"/>
                    <a:pt x="3" y="3"/>
                  </a:cubicBezTo>
                  <a:cubicBezTo>
                    <a:pt x="4" y="5"/>
                    <a:pt x="4" y="6"/>
                    <a:pt x="4" y="7"/>
                  </a:cubicBezTo>
                  <a:cubicBezTo>
                    <a:pt x="4" y="8"/>
                    <a:pt x="3" y="9"/>
                    <a:pt x="3" y="10"/>
                  </a:cubicBezTo>
                  <a:cubicBezTo>
                    <a:pt x="1" y="21"/>
                    <a:pt x="0" y="32"/>
                    <a:pt x="4" y="42"/>
                  </a:cubicBezTo>
                  <a:cubicBezTo>
                    <a:pt x="5" y="46"/>
                    <a:pt x="11" y="46"/>
                    <a:pt x="11" y="41"/>
                  </a:cubicBezTo>
                  <a:cubicBezTo>
                    <a:pt x="11" y="37"/>
                    <a:pt x="10" y="33"/>
                    <a:pt x="10" y="28"/>
                  </a:cubicBezTo>
                  <a:cubicBezTo>
                    <a:pt x="11" y="28"/>
                    <a:pt x="11" y="28"/>
                    <a:pt x="11" y="27"/>
                  </a:cubicBezTo>
                  <a:cubicBezTo>
                    <a:pt x="11" y="25"/>
                    <a:pt x="11" y="23"/>
                    <a:pt x="10" y="21"/>
                  </a:cubicBezTo>
                  <a:cubicBezTo>
                    <a:pt x="11" y="18"/>
                    <a:pt x="11" y="15"/>
                    <a:pt x="11" y="12"/>
                  </a:cubicBezTo>
                  <a:cubicBezTo>
                    <a:pt x="12" y="9"/>
                    <a:pt x="10" y="7"/>
                    <a:pt x="8" y="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427" name="Google Shape;4427;p12"/>
            <p:cNvSpPr/>
            <p:nvPr/>
          </p:nvSpPr>
          <p:spPr>
            <a:xfrm>
              <a:off x="3162" y="3764"/>
              <a:ext cx="23" cy="53"/>
            </a:xfrm>
            <a:custGeom>
              <a:rect b="b" l="l" r="r" t="t"/>
              <a:pathLst>
                <a:path extrusionOk="0" h="28" w="13">
                  <a:moveTo>
                    <a:pt x="12" y="24"/>
                  </a:moveTo>
                  <a:cubicBezTo>
                    <a:pt x="9" y="17"/>
                    <a:pt x="6" y="10"/>
                    <a:pt x="4" y="2"/>
                  </a:cubicBezTo>
                  <a:cubicBezTo>
                    <a:pt x="3" y="0"/>
                    <a:pt x="0" y="1"/>
                    <a:pt x="0" y="3"/>
                  </a:cubicBezTo>
                  <a:cubicBezTo>
                    <a:pt x="2" y="11"/>
                    <a:pt x="5" y="19"/>
                    <a:pt x="9" y="26"/>
                  </a:cubicBezTo>
                  <a:cubicBezTo>
                    <a:pt x="10" y="28"/>
                    <a:pt x="13" y="26"/>
                    <a:pt x="12" y="2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428" name="Google Shape;4428;p12"/>
            <p:cNvSpPr/>
            <p:nvPr/>
          </p:nvSpPr>
          <p:spPr>
            <a:xfrm>
              <a:off x="3118" y="3744"/>
              <a:ext cx="32" cy="82"/>
            </a:xfrm>
            <a:custGeom>
              <a:rect b="b" l="l" r="r" t="t"/>
              <a:pathLst>
                <a:path extrusionOk="0" h="44" w="18">
                  <a:moveTo>
                    <a:pt x="16" y="37"/>
                  </a:moveTo>
                  <a:cubicBezTo>
                    <a:pt x="11" y="27"/>
                    <a:pt x="7" y="18"/>
                    <a:pt x="12" y="7"/>
                  </a:cubicBezTo>
                  <a:cubicBezTo>
                    <a:pt x="14" y="3"/>
                    <a:pt x="8" y="0"/>
                    <a:pt x="6" y="4"/>
                  </a:cubicBezTo>
                  <a:cubicBezTo>
                    <a:pt x="0" y="17"/>
                    <a:pt x="3" y="28"/>
                    <a:pt x="10" y="40"/>
                  </a:cubicBezTo>
                  <a:cubicBezTo>
                    <a:pt x="12" y="44"/>
                    <a:pt x="18" y="40"/>
                    <a:pt x="16" y="3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429" name="Google Shape;4429;p12"/>
            <p:cNvSpPr/>
            <p:nvPr/>
          </p:nvSpPr>
          <p:spPr>
            <a:xfrm>
              <a:off x="3232" y="3768"/>
              <a:ext cx="17" cy="60"/>
            </a:xfrm>
            <a:custGeom>
              <a:rect b="b" l="l" r="r" t="t"/>
              <a:pathLst>
                <a:path extrusionOk="0" h="32" w="10">
                  <a:moveTo>
                    <a:pt x="3" y="4"/>
                  </a:moveTo>
                  <a:cubicBezTo>
                    <a:pt x="0" y="12"/>
                    <a:pt x="0" y="20"/>
                    <a:pt x="3" y="28"/>
                  </a:cubicBezTo>
                  <a:cubicBezTo>
                    <a:pt x="4" y="32"/>
                    <a:pt x="10" y="30"/>
                    <a:pt x="9" y="26"/>
                  </a:cubicBezTo>
                  <a:cubicBezTo>
                    <a:pt x="8" y="20"/>
                    <a:pt x="7" y="13"/>
                    <a:pt x="9" y="6"/>
                  </a:cubicBezTo>
                  <a:cubicBezTo>
                    <a:pt x="10" y="2"/>
                    <a:pt x="4" y="0"/>
                    <a:pt x="3"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430" name="Google Shape;4430;p12"/>
            <p:cNvSpPr/>
            <p:nvPr/>
          </p:nvSpPr>
          <p:spPr>
            <a:xfrm>
              <a:off x="3453" y="3740"/>
              <a:ext cx="25" cy="94"/>
            </a:xfrm>
            <a:custGeom>
              <a:rect b="b" l="l" r="r" t="t"/>
              <a:pathLst>
                <a:path extrusionOk="0" h="50" w="14">
                  <a:moveTo>
                    <a:pt x="10" y="28"/>
                  </a:moveTo>
                  <a:cubicBezTo>
                    <a:pt x="11" y="21"/>
                    <a:pt x="11" y="13"/>
                    <a:pt x="13" y="7"/>
                  </a:cubicBezTo>
                  <a:cubicBezTo>
                    <a:pt x="14" y="2"/>
                    <a:pt x="7" y="0"/>
                    <a:pt x="6" y="5"/>
                  </a:cubicBezTo>
                  <a:cubicBezTo>
                    <a:pt x="5" y="8"/>
                    <a:pt x="4" y="12"/>
                    <a:pt x="4" y="16"/>
                  </a:cubicBezTo>
                  <a:cubicBezTo>
                    <a:pt x="4" y="16"/>
                    <a:pt x="3" y="16"/>
                    <a:pt x="3" y="17"/>
                  </a:cubicBezTo>
                  <a:cubicBezTo>
                    <a:pt x="0" y="27"/>
                    <a:pt x="0" y="36"/>
                    <a:pt x="4" y="46"/>
                  </a:cubicBezTo>
                  <a:cubicBezTo>
                    <a:pt x="6" y="50"/>
                    <a:pt x="13" y="47"/>
                    <a:pt x="11" y="42"/>
                  </a:cubicBezTo>
                  <a:cubicBezTo>
                    <a:pt x="9" y="39"/>
                    <a:pt x="8" y="35"/>
                    <a:pt x="8" y="31"/>
                  </a:cubicBezTo>
                  <a:cubicBezTo>
                    <a:pt x="9" y="31"/>
                    <a:pt x="10" y="30"/>
                    <a:pt x="10" y="28"/>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431" name="Google Shape;4431;p12"/>
            <p:cNvSpPr/>
            <p:nvPr/>
          </p:nvSpPr>
          <p:spPr>
            <a:xfrm>
              <a:off x="3489" y="3766"/>
              <a:ext cx="16" cy="58"/>
            </a:xfrm>
            <a:custGeom>
              <a:rect b="b" l="l" r="r" t="t"/>
              <a:pathLst>
                <a:path extrusionOk="0" h="31" w="9">
                  <a:moveTo>
                    <a:pt x="6" y="3"/>
                  </a:moveTo>
                  <a:cubicBezTo>
                    <a:pt x="6" y="0"/>
                    <a:pt x="0" y="1"/>
                    <a:pt x="1" y="4"/>
                  </a:cubicBezTo>
                  <a:cubicBezTo>
                    <a:pt x="3" y="12"/>
                    <a:pt x="3" y="20"/>
                    <a:pt x="4" y="28"/>
                  </a:cubicBezTo>
                  <a:cubicBezTo>
                    <a:pt x="4" y="31"/>
                    <a:pt x="8" y="31"/>
                    <a:pt x="8" y="28"/>
                  </a:cubicBezTo>
                  <a:cubicBezTo>
                    <a:pt x="9" y="20"/>
                    <a:pt x="8" y="11"/>
                    <a:pt x="6"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432" name="Google Shape;4432;p12"/>
            <p:cNvSpPr/>
            <p:nvPr/>
          </p:nvSpPr>
          <p:spPr>
            <a:xfrm>
              <a:off x="3499" y="3760"/>
              <a:ext cx="36" cy="96"/>
            </a:xfrm>
            <a:custGeom>
              <a:rect b="b" l="l" r="r" t="t"/>
              <a:pathLst>
                <a:path extrusionOk="0" h="51" w="20">
                  <a:moveTo>
                    <a:pt x="18" y="44"/>
                  </a:moveTo>
                  <a:cubicBezTo>
                    <a:pt x="15" y="34"/>
                    <a:pt x="14" y="23"/>
                    <a:pt x="13" y="12"/>
                  </a:cubicBezTo>
                  <a:cubicBezTo>
                    <a:pt x="13" y="12"/>
                    <a:pt x="13" y="12"/>
                    <a:pt x="12" y="12"/>
                  </a:cubicBezTo>
                  <a:cubicBezTo>
                    <a:pt x="12" y="9"/>
                    <a:pt x="12" y="8"/>
                    <a:pt x="12" y="4"/>
                  </a:cubicBezTo>
                  <a:cubicBezTo>
                    <a:pt x="12" y="0"/>
                    <a:pt x="8" y="0"/>
                    <a:pt x="8" y="4"/>
                  </a:cubicBezTo>
                  <a:cubicBezTo>
                    <a:pt x="8" y="8"/>
                    <a:pt x="8" y="9"/>
                    <a:pt x="8" y="11"/>
                  </a:cubicBezTo>
                  <a:cubicBezTo>
                    <a:pt x="8" y="12"/>
                    <a:pt x="7" y="12"/>
                    <a:pt x="7" y="12"/>
                  </a:cubicBezTo>
                  <a:cubicBezTo>
                    <a:pt x="7" y="15"/>
                    <a:pt x="7" y="18"/>
                    <a:pt x="7" y="20"/>
                  </a:cubicBezTo>
                  <a:cubicBezTo>
                    <a:pt x="6" y="20"/>
                    <a:pt x="5" y="20"/>
                    <a:pt x="5" y="21"/>
                  </a:cubicBezTo>
                  <a:cubicBezTo>
                    <a:pt x="3" y="26"/>
                    <a:pt x="3" y="32"/>
                    <a:pt x="1" y="37"/>
                  </a:cubicBezTo>
                  <a:cubicBezTo>
                    <a:pt x="0" y="38"/>
                    <a:pt x="2" y="39"/>
                    <a:pt x="3" y="38"/>
                  </a:cubicBezTo>
                  <a:cubicBezTo>
                    <a:pt x="4" y="33"/>
                    <a:pt x="5" y="28"/>
                    <a:pt x="6" y="23"/>
                  </a:cubicBezTo>
                  <a:cubicBezTo>
                    <a:pt x="6" y="31"/>
                    <a:pt x="7" y="39"/>
                    <a:pt x="10" y="47"/>
                  </a:cubicBezTo>
                  <a:cubicBezTo>
                    <a:pt x="12" y="51"/>
                    <a:pt x="20" y="50"/>
                    <a:pt x="18" y="4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433" name="Google Shape;4433;p12"/>
            <p:cNvSpPr/>
            <p:nvPr/>
          </p:nvSpPr>
          <p:spPr>
            <a:xfrm>
              <a:off x="3544" y="3806"/>
              <a:ext cx="10" cy="52"/>
            </a:xfrm>
            <a:custGeom>
              <a:rect b="b" l="l" r="r" t="t"/>
              <a:pathLst>
                <a:path extrusionOk="0" h="28" w="6">
                  <a:moveTo>
                    <a:pt x="6" y="3"/>
                  </a:moveTo>
                  <a:cubicBezTo>
                    <a:pt x="5" y="1"/>
                    <a:pt x="1" y="0"/>
                    <a:pt x="1" y="2"/>
                  </a:cubicBezTo>
                  <a:cubicBezTo>
                    <a:pt x="1" y="10"/>
                    <a:pt x="0" y="20"/>
                    <a:pt x="0" y="24"/>
                  </a:cubicBezTo>
                  <a:cubicBezTo>
                    <a:pt x="0" y="28"/>
                    <a:pt x="6" y="28"/>
                    <a:pt x="6" y="24"/>
                  </a:cubicBezTo>
                  <a:cubicBezTo>
                    <a:pt x="6" y="20"/>
                    <a:pt x="6" y="11"/>
                    <a:pt x="6"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434" name="Google Shape;4434;p12"/>
            <p:cNvSpPr/>
            <p:nvPr/>
          </p:nvSpPr>
          <p:spPr>
            <a:xfrm>
              <a:off x="3556" y="3764"/>
              <a:ext cx="18" cy="77"/>
            </a:xfrm>
            <a:custGeom>
              <a:rect b="b" l="l" r="r" t="t"/>
              <a:pathLst>
                <a:path extrusionOk="0" h="41" w="10">
                  <a:moveTo>
                    <a:pt x="3" y="4"/>
                  </a:moveTo>
                  <a:cubicBezTo>
                    <a:pt x="0" y="14"/>
                    <a:pt x="0" y="25"/>
                    <a:pt x="0" y="35"/>
                  </a:cubicBezTo>
                  <a:cubicBezTo>
                    <a:pt x="1" y="41"/>
                    <a:pt x="9" y="41"/>
                    <a:pt x="9" y="35"/>
                  </a:cubicBezTo>
                  <a:cubicBezTo>
                    <a:pt x="9" y="25"/>
                    <a:pt x="9" y="15"/>
                    <a:pt x="10" y="5"/>
                  </a:cubicBezTo>
                  <a:cubicBezTo>
                    <a:pt x="10" y="1"/>
                    <a:pt x="4" y="0"/>
                    <a:pt x="3"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435" name="Google Shape;4435;p12"/>
            <p:cNvSpPr/>
            <p:nvPr/>
          </p:nvSpPr>
          <p:spPr>
            <a:xfrm>
              <a:off x="3574" y="3759"/>
              <a:ext cx="30" cy="107"/>
            </a:xfrm>
            <a:custGeom>
              <a:rect b="b" l="l" r="r" t="t"/>
              <a:pathLst>
                <a:path extrusionOk="0" h="57" w="17">
                  <a:moveTo>
                    <a:pt x="7" y="6"/>
                  </a:moveTo>
                  <a:cubicBezTo>
                    <a:pt x="6" y="8"/>
                    <a:pt x="5" y="10"/>
                    <a:pt x="4" y="12"/>
                  </a:cubicBezTo>
                  <a:cubicBezTo>
                    <a:pt x="4" y="11"/>
                    <a:pt x="4" y="11"/>
                    <a:pt x="4" y="11"/>
                  </a:cubicBezTo>
                  <a:cubicBezTo>
                    <a:pt x="4" y="10"/>
                    <a:pt x="1" y="10"/>
                    <a:pt x="1" y="12"/>
                  </a:cubicBezTo>
                  <a:cubicBezTo>
                    <a:pt x="2" y="15"/>
                    <a:pt x="2" y="17"/>
                    <a:pt x="2" y="20"/>
                  </a:cubicBezTo>
                  <a:cubicBezTo>
                    <a:pt x="0" y="31"/>
                    <a:pt x="1" y="44"/>
                    <a:pt x="6" y="54"/>
                  </a:cubicBezTo>
                  <a:cubicBezTo>
                    <a:pt x="7" y="57"/>
                    <a:pt x="12" y="56"/>
                    <a:pt x="12" y="53"/>
                  </a:cubicBezTo>
                  <a:cubicBezTo>
                    <a:pt x="11" y="39"/>
                    <a:pt x="9" y="23"/>
                    <a:pt x="15" y="10"/>
                  </a:cubicBezTo>
                  <a:cubicBezTo>
                    <a:pt x="17" y="5"/>
                    <a:pt x="10" y="0"/>
                    <a:pt x="7" y="6"/>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436" name="Google Shape;4436;p12"/>
            <p:cNvSpPr/>
            <p:nvPr/>
          </p:nvSpPr>
          <p:spPr>
            <a:xfrm>
              <a:off x="3538" y="3744"/>
              <a:ext cx="14" cy="69"/>
            </a:xfrm>
            <a:custGeom>
              <a:rect b="b" l="l" r="r" t="t"/>
              <a:pathLst>
                <a:path extrusionOk="0" h="37" w="8">
                  <a:moveTo>
                    <a:pt x="0" y="6"/>
                  </a:moveTo>
                  <a:cubicBezTo>
                    <a:pt x="0" y="14"/>
                    <a:pt x="0" y="23"/>
                    <a:pt x="1" y="32"/>
                  </a:cubicBezTo>
                  <a:cubicBezTo>
                    <a:pt x="1" y="37"/>
                    <a:pt x="8" y="37"/>
                    <a:pt x="8" y="32"/>
                  </a:cubicBezTo>
                  <a:cubicBezTo>
                    <a:pt x="8" y="23"/>
                    <a:pt x="8" y="14"/>
                    <a:pt x="8" y="6"/>
                  </a:cubicBezTo>
                  <a:cubicBezTo>
                    <a:pt x="8" y="0"/>
                    <a:pt x="0" y="0"/>
                    <a:pt x="0" y="6"/>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437" name="Google Shape;4437;p12"/>
            <p:cNvSpPr/>
            <p:nvPr/>
          </p:nvSpPr>
          <p:spPr>
            <a:xfrm>
              <a:off x="3599" y="3759"/>
              <a:ext cx="28" cy="75"/>
            </a:xfrm>
            <a:custGeom>
              <a:rect b="b" l="l" r="r" t="t"/>
              <a:pathLst>
                <a:path extrusionOk="0" h="40" w="16">
                  <a:moveTo>
                    <a:pt x="5" y="5"/>
                  </a:moveTo>
                  <a:cubicBezTo>
                    <a:pt x="0" y="16"/>
                    <a:pt x="0" y="27"/>
                    <a:pt x="4" y="37"/>
                  </a:cubicBezTo>
                  <a:cubicBezTo>
                    <a:pt x="5" y="40"/>
                    <a:pt x="10" y="40"/>
                    <a:pt x="10" y="36"/>
                  </a:cubicBezTo>
                  <a:cubicBezTo>
                    <a:pt x="10" y="28"/>
                    <a:pt x="9" y="18"/>
                    <a:pt x="13" y="10"/>
                  </a:cubicBezTo>
                  <a:cubicBezTo>
                    <a:pt x="16" y="5"/>
                    <a:pt x="8" y="0"/>
                    <a:pt x="5"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438" name="Google Shape;4438;p12"/>
            <p:cNvSpPr/>
            <p:nvPr/>
          </p:nvSpPr>
          <p:spPr>
            <a:xfrm>
              <a:off x="3639" y="3791"/>
              <a:ext cx="14" cy="58"/>
            </a:xfrm>
            <a:custGeom>
              <a:rect b="b" l="l" r="r" t="t"/>
              <a:pathLst>
                <a:path extrusionOk="0" h="31" w="8">
                  <a:moveTo>
                    <a:pt x="1" y="5"/>
                  </a:moveTo>
                  <a:cubicBezTo>
                    <a:pt x="1" y="13"/>
                    <a:pt x="1" y="20"/>
                    <a:pt x="2" y="28"/>
                  </a:cubicBezTo>
                  <a:cubicBezTo>
                    <a:pt x="2" y="31"/>
                    <a:pt x="7" y="31"/>
                    <a:pt x="7" y="28"/>
                  </a:cubicBezTo>
                  <a:cubicBezTo>
                    <a:pt x="8" y="20"/>
                    <a:pt x="8" y="13"/>
                    <a:pt x="8" y="5"/>
                  </a:cubicBezTo>
                  <a:cubicBezTo>
                    <a:pt x="8" y="0"/>
                    <a:pt x="0" y="0"/>
                    <a:pt x="1"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439" name="Google Shape;4439;p12"/>
            <p:cNvSpPr/>
            <p:nvPr/>
          </p:nvSpPr>
          <p:spPr>
            <a:xfrm>
              <a:off x="3700" y="3738"/>
              <a:ext cx="24" cy="99"/>
            </a:xfrm>
            <a:custGeom>
              <a:rect b="b" l="l" r="r" t="t"/>
              <a:pathLst>
                <a:path extrusionOk="0" h="53" w="14">
                  <a:moveTo>
                    <a:pt x="11" y="2"/>
                  </a:moveTo>
                  <a:cubicBezTo>
                    <a:pt x="8" y="8"/>
                    <a:pt x="6" y="15"/>
                    <a:pt x="5" y="22"/>
                  </a:cubicBezTo>
                  <a:cubicBezTo>
                    <a:pt x="3" y="21"/>
                    <a:pt x="0" y="22"/>
                    <a:pt x="0" y="25"/>
                  </a:cubicBezTo>
                  <a:cubicBezTo>
                    <a:pt x="1" y="32"/>
                    <a:pt x="2" y="38"/>
                    <a:pt x="4" y="44"/>
                  </a:cubicBezTo>
                  <a:cubicBezTo>
                    <a:pt x="4" y="45"/>
                    <a:pt x="4" y="45"/>
                    <a:pt x="4" y="45"/>
                  </a:cubicBezTo>
                  <a:cubicBezTo>
                    <a:pt x="4" y="46"/>
                    <a:pt x="5" y="47"/>
                    <a:pt x="6" y="47"/>
                  </a:cubicBezTo>
                  <a:cubicBezTo>
                    <a:pt x="6" y="48"/>
                    <a:pt x="7" y="50"/>
                    <a:pt x="8" y="51"/>
                  </a:cubicBezTo>
                  <a:cubicBezTo>
                    <a:pt x="9" y="53"/>
                    <a:pt x="14" y="52"/>
                    <a:pt x="13" y="49"/>
                  </a:cubicBezTo>
                  <a:cubicBezTo>
                    <a:pt x="11" y="43"/>
                    <a:pt x="10" y="38"/>
                    <a:pt x="9" y="33"/>
                  </a:cubicBezTo>
                  <a:cubicBezTo>
                    <a:pt x="9" y="23"/>
                    <a:pt x="10" y="13"/>
                    <a:pt x="14" y="3"/>
                  </a:cubicBezTo>
                  <a:cubicBezTo>
                    <a:pt x="14" y="1"/>
                    <a:pt x="12" y="0"/>
                    <a:pt x="11" y="2"/>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440" name="Google Shape;4440;p12"/>
            <p:cNvSpPr/>
            <p:nvPr/>
          </p:nvSpPr>
          <p:spPr>
            <a:xfrm>
              <a:off x="3730" y="3738"/>
              <a:ext cx="28" cy="88"/>
            </a:xfrm>
            <a:custGeom>
              <a:rect b="b" l="l" r="r" t="t"/>
              <a:pathLst>
                <a:path extrusionOk="0" h="47" w="16">
                  <a:moveTo>
                    <a:pt x="12" y="2"/>
                  </a:moveTo>
                  <a:cubicBezTo>
                    <a:pt x="3" y="14"/>
                    <a:pt x="0" y="28"/>
                    <a:pt x="0" y="43"/>
                  </a:cubicBezTo>
                  <a:cubicBezTo>
                    <a:pt x="1" y="47"/>
                    <a:pt x="6" y="47"/>
                    <a:pt x="6" y="43"/>
                  </a:cubicBezTo>
                  <a:cubicBezTo>
                    <a:pt x="7" y="29"/>
                    <a:pt x="8" y="16"/>
                    <a:pt x="15" y="3"/>
                  </a:cubicBezTo>
                  <a:cubicBezTo>
                    <a:pt x="16" y="1"/>
                    <a:pt x="13" y="0"/>
                    <a:pt x="12" y="2"/>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441" name="Google Shape;4441;p12"/>
            <p:cNvSpPr/>
            <p:nvPr/>
          </p:nvSpPr>
          <p:spPr>
            <a:xfrm>
              <a:off x="3765" y="3753"/>
              <a:ext cx="13" cy="83"/>
            </a:xfrm>
            <a:custGeom>
              <a:rect b="b" l="l" r="r" t="t"/>
              <a:pathLst>
                <a:path extrusionOk="0" h="44" w="7">
                  <a:moveTo>
                    <a:pt x="6" y="3"/>
                  </a:moveTo>
                  <a:cubicBezTo>
                    <a:pt x="6" y="0"/>
                    <a:pt x="2" y="0"/>
                    <a:pt x="2" y="3"/>
                  </a:cubicBezTo>
                  <a:cubicBezTo>
                    <a:pt x="2" y="7"/>
                    <a:pt x="1" y="11"/>
                    <a:pt x="1" y="15"/>
                  </a:cubicBezTo>
                  <a:cubicBezTo>
                    <a:pt x="0" y="15"/>
                    <a:pt x="0" y="16"/>
                    <a:pt x="0" y="17"/>
                  </a:cubicBezTo>
                  <a:cubicBezTo>
                    <a:pt x="0" y="22"/>
                    <a:pt x="0" y="28"/>
                    <a:pt x="0" y="33"/>
                  </a:cubicBezTo>
                  <a:cubicBezTo>
                    <a:pt x="0" y="34"/>
                    <a:pt x="0" y="35"/>
                    <a:pt x="1" y="35"/>
                  </a:cubicBezTo>
                  <a:cubicBezTo>
                    <a:pt x="1" y="37"/>
                    <a:pt x="1" y="39"/>
                    <a:pt x="1" y="41"/>
                  </a:cubicBezTo>
                  <a:cubicBezTo>
                    <a:pt x="2" y="44"/>
                    <a:pt x="6" y="44"/>
                    <a:pt x="6" y="41"/>
                  </a:cubicBezTo>
                  <a:cubicBezTo>
                    <a:pt x="7" y="28"/>
                    <a:pt x="6" y="16"/>
                    <a:pt x="6"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442" name="Google Shape;4442;p12"/>
            <p:cNvSpPr/>
            <p:nvPr/>
          </p:nvSpPr>
          <p:spPr>
            <a:xfrm>
              <a:off x="3802" y="3730"/>
              <a:ext cx="34" cy="92"/>
            </a:xfrm>
            <a:custGeom>
              <a:rect b="b" l="l" r="r" t="t"/>
              <a:pathLst>
                <a:path extrusionOk="0" h="49" w="19">
                  <a:moveTo>
                    <a:pt x="18" y="45"/>
                  </a:moveTo>
                  <a:cubicBezTo>
                    <a:pt x="15" y="36"/>
                    <a:pt x="17" y="27"/>
                    <a:pt x="18" y="18"/>
                  </a:cubicBezTo>
                  <a:cubicBezTo>
                    <a:pt x="19" y="13"/>
                    <a:pt x="14" y="12"/>
                    <a:pt x="14" y="16"/>
                  </a:cubicBezTo>
                  <a:cubicBezTo>
                    <a:pt x="14" y="16"/>
                    <a:pt x="14" y="16"/>
                    <a:pt x="14" y="16"/>
                  </a:cubicBezTo>
                  <a:cubicBezTo>
                    <a:pt x="11" y="16"/>
                    <a:pt x="11" y="16"/>
                    <a:pt x="11" y="16"/>
                  </a:cubicBezTo>
                  <a:cubicBezTo>
                    <a:pt x="11" y="12"/>
                    <a:pt x="11" y="8"/>
                    <a:pt x="11" y="4"/>
                  </a:cubicBezTo>
                  <a:cubicBezTo>
                    <a:pt x="12" y="1"/>
                    <a:pt x="6" y="0"/>
                    <a:pt x="5" y="4"/>
                  </a:cubicBezTo>
                  <a:cubicBezTo>
                    <a:pt x="3" y="12"/>
                    <a:pt x="2" y="21"/>
                    <a:pt x="2" y="30"/>
                  </a:cubicBezTo>
                  <a:cubicBezTo>
                    <a:pt x="1" y="30"/>
                    <a:pt x="0" y="30"/>
                    <a:pt x="0" y="31"/>
                  </a:cubicBezTo>
                  <a:cubicBezTo>
                    <a:pt x="0" y="35"/>
                    <a:pt x="0" y="39"/>
                    <a:pt x="0" y="43"/>
                  </a:cubicBezTo>
                  <a:cubicBezTo>
                    <a:pt x="0" y="44"/>
                    <a:pt x="1" y="44"/>
                    <a:pt x="2" y="44"/>
                  </a:cubicBezTo>
                  <a:cubicBezTo>
                    <a:pt x="3" y="48"/>
                    <a:pt x="9" y="47"/>
                    <a:pt x="9" y="43"/>
                  </a:cubicBezTo>
                  <a:cubicBezTo>
                    <a:pt x="9" y="43"/>
                    <a:pt x="9" y="43"/>
                    <a:pt x="9" y="43"/>
                  </a:cubicBezTo>
                  <a:cubicBezTo>
                    <a:pt x="9" y="44"/>
                    <a:pt x="9" y="44"/>
                    <a:pt x="9" y="45"/>
                  </a:cubicBezTo>
                  <a:cubicBezTo>
                    <a:pt x="9" y="48"/>
                    <a:pt x="12" y="48"/>
                    <a:pt x="13" y="47"/>
                  </a:cubicBezTo>
                  <a:cubicBezTo>
                    <a:pt x="15" y="49"/>
                    <a:pt x="19" y="47"/>
                    <a:pt x="18" y="4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443" name="Google Shape;4443;p12"/>
            <p:cNvSpPr/>
            <p:nvPr/>
          </p:nvSpPr>
          <p:spPr>
            <a:xfrm>
              <a:off x="3868" y="3760"/>
              <a:ext cx="11" cy="61"/>
            </a:xfrm>
            <a:custGeom>
              <a:rect b="b" l="l" r="r" t="t"/>
              <a:pathLst>
                <a:path extrusionOk="0" h="32" w="6">
                  <a:moveTo>
                    <a:pt x="5" y="3"/>
                  </a:moveTo>
                  <a:cubicBezTo>
                    <a:pt x="5" y="0"/>
                    <a:pt x="1" y="0"/>
                    <a:pt x="0" y="3"/>
                  </a:cubicBezTo>
                  <a:cubicBezTo>
                    <a:pt x="0" y="12"/>
                    <a:pt x="0" y="20"/>
                    <a:pt x="0" y="29"/>
                  </a:cubicBezTo>
                  <a:cubicBezTo>
                    <a:pt x="1" y="32"/>
                    <a:pt x="5" y="32"/>
                    <a:pt x="5" y="29"/>
                  </a:cubicBezTo>
                  <a:cubicBezTo>
                    <a:pt x="6" y="20"/>
                    <a:pt x="6" y="12"/>
                    <a:pt x="5"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444" name="Google Shape;4444;p12"/>
            <p:cNvSpPr/>
            <p:nvPr/>
          </p:nvSpPr>
          <p:spPr>
            <a:xfrm>
              <a:off x="3895" y="3753"/>
              <a:ext cx="26" cy="77"/>
            </a:xfrm>
            <a:custGeom>
              <a:rect b="b" l="l" r="r" t="t"/>
              <a:pathLst>
                <a:path extrusionOk="0" h="41" w="15">
                  <a:moveTo>
                    <a:pt x="8" y="6"/>
                  </a:moveTo>
                  <a:cubicBezTo>
                    <a:pt x="8" y="5"/>
                    <a:pt x="7" y="5"/>
                    <a:pt x="7" y="4"/>
                  </a:cubicBezTo>
                  <a:cubicBezTo>
                    <a:pt x="6" y="0"/>
                    <a:pt x="0" y="2"/>
                    <a:pt x="1" y="5"/>
                  </a:cubicBezTo>
                  <a:cubicBezTo>
                    <a:pt x="3" y="13"/>
                    <a:pt x="3" y="21"/>
                    <a:pt x="3" y="29"/>
                  </a:cubicBezTo>
                  <a:cubicBezTo>
                    <a:pt x="3" y="31"/>
                    <a:pt x="4" y="32"/>
                    <a:pt x="5" y="32"/>
                  </a:cubicBezTo>
                  <a:cubicBezTo>
                    <a:pt x="5" y="34"/>
                    <a:pt x="5" y="35"/>
                    <a:pt x="6" y="37"/>
                  </a:cubicBezTo>
                  <a:cubicBezTo>
                    <a:pt x="6" y="41"/>
                    <a:pt x="11" y="41"/>
                    <a:pt x="11" y="37"/>
                  </a:cubicBezTo>
                  <a:cubicBezTo>
                    <a:pt x="12" y="28"/>
                    <a:pt x="12" y="19"/>
                    <a:pt x="14" y="10"/>
                  </a:cubicBezTo>
                  <a:cubicBezTo>
                    <a:pt x="15" y="6"/>
                    <a:pt x="10" y="4"/>
                    <a:pt x="8" y="6"/>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445" name="Google Shape;4445;p12"/>
            <p:cNvSpPr/>
            <p:nvPr/>
          </p:nvSpPr>
          <p:spPr>
            <a:xfrm>
              <a:off x="3926" y="3751"/>
              <a:ext cx="27" cy="98"/>
            </a:xfrm>
            <a:custGeom>
              <a:rect b="b" l="l" r="r" t="t"/>
              <a:pathLst>
                <a:path extrusionOk="0" h="52" w="15">
                  <a:moveTo>
                    <a:pt x="7" y="5"/>
                  </a:moveTo>
                  <a:cubicBezTo>
                    <a:pt x="7" y="7"/>
                    <a:pt x="6" y="9"/>
                    <a:pt x="6" y="12"/>
                  </a:cubicBezTo>
                  <a:cubicBezTo>
                    <a:pt x="4" y="11"/>
                    <a:pt x="2" y="12"/>
                    <a:pt x="2" y="14"/>
                  </a:cubicBezTo>
                  <a:cubicBezTo>
                    <a:pt x="2" y="17"/>
                    <a:pt x="3" y="21"/>
                    <a:pt x="1" y="23"/>
                  </a:cubicBezTo>
                  <a:cubicBezTo>
                    <a:pt x="0" y="25"/>
                    <a:pt x="2" y="26"/>
                    <a:pt x="4" y="25"/>
                  </a:cubicBezTo>
                  <a:cubicBezTo>
                    <a:pt x="3" y="33"/>
                    <a:pt x="2" y="41"/>
                    <a:pt x="4" y="49"/>
                  </a:cubicBezTo>
                  <a:cubicBezTo>
                    <a:pt x="4" y="52"/>
                    <a:pt x="9" y="52"/>
                    <a:pt x="10" y="49"/>
                  </a:cubicBezTo>
                  <a:cubicBezTo>
                    <a:pt x="12" y="35"/>
                    <a:pt x="13" y="20"/>
                    <a:pt x="15" y="6"/>
                  </a:cubicBezTo>
                  <a:cubicBezTo>
                    <a:pt x="15" y="1"/>
                    <a:pt x="8" y="0"/>
                    <a:pt x="7"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446" name="Google Shape;4446;p12"/>
            <p:cNvSpPr/>
            <p:nvPr/>
          </p:nvSpPr>
          <p:spPr>
            <a:xfrm>
              <a:off x="3845" y="3760"/>
              <a:ext cx="21" cy="87"/>
            </a:xfrm>
            <a:custGeom>
              <a:rect b="b" l="l" r="r" t="t"/>
              <a:pathLst>
                <a:path extrusionOk="0" h="46" w="12">
                  <a:moveTo>
                    <a:pt x="9" y="7"/>
                  </a:moveTo>
                  <a:cubicBezTo>
                    <a:pt x="8" y="5"/>
                    <a:pt x="8" y="4"/>
                    <a:pt x="8" y="2"/>
                  </a:cubicBezTo>
                  <a:cubicBezTo>
                    <a:pt x="7" y="0"/>
                    <a:pt x="3" y="1"/>
                    <a:pt x="4" y="3"/>
                  </a:cubicBezTo>
                  <a:cubicBezTo>
                    <a:pt x="4" y="5"/>
                    <a:pt x="5" y="6"/>
                    <a:pt x="5" y="7"/>
                  </a:cubicBezTo>
                  <a:cubicBezTo>
                    <a:pt x="4" y="8"/>
                    <a:pt x="4" y="9"/>
                    <a:pt x="4" y="10"/>
                  </a:cubicBezTo>
                  <a:cubicBezTo>
                    <a:pt x="1" y="21"/>
                    <a:pt x="0" y="32"/>
                    <a:pt x="4" y="42"/>
                  </a:cubicBezTo>
                  <a:cubicBezTo>
                    <a:pt x="6" y="46"/>
                    <a:pt x="11" y="46"/>
                    <a:pt x="11" y="41"/>
                  </a:cubicBezTo>
                  <a:cubicBezTo>
                    <a:pt x="11" y="37"/>
                    <a:pt x="11" y="33"/>
                    <a:pt x="11" y="28"/>
                  </a:cubicBezTo>
                  <a:cubicBezTo>
                    <a:pt x="11" y="28"/>
                    <a:pt x="11" y="28"/>
                    <a:pt x="11" y="27"/>
                  </a:cubicBezTo>
                  <a:cubicBezTo>
                    <a:pt x="11" y="25"/>
                    <a:pt x="11" y="23"/>
                    <a:pt x="11" y="21"/>
                  </a:cubicBezTo>
                  <a:cubicBezTo>
                    <a:pt x="11" y="18"/>
                    <a:pt x="11" y="15"/>
                    <a:pt x="12" y="12"/>
                  </a:cubicBezTo>
                  <a:cubicBezTo>
                    <a:pt x="12" y="9"/>
                    <a:pt x="11" y="7"/>
                    <a:pt x="9" y="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447" name="Google Shape;4447;p12"/>
            <p:cNvSpPr/>
            <p:nvPr/>
          </p:nvSpPr>
          <p:spPr>
            <a:xfrm>
              <a:off x="3677" y="3764"/>
              <a:ext cx="23" cy="53"/>
            </a:xfrm>
            <a:custGeom>
              <a:rect b="b" l="l" r="r" t="t"/>
              <a:pathLst>
                <a:path extrusionOk="0" h="28" w="13">
                  <a:moveTo>
                    <a:pt x="12" y="24"/>
                  </a:moveTo>
                  <a:cubicBezTo>
                    <a:pt x="9" y="17"/>
                    <a:pt x="7" y="10"/>
                    <a:pt x="5" y="2"/>
                  </a:cubicBezTo>
                  <a:cubicBezTo>
                    <a:pt x="4" y="0"/>
                    <a:pt x="0" y="1"/>
                    <a:pt x="1" y="3"/>
                  </a:cubicBezTo>
                  <a:cubicBezTo>
                    <a:pt x="3" y="11"/>
                    <a:pt x="6" y="19"/>
                    <a:pt x="10" y="26"/>
                  </a:cubicBezTo>
                  <a:cubicBezTo>
                    <a:pt x="11" y="28"/>
                    <a:pt x="13" y="26"/>
                    <a:pt x="12" y="2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448" name="Google Shape;4448;p12"/>
            <p:cNvSpPr/>
            <p:nvPr/>
          </p:nvSpPr>
          <p:spPr>
            <a:xfrm>
              <a:off x="3632" y="3744"/>
              <a:ext cx="34" cy="82"/>
            </a:xfrm>
            <a:custGeom>
              <a:rect b="b" l="l" r="r" t="t"/>
              <a:pathLst>
                <a:path extrusionOk="0" h="44" w="19">
                  <a:moveTo>
                    <a:pt x="16" y="37"/>
                  </a:moveTo>
                  <a:cubicBezTo>
                    <a:pt x="11" y="27"/>
                    <a:pt x="8" y="18"/>
                    <a:pt x="12" y="7"/>
                  </a:cubicBezTo>
                  <a:cubicBezTo>
                    <a:pt x="14" y="3"/>
                    <a:pt x="8" y="0"/>
                    <a:pt x="7" y="4"/>
                  </a:cubicBezTo>
                  <a:cubicBezTo>
                    <a:pt x="0" y="17"/>
                    <a:pt x="3" y="28"/>
                    <a:pt x="11" y="40"/>
                  </a:cubicBezTo>
                  <a:cubicBezTo>
                    <a:pt x="13" y="44"/>
                    <a:pt x="19" y="40"/>
                    <a:pt x="16" y="3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449" name="Google Shape;4449;p12"/>
            <p:cNvSpPr/>
            <p:nvPr/>
          </p:nvSpPr>
          <p:spPr>
            <a:xfrm>
              <a:off x="3747" y="3768"/>
              <a:ext cx="18" cy="60"/>
            </a:xfrm>
            <a:custGeom>
              <a:rect b="b" l="l" r="r" t="t"/>
              <a:pathLst>
                <a:path extrusionOk="0" h="32" w="10">
                  <a:moveTo>
                    <a:pt x="2" y="4"/>
                  </a:moveTo>
                  <a:cubicBezTo>
                    <a:pt x="0" y="12"/>
                    <a:pt x="0" y="20"/>
                    <a:pt x="3" y="28"/>
                  </a:cubicBezTo>
                  <a:cubicBezTo>
                    <a:pt x="4" y="32"/>
                    <a:pt x="9" y="30"/>
                    <a:pt x="9" y="26"/>
                  </a:cubicBezTo>
                  <a:cubicBezTo>
                    <a:pt x="8" y="20"/>
                    <a:pt x="7" y="13"/>
                    <a:pt x="9" y="6"/>
                  </a:cubicBezTo>
                  <a:cubicBezTo>
                    <a:pt x="10" y="2"/>
                    <a:pt x="4" y="0"/>
                    <a:pt x="2"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450" name="Google Shape;4450;p12"/>
            <p:cNvSpPr/>
            <p:nvPr/>
          </p:nvSpPr>
          <p:spPr>
            <a:xfrm>
              <a:off x="3967" y="3740"/>
              <a:ext cx="27" cy="94"/>
            </a:xfrm>
            <a:custGeom>
              <a:rect b="b" l="l" r="r" t="t"/>
              <a:pathLst>
                <a:path extrusionOk="0" h="50" w="15">
                  <a:moveTo>
                    <a:pt x="11" y="28"/>
                  </a:moveTo>
                  <a:cubicBezTo>
                    <a:pt x="12" y="21"/>
                    <a:pt x="12" y="13"/>
                    <a:pt x="14" y="7"/>
                  </a:cubicBezTo>
                  <a:cubicBezTo>
                    <a:pt x="15" y="2"/>
                    <a:pt x="8" y="0"/>
                    <a:pt x="7" y="5"/>
                  </a:cubicBezTo>
                  <a:cubicBezTo>
                    <a:pt x="6" y="8"/>
                    <a:pt x="5" y="12"/>
                    <a:pt x="5" y="16"/>
                  </a:cubicBezTo>
                  <a:cubicBezTo>
                    <a:pt x="4" y="16"/>
                    <a:pt x="4" y="16"/>
                    <a:pt x="3" y="17"/>
                  </a:cubicBezTo>
                  <a:cubicBezTo>
                    <a:pt x="0" y="27"/>
                    <a:pt x="0" y="36"/>
                    <a:pt x="5" y="46"/>
                  </a:cubicBezTo>
                  <a:cubicBezTo>
                    <a:pt x="7" y="50"/>
                    <a:pt x="13" y="47"/>
                    <a:pt x="11" y="42"/>
                  </a:cubicBezTo>
                  <a:cubicBezTo>
                    <a:pt x="10" y="39"/>
                    <a:pt x="9" y="35"/>
                    <a:pt x="8" y="31"/>
                  </a:cubicBezTo>
                  <a:cubicBezTo>
                    <a:pt x="10" y="31"/>
                    <a:pt x="11" y="30"/>
                    <a:pt x="11" y="28"/>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451" name="Google Shape;4451;p12"/>
            <p:cNvSpPr/>
            <p:nvPr/>
          </p:nvSpPr>
          <p:spPr>
            <a:xfrm>
              <a:off x="4004" y="3766"/>
              <a:ext cx="15" cy="58"/>
            </a:xfrm>
            <a:custGeom>
              <a:rect b="b" l="l" r="r" t="t"/>
              <a:pathLst>
                <a:path extrusionOk="0" h="31" w="8">
                  <a:moveTo>
                    <a:pt x="6" y="3"/>
                  </a:moveTo>
                  <a:cubicBezTo>
                    <a:pt x="5" y="0"/>
                    <a:pt x="0" y="1"/>
                    <a:pt x="1" y="4"/>
                  </a:cubicBezTo>
                  <a:cubicBezTo>
                    <a:pt x="3" y="12"/>
                    <a:pt x="3" y="20"/>
                    <a:pt x="3" y="28"/>
                  </a:cubicBezTo>
                  <a:cubicBezTo>
                    <a:pt x="3" y="31"/>
                    <a:pt x="8" y="31"/>
                    <a:pt x="8" y="28"/>
                  </a:cubicBezTo>
                  <a:cubicBezTo>
                    <a:pt x="8" y="20"/>
                    <a:pt x="8" y="11"/>
                    <a:pt x="6"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452" name="Google Shape;4452;p12"/>
            <p:cNvSpPr/>
            <p:nvPr/>
          </p:nvSpPr>
          <p:spPr>
            <a:xfrm>
              <a:off x="4015" y="3760"/>
              <a:ext cx="34" cy="96"/>
            </a:xfrm>
            <a:custGeom>
              <a:rect b="b" l="l" r="r" t="t"/>
              <a:pathLst>
                <a:path extrusionOk="0" h="51" w="19">
                  <a:moveTo>
                    <a:pt x="18" y="44"/>
                  </a:moveTo>
                  <a:cubicBezTo>
                    <a:pt x="14" y="34"/>
                    <a:pt x="14" y="23"/>
                    <a:pt x="12" y="12"/>
                  </a:cubicBezTo>
                  <a:cubicBezTo>
                    <a:pt x="12" y="12"/>
                    <a:pt x="12" y="12"/>
                    <a:pt x="12" y="12"/>
                  </a:cubicBezTo>
                  <a:cubicBezTo>
                    <a:pt x="12" y="9"/>
                    <a:pt x="12" y="8"/>
                    <a:pt x="12" y="4"/>
                  </a:cubicBezTo>
                  <a:cubicBezTo>
                    <a:pt x="12" y="0"/>
                    <a:pt x="8" y="0"/>
                    <a:pt x="8" y="4"/>
                  </a:cubicBezTo>
                  <a:cubicBezTo>
                    <a:pt x="8" y="8"/>
                    <a:pt x="8" y="9"/>
                    <a:pt x="8" y="11"/>
                  </a:cubicBezTo>
                  <a:cubicBezTo>
                    <a:pt x="7" y="12"/>
                    <a:pt x="7" y="12"/>
                    <a:pt x="7" y="12"/>
                  </a:cubicBezTo>
                  <a:cubicBezTo>
                    <a:pt x="7" y="15"/>
                    <a:pt x="6" y="18"/>
                    <a:pt x="6" y="20"/>
                  </a:cubicBezTo>
                  <a:cubicBezTo>
                    <a:pt x="6" y="20"/>
                    <a:pt x="5" y="20"/>
                    <a:pt x="5" y="21"/>
                  </a:cubicBezTo>
                  <a:cubicBezTo>
                    <a:pt x="3" y="26"/>
                    <a:pt x="2" y="32"/>
                    <a:pt x="1" y="37"/>
                  </a:cubicBezTo>
                  <a:cubicBezTo>
                    <a:pt x="0" y="38"/>
                    <a:pt x="2" y="39"/>
                    <a:pt x="2" y="38"/>
                  </a:cubicBezTo>
                  <a:cubicBezTo>
                    <a:pt x="4" y="33"/>
                    <a:pt x="5" y="28"/>
                    <a:pt x="6" y="23"/>
                  </a:cubicBezTo>
                  <a:cubicBezTo>
                    <a:pt x="6" y="31"/>
                    <a:pt x="7" y="39"/>
                    <a:pt x="10" y="47"/>
                  </a:cubicBezTo>
                  <a:cubicBezTo>
                    <a:pt x="12" y="51"/>
                    <a:pt x="19" y="50"/>
                    <a:pt x="18" y="4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453" name="Google Shape;4453;p12"/>
            <p:cNvSpPr/>
            <p:nvPr/>
          </p:nvSpPr>
          <p:spPr>
            <a:xfrm>
              <a:off x="4059" y="3806"/>
              <a:ext cx="11" cy="52"/>
            </a:xfrm>
            <a:custGeom>
              <a:rect b="b" l="l" r="r" t="t"/>
              <a:pathLst>
                <a:path extrusionOk="0" h="28" w="6">
                  <a:moveTo>
                    <a:pt x="5" y="3"/>
                  </a:moveTo>
                  <a:cubicBezTo>
                    <a:pt x="5" y="1"/>
                    <a:pt x="1" y="0"/>
                    <a:pt x="1" y="2"/>
                  </a:cubicBezTo>
                  <a:cubicBezTo>
                    <a:pt x="0" y="10"/>
                    <a:pt x="0" y="20"/>
                    <a:pt x="0" y="24"/>
                  </a:cubicBezTo>
                  <a:cubicBezTo>
                    <a:pt x="0" y="28"/>
                    <a:pt x="6" y="28"/>
                    <a:pt x="6" y="24"/>
                  </a:cubicBezTo>
                  <a:cubicBezTo>
                    <a:pt x="6" y="20"/>
                    <a:pt x="6" y="11"/>
                    <a:pt x="5"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454" name="Google Shape;4454;p12"/>
            <p:cNvSpPr/>
            <p:nvPr/>
          </p:nvSpPr>
          <p:spPr>
            <a:xfrm>
              <a:off x="4072" y="3764"/>
              <a:ext cx="18" cy="77"/>
            </a:xfrm>
            <a:custGeom>
              <a:rect b="b" l="l" r="r" t="t"/>
              <a:pathLst>
                <a:path extrusionOk="0" h="41" w="10">
                  <a:moveTo>
                    <a:pt x="3" y="4"/>
                  </a:moveTo>
                  <a:cubicBezTo>
                    <a:pt x="0" y="14"/>
                    <a:pt x="0" y="25"/>
                    <a:pt x="0" y="35"/>
                  </a:cubicBezTo>
                  <a:cubicBezTo>
                    <a:pt x="0" y="41"/>
                    <a:pt x="8" y="41"/>
                    <a:pt x="8" y="35"/>
                  </a:cubicBezTo>
                  <a:cubicBezTo>
                    <a:pt x="8" y="25"/>
                    <a:pt x="9" y="15"/>
                    <a:pt x="10" y="5"/>
                  </a:cubicBezTo>
                  <a:cubicBezTo>
                    <a:pt x="10" y="1"/>
                    <a:pt x="4" y="0"/>
                    <a:pt x="3"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455" name="Google Shape;4455;p12"/>
            <p:cNvSpPr/>
            <p:nvPr/>
          </p:nvSpPr>
          <p:spPr>
            <a:xfrm>
              <a:off x="4090" y="3759"/>
              <a:ext cx="28" cy="107"/>
            </a:xfrm>
            <a:custGeom>
              <a:rect b="b" l="l" r="r" t="t"/>
              <a:pathLst>
                <a:path extrusionOk="0" h="57" w="16">
                  <a:moveTo>
                    <a:pt x="7" y="6"/>
                  </a:moveTo>
                  <a:cubicBezTo>
                    <a:pt x="6" y="8"/>
                    <a:pt x="5" y="10"/>
                    <a:pt x="4" y="12"/>
                  </a:cubicBezTo>
                  <a:cubicBezTo>
                    <a:pt x="4" y="11"/>
                    <a:pt x="4" y="11"/>
                    <a:pt x="4" y="11"/>
                  </a:cubicBezTo>
                  <a:cubicBezTo>
                    <a:pt x="3" y="10"/>
                    <a:pt x="1" y="10"/>
                    <a:pt x="1" y="12"/>
                  </a:cubicBezTo>
                  <a:cubicBezTo>
                    <a:pt x="1" y="15"/>
                    <a:pt x="2" y="17"/>
                    <a:pt x="2" y="20"/>
                  </a:cubicBezTo>
                  <a:cubicBezTo>
                    <a:pt x="0" y="31"/>
                    <a:pt x="1" y="44"/>
                    <a:pt x="6" y="54"/>
                  </a:cubicBezTo>
                  <a:cubicBezTo>
                    <a:pt x="7" y="57"/>
                    <a:pt x="12" y="56"/>
                    <a:pt x="12" y="53"/>
                  </a:cubicBezTo>
                  <a:cubicBezTo>
                    <a:pt x="11" y="39"/>
                    <a:pt x="9" y="23"/>
                    <a:pt x="14" y="10"/>
                  </a:cubicBezTo>
                  <a:cubicBezTo>
                    <a:pt x="16" y="5"/>
                    <a:pt x="9" y="0"/>
                    <a:pt x="7" y="6"/>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456" name="Google Shape;4456;p12"/>
            <p:cNvSpPr/>
            <p:nvPr/>
          </p:nvSpPr>
          <p:spPr>
            <a:xfrm>
              <a:off x="4054" y="3744"/>
              <a:ext cx="14" cy="69"/>
            </a:xfrm>
            <a:custGeom>
              <a:rect b="b" l="l" r="r" t="t"/>
              <a:pathLst>
                <a:path extrusionOk="0" h="37" w="8">
                  <a:moveTo>
                    <a:pt x="0" y="6"/>
                  </a:moveTo>
                  <a:cubicBezTo>
                    <a:pt x="0" y="14"/>
                    <a:pt x="0" y="23"/>
                    <a:pt x="0" y="32"/>
                  </a:cubicBezTo>
                  <a:cubicBezTo>
                    <a:pt x="0" y="37"/>
                    <a:pt x="8" y="37"/>
                    <a:pt x="8" y="32"/>
                  </a:cubicBezTo>
                  <a:cubicBezTo>
                    <a:pt x="8" y="23"/>
                    <a:pt x="8" y="14"/>
                    <a:pt x="8" y="6"/>
                  </a:cubicBezTo>
                  <a:cubicBezTo>
                    <a:pt x="8" y="0"/>
                    <a:pt x="0" y="0"/>
                    <a:pt x="0" y="6"/>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457" name="Google Shape;4457;p12"/>
            <p:cNvSpPr/>
            <p:nvPr/>
          </p:nvSpPr>
          <p:spPr>
            <a:xfrm>
              <a:off x="4114" y="3759"/>
              <a:ext cx="27" cy="75"/>
            </a:xfrm>
            <a:custGeom>
              <a:rect b="b" l="l" r="r" t="t"/>
              <a:pathLst>
                <a:path extrusionOk="0" h="40" w="15">
                  <a:moveTo>
                    <a:pt x="5" y="5"/>
                  </a:moveTo>
                  <a:cubicBezTo>
                    <a:pt x="0" y="16"/>
                    <a:pt x="0" y="27"/>
                    <a:pt x="4" y="37"/>
                  </a:cubicBezTo>
                  <a:cubicBezTo>
                    <a:pt x="5" y="40"/>
                    <a:pt x="10" y="40"/>
                    <a:pt x="10" y="36"/>
                  </a:cubicBezTo>
                  <a:cubicBezTo>
                    <a:pt x="10" y="28"/>
                    <a:pt x="9" y="18"/>
                    <a:pt x="13" y="10"/>
                  </a:cubicBezTo>
                  <a:cubicBezTo>
                    <a:pt x="15" y="5"/>
                    <a:pt x="7" y="0"/>
                    <a:pt x="5"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458" name="Google Shape;4458;p12"/>
            <p:cNvSpPr/>
            <p:nvPr/>
          </p:nvSpPr>
          <p:spPr>
            <a:xfrm>
              <a:off x="4155" y="3791"/>
              <a:ext cx="14" cy="58"/>
            </a:xfrm>
            <a:custGeom>
              <a:rect b="b" l="l" r="r" t="t"/>
              <a:pathLst>
                <a:path extrusionOk="0" h="31" w="8">
                  <a:moveTo>
                    <a:pt x="0" y="5"/>
                  </a:moveTo>
                  <a:cubicBezTo>
                    <a:pt x="0" y="13"/>
                    <a:pt x="0" y="20"/>
                    <a:pt x="1" y="28"/>
                  </a:cubicBezTo>
                  <a:cubicBezTo>
                    <a:pt x="2" y="31"/>
                    <a:pt x="7" y="31"/>
                    <a:pt x="7" y="28"/>
                  </a:cubicBezTo>
                  <a:cubicBezTo>
                    <a:pt x="8" y="20"/>
                    <a:pt x="8" y="13"/>
                    <a:pt x="8" y="5"/>
                  </a:cubicBezTo>
                  <a:cubicBezTo>
                    <a:pt x="8" y="0"/>
                    <a:pt x="0" y="0"/>
                    <a:pt x="0"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459" name="Google Shape;4459;p12"/>
            <p:cNvSpPr/>
            <p:nvPr/>
          </p:nvSpPr>
          <p:spPr>
            <a:xfrm>
              <a:off x="4215" y="3738"/>
              <a:ext cx="25" cy="99"/>
            </a:xfrm>
            <a:custGeom>
              <a:rect b="b" l="l" r="r" t="t"/>
              <a:pathLst>
                <a:path extrusionOk="0" h="53" w="14">
                  <a:moveTo>
                    <a:pt x="11" y="2"/>
                  </a:moveTo>
                  <a:cubicBezTo>
                    <a:pt x="8" y="8"/>
                    <a:pt x="6" y="15"/>
                    <a:pt x="5" y="22"/>
                  </a:cubicBezTo>
                  <a:cubicBezTo>
                    <a:pt x="3" y="21"/>
                    <a:pt x="0" y="22"/>
                    <a:pt x="0" y="25"/>
                  </a:cubicBezTo>
                  <a:cubicBezTo>
                    <a:pt x="0" y="32"/>
                    <a:pt x="1" y="38"/>
                    <a:pt x="4" y="44"/>
                  </a:cubicBezTo>
                  <a:cubicBezTo>
                    <a:pt x="4" y="45"/>
                    <a:pt x="4" y="45"/>
                    <a:pt x="4" y="45"/>
                  </a:cubicBezTo>
                  <a:cubicBezTo>
                    <a:pt x="4" y="46"/>
                    <a:pt x="5" y="47"/>
                    <a:pt x="5" y="47"/>
                  </a:cubicBezTo>
                  <a:cubicBezTo>
                    <a:pt x="6" y="48"/>
                    <a:pt x="7" y="50"/>
                    <a:pt x="7" y="51"/>
                  </a:cubicBezTo>
                  <a:cubicBezTo>
                    <a:pt x="9" y="53"/>
                    <a:pt x="14" y="52"/>
                    <a:pt x="13" y="49"/>
                  </a:cubicBezTo>
                  <a:cubicBezTo>
                    <a:pt x="11" y="43"/>
                    <a:pt x="9" y="38"/>
                    <a:pt x="8" y="33"/>
                  </a:cubicBezTo>
                  <a:cubicBezTo>
                    <a:pt x="9" y="23"/>
                    <a:pt x="10" y="13"/>
                    <a:pt x="13" y="3"/>
                  </a:cubicBezTo>
                  <a:cubicBezTo>
                    <a:pt x="14" y="1"/>
                    <a:pt x="11" y="0"/>
                    <a:pt x="11" y="2"/>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460" name="Google Shape;4460;p12"/>
            <p:cNvSpPr/>
            <p:nvPr/>
          </p:nvSpPr>
          <p:spPr>
            <a:xfrm>
              <a:off x="4246" y="3738"/>
              <a:ext cx="28" cy="88"/>
            </a:xfrm>
            <a:custGeom>
              <a:rect b="b" l="l" r="r" t="t"/>
              <a:pathLst>
                <a:path extrusionOk="0" h="47" w="16">
                  <a:moveTo>
                    <a:pt x="12" y="2"/>
                  </a:moveTo>
                  <a:cubicBezTo>
                    <a:pt x="3" y="14"/>
                    <a:pt x="0" y="28"/>
                    <a:pt x="0" y="43"/>
                  </a:cubicBezTo>
                  <a:cubicBezTo>
                    <a:pt x="0" y="47"/>
                    <a:pt x="6" y="47"/>
                    <a:pt x="6" y="43"/>
                  </a:cubicBezTo>
                  <a:cubicBezTo>
                    <a:pt x="7" y="29"/>
                    <a:pt x="8" y="16"/>
                    <a:pt x="15" y="3"/>
                  </a:cubicBezTo>
                  <a:cubicBezTo>
                    <a:pt x="16" y="1"/>
                    <a:pt x="13" y="0"/>
                    <a:pt x="12" y="2"/>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461" name="Google Shape;4461;p12"/>
            <p:cNvSpPr/>
            <p:nvPr/>
          </p:nvSpPr>
          <p:spPr>
            <a:xfrm>
              <a:off x="4279" y="3753"/>
              <a:ext cx="14" cy="83"/>
            </a:xfrm>
            <a:custGeom>
              <a:rect b="b" l="l" r="r" t="t"/>
              <a:pathLst>
                <a:path extrusionOk="0" h="44" w="8">
                  <a:moveTo>
                    <a:pt x="6" y="3"/>
                  </a:moveTo>
                  <a:cubicBezTo>
                    <a:pt x="6" y="0"/>
                    <a:pt x="3" y="0"/>
                    <a:pt x="2" y="3"/>
                  </a:cubicBezTo>
                  <a:cubicBezTo>
                    <a:pt x="2" y="7"/>
                    <a:pt x="2" y="11"/>
                    <a:pt x="2" y="15"/>
                  </a:cubicBezTo>
                  <a:cubicBezTo>
                    <a:pt x="1" y="15"/>
                    <a:pt x="0" y="16"/>
                    <a:pt x="0" y="17"/>
                  </a:cubicBezTo>
                  <a:cubicBezTo>
                    <a:pt x="0" y="22"/>
                    <a:pt x="0" y="28"/>
                    <a:pt x="0" y="33"/>
                  </a:cubicBezTo>
                  <a:cubicBezTo>
                    <a:pt x="0" y="34"/>
                    <a:pt x="1" y="35"/>
                    <a:pt x="2" y="35"/>
                  </a:cubicBezTo>
                  <a:cubicBezTo>
                    <a:pt x="2" y="37"/>
                    <a:pt x="2" y="39"/>
                    <a:pt x="2" y="41"/>
                  </a:cubicBezTo>
                  <a:cubicBezTo>
                    <a:pt x="2" y="44"/>
                    <a:pt x="7" y="44"/>
                    <a:pt x="7" y="41"/>
                  </a:cubicBezTo>
                  <a:cubicBezTo>
                    <a:pt x="8" y="28"/>
                    <a:pt x="7" y="16"/>
                    <a:pt x="6"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462" name="Google Shape;4462;p12"/>
            <p:cNvSpPr/>
            <p:nvPr/>
          </p:nvSpPr>
          <p:spPr>
            <a:xfrm>
              <a:off x="4318" y="3730"/>
              <a:ext cx="32" cy="92"/>
            </a:xfrm>
            <a:custGeom>
              <a:rect b="b" l="l" r="r" t="t"/>
              <a:pathLst>
                <a:path extrusionOk="0" h="49" w="18">
                  <a:moveTo>
                    <a:pt x="18" y="45"/>
                  </a:moveTo>
                  <a:cubicBezTo>
                    <a:pt x="15" y="36"/>
                    <a:pt x="15" y="27"/>
                    <a:pt x="16" y="18"/>
                  </a:cubicBezTo>
                  <a:cubicBezTo>
                    <a:pt x="17" y="13"/>
                    <a:pt x="11" y="12"/>
                    <a:pt x="10" y="16"/>
                  </a:cubicBezTo>
                  <a:cubicBezTo>
                    <a:pt x="10" y="16"/>
                    <a:pt x="10" y="16"/>
                    <a:pt x="10" y="16"/>
                  </a:cubicBezTo>
                  <a:cubicBezTo>
                    <a:pt x="9" y="16"/>
                    <a:pt x="9" y="16"/>
                    <a:pt x="9" y="16"/>
                  </a:cubicBezTo>
                  <a:cubicBezTo>
                    <a:pt x="9" y="12"/>
                    <a:pt x="9" y="8"/>
                    <a:pt x="10" y="4"/>
                  </a:cubicBezTo>
                  <a:cubicBezTo>
                    <a:pt x="10" y="1"/>
                    <a:pt x="5" y="0"/>
                    <a:pt x="4" y="4"/>
                  </a:cubicBezTo>
                  <a:cubicBezTo>
                    <a:pt x="2" y="12"/>
                    <a:pt x="2" y="21"/>
                    <a:pt x="1" y="30"/>
                  </a:cubicBezTo>
                  <a:cubicBezTo>
                    <a:pt x="1" y="30"/>
                    <a:pt x="0" y="30"/>
                    <a:pt x="0" y="31"/>
                  </a:cubicBezTo>
                  <a:cubicBezTo>
                    <a:pt x="0" y="35"/>
                    <a:pt x="0" y="39"/>
                    <a:pt x="0" y="43"/>
                  </a:cubicBezTo>
                  <a:cubicBezTo>
                    <a:pt x="0" y="44"/>
                    <a:pt x="1" y="44"/>
                    <a:pt x="2" y="44"/>
                  </a:cubicBezTo>
                  <a:cubicBezTo>
                    <a:pt x="2" y="48"/>
                    <a:pt x="8" y="47"/>
                    <a:pt x="8" y="43"/>
                  </a:cubicBezTo>
                  <a:cubicBezTo>
                    <a:pt x="8" y="43"/>
                    <a:pt x="8" y="43"/>
                    <a:pt x="8" y="43"/>
                  </a:cubicBezTo>
                  <a:cubicBezTo>
                    <a:pt x="8" y="44"/>
                    <a:pt x="8" y="44"/>
                    <a:pt x="8" y="45"/>
                  </a:cubicBezTo>
                  <a:cubicBezTo>
                    <a:pt x="9" y="48"/>
                    <a:pt x="12" y="48"/>
                    <a:pt x="13" y="47"/>
                  </a:cubicBezTo>
                  <a:cubicBezTo>
                    <a:pt x="14" y="49"/>
                    <a:pt x="18" y="47"/>
                    <a:pt x="18" y="4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463" name="Google Shape;4463;p12"/>
            <p:cNvSpPr/>
            <p:nvPr/>
          </p:nvSpPr>
          <p:spPr>
            <a:xfrm>
              <a:off x="4384" y="3760"/>
              <a:ext cx="9" cy="61"/>
            </a:xfrm>
            <a:custGeom>
              <a:rect b="b" l="l" r="r" t="t"/>
              <a:pathLst>
                <a:path extrusionOk="0" h="32" w="5">
                  <a:moveTo>
                    <a:pt x="5" y="3"/>
                  </a:moveTo>
                  <a:cubicBezTo>
                    <a:pt x="5" y="0"/>
                    <a:pt x="0" y="0"/>
                    <a:pt x="0" y="3"/>
                  </a:cubicBezTo>
                  <a:cubicBezTo>
                    <a:pt x="0" y="12"/>
                    <a:pt x="0" y="20"/>
                    <a:pt x="0" y="29"/>
                  </a:cubicBezTo>
                  <a:cubicBezTo>
                    <a:pt x="0" y="32"/>
                    <a:pt x="5" y="32"/>
                    <a:pt x="5" y="29"/>
                  </a:cubicBezTo>
                  <a:cubicBezTo>
                    <a:pt x="5" y="20"/>
                    <a:pt x="5" y="12"/>
                    <a:pt x="5"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464" name="Google Shape;4464;p12"/>
            <p:cNvSpPr/>
            <p:nvPr/>
          </p:nvSpPr>
          <p:spPr>
            <a:xfrm>
              <a:off x="4410" y="3753"/>
              <a:ext cx="25" cy="77"/>
            </a:xfrm>
            <a:custGeom>
              <a:rect b="b" l="l" r="r" t="t"/>
              <a:pathLst>
                <a:path extrusionOk="0" h="41" w="14">
                  <a:moveTo>
                    <a:pt x="7" y="6"/>
                  </a:moveTo>
                  <a:cubicBezTo>
                    <a:pt x="7" y="5"/>
                    <a:pt x="7" y="5"/>
                    <a:pt x="7" y="4"/>
                  </a:cubicBezTo>
                  <a:cubicBezTo>
                    <a:pt x="6" y="0"/>
                    <a:pt x="0" y="2"/>
                    <a:pt x="1" y="5"/>
                  </a:cubicBezTo>
                  <a:cubicBezTo>
                    <a:pt x="3" y="13"/>
                    <a:pt x="3" y="21"/>
                    <a:pt x="3" y="29"/>
                  </a:cubicBezTo>
                  <a:cubicBezTo>
                    <a:pt x="3" y="31"/>
                    <a:pt x="4" y="32"/>
                    <a:pt x="5" y="32"/>
                  </a:cubicBezTo>
                  <a:cubicBezTo>
                    <a:pt x="5" y="34"/>
                    <a:pt x="5" y="35"/>
                    <a:pt x="5" y="37"/>
                  </a:cubicBezTo>
                  <a:cubicBezTo>
                    <a:pt x="6" y="41"/>
                    <a:pt x="10" y="41"/>
                    <a:pt x="11" y="37"/>
                  </a:cubicBezTo>
                  <a:cubicBezTo>
                    <a:pt x="12" y="28"/>
                    <a:pt x="11" y="19"/>
                    <a:pt x="13" y="10"/>
                  </a:cubicBezTo>
                  <a:cubicBezTo>
                    <a:pt x="14" y="6"/>
                    <a:pt x="9" y="4"/>
                    <a:pt x="7" y="6"/>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465" name="Google Shape;4465;p12"/>
            <p:cNvSpPr/>
            <p:nvPr/>
          </p:nvSpPr>
          <p:spPr>
            <a:xfrm>
              <a:off x="4441" y="3751"/>
              <a:ext cx="28" cy="98"/>
            </a:xfrm>
            <a:custGeom>
              <a:rect b="b" l="l" r="r" t="t"/>
              <a:pathLst>
                <a:path extrusionOk="0" h="52" w="16">
                  <a:moveTo>
                    <a:pt x="8" y="5"/>
                  </a:moveTo>
                  <a:cubicBezTo>
                    <a:pt x="7" y="7"/>
                    <a:pt x="7" y="9"/>
                    <a:pt x="6" y="12"/>
                  </a:cubicBezTo>
                  <a:cubicBezTo>
                    <a:pt x="5" y="11"/>
                    <a:pt x="3" y="12"/>
                    <a:pt x="3" y="14"/>
                  </a:cubicBezTo>
                  <a:cubicBezTo>
                    <a:pt x="3" y="17"/>
                    <a:pt x="3" y="21"/>
                    <a:pt x="2" y="23"/>
                  </a:cubicBezTo>
                  <a:cubicBezTo>
                    <a:pt x="0" y="25"/>
                    <a:pt x="3" y="26"/>
                    <a:pt x="4" y="25"/>
                  </a:cubicBezTo>
                  <a:cubicBezTo>
                    <a:pt x="3" y="33"/>
                    <a:pt x="3" y="41"/>
                    <a:pt x="4" y="49"/>
                  </a:cubicBezTo>
                  <a:cubicBezTo>
                    <a:pt x="5" y="52"/>
                    <a:pt x="10" y="52"/>
                    <a:pt x="10" y="49"/>
                  </a:cubicBezTo>
                  <a:cubicBezTo>
                    <a:pt x="13" y="35"/>
                    <a:pt x="13" y="20"/>
                    <a:pt x="15" y="6"/>
                  </a:cubicBezTo>
                  <a:cubicBezTo>
                    <a:pt x="16" y="1"/>
                    <a:pt x="8" y="0"/>
                    <a:pt x="8"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466" name="Google Shape;4466;p12"/>
            <p:cNvSpPr/>
            <p:nvPr/>
          </p:nvSpPr>
          <p:spPr>
            <a:xfrm>
              <a:off x="4361" y="3760"/>
              <a:ext cx="21" cy="87"/>
            </a:xfrm>
            <a:custGeom>
              <a:rect b="b" l="l" r="r" t="t"/>
              <a:pathLst>
                <a:path extrusionOk="0" h="46" w="12">
                  <a:moveTo>
                    <a:pt x="8" y="7"/>
                  </a:moveTo>
                  <a:cubicBezTo>
                    <a:pt x="8" y="5"/>
                    <a:pt x="8" y="4"/>
                    <a:pt x="7" y="2"/>
                  </a:cubicBezTo>
                  <a:cubicBezTo>
                    <a:pt x="7" y="0"/>
                    <a:pt x="3" y="1"/>
                    <a:pt x="4" y="3"/>
                  </a:cubicBezTo>
                  <a:cubicBezTo>
                    <a:pt x="4" y="5"/>
                    <a:pt x="4" y="6"/>
                    <a:pt x="5" y="7"/>
                  </a:cubicBezTo>
                  <a:cubicBezTo>
                    <a:pt x="4" y="8"/>
                    <a:pt x="3" y="9"/>
                    <a:pt x="3" y="10"/>
                  </a:cubicBezTo>
                  <a:cubicBezTo>
                    <a:pt x="1" y="21"/>
                    <a:pt x="0" y="32"/>
                    <a:pt x="4" y="42"/>
                  </a:cubicBezTo>
                  <a:cubicBezTo>
                    <a:pt x="5" y="46"/>
                    <a:pt x="11" y="46"/>
                    <a:pt x="11" y="41"/>
                  </a:cubicBezTo>
                  <a:cubicBezTo>
                    <a:pt x="11" y="37"/>
                    <a:pt x="11" y="33"/>
                    <a:pt x="11" y="28"/>
                  </a:cubicBezTo>
                  <a:cubicBezTo>
                    <a:pt x="11" y="28"/>
                    <a:pt x="11" y="28"/>
                    <a:pt x="11" y="27"/>
                  </a:cubicBezTo>
                  <a:cubicBezTo>
                    <a:pt x="11" y="25"/>
                    <a:pt x="11" y="23"/>
                    <a:pt x="11" y="21"/>
                  </a:cubicBezTo>
                  <a:cubicBezTo>
                    <a:pt x="11" y="18"/>
                    <a:pt x="11" y="15"/>
                    <a:pt x="12" y="12"/>
                  </a:cubicBezTo>
                  <a:cubicBezTo>
                    <a:pt x="12" y="9"/>
                    <a:pt x="10" y="7"/>
                    <a:pt x="8" y="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467" name="Google Shape;4467;p12"/>
            <p:cNvSpPr/>
            <p:nvPr/>
          </p:nvSpPr>
          <p:spPr>
            <a:xfrm>
              <a:off x="4192" y="3764"/>
              <a:ext cx="23" cy="53"/>
            </a:xfrm>
            <a:custGeom>
              <a:rect b="b" l="l" r="r" t="t"/>
              <a:pathLst>
                <a:path extrusionOk="0" h="28" w="13">
                  <a:moveTo>
                    <a:pt x="12" y="24"/>
                  </a:moveTo>
                  <a:cubicBezTo>
                    <a:pt x="9" y="17"/>
                    <a:pt x="6" y="10"/>
                    <a:pt x="4" y="2"/>
                  </a:cubicBezTo>
                  <a:cubicBezTo>
                    <a:pt x="4" y="0"/>
                    <a:pt x="0" y="1"/>
                    <a:pt x="1" y="3"/>
                  </a:cubicBezTo>
                  <a:cubicBezTo>
                    <a:pt x="3" y="11"/>
                    <a:pt x="5" y="19"/>
                    <a:pt x="9" y="26"/>
                  </a:cubicBezTo>
                  <a:cubicBezTo>
                    <a:pt x="10" y="28"/>
                    <a:pt x="13" y="26"/>
                    <a:pt x="12" y="2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468" name="Google Shape;4468;p12"/>
            <p:cNvSpPr/>
            <p:nvPr/>
          </p:nvSpPr>
          <p:spPr>
            <a:xfrm>
              <a:off x="4148" y="3744"/>
              <a:ext cx="32" cy="82"/>
            </a:xfrm>
            <a:custGeom>
              <a:rect b="b" l="l" r="r" t="t"/>
              <a:pathLst>
                <a:path extrusionOk="0" h="44" w="18">
                  <a:moveTo>
                    <a:pt x="16" y="37"/>
                  </a:moveTo>
                  <a:cubicBezTo>
                    <a:pt x="11" y="27"/>
                    <a:pt x="7" y="18"/>
                    <a:pt x="12" y="7"/>
                  </a:cubicBezTo>
                  <a:cubicBezTo>
                    <a:pt x="14" y="3"/>
                    <a:pt x="8" y="0"/>
                    <a:pt x="6" y="4"/>
                  </a:cubicBezTo>
                  <a:cubicBezTo>
                    <a:pt x="0" y="17"/>
                    <a:pt x="3" y="28"/>
                    <a:pt x="10" y="40"/>
                  </a:cubicBezTo>
                  <a:cubicBezTo>
                    <a:pt x="13" y="44"/>
                    <a:pt x="18" y="40"/>
                    <a:pt x="16" y="3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469" name="Google Shape;4469;p12"/>
            <p:cNvSpPr/>
            <p:nvPr/>
          </p:nvSpPr>
          <p:spPr>
            <a:xfrm>
              <a:off x="4263" y="3768"/>
              <a:ext cx="18" cy="60"/>
            </a:xfrm>
            <a:custGeom>
              <a:rect b="b" l="l" r="r" t="t"/>
              <a:pathLst>
                <a:path extrusionOk="0" h="32" w="10">
                  <a:moveTo>
                    <a:pt x="2" y="4"/>
                  </a:moveTo>
                  <a:cubicBezTo>
                    <a:pt x="0" y="12"/>
                    <a:pt x="0" y="20"/>
                    <a:pt x="2" y="28"/>
                  </a:cubicBezTo>
                  <a:cubicBezTo>
                    <a:pt x="4" y="32"/>
                    <a:pt x="9" y="30"/>
                    <a:pt x="8" y="26"/>
                  </a:cubicBezTo>
                  <a:cubicBezTo>
                    <a:pt x="7" y="20"/>
                    <a:pt x="7" y="13"/>
                    <a:pt x="9" y="6"/>
                  </a:cubicBezTo>
                  <a:cubicBezTo>
                    <a:pt x="10" y="2"/>
                    <a:pt x="3" y="0"/>
                    <a:pt x="2"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470" name="Google Shape;4470;p12"/>
            <p:cNvSpPr/>
            <p:nvPr/>
          </p:nvSpPr>
          <p:spPr>
            <a:xfrm>
              <a:off x="4483" y="3740"/>
              <a:ext cx="27" cy="94"/>
            </a:xfrm>
            <a:custGeom>
              <a:rect b="b" l="l" r="r" t="t"/>
              <a:pathLst>
                <a:path extrusionOk="0" h="50" w="15">
                  <a:moveTo>
                    <a:pt x="11" y="28"/>
                  </a:moveTo>
                  <a:cubicBezTo>
                    <a:pt x="11" y="21"/>
                    <a:pt x="11" y="13"/>
                    <a:pt x="13" y="7"/>
                  </a:cubicBezTo>
                  <a:cubicBezTo>
                    <a:pt x="15" y="2"/>
                    <a:pt x="8" y="0"/>
                    <a:pt x="6" y="5"/>
                  </a:cubicBezTo>
                  <a:cubicBezTo>
                    <a:pt x="5" y="8"/>
                    <a:pt x="5" y="12"/>
                    <a:pt x="4" y="16"/>
                  </a:cubicBezTo>
                  <a:cubicBezTo>
                    <a:pt x="4" y="16"/>
                    <a:pt x="3" y="16"/>
                    <a:pt x="3" y="17"/>
                  </a:cubicBezTo>
                  <a:cubicBezTo>
                    <a:pt x="0" y="27"/>
                    <a:pt x="0" y="36"/>
                    <a:pt x="5" y="46"/>
                  </a:cubicBezTo>
                  <a:cubicBezTo>
                    <a:pt x="7" y="50"/>
                    <a:pt x="13" y="47"/>
                    <a:pt x="11" y="42"/>
                  </a:cubicBezTo>
                  <a:cubicBezTo>
                    <a:pt x="9" y="39"/>
                    <a:pt x="8" y="35"/>
                    <a:pt x="8" y="31"/>
                  </a:cubicBezTo>
                  <a:cubicBezTo>
                    <a:pt x="9" y="31"/>
                    <a:pt x="11" y="30"/>
                    <a:pt x="11" y="28"/>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471" name="Google Shape;4471;p12"/>
            <p:cNvSpPr/>
            <p:nvPr/>
          </p:nvSpPr>
          <p:spPr>
            <a:xfrm>
              <a:off x="4520" y="3766"/>
              <a:ext cx="14" cy="58"/>
            </a:xfrm>
            <a:custGeom>
              <a:rect b="b" l="l" r="r" t="t"/>
              <a:pathLst>
                <a:path extrusionOk="0" h="31" w="8">
                  <a:moveTo>
                    <a:pt x="6" y="3"/>
                  </a:moveTo>
                  <a:cubicBezTo>
                    <a:pt x="5" y="0"/>
                    <a:pt x="0" y="1"/>
                    <a:pt x="1" y="4"/>
                  </a:cubicBezTo>
                  <a:cubicBezTo>
                    <a:pt x="2" y="12"/>
                    <a:pt x="2" y="20"/>
                    <a:pt x="3" y="28"/>
                  </a:cubicBezTo>
                  <a:cubicBezTo>
                    <a:pt x="3" y="31"/>
                    <a:pt x="7" y="31"/>
                    <a:pt x="7" y="28"/>
                  </a:cubicBezTo>
                  <a:cubicBezTo>
                    <a:pt x="8" y="20"/>
                    <a:pt x="8" y="11"/>
                    <a:pt x="6"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472" name="Google Shape;4472;p12"/>
            <p:cNvSpPr/>
            <p:nvPr/>
          </p:nvSpPr>
          <p:spPr>
            <a:xfrm>
              <a:off x="4531" y="3760"/>
              <a:ext cx="34" cy="96"/>
            </a:xfrm>
            <a:custGeom>
              <a:rect b="b" l="l" r="r" t="t"/>
              <a:pathLst>
                <a:path extrusionOk="0" h="51" w="19">
                  <a:moveTo>
                    <a:pt x="17" y="44"/>
                  </a:moveTo>
                  <a:cubicBezTo>
                    <a:pt x="14" y="34"/>
                    <a:pt x="13" y="23"/>
                    <a:pt x="12" y="12"/>
                  </a:cubicBezTo>
                  <a:cubicBezTo>
                    <a:pt x="12" y="12"/>
                    <a:pt x="12" y="12"/>
                    <a:pt x="12" y="12"/>
                  </a:cubicBezTo>
                  <a:cubicBezTo>
                    <a:pt x="11" y="9"/>
                    <a:pt x="11" y="8"/>
                    <a:pt x="11" y="4"/>
                  </a:cubicBezTo>
                  <a:cubicBezTo>
                    <a:pt x="11" y="0"/>
                    <a:pt x="7" y="0"/>
                    <a:pt x="7" y="4"/>
                  </a:cubicBezTo>
                  <a:cubicBezTo>
                    <a:pt x="7" y="8"/>
                    <a:pt x="7" y="9"/>
                    <a:pt x="7" y="11"/>
                  </a:cubicBezTo>
                  <a:cubicBezTo>
                    <a:pt x="7" y="12"/>
                    <a:pt x="7" y="12"/>
                    <a:pt x="7" y="12"/>
                  </a:cubicBezTo>
                  <a:cubicBezTo>
                    <a:pt x="6" y="15"/>
                    <a:pt x="6" y="18"/>
                    <a:pt x="6" y="20"/>
                  </a:cubicBezTo>
                  <a:cubicBezTo>
                    <a:pt x="5" y="20"/>
                    <a:pt x="4" y="20"/>
                    <a:pt x="4" y="21"/>
                  </a:cubicBezTo>
                  <a:cubicBezTo>
                    <a:pt x="3" y="26"/>
                    <a:pt x="2" y="32"/>
                    <a:pt x="0" y="37"/>
                  </a:cubicBezTo>
                  <a:cubicBezTo>
                    <a:pt x="0" y="38"/>
                    <a:pt x="2" y="39"/>
                    <a:pt x="2" y="38"/>
                  </a:cubicBezTo>
                  <a:cubicBezTo>
                    <a:pt x="4" y="33"/>
                    <a:pt x="4" y="28"/>
                    <a:pt x="6" y="23"/>
                  </a:cubicBezTo>
                  <a:cubicBezTo>
                    <a:pt x="5" y="31"/>
                    <a:pt x="6" y="39"/>
                    <a:pt x="9" y="47"/>
                  </a:cubicBezTo>
                  <a:cubicBezTo>
                    <a:pt x="11" y="51"/>
                    <a:pt x="19" y="50"/>
                    <a:pt x="17" y="4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473" name="Google Shape;4473;p12"/>
            <p:cNvSpPr/>
            <p:nvPr/>
          </p:nvSpPr>
          <p:spPr>
            <a:xfrm>
              <a:off x="4575" y="3806"/>
              <a:ext cx="11" cy="52"/>
            </a:xfrm>
            <a:custGeom>
              <a:rect b="b" l="l" r="r" t="t"/>
              <a:pathLst>
                <a:path extrusionOk="0" h="28" w="6">
                  <a:moveTo>
                    <a:pt x="5" y="3"/>
                  </a:moveTo>
                  <a:cubicBezTo>
                    <a:pt x="5" y="1"/>
                    <a:pt x="1" y="0"/>
                    <a:pt x="0" y="2"/>
                  </a:cubicBezTo>
                  <a:cubicBezTo>
                    <a:pt x="0" y="10"/>
                    <a:pt x="0" y="20"/>
                    <a:pt x="0" y="24"/>
                  </a:cubicBezTo>
                  <a:cubicBezTo>
                    <a:pt x="0" y="28"/>
                    <a:pt x="6" y="28"/>
                    <a:pt x="6" y="24"/>
                  </a:cubicBezTo>
                  <a:cubicBezTo>
                    <a:pt x="6" y="20"/>
                    <a:pt x="5" y="11"/>
                    <a:pt x="5"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474" name="Google Shape;4474;p12"/>
            <p:cNvSpPr/>
            <p:nvPr/>
          </p:nvSpPr>
          <p:spPr>
            <a:xfrm>
              <a:off x="4588" y="3764"/>
              <a:ext cx="17" cy="77"/>
            </a:xfrm>
            <a:custGeom>
              <a:rect b="b" l="l" r="r" t="t"/>
              <a:pathLst>
                <a:path extrusionOk="0" h="41" w="10">
                  <a:moveTo>
                    <a:pt x="3" y="4"/>
                  </a:moveTo>
                  <a:cubicBezTo>
                    <a:pt x="0" y="14"/>
                    <a:pt x="0" y="25"/>
                    <a:pt x="0" y="35"/>
                  </a:cubicBezTo>
                  <a:cubicBezTo>
                    <a:pt x="0" y="41"/>
                    <a:pt x="8" y="41"/>
                    <a:pt x="8" y="35"/>
                  </a:cubicBezTo>
                  <a:cubicBezTo>
                    <a:pt x="8" y="25"/>
                    <a:pt x="8" y="15"/>
                    <a:pt x="9" y="5"/>
                  </a:cubicBezTo>
                  <a:cubicBezTo>
                    <a:pt x="10" y="1"/>
                    <a:pt x="4" y="0"/>
                    <a:pt x="3"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475" name="Google Shape;4475;p12"/>
            <p:cNvSpPr/>
            <p:nvPr/>
          </p:nvSpPr>
          <p:spPr>
            <a:xfrm>
              <a:off x="4604" y="3759"/>
              <a:ext cx="30" cy="107"/>
            </a:xfrm>
            <a:custGeom>
              <a:rect b="b" l="l" r="r" t="t"/>
              <a:pathLst>
                <a:path extrusionOk="0" h="57" w="17">
                  <a:moveTo>
                    <a:pt x="7" y="6"/>
                  </a:moveTo>
                  <a:cubicBezTo>
                    <a:pt x="6" y="8"/>
                    <a:pt x="5" y="10"/>
                    <a:pt x="5" y="12"/>
                  </a:cubicBezTo>
                  <a:cubicBezTo>
                    <a:pt x="4" y="11"/>
                    <a:pt x="4" y="11"/>
                    <a:pt x="4" y="11"/>
                  </a:cubicBezTo>
                  <a:cubicBezTo>
                    <a:pt x="4" y="10"/>
                    <a:pt x="1" y="10"/>
                    <a:pt x="1" y="12"/>
                  </a:cubicBezTo>
                  <a:cubicBezTo>
                    <a:pt x="2" y="15"/>
                    <a:pt x="2" y="17"/>
                    <a:pt x="2" y="20"/>
                  </a:cubicBezTo>
                  <a:cubicBezTo>
                    <a:pt x="0" y="31"/>
                    <a:pt x="1" y="44"/>
                    <a:pt x="6" y="54"/>
                  </a:cubicBezTo>
                  <a:cubicBezTo>
                    <a:pt x="8" y="57"/>
                    <a:pt x="12" y="56"/>
                    <a:pt x="12" y="53"/>
                  </a:cubicBezTo>
                  <a:cubicBezTo>
                    <a:pt x="11" y="39"/>
                    <a:pt x="9" y="23"/>
                    <a:pt x="15" y="10"/>
                  </a:cubicBezTo>
                  <a:cubicBezTo>
                    <a:pt x="17" y="5"/>
                    <a:pt x="10" y="0"/>
                    <a:pt x="7" y="6"/>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476" name="Google Shape;4476;p12"/>
            <p:cNvSpPr/>
            <p:nvPr/>
          </p:nvSpPr>
          <p:spPr>
            <a:xfrm>
              <a:off x="4570" y="3744"/>
              <a:ext cx="14" cy="69"/>
            </a:xfrm>
            <a:custGeom>
              <a:rect b="b" l="l" r="r" t="t"/>
              <a:pathLst>
                <a:path extrusionOk="0" h="37" w="8">
                  <a:moveTo>
                    <a:pt x="0" y="6"/>
                  </a:moveTo>
                  <a:cubicBezTo>
                    <a:pt x="0" y="14"/>
                    <a:pt x="0" y="23"/>
                    <a:pt x="0" y="32"/>
                  </a:cubicBezTo>
                  <a:cubicBezTo>
                    <a:pt x="0" y="37"/>
                    <a:pt x="7" y="37"/>
                    <a:pt x="7" y="32"/>
                  </a:cubicBezTo>
                  <a:cubicBezTo>
                    <a:pt x="8" y="23"/>
                    <a:pt x="8" y="14"/>
                    <a:pt x="8" y="6"/>
                  </a:cubicBezTo>
                  <a:cubicBezTo>
                    <a:pt x="8" y="0"/>
                    <a:pt x="0" y="0"/>
                    <a:pt x="0" y="6"/>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477" name="Google Shape;4477;p12"/>
            <p:cNvSpPr/>
            <p:nvPr/>
          </p:nvSpPr>
          <p:spPr>
            <a:xfrm>
              <a:off x="4630" y="3759"/>
              <a:ext cx="27" cy="75"/>
            </a:xfrm>
            <a:custGeom>
              <a:rect b="b" l="l" r="r" t="t"/>
              <a:pathLst>
                <a:path extrusionOk="0" h="40" w="15">
                  <a:moveTo>
                    <a:pt x="4" y="5"/>
                  </a:moveTo>
                  <a:cubicBezTo>
                    <a:pt x="0" y="16"/>
                    <a:pt x="0" y="27"/>
                    <a:pt x="3" y="37"/>
                  </a:cubicBezTo>
                  <a:cubicBezTo>
                    <a:pt x="4" y="40"/>
                    <a:pt x="10" y="40"/>
                    <a:pt x="9" y="36"/>
                  </a:cubicBezTo>
                  <a:cubicBezTo>
                    <a:pt x="9" y="28"/>
                    <a:pt x="9" y="18"/>
                    <a:pt x="12" y="10"/>
                  </a:cubicBezTo>
                  <a:cubicBezTo>
                    <a:pt x="15" y="5"/>
                    <a:pt x="7" y="0"/>
                    <a:pt x="4"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478" name="Google Shape;4478;p12"/>
            <p:cNvSpPr/>
            <p:nvPr/>
          </p:nvSpPr>
          <p:spPr>
            <a:xfrm>
              <a:off x="4671" y="3791"/>
              <a:ext cx="14" cy="58"/>
            </a:xfrm>
            <a:custGeom>
              <a:rect b="b" l="l" r="r" t="t"/>
              <a:pathLst>
                <a:path extrusionOk="0" h="31" w="8">
                  <a:moveTo>
                    <a:pt x="0" y="5"/>
                  </a:moveTo>
                  <a:cubicBezTo>
                    <a:pt x="0" y="13"/>
                    <a:pt x="0" y="20"/>
                    <a:pt x="1" y="28"/>
                  </a:cubicBezTo>
                  <a:cubicBezTo>
                    <a:pt x="1" y="31"/>
                    <a:pt x="6" y="31"/>
                    <a:pt x="7" y="28"/>
                  </a:cubicBezTo>
                  <a:cubicBezTo>
                    <a:pt x="8" y="20"/>
                    <a:pt x="8" y="13"/>
                    <a:pt x="8" y="5"/>
                  </a:cubicBezTo>
                  <a:cubicBezTo>
                    <a:pt x="8" y="0"/>
                    <a:pt x="0" y="0"/>
                    <a:pt x="0"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479" name="Google Shape;4479;p12"/>
            <p:cNvSpPr/>
            <p:nvPr/>
          </p:nvSpPr>
          <p:spPr>
            <a:xfrm>
              <a:off x="4731" y="3738"/>
              <a:ext cx="23" cy="99"/>
            </a:xfrm>
            <a:custGeom>
              <a:rect b="b" l="l" r="r" t="t"/>
              <a:pathLst>
                <a:path extrusionOk="0" h="53" w="13">
                  <a:moveTo>
                    <a:pt x="10" y="2"/>
                  </a:moveTo>
                  <a:cubicBezTo>
                    <a:pt x="7" y="8"/>
                    <a:pt x="6" y="15"/>
                    <a:pt x="5" y="22"/>
                  </a:cubicBezTo>
                  <a:cubicBezTo>
                    <a:pt x="2" y="21"/>
                    <a:pt x="0" y="22"/>
                    <a:pt x="0" y="25"/>
                  </a:cubicBezTo>
                  <a:cubicBezTo>
                    <a:pt x="0" y="32"/>
                    <a:pt x="1" y="38"/>
                    <a:pt x="4" y="44"/>
                  </a:cubicBezTo>
                  <a:cubicBezTo>
                    <a:pt x="4" y="45"/>
                    <a:pt x="4" y="45"/>
                    <a:pt x="4" y="45"/>
                  </a:cubicBezTo>
                  <a:cubicBezTo>
                    <a:pt x="4" y="46"/>
                    <a:pt x="4" y="47"/>
                    <a:pt x="5" y="47"/>
                  </a:cubicBezTo>
                  <a:cubicBezTo>
                    <a:pt x="6" y="48"/>
                    <a:pt x="6" y="50"/>
                    <a:pt x="7" y="51"/>
                  </a:cubicBezTo>
                  <a:cubicBezTo>
                    <a:pt x="9" y="53"/>
                    <a:pt x="13" y="52"/>
                    <a:pt x="12" y="49"/>
                  </a:cubicBezTo>
                  <a:cubicBezTo>
                    <a:pt x="10" y="43"/>
                    <a:pt x="9" y="38"/>
                    <a:pt x="8" y="33"/>
                  </a:cubicBezTo>
                  <a:cubicBezTo>
                    <a:pt x="8" y="23"/>
                    <a:pt x="9" y="13"/>
                    <a:pt x="13" y="3"/>
                  </a:cubicBezTo>
                  <a:cubicBezTo>
                    <a:pt x="13" y="1"/>
                    <a:pt x="11" y="0"/>
                    <a:pt x="10" y="2"/>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480" name="Google Shape;4480;p12"/>
            <p:cNvSpPr/>
            <p:nvPr/>
          </p:nvSpPr>
          <p:spPr>
            <a:xfrm>
              <a:off x="4760" y="3738"/>
              <a:ext cx="30" cy="88"/>
            </a:xfrm>
            <a:custGeom>
              <a:rect b="b" l="l" r="r" t="t"/>
              <a:pathLst>
                <a:path extrusionOk="0" h="47" w="17">
                  <a:moveTo>
                    <a:pt x="12" y="2"/>
                  </a:moveTo>
                  <a:cubicBezTo>
                    <a:pt x="4" y="14"/>
                    <a:pt x="0" y="28"/>
                    <a:pt x="1" y="43"/>
                  </a:cubicBezTo>
                  <a:cubicBezTo>
                    <a:pt x="1" y="47"/>
                    <a:pt x="6" y="47"/>
                    <a:pt x="7" y="43"/>
                  </a:cubicBezTo>
                  <a:cubicBezTo>
                    <a:pt x="7" y="29"/>
                    <a:pt x="8" y="16"/>
                    <a:pt x="15" y="3"/>
                  </a:cubicBezTo>
                  <a:cubicBezTo>
                    <a:pt x="17" y="1"/>
                    <a:pt x="14" y="0"/>
                    <a:pt x="12" y="2"/>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481" name="Google Shape;4481;p12"/>
            <p:cNvSpPr/>
            <p:nvPr/>
          </p:nvSpPr>
          <p:spPr>
            <a:xfrm>
              <a:off x="4795" y="3753"/>
              <a:ext cx="12" cy="83"/>
            </a:xfrm>
            <a:custGeom>
              <a:rect b="b" l="l" r="r" t="t"/>
              <a:pathLst>
                <a:path extrusionOk="0" h="44" w="7">
                  <a:moveTo>
                    <a:pt x="6" y="3"/>
                  </a:moveTo>
                  <a:cubicBezTo>
                    <a:pt x="6" y="0"/>
                    <a:pt x="2" y="0"/>
                    <a:pt x="2" y="3"/>
                  </a:cubicBezTo>
                  <a:cubicBezTo>
                    <a:pt x="2" y="7"/>
                    <a:pt x="2" y="11"/>
                    <a:pt x="2" y="15"/>
                  </a:cubicBezTo>
                  <a:cubicBezTo>
                    <a:pt x="1" y="15"/>
                    <a:pt x="0" y="16"/>
                    <a:pt x="0" y="17"/>
                  </a:cubicBezTo>
                  <a:cubicBezTo>
                    <a:pt x="0" y="22"/>
                    <a:pt x="0" y="28"/>
                    <a:pt x="0" y="33"/>
                  </a:cubicBezTo>
                  <a:cubicBezTo>
                    <a:pt x="0" y="34"/>
                    <a:pt x="1" y="35"/>
                    <a:pt x="1" y="35"/>
                  </a:cubicBezTo>
                  <a:cubicBezTo>
                    <a:pt x="2" y="37"/>
                    <a:pt x="2" y="39"/>
                    <a:pt x="2" y="41"/>
                  </a:cubicBezTo>
                  <a:cubicBezTo>
                    <a:pt x="2" y="44"/>
                    <a:pt x="6" y="44"/>
                    <a:pt x="6" y="41"/>
                  </a:cubicBezTo>
                  <a:cubicBezTo>
                    <a:pt x="7" y="28"/>
                    <a:pt x="7" y="16"/>
                    <a:pt x="6"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482" name="Google Shape;4482;p12"/>
            <p:cNvSpPr/>
            <p:nvPr/>
          </p:nvSpPr>
          <p:spPr>
            <a:xfrm>
              <a:off x="4832" y="3730"/>
              <a:ext cx="34" cy="92"/>
            </a:xfrm>
            <a:custGeom>
              <a:rect b="b" l="l" r="r" t="t"/>
              <a:pathLst>
                <a:path extrusionOk="0" h="49" w="19">
                  <a:moveTo>
                    <a:pt x="18" y="45"/>
                  </a:moveTo>
                  <a:cubicBezTo>
                    <a:pt x="15" y="36"/>
                    <a:pt x="15" y="27"/>
                    <a:pt x="17" y="18"/>
                  </a:cubicBezTo>
                  <a:cubicBezTo>
                    <a:pt x="18" y="13"/>
                    <a:pt x="11" y="12"/>
                    <a:pt x="11" y="16"/>
                  </a:cubicBezTo>
                  <a:cubicBezTo>
                    <a:pt x="11" y="16"/>
                    <a:pt x="11" y="16"/>
                    <a:pt x="11" y="16"/>
                  </a:cubicBezTo>
                  <a:cubicBezTo>
                    <a:pt x="10" y="16"/>
                    <a:pt x="10" y="16"/>
                    <a:pt x="10" y="16"/>
                  </a:cubicBezTo>
                  <a:cubicBezTo>
                    <a:pt x="10" y="12"/>
                    <a:pt x="10" y="8"/>
                    <a:pt x="10" y="4"/>
                  </a:cubicBezTo>
                  <a:cubicBezTo>
                    <a:pt x="11" y="1"/>
                    <a:pt x="5" y="0"/>
                    <a:pt x="5" y="4"/>
                  </a:cubicBezTo>
                  <a:cubicBezTo>
                    <a:pt x="3" y="12"/>
                    <a:pt x="2" y="21"/>
                    <a:pt x="2" y="30"/>
                  </a:cubicBezTo>
                  <a:cubicBezTo>
                    <a:pt x="1" y="30"/>
                    <a:pt x="0" y="30"/>
                    <a:pt x="0" y="31"/>
                  </a:cubicBezTo>
                  <a:cubicBezTo>
                    <a:pt x="0" y="35"/>
                    <a:pt x="0" y="39"/>
                    <a:pt x="0" y="43"/>
                  </a:cubicBezTo>
                  <a:cubicBezTo>
                    <a:pt x="0" y="44"/>
                    <a:pt x="2" y="44"/>
                    <a:pt x="2" y="44"/>
                  </a:cubicBezTo>
                  <a:cubicBezTo>
                    <a:pt x="3" y="48"/>
                    <a:pt x="9" y="47"/>
                    <a:pt x="9" y="43"/>
                  </a:cubicBezTo>
                  <a:cubicBezTo>
                    <a:pt x="9" y="43"/>
                    <a:pt x="9" y="43"/>
                    <a:pt x="9" y="43"/>
                  </a:cubicBezTo>
                  <a:cubicBezTo>
                    <a:pt x="9" y="44"/>
                    <a:pt x="9" y="44"/>
                    <a:pt x="9" y="45"/>
                  </a:cubicBezTo>
                  <a:cubicBezTo>
                    <a:pt x="9" y="48"/>
                    <a:pt x="12" y="48"/>
                    <a:pt x="14" y="47"/>
                  </a:cubicBezTo>
                  <a:cubicBezTo>
                    <a:pt x="15" y="49"/>
                    <a:pt x="19" y="47"/>
                    <a:pt x="18" y="4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483" name="Google Shape;4483;p12"/>
            <p:cNvSpPr/>
            <p:nvPr/>
          </p:nvSpPr>
          <p:spPr>
            <a:xfrm>
              <a:off x="4898" y="3760"/>
              <a:ext cx="11" cy="61"/>
            </a:xfrm>
            <a:custGeom>
              <a:rect b="b" l="l" r="r" t="t"/>
              <a:pathLst>
                <a:path extrusionOk="0" h="32" w="6">
                  <a:moveTo>
                    <a:pt x="6" y="3"/>
                  </a:moveTo>
                  <a:cubicBezTo>
                    <a:pt x="6" y="0"/>
                    <a:pt x="1" y="0"/>
                    <a:pt x="1" y="3"/>
                  </a:cubicBezTo>
                  <a:cubicBezTo>
                    <a:pt x="1" y="12"/>
                    <a:pt x="0" y="20"/>
                    <a:pt x="1" y="29"/>
                  </a:cubicBezTo>
                  <a:cubicBezTo>
                    <a:pt x="1" y="32"/>
                    <a:pt x="6" y="32"/>
                    <a:pt x="6" y="29"/>
                  </a:cubicBezTo>
                  <a:cubicBezTo>
                    <a:pt x="6" y="20"/>
                    <a:pt x="6" y="12"/>
                    <a:pt x="6"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484" name="Google Shape;4484;p12"/>
            <p:cNvSpPr/>
            <p:nvPr/>
          </p:nvSpPr>
          <p:spPr>
            <a:xfrm>
              <a:off x="4926" y="3753"/>
              <a:ext cx="25" cy="77"/>
            </a:xfrm>
            <a:custGeom>
              <a:rect b="b" l="l" r="r" t="t"/>
              <a:pathLst>
                <a:path extrusionOk="0" h="41" w="14">
                  <a:moveTo>
                    <a:pt x="7" y="6"/>
                  </a:moveTo>
                  <a:cubicBezTo>
                    <a:pt x="7" y="5"/>
                    <a:pt x="7" y="5"/>
                    <a:pt x="7" y="4"/>
                  </a:cubicBezTo>
                  <a:cubicBezTo>
                    <a:pt x="6" y="0"/>
                    <a:pt x="0" y="2"/>
                    <a:pt x="1" y="5"/>
                  </a:cubicBezTo>
                  <a:cubicBezTo>
                    <a:pt x="2" y="13"/>
                    <a:pt x="2" y="21"/>
                    <a:pt x="3" y="29"/>
                  </a:cubicBezTo>
                  <a:cubicBezTo>
                    <a:pt x="3" y="31"/>
                    <a:pt x="3" y="32"/>
                    <a:pt x="4" y="32"/>
                  </a:cubicBezTo>
                  <a:cubicBezTo>
                    <a:pt x="5" y="34"/>
                    <a:pt x="5" y="35"/>
                    <a:pt x="5" y="37"/>
                  </a:cubicBezTo>
                  <a:cubicBezTo>
                    <a:pt x="5" y="41"/>
                    <a:pt x="10" y="41"/>
                    <a:pt x="10" y="37"/>
                  </a:cubicBezTo>
                  <a:cubicBezTo>
                    <a:pt x="11" y="28"/>
                    <a:pt x="11" y="19"/>
                    <a:pt x="13" y="10"/>
                  </a:cubicBezTo>
                  <a:cubicBezTo>
                    <a:pt x="14" y="6"/>
                    <a:pt x="9" y="4"/>
                    <a:pt x="7" y="6"/>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485" name="Google Shape;4485;p12"/>
            <p:cNvSpPr/>
            <p:nvPr/>
          </p:nvSpPr>
          <p:spPr>
            <a:xfrm>
              <a:off x="4956" y="3751"/>
              <a:ext cx="27" cy="98"/>
            </a:xfrm>
            <a:custGeom>
              <a:rect b="b" l="l" r="r" t="t"/>
              <a:pathLst>
                <a:path extrusionOk="0" h="52" w="15">
                  <a:moveTo>
                    <a:pt x="7" y="5"/>
                  </a:moveTo>
                  <a:cubicBezTo>
                    <a:pt x="7" y="7"/>
                    <a:pt x="6" y="9"/>
                    <a:pt x="6" y="12"/>
                  </a:cubicBezTo>
                  <a:cubicBezTo>
                    <a:pt x="5" y="11"/>
                    <a:pt x="2" y="12"/>
                    <a:pt x="2" y="14"/>
                  </a:cubicBezTo>
                  <a:cubicBezTo>
                    <a:pt x="2" y="17"/>
                    <a:pt x="3" y="21"/>
                    <a:pt x="1" y="23"/>
                  </a:cubicBezTo>
                  <a:cubicBezTo>
                    <a:pt x="0" y="25"/>
                    <a:pt x="2" y="26"/>
                    <a:pt x="4" y="25"/>
                  </a:cubicBezTo>
                  <a:cubicBezTo>
                    <a:pt x="3" y="33"/>
                    <a:pt x="3" y="41"/>
                    <a:pt x="4" y="49"/>
                  </a:cubicBezTo>
                  <a:cubicBezTo>
                    <a:pt x="4" y="52"/>
                    <a:pt x="9" y="52"/>
                    <a:pt x="10" y="49"/>
                  </a:cubicBezTo>
                  <a:cubicBezTo>
                    <a:pt x="13" y="35"/>
                    <a:pt x="13" y="20"/>
                    <a:pt x="15" y="6"/>
                  </a:cubicBezTo>
                  <a:cubicBezTo>
                    <a:pt x="15" y="1"/>
                    <a:pt x="8" y="0"/>
                    <a:pt x="7"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486" name="Google Shape;4486;p12"/>
            <p:cNvSpPr/>
            <p:nvPr/>
          </p:nvSpPr>
          <p:spPr>
            <a:xfrm>
              <a:off x="4877" y="3760"/>
              <a:ext cx="21" cy="87"/>
            </a:xfrm>
            <a:custGeom>
              <a:rect b="b" l="l" r="r" t="t"/>
              <a:pathLst>
                <a:path extrusionOk="0" h="46" w="12">
                  <a:moveTo>
                    <a:pt x="8" y="7"/>
                  </a:moveTo>
                  <a:cubicBezTo>
                    <a:pt x="8" y="5"/>
                    <a:pt x="7" y="4"/>
                    <a:pt x="7" y="2"/>
                  </a:cubicBezTo>
                  <a:cubicBezTo>
                    <a:pt x="6" y="0"/>
                    <a:pt x="3" y="1"/>
                    <a:pt x="3" y="3"/>
                  </a:cubicBezTo>
                  <a:cubicBezTo>
                    <a:pt x="4" y="5"/>
                    <a:pt x="4" y="6"/>
                    <a:pt x="4" y="7"/>
                  </a:cubicBezTo>
                  <a:cubicBezTo>
                    <a:pt x="4" y="8"/>
                    <a:pt x="3" y="9"/>
                    <a:pt x="3" y="10"/>
                  </a:cubicBezTo>
                  <a:cubicBezTo>
                    <a:pt x="1" y="21"/>
                    <a:pt x="0" y="32"/>
                    <a:pt x="4" y="42"/>
                  </a:cubicBezTo>
                  <a:cubicBezTo>
                    <a:pt x="5" y="46"/>
                    <a:pt x="11" y="46"/>
                    <a:pt x="11" y="41"/>
                  </a:cubicBezTo>
                  <a:cubicBezTo>
                    <a:pt x="11" y="37"/>
                    <a:pt x="10" y="33"/>
                    <a:pt x="10" y="28"/>
                  </a:cubicBezTo>
                  <a:cubicBezTo>
                    <a:pt x="10" y="28"/>
                    <a:pt x="11" y="28"/>
                    <a:pt x="11" y="27"/>
                  </a:cubicBezTo>
                  <a:cubicBezTo>
                    <a:pt x="11" y="25"/>
                    <a:pt x="11" y="23"/>
                    <a:pt x="10" y="21"/>
                  </a:cubicBezTo>
                  <a:cubicBezTo>
                    <a:pt x="10" y="18"/>
                    <a:pt x="11" y="15"/>
                    <a:pt x="11" y="12"/>
                  </a:cubicBezTo>
                  <a:cubicBezTo>
                    <a:pt x="12" y="9"/>
                    <a:pt x="10" y="7"/>
                    <a:pt x="8" y="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487" name="Google Shape;4487;p12"/>
            <p:cNvSpPr/>
            <p:nvPr/>
          </p:nvSpPr>
          <p:spPr>
            <a:xfrm>
              <a:off x="4708" y="3764"/>
              <a:ext cx="21" cy="53"/>
            </a:xfrm>
            <a:custGeom>
              <a:rect b="b" l="l" r="r" t="t"/>
              <a:pathLst>
                <a:path extrusionOk="0" h="28" w="12">
                  <a:moveTo>
                    <a:pt x="12" y="24"/>
                  </a:moveTo>
                  <a:cubicBezTo>
                    <a:pt x="8" y="17"/>
                    <a:pt x="6" y="10"/>
                    <a:pt x="4" y="2"/>
                  </a:cubicBezTo>
                  <a:cubicBezTo>
                    <a:pt x="3" y="0"/>
                    <a:pt x="0" y="1"/>
                    <a:pt x="0" y="3"/>
                  </a:cubicBezTo>
                  <a:cubicBezTo>
                    <a:pt x="2" y="11"/>
                    <a:pt x="5" y="19"/>
                    <a:pt x="9" y="26"/>
                  </a:cubicBezTo>
                  <a:cubicBezTo>
                    <a:pt x="10" y="28"/>
                    <a:pt x="12" y="26"/>
                    <a:pt x="12" y="2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488" name="Google Shape;4488;p12"/>
            <p:cNvSpPr/>
            <p:nvPr/>
          </p:nvSpPr>
          <p:spPr>
            <a:xfrm>
              <a:off x="4664" y="3744"/>
              <a:ext cx="32" cy="82"/>
            </a:xfrm>
            <a:custGeom>
              <a:rect b="b" l="l" r="r" t="t"/>
              <a:pathLst>
                <a:path extrusionOk="0" h="44" w="18">
                  <a:moveTo>
                    <a:pt x="16" y="37"/>
                  </a:moveTo>
                  <a:cubicBezTo>
                    <a:pt x="11" y="27"/>
                    <a:pt x="7" y="18"/>
                    <a:pt x="12" y="7"/>
                  </a:cubicBezTo>
                  <a:cubicBezTo>
                    <a:pt x="13" y="3"/>
                    <a:pt x="8" y="0"/>
                    <a:pt x="6" y="4"/>
                  </a:cubicBezTo>
                  <a:cubicBezTo>
                    <a:pt x="0" y="17"/>
                    <a:pt x="2" y="28"/>
                    <a:pt x="10" y="40"/>
                  </a:cubicBezTo>
                  <a:cubicBezTo>
                    <a:pt x="12" y="44"/>
                    <a:pt x="18" y="40"/>
                    <a:pt x="16" y="3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489" name="Google Shape;4489;p12"/>
            <p:cNvSpPr/>
            <p:nvPr/>
          </p:nvSpPr>
          <p:spPr>
            <a:xfrm>
              <a:off x="4777" y="3768"/>
              <a:ext cx="18" cy="60"/>
            </a:xfrm>
            <a:custGeom>
              <a:rect b="b" l="l" r="r" t="t"/>
              <a:pathLst>
                <a:path extrusionOk="0" h="32" w="10">
                  <a:moveTo>
                    <a:pt x="3" y="4"/>
                  </a:moveTo>
                  <a:cubicBezTo>
                    <a:pt x="0" y="12"/>
                    <a:pt x="0" y="20"/>
                    <a:pt x="3" y="28"/>
                  </a:cubicBezTo>
                  <a:cubicBezTo>
                    <a:pt x="4" y="32"/>
                    <a:pt x="10" y="30"/>
                    <a:pt x="9" y="26"/>
                  </a:cubicBezTo>
                  <a:cubicBezTo>
                    <a:pt x="8" y="20"/>
                    <a:pt x="7" y="13"/>
                    <a:pt x="9" y="6"/>
                  </a:cubicBezTo>
                  <a:cubicBezTo>
                    <a:pt x="10" y="2"/>
                    <a:pt x="4" y="0"/>
                    <a:pt x="3"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490" name="Google Shape;4490;p12"/>
            <p:cNvSpPr/>
            <p:nvPr/>
          </p:nvSpPr>
          <p:spPr>
            <a:xfrm>
              <a:off x="4999" y="3740"/>
              <a:ext cx="25" cy="94"/>
            </a:xfrm>
            <a:custGeom>
              <a:rect b="b" l="l" r="r" t="t"/>
              <a:pathLst>
                <a:path extrusionOk="0" h="50" w="14">
                  <a:moveTo>
                    <a:pt x="10" y="28"/>
                  </a:moveTo>
                  <a:cubicBezTo>
                    <a:pt x="11" y="21"/>
                    <a:pt x="11" y="13"/>
                    <a:pt x="13" y="7"/>
                  </a:cubicBezTo>
                  <a:cubicBezTo>
                    <a:pt x="14" y="2"/>
                    <a:pt x="7" y="0"/>
                    <a:pt x="6" y="5"/>
                  </a:cubicBezTo>
                  <a:cubicBezTo>
                    <a:pt x="5" y="8"/>
                    <a:pt x="4" y="12"/>
                    <a:pt x="4" y="16"/>
                  </a:cubicBezTo>
                  <a:cubicBezTo>
                    <a:pt x="3" y="16"/>
                    <a:pt x="3" y="16"/>
                    <a:pt x="3" y="17"/>
                  </a:cubicBezTo>
                  <a:cubicBezTo>
                    <a:pt x="0" y="27"/>
                    <a:pt x="0" y="36"/>
                    <a:pt x="4" y="46"/>
                  </a:cubicBezTo>
                  <a:cubicBezTo>
                    <a:pt x="6" y="50"/>
                    <a:pt x="13" y="47"/>
                    <a:pt x="11" y="42"/>
                  </a:cubicBezTo>
                  <a:cubicBezTo>
                    <a:pt x="9" y="39"/>
                    <a:pt x="8" y="35"/>
                    <a:pt x="8" y="31"/>
                  </a:cubicBezTo>
                  <a:cubicBezTo>
                    <a:pt x="9" y="31"/>
                    <a:pt x="10" y="30"/>
                    <a:pt x="10" y="28"/>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491" name="Google Shape;4491;p12"/>
            <p:cNvSpPr/>
            <p:nvPr/>
          </p:nvSpPr>
          <p:spPr>
            <a:xfrm>
              <a:off x="5034" y="3766"/>
              <a:ext cx="15" cy="58"/>
            </a:xfrm>
            <a:custGeom>
              <a:rect b="b" l="l" r="r" t="t"/>
              <a:pathLst>
                <a:path extrusionOk="0" h="31" w="8">
                  <a:moveTo>
                    <a:pt x="6" y="3"/>
                  </a:moveTo>
                  <a:cubicBezTo>
                    <a:pt x="5" y="0"/>
                    <a:pt x="0" y="1"/>
                    <a:pt x="1" y="4"/>
                  </a:cubicBezTo>
                  <a:cubicBezTo>
                    <a:pt x="3" y="12"/>
                    <a:pt x="3" y="20"/>
                    <a:pt x="4" y="28"/>
                  </a:cubicBezTo>
                  <a:cubicBezTo>
                    <a:pt x="4" y="31"/>
                    <a:pt x="8" y="31"/>
                    <a:pt x="8" y="28"/>
                  </a:cubicBezTo>
                  <a:cubicBezTo>
                    <a:pt x="8" y="20"/>
                    <a:pt x="8" y="11"/>
                    <a:pt x="6"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492" name="Google Shape;4492;p12"/>
            <p:cNvSpPr/>
            <p:nvPr/>
          </p:nvSpPr>
          <p:spPr>
            <a:xfrm>
              <a:off x="5045" y="3760"/>
              <a:ext cx="35" cy="96"/>
            </a:xfrm>
            <a:custGeom>
              <a:rect b="b" l="l" r="r" t="t"/>
              <a:pathLst>
                <a:path extrusionOk="0" h="51" w="20">
                  <a:moveTo>
                    <a:pt x="18" y="44"/>
                  </a:moveTo>
                  <a:cubicBezTo>
                    <a:pt x="15" y="34"/>
                    <a:pt x="14" y="23"/>
                    <a:pt x="13" y="12"/>
                  </a:cubicBezTo>
                  <a:cubicBezTo>
                    <a:pt x="13" y="12"/>
                    <a:pt x="12" y="12"/>
                    <a:pt x="12" y="12"/>
                  </a:cubicBezTo>
                  <a:cubicBezTo>
                    <a:pt x="12" y="9"/>
                    <a:pt x="12" y="8"/>
                    <a:pt x="12" y="4"/>
                  </a:cubicBezTo>
                  <a:cubicBezTo>
                    <a:pt x="12" y="0"/>
                    <a:pt x="8" y="0"/>
                    <a:pt x="8" y="4"/>
                  </a:cubicBezTo>
                  <a:cubicBezTo>
                    <a:pt x="8" y="8"/>
                    <a:pt x="8" y="9"/>
                    <a:pt x="8" y="11"/>
                  </a:cubicBezTo>
                  <a:cubicBezTo>
                    <a:pt x="8" y="12"/>
                    <a:pt x="7" y="12"/>
                    <a:pt x="7" y="12"/>
                  </a:cubicBezTo>
                  <a:cubicBezTo>
                    <a:pt x="7" y="15"/>
                    <a:pt x="7" y="18"/>
                    <a:pt x="6" y="20"/>
                  </a:cubicBezTo>
                  <a:cubicBezTo>
                    <a:pt x="6" y="20"/>
                    <a:pt x="5" y="20"/>
                    <a:pt x="5" y="21"/>
                  </a:cubicBezTo>
                  <a:cubicBezTo>
                    <a:pt x="3" y="26"/>
                    <a:pt x="3" y="32"/>
                    <a:pt x="1" y="37"/>
                  </a:cubicBezTo>
                  <a:cubicBezTo>
                    <a:pt x="0" y="38"/>
                    <a:pt x="2" y="39"/>
                    <a:pt x="3" y="38"/>
                  </a:cubicBezTo>
                  <a:cubicBezTo>
                    <a:pt x="4" y="33"/>
                    <a:pt x="5" y="28"/>
                    <a:pt x="6" y="23"/>
                  </a:cubicBezTo>
                  <a:cubicBezTo>
                    <a:pt x="6" y="31"/>
                    <a:pt x="7" y="39"/>
                    <a:pt x="10" y="47"/>
                  </a:cubicBezTo>
                  <a:cubicBezTo>
                    <a:pt x="12" y="51"/>
                    <a:pt x="20" y="50"/>
                    <a:pt x="18" y="4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493" name="Google Shape;4493;p12"/>
            <p:cNvSpPr/>
            <p:nvPr/>
          </p:nvSpPr>
          <p:spPr>
            <a:xfrm>
              <a:off x="5089" y="3806"/>
              <a:ext cx="11" cy="52"/>
            </a:xfrm>
            <a:custGeom>
              <a:rect b="b" l="l" r="r" t="t"/>
              <a:pathLst>
                <a:path extrusionOk="0" h="28" w="6">
                  <a:moveTo>
                    <a:pt x="5" y="3"/>
                  </a:moveTo>
                  <a:cubicBezTo>
                    <a:pt x="5" y="1"/>
                    <a:pt x="1" y="0"/>
                    <a:pt x="1" y="2"/>
                  </a:cubicBezTo>
                  <a:cubicBezTo>
                    <a:pt x="1" y="10"/>
                    <a:pt x="0" y="20"/>
                    <a:pt x="0" y="24"/>
                  </a:cubicBezTo>
                  <a:cubicBezTo>
                    <a:pt x="0" y="28"/>
                    <a:pt x="6" y="28"/>
                    <a:pt x="6" y="24"/>
                  </a:cubicBezTo>
                  <a:cubicBezTo>
                    <a:pt x="6" y="20"/>
                    <a:pt x="6" y="11"/>
                    <a:pt x="5"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494" name="Google Shape;4494;p12"/>
            <p:cNvSpPr/>
            <p:nvPr/>
          </p:nvSpPr>
          <p:spPr>
            <a:xfrm>
              <a:off x="5102" y="3764"/>
              <a:ext cx="17" cy="77"/>
            </a:xfrm>
            <a:custGeom>
              <a:rect b="b" l="l" r="r" t="t"/>
              <a:pathLst>
                <a:path extrusionOk="0" h="41" w="10">
                  <a:moveTo>
                    <a:pt x="3" y="4"/>
                  </a:moveTo>
                  <a:cubicBezTo>
                    <a:pt x="0" y="14"/>
                    <a:pt x="0" y="25"/>
                    <a:pt x="0" y="35"/>
                  </a:cubicBezTo>
                  <a:cubicBezTo>
                    <a:pt x="0" y="41"/>
                    <a:pt x="8" y="41"/>
                    <a:pt x="9" y="35"/>
                  </a:cubicBezTo>
                  <a:cubicBezTo>
                    <a:pt x="9" y="25"/>
                    <a:pt x="9" y="15"/>
                    <a:pt x="10" y="5"/>
                  </a:cubicBezTo>
                  <a:cubicBezTo>
                    <a:pt x="10" y="1"/>
                    <a:pt x="4" y="0"/>
                    <a:pt x="3"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495" name="Google Shape;4495;p12"/>
            <p:cNvSpPr/>
            <p:nvPr/>
          </p:nvSpPr>
          <p:spPr>
            <a:xfrm>
              <a:off x="5119" y="3759"/>
              <a:ext cx="31" cy="107"/>
            </a:xfrm>
            <a:custGeom>
              <a:rect b="b" l="l" r="r" t="t"/>
              <a:pathLst>
                <a:path extrusionOk="0" h="57" w="17">
                  <a:moveTo>
                    <a:pt x="7" y="6"/>
                  </a:moveTo>
                  <a:cubicBezTo>
                    <a:pt x="6" y="8"/>
                    <a:pt x="5" y="10"/>
                    <a:pt x="4" y="12"/>
                  </a:cubicBezTo>
                  <a:cubicBezTo>
                    <a:pt x="4" y="11"/>
                    <a:pt x="4" y="11"/>
                    <a:pt x="4" y="11"/>
                  </a:cubicBezTo>
                  <a:cubicBezTo>
                    <a:pt x="4" y="10"/>
                    <a:pt x="1" y="10"/>
                    <a:pt x="1" y="12"/>
                  </a:cubicBezTo>
                  <a:cubicBezTo>
                    <a:pt x="1" y="15"/>
                    <a:pt x="2" y="17"/>
                    <a:pt x="2" y="20"/>
                  </a:cubicBezTo>
                  <a:cubicBezTo>
                    <a:pt x="0" y="31"/>
                    <a:pt x="1" y="44"/>
                    <a:pt x="6" y="54"/>
                  </a:cubicBezTo>
                  <a:cubicBezTo>
                    <a:pt x="7" y="57"/>
                    <a:pt x="12" y="56"/>
                    <a:pt x="12" y="53"/>
                  </a:cubicBezTo>
                  <a:cubicBezTo>
                    <a:pt x="11" y="39"/>
                    <a:pt x="9" y="23"/>
                    <a:pt x="15" y="10"/>
                  </a:cubicBezTo>
                  <a:cubicBezTo>
                    <a:pt x="17" y="5"/>
                    <a:pt x="9" y="0"/>
                    <a:pt x="7" y="6"/>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496" name="Google Shape;4496;p12"/>
            <p:cNvSpPr/>
            <p:nvPr/>
          </p:nvSpPr>
          <p:spPr>
            <a:xfrm>
              <a:off x="5084" y="3744"/>
              <a:ext cx="14" cy="69"/>
            </a:xfrm>
            <a:custGeom>
              <a:rect b="b" l="l" r="r" t="t"/>
              <a:pathLst>
                <a:path extrusionOk="0" h="37" w="8">
                  <a:moveTo>
                    <a:pt x="0" y="6"/>
                  </a:moveTo>
                  <a:cubicBezTo>
                    <a:pt x="0" y="14"/>
                    <a:pt x="0" y="23"/>
                    <a:pt x="1" y="32"/>
                  </a:cubicBezTo>
                  <a:cubicBezTo>
                    <a:pt x="1" y="37"/>
                    <a:pt x="8" y="37"/>
                    <a:pt x="8" y="32"/>
                  </a:cubicBezTo>
                  <a:cubicBezTo>
                    <a:pt x="8" y="23"/>
                    <a:pt x="8" y="14"/>
                    <a:pt x="8" y="6"/>
                  </a:cubicBezTo>
                  <a:cubicBezTo>
                    <a:pt x="8" y="0"/>
                    <a:pt x="0" y="0"/>
                    <a:pt x="0" y="6"/>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497" name="Google Shape;4497;p12"/>
            <p:cNvSpPr/>
            <p:nvPr/>
          </p:nvSpPr>
          <p:spPr>
            <a:xfrm>
              <a:off x="5144" y="3759"/>
              <a:ext cx="27" cy="75"/>
            </a:xfrm>
            <a:custGeom>
              <a:rect b="b" l="l" r="r" t="t"/>
              <a:pathLst>
                <a:path extrusionOk="0" h="40" w="15">
                  <a:moveTo>
                    <a:pt x="5" y="5"/>
                  </a:moveTo>
                  <a:cubicBezTo>
                    <a:pt x="0" y="16"/>
                    <a:pt x="0" y="27"/>
                    <a:pt x="4" y="37"/>
                  </a:cubicBezTo>
                  <a:cubicBezTo>
                    <a:pt x="5" y="40"/>
                    <a:pt x="10" y="40"/>
                    <a:pt x="10" y="36"/>
                  </a:cubicBezTo>
                  <a:cubicBezTo>
                    <a:pt x="10" y="28"/>
                    <a:pt x="9" y="18"/>
                    <a:pt x="13" y="10"/>
                  </a:cubicBezTo>
                  <a:cubicBezTo>
                    <a:pt x="15" y="5"/>
                    <a:pt x="7" y="0"/>
                    <a:pt x="5"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498" name="Google Shape;4498;p12"/>
            <p:cNvSpPr/>
            <p:nvPr/>
          </p:nvSpPr>
          <p:spPr>
            <a:xfrm>
              <a:off x="5185" y="3791"/>
              <a:ext cx="14" cy="58"/>
            </a:xfrm>
            <a:custGeom>
              <a:rect b="b" l="l" r="r" t="t"/>
              <a:pathLst>
                <a:path extrusionOk="0" h="31" w="8">
                  <a:moveTo>
                    <a:pt x="0" y="5"/>
                  </a:moveTo>
                  <a:cubicBezTo>
                    <a:pt x="0" y="13"/>
                    <a:pt x="0" y="20"/>
                    <a:pt x="1" y="28"/>
                  </a:cubicBezTo>
                  <a:cubicBezTo>
                    <a:pt x="2" y="31"/>
                    <a:pt x="7" y="31"/>
                    <a:pt x="7" y="28"/>
                  </a:cubicBezTo>
                  <a:cubicBezTo>
                    <a:pt x="8" y="20"/>
                    <a:pt x="8" y="13"/>
                    <a:pt x="8" y="5"/>
                  </a:cubicBezTo>
                  <a:cubicBezTo>
                    <a:pt x="8" y="0"/>
                    <a:pt x="0" y="0"/>
                    <a:pt x="0"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499" name="Google Shape;4499;p12"/>
            <p:cNvSpPr/>
            <p:nvPr/>
          </p:nvSpPr>
          <p:spPr>
            <a:xfrm>
              <a:off x="-14" y="3783"/>
              <a:ext cx="5236" cy="537"/>
            </a:xfrm>
            <a:custGeom>
              <a:rect b="b" l="l" r="r" t="t"/>
              <a:pathLst>
                <a:path extrusionOk="0" h="36" w="2940">
                  <a:moveTo>
                    <a:pt x="2940" y="18"/>
                  </a:moveTo>
                  <a:cubicBezTo>
                    <a:pt x="2940" y="28"/>
                    <a:pt x="2932" y="36"/>
                    <a:pt x="2922" y="36"/>
                  </a:cubicBezTo>
                  <a:cubicBezTo>
                    <a:pt x="18" y="36"/>
                    <a:pt x="18" y="36"/>
                    <a:pt x="18" y="36"/>
                  </a:cubicBezTo>
                  <a:cubicBezTo>
                    <a:pt x="8" y="36"/>
                    <a:pt x="0" y="28"/>
                    <a:pt x="0" y="18"/>
                  </a:cubicBezTo>
                  <a:cubicBezTo>
                    <a:pt x="0" y="8"/>
                    <a:pt x="8" y="0"/>
                    <a:pt x="18" y="0"/>
                  </a:cubicBezTo>
                  <a:cubicBezTo>
                    <a:pt x="2922" y="0"/>
                    <a:pt x="2922" y="0"/>
                    <a:pt x="2922" y="0"/>
                  </a:cubicBezTo>
                  <a:cubicBezTo>
                    <a:pt x="2932" y="0"/>
                    <a:pt x="2940" y="8"/>
                    <a:pt x="2940" y="18"/>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500" name="Google Shape;4500;p12"/>
            <p:cNvSpPr/>
            <p:nvPr/>
          </p:nvSpPr>
          <p:spPr>
            <a:xfrm>
              <a:off x="-35" y="4293"/>
              <a:ext cx="5293" cy="106"/>
            </a:xfrm>
            <a:custGeom>
              <a:rect b="b" l="l" r="r" t="t"/>
              <a:pathLst>
                <a:path extrusionOk="0" h="56" w="2951">
                  <a:moveTo>
                    <a:pt x="2945" y="19"/>
                  </a:moveTo>
                  <a:cubicBezTo>
                    <a:pt x="2945" y="30"/>
                    <a:pt x="2951" y="56"/>
                    <a:pt x="2927" y="56"/>
                  </a:cubicBezTo>
                  <a:cubicBezTo>
                    <a:pt x="25" y="56"/>
                    <a:pt x="25" y="56"/>
                    <a:pt x="25" y="56"/>
                  </a:cubicBezTo>
                  <a:cubicBezTo>
                    <a:pt x="0" y="56"/>
                    <a:pt x="6" y="25"/>
                    <a:pt x="6" y="14"/>
                  </a:cubicBezTo>
                  <a:cubicBezTo>
                    <a:pt x="5" y="36"/>
                    <a:pt x="5" y="36"/>
                    <a:pt x="5" y="36"/>
                  </a:cubicBezTo>
                  <a:cubicBezTo>
                    <a:pt x="5" y="26"/>
                    <a:pt x="14" y="0"/>
                    <a:pt x="25" y="0"/>
                  </a:cubicBezTo>
                  <a:cubicBezTo>
                    <a:pt x="2927" y="0"/>
                    <a:pt x="2927" y="0"/>
                    <a:pt x="2927" y="0"/>
                  </a:cubicBezTo>
                  <a:cubicBezTo>
                    <a:pt x="2938" y="0"/>
                    <a:pt x="2945" y="26"/>
                    <a:pt x="2945" y="36"/>
                  </a:cubicBezTo>
                  <a:lnTo>
                    <a:pt x="2945" y="19"/>
                  </a:lnTo>
                  <a:close/>
                </a:path>
              </a:pathLst>
            </a:custGeom>
            <a:solidFill>
              <a:srgbClr val="44636A"/>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grpSp>
      <p:sp>
        <p:nvSpPr>
          <p:cNvPr id="4501" name="Google Shape;4501;p12"/>
          <p:cNvSpPr txBox="1"/>
          <p:nvPr/>
        </p:nvSpPr>
        <p:spPr>
          <a:xfrm>
            <a:off x="1031113" y="1468668"/>
            <a:ext cx="9584583" cy="515738"/>
          </a:xfrm>
          <a:prstGeom prst="rect">
            <a:avLst/>
          </a:prstGeom>
          <a:noFill/>
          <a:ln>
            <a:noFill/>
          </a:ln>
        </p:spPr>
        <p:txBody>
          <a:bodyPr anchorCtr="0" anchor="t" bIns="45700" lIns="91425" spcFirstLastPara="1" rIns="91425" wrap="square" tIns="45700">
            <a:noAutofit/>
          </a:bodyPr>
          <a:lstStyle/>
          <a:p>
            <a:pPr indent="0" lvl="0" marL="0" marR="0" rtl="0" algn="ctr">
              <a:lnSpc>
                <a:spcPct val="90000"/>
              </a:lnSpc>
              <a:spcBef>
                <a:spcPts val="0"/>
              </a:spcBef>
              <a:spcAft>
                <a:spcPts val="0"/>
              </a:spcAft>
              <a:buClr>
                <a:srgbClr val="1F3864"/>
              </a:buClr>
              <a:buSzPts val="5400"/>
              <a:buFont typeface="Arial"/>
              <a:buNone/>
            </a:pPr>
            <a:r>
              <a:rPr b="1" lang="en-US" sz="5400">
                <a:solidFill>
                  <a:srgbClr val="1F3864"/>
                </a:solidFill>
                <a:latin typeface="Arial"/>
                <a:ea typeface="Arial"/>
                <a:cs typeface="Arial"/>
                <a:sym typeface="Arial"/>
              </a:rPr>
              <a:t>2. Tìm hiểu về làm đất </a:t>
            </a:r>
            <a:endParaRPr/>
          </a:p>
          <a:p>
            <a:pPr indent="0" lvl="0" marL="0" marR="0" rtl="0" algn="ctr">
              <a:lnSpc>
                <a:spcPct val="90000"/>
              </a:lnSpc>
              <a:spcBef>
                <a:spcPts val="0"/>
              </a:spcBef>
              <a:spcAft>
                <a:spcPts val="0"/>
              </a:spcAft>
              <a:buClr>
                <a:srgbClr val="1F3864"/>
              </a:buClr>
              <a:buSzPts val="5400"/>
              <a:buFont typeface="Arial"/>
              <a:buNone/>
            </a:pPr>
            <a:r>
              <a:rPr b="1" lang="en-US" sz="5400">
                <a:solidFill>
                  <a:srgbClr val="1F3864"/>
                </a:solidFill>
                <a:latin typeface="Arial"/>
                <a:ea typeface="Arial"/>
                <a:cs typeface="Arial"/>
                <a:sym typeface="Arial"/>
              </a:rPr>
              <a:t>trồng cây</a:t>
            </a:r>
            <a:endParaRPr b="1" sz="5400">
              <a:solidFill>
                <a:srgbClr val="1F3864"/>
              </a:solidFill>
              <a:latin typeface="Arial"/>
              <a:ea typeface="Arial"/>
              <a:cs typeface="Arial"/>
              <a:sym typeface="Arial"/>
            </a:endParaRPr>
          </a:p>
        </p:txBody>
      </p:sp>
    </p:spTree>
  </p:cSld>
  <p:clrMapOvr>
    <a:masterClrMapping/>
  </p:clrMapOvr>
</p:sld>
</file>

<file path=ppt/slides/slide1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505" name="Shape 4505"/>
        <p:cNvGrpSpPr/>
        <p:nvPr/>
      </p:nvGrpSpPr>
      <p:grpSpPr>
        <a:xfrm>
          <a:off x="0" y="0"/>
          <a:ext cx="0" cy="0"/>
          <a:chOff x="0" y="0"/>
          <a:chExt cx="0" cy="0"/>
        </a:xfrm>
      </p:grpSpPr>
      <p:sp>
        <p:nvSpPr>
          <p:cNvPr id="4506" name="Google Shape;4506;p13"/>
          <p:cNvSpPr/>
          <p:nvPr/>
        </p:nvSpPr>
        <p:spPr>
          <a:xfrm>
            <a:off x="3030583" y="685460"/>
            <a:ext cx="5570886" cy="5570884"/>
          </a:xfrm>
          <a:prstGeom prst="ellipse">
            <a:avLst/>
          </a:prstGeom>
          <a:solidFill>
            <a:srgbClr val="D8D8D8"/>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4507" name="Google Shape;4507;p13"/>
          <p:cNvSpPr/>
          <p:nvPr/>
        </p:nvSpPr>
        <p:spPr>
          <a:xfrm>
            <a:off x="3163992" y="843573"/>
            <a:ext cx="1564590" cy="1564589"/>
          </a:xfrm>
          <a:prstGeom prst="ellipse">
            <a:avLst/>
          </a:prstGeom>
          <a:solidFill>
            <a:srgbClr val="F0587D"/>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grpSp>
        <p:nvGrpSpPr>
          <p:cNvPr id="4508" name="Google Shape;4508;p13"/>
          <p:cNvGrpSpPr/>
          <p:nvPr/>
        </p:nvGrpSpPr>
        <p:grpSpPr>
          <a:xfrm flipH="1">
            <a:off x="3690255" y="2042325"/>
            <a:ext cx="3873955" cy="2020224"/>
            <a:chOff x="-194387" y="3651136"/>
            <a:chExt cx="6156624" cy="3210610"/>
          </a:xfrm>
        </p:grpSpPr>
        <p:sp>
          <p:nvSpPr>
            <p:cNvPr id="4509" name="Google Shape;4509;p13"/>
            <p:cNvSpPr/>
            <p:nvPr/>
          </p:nvSpPr>
          <p:spPr>
            <a:xfrm>
              <a:off x="-194387" y="6663295"/>
              <a:ext cx="5769177" cy="198451"/>
            </a:xfrm>
            <a:custGeom>
              <a:rect b="b" l="l" r="r" t="t"/>
              <a:pathLst>
                <a:path extrusionOk="0" h="56" w="2951">
                  <a:moveTo>
                    <a:pt x="2945" y="19"/>
                  </a:moveTo>
                  <a:cubicBezTo>
                    <a:pt x="2945" y="30"/>
                    <a:pt x="2951" y="56"/>
                    <a:pt x="2927" y="56"/>
                  </a:cubicBezTo>
                  <a:cubicBezTo>
                    <a:pt x="25" y="56"/>
                    <a:pt x="25" y="56"/>
                    <a:pt x="25" y="56"/>
                  </a:cubicBezTo>
                  <a:cubicBezTo>
                    <a:pt x="0" y="56"/>
                    <a:pt x="6" y="25"/>
                    <a:pt x="6" y="14"/>
                  </a:cubicBezTo>
                  <a:cubicBezTo>
                    <a:pt x="5" y="36"/>
                    <a:pt x="5" y="36"/>
                    <a:pt x="5" y="36"/>
                  </a:cubicBezTo>
                  <a:cubicBezTo>
                    <a:pt x="5" y="26"/>
                    <a:pt x="14" y="0"/>
                    <a:pt x="25" y="0"/>
                  </a:cubicBezTo>
                  <a:cubicBezTo>
                    <a:pt x="2927" y="0"/>
                    <a:pt x="2927" y="0"/>
                    <a:pt x="2927" y="0"/>
                  </a:cubicBezTo>
                  <a:cubicBezTo>
                    <a:pt x="2938" y="0"/>
                    <a:pt x="2945" y="26"/>
                    <a:pt x="2945" y="36"/>
                  </a:cubicBezTo>
                  <a:lnTo>
                    <a:pt x="2945" y="19"/>
                  </a:lnTo>
                  <a:close/>
                </a:path>
              </a:pathLst>
            </a:custGeom>
            <a:solidFill>
              <a:srgbClr val="44636A"/>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510" name="Google Shape;4510;p13"/>
            <p:cNvSpPr/>
            <p:nvPr/>
          </p:nvSpPr>
          <p:spPr>
            <a:xfrm>
              <a:off x="1156951" y="5999441"/>
              <a:ext cx="368547" cy="670944"/>
            </a:xfrm>
            <a:custGeom>
              <a:rect b="b" l="l" r="r" t="t"/>
              <a:pathLst>
                <a:path extrusionOk="0" h="151" w="88">
                  <a:moveTo>
                    <a:pt x="0" y="151"/>
                  </a:moveTo>
                  <a:cubicBezTo>
                    <a:pt x="0" y="151"/>
                    <a:pt x="0" y="150"/>
                    <a:pt x="0" y="149"/>
                  </a:cubicBezTo>
                  <a:cubicBezTo>
                    <a:pt x="0" y="147"/>
                    <a:pt x="0" y="145"/>
                    <a:pt x="0" y="143"/>
                  </a:cubicBezTo>
                  <a:cubicBezTo>
                    <a:pt x="0" y="137"/>
                    <a:pt x="1" y="130"/>
                    <a:pt x="2" y="121"/>
                  </a:cubicBezTo>
                  <a:cubicBezTo>
                    <a:pt x="3" y="112"/>
                    <a:pt x="5" y="102"/>
                    <a:pt x="7" y="91"/>
                  </a:cubicBezTo>
                  <a:cubicBezTo>
                    <a:pt x="9" y="86"/>
                    <a:pt x="10" y="80"/>
                    <a:pt x="12" y="75"/>
                  </a:cubicBezTo>
                  <a:cubicBezTo>
                    <a:pt x="14" y="69"/>
                    <a:pt x="17" y="64"/>
                    <a:pt x="19" y="58"/>
                  </a:cubicBezTo>
                  <a:cubicBezTo>
                    <a:pt x="22" y="53"/>
                    <a:pt x="25" y="48"/>
                    <a:pt x="28" y="43"/>
                  </a:cubicBezTo>
                  <a:cubicBezTo>
                    <a:pt x="31" y="39"/>
                    <a:pt x="31" y="39"/>
                    <a:pt x="31" y="39"/>
                  </a:cubicBezTo>
                  <a:cubicBezTo>
                    <a:pt x="33" y="36"/>
                    <a:pt x="33" y="36"/>
                    <a:pt x="33" y="36"/>
                  </a:cubicBezTo>
                  <a:cubicBezTo>
                    <a:pt x="35" y="34"/>
                    <a:pt x="37" y="32"/>
                    <a:pt x="39" y="30"/>
                  </a:cubicBezTo>
                  <a:cubicBezTo>
                    <a:pt x="43" y="26"/>
                    <a:pt x="46" y="22"/>
                    <a:pt x="50" y="19"/>
                  </a:cubicBezTo>
                  <a:cubicBezTo>
                    <a:pt x="54" y="16"/>
                    <a:pt x="58" y="13"/>
                    <a:pt x="62" y="11"/>
                  </a:cubicBezTo>
                  <a:cubicBezTo>
                    <a:pt x="66" y="8"/>
                    <a:pt x="69" y="7"/>
                    <a:pt x="72" y="5"/>
                  </a:cubicBezTo>
                  <a:cubicBezTo>
                    <a:pt x="76" y="4"/>
                    <a:pt x="78" y="3"/>
                    <a:pt x="81" y="2"/>
                  </a:cubicBezTo>
                  <a:cubicBezTo>
                    <a:pt x="85" y="0"/>
                    <a:pt x="88" y="0"/>
                    <a:pt x="88" y="0"/>
                  </a:cubicBezTo>
                  <a:cubicBezTo>
                    <a:pt x="88" y="0"/>
                    <a:pt x="86" y="1"/>
                    <a:pt x="81" y="3"/>
                  </a:cubicBezTo>
                  <a:cubicBezTo>
                    <a:pt x="79" y="4"/>
                    <a:pt x="76" y="6"/>
                    <a:pt x="73" y="7"/>
                  </a:cubicBezTo>
                  <a:cubicBezTo>
                    <a:pt x="71" y="9"/>
                    <a:pt x="67" y="11"/>
                    <a:pt x="64" y="14"/>
                  </a:cubicBezTo>
                  <a:cubicBezTo>
                    <a:pt x="61" y="17"/>
                    <a:pt x="58" y="20"/>
                    <a:pt x="54" y="23"/>
                  </a:cubicBezTo>
                  <a:cubicBezTo>
                    <a:pt x="51" y="27"/>
                    <a:pt x="48" y="30"/>
                    <a:pt x="45" y="35"/>
                  </a:cubicBezTo>
                  <a:cubicBezTo>
                    <a:pt x="44" y="37"/>
                    <a:pt x="42" y="39"/>
                    <a:pt x="41" y="41"/>
                  </a:cubicBezTo>
                  <a:cubicBezTo>
                    <a:pt x="39" y="45"/>
                    <a:pt x="39" y="45"/>
                    <a:pt x="39" y="45"/>
                  </a:cubicBezTo>
                  <a:cubicBezTo>
                    <a:pt x="37" y="48"/>
                    <a:pt x="37" y="48"/>
                    <a:pt x="37" y="48"/>
                  </a:cubicBezTo>
                  <a:cubicBezTo>
                    <a:pt x="35" y="53"/>
                    <a:pt x="33" y="58"/>
                    <a:pt x="31" y="63"/>
                  </a:cubicBezTo>
                  <a:cubicBezTo>
                    <a:pt x="30" y="68"/>
                    <a:pt x="28" y="74"/>
                    <a:pt x="27" y="79"/>
                  </a:cubicBezTo>
                  <a:cubicBezTo>
                    <a:pt x="26" y="84"/>
                    <a:pt x="25" y="89"/>
                    <a:pt x="25" y="94"/>
                  </a:cubicBezTo>
                  <a:cubicBezTo>
                    <a:pt x="24" y="104"/>
                    <a:pt x="23" y="114"/>
                    <a:pt x="23" y="122"/>
                  </a:cubicBezTo>
                  <a:cubicBezTo>
                    <a:pt x="24" y="130"/>
                    <a:pt x="24" y="137"/>
                    <a:pt x="25" y="141"/>
                  </a:cubicBezTo>
                  <a:cubicBezTo>
                    <a:pt x="25" y="144"/>
                    <a:pt x="25" y="145"/>
                    <a:pt x="26" y="147"/>
                  </a:cubicBezTo>
                  <a:cubicBezTo>
                    <a:pt x="26" y="148"/>
                    <a:pt x="26" y="148"/>
                    <a:pt x="26" y="148"/>
                  </a:cubicBezTo>
                  <a:lnTo>
                    <a:pt x="0" y="151"/>
                  </a:lnTo>
                  <a:close/>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511" name="Google Shape;4511;p13"/>
            <p:cNvSpPr/>
            <p:nvPr/>
          </p:nvSpPr>
          <p:spPr>
            <a:xfrm>
              <a:off x="1161676" y="5741931"/>
              <a:ext cx="531558" cy="559908"/>
            </a:xfrm>
            <a:custGeom>
              <a:rect b="b" l="l" r="r" t="t"/>
              <a:pathLst>
                <a:path extrusionOk="0" h="126" w="127">
                  <a:moveTo>
                    <a:pt x="127" y="60"/>
                  </a:moveTo>
                  <a:cubicBezTo>
                    <a:pt x="115" y="50"/>
                    <a:pt x="104" y="47"/>
                    <a:pt x="95" y="47"/>
                  </a:cubicBezTo>
                  <a:cubicBezTo>
                    <a:pt x="107" y="33"/>
                    <a:pt x="106" y="16"/>
                    <a:pt x="106" y="16"/>
                  </a:cubicBezTo>
                  <a:cubicBezTo>
                    <a:pt x="91" y="18"/>
                    <a:pt x="81" y="23"/>
                    <a:pt x="74" y="30"/>
                  </a:cubicBezTo>
                  <a:cubicBezTo>
                    <a:pt x="73" y="11"/>
                    <a:pt x="61" y="0"/>
                    <a:pt x="61" y="0"/>
                  </a:cubicBezTo>
                  <a:cubicBezTo>
                    <a:pt x="51" y="12"/>
                    <a:pt x="47" y="23"/>
                    <a:pt x="47" y="32"/>
                  </a:cubicBezTo>
                  <a:cubicBezTo>
                    <a:pt x="34" y="20"/>
                    <a:pt x="17" y="20"/>
                    <a:pt x="17" y="20"/>
                  </a:cubicBezTo>
                  <a:cubicBezTo>
                    <a:pt x="18" y="36"/>
                    <a:pt x="24" y="46"/>
                    <a:pt x="30" y="53"/>
                  </a:cubicBezTo>
                  <a:cubicBezTo>
                    <a:pt x="12" y="54"/>
                    <a:pt x="0" y="66"/>
                    <a:pt x="0" y="66"/>
                  </a:cubicBezTo>
                  <a:cubicBezTo>
                    <a:pt x="13" y="76"/>
                    <a:pt x="23" y="80"/>
                    <a:pt x="33" y="79"/>
                  </a:cubicBezTo>
                  <a:cubicBezTo>
                    <a:pt x="20" y="93"/>
                    <a:pt x="21" y="110"/>
                    <a:pt x="21" y="110"/>
                  </a:cubicBezTo>
                  <a:cubicBezTo>
                    <a:pt x="37" y="109"/>
                    <a:pt x="47" y="103"/>
                    <a:pt x="53" y="97"/>
                  </a:cubicBezTo>
                  <a:cubicBezTo>
                    <a:pt x="54" y="115"/>
                    <a:pt x="67" y="126"/>
                    <a:pt x="67" y="126"/>
                  </a:cubicBezTo>
                  <a:cubicBezTo>
                    <a:pt x="77" y="114"/>
                    <a:pt x="80" y="103"/>
                    <a:pt x="80" y="94"/>
                  </a:cubicBezTo>
                  <a:cubicBezTo>
                    <a:pt x="94" y="106"/>
                    <a:pt x="111" y="106"/>
                    <a:pt x="111" y="106"/>
                  </a:cubicBezTo>
                  <a:cubicBezTo>
                    <a:pt x="109" y="90"/>
                    <a:pt x="104" y="80"/>
                    <a:pt x="97" y="74"/>
                  </a:cubicBezTo>
                  <a:cubicBezTo>
                    <a:pt x="116" y="72"/>
                    <a:pt x="127" y="60"/>
                    <a:pt x="127" y="60"/>
                  </a:cubicBezTo>
                </a:path>
              </a:pathLst>
            </a:custGeom>
            <a:solidFill>
              <a:srgbClr val="45BCBC"/>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512" name="Google Shape;4512;p13"/>
            <p:cNvSpPr/>
            <p:nvPr/>
          </p:nvSpPr>
          <p:spPr>
            <a:xfrm>
              <a:off x="1336500" y="5923842"/>
              <a:ext cx="184273" cy="196086"/>
            </a:xfrm>
            <a:prstGeom prst="ellipse">
              <a:avLst/>
            </a:pr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513" name="Google Shape;4513;p13"/>
            <p:cNvSpPr/>
            <p:nvPr/>
          </p:nvSpPr>
          <p:spPr>
            <a:xfrm>
              <a:off x="1367212" y="5959279"/>
              <a:ext cx="120486" cy="129936"/>
            </a:xfrm>
            <a:prstGeom prst="ellipse">
              <a:avLst/>
            </a:prstGeom>
            <a:solidFill>
              <a:srgbClr val="FFD01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514" name="Google Shape;4514;p13"/>
            <p:cNvSpPr/>
            <p:nvPr/>
          </p:nvSpPr>
          <p:spPr>
            <a:xfrm>
              <a:off x="939603" y="6141190"/>
              <a:ext cx="283498" cy="283498"/>
            </a:xfrm>
            <a:custGeom>
              <a:rect b="b" l="l" r="r" t="t"/>
              <a:pathLst>
                <a:path extrusionOk="0" h="64" w="68">
                  <a:moveTo>
                    <a:pt x="66" y="61"/>
                  </a:moveTo>
                  <a:cubicBezTo>
                    <a:pt x="66" y="61"/>
                    <a:pt x="68" y="15"/>
                    <a:pt x="10" y="0"/>
                  </a:cubicBezTo>
                  <a:cubicBezTo>
                    <a:pt x="10" y="0"/>
                    <a:pt x="0" y="57"/>
                    <a:pt x="63" y="64"/>
                  </a:cubicBezTo>
                </a:path>
              </a:pathLst>
            </a:cu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515" name="Google Shape;4515;p13"/>
            <p:cNvSpPr/>
            <p:nvPr/>
          </p:nvSpPr>
          <p:spPr>
            <a:xfrm>
              <a:off x="3091822" y="5422996"/>
              <a:ext cx="455959" cy="1171790"/>
            </a:xfrm>
            <a:custGeom>
              <a:rect b="b" l="l" r="r" t="t"/>
              <a:pathLst>
                <a:path extrusionOk="0" h="264" w="109">
                  <a:moveTo>
                    <a:pt x="66" y="260"/>
                  </a:moveTo>
                  <a:cubicBezTo>
                    <a:pt x="66" y="260"/>
                    <a:pt x="67" y="259"/>
                    <a:pt x="67" y="257"/>
                  </a:cubicBezTo>
                  <a:cubicBezTo>
                    <a:pt x="67" y="255"/>
                    <a:pt x="68" y="252"/>
                    <a:pt x="68" y="248"/>
                  </a:cubicBezTo>
                  <a:cubicBezTo>
                    <a:pt x="69" y="241"/>
                    <a:pt x="70" y="229"/>
                    <a:pt x="71" y="216"/>
                  </a:cubicBezTo>
                  <a:cubicBezTo>
                    <a:pt x="73" y="189"/>
                    <a:pt x="74" y="153"/>
                    <a:pt x="69" y="117"/>
                  </a:cubicBezTo>
                  <a:cubicBezTo>
                    <a:pt x="68" y="109"/>
                    <a:pt x="66" y="100"/>
                    <a:pt x="65" y="91"/>
                  </a:cubicBezTo>
                  <a:cubicBezTo>
                    <a:pt x="64" y="87"/>
                    <a:pt x="62" y="83"/>
                    <a:pt x="61" y="79"/>
                  </a:cubicBezTo>
                  <a:cubicBezTo>
                    <a:pt x="60" y="74"/>
                    <a:pt x="59" y="70"/>
                    <a:pt x="57" y="66"/>
                  </a:cubicBezTo>
                  <a:cubicBezTo>
                    <a:pt x="54" y="59"/>
                    <a:pt x="51" y="51"/>
                    <a:pt x="48" y="45"/>
                  </a:cubicBezTo>
                  <a:cubicBezTo>
                    <a:pt x="47" y="43"/>
                    <a:pt x="46" y="41"/>
                    <a:pt x="45" y="40"/>
                  </a:cubicBezTo>
                  <a:cubicBezTo>
                    <a:pt x="44" y="38"/>
                    <a:pt x="43" y="36"/>
                    <a:pt x="42" y="35"/>
                  </a:cubicBezTo>
                  <a:cubicBezTo>
                    <a:pt x="41" y="33"/>
                    <a:pt x="40" y="32"/>
                    <a:pt x="39" y="31"/>
                  </a:cubicBezTo>
                  <a:cubicBezTo>
                    <a:pt x="38" y="29"/>
                    <a:pt x="37" y="28"/>
                    <a:pt x="36" y="27"/>
                  </a:cubicBezTo>
                  <a:cubicBezTo>
                    <a:pt x="35" y="25"/>
                    <a:pt x="34" y="24"/>
                    <a:pt x="32" y="23"/>
                  </a:cubicBezTo>
                  <a:cubicBezTo>
                    <a:pt x="31" y="22"/>
                    <a:pt x="30" y="21"/>
                    <a:pt x="29" y="19"/>
                  </a:cubicBezTo>
                  <a:cubicBezTo>
                    <a:pt x="28" y="18"/>
                    <a:pt x="27" y="17"/>
                    <a:pt x="26" y="16"/>
                  </a:cubicBezTo>
                  <a:cubicBezTo>
                    <a:pt x="25" y="15"/>
                    <a:pt x="24" y="14"/>
                    <a:pt x="23" y="14"/>
                  </a:cubicBezTo>
                  <a:cubicBezTo>
                    <a:pt x="20" y="12"/>
                    <a:pt x="19" y="10"/>
                    <a:pt x="16" y="9"/>
                  </a:cubicBezTo>
                  <a:cubicBezTo>
                    <a:pt x="14" y="8"/>
                    <a:pt x="13" y="6"/>
                    <a:pt x="11" y="5"/>
                  </a:cubicBezTo>
                  <a:cubicBezTo>
                    <a:pt x="9" y="4"/>
                    <a:pt x="8" y="4"/>
                    <a:pt x="6" y="3"/>
                  </a:cubicBezTo>
                  <a:cubicBezTo>
                    <a:pt x="5" y="2"/>
                    <a:pt x="4" y="2"/>
                    <a:pt x="3" y="1"/>
                  </a:cubicBezTo>
                  <a:cubicBezTo>
                    <a:pt x="1" y="0"/>
                    <a:pt x="0" y="0"/>
                    <a:pt x="0" y="0"/>
                  </a:cubicBezTo>
                  <a:cubicBezTo>
                    <a:pt x="0" y="0"/>
                    <a:pt x="1" y="0"/>
                    <a:pt x="3" y="1"/>
                  </a:cubicBezTo>
                  <a:cubicBezTo>
                    <a:pt x="4" y="1"/>
                    <a:pt x="5" y="2"/>
                    <a:pt x="7" y="2"/>
                  </a:cubicBezTo>
                  <a:cubicBezTo>
                    <a:pt x="8" y="2"/>
                    <a:pt x="10" y="3"/>
                    <a:pt x="12" y="4"/>
                  </a:cubicBezTo>
                  <a:cubicBezTo>
                    <a:pt x="14" y="5"/>
                    <a:pt x="16" y="5"/>
                    <a:pt x="18" y="6"/>
                  </a:cubicBezTo>
                  <a:cubicBezTo>
                    <a:pt x="20" y="7"/>
                    <a:pt x="22" y="9"/>
                    <a:pt x="25" y="10"/>
                  </a:cubicBezTo>
                  <a:cubicBezTo>
                    <a:pt x="26" y="11"/>
                    <a:pt x="27" y="12"/>
                    <a:pt x="29" y="13"/>
                  </a:cubicBezTo>
                  <a:cubicBezTo>
                    <a:pt x="30" y="14"/>
                    <a:pt x="31" y="15"/>
                    <a:pt x="33" y="15"/>
                  </a:cubicBezTo>
                  <a:cubicBezTo>
                    <a:pt x="34" y="16"/>
                    <a:pt x="35" y="17"/>
                    <a:pt x="37" y="18"/>
                  </a:cubicBezTo>
                  <a:cubicBezTo>
                    <a:pt x="38" y="20"/>
                    <a:pt x="39" y="21"/>
                    <a:pt x="40" y="22"/>
                  </a:cubicBezTo>
                  <a:cubicBezTo>
                    <a:pt x="42" y="23"/>
                    <a:pt x="43" y="24"/>
                    <a:pt x="44" y="26"/>
                  </a:cubicBezTo>
                  <a:cubicBezTo>
                    <a:pt x="46" y="27"/>
                    <a:pt x="47" y="28"/>
                    <a:pt x="48" y="30"/>
                  </a:cubicBezTo>
                  <a:cubicBezTo>
                    <a:pt x="50" y="31"/>
                    <a:pt x="51" y="33"/>
                    <a:pt x="52" y="34"/>
                  </a:cubicBezTo>
                  <a:cubicBezTo>
                    <a:pt x="53" y="36"/>
                    <a:pt x="55" y="37"/>
                    <a:pt x="56" y="39"/>
                  </a:cubicBezTo>
                  <a:cubicBezTo>
                    <a:pt x="61" y="46"/>
                    <a:pt x="65" y="53"/>
                    <a:pt x="70" y="61"/>
                  </a:cubicBezTo>
                  <a:cubicBezTo>
                    <a:pt x="72" y="65"/>
                    <a:pt x="74" y="69"/>
                    <a:pt x="76" y="73"/>
                  </a:cubicBezTo>
                  <a:cubicBezTo>
                    <a:pt x="78" y="77"/>
                    <a:pt x="80" y="82"/>
                    <a:pt x="81" y="86"/>
                  </a:cubicBezTo>
                  <a:cubicBezTo>
                    <a:pt x="84" y="95"/>
                    <a:pt x="88" y="104"/>
                    <a:pt x="90" y="113"/>
                  </a:cubicBezTo>
                  <a:cubicBezTo>
                    <a:pt x="93" y="122"/>
                    <a:pt x="95" y="131"/>
                    <a:pt x="97" y="141"/>
                  </a:cubicBezTo>
                  <a:cubicBezTo>
                    <a:pt x="99" y="150"/>
                    <a:pt x="101" y="159"/>
                    <a:pt x="102" y="168"/>
                  </a:cubicBezTo>
                  <a:cubicBezTo>
                    <a:pt x="103" y="176"/>
                    <a:pt x="104" y="185"/>
                    <a:pt x="105" y="193"/>
                  </a:cubicBezTo>
                  <a:cubicBezTo>
                    <a:pt x="106" y="201"/>
                    <a:pt x="107" y="209"/>
                    <a:pt x="107" y="216"/>
                  </a:cubicBezTo>
                  <a:cubicBezTo>
                    <a:pt x="108" y="230"/>
                    <a:pt x="109" y="242"/>
                    <a:pt x="109" y="250"/>
                  </a:cubicBezTo>
                  <a:cubicBezTo>
                    <a:pt x="109" y="255"/>
                    <a:pt x="109" y="258"/>
                    <a:pt x="109" y="260"/>
                  </a:cubicBezTo>
                  <a:cubicBezTo>
                    <a:pt x="109" y="263"/>
                    <a:pt x="109" y="264"/>
                    <a:pt x="109" y="264"/>
                  </a:cubicBezTo>
                  <a:lnTo>
                    <a:pt x="66" y="260"/>
                  </a:lnTo>
                  <a:close/>
                </a:path>
              </a:pathLst>
            </a:cu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516" name="Google Shape;4516;p13"/>
            <p:cNvSpPr/>
            <p:nvPr/>
          </p:nvSpPr>
          <p:spPr>
            <a:xfrm>
              <a:off x="3082373" y="5680507"/>
              <a:ext cx="474859" cy="869392"/>
            </a:xfrm>
            <a:custGeom>
              <a:rect b="b" l="l" r="r" t="t"/>
              <a:pathLst>
                <a:path extrusionOk="0" h="196" w="113">
                  <a:moveTo>
                    <a:pt x="71" y="196"/>
                  </a:moveTo>
                  <a:cubicBezTo>
                    <a:pt x="71" y="196"/>
                    <a:pt x="71" y="195"/>
                    <a:pt x="71" y="193"/>
                  </a:cubicBezTo>
                  <a:cubicBezTo>
                    <a:pt x="71" y="192"/>
                    <a:pt x="71" y="190"/>
                    <a:pt x="71" y="187"/>
                  </a:cubicBezTo>
                  <a:cubicBezTo>
                    <a:pt x="70" y="181"/>
                    <a:pt x="70" y="172"/>
                    <a:pt x="69" y="162"/>
                  </a:cubicBezTo>
                  <a:cubicBezTo>
                    <a:pt x="67" y="142"/>
                    <a:pt x="64" y="115"/>
                    <a:pt x="57" y="89"/>
                  </a:cubicBezTo>
                  <a:cubicBezTo>
                    <a:pt x="55" y="83"/>
                    <a:pt x="53" y="76"/>
                    <a:pt x="51" y="70"/>
                  </a:cubicBezTo>
                  <a:cubicBezTo>
                    <a:pt x="48" y="64"/>
                    <a:pt x="46" y="57"/>
                    <a:pt x="43" y="52"/>
                  </a:cubicBezTo>
                  <a:cubicBezTo>
                    <a:pt x="41" y="46"/>
                    <a:pt x="38" y="41"/>
                    <a:pt x="35" y="36"/>
                  </a:cubicBezTo>
                  <a:cubicBezTo>
                    <a:pt x="34" y="33"/>
                    <a:pt x="32" y="31"/>
                    <a:pt x="30" y="28"/>
                  </a:cubicBezTo>
                  <a:cubicBezTo>
                    <a:pt x="30" y="27"/>
                    <a:pt x="29" y="26"/>
                    <a:pt x="28" y="25"/>
                  </a:cubicBezTo>
                  <a:cubicBezTo>
                    <a:pt x="27" y="24"/>
                    <a:pt x="27" y="23"/>
                    <a:pt x="26" y="22"/>
                  </a:cubicBezTo>
                  <a:cubicBezTo>
                    <a:pt x="24" y="20"/>
                    <a:pt x="23" y="18"/>
                    <a:pt x="21" y="17"/>
                  </a:cubicBezTo>
                  <a:cubicBezTo>
                    <a:pt x="19" y="15"/>
                    <a:pt x="18" y="13"/>
                    <a:pt x="16" y="12"/>
                  </a:cubicBezTo>
                  <a:cubicBezTo>
                    <a:pt x="15" y="11"/>
                    <a:pt x="13" y="9"/>
                    <a:pt x="12" y="8"/>
                  </a:cubicBezTo>
                  <a:cubicBezTo>
                    <a:pt x="10" y="7"/>
                    <a:pt x="9" y="6"/>
                    <a:pt x="8" y="5"/>
                  </a:cubicBezTo>
                  <a:cubicBezTo>
                    <a:pt x="5" y="3"/>
                    <a:pt x="3" y="3"/>
                    <a:pt x="2" y="2"/>
                  </a:cubicBezTo>
                  <a:cubicBezTo>
                    <a:pt x="0" y="1"/>
                    <a:pt x="0" y="0"/>
                    <a:pt x="0" y="0"/>
                  </a:cubicBezTo>
                  <a:cubicBezTo>
                    <a:pt x="0" y="0"/>
                    <a:pt x="0" y="1"/>
                    <a:pt x="2" y="1"/>
                  </a:cubicBezTo>
                  <a:cubicBezTo>
                    <a:pt x="3" y="2"/>
                    <a:pt x="6" y="2"/>
                    <a:pt x="9" y="4"/>
                  </a:cubicBezTo>
                  <a:cubicBezTo>
                    <a:pt x="10" y="4"/>
                    <a:pt x="12" y="5"/>
                    <a:pt x="13" y="6"/>
                  </a:cubicBezTo>
                  <a:cubicBezTo>
                    <a:pt x="15" y="7"/>
                    <a:pt x="17" y="8"/>
                    <a:pt x="19" y="9"/>
                  </a:cubicBezTo>
                  <a:cubicBezTo>
                    <a:pt x="21" y="10"/>
                    <a:pt x="22" y="11"/>
                    <a:pt x="24" y="13"/>
                  </a:cubicBezTo>
                  <a:cubicBezTo>
                    <a:pt x="26" y="14"/>
                    <a:pt x="28" y="16"/>
                    <a:pt x="31" y="17"/>
                  </a:cubicBezTo>
                  <a:cubicBezTo>
                    <a:pt x="32" y="18"/>
                    <a:pt x="33" y="19"/>
                    <a:pt x="34" y="20"/>
                  </a:cubicBezTo>
                  <a:cubicBezTo>
                    <a:pt x="35" y="21"/>
                    <a:pt x="36" y="22"/>
                    <a:pt x="37" y="23"/>
                  </a:cubicBezTo>
                  <a:cubicBezTo>
                    <a:pt x="39" y="25"/>
                    <a:pt x="41" y="27"/>
                    <a:pt x="43" y="30"/>
                  </a:cubicBezTo>
                  <a:cubicBezTo>
                    <a:pt x="47" y="34"/>
                    <a:pt x="51" y="39"/>
                    <a:pt x="55" y="45"/>
                  </a:cubicBezTo>
                  <a:cubicBezTo>
                    <a:pt x="59" y="50"/>
                    <a:pt x="63" y="56"/>
                    <a:pt x="66" y="63"/>
                  </a:cubicBezTo>
                  <a:cubicBezTo>
                    <a:pt x="70" y="69"/>
                    <a:pt x="73" y="75"/>
                    <a:pt x="77" y="82"/>
                  </a:cubicBezTo>
                  <a:cubicBezTo>
                    <a:pt x="89" y="108"/>
                    <a:pt x="98" y="135"/>
                    <a:pt x="104" y="156"/>
                  </a:cubicBezTo>
                  <a:cubicBezTo>
                    <a:pt x="107" y="166"/>
                    <a:pt x="110" y="175"/>
                    <a:pt x="111" y="181"/>
                  </a:cubicBezTo>
                  <a:cubicBezTo>
                    <a:pt x="112" y="184"/>
                    <a:pt x="112" y="187"/>
                    <a:pt x="113" y="188"/>
                  </a:cubicBezTo>
                  <a:cubicBezTo>
                    <a:pt x="113" y="190"/>
                    <a:pt x="113" y="191"/>
                    <a:pt x="113" y="191"/>
                  </a:cubicBezTo>
                  <a:lnTo>
                    <a:pt x="71" y="196"/>
                  </a:lnTo>
                  <a:close/>
                </a:path>
              </a:pathLst>
            </a:cu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517" name="Google Shape;4517;p13"/>
            <p:cNvSpPr/>
            <p:nvPr/>
          </p:nvSpPr>
          <p:spPr>
            <a:xfrm>
              <a:off x="3363508" y="5628532"/>
              <a:ext cx="389809" cy="859943"/>
            </a:xfrm>
            <a:custGeom>
              <a:rect b="b" l="l" r="r" t="t"/>
              <a:pathLst>
                <a:path extrusionOk="0" h="194" w="93">
                  <a:moveTo>
                    <a:pt x="0" y="194"/>
                  </a:moveTo>
                  <a:cubicBezTo>
                    <a:pt x="0" y="194"/>
                    <a:pt x="0" y="193"/>
                    <a:pt x="0" y="191"/>
                  </a:cubicBezTo>
                  <a:cubicBezTo>
                    <a:pt x="0" y="189"/>
                    <a:pt x="0" y="187"/>
                    <a:pt x="1" y="184"/>
                  </a:cubicBezTo>
                  <a:cubicBezTo>
                    <a:pt x="1" y="177"/>
                    <a:pt x="2" y="169"/>
                    <a:pt x="4" y="158"/>
                  </a:cubicBezTo>
                  <a:cubicBezTo>
                    <a:pt x="8" y="137"/>
                    <a:pt x="14" y="110"/>
                    <a:pt x="23" y="83"/>
                  </a:cubicBezTo>
                  <a:cubicBezTo>
                    <a:pt x="26" y="77"/>
                    <a:pt x="29" y="70"/>
                    <a:pt x="32" y="64"/>
                  </a:cubicBezTo>
                  <a:cubicBezTo>
                    <a:pt x="33" y="61"/>
                    <a:pt x="35" y="58"/>
                    <a:pt x="36" y="55"/>
                  </a:cubicBezTo>
                  <a:cubicBezTo>
                    <a:pt x="38" y="52"/>
                    <a:pt x="39" y="49"/>
                    <a:pt x="41" y="46"/>
                  </a:cubicBezTo>
                  <a:cubicBezTo>
                    <a:pt x="45" y="40"/>
                    <a:pt x="48" y="35"/>
                    <a:pt x="52" y="30"/>
                  </a:cubicBezTo>
                  <a:cubicBezTo>
                    <a:pt x="54" y="28"/>
                    <a:pt x="56" y="25"/>
                    <a:pt x="58" y="23"/>
                  </a:cubicBezTo>
                  <a:cubicBezTo>
                    <a:pt x="59" y="22"/>
                    <a:pt x="60" y="21"/>
                    <a:pt x="61" y="20"/>
                  </a:cubicBezTo>
                  <a:cubicBezTo>
                    <a:pt x="62" y="19"/>
                    <a:pt x="63" y="18"/>
                    <a:pt x="64" y="18"/>
                  </a:cubicBezTo>
                  <a:cubicBezTo>
                    <a:pt x="65" y="17"/>
                    <a:pt x="65" y="16"/>
                    <a:pt x="66" y="15"/>
                  </a:cubicBezTo>
                  <a:cubicBezTo>
                    <a:pt x="67" y="14"/>
                    <a:pt x="68" y="13"/>
                    <a:pt x="69" y="13"/>
                  </a:cubicBezTo>
                  <a:cubicBezTo>
                    <a:pt x="71" y="11"/>
                    <a:pt x="73" y="10"/>
                    <a:pt x="75" y="9"/>
                  </a:cubicBezTo>
                  <a:cubicBezTo>
                    <a:pt x="77" y="8"/>
                    <a:pt x="78" y="7"/>
                    <a:pt x="80" y="6"/>
                  </a:cubicBezTo>
                  <a:cubicBezTo>
                    <a:pt x="82" y="5"/>
                    <a:pt x="83" y="4"/>
                    <a:pt x="85" y="4"/>
                  </a:cubicBezTo>
                  <a:cubicBezTo>
                    <a:pt x="87" y="2"/>
                    <a:pt x="90" y="2"/>
                    <a:pt x="91" y="1"/>
                  </a:cubicBezTo>
                  <a:cubicBezTo>
                    <a:pt x="93" y="1"/>
                    <a:pt x="93" y="0"/>
                    <a:pt x="93" y="0"/>
                  </a:cubicBezTo>
                  <a:cubicBezTo>
                    <a:pt x="93" y="0"/>
                    <a:pt x="93" y="1"/>
                    <a:pt x="91" y="2"/>
                  </a:cubicBezTo>
                  <a:cubicBezTo>
                    <a:pt x="90" y="3"/>
                    <a:pt x="88" y="3"/>
                    <a:pt x="85" y="5"/>
                  </a:cubicBezTo>
                  <a:cubicBezTo>
                    <a:pt x="84" y="6"/>
                    <a:pt x="83" y="7"/>
                    <a:pt x="82" y="8"/>
                  </a:cubicBezTo>
                  <a:cubicBezTo>
                    <a:pt x="80" y="9"/>
                    <a:pt x="79" y="11"/>
                    <a:pt x="77" y="12"/>
                  </a:cubicBezTo>
                  <a:cubicBezTo>
                    <a:pt x="76" y="13"/>
                    <a:pt x="74" y="15"/>
                    <a:pt x="73" y="17"/>
                  </a:cubicBezTo>
                  <a:cubicBezTo>
                    <a:pt x="72" y="17"/>
                    <a:pt x="71" y="18"/>
                    <a:pt x="71" y="19"/>
                  </a:cubicBezTo>
                  <a:cubicBezTo>
                    <a:pt x="70" y="20"/>
                    <a:pt x="69" y="21"/>
                    <a:pt x="68" y="22"/>
                  </a:cubicBezTo>
                  <a:cubicBezTo>
                    <a:pt x="68" y="23"/>
                    <a:pt x="67" y="24"/>
                    <a:pt x="66" y="25"/>
                  </a:cubicBezTo>
                  <a:cubicBezTo>
                    <a:pt x="66" y="26"/>
                    <a:pt x="65" y="27"/>
                    <a:pt x="64" y="28"/>
                  </a:cubicBezTo>
                  <a:cubicBezTo>
                    <a:pt x="63" y="31"/>
                    <a:pt x="61" y="33"/>
                    <a:pt x="60" y="35"/>
                  </a:cubicBezTo>
                  <a:cubicBezTo>
                    <a:pt x="58" y="40"/>
                    <a:pt x="55" y="46"/>
                    <a:pt x="53" y="52"/>
                  </a:cubicBezTo>
                  <a:cubicBezTo>
                    <a:pt x="52" y="54"/>
                    <a:pt x="51" y="58"/>
                    <a:pt x="50" y="60"/>
                  </a:cubicBezTo>
                  <a:cubicBezTo>
                    <a:pt x="50" y="64"/>
                    <a:pt x="49" y="67"/>
                    <a:pt x="48" y="70"/>
                  </a:cubicBezTo>
                  <a:cubicBezTo>
                    <a:pt x="46" y="76"/>
                    <a:pt x="45" y="82"/>
                    <a:pt x="44" y="89"/>
                  </a:cubicBezTo>
                  <a:cubicBezTo>
                    <a:pt x="40" y="115"/>
                    <a:pt x="40" y="141"/>
                    <a:pt x="40" y="161"/>
                  </a:cubicBezTo>
                  <a:cubicBezTo>
                    <a:pt x="40" y="171"/>
                    <a:pt x="41" y="179"/>
                    <a:pt x="42" y="184"/>
                  </a:cubicBezTo>
                  <a:cubicBezTo>
                    <a:pt x="42" y="187"/>
                    <a:pt x="42" y="189"/>
                    <a:pt x="42" y="191"/>
                  </a:cubicBezTo>
                  <a:cubicBezTo>
                    <a:pt x="42" y="192"/>
                    <a:pt x="42" y="193"/>
                    <a:pt x="42" y="193"/>
                  </a:cubicBezTo>
                  <a:lnTo>
                    <a:pt x="0" y="194"/>
                  </a:lnTo>
                  <a:close/>
                </a:path>
              </a:pathLst>
            </a:cu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518" name="Google Shape;4518;p13"/>
            <p:cNvSpPr/>
            <p:nvPr/>
          </p:nvSpPr>
          <p:spPr>
            <a:xfrm>
              <a:off x="3330433" y="5309597"/>
              <a:ext cx="389809" cy="859943"/>
            </a:xfrm>
            <a:custGeom>
              <a:rect b="b" l="l" r="r" t="t"/>
              <a:pathLst>
                <a:path extrusionOk="0" h="194" w="93">
                  <a:moveTo>
                    <a:pt x="0" y="194"/>
                  </a:moveTo>
                  <a:cubicBezTo>
                    <a:pt x="0" y="194"/>
                    <a:pt x="0" y="193"/>
                    <a:pt x="0" y="191"/>
                  </a:cubicBezTo>
                  <a:cubicBezTo>
                    <a:pt x="0" y="189"/>
                    <a:pt x="0" y="187"/>
                    <a:pt x="1" y="184"/>
                  </a:cubicBezTo>
                  <a:cubicBezTo>
                    <a:pt x="1" y="177"/>
                    <a:pt x="2" y="169"/>
                    <a:pt x="4" y="158"/>
                  </a:cubicBezTo>
                  <a:cubicBezTo>
                    <a:pt x="8" y="137"/>
                    <a:pt x="14" y="110"/>
                    <a:pt x="23" y="83"/>
                  </a:cubicBezTo>
                  <a:cubicBezTo>
                    <a:pt x="26" y="77"/>
                    <a:pt x="29" y="70"/>
                    <a:pt x="32" y="64"/>
                  </a:cubicBezTo>
                  <a:cubicBezTo>
                    <a:pt x="33" y="61"/>
                    <a:pt x="35" y="58"/>
                    <a:pt x="36" y="55"/>
                  </a:cubicBezTo>
                  <a:cubicBezTo>
                    <a:pt x="38" y="52"/>
                    <a:pt x="39" y="49"/>
                    <a:pt x="41" y="46"/>
                  </a:cubicBezTo>
                  <a:cubicBezTo>
                    <a:pt x="45" y="40"/>
                    <a:pt x="48" y="35"/>
                    <a:pt x="52" y="30"/>
                  </a:cubicBezTo>
                  <a:cubicBezTo>
                    <a:pt x="54" y="28"/>
                    <a:pt x="56" y="25"/>
                    <a:pt x="58" y="23"/>
                  </a:cubicBezTo>
                  <a:cubicBezTo>
                    <a:pt x="59" y="22"/>
                    <a:pt x="60" y="21"/>
                    <a:pt x="61" y="20"/>
                  </a:cubicBezTo>
                  <a:cubicBezTo>
                    <a:pt x="62" y="19"/>
                    <a:pt x="63" y="18"/>
                    <a:pt x="64" y="18"/>
                  </a:cubicBezTo>
                  <a:cubicBezTo>
                    <a:pt x="65" y="17"/>
                    <a:pt x="65" y="16"/>
                    <a:pt x="66" y="15"/>
                  </a:cubicBezTo>
                  <a:cubicBezTo>
                    <a:pt x="67" y="14"/>
                    <a:pt x="68" y="13"/>
                    <a:pt x="69" y="13"/>
                  </a:cubicBezTo>
                  <a:cubicBezTo>
                    <a:pt x="71" y="11"/>
                    <a:pt x="73" y="10"/>
                    <a:pt x="75" y="9"/>
                  </a:cubicBezTo>
                  <a:cubicBezTo>
                    <a:pt x="77" y="8"/>
                    <a:pt x="78" y="7"/>
                    <a:pt x="80" y="6"/>
                  </a:cubicBezTo>
                  <a:cubicBezTo>
                    <a:pt x="82" y="5"/>
                    <a:pt x="83" y="4"/>
                    <a:pt x="85" y="4"/>
                  </a:cubicBezTo>
                  <a:cubicBezTo>
                    <a:pt x="87" y="2"/>
                    <a:pt x="90" y="2"/>
                    <a:pt x="91" y="1"/>
                  </a:cubicBezTo>
                  <a:cubicBezTo>
                    <a:pt x="93" y="1"/>
                    <a:pt x="93" y="0"/>
                    <a:pt x="93" y="0"/>
                  </a:cubicBezTo>
                  <a:cubicBezTo>
                    <a:pt x="93" y="0"/>
                    <a:pt x="93" y="1"/>
                    <a:pt x="91" y="2"/>
                  </a:cubicBezTo>
                  <a:cubicBezTo>
                    <a:pt x="90" y="3"/>
                    <a:pt x="88" y="3"/>
                    <a:pt x="85" y="5"/>
                  </a:cubicBezTo>
                  <a:cubicBezTo>
                    <a:pt x="84" y="6"/>
                    <a:pt x="83" y="7"/>
                    <a:pt x="82" y="8"/>
                  </a:cubicBezTo>
                  <a:cubicBezTo>
                    <a:pt x="80" y="9"/>
                    <a:pt x="79" y="11"/>
                    <a:pt x="77" y="12"/>
                  </a:cubicBezTo>
                  <a:cubicBezTo>
                    <a:pt x="76" y="13"/>
                    <a:pt x="74" y="15"/>
                    <a:pt x="73" y="17"/>
                  </a:cubicBezTo>
                  <a:cubicBezTo>
                    <a:pt x="72" y="17"/>
                    <a:pt x="71" y="18"/>
                    <a:pt x="71" y="19"/>
                  </a:cubicBezTo>
                  <a:cubicBezTo>
                    <a:pt x="70" y="20"/>
                    <a:pt x="69" y="21"/>
                    <a:pt x="68" y="22"/>
                  </a:cubicBezTo>
                  <a:cubicBezTo>
                    <a:pt x="68" y="23"/>
                    <a:pt x="67" y="24"/>
                    <a:pt x="66" y="25"/>
                  </a:cubicBezTo>
                  <a:cubicBezTo>
                    <a:pt x="66" y="26"/>
                    <a:pt x="65" y="27"/>
                    <a:pt x="64" y="28"/>
                  </a:cubicBezTo>
                  <a:cubicBezTo>
                    <a:pt x="63" y="31"/>
                    <a:pt x="61" y="33"/>
                    <a:pt x="60" y="35"/>
                  </a:cubicBezTo>
                  <a:cubicBezTo>
                    <a:pt x="58" y="40"/>
                    <a:pt x="55" y="46"/>
                    <a:pt x="53" y="52"/>
                  </a:cubicBezTo>
                  <a:cubicBezTo>
                    <a:pt x="52" y="54"/>
                    <a:pt x="51" y="58"/>
                    <a:pt x="50" y="60"/>
                  </a:cubicBezTo>
                  <a:cubicBezTo>
                    <a:pt x="50" y="64"/>
                    <a:pt x="49" y="67"/>
                    <a:pt x="48" y="70"/>
                  </a:cubicBezTo>
                  <a:cubicBezTo>
                    <a:pt x="46" y="76"/>
                    <a:pt x="45" y="82"/>
                    <a:pt x="44" y="89"/>
                  </a:cubicBezTo>
                  <a:cubicBezTo>
                    <a:pt x="40" y="115"/>
                    <a:pt x="40" y="141"/>
                    <a:pt x="40" y="161"/>
                  </a:cubicBezTo>
                  <a:cubicBezTo>
                    <a:pt x="40" y="171"/>
                    <a:pt x="41" y="179"/>
                    <a:pt x="42" y="184"/>
                  </a:cubicBezTo>
                  <a:cubicBezTo>
                    <a:pt x="42" y="187"/>
                    <a:pt x="42" y="189"/>
                    <a:pt x="42" y="191"/>
                  </a:cubicBezTo>
                  <a:cubicBezTo>
                    <a:pt x="42" y="192"/>
                    <a:pt x="42" y="193"/>
                    <a:pt x="42" y="193"/>
                  </a:cubicBezTo>
                  <a:lnTo>
                    <a:pt x="0" y="194"/>
                  </a:lnTo>
                  <a:close/>
                </a:path>
              </a:pathLst>
            </a:cu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519" name="Google Shape;4519;p13"/>
            <p:cNvSpPr/>
            <p:nvPr/>
          </p:nvSpPr>
          <p:spPr>
            <a:xfrm>
              <a:off x="3318621" y="6212064"/>
              <a:ext cx="250423" cy="427609"/>
            </a:xfrm>
            <a:custGeom>
              <a:rect b="b" l="l" r="r" t="t"/>
              <a:pathLst>
                <a:path extrusionOk="0" h="181" w="106">
                  <a:moveTo>
                    <a:pt x="106" y="181"/>
                  </a:moveTo>
                  <a:lnTo>
                    <a:pt x="0" y="181"/>
                  </a:lnTo>
                  <a:lnTo>
                    <a:pt x="7" y="0"/>
                  </a:lnTo>
                  <a:lnTo>
                    <a:pt x="99" y="0"/>
                  </a:lnTo>
                  <a:lnTo>
                    <a:pt x="106" y="181"/>
                  </a:lnTo>
                  <a:close/>
                </a:path>
              </a:pathLst>
            </a:custGeom>
            <a:solidFill>
              <a:srgbClr val="C56D27"/>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520" name="Google Shape;4520;p13"/>
            <p:cNvSpPr/>
            <p:nvPr/>
          </p:nvSpPr>
          <p:spPr>
            <a:xfrm>
              <a:off x="2735088" y="5453709"/>
              <a:ext cx="562270" cy="403984"/>
            </a:xfrm>
            <a:custGeom>
              <a:rect b="b" l="l" r="r" t="t"/>
              <a:pathLst>
                <a:path extrusionOk="0" h="171" w="238">
                  <a:moveTo>
                    <a:pt x="181" y="64"/>
                  </a:moveTo>
                  <a:lnTo>
                    <a:pt x="167" y="85"/>
                  </a:lnTo>
                  <a:lnTo>
                    <a:pt x="156" y="27"/>
                  </a:lnTo>
                  <a:lnTo>
                    <a:pt x="139" y="53"/>
                  </a:lnTo>
                  <a:lnTo>
                    <a:pt x="130" y="6"/>
                  </a:lnTo>
                  <a:lnTo>
                    <a:pt x="0" y="0"/>
                  </a:lnTo>
                  <a:lnTo>
                    <a:pt x="238" y="171"/>
                  </a:lnTo>
                  <a:lnTo>
                    <a:pt x="181" y="64"/>
                  </a:lnTo>
                  <a:close/>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521" name="Google Shape;4521;p13"/>
            <p:cNvSpPr/>
            <p:nvPr/>
          </p:nvSpPr>
          <p:spPr>
            <a:xfrm>
              <a:off x="2735088" y="5453709"/>
              <a:ext cx="562270" cy="403984"/>
            </a:xfrm>
            <a:custGeom>
              <a:rect b="b" l="l" r="r" t="t"/>
              <a:pathLst>
                <a:path extrusionOk="0" h="171" w="238">
                  <a:moveTo>
                    <a:pt x="119" y="164"/>
                  </a:moveTo>
                  <a:lnTo>
                    <a:pt x="132" y="141"/>
                  </a:lnTo>
                  <a:lnTo>
                    <a:pt x="77" y="152"/>
                  </a:lnTo>
                  <a:lnTo>
                    <a:pt x="93" y="124"/>
                  </a:lnTo>
                  <a:lnTo>
                    <a:pt x="48" y="136"/>
                  </a:lnTo>
                  <a:lnTo>
                    <a:pt x="0" y="0"/>
                  </a:lnTo>
                  <a:lnTo>
                    <a:pt x="238" y="171"/>
                  </a:lnTo>
                  <a:lnTo>
                    <a:pt x="119" y="164"/>
                  </a:lnTo>
                  <a:close/>
                </a:path>
              </a:pathLst>
            </a:cu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522" name="Google Shape;4522;p13"/>
            <p:cNvSpPr/>
            <p:nvPr/>
          </p:nvSpPr>
          <p:spPr>
            <a:xfrm>
              <a:off x="2772888" y="4931601"/>
              <a:ext cx="515021" cy="602432"/>
            </a:xfrm>
            <a:custGeom>
              <a:rect b="b" l="l" r="r" t="t"/>
              <a:pathLst>
                <a:path extrusionOk="0" h="255" w="218">
                  <a:moveTo>
                    <a:pt x="185" y="120"/>
                  </a:moveTo>
                  <a:lnTo>
                    <a:pt x="163" y="141"/>
                  </a:lnTo>
                  <a:lnTo>
                    <a:pt x="165" y="71"/>
                  </a:lnTo>
                  <a:lnTo>
                    <a:pt x="140" y="98"/>
                  </a:lnTo>
                  <a:lnTo>
                    <a:pt x="142" y="43"/>
                  </a:lnTo>
                  <a:lnTo>
                    <a:pt x="0" y="0"/>
                  </a:lnTo>
                  <a:lnTo>
                    <a:pt x="218" y="255"/>
                  </a:lnTo>
                  <a:lnTo>
                    <a:pt x="185" y="120"/>
                  </a:lnTo>
                  <a:close/>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523" name="Google Shape;4523;p13"/>
            <p:cNvSpPr/>
            <p:nvPr/>
          </p:nvSpPr>
          <p:spPr>
            <a:xfrm>
              <a:off x="2772888" y="4931601"/>
              <a:ext cx="515021" cy="602432"/>
            </a:xfrm>
            <a:custGeom>
              <a:rect b="b" l="l" r="r" t="t"/>
              <a:pathLst>
                <a:path extrusionOk="0" h="255" w="218">
                  <a:moveTo>
                    <a:pt x="89" y="212"/>
                  </a:moveTo>
                  <a:lnTo>
                    <a:pt x="110" y="191"/>
                  </a:lnTo>
                  <a:lnTo>
                    <a:pt x="45" y="190"/>
                  </a:lnTo>
                  <a:lnTo>
                    <a:pt x="71" y="163"/>
                  </a:lnTo>
                  <a:lnTo>
                    <a:pt x="18" y="161"/>
                  </a:lnTo>
                  <a:lnTo>
                    <a:pt x="0" y="0"/>
                  </a:lnTo>
                  <a:lnTo>
                    <a:pt x="218" y="255"/>
                  </a:lnTo>
                  <a:lnTo>
                    <a:pt x="89" y="212"/>
                  </a:lnTo>
                  <a:close/>
                </a:path>
              </a:pathLst>
            </a:cu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524" name="Google Shape;4524;p13"/>
            <p:cNvSpPr/>
            <p:nvPr/>
          </p:nvSpPr>
          <p:spPr>
            <a:xfrm>
              <a:off x="3502894" y="4886714"/>
              <a:ext cx="505571" cy="692206"/>
            </a:xfrm>
            <a:custGeom>
              <a:rect b="b" l="l" r="r" t="t"/>
              <a:pathLst>
                <a:path extrusionOk="0" h="293" w="214">
                  <a:moveTo>
                    <a:pt x="129" y="227"/>
                  </a:moveTo>
                  <a:lnTo>
                    <a:pt x="104" y="209"/>
                  </a:lnTo>
                  <a:lnTo>
                    <a:pt x="173" y="199"/>
                  </a:lnTo>
                  <a:lnTo>
                    <a:pt x="143" y="175"/>
                  </a:lnTo>
                  <a:lnTo>
                    <a:pt x="198" y="167"/>
                  </a:lnTo>
                  <a:lnTo>
                    <a:pt x="214" y="0"/>
                  </a:lnTo>
                  <a:lnTo>
                    <a:pt x="0" y="293"/>
                  </a:lnTo>
                  <a:lnTo>
                    <a:pt x="129" y="227"/>
                  </a:lnTo>
                  <a:close/>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525" name="Google Shape;4525;p13"/>
            <p:cNvSpPr/>
            <p:nvPr/>
          </p:nvSpPr>
          <p:spPr>
            <a:xfrm>
              <a:off x="3502894" y="4886714"/>
              <a:ext cx="505571" cy="692206"/>
            </a:xfrm>
            <a:custGeom>
              <a:rect b="b" l="l" r="r" t="t"/>
              <a:pathLst>
                <a:path extrusionOk="0" h="293" w="214">
                  <a:moveTo>
                    <a:pt x="19" y="139"/>
                  </a:moveTo>
                  <a:lnTo>
                    <a:pt x="44" y="158"/>
                  </a:lnTo>
                  <a:lnTo>
                    <a:pt x="33" y="85"/>
                  </a:lnTo>
                  <a:lnTo>
                    <a:pt x="65" y="109"/>
                  </a:lnTo>
                  <a:lnTo>
                    <a:pt x="56" y="51"/>
                  </a:lnTo>
                  <a:lnTo>
                    <a:pt x="214" y="0"/>
                  </a:lnTo>
                  <a:lnTo>
                    <a:pt x="0" y="293"/>
                  </a:lnTo>
                  <a:lnTo>
                    <a:pt x="19" y="139"/>
                  </a:lnTo>
                  <a:close/>
                </a:path>
              </a:pathLst>
            </a:cu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526" name="Google Shape;4526;p13"/>
            <p:cNvSpPr/>
            <p:nvPr/>
          </p:nvSpPr>
          <p:spPr>
            <a:xfrm>
              <a:off x="3599756" y="5347397"/>
              <a:ext cx="602432" cy="387447"/>
            </a:xfrm>
            <a:custGeom>
              <a:rect b="b" l="l" r="r" t="t"/>
              <a:pathLst>
                <a:path extrusionOk="0" h="164" w="255">
                  <a:moveTo>
                    <a:pt x="120" y="154"/>
                  </a:moveTo>
                  <a:lnTo>
                    <a:pt x="106" y="130"/>
                  </a:lnTo>
                  <a:lnTo>
                    <a:pt x="164" y="145"/>
                  </a:lnTo>
                  <a:lnTo>
                    <a:pt x="148" y="115"/>
                  </a:lnTo>
                  <a:lnTo>
                    <a:pt x="193" y="128"/>
                  </a:lnTo>
                  <a:lnTo>
                    <a:pt x="255" y="0"/>
                  </a:lnTo>
                  <a:lnTo>
                    <a:pt x="0" y="164"/>
                  </a:lnTo>
                  <a:lnTo>
                    <a:pt x="120" y="154"/>
                  </a:lnTo>
                  <a:close/>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527" name="Google Shape;4527;p13"/>
            <p:cNvSpPr/>
            <p:nvPr/>
          </p:nvSpPr>
          <p:spPr>
            <a:xfrm>
              <a:off x="3599756" y="5321410"/>
              <a:ext cx="602432" cy="413434"/>
            </a:xfrm>
            <a:custGeom>
              <a:rect b="b" l="l" r="r" t="t"/>
              <a:pathLst>
                <a:path extrusionOk="0" h="175" w="255">
                  <a:moveTo>
                    <a:pt x="60" y="58"/>
                  </a:moveTo>
                  <a:lnTo>
                    <a:pt x="72" y="83"/>
                  </a:lnTo>
                  <a:lnTo>
                    <a:pt x="86" y="21"/>
                  </a:lnTo>
                  <a:lnTo>
                    <a:pt x="104" y="49"/>
                  </a:lnTo>
                  <a:lnTo>
                    <a:pt x="115" y="0"/>
                  </a:lnTo>
                  <a:lnTo>
                    <a:pt x="255" y="11"/>
                  </a:lnTo>
                  <a:lnTo>
                    <a:pt x="0" y="175"/>
                  </a:lnTo>
                  <a:lnTo>
                    <a:pt x="60" y="58"/>
                  </a:lnTo>
                  <a:close/>
                </a:path>
              </a:pathLst>
            </a:cu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528" name="Google Shape;4528;p13"/>
            <p:cNvSpPr/>
            <p:nvPr/>
          </p:nvSpPr>
          <p:spPr>
            <a:xfrm>
              <a:off x="3389495" y="4532342"/>
              <a:ext cx="210261" cy="930817"/>
            </a:xfrm>
            <a:custGeom>
              <a:rect b="b" l="l" r="r" t="t"/>
              <a:pathLst>
                <a:path extrusionOk="0" h="394" w="89">
                  <a:moveTo>
                    <a:pt x="69" y="252"/>
                  </a:moveTo>
                  <a:lnTo>
                    <a:pt x="35" y="252"/>
                  </a:lnTo>
                  <a:lnTo>
                    <a:pt x="89" y="195"/>
                  </a:lnTo>
                  <a:lnTo>
                    <a:pt x="48" y="195"/>
                  </a:lnTo>
                  <a:lnTo>
                    <a:pt x="89" y="152"/>
                  </a:lnTo>
                  <a:lnTo>
                    <a:pt x="0" y="0"/>
                  </a:lnTo>
                  <a:lnTo>
                    <a:pt x="0" y="394"/>
                  </a:lnTo>
                  <a:lnTo>
                    <a:pt x="69" y="252"/>
                  </a:lnTo>
                  <a:close/>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529" name="Google Shape;4529;p13"/>
            <p:cNvSpPr/>
            <p:nvPr/>
          </p:nvSpPr>
          <p:spPr>
            <a:xfrm>
              <a:off x="3150884" y="4532342"/>
              <a:ext cx="238610" cy="930817"/>
            </a:xfrm>
            <a:custGeom>
              <a:rect b="b" l="l" r="r" t="t"/>
              <a:pathLst>
                <a:path extrusionOk="0" h="394" w="101">
                  <a:moveTo>
                    <a:pt x="23" y="253"/>
                  </a:moveTo>
                  <a:lnTo>
                    <a:pt x="55" y="252"/>
                  </a:lnTo>
                  <a:lnTo>
                    <a:pt x="2" y="197"/>
                  </a:lnTo>
                  <a:lnTo>
                    <a:pt x="42" y="197"/>
                  </a:lnTo>
                  <a:lnTo>
                    <a:pt x="0" y="152"/>
                  </a:lnTo>
                  <a:lnTo>
                    <a:pt x="101" y="0"/>
                  </a:lnTo>
                  <a:lnTo>
                    <a:pt x="101" y="394"/>
                  </a:lnTo>
                  <a:lnTo>
                    <a:pt x="23" y="253"/>
                  </a:lnTo>
                  <a:close/>
                </a:path>
              </a:pathLst>
            </a:cu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530" name="Google Shape;4530;p13"/>
            <p:cNvSpPr/>
            <p:nvPr/>
          </p:nvSpPr>
          <p:spPr>
            <a:xfrm>
              <a:off x="3363508" y="5345035"/>
              <a:ext cx="177186" cy="765443"/>
            </a:xfrm>
            <a:custGeom>
              <a:rect b="b" l="l" r="r" t="t"/>
              <a:pathLst>
                <a:path extrusionOk="0" h="324" w="75">
                  <a:moveTo>
                    <a:pt x="0" y="324"/>
                  </a:moveTo>
                  <a:lnTo>
                    <a:pt x="20" y="0"/>
                  </a:lnTo>
                  <a:lnTo>
                    <a:pt x="75" y="320"/>
                  </a:lnTo>
                  <a:lnTo>
                    <a:pt x="0" y="324"/>
                  </a:lnTo>
                  <a:close/>
                </a:path>
              </a:pathLst>
            </a:cu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531" name="Google Shape;4531;p13"/>
            <p:cNvSpPr/>
            <p:nvPr/>
          </p:nvSpPr>
          <p:spPr>
            <a:xfrm>
              <a:off x="1709772" y="4558329"/>
              <a:ext cx="167736" cy="2097882"/>
            </a:xfrm>
            <a:custGeom>
              <a:rect b="b" l="l" r="r" t="t"/>
              <a:pathLst>
                <a:path extrusionOk="0" h="888" w="71">
                  <a:moveTo>
                    <a:pt x="36" y="0"/>
                  </a:moveTo>
                  <a:lnTo>
                    <a:pt x="0" y="888"/>
                  </a:lnTo>
                  <a:lnTo>
                    <a:pt x="71" y="888"/>
                  </a:lnTo>
                  <a:lnTo>
                    <a:pt x="36" y="0"/>
                  </a:lnTo>
                  <a:close/>
                </a:path>
              </a:pathLst>
            </a:custGeom>
            <a:solidFill>
              <a:srgbClr val="C56D27"/>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532" name="Google Shape;4532;p13"/>
            <p:cNvSpPr/>
            <p:nvPr/>
          </p:nvSpPr>
          <p:spPr>
            <a:xfrm>
              <a:off x="1709772" y="4558329"/>
              <a:ext cx="167736" cy="2097882"/>
            </a:xfrm>
            <a:custGeom>
              <a:rect b="b" l="l" r="r" t="t"/>
              <a:pathLst>
                <a:path extrusionOk="0" h="888" w="71">
                  <a:moveTo>
                    <a:pt x="36" y="0"/>
                  </a:moveTo>
                  <a:lnTo>
                    <a:pt x="0" y="888"/>
                  </a:lnTo>
                  <a:lnTo>
                    <a:pt x="71" y="888"/>
                  </a:lnTo>
                  <a:lnTo>
                    <a:pt x="36"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533" name="Google Shape;4533;p13"/>
            <p:cNvSpPr/>
            <p:nvPr/>
          </p:nvSpPr>
          <p:spPr>
            <a:xfrm>
              <a:off x="1015202" y="4794577"/>
              <a:ext cx="770169" cy="399259"/>
            </a:xfrm>
            <a:custGeom>
              <a:rect b="b" l="l" r="r" t="t"/>
              <a:pathLst>
                <a:path extrusionOk="0" h="169" w="326">
                  <a:moveTo>
                    <a:pt x="326" y="129"/>
                  </a:moveTo>
                  <a:lnTo>
                    <a:pt x="246" y="52"/>
                  </a:lnTo>
                  <a:lnTo>
                    <a:pt x="237" y="94"/>
                  </a:lnTo>
                  <a:lnTo>
                    <a:pt x="189" y="11"/>
                  </a:lnTo>
                  <a:lnTo>
                    <a:pt x="179" y="64"/>
                  </a:lnTo>
                  <a:lnTo>
                    <a:pt x="140" y="0"/>
                  </a:lnTo>
                  <a:lnTo>
                    <a:pt x="0" y="92"/>
                  </a:lnTo>
                  <a:lnTo>
                    <a:pt x="326" y="169"/>
                  </a:lnTo>
                  <a:lnTo>
                    <a:pt x="326" y="129"/>
                  </a:lnTo>
                  <a:close/>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534" name="Google Shape;4534;p13"/>
            <p:cNvSpPr/>
            <p:nvPr/>
          </p:nvSpPr>
          <p:spPr>
            <a:xfrm>
              <a:off x="1015202" y="4794577"/>
              <a:ext cx="770169" cy="399259"/>
            </a:xfrm>
            <a:custGeom>
              <a:rect b="b" l="l" r="r" t="t"/>
              <a:pathLst>
                <a:path extrusionOk="0" h="169" w="326">
                  <a:moveTo>
                    <a:pt x="326" y="129"/>
                  </a:moveTo>
                  <a:lnTo>
                    <a:pt x="246" y="52"/>
                  </a:lnTo>
                  <a:lnTo>
                    <a:pt x="237" y="94"/>
                  </a:lnTo>
                  <a:lnTo>
                    <a:pt x="189" y="11"/>
                  </a:lnTo>
                  <a:lnTo>
                    <a:pt x="179" y="64"/>
                  </a:lnTo>
                  <a:lnTo>
                    <a:pt x="140" y="0"/>
                  </a:lnTo>
                  <a:lnTo>
                    <a:pt x="0" y="92"/>
                  </a:lnTo>
                  <a:lnTo>
                    <a:pt x="326" y="169"/>
                  </a:lnTo>
                  <a:lnTo>
                    <a:pt x="326" y="129"/>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535" name="Google Shape;4535;p13"/>
            <p:cNvSpPr/>
            <p:nvPr/>
          </p:nvSpPr>
          <p:spPr>
            <a:xfrm>
              <a:off x="1015202" y="5011925"/>
              <a:ext cx="770169" cy="368547"/>
            </a:xfrm>
            <a:custGeom>
              <a:rect b="b" l="l" r="r" t="t"/>
              <a:pathLst>
                <a:path extrusionOk="0" h="156" w="326">
                  <a:moveTo>
                    <a:pt x="310" y="112"/>
                  </a:moveTo>
                  <a:lnTo>
                    <a:pt x="207" y="144"/>
                  </a:lnTo>
                  <a:lnTo>
                    <a:pt x="216" y="103"/>
                  </a:lnTo>
                  <a:lnTo>
                    <a:pt x="138" y="156"/>
                  </a:lnTo>
                  <a:lnTo>
                    <a:pt x="150" y="103"/>
                  </a:lnTo>
                  <a:lnTo>
                    <a:pt x="88" y="144"/>
                  </a:lnTo>
                  <a:lnTo>
                    <a:pt x="0" y="0"/>
                  </a:lnTo>
                  <a:lnTo>
                    <a:pt x="326" y="77"/>
                  </a:lnTo>
                  <a:lnTo>
                    <a:pt x="310" y="112"/>
                  </a:lnTo>
                  <a:close/>
                </a:path>
              </a:pathLst>
            </a:cu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536" name="Google Shape;4536;p13"/>
            <p:cNvSpPr/>
            <p:nvPr/>
          </p:nvSpPr>
          <p:spPr>
            <a:xfrm>
              <a:off x="1015202" y="5011925"/>
              <a:ext cx="770169" cy="368547"/>
            </a:xfrm>
            <a:custGeom>
              <a:rect b="b" l="l" r="r" t="t"/>
              <a:pathLst>
                <a:path extrusionOk="0" h="156" w="326">
                  <a:moveTo>
                    <a:pt x="310" y="112"/>
                  </a:moveTo>
                  <a:lnTo>
                    <a:pt x="207" y="144"/>
                  </a:lnTo>
                  <a:lnTo>
                    <a:pt x="216" y="103"/>
                  </a:lnTo>
                  <a:lnTo>
                    <a:pt x="138" y="156"/>
                  </a:lnTo>
                  <a:lnTo>
                    <a:pt x="150" y="103"/>
                  </a:lnTo>
                  <a:lnTo>
                    <a:pt x="88" y="144"/>
                  </a:lnTo>
                  <a:lnTo>
                    <a:pt x="0" y="0"/>
                  </a:lnTo>
                  <a:lnTo>
                    <a:pt x="326" y="77"/>
                  </a:lnTo>
                  <a:lnTo>
                    <a:pt x="310" y="112"/>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537" name="Google Shape;4537;p13"/>
            <p:cNvSpPr/>
            <p:nvPr/>
          </p:nvSpPr>
          <p:spPr>
            <a:xfrm>
              <a:off x="1308150" y="4487455"/>
              <a:ext cx="477221" cy="642594"/>
            </a:xfrm>
            <a:custGeom>
              <a:rect b="b" l="l" r="r" t="t"/>
              <a:pathLst>
                <a:path extrusionOk="0" h="272" w="202">
                  <a:moveTo>
                    <a:pt x="177" y="135"/>
                  </a:moveTo>
                  <a:lnTo>
                    <a:pt x="154" y="154"/>
                  </a:lnTo>
                  <a:lnTo>
                    <a:pt x="161" y="85"/>
                  </a:lnTo>
                  <a:lnTo>
                    <a:pt x="133" y="109"/>
                  </a:lnTo>
                  <a:lnTo>
                    <a:pt x="140" y="55"/>
                  </a:lnTo>
                  <a:lnTo>
                    <a:pt x="0" y="0"/>
                  </a:lnTo>
                  <a:lnTo>
                    <a:pt x="202" y="272"/>
                  </a:lnTo>
                  <a:lnTo>
                    <a:pt x="177" y="135"/>
                  </a:lnTo>
                  <a:close/>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538" name="Google Shape;4538;p13"/>
            <p:cNvSpPr/>
            <p:nvPr/>
          </p:nvSpPr>
          <p:spPr>
            <a:xfrm>
              <a:off x="1308150" y="4487455"/>
              <a:ext cx="477221" cy="642594"/>
            </a:xfrm>
            <a:custGeom>
              <a:rect b="b" l="l" r="r" t="t"/>
              <a:pathLst>
                <a:path extrusionOk="0" h="272" w="202">
                  <a:moveTo>
                    <a:pt x="177" y="135"/>
                  </a:moveTo>
                  <a:lnTo>
                    <a:pt x="154" y="154"/>
                  </a:lnTo>
                  <a:lnTo>
                    <a:pt x="161" y="85"/>
                  </a:lnTo>
                  <a:lnTo>
                    <a:pt x="133" y="109"/>
                  </a:lnTo>
                  <a:lnTo>
                    <a:pt x="140" y="55"/>
                  </a:lnTo>
                  <a:lnTo>
                    <a:pt x="0" y="0"/>
                  </a:lnTo>
                  <a:lnTo>
                    <a:pt x="202" y="272"/>
                  </a:lnTo>
                  <a:lnTo>
                    <a:pt x="177" y="135"/>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539" name="Google Shape;4539;p13"/>
            <p:cNvSpPr/>
            <p:nvPr/>
          </p:nvSpPr>
          <p:spPr>
            <a:xfrm>
              <a:off x="1308150" y="4487455"/>
              <a:ext cx="477221" cy="642594"/>
            </a:xfrm>
            <a:custGeom>
              <a:rect b="b" l="l" r="r" t="t"/>
              <a:pathLst>
                <a:path extrusionOk="0" h="272" w="202">
                  <a:moveTo>
                    <a:pt x="74" y="220"/>
                  </a:moveTo>
                  <a:lnTo>
                    <a:pt x="97" y="201"/>
                  </a:lnTo>
                  <a:lnTo>
                    <a:pt x="32" y="194"/>
                  </a:lnTo>
                  <a:lnTo>
                    <a:pt x="60" y="169"/>
                  </a:lnTo>
                  <a:lnTo>
                    <a:pt x="9" y="164"/>
                  </a:lnTo>
                  <a:lnTo>
                    <a:pt x="0" y="0"/>
                  </a:lnTo>
                  <a:lnTo>
                    <a:pt x="202" y="272"/>
                  </a:lnTo>
                  <a:lnTo>
                    <a:pt x="74" y="220"/>
                  </a:lnTo>
                  <a:close/>
                </a:path>
              </a:pathLst>
            </a:cu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540" name="Google Shape;4540;p13"/>
            <p:cNvSpPr/>
            <p:nvPr/>
          </p:nvSpPr>
          <p:spPr>
            <a:xfrm>
              <a:off x="1308150" y="4487455"/>
              <a:ext cx="477221" cy="642594"/>
            </a:xfrm>
            <a:custGeom>
              <a:rect b="b" l="l" r="r" t="t"/>
              <a:pathLst>
                <a:path extrusionOk="0" h="272" w="202">
                  <a:moveTo>
                    <a:pt x="74" y="220"/>
                  </a:moveTo>
                  <a:lnTo>
                    <a:pt x="97" y="201"/>
                  </a:lnTo>
                  <a:lnTo>
                    <a:pt x="32" y="194"/>
                  </a:lnTo>
                  <a:lnTo>
                    <a:pt x="60" y="169"/>
                  </a:lnTo>
                  <a:lnTo>
                    <a:pt x="9" y="164"/>
                  </a:lnTo>
                  <a:lnTo>
                    <a:pt x="0" y="0"/>
                  </a:lnTo>
                  <a:lnTo>
                    <a:pt x="202" y="272"/>
                  </a:lnTo>
                  <a:lnTo>
                    <a:pt x="74" y="22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541" name="Google Shape;4541;p13"/>
            <p:cNvSpPr/>
            <p:nvPr/>
          </p:nvSpPr>
          <p:spPr>
            <a:xfrm>
              <a:off x="1797183" y="4258294"/>
              <a:ext cx="231523" cy="980429"/>
            </a:xfrm>
            <a:custGeom>
              <a:rect b="b" l="l" r="r" t="t"/>
              <a:pathLst>
                <a:path extrusionOk="0" h="415" w="98">
                  <a:moveTo>
                    <a:pt x="75" y="266"/>
                  </a:moveTo>
                  <a:lnTo>
                    <a:pt x="39" y="266"/>
                  </a:lnTo>
                  <a:lnTo>
                    <a:pt x="96" y="206"/>
                  </a:lnTo>
                  <a:lnTo>
                    <a:pt x="53" y="206"/>
                  </a:lnTo>
                  <a:lnTo>
                    <a:pt x="98" y="161"/>
                  </a:lnTo>
                  <a:lnTo>
                    <a:pt x="6" y="0"/>
                  </a:lnTo>
                  <a:lnTo>
                    <a:pt x="0" y="415"/>
                  </a:lnTo>
                  <a:lnTo>
                    <a:pt x="75" y="266"/>
                  </a:lnTo>
                  <a:close/>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542" name="Google Shape;4542;p13"/>
            <p:cNvSpPr/>
            <p:nvPr/>
          </p:nvSpPr>
          <p:spPr>
            <a:xfrm>
              <a:off x="1797183" y="4258294"/>
              <a:ext cx="231523" cy="980429"/>
            </a:xfrm>
            <a:custGeom>
              <a:rect b="b" l="l" r="r" t="t"/>
              <a:pathLst>
                <a:path extrusionOk="0" h="415" w="98">
                  <a:moveTo>
                    <a:pt x="75" y="266"/>
                  </a:moveTo>
                  <a:lnTo>
                    <a:pt x="39" y="266"/>
                  </a:lnTo>
                  <a:lnTo>
                    <a:pt x="96" y="206"/>
                  </a:lnTo>
                  <a:lnTo>
                    <a:pt x="53" y="206"/>
                  </a:lnTo>
                  <a:lnTo>
                    <a:pt x="98" y="161"/>
                  </a:lnTo>
                  <a:lnTo>
                    <a:pt x="6" y="0"/>
                  </a:lnTo>
                  <a:lnTo>
                    <a:pt x="0" y="415"/>
                  </a:lnTo>
                  <a:lnTo>
                    <a:pt x="75" y="266"/>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543" name="Google Shape;4543;p13"/>
            <p:cNvSpPr/>
            <p:nvPr/>
          </p:nvSpPr>
          <p:spPr>
            <a:xfrm>
              <a:off x="1553848" y="4258294"/>
              <a:ext cx="257510" cy="980429"/>
            </a:xfrm>
            <a:custGeom>
              <a:rect b="b" l="l" r="r" t="t"/>
              <a:pathLst>
                <a:path extrusionOk="0" h="415" w="109">
                  <a:moveTo>
                    <a:pt x="22" y="264"/>
                  </a:moveTo>
                  <a:lnTo>
                    <a:pt x="57" y="264"/>
                  </a:lnTo>
                  <a:lnTo>
                    <a:pt x="2" y="204"/>
                  </a:lnTo>
                  <a:lnTo>
                    <a:pt x="45" y="206"/>
                  </a:lnTo>
                  <a:lnTo>
                    <a:pt x="0" y="159"/>
                  </a:lnTo>
                  <a:lnTo>
                    <a:pt x="109" y="0"/>
                  </a:lnTo>
                  <a:lnTo>
                    <a:pt x="103" y="415"/>
                  </a:lnTo>
                  <a:lnTo>
                    <a:pt x="22" y="264"/>
                  </a:lnTo>
                  <a:close/>
                </a:path>
              </a:pathLst>
            </a:cu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544" name="Google Shape;4544;p13"/>
            <p:cNvSpPr/>
            <p:nvPr/>
          </p:nvSpPr>
          <p:spPr>
            <a:xfrm>
              <a:off x="1553848" y="4258294"/>
              <a:ext cx="257510" cy="980429"/>
            </a:xfrm>
            <a:custGeom>
              <a:rect b="b" l="l" r="r" t="t"/>
              <a:pathLst>
                <a:path extrusionOk="0" h="415" w="109">
                  <a:moveTo>
                    <a:pt x="22" y="264"/>
                  </a:moveTo>
                  <a:lnTo>
                    <a:pt x="57" y="264"/>
                  </a:lnTo>
                  <a:lnTo>
                    <a:pt x="2" y="204"/>
                  </a:lnTo>
                  <a:lnTo>
                    <a:pt x="45" y="206"/>
                  </a:lnTo>
                  <a:lnTo>
                    <a:pt x="0" y="159"/>
                  </a:lnTo>
                  <a:lnTo>
                    <a:pt x="109" y="0"/>
                  </a:lnTo>
                  <a:lnTo>
                    <a:pt x="103" y="415"/>
                  </a:lnTo>
                  <a:lnTo>
                    <a:pt x="22" y="264"/>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545" name="Google Shape;4545;p13"/>
            <p:cNvSpPr/>
            <p:nvPr/>
          </p:nvSpPr>
          <p:spPr>
            <a:xfrm>
              <a:off x="1759384" y="5021375"/>
              <a:ext cx="708744" cy="460683"/>
            </a:xfrm>
            <a:custGeom>
              <a:rect b="b" l="l" r="r" t="t"/>
              <a:pathLst>
                <a:path extrusionOk="0" h="195" w="300">
                  <a:moveTo>
                    <a:pt x="25" y="7"/>
                  </a:moveTo>
                  <a:lnTo>
                    <a:pt x="132" y="0"/>
                  </a:lnTo>
                  <a:lnTo>
                    <a:pt x="114" y="37"/>
                  </a:lnTo>
                  <a:lnTo>
                    <a:pt x="201" y="7"/>
                  </a:lnTo>
                  <a:lnTo>
                    <a:pt x="179" y="54"/>
                  </a:lnTo>
                  <a:lnTo>
                    <a:pt x="247" y="30"/>
                  </a:lnTo>
                  <a:lnTo>
                    <a:pt x="300" y="195"/>
                  </a:lnTo>
                  <a:lnTo>
                    <a:pt x="0" y="37"/>
                  </a:lnTo>
                  <a:lnTo>
                    <a:pt x="25" y="7"/>
                  </a:lnTo>
                  <a:close/>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546" name="Google Shape;4546;p13"/>
            <p:cNvSpPr/>
            <p:nvPr/>
          </p:nvSpPr>
          <p:spPr>
            <a:xfrm>
              <a:off x="1759384" y="5021375"/>
              <a:ext cx="708744" cy="460683"/>
            </a:xfrm>
            <a:custGeom>
              <a:rect b="b" l="l" r="r" t="t"/>
              <a:pathLst>
                <a:path extrusionOk="0" h="195" w="300">
                  <a:moveTo>
                    <a:pt x="25" y="7"/>
                  </a:moveTo>
                  <a:lnTo>
                    <a:pt x="132" y="0"/>
                  </a:lnTo>
                  <a:lnTo>
                    <a:pt x="114" y="37"/>
                  </a:lnTo>
                  <a:lnTo>
                    <a:pt x="201" y="7"/>
                  </a:lnTo>
                  <a:lnTo>
                    <a:pt x="179" y="54"/>
                  </a:lnTo>
                  <a:lnTo>
                    <a:pt x="247" y="30"/>
                  </a:lnTo>
                  <a:lnTo>
                    <a:pt x="300" y="195"/>
                  </a:lnTo>
                  <a:lnTo>
                    <a:pt x="0" y="37"/>
                  </a:lnTo>
                  <a:lnTo>
                    <a:pt x="25" y="7"/>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547" name="Google Shape;4547;p13"/>
            <p:cNvSpPr/>
            <p:nvPr/>
          </p:nvSpPr>
          <p:spPr>
            <a:xfrm>
              <a:off x="1742846" y="5108787"/>
              <a:ext cx="725281" cy="496121"/>
            </a:xfrm>
            <a:custGeom>
              <a:rect b="b" l="l" r="r" t="t"/>
              <a:pathLst>
                <a:path extrusionOk="0" h="210" w="307">
                  <a:moveTo>
                    <a:pt x="0" y="38"/>
                  </a:moveTo>
                  <a:lnTo>
                    <a:pt x="61" y="131"/>
                  </a:lnTo>
                  <a:lnTo>
                    <a:pt x="76" y="94"/>
                  </a:lnTo>
                  <a:lnTo>
                    <a:pt x="107" y="186"/>
                  </a:lnTo>
                  <a:lnTo>
                    <a:pt x="128" y="139"/>
                  </a:lnTo>
                  <a:lnTo>
                    <a:pt x="151" y="210"/>
                  </a:lnTo>
                  <a:lnTo>
                    <a:pt x="307" y="158"/>
                  </a:lnTo>
                  <a:lnTo>
                    <a:pt x="7" y="0"/>
                  </a:lnTo>
                  <a:lnTo>
                    <a:pt x="0" y="38"/>
                  </a:lnTo>
                  <a:close/>
                </a:path>
              </a:pathLst>
            </a:cu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548" name="Google Shape;4548;p13"/>
            <p:cNvSpPr/>
            <p:nvPr/>
          </p:nvSpPr>
          <p:spPr>
            <a:xfrm>
              <a:off x="1742846" y="5108787"/>
              <a:ext cx="725281" cy="496121"/>
            </a:xfrm>
            <a:custGeom>
              <a:rect b="b" l="l" r="r" t="t"/>
              <a:pathLst>
                <a:path extrusionOk="0" h="210" w="307">
                  <a:moveTo>
                    <a:pt x="0" y="38"/>
                  </a:moveTo>
                  <a:lnTo>
                    <a:pt x="61" y="131"/>
                  </a:lnTo>
                  <a:lnTo>
                    <a:pt x="76" y="94"/>
                  </a:lnTo>
                  <a:lnTo>
                    <a:pt x="107" y="186"/>
                  </a:lnTo>
                  <a:lnTo>
                    <a:pt x="128" y="139"/>
                  </a:lnTo>
                  <a:lnTo>
                    <a:pt x="151" y="210"/>
                  </a:lnTo>
                  <a:lnTo>
                    <a:pt x="307" y="158"/>
                  </a:lnTo>
                  <a:lnTo>
                    <a:pt x="7" y="0"/>
                  </a:lnTo>
                  <a:lnTo>
                    <a:pt x="0" y="38"/>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549" name="Google Shape;4549;p13"/>
            <p:cNvSpPr/>
            <p:nvPr/>
          </p:nvSpPr>
          <p:spPr>
            <a:xfrm>
              <a:off x="1830258" y="4487455"/>
              <a:ext cx="481946" cy="642594"/>
            </a:xfrm>
            <a:custGeom>
              <a:rect b="b" l="l" r="r" t="t"/>
              <a:pathLst>
                <a:path extrusionOk="0" h="272" w="204">
                  <a:moveTo>
                    <a:pt x="27" y="135"/>
                  </a:moveTo>
                  <a:lnTo>
                    <a:pt x="50" y="154"/>
                  </a:lnTo>
                  <a:lnTo>
                    <a:pt x="43" y="85"/>
                  </a:lnTo>
                  <a:lnTo>
                    <a:pt x="70" y="109"/>
                  </a:lnTo>
                  <a:lnTo>
                    <a:pt x="64" y="55"/>
                  </a:lnTo>
                  <a:lnTo>
                    <a:pt x="204" y="0"/>
                  </a:lnTo>
                  <a:lnTo>
                    <a:pt x="0" y="272"/>
                  </a:lnTo>
                  <a:lnTo>
                    <a:pt x="27" y="135"/>
                  </a:lnTo>
                  <a:close/>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550" name="Google Shape;4550;p13"/>
            <p:cNvSpPr/>
            <p:nvPr/>
          </p:nvSpPr>
          <p:spPr>
            <a:xfrm>
              <a:off x="1830258" y="4487455"/>
              <a:ext cx="481946" cy="642594"/>
            </a:xfrm>
            <a:custGeom>
              <a:rect b="b" l="l" r="r" t="t"/>
              <a:pathLst>
                <a:path extrusionOk="0" h="272" w="204">
                  <a:moveTo>
                    <a:pt x="27" y="135"/>
                  </a:moveTo>
                  <a:lnTo>
                    <a:pt x="50" y="154"/>
                  </a:lnTo>
                  <a:lnTo>
                    <a:pt x="43" y="85"/>
                  </a:lnTo>
                  <a:lnTo>
                    <a:pt x="70" y="109"/>
                  </a:lnTo>
                  <a:lnTo>
                    <a:pt x="64" y="55"/>
                  </a:lnTo>
                  <a:lnTo>
                    <a:pt x="204" y="0"/>
                  </a:lnTo>
                  <a:lnTo>
                    <a:pt x="0" y="272"/>
                  </a:lnTo>
                  <a:lnTo>
                    <a:pt x="27" y="135"/>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551" name="Google Shape;4551;p13"/>
            <p:cNvSpPr/>
            <p:nvPr/>
          </p:nvSpPr>
          <p:spPr>
            <a:xfrm>
              <a:off x="1830258" y="4487455"/>
              <a:ext cx="481946" cy="642594"/>
            </a:xfrm>
            <a:custGeom>
              <a:rect b="b" l="l" r="r" t="t"/>
              <a:pathLst>
                <a:path extrusionOk="0" h="272" w="204">
                  <a:moveTo>
                    <a:pt x="128" y="220"/>
                  </a:moveTo>
                  <a:lnTo>
                    <a:pt x="107" y="201"/>
                  </a:lnTo>
                  <a:lnTo>
                    <a:pt x="172" y="194"/>
                  </a:lnTo>
                  <a:lnTo>
                    <a:pt x="144" y="169"/>
                  </a:lnTo>
                  <a:lnTo>
                    <a:pt x="195" y="164"/>
                  </a:lnTo>
                  <a:lnTo>
                    <a:pt x="204" y="0"/>
                  </a:lnTo>
                  <a:lnTo>
                    <a:pt x="0" y="272"/>
                  </a:lnTo>
                  <a:lnTo>
                    <a:pt x="128" y="220"/>
                  </a:lnTo>
                  <a:close/>
                </a:path>
              </a:pathLst>
            </a:cu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552" name="Google Shape;4552;p13"/>
            <p:cNvSpPr/>
            <p:nvPr/>
          </p:nvSpPr>
          <p:spPr>
            <a:xfrm>
              <a:off x="1830258" y="4487455"/>
              <a:ext cx="481946" cy="642594"/>
            </a:xfrm>
            <a:custGeom>
              <a:rect b="b" l="l" r="r" t="t"/>
              <a:pathLst>
                <a:path extrusionOk="0" h="272" w="204">
                  <a:moveTo>
                    <a:pt x="128" y="220"/>
                  </a:moveTo>
                  <a:lnTo>
                    <a:pt x="107" y="201"/>
                  </a:lnTo>
                  <a:lnTo>
                    <a:pt x="172" y="194"/>
                  </a:lnTo>
                  <a:lnTo>
                    <a:pt x="144" y="169"/>
                  </a:lnTo>
                  <a:lnTo>
                    <a:pt x="195" y="164"/>
                  </a:lnTo>
                  <a:lnTo>
                    <a:pt x="204" y="0"/>
                  </a:lnTo>
                  <a:lnTo>
                    <a:pt x="0" y="272"/>
                  </a:lnTo>
                  <a:lnTo>
                    <a:pt x="128" y="22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553" name="Google Shape;4553;p13"/>
            <p:cNvSpPr/>
            <p:nvPr/>
          </p:nvSpPr>
          <p:spPr>
            <a:xfrm>
              <a:off x="1834983" y="4830014"/>
              <a:ext cx="774893" cy="212623"/>
            </a:xfrm>
            <a:custGeom>
              <a:rect b="b" l="l" r="r" t="t"/>
              <a:pathLst>
                <a:path extrusionOk="0" h="90" w="328">
                  <a:moveTo>
                    <a:pt x="123" y="17"/>
                  </a:moveTo>
                  <a:lnTo>
                    <a:pt x="121" y="47"/>
                  </a:lnTo>
                  <a:lnTo>
                    <a:pt x="169" y="0"/>
                  </a:lnTo>
                  <a:lnTo>
                    <a:pt x="167" y="37"/>
                  </a:lnTo>
                  <a:lnTo>
                    <a:pt x="206" y="2"/>
                  </a:lnTo>
                  <a:lnTo>
                    <a:pt x="328" y="90"/>
                  </a:lnTo>
                  <a:lnTo>
                    <a:pt x="0" y="73"/>
                  </a:lnTo>
                  <a:lnTo>
                    <a:pt x="123" y="17"/>
                  </a:lnTo>
                  <a:close/>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554" name="Google Shape;4554;p13"/>
            <p:cNvSpPr/>
            <p:nvPr/>
          </p:nvSpPr>
          <p:spPr>
            <a:xfrm>
              <a:off x="1834983" y="4830014"/>
              <a:ext cx="774893" cy="212623"/>
            </a:xfrm>
            <a:custGeom>
              <a:rect b="b" l="l" r="r" t="t"/>
              <a:pathLst>
                <a:path extrusionOk="0" h="90" w="328">
                  <a:moveTo>
                    <a:pt x="123" y="17"/>
                  </a:moveTo>
                  <a:lnTo>
                    <a:pt x="121" y="47"/>
                  </a:lnTo>
                  <a:lnTo>
                    <a:pt x="169" y="0"/>
                  </a:lnTo>
                  <a:lnTo>
                    <a:pt x="167" y="37"/>
                  </a:lnTo>
                  <a:lnTo>
                    <a:pt x="206" y="2"/>
                  </a:lnTo>
                  <a:lnTo>
                    <a:pt x="328" y="90"/>
                  </a:lnTo>
                  <a:lnTo>
                    <a:pt x="0" y="73"/>
                  </a:lnTo>
                  <a:lnTo>
                    <a:pt x="123" y="17"/>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555" name="Google Shape;4555;p13"/>
            <p:cNvSpPr/>
            <p:nvPr/>
          </p:nvSpPr>
          <p:spPr>
            <a:xfrm>
              <a:off x="1834983" y="5002475"/>
              <a:ext cx="774893" cy="248060"/>
            </a:xfrm>
            <a:custGeom>
              <a:rect b="b" l="l" r="r" t="t"/>
              <a:pathLst>
                <a:path extrusionOk="0" h="105" w="328">
                  <a:moveTo>
                    <a:pt x="115" y="79"/>
                  </a:moveTo>
                  <a:lnTo>
                    <a:pt x="117" y="49"/>
                  </a:lnTo>
                  <a:lnTo>
                    <a:pt x="160" y="101"/>
                  </a:lnTo>
                  <a:lnTo>
                    <a:pt x="163" y="64"/>
                  </a:lnTo>
                  <a:lnTo>
                    <a:pt x="197" y="105"/>
                  </a:lnTo>
                  <a:lnTo>
                    <a:pt x="328" y="17"/>
                  </a:lnTo>
                  <a:lnTo>
                    <a:pt x="0" y="0"/>
                  </a:lnTo>
                  <a:lnTo>
                    <a:pt x="115" y="79"/>
                  </a:lnTo>
                  <a:close/>
                </a:path>
              </a:pathLst>
            </a:cu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556" name="Google Shape;4556;p13"/>
            <p:cNvSpPr/>
            <p:nvPr/>
          </p:nvSpPr>
          <p:spPr>
            <a:xfrm>
              <a:off x="1834983" y="5002475"/>
              <a:ext cx="774893" cy="248060"/>
            </a:xfrm>
            <a:custGeom>
              <a:rect b="b" l="l" r="r" t="t"/>
              <a:pathLst>
                <a:path extrusionOk="0" h="105" w="328">
                  <a:moveTo>
                    <a:pt x="115" y="79"/>
                  </a:moveTo>
                  <a:lnTo>
                    <a:pt x="117" y="49"/>
                  </a:lnTo>
                  <a:lnTo>
                    <a:pt x="160" y="101"/>
                  </a:lnTo>
                  <a:lnTo>
                    <a:pt x="163" y="64"/>
                  </a:lnTo>
                  <a:lnTo>
                    <a:pt x="197" y="105"/>
                  </a:lnTo>
                  <a:lnTo>
                    <a:pt x="328" y="17"/>
                  </a:lnTo>
                  <a:lnTo>
                    <a:pt x="0" y="0"/>
                  </a:lnTo>
                  <a:lnTo>
                    <a:pt x="115" y="79"/>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557" name="Google Shape;4557;p13"/>
            <p:cNvSpPr/>
            <p:nvPr/>
          </p:nvSpPr>
          <p:spPr>
            <a:xfrm>
              <a:off x="1216013" y="4988300"/>
              <a:ext cx="614245" cy="585895"/>
            </a:xfrm>
            <a:custGeom>
              <a:rect b="b" l="l" r="r" t="t"/>
              <a:pathLst>
                <a:path extrusionOk="0" h="248" w="260">
                  <a:moveTo>
                    <a:pt x="230" y="0"/>
                  </a:moveTo>
                  <a:lnTo>
                    <a:pt x="124" y="19"/>
                  </a:lnTo>
                  <a:lnTo>
                    <a:pt x="149" y="51"/>
                  </a:lnTo>
                  <a:lnTo>
                    <a:pt x="58" y="42"/>
                  </a:lnTo>
                  <a:lnTo>
                    <a:pt x="89" y="81"/>
                  </a:lnTo>
                  <a:lnTo>
                    <a:pt x="18" y="74"/>
                  </a:lnTo>
                  <a:lnTo>
                    <a:pt x="0" y="248"/>
                  </a:lnTo>
                  <a:lnTo>
                    <a:pt x="260" y="25"/>
                  </a:lnTo>
                  <a:lnTo>
                    <a:pt x="230" y="0"/>
                  </a:lnTo>
                  <a:close/>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558" name="Google Shape;4558;p13"/>
            <p:cNvSpPr/>
            <p:nvPr/>
          </p:nvSpPr>
          <p:spPr>
            <a:xfrm>
              <a:off x="1216013" y="4988300"/>
              <a:ext cx="614245" cy="585895"/>
            </a:xfrm>
            <a:custGeom>
              <a:rect b="b" l="l" r="r" t="t"/>
              <a:pathLst>
                <a:path extrusionOk="0" h="248" w="260">
                  <a:moveTo>
                    <a:pt x="230" y="0"/>
                  </a:moveTo>
                  <a:lnTo>
                    <a:pt x="124" y="19"/>
                  </a:lnTo>
                  <a:lnTo>
                    <a:pt x="149" y="51"/>
                  </a:lnTo>
                  <a:lnTo>
                    <a:pt x="58" y="42"/>
                  </a:lnTo>
                  <a:lnTo>
                    <a:pt x="89" y="81"/>
                  </a:lnTo>
                  <a:lnTo>
                    <a:pt x="18" y="74"/>
                  </a:lnTo>
                  <a:lnTo>
                    <a:pt x="0" y="248"/>
                  </a:lnTo>
                  <a:lnTo>
                    <a:pt x="260" y="25"/>
                  </a:lnTo>
                  <a:lnTo>
                    <a:pt x="230"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559" name="Google Shape;4559;p13"/>
            <p:cNvSpPr/>
            <p:nvPr/>
          </p:nvSpPr>
          <p:spPr>
            <a:xfrm>
              <a:off x="1216013" y="5047362"/>
              <a:ext cx="649682" cy="562270"/>
            </a:xfrm>
            <a:custGeom>
              <a:rect b="b" l="l" r="r" t="t"/>
              <a:pathLst>
                <a:path extrusionOk="0" h="238" w="275">
                  <a:moveTo>
                    <a:pt x="275" y="35"/>
                  </a:moveTo>
                  <a:lnTo>
                    <a:pt x="236" y="141"/>
                  </a:lnTo>
                  <a:lnTo>
                    <a:pt x="211" y="109"/>
                  </a:lnTo>
                  <a:lnTo>
                    <a:pt x="202" y="204"/>
                  </a:lnTo>
                  <a:lnTo>
                    <a:pt x="170" y="163"/>
                  </a:lnTo>
                  <a:lnTo>
                    <a:pt x="163" y="238"/>
                  </a:lnTo>
                  <a:lnTo>
                    <a:pt x="0" y="223"/>
                  </a:lnTo>
                  <a:lnTo>
                    <a:pt x="260" y="0"/>
                  </a:lnTo>
                  <a:lnTo>
                    <a:pt x="275" y="35"/>
                  </a:lnTo>
                  <a:close/>
                </a:path>
              </a:pathLst>
            </a:cu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560" name="Google Shape;4560;p13"/>
            <p:cNvSpPr/>
            <p:nvPr/>
          </p:nvSpPr>
          <p:spPr>
            <a:xfrm>
              <a:off x="1216013" y="5047362"/>
              <a:ext cx="649682" cy="562270"/>
            </a:xfrm>
            <a:custGeom>
              <a:rect b="b" l="l" r="r" t="t"/>
              <a:pathLst>
                <a:path extrusionOk="0" h="238" w="275">
                  <a:moveTo>
                    <a:pt x="275" y="35"/>
                  </a:moveTo>
                  <a:lnTo>
                    <a:pt x="236" y="141"/>
                  </a:lnTo>
                  <a:lnTo>
                    <a:pt x="211" y="109"/>
                  </a:lnTo>
                  <a:lnTo>
                    <a:pt x="202" y="204"/>
                  </a:lnTo>
                  <a:lnTo>
                    <a:pt x="170" y="163"/>
                  </a:lnTo>
                  <a:lnTo>
                    <a:pt x="163" y="238"/>
                  </a:lnTo>
                  <a:lnTo>
                    <a:pt x="0" y="223"/>
                  </a:lnTo>
                  <a:lnTo>
                    <a:pt x="260" y="0"/>
                  </a:lnTo>
                  <a:lnTo>
                    <a:pt x="275" y="35"/>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561" name="Google Shape;4561;p13"/>
            <p:cNvSpPr/>
            <p:nvPr/>
          </p:nvSpPr>
          <p:spPr>
            <a:xfrm>
              <a:off x="1584560" y="4941051"/>
              <a:ext cx="444146" cy="411071"/>
            </a:xfrm>
            <a:custGeom>
              <a:rect b="b" l="l" r="r" t="t"/>
              <a:pathLst>
                <a:path extrusionOk="0" h="93" w="106">
                  <a:moveTo>
                    <a:pt x="74" y="28"/>
                  </a:moveTo>
                  <a:cubicBezTo>
                    <a:pt x="79" y="17"/>
                    <a:pt x="74" y="0"/>
                    <a:pt x="58" y="0"/>
                  </a:cubicBezTo>
                  <a:cubicBezTo>
                    <a:pt x="45" y="0"/>
                    <a:pt x="39" y="12"/>
                    <a:pt x="40" y="22"/>
                  </a:cubicBezTo>
                  <a:cubicBezTo>
                    <a:pt x="38" y="21"/>
                    <a:pt x="36" y="21"/>
                    <a:pt x="34" y="21"/>
                  </a:cubicBezTo>
                  <a:cubicBezTo>
                    <a:pt x="1" y="21"/>
                    <a:pt x="0" y="71"/>
                    <a:pt x="33" y="73"/>
                  </a:cubicBezTo>
                  <a:cubicBezTo>
                    <a:pt x="32" y="83"/>
                    <a:pt x="37" y="93"/>
                    <a:pt x="50" y="93"/>
                  </a:cubicBezTo>
                  <a:cubicBezTo>
                    <a:pt x="58" y="93"/>
                    <a:pt x="64" y="89"/>
                    <a:pt x="66" y="83"/>
                  </a:cubicBezTo>
                  <a:cubicBezTo>
                    <a:pt x="67" y="83"/>
                    <a:pt x="69" y="83"/>
                    <a:pt x="70" y="83"/>
                  </a:cubicBezTo>
                  <a:cubicBezTo>
                    <a:pt x="104" y="83"/>
                    <a:pt x="106" y="32"/>
                    <a:pt x="74" y="28"/>
                  </a:cubicBezTo>
                </a:path>
              </a:pathLst>
            </a:custGeom>
            <a:solidFill>
              <a:srgbClr val="94521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562" name="Google Shape;4562;p13"/>
            <p:cNvSpPr/>
            <p:nvPr/>
          </p:nvSpPr>
          <p:spPr>
            <a:xfrm>
              <a:off x="1834983" y="4487455"/>
              <a:ext cx="774893" cy="994604"/>
            </a:xfrm>
            <a:custGeom>
              <a:rect b="b" l="l" r="r" t="t"/>
              <a:pathLst>
                <a:path extrusionOk="0" h="421" w="328">
                  <a:moveTo>
                    <a:pt x="0" y="363"/>
                  </a:moveTo>
                  <a:lnTo>
                    <a:pt x="0" y="363"/>
                  </a:lnTo>
                  <a:lnTo>
                    <a:pt x="22" y="394"/>
                  </a:lnTo>
                  <a:lnTo>
                    <a:pt x="0" y="363"/>
                  </a:lnTo>
                  <a:close/>
                  <a:moveTo>
                    <a:pt x="328" y="235"/>
                  </a:moveTo>
                  <a:lnTo>
                    <a:pt x="229" y="301"/>
                  </a:lnTo>
                  <a:lnTo>
                    <a:pt x="268" y="421"/>
                  </a:lnTo>
                  <a:lnTo>
                    <a:pt x="229" y="301"/>
                  </a:lnTo>
                  <a:lnTo>
                    <a:pt x="328" y="235"/>
                  </a:lnTo>
                  <a:close/>
                  <a:moveTo>
                    <a:pt x="144" y="169"/>
                  </a:moveTo>
                  <a:lnTo>
                    <a:pt x="142" y="169"/>
                  </a:lnTo>
                  <a:lnTo>
                    <a:pt x="142" y="171"/>
                  </a:lnTo>
                  <a:lnTo>
                    <a:pt x="144" y="169"/>
                  </a:lnTo>
                  <a:close/>
                  <a:moveTo>
                    <a:pt x="45" y="147"/>
                  </a:moveTo>
                  <a:lnTo>
                    <a:pt x="43" y="151"/>
                  </a:lnTo>
                  <a:lnTo>
                    <a:pt x="43" y="151"/>
                  </a:lnTo>
                  <a:lnTo>
                    <a:pt x="45" y="147"/>
                  </a:lnTo>
                  <a:close/>
                  <a:moveTo>
                    <a:pt x="46" y="145"/>
                  </a:moveTo>
                  <a:lnTo>
                    <a:pt x="46" y="145"/>
                  </a:lnTo>
                  <a:lnTo>
                    <a:pt x="48" y="154"/>
                  </a:lnTo>
                  <a:lnTo>
                    <a:pt x="46" y="145"/>
                  </a:lnTo>
                  <a:close/>
                  <a:moveTo>
                    <a:pt x="37" y="109"/>
                  </a:moveTo>
                  <a:lnTo>
                    <a:pt x="37" y="109"/>
                  </a:lnTo>
                  <a:lnTo>
                    <a:pt x="43" y="109"/>
                  </a:lnTo>
                  <a:lnTo>
                    <a:pt x="43" y="109"/>
                  </a:lnTo>
                  <a:lnTo>
                    <a:pt x="37" y="109"/>
                  </a:lnTo>
                  <a:close/>
                  <a:moveTo>
                    <a:pt x="66" y="81"/>
                  </a:moveTo>
                  <a:lnTo>
                    <a:pt x="53" y="92"/>
                  </a:lnTo>
                  <a:lnTo>
                    <a:pt x="66" y="81"/>
                  </a:lnTo>
                  <a:lnTo>
                    <a:pt x="66" y="81"/>
                  </a:lnTo>
                  <a:close/>
                  <a:moveTo>
                    <a:pt x="202" y="0"/>
                  </a:moveTo>
                  <a:lnTo>
                    <a:pt x="193" y="158"/>
                  </a:lnTo>
                  <a:lnTo>
                    <a:pt x="206" y="147"/>
                  </a:lnTo>
                  <a:lnTo>
                    <a:pt x="328" y="235"/>
                  </a:lnTo>
                  <a:lnTo>
                    <a:pt x="206" y="147"/>
                  </a:lnTo>
                  <a:lnTo>
                    <a:pt x="193" y="158"/>
                  </a:lnTo>
                  <a:lnTo>
                    <a:pt x="202" y="0"/>
                  </a:lnTo>
                  <a:close/>
                  <a:moveTo>
                    <a:pt x="202" y="0"/>
                  </a:moveTo>
                  <a:lnTo>
                    <a:pt x="73" y="49"/>
                  </a:lnTo>
                  <a:lnTo>
                    <a:pt x="73" y="49"/>
                  </a:lnTo>
                  <a:lnTo>
                    <a:pt x="202" y="0"/>
                  </a:lnTo>
                  <a:close/>
                </a:path>
              </a:pathLst>
            </a:custGeom>
            <a:solidFill>
              <a:srgbClr val="FFF09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563" name="Google Shape;4563;p13"/>
            <p:cNvSpPr/>
            <p:nvPr/>
          </p:nvSpPr>
          <p:spPr>
            <a:xfrm>
              <a:off x="1834983" y="4487455"/>
              <a:ext cx="774893" cy="994604"/>
            </a:xfrm>
            <a:custGeom>
              <a:rect b="b" l="l" r="r" t="t"/>
              <a:pathLst>
                <a:path extrusionOk="0" h="421" w="328">
                  <a:moveTo>
                    <a:pt x="0" y="363"/>
                  </a:moveTo>
                  <a:lnTo>
                    <a:pt x="0" y="363"/>
                  </a:lnTo>
                  <a:lnTo>
                    <a:pt x="22" y="394"/>
                  </a:lnTo>
                  <a:lnTo>
                    <a:pt x="0" y="363"/>
                  </a:lnTo>
                  <a:moveTo>
                    <a:pt x="328" y="235"/>
                  </a:moveTo>
                  <a:lnTo>
                    <a:pt x="229" y="301"/>
                  </a:lnTo>
                  <a:lnTo>
                    <a:pt x="268" y="421"/>
                  </a:lnTo>
                  <a:lnTo>
                    <a:pt x="229" y="301"/>
                  </a:lnTo>
                  <a:lnTo>
                    <a:pt x="328" y="235"/>
                  </a:lnTo>
                  <a:moveTo>
                    <a:pt x="144" y="169"/>
                  </a:moveTo>
                  <a:lnTo>
                    <a:pt x="142" y="169"/>
                  </a:lnTo>
                  <a:lnTo>
                    <a:pt x="142" y="171"/>
                  </a:lnTo>
                  <a:lnTo>
                    <a:pt x="144" y="169"/>
                  </a:lnTo>
                  <a:moveTo>
                    <a:pt x="45" y="147"/>
                  </a:moveTo>
                  <a:lnTo>
                    <a:pt x="43" y="151"/>
                  </a:lnTo>
                  <a:lnTo>
                    <a:pt x="43" y="151"/>
                  </a:lnTo>
                  <a:lnTo>
                    <a:pt x="45" y="147"/>
                  </a:lnTo>
                  <a:moveTo>
                    <a:pt x="46" y="145"/>
                  </a:moveTo>
                  <a:lnTo>
                    <a:pt x="46" y="145"/>
                  </a:lnTo>
                  <a:lnTo>
                    <a:pt x="48" y="154"/>
                  </a:lnTo>
                  <a:lnTo>
                    <a:pt x="46" y="145"/>
                  </a:lnTo>
                  <a:moveTo>
                    <a:pt x="37" y="109"/>
                  </a:moveTo>
                  <a:lnTo>
                    <a:pt x="37" y="109"/>
                  </a:lnTo>
                  <a:lnTo>
                    <a:pt x="43" y="109"/>
                  </a:lnTo>
                  <a:lnTo>
                    <a:pt x="43" y="109"/>
                  </a:lnTo>
                  <a:lnTo>
                    <a:pt x="37" y="109"/>
                  </a:lnTo>
                  <a:moveTo>
                    <a:pt x="66" y="81"/>
                  </a:moveTo>
                  <a:lnTo>
                    <a:pt x="53" y="92"/>
                  </a:lnTo>
                  <a:lnTo>
                    <a:pt x="66" y="81"/>
                  </a:lnTo>
                  <a:lnTo>
                    <a:pt x="66" y="81"/>
                  </a:lnTo>
                  <a:moveTo>
                    <a:pt x="202" y="0"/>
                  </a:moveTo>
                  <a:lnTo>
                    <a:pt x="193" y="158"/>
                  </a:lnTo>
                  <a:lnTo>
                    <a:pt x="206" y="147"/>
                  </a:lnTo>
                  <a:lnTo>
                    <a:pt x="328" y="235"/>
                  </a:lnTo>
                  <a:lnTo>
                    <a:pt x="206" y="147"/>
                  </a:lnTo>
                  <a:lnTo>
                    <a:pt x="193" y="158"/>
                  </a:lnTo>
                  <a:lnTo>
                    <a:pt x="202" y="0"/>
                  </a:lnTo>
                  <a:moveTo>
                    <a:pt x="202" y="0"/>
                  </a:moveTo>
                  <a:lnTo>
                    <a:pt x="73" y="49"/>
                  </a:lnTo>
                  <a:lnTo>
                    <a:pt x="73" y="49"/>
                  </a:lnTo>
                  <a:lnTo>
                    <a:pt x="202"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564" name="Google Shape;4564;p13"/>
            <p:cNvSpPr/>
            <p:nvPr/>
          </p:nvSpPr>
          <p:spPr>
            <a:xfrm>
              <a:off x="1775921" y="5347397"/>
              <a:ext cx="101587" cy="1308814"/>
            </a:xfrm>
            <a:custGeom>
              <a:rect b="b" l="l" r="r" t="t"/>
              <a:pathLst>
                <a:path extrusionOk="0" h="295" w="24">
                  <a:moveTo>
                    <a:pt x="11" y="0"/>
                  </a:moveTo>
                  <a:cubicBezTo>
                    <a:pt x="9" y="1"/>
                    <a:pt x="7" y="1"/>
                    <a:pt x="4" y="1"/>
                  </a:cubicBezTo>
                  <a:cubicBezTo>
                    <a:pt x="3" y="1"/>
                    <a:pt x="2" y="1"/>
                    <a:pt x="1" y="1"/>
                  </a:cubicBezTo>
                  <a:cubicBezTo>
                    <a:pt x="0" y="5"/>
                    <a:pt x="0" y="5"/>
                    <a:pt x="0" y="5"/>
                  </a:cubicBezTo>
                  <a:cubicBezTo>
                    <a:pt x="0" y="287"/>
                    <a:pt x="0" y="287"/>
                    <a:pt x="0" y="287"/>
                  </a:cubicBezTo>
                  <a:cubicBezTo>
                    <a:pt x="5" y="289"/>
                    <a:pt x="10" y="292"/>
                    <a:pt x="14" y="295"/>
                  </a:cubicBezTo>
                  <a:cubicBezTo>
                    <a:pt x="0" y="295"/>
                    <a:pt x="0" y="295"/>
                    <a:pt x="0" y="295"/>
                  </a:cubicBezTo>
                  <a:cubicBezTo>
                    <a:pt x="24" y="295"/>
                    <a:pt x="24" y="295"/>
                    <a:pt x="24" y="295"/>
                  </a:cubicBezTo>
                  <a:cubicBezTo>
                    <a:pt x="11" y="0"/>
                    <a:pt x="11" y="0"/>
                    <a:pt x="11" y="0"/>
                  </a:cubicBezTo>
                </a:path>
              </a:pathLst>
            </a:custGeom>
            <a:solidFill>
              <a:srgbClr val="D18A5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565" name="Google Shape;4565;p13"/>
            <p:cNvSpPr/>
            <p:nvPr/>
          </p:nvSpPr>
          <p:spPr>
            <a:xfrm>
              <a:off x="1801908" y="4258294"/>
              <a:ext cx="205536" cy="694569"/>
            </a:xfrm>
            <a:custGeom>
              <a:rect b="b" l="l" r="r" t="t"/>
              <a:pathLst>
                <a:path extrusionOk="0" h="157" w="49">
                  <a:moveTo>
                    <a:pt x="2" y="0"/>
                  </a:moveTo>
                  <a:cubicBezTo>
                    <a:pt x="0" y="155"/>
                    <a:pt x="0" y="155"/>
                    <a:pt x="0" y="155"/>
                  </a:cubicBezTo>
                  <a:cubicBezTo>
                    <a:pt x="2" y="155"/>
                    <a:pt x="4" y="154"/>
                    <a:pt x="6" y="154"/>
                  </a:cubicBezTo>
                  <a:cubicBezTo>
                    <a:pt x="10" y="154"/>
                    <a:pt x="13" y="155"/>
                    <a:pt x="16" y="157"/>
                  </a:cubicBezTo>
                  <a:cubicBezTo>
                    <a:pt x="22" y="124"/>
                    <a:pt x="22" y="124"/>
                    <a:pt x="22" y="124"/>
                  </a:cubicBezTo>
                  <a:cubicBezTo>
                    <a:pt x="32" y="132"/>
                    <a:pt x="32" y="132"/>
                    <a:pt x="32" y="132"/>
                  </a:cubicBezTo>
                  <a:cubicBezTo>
                    <a:pt x="33" y="130"/>
                    <a:pt x="33" y="130"/>
                    <a:pt x="33" y="130"/>
                  </a:cubicBezTo>
                  <a:cubicBezTo>
                    <a:pt x="34" y="129"/>
                    <a:pt x="34" y="129"/>
                    <a:pt x="34" y="129"/>
                  </a:cubicBezTo>
                  <a:cubicBezTo>
                    <a:pt x="34" y="129"/>
                    <a:pt x="34" y="129"/>
                    <a:pt x="34" y="129"/>
                  </a:cubicBezTo>
                  <a:cubicBezTo>
                    <a:pt x="32" y="110"/>
                    <a:pt x="32" y="110"/>
                    <a:pt x="32" y="110"/>
                  </a:cubicBezTo>
                  <a:cubicBezTo>
                    <a:pt x="29" y="110"/>
                    <a:pt x="29" y="110"/>
                    <a:pt x="29" y="110"/>
                  </a:cubicBezTo>
                  <a:cubicBezTo>
                    <a:pt x="32" y="107"/>
                    <a:pt x="32" y="107"/>
                    <a:pt x="32" y="107"/>
                  </a:cubicBezTo>
                  <a:cubicBezTo>
                    <a:pt x="31" y="97"/>
                    <a:pt x="31" y="97"/>
                    <a:pt x="31" y="97"/>
                  </a:cubicBezTo>
                  <a:cubicBezTo>
                    <a:pt x="37" y="102"/>
                    <a:pt x="37" y="102"/>
                    <a:pt x="37" y="102"/>
                  </a:cubicBezTo>
                  <a:cubicBezTo>
                    <a:pt x="38" y="101"/>
                    <a:pt x="38" y="101"/>
                    <a:pt x="38" y="101"/>
                  </a:cubicBezTo>
                  <a:cubicBezTo>
                    <a:pt x="45" y="95"/>
                    <a:pt x="45" y="95"/>
                    <a:pt x="45" y="95"/>
                  </a:cubicBezTo>
                  <a:cubicBezTo>
                    <a:pt x="43" y="81"/>
                    <a:pt x="43" y="81"/>
                    <a:pt x="43" y="81"/>
                  </a:cubicBezTo>
                  <a:cubicBezTo>
                    <a:pt x="49" y="78"/>
                    <a:pt x="49" y="78"/>
                    <a:pt x="49" y="78"/>
                  </a:cubicBezTo>
                  <a:cubicBezTo>
                    <a:pt x="49" y="78"/>
                    <a:pt x="49" y="78"/>
                    <a:pt x="49" y="78"/>
                  </a:cubicBezTo>
                  <a:cubicBezTo>
                    <a:pt x="49" y="78"/>
                    <a:pt x="49" y="78"/>
                    <a:pt x="49" y="78"/>
                  </a:cubicBezTo>
                  <a:cubicBezTo>
                    <a:pt x="2" y="0"/>
                    <a:pt x="2" y="0"/>
                    <a:pt x="2" y="0"/>
                  </a:cubicBezTo>
                </a:path>
              </a:pathLst>
            </a:custGeom>
            <a:solidFill>
              <a:srgbClr val="8ECB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566" name="Google Shape;4566;p13"/>
            <p:cNvSpPr/>
            <p:nvPr/>
          </p:nvSpPr>
          <p:spPr>
            <a:xfrm>
              <a:off x="1775921" y="4258294"/>
              <a:ext cx="35437" cy="704019"/>
            </a:xfrm>
            <a:custGeom>
              <a:rect b="b" l="l" r="r" t="t"/>
              <a:pathLst>
                <a:path extrusionOk="0" h="159" w="8">
                  <a:moveTo>
                    <a:pt x="8" y="0"/>
                  </a:moveTo>
                  <a:cubicBezTo>
                    <a:pt x="8" y="0"/>
                    <a:pt x="8" y="0"/>
                    <a:pt x="8" y="0"/>
                  </a:cubicBezTo>
                  <a:cubicBezTo>
                    <a:pt x="0" y="11"/>
                    <a:pt x="0" y="11"/>
                    <a:pt x="0" y="11"/>
                  </a:cubicBezTo>
                  <a:cubicBezTo>
                    <a:pt x="0" y="159"/>
                    <a:pt x="0" y="159"/>
                    <a:pt x="0" y="159"/>
                  </a:cubicBezTo>
                  <a:cubicBezTo>
                    <a:pt x="2" y="157"/>
                    <a:pt x="4" y="156"/>
                    <a:pt x="6" y="155"/>
                  </a:cubicBezTo>
                  <a:cubicBezTo>
                    <a:pt x="8" y="0"/>
                    <a:pt x="8" y="0"/>
                    <a:pt x="8" y="0"/>
                  </a:cubicBezTo>
                </a:path>
              </a:pathLst>
            </a:custGeom>
            <a:solidFill>
              <a:srgbClr val="7AB6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567" name="Google Shape;4567;p13"/>
            <p:cNvSpPr/>
            <p:nvPr/>
          </p:nvSpPr>
          <p:spPr>
            <a:xfrm>
              <a:off x="1948382" y="5082799"/>
              <a:ext cx="519746" cy="399259"/>
            </a:xfrm>
            <a:custGeom>
              <a:rect b="b" l="l" r="r" t="t"/>
              <a:pathLst>
                <a:path extrusionOk="0" h="90" w="124">
                  <a:moveTo>
                    <a:pt x="1" y="0"/>
                  </a:moveTo>
                  <a:cubicBezTo>
                    <a:pt x="0" y="1"/>
                    <a:pt x="0" y="1"/>
                    <a:pt x="0" y="1"/>
                  </a:cubicBezTo>
                  <a:cubicBezTo>
                    <a:pt x="9" y="8"/>
                    <a:pt x="12" y="21"/>
                    <a:pt x="8" y="32"/>
                  </a:cubicBezTo>
                  <a:cubicBezTo>
                    <a:pt x="124" y="90"/>
                    <a:pt x="124" y="90"/>
                    <a:pt x="124" y="90"/>
                  </a:cubicBezTo>
                  <a:cubicBezTo>
                    <a:pt x="102" y="26"/>
                    <a:pt x="102" y="26"/>
                    <a:pt x="102" y="26"/>
                  </a:cubicBezTo>
                  <a:cubicBezTo>
                    <a:pt x="84" y="38"/>
                    <a:pt x="84" y="38"/>
                    <a:pt x="84" y="38"/>
                  </a:cubicBezTo>
                  <a:cubicBezTo>
                    <a:pt x="65" y="16"/>
                    <a:pt x="65" y="16"/>
                    <a:pt x="65" y="16"/>
                  </a:cubicBezTo>
                  <a:cubicBezTo>
                    <a:pt x="63" y="36"/>
                    <a:pt x="63" y="36"/>
                    <a:pt x="63" y="36"/>
                  </a:cubicBezTo>
                  <a:cubicBezTo>
                    <a:pt x="39" y="8"/>
                    <a:pt x="39" y="8"/>
                    <a:pt x="39" y="8"/>
                  </a:cubicBezTo>
                  <a:cubicBezTo>
                    <a:pt x="38" y="24"/>
                    <a:pt x="38" y="24"/>
                    <a:pt x="38" y="24"/>
                  </a:cubicBezTo>
                  <a:cubicBezTo>
                    <a:pt x="1" y="0"/>
                    <a:pt x="1" y="0"/>
                    <a:pt x="1" y="0"/>
                  </a:cubicBezTo>
                </a:path>
              </a:pathLst>
            </a:custGeom>
            <a:solidFill>
              <a:srgbClr val="8ECB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568" name="Google Shape;4568;p13"/>
            <p:cNvSpPr/>
            <p:nvPr/>
          </p:nvSpPr>
          <p:spPr>
            <a:xfrm>
              <a:off x="1834983" y="5224548"/>
              <a:ext cx="633145" cy="380359"/>
            </a:xfrm>
            <a:custGeom>
              <a:rect b="b" l="l" r="r" t="t"/>
              <a:pathLst>
                <a:path extrusionOk="0" h="86" w="151">
                  <a:moveTo>
                    <a:pt x="35" y="0"/>
                  </a:moveTo>
                  <a:cubicBezTo>
                    <a:pt x="32" y="11"/>
                    <a:pt x="24" y="19"/>
                    <a:pt x="10" y="19"/>
                  </a:cubicBezTo>
                  <a:cubicBezTo>
                    <a:pt x="9" y="19"/>
                    <a:pt x="7" y="19"/>
                    <a:pt x="6" y="19"/>
                  </a:cubicBezTo>
                  <a:cubicBezTo>
                    <a:pt x="5" y="22"/>
                    <a:pt x="3" y="25"/>
                    <a:pt x="0" y="27"/>
                  </a:cubicBezTo>
                  <a:cubicBezTo>
                    <a:pt x="12" y="44"/>
                    <a:pt x="12" y="44"/>
                    <a:pt x="12" y="44"/>
                  </a:cubicBezTo>
                  <a:cubicBezTo>
                    <a:pt x="21" y="24"/>
                    <a:pt x="21" y="24"/>
                    <a:pt x="21" y="24"/>
                  </a:cubicBezTo>
                  <a:cubicBezTo>
                    <a:pt x="38" y="73"/>
                    <a:pt x="38" y="73"/>
                    <a:pt x="38" y="73"/>
                  </a:cubicBezTo>
                  <a:cubicBezTo>
                    <a:pt x="50" y="48"/>
                    <a:pt x="50" y="48"/>
                    <a:pt x="50" y="48"/>
                  </a:cubicBezTo>
                  <a:cubicBezTo>
                    <a:pt x="63" y="86"/>
                    <a:pt x="63" y="86"/>
                    <a:pt x="63" y="86"/>
                  </a:cubicBezTo>
                  <a:cubicBezTo>
                    <a:pt x="151" y="58"/>
                    <a:pt x="151" y="58"/>
                    <a:pt x="151" y="58"/>
                  </a:cubicBezTo>
                  <a:cubicBezTo>
                    <a:pt x="35" y="0"/>
                    <a:pt x="35" y="0"/>
                    <a:pt x="35" y="0"/>
                  </a:cubicBezTo>
                </a:path>
              </a:pathLst>
            </a:custGeom>
            <a:solidFill>
              <a:srgbClr val="7AB6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569" name="Google Shape;4569;p13"/>
            <p:cNvSpPr/>
            <p:nvPr/>
          </p:nvSpPr>
          <p:spPr>
            <a:xfrm>
              <a:off x="1868058" y="4487455"/>
              <a:ext cx="444146" cy="489033"/>
            </a:xfrm>
            <a:custGeom>
              <a:rect b="b" l="l" r="r" t="t"/>
              <a:pathLst>
                <a:path extrusionOk="0" h="110" w="106">
                  <a:moveTo>
                    <a:pt x="106" y="0"/>
                  </a:moveTo>
                  <a:cubicBezTo>
                    <a:pt x="33" y="26"/>
                    <a:pt x="33" y="26"/>
                    <a:pt x="33" y="26"/>
                  </a:cubicBezTo>
                  <a:cubicBezTo>
                    <a:pt x="27" y="29"/>
                    <a:pt x="27" y="29"/>
                    <a:pt x="27" y="29"/>
                  </a:cubicBezTo>
                  <a:cubicBezTo>
                    <a:pt x="29" y="43"/>
                    <a:pt x="29" y="43"/>
                    <a:pt x="29" y="43"/>
                  </a:cubicBezTo>
                  <a:cubicBezTo>
                    <a:pt x="29" y="43"/>
                    <a:pt x="29" y="43"/>
                    <a:pt x="29" y="43"/>
                  </a:cubicBezTo>
                  <a:cubicBezTo>
                    <a:pt x="29" y="43"/>
                    <a:pt x="29" y="43"/>
                    <a:pt x="29" y="43"/>
                  </a:cubicBezTo>
                  <a:cubicBezTo>
                    <a:pt x="30" y="58"/>
                    <a:pt x="30" y="58"/>
                    <a:pt x="30" y="58"/>
                  </a:cubicBezTo>
                  <a:cubicBezTo>
                    <a:pt x="21" y="50"/>
                    <a:pt x="21" y="50"/>
                    <a:pt x="21" y="50"/>
                  </a:cubicBezTo>
                  <a:cubicBezTo>
                    <a:pt x="21" y="50"/>
                    <a:pt x="21" y="50"/>
                    <a:pt x="21" y="50"/>
                  </a:cubicBezTo>
                  <a:cubicBezTo>
                    <a:pt x="15" y="45"/>
                    <a:pt x="15" y="45"/>
                    <a:pt x="15" y="45"/>
                  </a:cubicBezTo>
                  <a:cubicBezTo>
                    <a:pt x="16" y="55"/>
                    <a:pt x="16" y="55"/>
                    <a:pt x="16" y="55"/>
                  </a:cubicBezTo>
                  <a:cubicBezTo>
                    <a:pt x="16" y="58"/>
                    <a:pt x="16" y="58"/>
                    <a:pt x="16" y="58"/>
                  </a:cubicBezTo>
                  <a:cubicBezTo>
                    <a:pt x="16" y="58"/>
                    <a:pt x="16" y="58"/>
                    <a:pt x="16" y="58"/>
                  </a:cubicBezTo>
                  <a:cubicBezTo>
                    <a:pt x="16" y="58"/>
                    <a:pt x="16" y="58"/>
                    <a:pt x="16" y="58"/>
                  </a:cubicBezTo>
                  <a:cubicBezTo>
                    <a:pt x="18" y="77"/>
                    <a:pt x="18" y="77"/>
                    <a:pt x="18" y="77"/>
                  </a:cubicBezTo>
                  <a:cubicBezTo>
                    <a:pt x="19" y="82"/>
                    <a:pt x="19" y="82"/>
                    <a:pt x="19" y="82"/>
                  </a:cubicBezTo>
                  <a:cubicBezTo>
                    <a:pt x="16" y="80"/>
                    <a:pt x="16" y="80"/>
                    <a:pt x="16" y="80"/>
                  </a:cubicBezTo>
                  <a:cubicBezTo>
                    <a:pt x="16" y="80"/>
                    <a:pt x="16" y="80"/>
                    <a:pt x="16" y="80"/>
                  </a:cubicBezTo>
                  <a:cubicBezTo>
                    <a:pt x="16" y="80"/>
                    <a:pt x="16" y="80"/>
                    <a:pt x="16" y="80"/>
                  </a:cubicBezTo>
                  <a:cubicBezTo>
                    <a:pt x="6" y="72"/>
                    <a:pt x="6" y="72"/>
                    <a:pt x="6" y="72"/>
                  </a:cubicBezTo>
                  <a:cubicBezTo>
                    <a:pt x="0" y="105"/>
                    <a:pt x="0" y="105"/>
                    <a:pt x="0" y="105"/>
                  </a:cubicBezTo>
                  <a:cubicBezTo>
                    <a:pt x="2" y="106"/>
                    <a:pt x="4" y="108"/>
                    <a:pt x="5" y="110"/>
                  </a:cubicBezTo>
                  <a:cubicBezTo>
                    <a:pt x="26" y="101"/>
                    <a:pt x="26" y="101"/>
                    <a:pt x="26" y="101"/>
                  </a:cubicBezTo>
                  <a:cubicBezTo>
                    <a:pt x="106" y="0"/>
                    <a:pt x="106" y="0"/>
                    <a:pt x="106" y="0"/>
                  </a:cubicBezTo>
                </a:path>
              </a:pathLst>
            </a:custGeom>
            <a:solidFill>
              <a:srgbClr val="8ECB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570" name="Google Shape;4570;p13"/>
            <p:cNvSpPr/>
            <p:nvPr/>
          </p:nvSpPr>
          <p:spPr>
            <a:xfrm>
              <a:off x="1894045" y="4487455"/>
              <a:ext cx="418159" cy="600070"/>
            </a:xfrm>
            <a:custGeom>
              <a:rect b="b" l="l" r="r" t="t"/>
              <a:pathLst>
                <a:path extrusionOk="0" h="135" w="100">
                  <a:moveTo>
                    <a:pt x="1" y="126"/>
                  </a:moveTo>
                  <a:cubicBezTo>
                    <a:pt x="1" y="127"/>
                    <a:pt x="1" y="128"/>
                    <a:pt x="0" y="130"/>
                  </a:cubicBezTo>
                  <a:cubicBezTo>
                    <a:pt x="5" y="130"/>
                    <a:pt x="9" y="132"/>
                    <a:pt x="13" y="135"/>
                  </a:cubicBezTo>
                  <a:cubicBezTo>
                    <a:pt x="14" y="134"/>
                    <a:pt x="14" y="134"/>
                    <a:pt x="14" y="134"/>
                  </a:cubicBezTo>
                  <a:cubicBezTo>
                    <a:pt x="1" y="126"/>
                    <a:pt x="1" y="126"/>
                    <a:pt x="1" y="126"/>
                  </a:cubicBezTo>
                  <a:moveTo>
                    <a:pt x="100" y="0"/>
                  </a:moveTo>
                  <a:cubicBezTo>
                    <a:pt x="20" y="101"/>
                    <a:pt x="20" y="101"/>
                    <a:pt x="20" y="101"/>
                  </a:cubicBezTo>
                  <a:cubicBezTo>
                    <a:pt x="55" y="86"/>
                    <a:pt x="55" y="86"/>
                    <a:pt x="55" y="86"/>
                  </a:cubicBezTo>
                  <a:cubicBezTo>
                    <a:pt x="54" y="102"/>
                    <a:pt x="54" y="102"/>
                    <a:pt x="54" y="102"/>
                  </a:cubicBezTo>
                  <a:cubicBezTo>
                    <a:pt x="66" y="91"/>
                    <a:pt x="66" y="91"/>
                    <a:pt x="66" y="91"/>
                  </a:cubicBezTo>
                  <a:cubicBezTo>
                    <a:pt x="66" y="90"/>
                    <a:pt x="66" y="90"/>
                    <a:pt x="66" y="90"/>
                  </a:cubicBezTo>
                  <a:cubicBezTo>
                    <a:pt x="67" y="90"/>
                    <a:pt x="67" y="90"/>
                    <a:pt x="67" y="90"/>
                  </a:cubicBezTo>
                  <a:cubicBezTo>
                    <a:pt x="81" y="77"/>
                    <a:pt x="81" y="77"/>
                    <a:pt x="81" y="77"/>
                  </a:cubicBezTo>
                  <a:cubicBezTo>
                    <a:pt x="81" y="89"/>
                    <a:pt x="81" y="89"/>
                    <a:pt x="81" y="89"/>
                  </a:cubicBezTo>
                  <a:cubicBezTo>
                    <a:pt x="91" y="88"/>
                    <a:pt x="91" y="88"/>
                    <a:pt x="91" y="88"/>
                  </a:cubicBezTo>
                  <a:cubicBezTo>
                    <a:pt x="95" y="84"/>
                    <a:pt x="95" y="84"/>
                    <a:pt x="95" y="84"/>
                  </a:cubicBezTo>
                  <a:cubicBezTo>
                    <a:pt x="100" y="0"/>
                    <a:pt x="100" y="0"/>
                    <a:pt x="100" y="0"/>
                  </a:cubicBezTo>
                </a:path>
              </a:pathLst>
            </a:custGeom>
            <a:solidFill>
              <a:srgbClr val="7AB6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571" name="Google Shape;4571;p13"/>
            <p:cNvSpPr/>
            <p:nvPr/>
          </p:nvSpPr>
          <p:spPr>
            <a:xfrm>
              <a:off x="1889320" y="4830014"/>
              <a:ext cx="720556" cy="212623"/>
            </a:xfrm>
            <a:custGeom>
              <a:rect b="b" l="l" r="r" t="t"/>
              <a:pathLst>
                <a:path extrusionOk="0" h="48" w="172">
                  <a:moveTo>
                    <a:pt x="82" y="0"/>
                  </a:moveTo>
                  <a:cubicBezTo>
                    <a:pt x="68" y="13"/>
                    <a:pt x="68" y="13"/>
                    <a:pt x="68" y="13"/>
                  </a:cubicBezTo>
                  <a:cubicBezTo>
                    <a:pt x="67" y="14"/>
                    <a:pt x="67" y="14"/>
                    <a:pt x="67" y="14"/>
                  </a:cubicBezTo>
                  <a:cubicBezTo>
                    <a:pt x="55" y="25"/>
                    <a:pt x="55" y="25"/>
                    <a:pt x="55" y="25"/>
                  </a:cubicBezTo>
                  <a:cubicBezTo>
                    <a:pt x="56" y="9"/>
                    <a:pt x="56" y="9"/>
                    <a:pt x="56" y="9"/>
                  </a:cubicBezTo>
                  <a:cubicBezTo>
                    <a:pt x="21" y="24"/>
                    <a:pt x="21" y="24"/>
                    <a:pt x="21" y="24"/>
                  </a:cubicBezTo>
                  <a:cubicBezTo>
                    <a:pt x="0" y="33"/>
                    <a:pt x="0" y="33"/>
                    <a:pt x="0" y="33"/>
                  </a:cubicBezTo>
                  <a:cubicBezTo>
                    <a:pt x="1" y="35"/>
                    <a:pt x="2" y="38"/>
                    <a:pt x="2" y="40"/>
                  </a:cubicBezTo>
                  <a:cubicBezTo>
                    <a:pt x="172" y="48"/>
                    <a:pt x="172" y="48"/>
                    <a:pt x="172" y="48"/>
                  </a:cubicBezTo>
                  <a:cubicBezTo>
                    <a:pt x="103" y="1"/>
                    <a:pt x="103" y="1"/>
                    <a:pt x="103" y="1"/>
                  </a:cubicBezTo>
                  <a:cubicBezTo>
                    <a:pt x="96" y="7"/>
                    <a:pt x="96" y="7"/>
                    <a:pt x="96" y="7"/>
                  </a:cubicBezTo>
                  <a:cubicBezTo>
                    <a:pt x="92" y="11"/>
                    <a:pt x="92" y="11"/>
                    <a:pt x="92" y="11"/>
                  </a:cubicBezTo>
                  <a:cubicBezTo>
                    <a:pt x="81" y="20"/>
                    <a:pt x="81" y="20"/>
                    <a:pt x="81" y="20"/>
                  </a:cubicBezTo>
                  <a:cubicBezTo>
                    <a:pt x="82" y="12"/>
                    <a:pt x="82" y="12"/>
                    <a:pt x="82" y="12"/>
                  </a:cubicBezTo>
                  <a:cubicBezTo>
                    <a:pt x="82" y="0"/>
                    <a:pt x="82" y="0"/>
                    <a:pt x="82" y="0"/>
                  </a:cubicBezTo>
                </a:path>
              </a:pathLst>
            </a:custGeom>
            <a:solidFill>
              <a:srgbClr val="8ECB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572" name="Google Shape;4572;p13"/>
            <p:cNvSpPr/>
            <p:nvPr/>
          </p:nvSpPr>
          <p:spPr>
            <a:xfrm>
              <a:off x="1898770" y="5007200"/>
              <a:ext cx="711107" cy="243335"/>
            </a:xfrm>
            <a:custGeom>
              <a:rect b="b" l="l" r="r" t="t"/>
              <a:pathLst>
                <a:path extrusionOk="0" h="55" w="170">
                  <a:moveTo>
                    <a:pt x="0" y="0"/>
                  </a:moveTo>
                  <a:cubicBezTo>
                    <a:pt x="1" y="3"/>
                    <a:pt x="1" y="6"/>
                    <a:pt x="0" y="9"/>
                  </a:cubicBezTo>
                  <a:cubicBezTo>
                    <a:pt x="13" y="17"/>
                    <a:pt x="13" y="17"/>
                    <a:pt x="13" y="17"/>
                  </a:cubicBezTo>
                  <a:cubicBezTo>
                    <a:pt x="50" y="41"/>
                    <a:pt x="50" y="41"/>
                    <a:pt x="50" y="41"/>
                  </a:cubicBezTo>
                  <a:cubicBezTo>
                    <a:pt x="51" y="25"/>
                    <a:pt x="51" y="25"/>
                    <a:pt x="51" y="25"/>
                  </a:cubicBezTo>
                  <a:cubicBezTo>
                    <a:pt x="75" y="53"/>
                    <a:pt x="75" y="53"/>
                    <a:pt x="75" y="53"/>
                  </a:cubicBezTo>
                  <a:cubicBezTo>
                    <a:pt x="77" y="33"/>
                    <a:pt x="77" y="33"/>
                    <a:pt x="77" y="33"/>
                  </a:cubicBezTo>
                  <a:cubicBezTo>
                    <a:pt x="96" y="55"/>
                    <a:pt x="96" y="55"/>
                    <a:pt x="96" y="55"/>
                  </a:cubicBezTo>
                  <a:cubicBezTo>
                    <a:pt x="114" y="43"/>
                    <a:pt x="114" y="43"/>
                    <a:pt x="114" y="43"/>
                  </a:cubicBezTo>
                  <a:cubicBezTo>
                    <a:pt x="170" y="8"/>
                    <a:pt x="170" y="8"/>
                    <a:pt x="170" y="8"/>
                  </a:cubicBezTo>
                  <a:cubicBezTo>
                    <a:pt x="0" y="0"/>
                    <a:pt x="0" y="0"/>
                    <a:pt x="0" y="0"/>
                  </a:cubicBezTo>
                </a:path>
              </a:pathLst>
            </a:custGeom>
            <a:solidFill>
              <a:srgbClr val="7AB6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573" name="Google Shape;4573;p13"/>
            <p:cNvSpPr/>
            <p:nvPr/>
          </p:nvSpPr>
          <p:spPr>
            <a:xfrm>
              <a:off x="1775921" y="5352122"/>
              <a:ext cx="4725" cy="18900"/>
            </a:xfrm>
            <a:custGeom>
              <a:rect b="b" l="l" r="r" t="t"/>
              <a:pathLst>
                <a:path extrusionOk="0" h="4" w="1">
                  <a:moveTo>
                    <a:pt x="0" y="0"/>
                  </a:moveTo>
                  <a:cubicBezTo>
                    <a:pt x="0" y="4"/>
                    <a:pt x="0" y="4"/>
                    <a:pt x="0" y="4"/>
                  </a:cubicBezTo>
                  <a:cubicBezTo>
                    <a:pt x="1" y="0"/>
                    <a:pt x="1" y="0"/>
                    <a:pt x="1" y="0"/>
                  </a:cubicBezTo>
                  <a:cubicBezTo>
                    <a:pt x="1" y="0"/>
                    <a:pt x="0" y="0"/>
                    <a:pt x="0" y="0"/>
                  </a:cubicBezTo>
                </a:path>
              </a:pathLst>
            </a:custGeom>
            <a:solidFill>
              <a:srgbClr val="7AB6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574" name="Google Shape;4574;p13"/>
            <p:cNvSpPr/>
            <p:nvPr/>
          </p:nvSpPr>
          <p:spPr>
            <a:xfrm>
              <a:off x="1775921" y="4941051"/>
              <a:ext cx="222073" cy="411071"/>
            </a:xfrm>
            <a:custGeom>
              <a:rect b="b" l="l" r="r" t="t"/>
              <a:pathLst>
                <a:path extrusionOk="0" h="93" w="53">
                  <a:moveTo>
                    <a:pt x="12" y="0"/>
                  </a:moveTo>
                  <a:cubicBezTo>
                    <a:pt x="10" y="0"/>
                    <a:pt x="8" y="1"/>
                    <a:pt x="6" y="1"/>
                  </a:cubicBezTo>
                  <a:cubicBezTo>
                    <a:pt x="6" y="1"/>
                    <a:pt x="6" y="1"/>
                    <a:pt x="6" y="1"/>
                  </a:cubicBezTo>
                  <a:cubicBezTo>
                    <a:pt x="4" y="2"/>
                    <a:pt x="2" y="3"/>
                    <a:pt x="0" y="5"/>
                  </a:cubicBezTo>
                  <a:cubicBezTo>
                    <a:pt x="0" y="93"/>
                    <a:pt x="0" y="93"/>
                    <a:pt x="0" y="93"/>
                  </a:cubicBezTo>
                  <a:cubicBezTo>
                    <a:pt x="0" y="93"/>
                    <a:pt x="1" y="93"/>
                    <a:pt x="1" y="93"/>
                  </a:cubicBezTo>
                  <a:cubicBezTo>
                    <a:pt x="2" y="93"/>
                    <a:pt x="3" y="93"/>
                    <a:pt x="4" y="93"/>
                  </a:cubicBezTo>
                  <a:cubicBezTo>
                    <a:pt x="7" y="93"/>
                    <a:pt x="9" y="93"/>
                    <a:pt x="11" y="92"/>
                  </a:cubicBezTo>
                  <a:cubicBezTo>
                    <a:pt x="11" y="92"/>
                    <a:pt x="11" y="92"/>
                    <a:pt x="11" y="92"/>
                  </a:cubicBezTo>
                  <a:cubicBezTo>
                    <a:pt x="12" y="91"/>
                    <a:pt x="13" y="91"/>
                    <a:pt x="14" y="91"/>
                  </a:cubicBezTo>
                  <a:cubicBezTo>
                    <a:pt x="14" y="91"/>
                    <a:pt x="14" y="91"/>
                    <a:pt x="14" y="91"/>
                  </a:cubicBezTo>
                  <a:cubicBezTo>
                    <a:pt x="14" y="91"/>
                    <a:pt x="14" y="91"/>
                    <a:pt x="14" y="91"/>
                  </a:cubicBezTo>
                  <a:cubicBezTo>
                    <a:pt x="17" y="89"/>
                    <a:pt x="19" y="86"/>
                    <a:pt x="20" y="83"/>
                  </a:cubicBezTo>
                  <a:cubicBezTo>
                    <a:pt x="21" y="83"/>
                    <a:pt x="23" y="83"/>
                    <a:pt x="24" y="83"/>
                  </a:cubicBezTo>
                  <a:cubicBezTo>
                    <a:pt x="38" y="83"/>
                    <a:pt x="46" y="75"/>
                    <a:pt x="49" y="64"/>
                  </a:cubicBezTo>
                  <a:cubicBezTo>
                    <a:pt x="53" y="53"/>
                    <a:pt x="50" y="40"/>
                    <a:pt x="41" y="33"/>
                  </a:cubicBezTo>
                  <a:cubicBezTo>
                    <a:pt x="37" y="30"/>
                    <a:pt x="33" y="28"/>
                    <a:pt x="28" y="28"/>
                  </a:cubicBezTo>
                  <a:cubicBezTo>
                    <a:pt x="29" y="26"/>
                    <a:pt x="29" y="25"/>
                    <a:pt x="29" y="24"/>
                  </a:cubicBezTo>
                  <a:cubicBezTo>
                    <a:pt x="30" y="21"/>
                    <a:pt x="30" y="18"/>
                    <a:pt x="29" y="15"/>
                  </a:cubicBezTo>
                  <a:cubicBezTo>
                    <a:pt x="29" y="13"/>
                    <a:pt x="28" y="10"/>
                    <a:pt x="27" y="8"/>
                  </a:cubicBezTo>
                  <a:cubicBezTo>
                    <a:pt x="26" y="6"/>
                    <a:pt x="24" y="4"/>
                    <a:pt x="22" y="3"/>
                  </a:cubicBezTo>
                  <a:cubicBezTo>
                    <a:pt x="19" y="1"/>
                    <a:pt x="16" y="0"/>
                    <a:pt x="12" y="0"/>
                  </a:cubicBezTo>
                </a:path>
              </a:pathLst>
            </a:custGeom>
            <a:solidFill>
              <a:srgbClr val="A9754A"/>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575" name="Google Shape;4575;p13"/>
            <p:cNvSpPr/>
            <p:nvPr/>
          </p:nvSpPr>
          <p:spPr>
            <a:xfrm>
              <a:off x="967953" y="6606599"/>
              <a:ext cx="274048" cy="49612"/>
            </a:xfrm>
            <a:custGeom>
              <a:rect b="b" l="l" r="r" t="t"/>
              <a:pathLst>
                <a:path extrusionOk="0" h="11" w="65">
                  <a:moveTo>
                    <a:pt x="65" y="11"/>
                  </a:moveTo>
                  <a:cubicBezTo>
                    <a:pt x="56" y="4"/>
                    <a:pt x="45" y="0"/>
                    <a:pt x="33" y="0"/>
                  </a:cubicBezTo>
                  <a:cubicBezTo>
                    <a:pt x="20" y="0"/>
                    <a:pt x="9" y="4"/>
                    <a:pt x="0" y="11"/>
                  </a:cubicBezTo>
                  <a:lnTo>
                    <a:pt x="65" y="11"/>
                  </a:lnTo>
                  <a:close/>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576" name="Google Shape;4576;p13"/>
            <p:cNvSpPr/>
            <p:nvPr/>
          </p:nvSpPr>
          <p:spPr>
            <a:xfrm>
              <a:off x="1563298" y="6606599"/>
              <a:ext cx="271685" cy="49612"/>
            </a:xfrm>
            <a:custGeom>
              <a:rect b="b" l="l" r="r" t="t"/>
              <a:pathLst>
                <a:path extrusionOk="0" h="11" w="65">
                  <a:moveTo>
                    <a:pt x="65" y="11"/>
                  </a:moveTo>
                  <a:cubicBezTo>
                    <a:pt x="56" y="4"/>
                    <a:pt x="45" y="0"/>
                    <a:pt x="32" y="0"/>
                  </a:cubicBezTo>
                  <a:cubicBezTo>
                    <a:pt x="20" y="0"/>
                    <a:pt x="9" y="4"/>
                    <a:pt x="0" y="11"/>
                  </a:cubicBezTo>
                  <a:cubicBezTo>
                    <a:pt x="65" y="11"/>
                    <a:pt x="65" y="11"/>
                    <a:pt x="65" y="11"/>
                  </a:cubicBezTo>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577" name="Google Shape;4577;p13"/>
            <p:cNvSpPr/>
            <p:nvPr/>
          </p:nvSpPr>
          <p:spPr>
            <a:xfrm>
              <a:off x="1093164" y="6292389"/>
              <a:ext cx="616607" cy="363822"/>
            </a:xfrm>
            <a:custGeom>
              <a:rect b="b" l="l" r="r" t="t"/>
              <a:pathLst>
                <a:path extrusionOk="0" h="82" w="147">
                  <a:moveTo>
                    <a:pt x="146" y="82"/>
                  </a:moveTo>
                  <a:cubicBezTo>
                    <a:pt x="146" y="79"/>
                    <a:pt x="147" y="76"/>
                    <a:pt x="147" y="73"/>
                  </a:cubicBezTo>
                  <a:cubicBezTo>
                    <a:pt x="147" y="33"/>
                    <a:pt x="114" y="0"/>
                    <a:pt x="73" y="0"/>
                  </a:cubicBezTo>
                  <a:cubicBezTo>
                    <a:pt x="33" y="0"/>
                    <a:pt x="0" y="33"/>
                    <a:pt x="0" y="73"/>
                  </a:cubicBezTo>
                  <a:cubicBezTo>
                    <a:pt x="0" y="76"/>
                    <a:pt x="1" y="79"/>
                    <a:pt x="1" y="82"/>
                  </a:cubicBezTo>
                  <a:cubicBezTo>
                    <a:pt x="146" y="82"/>
                    <a:pt x="146" y="82"/>
                    <a:pt x="146" y="82"/>
                  </a:cubicBezTo>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578" name="Google Shape;4578;p13"/>
            <p:cNvSpPr/>
            <p:nvPr/>
          </p:nvSpPr>
          <p:spPr>
            <a:xfrm>
              <a:off x="1178213" y="6443587"/>
              <a:ext cx="129936" cy="137024"/>
            </a:xfrm>
            <a:prstGeom prst="ellipse">
              <a:avLst/>
            </a:pr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579" name="Google Shape;4579;p13"/>
            <p:cNvSpPr/>
            <p:nvPr/>
          </p:nvSpPr>
          <p:spPr>
            <a:xfrm>
              <a:off x="1367212" y="6342001"/>
              <a:ext cx="129936" cy="137024"/>
            </a:xfrm>
            <a:prstGeom prst="ellipse">
              <a:avLst/>
            </a:pr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580" name="Google Shape;4580;p13"/>
            <p:cNvSpPr/>
            <p:nvPr/>
          </p:nvSpPr>
          <p:spPr>
            <a:xfrm>
              <a:off x="1329412" y="6559349"/>
              <a:ext cx="129936" cy="96862"/>
            </a:xfrm>
            <a:custGeom>
              <a:rect b="b" l="l" r="r" t="t"/>
              <a:pathLst>
                <a:path extrusionOk="0" h="22" w="31">
                  <a:moveTo>
                    <a:pt x="29" y="22"/>
                  </a:moveTo>
                  <a:cubicBezTo>
                    <a:pt x="30" y="20"/>
                    <a:pt x="31" y="18"/>
                    <a:pt x="31" y="17"/>
                  </a:cubicBezTo>
                  <a:cubicBezTo>
                    <a:pt x="31" y="8"/>
                    <a:pt x="25" y="1"/>
                    <a:pt x="16" y="0"/>
                  </a:cubicBezTo>
                  <a:cubicBezTo>
                    <a:pt x="8" y="0"/>
                    <a:pt x="0" y="6"/>
                    <a:pt x="0" y="15"/>
                  </a:cubicBezTo>
                  <a:cubicBezTo>
                    <a:pt x="0" y="17"/>
                    <a:pt x="0" y="20"/>
                    <a:pt x="1" y="22"/>
                  </a:cubicBezTo>
                  <a:cubicBezTo>
                    <a:pt x="29" y="22"/>
                    <a:pt x="29" y="22"/>
                    <a:pt x="29" y="22"/>
                  </a:cubicBezTo>
                </a:path>
              </a:pathLst>
            </a:cu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581" name="Google Shape;4581;p13"/>
            <p:cNvSpPr/>
            <p:nvPr/>
          </p:nvSpPr>
          <p:spPr>
            <a:xfrm>
              <a:off x="1518411" y="6493200"/>
              <a:ext cx="141749" cy="153561"/>
            </a:xfrm>
            <a:custGeom>
              <a:rect b="b" l="l" r="r" t="t"/>
              <a:pathLst>
                <a:path extrusionOk="0" h="35" w="34">
                  <a:moveTo>
                    <a:pt x="32" y="14"/>
                  </a:moveTo>
                  <a:cubicBezTo>
                    <a:pt x="34" y="22"/>
                    <a:pt x="29" y="30"/>
                    <a:pt x="21" y="32"/>
                  </a:cubicBezTo>
                  <a:cubicBezTo>
                    <a:pt x="12" y="35"/>
                    <a:pt x="4" y="30"/>
                    <a:pt x="2" y="21"/>
                  </a:cubicBezTo>
                  <a:cubicBezTo>
                    <a:pt x="0" y="13"/>
                    <a:pt x="5" y="4"/>
                    <a:pt x="13" y="2"/>
                  </a:cubicBezTo>
                  <a:cubicBezTo>
                    <a:pt x="21" y="0"/>
                    <a:pt x="30" y="5"/>
                    <a:pt x="32" y="14"/>
                  </a:cubicBezTo>
                </a:path>
              </a:pathLst>
            </a:cu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582" name="Google Shape;4582;p13"/>
            <p:cNvSpPr/>
            <p:nvPr/>
          </p:nvSpPr>
          <p:spPr>
            <a:xfrm>
              <a:off x="1705047" y="6606599"/>
              <a:ext cx="129936" cy="49612"/>
            </a:xfrm>
            <a:custGeom>
              <a:rect b="b" l="l" r="r" t="t"/>
              <a:pathLst>
                <a:path extrusionOk="0" h="11" w="31">
                  <a:moveTo>
                    <a:pt x="1" y="0"/>
                  </a:moveTo>
                  <a:cubicBezTo>
                    <a:pt x="1" y="1"/>
                    <a:pt x="1" y="2"/>
                    <a:pt x="1" y="2"/>
                  </a:cubicBezTo>
                  <a:cubicBezTo>
                    <a:pt x="1" y="5"/>
                    <a:pt x="0" y="8"/>
                    <a:pt x="0" y="11"/>
                  </a:cubicBezTo>
                  <a:cubicBezTo>
                    <a:pt x="31" y="11"/>
                    <a:pt x="31" y="11"/>
                    <a:pt x="31" y="11"/>
                  </a:cubicBezTo>
                  <a:cubicBezTo>
                    <a:pt x="23" y="5"/>
                    <a:pt x="12" y="1"/>
                    <a:pt x="1" y="0"/>
                  </a:cubicBezTo>
                </a:path>
              </a:pathLst>
            </a:custGeom>
            <a:solidFill>
              <a:srgbClr val="8ECB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583" name="Google Shape;4583;p13"/>
            <p:cNvSpPr/>
            <p:nvPr/>
          </p:nvSpPr>
          <p:spPr>
            <a:xfrm>
              <a:off x="1426274" y="6297114"/>
              <a:ext cx="283498" cy="359097"/>
            </a:xfrm>
            <a:custGeom>
              <a:rect b="b" l="l" r="r" t="t"/>
              <a:pathLst>
                <a:path extrusionOk="0" h="81" w="68">
                  <a:moveTo>
                    <a:pt x="39" y="77"/>
                  </a:moveTo>
                  <a:cubicBezTo>
                    <a:pt x="32" y="77"/>
                    <a:pt x="26" y="72"/>
                    <a:pt x="24" y="65"/>
                  </a:cubicBezTo>
                  <a:cubicBezTo>
                    <a:pt x="22" y="57"/>
                    <a:pt x="27" y="48"/>
                    <a:pt x="35" y="46"/>
                  </a:cubicBezTo>
                  <a:cubicBezTo>
                    <a:pt x="36" y="46"/>
                    <a:pt x="38" y="46"/>
                    <a:pt x="39" y="46"/>
                  </a:cubicBezTo>
                  <a:cubicBezTo>
                    <a:pt x="46" y="46"/>
                    <a:pt x="52" y="51"/>
                    <a:pt x="54" y="58"/>
                  </a:cubicBezTo>
                  <a:cubicBezTo>
                    <a:pt x="56" y="66"/>
                    <a:pt x="51" y="74"/>
                    <a:pt x="43" y="76"/>
                  </a:cubicBezTo>
                  <a:cubicBezTo>
                    <a:pt x="41" y="77"/>
                    <a:pt x="40" y="77"/>
                    <a:pt x="39" y="77"/>
                  </a:cubicBezTo>
                  <a:moveTo>
                    <a:pt x="0" y="0"/>
                  </a:moveTo>
                  <a:cubicBezTo>
                    <a:pt x="0" y="10"/>
                    <a:pt x="0" y="10"/>
                    <a:pt x="0" y="10"/>
                  </a:cubicBezTo>
                  <a:cubicBezTo>
                    <a:pt x="0" y="10"/>
                    <a:pt x="1" y="10"/>
                    <a:pt x="1" y="10"/>
                  </a:cubicBezTo>
                  <a:cubicBezTo>
                    <a:pt x="10" y="10"/>
                    <a:pt x="17" y="17"/>
                    <a:pt x="17" y="26"/>
                  </a:cubicBezTo>
                  <a:cubicBezTo>
                    <a:pt x="17" y="34"/>
                    <a:pt x="10" y="41"/>
                    <a:pt x="1" y="41"/>
                  </a:cubicBezTo>
                  <a:cubicBezTo>
                    <a:pt x="1" y="41"/>
                    <a:pt x="0" y="41"/>
                    <a:pt x="0" y="41"/>
                  </a:cubicBezTo>
                  <a:cubicBezTo>
                    <a:pt x="0" y="61"/>
                    <a:pt x="0" y="61"/>
                    <a:pt x="0" y="61"/>
                  </a:cubicBezTo>
                  <a:cubicBezTo>
                    <a:pt x="5" y="64"/>
                    <a:pt x="8" y="69"/>
                    <a:pt x="8" y="76"/>
                  </a:cubicBezTo>
                  <a:cubicBezTo>
                    <a:pt x="8" y="77"/>
                    <a:pt x="7" y="79"/>
                    <a:pt x="6" y="81"/>
                  </a:cubicBezTo>
                  <a:cubicBezTo>
                    <a:pt x="67" y="81"/>
                    <a:pt x="67" y="81"/>
                    <a:pt x="67" y="81"/>
                  </a:cubicBezTo>
                  <a:cubicBezTo>
                    <a:pt x="67" y="78"/>
                    <a:pt x="68" y="75"/>
                    <a:pt x="68" y="72"/>
                  </a:cubicBezTo>
                  <a:cubicBezTo>
                    <a:pt x="68" y="72"/>
                    <a:pt x="68" y="71"/>
                    <a:pt x="68" y="70"/>
                  </a:cubicBezTo>
                  <a:cubicBezTo>
                    <a:pt x="68" y="70"/>
                    <a:pt x="68" y="70"/>
                    <a:pt x="68" y="70"/>
                  </a:cubicBezTo>
                  <a:cubicBezTo>
                    <a:pt x="67" y="33"/>
                    <a:pt x="37" y="2"/>
                    <a:pt x="0" y="0"/>
                  </a:cubicBezTo>
                </a:path>
              </a:pathLst>
            </a:custGeom>
            <a:solidFill>
              <a:srgbClr val="8ECB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584" name="Google Shape;4584;p13"/>
            <p:cNvSpPr/>
            <p:nvPr/>
          </p:nvSpPr>
          <p:spPr>
            <a:xfrm>
              <a:off x="1426274" y="6342001"/>
              <a:ext cx="70874" cy="137024"/>
            </a:xfrm>
            <a:custGeom>
              <a:rect b="b" l="l" r="r" t="t"/>
              <a:pathLst>
                <a:path extrusionOk="0" h="31" w="17">
                  <a:moveTo>
                    <a:pt x="1" y="0"/>
                  </a:moveTo>
                  <a:cubicBezTo>
                    <a:pt x="1" y="0"/>
                    <a:pt x="0" y="0"/>
                    <a:pt x="0" y="0"/>
                  </a:cubicBezTo>
                  <a:cubicBezTo>
                    <a:pt x="0" y="31"/>
                    <a:pt x="0" y="31"/>
                    <a:pt x="0" y="31"/>
                  </a:cubicBezTo>
                  <a:cubicBezTo>
                    <a:pt x="0" y="31"/>
                    <a:pt x="1" y="31"/>
                    <a:pt x="1" y="31"/>
                  </a:cubicBezTo>
                  <a:cubicBezTo>
                    <a:pt x="10" y="31"/>
                    <a:pt x="17" y="24"/>
                    <a:pt x="17" y="16"/>
                  </a:cubicBezTo>
                  <a:cubicBezTo>
                    <a:pt x="17" y="7"/>
                    <a:pt x="10" y="0"/>
                    <a:pt x="1" y="0"/>
                  </a:cubicBezTo>
                </a:path>
              </a:pathLst>
            </a:custGeom>
            <a:solidFill>
              <a:srgbClr val="7AB6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585" name="Google Shape;4585;p13"/>
            <p:cNvSpPr/>
            <p:nvPr/>
          </p:nvSpPr>
          <p:spPr>
            <a:xfrm>
              <a:off x="1426274" y="6568799"/>
              <a:ext cx="33075" cy="87412"/>
            </a:xfrm>
            <a:custGeom>
              <a:rect b="b" l="l" r="r" t="t"/>
              <a:pathLst>
                <a:path extrusionOk="0" h="20" w="8">
                  <a:moveTo>
                    <a:pt x="0" y="0"/>
                  </a:moveTo>
                  <a:cubicBezTo>
                    <a:pt x="0" y="20"/>
                    <a:pt x="0" y="20"/>
                    <a:pt x="0" y="20"/>
                  </a:cubicBezTo>
                  <a:cubicBezTo>
                    <a:pt x="6" y="20"/>
                    <a:pt x="6" y="20"/>
                    <a:pt x="6" y="20"/>
                  </a:cubicBezTo>
                  <a:cubicBezTo>
                    <a:pt x="7" y="18"/>
                    <a:pt x="8" y="16"/>
                    <a:pt x="8" y="15"/>
                  </a:cubicBezTo>
                  <a:cubicBezTo>
                    <a:pt x="8" y="8"/>
                    <a:pt x="5" y="3"/>
                    <a:pt x="0" y="0"/>
                  </a:cubicBezTo>
                </a:path>
              </a:pathLst>
            </a:custGeom>
            <a:solidFill>
              <a:srgbClr val="7AB6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586" name="Google Shape;4586;p13"/>
            <p:cNvSpPr/>
            <p:nvPr/>
          </p:nvSpPr>
          <p:spPr>
            <a:xfrm>
              <a:off x="1518411" y="6500287"/>
              <a:ext cx="141749" cy="139386"/>
            </a:xfrm>
            <a:custGeom>
              <a:rect b="b" l="l" r="r" t="t"/>
              <a:pathLst>
                <a:path extrusionOk="0" h="31" w="34">
                  <a:moveTo>
                    <a:pt x="17" y="0"/>
                  </a:moveTo>
                  <a:cubicBezTo>
                    <a:pt x="16" y="0"/>
                    <a:pt x="14" y="0"/>
                    <a:pt x="13" y="0"/>
                  </a:cubicBezTo>
                  <a:cubicBezTo>
                    <a:pt x="5" y="2"/>
                    <a:pt x="0" y="11"/>
                    <a:pt x="2" y="19"/>
                  </a:cubicBezTo>
                  <a:cubicBezTo>
                    <a:pt x="4" y="26"/>
                    <a:pt x="10" y="31"/>
                    <a:pt x="17" y="31"/>
                  </a:cubicBezTo>
                  <a:cubicBezTo>
                    <a:pt x="18" y="31"/>
                    <a:pt x="19" y="31"/>
                    <a:pt x="21" y="30"/>
                  </a:cubicBezTo>
                  <a:cubicBezTo>
                    <a:pt x="29" y="28"/>
                    <a:pt x="34" y="20"/>
                    <a:pt x="32" y="12"/>
                  </a:cubicBezTo>
                  <a:cubicBezTo>
                    <a:pt x="30" y="5"/>
                    <a:pt x="24" y="0"/>
                    <a:pt x="17" y="0"/>
                  </a:cubicBezTo>
                </a:path>
              </a:pathLst>
            </a:custGeom>
            <a:solidFill>
              <a:srgbClr val="7AB6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587" name="Google Shape;4587;p13"/>
            <p:cNvSpPr/>
            <p:nvPr/>
          </p:nvSpPr>
          <p:spPr>
            <a:xfrm>
              <a:off x="620667" y="4558329"/>
              <a:ext cx="167736" cy="2097882"/>
            </a:xfrm>
            <a:custGeom>
              <a:rect b="b" l="l" r="r" t="t"/>
              <a:pathLst>
                <a:path extrusionOk="0" h="888" w="71">
                  <a:moveTo>
                    <a:pt x="36" y="0"/>
                  </a:moveTo>
                  <a:lnTo>
                    <a:pt x="0" y="888"/>
                  </a:lnTo>
                  <a:lnTo>
                    <a:pt x="71" y="888"/>
                  </a:lnTo>
                  <a:lnTo>
                    <a:pt x="36" y="0"/>
                  </a:lnTo>
                  <a:close/>
                </a:path>
              </a:pathLst>
            </a:custGeom>
            <a:solidFill>
              <a:srgbClr val="C56D27"/>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588" name="Google Shape;4588;p13"/>
            <p:cNvSpPr/>
            <p:nvPr/>
          </p:nvSpPr>
          <p:spPr>
            <a:xfrm>
              <a:off x="620667" y="4558329"/>
              <a:ext cx="167736" cy="2097882"/>
            </a:xfrm>
            <a:custGeom>
              <a:rect b="b" l="l" r="r" t="t"/>
              <a:pathLst>
                <a:path extrusionOk="0" h="888" w="71">
                  <a:moveTo>
                    <a:pt x="36" y="0"/>
                  </a:moveTo>
                  <a:lnTo>
                    <a:pt x="0" y="888"/>
                  </a:lnTo>
                  <a:lnTo>
                    <a:pt x="71" y="888"/>
                  </a:lnTo>
                  <a:lnTo>
                    <a:pt x="36"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589" name="Google Shape;4589;p13"/>
            <p:cNvSpPr/>
            <p:nvPr/>
          </p:nvSpPr>
          <p:spPr>
            <a:xfrm>
              <a:off x="-73902" y="4794577"/>
              <a:ext cx="770169" cy="399259"/>
            </a:xfrm>
            <a:custGeom>
              <a:rect b="b" l="l" r="r" t="t"/>
              <a:pathLst>
                <a:path extrusionOk="0" h="169" w="326">
                  <a:moveTo>
                    <a:pt x="326" y="129"/>
                  </a:moveTo>
                  <a:lnTo>
                    <a:pt x="246" y="52"/>
                  </a:lnTo>
                  <a:lnTo>
                    <a:pt x="237" y="94"/>
                  </a:lnTo>
                  <a:lnTo>
                    <a:pt x="190" y="11"/>
                  </a:lnTo>
                  <a:lnTo>
                    <a:pt x="179" y="64"/>
                  </a:lnTo>
                  <a:lnTo>
                    <a:pt x="140" y="0"/>
                  </a:lnTo>
                  <a:lnTo>
                    <a:pt x="0" y="92"/>
                  </a:lnTo>
                  <a:lnTo>
                    <a:pt x="326" y="169"/>
                  </a:lnTo>
                  <a:lnTo>
                    <a:pt x="326" y="129"/>
                  </a:lnTo>
                  <a:close/>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590" name="Google Shape;4590;p13"/>
            <p:cNvSpPr/>
            <p:nvPr/>
          </p:nvSpPr>
          <p:spPr>
            <a:xfrm>
              <a:off x="-73902" y="5011925"/>
              <a:ext cx="770169" cy="368547"/>
            </a:xfrm>
            <a:custGeom>
              <a:rect b="b" l="l" r="r" t="t"/>
              <a:pathLst>
                <a:path extrusionOk="0" h="156" w="326">
                  <a:moveTo>
                    <a:pt x="310" y="112"/>
                  </a:moveTo>
                  <a:lnTo>
                    <a:pt x="207" y="144"/>
                  </a:lnTo>
                  <a:lnTo>
                    <a:pt x="216" y="103"/>
                  </a:lnTo>
                  <a:lnTo>
                    <a:pt x="138" y="156"/>
                  </a:lnTo>
                  <a:lnTo>
                    <a:pt x="151" y="103"/>
                  </a:lnTo>
                  <a:lnTo>
                    <a:pt x="89" y="144"/>
                  </a:lnTo>
                  <a:lnTo>
                    <a:pt x="0" y="0"/>
                  </a:lnTo>
                  <a:lnTo>
                    <a:pt x="326" y="77"/>
                  </a:lnTo>
                  <a:lnTo>
                    <a:pt x="310" y="112"/>
                  </a:lnTo>
                  <a:close/>
                </a:path>
              </a:pathLst>
            </a:cu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591" name="Google Shape;4591;p13"/>
            <p:cNvSpPr/>
            <p:nvPr/>
          </p:nvSpPr>
          <p:spPr>
            <a:xfrm>
              <a:off x="219046" y="4487455"/>
              <a:ext cx="477221" cy="642594"/>
            </a:xfrm>
            <a:custGeom>
              <a:rect b="b" l="l" r="r" t="t"/>
              <a:pathLst>
                <a:path extrusionOk="0" h="272" w="202">
                  <a:moveTo>
                    <a:pt x="177" y="135"/>
                  </a:moveTo>
                  <a:lnTo>
                    <a:pt x="154" y="154"/>
                  </a:lnTo>
                  <a:lnTo>
                    <a:pt x="161" y="85"/>
                  </a:lnTo>
                  <a:lnTo>
                    <a:pt x="133" y="109"/>
                  </a:lnTo>
                  <a:lnTo>
                    <a:pt x="140" y="55"/>
                  </a:lnTo>
                  <a:lnTo>
                    <a:pt x="0" y="0"/>
                  </a:lnTo>
                  <a:lnTo>
                    <a:pt x="202" y="272"/>
                  </a:lnTo>
                  <a:lnTo>
                    <a:pt x="177" y="135"/>
                  </a:lnTo>
                  <a:close/>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592" name="Google Shape;4592;p13"/>
            <p:cNvSpPr/>
            <p:nvPr/>
          </p:nvSpPr>
          <p:spPr>
            <a:xfrm>
              <a:off x="219046" y="4487455"/>
              <a:ext cx="477221" cy="642594"/>
            </a:xfrm>
            <a:custGeom>
              <a:rect b="b" l="l" r="r" t="t"/>
              <a:pathLst>
                <a:path extrusionOk="0" h="272" w="202">
                  <a:moveTo>
                    <a:pt x="74" y="220"/>
                  </a:moveTo>
                  <a:lnTo>
                    <a:pt x="97" y="201"/>
                  </a:lnTo>
                  <a:lnTo>
                    <a:pt x="32" y="194"/>
                  </a:lnTo>
                  <a:lnTo>
                    <a:pt x="60" y="169"/>
                  </a:lnTo>
                  <a:lnTo>
                    <a:pt x="9" y="164"/>
                  </a:lnTo>
                  <a:lnTo>
                    <a:pt x="0" y="0"/>
                  </a:lnTo>
                  <a:lnTo>
                    <a:pt x="202" y="272"/>
                  </a:lnTo>
                  <a:lnTo>
                    <a:pt x="74" y="220"/>
                  </a:lnTo>
                  <a:close/>
                </a:path>
              </a:pathLst>
            </a:cu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593" name="Google Shape;4593;p13"/>
            <p:cNvSpPr/>
            <p:nvPr/>
          </p:nvSpPr>
          <p:spPr>
            <a:xfrm>
              <a:off x="708079" y="4258294"/>
              <a:ext cx="231523" cy="980429"/>
            </a:xfrm>
            <a:custGeom>
              <a:rect b="b" l="l" r="r" t="t"/>
              <a:pathLst>
                <a:path extrusionOk="0" h="415" w="98">
                  <a:moveTo>
                    <a:pt x="75" y="266"/>
                  </a:moveTo>
                  <a:lnTo>
                    <a:pt x="39" y="266"/>
                  </a:lnTo>
                  <a:lnTo>
                    <a:pt x="96" y="206"/>
                  </a:lnTo>
                  <a:lnTo>
                    <a:pt x="54" y="206"/>
                  </a:lnTo>
                  <a:lnTo>
                    <a:pt x="98" y="161"/>
                  </a:lnTo>
                  <a:lnTo>
                    <a:pt x="6" y="0"/>
                  </a:lnTo>
                  <a:lnTo>
                    <a:pt x="0" y="415"/>
                  </a:lnTo>
                  <a:lnTo>
                    <a:pt x="75" y="266"/>
                  </a:lnTo>
                  <a:close/>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594" name="Google Shape;4594;p13"/>
            <p:cNvSpPr/>
            <p:nvPr/>
          </p:nvSpPr>
          <p:spPr>
            <a:xfrm>
              <a:off x="708079" y="4258294"/>
              <a:ext cx="231523" cy="980429"/>
            </a:xfrm>
            <a:custGeom>
              <a:rect b="b" l="l" r="r" t="t"/>
              <a:pathLst>
                <a:path extrusionOk="0" h="415" w="98">
                  <a:moveTo>
                    <a:pt x="75" y="266"/>
                  </a:moveTo>
                  <a:lnTo>
                    <a:pt x="39" y="266"/>
                  </a:lnTo>
                  <a:lnTo>
                    <a:pt x="96" y="206"/>
                  </a:lnTo>
                  <a:lnTo>
                    <a:pt x="54" y="206"/>
                  </a:lnTo>
                  <a:lnTo>
                    <a:pt x="98" y="161"/>
                  </a:lnTo>
                  <a:lnTo>
                    <a:pt x="6" y="0"/>
                  </a:lnTo>
                  <a:lnTo>
                    <a:pt x="0" y="415"/>
                  </a:lnTo>
                  <a:lnTo>
                    <a:pt x="75" y="266"/>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595" name="Google Shape;4595;p13"/>
            <p:cNvSpPr/>
            <p:nvPr/>
          </p:nvSpPr>
          <p:spPr>
            <a:xfrm>
              <a:off x="467106" y="4258294"/>
              <a:ext cx="255148" cy="980429"/>
            </a:xfrm>
            <a:custGeom>
              <a:rect b="b" l="l" r="r" t="t"/>
              <a:pathLst>
                <a:path extrusionOk="0" h="415" w="108">
                  <a:moveTo>
                    <a:pt x="21" y="264"/>
                  </a:moveTo>
                  <a:lnTo>
                    <a:pt x="56" y="264"/>
                  </a:lnTo>
                  <a:lnTo>
                    <a:pt x="1" y="204"/>
                  </a:lnTo>
                  <a:lnTo>
                    <a:pt x="44" y="206"/>
                  </a:lnTo>
                  <a:lnTo>
                    <a:pt x="0" y="159"/>
                  </a:lnTo>
                  <a:lnTo>
                    <a:pt x="108" y="0"/>
                  </a:lnTo>
                  <a:lnTo>
                    <a:pt x="102" y="415"/>
                  </a:lnTo>
                  <a:lnTo>
                    <a:pt x="21" y="264"/>
                  </a:lnTo>
                  <a:close/>
                </a:path>
              </a:pathLst>
            </a:cu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596" name="Google Shape;4596;p13"/>
            <p:cNvSpPr/>
            <p:nvPr/>
          </p:nvSpPr>
          <p:spPr>
            <a:xfrm>
              <a:off x="467106" y="4258294"/>
              <a:ext cx="255148" cy="980429"/>
            </a:xfrm>
            <a:custGeom>
              <a:rect b="b" l="l" r="r" t="t"/>
              <a:pathLst>
                <a:path extrusionOk="0" h="415" w="108">
                  <a:moveTo>
                    <a:pt x="21" y="264"/>
                  </a:moveTo>
                  <a:lnTo>
                    <a:pt x="56" y="264"/>
                  </a:lnTo>
                  <a:lnTo>
                    <a:pt x="1" y="204"/>
                  </a:lnTo>
                  <a:lnTo>
                    <a:pt x="44" y="206"/>
                  </a:lnTo>
                  <a:lnTo>
                    <a:pt x="0" y="159"/>
                  </a:lnTo>
                  <a:lnTo>
                    <a:pt x="108" y="0"/>
                  </a:lnTo>
                  <a:lnTo>
                    <a:pt x="102" y="415"/>
                  </a:lnTo>
                  <a:lnTo>
                    <a:pt x="21" y="264"/>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597" name="Google Shape;4597;p13"/>
            <p:cNvSpPr/>
            <p:nvPr/>
          </p:nvSpPr>
          <p:spPr>
            <a:xfrm>
              <a:off x="705716" y="4794577"/>
              <a:ext cx="770169" cy="399259"/>
            </a:xfrm>
            <a:custGeom>
              <a:rect b="b" l="l" r="r" t="t"/>
              <a:pathLst>
                <a:path extrusionOk="0" h="169" w="326">
                  <a:moveTo>
                    <a:pt x="1" y="129"/>
                  </a:moveTo>
                  <a:lnTo>
                    <a:pt x="79" y="52"/>
                  </a:lnTo>
                  <a:lnTo>
                    <a:pt x="88" y="94"/>
                  </a:lnTo>
                  <a:lnTo>
                    <a:pt x="136" y="11"/>
                  </a:lnTo>
                  <a:lnTo>
                    <a:pt x="149" y="64"/>
                  </a:lnTo>
                  <a:lnTo>
                    <a:pt x="186" y="0"/>
                  </a:lnTo>
                  <a:lnTo>
                    <a:pt x="326" y="92"/>
                  </a:lnTo>
                  <a:lnTo>
                    <a:pt x="0" y="169"/>
                  </a:lnTo>
                  <a:lnTo>
                    <a:pt x="1" y="129"/>
                  </a:lnTo>
                  <a:close/>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598" name="Google Shape;4598;p13"/>
            <p:cNvSpPr/>
            <p:nvPr/>
          </p:nvSpPr>
          <p:spPr>
            <a:xfrm>
              <a:off x="705716" y="4794577"/>
              <a:ext cx="770169" cy="399259"/>
            </a:xfrm>
            <a:custGeom>
              <a:rect b="b" l="l" r="r" t="t"/>
              <a:pathLst>
                <a:path extrusionOk="0" h="169" w="326">
                  <a:moveTo>
                    <a:pt x="1" y="129"/>
                  </a:moveTo>
                  <a:lnTo>
                    <a:pt x="79" y="52"/>
                  </a:lnTo>
                  <a:lnTo>
                    <a:pt x="88" y="94"/>
                  </a:lnTo>
                  <a:lnTo>
                    <a:pt x="136" y="11"/>
                  </a:lnTo>
                  <a:lnTo>
                    <a:pt x="149" y="64"/>
                  </a:lnTo>
                  <a:lnTo>
                    <a:pt x="186" y="0"/>
                  </a:lnTo>
                  <a:lnTo>
                    <a:pt x="326" y="92"/>
                  </a:lnTo>
                  <a:lnTo>
                    <a:pt x="0" y="169"/>
                  </a:lnTo>
                  <a:lnTo>
                    <a:pt x="1" y="129"/>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599" name="Google Shape;4599;p13"/>
            <p:cNvSpPr/>
            <p:nvPr/>
          </p:nvSpPr>
          <p:spPr>
            <a:xfrm>
              <a:off x="705716" y="5011925"/>
              <a:ext cx="770169" cy="368547"/>
            </a:xfrm>
            <a:custGeom>
              <a:rect b="b" l="l" r="r" t="t"/>
              <a:pathLst>
                <a:path extrusionOk="0" h="156" w="326">
                  <a:moveTo>
                    <a:pt x="17" y="112"/>
                  </a:moveTo>
                  <a:lnTo>
                    <a:pt x="118" y="144"/>
                  </a:lnTo>
                  <a:lnTo>
                    <a:pt x="111" y="103"/>
                  </a:lnTo>
                  <a:lnTo>
                    <a:pt x="188" y="156"/>
                  </a:lnTo>
                  <a:lnTo>
                    <a:pt x="177" y="103"/>
                  </a:lnTo>
                  <a:lnTo>
                    <a:pt x="237" y="144"/>
                  </a:lnTo>
                  <a:lnTo>
                    <a:pt x="326" y="0"/>
                  </a:lnTo>
                  <a:lnTo>
                    <a:pt x="0" y="77"/>
                  </a:lnTo>
                  <a:lnTo>
                    <a:pt x="17" y="112"/>
                  </a:lnTo>
                  <a:close/>
                </a:path>
              </a:pathLst>
            </a:cu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600" name="Google Shape;4600;p13"/>
            <p:cNvSpPr/>
            <p:nvPr/>
          </p:nvSpPr>
          <p:spPr>
            <a:xfrm>
              <a:off x="705716" y="5011925"/>
              <a:ext cx="770169" cy="368547"/>
            </a:xfrm>
            <a:custGeom>
              <a:rect b="b" l="l" r="r" t="t"/>
              <a:pathLst>
                <a:path extrusionOk="0" h="156" w="326">
                  <a:moveTo>
                    <a:pt x="17" y="112"/>
                  </a:moveTo>
                  <a:lnTo>
                    <a:pt x="118" y="144"/>
                  </a:lnTo>
                  <a:lnTo>
                    <a:pt x="111" y="103"/>
                  </a:lnTo>
                  <a:lnTo>
                    <a:pt x="188" y="156"/>
                  </a:lnTo>
                  <a:lnTo>
                    <a:pt x="177" y="103"/>
                  </a:lnTo>
                  <a:lnTo>
                    <a:pt x="237" y="144"/>
                  </a:lnTo>
                  <a:lnTo>
                    <a:pt x="326" y="0"/>
                  </a:lnTo>
                  <a:lnTo>
                    <a:pt x="0" y="77"/>
                  </a:lnTo>
                  <a:lnTo>
                    <a:pt x="17" y="112"/>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601" name="Google Shape;4601;p13"/>
            <p:cNvSpPr/>
            <p:nvPr/>
          </p:nvSpPr>
          <p:spPr>
            <a:xfrm>
              <a:off x="708079" y="4487455"/>
              <a:ext cx="481946" cy="642594"/>
            </a:xfrm>
            <a:custGeom>
              <a:rect b="b" l="l" r="r" t="t"/>
              <a:pathLst>
                <a:path extrusionOk="0" h="272" w="204">
                  <a:moveTo>
                    <a:pt x="27" y="135"/>
                  </a:moveTo>
                  <a:lnTo>
                    <a:pt x="50" y="154"/>
                  </a:lnTo>
                  <a:lnTo>
                    <a:pt x="43" y="85"/>
                  </a:lnTo>
                  <a:lnTo>
                    <a:pt x="70" y="109"/>
                  </a:lnTo>
                  <a:lnTo>
                    <a:pt x="64" y="55"/>
                  </a:lnTo>
                  <a:lnTo>
                    <a:pt x="204" y="0"/>
                  </a:lnTo>
                  <a:lnTo>
                    <a:pt x="0" y="272"/>
                  </a:lnTo>
                  <a:lnTo>
                    <a:pt x="27" y="135"/>
                  </a:lnTo>
                  <a:close/>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602" name="Google Shape;4602;p13"/>
            <p:cNvSpPr/>
            <p:nvPr/>
          </p:nvSpPr>
          <p:spPr>
            <a:xfrm>
              <a:off x="708079" y="4487455"/>
              <a:ext cx="481946" cy="642594"/>
            </a:xfrm>
            <a:custGeom>
              <a:rect b="b" l="l" r="r" t="t"/>
              <a:pathLst>
                <a:path extrusionOk="0" h="272" w="204">
                  <a:moveTo>
                    <a:pt x="27" y="135"/>
                  </a:moveTo>
                  <a:lnTo>
                    <a:pt x="50" y="154"/>
                  </a:lnTo>
                  <a:lnTo>
                    <a:pt x="43" y="85"/>
                  </a:lnTo>
                  <a:lnTo>
                    <a:pt x="70" y="109"/>
                  </a:lnTo>
                  <a:lnTo>
                    <a:pt x="64" y="55"/>
                  </a:lnTo>
                  <a:lnTo>
                    <a:pt x="204" y="0"/>
                  </a:lnTo>
                  <a:lnTo>
                    <a:pt x="0" y="272"/>
                  </a:lnTo>
                  <a:lnTo>
                    <a:pt x="27" y="135"/>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603" name="Google Shape;4603;p13"/>
            <p:cNvSpPr/>
            <p:nvPr/>
          </p:nvSpPr>
          <p:spPr>
            <a:xfrm>
              <a:off x="708079" y="4487455"/>
              <a:ext cx="481946" cy="642594"/>
            </a:xfrm>
            <a:custGeom>
              <a:rect b="b" l="l" r="r" t="t"/>
              <a:pathLst>
                <a:path extrusionOk="0" h="272" w="204">
                  <a:moveTo>
                    <a:pt x="128" y="220"/>
                  </a:moveTo>
                  <a:lnTo>
                    <a:pt x="107" y="201"/>
                  </a:lnTo>
                  <a:lnTo>
                    <a:pt x="172" y="194"/>
                  </a:lnTo>
                  <a:lnTo>
                    <a:pt x="144" y="169"/>
                  </a:lnTo>
                  <a:lnTo>
                    <a:pt x="195" y="164"/>
                  </a:lnTo>
                  <a:lnTo>
                    <a:pt x="204" y="0"/>
                  </a:lnTo>
                  <a:lnTo>
                    <a:pt x="0" y="272"/>
                  </a:lnTo>
                  <a:lnTo>
                    <a:pt x="128" y="220"/>
                  </a:lnTo>
                  <a:close/>
                </a:path>
              </a:pathLst>
            </a:cu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604" name="Google Shape;4604;p13"/>
            <p:cNvSpPr/>
            <p:nvPr/>
          </p:nvSpPr>
          <p:spPr>
            <a:xfrm>
              <a:off x="708079" y="4487455"/>
              <a:ext cx="481946" cy="642594"/>
            </a:xfrm>
            <a:custGeom>
              <a:rect b="b" l="l" r="r" t="t"/>
              <a:pathLst>
                <a:path extrusionOk="0" h="272" w="204">
                  <a:moveTo>
                    <a:pt x="128" y="220"/>
                  </a:moveTo>
                  <a:lnTo>
                    <a:pt x="107" y="201"/>
                  </a:lnTo>
                  <a:lnTo>
                    <a:pt x="172" y="194"/>
                  </a:lnTo>
                  <a:lnTo>
                    <a:pt x="144" y="169"/>
                  </a:lnTo>
                  <a:lnTo>
                    <a:pt x="195" y="164"/>
                  </a:lnTo>
                  <a:lnTo>
                    <a:pt x="204" y="0"/>
                  </a:lnTo>
                  <a:lnTo>
                    <a:pt x="0" y="272"/>
                  </a:lnTo>
                  <a:lnTo>
                    <a:pt x="128" y="22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605" name="Google Shape;4605;p13"/>
            <p:cNvSpPr/>
            <p:nvPr/>
          </p:nvSpPr>
          <p:spPr>
            <a:xfrm>
              <a:off x="523805" y="5118237"/>
              <a:ext cx="160649" cy="167736"/>
            </a:xfrm>
            <a:prstGeom prst="ellipse">
              <a:avLst/>
            </a:prstGeom>
            <a:solidFill>
              <a:srgbClr val="94521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606" name="Google Shape;4606;p13"/>
            <p:cNvSpPr/>
            <p:nvPr/>
          </p:nvSpPr>
          <p:spPr>
            <a:xfrm>
              <a:off x="575780" y="5224548"/>
              <a:ext cx="158286" cy="167736"/>
            </a:xfrm>
            <a:prstGeom prst="ellipse">
              <a:avLst/>
            </a:prstGeom>
            <a:solidFill>
              <a:srgbClr val="94521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607" name="Google Shape;4607;p13"/>
            <p:cNvSpPr/>
            <p:nvPr/>
          </p:nvSpPr>
          <p:spPr>
            <a:xfrm>
              <a:off x="658467" y="5099337"/>
              <a:ext cx="158286" cy="170099"/>
            </a:xfrm>
            <a:prstGeom prst="ellipse">
              <a:avLst/>
            </a:prstGeom>
            <a:solidFill>
              <a:srgbClr val="94521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608" name="Google Shape;4608;p13"/>
            <p:cNvSpPr/>
            <p:nvPr/>
          </p:nvSpPr>
          <p:spPr>
            <a:xfrm>
              <a:off x="708079" y="5189111"/>
              <a:ext cx="160649" cy="167736"/>
            </a:xfrm>
            <a:prstGeom prst="ellipse">
              <a:avLst/>
            </a:prstGeom>
            <a:solidFill>
              <a:srgbClr val="94521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609" name="Google Shape;4609;p13"/>
            <p:cNvSpPr/>
            <p:nvPr/>
          </p:nvSpPr>
          <p:spPr>
            <a:xfrm>
              <a:off x="852190" y="4718978"/>
              <a:ext cx="11812" cy="9450"/>
            </a:xfrm>
            <a:custGeom>
              <a:rect b="b" l="l" r="r" t="t"/>
              <a:pathLst>
                <a:path extrusionOk="0" h="4" w="5">
                  <a:moveTo>
                    <a:pt x="5" y="0"/>
                  </a:moveTo>
                  <a:lnTo>
                    <a:pt x="0" y="4"/>
                  </a:lnTo>
                  <a:lnTo>
                    <a:pt x="0" y="4"/>
                  </a:lnTo>
                  <a:lnTo>
                    <a:pt x="5" y="0"/>
                  </a:lnTo>
                  <a:close/>
                </a:path>
              </a:pathLst>
            </a:custGeom>
            <a:solidFill>
              <a:srgbClr val="FFF09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610" name="Google Shape;4610;p13"/>
            <p:cNvSpPr/>
            <p:nvPr/>
          </p:nvSpPr>
          <p:spPr>
            <a:xfrm>
              <a:off x="852190" y="4718978"/>
              <a:ext cx="11812" cy="9450"/>
            </a:xfrm>
            <a:custGeom>
              <a:rect b="b" l="l" r="r" t="t"/>
              <a:pathLst>
                <a:path extrusionOk="0" h="4" w="5">
                  <a:moveTo>
                    <a:pt x="5" y="0"/>
                  </a:moveTo>
                  <a:lnTo>
                    <a:pt x="0" y="4"/>
                  </a:lnTo>
                  <a:lnTo>
                    <a:pt x="0" y="4"/>
                  </a:lnTo>
                  <a:lnTo>
                    <a:pt x="5"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611" name="Google Shape;4611;p13"/>
            <p:cNvSpPr/>
            <p:nvPr/>
          </p:nvSpPr>
          <p:spPr>
            <a:xfrm>
              <a:off x="712804" y="4258294"/>
              <a:ext cx="200811" cy="836318"/>
            </a:xfrm>
            <a:custGeom>
              <a:rect b="b" l="l" r="r" t="t"/>
              <a:pathLst>
                <a:path extrusionOk="0" h="354" w="85">
                  <a:moveTo>
                    <a:pt x="4" y="0"/>
                  </a:moveTo>
                  <a:lnTo>
                    <a:pt x="0" y="354"/>
                  </a:lnTo>
                  <a:lnTo>
                    <a:pt x="2" y="353"/>
                  </a:lnTo>
                  <a:lnTo>
                    <a:pt x="25" y="232"/>
                  </a:lnTo>
                  <a:lnTo>
                    <a:pt x="48" y="251"/>
                  </a:lnTo>
                  <a:lnTo>
                    <a:pt x="41" y="182"/>
                  </a:lnTo>
                  <a:lnTo>
                    <a:pt x="59" y="199"/>
                  </a:lnTo>
                  <a:lnTo>
                    <a:pt x="64" y="195"/>
                  </a:lnTo>
                  <a:lnTo>
                    <a:pt x="66" y="191"/>
                  </a:lnTo>
                  <a:lnTo>
                    <a:pt x="62" y="152"/>
                  </a:lnTo>
                  <a:lnTo>
                    <a:pt x="85" y="142"/>
                  </a:lnTo>
                  <a:lnTo>
                    <a:pt x="4" y="0"/>
                  </a:lnTo>
                  <a:close/>
                </a:path>
              </a:pathLst>
            </a:custGeom>
            <a:solidFill>
              <a:srgbClr val="8ECB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612" name="Google Shape;4612;p13"/>
            <p:cNvSpPr/>
            <p:nvPr/>
          </p:nvSpPr>
          <p:spPr>
            <a:xfrm>
              <a:off x="712804" y="4258294"/>
              <a:ext cx="200811" cy="836318"/>
            </a:xfrm>
            <a:custGeom>
              <a:rect b="b" l="l" r="r" t="t"/>
              <a:pathLst>
                <a:path extrusionOk="0" h="354" w="85">
                  <a:moveTo>
                    <a:pt x="4" y="0"/>
                  </a:moveTo>
                  <a:lnTo>
                    <a:pt x="0" y="354"/>
                  </a:lnTo>
                  <a:lnTo>
                    <a:pt x="2" y="353"/>
                  </a:lnTo>
                  <a:lnTo>
                    <a:pt x="25" y="232"/>
                  </a:lnTo>
                  <a:lnTo>
                    <a:pt x="48" y="251"/>
                  </a:lnTo>
                  <a:lnTo>
                    <a:pt x="41" y="182"/>
                  </a:lnTo>
                  <a:lnTo>
                    <a:pt x="59" y="199"/>
                  </a:lnTo>
                  <a:lnTo>
                    <a:pt x="64" y="195"/>
                  </a:lnTo>
                  <a:lnTo>
                    <a:pt x="66" y="191"/>
                  </a:lnTo>
                  <a:lnTo>
                    <a:pt x="62" y="152"/>
                  </a:lnTo>
                  <a:lnTo>
                    <a:pt x="85" y="142"/>
                  </a:lnTo>
                  <a:lnTo>
                    <a:pt x="4"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613" name="Google Shape;4613;p13"/>
            <p:cNvSpPr/>
            <p:nvPr/>
          </p:nvSpPr>
          <p:spPr>
            <a:xfrm>
              <a:off x="705716" y="4258294"/>
              <a:ext cx="16537" cy="850493"/>
            </a:xfrm>
            <a:custGeom>
              <a:rect b="b" l="l" r="r" t="t"/>
              <a:pathLst>
                <a:path extrusionOk="0" h="192" w="4">
                  <a:moveTo>
                    <a:pt x="4" y="0"/>
                  </a:moveTo>
                  <a:cubicBezTo>
                    <a:pt x="4" y="0"/>
                    <a:pt x="4" y="0"/>
                    <a:pt x="4" y="0"/>
                  </a:cubicBezTo>
                  <a:cubicBezTo>
                    <a:pt x="0" y="5"/>
                    <a:pt x="0" y="5"/>
                    <a:pt x="0" y="5"/>
                  </a:cubicBezTo>
                  <a:cubicBezTo>
                    <a:pt x="0" y="192"/>
                    <a:pt x="0" y="192"/>
                    <a:pt x="0" y="192"/>
                  </a:cubicBezTo>
                  <a:cubicBezTo>
                    <a:pt x="0" y="192"/>
                    <a:pt x="0" y="192"/>
                    <a:pt x="1" y="191"/>
                  </a:cubicBezTo>
                  <a:cubicBezTo>
                    <a:pt x="1" y="190"/>
                    <a:pt x="1" y="190"/>
                    <a:pt x="1" y="190"/>
                  </a:cubicBezTo>
                  <a:cubicBezTo>
                    <a:pt x="2" y="189"/>
                    <a:pt x="2" y="189"/>
                    <a:pt x="2" y="189"/>
                  </a:cubicBezTo>
                  <a:cubicBezTo>
                    <a:pt x="4" y="0"/>
                    <a:pt x="4" y="0"/>
                    <a:pt x="4" y="0"/>
                  </a:cubicBezTo>
                </a:path>
              </a:pathLst>
            </a:custGeom>
            <a:solidFill>
              <a:srgbClr val="7AB6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614" name="Google Shape;4614;p13"/>
            <p:cNvSpPr/>
            <p:nvPr/>
          </p:nvSpPr>
          <p:spPr>
            <a:xfrm>
              <a:off x="708079" y="5092249"/>
              <a:ext cx="9450" cy="11812"/>
            </a:xfrm>
            <a:custGeom>
              <a:rect b="b" l="l" r="r" t="t"/>
              <a:pathLst>
                <a:path extrusionOk="0" h="3" w="2">
                  <a:moveTo>
                    <a:pt x="2" y="0"/>
                  </a:moveTo>
                  <a:cubicBezTo>
                    <a:pt x="1" y="1"/>
                    <a:pt x="1" y="1"/>
                    <a:pt x="1" y="1"/>
                  </a:cubicBezTo>
                  <a:cubicBezTo>
                    <a:pt x="0" y="2"/>
                    <a:pt x="0" y="2"/>
                    <a:pt x="0" y="2"/>
                  </a:cubicBezTo>
                  <a:cubicBezTo>
                    <a:pt x="0" y="3"/>
                    <a:pt x="0" y="3"/>
                    <a:pt x="0" y="3"/>
                  </a:cubicBezTo>
                  <a:cubicBezTo>
                    <a:pt x="0" y="3"/>
                    <a:pt x="1" y="3"/>
                    <a:pt x="2" y="3"/>
                  </a:cubicBezTo>
                  <a:cubicBezTo>
                    <a:pt x="2" y="0"/>
                    <a:pt x="2" y="0"/>
                    <a:pt x="2" y="0"/>
                  </a:cubicBezTo>
                </a:path>
              </a:pathLst>
            </a:custGeom>
            <a:solidFill>
              <a:srgbClr val="8ECB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615" name="Google Shape;4615;p13"/>
            <p:cNvSpPr/>
            <p:nvPr/>
          </p:nvSpPr>
          <p:spPr>
            <a:xfrm>
              <a:off x="1048276" y="4487455"/>
              <a:ext cx="141749" cy="427609"/>
            </a:xfrm>
            <a:custGeom>
              <a:rect b="b" l="l" r="r" t="t"/>
              <a:pathLst>
                <a:path extrusionOk="0" h="181" w="60">
                  <a:moveTo>
                    <a:pt x="0" y="169"/>
                  </a:moveTo>
                  <a:lnTo>
                    <a:pt x="0" y="169"/>
                  </a:lnTo>
                  <a:lnTo>
                    <a:pt x="11" y="181"/>
                  </a:lnTo>
                  <a:lnTo>
                    <a:pt x="11" y="181"/>
                  </a:lnTo>
                  <a:lnTo>
                    <a:pt x="0" y="169"/>
                  </a:lnTo>
                  <a:close/>
                  <a:moveTo>
                    <a:pt x="60" y="0"/>
                  </a:moveTo>
                  <a:lnTo>
                    <a:pt x="53" y="137"/>
                  </a:lnTo>
                  <a:lnTo>
                    <a:pt x="53" y="137"/>
                  </a:lnTo>
                  <a:lnTo>
                    <a:pt x="60" y="0"/>
                  </a:lnTo>
                  <a:close/>
                </a:path>
              </a:pathLst>
            </a:custGeom>
            <a:solidFill>
              <a:srgbClr val="FFF09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616" name="Google Shape;4616;p13"/>
            <p:cNvSpPr/>
            <p:nvPr/>
          </p:nvSpPr>
          <p:spPr>
            <a:xfrm>
              <a:off x="1048276" y="4487455"/>
              <a:ext cx="141749" cy="427609"/>
            </a:xfrm>
            <a:custGeom>
              <a:rect b="b" l="l" r="r" t="t"/>
              <a:pathLst>
                <a:path extrusionOk="0" h="181" w="60">
                  <a:moveTo>
                    <a:pt x="0" y="169"/>
                  </a:moveTo>
                  <a:lnTo>
                    <a:pt x="0" y="169"/>
                  </a:lnTo>
                  <a:lnTo>
                    <a:pt x="11" y="181"/>
                  </a:lnTo>
                  <a:lnTo>
                    <a:pt x="11" y="181"/>
                  </a:lnTo>
                  <a:lnTo>
                    <a:pt x="0" y="169"/>
                  </a:lnTo>
                  <a:moveTo>
                    <a:pt x="60" y="0"/>
                  </a:moveTo>
                  <a:lnTo>
                    <a:pt x="53" y="137"/>
                  </a:lnTo>
                  <a:lnTo>
                    <a:pt x="53" y="137"/>
                  </a:lnTo>
                  <a:lnTo>
                    <a:pt x="60"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617" name="Google Shape;4617;p13"/>
            <p:cNvSpPr/>
            <p:nvPr/>
          </p:nvSpPr>
          <p:spPr>
            <a:xfrm>
              <a:off x="771866" y="4811114"/>
              <a:ext cx="704019" cy="356734"/>
            </a:xfrm>
            <a:custGeom>
              <a:rect b="b" l="l" r="r" t="t"/>
              <a:pathLst>
                <a:path extrusionOk="0" h="80" w="168">
                  <a:moveTo>
                    <a:pt x="96" y="0"/>
                  </a:moveTo>
                  <a:cubicBezTo>
                    <a:pt x="95" y="14"/>
                    <a:pt x="95" y="14"/>
                    <a:pt x="95" y="14"/>
                  </a:cubicBezTo>
                  <a:cubicBezTo>
                    <a:pt x="76" y="16"/>
                    <a:pt x="76" y="16"/>
                    <a:pt x="76" y="16"/>
                  </a:cubicBezTo>
                  <a:cubicBezTo>
                    <a:pt x="72" y="23"/>
                    <a:pt x="72" y="23"/>
                    <a:pt x="72" y="23"/>
                  </a:cubicBezTo>
                  <a:cubicBezTo>
                    <a:pt x="72" y="23"/>
                    <a:pt x="72" y="23"/>
                    <a:pt x="72" y="23"/>
                  </a:cubicBezTo>
                  <a:cubicBezTo>
                    <a:pt x="72" y="23"/>
                    <a:pt x="72" y="23"/>
                    <a:pt x="72" y="23"/>
                  </a:cubicBezTo>
                  <a:cubicBezTo>
                    <a:pt x="82" y="30"/>
                    <a:pt x="82" y="30"/>
                    <a:pt x="82" y="30"/>
                  </a:cubicBezTo>
                  <a:cubicBezTo>
                    <a:pt x="45" y="34"/>
                    <a:pt x="45" y="34"/>
                    <a:pt x="45" y="34"/>
                  </a:cubicBezTo>
                  <a:cubicBezTo>
                    <a:pt x="57" y="44"/>
                    <a:pt x="57" y="44"/>
                    <a:pt x="57" y="44"/>
                  </a:cubicBezTo>
                  <a:cubicBezTo>
                    <a:pt x="0" y="67"/>
                    <a:pt x="0" y="67"/>
                    <a:pt x="0" y="67"/>
                  </a:cubicBezTo>
                  <a:cubicBezTo>
                    <a:pt x="6" y="69"/>
                    <a:pt x="10" y="74"/>
                    <a:pt x="11" y="80"/>
                  </a:cubicBezTo>
                  <a:cubicBezTo>
                    <a:pt x="168" y="45"/>
                    <a:pt x="168" y="45"/>
                    <a:pt x="168" y="45"/>
                  </a:cubicBezTo>
                  <a:cubicBezTo>
                    <a:pt x="96" y="0"/>
                    <a:pt x="96" y="0"/>
                    <a:pt x="96" y="0"/>
                  </a:cubicBezTo>
                  <a:cubicBezTo>
                    <a:pt x="96" y="0"/>
                    <a:pt x="96" y="0"/>
                    <a:pt x="96" y="0"/>
                  </a:cubicBezTo>
                </a:path>
              </a:pathLst>
            </a:custGeom>
            <a:solidFill>
              <a:srgbClr val="8ECB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618" name="Google Shape;4618;p13"/>
            <p:cNvSpPr/>
            <p:nvPr/>
          </p:nvSpPr>
          <p:spPr>
            <a:xfrm>
              <a:off x="816753" y="5011925"/>
              <a:ext cx="659132" cy="368547"/>
            </a:xfrm>
            <a:custGeom>
              <a:rect b="b" l="l" r="r" t="t"/>
              <a:pathLst>
                <a:path extrusionOk="0" h="83" w="157">
                  <a:moveTo>
                    <a:pt x="157" y="0"/>
                  </a:moveTo>
                  <a:cubicBezTo>
                    <a:pt x="0" y="35"/>
                    <a:pt x="0" y="35"/>
                    <a:pt x="0" y="35"/>
                  </a:cubicBezTo>
                  <a:cubicBezTo>
                    <a:pt x="0" y="36"/>
                    <a:pt x="0" y="38"/>
                    <a:pt x="0" y="39"/>
                  </a:cubicBezTo>
                  <a:cubicBezTo>
                    <a:pt x="0" y="40"/>
                    <a:pt x="0" y="41"/>
                    <a:pt x="0" y="41"/>
                  </a:cubicBezTo>
                  <a:cubicBezTo>
                    <a:pt x="7" y="44"/>
                    <a:pt x="12" y="51"/>
                    <a:pt x="12" y="59"/>
                  </a:cubicBezTo>
                  <a:cubicBezTo>
                    <a:pt x="12" y="62"/>
                    <a:pt x="12" y="65"/>
                    <a:pt x="10" y="68"/>
                  </a:cubicBezTo>
                  <a:cubicBezTo>
                    <a:pt x="40" y="77"/>
                    <a:pt x="40" y="77"/>
                    <a:pt x="40" y="77"/>
                  </a:cubicBezTo>
                  <a:cubicBezTo>
                    <a:pt x="36" y="55"/>
                    <a:pt x="36" y="55"/>
                    <a:pt x="36" y="55"/>
                  </a:cubicBezTo>
                  <a:cubicBezTo>
                    <a:pt x="79" y="83"/>
                    <a:pt x="79" y="83"/>
                    <a:pt x="79" y="83"/>
                  </a:cubicBezTo>
                  <a:cubicBezTo>
                    <a:pt x="73" y="55"/>
                    <a:pt x="73" y="55"/>
                    <a:pt x="73" y="55"/>
                  </a:cubicBezTo>
                  <a:cubicBezTo>
                    <a:pt x="107" y="77"/>
                    <a:pt x="107" y="77"/>
                    <a:pt x="107" y="77"/>
                  </a:cubicBezTo>
                  <a:cubicBezTo>
                    <a:pt x="157" y="0"/>
                    <a:pt x="157" y="0"/>
                    <a:pt x="157" y="0"/>
                  </a:cubicBezTo>
                </a:path>
              </a:pathLst>
            </a:custGeom>
            <a:solidFill>
              <a:srgbClr val="7AB6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619" name="Google Shape;4619;p13"/>
            <p:cNvSpPr/>
            <p:nvPr/>
          </p:nvSpPr>
          <p:spPr>
            <a:xfrm>
              <a:off x="734066" y="5335585"/>
              <a:ext cx="54337" cy="1320626"/>
            </a:xfrm>
            <a:custGeom>
              <a:rect b="b" l="l" r="r" t="t"/>
              <a:pathLst>
                <a:path extrusionOk="0" h="298" w="13">
                  <a:moveTo>
                    <a:pt x="0" y="0"/>
                  </a:moveTo>
                  <a:cubicBezTo>
                    <a:pt x="13" y="298"/>
                    <a:pt x="13" y="298"/>
                    <a:pt x="13" y="298"/>
                  </a:cubicBezTo>
                  <a:cubicBezTo>
                    <a:pt x="13" y="298"/>
                    <a:pt x="13" y="298"/>
                    <a:pt x="13" y="298"/>
                  </a:cubicBezTo>
                  <a:cubicBezTo>
                    <a:pt x="0" y="0"/>
                    <a:pt x="0" y="0"/>
                    <a:pt x="0" y="0"/>
                  </a:cubicBezTo>
                  <a:cubicBezTo>
                    <a:pt x="0" y="0"/>
                    <a:pt x="0" y="0"/>
                    <a:pt x="0" y="0"/>
                  </a:cubicBezTo>
                </a:path>
              </a:pathLst>
            </a:custGeom>
            <a:solidFill>
              <a:srgbClr val="FFF09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620" name="Google Shape;4620;p13"/>
            <p:cNvSpPr/>
            <p:nvPr/>
          </p:nvSpPr>
          <p:spPr>
            <a:xfrm>
              <a:off x="705716" y="5330860"/>
              <a:ext cx="82687" cy="1325351"/>
            </a:xfrm>
            <a:custGeom>
              <a:rect b="b" l="l" r="r" t="t"/>
              <a:pathLst>
                <a:path extrusionOk="0" h="299" w="20">
                  <a:moveTo>
                    <a:pt x="6" y="0"/>
                  </a:moveTo>
                  <a:cubicBezTo>
                    <a:pt x="5" y="4"/>
                    <a:pt x="3" y="8"/>
                    <a:pt x="0" y="10"/>
                  </a:cubicBezTo>
                  <a:cubicBezTo>
                    <a:pt x="0" y="299"/>
                    <a:pt x="0" y="299"/>
                    <a:pt x="0" y="299"/>
                  </a:cubicBezTo>
                  <a:cubicBezTo>
                    <a:pt x="20" y="299"/>
                    <a:pt x="20" y="299"/>
                    <a:pt x="20" y="299"/>
                  </a:cubicBezTo>
                  <a:cubicBezTo>
                    <a:pt x="7" y="1"/>
                    <a:pt x="7" y="1"/>
                    <a:pt x="7" y="1"/>
                  </a:cubicBezTo>
                  <a:cubicBezTo>
                    <a:pt x="7" y="1"/>
                    <a:pt x="7" y="1"/>
                    <a:pt x="6" y="0"/>
                  </a:cubicBezTo>
                </a:path>
              </a:pathLst>
            </a:custGeom>
            <a:solidFill>
              <a:srgbClr val="D18A5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621" name="Google Shape;4621;p13"/>
            <p:cNvSpPr/>
            <p:nvPr/>
          </p:nvSpPr>
          <p:spPr>
            <a:xfrm>
              <a:off x="717529" y="4487455"/>
              <a:ext cx="472496" cy="616607"/>
            </a:xfrm>
            <a:custGeom>
              <a:rect b="b" l="l" r="r" t="t"/>
              <a:pathLst>
                <a:path extrusionOk="0" h="139" w="113">
                  <a:moveTo>
                    <a:pt x="113" y="0"/>
                  </a:moveTo>
                  <a:cubicBezTo>
                    <a:pt x="47" y="24"/>
                    <a:pt x="47" y="24"/>
                    <a:pt x="47" y="24"/>
                  </a:cubicBezTo>
                  <a:cubicBezTo>
                    <a:pt x="34" y="29"/>
                    <a:pt x="34" y="29"/>
                    <a:pt x="34" y="29"/>
                  </a:cubicBezTo>
                  <a:cubicBezTo>
                    <a:pt x="36" y="50"/>
                    <a:pt x="36" y="50"/>
                    <a:pt x="36" y="50"/>
                  </a:cubicBezTo>
                  <a:cubicBezTo>
                    <a:pt x="36" y="50"/>
                    <a:pt x="36" y="50"/>
                    <a:pt x="36" y="50"/>
                  </a:cubicBezTo>
                  <a:cubicBezTo>
                    <a:pt x="37" y="58"/>
                    <a:pt x="37" y="58"/>
                    <a:pt x="37" y="58"/>
                  </a:cubicBezTo>
                  <a:cubicBezTo>
                    <a:pt x="32" y="54"/>
                    <a:pt x="32" y="54"/>
                    <a:pt x="32" y="54"/>
                  </a:cubicBezTo>
                  <a:cubicBezTo>
                    <a:pt x="32" y="54"/>
                    <a:pt x="32" y="54"/>
                    <a:pt x="32" y="54"/>
                  </a:cubicBezTo>
                  <a:cubicBezTo>
                    <a:pt x="32" y="54"/>
                    <a:pt x="32" y="54"/>
                    <a:pt x="32" y="54"/>
                  </a:cubicBezTo>
                  <a:cubicBezTo>
                    <a:pt x="22" y="45"/>
                    <a:pt x="22" y="45"/>
                    <a:pt x="22" y="45"/>
                  </a:cubicBezTo>
                  <a:cubicBezTo>
                    <a:pt x="26" y="82"/>
                    <a:pt x="26" y="82"/>
                    <a:pt x="26" y="82"/>
                  </a:cubicBezTo>
                  <a:cubicBezTo>
                    <a:pt x="13" y="72"/>
                    <a:pt x="13" y="72"/>
                    <a:pt x="13" y="72"/>
                  </a:cubicBezTo>
                  <a:cubicBezTo>
                    <a:pt x="0" y="136"/>
                    <a:pt x="0" y="136"/>
                    <a:pt x="0" y="136"/>
                  </a:cubicBezTo>
                  <a:cubicBezTo>
                    <a:pt x="0" y="139"/>
                    <a:pt x="0" y="139"/>
                    <a:pt x="0" y="139"/>
                  </a:cubicBezTo>
                  <a:cubicBezTo>
                    <a:pt x="1" y="138"/>
                    <a:pt x="3" y="138"/>
                    <a:pt x="4" y="138"/>
                  </a:cubicBezTo>
                  <a:cubicBezTo>
                    <a:pt x="113" y="0"/>
                    <a:pt x="113" y="0"/>
                    <a:pt x="113" y="0"/>
                  </a:cubicBezTo>
                </a:path>
              </a:pathLst>
            </a:custGeom>
            <a:solidFill>
              <a:srgbClr val="8ECB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622" name="Google Shape;4622;p13"/>
            <p:cNvSpPr/>
            <p:nvPr/>
          </p:nvSpPr>
          <p:spPr>
            <a:xfrm>
              <a:off x="734066" y="4487455"/>
              <a:ext cx="455959" cy="621332"/>
            </a:xfrm>
            <a:custGeom>
              <a:rect b="b" l="l" r="r" t="t"/>
              <a:pathLst>
                <a:path extrusionOk="0" h="140" w="109">
                  <a:moveTo>
                    <a:pt x="109" y="0"/>
                  </a:moveTo>
                  <a:cubicBezTo>
                    <a:pt x="0" y="138"/>
                    <a:pt x="0" y="138"/>
                    <a:pt x="0" y="138"/>
                  </a:cubicBezTo>
                  <a:cubicBezTo>
                    <a:pt x="1" y="138"/>
                    <a:pt x="1" y="138"/>
                    <a:pt x="1" y="138"/>
                  </a:cubicBezTo>
                  <a:cubicBezTo>
                    <a:pt x="4" y="138"/>
                    <a:pt x="7" y="138"/>
                    <a:pt x="9" y="140"/>
                  </a:cubicBezTo>
                  <a:cubicBezTo>
                    <a:pt x="66" y="117"/>
                    <a:pt x="66" y="117"/>
                    <a:pt x="66" y="117"/>
                  </a:cubicBezTo>
                  <a:cubicBezTo>
                    <a:pt x="54" y="107"/>
                    <a:pt x="54" y="107"/>
                    <a:pt x="54" y="107"/>
                  </a:cubicBezTo>
                  <a:cubicBezTo>
                    <a:pt x="91" y="103"/>
                    <a:pt x="91" y="103"/>
                    <a:pt x="91" y="103"/>
                  </a:cubicBezTo>
                  <a:cubicBezTo>
                    <a:pt x="81" y="96"/>
                    <a:pt x="81" y="96"/>
                    <a:pt x="81" y="96"/>
                  </a:cubicBezTo>
                  <a:cubicBezTo>
                    <a:pt x="75" y="90"/>
                    <a:pt x="75" y="90"/>
                    <a:pt x="75" y="90"/>
                  </a:cubicBezTo>
                  <a:cubicBezTo>
                    <a:pt x="85" y="89"/>
                    <a:pt x="85" y="89"/>
                    <a:pt x="85" y="89"/>
                  </a:cubicBezTo>
                  <a:cubicBezTo>
                    <a:pt x="85" y="89"/>
                    <a:pt x="85" y="89"/>
                    <a:pt x="85" y="89"/>
                  </a:cubicBezTo>
                  <a:cubicBezTo>
                    <a:pt x="104" y="87"/>
                    <a:pt x="104" y="87"/>
                    <a:pt x="104" y="87"/>
                  </a:cubicBezTo>
                  <a:cubicBezTo>
                    <a:pt x="105" y="73"/>
                    <a:pt x="105" y="73"/>
                    <a:pt x="105" y="73"/>
                  </a:cubicBezTo>
                  <a:cubicBezTo>
                    <a:pt x="109" y="0"/>
                    <a:pt x="109" y="0"/>
                    <a:pt x="109" y="0"/>
                  </a:cubicBezTo>
                </a:path>
              </a:pathLst>
            </a:custGeom>
            <a:solidFill>
              <a:srgbClr val="7AB6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623" name="Google Shape;4623;p13"/>
            <p:cNvSpPr/>
            <p:nvPr/>
          </p:nvSpPr>
          <p:spPr>
            <a:xfrm>
              <a:off x="705716" y="5259985"/>
              <a:ext cx="23625" cy="115762"/>
            </a:xfrm>
            <a:custGeom>
              <a:rect b="b" l="l" r="r" t="t"/>
              <a:pathLst>
                <a:path extrusionOk="0" h="26" w="6">
                  <a:moveTo>
                    <a:pt x="0" y="0"/>
                  </a:moveTo>
                  <a:cubicBezTo>
                    <a:pt x="0" y="26"/>
                    <a:pt x="0" y="26"/>
                    <a:pt x="0" y="26"/>
                  </a:cubicBezTo>
                  <a:cubicBezTo>
                    <a:pt x="3" y="24"/>
                    <a:pt x="5" y="20"/>
                    <a:pt x="6" y="16"/>
                  </a:cubicBezTo>
                  <a:cubicBezTo>
                    <a:pt x="3" y="13"/>
                    <a:pt x="1" y="8"/>
                    <a:pt x="1" y="3"/>
                  </a:cubicBezTo>
                  <a:cubicBezTo>
                    <a:pt x="1" y="2"/>
                    <a:pt x="1" y="2"/>
                    <a:pt x="1" y="1"/>
                  </a:cubicBezTo>
                  <a:cubicBezTo>
                    <a:pt x="1" y="1"/>
                    <a:pt x="1" y="1"/>
                    <a:pt x="0" y="0"/>
                  </a:cubicBezTo>
                </a:path>
              </a:pathLst>
            </a:custGeom>
            <a:solidFill>
              <a:srgbClr val="A9754A"/>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624" name="Google Shape;4624;p13"/>
            <p:cNvSpPr/>
            <p:nvPr/>
          </p:nvSpPr>
          <p:spPr>
            <a:xfrm>
              <a:off x="705716" y="5099337"/>
              <a:ext cx="111037" cy="165374"/>
            </a:xfrm>
            <a:custGeom>
              <a:rect b="b" l="l" r="r" t="t"/>
              <a:pathLst>
                <a:path extrusionOk="0" h="37" w="27">
                  <a:moveTo>
                    <a:pt x="8" y="0"/>
                  </a:moveTo>
                  <a:cubicBezTo>
                    <a:pt x="8" y="0"/>
                    <a:pt x="8" y="0"/>
                    <a:pt x="7" y="0"/>
                  </a:cubicBezTo>
                  <a:cubicBezTo>
                    <a:pt x="6" y="0"/>
                    <a:pt x="4" y="0"/>
                    <a:pt x="3" y="1"/>
                  </a:cubicBezTo>
                  <a:cubicBezTo>
                    <a:pt x="2" y="1"/>
                    <a:pt x="1" y="1"/>
                    <a:pt x="1" y="1"/>
                  </a:cubicBezTo>
                  <a:cubicBezTo>
                    <a:pt x="0" y="2"/>
                    <a:pt x="0" y="2"/>
                    <a:pt x="0" y="2"/>
                  </a:cubicBezTo>
                  <a:cubicBezTo>
                    <a:pt x="0" y="36"/>
                    <a:pt x="0" y="36"/>
                    <a:pt x="0" y="36"/>
                  </a:cubicBezTo>
                  <a:cubicBezTo>
                    <a:pt x="1" y="37"/>
                    <a:pt x="1" y="37"/>
                    <a:pt x="1" y="37"/>
                  </a:cubicBezTo>
                  <a:cubicBezTo>
                    <a:pt x="2" y="27"/>
                    <a:pt x="11" y="20"/>
                    <a:pt x="20" y="20"/>
                  </a:cubicBezTo>
                  <a:cubicBezTo>
                    <a:pt x="23" y="20"/>
                    <a:pt x="25" y="20"/>
                    <a:pt x="27" y="21"/>
                  </a:cubicBezTo>
                  <a:cubicBezTo>
                    <a:pt x="27" y="21"/>
                    <a:pt x="27" y="20"/>
                    <a:pt x="27" y="19"/>
                  </a:cubicBezTo>
                  <a:cubicBezTo>
                    <a:pt x="27" y="18"/>
                    <a:pt x="27" y="16"/>
                    <a:pt x="27" y="15"/>
                  </a:cubicBezTo>
                  <a:cubicBezTo>
                    <a:pt x="26" y="9"/>
                    <a:pt x="22" y="4"/>
                    <a:pt x="16" y="2"/>
                  </a:cubicBezTo>
                  <a:cubicBezTo>
                    <a:pt x="14" y="0"/>
                    <a:pt x="11" y="0"/>
                    <a:pt x="8" y="0"/>
                  </a:cubicBezTo>
                </a:path>
              </a:pathLst>
            </a:custGeom>
            <a:solidFill>
              <a:srgbClr val="A9754A"/>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625" name="Google Shape;4625;p13"/>
            <p:cNvSpPr/>
            <p:nvPr/>
          </p:nvSpPr>
          <p:spPr>
            <a:xfrm>
              <a:off x="788403" y="5356847"/>
              <a:ext cx="0" cy="0"/>
            </a:xfrm>
            <a:custGeom>
              <a:rect b="b" l="l" r="r" t="t"/>
              <a:pathLst>
                <a:path extrusionOk="0" h="120000" w="120000">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path>
              </a:pathLst>
            </a:custGeom>
            <a:solidFill>
              <a:srgbClr val="FFF09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626" name="Google Shape;4626;p13"/>
            <p:cNvSpPr/>
            <p:nvPr/>
          </p:nvSpPr>
          <p:spPr>
            <a:xfrm>
              <a:off x="708079" y="5189111"/>
              <a:ext cx="160649" cy="167736"/>
            </a:xfrm>
            <a:custGeom>
              <a:rect b="b" l="l" r="r" t="t"/>
              <a:pathLst>
                <a:path extrusionOk="0" h="38" w="38">
                  <a:moveTo>
                    <a:pt x="19" y="0"/>
                  </a:moveTo>
                  <a:cubicBezTo>
                    <a:pt x="10" y="0"/>
                    <a:pt x="1" y="7"/>
                    <a:pt x="0" y="17"/>
                  </a:cubicBezTo>
                  <a:cubicBezTo>
                    <a:pt x="0" y="18"/>
                    <a:pt x="0" y="18"/>
                    <a:pt x="0" y="19"/>
                  </a:cubicBezTo>
                  <a:cubicBezTo>
                    <a:pt x="0" y="24"/>
                    <a:pt x="2" y="29"/>
                    <a:pt x="5" y="32"/>
                  </a:cubicBezTo>
                  <a:cubicBezTo>
                    <a:pt x="6" y="33"/>
                    <a:pt x="6" y="33"/>
                    <a:pt x="6" y="33"/>
                  </a:cubicBezTo>
                  <a:cubicBezTo>
                    <a:pt x="6" y="33"/>
                    <a:pt x="6" y="33"/>
                    <a:pt x="6" y="33"/>
                  </a:cubicBezTo>
                  <a:cubicBezTo>
                    <a:pt x="6" y="33"/>
                    <a:pt x="6" y="33"/>
                    <a:pt x="6" y="33"/>
                  </a:cubicBezTo>
                  <a:cubicBezTo>
                    <a:pt x="10" y="36"/>
                    <a:pt x="14" y="38"/>
                    <a:pt x="19" y="38"/>
                  </a:cubicBezTo>
                  <a:cubicBezTo>
                    <a:pt x="19" y="38"/>
                    <a:pt x="19" y="38"/>
                    <a:pt x="19" y="38"/>
                  </a:cubicBezTo>
                  <a:cubicBezTo>
                    <a:pt x="19" y="38"/>
                    <a:pt x="19" y="38"/>
                    <a:pt x="19" y="38"/>
                  </a:cubicBezTo>
                  <a:cubicBezTo>
                    <a:pt x="19" y="38"/>
                    <a:pt x="19" y="38"/>
                    <a:pt x="19" y="38"/>
                  </a:cubicBezTo>
                  <a:cubicBezTo>
                    <a:pt x="19" y="38"/>
                    <a:pt x="19" y="38"/>
                    <a:pt x="19" y="38"/>
                  </a:cubicBezTo>
                  <a:cubicBezTo>
                    <a:pt x="19" y="38"/>
                    <a:pt x="19" y="38"/>
                    <a:pt x="19" y="38"/>
                  </a:cubicBezTo>
                  <a:cubicBezTo>
                    <a:pt x="19" y="38"/>
                    <a:pt x="19" y="38"/>
                    <a:pt x="19" y="38"/>
                  </a:cubicBezTo>
                  <a:cubicBezTo>
                    <a:pt x="27" y="38"/>
                    <a:pt x="33" y="34"/>
                    <a:pt x="36" y="28"/>
                  </a:cubicBezTo>
                  <a:cubicBezTo>
                    <a:pt x="36" y="28"/>
                    <a:pt x="36" y="28"/>
                    <a:pt x="36" y="28"/>
                  </a:cubicBezTo>
                  <a:cubicBezTo>
                    <a:pt x="38" y="25"/>
                    <a:pt x="38" y="22"/>
                    <a:pt x="38" y="19"/>
                  </a:cubicBezTo>
                  <a:cubicBezTo>
                    <a:pt x="38" y="11"/>
                    <a:pt x="33" y="4"/>
                    <a:pt x="26" y="1"/>
                  </a:cubicBezTo>
                  <a:cubicBezTo>
                    <a:pt x="24" y="0"/>
                    <a:pt x="22" y="0"/>
                    <a:pt x="19" y="0"/>
                  </a:cubicBezTo>
                </a:path>
              </a:pathLst>
            </a:custGeom>
            <a:solidFill>
              <a:srgbClr val="A9754A"/>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627" name="Google Shape;4627;p13"/>
            <p:cNvSpPr/>
            <p:nvPr/>
          </p:nvSpPr>
          <p:spPr>
            <a:xfrm>
              <a:off x="3883252" y="5942742"/>
              <a:ext cx="1658461" cy="663857"/>
            </a:xfrm>
            <a:custGeom>
              <a:rect b="b" l="l" r="r" t="t"/>
              <a:pathLst>
                <a:path extrusionOk="0" h="150" w="396">
                  <a:moveTo>
                    <a:pt x="0" y="150"/>
                  </a:moveTo>
                  <a:cubicBezTo>
                    <a:pt x="396" y="150"/>
                    <a:pt x="396" y="150"/>
                    <a:pt x="396" y="150"/>
                  </a:cubicBezTo>
                  <a:cubicBezTo>
                    <a:pt x="396" y="146"/>
                    <a:pt x="395" y="142"/>
                    <a:pt x="394" y="138"/>
                  </a:cubicBezTo>
                  <a:cubicBezTo>
                    <a:pt x="391" y="132"/>
                    <a:pt x="389" y="126"/>
                    <a:pt x="387" y="121"/>
                  </a:cubicBezTo>
                  <a:cubicBezTo>
                    <a:pt x="380" y="110"/>
                    <a:pt x="372" y="101"/>
                    <a:pt x="361" y="95"/>
                  </a:cubicBezTo>
                  <a:cubicBezTo>
                    <a:pt x="360" y="94"/>
                    <a:pt x="360" y="94"/>
                    <a:pt x="360" y="94"/>
                  </a:cubicBezTo>
                  <a:cubicBezTo>
                    <a:pt x="349" y="88"/>
                    <a:pt x="337" y="85"/>
                    <a:pt x="324" y="85"/>
                  </a:cubicBezTo>
                  <a:cubicBezTo>
                    <a:pt x="321" y="85"/>
                    <a:pt x="317" y="86"/>
                    <a:pt x="314" y="86"/>
                  </a:cubicBezTo>
                  <a:cubicBezTo>
                    <a:pt x="314" y="84"/>
                    <a:pt x="314" y="83"/>
                    <a:pt x="314" y="81"/>
                  </a:cubicBezTo>
                  <a:cubicBezTo>
                    <a:pt x="314" y="44"/>
                    <a:pt x="283" y="14"/>
                    <a:pt x="247" y="14"/>
                  </a:cubicBezTo>
                  <a:cubicBezTo>
                    <a:pt x="233" y="14"/>
                    <a:pt x="220" y="18"/>
                    <a:pt x="210" y="25"/>
                  </a:cubicBezTo>
                  <a:cubicBezTo>
                    <a:pt x="203" y="11"/>
                    <a:pt x="189" y="0"/>
                    <a:pt x="168" y="0"/>
                  </a:cubicBezTo>
                  <a:cubicBezTo>
                    <a:pt x="140" y="0"/>
                    <a:pt x="124" y="20"/>
                    <a:pt x="121" y="41"/>
                  </a:cubicBezTo>
                  <a:cubicBezTo>
                    <a:pt x="115" y="39"/>
                    <a:pt x="110" y="38"/>
                    <a:pt x="104" y="38"/>
                  </a:cubicBezTo>
                  <a:cubicBezTo>
                    <a:pt x="78" y="38"/>
                    <a:pt x="57" y="59"/>
                    <a:pt x="57" y="85"/>
                  </a:cubicBezTo>
                  <a:cubicBezTo>
                    <a:pt x="57" y="89"/>
                    <a:pt x="58" y="93"/>
                    <a:pt x="59" y="97"/>
                  </a:cubicBezTo>
                  <a:cubicBezTo>
                    <a:pt x="58" y="97"/>
                    <a:pt x="58" y="97"/>
                    <a:pt x="58" y="97"/>
                  </a:cubicBezTo>
                  <a:cubicBezTo>
                    <a:pt x="28" y="97"/>
                    <a:pt x="2" y="121"/>
                    <a:pt x="0" y="150"/>
                  </a:cubicBezTo>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628" name="Google Shape;4628;p13"/>
            <p:cNvSpPr/>
            <p:nvPr/>
          </p:nvSpPr>
          <p:spPr>
            <a:xfrm>
              <a:off x="4759733" y="6004166"/>
              <a:ext cx="439421" cy="297672"/>
            </a:xfrm>
            <a:custGeom>
              <a:rect b="b" l="l" r="r" t="t"/>
              <a:pathLst>
                <a:path extrusionOk="0" h="67" w="105">
                  <a:moveTo>
                    <a:pt x="38" y="0"/>
                  </a:moveTo>
                  <a:cubicBezTo>
                    <a:pt x="24" y="0"/>
                    <a:pt x="11" y="4"/>
                    <a:pt x="1" y="11"/>
                  </a:cubicBezTo>
                  <a:cubicBezTo>
                    <a:pt x="1" y="11"/>
                    <a:pt x="0" y="11"/>
                    <a:pt x="0" y="11"/>
                  </a:cubicBezTo>
                  <a:cubicBezTo>
                    <a:pt x="0" y="11"/>
                    <a:pt x="1" y="11"/>
                    <a:pt x="1" y="11"/>
                  </a:cubicBezTo>
                  <a:cubicBezTo>
                    <a:pt x="11" y="4"/>
                    <a:pt x="24" y="0"/>
                    <a:pt x="38" y="0"/>
                  </a:cubicBezTo>
                  <a:cubicBezTo>
                    <a:pt x="74" y="0"/>
                    <a:pt x="105" y="30"/>
                    <a:pt x="105" y="67"/>
                  </a:cubicBezTo>
                  <a:cubicBezTo>
                    <a:pt x="105" y="67"/>
                    <a:pt x="105" y="67"/>
                    <a:pt x="105" y="67"/>
                  </a:cubicBezTo>
                  <a:cubicBezTo>
                    <a:pt x="105" y="30"/>
                    <a:pt x="74" y="0"/>
                    <a:pt x="38" y="0"/>
                  </a:cubicBezTo>
                </a:path>
              </a:pathLst>
            </a:custGeom>
            <a:solidFill>
              <a:srgbClr val="FFF09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629" name="Google Shape;4629;p13"/>
            <p:cNvSpPr/>
            <p:nvPr/>
          </p:nvSpPr>
          <p:spPr>
            <a:xfrm>
              <a:off x="4721933" y="5994717"/>
              <a:ext cx="819781" cy="611882"/>
            </a:xfrm>
            <a:custGeom>
              <a:rect b="b" l="l" r="r" t="t"/>
              <a:pathLst>
                <a:path extrusionOk="0" h="138" w="196">
                  <a:moveTo>
                    <a:pt x="0" y="0"/>
                  </a:moveTo>
                  <a:cubicBezTo>
                    <a:pt x="0" y="138"/>
                    <a:pt x="0" y="138"/>
                    <a:pt x="0" y="138"/>
                  </a:cubicBezTo>
                  <a:cubicBezTo>
                    <a:pt x="196" y="138"/>
                    <a:pt x="196" y="138"/>
                    <a:pt x="196" y="138"/>
                  </a:cubicBezTo>
                  <a:cubicBezTo>
                    <a:pt x="196" y="134"/>
                    <a:pt x="195" y="130"/>
                    <a:pt x="194" y="126"/>
                  </a:cubicBezTo>
                  <a:cubicBezTo>
                    <a:pt x="191" y="120"/>
                    <a:pt x="189" y="114"/>
                    <a:pt x="187" y="109"/>
                  </a:cubicBezTo>
                  <a:cubicBezTo>
                    <a:pt x="180" y="98"/>
                    <a:pt x="172" y="89"/>
                    <a:pt x="161" y="83"/>
                  </a:cubicBezTo>
                  <a:cubicBezTo>
                    <a:pt x="160" y="82"/>
                    <a:pt x="160" y="82"/>
                    <a:pt x="160" y="82"/>
                  </a:cubicBezTo>
                  <a:cubicBezTo>
                    <a:pt x="149" y="76"/>
                    <a:pt x="137" y="73"/>
                    <a:pt x="124" y="73"/>
                  </a:cubicBezTo>
                  <a:cubicBezTo>
                    <a:pt x="121" y="73"/>
                    <a:pt x="117" y="74"/>
                    <a:pt x="114" y="74"/>
                  </a:cubicBezTo>
                  <a:cubicBezTo>
                    <a:pt x="114" y="74"/>
                    <a:pt x="114" y="74"/>
                    <a:pt x="114" y="74"/>
                  </a:cubicBezTo>
                  <a:cubicBezTo>
                    <a:pt x="114" y="74"/>
                    <a:pt x="114" y="74"/>
                    <a:pt x="114" y="74"/>
                  </a:cubicBezTo>
                  <a:cubicBezTo>
                    <a:pt x="114" y="72"/>
                    <a:pt x="114" y="71"/>
                    <a:pt x="114" y="69"/>
                  </a:cubicBezTo>
                  <a:cubicBezTo>
                    <a:pt x="114" y="32"/>
                    <a:pt x="83" y="2"/>
                    <a:pt x="47" y="2"/>
                  </a:cubicBezTo>
                  <a:cubicBezTo>
                    <a:pt x="33" y="2"/>
                    <a:pt x="20" y="6"/>
                    <a:pt x="10" y="13"/>
                  </a:cubicBezTo>
                  <a:cubicBezTo>
                    <a:pt x="10" y="13"/>
                    <a:pt x="9" y="13"/>
                    <a:pt x="9" y="13"/>
                  </a:cubicBezTo>
                  <a:cubicBezTo>
                    <a:pt x="7" y="8"/>
                    <a:pt x="4" y="4"/>
                    <a:pt x="0" y="0"/>
                  </a:cubicBezTo>
                </a:path>
              </a:pathLst>
            </a:custGeom>
            <a:solidFill>
              <a:srgbClr val="8ECB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630" name="Google Shape;4630;p13"/>
            <p:cNvSpPr/>
            <p:nvPr/>
          </p:nvSpPr>
          <p:spPr>
            <a:xfrm>
              <a:off x="4072251" y="6093941"/>
              <a:ext cx="392172" cy="415796"/>
            </a:xfrm>
            <a:custGeom>
              <a:rect b="b" l="l" r="r" t="t"/>
              <a:pathLst>
                <a:path extrusionOk="0" h="94" w="94">
                  <a:moveTo>
                    <a:pt x="0" y="46"/>
                  </a:moveTo>
                  <a:cubicBezTo>
                    <a:pt x="0" y="34"/>
                    <a:pt x="23" y="39"/>
                    <a:pt x="38" y="44"/>
                  </a:cubicBezTo>
                  <a:cubicBezTo>
                    <a:pt x="25" y="37"/>
                    <a:pt x="6" y="23"/>
                    <a:pt x="15" y="14"/>
                  </a:cubicBezTo>
                  <a:cubicBezTo>
                    <a:pt x="23" y="4"/>
                    <a:pt x="36" y="25"/>
                    <a:pt x="43" y="39"/>
                  </a:cubicBezTo>
                  <a:cubicBezTo>
                    <a:pt x="39" y="24"/>
                    <a:pt x="35" y="1"/>
                    <a:pt x="48" y="1"/>
                  </a:cubicBezTo>
                  <a:cubicBezTo>
                    <a:pt x="61" y="0"/>
                    <a:pt x="55" y="24"/>
                    <a:pt x="50" y="38"/>
                  </a:cubicBezTo>
                  <a:cubicBezTo>
                    <a:pt x="58" y="26"/>
                    <a:pt x="71" y="6"/>
                    <a:pt x="81" y="15"/>
                  </a:cubicBezTo>
                  <a:cubicBezTo>
                    <a:pt x="90" y="24"/>
                    <a:pt x="69" y="36"/>
                    <a:pt x="55" y="43"/>
                  </a:cubicBezTo>
                  <a:cubicBezTo>
                    <a:pt x="70" y="40"/>
                    <a:pt x="93" y="36"/>
                    <a:pt x="93" y="48"/>
                  </a:cubicBezTo>
                  <a:cubicBezTo>
                    <a:pt x="94" y="61"/>
                    <a:pt x="70" y="55"/>
                    <a:pt x="56" y="51"/>
                  </a:cubicBezTo>
                  <a:cubicBezTo>
                    <a:pt x="69" y="58"/>
                    <a:pt x="88" y="72"/>
                    <a:pt x="79" y="81"/>
                  </a:cubicBezTo>
                  <a:cubicBezTo>
                    <a:pt x="70" y="90"/>
                    <a:pt x="58" y="70"/>
                    <a:pt x="51" y="56"/>
                  </a:cubicBezTo>
                  <a:cubicBezTo>
                    <a:pt x="55" y="70"/>
                    <a:pt x="59" y="94"/>
                    <a:pt x="46" y="94"/>
                  </a:cubicBezTo>
                  <a:cubicBezTo>
                    <a:pt x="33" y="94"/>
                    <a:pt x="39" y="71"/>
                    <a:pt x="44" y="56"/>
                  </a:cubicBezTo>
                  <a:cubicBezTo>
                    <a:pt x="36" y="69"/>
                    <a:pt x="22" y="88"/>
                    <a:pt x="13" y="80"/>
                  </a:cubicBezTo>
                  <a:cubicBezTo>
                    <a:pt x="4" y="71"/>
                    <a:pt x="25" y="58"/>
                    <a:pt x="38" y="51"/>
                  </a:cubicBezTo>
                  <a:cubicBezTo>
                    <a:pt x="24" y="55"/>
                    <a:pt x="1" y="59"/>
                    <a:pt x="0" y="46"/>
                  </a:cubicBezTo>
                  <a:close/>
                </a:path>
              </a:pathLst>
            </a:custGeom>
            <a:solidFill>
              <a:srgbClr val="CD5897"/>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631" name="Google Shape;4631;p13"/>
            <p:cNvSpPr/>
            <p:nvPr/>
          </p:nvSpPr>
          <p:spPr>
            <a:xfrm>
              <a:off x="4225812" y="6261677"/>
              <a:ext cx="89774" cy="96862"/>
            </a:xfrm>
            <a:custGeom>
              <a:rect b="b" l="l" r="r" t="t"/>
              <a:pathLst>
                <a:path extrusionOk="0" h="22" w="21">
                  <a:moveTo>
                    <a:pt x="21" y="11"/>
                  </a:moveTo>
                  <a:cubicBezTo>
                    <a:pt x="21" y="5"/>
                    <a:pt x="16" y="0"/>
                    <a:pt x="10" y="0"/>
                  </a:cubicBezTo>
                  <a:cubicBezTo>
                    <a:pt x="4" y="0"/>
                    <a:pt x="0" y="5"/>
                    <a:pt x="0" y="11"/>
                  </a:cubicBezTo>
                  <a:cubicBezTo>
                    <a:pt x="0" y="17"/>
                    <a:pt x="5" y="22"/>
                    <a:pt x="11" y="22"/>
                  </a:cubicBezTo>
                  <a:cubicBezTo>
                    <a:pt x="17" y="22"/>
                    <a:pt x="21" y="17"/>
                    <a:pt x="21" y="11"/>
                  </a:cubicBez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632" name="Google Shape;4632;p13"/>
            <p:cNvSpPr/>
            <p:nvPr/>
          </p:nvSpPr>
          <p:spPr>
            <a:xfrm>
              <a:off x="4473872" y="5888405"/>
              <a:ext cx="394534" cy="418159"/>
            </a:xfrm>
            <a:custGeom>
              <a:rect b="b" l="l" r="r" t="t"/>
              <a:pathLst>
                <a:path extrusionOk="0" h="94" w="94">
                  <a:moveTo>
                    <a:pt x="0" y="46"/>
                  </a:moveTo>
                  <a:cubicBezTo>
                    <a:pt x="0" y="34"/>
                    <a:pt x="23" y="39"/>
                    <a:pt x="38" y="44"/>
                  </a:cubicBezTo>
                  <a:cubicBezTo>
                    <a:pt x="25" y="37"/>
                    <a:pt x="6" y="23"/>
                    <a:pt x="15" y="14"/>
                  </a:cubicBezTo>
                  <a:cubicBezTo>
                    <a:pt x="23" y="4"/>
                    <a:pt x="36" y="25"/>
                    <a:pt x="43" y="39"/>
                  </a:cubicBezTo>
                  <a:cubicBezTo>
                    <a:pt x="39" y="24"/>
                    <a:pt x="35" y="1"/>
                    <a:pt x="48" y="1"/>
                  </a:cubicBezTo>
                  <a:cubicBezTo>
                    <a:pt x="61" y="0"/>
                    <a:pt x="55" y="24"/>
                    <a:pt x="50" y="38"/>
                  </a:cubicBezTo>
                  <a:cubicBezTo>
                    <a:pt x="58" y="26"/>
                    <a:pt x="71" y="6"/>
                    <a:pt x="81" y="15"/>
                  </a:cubicBezTo>
                  <a:cubicBezTo>
                    <a:pt x="90" y="24"/>
                    <a:pt x="69" y="36"/>
                    <a:pt x="55" y="43"/>
                  </a:cubicBezTo>
                  <a:cubicBezTo>
                    <a:pt x="70" y="40"/>
                    <a:pt x="93" y="36"/>
                    <a:pt x="94" y="48"/>
                  </a:cubicBezTo>
                  <a:cubicBezTo>
                    <a:pt x="94" y="61"/>
                    <a:pt x="70" y="55"/>
                    <a:pt x="56" y="51"/>
                  </a:cubicBezTo>
                  <a:cubicBezTo>
                    <a:pt x="69" y="58"/>
                    <a:pt x="88" y="72"/>
                    <a:pt x="79" y="81"/>
                  </a:cubicBezTo>
                  <a:cubicBezTo>
                    <a:pt x="70" y="90"/>
                    <a:pt x="58" y="70"/>
                    <a:pt x="51" y="56"/>
                  </a:cubicBezTo>
                  <a:cubicBezTo>
                    <a:pt x="55" y="70"/>
                    <a:pt x="59" y="94"/>
                    <a:pt x="46" y="94"/>
                  </a:cubicBezTo>
                  <a:cubicBezTo>
                    <a:pt x="33" y="94"/>
                    <a:pt x="39" y="71"/>
                    <a:pt x="44" y="56"/>
                  </a:cubicBezTo>
                  <a:cubicBezTo>
                    <a:pt x="36" y="69"/>
                    <a:pt x="22" y="88"/>
                    <a:pt x="13" y="80"/>
                  </a:cubicBezTo>
                  <a:cubicBezTo>
                    <a:pt x="4" y="71"/>
                    <a:pt x="25" y="58"/>
                    <a:pt x="38" y="51"/>
                  </a:cubicBezTo>
                  <a:cubicBezTo>
                    <a:pt x="24" y="55"/>
                    <a:pt x="1" y="59"/>
                    <a:pt x="0" y="46"/>
                  </a:cubicBezTo>
                  <a:close/>
                </a:path>
              </a:pathLst>
            </a:custGeom>
            <a:solidFill>
              <a:srgbClr val="CD5897"/>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633" name="Google Shape;4633;p13"/>
            <p:cNvSpPr/>
            <p:nvPr/>
          </p:nvSpPr>
          <p:spPr>
            <a:xfrm>
              <a:off x="4629796" y="6058503"/>
              <a:ext cx="87412" cy="96862"/>
            </a:xfrm>
            <a:custGeom>
              <a:rect b="b" l="l" r="r" t="t"/>
              <a:pathLst>
                <a:path extrusionOk="0" h="22" w="21">
                  <a:moveTo>
                    <a:pt x="21" y="11"/>
                  </a:moveTo>
                  <a:cubicBezTo>
                    <a:pt x="21" y="5"/>
                    <a:pt x="16" y="0"/>
                    <a:pt x="10" y="0"/>
                  </a:cubicBezTo>
                  <a:cubicBezTo>
                    <a:pt x="4" y="0"/>
                    <a:pt x="0" y="5"/>
                    <a:pt x="0" y="11"/>
                  </a:cubicBezTo>
                  <a:cubicBezTo>
                    <a:pt x="0" y="17"/>
                    <a:pt x="5" y="22"/>
                    <a:pt x="11" y="22"/>
                  </a:cubicBezTo>
                  <a:cubicBezTo>
                    <a:pt x="17" y="22"/>
                    <a:pt x="21" y="17"/>
                    <a:pt x="21" y="11"/>
                  </a:cubicBez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634" name="Google Shape;4634;p13"/>
            <p:cNvSpPr/>
            <p:nvPr/>
          </p:nvSpPr>
          <p:spPr>
            <a:xfrm>
              <a:off x="4913294" y="6070316"/>
              <a:ext cx="380359" cy="413434"/>
            </a:xfrm>
            <a:custGeom>
              <a:rect b="b" l="l" r="r" t="t"/>
              <a:pathLst>
                <a:path extrusionOk="0" h="93" w="91">
                  <a:moveTo>
                    <a:pt x="1" y="45"/>
                  </a:moveTo>
                  <a:cubicBezTo>
                    <a:pt x="0" y="32"/>
                    <a:pt x="23" y="38"/>
                    <a:pt x="37" y="43"/>
                  </a:cubicBezTo>
                  <a:cubicBezTo>
                    <a:pt x="25" y="35"/>
                    <a:pt x="6" y="21"/>
                    <a:pt x="14" y="12"/>
                  </a:cubicBezTo>
                  <a:cubicBezTo>
                    <a:pt x="23" y="3"/>
                    <a:pt x="35" y="24"/>
                    <a:pt x="42" y="38"/>
                  </a:cubicBezTo>
                  <a:cubicBezTo>
                    <a:pt x="38" y="23"/>
                    <a:pt x="34" y="0"/>
                    <a:pt x="46" y="0"/>
                  </a:cubicBezTo>
                  <a:cubicBezTo>
                    <a:pt x="58" y="0"/>
                    <a:pt x="53" y="23"/>
                    <a:pt x="49" y="37"/>
                  </a:cubicBezTo>
                  <a:cubicBezTo>
                    <a:pt x="56" y="25"/>
                    <a:pt x="69" y="6"/>
                    <a:pt x="78" y="15"/>
                  </a:cubicBezTo>
                  <a:cubicBezTo>
                    <a:pt x="87" y="24"/>
                    <a:pt x="67" y="36"/>
                    <a:pt x="54" y="42"/>
                  </a:cubicBezTo>
                  <a:cubicBezTo>
                    <a:pt x="68" y="39"/>
                    <a:pt x="90" y="35"/>
                    <a:pt x="91" y="48"/>
                  </a:cubicBezTo>
                  <a:cubicBezTo>
                    <a:pt x="91" y="61"/>
                    <a:pt x="69" y="55"/>
                    <a:pt x="55" y="50"/>
                  </a:cubicBezTo>
                  <a:cubicBezTo>
                    <a:pt x="67" y="57"/>
                    <a:pt x="86" y="71"/>
                    <a:pt x="77" y="80"/>
                  </a:cubicBezTo>
                  <a:cubicBezTo>
                    <a:pt x="69" y="89"/>
                    <a:pt x="57" y="69"/>
                    <a:pt x="50" y="55"/>
                  </a:cubicBezTo>
                  <a:cubicBezTo>
                    <a:pt x="54" y="69"/>
                    <a:pt x="58" y="93"/>
                    <a:pt x="46" y="93"/>
                  </a:cubicBezTo>
                  <a:cubicBezTo>
                    <a:pt x="33" y="93"/>
                    <a:pt x="38" y="70"/>
                    <a:pt x="43" y="55"/>
                  </a:cubicBezTo>
                  <a:cubicBezTo>
                    <a:pt x="36" y="68"/>
                    <a:pt x="23" y="87"/>
                    <a:pt x="14" y="78"/>
                  </a:cubicBezTo>
                  <a:cubicBezTo>
                    <a:pt x="5" y="69"/>
                    <a:pt x="25" y="57"/>
                    <a:pt x="38" y="50"/>
                  </a:cubicBezTo>
                  <a:cubicBezTo>
                    <a:pt x="24" y="54"/>
                    <a:pt x="1" y="57"/>
                    <a:pt x="1" y="45"/>
                  </a:cubicBezTo>
                  <a:close/>
                </a:path>
              </a:pathLst>
            </a:custGeom>
            <a:solidFill>
              <a:srgbClr val="CD5897"/>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635" name="Google Shape;4635;p13"/>
            <p:cNvSpPr/>
            <p:nvPr/>
          </p:nvSpPr>
          <p:spPr>
            <a:xfrm>
              <a:off x="5064492" y="6235689"/>
              <a:ext cx="87412" cy="96862"/>
            </a:xfrm>
            <a:custGeom>
              <a:rect b="b" l="l" r="r" t="t"/>
              <a:pathLst>
                <a:path extrusionOk="0" h="22" w="21">
                  <a:moveTo>
                    <a:pt x="21" y="11"/>
                  </a:moveTo>
                  <a:cubicBezTo>
                    <a:pt x="21" y="5"/>
                    <a:pt x="16" y="0"/>
                    <a:pt x="10" y="0"/>
                  </a:cubicBezTo>
                  <a:cubicBezTo>
                    <a:pt x="4" y="0"/>
                    <a:pt x="0" y="5"/>
                    <a:pt x="0" y="11"/>
                  </a:cubicBezTo>
                  <a:cubicBezTo>
                    <a:pt x="0" y="17"/>
                    <a:pt x="5" y="22"/>
                    <a:pt x="11" y="22"/>
                  </a:cubicBezTo>
                  <a:cubicBezTo>
                    <a:pt x="17" y="22"/>
                    <a:pt x="21" y="17"/>
                    <a:pt x="21" y="11"/>
                  </a:cubicBez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636" name="Google Shape;4636;p13"/>
            <p:cNvSpPr/>
            <p:nvPr/>
          </p:nvSpPr>
          <p:spPr>
            <a:xfrm>
              <a:off x="2451589" y="5994717"/>
              <a:ext cx="607157" cy="701656"/>
            </a:xfrm>
            <a:custGeom>
              <a:rect b="b" l="l" r="r" t="t"/>
              <a:pathLst>
                <a:path extrusionOk="0" h="158" w="145">
                  <a:moveTo>
                    <a:pt x="0" y="154"/>
                  </a:moveTo>
                  <a:cubicBezTo>
                    <a:pt x="0" y="154"/>
                    <a:pt x="1" y="153"/>
                    <a:pt x="1" y="151"/>
                  </a:cubicBezTo>
                  <a:cubicBezTo>
                    <a:pt x="1" y="149"/>
                    <a:pt x="2" y="147"/>
                    <a:pt x="3" y="143"/>
                  </a:cubicBezTo>
                  <a:cubicBezTo>
                    <a:pt x="4" y="137"/>
                    <a:pt x="7" y="128"/>
                    <a:pt x="11" y="118"/>
                  </a:cubicBezTo>
                  <a:cubicBezTo>
                    <a:pt x="15" y="108"/>
                    <a:pt x="20" y="97"/>
                    <a:pt x="26" y="85"/>
                  </a:cubicBezTo>
                  <a:cubicBezTo>
                    <a:pt x="29" y="79"/>
                    <a:pt x="33" y="73"/>
                    <a:pt x="37" y="67"/>
                  </a:cubicBezTo>
                  <a:cubicBezTo>
                    <a:pt x="41" y="62"/>
                    <a:pt x="45" y="56"/>
                    <a:pt x="50" y="50"/>
                  </a:cubicBezTo>
                  <a:cubicBezTo>
                    <a:pt x="52" y="48"/>
                    <a:pt x="55" y="45"/>
                    <a:pt x="57" y="43"/>
                  </a:cubicBezTo>
                  <a:cubicBezTo>
                    <a:pt x="60" y="40"/>
                    <a:pt x="62" y="38"/>
                    <a:pt x="65" y="35"/>
                  </a:cubicBezTo>
                  <a:cubicBezTo>
                    <a:pt x="70" y="31"/>
                    <a:pt x="76" y="26"/>
                    <a:pt x="81" y="23"/>
                  </a:cubicBezTo>
                  <a:cubicBezTo>
                    <a:pt x="84" y="21"/>
                    <a:pt x="86" y="19"/>
                    <a:pt x="89" y="17"/>
                  </a:cubicBezTo>
                  <a:cubicBezTo>
                    <a:pt x="92" y="16"/>
                    <a:pt x="95" y="15"/>
                    <a:pt x="97" y="13"/>
                  </a:cubicBezTo>
                  <a:cubicBezTo>
                    <a:pt x="103" y="11"/>
                    <a:pt x="108" y="8"/>
                    <a:pt x="113" y="7"/>
                  </a:cubicBezTo>
                  <a:cubicBezTo>
                    <a:pt x="115" y="6"/>
                    <a:pt x="117" y="5"/>
                    <a:pt x="120" y="5"/>
                  </a:cubicBezTo>
                  <a:cubicBezTo>
                    <a:pt x="122" y="4"/>
                    <a:pt x="124" y="3"/>
                    <a:pt x="126" y="3"/>
                  </a:cubicBezTo>
                  <a:cubicBezTo>
                    <a:pt x="130" y="2"/>
                    <a:pt x="133" y="1"/>
                    <a:pt x="136" y="1"/>
                  </a:cubicBezTo>
                  <a:cubicBezTo>
                    <a:pt x="142" y="0"/>
                    <a:pt x="145" y="0"/>
                    <a:pt x="145" y="0"/>
                  </a:cubicBezTo>
                  <a:cubicBezTo>
                    <a:pt x="145" y="0"/>
                    <a:pt x="142" y="1"/>
                    <a:pt x="137" y="3"/>
                  </a:cubicBezTo>
                  <a:cubicBezTo>
                    <a:pt x="134" y="4"/>
                    <a:pt x="131" y="6"/>
                    <a:pt x="128" y="7"/>
                  </a:cubicBezTo>
                  <a:cubicBezTo>
                    <a:pt x="126" y="8"/>
                    <a:pt x="124" y="9"/>
                    <a:pt x="122" y="11"/>
                  </a:cubicBezTo>
                  <a:cubicBezTo>
                    <a:pt x="120" y="12"/>
                    <a:pt x="118" y="13"/>
                    <a:pt x="116" y="14"/>
                  </a:cubicBezTo>
                  <a:cubicBezTo>
                    <a:pt x="112" y="17"/>
                    <a:pt x="108" y="20"/>
                    <a:pt x="104" y="23"/>
                  </a:cubicBezTo>
                  <a:cubicBezTo>
                    <a:pt x="102" y="25"/>
                    <a:pt x="100" y="27"/>
                    <a:pt x="98" y="29"/>
                  </a:cubicBezTo>
                  <a:cubicBezTo>
                    <a:pt x="96" y="31"/>
                    <a:pt x="94" y="33"/>
                    <a:pt x="92" y="35"/>
                  </a:cubicBezTo>
                  <a:cubicBezTo>
                    <a:pt x="88" y="40"/>
                    <a:pt x="84" y="44"/>
                    <a:pt x="81" y="50"/>
                  </a:cubicBezTo>
                  <a:cubicBezTo>
                    <a:pt x="79" y="52"/>
                    <a:pt x="78" y="55"/>
                    <a:pt x="76" y="57"/>
                  </a:cubicBezTo>
                  <a:cubicBezTo>
                    <a:pt x="75" y="60"/>
                    <a:pt x="73" y="63"/>
                    <a:pt x="72" y="65"/>
                  </a:cubicBezTo>
                  <a:cubicBezTo>
                    <a:pt x="69" y="71"/>
                    <a:pt x="67" y="76"/>
                    <a:pt x="65" y="82"/>
                  </a:cubicBezTo>
                  <a:cubicBezTo>
                    <a:pt x="63" y="88"/>
                    <a:pt x="61" y="93"/>
                    <a:pt x="60" y="99"/>
                  </a:cubicBezTo>
                  <a:cubicBezTo>
                    <a:pt x="57" y="110"/>
                    <a:pt x="55" y="120"/>
                    <a:pt x="54" y="129"/>
                  </a:cubicBezTo>
                  <a:cubicBezTo>
                    <a:pt x="53" y="138"/>
                    <a:pt x="53" y="146"/>
                    <a:pt x="53" y="151"/>
                  </a:cubicBezTo>
                  <a:cubicBezTo>
                    <a:pt x="53" y="153"/>
                    <a:pt x="53" y="155"/>
                    <a:pt x="53" y="156"/>
                  </a:cubicBezTo>
                  <a:cubicBezTo>
                    <a:pt x="53" y="157"/>
                    <a:pt x="53" y="157"/>
                    <a:pt x="53" y="158"/>
                  </a:cubicBezTo>
                  <a:cubicBezTo>
                    <a:pt x="53" y="158"/>
                    <a:pt x="53" y="158"/>
                    <a:pt x="53" y="158"/>
                  </a:cubicBezTo>
                  <a:lnTo>
                    <a:pt x="0" y="154"/>
                  </a:lnTo>
                  <a:close/>
                </a:path>
              </a:pathLst>
            </a:cu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637" name="Google Shape;4637;p13"/>
            <p:cNvSpPr/>
            <p:nvPr/>
          </p:nvSpPr>
          <p:spPr>
            <a:xfrm>
              <a:off x="2120842" y="5994717"/>
              <a:ext cx="607157" cy="701656"/>
            </a:xfrm>
            <a:custGeom>
              <a:rect b="b" l="l" r="r" t="t"/>
              <a:pathLst>
                <a:path extrusionOk="0" h="158" w="145">
                  <a:moveTo>
                    <a:pt x="92" y="158"/>
                  </a:moveTo>
                  <a:cubicBezTo>
                    <a:pt x="93" y="158"/>
                    <a:pt x="93" y="158"/>
                    <a:pt x="93" y="158"/>
                  </a:cubicBezTo>
                  <a:cubicBezTo>
                    <a:pt x="93" y="157"/>
                    <a:pt x="93" y="157"/>
                    <a:pt x="93" y="156"/>
                  </a:cubicBezTo>
                  <a:cubicBezTo>
                    <a:pt x="93" y="155"/>
                    <a:pt x="93" y="153"/>
                    <a:pt x="93" y="151"/>
                  </a:cubicBezTo>
                  <a:cubicBezTo>
                    <a:pt x="93" y="146"/>
                    <a:pt x="93" y="138"/>
                    <a:pt x="92" y="129"/>
                  </a:cubicBezTo>
                  <a:cubicBezTo>
                    <a:pt x="91" y="120"/>
                    <a:pt x="89" y="110"/>
                    <a:pt x="86" y="99"/>
                  </a:cubicBezTo>
                  <a:cubicBezTo>
                    <a:pt x="85" y="93"/>
                    <a:pt x="83" y="88"/>
                    <a:pt x="81" y="82"/>
                  </a:cubicBezTo>
                  <a:cubicBezTo>
                    <a:pt x="79" y="76"/>
                    <a:pt x="76" y="71"/>
                    <a:pt x="74" y="65"/>
                  </a:cubicBezTo>
                  <a:cubicBezTo>
                    <a:pt x="72" y="63"/>
                    <a:pt x="71" y="60"/>
                    <a:pt x="69" y="57"/>
                  </a:cubicBezTo>
                  <a:cubicBezTo>
                    <a:pt x="68" y="55"/>
                    <a:pt x="66" y="52"/>
                    <a:pt x="65" y="50"/>
                  </a:cubicBezTo>
                  <a:cubicBezTo>
                    <a:pt x="61" y="44"/>
                    <a:pt x="58" y="40"/>
                    <a:pt x="54" y="35"/>
                  </a:cubicBezTo>
                  <a:cubicBezTo>
                    <a:pt x="52" y="33"/>
                    <a:pt x="50" y="31"/>
                    <a:pt x="48" y="29"/>
                  </a:cubicBezTo>
                  <a:cubicBezTo>
                    <a:pt x="46" y="27"/>
                    <a:pt x="44" y="25"/>
                    <a:pt x="42" y="23"/>
                  </a:cubicBezTo>
                  <a:cubicBezTo>
                    <a:pt x="38" y="20"/>
                    <a:pt x="34" y="17"/>
                    <a:pt x="30" y="14"/>
                  </a:cubicBezTo>
                  <a:cubicBezTo>
                    <a:pt x="28" y="13"/>
                    <a:pt x="26" y="12"/>
                    <a:pt x="24" y="11"/>
                  </a:cubicBezTo>
                  <a:cubicBezTo>
                    <a:pt x="22" y="9"/>
                    <a:pt x="20" y="8"/>
                    <a:pt x="18" y="7"/>
                  </a:cubicBezTo>
                  <a:cubicBezTo>
                    <a:pt x="15" y="6"/>
                    <a:pt x="12" y="4"/>
                    <a:pt x="9" y="3"/>
                  </a:cubicBezTo>
                  <a:cubicBezTo>
                    <a:pt x="4" y="1"/>
                    <a:pt x="0" y="0"/>
                    <a:pt x="0" y="0"/>
                  </a:cubicBezTo>
                  <a:cubicBezTo>
                    <a:pt x="0" y="0"/>
                    <a:pt x="4" y="0"/>
                    <a:pt x="10" y="1"/>
                  </a:cubicBezTo>
                  <a:cubicBezTo>
                    <a:pt x="12" y="1"/>
                    <a:pt x="16" y="2"/>
                    <a:pt x="20" y="3"/>
                  </a:cubicBezTo>
                  <a:cubicBezTo>
                    <a:pt x="22" y="3"/>
                    <a:pt x="24" y="4"/>
                    <a:pt x="26" y="5"/>
                  </a:cubicBezTo>
                  <a:cubicBezTo>
                    <a:pt x="28" y="5"/>
                    <a:pt x="31" y="6"/>
                    <a:pt x="33" y="7"/>
                  </a:cubicBezTo>
                  <a:cubicBezTo>
                    <a:pt x="38" y="8"/>
                    <a:pt x="43" y="11"/>
                    <a:pt x="49" y="13"/>
                  </a:cubicBezTo>
                  <a:cubicBezTo>
                    <a:pt x="51" y="15"/>
                    <a:pt x="54" y="16"/>
                    <a:pt x="57" y="17"/>
                  </a:cubicBezTo>
                  <a:cubicBezTo>
                    <a:pt x="59" y="19"/>
                    <a:pt x="62" y="21"/>
                    <a:pt x="65" y="23"/>
                  </a:cubicBezTo>
                  <a:cubicBezTo>
                    <a:pt x="70" y="26"/>
                    <a:pt x="76" y="31"/>
                    <a:pt x="81" y="35"/>
                  </a:cubicBezTo>
                  <a:cubicBezTo>
                    <a:pt x="83" y="38"/>
                    <a:pt x="86" y="40"/>
                    <a:pt x="88" y="43"/>
                  </a:cubicBezTo>
                  <a:cubicBezTo>
                    <a:pt x="91" y="45"/>
                    <a:pt x="93" y="48"/>
                    <a:pt x="96" y="50"/>
                  </a:cubicBezTo>
                  <a:cubicBezTo>
                    <a:pt x="100" y="56"/>
                    <a:pt x="105" y="62"/>
                    <a:pt x="109" y="67"/>
                  </a:cubicBezTo>
                  <a:cubicBezTo>
                    <a:pt x="113" y="73"/>
                    <a:pt x="116" y="79"/>
                    <a:pt x="120" y="85"/>
                  </a:cubicBezTo>
                  <a:cubicBezTo>
                    <a:pt x="126" y="97"/>
                    <a:pt x="131" y="108"/>
                    <a:pt x="135" y="118"/>
                  </a:cubicBezTo>
                  <a:cubicBezTo>
                    <a:pt x="139" y="128"/>
                    <a:pt x="141" y="137"/>
                    <a:pt x="143" y="143"/>
                  </a:cubicBezTo>
                  <a:cubicBezTo>
                    <a:pt x="144" y="147"/>
                    <a:pt x="144" y="149"/>
                    <a:pt x="145" y="151"/>
                  </a:cubicBezTo>
                  <a:cubicBezTo>
                    <a:pt x="145" y="153"/>
                    <a:pt x="145" y="154"/>
                    <a:pt x="145" y="154"/>
                  </a:cubicBezTo>
                  <a:lnTo>
                    <a:pt x="92" y="158"/>
                  </a:lnTo>
                  <a:close/>
                </a:path>
              </a:pathLst>
            </a:cu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638" name="Google Shape;4638;p13"/>
            <p:cNvSpPr/>
            <p:nvPr/>
          </p:nvSpPr>
          <p:spPr>
            <a:xfrm>
              <a:off x="2479939" y="6297114"/>
              <a:ext cx="621332" cy="399259"/>
            </a:xfrm>
            <a:custGeom>
              <a:rect b="b" l="l" r="r" t="t"/>
              <a:pathLst>
                <a:path extrusionOk="0" h="90" w="148">
                  <a:moveTo>
                    <a:pt x="0" y="81"/>
                  </a:moveTo>
                  <a:cubicBezTo>
                    <a:pt x="0" y="81"/>
                    <a:pt x="0" y="81"/>
                    <a:pt x="0" y="81"/>
                  </a:cubicBezTo>
                  <a:cubicBezTo>
                    <a:pt x="0" y="80"/>
                    <a:pt x="0" y="80"/>
                    <a:pt x="1" y="79"/>
                  </a:cubicBezTo>
                  <a:cubicBezTo>
                    <a:pt x="1" y="78"/>
                    <a:pt x="1" y="77"/>
                    <a:pt x="2" y="76"/>
                  </a:cubicBezTo>
                  <a:cubicBezTo>
                    <a:pt x="2" y="75"/>
                    <a:pt x="3" y="73"/>
                    <a:pt x="3" y="72"/>
                  </a:cubicBezTo>
                  <a:cubicBezTo>
                    <a:pt x="4" y="69"/>
                    <a:pt x="6" y="66"/>
                    <a:pt x="8" y="63"/>
                  </a:cubicBezTo>
                  <a:cubicBezTo>
                    <a:pt x="10" y="60"/>
                    <a:pt x="12" y="56"/>
                    <a:pt x="14" y="52"/>
                  </a:cubicBezTo>
                  <a:cubicBezTo>
                    <a:pt x="17" y="48"/>
                    <a:pt x="20" y="45"/>
                    <a:pt x="23" y="41"/>
                  </a:cubicBezTo>
                  <a:cubicBezTo>
                    <a:pt x="27" y="37"/>
                    <a:pt x="31" y="33"/>
                    <a:pt x="35" y="29"/>
                  </a:cubicBezTo>
                  <a:cubicBezTo>
                    <a:pt x="37" y="27"/>
                    <a:pt x="39" y="26"/>
                    <a:pt x="42" y="24"/>
                  </a:cubicBezTo>
                  <a:cubicBezTo>
                    <a:pt x="44" y="22"/>
                    <a:pt x="46" y="21"/>
                    <a:pt x="49" y="19"/>
                  </a:cubicBezTo>
                  <a:cubicBezTo>
                    <a:pt x="50" y="18"/>
                    <a:pt x="51" y="17"/>
                    <a:pt x="52" y="17"/>
                  </a:cubicBezTo>
                  <a:cubicBezTo>
                    <a:pt x="56" y="15"/>
                    <a:pt x="56" y="15"/>
                    <a:pt x="56" y="15"/>
                  </a:cubicBezTo>
                  <a:cubicBezTo>
                    <a:pt x="64" y="11"/>
                    <a:pt x="64" y="11"/>
                    <a:pt x="64" y="11"/>
                  </a:cubicBezTo>
                  <a:cubicBezTo>
                    <a:pt x="69" y="9"/>
                    <a:pt x="74" y="7"/>
                    <a:pt x="80" y="5"/>
                  </a:cubicBezTo>
                  <a:cubicBezTo>
                    <a:pt x="85" y="4"/>
                    <a:pt x="90" y="2"/>
                    <a:pt x="95" y="2"/>
                  </a:cubicBezTo>
                  <a:cubicBezTo>
                    <a:pt x="100" y="1"/>
                    <a:pt x="105" y="1"/>
                    <a:pt x="109" y="0"/>
                  </a:cubicBezTo>
                  <a:cubicBezTo>
                    <a:pt x="114" y="0"/>
                    <a:pt x="118" y="0"/>
                    <a:pt x="122" y="0"/>
                  </a:cubicBezTo>
                  <a:cubicBezTo>
                    <a:pt x="124" y="0"/>
                    <a:pt x="126" y="0"/>
                    <a:pt x="128" y="0"/>
                  </a:cubicBezTo>
                  <a:cubicBezTo>
                    <a:pt x="130" y="0"/>
                    <a:pt x="131" y="1"/>
                    <a:pt x="133" y="1"/>
                  </a:cubicBezTo>
                  <a:cubicBezTo>
                    <a:pt x="136" y="1"/>
                    <a:pt x="139" y="1"/>
                    <a:pt x="141" y="2"/>
                  </a:cubicBezTo>
                  <a:cubicBezTo>
                    <a:pt x="145" y="2"/>
                    <a:pt x="148" y="3"/>
                    <a:pt x="148" y="3"/>
                  </a:cubicBezTo>
                  <a:cubicBezTo>
                    <a:pt x="148" y="3"/>
                    <a:pt x="145" y="3"/>
                    <a:pt x="141" y="4"/>
                  </a:cubicBezTo>
                  <a:cubicBezTo>
                    <a:pt x="139" y="4"/>
                    <a:pt x="136" y="5"/>
                    <a:pt x="133" y="6"/>
                  </a:cubicBezTo>
                  <a:cubicBezTo>
                    <a:pt x="132" y="6"/>
                    <a:pt x="130" y="6"/>
                    <a:pt x="128" y="7"/>
                  </a:cubicBezTo>
                  <a:cubicBezTo>
                    <a:pt x="127" y="7"/>
                    <a:pt x="125" y="8"/>
                    <a:pt x="123" y="8"/>
                  </a:cubicBezTo>
                  <a:cubicBezTo>
                    <a:pt x="120" y="10"/>
                    <a:pt x="116" y="11"/>
                    <a:pt x="112" y="12"/>
                  </a:cubicBezTo>
                  <a:cubicBezTo>
                    <a:pt x="108" y="14"/>
                    <a:pt x="104" y="16"/>
                    <a:pt x="100" y="18"/>
                  </a:cubicBezTo>
                  <a:cubicBezTo>
                    <a:pt x="96" y="20"/>
                    <a:pt x="93" y="22"/>
                    <a:pt x="89" y="25"/>
                  </a:cubicBezTo>
                  <a:cubicBezTo>
                    <a:pt x="85" y="27"/>
                    <a:pt x="82" y="30"/>
                    <a:pt x="78" y="33"/>
                  </a:cubicBezTo>
                  <a:cubicBezTo>
                    <a:pt x="73" y="38"/>
                    <a:pt x="73" y="38"/>
                    <a:pt x="73" y="38"/>
                  </a:cubicBezTo>
                  <a:cubicBezTo>
                    <a:pt x="71" y="40"/>
                    <a:pt x="71" y="40"/>
                    <a:pt x="71" y="40"/>
                  </a:cubicBezTo>
                  <a:cubicBezTo>
                    <a:pt x="71" y="41"/>
                    <a:pt x="70" y="42"/>
                    <a:pt x="69" y="43"/>
                  </a:cubicBezTo>
                  <a:cubicBezTo>
                    <a:pt x="68" y="45"/>
                    <a:pt x="67" y="46"/>
                    <a:pt x="66" y="48"/>
                  </a:cubicBezTo>
                  <a:cubicBezTo>
                    <a:pt x="64" y="50"/>
                    <a:pt x="63" y="51"/>
                    <a:pt x="62" y="53"/>
                  </a:cubicBezTo>
                  <a:cubicBezTo>
                    <a:pt x="60" y="56"/>
                    <a:pt x="59" y="60"/>
                    <a:pt x="57" y="63"/>
                  </a:cubicBezTo>
                  <a:cubicBezTo>
                    <a:pt x="56" y="66"/>
                    <a:pt x="55" y="69"/>
                    <a:pt x="54" y="72"/>
                  </a:cubicBezTo>
                  <a:cubicBezTo>
                    <a:pt x="54" y="75"/>
                    <a:pt x="53" y="78"/>
                    <a:pt x="53" y="80"/>
                  </a:cubicBezTo>
                  <a:cubicBezTo>
                    <a:pt x="52" y="83"/>
                    <a:pt x="52" y="85"/>
                    <a:pt x="52" y="86"/>
                  </a:cubicBezTo>
                  <a:cubicBezTo>
                    <a:pt x="52" y="87"/>
                    <a:pt x="52" y="88"/>
                    <a:pt x="52" y="88"/>
                  </a:cubicBezTo>
                  <a:cubicBezTo>
                    <a:pt x="52" y="89"/>
                    <a:pt x="52" y="89"/>
                    <a:pt x="52" y="89"/>
                  </a:cubicBezTo>
                  <a:cubicBezTo>
                    <a:pt x="52" y="89"/>
                    <a:pt x="52" y="89"/>
                    <a:pt x="52" y="89"/>
                  </a:cubicBezTo>
                  <a:cubicBezTo>
                    <a:pt x="52" y="90"/>
                    <a:pt x="52" y="90"/>
                    <a:pt x="52" y="90"/>
                  </a:cubicBezTo>
                  <a:cubicBezTo>
                    <a:pt x="52" y="90"/>
                    <a:pt x="52" y="90"/>
                    <a:pt x="52" y="90"/>
                  </a:cubicBezTo>
                  <a:lnTo>
                    <a:pt x="0" y="81"/>
                  </a:lnTo>
                  <a:close/>
                </a:path>
              </a:pathLst>
            </a:cu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639" name="Google Shape;4639;p13"/>
            <p:cNvSpPr/>
            <p:nvPr/>
          </p:nvSpPr>
          <p:spPr>
            <a:xfrm>
              <a:off x="2061780" y="6297114"/>
              <a:ext cx="618970" cy="399259"/>
            </a:xfrm>
            <a:custGeom>
              <a:rect b="b" l="l" r="r" t="t"/>
              <a:pathLst>
                <a:path extrusionOk="0" h="90" w="148">
                  <a:moveTo>
                    <a:pt x="96" y="90"/>
                  </a:moveTo>
                  <a:cubicBezTo>
                    <a:pt x="96" y="90"/>
                    <a:pt x="96" y="90"/>
                    <a:pt x="96" y="90"/>
                  </a:cubicBezTo>
                  <a:cubicBezTo>
                    <a:pt x="96" y="89"/>
                    <a:pt x="96" y="89"/>
                    <a:pt x="96" y="89"/>
                  </a:cubicBezTo>
                  <a:cubicBezTo>
                    <a:pt x="96" y="89"/>
                    <a:pt x="96" y="89"/>
                    <a:pt x="96" y="89"/>
                  </a:cubicBezTo>
                  <a:cubicBezTo>
                    <a:pt x="96" y="89"/>
                    <a:pt x="96" y="89"/>
                    <a:pt x="96" y="88"/>
                  </a:cubicBezTo>
                  <a:cubicBezTo>
                    <a:pt x="96" y="88"/>
                    <a:pt x="96" y="87"/>
                    <a:pt x="96" y="86"/>
                  </a:cubicBezTo>
                  <a:cubicBezTo>
                    <a:pt x="96" y="85"/>
                    <a:pt x="96" y="83"/>
                    <a:pt x="95" y="80"/>
                  </a:cubicBezTo>
                  <a:cubicBezTo>
                    <a:pt x="95" y="78"/>
                    <a:pt x="95" y="75"/>
                    <a:pt x="94" y="72"/>
                  </a:cubicBezTo>
                  <a:cubicBezTo>
                    <a:pt x="93" y="69"/>
                    <a:pt x="92" y="66"/>
                    <a:pt x="91" y="63"/>
                  </a:cubicBezTo>
                  <a:cubicBezTo>
                    <a:pt x="89" y="60"/>
                    <a:pt x="88" y="56"/>
                    <a:pt x="86" y="53"/>
                  </a:cubicBezTo>
                  <a:cubicBezTo>
                    <a:pt x="85" y="51"/>
                    <a:pt x="84" y="50"/>
                    <a:pt x="83" y="48"/>
                  </a:cubicBezTo>
                  <a:cubicBezTo>
                    <a:pt x="81" y="46"/>
                    <a:pt x="80" y="45"/>
                    <a:pt x="79" y="43"/>
                  </a:cubicBezTo>
                  <a:cubicBezTo>
                    <a:pt x="78" y="42"/>
                    <a:pt x="78" y="41"/>
                    <a:pt x="77" y="40"/>
                  </a:cubicBezTo>
                  <a:cubicBezTo>
                    <a:pt x="75" y="38"/>
                    <a:pt x="75" y="38"/>
                    <a:pt x="75" y="38"/>
                  </a:cubicBezTo>
                  <a:cubicBezTo>
                    <a:pt x="70" y="33"/>
                    <a:pt x="70" y="33"/>
                    <a:pt x="70" y="33"/>
                  </a:cubicBezTo>
                  <a:cubicBezTo>
                    <a:pt x="67" y="30"/>
                    <a:pt x="63" y="27"/>
                    <a:pt x="59" y="25"/>
                  </a:cubicBezTo>
                  <a:cubicBezTo>
                    <a:pt x="56" y="22"/>
                    <a:pt x="52" y="20"/>
                    <a:pt x="48" y="18"/>
                  </a:cubicBezTo>
                  <a:cubicBezTo>
                    <a:pt x="44" y="16"/>
                    <a:pt x="40" y="14"/>
                    <a:pt x="36" y="12"/>
                  </a:cubicBezTo>
                  <a:cubicBezTo>
                    <a:pt x="32" y="11"/>
                    <a:pt x="28" y="10"/>
                    <a:pt x="25" y="8"/>
                  </a:cubicBezTo>
                  <a:cubicBezTo>
                    <a:pt x="23" y="8"/>
                    <a:pt x="21" y="7"/>
                    <a:pt x="20" y="7"/>
                  </a:cubicBezTo>
                  <a:cubicBezTo>
                    <a:pt x="18" y="6"/>
                    <a:pt x="16" y="6"/>
                    <a:pt x="15" y="6"/>
                  </a:cubicBezTo>
                  <a:cubicBezTo>
                    <a:pt x="12" y="5"/>
                    <a:pt x="9" y="4"/>
                    <a:pt x="7" y="4"/>
                  </a:cubicBezTo>
                  <a:cubicBezTo>
                    <a:pt x="3" y="3"/>
                    <a:pt x="0" y="3"/>
                    <a:pt x="0" y="3"/>
                  </a:cubicBezTo>
                  <a:cubicBezTo>
                    <a:pt x="0" y="3"/>
                    <a:pt x="3" y="2"/>
                    <a:pt x="7" y="2"/>
                  </a:cubicBezTo>
                  <a:cubicBezTo>
                    <a:pt x="9" y="1"/>
                    <a:pt x="12" y="1"/>
                    <a:pt x="15" y="1"/>
                  </a:cubicBezTo>
                  <a:cubicBezTo>
                    <a:pt x="17" y="1"/>
                    <a:pt x="19" y="0"/>
                    <a:pt x="20" y="0"/>
                  </a:cubicBezTo>
                  <a:cubicBezTo>
                    <a:pt x="22" y="0"/>
                    <a:pt x="24" y="0"/>
                    <a:pt x="26" y="0"/>
                  </a:cubicBezTo>
                  <a:cubicBezTo>
                    <a:pt x="30" y="0"/>
                    <a:pt x="34" y="0"/>
                    <a:pt x="39" y="0"/>
                  </a:cubicBezTo>
                  <a:cubicBezTo>
                    <a:pt x="43" y="1"/>
                    <a:pt x="48" y="1"/>
                    <a:pt x="53" y="2"/>
                  </a:cubicBezTo>
                  <a:cubicBezTo>
                    <a:pt x="58" y="2"/>
                    <a:pt x="63" y="4"/>
                    <a:pt x="68" y="5"/>
                  </a:cubicBezTo>
                  <a:cubicBezTo>
                    <a:pt x="74" y="7"/>
                    <a:pt x="79" y="9"/>
                    <a:pt x="84" y="11"/>
                  </a:cubicBezTo>
                  <a:cubicBezTo>
                    <a:pt x="92" y="15"/>
                    <a:pt x="92" y="15"/>
                    <a:pt x="92" y="15"/>
                  </a:cubicBezTo>
                  <a:cubicBezTo>
                    <a:pt x="96" y="17"/>
                    <a:pt x="96" y="17"/>
                    <a:pt x="96" y="17"/>
                  </a:cubicBezTo>
                  <a:cubicBezTo>
                    <a:pt x="97" y="17"/>
                    <a:pt x="98" y="18"/>
                    <a:pt x="99" y="19"/>
                  </a:cubicBezTo>
                  <a:cubicBezTo>
                    <a:pt x="102" y="21"/>
                    <a:pt x="104" y="22"/>
                    <a:pt x="106" y="24"/>
                  </a:cubicBezTo>
                  <a:cubicBezTo>
                    <a:pt x="109" y="26"/>
                    <a:pt x="111" y="27"/>
                    <a:pt x="113" y="29"/>
                  </a:cubicBezTo>
                  <a:cubicBezTo>
                    <a:pt x="117" y="33"/>
                    <a:pt x="121" y="37"/>
                    <a:pt x="125" y="41"/>
                  </a:cubicBezTo>
                  <a:cubicBezTo>
                    <a:pt x="128" y="45"/>
                    <a:pt x="131" y="48"/>
                    <a:pt x="134" y="52"/>
                  </a:cubicBezTo>
                  <a:cubicBezTo>
                    <a:pt x="136" y="56"/>
                    <a:pt x="138" y="60"/>
                    <a:pt x="140" y="63"/>
                  </a:cubicBezTo>
                  <a:cubicBezTo>
                    <a:pt x="142" y="66"/>
                    <a:pt x="144" y="69"/>
                    <a:pt x="145" y="72"/>
                  </a:cubicBezTo>
                  <a:cubicBezTo>
                    <a:pt x="145" y="73"/>
                    <a:pt x="146" y="75"/>
                    <a:pt x="146" y="76"/>
                  </a:cubicBezTo>
                  <a:cubicBezTo>
                    <a:pt x="147" y="77"/>
                    <a:pt x="147" y="78"/>
                    <a:pt x="147" y="79"/>
                  </a:cubicBezTo>
                  <a:cubicBezTo>
                    <a:pt x="148" y="80"/>
                    <a:pt x="148" y="80"/>
                    <a:pt x="148" y="81"/>
                  </a:cubicBezTo>
                  <a:cubicBezTo>
                    <a:pt x="148" y="81"/>
                    <a:pt x="148" y="81"/>
                    <a:pt x="148" y="81"/>
                  </a:cubicBezTo>
                  <a:lnTo>
                    <a:pt x="96" y="90"/>
                  </a:lnTo>
                  <a:close/>
                </a:path>
              </a:pathLst>
            </a:cu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640" name="Google Shape;4640;p13"/>
            <p:cNvSpPr/>
            <p:nvPr/>
          </p:nvSpPr>
          <p:spPr>
            <a:xfrm>
              <a:off x="2472852" y="5921480"/>
              <a:ext cx="222073" cy="663857"/>
            </a:xfrm>
            <a:custGeom>
              <a:rect b="b" l="l" r="r" t="t"/>
              <a:pathLst>
                <a:path extrusionOk="0" h="150" w="53">
                  <a:moveTo>
                    <a:pt x="0" y="150"/>
                  </a:moveTo>
                  <a:cubicBezTo>
                    <a:pt x="0" y="150"/>
                    <a:pt x="0" y="150"/>
                    <a:pt x="0" y="148"/>
                  </a:cubicBezTo>
                  <a:cubicBezTo>
                    <a:pt x="0" y="147"/>
                    <a:pt x="0" y="145"/>
                    <a:pt x="1" y="143"/>
                  </a:cubicBezTo>
                  <a:cubicBezTo>
                    <a:pt x="1" y="139"/>
                    <a:pt x="1" y="132"/>
                    <a:pt x="2" y="125"/>
                  </a:cubicBezTo>
                  <a:cubicBezTo>
                    <a:pt x="4" y="110"/>
                    <a:pt x="7" y="90"/>
                    <a:pt x="12" y="70"/>
                  </a:cubicBezTo>
                  <a:cubicBezTo>
                    <a:pt x="14" y="61"/>
                    <a:pt x="17" y="51"/>
                    <a:pt x="20" y="42"/>
                  </a:cubicBezTo>
                  <a:cubicBezTo>
                    <a:pt x="22" y="38"/>
                    <a:pt x="24" y="33"/>
                    <a:pt x="26" y="30"/>
                  </a:cubicBezTo>
                  <a:cubicBezTo>
                    <a:pt x="28" y="26"/>
                    <a:pt x="30" y="22"/>
                    <a:pt x="32" y="19"/>
                  </a:cubicBezTo>
                  <a:cubicBezTo>
                    <a:pt x="33" y="16"/>
                    <a:pt x="36" y="13"/>
                    <a:pt x="37" y="10"/>
                  </a:cubicBezTo>
                  <a:cubicBezTo>
                    <a:pt x="39" y="8"/>
                    <a:pt x="41" y="6"/>
                    <a:pt x="43" y="5"/>
                  </a:cubicBezTo>
                  <a:cubicBezTo>
                    <a:pt x="44" y="3"/>
                    <a:pt x="46" y="2"/>
                    <a:pt x="47" y="1"/>
                  </a:cubicBezTo>
                  <a:cubicBezTo>
                    <a:pt x="47" y="1"/>
                    <a:pt x="48" y="0"/>
                    <a:pt x="48" y="0"/>
                  </a:cubicBezTo>
                  <a:cubicBezTo>
                    <a:pt x="48" y="0"/>
                    <a:pt x="48" y="1"/>
                    <a:pt x="47" y="2"/>
                  </a:cubicBezTo>
                  <a:cubicBezTo>
                    <a:pt x="46" y="3"/>
                    <a:pt x="45" y="4"/>
                    <a:pt x="45" y="6"/>
                  </a:cubicBezTo>
                  <a:cubicBezTo>
                    <a:pt x="44" y="8"/>
                    <a:pt x="43" y="10"/>
                    <a:pt x="42" y="13"/>
                  </a:cubicBezTo>
                  <a:cubicBezTo>
                    <a:pt x="41" y="15"/>
                    <a:pt x="40" y="19"/>
                    <a:pt x="39" y="22"/>
                  </a:cubicBezTo>
                  <a:cubicBezTo>
                    <a:pt x="38" y="25"/>
                    <a:pt x="38" y="29"/>
                    <a:pt x="38" y="33"/>
                  </a:cubicBezTo>
                  <a:cubicBezTo>
                    <a:pt x="37" y="37"/>
                    <a:pt x="37" y="41"/>
                    <a:pt x="37" y="45"/>
                  </a:cubicBezTo>
                  <a:cubicBezTo>
                    <a:pt x="37" y="54"/>
                    <a:pt x="37" y="63"/>
                    <a:pt x="38" y="72"/>
                  </a:cubicBezTo>
                  <a:cubicBezTo>
                    <a:pt x="40" y="91"/>
                    <a:pt x="44" y="109"/>
                    <a:pt x="47" y="123"/>
                  </a:cubicBezTo>
                  <a:cubicBezTo>
                    <a:pt x="49" y="129"/>
                    <a:pt x="50" y="135"/>
                    <a:pt x="51" y="139"/>
                  </a:cubicBezTo>
                  <a:cubicBezTo>
                    <a:pt x="52" y="140"/>
                    <a:pt x="52" y="142"/>
                    <a:pt x="52" y="143"/>
                  </a:cubicBezTo>
                  <a:cubicBezTo>
                    <a:pt x="53" y="144"/>
                    <a:pt x="53" y="144"/>
                    <a:pt x="53" y="144"/>
                  </a:cubicBezTo>
                  <a:lnTo>
                    <a:pt x="0" y="150"/>
                  </a:lnTo>
                  <a:close/>
                </a:path>
              </a:pathLst>
            </a:cu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641" name="Google Shape;4641;p13"/>
            <p:cNvSpPr/>
            <p:nvPr/>
          </p:nvSpPr>
          <p:spPr>
            <a:xfrm>
              <a:off x="2933535" y="6160090"/>
              <a:ext cx="103949" cy="151199"/>
            </a:xfrm>
            <a:custGeom>
              <a:rect b="b" l="l" r="r" t="t"/>
              <a:pathLst>
                <a:path extrusionOk="0" h="34" w="25">
                  <a:moveTo>
                    <a:pt x="19" y="0"/>
                  </a:moveTo>
                  <a:cubicBezTo>
                    <a:pt x="15" y="0"/>
                    <a:pt x="16" y="4"/>
                    <a:pt x="13" y="4"/>
                  </a:cubicBezTo>
                  <a:cubicBezTo>
                    <a:pt x="10" y="4"/>
                    <a:pt x="11" y="0"/>
                    <a:pt x="6" y="0"/>
                  </a:cubicBezTo>
                  <a:cubicBezTo>
                    <a:pt x="2" y="0"/>
                    <a:pt x="0" y="8"/>
                    <a:pt x="13" y="34"/>
                  </a:cubicBezTo>
                  <a:cubicBezTo>
                    <a:pt x="25" y="7"/>
                    <a:pt x="24" y="0"/>
                    <a:pt x="19" y="0"/>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642" name="Google Shape;4642;p13"/>
            <p:cNvSpPr/>
            <p:nvPr/>
          </p:nvSpPr>
          <p:spPr>
            <a:xfrm>
              <a:off x="2853211" y="6169540"/>
              <a:ext cx="134661" cy="141749"/>
            </a:xfrm>
            <a:custGeom>
              <a:rect b="b" l="l" r="r" t="t"/>
              <a:pathLst>
                <a:path extrusionOk="0" h="32" w="32">
                  <a:moveTo>
                    <a:pt x="12" y="3"/>
                  </a:moveTo>
                  <a:cubicBezTo>
                    <a:pt x="9" y="6"/>
                    <a:pt x="13" y="9"/>
                    <a:pt x="11" y="11"/>
                  </a:cubicBezTo>
                  <a:cubicBezTo>
                    <a:pt x="8" y="13"/>
                    <a:pt x="6" y="9"/>
                    <a:pt x="3" y="12"/>
                  </a:cubicBezTo>
                  <a:cubicBezTo>
                    <a:pt x="0" y="16"/>
                    <a:pt x="5" y="23"/>
                    <a:pt x="32" y="32"/>
                  </a:cubicBezTo>
                  <a:cubicBezTo>
                    <a:pt x="21" y="4"/>
                    <a:pt x="15" y="0"/>
                    <a:pt x="12" y="3"/>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643" name="Google Shape;4643;p13"/>
            <p:cNvSpPr/>
            <p:nvPr/>
          </p:nvSpPr>
          <p:spPr>
            <a:xfrm>
              <a:off x="2841399" y="6256952"/>
              <a:ext cx="146474" cy="111037"/>
            </a:xfrm>
            <a:custGeom>
              <a:rect b="b" l="l" r="r" t="t"/>
              <a:pathLst>
                <a:path extrusionOk="0" h="25" w="35">
                  <a:moveTo>
                    <a:pt x="0" y="6"/>
                  </a:moveTo>
                  <a:cubicBezTo>
                    <a:pt x="0" y="10"/>
                    <a:pt x="5" y="9"/>
                    <a:pt x="5" y="12"/>
                  </a:cubicBezTo>
                  <a:cubicBezTo>
                    <a:pt x="5" y="15"/>
                    <a:pt x="0" y="14"/>
                    <a:pt x="0" y="19"/>
                  </a:cubicBezTo>
                  <a:cubicBezTo>
                    <a:pt x="1" y="23"/>
                    <a:pt x="9" y="25"/>
                    <a:pt x="35" y="12"/>
                  </a:cubicBezTo>
                  <a:cubicBezTo>
                    <a:pt x="8" y="0"/>
                    <a:pt x="1" y="1"/>
                    <a:pt x="0" y="6"/>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644" name="Google Shape;4644;p13"/>
            <p:cNvSpPr/>
            <p:nvPr/>
          </p:nvSpPr>
          <p:spPr>
            <a:xfrm>
              <a:off x="2853211" y="6311289"/>
              <a:ext cx="134661" cy="141749"/>
            </a:xfrm>
            <a:custGeom>
              <a:rect b="b" l="l" r="r" t="t"/>
              <a:pathLst>
                <a:path extrusionOk="0" h="32" w="32">
                  <a:moveTo>
                    <a:pt x="3" y="20"/>
                  </a:moveTo>
                  <a:cubicBezTo>
                    <a:pt x="6" y="23"/>
                    <a:pt x="8" y="19"/>
                    <a:pt x="11" y="21"/>
                  </a:cubicBezTo>
                  <a:cubicBezTo>
                    <a:pt x="13" y="23"/>
                    <a:pt x="9" y="26"/>
                    <a:pt x="12" y="29"/>
                  </a:cubicBezTo>
                  <a:cubicBezTo>
                    <a:pt x="15" y="32"/>
                    <a:pt x="22" y="27"/>
                    <a:pt x="32" y="0"/>
                  </a:cubicBezTo>
                  <a:cubicBezTo>
                    <a:pt x="4" y="10"/>
                    <a:pt x="0" y="17"/>
                    <a:pt x="3" y="20"/>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645" name="Google Shape;4645;p13"/>
            <p:cNvSpPr/>
            <p:nvPr/>
          </p:nvSpPr>
          <p:spPr>
            <a:xfrm>
              <a:off x="2933535" y="6311289"/>
              <a:ext cx="103949" cy="153561"/>
            </a:xfrm>
            <a:custGeom>
              <a:rect b="b" l="l" r="r" t="t"/>
              <a:pathLst>
                <a:path extrusionOk="0" h="35" w="25">
                  <a:moveTo>
                    <a:pt x="6" y="34"/>
                  </a:moveTo>
                  <a:cubicBezTo>
                    <a:pt x="11" y="35"/>
                    <a:pt x="10" y="30"/>
                    <a:pt x="13" y="30"/>
                  </a:cubicBezTo>
                  <a:cubicBezTo>
                    <a:pt x="16" y="30"/>
                    <a:pt x="15" y="35"/>
                    <a:pt x="19" y="34"/>
                  </a:cubicBezTo>
                  <a:cubicBezTo>
                    <a:pt x="24" y="34"/>
                    <a:pt x="25" y="26"/>
                    <a:pt x="13" y="0"/>
                  </a:cubicBezTo>
                  <a:cubicBezTo>
                    <a:pt x="0" y="27"/>
                    <a:pt x="2" y="34"/>
                    <a:pt x="6" y="34"/>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646" name="Google Shape;4646;p13"/>
            <p:cNvSpPr/>
            <p:nvPr/>
          </p:nvSpPr>
          <p:spPr>
            <a:xfrm>
              <a:off x="2987872" y="6311289"/>
              <a:ext cx="129936" cy="141749"/>
            </a:xfrm>
            <a:custGeom>
              <a:rect b="b" l="l" r="r" t="t"/>
              <a:pathLst>
                <a:path extrusionOk="0" h="32" w="31">
                  <a:moveTo>
                    <a:pt x="19" y="29"/>
                  </a:moveTo>
                  <a:cubicBezTo>
                    <a:pt x="23" y="26"/>
                    <a:pt x="19" y="23"/>
                    <a:pt x="21" y="21"/>
                  </a:cubicBezTo>
                  <a:cubicBezTo>
                    <a:pt x="23" y="19"/>
                    <a:pt x="26" y="23"/>
                    <a:pt x="29" y="20"/>
                  </a:cubicBezTo>
                  <a:cubicBezTo>
                    <a:pt x="31" y="17"/>
                    <a:pt x="27" y="9"/>
                    <a:pt x="0" y="0"/>
                  </a:cubicBezTo>
                  <a:cubicBezTo>
                    <a:pt x="10" y="28"/>
                    <a:pt x="16" y="32"/>
                    <a:pt x="19" y="29"/>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647" name="Google Shape;4647;p13"/>
            <p:cNvSpPr/>
            <p:nvPr/>
          </p:nvSpPr>
          <p:spPr>
            <a:xfrm>
              <a:off x="2987872" y="6256952"/>
              <a:ext cx="141749" cy="111037"/>
            </a:xfrm>
            <a:custGeom>
              <a:rect b="b" l="l" r="r" t="t"/>
              <a:pathLst>
                <a:path extrusionOk="0" h="25" w="34">
                  <a:moveTo>
                    <a:pt x="34" y="19"/>
                  </a:moveTo>
                  <a:cubicBezTo>
                    <a:pt x="34" y="14"/>
                    <a:pt x="30" y="15"/>
                    <a:pt x="30" y="12"/>
                  </a:cubicBezTo>
                  <a:cubicBezTo>
                    <a:pt x="30" y="9"/>
                    <a:pt x="34" y="10"/>
                    <a:pt x="34" y="6"/>
                  </a:cubicBezTo>
                  <a:cubicBezTo>
                    <a:pt x="34" y="1"/>
                    <a:pt x="26" y="0"/>
                    <a:pt x="0" y="12"/>
                  </a:cubicBezTo>
                  <a:cubicBezTo>
                    <a:pt x="27" y="25"/>
                    <a:pt x="34" y="23"/>
                    <a:pt x="34" y="19"/>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648" name="Google Shape;4648;p13"/>
            <p:cNvSpPr/>
            <p:nvPr/>
          </p:nvSpPr>
          <p:spPr>
            <a:xfrm>
              <a:off x="2987872" y="6169540"/>
              <a:ext cx="129936" cy="141749"/>
            </a:xfrm>
            <a:custGeom>
              <a:rect b="b" l="l" r="r" t="t"/>
              <a:pathLst>
                <a:path extrusionOk="0" h="32" w="31">
                  <a:moveTo>
                    <a:pt x="29" y="12"/>
                  </a:moveTo>
                  <a:cubicBezTo>
                    <a:pt x="26" y="9"/>
                    <a:pt x="23" y="13"/>
                    <a:pt x="21" y="11"/>
                  </a:cubicBezTo>
                  <a:cubicBezTo>
                    <a:pt x="19" y="9"/>
                    <a:pt x="23" y="6"/>
                    <a:pt x="19" y="3"/>
                  </a:cubicBezTo>
                  <a:cubicBezTo>
                    <a:pt x="16" y="0"/>
                    <a:pt x="9" y="5"/>
                    <a:pt x="0" y="32"/>
                  </a:cubicBezTo>
                  <a:cubicBezTo>
                    <a:pt x="28" y="22"/>
                    <a:pt x="31" y="16"/>
                    <a:pt x="29" y="12"/>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649" name="Google Shape;4649;p13"/>
            <p:cNvSpPr/>
            <p:nvPr/>
          </p:nvSpPr>
          <p:spPr>
            <a:xfrm>
              <a:off x="2919360" y="6240414"/>
              <a:ext cx="129936" cy="141749"/>
            </a:xfrm>
            <a:prstGeom prst="ellipse">
              <a:avLst/>
            </a:prstGeom>
            <a:solidFill>
              <a:srgbClr val="FFC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650" name="Google Shape;4650;p13"/>
            <p:cNvSpPr/>
            <p:nvPr/>
          </p:nvSpPr>
          <p:spPr>
            <a:xfrm>
              <a:off x="2564988" y="6195527"/>
              <a:ext cx="103949" cy="151199"/>
            </a:xfrm>
            <a:custGeom>
              <a:rect b="b" l="l" r="r" t="t"/>
              <a:pathLst>
                <a:path extrusionOk="0" h="34" w="25">
                  <a:moveTo>
                    <a:pt x="19" y="0"/>
                  </a:moveTo>
                  <a:cubicBezTo>
                    <a:pt x="15" y="0"/>
                    <a:pt x="16" y="4"/>
                    <a:pt x="13" y="4"/>
                  </a:cubicBezTo>
                  <a:cubicBezTo>
                    <a:pt x="10" y="4"/>
                    <a:pt x="11" y="0"/>
                    <a:pt x="6" y="0"/>
                  </a:cubicBezTo>
                  <a:cubicBezTo>
                    <a:pt x="2" y="0"/>
                    <a:pt x="0" y="8"/>
                    <a:pt x="13" y="34"/>
                  </a:cubicBezTo>
                  <a:cubicBezTo>
                    <a:pt x="25" y="7"/>
                    <a:pt x="24" y="0"/>
                    <a:pt x="19" y="0"/>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651" name="Google Shape;4651;p13"/>
            <p:cNvSpPr/>
            <p:nvPr/>
          </p:nvSpPr>
          <p:spPr>
            <a:xfrm>
              <a:off x="2484664" y="6204977"/>
              <a:ext cx="134661" cy="141749"/>
            </a:xfrm>
            <a:custGeom>
              <a:rect b="b" l="l" r="r" t="t"/>
              <a:pathLst>
                <a:path extrusionOk="0" h="32" w="32">
                  <a:moveTo>
                    <a:pt x="12" y="3"/>
                  </a:moveTo>
                  <a:cubicBezTo>
                    <a:pt x="9" y="6"/>
                    <a:pt x="13" y="9"/>
                    <a:pt x="11" y="11"/>
                  </a:cubicBezTo>
                  <a:cubicBezTo>
                    <a:pt x="8" y="13"/>
                    <a:pt x="6" y="9"/>
                    <a:pt x="3" y="12"/>
                  </a:cubicBezTo>
                  <a:cubicBezTo>
                    <a:pt x="0" y="16"/>
                    <a:pt x="5" y="23"/>
                    <a:pt x="32" y="32"/>
                  </a:cubicBezTo>
                  <a:cubicBezTo>
                    <a:pt x="21" y="4"/>
                    <a:pt x="15" y="0"/>
                    <a:pt x="12" y="3"/>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652" name="Google Shape;4652;p13"/>
            <p:cNvSpPr/>
            <p:nvPr/>
          </p:nvSpPr>
          <p:spPr>
            <a:xfrm>
              <a:off x="2472852" y="6292389"/>
              <a:ext cx="146474" cy="111037"/>
            </a:xfrm>
            <a:custGeom>
              <a:rect b="b" l="l" r="r" t="t"/>
              <a:pathLst>
                <a:path extrusionOk="0" h="25" w="35">
                  <a:moveTo>
                    <a:pt x="0" y="6"/>
                  </a:moveTo>
                  <a:cubicBezTo>
                    <a:pt x="0" y="10"/>
                    <a:pt x="5" y="9"/>
                    <a:pt x="5" y="12"/>
                  </a:cubicBezTo>
                  <a:cubicBezTo>
                    <a:pt x="5" y="15"/>
                    <a:pt x="0" y="14"/>
                    <a:pt x="0" y="19"/>
                  </a:cubicBezTo>
                  <a:cubicBezTo>
                    <a:pt x="1" y="23"/>
                    <a:pt x="9" y="25"/>
                    <a:pt x="35" y="12"/>
                  </a:cubicBezTo>
                  <a:cubicBezTo>
                    <a:pt x="8" y="0"/>
                    <a:pt x="1" y="1"/>
                    <a:pt x="0" y="6"/>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653" name="Google Shape;4653;p13"/>
            <p:cNvSpPr/>
            <p:nvPr/>
          </p:nvSpPr>
          <p:spPr>
            <a:xfrm>
              <a:off x="2484664" y="6346726"/>
              <a:ext cx="134661" cy="141749"/>
            </a:xfrm>
            <a:custGeom>
              <a:rect b="b" l="l" r="r" t="t"/>
              <a:pathLst>
                <a:path extrusionOk="0" h="32" w="32">
                  <a:moveTo>
                    <a:pt x="3" y="20"/>
                  </a:moveTo>
                  <a:cubicBezTo>
                    <a:pt x="6" y="23"/>
                    <a:pt x="8" y="19"/>
                    <a:pt x="11" y="21"/>
                  </a:cubicBezTo>
                  <a:cubicBezTo>
                    <a:pt x="13" y="23"/>
                    <a:pt x="9" y="26"/>
                    <a:pt x="12" y="29"/>
                  </a:cubicBezTo>
                  <a:cubicBezTo>
                    <a:pt x="15" y="32"/>
                    <a:pt x="22" y="27"/>
                    <a:pt x="32" y="0"/>
                  </a:cubicBezTo>
                  <a:cubicBezTo>
                    <a:pt x="4" y="10"/>
                    <a:pt x="0" y="17"/>
                    <a:pt x="3" y="20"/>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654" name="Google Shape;4654;p13"/>
            <p:cNvSpPr/>
            <p:nvPr/>
          </p:nvSpPr>
          <p:spPr>
            <a:xfrm>
              <a:off x="2564988" y="6346726"/>
              <a:ext cx="103949" cy="153561"/>
            </a:xfrm>
            <a:custGeom>
              <a:rect b="b" l="l" r="r" t="t"/>
              <a:pathLst>
                <a:path extrusionOk="0" h="35" w="25">
                  <a:moveTo>
                    <a:pt x="6" y="34"/>
                  </a:moveTo>
                  <a:cubicBezTo>
                    <a:pt x="11" y="35"/>
                    <a:pt x="10" y="30"/>
                    <a:pt x="13" y="30"/>
                  </a:cubicBezTo>
                  <a:cubicBezTo>
                    <a:pt x="16" y="30"/>
                    <a:pt x="15" y="35"/>
                    <a:pt x="19" y="34"/>
                  </a:cubicBezTo>
                  <a:cubicBezTo>
                    <a:pt x="24" y="34"/>
                    <a:pt x="25" y="26"/>
                    <a:pt x="13" y="0"/>
                  </a:cubicBezTo>
                  <a:cubicBezTo>
                    <a:pt x="0" y="27"/>
                    <a:pt x="2" y="34"/>
                    <a:pt x="6" y="34"/>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655" name="Google Shape;4655;p13"/>
            <p:cNvSpPr/>
            <p:nvPr/>
          </p:nvSpPr>
          <p:spPr>
            <a:xfrm>
              <a:off x="2619325" y="6346726"/>
              <a:ext cx="129936" cy="141749"/>
            </a:xfrm>
            <a:custGeom>
              <a:rect b="b" l="l" r="r" t="t"/>
              <a:pathLst>
                <a:path extrusionOk="0" h="32" w="31">
                  <a:moveTo>
                    <a:pt x="19" y="29"/>
                  </a:moveTo>
                  <a:cubicBezTo>
                    <a:pt x="23" y="26"/>
                    <a:pt x="19" y="23"/>
                    <a:pt x="21" y="21"/>
                  </a:cubicBezTo>
                  <a:cubicBezTo>
                    <a:pt x="23" y="19"/>
                    <a:pt x="26" y="23"/>
                    <a:pt x="29" y="20"/>
                  </a:cubicBezTo>
                  <a:cubicBezTo>
                    <a:pt x="31" y="17"/>
                    <a:pt x="27" y="9"/>
                    <a:pt x="0" y="0"/>
                  </a:cubicBezTo>
                  <a:cubicBezTo>
                    <a:pt x="10" y="28"/>
                    <a:pt x="16" y="32"/>
                    <a:pt x="19" y="29"/>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656" name="Google Shape;4656;p13"/>
            <p:cNvSpPr/>
            <p:nvPr/>
          </p:nvSpPr>
          <p:spPr>
            <a:xfrm>
              <a:off x="2619325" y="6292389"/>
              <a:ext cx="141749" cy="111037"/>
            </a:xfrm>
            <a:custGeom>
              <a:rect b="b" l="l" r="r" t="t"/>
              <a:pathLst>
                <a:path extrusionOk="0" h="25" w="34">
                  <a:moveTo>
                    <a:pt x="34" y="19"/>
                  </a:moveTo>
                  <a:cubicBezTo>
                    <a:pt x="34" y="14"/>
                    <a:pt x="30" y="15"/>
                    <a:pt x="30" y="12"/>
                  </a:cubicBezTo>
                  <a:cubicBezTo>
                    <a:pt x="30" y="9"/>
                    <a:pt x="34" y="10"/>
                    <a:pt x="34" y="6"/>
                  </a:cubicBezTo>
                  <a:cubicBezTo>
                    <a:pt x="34" y="1"/>
                    <a:pt x="26" y="0"/>
                    <a:pt x="0" y="12"/>
                  </a:cubicBezTo>
                  <a:cubicBezTo>
                    <a:pt x="27" y="25"/>
                    <a:pt x="34" y="23"/>
                    <a:pt x="34" y="19"/>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657" name="Google Shape;4657;p13"/>
            <p:cNvSpPr/>
            <p:nvPr/>
          </p:nvSpPr>
          <p:spPr>
            <a:xfrm>
              <a:off x="2619325" y="6204977"/>
              <a:ext cx="129936" cy="141749"/>
            </a:xfrm>
            <a:custGeom>
              <a:rect b="b" l="l" r="r" t="t"/>
              <a:pathLst>
                <a:path extrusionOk="0" h="32" w="31">
                  <a:moveTo>
                    <a:pt x="29" y="12"/>
                  </a:moveTo>
                  <a:cubicBezTo>
                    <a:pt x="26" y="9"/>
                    <a:pt x="23" y="13"/>
                    <a:pt x="21" y="11"/>
                  </a:cubicBezTo>
                  <a:cubicBezTo>
                    <a:pt x="19" y="9"/>
                    <a:pt x="23" y="6"/>
                    <a:pt x="19" y="3"/>
                  </a:cubicBezTo>
                  <a:cubicBezTo>
                    <a:pt x="16" y="0"/>
                    <a:pt x="9" y="5"/>
                    <a:pt x="0" y="32"/>
                  </a:cubicBezTo>
                  <a:cubicBezTo>
                    <a:pt x="28" y="22"/>
                    <a:pt x="31" y="16"/>
                    <a:pt x="29" y="12"/>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658" name="Google Shape;4658;p13"/>
            <p:cNvSpPr/>
            <p:nvPr/>
          </p:nvSpPr>
          <p:spPr>
            <a:xfrm>
              <a:off x="2550814" y="6275852"/>
              <a:ext cx="129936" cy="141749"/>
            </a:xfrm>
            <a:prstGeom prst="ellipse">
              <a:avLst/>
            </a:prstGeom>
            <a:solidFill>
              <a:srgbClr val="FFC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659" name="Google Shape;4659;p13"/>
            <p:cNvSpPr/>
            <p:nvPr/>
          </p:nvSpPr>
          <p:spPr>
            <a:xfrm>
              <a:off x="2144467" y="5857693"/>
              <a:ext cx="106312" cy="151199"/>
            </a:xfrm>
            <a:custGeom>
              <a:rect b="b" l="l" r="r" t="t"/>
              <a:pathLst>
                <a:path extrusionOk="0" h="34" w="25">
                  <a:moveTo>
                    <a:pt x="19" y="0"/>
                  </a:moveTo>
                  <a:cubicBezTo>
                    <a:pt x="15" y="0"/>
                    <a:pt x="16" y="4"/>
                    <a:pt x="13" y="4"/>
                  </a:cubicBezTo>
                  <a:cubicBezTo>
                    <a:pt x="10" y="4"/>
                    <a:pt x="11" y="0"/>
                    <a:pt x="6" y="0"/>
                  </a:cubicBezTo>
                  <a:cubicBezTo>
                    <a:pt x="2" y="0"/>
                    <a:pt x="0" y="8"/>
                    <a:pt x="13" y="34"/>
                  </a:cubicBezTo>
                  <a:cubicBezTo>
                    <a:pt x="25" y="7"/>
                    <a:pt x="24" y="0"/>
                    <a:pt x="19" y="0"/>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660" name="Google Shape;4660;p13"/>
            <p:cNvSpPr/>
            <p:nvPr/>
          </p:nvSpPr>
          <p:spPr>
            <a:xfrm>
              <a:off x="2066505" y="5867143"/>
              <a:ext cx="132299" cy="141749"/>
            </a:xfrm>
            <a:custGeom>
              <a:rect b="b" l="l" r="r" t="t"/>
              <a:pathLst>
                <a:path extrusionOk="0" h="32" w="32">
                  <a:moveTo>
                    <a:pt x="12" y="3"/>
                  </a:moveTo>
                  <a:cubicBezTo>
                    <a:pt x="9" y="6"/>
                    <a:pt x="13" y="9"/>
                    <a:pt x="11" y="11"/>
                  </a:cubicBezTo>
                  <a:cubicBezTo>
                    <a:pt x="8" y="13"/>
                    <a:pt x="6" y="9"/>
                    <a:pt x="3" y="12"/>
                  </a:cubicBezTo>
                  <a:cubicBezTo>
                    <a:pt x="0" y="16"/>
                    <a:pt x="5" y="23"/>
                    <a:pt x="32" y="32"/>
                  </a:cubicBezTo>
                  <a:cubicBezTo>
                    <a:pt x="21" y="4"/>
                    <a:pt x="15" y="0"/>
                    <a:pt x="12" y="3"/>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661" name="Google Shape;4661;p13"/>
            <p:cNvSpPr/>
            <p:nvPr/>
          </p:nvSpPr>
          <p:spPr>
            <a:xfrm>
              <a:off x="2052330" y="5956917"/>
              <a:ext cx="146474" cy="108674"/>
            </a:xfrm>
            <a:custGeom>
              <a:rect b="b" l="l" r="r" t="t"/>
              <a:pathLst>
                <a:path extrusionOk="0" h="25" w="35">
                  <a:moveTo>
                    <a:pt x="0" y="6"/>
                  </a:moveTo>
                  <a:cubicBezTo>
                    <a:pt x="0" y="10"/>
                    <a:pt x="5" y="9"/>
                    <a:pt x="5" y="12"/>
                  </a:cubicBezTo>
                  <a:cubicBezTo>
                    <a:pt x="5" y="15"/>
                    <a:pt x="0" y="14"/>
                    <a:pt x="0" y="19"/>
                  </a:cubicBezTo>
                  <a:cubicBezTo>
                    <a:pt x="1" y="23"/>
                    <a:pt x="9" y="25"/>
                    <a:pt x="35" y="12"/>
                  </a:cubicBezTo>
                  <a:cubicBezTo>
                    <a:pt x="8" y="0"/>
                    <a:pt x="1" y="1"/>
                    <a:pt x="0" y="6"/>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662" name="Google Shape;4662;p13"/>
            <p:cNvSpPr/>
            <p:nvPr/>
          </p:nvSpPr>
          <p:spPr>
            <a:xfrm>
              <a:off x="2066505" y="6008891"/>
              <a:ext cx="132299" cy="141749"/>
            </a:xfrm>
            <a:custGeom>
              <a:rect b="b" l="l" r="r" t="t"/>
              <a:pathLst>
                <a:path extrusionOk="0" h="32" w="32">
                  <a:moveTo>
                    <a:pt x="3" y="20"/>
                  </a:moveTo>
                  <a:cubicBezTo>
                    <a:pt x="6" y="23"/>
                    <a:pt x="8" y="19"/>
                    <a:pt x="11" y="21"/>
                  </a:cubicBezTo>
                  <a:cubicBezTo>
                    <a:pt x="13" y="23"/>
                    <a:pt x="9" y="26"/>
                    <a:pt x="12" y="29"/>
                  </a:cubicBezTo>
                  <a:cubicBezTo>
                    <a:pt x="15" y="32"/>
                    <a:pt x="22" y="27"/>
                    <a:pt x="32" y="0"/>
                  </a:cubicBezTo>
                  <a:cubicBezTo>
                    <a:pt x="4" y="10"/>
                    <a:pt x="0" y="17"/>
                    <a:pt x="3" y="20"/>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663" name="Google Shape;4663;p13"/>
            <p:cNvSpPr/>
            <p:nvPr/>
          </p:nvSpPr>
          <p:spPr>
            <a:xfrm>
              <a:off x="2144467" y="6008891"/>
              <a:ext cx="106312" cy="155924"/>
            </a:xfrm>
            <a:custGeom>
              <a:rect b="b" l="l" r="r" t="t"/>
              <a:pathLst>
                <a:path extrusionOk="0" h="35" w="25">
                  <a:moveTo>
                    <a:pt x="6" y="34"/>
                  </a:moveTo>
                  <a:cubicBezTo>
                    <a:pt x="11" y="35"/>
                    <a:pt x="10" y="30"/>
                    <a:pt x="13" y="30"/>
                  </a:cubicBezTo>
                  <a:cubicBezTo>
                    <a:pt x="16" y="30"/>
                    <a:pt x="15" y="35"/>
                    <a:pt x="19" y="34"/>
                  </a:cubicBezTo>
                  <a:cubicBezTo>
                    <a:pt x="24" y="34"/>
                    <a:pt x="25" y="26"/>
                    <a:pt x="13" y="0"/>
                  </a:cubicBezTo>
                  <a:cubicBezTo>
                    <a:pt x="0" y="27"/>
                    <a:pt x="2" y="34"/>
                    <a:pt x="6" y="34"/>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664" name="Google Shape;4664;p13"/>
            <p:cNvSpPr/>
            <p:nvPr/>
          </p:nvSpPr>
          <p:spPr>
            <a:xfrm>
              <a:off x="2198804" y="6008891"/>
              <a:ext cx="129936" cy="141749"/>
            </a:xfrm>
            <a:custGeom>
              <a:rect b="b" l="l" r="r" t="t"/>
              <a:pathLst>
                <a:path extrusionOk="0" h="32" w="31">
                  <a:moveTo>
                    <a:pt x="19" y="29"/>
                  </a:moveTo>
                  <a:cubicBezTo>
                    <a:pt x="23" y="26"/>
                    <a:pt x="19" y="23"/>
                    <a:pt x="21" y="21"/>
                  </a:cubicBezTo>
                  <a:cubicBezTo>
                    <a:pt x="23" y="19"/>
                    <a:pt x="26" y="23"/>
                    <a:pt x="29" y="20"/>
                  </a:cubicBezTo>
                  <a:cubicBezTo>
                    <a:pt x="31" y="17"/>
                    <a:pt x="27" y="9"/>
                    <a:pt x="0" y="0"/>
                  </a:cubicBezTo>
                  <a:cubicBezTo>
                    <a:pt x="10" y="28"/>
                    <a:pt x="16" y="32"/>
                    <a:pt x="19" y="29"/>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665" name="Google Shape;4665;p13"/>
            <p:cNvSpPr/>
            <p:nvPr/>
          </p:nvSpPr>
          <p:spPr>
            <a:xfrm>
              <a:off x="2198804" y="5956917"/>
              <a:ext cx="144111" cy="108674"/>
            </a:xfrm>
            <a:custGeom>
              <a:rect b="b" l="l" r="r" t="t"/>
              <a:pathLst>
                <a:path extrusionOk="0" h="25" w="34">
                  <a:moveTo>
                    <a:pt x="34" y="19"/>
                  </a:moveTo>
                  <a:cubicBezTo>
                    <a:pt x="34" y="14"/>
                    <a:pt x="30" y="15"/>
                    <a:pt x="30" y="12"/>
                  </a:cubicBezTo>
                  <a:cubicBezTo>
                    <a:pt x="30" y="9"/>
                    <a:pt x="34" y="10"/>
                    <a:pt x="34" y="6"/>
                  </a:cubicBezTo>
                  <a:cubicBezTo>
                    <a:pt x="34" y="1"/>
                    <a:pt x="26" y="0"/>
                    <a:pt x="0" y="12"/>
                  </a:cubicBezTo>
                  <a:cubicBezTo>
                    <a:pt x="27" y="25"/>
                    <a:pt x="34" y="23"/>
                    <a:pt x="34" y="19"/>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666" name="Google Shape;4666;p13"/>
            <p:cNvSpPr/>
            <p:nvPr/>
          </p:nvSpPr>
          <p:spPr>
            <a:xfrm>
              <a:off x="2198804" y="5867143"/>
              <a:ext cx="129936" cy="141749"/>
            </a:xfrm>
            <a:custGeom>
              <a:rect b="b" l="l" r="r" t="t"/>
              <a:pathLst>
                <a:path extrusionOk="0" h="32" w="31">
                  <a:moveTo>
                    <a:pt x="29" y="12"/>
                  </a:moveTo>
                  <a:cubicBezTo>
                    <a:pt x="26" y="9"/>
                    <a:pt x="23" y="13"/>
                    <a:pt x="21" y="11"/>
                  </a:cubicBezTo>
                  <a:cubicBezTo>
                    <a:pt x="19" y="9"/>
                    <a:pt x="23" y="6"/>
                    <a:pt x="19" y="3"/>
                  </a:cubicBezTo>
                  <a:cubicBezTo>
                    <a:pt x="16" y="0"/>
                    <a:pt x="9" y="5"/>
                    <a:pt x="0" y="32"/>
                  </a:cubicBezTo>
                  <a:cubicBezTo>
                    <a:pt x="28" y="22"/>
                    <a:pt x="31" y="16"/>
                    <a:pt x="29" y="12"/>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667" name="Google Shape;4667;p13"/>
            <p:cNvSpPr/>
            <p:nvPr/>
          </p:nvSpPr>
          <p:spPr>
            <a:xfrm>
              <a:off x="2132655" y="5938017"/>
              <a:ext cx="129936" cy="141749"/>
            </a:xfrm>
            <a:prstGeom prst="ellipse">
              <a:avLst/>
            </a:prstGeom>
            <a:solidFill>
              <a:srgbClr val="FFC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668" name="Google Shape;4668;p13"/>
            <p:cNvSpPr/>
            <p:nvPr/>
          </p:nvSpPr>
          <p:spPr>
            <a:xfrm>
              <a:off x="2078317" y="6176627"/>
              <a:ext cx="103949" cy="151199"/>
            </a:xfrm>
            <a:custGeom>
              <a:rect b="b" l="l" r="r" t="t"/>
              <a:pathLst>
                <a:path extrusionOk="0" h="34" w="25">
                  <a:moveTo>
                    <a:pt x="19" y="0"/>
                  </a:moveTo>
                  <a:cubicBezTo>
                    <a:pt x="15" y="0"/>
                    <a:pt x="16" y="4"/>
                    <a:pt x="13" y="4"/>
                  </a:cubicBezTo>
                  <a:cubicBezTo>
                    <a:pt x="10" y="4"/>
                    <a:pt x="11" y="0"/>
                    <a:pt x="6" y="0"/>
                  </a:cubicBezTo>
                  <a:cubicBezTo>
                    <a:pt x="2" y="0"/>
                    <a:pt x="0" y="8"/>
                    <a:pt x="13" y="34"/>
                  </a:cubicBezTo>
                  <a:cubicBezTo>
                    <a:pt x="25" y="7"/>
                    <a:pt x="24" y="0"/>
                    <a:pt x="19" y="0"/>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669" name="Google Shape;4669;p13"/>
            <p:cNvSpPr/>
            <p:nvPr/>
          </p:nvSpPr>
          <p:spPr>
            <a:xfrm>
              <a:off x="1997993" y="6186077"/>
              <a:ext cx="134661" cy="141749"/>
            </a:xfrm>
            <a:custGeom>
              <a:rect b="b" l="l" r="r" t="t"/>
              <a:pathLst>
                <a:path extrusionOk="0" h="32" w="32">
                  <a:moveTo>
                    <a:pt x="12" y="3"/>
                  </a:moveTo>
                  <a:cubicBezTo>
                    <a:pt x="9" y="6"/>
                    <a:pt x="13" y="9"/>
                    <a:pt x="11" y="11"/>
                  </a:cubicBezTo>
                  <a:cubicBezTo>
                    <a:pt x="8" y="13"/>
                    <a:pt x="6" y="9"/>
                    <a:pt x="3" y="12"/>
                  </a:cubicBezTo>
                  <a:cubicBezTo>
                    <a:pt x="0" y="16"/>
                    <a:pt x="5" y="23"/>
                    <a:pt x="32" y="32"/>
                  </a:cubicBezTo>
                  <a:cubicBezTo>
                    <a:pt x="21" y="4"/>
                    <a:pt x="15" y="0"/>
                    <a:pt x="12" y="3"/>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670" name="Google Shape;4670;p13"/>
            <p:cNvSpPr/>
            <p:nvPr/>
          </p:nvSpPr>
          <p:spPr>
            <a:xfrm>
              <a:off x="1986181" y="6275852"/>
              <a:ext cx="146474" cy="111037"/>
            </a:xfrm>
            <a:custGeom>
              <a:rect b="b" l="l" r="r" t="t"/>
              <a:pathLst>
                <a:path extrusionOk="0" h="25" w="35">
                  <a:moveTo>
                    <a:pt x="0" y="6"/>
                  </a:moveTo>
                  <a:cubicBezTo>
                    <a:pt x="0" y="10"/>
                    <a:pt x="5" y="9"/>
                    <a:pt x="5" y="12"/>
                  </a:cubicBezTo>
                  <a:cubicBezTo>
                    <a:pt x="5" y="15"/>
                    <a:pt x="0" y="14"/>
                    <a:pt x="0" y="19"/>
                  </a:cubicBezTo>
                  <a:cubicBezTo>
                    <a:pt x="1" y="23"/>
                    <a:pt x="9" y="25"/>
                    <a:pt x="35" y="12"/>
                  </a:cubicBezTo>
                  <a:cubicBezTo>
                    <a:pt x="8" y="0"/>
                    <a:pt x="1" y="1"/>
                    <a:pt x="0" y="6"/>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671" name="Google Shape;4671;p13"/>
            <p:cNvSpPr/>
            <p:nvPr/>
          </p:nvSpPr>
          <p:spPr>
            <a:xfrm>
              <a:off x="1997993" y="6327826"/>
              <a:ext cx="134661" cy="141749"/>
            </a:xfrm>
            <a:custGeom>
              <a:rect b="b" l="l" r="r" t="t"/>
              <a:pathLst>
                <a:path extrusionOk="0" h="32" w="32">
                  <a:moveTo>
                    <a:pt x="3" y="20"/>
                  </a:moveTo>
                  <a:cubicBezTo>
                    <a:pt x="6" y="23"/>
                    <a:pt x="8" y="19"/>
                    <a:pt x="11" y="21"/>
                  </a:cubicBezTo>
                  <a:cubicBezTo>
                    <a:pt x="13" y="23"/>
                    <a:pt x="9" y="26"/>
                    <a:pt x="12" y="29"/>
                  </a:cubicBezTo>
                  <a:cubicBezTo>
                    <a:pt x="15" y="32"/>
                    <a:pt x="22" y="27"/>
                    <a:pt x="32" y="0"/>
                  </a:cubicBezTo>
                  <a:cubicBezTo>
                    <a:pt x="4" y="10"/>
                    <a:pt x="0" y="17"/>
                    <a:pt x="3" y="20"/>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672" name="Google Shape;4672;p13"/>
            <p:cNvSpPr/>
            <p:nvPr/>
          </p:nvSpPr>
          <p:spPr>
            <a:xfrm>
              <a:off x="2078317" y="6327826"/>
              <a:ext cx="103949" cy="155924"/>
            </a:xfrm>
            <a:custGeom>
              <a:rect b="b" l="l" r="r" t="t"/>
              <a:pathLst>
                <a:path extrusionOk="0" h="35" w="25">
                  <a:moveTo>
                    <a:pt x="6" y="34"/>
                  </a:moveTo>
                  <a:cubicBezTo>
                    <a:pt x="11" y="35"/>
                    <a:pt x="10" y="30"/>
                    <a:pt x="13" y="30"/>
                  </a:cubicBezTo>
                  <a:cubicBezTo>
                    <a:pt x="16" y="30"/>
                    <a:pt x="15" y="35"/>
                    <a:pt x="19" y="34"/>
                  </a:cubicBezTo>
                  <a:cubicBezTo>
                    <a:pt x="24" y="34"/>
                    <a:pt x="25" y="26"/>
                    <a:pt x="13" y="0"/>
                  </a:cubicBezTo>
                  <a:cubicBezTo>
                    <a:pt x="0" y="27"/>
                    <a:pt x="2" y="34"/>
                    <a:pt x="6" y="34"/>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673" name="Google Shape;4673;p13"/>
            <p:cNvSpPr/>
            <p:nvPr/>
          </p:nvSpPr>
          <p:spPr>
            <a:xfrm>
              <a:off x="2132655" y="6327826"/>
              <a:ext cx="129936" cy="141749"/>
            </a:xfrm>
            <a:custGeom>
              <a:rect b="b" l="l" r="r" t="t"/>
              <a:pathLst>
                <a:path extrusionOk="0" h="32" w="31">
                  <a:moveTo>
                    <a:pt x="19" y="29"/>
                  </a:moveTo>
                  <a:cubicBezTo>
                    <a:pt x="23" y="26"/>
                    <a:pt x="19" y="23"/>
                    <a:pt x="21" y="21"/>
                  </a:cubicBezTo>
                  <a:cubicBezTo>
                    <a:pt x="23" y="19"/>
                    <a:pt x="26" y="23"/>
                    <a:pt x="29" y="20"/>
                  </a:cubicBezTo>
                  <a:cubicBezTo>
                    <a:pt x="31" y="17"/>
                    <a:pt x="27" y="9"/>
                    <a:pt x="0" y="0"/>
                  </a:cubicBezTo>
                  <a:cubicBezTo>
                    <a:pt x="10" y="28"/>
                    <a:pt x="16" y="32"/>
                    <a:pt x="19" y="29"/>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674" name="Google Shape;4674;p13"/>
            <p:cNvSpPr/>
            <p:nvPr/>
          </p:nvSpPr>
          <p:spPr>
            <a:xfrm>
              <a:off x="2132655" y="6275852"/>
              <a:ext cx="141749" cy="111037"/>
            </a:xfrm>
            <a:custGeom>
              <a:rect b="b" l="l" r="r" t="t"/>
              <a:pathLst>
                <a:path extrusionOk="0" h="25" w="34">
                  <a:moveTo>
                    <a:pt x="34" y="19"/>
                  </a:moveTo>
                  <a:cubicBezTo>
                    <a:pt x="34" y="14"/>
                    <a:pt x="30" y="15"/>
                    <a:pt x="30" y="12"/>
                  </a:cubicBezTo>
                  <a:cubicBezTo>
                    <a:pt x="30" y="9"/>
                    <a:pt x="34" y="10"/>
                    <a:pt x="34" y="6"/>
                  </a:cubicBezTo>
                  <a:cubicBezTo>
                    <a:pt x="34" y="1"/>
                    <a:pt x="26" y="0"/>
                    <a:pt x="0" y="12"/>
                  </a:cubicBezTo>
                  <a:cubicBezTo>
                    <a:pt x="27" y="25"/>
                    <a:pt x="34" y="23"/>
                    <a:pt x="34" y="19"/>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675" name="Google Shape;4675;p13"/>
            <p:cNvSpPr/>
            <p:nvPr/>
          </p:nvSpPr>
          <p:spPr>
            <a:xfrm>
              <a:off x="2132655" y="6186077"/>
              <a:ext cx="129936" cy="141749"/>
            </a:xfrm>
            <a:custGeom>
              <a:rect b="b" l="l" r="r" t="t"/>
              <a:pathLst>
                <a:path extrusionOk="0" h="32" w="31">
                  <a:moveTo>
                    <a:pt x="29" y="12"/>
                  </a:moveTo>
                  <a:cubicBezTo>
                    <a:pt x="26" y="9"/>
                    <a:pt x="23" y="13"/>
                    <a:pt x="21" y="11"/>
                  </a:cubicBezTo>
                  <a:cubicBezTo>
                    <a:pt x="19" y="9"/>
                    <a:pt x="23" y="6"/>
                    <a:pt x="19" y="3"/>
                  </a:cubicBezTo>
                  <a:cubicBezTo>
                    <a:pt x="16" y="0"/>
                    <a:pt x="9" y="5"/>
                    <a:pt x="0" y="32"/>
                  </a:cubicBezTo>
                  <a:cubicBezTo>
                    <a:pt x="28" y="22"/>
                    <a:pt x="31" y="16"/>
                    <a:pt x="29" y="12"/>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676" name="Google Shape;4676;p13"/>
            <p:cNvSpPr/>
            <p:nvPr/>
          </p:nvSpPr>
          <p:spPr>
            <a:xfrm>
              <a:off x="2066505" y="6256952"/>
              <a:ext cx="129936" cy="141749"/>
            </a:xfrm>
            <a:prstGeom prst="ellipse">
              <a:avLst/>
            </a:prstGeom>
            <a:solidFill>
              <a:srgbClr val="FFC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677" name="Google Shape;4677;p13"/>
            <p:cNvSpPr/>
            <p:nvPr/>
          </p:nvSpPr>
          <p:spPr>
            <a:xfrm>
              <a:off x="2950073" y="5893130"/>
              <a:ext cx="103949" cy="151199"/>
            </a:xfrm>
            <a:custGeom>
              <a:rect b="b" l="l" r="r" t="t"/>
              <a:pathLst>
                <a:path extrusionOk="0" h="34" w="25">
                  <a:moveTo>
                    <a:pt x="19" y="0"/>
                  </a:moveTo>
                  <a:cubicBezTo>
                    <a:pt x="15" y="0"/>
                    <a:pt x="16" y="4"/>
                    <a:pt x="13" y="4"/>
                  </a:cubicBezTo>
                  <a:cubicBezTo>
                    <a:pt x="10" y="4"/>
                    <a:pt x="11" y="0"/>
                    <a:pt x="6" y="0"/>
                  </a:cubicBezTo>
                  <a:cubicBezTo>
                    <a:pt x="2" y="0"/>
                    <a:pt x="0" y="8"/>
                    <a:pt x="13" y="34"/>
                  </a:cubicBezTo>
                  <a:cubicBezTo>
                    <a:pt x="25" y="7"/>
                    <a:pt x="24" y="0"/>
                    <a:pt x="19" y="0"/>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678" name="Google Shape;4678;p13"/>
            <p:cNvSpPr/>
            <p:nvPr/>
          </p:nvSpPr>
          <p:spPr>
            <a:xfrm>
              <a:off x="2869748" y="5902580"/>
              <a:ext cx="134661" cy="141749"/>
            </a:xfrm>
            <a:custGeom>
              <a:rect b="b" l="l" r="r" t="t"/>
              <a:pathLst>
                <a:path extrusionOk="0" h="32" w="32">
                  <a:moveTo>
                    <a:pt x="12" y="3"/>
                  </a:moveTo>
                  <a:cubicBezTo>
                    <a:pt x="9" y="6"/>
                    <a:pt x="13" y="9"/>
                    <a:pt x="11" y="11"/>
                  </a:cubicBezTo>
                  <a:cubicBezTo>
                    <a:pt x="8" y="13"/>
                    <a:pt x="6" y="9"/>
                    <a:pt x="3" y="12"/>
                  </a:cubicBezTo>
                  <a:cubicBezTo>
                    <a:pt x="0" y="16"/>
                    <a:pt x="5" y="23"/>
                    <a:pt x="32" y="32"/>
                  </a:cubicBezTo>
                  <a:cubicBezTo>
                    <a:pt x="21" y="4"/>
                    <a:pt x="15" y="0"/>
                    <a:pt x="12" y="3"/>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679" name="Google Shape;4679;p13"/>
            <p:cNvSpPr/>
            <p:nvPr/>
          </p:nvSpPr>
          <p:spPr>
            <a:xfrm>
              <a:off x="2857936" y="5992354"/>
              <a:ext cx="146474" cy="108674"/>
            </a:xfrm>
            <a:custGeom>
              <a:rect b="b" l="l" r="r" t="t"/>
              <a:pathLst>
                <a:path extrusionOk="0" h="25" w="35">
                  <a:moveTo>
                    <a:pt x="0" y="6"/>
                  </a:moveTo>
                  <a:cubicBezTo>
                    <a:pt x="0" y="10"/>
                    <a:pt x="5" y="9"/>
                    <a:pt x="5" y="12"/>
                  </a:cubicBezTo>
                  <a:cubicBezTo>
                    <a:pt x="5" y="15"/>
                    <a:pt x="0" y="14"/>
                    <a:pt x="0" y="19"/>
                  </a:cubicBezTo>
                  <a:cubicBezTo>
                    <a:pt x="1" y="23"/>
                    <a:pt x="9" y="25"/>
                    <a:pt x="35" y="12"/>
                  </a:cubicBezTo>
                  <a:cubicBezTo>
                    <a:pt x="8" y="0"/>
                    <a:pt x="1" y="1"/>
                    <a:pt x="0" y="6"/>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680" name="Google Shape;4680;p13"/>
            <p:cNvSpPr/>
            <p:nvPr/>
          </p:nvSpPr>
          <p:spPr>
            <a:xfrm>
              <a:off x="2869748" y="6044329"/>
              <a:ext cx="134661" cy="141749"/>
            </a:xfrm>
            <a:custGeom>
              <a:rect b="b" l="l" r="r" t="t"/>
              <a:pathLst>
                <a:path extrusionOk="0" h="32" w="32">
                  <a:moveTo>
                    <a:pt x="3" y="20"/>
                  </a:moveTo>
                  <a:cubicBezTo>
                    <a:pt x="6" y="23"/>
                    <a:pt x="8" y="19"/>
                    <a:pt x="11" y="21"/>
                  </a:cubicBezTo>
                  <a:cubicBezTo>
                    <a:pt x="13" y="23"/>
                    <a:pt x="9" y="26"/>
                    <a:pt x="12" y="29"/>
                  </a:cubicBezTo>
                  <a:cubicBezTo>
                    <a:pt x="15" y="32"/>
                    <a:pt x="22" y="27"/>
                    <a:pt x="32" y="0"/>
                  </a:cubicBezTo>
                  <a:cubicBezTo>
                    <a:pt x="4" y="10"/>
                    <a:pt x="0" y="17"/>
                    <a:pt x="3" y="20"/>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681" name="Google Shape;4681;p13"/>
            <p:cNvSpPr/>
            <p:nvPr/>
          </p:nvSpPr>
          <p:spPr>
            <a:xfrm>
              <a:off x="2950073" y="6044329"/>
              <a:ext cx="103949" cy="155924"/>
            </a:xfrm>
            <a:custGeom>
              <a:rect b="b" l="l" r="r" t="t"/>
              <a:pathLst>
                <a:path extrusionOk="0" h="35" w="25">
                  <a:moveTo>
                    <a:pt x="6" y="34"/>
                  </a:moveTo>
                  <a:cubicBezTo>
                    <a:pt x="11" y="35"/>
                    <a:pt x="10" y="30"/>
                    <a:pt x="13" y="30"/>
                  </a:cubicBezTo>
                  <a:cubicBezTo>
                    <a:pt x="16" y="30"/>
                    <a:pt x="15" y="35"/>
                    <a:pt x="19" y="34"/>
                  </a:cubicBezTo>
                  <a:cubicBezTo>
                    <a:pt x="24" y="34"/>
                    <a:pt x="25" y="26"/>
                    <a:pt x="13" y="0"/>
                  </a:cubicBezTo>
                  <a:cubicBezTo>
                    <a:pt x="0" y="27"/>
                    <a:pt x="2" y="34"/>
                    <a:pt x="6" y="34"/>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682" name="Google Shape;4682;p13"/>
            <p:cNvSpPr/>
            <p:nvPr/>
          </p:nvSpPr>
          <p:spPr>
            <a:xfrm>
              <a:off x="3004410" y="6044329"/>
              <a:ext cx="129936" cy="141749"/>
            </a:xfrm>
            <a:custGeom>
              <a:rect b="b" l="l" r="r" t="t"/>
              <a:pathLst>
                <a:path extrusionOk="0" h="32" w="31">
                  <a:moveTo>
                    <a:pt x="19" y="29"/>
                  </a:moveTo>
                  <a:cubicBezTo>
                    <a:pt x="23" y="26"/>
                    <a:pt x="19" y="23"/>
                    <a:pt x="21" y="21"/>
                  </a:cubicBezTo>
                  <a:cubicBezTo>
                    <a:pt x="23" y="19"/>
                    <a:pt x="26" y="23"/>
                    <a:pt x="29" y="20"/>
                  </a:cubicBezTo>
                  <a:cubicBezTo>
                    <a:pt x="31" y="17"/>
                    <a:pt x="27" y="9"/>
                    <a:pt x="0" y="0"/>
                  </a:cubicBezTo>
                  <a:cubicBezTo>
                    <a:pt x="10" y="28"/>
                    <a:pt x="16" y="32"/>
                    <a:pt x="19" y="29"/>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683" name="Google Shape;4683;p13"/>
            <p:cNvSpPr/>
            <p:nvPr/>
          </p:nvSpPr>
          <p:spPr>
            <a:xfrm>
              <a:off x="3004410" y="5992354"/>
              <a:ext cx="141749" cy="108674"/>
            </a:xfrm>
            <a:custGeom>
              <a:rect b="b" l="l" r="r" t="t"/>
              <a:pathLst>
                <a:path extrusionOk="0" h="25" w="34">
                  <a:moveTo>
                    <a:pt x="34" y="19"/>
                  </a:moveTo>
                  <a:cubicBezTo>
                    <a:pt x="34" y="14"/>
                    <a:pt x="30" y="15"/>
                    <a:pt x="30" y="12"/>
                  </a:cubicBezTo>
                  <a:cubicBezTo>
                    <a:pt x="30" y="9"/>
                    <a:pt x="34" y="10"/>
                    <a:pt x="34" y="6"/>
                  </a:cubicBezTo>
                  <a:cubicBezTo>
                    <a:pt x="34" y="1"/>
                    <a:pt x="26" y="0"/>
                    <a:pt x="0" y="12"/>
                  </a:cubicBezTo>
                  <a:cubicBezTo>
                    <a:pt x="27" y="25"/>
                    <a:pt x="34" y="23"/>
                    <a:pt x="34" y="19"/>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684" name="Google Shape;4684;p13"/>
            <p:cNvSpPr/>
            <p:nvPr/>
          </p:nvSpPr>
          <p:spPr>
            <a:xfrm>
              <a:off x="3004410" y="5902580"/>
              <a:ext cx="129936" cy="141749"/>
            </a:xfrm>
            <a:custGeom>
              <a:rect b="b" l="l" r="r" t="t"/>
              <a:pathLst>
                <a:path extrusionOk="0" h="32" w="31">
                  <a:moveTo>
                    <a:pt x="29" y="12"/>
                  </a:moveTo>
                  <a:cubicBezTo>
                    <a:pt x="26" y="9"/>
                    <a:pt x="23" y="13"/>
                    <a:pt x="21" y="11"/>
                  </a:cubicBezTo>
                  <a:cubicBezTo>
                    <a:pt x="19" y="9"/>
                    <a:pt x="23" y="6"/>
                    <a:pt x="19" y="3"/>
                  </a:cubicBezTo>
                  <a:cubicBezTo>
                    <a:pt x="16" y="0"/>
                    <a:pt x="9" y="5"/>
                    <a:pt x="0" y="32"/>
                  </a:cubicBezTo>
                  <a:cubicBezTo>
                    <a:pt x="28" y="22"/>
                    <a:pt x="31" y="16"/>
                    <a:pt x="29" y="12"/>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685" name="Google Shape;4685;p13"/>
            <p:cNvSpPr/>
            <p:nvPr/>
          </p:nvSpPr>
          <p:spPr>
            <a:xfrm>
              <a:off x="2935898" y="5973454"/>
              <a:ext cx="129936" cy="141749"/>
            </a:xfrm>
            <a:prstGeom prst="ellipse">
              <a:avLst/>
            </a:prstGeom>
            <a:solidFill>
              <a:srgbClr val="FFC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686" name="Google Shape;4686;p13"/>
            <p:cNvSpPr/>
            <p:nvPr/>
          </p:nvSpPr>
          <p:spPr>
            <a:xfrm>
              <a:off x="2564988" y="5734844"/>
              <a:ext cx="103949" cy="151199"/>
            </a:xfrm>
            <a:custGeom>
              <a:rect b="b" l="l" r="r" t="t"/>
              <a:pathLst>
                <a:path extrusionOk="0" h="34" w="25">
                  <a:moveTo>
                    <a:pt x="19" y="0"/>
                  </a:moveTo>
                  <a:cubicBezTo>
                    <a:pt x="15" y="0"/>
                    <a:pt x="16" y="4"/>
                    <a:pt x="13" y="4"/>
                  </a:cubicBezTo>
                  <a:cubicBezTo>
                    <a:pt x="10" y="4"/>
                    <a:pt x="11" y="0"/>
                    <a:pt x="6" y="0"/>
                  </a:cubicBezTo>
                  <a:cubicBezTo>
                    <a:pt x="2" y="0"/>
                    <a:pt x="0" y="8"/>
                    <a:pt x="13" y="34"/>
                  </a:cubicBezTo>
                  <a:cubicBezTo>
                    <a:pt x="25" y="7"/>
                    <a:pt x="24" y="0"/>
                    <a:pt x="19" y="0"/>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687" name="Google Shape;4687;p13"/>
            <p:cNvSpPr/>
            <p:nvPr/>
          </p:nvSpPr>
          <p:spPr>
            <a:xfrm>
              <a:off x="2484664" y="5741931"/>
              <a:ext cx="134661" cy="144111"/>
            </a:xfrm>
            <a:custGeom>
              <a:rect b="b" l="l" r="r" t="t"/>
              <a:pathLst>
                <a:path extrusionOk="0" h="32" w="32">
                  <a:moveTo>
                    <a:pt x="12" y="3"/>
                  </a:moveTo>
                  <a:cubicBezTo>
                    <a:pt x="9" y="6"/>
                    <a:pt x="13" y="9"/>
                    <a:pt x="11" y="11"/>
                  </a:cubicBezTo>
                  <a:cubicBezTo>
                    <a:pt x="8" y="13"/>
                    <a:pt x="6" y="9"/>
                    <a:pt x="3" y="12"/>
                  </a:cubicBezTo>
                  <a:cubicBezTo>
                    <a:pt x="0" y="16"/>
                    <a:pt x="5" y="23"/>
                    <a:pt x="32" y="32"/>
                  </a:cubicBezTo>
                  <a:cubicBezTo>
                    <a:pt x="21" y="4"/>
                    <a:pt x="15" y="0"/>
                    <a:pt x="12" y="3"/>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688" name="Google Shape;4688;p13"/>
            <p:cNvSpPr/>
            <p:nvPr/>
          </p:nvSpPr>
          <p:spPr>
            <a:xfrm>
              <a:off x="2472852" y="5831705"/>
              <a:ext cx="146474" cy="111037"/>
            </a:xfrm>
            <a:custGeom>
              <a:rect b="b" l="l" r="r" t="t"/>
              <a:pathLst>
                <a:path extrusionOk="0" h="25" w="35">
                  <a:moveTo>
                    <a:pt x="0" y="6"/>
                  </a:moveTo>
                  <a:cubicBezTo>
                    <a:pt x="0" y="10"/>
                    <a:pt x="5" y="9"/>
                    <a:pt x="5" y="12"/>
                  </a:cubicBezTo>
                  <a:cubicBezTo>
                    <a:pt x="5" y="15"/>
                    <a:pt x="0" y="14"/>
                    <a:pt x="0" y="19"/>
                  </a:cubicBezTo>
                  <a:cubicBezTo>
                    <a:pt x="1" y="23"/>
                    <a:pt x="9" y="25"/>
                    <a:pt x="35" y="12"/>
                  </a:cubicBezTo>
                  <a:cubicBezTo>
                    <a:pt x="8" y="0"/>
                    <a:pt x="1" y="1"/>
                    <a:pt x="0" y="6"/>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689" name="Google Shape;4689;p13"/>
            <p:cNvSpPr/>
            <p:nvPr/>
          </p:nvSpPr>
          <p:spPr>
            <a:xfrm>
              <a:off x="2484664" y="5886042"/>
              <a:ext cx="134661" cy="141749"/>
            </a:xfrm>
            <a:custGeom>
              <a:rect b="b" l="l" r="r" t="t"/>
              <a:pathLst>
                <a:path extrusionOk="0" h="32" w="32">
                  <a:moveTo>
                    <a:pt x="3" y="20"/>
                  </a:moveTo>
                  <a:cubicBezTo>
                    <a:pt x="6" y="23"/>
                    <a:pt x="8" y="19"/>
                    <a:pt x="11" y="21"/>
                  </a:cubicBezTo>
                  <a:cubicBezTo>
                    <a:pt x="13" y="23"/>
                    <a:pt x="9" y="26"/>
                    <a:pt x="12" y="29"/>
                  </a:cubicBezTo>
                  <a:cubicBezTo>
                    <a:pt x="15" y="32"/>
                    <a:pt x="22" y="27"/>
                    <a:pt x="32" y="0"/>
                  </a:cubicBezTo>
                  <a:cubicBezTo>
                    <a:pt x="4" y="10"/>
                    <a:pt x="0" y="17"/>
                    <a:pt x="3" y="20"/>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690" name="Google Shape;4690;p13"/>
            <p:cNvSpPr/>
            <p:nvPr/>
          </p:nvSpPr>
          <p:spPr>
            <a:xfrm>
              <a:off x="2564988" y="5886042"/>
              <a:ext cx="103949" cy="153561"/>
            </a:xfrm>
            <a:custGeom>
              <a:rect b="b" l="l" r="r" t="t"/>
              <a:pathLst>
                <a:path extrusionOk="0" h="35" w="25">
                  <a:moveTo>
                    <a:pt x="6" y="34"/>
                  </a:moveTo>
                  <a:cubicBezTo>
                    <a:pt x="11" y="35"/>
                    <a:pt x="10" y="30"/>
                    <a:pt x="13" y="30"/>
                  </a:cubicBezTo>
                  <a:cubicBezTo>
                    <a:pt x="16" y="30"/>
                    <a:pt x="15" y="35"/>
                    <a:pt x="19" y="34"/>
                  </a:cubicBezTo>
                  <a:cubicBezTo>
                    <a:pt x="24" y="34"/>
                    <a:pt x="25" y="26"/>
                    <a:pt x="13" y="0"/>
                  </a:cubicBezTo>
                  <a:cubicBezTo>
                    <a:pt x="0" y="27"/>
                    <a:pt x="2" y="34"/>
                    <a:pt x="6" y="34"/>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691" name="Google Shape;4691;p13"/>
            <p:cNvSpPr/>
            <p:nvPr/>
          </p:nvSpPr>
          <p:spPr>
            <a:xfrm>
              <a:off x="2619325" y="5886042"/>
              <a:ext cx="129936" cy="141749"/>
            </a:xfrm>
            <a:custGeom>
              <a:rect b="b" l="l" r="r" t="t"/>
              <a:pathLst>
                <a:path extrusionOk="0" h="32" w="31">
                  <a:moveTo>
                    <a:pt x="19" y="29"/>
                  </a:moveTo>
                  <a:cubicBezTo>
                    <a:pt x="23" y="26"/>
                    <a:pt x="19" y="23"/>
                    <a:pt x="21" y="21"/>
                  </a:cubicBezTo>
                  <a:cubicBezTo>
                    <a:pt x="23" y="19"/>
                    <a:pt x="26" y="23"/>
                    <a:pt x="29" y="20"/>
                  </a:cubicBezTo>
                  <a:cubicBezTo>
                    <a:pt x="31" y="17"/>
                    <a:pt x="27" y="9"/>
                    <a:pt x="0" y="0"/>
                  </a:cubicBezTo>
                  <a:cubicBezTo>
                    <a:pt x="10" y="28"/>
                    <a:pt x="16" y="32"/>
                    <a:pt x="19" y="29"/>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692" name="Google Shape;4692;p13"/>
            <p:cNvSpPr/>
            <p:nvPr/>
          </p:nvSpPr>
          <p:spPr>
            <a:xfrm>
              <a:off x="2619325" y="5831705"/>
              <a:ext cx="141749" cy="111037"/>
            </a:xfrm>
            <a:custGeom>
              <a:rect b="b" l="l" r="r" t="t"/>
              <a:pathLst>
                <a:path extrusionOk="0" h="25" w="34">
                  <a:moveTo>
                    <a:pt x="34" y="19"/>
                  </a:moveTo>
                  <a:cubicBezTo>
                    <a:pt x="34" y="14"/>
                    <a:pt x="30" y="15"/>
                    <a:pt x="30" y="12"/>
                  </a:cubicBezTo>
                  <a:cubicBezTo>
                    <a:pt x="30" y="9"/>
                    <a:pt x="34" y="10"/>
                    <a:pt x="34" y="6"/>
                  </a:cubicBezTo>
                  <a:cubicBezTo>
                    <a:pt x="34" y="1"/>
                    <a:pt x="26" y="0"/>
                    <a:pt x="0" y="12"/>
                  </a:cubicBezTo>
                  <a:cubicBezTo>
                    <a:pt x="27" y="25"/>
                    <a:pt x="34" y="23"/>
                    <a:pt x="34" y="19"/>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693" name="Google Shape;4693;p13"/>
            <p:cNvSpPr/>
            <p:nvPr/>
          </p:nvSpPr>
          <p:spPr>
            <a:xfrm>
              <a:off x="2619325" y="5741931"/>
              <a:ext cx="129936" cy="144111"/>
            </a:xfrm>
            <a:custGeom>
              <a:rect b="b" l="l" r="r" t="t"/>
              <a:pathLst>
                <a:path extrusionOk="0" h="32" w="31">
                  <a:moveTo>
                    <a:pt x="29" y="12"/>
                  </a:moveTo>
                  <a:cubicBezTo>
                    <a:pt x="26" y="9"/>
                    <a:pt x="23" y="13"/>
                    <a:pt x="21" y="11"/>
                  </a:cubicBezTo>
                  <a:cubicBezTo>
                    <a:pt x="19" y="9"/>
                    <a:pt x="23" y="6"/>
                    <a:pt x="19" y="3"/>
                  </a:cubicBezTo>
                  <a:cubicBezTo>
                    <a:pt x="16" y="0"/>
                    <a:pt x="9" y="5"/>
                    <a:pt x="0" y="32"/>
                  </a:cubicBezTo>
                  <a:cubicBezTo>
                    <a:pt x="28" y="22"/>
                    <a:pt x="31" y="16"/>
                    <a:pt x="29" y="12"/>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694" name="Google Shape;4694;p13"/>
            <p:cNvSpPr/>
            <p:nvPr/>
          </p:nvSpPr>
          <p:spPr>
            <a:xfrm>
              <a:off x="2550814" y="5812806"/>
              <a:ext cx="129936" cy="144111"/>
            </a:xfrm>
            <a:prstGeom prst="ellipse">
              <a:avLst/>
            </a:prstGeom>
            <a:solidFill>
              <a:srgbClr val="FFC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695" name="Google Shape;4695;p13"/>
            <p:cNvSpPr/>
            <p:nvPr/>
          </p:nvSpPr>
          <p:spPr>
            <a:xfrm>
              <a:off x="299371" y="6093940"/>
              <a:ext cx="489033" cy="562270"/>
            </a:xfrm>
            <a:custGeom>
              <a:rect b="b" l="l" r="r" t="t"/>
              <a:pathLst>
                <a:path extrusionOk="0" h="127" w="117">
                  <a:moveTo>
                    <a:pt x="0" y="124"/>
                  </a:moveTo>
                  <a:cubicBezTo>
                    <a:pt x="0" y="124"/>
                    <a:pt x="0" y="123"/>
                    <a:pt x="1" y="122"/>
                  </a:cubicBezTo>
                  <a:cubicBezTo>
                    <a:pt x="1" y="120"/>
                    <a:pt x="1" y="118"/>
                    <a:pt x="2" y="116"/>
                  </a:cubicBezTo>
                  <a:cubicBezTo>
                    <a:pt x="3" y="111"/>
                    <a:pt x="6" y="104"/>
                    <a:pt x="9" y="95"/>
                  </a:cubicBezTo>
                  <a:cubicBezTo>
                    <a:pt x="12" y="87"/>
                    <a:pt x="16" y="78"/>
                    <a:pt x="21" y="69"/>
                  </a:cubicBezTo>
                  <a:cubicBezTo>
                    <a:pt x="24" y="64"/>
                    <a:pt x="27" y="59"/>
                    <a:pt x="30" y="54"/>
                  </a:cubicBezTo>
                  <a:cubicBezTo>
                    <a:pt x="33" y="50"/>
                    <a:pt x="36" y="45"/>
                    <a:pt x="40" y="41"/>
                  </a:cubicBezTo>
                  <a:cubicBezTo>
                    <a:pt x="44" y="36"/>
                    <a:pt x="48" y="32"/>
                    <a:pt x="52" y="29"/>
                  </a:cubicBezTo>
                  <a:cubicBezTo>
                    <a:pt x="56" y="25"/>
                    <a:pt x="61" y="21"/>
                    <a:pt x="65" y="18"/>
                  </a:cubicBezTo>
                  <a:cubicBezTo>
                    <a:pt x="67" y="17"/>
                    <a:pt x="70" y="16"/>
                    <a:pt x="72" y="14"/>
                  </a:cubicBezTo>
                  <a:cubicBezTo>
                    <a:pt x="74" y="13"/>
                    <a:pt x="76" y="12"/>
                    <a:pt x="78" y="11"/>
                  </a:cubicBezTo>
                  <a:cubicBezTo>
                    <a:pt x="83" y="9"/>
                    <a:pt x="87" y="7"/>
                    <a:pt x="91" y="6"/>
                  </a:cubicBezTo>
                  <a:cubicBezTo>
                    <a:pt x="94" y="4"/>
                    <a:pt x="98" y="3"/>
                    <a:pt x="101" y="3"/>
                  </a:cubicBezTo>
                  <a:cubicBezTo>
                    <a:pt x="105" y="2"/>
                    <a:pt x="107" y="1"/>
                    <a:pt x="110" y="1"/>
                  </a:cubicBezTo>
                  <a:cubicBezTo>
                    <a:pt x="114" y="0"/>
                    <a:pt x="117" y="0"/>
                    <a:pt x="117" y="0"/>
                  </a:cubicBezTo>
                  <a:cubicBezTo>
                    <a:pt x="117" y="0"/>
                    <a:pt x="114" y="1"/>
                    <a:pt x="110" y="3"/>
                  </a:cubicBezTo>
                  <a:cubicBezTo>
                    <a:pt x="108" y="4"/>
                    <a:pt x="105" y="5"/>
                    <a:pt x="103" y="6"/>
                  </a:cubicBezTo>
                  <a:cubicBezTo>
                    <a:pt x="100" y="8"/>
                    <a:pt x="97" y="9"/>
                    <a:pt x="93" y="12"/>
                  </a:cubicBezTo>
                  <a:cubicBezTo>
                    <a:pt x="90" y="14"/>
                    <a:pt x="87" y="16"/>
                    <a:pt x="84" y="19"/>
                  </a:cubicBezTo>
                  <a:cubicBezTo>
                    <a:pt x="82" y="21"/>
                    <a:pt x="80" y="22"/>
                    <a:pt x="79" y="24"/>
                  </a:cubicBezTo>
                  <a:cubicBezTo>
                    <a:pt x="77" y="25"/>
                    <a:pt x="75" y="27"/>
                    <a:pt x="74" y="29"/>
                  </a:cubicBezTo>
                  <a:cubicBezTo>
                    <a:pt x="71" y="32"/>
                    <a:pt x="68" y="36"/>
                    <a:pt x="65" y="40"/>
                  </a:cubicBezTo>
                  <a:cubicBezTo>
                    <a:pt x="63" y="44"/>
                    <a:pt x="60" y="48"/>
                    <a:pt x="58" y="53"/>
                  </a:cubicBezTo>
                  <a:cubicBezTo>
                    <a:pt x="49" y="70"/>
                    <a:pt x="45" y="90"/>
                    <a:pt x="44" y="104"/>
                  </a:cubicBezTo>
                  <a:cubicBezTo>
                    <a:pt x="43" y="111"/>
                    <a:pt x="43" y="117"/>
                    <a:pt x="43" y="122"/>
                  </a:cubicBezTo>
                  <a:cubicBezTo>
                    <a:pt x="43" y="124"/>
                    <a:pt x="43" y="125"/>
                    <a:pt x="43" y="126"/>
                  </a:cubicBezTo>
                  <a:cubicBezTo>
                    <a:pt x="43" y="127"/>
                    <a:pt x="43" y="127"/>
                    <a:pt x="43" y="127"/>
                  </a:cubicBezTo>
                  <a:cubicBezTo>
                    <a:pt x="43" y="127"/>
                    <a:pt x="43" y="127"/>
                    <a:pt x="43" y="127"/>
                  </a:cubicBezTo>
                  <a:lnTo>
                    <a:pt x="0" y="124"/>
                  </a:lnTo>
                  <a:close/>
                </a:path>
              </a:pathLst>
            </a:cu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696" name="Google Shape;4696;p13"/>
            <p:cNvSpPr/>
            <p:nvPr/>
          </p:nvSpPr>
          <p:spPr>
            <a:xfrm>
              <a:off x="34773" y="6093940"/>
              <a:ext cx="486671" cy="562270"/>
            </a:xfrm>
            <a:custGeom>
              <a:rect b="b" l="l" r="r" t="t"/>
              <a:pathLst>
                <a:path extrusionOk="0" h="127" w="116">
                  <a:moveTo>
                    <a:pt x="74" y="127"/>
                  </a:moveTo>
                  <a:cubicBezTo>
                    <a:pt x="74" y="127"/>
                    <a:pt x="74" y="127"/>
                    <a:pt x="74" y="127"/>
                  </a:cubicBezTo>
                  <a:cubicBezTo>
                    <a:pt x="74" y="127"/>
                    <a:pt x="74" y="127"/>
                    <a:pt x="74" y="126"/>
                  </a:cubicBezTo>
                  <a:cubicBezTo>
                    <a:pt x="74" y="125"/>
                    <a:pt x="74" y="124"/>
                    <a:pt x="74" y="122"/>
                  </a:cubicBezTo>
                  <a:cubicBezTo>
                    <a:pt x="74" y="117"/>
                    <a:pt x="74" y="111"/>
                    <a:pt x="73" y="104"/>
                  </a:cubicBezTo>
                  <a:cubicBezTo>
                    <a:pt x="72" y="90"/>
                    <a:pt x="67" y="70"/>
                    <a:pt x="59" y="53"/>
                  </a:cubicBezTo>
                  <a:cubicBezTo>
                    <a:pt x="57" y="48"/>
                    <a:pt x="54" y="44"/>
                    <a:pt x="51" y="40"/>
                  </a:cubicBezTo>
                  <a:cubicBezTo>
                    <a:pt x="49" y="36"/>
                    <a:pt x="46" y="32"/>
                    <a:pt x="43" y="29"/>
                  </a:cubicBezTo>
                  <a:cubicBezTo>
                    <a:pt x="41" y="27"/>
                    <a:pt x="39" y="25"/>
                    <a:pt x="38" y="24"/>
                  </a:cubicBezTo>
                  <a:cubicBezTo>
                    <a:pt x="36" y="22"/>
                    <a:pt x="35" y="21"/>
                    <a:pt x="33" y="19"/>
                  </a:cubicBezTo>
                  <a:cubicBezTo>
                    <a:pt x="30" y="16"/>
                    <a:pt x="26" y="14"/>
                    <a:pt x="23" y="12"/>
                  </a:cubicBezTo>
                  <a:cubicBezTo>
                    <a:pt x="20" y="9"/>
                    <a:pt x="17" y="8"/>
                    <a:pt x="14" y="6"/>
                  </a:cubicBezTo>
                  <a:cubicBezTo>
                    <a:pt x="11" y="5"/>
                    <a:pt x="9" y="4"/>
                    <a:pt x="7" y="3"/>
                  </a:cubicBezTo>
                  <a:cubicBezTo>
                    <a:pt x="2" y="1"/>
                    <a:pt x="0" y="0"/>
                    <a:pt x="0" y="0"/>
                  </a:cubicBezTo>
                  <a:cubicBezTo>
                    <a:pt x="0" y="0"/>
                    <a:pt x="2" y="0"/>
                    <a:pt x="7" y="1"/>
                  </a:cubicBezTo>
                  <a:cubicBezTo>
                    <a:pt x="9" y="1"/>
                    <a:pt x="12" y="2"/>
                    <a:pt x="15" y="3"/>
                  </a:cubicBezTo>
                  <a:cubicBezTo>
                    <a:pt x="19" y="3"/>
                    <a:pt x="22" y="4"/>
                    <a:pt x="26" y="6"/>
                  </a:cubicBezTo>
                  <a:cubicBezTo>
                    <a:pt x="30" y="7"/>
                    <a:pt x="34" y="9"/>
                    <a:pt x="38" y="11"/>
                  </a:cubicBezTo>
                  <a:cubicBezTo>
                    <a:pt x="41" y="12"/>
                    <a:pt x="43" y="13"/>
                    <a:pt x="45" y="14"/>
                  </a:cubicBezTo>
                  <a:cubicBezTo>
                    <a:pt x="47" y="16"/>
                    <a:pt x="49" y="17"/>
                    <a:pt x="52" y="18"/>
                  </a:cubicBezTo>
                  <a:cubicBezTo>
                    <a:pt x="56" y="21"/>
                    <a:pt x="60" y="25"/>
                    <a:pt x="64" y="29"/>
                  </a:cubicBezTo>
                  <a:cubicBezTo>
                    <a:pt x="69" y="32"/>
                    <a:pt x="73" y="36"/>
                    <a:pt x="76" y="41"/>
                  </a:cubicBezTo>
                  <a:cubicBezTo>
                    <a:pt x="80" y="45"/>
                    <a:pt x="84" y="50"/>
                    <a:pt x="87" y="54"/>
                  </a:cubicBezTo>
                  <a:cubicBezTo>
                    <a:pt x="90" y="59"/>
                    <a:pt x="93" y="64"/>
                    <a:pt x="96" y="69"/>
                  </a:cubicBezTo>
                  <a:cubicBezTo>
                    <a:pt x="101" y="78"/>
                    <a:pt x="105" y="87"/>
                    <a:pt x="108" y="95"/>
                  </a:cubicBezTo>
                  <a:cubicBezTo>
                    <a:pt x="111" y="104"/>
                    <a:pt x="113" y="111"/>
                    <a:pt x="114" y="116"/>
                  </a:cubicBezTo>
                  <a:cubicBezTo>
                    <a:pt x="115" y="118"/>
                    <a:pt x="116" y="120"/>
                    <a:pt x="116" y="122"/>
                  </a:cubicBezTo>
                  <a:cubicBezTo>
                    <a:pt x="116" y="123"/>
                    <a:pt x="116" y="124"/>
                    <a:pt x="116" y="124"/>
                  </a:cubicBezTo>
                  <a:lnTo>
                    <a:pt x="74" y="127"/>
                  </a:lnTo>
                  <a:close/>
                </a:path>
              </a:pathLst>
            </a:cu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697" name="Google Shape;4697;p13"/>
            <p:cNvSpPr/>
            <p:nvPr/>
          </p:nvSpPr>
          <p:spPr>
            <a:xfrm>
              <a:off x="320633" y="6337275"/>
              <a:ext cx="500846" cy="323660"/>
            </a:xfrm>
            <a:custGeom>
              <a:rect b="b" l="l" r="r" t="t"/>
              <a:pathLst>
                <a:path extrusionOk="0" h="73" w="120">
                  <a:moveTo>
                    <a:pt x="0" y="65"/>
                  </a:moveTo>
                  <a:cubicBezTo>
                    <a:pt x="1" y="65"/>
                    <a:pt x="1" y="65"/>
                    <a:pt x="1" y="65"/>
                  </a:cubicBezTo>
                  <a:cubicBezTo>
                    <a:pt x="1" y="65"/>
                    <a:pt x="1" y="64"/>
                    <a:pt x="1" y="64"/>
                  </a:cubicBezTo>
                  <a:cubicBezTo>
                    <a:pt x="1" y="63"/>
                    <a:pt x="2" y="62"/>
                    <a:pt x="2" y="61"/>
                  </a:cubicBezTo>
                  <a:cubicBezTo>
                    <a:pt x="2" y="60"/>
                    <a:pt x="3" y="59"/>
                    <a:pt x="3" y="58"/>
                  </a:cubicBezTo>
                  <a:cubicBezTo>
                    <a:pt x="4" y="56"/>
                    <a:pt x="5" y="53"/>
                    <a:pt x="7" y="51"/>
                  </a:cubicBezTo>
                  <a:cubicBezTo>
                    <a:pt x="8" y="48"/>
                    <a:pt x="10" y="45"/>
                    <a:pt x="12" y="42"/>
                  </a:cubicBezTo>
                  <a:cubicBezTo>
                    <a:pt x="14" y="39"/>
                    <a:pt x="17" y="36"/>
                    <a:pt x="19" y="33"/>
                  </a:cubicBezTo>
                  <a:cubicBezTo>
                    <a:pt x="22" y="30"/>
                    <a:pt x="25" y="26"/>
                    <a:pt x="29" y="23"/>
                  </a:cubicBezTo>
                  <a:cubicBezTo>
                    <a:pt x="31" y="22"/>
                    <a:pt x="32" y="21"/>
                    <a:pt x="34" y="19"/>
                  </a:cubicBezTo>
                  <a:cubicBezTo>
                    <a:pt x="36" y="18"/>
                    <a:pt x="38" y="17"/>
                    <a:pt x="40" y="15"/>
                  </a:cubicBezTo>
                  <a:cubicBezTo>
                    <a:pt x="42" y="14"/>
                    <a:pt x="44" y="13"/>
                    <a:pt x="46" y="12"/>
                  </a:cubicBezTo>
                  <a:cubicBezTo>
                    <a:pt x="52" y="9"/>
                    <a:pt x="52" y="9"/>
                    <a:pt x="52" y="9"/>
                  </a:cubicBezTo>
                  <a:cubicBezTo>
                    <a:pt x="56" y="7"/>
                    <a:pt x="60" y="5"/>
                    <a:pt x="65" y="4"/>
                  </a:cubicBezTo>
                  <a:cubicBezTo>
                    <a:pt x="69" y="3"/>
                    <a:pt x="73" y="2"/>
                    <a:pt x="77" y="1"/>
                  </a:cubicBezTo>
                  <a:cubicBezTo>
                    <a:pt x="81" y="1"/>
                    <a:pt x="85" y="0"/>
                    <a:pt x="89" y="0"/>
                  </a:cubicBezTo>
                  <a:cubicBezTo>
                    <a:pt x="92" y="0"/>
                    <a:pt x="96" y="0"/>
                    <a:pt x="99" y="0"/>
                  </a:cubicBezTo>
                  <a:cubicBezTo>
                    <a:pt x="101" y="0"/>
                    <a:pt x="102" y="0"/>
                    <a:pt x="103" y="0"/>
                  </a:cubicBezTo>
                  <a:cubicBezTo>
                    <a:pt x="105" y="0"/>
                    <a:pt x="106" y="0"/>
                    <a:pt x="107" y="1"/>
                  </a:cubicBezTo>
                  <a:cubicBezTo>
                    <a:pt x="110" y="1"/>
                    <a:pt x="112" y="1"/>
                    <a:pt x="114" y="1"/>
                  </a:cubicBezTo>
                  <a:cubicBezTo>
                    <a:pt x="117" y="2"/>
                    <a:pt x="120" y="2"/>
                    <a:pt x="120" y="2"/>
                  </a:cubicBezTo>
                  <a:cubicBezTo>
                    <a:pt x="120" y="2"/>
                    <a:pt x="117" y="2"/>
                    <a:pt x="114" y="3"/>
                  </a:cubicBezTo>
                  <a:cubicBezTo>
                    <a:pt x="112" y="4"/>
                    <a:pt x="110" y="4"/>
                    <a:pt x="108" y="5"/>
                  </a:cubicBezTo>
                  <a:cubicBezTo>
                    <a:pt x="107" y="5"/>
                    <a:pt x="105" y="5"/>
                    <a:pt x="104" y="5"/>
                  </a:cubicBezTo>
                  <a:cubicBezTo>
                    <a:pt x="103" y="6"/>
                    <a:pt x="101" y="6"/>
                    <a:pt x="100" y="7"/>
                  </a:cubicBezTo>
                  <a:cubicBezTo>
                    <a:pt x="97" y="8"/>
                    <a:pt x="94" y="9"/>
                    <a:pt x="91" y="10"/>
                  </a:cubicBezTo>
                  <a:cubicBezTo>
                    <a:pt x="88" y="11"/>
                    <a:pt x="85" y="13"/>
                    <a:pt x="81" y="14"/>
                  </a:cubicBezTo>
                  <a:cubicBezTo>
                    <a:pt x="78" y="16"/>
                    <a:pt x="75" y="18"/>
                    <a:pt x="72" y="20"/>
                  </a:cubicBezTo>
                  <a:cubicBezTo>
                    <a:pt x="69" y="22"/>
                    <a:pt x="66" y="24"/>
                    <a:pt x="63" y="27"/>
                  </a:cubicBezTo>
                  <a:cubicBezTo>
                    <a:pt x="60" y="31"/>
                    <a:pt x="60" y="31"/>
                    <a:pt x="60" y="31"/>
                  </a:cubicBezTo>
                  <a:cubicBezTo>
                    <a:pt x="58" y="32"/>
                    <a:pt x="57" y="33"/>
                    <a:pt x="56" y="34"/>
                  </a:cubicBezTo>
                  <a:cubicBezTo>
                    <a:pt x="55" y="36"/>
                    <a:pt x="54" y="37"/>
                    <a:pt x="53" y="38"/>
                  </a:cubicBezTo>
                  <a:cubicBezTo>
                    <a:pt x="52" y="40"/>
                    <a:pt x="52" y="41"/>
                    <a:pt x="51" y="43"/>
                  </a:cubicBezTo>
                  <a:cubicBezTo>
                    <a:pt x="49" y="45"/>
                    <a:pt x="48" y="48"/>
                    <a:pt x="47" y="51"/>
                  </a:cubicBezTo>
                  <a:cubicBezTo>
                    <a:pt x="46" y="53"/>
                    <a:pt x="45" y="56"/>
                    <a:pt x="44" y="58"/>
                  </a:cubicBezTo>
                  <a:cubicBezTo>
                    <a:pt x="44" y="61"/>
                    <a:pt x="43" y="63"/>
                    <a:pt x="43" y="65"/>
                  </a:cubicBezTo>
                  <a:cubicBezTo>
                    <a:pt x="43" y="67"/>
                    <a:pt x="43" y="68"/>
                    <a:pt x="42" y="69"/>
                  </a:cubicBezTo>
                  <a:cubicBezTo>
                    <a:pt x="42" y="70"/>
                    <a:pt x="42" y="71"/>
                    <a:pt x="42" y="71"/>
                  </a:cubicBezTo>
                  <a:cubicBezTo>
                    <a:pt x="42" y="71"/>
                    <a:pt x="43" y="72"/>
                    <a:pt x="43" y="72"/>
                  </a:cubicBezTo>
                  <a:cubicBezTo>
                    <a:pt x="44" y="72"/>
                    <a:pt x="44" y="72"/>
                    <a:pt x="44" y="72"/>
                  </a:cubicBezTo>
                  <a:cubicBezTo>
                    <a:pt x="44" y="72"/>
                    <a:pt x="44" y="72"/>
                    <a:pt x="44" y="72"/>
                  </a:cubicBezTo>
                  <a:cubicBezTo>
                    <a:pt x="43" y="73"/>
                    <a:pt x="43" y="73"/>
                    <a:pt x="43" y="73"/>
                  </a:cubicBezTo>
                  <a:lnTo>
                    <a:pt x="0" y="65"/>
                  </a:lnTo>
                  <a:close/>
                </a:path>
              </a:pathLst>
            </a:cu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698" name="Google Shape;4698;p13"/>
            <p:cNvSpPr/>
            <p:nvPr/>
          </p:nvSpPr>
          <p:spPr>
            <a:xfrm>
              <a:off x="-14839" y="6337275"/>
              <a:ext cx="498483" cy="323660"/>
            </a:xfrm>
            <a:custGeom>
              <a:rect b="b" l="l" r="r" t="t"/>
              <a:pathLst>
                <a:path extrusionOk="0" h="73" w="119">
                  <a:moveTo>
                    <a:pt x="77" y="73"/>
                  </a:moveTo>
                  <a:cubicBezTo>
                    <a:pt x="76" y="72"/>
                    <a:pt x="76" y="72"/>
                    <a:pt x="76" y="72"/>
                  </a:cubicBezTo>
                  <a:cubicBezTo>
                    <a:pt x="76" y="72"/>
                    <a:pt x="76" y="72"/>
                    <a:pt x="76" y="72"/>
                  </a:cubicBezTo>
                  <a:cubicBezTo>
                    <a:pt x="77" y="72"/>
                    <a:pt x="77" y="72"/>
                    <a:pt x="77" y="72"/>
                  </a:cubicBezTo>
                  <a:cubicBezTo>
                    <a:pt x="77" y="72"/>
                    <a:pt x="77" y="71"/>
                    <a:pt x="77" y="71"/>
                  </a:cubicBezTo>
                  <a:cubicBezTo>
                    <a:pt x="77" y="71"/>
                    <a:pt x="77" y="70"/>
                    <a:pt x="77" y="69"/>
                  </a:cubicBezTo>
                  <a:cubicBezTo>
                    <a:pt x="77" y="68"/>
                    <a:pt x="77" y="67"/>
                    <a:pt x="77" y="65"/>
                  </a:cubicBezTo>
                  <a:cubicBezTo>
                    <a:pt x="76" y="63"/>
                    <a:pt x="76" y="61"/>
                    <a:pt x="75" y="58"/>
                  </a:cubicBezTo>
                  <a:cubicBezTo>
                    <a:pt x="75" y="56"/>
                    <a:pt x="74" y="53"/>
                    <a:pt x="73" y="51"/>
                  </a:cubicBezTo>
                  <a:cubicBezTo>
                    <a:pt x="72" y="48"/>
                    <a:pt x="71" y="45"/>
                    <a:pt x="69" y="43"/>
                  </a:cubicBezTo>
                  <a:cubicBezTo>
                    <a:pt x="68" y="41"/>
                    <a:pt x="67" y="40"/>
                    <a:pt x="67" y="38"/>
                  </a:cubicBezTo>
                  <a:cubicBezTo>
                    <a:pt x="66" y="37"/>
                    <a:pt x="65" y="36"/>
                    <a:pt x="63" y="34"/>
                  </a:cubicBezTo>
                  <a:cubicBezTo>
                    <a:pt x="63" y="33"/>
                    <a:pt x="61" y="32"/>
                    <a:pt x="60" y="31"/>
                  </a:cubicBezTo>
                  <a:cubicBezTo>
                    <a:pt x="56" y="27"/>
                    <a:pt x="56" y="27"/>
                    <a:pt x="56" y="27"/>
                  </a:cubicBezTo>
                  <a:cubicBezTo>
                    <a:pt x="54" y="24"/>
                    <a:pt x="51" y="22"/>
                    <a:pt x="48" y="20"/>
                  </a:cubicBezTo>
                  <a:cubicBezTo>
                    <a:pt x="45" y="18"/>
                    <a:pt x="42" y="16"/>
                    <a:pt x="39" y="14"/>
                  </a:cubicBezTo>
                  <a:cubicBezTo>
                    <a:pt x="35" y="13"/>
                    <a:pt x="32" y="11"/>
                    <a:pt x="29" y="10"/>
                  </a:cubicBezTo>
                  <a:cubicBezTo>
                    <a:pt x="26" y="9"/>
                    <a:pt x="23" y="8"/>
                    <a:pt x="20" y="7"/>
                  </a:cubicBezTo>
                  <a:cubicBezTo>
                    <a:pt x="19" y="6"/>
                    <a:pt x="17" y="6"/>
                    <a:pt x="16" y="5"/>
                  </a:cubicBezTo>
                  <a:cubicBezTo>
                    <a:pt x="15" y="5"/>
                    <a:pt x="13" y="5"/>
                    <a:pt x="12" y="5"/>
                  </a:cubicBezTo>
                  <a:cubicBezTo>
                    <a:pt x="10" y="4"/>
                    <a:pt x="8" y="4"/>
                    <a:pt x="6" y="3"/>
                  </a:cubicBezTo>
                  <a:cubicBezTo>
                    <a:pt x="2" y="2"/>
                    <a:pt x="0" y="2"/>
                    <a:pt x="0" y="2"/>
                  </a:cubicBezTo>
                  <a:cubicBezTo>
                    <a:pt x="0" y="2"/>
                    <a:pt x="2" y="2"/>
                    <a:pt x="6" y="1"/>
                  </a:cubicBezTo>
                  <a:cubicBezTo>
                    <a:pt x="8" y="1"/>
                    <a:pt x="10" y="1"/>
                    <a:pt x="12" y="1"/>
                  </a:cubicBezTo>
                  <a:cubicBezTo>
                    <a:pt x="14" y="0"/>
                    <a:pt x="15" y="0"/>
                    <a:pt x="16" y="0"/>
                  </a:cubicBezTo>
                  <a:cubicBezTo>
                    <a:pt x="18" y="0"/>
                    <a:pt x="19" y="0"/>
                    <a:pt x="21" y="0"/>
                  </a:cubicBezTo>
                  <a:cubicBezTo>
                    <a:pt x="24" y="0"/>
                    <a:pt x="27" y="0"/>
                    <a:pt x="31" y="0"/>
                  </a:cubicBezTo>
                  <a:cubicBezTo>
                    <a:pt x="35" y="0"/>
                    <a:pt x="39" y="1"/>
                    <a:pt x="43" y="1"/>
                  </a:cubicBezTo>
                  <a:cubicBezTo>
                    <a:pt x="47" y="2"/>
                    <a:pt x="51" y="3"/>
                    <a:pt x="55" y="4"/>
                  </a:cubicBezTo>
                  <a:cubicBezTo>
                    <a:pt x="59" y="5"/>
                    <a:pt x="64" y="7"/>
                    <a:pt x="68" y="9"/>
                  </a:cubicBezTo>
                  <a:cubicBezTo>
                    <a:pt x="74" y="12"/>
                    <a:pt x="74" y="12"/>
                    <a:pt x="74" y="12"/>
                  </a:cubicBezTo>
                  <a:cubicBezTo>
                    <a:pt x="76" y="13"/>
                    <a:pt x="78" y="14"/>
                    <a:pt x="80" y="15"/>
                  </a:cubicBezTo>
                  <a:cubicBezTo>
                    <a:pt x="82" y="17"/>
                    <a:pt x="84" y="18"/>
                    <a:pt x="86" y="19"/>
                  </a:cubicBezTo>
                  <a:cubicBezTo>
                    <a:pt x="88" y="21"/>
                    <a:pt x="89" y="22"/>
                    <a:pt x="91" y="23"/>
                  </a:cubicBezTo>
                  <a:cubicBezTo>
                    <a:pt x="95" y="26"/>
                    <a:pt x="97" y="30"/>
                    <a:pt x="100" y="33"/>
                  </a:cubicBezTo>
                  <a:cubicBezTo>
                    <a:pt x="103" y="36"/>
                    <a:pt x="106" y="39"/>
                    <a:pt x="108" y="42"/>
                  </a:cubicBezTo>
                  <a:cubicBezTo>
                    <a:pt x="110" y="45"/>
                    <a:pt x="112" y="48"/>
                    <a:pt x="113" y="51"/>
                  </a:cubicBezTo>
                  <a:cubicBezTo>
                    <a:pt x="115" y="53"/>
                    <a:pt x="116" y="56"/>
                    <a:pt x="117" y="58"/>
                  </a:cubicBezTo>
                  <a:cubicBezTo>
                    <a:pt x="117" y="59"/>
                    <a:pt x="117" y="60"/>
                    <a:pt x="118" y="61"/>
                  </a:cubicBezTo>
                  <a:cubicBezTo>
                    <a:pt x="118" y="62"/>
                    <a:pt x="118" y="63"/>
                    <a:pt x="119" y="64"/>
                  </a:cubicBezTo>
                  <a:cubicBezTo>
                    <a:pt x="119" y="64"/>
                    <a:pt x="119" y="65"/>
                    <a:pt x="119" y="65"/>
                  </a:cubicBezTo>
                  <a:cubicBezTo>
                    <a:pt x="119" y="65"/>
                    <a:pt x="119" y="65"/>
                    <a:pt x="119" y="65"/>
                  </a:cubicBezTo>
                  <a:lnTo>
                    <a:pt x="77" y="73"/>
                  </a:lnTo>
                  <a:close/>
                </a:path>
              </a:pathLst>
            </a:cu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699" name="Google Shape;4699;p13"/>
            <p:cNvSpPr/>
            <p:nvPr/>
          </p:nvSpPr>
          <p:spPr>
            <a:xfrm>
              <a:off x="315908" y="6034878"/>
              <a:ext cx="174824" cy="536283"/>
            </a:xfrm>
            <a:custGeom>
              <a:rect b="b" l="l" r="r" t="t"/>
              <a:pathLst>
                <a:path extrusionOk="0" h="121" w="42">
                  <a:moveTo>
                    <a:pt x="0" y="121"/>
                  </a:moveTo>
                  <a:cubicBezTo>
                    <a:pt x="0" y="121"/>
                    <a:pt x="0" y="120"/>
                    <a:pt x="0" y="119"/>
                  </a:cubicBezTo>
                  <a:cubicBezTo>
                    <a:pt x="0" y="118"/>
                    <a:pt x="0" y="117"/>
                    <a:pt x="0" y="115"/>
                  </a:cubicBezTo>
                  <a:cubicBezTo>
                    <a:pt x="1" y="111"/>
                    <a:pt x="1" y="106"/>
                    <a:pt x="2" y="100"/>
                  </a:cubicBezTo>
                  <a:cubicBezTo>
                    <a:pt x="3" y="88"/>
                    <a:pt x="5" y="72"/>
                    <a:pt x="9" y="56"/>
                  </a:cubicBezTo>
                  <a:cubicBezTo>
                    <a:pt x="11" y="48"/>
                    <a:pt x="14" y="41"/>
                    <a:pt x="16" y="33"/>
                  </a:cubicBezTo>
                  <a:cubicBezTo>
                    <a:pt x="19" y="26"/>
                    <a:pt x="22" y="20"/>
                    <a:pt x="25" y="15"/>
                  </a:cubicBezTo>
                  <a:cubicBezTo>
                    <a:pt x="27" y="12"/>
                    <a:pt x="29" y="10"/>
                    <a:pt x="30" y="8"/>
                  </a:cubicBezTo>
                  <a:cubicBezTo>
                    <a:pt x="32" y="6"/>
                    <a:pt x="33" y="4"/>
                    <a:pt x="34" y="3"/>
                  </a:cubicBezTo>
                  <a:cubicBezTo>
                    <a:pt x="36" y="2"/>
                    <a:pt x="37" y="1"/>
                    <a:pt x="37" y="1"/>
                  </a:cubicBezTo>
                  <a:cubicBezTo>
                    <a:pt x="38" y="0"/>
                    <a:pt x="39" y="0"/>
                    <a:pt x="39" y="0"/>
                  </a:cubicBezTo>
                  <a:cubicBezTo>
                    <a:pt x="39" y="0"/>
                    <a:pt x="38" y="0"/>
                    <a:pt x="38" y="1"/>
                  </a:cubicBezTo>
                  <a:cubicBezTo>
                    <a:pt x="37" y="2"/>
                    <a:pt x="37" y="3"/>
                    <a:pt x="36" y="4"/>
                  </a:cubicBezTo>
                  <a:cubicBezTo>
                    <a:pt x="35" y="6"/>
                    <a:pt x="34" y="8"/>
                    <a:pt x="34" y="10"/>
                  </a:cubicBezTo>
                  <a:cubicBezTo>
                    <a:pt x="33" y="12"/>
                    <a:pt x="32" y="14"/>
                    <a:pt x="31" y="17"/>
                  </a:cubicBezTo>
                  <a:cubicBezTo>
                    <a:pt x="30" y="23"/>
                    <a:pt x="30" y="29"/>
                    <a:pt x="30" y="36"/>
                  </a:cubicBezTo>
                  <a:cubicBezTo>
                    <a:pt x="29" y="43"/>
                    <a:pt x="30" y="50"/>
                    <a:pt x="31" y="58"/>
                  </a:cubicBezTo>
                  <a:cubicBezTo>
                    <a:pt x="32" y="73"/>
                    <a:pt x="35" y="87"/>
                    <a:pt x="38" y="98"/>
                  </a:cubicBezTo>
                  <a:cubicBezTo>
                    <a:pt x="39" y="104"/>
                    <a:pt x="40" y="108"/>
                    <a:pt x="41" y="111"/>
                  </a:cubicBezTo>
                  <a:cubicBezTo>
                    <a:pt x="42" y="113"/>
                    <a:pt x="42" y="114"/>
                    <a:pt x="42" y="115"/>
                  </a:cubicBezTo>
                  <a:cubicBezTo>
                    <a:pt x="42" y="115"/>
                    <a:pt x="42" y="116"/>
                    <a:pt x="42" y="116"/>
                  </a:cubicBezTo>
                  <a:lnTo>
                    <a:pt x="0" y="121"/>
                  </a:lnTo>
                  <a:close/>
                </a:path>
              </a:pathLst>
            </a:cu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700" name="Google Shape;4700;p13"/>
            <p:cNvSpPr/>
            <p:nvPr/>
          </p:nvSpPr>
          <p:spPr>
            <a:xfrm>
              <a:off x="696267" y="6247501"/>
              <a:ext cx="352010" cy="403984"/>
            </a:xfrm>
            <a:custGeom>
              <a:rect b="b" l="l" r="r" t="t"/>
              <a:pathLst>
                <a:path extrusionOk="0" h="91" w="84">
                  <a:moveTo>
                    <a:pt x="0" y="89"/>
                  </a:moveTo>
                  <a:cubicBezTo>
                    <a:pt x="0" y="89"/>
                    <a:pt x="1" y="88"/>
                    <a:pt x="1" y="87"/>
                  </a:cubicBezTo>
                  <a:cubicBezTo>
                    <a:pt x="1" y="86"/>
                    <a:pt x="1" y="85"/>
                    <a:pt x="2" y="83"/>
                  </a:cubicBezTo>
                  <a:cubicBezTo>
                    <a:pt x="3" y="79"/>
                    <a:pt x="4" y="74"/>
                    <a:pt x="6" y="68"/>
                  </a:cubicBezTo>
                  <a:cubicBezTo>
                    <a:pt x="11" y="57"/>
                    <a:pt x="18" y="41"/>
                    <a:pt x="29" y="29"/>
                  </a:cubicBezTo>
                  <a:cubicBezTo>
                    <a:pt x="32" y="26"/>
                    <a:pt x="35" y="23"/>
                    <a:pt x="38" y="20"/>
                  </a:cubicBezTo>
                  <a:cubicBezTo>
                    <a:pt x="41" y="17"/>
                    <a:pt x="44" y="15"/>
                    <a:pt x="47" y="13"/>
                  </a:cubicBezTo>
                  <a:cubicBezTo>
                    <a:pt x="49" y="12"/>
                    <a:pt x="50" y="11"/>
                    <a:pt x="52" y="10"/>
                  </a:cubicBezTo>
                  <a:cubicBezTo>
                    <a:pt x="53" y="9"/>
                    <a:pt x="55" y="8"/>
                    <a:pt x="57" y="7"/>
                  </a:cubicBezTo>
                  <a:cubicBezTo>
                    <a:pt x="60" y="6"/>
                    <a:pt x="63" y="5"/>
                    <a:pt x="66" y="4"/>
                  </a:cubicBezTo>
                  <a:cubicBezTo>
                    <a:pt x="68" y="3"/>
                    <a:pt x="71" y="2"/>
                    <a:pt x="73" y="1"/>
                  </a:cubicBezTo>
                  <a:cubicBezTo>
                    <a:pt x="76" y="1"/>
                    <a:pt x="78" y="0"/>
                    <a:pt x="79" y="0"/>
                  </a:cubicBezTo>
                  <a:cubicBezTo>
                    <a:pt x="83" y="0"/>
                    <a:pt x="84" y="0"/>
                    <a:pt x="84" y="0"/>
                  </a:cubicBezTo>
                  <a:cubicBezTo>
                    <a:pt x="84" y="0"/>
                    <a:pt x="83" y="0"/>
                    <a:pt x="80" y="1"/>
                  </a:cubicBezTo>
                  <a:cubicBezTo>
                    <a:pt x="78" y="2"/>
                    <a:pt x="76" y="3"/>
                    <a:pt x="74" y="4"/>
                  </a:cubicBezTo>
                  <a:cubicBezTo>
                    <a:pt x="72" y="5"/>
                    <a:pt x="70" y="6"/>
                    <a:pt x="68" y="8"/>
                  </a:cubicBezTo>
                  <a:cubicBezTo>
                    <a:pt x="65" y="9"/>
                    <a:pt x="63" y="11"/>
                    <a:pt x="60" y="13"/>
                  </a:cubicBezTo>
                  <a:cubicBezTo>
                    <a:pt x="59" y="14"/>
                    <a:pt x="58" y="15"/>
                    <a:pt x="57" y="17"/>
                  </a:cubicBezTo>
                  <a:cubicBezTo>
                    <a:pt x="56" y="18"/>
                    <a:pt x="55" y="19"/>
                    <a:pt x="54" y="20"/>
                  </a:cubicBezTo>
                  <a:cubicBezTo>
                    <a:pt x="51" y="23"/>
                    <a:pt x="49" y="25"/>
                    <a:pt x="47" y="28"/>
                  </a:cubicBezTo>
                  <a:cubicBezTo>
                    <a:pt x="45" y="31"/>
                    <a:pt x="44" y="34"/>
                    <a:pt x="42" y="38"/>
                  </a:cubicBezTo>
                  <a:cubicBezTo>
                    <a:pt x="36" y="50"/>
                    <a:pt x="33" y="64"/>
                    <a:pt x="32" y="75"/>
                  </a:cubicBezTo>
                  <a:cubicBezTo>
                    <a:pt x="31" y="80"/>
                    <a:pt x="31" y="84"/>
                    <a:pt x="31" y="87"/>
                  </a:cubicBezTo>
                  <a:cubicBezTo>
                    <a:pt x="31" y="89"/>
                    <a:pt x="31" y="90"/>
                    <a:pt x="31" y="90"/>
                  </a:cubicBezTo>
                  <a:cubicBezTo>
                    <a:pt x="31" y="91"/>
                    <a:pt x="31" y="91"/>
                    <a:pt x="31" y="91"/>
                  </a:cubicBezTo>
                  <a:lnTo>
                    <a:pt x="0" y="89"/>
                  </a:lnTo>
                  <a:close/>
                </a:path>
              </a:pathLst>
            </a:custGeom>
            <a:solidFill>
              <a:srgbClr val="2D52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701" name="Google Shape;4701;p13"/>
            <p:cNvSpPr/>
            <p:nvPr/>
          </p:nvSpPr>
          <p:spPr>
            <a:xfrm>
              <a:off x="507269" y="6247501"/>
              <a:ext cx="352010" cy="403984"/>
            </a:xfrm>
            <a:custGeom>
              <a:rect b="b" l="l" r="r" t="t"/>
              <a:pathLst>
                <a:path extrusionOk="0" h="91" w="84">
                  <a:moveTo>
                    <a:pt x="53" y="91"/>
                  </a:moveTo>
                  <a:cubicBezTo>
                    <a:pt x="53" y="91"/>
                    <a:pt x="53" y="91"/>
                    <a:pt x="53" y="90"/>
                  </a:cubicBezTo>
                  <a:cubicBezTo>
                    <a:pt x="53" y="90"/>
                    <a:pt x="53" y="89"/>
                    <a:pt x="53" y="87"/>
                  </a:cubicBezTo>
                  <a:cubicBezTo>
                    <a:pt x="53" y="84"/>
                    <a:pt x="53" y="80"/>
                    <a:pt x="52" y="75"/>
                  </a:cubicBezTo>
                  <a:cubicBezTo>
                    <a:pt x="51" y="64"/>
                    <a:pt x="48" y="50"/>
                    <a:pt x="42" y="38"/>
                  </a:cubicBezTo>
                  <a:cubicBezTo>
                    <a:pt x="41" y="34"/>
                    <a:pt x="39" y="31"/>
                    <a:pt x="37" y="28"/>
                  </a:cubicBezTo>
                  <a:cubicBezTo>
                    <a:pt x="35" y="25"/>
                    <a:pt x="33" y="23"/>
                    <a:pt x="31" y="20"/>
                  </a:cubicBezTo>
                  <a:cubicBezTo>
                    <a:pt x="30" y="19"/>
                    <a:pt x="28" y="18"/>
                    <a:pt x="27" y="17"/>
                  </a:cubicBezTo>
                  <a:cubicBezTo>
                    <a:pt x="26" y="15"/>
                    <a:pt x="25" y="14"/>
                    <a:pt x="24" y="13"/>
                  </a:cubicBezTo>
                  <a:cubicBezTo>
                    <a:pt x="21" y="11"/>
                    <a:pt x="19" y="9"/>
                    <a:pt x="17" y="8"/>
                  </a:cubicBezTo>
                  <a:cubicBezTo>
                    <a:pt x="14" y="6"/>
                    <a:pt x="12" y="5"/>
                    <a:pt x="10" y="4"/>
                  </a:cubicBezTo>
                  <a:cubicBezTo>
                    <a:pt x="8" y="3"/>
                    <a:pt x="6" y="2"/>
                    <a:pt x="5" y="1"/>
                  </a:cubicBezTo>
                  <a:cubicBezTo>
                    <a:pt x="1" y="0"/>
                    <a:pt x="0" y="0"/>
                    <a:pt x="0" y="0"/>
                  </a:cubicBezTo>
                  <a:cubicBezTo>
                    <a:pt x="0" y="0"/>
                    <a:pt x="2" y="0"/>
                    <a:pt x="5" y="0"/>
                  </a:cubicBezTo>
                  <a:cubicBezTo>
                    <a:pt x="7" y="0"/>
                    <a:pt x="9" y="1"/>
                    <a:pt x="11" y="1"/>
                  </a:cubicBezTo>
                  <a:cubicBezTo>
                    <a:pt x="13" y="2"/>
                    <a:pt x="16" y="3"/>
                    <a:pt x="19" y="4"/>
                  </a:cubicBezTo>
                  <a:cubicBezTo>
                    <a:pt x="21" y="5"/>
                    <a:pt x="24" y="6"/>
                    <a:pt x="28" y="7"/>
                  </a:cubicBezTo>
                  <a:cubicBezTo>
                    <a:pt x="29" y="8"/>
                    <a:pt x="31" y="9"/>
                    <a:pt x="32" y="10"/>
                  </a:cubicBezTo>
                  <a:cubicBezTo>
                    <a:pt x="34" y="11"/>
                    <a:pt x="35" y="12"/>
                    <a:pt x="37" y="13"/>
                  </a:cubicBezTo>
                  <a:cubicBezTo>
                    <a:pt x="40" y="15"/>
                    <a:pt x="43" y="17"/>
                    <a:pt x="46" y="20"/>
                  </a:cubicBezTo>
                  <a:cubicBezTo>
                    <a:pt x="49" y="23"/>
                    <a:pt x="52" y="26"/>
                    <a:pt x="55" y="29"/>
                  </a:cubicBezTo>
                  <a:cubicBezTo>
                    <a:pt x="66" y="41"/>
                    <a:pt x="73" y="57"/>
                    <a:pt x="78" y="68"/>
                  </a:cubicBezTo>
                  <a:cubicBezTo>
                    <a:pt x="80" y="74"/>
                    <a:pt x="81" y="79"/>
                    <a:pt x="82" y="83"/>
                  </a:cubicBezTo>
                  <a:cubicBezTo>
                    <a:pt x="83" y="85"/>
                    <a:pt x="83" y="86"/>
                    <a:pt x="83" y="87"/>
                  </a:cubicBezTo>
                  <a:cubicBezTo>
                    <a:pt x="84" y="88"/>
                    <a:pt x="84" y="89"/>
                    <a:pt x="84" y="89"/>
                  </a:cubicBezTo>
                  <a:lnTo>
                    <a:pt x="53" y="91"/>
                  </a:lnTo>
                  <a:close/>
                </a:path>
              </a:pathLst>
            </a:custGeom>
            <a:solidFill>
              <a:srgbClr val="2D52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702" name="Google Shape;4702;p13"/>
            <p:cNvSpPr/>
            <p:nvPr/>
          </p:nvSpPr>
          <p:spPr>
            <a:xfrm>
              <a:off x="712805" y="6422324"/>
              <a:ext cx="361459" cy="233885"/>
            </a:xfrm>
            <a:custGeom>
              <a:rect b="b" l="l" r="r" t="t"/>
              <a:pathLst>
                <a:path extrusionOk="0" h="53" w="86">
                  <a:moveTo>
                    <a:pt x="0" y="47"/>
                  </a:moveTo>
                  <a:cubicBezTo>
                    <a:pt x="0" y="47"/>
                    <a:pt x="0" y="47"/>
                    <a:pt x="1" y="46"/>
                  </a:cubicBezTo>
                  <a:cubicBezTo>
                    <a:pt x="1" y="45"/>
                    <a:pt x="1" y="45"/>
                    <a:pt x="1" y="44"/>
                  </a:cubicBezTo>
                  <a:cubicBezTo>
                    <a:pt x="2" y="43"/>
                    <a:pt x="2" y="43"/>
                    <a:pt x="2" y="42"/>
                  </a:cubicBezTo>
                  <a:cubicBezTo>
                    <a:pt x="4" y="39"/>
                    <a:pt x="6" y="35"/>
                    <a:pt x="9" y="30"/>
                  </a:cubicBezTo>
                  <a:cubicBezTo>
                    <a:pt x="10" y="28"/>
                    <a:pt x="12" y="26"/>
                    <a:pt x="14" y="24"/>
                  </a:cubicBezTo>
                  <a:cubicBezTo>
                    <a:pt x="16" y="21"/>
                    <a:pt x="18" y="19"/>
                    <a:pt x="21" y="17"/>
                  </a:cubicBezTo>
                  <a:cubicBezTo>
                    <a:pt x="22" y="16"/>
                    <a:pt x="23" y="15"/>
                    <a:pt x="24" y="14"/>
                  </a:cubicBezTo>
                  <a:cubicBezTo>
                    <a:pt x="26" y="13"/>
                    <a:pt x="27" y="12"/>
                    <a:pt x="29" y="11"/>
                  </a:cubicBezTo>
                  <a:cubicBezTo>
                    <a:pt x="31" y="9"/>
                    <a:pt x="34" y="8"/>
                    <a:pt x="37" y="6"/>
                  </a:cubicBezTo>
                  <a:cubicBezTo>
                    <a:pt x="40" y="5"/>
                    <a:pt x="43" y="4"/>
                    <a:pt x="46" y="3"/>
                  </a:cubicBezTo>
                  <a:cubicBezTo>
                    <a:pt x="50" y="2"/>
                    <a:pt x="53" y="2"/>
                    <a:pt x="55" y="1"/>
                  </a:cubicBezTo>
                  <a:cubicBezTo>
                    <a:pt x="58" y="1"/>
                    <a:pt x="61" y="1"/>
                    <a:pt x="64" y="0"/>
                  </a:cubicBezTo>
                  <a:cubicBezTo>
                    <a:pt x="66" y="0"/>
                    <a:pt x="69" y="0"/>
                    <a:pt x="71" y="0"/>
                  </a:cubicBezTo>
                  <a:cubicBezTo>
                    <a:pt x="72" y="0"/>
                    <a:pt x="73" y="0"/>
                    <a:pt x="74" y="0"/>
                  </a:cubicBezTo>
                  <a:cubicBezTo>
                    <a:pt x="75" y="0"/>
                    <a:pt x="76" y="0"/>
                    <a:pt x="77" y="1"/>
                  </a:cubicBezTo>
                  <a:cubicBezTo>
                    <a:pt x="79" y="1"/>
                    <a:pt x="81" y="1"/>
                    <a:pt x="82" y="1"/>
                  </a:cubicBezTo>
                  <a:cubicBezTo>
                    <a:pt x="85" y="1"/>
                    <a:pt x="86" y="2"/>
                    <a:pt x="86" y="2"/>
                  </a:cubicBezTo>
                  <a:cubicBezTo>
                    <a:pt x="86" y="2"/>
                    <a:pt x="85" y="2"/>
                    <a:pt x="82" y="2"/>
                  </a:cubicBezTo>
                  <a:cubicBezTo>
                    <a:pt x="81" y="3"/>
                    <a:pt x="79" y="3"/>
                    <a:pt x="77" y="3"/>
                  </a:cubicBezTo>
                  <a:cubicBezTo>
                    <a:pt x="77" y="4"/>
                    <a:pt x="76" y="4"/>
                    <a:pt x="75" y="4"/>
                  </a:cubicBezTo>
                  <a:cubicBezTo>
                    <a:pt x="74" y="4"/>
                    <a:pt x="73" y="5"/>
                    <a:pt x="72" y="5"/>
                  </a:cubicBezTo>
                  <a:cubicBezTo>
                    <a:pt x="70" y="6"/>
                    <a:pt x="68" y="6"/>
                    <a:pt x="65" y="7"/>
                  </a:cubicBezTo>
                  <a:cubicBezTo>
                    <a:pt x="63" y="8"/>
                    <a:pt x="61" y="9"/>
                    <a:pt x="58" y="10"/>
                  </a:cubicBezTo>
                  <a:cubicBezTo>
                    <a:pt x="56" y="12"/>
                    <a:pt x="54" y="13"/>
                    <a:pt x="52" y="14"/>
                  </a:cubicBezTo>
                  <a:cubicBezTo>
                    <a:pt x="50" y="16"/>
                    <a:pt x="48" y="18"/>
                    <a:pt x="46" y="19"/>
                  </a:cubicBezTo>
                  <a:cubicBezTo>
                    <a:pt x="44" y="21"/>
                    <a:pt x="42" y="23"/>
                    <a:pt x="40" y="25"/>
                  </a:cubicBezTo>
                  <a:cubicBezTo>
                    <a:pt x="40" y="26"/>
                    <a:pt x="39" y="27"/>
                    <a:pt x="38" y="28"/>
                  </a:cubicBezTo>
                  <a:cubicBezTo>
                    <a:pt x="38" y="29"/>
                    <a:pt x="37" y="30"/>
                    <a:pt x="36" y="31"/>
                  </a:cubicBezTo>
                  <a:cubicBezTo>
                    <a:pt x="35" y="33"/>
                    <a:pt x="34" y="35"/>
                    <a:pt x="34" y="37"/>
                  </a:cubicBezTo>
                  <a:cubicBezTo>
                    <a:pt x="33" y="39"/>
                    <a:pt x="32" y="40"/>
                    <a:pt x="32" y="42"/>
                  </a:cubicBezTo>
                  <a:cubicBezTo>
                    <a:pt x="31" y="45"/>
                    <a:pt x="31" y="48"/>
                    <a:pt x="30" y="50"/>
                  </a:cubicBezTo>
                  <a:cubicBezTo>
                    <a:pt x="30" y="51"/>
                    <a:pt x="30" y="51"/>
                    <a:pt x="30" y="51"/>
                  </a:cubicBezTo>
                  <a:cubicBezTo>
                    <a:pt x="31" y="52"/>
                    <a:pt x="31" y="52"/>
                    <a:pt x="31" y="52"/>
                  </a:cubicBezTo>
                  <a:cubicBezTo>
                    <a:pt x="31" y="53"/>
                    <a:pt x="31" y="53"/>
                    <a:pt x="31" y="53"/>
                  </a:cubicBezTo>
                  <a:lnTo>
                    <a:pt x="0" y="47"/>
                  </a:lnTo>
                  <a:close/>
                </a:path>
              </a:pathLst>
            </a:custGeom>
            <a:solidFill>
              <a:srgbClr val="2D52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703" name="Google Shape;4703;p13"/>
            <p:cNvSpPr/>
            <p:nvPr/>
          </p:nvSpPr>
          <p:spPr>
            <a:xfrm>
              <a:off x="469469" y="6422324"/>
              <a:ext cx="361459" cy="233885"/>
            </a:xfrm>
            <a:custGeom>
              <a:rect b="b" l="l" r="r" t="t"/>
              <a:pathLst>
                <a:path extrusionOk="0" h="53" w="86">
                  <a:moveTo>
                    <a:pt x="56" y="53"/>
                  </a:moveTo>
                  <a:cubicBezTo>
                    <a:pt x="56" y="52"/>
                    <a:pt x="56" y="52"/>
                    <a:pt x="56" y="52"/>
                  </a:cubicBezTo>
                  <a:cubicBezTo>
                    <a:pt x="56" y="51"/>
                    <a:pt x="56" y="51"/>
                    <a:pt x="56" y="51"/>
                  </a:cubicBezTo>
                  <a:cubicBezTo>
                    <a:pt x="56" y="51"/>
                    <a:pt x="56" y="51"/>
                    <a:pt x="56" y="50"/>
                  </a:cubicBezTo>
                  <a:cubicBezTo>
                    <a:pt x="56" y="48"/>
                    <a:pt x="56" y="45"/>
                    <a:pt x="55" y="42"/>
                  </a:cubicBezTo>
                  <a:cubicBezTo>
                    <a:pt x="54" y="40"/>
                    <a:pt x="53" y="39"/>
                    <a:pt x="53" y="37"/>
                  </a:cubicBezTo>
                  <a:cubicBezTo>
                    <a:pt x="52" y="35"/>
                    <a:pt x="51" y="33"/>
                    <a:pt x="50" y="31"/>
                  </a:cubicBezTo>
                  <a:cubicBezTo>
                    <a:pt x="49" y="30"/>
                    <a:pt x="49" y="29"/>
                    <a:pt x="48" y="28"/>
                  </a:cubicBezTo>
                  <a:cubicBezTo>
                    <a:pt x="47" y="27"/>
                    <a:pt x="47" y="26"/>
                    <a:pt x="46" y="25"/>
                  </a:cubicBezTo>
                  <a:cubicBezTo>
                    <a:pt x="45" y="23"/>
                    <a:pt x="43" y="21"/>
                    <a:pt x="41" y="19"/>
                  </a:cubicBezTo>
                  <a:cubicBezTo>
                    <a:pt x="39" y="18"/>
                    <a:pt x="37" y="16"/>
                    <a:pt x="35" y="14"/>
                  </a:cubicBezTo>
                  <a:cubicBezTo>
                    <a:pt x="32" y="13"/>
                    <a:pt x="30" y="12"/>
                    <a:pt x="28" y="10"/>
                  </a:cubicBezTo>
                  <a:cubicBezTo>
                    <a:pt x="26" y="9"/>
                    <a:pt x="23" y="8"/>
                    <a:pt x="21" y="7"/>
                  </a:cubicBezTo>
                  <a:cubicBezTo>
                    <a:pt x="19" y="6"/>
                    <a:pt x="17" y="6"/>
                    <a:pt x="15" y="5"/>
                  </a:cubicBezTo>
                  <a:cubicBezTo>
                    <a:pt x="14" y="5"/>
                    <a:pt x="13" y="4"/>
                    <a:pt x="12" y="4"/>
                  </a:cubicBezTo>
                  <a:cubicBezTo>
                    <a:pt x="11" y="4"/>
                    <a:pt x="10" y="4"/>
                    <a:pt x="9" y="3"/>
                  </a:cubicBezTo>
                  <a:cubicBezTo>
                    <a:pt x="7" y="3"/>
                    <a:pt x="6" y="3"/>
                    <a:pt x="4" y="2"/>
                  </a:cubicBezTo>
                  <a:cubicBezTo>
                    <a:pt x="2" y="2"/>
                    <a:pt x="0" y="2"/>
                    <a:pt x="0" y="2"/>
                  </a:cubicBezTo>
                  <a:cubicBezTo>
                    <a:pt x="0" y="2"/>
                    <a:pt x="2" y="1"/>
                    <a:pt x="4" y="1"/>
                  </a:cubicBezTo>
                  <a:cubicBezTo>
                    <a:pt x="6" y="1"/>
                    <a:pt x="7" y="1"/>
                    <a:pt x="9" y="1"/>
                  </a:cubicBezTo>
                  <a:cubicBezTo>
                    <a:pt x="10" y="0"/>
                    <a:pt x="11" y="0"/>
                    <a:pt x="12" y="0"/>
                  </a:cubicBezTo>
                  <a:cubicBezTo>
                    <a:pt x="13" y="0"/>
                    <a:pt x="14" y="0"/>
                    <a:pt x="15" y="0"/>
                  </a:cubicBezTo>
                  <a:cubicBezTo>
                    <a:pt x="18" y="0"/>
                    <a:pt x="20" y="0"/>
                    <a:pt x="23" y="0"/>
                  </a:cubicBezTo>
                  <a:cubicBezTo>
                    <a:pt x="25" y="1"/>
                    <a:pt x="28" y="1"/>
                    <a:pt x="31" y="1"/>
                  </a:cubicBezTo>
                  <a:cubicBezTo>
                    <a:pt x="34" y="2"/>
                    <a:pt x="37" y="2"/>
                    <a:pt x="40" y="3"/>
                  </a:cubicBezTo>
                  <a:cubicBezTo>
                    <a:pt x="43" y="4"/>
                    <a:pt x="46" y="5"/>
                    <a:pt x="49" y="6"/>
                  </a:cubicBezTo>
                  <a:cubicBezTo>
                    <a:pt x="52" y="8"/>
                    <a:pt x="55" y="9"/>
                    <a:pt x="58" y="11"/>
                  </a:cubicBezTo>
                  <a:cubicBezTo>
                    <a:pt x="59" y="12"/>
                    <a:pt x="61" y="13"/>
                    <a:pt x="62" y="14"/>
                  </a:cubicBezTo>
                  <a:cubicBezTo>
                    <a:pt x="63" y="15"/>
                    <a:pt x="65" y="16"/>
                    <a:pt x="66" y="17"/>
                  </a:cubicBezTo>
                  <a:cubicBezTo>
                    <a:pt x="68" y="19"/>
                    <a:pt x="70" y="21"/>
                    <a:pt x="73" y="24"/>
                  </a:cubicBezTo>
                  <a:cubicBezTo>
                    <a:pt x="74" y="26"/>
                    <a:pt x="76" y="28"/>
                    <a:pt x="78" y="30"/>
                  </a:cubicBezTo>
                  <a:cubicBezTo>
                    <a:pt x="81" y="35"/>
                    <a:pt x="83" y="39"/>
                    <a:pt x="84" y="42"/>
                  </a:cubicBezTo>
                  <a:cubicBezTo>
                    <a:pt x="85" y="43"/>
                    <a:pt x="85" y="43"/>
                    <a:pt x="85" y="44"/>
                  </a:cubicBezTo>
                  <a:cubicBezTo>
                    <a:pt x="85" y="45"/>
                    <a:pt x="86" y="45"/>
                    <a:pt x="86" y="46"/>
                  </a:cubicBezTo>
                  <a:cubicBezTo>
                    <a:pt x="86" y="47"/>
                    <a:pt x="86" y="47"/>
                    <a:pt x="86" y="47"/>
                  </a:cubicBezTo>
                  <a:lnTo>
                    <a:pt x="56" y="53"/>
                  </a:lnTo>
                  <a:close/>
                </a:path>
              </a:pathLst>
            </a:custGeom>
            <a:solidFill>
              <a:srgbClr val="2D52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704" name="Google Shape;4704;p13"/>
            <p:cNvSpPr/>
            <p:nvPr/>
          </p:nvSpPr>
          <p:spPr>
            <a:xfrm>
              <a:off x="708080" y="6204976"/>
              <a:ext cx="129936" cy="385084"/>
            </a:xfrm>
            <a:custGeom>
              <a:rect b="b" l="l" r="r" t="t"/>
              <a:pathLst>
                <a:path extrusionOk="0" h="87" w="31">
                  <a:moveTo>
                    <a:pt x="0" y="87"/>
                  </a:moveTo>
                  <a:cubicBezTo>
                    <a:pt x="0" y="87"/>
                    <a:pt x="0" y="86"/>
                    <a:pt x="0" y="83"/>
                  </a:cubicBezTo>
                  <a:cubicBezTo>
                    <a:pt x="1" y="80"/>
                    <a:pt x="1" y="77"/>
                    <a:pt x="1" y="72"/>
                  </a:cubicBezTo>
                  <a:cubicBezTo>
                    <a:pt x="2" y="64"/>
                    <a:pt x="4" y="52"/>
                    <a:pt x="7" y="41"/>
                  </a:cubicBezTo>
                  <a:cubicBezTo>
                    <a:pt x="8" y="38"/>
                    <a:pt x="8" y="35"/>
                    <a:pt x="9" y="32"/>
                  </a:cubicBezTo>
                  <a:cubicBezTo>
                    <a:pt x="10" y="30"/>
                    <a:pt x="11" y="27"/>
                    <a:pt x="12" y="24"/>
                  </a:cubicBezTo>
                  <a:cubicBezTo>
                    <a:pt x="13" y="22"/>
                    <a:pt x="14" y="19"/>
                    <a:pt x="15" y="17"/>
                  </a:cubicBezTo>
                  <a:cubicBezTo>
                    <a:pt x="16" y="15"/>
                    <a:pt x="17" y="13"/>
                    <a:pt x="18" y="11"/>
                  </a:cubicBezTo>
                  <a:cubicBezTo>
                    <a:pt x="19" y="9"/>
                    <a:pt x="21" y="7"/>
                    <a:pt x="22" y="6"/>
                  </a:cubicBezTo>
                  <a:cubicBezTo>
                    <a:pt x="23" y="5"/>
                    <a:pt x="24" y="3"/>
                    <a:pt x="25" y="3"/>
                  </a:cubicBezTo>
                  <a:cubicBezTo>
                    <a:pt x="27" y="1"/>
                    <a:pt x="28" y="0"/>
                    <a:pt x="28" y="0"/>
                  </a:cubicBezTo>
                  <a:cubicBezTo>
                    <a:pt x="28" y="0"/>
                    <a:pt x="27" y="1"/>
                    <a:pt x="26" y="3"/>
                  </a:cubicBezTo>
                  <a:cubicBezTo>
                    <a:pt x="25" y="4"/>
                    <a:pt x="25" y="6"/>
                    <a:pt x="24" y="7"/>
                  </a:cubicBezTo>
                  <a:cubicBezTo>
                    <a:pt x="24" y="9"/>
                    <a:pt x="23" y="11"/>
                    <a:pt x="23" y="13"/>
                  </a:cubicBezTo>
                  <a:cubicBezTo>
                    <a:pt x="22" y="15"/>
                    <a:pt x="22" y="17"/>
                    <a:pt x="22" y="19"/>
                  </a:cubicBezTo>
                  <a:cubicBezTo>
                    <a:pt x="22" y="21"/>
                    <a:pt x="21" y="24"/>
                    <a:pt x="22" y="26"/>
                  </a:cubicBezTo>
                  <a:cubicBezTo>
                    <a:pt x="21" y="29"/>
                    <a:pt x="22" y="31"/>
                    <a:pt x="22" y="34"/>
                  </a:cubicBezTo>
                  <a:cubicBezTo>
                    <a:pt x="22" y="37"/>
                    <a:pt x="22" y="39"/>
                    <a:pt x="22" y="42"/>
                  </a:cubicBezTo>
                  <a:cubicBezTo>
                    <a:pt x="23" y="53"/>
                    <a:pt x="26" y="63"/>
                    <a:pt x="27" y="71"/>
                  </a:cubicBezTo>
                  <a:cubicBezTo>
                    <a:pt x="28" y="75"/>
                    <a:pt x="29" y="78"/>
                    <a:pt x="30" y="80"/>
                  </a:cubicBezTo>
                  <a:cubicBezTo>
                    <a:pt x="30" y="82"/>
                    <a:pt x="31" y="84"/>
                    <a:pt x="31" y="84"/>
                  </a:cubicBezTo>
                  <a:lnTo>
                    <a:pt x="0" y="87"/>
                  </a:lnTo>
                  <a:close/>
                </a:path>
              </a:pathLst>
            </a:custGeom>
            <a:solidFill>
              <a:srgbClr val="2D52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705" name="Google Shape;4705;p13"/>
            <p:cNvSpPr/>
            <p:nvPr/>
          </p:nvSpPr>
          <p:spPr>
            <a:xfrm>
              <a:off x="2572077" y="4886713"/>
              <a:ext cx="4725" cy="4725"/>
            </a:xfrm>
            <a:custGeom>
              <a:rect b="b" l="l" r="r" t="t"/>
              <a:pathLst>
                <a:path extrusionOk="0" h="2" w="2">
                  <a:moveTo>
                    <a:pt x="2" y="0"/>
                  </a:moveTo>
                  <a:lnTo>
                    <a:pt x="0" y="0"/>
                  </a:lnTo>
                  <a:lnTo>
                    <a:pt x="0" y="2"/>
                  </a:lnTo>
                  <a:lnTo>
                    <a:pt x="2" y="0"/>
                  </a:lnTo>
                  <a:close/>
                </a:path>
              </a:pathLst>
            </a:custGeom>
            <a:solidFill>
              <a:srgbClr val="FFF09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706" name="Google Shape;4706;p13"/>
            <p:cNvSpPr/>
            <p:nvPr/>
          </p:nvSpPr>
          <p:spPr>
            <a:xfrm>
              <a:off x="2572077" y="4886713"/>
              <a:ext cx="4725" cy="4725"/>
            </a:xfrm>
            <a:custGeom>
              <a:rect b="b" l="l" r="r" t="t"/>
              <a:pathLst>
                <a:path extrusionOk="0" h="2" w="2">
                  <a:moveTo>
                    <a:pt x="2" y="0"/>
                  </a:moveTo>
                  <a:lnTo>
                    <a:pt x="0" y="0"/>
                  </a:lnTo>
                  <a:lnTo>
                    <a:pt x="0" y="2"/>
                  </a:lnTo>
                  <a:lnTo>
                    <a:pt x="2"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707" name="Google Shape;4707;p13"/>
            <p:cNvSpPr/>
            <p:nvPr/>
          </p:nvSpPr>
          <p:spPr>
            <a:xfrm>
              <a:off x="3866716" y="4187419"/>
              <a:ext cx="732369" cy="370909"/>
            </a:xfrm>
            <a:custGeom>
              <a:rect b="b" l="l" r="r" t="t"/>
              <a:pathLst>
                <a:path extrusionOk="0" h="84" w="175">
                  <a:moveTo>
                    <a:pt x="173" y="84"/>
                  </a:moveTo>
                  <a:cubicBezTo>
                    <a:pt x="174" y="80"/>
                    <a:pt x="175" y="76"/>
                    <a:pt x="175" y="72"/>
                  </a:cubicBezTo>
                  <a:cubicBezTo>
                    <a:pt x="175" y="68"/>
                    <a:pt x="175" y="63"/>
                    <a:pt x="174" y="59"/>
                  </a:cubicBezTo>
                  <a:cubicBezTo>
                    <a:pt x="172" y="56"/>
                    <a:pt x="171" y="53"/>
                    <a:pt x="169" y="50"/>
                  </a:cubicBezTo>
                  <a:cubicBezTo>
                    <a:pt x="165" y="43"/>
                    <a:pt x="162" y="41"/>
                    <a:pt x="156" y="36"/>
                  </a:cubicBezTo>
                  <a:cubicBezTo>
                    <a:pt x="150" y="33"/>
                    <a:pt x="144" y="31"/>
                    <a:pt x="137" y="31"/>
                  </a:cubicBezTo>
                  <a:cubicBezTo>
                    <a:pt x="131" y="31"/>
                    <a:pt x="125" y="33"/>
                    <a:pt x="119" y="36"/>
                  </a:cubicBezTo>
                  <a:cubicBezTo>
                    <a:pt x="118" y="37"/>
                    <a:pt x="118" y="37"/>
                    <a:pt x="118" y="37"/>
                  </a:cubicBezTo>
                  <a:cubicBezTo>
                    <a:pt x="118" y="36"/>
                    <a:pt x="118" y="36"/>
                    <a:pt x="118" y="35"/>
                  </a:cubicBezTo>
                  <a:cubicBezTo>
                    <a:pt x="118" y="33"/>
                    <a:pt x="118" y="31"/>
                    <a:pt x="117" y="28"/>
                  </a:cubicBezTo>
                  <a:cubicBezTo>
                    <a:pt x="114" y="19"/>
                    <a:pt x="108" y="10"/>
                    <a:pt x="100" y="6"/>
                  </a:cubicBezTo>
                  <a:cubicBezTo>
                    <a:pt x="91" y="1"/>
                    <a:pt x="82" y="0"/>
                    <a:pt x="72" y="2"/>
                  </a:cubicBezTo>
                  <a:cubicBezTo>
                    <a:pt x="58" y="6"/>
                    <a:pt x="49" y="17"/>
                    <a:pt x="45" y="30"/>
                  </a:cubicBezTo>
                  <a:cubicBezTo>
                    <a:pt x="44" y="34"/>
                    <a:pt x="43" y="39"/>
                    <a:pt x="44" y="45"/>
                  </a:cubicBezTo>
                  <a:cubicBezTo>
                    <a:pt x="43" y="44"/>
                    <a:pt x="43" y="44"/>
                    <a:pt x="43" y="44"/>
                  </a:cubicBezTo>
                  <a:cubicBezTo>
                    <a:pt x="35" y="42"/>
                    <a:pt x="25" y="43"/>
                    <a:pt x="18" y="48"/>
                  </a:cubicBezTo>
                  <a:cubicBezTo>
                    <a:pt x="12" y="51"/>
                    <a:pt x="8" y="56"/>
                    <a:pt x="5" y="61"/>
                  </a:cubicBezTo>
                  <a:cubicBezTo>
                    <a:pt x="6" y="60"/>
                    <a:pt x="6" y="60"/>
                    <a:pt x="6" y="60"/>
                  </a:cubicBezTo>
                  <a:cubicBezTo>
                    <a:pt x="6" y="61"/>
                    <a:pt x="6" y="61"/>
                    <a:pt x="6" y="61"/>
                  </a:cubicBezTo>
                  <a:cubicBezTo>
                    <a:pt x="1" y="67"/>
                    <a:pt x="0" y="76"/>
                    <a:pt x="2" y="84"/>
                  </a:cubicBezTo>
                  <a:lnTo>
                    <a:pt x="173" y="8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708" name="Google Shape;4708;p13"/>
            <p:cNvSpPr/>
            <p:nvPr/>
          </p:nvSpPr>
          <p:spPr>
            <a:xfrm>
              <a:off x="2305117" y="3854309"/>
              <a:ext cx="1332439" cy="382722"/>
            </a:xfrm>
            <a:custGeom>
              <a:rect b="b" l="l" r="r" t="t"/>
              <a:pathLst>
                <a:path extrusionOk="0" h="86" w="318">
                  <a:moveTo>
                    <a:pt x="315" y="86"/>
                  </a:moveTo>
                  <a:cubicBezTo>
                    <a:pt x="318" y="68"/>
                    <a:pt x="308" y="47"/>
                    <a:pt x="285" y="47"/>
                  </a:cubicBezTo>
                  <a:cubicBezTo>
                    <a:pt x="277" y="47"/>
                    <a:pt x="268" y="51"/>
                    <a:pt x="263" y="56"/>
                  </a:cubicBezTo>
                  <a:cubicBezTo>
                    <a:pt x="257" y="43"/>
                    <a:pt x="244" y="34"/>
                    <a:pt x="229" y="34"/>
                  </a:cubicBezTo>
                  <a:cubicBezTo>
                    <a:pt x="226" y="34"/>
                    <a:pt x="222" y="34"/>
                    <a:pt x="219" y="35"/>
                  </a:cubicBezTo>
                  <a:cubicBezTo>
                    <a:pt x="218" y="30"/>
                    <a:pt x="217" y="25"/>
                    <a:pt x="214" y="21"/>
                  </a:cubicBezTo>
                  <a:cubicBezTo>
                    <a:pt x="213" y="18"/>
                    <a:pt x="211" y="16"/>
                    <a:pt x="209" y="14"/>
                  </a:cubicBezTo>
                  <a:cubicBezTo>
                    <a:pt x="208" y="13"/>
                    <a:pt x="207" y="11"/>
                    <a:pt x="206" y="10"/>
                  </a:cubicBezTo>
                  <a:cubicBezTo>
                    <a:pt x="200" y="4"/>
                    <a:pt x="191" y="0"/>
                    <a:pt x="182" y="0"/>
                  </a:cubicBezTo>
                  <a:cubicBezTo>
                    <a:pt x="176" y="0"/>
                    <a:pt x="170" y="2"/>
                    <a:pt x="165" y="5"/>
                  </a:cubicBezTo>
                  <a:cubicBezTo>
                    <a:pt x="163" y="7"/>
                    <a:pt x="160" y="9"/>
                    <a:pt x="158" y="10"/>
                  </a:cubicBezTo>
                  <a:cubicBezTo>
                    <a:pt x="157" y="11"/>
                    <a:pt x="157" y="12"/>
                    <a:pt x="156" y="12"/>
                  </a:cubicBezTo>
                  <a:cubicBezTo>
                    <a:pt x="153" y="16"/>
                    <a:pt x="150" y="20"/>
                    <a:pt x="148" y="25"/>
                  </a:cubicBezTo>
                  <a:cubicBezTo>
                    <a:pt x="142" y="17"/>
                    <a:pt x="132" y="13"/>
                    <a:pt x="122" y="13"/>
                  </a:cubicBezTo>
                  <a:cubicBezTo>
                    <a:pt x="114" y="13"/>
                    <a:pt x="107" y="15"/>
                    <a:pt x="101" y="20"/>
                  </a:cubicBezTo>
                  <a:cubicBezTo>
                    <a:pt x="97" y="8"/>
                    <a:pt x="87" y="0"/>
                    <a:pt x="71" y="0"/>
                  </a:cubicBezTo>
                  <a:cubicBezTo>
                    <a:pt x="45" y="0"/>
                    <a:pt x="35" y="22"/>
                    <a:pt x="38" y="41"/>
                  </a:cubicBezTo>
                  <a:cubicBezTo>
                    <a:pt x="38" y="41"/>
                    <a:pt x="37" y="41"/>
                    <a:pt x="37" y="41"/>
                  </a:cubicBezTo>
                  <a:cubicBezTo>
                    <a:pt x="10" y="41"/>
                    <a:pt x="0" y="67"/>
                    <a:pt x="6" y="86"/>
                  </a:cubicBezTo>
                  <a:lnTo>
                    <a:pt x="315" y="86"/>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709" name="Google Shape;4709;p13"/>
            <p:cNvSpPr/>
            <p:nvPr/>
          </p:nvSpPr>
          <p:spPr>
            <a:xfrm>
              <a:off x="1324687" y="3651136"/>
              <a:ext cx="543370" cy="274048"/>
            </a:xfrm>
            <a:custGeom>
              <a:rect b="b" l="l" r="r" t="t"/>
              <a:pathLst>
                <a:path extrusionOk="0" h="62" w="130">
                  <a:moveTo>
                    <a:pt x="118" y="62"/>
                  </a:moveTo>
                  <a:cubicBezTo>
                    <a:pt x="130" y="47"/>
                    <a:pt x="124" y="18"/>
                    <a:pt x="100" y="18"/>
                  </a:cubicBezTo>
                  <a:cubicBezTo>
                    <a:pt x="92" y="18"/>
                    <a:pt x="89" y="19"/>
                    <a:pt x="85" y="21"/>
                  </a:cubicBezTo>
                  <a:cubicBezTo>
                    <a:pt x="83" y="10"/>
                    <a:pt x="74" y="0"/>
                    <a:pt x="58" y="0"/>
                  </a:cubicBezTo>
                  <a:cubicBezTo>
                    <a:pt x="43" y="0"/>
                    <a:pt x="32" y="14"/>
                    <a:pt x="33" y="28"/>
                  </a:cubicBezTo>
                  <a:cubicBezTo>
                    <a:pt x="30" y="27"/>
                    <a:pt x="27" y="26"/>
                    <a:pt x="24" y="26"/>
                  </a:cubicBezTo>
                  <a:cubicBezTo>
                    <a:pt x="10" y="26"/>
                    <a:pt x="0" y="37"/>
                    <a:pt x="0" y="50"/>
                  </a:cubicBezTo>
                  <a:cubicBezTo>
                    <a:pt x="0" y="54"/>
                    <a:pt x="1" y="58"/>
                    <a:pt x="3" y="62"/>
                  </a:cubicBezTo>
                  <a:lnTo>
                    <a:pt x="118" y="62"/>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710" name="Google Shape;4710;p13"/>
            <p:cNvSpPr/>
            <p:nvPr/>
          </p:nvSpPr>
          <p:spPr>
            <a:xfrm>
              <a:off x="5064494" y="4718977"/>
              <a:ext cx="897743" cy="399259"/>
            </a:xfrm>
            <a:custGeom>
              <a:rect b="b" l="l" r="r" t="t"/>
              <a:pathLst>
                <a:path extrusionOk="0" h="90" w="214">
                  <a:moveTo>
                    <a:pt x="8" y="90"/>
                  </a:moveTo>
                  <a:cubicBezTo>
                    <a:pt x="0" y="63"/>
                    <a:pt x="14" y="30"/>
                    <a:pt x="49" y="30"/>
                  </a:cubicBezTo>
                  <a:cubicBezTo>
                    <a:pt x="58" y="30"/>
                    <a:pt x="65" y="32"/>
                    <a:pt x="71" y="35"/>
                  </a:cubicBezTo>
                  <a:cubicBezTo>
                    <a:pt x="75" y="16"/>
                    <a:pt x="90" y="0"/>
                    <a:pt x="116" y="0"/>
                  </a:cubicBezTo>
                  <a:cubicBezTo>
                    <a:pt x="142" y="0"/>
                    <a:pt x="160" y="24"/>
                    <a:pt x="158" y="48"/>
                  </a:cubicBezTo>
                  <a:cubicBezTo>
                    <a:pt x="163" y="46"/>
                    <a:pt x="168" y="44"/>
                    <a:pt x="173" y="44"/>
                  </a:cubicBezTo>
                  <a:cubicBezTo>
                    <a:pt x="196" y="44"/>
                    <a:pt x="214" y="63"/>
                    <a:pt x="214" y="85"/>
                  </a:cubicBezTo>
                  <a:cubicBezTo>
                    <a:pt x="214" y="87"/>
                    <a:pt x="214" y="88"/>
                    <a:pt x="214" y="90"/>
                  </a:cubicBezTo>
                  <a:lnTo>
                    <a:pt x="8" y="90"/>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711" name="Google Shape;4711;p13"/>
            <p:cNvSpPr/>
            <p:nvPr/>
          </p:nvSpPr>
          <p:spPr>
            <a:xfrm>
              <a:off x="110372" y="6443587"/>
              <a:ext cx="59062" cy="233885"/>
            </a:xfrm>
            <a:custGeom>
              <a:rect b="b" l="l" r="r" t="t"/>
              <a:pathLst>
                <a:path extrusionOk="0" h="53" w="14">
                  <a:moveTo>
                    <a:pt x="11" y="2"/>
                  </a:moveTo>
                  <a:cubicBezTo>
                    <a:pt x="8" y="8"/>
                    <a:pt x="6" y="15"/>
                    <a:pt x="5" y="22"/>
                  </a:cubicBezTo>
                  <a:cubicBezTo>
                    <a:pt x="3" y="21"/>
                    <a:pt x="0" y="22"/>
                    <a:pt x="0" y="25"/>
                  </a:cubicBezTo>
                  <a:cubicBezTo>
                    <a:pt x="0" y="32"/>
                    <a:pt x="1" y="38"/>
                    <a:pt x="4" y="44"/>
                  </a:cubicBezTo>
                  <a:cubicBezTo>
                    <a:pt x="4" y="45"/>
                    <a:pt x="4" y="45"/>
                    <a:pt x="4" y="45"/>
                  </a:cubicBezTo>
                  <a:cubicBezTo>
                    <a:pt x="4" y="46"/>
                    <a:pt x="5" y="47"/>
                    <a:pt x="5" y="47"/>
                  </a:cubicBezTo>
                  <a:cubicBezTo>
                    <a:pt x="6" y="48"/>
                    <a:pt x="7" y="50"/>
                    <a:pt x="7" y="51"/>
                  </a:cubicBezTo>
                  <a:cubicBezTo>
                    <a:pt x="9" y="53"/>
                    <a:pt x="14" y="52"/>
                    <a:pt x="12" y="49"/>
                  </a:cubicBezTo>
                  <a:cubicBezTo>
                    <a:pt x="11" y="43"/>
                    <a:pt x="9" y="38"/>
                    <a:pt x="8" y="33"/>
                  </a:cubicBezTo>
                  <a:cubicBezTo>
                    <a:pt x="9" y="23"/>
                    <a:pt x="10" y="13"/>
                    <a:pt x="13" y="3"/>
                  </a:cubicBezTo>
                  <a:cubicBezTo>
                    <a:pt x="14" y="1"/>
                    <a:pt x="11" y="0"/>
                    <a:pt x="11" y="2"/>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712" name="Google Shape;4712;p13"/>
            <p:cNvSpPr/>
            <p:nvPr/>
          </p:nvSpPr>
          <p:spPr>
            <a:xfrm>
              <a:off x="181247" y="6443587"/>
              <a:ext cx="66149" cy="207898"/>
            </a:xfrm>
            <a:custGeom>
              <a:rect b="b" l="l" r="r" t="t"/>
              <a:pathLst>
                <a:path extrusionOk="0" h="47" w="16">
                  <a:moveTo>
                    <a:pt x="12" y="2"/>
                  </a:moveTo>
                  <a:cubicBezTo>
                    <a:pt x="3" y="14"/>
                    <a:pt x="0" y="28"/>
                    <a:pt x="0" y="43"/>
                  </a:cubicBezTo>
                  <a:cubicBezTo>
                    <a:pt x="0" y="47"/>
                    <a:pt x="6" y="47"/>
                    <a:pt x="6" y="43"/>
                  </a:cubicBezTo>
                  <a:cubicBezTo>
                    <a:pt x="7" y="29"/>
                    <a:pt x="8" y="16"/>
                    <a:pt x="15" y="3"/>
                  </a:cubicBezTo>
                  <a:cubicBezTo>
                    <a:pt x="16" y="1"/>
                    <a:pt x="13" y="0"/>
                    <a:pt x="12" y="2"/>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713" name="Google Shape;4713;p13"/>
            <p:cNvSpPr/>
            <p:nvPr/>
          </p:nvSpPr>
          <p:spPr>
            <a:xfrm>
              <a:off x="261571" y="6479024"/>
              <a:ext cx="33075" cy="196086"/>
            </a:xfrm>
            <a:custGeom>
              <a:rect b="b" l="l" r="r" t="t"/>
              <a:pathLst>
                <a:path extrusionOk="0" h="44" w="8">
                  <a:moveTo>
                    <a:pt x="6" y="3"/>
                  </a:moveTo>
                  <a:cubicBezTo>
                    <a:pt x="6" y="0"/>
                    <a:pt x="2" y="0"/>
                    <a:pt x="2" y="3"/>
                  </a:cubicBezTo>
                  <a:cubicBezTo>
                    <a:pt x="2" y="7"/>
                    <a:pt x="2" y="11"/>
                    <a:pt x="2" y="15"/>
                  </a:cubicBezTo>
                  <a:cubicBezTo>
                    <a:pt x="1" y="15"/>
                    <a:pt x="0" y="16"/>
                    <a:pt x="0" y="17"/>
                  </a:cubicBezTo>
                  <a:cubicBezTo>
                    <a:pt x="0" y="22"/>
                    <a:pt x="0" y="28"/>
                    <a:pt x="0" y="33"/>
                  </a:cubicBezTo>
                  <a:cubicBezTo>
                    <a:pt x="0" y="34"/>
                    <a:pt x="1" y="35"/>
                    <a:pt x="2" y="35"/>
                  </a:cubicBezTo>
                  <a:cubicBezTo>
                    <a:pt x="2" y="37"/>
                    <a:pt x="2" y="39"/>
                    <a:pt x="2" y="41"/>
                  </a:cubicBezTo>
                  <a:cubicBezTo>
                    <a:pt x="2" y="44"/>
                    <a:pt x="7" y="44"/>
                    <a:pt x="7" y="41"/>
                  </a:cubicBezTo>
                  <a:cubicBezTo>
                    <a:pt x="8" y="28"/>
                    <a:pt x="7" y="16"/>
                    <a:pt x="6"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714" name="Google Shape;4714;p13"/>
            <p:cNvSpPr/>
            <p:nvPr/>
          </p:nvSpPr>
          <p:spPr>
            <a:xfrm>
              <a:off x="353708" y="6424687"/>
              <a:ext cx="75599" cy="217348"/>
            </a:xfrm>
            <a:custGeom>
              <a:rect b="b" l="l" r="r" t="t"/>
              <a:pathLst>
                <a:path extrusionOk="0" h="49" w="18">
                  <a:moveTo>
                    <a:pt x="17" y="45"/>
                  </a:moveTo>
                  <a:cubicBezTo>
                    <a:pt x="15" y="36"/>
                    <a:pt x="15" y="27"/>
                    <a:pt x="16" y="18"/>
                  </a:cubicBezTo>
                  <a:cubicBezTo>
                    <a:pt x="17" y="13"/>
                    <a:pt x="11" y="12"/>
                    <a:pt x="10" y="16"/>
                  </a:cubicBezTo>
                  <a:cubicBezTo>
                    <a:pt x="10" y="16"/>
                    <a:pt x="10" y="16"/>
                    <a:pt x="10" y="16"/>
                  </a:cubicBezTo>
                  <a:cubicBezTo>
                    <a:pt x="9" y="16"/>
                    <a:pt x="9" y="16"/>
                    <a:pt x="9" y="16"/>
                  </a:cubicBezTo>
                  <a:cubicBezTo>
                    <a:pt x="9" y="12"/>
                    <a:pt x="9" y="8"/>
                    <a:pt x="10" y="4"/>
                  </a:cubicBezTo>
                  <a:cubicBezTo>
                    <a:pt x="10" y="1"/>
                    <a:pt x="5" y="0"/>
                    <a:pt x="4" y="4"/>
                  </a:cubicBezTo>
                  <a:cubicBezTo>
                    <a:pt x="2" y="12"/>
                    <a:pt x="1" y="21"/>
                    <a:pt x="1" y="30"/>
                  </a:cubicBezTo>
                  <a:cubicBezTo>
                    <a:pt x="1" y="30"/>
                    <a:pt x="0" y="30"/>
                    <a:pt x="0" y="31"/>
                  </a:cubicBezTo>
                  <a:cubicBezTo>
                    <a:pt x="0" y="35"/>
                    <a:pt x="0" y="39"/>
                    <a:pt x="0" y="43"/>
                  </a:cubicBezTo>
                  <a:cubicBezTo>
                    <a:pt x="0" y="44"/>
                    <a:pt x="1" y="44"/>
                    <a:pt x="1" y="44"/>
                  </a:cubicBezTo>
                  <a:cubicBezTo>
                    <a:pt x="2" y="48"/>
                    <a:pt x="8" y="47"/>
                    <a:pt x="8" y="43"/>
                  </a:cubicBezTo>
                  <a:cubicBezTo>
                    <a:pt x="8" y="43"/>
                    <a:pt x="8" y="43"/>
                    <a:pt x="8" y="43"/>
                  </a:cubicBezTo>
                  <a:cubicBezTo>
                    <a:pt x="8" y="44"/>
                    <a:pt x="8" y="44"/>
                    <a:pt x="8" y="45"/>
                  </a:cubicBezTo>
                  <a:cubicBezTo>
                    <a:pt x="9" y="48"/>
                    <a:pt x="12" y="48"/>
                    <a:pt x="13" y="47"/>
                  </a:cubicBezTo>
                  <a:cubicBezTo>
                    <a:pt x="14" y="49"/>
                    <a:pt x="18" y="47"/>
                    <a:pt x="17" y="4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715" name="Google Shape;4715;p13"/>
            <p:cNvSpPr/>
            <p:nvPr/>
          </p:nvSpPr>
          <p:spPr>
            <a:xfrm>
              <a:off x="507269" y="6495561"/>
              <a:ext cx="21262" cy="144111"/>
            </a:xfrm>
            <a:custGeom>
              <a:rect b="b" l="l" r="r" t="t"/>
              <a:pathLst>
                <a:path extrusionOk="0" h="32" w="5">
                  <a:moveTo>
                    <a:pt x="5" y="3"/>
                  </a:moveTo>
                  <a:cubicBezTo>
                    <a:pt x="5" y="0"/>
                    <a:pt x="0" y="0"/>
                    <a:pt x="0" y="3"/>
                  </a:cubicBezTo>
                  <a:cubicBezTo>
                    <a:pt x="0" y="12"/>
                    <a:pt x="0" y="20"/>
                    <a:pt x="0" y="29"/>
                  </a:cubicBezTo>
                  <a:cubicBezTo>
                    <a:pt x="0" y="32"/>
                    <a:pt x="5" y="32"/>
                    <a:pt x="5" y="29"/>
                  </a:cubicBezTo>
                  <a:cubicBezTo>
                    <a:pt x="5" y="20"/>
                    <a:pt x="5" y="12"/>
                    <a:pt x="5"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716" name="Google Shape;4716;p13"/>
            <p:cNvSpPr/>
            <p:nvPr/>
          </p:nvSpPr>
          <p:spPr>
            <a:xfrm>
              <a:off x="571056" y="6479024"/>
              <a:ext cx="59062" cy="181911"/>
            </a:xfrm>
            <a:custGeom>
              <a:rect b="b" l="l" r="r" t="t"/>
              <a:pathLst>
                <a:path extrusionOk="0" h="41" w="14">
                  <a:moveTo>
                    <a:pt x="7" y="6"/>
                  </a:moveTo>
                  <a:cubicBezTo>
                    <a:pt x="7" y="5"/>
                    <a:pt x="7" y="5"/>
                    <a:pt x="7" y="4"/>
                  </a:cubicBezTo>
                  <a:cubicBezTo>
                    <a:pt x="6" y="0"/>
                    <a:pt x="0" y="2"/>
                    <a:pt x="1" y="5"/>
                  </a:cubicBezTo>
                  <a:cubicBezTo>
                    <a:pt x="3" y="13"/>
                    <a:pt x="2" y="21"/>
                    <a:pt x="3" y="29"/>
                  </a:cubicBezTo>
                  <a:cubicBezTo>
                    <a:pt x="3" y="31"/>
                    <a:pt x="4" y="32"/>
                    <a:pt x="5" y="32"/>
                  </a:cubicBezTo>
                  <a:cubicBezTo>
                    <a:pt x="5" y="34"/>
                    <a:pt x="5" y="35"/>
                    <a:pt x="5" y="37"/>
                  </a:cubicBezTo>
                  <a:cubicBezTo>
                    <a:pt x="6" y="41"/>
                    <a:pt x="10" y="41"/>
                    <a:pt x="11" y="37"/>
                  </a:cubicBezTo>
                  <a:cubicBezTo>
                    <a:pt x="12" y="28"/>
                    <a:pt x="11" y="19"/>
                    <a:pt x="13" y="10"/>
                  </a:cubicBezTo>
                  <a:cubicBezTo>
                    <a:pt x="14" y="6"/>
                    <a:pt x="9" y="4"/>
                    <a:pt x="7" y="6"/>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717" name="Google Shape;4717;p13"/>
            <p:cNvSpPr/>
            <p:nvPr/>
          </p:nvSpPr>
          <p:spPr>
            <a:xfrm>
              <a:off x="641930" y="6474299"/>
              <a:ext cx="66149" cy="231523"/>
            </a:xfrm>
            <a:custGeom>
              <a:rect b="b" l="l" r="r" t="t"/>
              <a:pathLst>
                <a:path extrusionOk="0" h="52" w="16">
                  <a:moveTo>
                    <a:pt x="7" y="5"/>
                  </a:moveTo>
                  <a:cubicBezTo>
                    <a:pt x="7" y="7"/>
                    <a:pt x="7" y="9"/>
                    <a:pt x="6" y="12"/>
                  </a:cubicBezTo>
                  <a:cubicBezTo>
                    <a:pt x="5" y="11"/>
                    <a:pt x="3" y="12"/>
                    <a:pt x="3" y="14"/>
                  </a:cubicBezTo>
                  <a:cubicBezTo>
                    <a:pt x="3" y="17"/>
                    <a:pt x="3" y="21"/>
                    <a:pt x="2" y="23"/>
                  </a:cubicBezTo>
                  <a:cubicBezTo>
                    <a:pt x="0" y="25"/>
                    <a:pt x="3" y="26"/>
                    <a:pt x="4" y="25"/>
                  </a:cubicBezTo>
                  <a:cubicBezTo>
                    <a:pt x="3" y="33"/>
                    <a:pt x="3" y="41"/>
                    <a:pt x="4" y="49"/>
                  </a:cubicBezTo>
                  <a:cubicBezTo>
                    <a:pt x="5" y="52"/>
                    <a:pt x="10" y="52"/>
                    <a:pt x="10" y="49"/>
                  </a:cubicBezTo>
                  <a:cubicBezTo>
                    <a:pt x="13" y="35"/>
                    <a:pt x="13" y="20"/>
                    <a:pt x="15" y="6"/>
                  </a:cubicBezTo>
                  <a:cubicBezTo>
                    <a:pt x="16" y="1"/>
                    <a:pt x="8" y="0"/>
                    <a:pt x="7"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718" name="Google Shape;4718;p13"/>
            <p:cNvSpPr/>
            <p:nvPr/>
          </p:nvSpPr>
          <p:spPr>
            <a:xfrm>
              <a:off x="452932" y="6495561"/>
              <a:ext cx="51975" cy="205536"/>
            </a:xfrm>
            <a:custGeom>
              <a:rect b="b" l="l" r="r" t="t"/>
              <a:pathLst>
                <a:path extrusionOk="0" h="46" w="12">
                  <a:moveTo>
                    <a:pt x="8" y="7"/>
                  </a:moveTo>
                  <a:cubicBezTo>
                    <a:pt x="8" y="5"/>
                    <a:pt x="7" y="4"/>
                    <a:pt x="7" y="2"/>
                  </a:cubicBezTo>
                  <a:cubicBezTo>
                    <a:pt x="6" y="0"/>
                    <a:pt x="3" y="1"/>
                    <a:pt x="3" y="3"/>
                  </a:cubicBezTo>
                  <a:cubicBezTo>
                    <a:pt x="4" y="5"/>
                    <a:pt x="4" y="6"/>
                    <a:pt x="5" y="7"/>
                  </a:cubicBezTo>
                  <a:cubicBezTo>
                    <a:pt x="4" y="8"/>
                    <a:pt x="3" y="9"/>
                    <a:pt x="3" y="10"/>
                  </a:cubicBezTo>
                  <a:cubicBezTo>
                    <a:pt x="1" y="21"/>
                    <a:pt x="0" y="32"/>
                    <a:pt x="4" y="42"/>
                  </a:cubicBezTo>
                  <a:cubicBezTo>
                    <a:pt x="5" y="46"/>
                    <a:pt x="11" y="46"/>
                    <a:pt x="11" y="41"/>
                  </a:cubicBezTo>
                  <a:cubicBezTo>
                    <a:pt x="11" y="37"/>
                    <a:pt x="11" y="33"/>
                    <a:pt x="11" y="28"/>
                  </a:cubicBezTo>
                  <a:cubicBezTo>
                    <a:pt x="11" y="28"/>
                    <a:pt x="11" y="28"/>
                    <a:pt x="11" y="27"/>
                  </a:cubicBezTo>
                  <a:cubicBezTo>
                    <a:pt x="11" y="25"/>
                    <a:pt x="11" y="23"/>
                    <a:pt x="11" y="21"/>
                  </a:cubicBezTo>
                  <a:cubicBezTo>
                    <a:pt x="11" y="18"/>
                    <a:pt x="11" y="15"/>
                    <a:pt x="11" y="12"/>
                  </a:cubicBezTo>
                  <a:cubicBezTo>
                    <a:pt x="12" y="9"/>
                    <a:pt x="10" y="7"/>
                    <a:pt x="8" y="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719" name="Google Shape;4719;p13"/>
            <p:cNvSpPr/>
            <p:nvPr/>
          </p:nvSpPr>
          <p:spPr>
            <a:xfrm>
              <a:off x="-24289" y="6464849"/>
              <a:ext cx="75599" cy="212623"/>
            </a:xfrm>
            <a:custGeom>
              <a:rect b="b" l="l" r="r" t="t"/>
              <a:pathLst>
                <a:path extrusionOk="0" h="48" w="18">
                  <a:moveTo>
                    <a:pt x="17" y="44"/>
                  </a:moveTo>
                  <a:cubicBezTo>
                    <a:pt x="14" y="35"/>
                    <a:pt x="14"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1" y="21"/>
                    <a:pt x="1" y="30"/>
                  </a:cubicBezTo>
                  <a:cubicBezTo>
                    <a:pt x="1" y="29"/>
                    <a:pt x="0" y="30"/>
                    <a:pt x="0" y="31"/>
                  </a:cubicBezTo>
                  <a:cubicBezTo>
                    <a:pt x="0" y="35"/>
                    <a:pt x="0" y="39"/>
                    <a:pt x="0" y="43"/>
                  </a:cubicBezTo>
                  <a:cubicBezTo>
                    <a:pt x="0" y="44"/>
                    <a:pt x="1" y="44"/>
                    <a:pt x="1"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7" y="4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720" name="Google Shape;4720;p13"/>
            <p:cNvSpPr/>
            <p:nvPr/>
          </p:nvSpPr>
          <p:spPr>
            <a:xfrm>
              <a:off x="131635" y="6533361"/>
              <a:ext cx="21262" cy="144111"/>
            </a:xfrm>
            <a:custGeom>
              <a:rect b="b" l="l" r="r" t="t"/>
              <a:pathLst>
                <a:path extrusionOk="0" h="33" w="5">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721" name="Google Shape;4721;p13"/>
            <p:cNvSpPr/>
            <p:nvPr/>
          </p:nvSpPr>
          <p:spPr>
            <a:xfrm>
              <a:off x="193059" y="6519186"/>
              <a:ext cx="59062" cy="177186"/>
            </a:xfrm>
            <a:custGeom>
              <a:rect b="b" l="l" r="r" t="t"/>
              <a:pathLst>
                <a:path extrusionOk="0" h="40" w="14">
                  <a:moveTo>
                    <a:pt x="7" y="6"/>
                  </a:moveTo>
                  <a:cubicBezTo>
                    <a:pt x="7" y="5"/>
                    <a:pt x="7" y="4"/>
                    <a:pt x="7" y="3"/>
                  </a:cubicBezTo>
                  <a:cubicBezTo>
                    <a:pt x="6" y="0"/>
                    <a:pt x="0" y="1"/>
                    <a:pt x="1" y="5"/>
                  </a:cubicBezTo>
                  <a:cubicBezTo>
                    <a:pt x="2" y="13"/>
                    <a:pt x="2" y="21"/>
                    <a:pt x="3" y="29"/>
                  </a:cubicBezTo>
                  <a:cubicBezTo>
                    <a:pt x="3" y="30"/>
                    <a:pt x="4" y="31"/>
                    <a:pt x="5" y="31"/>
                  </a:cubicBezTo>
                  <a:cubicBezTo>
                    <a:pt x="5" y="33"/>
                    <a:pt x="5" y="35"/>
                    <a:pt x="5" y="37"/>
                  </a:cubicBezTo>
                  <a:cubicBezTo>
                    <a:pt x="6" y="40"/>
                    <a:pt x="10" y="40"/>
                    <a:pt x="10" y="37"/>
                  </a:cubicBezTo>
                  <a:cubicBezTo>
                    <a:pt x="12" y="28"/>
                    <a:pt x="11" y="18"/>
                    <a:pt x="13" y="9"/>
                  </a:cubicBezTo>
                  <a:cubicBezTo>
                    <a:pt x="14" y="5"/>
                    <a:pt x="9" y="3"/>
                    <a:pt x="7" y="6"/>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722" name="Google Shape;4722;p13"/>
            <p:cNvSpPr/>
            <p:nvPr/>
          </p:nvSpPr>
          <p:spPr>
            <a:xfrm>
              <a:off x="77298" y="6533361"/>
              <a:ext cx="49612" cy="207898"/>
            </a:xfrm>
            <a:custGeom>
              <a:rect b="b" l="l" r="r" t="t"/>
              <a:pathLst>
                <a:path extrusionOk="0" h="47" w="12">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1" y="13"/>
                  </a:cubicBezTo>
                  <a:cubicBezTo>
                    <a:pt x="12" y="10"/>
                    <a:pt x="10" y="8"/>
                    <a:pt x="8" y="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723" name="Google Shape;4723;p13"/>
            <p:cNvSpPr/>
            <p:nvPr/>
          </p:nvSpPr>
          <p:spPr>
            <a:xfrm>
              <a:off x="56035" y="6505011"/>
              <a:ext cx="54337" cy="125211"/>
            </a:xfrm>
            <a:custGeom>
              <a:rect b="b" l="l" r="r" t="t"/>
              <a:pathLst>
                <a:path extrusionOk="0" h="28" w="13">
                  <a:moveTo>
                    <a:pt x="12" y="24"/>
                  </a:moveTo>
                  <a:cubicBezTo>
                    <a:pt x="9" y="17"/>
                    <a:pt x="6" y="10"/>
                    <a:pt x="4" y="2"/>
                  </a:cubicBezTo>
                  <a:cubicBezTo>
                    <a:pt x="4" y="0"/>
                    <a:pt x="0" y="1"/>
                    <a:pt x="1" y="3"/>
                  </a:cubicBezTo>
                  <a:cubicBezTo>
                    <a:pt x="3" y="11"/>
                    <a:pt x="5" y="19"/>
                    <a:pt x="9" y="26"/>
                  </a:cubicBezTo>
                  <a:cubicBezTo>
                    <a:pt x="10" y="28"/>
                    <a:pt x="13" y="26"/>
                    <a:pt x="12" y="2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724" name="Google Shape;4724;p13"/>
            <p:cNvSpPr/>
            <p:nvPr/>
          </p:nvSpPr>
          <p:spPr>
            <a:xfrm>
              <a:off x="219046" y="6514461"/>
              <a:ext cx="44887" cy="141749"/>
            </a:xfrm>
            <a:custGeom>
              <a:rect b="b" l="l" r="r" t="t"/>
              <a:pathLst>
                <a:path extrusionOk="0" h="32" w="11">
                  <a:moveTo>
                    <a:pt x="3" y="4"/>
                  </a:moveTo>
                  <a:cubicBezTo>
                    <a:pt x="0" y="12"/>
                    <a:pt x="1" y="20"/>
                    <a:pt x="3" y="28"/>
                  </a:cubicBezTo>
                  <a:cubicBezTo>
                    <a:pt x="4" y="32"/>
                    <a:pt x="10" y="30"/>
                    <a:pt x="9" y="26"/>
                  </a:cubicBezTo>
                  <a:cubicBezTo>
                    <a:pt x="8" y="20"/>
                    <a:pt x="7" y="13"/>
                    <a:pt x="9" y="6"/>
                  </a:cubicBezTo>
                  <a:cubicBezTo>
                    <a:pt x="11" y="2"/>
                    <a:pt x="4" y="0"/>
                    <a:pt x="3"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725" name="Google Shape;4725;p13"/>
            <p:cNvSpPr/>
            <p:nvPr/>
          </p:nvSpPr>
          <p:spPr>
            <a:xfrm>
              <a:off x="743517" y="6448312"/>
              <a:ext cx="61424" cy="222073"/>
            </a:xfrm>
            <a:custGeom>
              <a:rect b="b" l="l" r="r" t="t"/>
              <a:pathLst>
                <a:path extrusionOk="0" h="50" w="15">
                  <a:moveTo>
                    <a:pt x="11" y="28"/>
                  </a:moveTo>
                  <a:cubicBezTo>
                    <a:pt x="11" y="21"/>
                    <a:pt x="11" y="13"/>
                    <a:pt x="13" y="7"/>
                  </a:cubicBezTo>
                  <a:cubicBezTo>
                    <a:pt x="15" y="2"/>
                    <a:pt x="8" y="0"/>
                    <a:pt x="6" y="5"/>
                  </a:cubicBezTo>
                  <a:cubicBezTo>
                    <a:pt x="5" y="8"/>
                    <a:pt x="5" y="12"/>
                    <a:pt x="4" y="16"/>
                  </a:cubicBezTo>
                  <a:cubicBezTo>
                    <a:pt x="4" y="16"/>
                    <a:pt x="3" y="16"/>
                    <a:pt x="3" y="17"/>
                  </a:cubicBezTo>
                  <a:cubicBezTo>
                    <a:pt x="0" y="27"/>
                    <a:pt x="0" y="36"/>
                    <a:pt x="4" y="46"/>
                  </a:cubicBezTo>
                  <a:cubicBezTo>
                    <a:pt x="7" y="50"/>
                    <a:pt x="13" y="47"/>
                    <a:pt x="11" y="42"/>
                  </a:cubicBezTo>
                  <a:cubicBezTo>
                    <a:pt x="9" y="39"/>
                    <a:pt x="8" y="35"/>
                    <a:pt x="8" y="31"/>
                  </a:cubicBezTo>
                  <a:cubicBezTo>
                    <a:pt x="9" y="31"/>
                    <a:pt x="10" y="30"/>
                    <a:pt x="11" y="28"/>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726" name="Google Shape;4726;p13"/>
            <p:cNvSpPr/>
            <p:nvPr/>
          </p:nvSpPr>
          <p:spPr>
            <a:xfrm>
              <a:off x="830929" y="6509736"/>
              <a:ext cx="33075" cy="137024"/>
            </a:xfrm>
            <a:custGeom>
              <a:rect b="b" l="l" r="r" t="t"/>
              <a:pathLst>
                <a:path extrusionOk="0" h="31" w="8">
                  <a:moveTo>
                    <a:pt x="6" y="3"/>
                  </a:moveTo>
                  <a:cubicBezTo>
                    <a:pt x="5" y="0"/>
                    <a:pt x="0" y="1"/>
                    <a:pt x="0" y="4"/>
                  </a:cubicBezTo>
                  <a:cubicBezTo>
                    <a:pt x="2" y="12"/>
                    <a:pt x="2" y="20"/>
                    <a:pt x="3" y="28"/>
                  </a:cubicBezTo>
                  <a:cubicBezTo>
                    <a:pt x="3" y="31"/>
                    <a:pt x="7" y="31"/>
                    <a:pt x="7" y="28"/>
                  </a:cubicBezTo>
                  <a:cubicBezTo>
                    <a:pt x="8" y="20"/>
                    <a:pt x="7" y="11"/>
                    <a:pt x="6"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727" name="Google Shape;4727;p13"/>
            <p:cNvSpPr/>
            <p:nvPr/>
          </p:nvSpPr>
          <p:spPr>
            <a:xfrm>
              <a:off x="306458" y="6488474"/>
              <a:ext cx="33075" cy="141749"/>
            </a:xfrm>
            <a:custGeom>
              <a:rect b="b" l="l" r="r" t="t"/>
              <a:pathLst>
                <a:path extrusionOk="0" h="32" w="8">
                  <a:moveTo>
                    <a:pt x="6" y="4"/>
                  </a:moveTo>
                  <a:cubicBezTo>
                    <a:pt x="5" y="0"/>
                    <a:pt x="0" y="2"/>
                    <a:pt x="1" y="5"/>
                  </a:cubicBezTo>
                  <a:cubicBezTo>
                    <a:pt x="3" y="13"/>
                    <a:pt x="3" y="21"/>
                    <a:pt x="3" y="29"/>
                  </a:cubicBezTo>
                  <a:cubicBezTo>
                    <a:pt x="4" y="32"/>
                    <a:pt x="8" y="32"/>
                    <a:pt x="8" y="29"/>
                  </a:cubicBezTo>
                  <a:cubicBezTo>
                    <a:pt x="8" y="20"/>
                    <a:pt x="8" y="12"/>
                    <a:pt x="6"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728" name="Google Shape;4728;p13"/>
            <p:cNvSpPr/>
            <p:nvPr/>
          </p:nvSpPr>
          <p:spPr>
            <a:xfrm>
              <a:off x="854554" y="6495561"/>
              <a:ext cx="80324" cy="226798"/>
            </a:xfrm>
            <a:custGeom>
              <a:rect b="b" l="l" r="r" t="t"/>
              <a:pathLst>
                <a:path extrusionOk="0" h="51" w="19">
                  <a:moveTo>
                    <a:pt x="17" y="44"/>
                  </a:moveTo>
                  <a:cubicBezTo>
                    <a:pt x="14" y="34"/>
                    <a:pt x="13" y="23"/>
                    <a:pt x="12" y="12"/>
                  </a:cubicBezTo>
                  <a:cubicBezTo>
                    <a:pt x="12" y="12"/>
                    <a:pt x="12" y="12"/>
                    <a:pt x="11" y="12"/>
                  </a:cubicBezTo>
                  <a:cubicBezTo>
                    <a:pt x="11" y="9"/>
                    <a:pt x="11" y="8"/>
                    <a:pt x="11" y="4"/>
                  </a:cubicBezTo>
                  <a:cubicBezTo>
                    <a:pt x="11" y="0"/>
                    <a:pt x="7" y="0"/>
                    <a:pt x="7" y="4"/>
                  </a:cubicBezTo>
                  <a:cubicBezTo>
                    <a:pt x="7" y="8"/>
                    <a:pt x="7" y="9"/>
                    <a:pt x="7" y="11"/>
                  </a:cubicBezTo>
                  <a:cubicBezTo>
                    <a:pt x="7" y="12"/>
                    <a:pt x="7" y="12"/>
                    <a:pt x="7" y="12"/>
                  </a:cubicBezTo>
                  <a:cubicBezTo>
                    <a:pt x="6" y="15"/>
                    <a:pt x="6" y="18"/>
                    <a:pt x="6" y="20"/>
                  </a:cubicBezTo>
                  <a:cubicBezTo>
                    <a:pt x="5" y="20"/>
                    <a:pt x="4" y="20"/>
                    <a:pt x="4" y="21"/>
                  </a:cubicBezTo>
                  <a:cubicBezTo>
                    <a:pt x="2" y="26"/>
                    <a:pt x="2" y="32"/>
                    <a:pt x="0" y="37"/>
                  </a:cubicBezTo>
                  <a:cubicBezTo>
                    <a:pt x="0" y="38"/>
                    <a:pt x="2" y="39"/>
                    <a:pt x="2" y="38"/>
                  </a:cubicBezTo>
                  <a:cubicBezTo>
                    <a:pt x="4" y="33"/>
                    <a:pt x="4" y="28"/>
                    <a:pt x="6" y="23"/>
                  </a:cubicBezTo>
                  <a:cubicBezTo>
                    <a:pt x="5" y="31"/>
                    <a:pt x="6" y="39"/>
                    <a:pt x="9" y="47"/>
                  </a:cubicBezTo>
                  <a:cubicBezTo>
                    <a:pt x="11" y="51"/>
                    <a:pt x="19" y="50"/>
                    <a:pt x="17" y="4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729" name="Google Shape;4729;p13"/>
            <p:cNvSpPr/>
            <p:nvPr/>
          </p:nvSpPr>
          <p:spPr>
            <a:xfrm>
              <a:off x="956140" y="6604235"/>
              <a:ext cx="28350" cy="122849"/>
            </a:xfrm>
            <a:custGeom>
              <a:rect b="b" l="l" r="r" t="t"/>
              <a:pathLst>
                <a:path extrusionOk="0" h="28" w="7">
                  <a:moveTo>
                    <a:pt x="6" y="3"/>
                  </a:moveTo>
                  <a:cubicBezTo>
                    <a:pt x="6" y="1"/>
                    <a:pt x="2" y="0"/>
                    <a:pt x="1" y="2"/>
                  </a:cubicBezTo>
                  <a:cubicBezTo>
                    <a:pt x="1" y="10"/>
                    <a:pt x="0" y="20"/>
                    <a:pt x="0" y="24"/>
                  </a:cubicBezTo>
                  <a:cubicBezTo>
                    <a:pt x="0" y="28"/>
                    <a:pt x="7" y="28"/>
                    <a:pt x="7" y="24"/>
                  </a:cubicBezTo>
                  <a:cubicBezTo>
                    <a:pt x="7" y="20"/>
                    <a:pt x="6" y="11"/>
                    <a:pt x="6"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730" name="Google Shape;4730;p13"/>
            <p:cNvSpPr/>
            <p:nvPr/>
          </p:nvSpPr>
          <p:spPr>
            <a:xfrm>
              <a:off x="989215" y="6505011"/>
              <a:ext cx="37800" cy="181911"/>
            </a:xfrm>
            <a:custGeom>
              <a:rect b="b" l="l" r="r" t="t"/>
              <a:pathLst>
                <a:path extrusionOk="0" h="41" w="9">
                  <a:moveTo>
                    <a:pt x="3" y="4"/>
                  </a:moveTo>
                  <a:cubicBezTo>
                    <a:pt x="0" y="14"/>
                    <a:pt x="0" y="25"/>
                    <a:pt x="0" y="35"/>
                  </a:cubicBezTo>
                  <a:cubicBezTo>
                    <a:pt x="0" y="41"/>
                    <a:pt x="8" y="41"/>
                    <a:pt x="8" y="35"/>
                  </a:cubicBezTo>
                  <a:cubicBezTo>
                    <a:pt x="8" y="25"/>
                    <a:pt x="8" y="15"/>
                    <a:pt x="9" y="5"/>
                  </a:cubicBezTo>
                  <a:cubicBezTo>
                    <a:pt x="9" y="1"/>
                    <a:pt x="4" y="0"/>
                    <a:pt x="3"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731" name="Google Shape;4731;p13"/>
            <p:cNvSpPr/>
            <p:nvPr/>
          </p:nvSpPr>
          <p:spPr>
            <a:xfrm>
              <a:off x="1027015" y="6493199"/>
              <a:ext cx="70874" cy="252785"/>
            </a:xfrm>
            <a:custGeom>
              <a:rect b="b" l="l" r="r" t="t"/>
              <a:pathLst>
                <a:path extrusionOk="0" h="57" w="17">
                  <a:moveTo>
                    <a:pt x="7" y="6"/>
                  </a:moveTo>
                  <a:cubicBezTo>
                    <a:pt x="6" y="8"/>
                    <a:pt x="5" y="10"/>
                    <a:pt x="4" y="12"/>
                  </a:cubicBezTo>
                  <a:cubicBezTo>
                    <a:pt x="4" y="11"/>
                    <a:pt x="4" y="11"/>
                    <a:pt x="4" y="11"/>
                  </a:cubicBezTo>
                  <a:cubicBezTo>
                    <a:pt x="4" y="10"/>
                    <a:pt x="1" y="10"/>
                    <a:pt x="1" y="12"/>
                  </a:cubicBezTo>
                  <a:cubicBezTo>
                    <a:pt x="2" y="15"/>
                    <a:pt x="2" y="17"/>
                    <a:pt x="2" y="20"/>
                  </a:cubicBezTo>
                  <a:cubicBezTo>
                    <a:pt x="0" y="31"/>
                    <a:pt x="1" y="44"/>
                    <a:pt x="6" y="54"/>
                  </a:cubicBezTo>
                  <a:cubicBezTo>
                    <a:pt x="8" y="57"/>
                    <a:pt x="12" y="56"/>
                    <a:pt x="12" y="53"/>
                  </a:cubicBezTo>
                  <a:cubicBezTo>
                    <a:pt x="11" y="39"/>
                    <a:pt x="9" y="23"/>
                    <a:pt x="15" y="10"/>
                  </a:cubicBezTo>
                  <a:cubicBezTo>
                    <a:pt x="17" y="5"/>
                    <a:pt x="10" y="0"/>
                    <a:pt x="7" y="6"/>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732" name="Google Shape;4732;p13"/>
            <p:cNvSpPr/>
            <p:nvPr/>
          </p:nvSpPr>
          <p:spPr>
            <a:xfrm>
              <a:off x="946690" y="6457762"/>
              <a:ext cx="35437" cy="163011"/>
            </a:xfrm>
            <a:custGeom>
              <a:rect b="b" l="l" r="r" t="t"/>
              <a:pathLst>
                <a:path extrusionOk="0" h="37" w="8">
                  <a:moveTo>
                    <a:pt x="0" y="6"/>
                  </a:moveTo>
                  <a:cubicBezTo>
                    <a:pt x="0" y="14"/>
                    <a:pt x="0" y="23"/>
                    <a:pt x="0" y="32"/>
                  </a:cubicBezTo>
                  <a:cubicBezTo>
                    <a:pt x="0" y="37"/>
                    <a:pt x="7" y="37"/>
                    <a:pt x="7" y="32"/>
                  </a:cubicBezTo>
                  <a:cubicBezTo>
                    <a:pt x="7" y="23"/>
                    <a:pt x="8" y="14"/>
                    <a:pt x="8" y="6"/>
                  </a:cubicBezTo>
                  <a:cubicBezTo>
                    <a:pt x="8" y="0"/>
                    <a:pt x="0" y="0"/>
                    <a:pt x="0" y="6"/>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733" name="Google Shape;4733;p13"/>
            <p:cNvSpPr/>
            <p:nvPr/>
          </p:nvSpPr>
          <p:spPr>
            <a:xfrm>
              <a:off x="1086077" y="6493199"/>
              <a:ext cx="66149" cy="177186"/>
            </a:xfrm>
            <a:custGeom>
              <a:rect b="b" l="l" r="r" t="t"/>
              <a:pathLst>
                <a:path extrusionOk="0" h="40" w="16">
                  <a:moveTo>
                    <a:pt x="5" y="5"/>
                  </a:moveTo>
                  <a:cubicBezTo>
                    <a:pt x="1" y="16"/>
                    <a:pt x="0" y="27"/>
                    <a:pt x="4" y="37"/>
                  </a:cubicBezTo>
                  <a:cubicBezTo>
                    <a:pt x="5" y="40"/>
                    <a:pt x="10" y="40"/>
                    <a:pt x="10" y="36"/>
                  </a:cubicBezTo>
                  <a:cubicBezTo>
                    <a:pt x="10" y="28"/>
                    <a:pt x="9" y="18"/>
                    <a:pt x="13" y="10"/>
                  </a:cubicBezTo>
                  <a:cubicBezTo>
                    <a:pt x="16" y="5"/>
                    <a:pt x="8" y="0"/>
                    <a:pt x="5"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734" name="Google Shape;4734;p13"/>
            <p:cNvSpPr/>
            <p:nvPr/>
          </p:nvSpPr>
          <p:spPr>
            <a:xfrm>
              <a:off x="1185301" y="6568798"/>
              <a:ext cx="35437" cy="137024"/>
            </a:xfrm>
            <a:custGeom>
              <a:rect b="b" l="l" r="r" t="t"/>
              <a:pathLst>
                <a:path extrusionOk="0" h="31" w="8">
                  <a:moveTo>
                    <a:pt x="0" y="5"/>
                  </a:moveTo>
                  <a:cubicBezTo>
                    <a:pt x="0" y="13"/>
                    <a:pt x="0" y="20"/>
                    <a:pt x="1" y="28"/>
                  </a:cubicBezTo>
                  <a:cubicBezTo>
                    <a:pt x="1" y="31"/>
                    <a:pt x="6" y="31"/>
                    <a:pt x="7" y="28"/>
                  </a:cubicBezTo>
                  <a:cubicBezTo>
                    <a:pt x="8" y="20"/>
                    <a:pt x="8" y="13"/>
                    <a:pt x="8" y="5"/>
                  </a:cubicBezTo>
                  <a:cubicBezTo>
                    <a:pt x="8" y="0"/>
                    <a:pt x="0" y="0"/>
                    <a:pt x="0"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735" name="Google Shape;4735;p13"/>
            <p:cNvSpPr/>
            <p:nvPr/>
          </p:nvSpPr>
          <p:spPr>
            <a:xfrm>
              <a:off x="1329412" y="6443587"/>
              <a:ext cx="54337" cy="233885"/>
            </a:xfrm>
            <a:custGeom>
              <a:rect b="b" l="l" r="r" t="t"/>
              <a:pathLst>
                <a:path extrusionOk="0" h="53" w="13">
                  <a:moveTo>
                    <a:pt x="10" y="2"/>
                  </a:moveTo>
                  <a:cubicBezTo>
                    <a:pt x="7" y="8"/>
                    <a:pt x="5" y="15"/>
                    <a:pt x="4" y="22"/>
                  </a:cubicBezTo>
                  <a:cubicBezTo>
                    <a:pt x="2" y="21"/>
                    <a:pt x="0" y="22"/>
                    <a:pt x="0" y="25"/>
                  </a:cubicBezTo>
                  <a:cubicBezTo>
                    <a:pt x="0" y="32"/>
                    <a:pt x="1" y="38"/>
                    <a:pt x="4" y="44"/>
                  </a:cubicBezTo>
                  <a:cubicBezTo>
                    <a:pt x="4" y="45"/>
                    <a:pt x="4" y="45"/>
                    <a:pt x="4" y="45"/>
                  </a:cubicBezTo>
                  <a:cubicBezTo>
                    <a:pt x="4" y="46"/>
                    <a:pt x="4" y="47"/>
                    <a:pt x="5" y="47"/>
                  </a:cubicBezTo>
                  <a:cubicBezTo>
                    <a:pt x="5" y="48"/>
                    <a:pt x="6" y="50"/>
                    <a:pt x="7" y="51"/>
                  </a:cubicBezTo>
                  <a:cubicBezTo>
                    <a:pt x="9" y="53"/>
                    <a:pt x="13" y="52"/>
                    <a:pt x="12" y="49"/>
                  </a:cubicBezTo>
                  <a:cubicBezTo>
                    <a:pt x="10" y="43"/>
                    <a:pt x="9" y="38"/>
                    <a:pt x="8" y="33"/>
                  </a:cubicBezTo>
                  <a:cubicBezTo>
                    <a:pt x="8" y="23"/>
                    <a:pt x="9" y="13"/>
                    <a:pt x="13" y="3"/>
                  </a:cubicBezTo>
                  <a:cubicBezTo>
                    <a:pt x="13" y="1"/>
                    <a:pt x="11" y="0"/>
                    <a:pt x="10" y="2"/>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736" name="Google Shape;4736;p13"/>
            <p:cNvSpPr/>
            <p:nvPr/>
          </p:nvSpPr>
          <p:spPr>
            <a:xfrm>
              <a:off x="1395562" y="6443587"/>
              <a:ext cx="70874" cy="207898"/>
            </a:xfrm>
            <a:custGeom>
              <a:rect b="b" l="l" r="r" t="t"/>
              <a:pathLst>
                <a:path extrusionOk="0" h="47" w="17">
                  <a:moveTo>
                    <a:pt x="12" y="2"/>
                  </a:moveTo>
                  <a:cubicBezTo>
                    <a:pt x="4" y="14"/>
                    <a:pt x="0" y="28"/>
                    <a:pt x="1" y="43"/>
                  </a:cubicBezTo>
                  <a:cubicBezTo>
                    <a:pt x="1" y="47"/>
                    <a:pt x="6" y="47"/>
                    <a:pt x="7" y="43"/>
                  </a:cubicBezTo>
                  <a:cubicBezTo>
                    <a:pt x="7" y="29"/>
                    <a:pt x="8" y="16"/>
                    <a:pt x="15" y="3"/>
                  </a:cubicBezTo>
                  <a:cubicBezTo>
                    <a:pt x="17" y="1"/>
                    <a:pt x="14" y="0"/>
                    <a:pt x="12" y="2"/>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737" name="Google Shape;4737;p13"/>
            <p:cNvSpPr/>
            <p:nvPr/>
          </p:nvSpPr>
          <p:spPr>
            <a:xfrm>
              <a:off x="1480611" y="6479024"/>
              <a:ext cx="28350" cy="196086"/>
            </a:xfrm>
            <a:custGeom>
              <a:rect b="b" l="l" r="r" t="t"/>
              <a:pathLst>
                <a:path extrusionOk="0" h="44" w="7">
                  <a:moveTo>
                    <a:pt x="6" y="3"/>
                  </a:moveTo>
                  <a:cubicBezTo>
                    <a:pt x="6" y="0"/>
                    <a:pt x="2" y="0"/>
                    <a:pt x="2" y="3"/>
                  </a:cubicBezTo>
                  <a:cubicBezTo>
                    <a:pt x="2" y="7"/>
                    <a:pt x="2" y="11"/>
                    <a:pt x="2" y="15"/>
                  </a:cubicBezTo>
                  <a:cubicBezTo>
                    <a:pt x="1" y="15"/>
                    <a:pt x="0" y="16"/>
                    <a:pt x="0" y="17"/>
                  </a:cubicBezTo>
                  <a:cubicBezTo>
                    <a:pt x="0" y="22"/>
                    <a:pt x="0" y="28"/>
                    <a:pt x="0" y="33"/>
                  </a:cubicBezTo>
                  <a:cubicBezTo>
                    <a:pt x="0" y="34"/>
                    <a:pt x="1" y="35"/>
                    <a:pt x="1" y="35"/>
                  </a:cubicBezTo>
                  <a:cubicBezTo>
                    <a:pt x="1" y="37"/>
                    <a:pt x="1" y="39"/>
                    <a:pt x="2" y="41"/>
                  </a:cubicBezTo>
                  <a:cubicBezTo>
                    <a:pt x="2" y="44"/>
                    <a:pt x="6" y="44"/>
                    <a:pt x="6" y="41"/>
                  </a:cubicBezTo>
                  <a:cubicBezTo>
                    <a:pt x="7" y="28"/>
                    <a:pt x="7" y="16"/>
                    <a:pt x="6"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738" name="Google Shape;4738;p13"/>
            <p:cNvSpPr/>
            <p:nvPr/>
          </p:nvSpPr>
          <p:spPr>
            <a:xfrm>
              <a:off x="1568023" y="6424687"/>
              <a:ext cx="77962" cy="217348"/>
            </a:xfrm>
            <a:custGeom>
              <a:rect b="b" l="l" r="r" t="t"/>
              <a:pathLst>
                <a:path extrusionOk="0" h="49" w="19">
                  <a:moveTo>
                    <a:pt x="18" y="45"/>
                  </a:moveTo>
                  <a:cubicBezTo>
                    <a:pt x="15" y="36"/>
                    <a:pt x="15" y="27"/>
                    <a:pt x="17" y="18"/>
                  </a:cubicBezTo>
                  <a:cubicBezTo>
                    <a:pt x="18" y="13"/>
                    <a:pt x="11" y="12"/>
                    <a:pt x="10" y="16"/>
                  </a:cubicBezTo>
                  <a:cubicBezTo>
                    <a:pt x="10" y="16"/>
                    <a:pt x="10" y="16"/>
                    <a:pt x="10" y="16"/>
                  </a:cubicBezTo>
                  <a:cubicBezTo>
                    <a:pt x="10" y="16"/>
                    <a:pt x="10" y="16"/>
                    <a:pt x="10" y="16"/>
                  </a:cubicBezTo>
                  <a:cubicBezTo>
                    <a:pt x="10" y="12"/>
                    <a:pt x="10" y="8"/>
                    <a:pt x="10" y="4"/>
                  </a:cubicBezTo>
                  <a:cubicBezTo>
                    <a:pt x="11" y="1"/>
                    <a:pt x="5" y="0"/>
                    <a:pt x="5" y="4"/>
                  </a:cubicBezTo>
                  <a:cubicBezTo>
                    <a:pt x="3" y="12"/>
                    <a:pt x="2" y="21"/>
                    <a:pt x="2" y="30"/>
                  </a:cubicBezTo>
                  <a:cubicBezTo>
                    <a:pt x="1" y="30"/>
                    <a:pt x="0" y="30"/>
                    <a:pt x="0" y="31"/>
                  </a:cubicBezTo>
                  <a:cubicBezTo>
                    <a:pt x="0" y="35"/>
                    <a:pt x="0" y="39"/>
                    <a:pt x="0" y="43"/>
                  </a:cubicBezTo>
                  <a:cubicBezTo>
                    <a:pt x="0" y="44"/>
                    <a:pt x="2" y="44"/>
                    <a:pt x="2" y="44"/>
                  </a:cubicBezTo>
                  <a:cubicBezTo>
                    <a:pt x="3" y="48"/>
                    <a:pt x="9" y="47"/>
                    <a:pt x="9" y="43"/>
                  </a:cubicBezTo>
                  <a:cubicBezTo>
                    <a:pt x="9" y="43"/>
                    <a:pt x="9" y="43"/>
                    <a:pt x="9" y="43"/>
                  </a:cubicBezTo>
                  <a:cubicBezTo>
                    <a:pt x="9" y="44"/>
                    <a:pt x="9" y="44"/>
                    <a:pt x="9" y="45"/>
                  </a:cubicBezTo>
                  <a:cubicBezTo>
                    <a:pt x="9" y="48"/>
                    <a:pt x="12" y="48"/>
                    <a:pt x="14" y="47"/>
                  </a:cubicBezTo>
                  <a:cubicBezTo>
                    <a:pt x="15" y="49"/>
                    <a:pt x="19" y="47"/>
                    <a:pt x="18" y="4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739" name="Google Shape;4739;p13"/>
            <p:cNvSpPr/>
            <p:nvPr/>
          </p:nvSpPr>
          <p:spPr>
            <a:xfrm>
              <a:off x="1721584" y="6495561"/>
              <a:ext cx="25987" cy="144111"/>
            </a:xfrm>
            <a:custGeom>
              <a:rect b="b" l="l" r="r" t="t"/>
              <a:pathLst>
                <a:path extrusionOk="0" h="32" w="6">
                  <a:moveTo>
                    <a:pt x="6" y="3"/>
                  </a:moveTo>
                  <a:cubicBezTo>
                    <a:pt x="6" y="0"/>
                    <a:pt x="1" y="0"/>
                    <a:pt x="1" y="3"/>
                  </a:cubicBezTo>
                  <a:cubicBezTo>
                    <a:pt x="1" y="12"/>
                    <a:pt x="0" y="20"/>
                    <a:pt x="1" y="29"/>
                  </a:cubicBezTo>
                  <a:cubicBezTo>
                    <a:pt x="1" y="32"/>
                    <a:pt x="5" y="32"/>
                    <a:pt x="6" y="29"/>
                  </a:cubicBezTo>
                  <a:cubicBezTo>
                    <a:pt x="6" y="20"/>
                    <a:pt x="6" y="12"/>
                    <a:pt x="6"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740" name="Google Shape;4740;p13"/>
            <p:cNvSpPr/>
            <p:nvPr/>
          </p:nvSpPr>
          <p:spPr>
            <a:xfrm>
              <a:off x="1790096" y="6479024"/>
              <a:ext cx="59062" cy="181911"/>
            </a:xfrm>
            <a:custGeom>
              <a:rect b="b" l="l" r="r" t="t"/>
              <a:pathLst>
                <a:path extrusionOk="0" h="41" w="14">
                  <a:moveTo>
                    <a:pt x="7" y="6"/>
                  </a:moveTo>
                  <a:cubicBezTo>
                    <a:pt x="7" y="5"/>
                    <a:pt x="7" y="5"/>
                    <a:pt x="6" y="4"/>
                  </a:cubicBezTo>
                  <a:cubicBezTo>
                    <a:pt x="5" y="0"/>
                    <a:pt x="0" y="2"/>
                    <a:pt x="0" y="5"/>
                  </a:cubicBezTo>
                  <a:cubicBezTo>
                    <a:pt x="2" y="13"/>
                    <a:pt x="2" y="21"/>
                    <a:pt x="2" y="29"/>
                  </a:cubicBezTo>
                  <a:cubicBezTo>
                    <a:pt x="2" y="31"/>
                    <a:pt x="3" y="32"/>
                    <a:pt x="4" y="32"/>
                  </a:cubicBezTo>
                  <a:cubicBezTo>
                    <a:pt x="5" y="34"/>
                    <a:pt x="5" y="35"/>
                    <a:pt x="5" y="37"/>
                  </a:cubicBezTo>
                  <a:cubicBezTo>
                    <a:pt x="5" y="41"/>
                    <a:pt x="10" y="41"/>
                    <a:pt x="10" y="37"/>
                  </a:cubicBezTo>
                  <a:cubicBezTo>
                    <a:pt x="11" y="28"/>
                    <a:pt x="11" y="19"/>
                    <a:pt x="13" y="10"/>
                  </a:cubicBezTo>
                  <a:cubicBezTo>
                    <a:pt x="14" y="6"/>
                    <a:pt x="9" y="4"/>
                    <a:pt x="7" y="6"/>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741" name="Google Shape;4741;p13"/>
            <p:cNvSpPr/>
            <p:nvPr/>
          </p:nvSpPr>
          <p:spPr>
            <a:xfrm>
              <a:off x="1860970" y="6474299"/>
              <a:ext cx="61424" cy="231523"/>
            </a:xfrm>
            <a:custGeom>
              <a:rect b="b" l="l" r="r" t="t"/>
              <a:pathLst>
                <a:path extrusionOk="0" h="52" w="15">
                  <a:moveTo>
                    <a:pt x="7" y="5"/>
                  </a:moveTo>
                  <a:cubicBezTo>
                    <a:pt x="7" y="7"/>
                    <a:pt x="6" y="9"/>
                    <a:pt x="6" y="12"/>
                  </a:cubicBezTo>
                  <a:cubicBezTo>
                    <a:pt x="4" y="11"/>
                    <a:pt x="2" y="12"/>
                    <a:pt x="2" y="14"/>
                  </a:cubicBezTo>
                  <a:cubicBezTo>
                    <a:pt x="2" y="17"/>
                    <a:pt x="3" y="21"/>
                    <a:pt x="1" y="23"/>
                  </a:cubicBezTo>
                  <a:cubicBezTo>
                    <a:pt x="0" y="25"/>
                    <a:pt x="2" y="26"/>
                    <a:pt x="4" y="25"/>
                  </a:cubicBezTo>
                  <a:cubicBezTo>
                    <a:pt x="3" y="33"/>
                    <a:pt x="2" y="41"/>
                    <a:pt x="4" y="49"/>
                  </a:cubicBezTo>
                  <a:cubicBezTo>
                    <a:pt x="4" y="52"/>
                    <a:pt x="9" y="52"/>
                    <a:pt x="10" y="49"/>
                  </a:cubicBezTo>
                  <a:cubicBezTo>
                    <a:pt x="13" y="35"/>
                    <a:pt x="13" y="20"/>
                    <a:pt x="15" y="6"/>
                  </a:cubicBezTo>
                  <a:cubicBezTo>
                    <a:pt x="15" y="1"/>
                    <a:pt x="8" y="0"/>
                    <a:pt x="7"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742" name="Google Shape;4742;p13"/>
            <p:cNvSpPr/>
            <p:nvPr/>
          </p:nvSpPr>
          <p:spPr>
            <a:xfrm>
              <a:off x="1671972" y="6495561"/>
              <a:ext cx="49612" cy="205536"/>
            </a:xfrm>
            <a:custGeom>
              <a:rect b="b" l="l" r="r" t="t"/>
              <a:pathLst>
                <a:path extrusionOk="0" h="46" w="12">
                  <a:moveTo>
                    <a:pt x="8" y="7"/>
                  </a:moveTo>
                  <a:cubicBezTo>
                    <a:pt x="7" y="5"/>
                    <a:pt x="7" y="4"/>
                    <a:pt x="7" y="2"/>
                  </a:cubicBezTo>
                  <a:cubicBezTo>
                    <a:pt x="6" y="0"/>
                    <a:pt x="3" y="1"/>
                    <a:pt x="3" y="3"/>
                  </a:cubicBezTo>
                  <a:cubicBezTo>
                    <a:pt x="3" y="5"/>
                    <a:pt x="4" y="6"/>
                    <a:pt x="4" y="7"/>
                  </a:cubicBezTo>
                  <a:cubicBezTo>
                    <a:pt x="4" y="8"/>
                    <a:pt x="3" y="9"/>
                    <a:pt x="3" y="10"/>
                  </a:cubicBezTo>
                  <a:cubicBezTo>
                    <a:pt x="1" y="21"/>
                    <a:pt x="0" y="32"/>
                    <a:pt x="3" y="42"/>
                  </a:cubicBezTo>
                  <a:cubicBezTo>
                    <a:pt x="5" y="46"/>
                    <a:pt x="11" y="46"/>
                    <a:pt x="11" y="41"/>
                  </a:cubicBezTo>
                  <a:cubicBezTo>
                    <a:pt x="11" y="37"/>
                    <a:pt x="10" y="33"/>
                    <a:pt x="10" y="28"/>
                  </a:cubicBezTo>
                  <a:cubicBezTo>
                    <a:pt x="10" y="28"/>
                    <a:pt x="11" y="28"/>
                    <a:pt x="11" y="27"/>
                  </a:cubicBezTo>
                  <a:cubicBezTo>
                    <a:pt x="11" y="25"/>
                    <a:pt x="10" y="23"/>
                    <a:pt x="10" y="21"/>
                  </a:cubicBezTo>
                  <a:cubicBezTo>
                    <a:pt x="10" y="18"/>
                    <a:pt x="11" y="15"/>
                    <a:pt x="11" y="12"/>
                  </a:cubicBezTo>
                  <a:cubicBezTo>
                    <a:pt x="12" y="9"/>
                    <a:pt x="10" y="7"/>
                    <a:pt x="8" y="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743" name="Google Shape;4743;p13"/>
            <p:cNvSpPr/>
            <p:nvPr/>
          </p:nvSpPr>
          <p:spPr>
            <a:xfrm>
              <a:off x="1275075" y="6505011"/>
              <a:ext cx="49612" cy="125211"/>
            </a:xfrm>
            <a:custGeom>
              <a:rect b="b" l="l" r="r" t="t"/>
              <a:pathLst>
                <a:path extrusionOk="0" h="28" w="12">
                  <a:moveTo>
                    <a:pt x="12" y="24"/>
                  </a:moveTo>
                  <a:cubicBezTo>
                    <a:pt x="8" y="17"/>
                    <a:pt x="6" y="10"/>
                    <a:pt x="4" y="2"/>
                  </a:cubicBezTo>
                  <a:cubicBezTo>
                    <a:pt x="3" y="0"/>
                    <a:pt x="0" y="1"/>
                    <a:pt x="0" y="3"/>
                  </a:cubicBezTo>
                  <a:cubicBezTo>
                    <a:pt x="2" y="11"/>
                    <a:pt x="5" y="19"/>
                    <a:pt x="9" y="26"/>
                  </a:cubicBezTo>
                  <a:cubicBezTo>
                    <a:pt x="10" y="28"/>
                    <a:pt x="12" y="26"/>
                    <a:pt x="12" y="2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744" name="Google Shape;4744;p13"/>
            <p:cNvSpPr/>
            <p:nvPr/>
          </p:nvSpPr>
          <p:spPr>
            <a:xfrm>
              <a:off x="1168764" y="6457762"/>
              <a:ext cx="75599" cy="193723"/>
            </a:xfrm>
            <a:custGeom>
              <a:rect b="b" l="l" r="r" t="t"/>
              <a:pathLst>
                <a:path extrusionOk="0" h="44" w="18">
                  <a:moveTo>
                    <a:pt x="16" y="37"/>
                  </a:moveTo>
                  <a:cubicBezTo>
                    <a:pt x="11" y="27"/>
                    <a:pt x="7" y="18"/>
                    <a:pt x="12" y="7"/>
                  </a:cubicBezTo>
                  <a:cubicBezTo>
                    <a:pt x="13" y="3"/>
                    <a:pt x="8" y="0"/>
                    <a:pt x="6" y="4"/>
                  </a:cubicBezTo>
                  <a:cubicBezTo>
                    <a:pt x="0" y="17"/>
                    <a:pt x="2" y="28"/>
                    <a:pt x="10" y="40"/>
                  </a:cubicBezTo>
                  <a:cubicBezTo>
                    <a:pt x="12" y="44"/>
                    <a:pt x="18" y="40"/>
                    <a:pt x="16" y="3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745" name="Google Shape;4745;p13"/>
            <p:cNvSpPr/>
            <p:nvPr/>
          </p:nvSpPr>
          <p:spPr>
            <a:xfrm>
              <a:off x="1438086" y="6514461"/>
              <a:ext cx="42525" cy="141749"/>
            </a:xfrm>
            <a:custGeom>
              <a:rect b="b" l="l" r="r" t="t"/>
              <a:pathLst>
                <a:path extrusionOk="0" h="32" w="10">
                  <a:moveTo>
                    <a:pt x="3" y="4"/>
                  </a:moveTo>
                  <a:cubicBezTo>
                    <a:pt x="0" y="12"/>
                    <a:pt x="0" y="20"/>
                    <a:pt x="3" y="28"/>
                  </a:cubicBezTo>
                  <a:cubicBezTo>
                    <a:pt x="4" y="32"/>
                    <a:pt x="9" y="30"/>
                    <a:pt x="9" y="26"/>
                  </a:cubicBezTo>
                  <a:cubicBezTo>
                    <a:pt x="8" y="20"/>
                    <a:pt x="7" y="13"/>
                    <a:pt x="9" y="6"/>
                  </a:cubicBezTo>
                  <a:cubicBezTo>
                    <a:pt x="10" y="2"/>
                    <a:pt x="4" y="0"/>
                    <a:pt x="3"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746" name="Google Shape;4746;p13"/>
            <p:cNvSpPr/>
            <p:nvPr/>
          </p:nvSpPr>
          <p:spPr>
            <a:xfrm>
              <a:off x="1957832" y="6448312"/>
              <a:ext cx="61424" cy="222073"/>
            </a:xfrm>
            <a:custGeom>
              <a:rect b="b" l="l" r="r" t="t"/>
              <a:pathLst>
                <a:path extrusionOk="0" h="50" w="15">
                  <a:moveTo>
                    <a:pt x="11" y="28"/>
                  </a:moveTo>
                  <a:cubicBezTo>
                    <a:pt x="12" y="21"/>
                    <a:pt x="12" y="13"/>
                    <a:pt x="14" y="7"/>
                  </a:cubicBezTo>
                  <a:cubicBezTo>
                    <a:pt x="15" y="2"/>
                    <a:pt x="8" y="0"/>
                    <a:pt x="7" y="5"/>
                  </a:cubicBezTo>
                  <a:cubicBezTo>
                    <a:pt x="6" y="8"/>
                    <a:pt x="5" y="12"/>
                    <a:pt x="5" y="16"/>
                  </a:cubicBezTo>
                  <a:cubicBezTo>
                    <a:pt x="4" y="16"/>
                    <a:pt x="4" y="16"/>
                    <a:pt x="4" y="17"/>
                  </a:cubicBezTo>
                  <a:cubicBezTo>
                    <a:pt x="1" y="27"/>
                    <a:pt x="0" y="36"/>
                    <a:pt x="5" y="46"/>
                  </a:cubicBezTo>
                  <a:cubicBezTo>
                    <a:pt x="7" y="50"/>
                    <a:pt x="13" y="47"/>
                    <a:pt x="11" y="42"/>
                  </a:cubicBezTo>
                  <a:cubicBezTo>
                    <a:pt x="10" y="39"/>
                    <a:pt x="9" y="35"/>
                    <a:pt x="9" y="31"/>
                  </a:cubicBezTo>
                  <a:cubicBezTo>
                    <a:pt x="10" y="31"/>
                    <a:pt x="11" y="30"/>
                    <a:pt x="11" y="28"/>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747" name="Google Shape;4747;p13"/>
            <p:cNvSpPr/>
            <p:nvPr/>
          </p:nvSpPr>
          <p:spPr>
            <a:xfrm>
              <a:off x="2045244" y="6509736"/>
              <a:ext cx="33075" cy="137024"/>
            </a:xfrm>
            <a:custGeom>
              <a:rect b="b" l="l" r="r" t="t"/>
              <a:pathLst>
                <a:path extrusionOk="0" h="31" w="8">
                  <a:moveTo>
                    <a:pt x="6" y="3"/>
                  </a:moveTo>
                  <a:cubicBezTo>
                    <a:pt x="5" y="0"/>
                    <a:pt x="0" y="1"/>
                    <a:pt x="1" y="4"/>
                  </a:cubicBezTo>
                  <a:cubicBezTo>
                    <a:pt x="3" y="12"/>
                    <a:pt x="3" y="20"/>
                    <a:pt x="3" y="28"/>
                  </a:cubicBezTo>
                  <a:cubicBezTo>
                    <a:pt x="4" y="31"/>
                    <a:pt x="8" y="31"/>
                    <a:pt x="8" y="28"/>
                  </a:cubicBezTo>
                  <a:cubicBezTo>
                    <a:pt x="8" y="20"/>
                    <a:pt x="8" y="11"/>
                    <a:pt x="6"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748" name="Google Shape;4748;p13"/>
            <p:cNvSpPr/>
            <p:nvPr/>
          </p:nvSpPr>
          <p:spPr>
            <a:xfrm>
              <a:off x="2071231" y="6495561"/>
              <a:ext cx="82687" cy="226798"/>
            </a:xfrm>
            <a:custGeom>
              <a:rect b="b" l="l" r="r" t="t"/>
              <a:pathLst>
                <a:path extrusionOk="0" h="51" w="20">
                  <a:moveTo>
                    <a:pt x="18" y="44"/>
                  </a:moveTo>
                  <a:cubicBezTo>
                    <a:pt x="14" y="34"/>
                    <a:pt x="14" y="23"/>
                    <a:pt x="13" y="12"/>
                  </a:cubicBezTo>
                  <a:cubicBezTo>
                    <a:pt x="13" y="12"/>
                    <a:pt x="12" y="12"/>
                    <a:pt x="12" y="12"/>
                  </a:cubicBezTo>
                  <a:cubicBezTo>
                    <a:pt x="12" y="9"/>
                    <a:pt x="12" y="8"/>
                    <a:pt x="12" y="4"/>
                  </a:cubicBezTo>
                  <a:cubicBezTo>
                    <a:pt x="12" y="0"/>
                    <a:pt x="8" y="0"/>
                    <a:pt x="8" y="4"/>
                  </a:cubicBezTo>
                  <a:cubicBezTo>
                    <a:pt x="8" y="8"/>
                    <a:pt x="8" y="9"/>
                    <a:pt x="8" y="11"/>
                  </a:cubicBezTo>
                  <a:cubicBezTo>
                    <a:pt x="8" y="12"/>
                    <a:pt x="7" y="12"/>
                    <a:pt x="7" y="12"/>
                  </a:cubicBezTo>
                  <a:cubicBezTo>
                    <a:pt x="7" y="15"/>
                    <a:pt x="7" y="18"/>
                    <a:pt x="6" y="20"/>
                  </a:cubicBezTo>
                  <a:cubicBezTo>
                    <a:pt x="6" y="20"/>
                    <a:pt x="5" y="20"/>
                    <a:pt x="5" y="21"/>
                  </a:cubicBezTo>
                  <a:cubicBezTo>
                    <a:pt x="3" y="26"/>
                    <a:pt x="2" y="32"/>
                    <a:pt x="1" y="37"/>
                  </a:cubicBezTo>
                  <a:cubicBezTo>
                    <a:pt x="0" y="38"/>
                    <a:pt x="2" y="39"/>
                    <a:pt x="3" y="38"/>
                  </a:cubicBezTo>
                  <a:cubicBezTo>
                    <a:pt x="4" y="33"/>
                    <a:pt x="5" y="28"/>
                    <a:pt x="6" y="23"/>
                  </a:cubicBezTo>
                  <a:cubicBezTo>
                    <a:pt x="6" y="31"/>
                    <a:pt x="7" y="39"/>
                    <a:pt x="10" y="47"/>
                  </a:cubicBezTo>
                  <a:cubicBezTo>
                    <a:pt x="12" y="51"/>
                    <a:pt x="20" y="50"/>
                    <a:pt x="18" y="4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749" name="Google Shape;4749;p13"/>
            <p:cNvSpPr/>
            <p:nvPr/>
          </p:nvSpPr>
          <p:spPr>
            <a:xfrm>
              <a:off x="2175180" y="6604235"/>
              <a:ext cx="23625" cy="122849"/>
            </a:xfrm>
            <a:custGeom>
              <a:rect b="b" l="l" r="r" t="t"/>
              <a:pathLst>
                <a:path extrusionOk="0" h="28" w="6">
                  <a:moveTo>
                    <a:pt x="5" y="3"/>
                  </a:moveTo>
                  <a:cubicBezTo>
                    <a:pt x="5" y="1"/>
                    <a:pt x="1" y="0"/>
                    <a:pt x="1" y="2"/>
                  </a:cubicBezTo>
                  <a:cubicBezTo>
                    <a:pt x="1" y="10"/>
                    <a:pt x="0" y="20"/>
                    <a:pt x="0" y="24"/>
                  </a:cubicBezTo>
                  <a:cubicBezTo>
                    <a:pt x="0" y="28"/>
                    <a:pt x="6" y="28"/>
                    <a:pt x="6" y="24"/>
                  </a:cubicBezTo>
                  <a:cubicBezTo>
                    <a:pt x="6" y="20"/>
                    <a:pt x="6" y="11"/>
                    <a:pt x="5"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750" name="Google Shape;4750;p13"/>
            <p:cNvSpPr/>
            <p:nvPr/>
          </p:nvSpPr>
          <p:spPr>
            <a:xfrm>
              <a:off x="2203530" y="6505011"/>
              <a:ext cx="42525" cy="181911"/>
            </a:xfrm>
            <a:custGeom>
              <a:rect b="b" l="l" r="r" t="t"/>
              <a:pathLst>
                <a:path extrusionOk="0" h="41" w="10">
                  <a:moveTo>
                    <a:pt x="3" y="4"/>
                  </a:moveTo>
                  <a:cubicBezTo>
                    <a:pt x="0" y="14"/>
                    <a:pt x="0" y="25"/>
                    <a:pt x="0" y="35"/>
                  </a:cubicBezTo>
                  <a:cubicBezTo>
                    <a:pt x="0" y="41"/>
                    <a:pt x="8" y="41"/>
                    <a:pt x="8" y="35"/>
                  </a:cubicBezTo>
                  <a:cubicBezTo>
                    <a:pt x="9" y="25"/>
                    <a:pt x="9" y="15"/>
                    <a:pt x="10" y="5"/>
                  </a:cubicBezTo>
                  <a:cubicBezTo>
                    <a:pt x="10" y="1"/>
                    <a:pt x="4" y="0"/>
                    <a:pt x="3"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751" name="Google Shape;4751;p13"/>
            <p:cNvSpPr/>
            <p:nvPr/>
          </p:nvSpPr>
          <p:spPr>
            <a:xfrm>
              <a:off x="2246055" y="6493199"/>
              <a:ext cx="70874" cy="252785"/>
            </a:xfrm>
            <a:custGeom>
              <a:rect b="b" l="l" r="r" t="t"/>
              <a:pathLst>
                <a:path extrusionOk="0" h="57" w="17">
                  <a:moveTo>
                    <a:pt x="7" y="6"/>
                  </a:moveTo>
                  <a:cubicBezTo>
                    <a:pt x="6" y="8"/>
                    <a:pt x="5" y="10"/>
                    <a:pt x="4" y="12"/>
                  </a:cubicBezTo>
                  <a:cubicBezTo>
                    <a:pt x="4" y="11"/>
                    <a:pt x="4" y="11"/>
                    <a:pt x="4" y="11"/>
                  </a:cubicBezTo>
                  <a:cubicBezTo>
                    <a:pt x="4" y="10"/>
                    <a:pt x="1" y="10"/>
                    <a:pt x="1" y="12"/>
                  </a:cubicBezTo>
                  <a:cubicBezTo>
                    <a:pt x="1" y="15"/>
                    <a:pt x="2" y="17"/>
                    <a:pt x="2" y="20"/>
                  </a:cubicBezTo>
                  <a:cubicBezTo>
                    <a:pt x="0" y="31"/>
                    <a:pt x="1" y="44"/>
                    <a:pt x="6" y="54"/>
                  </a:cubicBezTo>
                  <a:cubicBezTo>
                    <a:pt x="7" y="57"/>
                    <a:pt x="12" y="56"/>
                    <a:pt x="12" y="53"/>
                  </a:cubicBezTo>
                  <a:cubicBezTo>
                    <a:pt x="11" y="39"/>
                    <a:pt x="9" y="23"/>
                    <a:pt x="15" y="10"/>
                  </a:cubicBezTo>
                  <a:cubicBezTo>
                    <a:pt x="17" y="5"/>
                    <a:pt x="9" y="0"/>
                    <a:pt x="7" y="6"/>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752" name="Google Shape;4752;p13"/>
            <p:cNvSpPr/>
            <p:nvPr/>
          </p:nvSpPr>
          <p:spPr>
            <a:xfrm>
              <a:off x="2163368" y="6457762"/>
              <a:ext cx="33075" cy="163011"/>
            </a:xfrm>
            <a:custGeom>
              <a:rect b="b" l="l" r="r" t="t"/>
              <a:pathLst>
                <a:path extrusionOk="0" h="37" w="8">
                  <a:moveTo>
                    <a:pt x="0" y="6"/>
                  </a:moveTo>
                  <a:cubicBezTo>
                    <a:pt x="0" y="14"/>
                    <a:pt x="0" y="23"/>
                    <a:pt x="0" y="32"/>
                  </a:cubicBezTo>
                  <a:cubicBezTo>
                    <a:pt x="1" y="37"/>
                    <a:pt x="8" y="37"/>
                    <a:pt x="8" y="32"/>
                  </a:cubicBezTo>
                  <a:cubicBezTo>
                    <a:pt x="8" y="23"/>
                    <a:pt x="8" y="14"/>
                    <a:pt x="8" y="6"/>
                  </a:cubicBezTo>
                  <a:cubicBezTo>
                    <a:pt x="8" y="0"/>
                    <a:pt x="0" y="0"/>
                    <a:pt x="0" y="6"/>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753" name="Google Shape;4753;p13"/>
            <p:cNvSpPr/>
            <p:nvPr/>
          </p:nvSpPr>
          <p:spPr>
            <a:xfrm>
              <a:off x="2305117" y="6493199"/>
              <a:ext cx="61424" cy="177186"/>
            </a:xfrm>
            <a:custGeom>
              <a:rect b="b" l="l" r="r" t="t"/>
              <a:pathLst>
                <a:path extrusionOk="0" h="40" w="15">
                  <a:moveTo>
                    <a:pt x="5" y="5"/>
                  </a:moveTo>
                  <a:cubicBezTo>
                    <a:pt x="0" y="16"/>
                    <a:pt x="0" y="27"/>
                    <a:pt x="4" y="37"/>
                  </a:cubicBezTo>
                  <a:cubicBezTo>
                    <a:pt x="5" y="40"/>
                    <a:pt x="10" y="40"/>
                    <a:pt x="10" y="36"/>
                  </a:cubicBezTo>
                  <a:cubicBezTo>
                    <a:pt x="10" y="28"/>
                    <a:pt x="9" y="18"/>
                    <a:pt x="13" y="10"/>
                  </a:cubicBezTo>
                  <a:cubicBezTo>
                    <a:pt x="15" y="5"/>
                    <a:pt x="7" y="0"/>
                    <a:pt x="5"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754" name="Google Shape;4754;p13"/>
            <p:cNvSpPr/>
            <p:nvPr/>
          </p:nvSpPr>
          <p:spPr>
            <a:xfrm>
              <a:off x="2401978" y="6568798"/>
              <a:ext cx="33075" cy="137024"/>
            </a:xfrm>
            <a:custGeom>
              <a:rect b="b" l="l" r="r" t="t"/>
              <a:pathLst>
                <a:path extrusionOk="0" h="31" w="8">
                  <a:moveTo>
                    <a:pt x="0" y="5"/>
                  </a:moveTo>
                  <a:cubicBezTo>
                    <a:pt x="0" y="13"/>
                    <a:pt x="0" y="20"/>
                    <a:pt x="1" y="28"/>
                  </a:cubicBezTo>
                  <a:cubicBezTo>
                    <a:pt x="2" y="31"/>
                    <a:pt x="7" y="31"/>
                    <a:pt x="7" y="28"/>
                  </a:cubicBezTo>
                  <a:cubicBezTo>
                    <a:pt x="8" y="20"/>
                    <a:pt x="8" y="13"/>
                    <a:pt x="8" y="5"/>
                  </a:cubicBezTo>
                  <a:cubicBezTo>
                    <a:pt x="8" y="0"/>
                    <a:pt x="0" y="0"/>
                    <a:pt x="0"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755" name="Google Shape;4755;p13"/>
            <p:cNvSpPr/>
            <p:nvPr/>
          </p:nvSpPr>
          <p:spPr>
            <a:xfrm>
              <a:off x="2543727" y="6443587"/>
              <a:ext cx="59062" cy="233885"/>
            </a:xfrm>
            <a:custGeom>
              <a:rect b="b" l="l" r="r" t="t"/>
              <a:pathLst>
                <a:path extrusionOk="0" h="53" w="14">
                  <a:moveTo>
                    <a:pt x="11" y="2"/>
                  </a:moveTo>
                  <a:cubicBezTo>
                    <a:pt x="8" y="8"/>
                    <a:pt x="6" y="15"/>
                    <a:pt x="5" y="22"/>
                  </a:cubicBezTo>
                  <a:cubicBezTo>
                    <a:pt x="3" y="21"/>
                    <a:pt x="0" y="22"/>
                    <a:pt x="0" y="25"/>
                  </a:cubicBezTo>
                  <a:cubicBezTo>
                    <a:pt x="0" y="32"/>
                    <a:pt x="2" y="38"/>
                    <a:pt x="4" y="44"/>
                  </a:cubicBezTo>
                  <a:cubicBezTo>
                    <a:pt x="4" y="45"/>
                    <a:pt x="4" y="45"/>
                    <a:pt x="4" y="45"/>
                  </a:cubicBezTo>
                  <a:cubicBezTo>
                    <a:pt x="4" y="46"/>
                    <a:pt x="5" y="47"/>
                    <a:pt x="5" y="47"/>
                  </a:cubicBezTo>
                  <a:cubicBezTo>
                    <a:pt x="6" y="48"/>
                    <a:pt x="7" y="50"/>
                    <a:pt x="8" y="51"/>
                  </a:cubicBezTo>
                  <a:cubicBezTo>
                    <a:pt x="9" y="53"/>
                    <a:pt x="14" y="52"/>
                    <a:pt x="13" y="49"/>
                  </a:cubicBezTo>
                  <a:cubicBezTo>
                    <a:pt x="11" y="43"/>
                    <a:pt x="9" y="38"/>
                    <a:pt x="8" y="33"/>
                  </a:cubicBezTo>
                  <a:cubicBezTo>
                    <a:pt x="9" y="23"/>
                    <a:pt x="10" y="13"/>
                    <a:pt x="13" y="3"/>
                  </a:cubicBezTo>
                  <a:cubicBezTo>
                    <a:pt x="14" y="1"/>
                    <a:pt x="12" y="0"/>
                    <a:pt x="11" y="2"/>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756" name="Google Shape;4756;p13"/>
            <p:cNvSpPr/>
            <p:nvPr/>
          </p:nvSpPr>
          <p:spPr>
            <a:xfrm>
              <a:off x="2614602" y="6443587"/>
              <a:ext cx="66149" cy="207898"/>
            </a:xfrm>
            <a:custGeom>
              <a:rect b="b" l="l" r="r" t="t"/>
              <a:pathLst>
                <a:path extrusionOk="0" h="47" w="16">
                  <a:moveTo>
                    <a:pt x="12" y="2"/>
                  </a:moveTo>
                  <a:cubicBezTo>
                    <a:pt x="3" y="14"/>
                    <a:pt x="0" y="28"/>
                    <a:pt x="0" y="43"/>
                  </a:cubicBezTo>
                  <a:cubicBezTo>
                    <a:pt x="0" y="47"/>
                    <a:pt x="6" y="47"/>
                    <a:pt x="6" y="43"/>
                  </a:cubicBezTo>
                  <a:cubicBezTo>
                    <a:pt x="7" y="29"/>
                    <a:pt x="8" y="16"/>
                    <a:pt x="15" y="3"/>
                  </a:cubicBezTo>
                  <a:cubicBezTo>
                    <a:pt x="16" y="1"/>
                    <a:pt x="13" y="0"/>
                    <a:pt x="12" y="2"/>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757" name="Google Shape;4757;p13"/>
            <p:cNvSpPr/>
            <p:nvPr/>
          </p:nvSpPr>
          <p:spPr>
            <a:xfrm>
              <a:off x="2694926" y="6479024"/>
              <a:ext cx="33075" cy="196086"/>
            </a:xfrm>
            <a:custGeom>
              <a:rect b="b" l="l" r="r" t="t"/>
              <a:pathLst>
                <a:path extrusionOk="0" h="44" w="8">
                  <a:moveTo>
                    <a:pt x="7" y="3"/>
                  </a:moveTo>
                  <a:cubicBezTo>
                    <a:pt x="7" y="0"/>
                    <a:pt x="3" y="0"/>
                    <a:pt x="3" y="3"/>
                  </a:cubicBezTo>
                  <a:cubicBezTo>
                    <a:pt x="2" y="7"/>
                    <a:pt x="2" y="11"/>
                    <a:pt x="2" y="15"/>
                  </a:cubicBezTo>
                  <a:cubicBezTo>
                    <a:pt x="1" y="15"/>
                    <a:pt x="0" y="16"/>
                    <a:pt x="0" y="17"/>
                  </a:cubicBezTo>
                  <a:cubicBezTo>
                    <a:pt x="0" y="22"/>
                    <a:pt x="0" y="28"/>
                    <a:pt x="1" y="33"/>
                  </a:cubicBezTo>
                  <a:cubicBezTo>
                    <a:pt x="1" y="34"/>
                    <a:pt x="1" y="35"/>
                    <a:pt x="2" y="35"/>
                  </a:cubicBezTo>
                  <a:cubicBezTo>
                    <a:pt x="2" y="37"/>
                    <a:pt x="2" y="39"/>
                    <a:pt x="2" y="41"/>
                  </a:cubicBezTo>
                  <a:cubicBezTo>
                    <a:pt x="2" y="44"/>
                    <a:pt x="7" y="44"/>
                    <a:pt x="7" y="41"/>
                  </a:cubicBezTo>
                  <a:cubicBezTo>
                    <a:pt x="8" y="28"/>
                    <a:pt x="7" y="16"/>
                    <a:pt x="7"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758" name="Google Shape;4758;p13"/>
            <p:cNvSpPr/>
            <p:nvPr/>
          </p:nvSpPr>
          <p:spPr>
            <a:xfrm>
              <a:off x="2787063" y="6424687"/>
              <a:ext cx="77962" cy="217348"/>
            </a:xfrm>
            <a:custGeom>
              <a:rect b="b" l="l" r="r" t="t"/>
              <a:pathLst>
                <a:path extrusionOk="0" h="49" w="19">
                  <a:moveTo>
                    <a:pt x="18" y="45"/>
                  </a:moveTo>
                  <a:cubicBezTo>
                    <a:pt x="15" y="36"/>
                    <a:pt x="15" y="27"/>
                    <a:pt x="16" y="18"/>
                  </a:cubicBezTo>
                  <a:cubicBezTo>
                    <a:pt x="17" y="13"/>
                    <a:pt x="11" y="12"/>
                    <a:pt x="10" y="16"/>
                  </a:cubicBezTo>
                  <a:cubicBezTo>
                    <a:pt x="10" y="16"/>
                    <a:pt x="10" y="16"/>
                    <a:pt x="10" y="16"/>
                  </a:cubicBezTo>
                  <a:cubicBezTo>
                    <a:pt x="9" y="16"/>
                    <a:pt x="9" y="16"/>
                    <a:pt x="9" y="16"/>
                  </a:cubicBezTo>
                  <a:cubicBezTo>
                    <a:pt x="9" y="12"/>
                    <a:pt x="10" y="8"/>
                    <a:pt x="10" y="4"/>
                  </a:cubicBezTo>
                  <a:cubicBezTo>
                    <a:pt x="10" y="1"/>
                    <a:pt x="5" y="0"/>
                    <a:pt x="4" y="4"/>
                  </a:cubicBezTo>
                  <a:cubicBezTo>
                    <a:pt x="3" y="12"/>
                    <a:pt x="2" y="21"/>
                    <a:pt x="1" y="30"/>
                  </a:cubicBezTo>
                  <a:cubicBezTo>
                    <a:pt x="1" y="30"/>
                    <a:pt x="0" y="30"/>
                    <a:pt x="0" y="31"/>
                  </a:cubicBezTo>
                  <a:cubicBezTo>
                    <a:pt x="0" y="35"/>
                    <a:pt x="0" y="39"/>
                    <a:pt x="0" y="43"/>
                  </a:cubicBezTo>
                  <a:cubicBezTo>
                    <a:pt x="0" y="44"/>
                    <a:pt x="1" y="44"/>
                    <a:pt x="2" y="44"/>
                  </a:cubicBezTo>
                  <a:cubicBezTo>
                    <a:pt x="2" y="48"/>
                    <a:pt x="8" y="47"/>
                    <a:pt x="9" y="43"/>
                  </a:cubicBezTo>
                  <a:cubicBezTo>
                    <a:pt x="9" y="43"/>
                    <a:pt x="9" y="43"/>
                    <a:pt x="9" y="43"/>
                  </a:cubicBezTo>
                  <a:cubicBezTo>
                    <a:pt x="9" y="44"/>
                    <a:pt x="9" y="44"/>
                    <a:pt x="9" y="45"/>
                  </a:cubicBezTo>
                  <a:cubicBezTo>
                    <a:pt x="9" y="48"/>
                    <a:pt x="12" y="48"/>
                    <a:pt x="13" y="47"/>
                  </a:cubicBezTo>
                  <a:cubicBezTo>
                    <a:pt x="15" y="49"/>
                    <a:pt x="19" y="47"/>
                    <a:pt x="18" y="4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759" name="Google Shape;4759;p13"/>
            <p:cNvSpPr/>
            <p:nvPr/>
          </p:nvSpPr>
          <p:spPr>
            <a:xfrm>
              <a:off x="2940624" y="6495561"/>
              <a:ext cx="25987" cy="144111"/>
            </a:xfrm>
            <a:custGeom>
              <a:rect b="b" l="l" r="r" t="t"/>
              <a:pathLst>
                <a:path extrusionOk="0" h="32" w="6">
                  <a:moveTo>
                    <a:pt x="5" y="3"/>
                  </a:moveTo>
                  <a:cubicBezTo>
                    <a:pt x="5" y="0"/>
                    <a:pt x="0" y="0"/>
                    <a:pt x="0" y="3"/>
                  </a:cubicBezTo>
                  <a:cubicBezTo>
                    <a:pt x="0" y="12"/>
                    <a:pt x="0" y="20"/>
                    <a:pt x="0" y="29"/>
                  </a:cubicBezTo>
                  <a:cubicBezTo>
                    <a:pt x="0" y="32"/>
                    <a:pt x="5" y="32"/>
                    <a:pt x="5" y="29"/>
                  </a:cubicBezTo>
                  <a:cubicBezTo>
                    <a:pt x="6" y="20"/>
                    <a:pt x="5" y="12"/>
                    <a:pt x="5"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760" name="Google Shape;4760;p13"/>
            <p:cNvSpPr/>
            <p:nvPr/>
          </p:nvSpPr>
          <p:spPr>
            <a:xfrm>
              <a:off x="3004411" y="6479024"/>
              <a:ext cx="59062" cy="181911"/>
            </a:xfrm>
            <a:custGeom>
              <a:rect b="b" l="l" r="r" t="t"/>
              <a:pathLst>
                <a:path extrusionOk="0" h="41" w="14">
                  <a:moveTo>
                    <a:pt x="8" y="6"/>
                  </a:moveTo>
                  <a:cubicBezTo>
                    <a:pt x="7" y="5"/>
                    <a:pt x="7" y="5"/>
                    <a:pt x="7" y="4"/>
                  </a:cubicBezTo>
                  <a:cubicBezTo>
                    <a:pt x="6" y="0"/>
                    <a:pt x="0" y="2"/>
                    <a:pt x="1" y="5"/>
                  </a:cubicBezTo>
                  <a:cubicBezTo>
                    <a:pt x="3" y="13"/>
                    <a:pt x="3" y="21"/>
                    <a:pt x="3" y="29"/>
                  </a:cubicBezTo>
                  <a:cubicBezTo>
                    <a:pt x="3" y="31"/>
                    <a:pt x="4" y="32"/>
                    <a:pt x="5" y="32"/>
                  </a:cubicBezTo>
                  <a:cubicBezTo>
                    <a:pt x="5" y="34"/>
                    <a:pt x="5" y="35"/>
                    <a:pt x="6" y="37"/>
                  </a:cubicBezTo>
                  <a:cubicBezTo>
                    <a:pt x="6" y="41"/>
                    <a:pt x="10" y="41"/>
                    <a:pt x="11" y="37"/>
                  </a:cubicBezTo>
                  <a:cubicBezTo>
                    <a:pt x="12" y="28"/>
                    <a:pt x="12" y="19"/>
                    <a:pt x="14" y="10"/>
                  </a:cubicBezTo>
                  <a:cubicBezTo>
                    <a:pt x="14" y="6"/>
                    <a:pt x="10" y="4"/>
                    <a:pt x="8" y="6"/>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761" name="Google Shape;4761;p13"/>
            <p:cNvSpPr/>
            <p:nvPr/>
          </p:nvSpPr>
          <p:spPr>
            <a:xfrm>
              <a:off x="3080010" y="6474299"/>
              <a:ext cx="61424" cy="231523"/>
            </a:xfrm>
            <a:custGeom>
              <a:rect b="b" l="l" r="r" t="t"/>
              <a:pathLst>
                <a:path extrusionOk="0" h="52" w="15">
                  <a:moveTo>
                    <a:pt x="7" y="5"/>
                  </a:moveTo>
                  <a:cubicBezTo>
                    <a:pt x="6" y="7"/>
                    <a:pt x="6" y="9"/>
                    <a:pt x="6" y="12"/>
                  </a:cubicBezTo>
                  <a:cubicBezTo>
                    <a:pt x="4" y="11"/>
                    <a:pt x="2" y="12"/>
                    <a:pt x="2" y="14"/>
                  </a:cubicBezTo>
                  <a:cubicBezTo>
                    <a:pt x="2" y="17"/>
                    <a:pt x="3" y="21"/>
                    <a:pt x="1" y="23"/>
                  </a:cubicBezTo>
                  <a:cubicBezTo>
                    <a:pt x="0" y="25"/>
                    <a:pt x="2" y="26"/>
                    <a:pt x="3" y="25"/>
                  </a:cubicBezTo>
                  <a:cubicBezTo>
                    <a:pt x="2" y="33"/>
                    <a:pt x="2" y="41"/>
                    <a:pt x="4" y="49"/>
                  </a:cubicBezTo>
                  <a:cubicBezTo>
                    <a:pt x="4" y="52"/>
                    <a:pt x="9" y="52"/>
                    <a:pt x="9" y="49"/>
                  </a:cubicBezTo>
                  <a:cubicBezTo>
                    <a:pt x="12" y="35"/>
                    <a:pt x="13" y="20"/>
                    <a:pt x="14" y="6"/>
                  </a:cubicBezTo>
                  <a:cubicBezTo>
                    <a:pt x="15" y="1"/>
                    <a:pt x="7" y="0"/>
                    <a:pt x="7"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762" name="Google Shape;4762;p13"/>
            <p:cNvSpPr/>
            <p:nvPr/>
          </p:nvSpPr>
          <p:spPr>
            <a:xfrm>
              <a:off x="2886287" y="6495561"/>
              <a:ext cx="49612" cy="205536"/>
            </a:xfrm>
            <a:custGeom>
              <a:rect b="b" l="l" r="r" t="t"/>
              <a:pathLst>
                <a:path extrusionOk="0" h="46" w="12">
                  <a:moveTo>
                    <a:pt x="8" y="7"/>
                  </a:moveTo>
                  <a:cubicBezTo>
                    <a:pt x="8" y="5"/>
                    <a:pt x="8" y="4"/>
                    <a:pt x="7" y="2"/>
                  </a:cubicBezTo>
                  <a:cubicBezTo>
                    <a:pt x="7" y="0"/>
                    <a:pt x="3" y="1"/>
                    <a:pt x="4" y="3"/>
                  </a:cubicBezTo>
                  <a:cubicBezTo>
                    <a:pt x="4" y="5"/>
                    <a:pt x="4" y="6"/>
                    <a:pt x="5" y="7"/>
                  </a:cubicBezTo>
                  <a:cubicBezTo>
                    <a:pt x="4" y="8"/>
                    <a:pt x="4" y="9"/>
                    <a:pt x="3" y="10"/>
                  </a:cubicBezTo>
                  <a:cubicBezTo>
                    <a:pt x="1" y="21"/>
                    <a:pt x="0" y="32"/>
                    <a:pt x="4" y="42"/>
                  </a:cubicBezTo>
                  <a:cubicBezTo>
                    <a:pt x="5" y="46"/>
                    <a:pt x="11" y="46"/>
                    <a:pt x="11" y="41"/>
                  </a:cubicBezTo>
                  <a:cubicBezTo>
                    <a:pt x="11" y="37"/>
                    <a:pt x="11" y="33"/>
                    <a:pt x="11" y="28"/>
                  </a:cubicBezTo>
                  <a:cubicBezTo>
                    <a:pt x="11" y="28"/>
                    <a:pt x="11" y="28"/>
                    <a:pt x="11" y="27"/>
                  </a:cubicBezTo>
                  <a:cubicBezTo>
                    <a:pt x="11" y="25"/>
                    <a:pt x="11" y="23"/>
                    <a:pt x="11" y="21"/>
                  </a:cubicBezTo>
                  <a:cubicBezTo>
                    <a:pt x="11" y="18"/>
                    <a:pt x="11" y="15"/>
                    <a:pt x="12" y="12"/>
                  </a:cubicBezTo>
                  <a:cubicBezTo>
                    <a:pt x="12" y="9"/>
                    <a:pt x="10" y="7"/>
                    <a:pt x="8" y="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763" name="Google Shape;4763;p13"/>
            <p:cNvSpPr/>
            <p:nvPr/>
          </p:nvSpPr>
          <p:spPr>
            <a:xfrm>
              <a:off x="2489390" y="6505011"/>
              <a:ext cx="54337" cy="125211"/>
            </a:xfrm>
            <a:custGeom>
              <a:rect b="b" l="l" r="r" t="t"/>
              <a:pathLst>
                <a:path extrusionOk="0" h="28" w="13">
                  <a:moveTo>
                    <a:pt x="12" y="24"/>
                  </a:moveTo>
                  <a:cubicBezTo>
                    <a:pt x="9" y="17"/>
                    <a:pt x="6" y="10"/>
                    <a:pt x="4" y="2"/>
                  </a:cubicBezTo>
                  <a:cubicBezTo>
                    <a:pt x="4" y="0"/>
                    <a:pt x="0" y="1"/>
                    <a:pt x="1" y="3"/>
                  </a:cubicBezTo>
                  <a:cubicBezTo>
                    <a:pt x="3" y="11"/>
                    <a:pt x="6" y="19"/>
                    <a:pt x="9" y="26"/>
                  </a:cubicBezTo>
                  <a:cubicBezTo>
                    <a:pt x="10" y="28"/>
                    <a:pt x="13" y="26"/>
                    <a:pt x="12" y="2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764" name="Google Shape;4764;p13"/>
            <p:cNvSpPr/>
            <p:nvPr/>
          </p:nvSpPr>
          <p:spPr>
            <a:xfrm>
              <a:off x="2383078" y="6457762"/>
              <a:ext cx="75599" cy="193723"/>
            </a:xfrm>
            <a:custGeom>
              <a:rect b="b" l="l" r="r" t="t"/>
              <a:pathLst>
                <a:path extrusionOk="0" h="44" w="18">
                  <a:moveTo>
                    <a:pt x="16" y="37"/>
                  </a:moveTo>
                  <a:cubicBezTo>
                    <a:pt x="11" y="27"/>
                    <a:pt x="8" y="18"/>
                    <a:pt x="12" y="7"/>
                  </a:cubicBezTo>
                  <a:cubicBezTo>
                    <a:pt x="14" y="3"/>
                    <a:pt x="8" y="0"/>
                    <a:pt x="6" y="4"/>
                  </a:cubicBezTo>
                  <a:cubicBezTo>
                    <a:pt x="0" y="17"/>
                    <a:pt x="3" y="28"/>
                    <a:pt x="10" y="40"/>
                  </a:cubicBezTo>
                  <a:cubicBezTo>
                    <a:pt x="13" y="44"/>
                    <a:pt x="18" y="40"/>
                    <a:pt x="16" y="3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765" name="Google Shape;4765;p13"/>
            <p:cNvSpPr/>
            <p:nvPr/>
          </p:nvSpPr>
          <p:spPr>
            <a:xfrm>
              <a:off x="2657126" y="6514461"/>
              <a:ext cx="40162" cy="141749"/>
            </a:xfrm>
            <a:custGeom>
              <a:rect b="b" l="l" r="r" t="t"/>
              <a:pathLst>
                <a:path extrusionOk="0" h="32" w="10">
                  <a:moveTo>
                    <a:pt x="2" y="4"/>
                  </a:moveTo>
                  <a:cubicBezTo>
                    <a:pt x="0" y="12"/>
                    <a:pt x="0" y="20"/>
                    <a:pt x="2" y="28"/>
                  </a:cubicBezTo>
                  <a:cubicBezTo>
                    <a:pt x="4" y="32"/>
                    <a:pt x="9" y="30"/>
                    <a:pt x="9" y="26"/>
                  </a:cubicBezTo>
                  <a:cubicBezTo>
                    <a:pt x="7" y="20"/>
                    <a:pt x="7" y="13"/>
                    <a:pt x="9" y="6"/>
                  </a:cubicBezTo>
                  <a:cubicBezTo>
                    <a:pt x="10" y="2"/>
                    <a:pt x="4" y="0"/>
                    <a:pt x="2"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766" name="Google Shape;4766;p13"/>
            <p:cNvSpPr/>
            <p:nvPr/>
          </p:nvSpPr>
          <p:spPr>
            <a:xfrm>
              <a:off x="3174509" y="6448312"/>
              <a:ext cx="63787" cy="222073"/>
            </a:xfrm>
            <a:custGeom>
              <a:rect b="b" l="l" r="r" t="t"/>
              <a:pathLst>
                <a:path extrusionOk="0" h="50" w="15">
                  <a:moveTo>
                    <a:pt x="11" y="28"/>
                  </a:moveTo>
                  <a:cubicBezTo>
                    <a:pt x="11" y="21"/>
                    <a:pt x="11" y="13"/>
                    <a:pt x="13" y="7"/>
                  </a:cubicBezTo>
                  <a:cubicBezTo>
                    <a:pt x="15" y="2"/>
                    <a:pt x="8" y="0"/>
                    <a:pt x="6" y="5"/>
                  </a:cubicBezTo>
                  <a:cubicBezTo>
                    <a:pt x="5" y="8"/>
                    <a:pt x="5" y="12"/>
                    <a:pt x="5" y="16"/>
                  </a:cubicBezTo>
                  <a:cubicBezTo>
                    <a:pt x="4" y="16"/>
                    <a:pt x="4" y="16"/>
                    <a:pt x="3" y="17"/>
                  </a:cubicBezTo>
                  <a:cubicBezTo>
                    <a:pt x="0" y="27"/>
                    <a:pt x="0" y="36"/>
                    <a:pt x="5" y="46"/>
                  </a:cubicBezTo>
                  <a:cubicBezTo>
                    <a:pt x="7" y="50"/>
                    <a:pt x="13" y="47"/>
                    <a:pt x="11" y="42"/>
                  </a:cubicBezTo>
                  <a:cubicBezTo>
                    <a:pt x="9" y="39"/>
                    <a:pt x="9" y="35"/>
                    <a:pt x="8" y="31"/>
                  </a:cubicBezTo>
                  <a:cubicBezTo>
                    <a:pt x="10" y="31"/>
                    <a:pt x="11" y="30"/>
                    <a:pt x="11" y="28"/>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767" name="Google Shape;4767;p13"/>
            <p:cNvSpPr/>
            <p:nvPr/>
          </p:nvSpPr>
          <p:spPr>
            <a:xfrm>
              <a:off x="3264284" y="6509736"/>
              <a:ext cx="33075" cy="137024"/>
            </a:xfrm>
            <a:custGeom>
              <a:rect b="b" l="l" r="r" t="t"/>
              <a:pathLst>
                <a:path extrusionOk="0" h="31" w="8">
                  <a:moveTo>
                    <a:pt x="6" y="3"/>
                  </a:moveTo>
                  <a:cubicBezTo>
                    <a:pt x="5" y="0"/>
                    <a:pt x="0" y="1"/>
                    <a:pt x="1" y="4"/>
                  </a:cubicBezTo>
                  <a:cubicBezTo>
                    <a:pt x="3" y="12"/>
                    <a:pt x="3" y="20"/>
                    <a:pt x="3" y="28"/>
                  </a:cubicBezTo>
                  <a:cubicBezTo>
                    <a:pt x="3" y="31"/>
                    <a:pt x="7" y="31"/>
                    <a:pt x="7" y="28"/>
                  </a:cubicBezTo>
                  <a:cubicBezTo>
                    <a:pt x="8" y="20"/>
                    <a:pt x="8" y="11"/>
                    <a:pt x="6"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768" name="Google Shape;4768;p13"/>
            <p:cNvSpPr/>
            <p:nvPr/>
          </p:nvSpPr>
          <p:spPr>
            <a:xfrm>
              <a:off x="3287908" y="6495561"/>
              <a:ext cx="80324" cy="226798"/>
            </a:xfrm>
            <a:custGeom>
              <a:rect b="b" l="l" r="r" t="t"/>
              <a:pathLst>
                <a:path extrusionOk="0" h="51" w="19">
                  <a:moveTo>
                    <a:pt x="17" y="44"/>
                  </a:moveTo>
                  <a:cubicBezTo>
                    <a:pt x="14" y="34"/>
                    <a:pt x="14" y="23"/>
                    <a:pt x="12" y="12"/>
                  </a:cubicBezTo>
                  <a:cubicBezTo>
                    <a:pt x="12" y="12"/>
                    <a:pt x="12" y="12"/>
                    <a:pt x="12" y="12"/>
                  </a:cubicBezTo>
                  <a:cubicBezTo>
                    <a:pt x="12" y="9"/>
                    <a:pt x="12" y="8"/>
                    <a:pt x="12" y="4"/>
                  </a:cubicBezTo>
                  <a:cubicBezTo>
                    <a:pt x="12" y="0"/>
                    <a:pt x="7" y="0"/>
                    <a:pt x="7" y="4"/>
                  </a:cubicBezTo>
                  <a:cubicBezTo>
                    <a:pt x="7" y="8"/>
                    <a:pt x="7" y="9"/>
                    <a:pt x="8" y="11"/>
                  </a:cubicBezTo>
                  <a:cubicBezTo>
                    <a:pt x="7" y="12"/>
                    <a:pt x="7" y="12"/>
                    <a:pt x="7" y="12"/>
                  </a:cubicBezTo>
                  <a:cubicBezTo>
                    <a:pt x="6" y="15"/>
                    <a:pt x="6" y="18"/>
                    <a:pt x="6" y="20"/>
                  </a:cubicBezTo>
                  <a:cubicBezTo>
                    <a:pt x="5" y="20"/>
                    <a:pt x="5" y="20"/>
                    <a:pt x="4" y="21"/>
                  </a:cubicBezTo>
                  <a:cubicBezTo>
                    <a:pt x="3" y="26"/>
                    <a:pt x="2" y="32"/>
                    <a:pt x="0" y="37"/>
                  </a:cubicBezTo>
                  <a:cubicBezTo>
                    <a:pt x="0" y="38"/>
                    <a:pt x="2" y="39"/>
                    <a:pt x="2" y="38"/>
                  </a:cubicBezTo>
                  <a:cubicBezTo>
                    <a:pt x="4" y="33"/>
                    <a:pt x="5" y="28"/>
                    <a:pt x="6" y="23"/>
                  </a:cubicBezTo>
                  <a:cubicBezTo>
                    <a:pt x="6" y="31"/>
                    <a:pt x="7" y="39"/>
                    <a:pt x="10" y="47"/>
                  </a:cubicBezTo>
                  <a:cubicBezTo>
                    <a:pt x="12" y="51"/>
                    <a:pt x="19" y="50"/>
                    <a:pt x="17" y="4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769" name="Google Shape;4769;p13"/>
            <p:cNvSpPr/>
            <p:nvPr/>
          </p:nvSpPr>
          <p:spPr>
            <a:xfrm>
              <a:off x="3394220" y="6604235"/>
              <a:ext cx="23625" cy="122849"/>
            </a:xfrm>
            <a:custGeom>
              <a:rect b="b" l="l" r="r" t="t"/>
              <a:pathLst>
                <a:path extrusionOk="0" h="28" w="6">
                  <a:moveTo>
                    <a:pt x="5" y="3"/>
                  </a:moveTo>
                  <a:cubicBezTo>
                    <a:pt x="5" y="1"/>
                    <a:pt x="1" y="0"/>
                    <a:pt x="1" y="2"/>
                  </a:cubicBezTo>
                  <a:cubicBezTo>
                    <a:pt x="0" y="10"/>
                    <a:pt x="0" y="20"/>
                    <a:pt x="0" y="24"/>
                  </a:cubicBezTo>
                  <a:cubicBezTo>
                    <a:pt x="0" y="28"/>
                    <a:pt x="6" y="28"/>
                    <a:pt x="6" y="24"/>
                  </a:cubicBezTo>
                  <a:cubicBezTo>
                    <a:pt x="6" y="20"/>
                    <a:pt x="5" y="11"/>
                    <a:pt x="5"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770" name="Google Shape;4770;p13"/>
            <p:cNvSpPr/>
            <p:nvPr/>
          </p:nvSpPr>
          <p:spPr>
            <a:xfrm>
              <a:off x="3422570" y="6505011"/>
              <a:ext cx="42525" cy="181911"/>
            </a:xfrm>
            <a:custGeom>
              <a:rect b="b" l="l" r="r" t="t"/>
              <a:pathLst>
                <a:path extrusionOk="0" h="41" w="10">
                  <a:moveTo>
                    <a:pt x="3" y="4"/>
                  </a:moveTo>
                  <a:cubicBezTo>
                    <a:pt x="0" y="14"/>
                    <a:pt x="0" y="25"/>
                    <a:pt x="0" y="35"/>
                  </a:cubicBezTo>
                  <a:cubicBezTo>
                    <a:pt x="0" y="41"/>
                    <a:pt x="8" y="41"/>
                    <a:pt x="8" y="35"/>
                  </a:cubicBezTo>
                  <a:cubicBezTo>
                    <a:pt x="8" y="25"/>
                    <a:pt x="8" y="15"/>
                    <a:pt x="9" y="5"/>
                  </a:cubicBezTo>
                  <a:cubicBezTo>
                    <a:pt x="10" y="1"/>
                    <a:pt x="4" y="0"/>
                    <a:pt x="3"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771" name="Google Shape;4771;p13"/>
            <p:cNvSpPr/>
            <p:nvPr/>
          </p:nvSpPr>
          <p:spPr>
            <a:xfrm>
              <a:off x="3460369" y="6493199"/>
              <a:ext cx="70874" cy="252785"/>
            </a:xfrm>
            <a:custGeom>
              <a:rect b="b" l="l" r="r" t="t"/>
              <a:pathLst>
                <a:path extrusionOk="0" h="57" w="17">
                  <a:moveTo>
                    <a:pt x="7" y="6"/>
                  </a:moveTo>
                  <a:cubicBezTo>
                    <a:pt x="6" y="8"/>
                    <a:pt x="6" y="10"/>
                    <a:pt x="5" y="12"/>
                  </a:cubicBezTo>
                  <a:cubicBezTo>
                    <a:pt x="5" y="11"/>
                    <a:pt x="5" y="11"/>
                    <a:pt x="5" y="11"/>
                  </a:cubicBezTo>
                  <a:cubicBezTo>
                    <a:pt x="4" y="10"/>
                    <a:pt x="1" y="10"/>
                    <a:pt x="2" y="12"/>
                  </a:cubicBezTo>
                  <a:cubicBezTo>
                    <a:pt x="2" y="15"/>
                    <a:pt x="2" y="17"/>
                    <a:pt x="3" y="20"/>
                  </a:cubicBezTo>
                  <a:cubicBezTo>
                    <a:pt x="0" y="31"/>
                    <a:pt x="1" y="44"/>
                    <a:pt x="7" y="54"/>
                  </a:cubicBezTo>
                  <a:cubicBezTo>
                    <a:pt x="8" y="57"/>
                    <a:pt x="13" y="56"/>
                    <a:pt x="12" y="53"/>
                  </a:cubicBezTo>
                  <a:cubicBezTo>
                    <a:pt x="12" y="39"/>
                    <a:pt x="9" y="23"/>
                    <a:pt x="15" y="10"/>
                  </a:cubicBezTo>
                  <a:cubicBezTo>
                    <a:pt x="17" y="5"/>
                    <a:pt x="10" y="0"/>
                    <a:pt x="7" y="6"/>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772" name="Google Shape;4772;p13"/>
            <p:cNvSpPr/>
            <p:nvPr/>
          </p:nvSpPr>
          <p:spPr>
            <a:xfrm>
              <a:off x="3380045" y="6457762"/>
              <a:ext cx="35437" cy="163011"/>
            </a:xfrm>
            <a:custGeom>
              <a:rect b="b" l="l" r="r" t="t"/>
              <a:pathLst>
                <a:path extrusionOk="0" h="37" w="8">
                  <a:moveTo>
                    <a:pt x="0" y="6"/>
                  </a:moveTo>
                  <a:cubicBezTo>
                    <a:pt x="0" y="14"/>
                    <a:pt x="0" y="23"/>
                    <a:pt x="0" y="32"/>
                  </a:cubicBezTo>
                  <a:cubicBezTo>
                    <a:pt x="0" y="37"/>
                    <a:pt x="7" y="37"/>
                    <a:pt x="8" y="32"/>
                  </a:cubicBezTo>
                  <a:cubicBezTo>
                    <a:pt x="8" y="23"/>
                    <a:pt x="8" y="14"/>
                    <a:pt x="8" y="6"/>
                  </a:cubicBezTo>
                  <a:cubicBezTo>
                    <a:pt x="8" y="0"/>
                    <a:pt x="0" y="0"/>
                    <a:pt x="0" y="6"/>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773" name="Google Shape;4773;p13"/>
            <p:cNvSpPr/>
            <p:nvPr/>
          </p:nvSpPr>
          <p:spPr>
            <a:xfrm>
              <a:off x="3524156" y="6493199"/>
              <a:ext cx="61424" cy="177186"/>
            </a:xfrm>
            <a:custGeom>
              <a:rect b="b" l="l" r="r" t="t"/>
              <a:pathLst>
                <a:path extrusionOk="0" h="40" w="15">
                  <a:moveTo>
                    <a:pt x="5" y="5"/>
                  </a:moveTo>
                  <a:cubicBezTo>
                    <a:pt x="0" y="16"/>
                    <a:pt x="0" y="27"/>
                    <a:pt x="4" y="37"/>
                  </a:cubicBezTo>
                  <a:cubicBezTo>
                    <a:pt x="5" y="40"/>
                    <a:pt x="10" y="40"/>
                    <a:pt x="10" y="36"/>
                  </a:cubicBezTo>
                  <a:cubicBezTo>
                    <a:pt x="9" y="28"/>
                    <a:pt x="9" y="18"/>
                    <a:pt x="13" y="10"/>
                  </a:cubicBezTo>
                  <a:cubicBezTo>
                    <a:pt x="15" y="5"/>
                    <a:pt x="7" y="0"/>
                    <a:pt x="5"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774" name="Google Shape;4774;p13"/>
            <p:cNvSpPr/>
            <p:nvPr/>
          </p:nvSpPr>
          <p:spPr>
            <a:xfrm>
              <a:off x="3618656" y="6568798"/>
              <a:ext cx="35437" cy="137024"/>
            </a:xfrm>
            <a:custGeom>
              <a:rect b="b" l="l" r="r" t="t"/>
              <a:pathLst>
                <a:path extrusionOk="0" h="31" w="8">
                  <a:moveTo>
                    <a:pt x="0" y="5"/>
                  </a:moveTo>
                  <a:cubicBezTo>
                    <a:pt x="0" y="13"/>
                    <a:pt x="0" y="20"/>
                    <a:pt x="1" y="28"/>
                  </a:cubicBezTo>
                  <a:cubicBezTo>
                    <a:pt x="1" y="31"/>
                    <a:pt x="6" y="31"/>
                    <a:pt x="7" y="28"/>
                  </a:cubicBezTo>
                  <a:cubicBezTo>
                    <a:pt x="8" y="20"/>
                    <a:pt x="8" y="13"/>
                    <a:pt x="8" y="5"/>
                  </a:cubicBezTo>
                  <a:cubicBezTo>
                    <a:pt x="8" y="0"/>
                    <a:pt x="0" y="0"/>
                    <a:pt x="0"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775" name="Google Shape;4775;p13"/>
            <p:cNvSpPr/>
            <p:nvPr/>
          </p:nvSpPr>
          <p:spPr>
            <a:xfrm>
              <a:off x="3762767" y="6443587"/>
              <a:ext cx="56700" cy="233885"/>
            </a:xfrm>
            <a:custGeom>
              <a:rect b="b" l="l" r="r" t="t"/>
              <a:pathLst>
                <a:path extrusionOk="0" h="53" w="14">
                  <a:moveTo>
                    <a:pt x="10" y="2"/>
                  </a:moveTo>
                  <a:cubicBezTo>
                    <a:pt x="8" y="8"/>
                    <a:pt x="6" y="15"/>
                    <a:pt x="5" y="22"/>
                  </a:cubicBezTo>
                  <a:cubicBezTo>
                    <a:pt x="3" y="21"/>
                    <a:pt x="0" y="22"/>
                    <a:pt x="0" y="25"/>
                  </a:cubicBezTo>
                  <a:cubicBezTo>
                    <a:pt x="0" y="32"/>
                    <a:pt x="1" y="38"/>
                    <a:pt x="4" y="44"/>
                  </a:cubicBezTo>
                  <a:cubicBezTo>
                    <a:pt x="4" y="45"/>
                    <a:pt x="4" y="45"/>
                    <a:pt x="4" y="45"/>
                  </a:cubicBezTo>
                  <a:cubicBezTo>
                    <a:pt x="4" y="46"/>
                    <a:pt x="4" y="47"/>
                    <a:pt x="5" y="47"/>
                  </a:cubicBezTo>
                  <a:cubicBezTo>
                    <a:pt x="6" y="48"/>
                    <a:pt x="6" y="50"/>
                    <a:pt x="7" y="51"/>
                  </a:cubicBezTo>
                  <a:cubicBezTo>
                    <a:pt x="9" y="53"/>
                    <a:pt x="13" y="52"/>
                    <a:pt x="12" y="49"/>
                  </a:cubicBezTo>
                  <a:cubicBezTo>
                    <a:pt x="11" y="43"/>
                    <a:pt x="9" y="38"/>
                    <a:pt x="8" y="33"/>
                  </a:cubicBezTo>
                  <a:cubicBezTo>
                    <a:pt x="9" y="23"/>
                    <a:pt x="10" y="13"/>
                    <a:pt x="13" y="3"/>
                  </a:cubicBezTo>
                  <a:cubicBezTo>
                    <a:pt x="14" y="1"/>
                    <a:pt x="11" y="0"/>
                    <a:pt x="10" y="2"/>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776" name="Google Shape;4776;p13"/>
            <p:cNvSpPr/>
            <p:nvPr/>
          </p:nvSpPr>
          <p:spPr>
            <a:xfrm>
              <a:off x="3828916" y="6443587"/>
              <a:ext cx="70874" cy="207898"/>
            </a:xfrm>
            <a:custGeom>
              <a:rect b="b" l="l" r="r" t="t"/>
              <a:pathLst>
                <a:path extrusionOk="0" h="47" w="17">
                  <a:moveTo>
                    <a:pt x="12" y="2"/>
                  </a:moveTo>
                  <a:cubicBezTo>
                    <a:pt x="4" y="14"/>
                    <a:pt x="0" y="28"/>
                    <a:pt x="1" y="43"/>
                  </a:cubicBezTo>
                  <a:cubicBezTo>
                    <a:pt x="1" y="47"/>
                    <a:pt x="7" y="47"/>
                    <a:pt x="7" y="43"/>
                  </a:cubicBezTo>
                  <a:cubicBezTo>
                    <a:pt x="8" y="29"/>
                    <a:pt x="9" y="16"/>
                    <a:pt x="16" y="3"/>
                  </a:cubicBezTo>
                  <a:cubicBezTo>
                    <a:pt x="17" y="1"/>
                    <a:pt x="14" y="0"/>
                    <a:pt x="12" y="2"/>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777" name="Google Shape;4777;p13"/>
            <p:cNvSpPr/>
            <p:nvPr/>
          </p:nvSpPr>
          <p:spPr>
            <a:xfrm>
              <a:off x="3911603" y="6479024"/>
              <a:ext cx="35437" cy="196086"/>
            </a:xfrm>
            <a:custGeom>
              <a:rect b="b" l="l" r="r" t="t"/>
              <a:pathLst>
                <a:path extrusionOk="0" h="44" w="8">
                  <a:moveTo>
                    <a:pt x="6" y="3"/>
                  </a:moveTo>
                  <a:cubicBezTo>
                    <a:pt x="6" y="0"/>
                    <a:pt x="2" y="0"/>
                    <a:pt x="2" y="3"/>
                  </a:cubicBezTo>
                  <a:cubicBezTo>
                    <a:pt x="2" y="7"/>
                    <a:pt x="2" y="11"/>
                    <a:pt x="2" y="15"/>
                  </a:cubicBezTo>
                  <a:cubicBezTo>
                    <a:pt x="1" y="15"/>
                    <a:pt x="0" y="16"/>
                    <a:pt x="0" y="17"/>
                  </a:cubicBezTo>
                  <a:cubicBezTo>
                    <a:pt x="0" y="22"/>
                    <a:pt x="0" y="28"/>
                    <a:pt x="0" y="33"/>
                  </a:cubicBezTo>
                  <a:cubicBezTo>
                    <a:pt x="0" y="34"/>
                    <a:pt x="1" y="35"/>
                    <a:pt x="2" y="35"/>
                  </a:cubicBezTo>
                  <a:cubicBezTo>
                    <a:pt x="2" y="37"/>
                    <a:pt x="2" y="39"/>
                    <a:pt x="2" y="41"/>
                  </a:cubicBezTo>
                  <a:cubicBezTo>
                    <a:pt x="2" y="44"/>
                    <a:pt x="6" y="44"/>
                    <a:pt x="7" y="41"/>
                  </a:cubicBezTo>
                  <a:cubicBezTo>
                    <a:pt x="8" y="28"/>
                    <a:pt x="7" y="16"/>
                    <a:pt x="6"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778" name="Google Shape;4778;p13"/>
            <p:cNvSpPr/>
            <p:nvPr/>
          </p:nvSpPr>
          <p:spPr>
            <a:xfrm>
              <a:off x="4003740" y="6424687"/>
              <a:ext cx="75599" cy="217348"/>
            </a:xfrm>
            <a:custGeom>
              <a:rect b="b" l="l" r="r" t="t"/>
              <a:pathLst>
                <a:path extrusionOk="0" h="49" w="18">
                  <a:moveTo>
                    <a:pt x="17" y="45"/>
                  </a:moveTo>
                  <a:cubicBezTo>
                    <a:pt x="14" y="36"/>
                    <a:pt x="14" y="27"/>
                    <a:pt x="16" y="18"/>
                  </a:cubicBezTo>
                  <a:cubicBezTo>
                    <a:pt x="17" y="13"/>
                    <a:pt x="11" y="12"/>
                    <a:pt x="10" y="16"/>
                  </a:cubicBezTo>
                  <a:cubicBezTo>
                    <a:pt x="10" y="16"/>
                    <a:pt x="10" y="16"/>
                    <a:pt x="10" y="16"/>
                  </a:cubicBezTo>
                  <a:cubicBezTo>
                    <a:pt x="9" y="16"/>
                    <a:pt x="9" y="16"/>
                    <a:pt x="9" y="16"/>
                  </a:cubicBezTo>
                  <a:cubicBezTo>
                    <a:pt x="9" y="12"/>
                    <a:pt x="9" y="8"/>
                    <a:pt x="10" y="4"/>
                  </a:cubicBezTo>
                  <a:cubicBezTo>
                    <a:pt x="10" y="1"/>
                    <a:pt x="5" y="0"/>
                    <a:pt x="4" y="4"/>
                  </a:cubicBezTo>
                  <a:cubicBezTo>
                    <a:pt x="2" y="12"/>
                    <a:pt x="1" y="21"/>
                    <a:pt x="1" y="30"/>
                  </a:cubicBezTo>
                  <a:cubicBezTo>
                    <a:pt x="0" y="30"/>
                    <a:pt x="0" y="30"/>
                    <a:pt x="0" y="31"/>
                  </a:cubicBezTo>
                  <a:cubicBezTo>
                    <a:pt x="0" y="35"/>
                    <a:pt x="0" y="39"/>
                    <a:pt x="0" y="43"/>
                  </a:cubicBezTo>
                  <a:cubicBezTo>
                    <a:pt x="0" y="44"/>
                    <a:pt x="1" y="44"/>
                    <a:pt x="1" y="44"/>
                  </a:cubicBezTo>
                  <a:cubicBezTo>
                    <a:pt x="2" y="48"/>
                    <a:pt x="8" y="47"/>
                    <a:pt x="8" y="43"/>
                  </a:cubicBezTo>
                  <a:cubicBezTo>
                    <a:pt x="8" y="43"/>
                    <a:pt x="8" y="43"/>
                    <a:pt x="8" y="43"/>
                  </a:cubicBezTo>
                  <a:cubicBezTo>
                    <a:pt x="8" y="44"/>
                    <a:pt x="8" y="44"/>
                    <a:pt x="8" y="45"/>
                  </a:cubicBezTo>
                  <a:cubicBezTo>
                    <a:pt x="9" y="48"/>
                    <a:pt x="12" y="48"/>
                    <a:pt x="13" y="47"/>
                  </a:cubicBezTo>
                  <a:cubicBezTo>
                    <a:pt x="14" y="49"/>
                    <a:pt x="18" y="47"/>
                    <a:pt x="17" y="4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779" name="Google Shape;4779;p13"/>
            <p:cNvSpPr/>
            <p:nvPr/>
          </p:nvSpPr>
          <p:spPr>
            <a:xfrm>
              <a:off x="4159664" y="6495561"/>
              <a:ext cx="21262" cy="144111"/>
            </a:xfrm>
            <a:custGeom>
              <a:rect b="b" l="l" r="r" t="t"/>
              <a:pathLst>
                <a:path extrusionOk="0" h="32" w="5">
                  <a:moveTo>
                    <a:pt x="5" y="3"/>
                  </a:moveTo>
                  <a:cubicBezTo>
                    <a:pt x="5" y="0"/>
                    <a:pt x="0" y="0"/>
                    <a:pt x="0" y="3"/>
                  </a:cubicBezTo>
                  <a:cubicBezTo>
                    <a:pt x="0" y="12"/>
                    <a:pt x="0" y="20"/>
                    <a:pt x="0" y="29"/>
                  </a:cubicBezTo>
                  <a:cubicBezTo>
                    <a:pt x="0" y="32"/>
                    <a:pt x="5" y="32"/>
                    <a:pt x="5" y="29"/>
                  </a:cubicBezTo>
                  <a:cubicBezTo>
                    <a:pt x="5" y="20"/>
                    <a:pt x="5" y="12"/>
                    <a:pt x="5"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780" name="Google Shape;4780;p13"/>
            <p:cNvSpPr/>
            <p:nvPr/>
          </p:nvSpPr>
          <p:spPr>
            <a:xfrm>
              <a:off x="4223451" y="6479024"/>
              <a:ext cx="56700" cy="181911"/>
            </a:xfrm>
            <a:custGeom>
              <a:rect b="b" l="l" r="r" t="t"/>
              <a:pathLst>
                <a:path extrusionOk="0" h="41" w="14">
                  <a:moveTo>
                    <a:pt x="7" y="6"/>
                  </a:moveTo>
                  <a:cubicBezTo>
                    <a:pt x="7" y="5"/>
                    <a:pt x="7" y="5"/>
                    <a:pt x="7" y="4"/>
                  </a:cubicBezTo>
                  <a:cubicBezTo>
                    <a:pt x="6" y="0"/>
                    <a:pt x="0" y="2"/>
                    <a:pt x="1" y="5"/>
                  </a:cubicBezTo>
                  <a:cubicBezTo>
                    <a:pt x="2" y="13"/>
                    <a:pt x="2" y="21"/>
                    <a:pt x="3" y="29"/>
                  </a:cubicBezTo>
                  <a:cubicBezTo>
                    <a:pt x="3" y="31"/>
                    <a:pt x="4" y="32"/>
                    <a:pt x="5" y="32"/>
                  </a:cubicBezTo>
                  <a:cubicBezTo>
                    <a:pt x="5" y="34"/>
                    <a:pt x="5" y="35"/>
                    <a:pt x="5" y="37"/>
                  </a:cubicBezTo>
                  <a:cubicBezTo>
                    <a:pt x="6" y="41"/>
                    <a:pt x="10" y="41"/>
                    <a:pt x="10" y="37"/>
                  </a:cubicBezTo>
                  <a:cubicBezTo>
                    <a:pt x="12" y="28"/>
                    <a:pt x="11" y="19"/>
                    <a:pt x="13" y="10"/>
                  </a:cubicBezTo>
                  <a:cubicBezTo>
                    <a:pt x="14" y="6"/>
                    <a:pt x="9" y="4"/>
                    <a:pt x="7" y="6"/>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781" name="Google Shape;4781;p13"/>
            <p:cNvSpPr/>
            <p:nvPr/>
          </p:nvSpPr>
          <p:spPr>
            <a:xfrm>
              <a:off x="4294325" y="6474299"/>
              <a:ext cx="66149" cy="231523"/>
            </a:xfrm>
            <a:custGeom>
              <a:rect b="b" l="l" r="r" t="t"/>
              <a:pathLst>
                <a:path extrusionOk="0" h="52" w="16">
                  <a:moveTo>
                    <a:pt x="7" y="5"/>
                  </a:moveTo>
                  <a:cubicBezTo>
                    <a:pt x="7" y="7"/>
                    <a:pt x="7" y="9"/>
                    <a:pt x="6" y="12"/>
                  </a:cubicBezTo>
                  <a:cubicBezTo>
                    <a:pt x="5" y="11"/>
                    <a:pt x="3" y="12"/>
                    <a:pt x="3" y="14"/>
                  </a:cubicBezTo>
                  <a:cubicBezTo>
                    <a:pt x="3" y="17"/>
                    <a:pt x="3" y="21"/>
                    <a:pt x="1" y="23"/>
                  </a:cubicBezTo>
                  <a:cubicBezTo>
                    <a:pt x="0" y="25"/>
                    <a:pt x="3" y="26"/>
                    <a:pt x="4" y="25"/>
                  </a:cubicBezTo>
                  <a:cubicBezTo>
                    <a:pt x="3" y="33"/>
                    <a:pt x="3" y="41"/>
                    <a:pt x="4" y="49"/>
                  </a:cubicBezTo>
                  <a:cubicBezTo>
                    <a:pt x="5" y="52"/>
                    <a:pt x="9" y="52"/>
                    <a:pt x="10" y="49"/>
                  </a:cubicBezTo>
                  <a:cubicBezTo>
                    <a:pt x="13" y="35"/>
                    <a:pt x="13" y="20"/>
                    <a:pt x="15" y="6"/>
                  </a:cubicBezTo>
                  <a:cubicBezTo>
                    <a:pt x="16" y="1"/>
                    <a:pt x="8" y="0"/>
                    <a:pt x="7"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782" name="Google Shape;4782;p13"/>
            <p:cNvSpPr/>
            <p:nvPr/>
          </p:nvSpPr>
          <p:spPr>
            <a:xfrm>
              <a:off x="4105327" y="6495561"/>
              <a:ext cx="49612" cy="205536"/>
            </a:xfrm>
            <a:custGeom>
              <a:rect b="b" l="l" r="r" t="t"/>
              <a:pathLst>
                <a:path extrusionOk="0" h="46" w="12">
                  <a:moveTo>
                    <a:pt x="8" y="7"/>
                  </a:moveTo>
                  <a:cubicBezTo>
                    <a:pt x="8" y="5"/>
                    <a:pt x="7" y="4"/>
                    <a:pt x="7" y="2"/>
                  </a:cubicBezTo>
                  <a:cubicBezTo>
                    <a:pt x="6" y="0"/>
                    <a:pt x="3" y="1"/>
                    <a:pt x="3" y="3"/>
                  </a:cubicBezTo>
                  <a:cubicBezTo>
                    <a:pt x="4" y="5"/>
                    <a:pt x="4" y="6"/>
                    <a:pt x="4" y="7"/>
                  </a:cubicBezTo>
                  <a:cubicBezTo>
                    <a:pt x="4" y="8"/>
                    <a:pt x="3" y="9"/>
                    <a:pt x="3" y="10"/>
                  </a:cubicBezTo>
                  <a:cubicBezTo>
                    <a:pt x="1" y="21"/>
                    <a:pt x="0" y="32"/>
                    <a:pt x="4" y="42"/>
                  </a:cubicBezTo>
                  <a:cubicBezTo>
                    <a:pt x="5" y="46"/>
                    <a:pt x="11" y="46"/>
                    <a:pt x="11" y="41"/>
                  </a:cubicBezTo>
                  <a:cubicBezTo>
                    <a:pt x="11" y="37"/>
                    <a:pt x="11" y="33"/>
                    <a:pt x="10" y="28"/>
                  </a:cubicBezTo>
                  <a:cubicBezTo>
                    <a:pt x="11" y="28"/>
                    <a:pt x="11" y="28"/>
                    <a:pt x="11" y="27"/>
                  </a:cubicBezTo>
                  <a:cubicBezTo>
                    <a:pt x="11" y="25"/>
                    <a:pt x="11" y="23"/>
                    <a:pt x="11" y="21"/>
                  </a:cubicBezTo>
                  <a:cubicBezTo>
                    <a:pt x="11" y="18"/>
                    <a:pt x="11" y="15"/>
                    <a:pt x="11" y="12"/>
                  </a:cubicBezTo>
                  <a:cubicBezTo>
                    <a:pt x="12" y="9"/>
                    <a:pt x="10" y="7"/>
                    <a:pt x="8" y="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783" name="Google Shape;4783;p13"/>
            <p:cNvSpPr/>
            <p:nvPr/>
          </p:nvSpPr>
          <p:spPr>
            <a:xfrm>
              <a:off x="3708430" y="6505011"/>
              <a:ext cx="54337" cy="125211"/>
            </a:xfrm>
            <a:custGeom>
              <a:rect b="b" l="l" r="r" t="t"/>
              <a:pathLst>
                <a:path extrusionOk="0" h="28" w="13">
                  <a:moveTo>
                    <a:pt x="12" y="24"/>
                  </a:moveTo>
                  <a:cubicBezTo>
                    <a:pt x="9" y="17"/>
                    <a:pt x="6" y="10"/>
                    <a:pt x="4" y="2"/>
                  </a:cubicBezTo>
                  <a:cubicBezTo>
                    <a:pt x="3" y="0"/>
                    <a:pt x="0" y="1"/>
                    <a:pt x="0" y="3"/>
                  </a:cubicBezTo>
                  <a:cubicBezTo>
                    <a:pt x="3" y="11"/>
                    <a:pt x="5" y="19"/>
                    <a:pt x="9" y="26"/>
                  </a:cubicBezTo>
                  <a:cubicBezTo>
                    <a:pt x="10" y="28"/>
                    <a:pt x="13" y="26"/>
                    <a:pt x="12" y="2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784" name="Google Shape;4784;p13"/>
            <p:cNvSpPr/>
            <p:nvPr/>
          </p:nvSpPr>
          <p:spPr>
            <a:xfrm>
              <a:off x="3602118" y="6457762"/>
              <a:ext cx="75599" cy="193723"/>
            </a:xfrm>
            <a:custGeom>
              <a:rect b="b" l="l" r="r" t="t"/>
              <a:pathLst>
                <a:path extrusionOk="0" h="44" w="18">
                  <a:moveTo>
                    <a:pt x="16" y="37"/>
                  </a:moveTo>
                  <a:cubicBezTo>
                    <a:pt x="11" y="27"/>
                    <a:pt x="7" y="18"/>
                    <a:pt x="12" y="7"/>
                  </a:cubicBezTo>
                  <a:cubicBezTo>
                    <a:pt x="14" y="3"/>
                    <a:pt x="8" y="0"/>
                    <a:pt x="6" y="4"/>
                  </a:cubicBezTo>
                  <a:cubicBezTo>
                    <a:pt x="0" y="17"/>
                    <a:pt x="3" y="28"/>
                    <a:pt x="10" y="40"/>
                  </a:cubicBezTo>
                  <a:cubicBezTo>
                    <a:pt x="12" y="44"/>
                    <a:pt x="18" y="40"/>
                    <a:pt x="16" y="3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785" name="Google Shape;4785;p13"/>
            <p:cNvSpPr/>
            <p:nvPr/>
          </p:nvSpPr>
          <p:spPr>
            <a:xfrm>
              <a:off x="3871441" y="6514461"/>
              <a:ext cx="44887" cy="141749"/>
            </a:xfrm>
            <a:custGeom>
              <a:rect b="b" l="l" r="r" t="t"/>
              <a:pathLst>
                <a:path extrusionOk="0" h="32" w="11">
                  <a:moveTo>
                    <a:pt x="3" y="4"/>
                  </a:moveTo>
                  <a:cubicBezTo>
                    <a:pt x="0" y="12"/>
                    <a:pt x="1" y="20"/>
                    <a:pt x="3" y="28"/>
                  </a:cubicBezTo>
                  <a:cubicBezTo>
                    <a:pt x="4" y="32"/>
                    <a:pt x="10" y="30"/>
                    <a:pt x="9" y="26"/>
                  </a:cubicBezTo>
                  <a:cubicBezTo>
                    <a:pt x="8" y="20"/>
                    <a:pt x="7" y="13"/>
                    <a:pt x="9" y="6"/>
                  </a:cubicBezTo>
                  <a:cubicBezTo>
                    <a:pt x="11" y="2"/>
                    <a:pt x="4" y="0"/>
                    <a:pt x="3"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786" name="Google Shape;4786;p13"/>
            <p:cNvSpPr/>
            <p:nvPr/>
          </p:nvSpPr>
          <p:spPr>
            <a:xfrm>
              <a:off x="4393549" y="6448312"/>
              <a:ext cx="63787" cy="222073"/>
            </a:xfrm>
            <a:custGeom>
              <a:rect b="b" l="l" r="r" t="t"/>
              <a:pathLst>
                <a:path extrusionOk="0" h="50" w="15">
                  <a:moveTo>
                    <a:pt x="10" y="28"/>
                  </a:moveTo>
                  <a:cubicBezTo>
                    <a:pt x="11" y="21"/>
                    <a:pt x="11" y="13"/>
                    <a:pt x="13" y="7"/>
                  </a:cubicBezTo>
                  <a:cubicBezTo>
                    <a:pt x="15" y="2"/>
                    <a:pt x="7" y="0"/>
                    <a:pt x="6" y="5"/>
                  </a:cubicBezTo>
                  <a:cubicBezTo>
                    <a:pt x="5" y="8"/>
                    <a:pt x="4" y="12"/>
                    <a:pt x="4" y="16"/>
                  </a:cubicBezTo>
                  <a:cubicBezTo>
                    <a:pt x="4" y="16"/>
                    <a:pt x="3" y="16"/>
                    <a:pt x="3" y="17"/>
                  </a:cubicBezTo>
                  <a:cubicBezTo>
                    <a:pt x="0" y="27"/>
                    <a:pt x="0" y="36"/>
                    <a:pt x="4" y="46"/>
                  </a:cubicBezTo>
                  <a:cubicBezTo>
                    <a:pt x="6" y="50"/>
                    <a:pt x="13" y="47"/>
                    <a:pt x="11" y="42"/>
                  </a:cubicBezTo>
                  <a:cubicBezTo>
                    <a:pt x="9" y="39"/>
                    <a:pt x="8" y="35"/>
                    <a:pt x="8" y="31"/>
                  </a:cubicBezTo>
                  <a:cubicBezTo>
                    <a:pt x="9" y="31"/>
                    <a:pt x="10" y="30"/>
                    <a:pt x="10" y="28"/>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787" name="Google Shape;4787;p13"/>
            <p:cNvSpPr/>
            <p:nvPr/>
          </p:nvSpPr>
          <p:spPr>
            <a:xfrm>
              <a:off x="4483323" y="6509736"/>
              <a:ext cx="33075" cy="137024"/>
            </a:xfrm>
            <a:custGeom>
              <a:rect b="b" l="l" r="r" t="t"/>
              <a:pathLst>
                <a:path extrusionOk="0" h="31" w="8">
                  <a:moveTo>
                    <a:pt x="5" y="3"/>
                  </a:moveTo>
                  <a:cubicBezTo>
                    <a:pt x="5" y="0"/>
                    <a:pt x="0" y="1"/>
                    <a:pt x="0" y="4"/>
                  </a:cubicBezTo>
                  <a:cubicBezTo>
                    <a:pt x="2" y="12"/>
                    <a:pt x="2" y="20"/>
                    <a:pt x="3" y="28"/>
                  </a:cubicBezTo>
                  <a:cubicBezTo>
                    <a:pt x="3" y="31"/>
                    <a:pt x="7" y="31"/>
                    <a:pt x="7" y="28"/>
                  </a:cubicBezTo>
                  <a:cubicBezTo>
                    <a:pt x="8" y="20"/>
                    <a:pt x="7" y="11"/>
                    <a:pt x="5"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788" name="Google Shape;4788;p13"/>
            <p:cNvSpPr/>
            <p:nvPr/>
          </p:nvSpPr>
          <p:spPr>
            <a:xfrm>
              <a:off x="4506948" y="6495561"/>
              <a:ext cx="80324" cy="226798"/>
            </a:xfrm>
            <a:custGeom>
              <a:rect b="b" l="l" r="r" t="t"/>
              <a:pathLst>
                <a:path extrusionOk="0" h="51" w="19">
                  <a:moveTo>
                    <a:pt x="17" y="44"/>
                  </a:moveTo>
                  <a:cubicBezTo>
                    <a:pt x="14" y="34"/>
                    <a:pt x="13" y="23"/>
                    <a:pt x="12" y="12"/>
                  </a:cubicBezTo>
                  <a:cubicBezTo>
                    <a:pt x="12" y="12"/>
                    <a:pt x="12" y="12"/>
                    <a:pt x="11" y="12"/>
                  </a:cubicBezTo>
                  <a:cubicBezTo>
                    <a:pt x="11" y="9"/>
                    <a:pt x="11" y="8"/>
                    <a:pt x="11" y="4"/>
                  </a:cubicBezTo>
                  <a:cubicBezTo>
                    <a:pt x="11" y="0"/>
                    <a:pt x="7" y="0"/>
                    <a:pt x="7" y="4"/>
                  </a:cubicBezTo>
                  <a:cubicBezTo>
                    <a:pt x="7" y="8"/>
                    <a:pt x="7" y="9"/>
                    <a:pt x="7" y="11"/>
                  </a:cubicBezTo>
                  <a:cubicBezTo>
                    <a:pt x="7" y="12"/>
                    <a:pt x="6" y="12"/>
                    <a:pt x="6" y="12"/>
                  </a:cubicBezTo>
                  <a:cubicBezTo>
                    <a:pt x="6" y="15"/>
                    <a:pt x="6" y="18"/>
                    <a:pt x="6" y="20"/>
                  </a:cubicBezTo>
                  <a:cubicBezTo>
                    <a:pt x="5" y="20"/>
                    <a:pt x="4" y="20"/>
                    <a:pt x="4" y="21"/>
                  </a:cubicBezTo>
                  <a:cubicBezTo>
                    <a:pt x="2" y="26"/>
                    <a:pt x="2" y="32"/>
                    <a:pt x="0" y="37"/>
                  </a:cubicBezTo>
                  <a:cubicBezTo>
                    <a:pt x="0" y="38"/>
                    <a:pt x="2" y="39"/>
                    <a:pt x="2" y="38"/>
                  </a:cubicBezTo>
                  <a:cubicBezTo>
                    <a:pt x="3" y="33"/>
                    <a:pt x="4" y="28"/>
                    <a:pt x="5" y="23"/>
                  </a:cubicBezTo>
                  <a:cubicBezTo>
                    <a:pt x="5" y="31"/>
                    <a:pt x="6" y="39"/>
                    <a:pt x="9" y="47"/>
                  </a:cubicBezTo>
                  <a:cubicBezTo>
                    <a:pt x="11" y="51"/>
                    <a:pt x="19" y="50"/>
                    <a:pt x="17" y="4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789" name="Google Shape;4789;p13"/>
            <p:cNvSpPr/>
            <p:nvPr/>
          </p:nvSpPr>
          <p:spPr>
            <a:xfrm>
              <a:off x="4608535" y="6604235"/>
              <a:ext cx="28350" cy="122849"/>
            </a:xfrm>
            <a:custGeom>
              <a:rect b="b" l="l" r="r" t="t"/>
              <a:pathLst>
                <a:path extrusionOk="0" h="28" w="7">
                  <a:moveTo>
                    <a:pt x="6" y="3"/>
                  </a:moveTo>
                  <a:cubicBezTo>
                    <a:pt x="5" y="1"/>
                    <a:pt x="2" y="0"/>
                    <a:pt x="1" y="2"/>
                  </a:cubicBezTo>
                  <a:cubicBezTo>
                    <a:pt x="1" y="10"/>
                    <a:pt x="0" y="20"/>
                    <a:pt x="0" y="24"/>
                  </a:cubicBezTo>
                  <a:cubicBezTo>
                    <a:pt x="0" y="28"/>
                    <a:pt x="7" y="28"/>
                    <a:pt x="7" y="24"/>
                  </a:cubicBezTo>
                  <a:cubicBezTo>
                    <a:pt x="7" y="20"/>
                    <a:pt x="6" y="11"/>
                    <a:pt x="6"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790" name="Google Shape;4790;p13"/>
            <p:cNvSpPr/>
            <p:nvPr/>
          </p:nvSpPr>
          <p:spPr>
            <a:xfrm>
              <a:off x="4636885" y="6505011"/>
              <a:ext cx="42525" cy="181911"/>
            </a:xfrm>
            <a:custGeom>
              <a:rect b="b" l="l" r="r" t="t"/>
              <a:pathLst>
                <a:path extrusionOk="0" h="41" w="10">
                  <a:moveTo>
                    <a:pt x="3" y="4"/>
                  </a:moveTo>
                  <a:cubicBezTo>
                    <a:pt x="1" y="14"/>
                    <a:pt x="0" y="25"/>
                    <a:pt x="1" y="35"/>
                  </a:cubicBezTo>
                  <a:cubicBezTo>
                    <a:pt x="1" y="41"/>
                    <a:pt x="9" y="41"/>
                    <a:pt x="9" y="35"/>
                  </a:cubicBezTo>
                  <a:cubicBezTo>
                    <a:pt x="9" y="25"/>
                    <a:pt x="9" y="15"/>
                    <a:pt x="10" y="5"/>
                  </a:cubicBezTo>
                  <a:cubicBezTo>
                    <a:pt x="10" y="1"/>
                    <a:pt x="4" y="0"/>
                    <a:pt x="3"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791" name="Google Shape;4791;p13"/>
            <p:cNvSpPr/>
            <p:nvPr/>
          </p:nvSpPr>
          <p:spPr>
            <a:xfrm>
              <a:off x="4679409" y="6493199"/>
              <a:ext cx="70874" cy="252785"/>
            </a:xfrm>
            <a:custGeom>
              <a:rect b="b" l="l" r="r" t="t"/>
              <a:pathLst>
                <a:path extrusionOk="0" h="57" w="17">
                  <a:moveTo>
                    <a:pt x="7" y="6"/>
                  </a:moveTo>
                  <a:cubicBezTo>
                    <a:pt x="6" y="8"/>
                    <a:pt x="5" y="10"/>
                    <a:pt x="4" y="12"/>
                  </a:cubicBezTo>
                  <a:cubicBezTo>
                    <a:pt x="4" y="11"/>
                    <a:pt x="4" y="11"/>
                    <a:pt x="4" y="11"/>
                  </a:cubicBezTo>
                  <a:cubicBezTo>
                    <a:pt x="4" y="10"/>
                    <a:pt x="1" y="10"/>
                    <a:pt x="1" y="12"/>
                  </a:cubicBezTo>
                  <a:cubicBezTo>
                    <a:pt x="2" y="15"/>
                    <a:pt x="2" y="17"/>
                    <a:pt x="2" y="20"/>
                  </a:cubicBezTo>
                  <a:cubicBezTo>
                    <a:pt x="0" y="31"/>
                    <a:pt x="1" y="44"/>
                    <a:pt x="6" y="54"/>
                  </a:cubicBezTo>
                  <a:cubicBezTo>
                    <a:pt x="8" y="57"/>
                    <a:pt x="12" y="56"/>
                    <a:pt x="12" y="53"/>
                  </a:cubicBezTo>
                  <a:cubicBezTo>
                    <a:pt x="11" y="39"/>
                    <a:pt x="9" y="23"/>
                    <a:pt x="15" y="10"/>
                  </a:cubicBezTo>
                  <a:cubicBezTo>
                    <a:pt x="17" y="5"/>
                    <a:pt x="10" y="0"/>
                    <a:pt x="7" y="6"/>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792" name="Google Shape;4792;p13"/>
            <p:cNvSpPr/>
            <p:nvPr/>
          </p:nvSpPr>
          <p:spPr>
            <a:xfrm>
              <a:off x="4594360" y="6457762"/>
              <a:ext cx="35437" cy="163011"/>
            </a:xfrm>
            <a:custGeom>
              <a:rect b="b" l="l" r="r" t="t"/>
              <a:pathLst>
                <a:path extrusionOk="0" h="37" w="8">
                  <a:moveTo>
                    <a:pt x="0" y="6"/>
                  </a:moveTo>
                  <a:cubicBezTo>
                    <a:pt x="0" y="14"/>
                    <a:pt x="0" y="23"/>
                    <a:pt x="1" y="32"/>
                  </a:cubicBezTo>
                  <a:cubicBezTo>
                    <a:pt x="1" y="37"/>
                    <a:pt x="8" y="37"/>
                    <a:pt x="8" y="32"/>
                  </a:cubicBezTo>
                  <a:cubicBezTo>
                    <a:pt x="8" y="23"/>
                    <a:pt x="8" y="14"/>
                    <a:pt x="8" y="6"/>
                  </a:cubicBezTo>
                  <a:cubicBezTo>
                    <a:pt x="8" y="0"/>
                    <a:pt x="0" y="0"/>
                    <a:pt x="0" y="6"/>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793" name="Google Shape;4793;p13"/>
            <p:cNvSpPr/>
            <p:nvPr/>
          </p:nvSpPr>
          <p:spPr>
            <a:xfrm>
              <a:off x="4738471" y="6493199"/>
              <a:ext cx="66149" cy="177186"/>
            </a:xfrm>
            <a:custGeom>
              <a:rect b="b" l="l" r="r" t="t"/>
              <a:pathLst>
                <a:path extrusionOk="0" h="40" w="16">
                  <a:moveTo>
                    <a:pt x="5" y="5"/>
                  </a:moveTo>
                  <a:cubicBezTo>
                    <a:pt x="1" y="16"/>
                    <a:pt x="0" y="27"/>
                    <a:pt x="4" y="37"/>
                  </a:cubicBezTo>
                  <a:cubicBezTo>
                    <a:pt x="5" y="40"/>
                    <a:pt x="10" y="40"/>
                    <a:pt x="10" y="36"/>
                  </a:cubicBezTo>
                  <a:cubicBezTo>
                    <a:pt x="10" y="28"/>
                    <a:pt x="9" y="18"/>
                    <a:pt x="13" y="10"/>
                  </a:cubicBezTo>
                  <a:cubicBezTo>
                    <a:pt x="16" y="5"/>
                    <a:pt x="8" y="0"/>
                    <a:pt x="5"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794" name="Google Shape;4794;p13"/>
            <p:cNvSpPr/>
            <p:nvPr/>
          </p:nvSpPr>
          <p:spPr>
            <a:xfrm>
              <a:off x="4837695" y="6568798"/>
              <a:ext cx="33075" cy="137024"/>
            </a:xfrm>
            <a:custGeom>
              <a:rect b="b" l="l" r="r" t="t"/>
              <a:pathLst>
                <a:path extrusionOk="0" h="31" w="8">
                  <a:moveTo>
                    <a:pt x="0" y="5"/>
                  </a:moveTo>
                  <a:cubicBezTo>
                    <a:pt x="0" y="13"/>
                    <a:pt x="0" y="20"/>
                    <a:pt x="1" y="28"/>
                  </a:cubicBezTo>
                  <a:cubicBezTo>
                    <a:pt x="1" y="31"/>
                    <a:pt x="6" y="31"/>
                    <a:pt x="6" y="28"/>
                  </a:cubicBezTo>
                  <a:cubicBezTo>
                    <a:pt x="7" y="20"/>
                    <a:pt x="7" y="13"/>
                    <a:pt x="7" y="5"/>
                  </a:cubicBezTo>
                  <a:cubicBezTo>
                    <a:pt x="8" y="0"/>
                    <a:pt x="0" y="0"/>
                    <a:pt x="0"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795" name="Google Shape;4795;p13"/>
            <p:cNvSpPr/>
            <p:nvPr/>
          </p:nvSpPr>
          <p:spPr>
            <a:xfrm>
              <a:off x="4981807" y="6443587"/>
              <a:ext cx="54337" cy="233885"/>
            </a:xfrm>
            <a:custGeom>
              <a:rect b="b" l="l" r="r" t="t"/>
              <a:pathLst>
                <a:path extrusionOk="0" h="53" w="13">
                  <a:moveTo>
                    <a:pt x="10" y="2"/>
                  </a:moveTo>
                  <a:cubicBezTo>
                    <a:pt x="7" y="8"/>
                    <a:pt x="5" y="15"/>
                    <a:pt x="4" y="22"/>
                  </a:cubicBezTo>
                  <a:cubicBezTo>
                    <a:pt x="2" y="21"/>
                    <a:pt x="0" y="22"/>
                    <a:pt x="0" y="25"/>
                  </a:cubicBezTo>
                  <a:cubicBezTo>
                    <a:pt x="0" y="32"/>
                    <a:pt x="1" y="38"/>
                    <a:pt x="3" y="44"/>
                  </a:cubicBezTo>
                  <a:cubicBezTo>
                    <a:pt x="4" y="45"/>
                    <a:pt x="4" y="45"/>
                    <a:pt x="4" y="45"/>
                  </a:cubicBezTo>
                  <a:cubicBezTo>
                    <a:pt x="4" y="46"/>
                    <a:pt x="4" y="47"/>
                    <a:pt x="5" y="47"/>
                  </a:cubicBezTo>
                  <a:cubicBezTo>
                    <a:pt x="5" y="48"/>
                    <a:pt x="6" y="50"/>
                    <a:pt x="7" y="51"/>
                  </a:cubicBezTo>
                  <a:cubicBezTo>
                    <a:pt x="9" y="53"/>
                    <a:pt x="13" y="52"/>
                    <a:pt x="12" y="49"/>
                  </a:cubicBezTo>
                  <a:cubicBezTo>
                    <a:pt x="10" y="43"/>
                    <a:pt x="9" y="38"/>
                    <a:pt x="8" y="33"/>
                  </a:cubicBezTo>
                  <a:cubicBezTo>
                    <a:pt x="8" y="23"/>
                    <a:pt x="9" y="13"/>
                    <a:pt x="13" y="3"/>
                  </a:cubicBezTo>
                  <a:cubicBezTo>
                    <a:pt x="13" y="1"/>
                    <a:pt x="11" y="0"/>
                    <a:pt x="10" y="2"/>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796" name="Google Shape;4796;p13"/>
            <p:cNvSpPr/>
            <p:nvPr/>
          </p:nvSpPr>
          <p:spPr>
            <a:xfrm>
              <a:off x="5047956" y="6443587"/>
              <a:ext cx="70874" cy="207898"/>
            </a:xfrm>
            <a:custGeom>
              <a:rect b="b" l="l" r="r" t="t"/>
              <a:pathLst>
                <a:path extrusionOk="0" h="47" w="17">
                  <a:moveTo>
                    <a:pt x="12" y="2"/>
                  </a:moveTo>
                  <a:cubicBezTo>
                    <a:pt x="4" y="14"/>
                    <a:pt x="0" y="28"/>
                    <a:pt x="1" y="43"/>
                  </a:cubicBezTo>
                  <a:cubicBezTo>
                    <a:pt x="1" y="47"/>
                    <a:pt x="6" y="47"/>
                    <a:pt x="6" y="43"/>
                  </a:cubicBezTo>
                  <a:cubicBezTo>
                    <a:pt x="7" y="29"/>
                    <a:pt x="8" y="16"/>
                    <a:pt x="15" y="3"/>
                  </a:cubicBezTo>
                  <a:cubicBezTo>
                    <a:pt x="17" y="1"/>
                    <a:pt x="13" y="0"/>
                    <a:pt x="12" y="2"/>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797" name="Google Shape;4797;p13"/>
            <p:cNvSpPr/>
            <p:nvPr/>
          </p:nvSpPr>
          <p:spPr>
            <a:xfrm>
              <a:off x="5130643" y="6479024"/>
              <a:ext cx="30712" cy="196086"/>
            </a:xfrm>
            <a:custGeom>
              <a:rect b="b" l="l" r="r" t="t"/>
              <a:pathLst>
                <a:path extrusionOk="0" h="44" w="7">
                  <a:moveTo>
                    <a:pt x="6" y="3"/>
                  </a:moveTo>
                  <a:cubicBezTo>
                    <a:pt x="6" y="0"/>
                    <a:pt x="2" y="0"/>
                    <a:pt x="2" y="3"/>
                  </a:cubicBezTo>
                  <a:cubicBezTo>
                    <a:pt x="2" y="7"/>
                    <a:pt x="2" y="11"/>
                    <a:pt x="1" y="15"/>
                  </a:cubicBezTo>
                  <a:cubicBezTo>
                    <a:pt x="0" y="15"/>
                    <a:pt x="0" y="16"/>
                    <a:pt x="0" y="17"/>
                  </a:cubicBezTo>
                  <a:cubicBezTo>
                    <a:pt x="0" y="22"/>
                    <a:pt x="0" y="28"/>
                    <a:pt x="0" y="33"/>
                  </a:cubicBezTo>
                  <a:cubicBezTo>
                    <a:pt x="0" y="34"/>
                    <a:pt x="0" y="35"/>
                    <a:pt x="1" y="35"/>
                  </a:cubicBezTo>
                  <a:cubicBezTo>
                    <a:pt x="1" y="37"/>
                    <a:pt x="1" y="39"/>
                    <a:pt x="2" y="41"/>
                  </a:cubicBezTo>
                  <a:cubicBezTo>
                    <a:pt x="2" y="44"/>
                    <a:pt x="6" y="44"/>
                    <a:pt x="6" y="41"/>
                  </a:cubicBezTo>
                  <a:cubicBezTo>
                    <a:pt x="7" y="28"/>
                    <a:pt x="6" y="16"/>
                    <a:pt x="6"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798" name="Google Shape;4798;p13"/>
            <p:cNvSpPr/>
            <p:nvPr/>
          </p:nvSpPr>
          <p:spPr>
            <a:xfrm>
              <a:off x="5220417" y="6424687"/>
              <a:ext cx="77962" cy="217348"/>
            </a:xfrm>
            <a:custGeom>
              <a:rect b="b" l="l" r="r" t="t"/>
              <a:pathLst>
                <a:path extrusionOk="0" h="49" w="19">
                  <a:moveTo>
                    <a:pt x="18" y="45"/>
                  </a:moveTo>
                  <a:cubicBezTo>
                    <a:pt x="15" y="36"/>
                    <a:pt x="15" y="27"/>
                    <a:pt x="17" y="18"/>
                  </a:cubicBezTo>
                  <a:cubicBezTo>
                    <a:pt x="17" y="13"/>
                    <a:pt x="11" y="12"/>
                    <a:pt x="10" y="16"/>
                  </a:cubicBezTo>
                  <a:cubicBezTo>
                    <a:pt x="10" y="16"/>
                    <a:pt x="10" y="16"/>
                    <a:pt x="10" y="16"/>
                  </a:cubicBezTo>
                  <a:cubicBezTo>
                    <a:pt x="9" y="16"/>
                    <a:pt x="9" y="16"/>
                    <a:pt x="9" y="16"/>
                  </a:cubicBezTo>
                  <a:cubicBezTo>
                    <a:pt x="10" y="12"/>
                    <a:pt x="10" y="8"/>
                    <a:pt x="10" y="4"/>
                  </a:cubicBezTo>
                  <a:cubicBezTo>
                    <a:pt x="11" y="1"/>
                    <a:pt x="5" y="0"/>
                    <a:pt x="5" y="4"/>
                  </a:cubicBezTo>
                  <a:cubicBezTo>
                    <a:pt x="3" y="12"/>
                    <a:pt x="2" y="21"/>
                    <a:pt x="2" y="30"/>
                  </a:cubicBezTo>
                  <a:cubicBezTo>
                    <a:pt x="1" y="30"/>
                    <a:pt x="0" y="30"/>
                    <a:pt x="0" y="31"/>
                  </a:cubicBezTo>
                  <a:cubicBezTo>
                    <a:pt x="0" y="35"/>
                    <a:pt x="0" y="39"/>
                    <a:pt x="0" y="43"/>
                  </a:cubicBezTo>
                  <a:cubicBezTo>
                    <a:pt x="0" y="44"/>
                    <a:pt x="2" y="44"/>
                    <a:pt x="2" y="44"/>
                  </a:cubicBezTo>
                  <a:cubicBezTo>
                    <a:pt x="3" y="48"/>
                    <a:pt x="9" y="47"/>
                    <a:pt x="9" y="43"/>
                  </a:cubicBezTo>
                  <a:cubicBezTo>
                    <a:pt x="9" y="43"/>
                    <a:pt x="9" y="43"/>
                    <a:pt x="9" y="43"/>
                  </a:cubicBezTo>
                  <a:cubicBezTo>
                    <a:pt x="9" y="44"/>
                    <a:pt x="9" y="44"/>
                    <a:pt x="9" y="45"/>
                  </a:cubicBezTo>
                  <a:cubicBezTo>
                    <a:pt x="9" y="48"/>
                    <a:pt x="12" y="48"/>
                    <a:pt x="13" y="47"/>
                  </a:cubicBezTo>
                  <a:cubicBezTo>
                    <a:pt x="15" y="49"/>
                    <a:pt x="19" y="47"/>
                    <a:pt x="18" y="4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799" name="Google Shape;4799;p13"/>
            <p:cNvSpPr/>
            <p:nvPr/>
          </p:nvSpPr>
          <p:spPr>
            <a:xfrm>
              <a:off x="5373979" y="6495561"/>
              <a:ext cx="25987" cy="144111"/>
            </a:xfrm>
            <a:custGeom>
              <a:rect b="b" l="l" r="r" t="t"/>
              <a:pathLst>
                <a:path extrusionOk="0" h="32" w="6">
                  <a:moveTo>
                    <a:pt x="5" y="3"/>
                  </a:moveTo>
                  <a:cubicBezTo>
                    <a:pt x="5" y="0"/>
                    <a:pt x="1" y="0"/>
                    <a:pt x="1" y="3"/>
                  </a:cubicBezTo>
                  <a:cubicBezTo>
                    <a:pt x="0" y="12"/>
                    <a:pt x="0" y="20"/>
                    <a:pt x="1" y="29"/>
                  </a:cubicBezTo>
                  <a:cubicBezTo>
                    <a:pt x="1" y="32"/>
                    <a:pt x="5" y="32"/>
                    <a:pt x="5" y="29"/>
                  </a:cubicBezTo>
                  <a:cubicBezTo>
                    <a:pt x="6" y="20"/>
                    <a:pt x="6" y="12"/>
                    <a:pt x="5"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800" name="Google Shape;4800;p13"/>
            <p:cNvSpPr/>
            <p:nvPr/>
          </p:nvSpPr>
          <p:spPr>
            <a:xfrm>
              <a:off x="5437765" y="6479024"/>
              <a:ext cx="61424" cy="181911"/>
            </a:xfrm>
            <a:custGeom>
              <a:rect b="b" l="l" r="r" t="t"/>
              <a:pathLst>
                <a:path extrusionOk="0" h="41" w="15">
                  <a:moveTo>
                    <a:pt x="8" y="6"/>
                  </a:moveTo>
                  <a:cubicBezTo>
                    <a:pt x="8" y="5"/>
                    <a:pt x="8" y="5"/>
                    <a:pt x="7" y="4"/>
                  </a:cubicBezTo>
                  <a:cubicBezTo>
                    <a:pt x="6" y="0"/>
                    <a:pt x="0" y="2"/>
                    <a:pt x="1" y="5"/>
                  </a:cubicBezTo>
                  <a:cubicBezTo>
                    <a:pt x="3" y="13"/>
                    <a:pt x="3" y="21"/>
                    <a:pt x="3" y="29"/>
                  </a:cubicBezTo>
                  <a:cubicBezTo>
                    <a:pt x="3" y="31"/>
                    <a:pt x="4" y="32"/>
                    <a:pt x="5" y="32"/>
                  </a:cubicBezTo>
                  <a:cubicBezTo>
                    <a:pt x="5" y="34"/>
                    <a:pt x="6" y="35"/>
                    <a:pt x="6" y="37"/>
                  </a:cubicBezTo>
                  <a:cubicBezTo>
                    <a:pt x="6" y="41"/>
                    <a:pt x="11" y="41"/>
                    <a:pt x="11" y="37"/>
                  </a:cubicBezTo>
                  <a:cubicBezTo>
                    <a:pt x="12" y="28"/>
                    <a:pt x="12" y="19"/>
                    <a:pt x="14" y="10"/>
                  </a:cubicBezTo>
                  <a:cubicBezTo>
                    <a:pt x="15" y="6"/>
                    <a:pt x="10" y="4"/>
                    <a:pt x="8" y="6"/>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801" name="Google Shape;4801;p13"/>
            <p:cNvSpPr/>
            <p:nvPr/>
          </p:nvSpPr>
          <p:spPr>
            <a:xfrm>
              <a:off x="5513365" y="6474299"/>
              <a:ext cx="61424" cy="231523"/>
            </a:xfrm>
            <a:custGeom>
              <a:rect b="b" l="l" r="r" t="t"/>
              <a:pathLst>
                <a:path extrusionOk="0" h="52" w="15">
                  <a:moveTo>
                    <a:pt x="7" y="5"/>
                  </a:moveTo>
                  <a:cubicBezTo>
                    <a:pt x="7" y="7"/>
                    <a:pt x="6" y="9"/>
                    <a:pt x="6" y="12"/>
                  </a:cubicBezTo>
                  <a:cubicBezTo>
                    <a:pt x="4" y="11"/>
                    <a:pt x="2" y="12"/>
                    <a:pt x="2" y="14"/>
                  </a:cubicBezTo>
                  <a:cubicBezTo>
                    <a:pt x="2" y="17"/>
                    <a:pt x="3" y="21"/>
                    <a:pt x="1" y="23"/>
                  </a:cubicBezTo>
                  <a:cubicBezTo>
                    <a:pt x="0" y="25"/>
                    <a:pt x="2" y="26"/>
                    <a:pt x="4" y="25"/>
                  </a:cubicBezTo>
                  <a:cubicBezTo>
                    <a:pt x="3" y="33"/>
                    <a:pt x="2" y="41"/>
                    <a:pt x="4" y="49"/>
                  </a:cubicBezTo>
                  <a:cubicBezTo>
                    <a:pt x="4" y="52"/>
                    <a:pt x="9" y="52"/>
                    <a:pt x="10" y="49"/>
                  </a:cubicBezTo>
                  <a:cubicBezTo>
                    <a:pt x="13" y="35"/>
                    <a:pt x="13" y="20"/>
                    <a:pt x="15" y="6"/>
                  </a:cubicBezTo>
                  <a:cubicBezTo>
                    <a:pt x="15" y="1"/>
                    <a:pt x="8" y="0"/>
                    <a:pt x="7"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802" name="Google Shape;4802;p13"/>
            <p:cNvSpPr/>
            <p:nvPr/>
          </p:nvSpPr>
          <p:spPr>
            <a:xfrm>
              <a:off x="5319641" y="6495561"/>
              <a:ext cx="49612" cy="205536"/>
            </a:xfrm>
            <a:custGeom>
              <a:rect b="b" l="l" r="r" t="t"/>
              <a:pathLst>
                <a:path extrusionOk="0" h="46" w="12">
                  <a:moveTo>
                    <a:pt x="9" y="7"/>
                  </a:moveTo>
                  <a:cubicBezTo>
                    <a:pt x="8" y="5"/>
                    <a:pt x="8" y="4"/>
                    <a:pt x="8" y="2"/>
                  </a:cubicBezTo>
                  <a:cubicBezTo>
                    <a:pt x="7" y="0"/>
                    <a:pt x="3" y="1"/>
                    <a:pt x="4" y="3"/>
                  </a:cubicBezTo>
                  <a:cubicBezTo>
                    <a:pt x="4" y="5"/>
                    <a:pt x="5" y="6"/>
                    <a:pt x="5" y="7"/>
                  </a:cubicBezTo>
                  <a:cubicBezTo>
                    <a:pt x="4" y="8"/>
                    <a:pt x="4" y="9"/>
                    <a:pt x="4" y="10"/>
                  </a:cubicBezTo>
                  <a:cubicBezTo>
                    <a:pt x="1" y="21"/>
                    <a:pt x="0" y="32"/>
                    <a:pt x="4" y="42"/>
                  </a:cubicBezTo>
                  <a:cubicBezTo>
                    <a:pt x="6" y="46"/>
                    <a:pt x="11" y="46"/>
                    <a:pt x="11" y="41"/>
                  </a:cubicBezTo>
                  <a:cubicBezTo>
                    <a:pt x="11" y="37"/>
                    <a:pt x="11" y="33"/>
                    <a:pt x="11" y="28"/>
                  </a:cubicBezTo>
                  <a:cubicBezTo>
                    <a:pt x="11" y="28"/>
                    <a:pt x="11" y="28"/>
                    <a:pt x="11" y="27"/>
                  </a:cubicBezTo>
                  <a:cubicBezTo>
                    <a:pt x="11" y="25"/>
                    <a:pt x="11" y="23"/>
                    <a:pt x="11" y="21"/>
                  </a:cubicBezTo>
                  <a:cubicBezTo>
                    <a:pt x="11" y="18"/>
                    <a:pt x="12" y="15"/>
                    <a:pt x="12" y="12"/>
                  </a:cubicBezTo>
                  <a:cubicBezTo>
                    <a:pt x="12" y="9"/>
                    <a:pt x="11" y="7"/>
                    <a:pt x="9" y="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803" name="Google Shape;4803;p13"/>
            <p:cNvSpPr/>
            <p:nvPr/>
          </p:nvSpPr>
          <p:spPr>
            <a:xfrm>
              <a:off x="4925107" y="6505011"/>
              <a:ext cx="51975" cy="125211"/>
            </a:xfrm>
            <a:custGeom>
              <a:rect b="b" l="l" r="r" t="t"/>
              <a:pathLst>
                <a:path extrusionOk="0" h="28" w="12">
                  <a:moveTo>
                    <a:pt x="11" y="24"/>
                  </a:moveTo>
                  <a:cubicBezTo>
                    <a:pt x="8" y="17"/>
                    <a:pt x="6" y="10"/>
                    <a:pt x="4" y="2"/>
                  </a:cubicBezTo>
                  <a:cubicBezTo>
                    <a:pt x="3" y="0"/>
                    <a:pt x="0" y="1"/>
                    <a:pt x="0" y="3"/>
                  </a:cubicBezTo>
                  <a:cubicBezTo>
                    <a:pt x="2" y="11"/>
                    <a:pt x="5" y="19"/>
                    <a:pt x="9" y="26"/>
                  </a:cubicBezTo>
                  <a:cubicBezTo>
                    <a:pt x="10" y="28"/>
                    <a:pt x="12" y="26"/>
                    <a:pt x="11" y="2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804" name="Google Shape;4804;p13"/>
            <p:cNvSpPr/>
            <p:nvPr/>
          </p:nvSpPr>
          <p:spPr>
            <a:xfrm>
              <a:off x="4821158" y="6457762"/>
              <a:ext cx="75599" cy="193723"/>
            </a:xfrm>
            <a:custGeom>
              <a:rect b="b" l="l" r="r" t="t"/>
              <a:pathLst>
                <a:path extrusionOk="0" h="44" w="18">
                  <a:moveTo>
                    <a:pt x="16" y="37"/>
                  </a:moveTo>
                  <a:cubicBezTo>
                    <a:pt x="11" y="27"/>
                    <a:pt x="7" y="18"/>
                    <a:pt x="12" y="7"/>
                  </a:cubicBezTo>
                  <a:cubicBezTo>
                    <a:pt x="13" y="3"/>
                    <a:pt x="8" y="0"/>
                    <a:pt x="6" y="4"/>
                  </a:cubicBezTo>
                  <a:cubicBezTo>
                    <a:pt x="0" y="17"/>
                    <a:pt x="2" y="28"/>
                    <a:pt x="10" y="40"/>
                  </a:cubicBezTo>
                  <a:cubicBezTo>
                    <a:pt x="12" y="44"/>
                    <a:pt x="18" y="40"/>
                    <a:pt x="16" y="3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805" name="Google Shape;4805;p13"/>
            <p:cNvSpPr/>
            <p:nvPr/>
          </p:nvSpPr>
          <p:spPr>
            <a:xfrm>
              <a:off x="5090481" y="6514461"/>
              <a:ext cx="40162" cy="141749"/>
            </a:xfrm>
            <a:custGeom>
              <a:rect b="b" l="l" r="r" t="t"/>
              <a:pathLst>
                <a:path extrusionOk="0" h="32" w="10">
                  <a:moveTo>
                    <a:pt x="3" y="4"/>
                  </a:moveTo>
                  <a:cubicBezTo>
                    <a:pt x="0" y="12"/>
                    <a:pt x="0" y="20"/>
                    <a:pt x="3" y="28"/>
                  </a:cubicBezTo>
                  <a:cubicBezTo>
                    <a:pt x="4" y="32"/>
                    <a:pt x="9" y="30"/>
                    <a:pt x="9" y="26"/>
                  </a:cubicBezTo>
                  <a:cubicBezTo>
                    <a:pt x="8" y="20"/>
                    <a:pt x="7" y="13"/>
                    <a:pt x="9" y="6"/>
                  </a:cubicBezTo>
                  <a:cubicBezTo>
                    <a:pt x="10" y="2"/>
                    <a:pt x="4" y="0"/>
                    <a:pt x="3"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806" name="Google Shape;4806;p13"/>
            <p:cNvSpPr/>
            <p:nvPr/>
          </p:nvSpPr>
          <p:spPr>
            <a:xfrm>
              <a:off x="-144775" y="6549900"/>
              <a:ext cx="5643964" cy="158280"/>
            </a:xfrm>
            <a:custGeom>
              <a:rect b="b" l="l" r="r" t="t"/>
              <a:pathLst>
                <a:path extrusionOk="0" h="36" w="2940">
                  <a:moveTo>
                    <a:pt x="2940" y="18"/>
                  </a:moveTo>
                  <a:cubicBezTo>
                    <a:pt x="2940" y="28"/>
                    <a:pt x="2932" y="36"/>
                    <a:pt x="2922" y="36"/>
                  </a:cubicBezTo>
                  <a:cubicBezTo>
                    <a:pt x="18" y="36"/>
                    <a:pt x="18" y="36"/>
                    <a:pt x="18" y="36"/>
                  </a:cubicBezTo>
                  <a:cubicBezTo>
                    <a:pt x="8" y="36"/>
                    <a:pt x="0" y="28"/>
                    <a:pt x="0" y="18"/>
                  </a:cubicBezTo>
                  <a:cubicBezTo>
                    <a:pt x="0" y="8"/>
                    <a:pt x="8" y="0"/>
                    <a:pt x="18" y="0"/>
                  </a:cubicBezTo>
                  <a:cubicBezTo>
                    <a:pt x="2922" y="0"/>
                    <a:pt x="2922" y="0"/>
                    <a:pt x="2922" y="0"/>
                  </a:cubicBezTo>
                  <a:cubicBezTo>
                    <a:pt x="2932" y="0"/>
                    <a:pt x="2940" y="8"/>
                    <a:pt x="2940" y="18"/>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grpSp>
      <p:sp>
        <p:nvSpPr>
          <p:cNvPr id="4807" name="Google Shape;4807;p13"/>
          <p:cNvSpPr/>
          <p:nvPr/>
        </p:nvSpPr>
        <p:spPr>
          <a:xfrm>
            <a:off x="2875062" y="4641384"/>
            <a:ext cx="1281593" cy="1281592"/>
          </a:xfrm>
          <a:prstGeom prst="ellipse">
            <a:avLst/>
          </a:prstGeom>
          <a:solidFill>
            <a:srgbClr val="A35318"/>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4808" name="Google Shape;4808;p13"/>
          <p:cNvSpPr/>
          <p:nvPr/>
        </p:nvSpPr>
        <p:spPr>
          <a:xfrm>
            <a:off x="7359066" y="3885649"/>
            <a:ext cx="2342900" cy="2342898"/>
          </a:xfrm>
          <a:prstGeom prst="ellipse">
            <a:avLst/>
          </a:prstGeom>
          <a:solidFill>
            <a:srgbClr val="8ECB33"/>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4809" name="Google Shape;4809;p13"/>
          <p:cNvSpPr/>
          <p:nvPr/>
        </p:nvSpPr>
        <p:spPr>
          <a:xfrm>
            <a:off x="7180600" y="786210"/>
            <a:ext cx="1479277" cy="1479276"/>
          </a:xfrm>
          <a:prstGeom prst="ellipse">
            <a:avLst/>
          </a:prstGeom>
          <a:solidFill>
            <a:srgbClr val="44636A"/>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pic>
        <p:nvPicPr>
          <p:cNvPr id="4810" name="Google Shape;4810;p13"/>
          <p:cNvPicPr preferRelativeResize="0"/>
          <p:nvPr/>
        </p:nvPicPr>
        <p:blipFill rotWithShape="1">
          <a:blip r:embed="rId3">
            <a:alphaModFix/>
          </a:blip>
          <a:srcRect b="0" l="0" r="0" t="0"/>
          <a:stretch/>
        </p:blipFill>
        <p:spPr>
          <a:xfrm>
            <a:off x="3310115" y="801950"/>
            <a:ext cx="1367493" cy="1502369"/>
          </a:xfrm>
          <a:prstGeom prst="rect">
            <a:avLst/>
          </a:prstGeom>
          <a:noFill/>
          <a:ln>
            <a:noFill/>
          </a:ln>
        </p:spPr>
      </p:pic>
      <p:pic>
        <p:nvPicPr>
          <p:cNvPr id="4811" name="Google Shape;4811;p13"/>
          <p:cNvPicPr preferRelativeResize="0"/>
          <p:nvPr/>
        </p:nvPicPr>
        <p:blipFill rotWithShape="1">
          <a:blip r:embed="rId4">
            <a:alphaModFix/>
          </a:blip>
          <a:srcRect b="0" l="0" r="0" t="0"/>
          <a:stretch/>
        </p:blipFill>
        <p:spPr>
          <a:xfrm>
            <a:off x="2826004" y="4090669"/>
            <a:ext cx="1153962" cy="1546239"/>
          </a:xfrm>
          <a:prstGeom prst="rect">
            <a:avLst/>
          </a:prstGeom>
          <a:noFill/>
          <a:ln>
            <a:noFill/>
          </a:ln>
        </p:spPr>
      </p:pic>
      <p:pic>
        <p:nvPicPr>
          <p:cNvPr id="4812" name="Google Shape;4812;p13"/>
          <p:cNvPicPr preferRelativeResize="0"/>
          <p:nvPr/>
        </p:nvPicPr>
        <p:blipFill rotWithShape="1">
          <a:blip r:embed="rId5">
            <a:alphaModFix/>
          </a:blip>
          <a:srcRect b="0" l="0" r="0" t="0"/>
          <a:stretch/>
        </p:blipFill>
        <p:spPr>
          <a:xfrm>
            <a:off x="7230859" y="3878216"/>
            <a:ext cx="2179894" cy="2130037"/>
          </a:xfrm>
          <a:prstGeom prst="rect">
            <a:avLst/>
          </a:prstGeom>
          <a:noFill/>
          <a:ln>
            <a:noFill/>
          </a:ln>
        </p:spPr>
      </p:pic>
      <p:pic>
        <p:nvPicPr>
          <p:cNvPr id="4813" name="Google Shape;4813;p13"/>
          <p:cNvPicPr preferRelativeResize="0"/>
          <p:nvPr/>
        </p:nvPicPr>
        <p:blipFill rotWithShape="1">
          <a:blip r:embed="rId6">
            <a:alphaModFix/>
          </a:blip>
          <a:srcRect b="0" l="0" r="0" t="0"/>
          <a:stretch/>
        </p:blipFill>
        <p:spPr>
          <a:xfrm>
            <a:off x="7420015" y="562709"/>
            <a:ext cx="1079339" cy="1513998"/>
          </a:xfrm>
          <a:prstGeom prst="rect">
            <a:avLst/>
          </a:prstGeom>
          <a:noFill/>
          <a:ln>
            <a:noFill/>
          </a:ln>
        </p:spPr>
      </p:pic>
      <p:grpSp>
        <p:nvGrpSpPr>
          <p:cNvPr id="4814" name="Google Shape;4814;p13"/>
          <p:cNvGrpSpPr/>
          <p:nvPr/>
        </p:nvGrpSpPr>
        <p:grpSpPr>
          <a:xfrm>
            <a:off x="906490" y="4202808"/>
            <a:ext cx="1864511" cy="922034"/>
            <a:chOff x="6861598" y="1612241"/>
            <a:chExt cx="1864511" cy="922034"/>
          </a:xfrm>
        </p:grpSpPr>
        <p:sp>
          <p:nvSpPr>
            <p:cNvPr id="4815" name="Google Shape;4815;p13"/>
            <p:cNvSpPr/>
            <p:nvPr/>
          </p:nvSpPr>
          <p:spPr>
            <a:xfrm>
              <a:off x="7189260" y="1612241"/>
              <a:ext cx="750526" cy="461665"/>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b="1" lang="en-US" sz="2400">
                  <a:solidFill>
                    <a:schemeClr val="dk1"/>
                  </a:solidFill>
                  <a:latin typeface="Arial"/>
                  <a:ea typeface="Arial"/>
                  <a:cs typeface="Arial"/>
                  <a:sym typeface="Arial"/>
                </a:rPr>
                <a:t>Cày</a:t>
              </a:r>
              <a:endParaRPr sz="1800">
                <a:solidFill>
                  <a:schemeClr val="dk1"/>
                </a:solidFill>
                <a:latin typeface="Arial"/>
                <a:ea typeface="Arial"/>
                <a:cs typeface="Arial"/>
                <a:sym typeface="Arial"/>
              </a:endParaRPr>
            </a:p>
          </p:txBody>
        </p:sp>
        <p:sp>
          <p:nvSpPr>
            <p:cNvPr id="4816" name="Google Shape;4816;p13"/>
            <p:cNvSpPr/>
            <p:nvPr/>
          </p:nvSpPr>
          <p:spPr>
            <a:xfrm>
              <a:off x="6861598" y="2220343"/>
              <a:ext cx="1864511" cy="313932"/>
            </a:xfrm>
            <a:prstGeom prst="rect">
              <a:avLst/>
            </a:prstGeom>
            <a:noFill/>
            <a:ln>
              <a:noFill/>
            </a:ln>
          </p:spPr>
          <p:txBody>
            <a:bodyPr anchorCtr="0" anchor="t" bIns="45700" lIns="91425" spcFirstLastPara="1" rIns="91425" wrap="square" tIns="45700">
              <a:spAutoFit/>
            </a:bodyPr>
            <a:lstStyle/>
            <a:p>
              <a:pPr indent="0" lvl="0" marL="0" marR="0" rtl="0" algn="r">
                <a:lnSpc>
                  <a:spcPct val="90000"/>
                </a:lnSpc>
                <a:spcBef>
                  <a:spcPts val="0"/>
                </a:spcBef>
                <a:spcAft>
                  <a:spcPts val="0"/>
                </a:spcAft>
                <a:buNone/>
              </a:pPr>
              <a:r>
                <a:t/>
              </a:r>
              <a:endParaRPr sz="1600">
                <a:solidFill>
                  <a:srgbClr val="4E4E4E"/>
                </a:solidFill>
                <a:latin typeface="Arial"/>
                <a:ea typeface="Arial"/>
                <a:cs typeface="Arial"/>
                <a:sym typeface="Arial"/>
              </a:endParaRPr>
            </a:p>
          </p:txBody>
        </p:sp>
        <p:cxnSp>
          <p:nvCxnSpPr>
            <p:cNvPr id="4817" name="Google Shape;4817;p13"/>
            <p:cNvCxnSpPr/>
            <p:nvPr/>
          </p:nvCxnSpPr>
          <p:spPr>
            <a:xfrm>
              <a:off x="7269687" y="2122718"/>
              <a:ext cx="1355410" cy="0"/>
            </a:xfrm>
            <a:prstGeom prst="straightConnector1">
              <a:avLst/>
            </a:prstGeom>
            <a:noFill/>
            <a:ln cap="flat" cmpd="sng" w="9525">
              <a:solidFill>
                <a:schemeClr val="dk1"/>
              </a:solidFill>
              <a:prstDash val="solid"/>
              <a:bevel/>
              <a:headEnd len="med" w="med" type="none"/>
              <a:tailEnd len="med" w="med" type="none"/>
            </a:ln>
          </p:spPr>
        </p:cxnSp>
      </p:grpSp>
      <p:grpSp>
        <p:nvGrpSpPr>
          <p:cNvPr id="4818" name="Google Shape;4818;p13"/>
          <p:cNvGrpSpPr/>
          <p:nvPr/>
        </p:nvGrpSpPr>
        <p:grpSpPr>
          <a:xfrm>
            <a:off x="1159483" y="940449"/>
            <a:ext cx="1864511" cy="1258340"/>
            <a:chOff x="6861598" y="1625774"/>
            <a:chExt cx="1864511" cy="1258340"/>
          </a:xfrm>
        </p:grpSpPr>
        <p:sp>
          <p:nvSpPr>
            <p:cNvPr id="4819" name="Google Shape;4819;p13"/>
            <p:cNvSpPr/>
            <p:nvPr/>
          </p:nvSpPr>
          <p:spPr>
            <a:xfrm>
              <a:off x="7159526" y="1625774"/>
              <a:ext cx="699230" cy="400110"/>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b="1" lang="en-US" sz="2000">
                  <a:solidFill>
                    <a:schemeClr val="dk1"/>
                  </a:solidFill>
                  <a:latin typeface="Arial"/>
                  <a:ea typeface="Arial"/>
                  <a:cs typeface="Arial"/>
                  <a:sym typeface="Arial"/>
                </a:rPr>
                <a:t>Bừa</a:t>
              </a:r>
              <a:endParaRPr sz="1600">
                <a:solidFill>
                  <a:schemeClr val="dk1"/>
                </a:solidFill>
                <a:latin typeface="Arial"/>
                <a:ea typeface="Arial"/>
                <a:cs typeface="Arial"/>
                <a:sym typeface="Arial"/>
              </a:endParaRPr>
            </a:p>
          </p:txBody>
        </p:sp>
        <p:sp>
          <p:nvSpPr>
            <p:cNvPr id="4820" name="Google Shape;4820;p13"/>
            <p:cNvSpPr/>
            <p:nvPr/>
          </p:nvSpPr>
          <p:spPr>
            <a:xfrm>
              <a:off x="6861598" y="2220343"/>
              <a:ext cx="1864511" cy="663771"/>
            </a:xfrm>
            <a:prstGeom prst="rect">
              <a:avLst/>
            </a:prstGeom>
            <a:noFill/>
            <a:ln>
              <a:noFill/>
            </a:ln>
          </p:spPr>
          <p:txBody>
            <a:bodyPr anchorCtr="0" anchor="t" bIns="45700" lIns="91425" spcFirstLastPara="1" rIns="91425" wrap="square" tIns="45700">
              <a:spAutoFit/>
            </a:bodyPr>
            <a:lstStyle/>
            <a:p>
              <a:pPr indent="0" lvl="0" marL="0" marR="0" rtl="0" algn="r">
                <a:lnSpc>
                  <a:spcPct val="90000"/>
                </a:lnSpc>
                <a:spcBef>
                  <a:spcPts val="0"/>
                </a:spcBef>
                <a:spcAft>
                  <a:spcPts val="0"/>
                </a:spcAft>
                <a:buNone/>
              </a:pPr>
              <a:r>
                <a:t/>
              </a:r>
              <a:endParaRPr sz="1600">
                <a:solidFill>
                  <a:srgbClr val="4E4E4E"/>
                </a:solidFill>
                <a:latin typeface="Arial"/>
                <a:ea typeface="Arial"/>
                <a:cs typeface="Arial"/>
                <a:sym typeface="Arial"/>
              </a:endParaRPr>
            </a:p>
            <a:p>
              <a:pPr indent="0" lvl="0" marL="0" marR="0" rtl="0" algn="r">
                <a:lnSpc>
                  <a:spcPct val="90000"/>
                </a:lnSpc>
                <a:spcBef>
                  <a:spcPts val="1000"/>
                </a:spcBef>
                <a:spcAft>
                  <a:spcPts val="0"/>
                </a:spcAft>
                <a:buNone/>
              </a:pPr>
              <a:r>
                <a:t/>
              </a:r>
              <a:endParaRPr sz="1600">
                <a:solidFill>
                  <a:srgbClr val="4E4E4E"/>
                </a:solidFill>
                <a:latin typeface="Arial"/>
                <a:ea typeface="Arial"/>
                <a:cs typeface="Arial"/>
                <a:sym typeface="Arial"/>
              </a:endParaRPr>
            </a:p>
          </p:txBody>
        </p:sp>
        <p:cxnSp>
          <p:nvCxnSpPr>
            <p:cNvPr id="4821" name="Google Shape;4821;p13"/>
            <p:cNvCxnSpPr/>
            <p:nvPr/>
          </p:nvCxnSpPr>
          <p:spPr>
            <a:xfrm>
              <a:off x="7269687" y="2122718"/>
              <a:ext cx="1355410" cy="0"/>
            </a:xfrm>
            <a:prstGeom prst="straightConnector1">
              <a:avLst/>
            </a:prstGeom>
            <a:noFill/>
            <a:ln cap="flat" cmpd="sng" w="9525">
              <a:solidFill>
                <a:schemeClr val="dk1"/>
              </a:solidFill>
              <a:prstDash val="solid"/>
              <a:bevel/>
              <a:headEnd len="med" w="med" type="none"/>
              <a:tailEnd len="med" w="med" type="none"/>
            </a:ln>
          </p:spPr>
        </p:cxnSp>
      </p:grpSp>
      <p:grpSp>
        <p:nvGrpSpPr>
          <p:cNvPr id="4822" name="Google Shape;4822;p13"/>
          <p:cNvGrpSpPr/>
          <p:nvPr/>
        </p:nvGrpSpPr>
        <p:grpSpPr>
          <a:xfrm flipH="1">
            <a:off x="8799520" y="603449"/>
            <a:ext cx="1864511" cy="921144"/>
            <a:chOff x="6861598" y="1613131"/>
            <a:chExt cx="1864511" cy="921144"/>
          </a:xfrm>
        </p:grpSpPr>
        <p:sp>
          <p:nvSpPr>
            <p:cNvPr id="4823" name="Google Shape;4823;p13"/>
            <p:cNvSpPr/>
            <p:nvPr/>
          </p:nvSpPr>
          <p:spPr>
            <a:xfrm flipH="1">
              <a:off x="7396750" y="1613131"/>
              <a:ext cx="1313180" cy="461665"/>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b="1" lang="en-US" sz="2400">
                  <a:solidFill>
                    <a:schemeClr val="dk1"/>
                  </a:solidFill>
                  <a:latin typeface="Arial"/>
                  <a:ea typeface="Arial"/>
                  <a:cs typeface="Arial"/>
                  <a:sym typeface="Arial"/>
                </a:rPr>
                <a:t>Đập đất</a:t>
              </a:r>
              <a:endParaRPr sz="1800">
                <a:solidFill>
                  <a:schemeClr val="dk1"/>
                </a:solidFill>
                <a:latin typeface="Arial"/>
                <a:ea typeface="Arial"/>
                <a:cs typeface="Arial"/>
                <a:sym typeface="Arial"/>
              </a:endParaRPr>
            </a:p>
          </p:txBody>
        </p:sp>
        <p:sp>
          <p:nvSpPr>
            <p:cNvPr id="4824" name="Google Shape;4824;p13"/>
            <p:cNvSpPr/>
            <p:nvPr/>
          </p:nvSpPr>
          <p:spPr>
            <a:xfrm flipH="1">
              <a:off x="6861598" y="2220343"/>
              <a:ext cx="1864511" cy="313932"/>
            </a:xfrm>
            <a:prstGeom prst="rect">
              <a:avLst/>
            </a:prstGeom>
            <a:noFill/>
            <a:ln>
              <a:noFill/>
            </a:ln>
          </p:spPr>
          <p:txBody>
            <a:bodyPr anchorCtr="0" anchor="t" bIns="45700" lIns="91425" spcFirstLastPara="1" rIns="91425" wrap="square" tIns="45700">
              <a:spAutoFit/>
            </a:bodyPr>
            <a:lstStyle/>
            <a:p>
              <a:pPr indent="0" lvl="0" marL="0" marR="0" rtl="0" algn="l">
                <a:lnSpc>
                  <a:spcPct val="90000"/>
                </a:lnSpc>
                <a:spcBef>
                  <a:spcPts val="0"/>
                </a:spcBef>
                <a:spcAft>
                  <a:spcPts val="0"/>
                </a:spcAft>
                <a:buNone/>
              </a:pPr>
              <a:r>
                <a:t/>
              </a:r>
              <a:endParaRPr sz="1600">
                <a:solidFill>
                  <a:srgbClr val="4E4E4E"/>
                </a:solidFill>
                <a:latin typeface="Arial"/>
                <a:ea typeface="Arial"/>
                <a:cs typeface="Arial"/>
                <a:sym typeface="Arial"/>
              </a:endParaRPr>
            </a:p>
          </p:txBody>
        </p:sp>
        <p:cxnSp>
          <p:nvCxnSpPr>
            <p:cNvPr id="4825" name="Google Shape;4825;p13"/>
            <p:cNvCxnSpPr/>
            <p:nvPr/>
          </p:nvCxnSpPr>
          <p:spPr>
            <a:xfrm rot="10800000">
              <a:off x="7269687" y="2122718"/>
              <a:ext cx="1355410" cy="0"/>
            </a:xfrm>
            <a:prstGeom prst="straightConnector1">
              <a:avLst/>
            </a:prstGeom>
            <a:noFill/>
            <a:ln cap="flat" cmpd="sng" w="9525">
              <a:solidFill>
                <a:schemeClr val="dk1"/>
              </a:solidFill>
              <a:prstDash val="solid"/>
              <a:bevel/>
              <a:headEnd len="med" w="med" type="none"/>
              <a:tailEnd len="med" w="med" type="none"/>
            </a:ln>
          </p:spPr>
        </p:cxnSp>
      </p:grpSp>
      <p:grpSp>
        <p:nvGrpSpPr>
          <p:cNvPr id="4826" name="Google Shape;4826;p13"/>
          <p:cNvGrpSpPr/>
          <p:nvPr/>
        </p:nvGrpSpPr>
        <p:grpSpPr>
          <a:xfrm flipH="1">
            <a:off x="9737431" y="4271048"/>
            <a:ext cx="1864511" cy="921144"/>
            <a:chOff x="6861598" y="1613131"/>
            <a:chExt cx="1864511" cy="921144"/>
          </a:xfrm>
        </p:grpSpPr>
        <p:sp>
          <p:nvSpPr>
            <p:cNvPr id="4827" name="Google Shape;4827;p13"/>
            <p:cNvSpPr/>
            <p:nvPr/>
          </p:nvSpPr>
          <p:spPr>
            <a:xfrm flipH="1">
              <a:off x="7058516" y="1613131"/>
              <a:ext cx="1651414" cy="461665"/>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b="1" lang="en-US" sz="2400">
                  <a:solidFill>
                    <a:schemeClr val="dk1"/>
                  </a:solidFill>
                  <a:latin typeface="Arial"/>
                  <a:ea typeface="Arial"/>
                  <a:cs typeface="Arial"/>
                  <a:sym typeface="Arial"/>
                </a:rPr>
                <a:t>Lên luống</a:t>
              </a:r>
              <a:endParaRPr sz="1800">
                <a:solidFill>
                  <a:schemeClr val="dk1"/>
                </a:solidFill>
                <a:latin typeface="Arial"/>
                <a:ea typeface="Arial"/>
                <a:cs typeface="Arial"/>
                <a:sym typeface="Arial"/>
              </a:endParaRPr>
            </a:p>
          </p:txBody>
        </p:sp>
        <p:sp>
          <p:nvSpPr>
            <p:cNvPr id="4828" name="Google Shape;4828;p13"/>
            <p:cNvSpPr/>
            <p:nvPr/>
          </p:nvSpPr>
          <p:spPr>
            <a:xfrm flipH="1">
              <a:off x="6861598" y="2220343"/>
              <a:ext cx="1864511" cy="313932"/>
            </a:xfrm>
            <a:prstGeom prst="rect">
              <a:avLst/>
            </a:prstGeom>
            <a:noFill/>
            <a:ln>
              <a:noFill/>
            </a:ln>
          </p:spPr>
          <p:txBody>
            <a:bodyPr anchorCtr="0" anchor="t" bIns="45700" lIns="91425" spcFirstLastPara="1" rIns="91425" wrap="square" tIns="45700">
              <a:spAutoFit/>
            </a:bodyPr>
            <a:lstStyle/>
            <a:p>
              <a:pPr indent="0" lvl="0" marL="0" marR="0" rtl="0" algn="l">
                <a:lnSpc>
                  <a:spcPct val="90000"/>
                </a:lnSpc>
                <a:spcBef>
                  <a:spcPts val="0"/>
                </a:spcBef>
                <a:spcAft>
                  <a:spcPts val="0"/>
                </a:spcAft>
                <a:buNone/>
              </a:pPr>
              <a:r>
                <a:t/>
              </a:r>
              <a:endParaRPr sz="1600">
                <a:solidFill>
                  <a:srgbClr val="4E4E4E"/>
                </a:solidFill>
                <a:latin typeface="Arial"/>
                <a:ea typeface="Arial"/>
                <a:cs typeface="Arial"/>
                <a:sym typeface="Arial"/>
              </a:endParaRPr>
            </a:p>
          </p:txBody>
        </p:sp>
        <p:cxnSp>
          <p:nvCxnSpPr>
            <p:cNvPr id="4829" name="Google Shape;4829;p13"/>
            <p:cNvCxnSpPr/>
            <p:nvPr/>
          </p:nvCxnSpPr>
          <p:spPr>
            <a:xfrm rot="10800000">
              <a:off x="7269687" y="2122718"/>
              <a:ext cx="1355410" cy="0"/>
            </a:xfrm>
            <a:prstGeom prst="straightConnector1">
              <a:avLst/>
            </a:prstGeom>
            <a:noFill/>
            <a:ln cap="flat" cmpd="sng" w="9525">
              <a:solidFill>
                <a:schemeClr val="dk1"/>
              </a:solidFill>
              <a:prstDash val="solid"/>
              <a:bevel/>
              <a:headEnd len="med" w="med" type="none"/>
              <a:tailEnd len="med" w="med" type="none"/>
            </a:ln>
          </p:spPr>
        </p:cxnSp>
      </p:grpSp>
    </p:spTree>
  </p:cSld>
  <p:clrMapOvr>
    <a:masterClrMapping/>
  </p:clrMapOvr>
</p:sld>
</file>

<file path=ppt/slides/slide1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833" name="Shape 4833"/>
        <p:cNvGrpSpPr/>
        <p:nvPr/>
      </p:nvGrpSpPr>
      <p:grpSpPr>
        <a:xfrm>
          <a:off x="0" y="0"/>
          <a:ext cx="0" cy="0"/>
          <a:chOff x="0" y="0"/>
          <a:chExt cx="0" cy="0"/>
        </a:xfrm>
      </p:grpSpPr>
      <p:pic>
        <p:nvPicPr>
          <p:cNvPr id="4834" name="Google Shape;4834;p14"/>
          <p:cNvPicPr preferRelativeResize="0"/>
          <p:nvPr/>
        </p:nvPicPr>
        <p:blipFill rotWithShape="1">
          <a:blip r:embed="rId3">
            <a:alphaModFix/>
          </a:blip>
          <a:srcRect b="34849" l="59181" r="29263" t="36596"/>
          <a:stretch/>
        </p:blipFill>
        <p:spPr>
          <a:xfrm>
            <a:off x="7425645" y="3657415"/>
            <a:ext cx="1441450" cy="1441450"/>
          </a:xfrm>
          <a:custGeom>
            <a:rect b="b" l="l" r="r" t="t"/>
            <a:pathLst>
              <a:path extrusionOk="0" h="1441450" w="1441450">
                <a:moveTo>
                  <a:pt x="0" y="0"/>
                </a:moveTo>
                <a:lnTo>
                  <a:pt x="1441450" y="0"/>
                </a:lnTo>
                <a:lnTo>
                  <a:pt x="1441450" y="1441450"/>
                </a:lnTo>
                <a:lnTo>
                  <a:pt x="0" y="1441450"/>
                </a:lnTo>
                <a:close/>
              </a:path>
            </a:pathLst>
          </a:custGeom>
          <a:noFill/>
          <a:ln cap="flat" cmpd="sng" w="9525">
            <a:solidFill>
              <a:srgbClr val="A35318"/>
            </a:solidFill>
            <a:prstDash val="solid"/>
            <a:round/>
            <a:headEnd len="sm" w="sm" type="none"/>
            <a:tailEnd len="sm" w="sm" type="none"/>
          </a:ln>
        </p:spPr>
      </p:pic>
      <p:pic>
        <p:nvPicPr>
          <p:cNvPr id="4835" name="Google Shape;4835;p14"/>
          <p:cNvPicPr preferRelativeResize="0"/>
          <p:nvPr/>
        </p:nvPicPr>
        <p:blipFill rotWithShape="1">
          <a:blip r:embed="rId3">
            <a:alphaModFix/>
          </a:blip>
          <a:srcRect b="27531" l="23520" r="64935" t="43913"/>
          <a:stretch/>
        </p:blipFill>
        <p:spPr>
          <a:xfrm>
            <a:off x="5988958" y="3657415"/>
            <a:ext cx="1439862" cy="1441450"/>
          </a:xfrm>
          <a:custGeom>
            <a:rect b="b" l="l" r="r" t="t"/>
            <a:pathLst>
              <a:path extrusionOk="0" h="1441450" w="1439862">
                <a:moveTo>
                  <a:pt x="0" y="0"/>
                </a:moveTo>
                <a:lnTo>
                  <a:pt x="1439862" y="0"/>
                </a:lnTo>
                <a:lnTo>
                  <a:pt x="1439862" y="1441450"/>
                </a:lnTo>
                <a:lnTo>
                  <a:pt x="0" y="1441450"/>
                </a:lnTo>
                <a:close/>
              </a:path>
            </a:pathLst>
          </a:custGeom>
          <a:noFill/>
          <a:ln cap="flat" cmpd="sng" w="9525">
            <a:solidFill>
              <a:srgbClr val="A35318"/>
            </a:solidFill>
            <a:prstDash val="solid"/>
            <a:round/>
            <a:headEnd len="sm" w="sm" type="none"/>
            <a:tailEnd len="sm" w="sm" type="none"/>
          </a:ln>
        </p:spPr>
      </p:pic>
      <p:pic>
        <p:nvPicPr>
          <p:cNvPr id="4836" name="Google Shape;4836;p14"/>
          <p:cNvPicPr preferRelativeResize="0"/>
          <p:nvPr/>
        </p:nvPicPr>
        <p:blipFill rotWithShape="1">
          <a:blip r:embed="rId3">
            <a:alphaModFix/>
          </a:blip>
          <a:srcRect b="25971" l="16156" r="72300" t="45473"/>
          <a:stretch/>
        </p:blipFill>
        <p:spPr>
          <a:xfrm>
            <a:off x="10307051" y="790483"/>
            <a:ext cx="1439863" cy="1441450"/>
          </a:xfrm>
          <a:custGeom>
            <a:rect b="b" l="l" r="r" t="t"/>
            <a:pathLst>
              <a:path extrusionOk="0" h="1441450" w="1439863">
                <a:moveTo>
                  <a:pt x="0" y="0"/>
                </a:moveTo>
                <a:lnTo>
                  <a:pt x="1439863" y="0"/>
                </a:lnTo>
                <a:lnTo>
                  <a:pt x="1439863" y="1441450"/>
                </a:lnTo>
                <a:lnTo>
                  <a:pt x="0" y="1441450"/>
                </a:lnTo>
                <a:close/>
              </a:path>
            </a:pathLst>
          </a:custGeom>
          <a:noFill/>
          <a:ln cap="flat" cmpd="sng" w="9525">
            <a:solidFill>
              <a:srgbClr val="A35318"/>
            </a:solidFill>
            <a:prstDash val="solid"/>
            <a:round/>
            <a:headEnd len="sm" w="sm" type="none"/>
            <a:tailEnd len="sm" w="sm" type="none"/>
          </a:ln>
        </p:spPr>
      </p:pic>
      <p:pic>
        <p:nvPicPr>
          <p:cNvPr id="4837" name="Google Shape;4837;p14"/>
          <p:cNvPicPr preferRelativeResize="0"/>
          <p:nvPr/>
        </p:nvPicPr>
        <p:blipFill rotWithShape="1">
          <a:blip r:embed="rId3">
            <a:alphaModFix/>
          </a:blip>
          <a:srcRect b="22953" l="45872" r="42585" t="48490"/>
          <a:stretch/>
        </p:blipFill>
        <p:spPr>
          <a:xfrm>
            <a:off x="10314895" y="2223903"/>
            <a:ext cx="1439863" cy="1441450"/>
          </a:xfrm>
          <a:custGeom>
            <a:rect b="b" l="l" r="r" t="t"/>
            <a:pathLst>
              <a:path extrusionOk="0" h="1441450" w="1439863">
                <a:moveTo>
                  <a:pt x="0" y="0"/>
                </a:moveTo>
                <a:lnTo>
                  <a:pt x="1439863" y="0"/>
                </a:lnTo>
                <a:lnTo>
                  <a:pt x="1439863" y="1441450"/>
                </a:lnTo>
                <a:lnTo>
                  <a:pt x="0" y="1441450"/>
                </a:lnTo>
                <a:close/>
              </a:path>
            </a:pathLst>
          </a:custGeom>
          <a:noFill/>
          <a:ln cap="flat" cmpd="sng" w="9525">
            <a:solidFill>
              <a:srgbClr val="A35318"/>
            </a:solidFill>
            <a:prstDash val="solid"/>
            <a:round/>
            <a:headEnd len="sm" w="sm" type="none"/>
            <a:tailEnd len="sm" w="sm" type="none"/>
          </a:ln>
        </p:spPr>
      </p:pic>
      <p:pic>
        <p:nvPicPr>
          <p:cNvPr id="4838" name="Google Shape;4838;p14"/>
          <p:cNvPicPr preferRelativeResize="0"/>
          <p:nvPr/>
        </p:nvPicPr>
        <p:blipFill rotWithShape="1">
          <a:blip r:embed="rId3">
            <a:alphaModFix/>
          </a:blip>
          <a:srcRect b="20826" l="33820" r="54623" t="50619"/>
          <a:stretch/>
        </p:blipFill>
        <p:spPr>
          <a:xfrm>
            <a:off x="8876620" y="2223903"/>
            <a:ext cx="1441450" cy="1441450"/>
          </a:xfrm>
          <a:custGeom>
            <a:rect b="b" l="l" r="r" t="t"/>
            <a:pathLst>
              <a:path extrusionOk="0" h="1441450" w="1441450">
                <a:moveTo>
                  <a:pt x="0" y="0"/>
                </a:moveTo>
                <a:lnTo>
                  <a:pt x="1441450" y="0"/>
                </a:lnTo>
                <a:lnTo>
                  <a:pt x="1441450" y="1441450"/>
                </a:lnTo>
                <a:lnTo>
                  <a:pt x="0" y="1441450"/>
                </a:lnTo>
                <a:close/>
              </a:path>
            </a:pathLst>
          </a:custGeom>
          <a:noFill/>
          <a:ln cap="flat" cmpd="sng" w="9525">
            <a:solidFill>
              <a:srgbClr val="A35318"/>
            </a:solidFill>
            <a:prstDash val="solid"/>
            <a:round/>
            <a:headEnd len="sm" w="sm" type="none"/>
            <a:tailEnd len="sm" w="sm" type="none"/>
          </a:ln>
        </p:spPr>
      </p:pic>
      <p:pic>
        <p:nvPicPr>
          <p:cNvPr id="4839" name="Google Shape;4839;p14"/>
          <p:cNvPicPr preferRelativeResize="0"/>
          <p:nvPr/>
        </p:nvPicPr>
        <p:blipFill rotWithShape="1">
          <a:blip r:embed="rId4">
            <a:alphaModFix/>
          </a:blip>
          <a:srcRect b="57133" l="71207" r="17230" t="14310"/>
          <a:stretch/>
        </p:blipFill>
        <p:spPr>
          <a:xfrm>
            <a:off x="7416120" y="2223903"/>
            <a:ext cx="1441450" cy="1441450"/>
          </a:xfrm>
          <a:custGeom>
            <a:rect b="b" l="l" r="r" t="t"/>
            <a:pathLst>
              <a:path extrusionOk="0" h="1441450" w="1441450">
                <a:moveTo>
                  <a:pt x="0" y="0"/>
                </a:moveTo>
                <a:lnTo>
                  <a:pt x="1441450" y="0"/>
                </a:lnTo>
                <a:lnTo>
                  <a:pt x="1441450" y="1441450"/>
                </a:lnTo>
                <a:lnTo>
                  <a:pt x="0" y="1441450"/>
                </a:lnTo>
                <a:close/>
              </a:path>
            </a:pathLst>
          </a:custGeom>
          <a:noFill/>
          <a:ln cap="flat" cmpd="sng" w="9525">
            <a:solidFill>
              <a:srgbClr val="A35318"/>
            </a:solidFill>
            <a:prstDash val="solid"/>
            <a:round/>
            <a:headEnd len="sm" w="sm" type="none"/>
            <a:tailEnd len="sm" w="sm" type="none"/>
          </a:ln>
        </p:spPr>
      </p:pic>
      <p:pic>
        <p:nvPicPr>
          <p:cNvPr id="4840" name="Google Shape;4840;p14"/>
          <p:cNvPicPr preferRelativeResize="0"/>
          <p:nvPr/>
        </p:nvPicPr>
        <p:blipFill rotWithShape="1">
          <a:blip r:embed="rId3">
            <a:alphaModFix/>
          </a:blip>
          <a:srcRect b="36649" l="2002" r="80105" t="19136"/>
          <a:stretch/>
        </p:blipFill>
        <p:spPr>
          <a:xfrm>
            <a:off x="4537983" y="2223903"/>
            <a:ext cx="1441450" cy="1422290"/>
          </a:xfrm>
          <a:custGeom>
            <a:rect b="b" l="l" r="r" t="t"/>
            <a:pathLst>
              <a:path extrusionOk="0" h="1441450" w="1441450">
                <a:moveTo>
                  <a:pt x="0" y="0"/>
                </a:moveTo>
                <a:lnTo>
                  <a:pt x="1441450" y="0"/>
                </a:lnTo>
                <a:lnTo>
                  <a:pt x="1441450" y="1441450"/>
                </a:lnTo>
                <a:lnTo>
                  <a:pt x="0" y="1441450"/>
                </a:lnTo>
                <a:close/>
              </a:path>
            </a:pathLst>
          </a:custGeom>
          <a:noFill/>
          <a:ln cap="flat" cmpd="sng" w="9525">
            <a:solidFill>
              <a:srgbClr val="A35318"/>
            </a:solidFill>
            <a:prstDash val="solid"/>
            <a:round/>
            <a:headEnd len="sm" w="sm" type="none"/>
            <a:tailEnd len="sm" w="sm" type="none"/>
          </a:ln>
        </p:spPr>
      </p:pic>
      <p:sp>
        <p:nvSpPr>
          <p:cNvPr id="4841" name="Google Shape;4841;p14"/>
          <p:cNvSpPr/>
          <p:nvPr/>
        </p:nvSpPr>
        <p:spPr>
          <a:xfrm>
            <a:off x="-2841297" y="3374657"/>
            <a:ext cx="5570886" cy="5570884"/>
          </a:xfrm>
          <a:prstGeom prst="ellipse">
            <a:avLst/>
          </a:prstGeom>
          <a:solidFill>
            <a:srgbClr val="D8D8D8"/>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grpSp>
        <p:nvGrpSpPr>
          <p:cNvPr id="4842" name="Google Shape;4842;p14"/>
          <p:cNvGrpSpPr/>
          <p:nvPr/>
        </p:nvGrpSpPr>
        <p:grpSpPr>
          <a:xfrm flipH="1">
            <a:off x="-1398211" y="4731522"/>
            <a:ext cx="3873955" cy="2020224"/>
            <a:chOff x="-194387" y="3651136"/>
            <a:chExt cx="6156624" cy="3210610"/>
          </a:xfrm>
        </p:grpSpPr>
        <p:sp>
          <p:nvSpPr>
            <p:cNvPr id="4843" name="Google Shape;4843;p14"/>
            <p:cNvSpPr/>
            <p:nvPr/>
          </p:nvSpPr>
          <p:spPr>
            <a:xfrm>
              <a:off x="-194387" y="6663295"/>
              <a:ext cx="5769177" cy="198451"/>
            </a:xfrm>
            <a:custGeom>
              <a:rect b="b" l="l" r="r" t="t"/>
              <a:pathLst>
                <a:path extrusionOk="0" h="56" w="2951">
                  <a:moveTo>
                    <a:pt x="2945" y="19"/>
                  </a:moveTo>
                  <a:cubicBezTo>
                    <a:pt x="2945" y="30"/>
                    <a:pt x="2951" y="56"/>
                    <a:pt x="2927" y="56"/>
                  </a:cubicBezTo>
                  <a:cubicBezTo>
                    <a:pt x="25" y="56"/>
                    <a:pt x="25" y="56"/>
                    <a:pt x="25" y="56"/>
                  </a:cubicBezTo>
                  <a:cubicBezTo>
                    <a:pt x="0" y="56"/>
                    <a:pt x="6" y="25"/>
                    <a:pt x="6" y="14"/>
                  </a:cubicBezTo>
                  <a:cubicBezTo>
                    <a:pt x="5" y="36"/>
                    <a:pt x="5" y="36"/>
                    <a:pt x="5" y="36"/>
                  </a:cubicBezTo>
                  <a:cubicBezTo>
                    <a:pt x="5" y="26"/>
                    <a:pt x="14" y="0"/>
                    <a:pt x="25" y="0"/>
                  </a:cubicBezTo>
                  <a:cubicBezTo>
                    <a:pt x="2927" y="0"/>
                    <a:pt x="2927" y="0"/>
                    <a:pt x="2927" y="0"/>
                  </a:cubicBezTo>
                  <a:cubicBezTo>
                    <a:pt x="2938" y="0"/>
                    <a:pt x="2945" y="26"/>
                    <a:pt x="2945" y="36"/>
                  </a:cubicBezTo>
                  <a:lnTo>
                    <a:pt x="2945" y="19"/>
                  </a:lnTo>
                  <a:close/>
                </a:path>
              </a:pathLst>
            </a:custGeom>
            <a:solidFill>
              <a:srgbClr val="44636A"/>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844" name="Google Shape;4844;p14"/>
            <p:cNvSpPr/>
            <p:nvPr/>
          </p:nvSpPr>
          <p:spPr>
            <a:xfrm>
              <a:off x="1156951" y="5999441"/>
              <a:ext cx="368547" cy="670944"/>
            </a:xfrm>
            <a:custGeom>
              <a:rect b="b" l="l" r="r" t="t"/>
              <a:pathLst>
                <a:path extrusionOk="0" h="151" w="88">
                  <a:moveTo>
                    <a:pt x="0" y="151"/>
                  </a:moveTo>
                  <a:cubicBezTo>
                    <a:pt x="0" y="151"/>
                    <a:pt x="0" y="150"/>
                    <a:pt x="0" y="149"/>
                  </a:cubicBezTo>
                  <a:cubicBezTo>
                    <a:pt x="0" y="147"/>
                    <a:pt x="0" y="145"/>
                    <a:pt x="0" y="143"/>
                  </a:cubicBezTo>
                  <a:cubicBezTo>
                    <a:pt x="0" y="137"/>
                    <a:pt x="1" y="130"/>
                    <a:pt x="2" y="121"/>
                  </a:cubicBezTo>
                  <a:cubicBezTo>
                    <a:pt x="3" y="112"/>
                    <a:pt x="5" y="102"/>
                    <a:pt x="7" y="91"/>
                  </a:cubicBezTo>
                  <a:cubicBezTo>
                    <a:pt x="9" y="86"/>
                    <a:pt x="10" y="80"/>
                    <a:pt x="12" y="75"/>
                  </a:cubicBezTo>
                  <a:cubicBezTo>
                    <a:pt x="14" y="69"/>
                    <a:pt x="17" y="64"/>
                    <a:pt x="19" y="58"/>
                  </a:cubicBezTo>
                  <a:cubicBezTo>
                    <a:pt x="22" y="53"/>
                    <a:pt x="25" y="48"/>
                    <a:pt x="28" y="43"/>
                  </a:cubicBezTo>
                  <a:cubicBezTo>
                    <a:pt x="31" y="39"/>
                    <a:pt x="31" y="39"/>
                    <a:pt x="31" y="39"/>
                  </a:cubicBezTo>
                  <a:cubicBezTo>
                    <a:pt x="33" y="36"/>
                    <a:pt x="33" y="36"/>
                    <a:pt x="33" y="36"/>
                  </a:cubicBezTo>
                  <a:cubicBezTo>
                    <a:pt x="35" y="34"/>
                    <a:pt x="37" y="32"/>
                    <a:pt x="39" y="30"/>
                  </a:cubicBezTo>
                  <a:cubicBezTo>
                    <a:pt x="43" y="26"/>
                    <a:pt x="46" y="22"/>
                    <a:pt x="50" y="19"/>
                  </a:cubicBezTo>
                  <a:cubicBezTo>
                    <a:pt x="54" y="16"/>
                    <a:pt x="58" y="13"/>
                    <a:pt x="62" y="11"/>
                  </a:cubicBezTo>
                  <a:cubicBezTo>
                    <a:pt x="66" y="8"/>
                    <a:pt x="69" y="7"/>
                    <a:pt x="72" y="5"/>
                  </a:cubicBezTo>
                  <a:cubicBezTo>
                    <a:pt x="76" y="4"/>
                    <a:pt x="78" y="3"/>
                    <a:pt x="81" y="2"/>
                  </a:cubicBezTo>
                  <a:cubicBezTo>
                    <a:pt x="85" y="0"/>
                    <a:pt x="88" y="0"/>
                    <a:pt x="88" y="0"/>
                  </a:cubicBezTo>
                  <a:cubicBezTo>
                    <a:pt x="88" y="0"/>
                    <a:pt x="86" y="1"/>
                    <a:pt x="81" y="3"/>
                  </a:cubicBezTo>
                  <a:cubicBezTo>
                    <a:pt x="79" y="4"/>
                    <a:pt x="76" y="6"/>
                    <a:pt x="73" y="7"/>
                  </a:cubicBezTo>
                  <a:cubicBezTo>
                    <a:pt x="71" y="9"/>
                    <a:pt x="67" y="11"/>
                    <a:pt x="64" y="14"/>
                  </a:cubicBezTo>
                  <a:cubicBezTo>
                    <a:pt x="61" y="17"/>
                    <a:pt x="58" y="20"/>
                    <a:pt x="54" y="23"/>
                  </a:cubicBezTo>
                  <a:cubicBezTo>
                    <a:pt x="51" y="27"/>
                    <a:pt x="48" y="30"/>
                    <a:pt x="45" y="35"/>
                  </a:cubicBezTo>
                  <a:cubicBezTo>
                    <a:pt x="44" y="37"/>
                    <a:pt x="42" y="39"/>
                    <a:pt x="41" y="41"/>
                  </a:cubicBezTo>
                  <a:cubicBezTo>
                    <a:pt x="39" y="45"/>
                    <a:pt x="39" y="45"/>
                    <a:pt x="39" y="45"/>
                  </a:cubicBezTo>
                  <a:cubicBezTo>
                    <a:pt x="37" y="48"/>
                    <a:pt x="37" y="48"/>
                    <a:pt x="37" y="48"/>
                  </a:cubicBezTo>
                  <a:cubicBezTo>
                    <a:pt x="35" y="53"/>
                    <a:pt x="33" y="58"/>
                    <a:pt x="31" y="63"/>
                  </a:cubicBezTo>
                  <a:cubicBezTo>
                    <a:pt x="30" y="68"/>
                    <a:pt x="28" y="74"/>
                    <a:pt x="27" y="79"/>
                  </a:cubicBezTo>
                  <a:cubicBezTo>
                    <a:pt x="26" y="84"/>
                    <a:pt x="25" y="89"/>
                    <a:pt x="25" y="94"/>
                  </a:cubicBezTo>
                  <a:cubicBezTo>
                    <a:pt x="24" y="104"/>
                    <a:pt x="23" y="114"/>
                    <a:pt x="23" y="122"/>
                  </a:cubicBezTo>
                  <a:cubicBezTo>
                    <a:pt x="24" y="130"/>
                    <a:pt x="24" y="137"/>
                    <a:pt x="25" y="141"/>
                  </a:cubicBezTo>
                  <a:cubicBezTo>
                    <a:pt x="25" y="144"/>
                    <a:pt x="25" y="145"/>
                    <a:pt x="26" y="147"/>
                  </a:cubicBezTo>
                  <a:cubicBezTo>
                    <a:pt x="26" y="148"/>
                    <a:pt x="26" y="148"/>
                    <a:pt x="26" y="148"/>
                  </a:cubicBezTo>
                  <a:lnTo>
                    <a:pt x="0" y="151"/>
                  </a:lnTo>
                  <a:close/>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845" name="Google Shape;4845;p14"/>
            <p:cNvSpPr/>
            <p:nvPr/>
          </p:nvSpPr>
          <p:spPr>
            <a:xfrm>
              <a:off x="1161676" y="5741931"/>
              <a:ext cx="531558" cy="559908"/>
            </a:xfrm>
            <a:custGeom>
              <a:rect b="b" l="l" r="r" t="t"/>
              <a:pathLst>
                <a:path extrusionOk="0" h="126" w="127">
                  <a:moveTo>
                    <a:pt x="127" y="60"/>
                  </a:moveTo>
                  <a:cubicBezTo>
                    <a:pt x="115" y="50"/>
                    <a:pt x="104" y="47"/>
                    <a:pt x="95" y="47"/>
                  </a:cubicBezTo>
                  <a:cubicBezTo>
                    <a:pt x="107" y="33"/>
                    <a:pt x="106" y="16"/>
                    <a:pt x="106" y="16"/>
                  </a:cubicBezTo>
                  <a:cubicBezTo>
                    <a:pt x="91" y="18"/>
                    <a:pt x="81" y="23"/>
                    <a:pt x="74" y="30"/>
                  </a:cubicBezTo>
                  <a:cubicBezTo>
                    <a:pt x="73" y="11"/>
                    <a:pt x="61" y="0"/>
                    <a:pt x="61" y="0"/>
                  </a:cubicBezTo>
                  <a:cubicBezTo>
                    <a:pt x="51" y="12"/>
                    <a:pt x="47" y="23"/>
                    <a:pt x="47" y="32"/>
                  </a:cubicBezTo>
                  <a:cubicBezTo>
                    <a:pt x="34" y="20"/>
                    <a:pt x="17" y="20"/>
                    <a:pt x="17" y="20"/>
                  </a:cubicBezTo>
                  <a:cubicBezTo>
                    <a:pt x="18" y="36"/>
                    <a:pt x="24" y="46"/>
                    <a:pt x="30" y="53"/>
                  </a:cubicBezTo>
                  <a:cubicBezTo>
                    <a:pt x="12" y="54"/>
                    <a:pt x="0" y="66"/>
                    <a:pt x="0" y="66"/>
                  </a:cubicBezTo>
                  <a:cubicBezTo>
                    <a:pt x="13" y="76"/>
                    <a:pt x="23" y="80"/>
                    <a:pt x="33" y="79"/>
                  </a:cubicBezTo>
                  <a:cubicBezTo>
                    <a:pt x="20" y="93"/>
                    <a:pt x="21" y="110"/>
                    <a:pt x="21" y="110"/>
                  </a:cubicBezTo>
                  <a:cubicBezTo>
                    <a:pt x="37" y="109"/>
                    <a:pt x="47" y="103"/>
                    <a:pt x="53" y="97"/>
                  </a:cubicBezTo>
                  <a:cubicBezTo>
                    <a:pt x="54" y="115"/>
                    <a:pt x="67" y="126"/>
                    <a:pt x="67" y="126"/>
                  </a:cubicBezTo>
                  <a:cubicBezTo>
                    <a:pt x="77" y="114"/>
                    <a:pt x="80" y="103"/>
                    <a:pt x="80" y="94"/>
                  </a:cubicBezTo>
                  <a:cubicBezTo>
                    <a:pt x="94" y="106"/>
                    <a:pt x="111" y="106"/>
                    <a:pt x="111" y="106"/>
                  </a:cubicBezTo>
                  <a:cubicBezTo>
                    <a:pt x="109" y="90"/>
                    <a:pt x="104" y="80"/>
                    <a:pt x="97" y="74"/>
                  </a:cubicBezTo>
                  <a:cubicBezTo>
                    <a:pt x="116" y="72"/>
                    <a:pt x="127" y="60"/>
                    <a:pt x="127" y="60"/>
                  </a:cubicBezTo>
                </a:path>
              </a:pathLst>
            </a:custGeom>
            <a:solidFill>
              <a:srgbClr val="45BCBC"/>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846" name="Google Shape;4846;p14"/>
            <p:cNvSpPr/>
            <p:nvPr/>
          </p:nvSpPr>
          <p:spPr>
            <a:xfrm>
              <a:off x="1336500" y="5923842"/>
              <a:ext cx="184273" cy="196086"/>
            </a:xfrm>
            <a:prstGeom prst="ellipse">
              <a:avLst/>
            </a:pr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847" name="Google Shape;4847;p14"/>
            <p:cNvSpPr/>
            <p:nvPr/>
          </p:nvSpPr>
          <p:spPr>
            <a:xfrm>
              <a:off x="1367212" y="5959279"/>
              <a:ext cx="120486" cy="129936"/>
            </a:xfrm>
            <a:prstGeom prst="ellipse">
              <a:avLst/>
            </a:prstGeom>
            <a:solidFill>
              <a:srgbClr val="FFD01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848" name="Google Shape;4848;p14"/>
            <p:cNvSpPr/>
            <p:nvPr/>
          </p:nvSpPr>
          <p:spPr>
            <a:xfrm>
              <a:off x="939603" y="6141190"/>
              <a:ext cx="283498" cy="283498"/>
            </a:xfrm>
            <a:custGeom>
              <a:rect b="b" l="l" r="r" t="t"/>
              <a:pathLst>
                <a:path extrusionOk="0" h="64" w="68">
                  <a:moveTo>
                    <a:pt x="66" y="61"/>
                  </a:moveTo>
                  <a:cubicBezTo>
                    <a:pt x="66" y="61"/>
                    <a:pt x="68" y="15"/>
                    <a:pt x="10" y="0"/>
                  </a:cubicBezTo>
                  <a:cubicBezTo>
                    <a:pt x="10" y="0"/>
                    <a:pt x="0" y="57"/>
                    <a:pt x="63" y="64"/>
                  </a:cubicBezTo>
                </a:path>
              </a:pathLst>
            </a:cu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849" name="Google Shape;4849;p14"/>
            <p:cNvSpPr/>
            <p:nvPr/>
          </p:nvSpPr>
          <p:spPr>
            <a:xfrm>
              <a:off x="3091822" y="5422996"/>
              <a:ext cx="455959" cy="1171790"/>
            </a:xfrm>
            <a:custGeom>
              <a:rect b="b" l="l" r="r" t="t"/>
              <a:pathLst>
                <a:path extrusionOk="0" h="264" w="109">
                  <a:moveTo>
                    <a:pt x="66" y="260"/>
                  </a:moveTo>
                  <a:cubicBezTo>
                    <a:pt x="66" y="260"/>
                    <a:pt x="67" y="259"/>
                    <a:pt x="67" y="257"/>
                  </a:cubicBezTo>
                  <a:cubicBezTo>
                    <a:pt x="67" y="255"/>
                    <a:pt x="68" y="252"/>
                    <a:pt x="68" y="248"/>
                  </a:cubicBezTo>
                  <a:cubicBezTo>
                    <a:pt x="69" y="241"/>
                    <a:pt x="70" y="229"/>
                    <a:pt x="71" y="216"/>
                  </a:cubicBezTo>
                  <a:cubicBezTo>
                    <a:pt x="73" y="189"/>
                    <a:pt x="74" y="153"/>
                    <a:pt x="69" y="117"/>
                  </a:cubicBezTo>
                  <a:cubicBezTo>
                    <a:pt x="68" y="109"/>
                    <a:pt x="66" y="100"/>
                    <a:pt x="65" y="91"/>
                  </a:cubicBezTo>
                  <a:cubicBezTo>
                    <a:pt x="64" y="87"/>
                    <a:pt x="62" y="83"/>
                    <a:pt x="61" y="79"/>
                  </a:cubicBezTo>
                  <a:cubicBezTo>
                    <a:pt x="60" y="74"/>
                    <a:pt x="59" y="70"/>
                    <a:pt x="57" y="66"/>
                  </a:cubicBezTo>
                  <a:cubicBezTo>
                    <a:pt x="54" y="59"/>
                    <a:pt x="51" y="51"/>
                    <a:pt x="48" y="45"/>
                  </a:cubicBezTo>
                  <a:cubicBezTo>
                    <a:pt x="47" y="43"/>
                    <a:pt x="46" y="41"/>
                    <a:pt x="45" y="40"/>
                  </a:cubicBezTo>
                  <a:cubicBezTo>
                    <a:pt x="44" y="38"/>
                    <a:pt x="43" y="36"/>
                    <a:pt x="42" y="35"/>
                  </a:cubicBezTo>
                  <a:cubicBezTo>
                    <a:pt x="41" y="33"/>
                    <a:pt x="40" y="32"/>
                    <a:pt x="39" y="31"/>
                  </a:cubicBezTo>
                  <a:cubicBezTo>
                    <a:pt x="38" y="29"/>
                    <a:pt x="37" y="28"/>
                    <a:pt x="36" y="27"/>
                  </a:cubicBezTo>
                  <a:cubicBezTo>
                    <a:pt x="35" y="25"/>
                    <a:pt x="34" y="24"/>
                    <a:pt x="32" y="23"/>
                  </a:cubicBezTo>
                  <a:cubicBezTo>
                    <a:pt x="31" y="22"/>
                    <a:pt x="30" y="21"/>
                    <a:pt x="29" y="19"/>
                  </a:cubicBezTo>
                  <a:cubicBezTo>
                    <a:pt x="28" y="18"/>
                    <a:pt x="27" y="17"/>
                    <a:pt x="26" y="16"/>
                  </a:cubicBezTo>
                  <a:cubicBezTo>
                    <a:pt x="25" y="15"/>
                    <a:pt x="24" y="14"/>
                    <a:pt x="23" y="14"/>
                  </a:cubicBezTo>
                  <a:cubicBezTo>
                    <a:pt x="20" y="12"/>
                    <a:pt x="19" y="10"/>
                    <a:pt x="16" y="9"/>
                  </a:cubicBezTo>
                  <a:cubicBezTo>
                    <a:pt x="14" y="8"/>
                    <a:pt x="13" y="6"/>
                    <a:pt x="11" y="5"/>
                  </a:cubicBezTo>
                  <a:cubicBezTo>
                    <a:pt x="9" y="4"/>
                    <a:pt x="8" y="4"/>
                    <a:pt x="6" y="3"/>
                  </a:cubicBezTo>
                  <a:cubicBezTo>
                    <a:pt x="5" y="2"/>
                    <a:pt x="4" y="2"/>
                    <a:pt x="3" y="1"/>
                  </a:cubicBezTo>
                  <a:cubicBezTo>
                    <a:pt x="1" y="0"/>
                    <a:pt x="0" y="0"/>
                    <a:pt x="0" y="0"/>
                  </a:cubicBezTo>
                  <a:cubicBezTo>
                    <a:pt x="0" y="0"/>
                    <a:pt x="1" y="0"/>
                    <a:pt x="3" y="1"/>
                  </a:cubicBezTo>
                  <a:cubicBezTo>
                    <a:pt x="4" y="1"/>
                    <a:pt x="5" y="2"/>
                    <a:pt x="7" y="2"/>
                  </a:cubicBezTo>
                  <a:cubicBezTo>
                    <a:pt x="8" y="2"/>
                    <a:pt x="10" y="3"/>
                    <a:pt x="12" y="4"/>
                  </a:cubicBezTo>
                  <a:cubicBezTo>
                    <a:pt x="14" y="5"/>
                    <a:pt x="16" y="5"/>
                    <a:pt x="18" y="6"/>
                  </a:cubicBezTo>
                  <a:cubicBezTo>
                    <a:pt x="20" y="7"/>
                    <a:pt x="22" y="9"/>
                    <a:pt x="25" y="10"/>
                  </a:cubicBezTo>
                  <a:cubicBezTo>
                    <a:pt x="26" y="11"/>
                    <a:pt x="27" y="12"/>
                    <a:pt x="29" y="13"/>
                  </a:cubicBezTo>
                  <a:cubicBezTo>
                    <a:pt x="30" y="14"/>
                    <a:pt x="31" y="15"/>
                    <a:pt x="33" y="15"/>
                  </a:cubicBezTo>
                  <a:cubicBezTo>
                    <a:pt x="34" y="16"/>
                    <a:pt x="35" y="17"/>
                    <a:pt x="37" y="18"/>
                  </a:cubicBezTo>
                  <a:cubicBezTo>
                    <a:pt x="38" y="20"/>
                    <a:pt x="39" y="21"/>
                    <a:pt x="40" y="22"/>
                  </a:cubicBezTo>
                  <a:cubicBezTo>
                    <a:pt x="42" y="23"/>
                    <a:pt x="43" y="24"/>
                    <a:pt x="44" y="26"/>
                  </a:cubicBezTo>
                  <a:cubicBezTo>
                    <a:pt x="46" y="27"/>
                    <a:pt x="47" y="28"/>
                    <a:pt x="48" y="30"/>
                  </a:cubicBezTo>
                  <a:cubicBezTo>
                    <a:pt x="50" y="31"/>
                    <a:pt x="51" y="33"/>
                    <a:pt x="52" y="34"/>
                  </a:cubicBezTo>
                  <a:cubicBezTo>
                    <a:pt x="53" y="36"/>
                    <a:pt x="55" y="37"/>
                    <a:pt x="56" y="39"/>
                  </a:cubicBezTo>
                  <a:cubicBezTo>
                    <a:pt x="61" y="46"/>
                    <a:pt x="65" y="53"/>
                    <a:pt x="70" y="61"/>
                  </a:cubicBezTo>
                  <a:cubicBezTo>
                    <a:pt x="72" y="65"/>
                    <a:pt x="74" y="69"/>
                    <a:pt x="76" y="73"/>
                  </a:cubicBezTo>
                  <a:cubicBezTo>
                    <a:pt x="78" y="77"/>
                    <a:pt x="80" y="82"/>
                    <a:pt x="81" y="86"/>
                  </a:cubicBezTo>
                  <a:cubicBezTo>
                    <a:pt x="84" y="95"/>
                    <a:pt x="88" y="104"/>
                    <a:pt x="90" y="113"/>
                  </a:cubicBezTo>
                  <a:cubicBezTo>
                    <a:pt x="93" y="122"/>
                    <a:pt x="95" y="131"/>
                    <a:pt x="97" y="141"/>
                  </a:cubicBezTo>
                  <a:cubicBezTo>
                    <a:pt x="99" y="150"/>
                    <a:pt x="101" y="159"/>
                    <a:pt x="102" y="168"/>
                  </a:cubicBezTo>
                  <a:cubicBezTo>
                    <a:pt x="103" y="176"/>
                    <a:pt x="104" y="185"/>
                    <a:pt x="105" y="193"/>
                  </a:cubicBezTo>
                  <a:cubicBezTo>
                    <a:pt x="106" y="201"/>
                    <a:pt x="107" y="209"/>
                    <a:pt x="107" y="216"/>
                  </a:cubicBezTo>
                  <a:cubicBezTo>
                    <a:pt x="108" y="230"/>
                    <a:pt x="109" y="242"/>
                    <a:pt x="109" y="250"/>
                  </a:cubicBezTo>
                  <a:cubicBezTo>
                    <a:pt x="109" y="255"/>
                    <a:pt x="109" y="258"/>
                    <a:pt x="109" y="260"/>
                  </a:cubicBezTo>
                  <a:cubicBezTo>
                    <a:pt x="109" y="263"/>
                    <a:pt x="109" y="264"/>
                    <a:pt x="109" y="264"/>
                  </a:cubicBezTo>
                  <a:lnTo>
                    <a:pt x="66" y="260"/>
                  </a:lnTo>
                  <a:close/>
                </a:path>
              </a:pathLst>
            </a:cu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850" name="Google Shape;4850;p14"/>
            <p:cNvSpPr/>
            <p:nvPr/>
          </p:nvSpPr>
          <p:spPr>
            <a:xfrm>
              <a:off x="3082373" y="5680507"/>
              <a:ext cx="474859" cy="869392"/>
            </a:xfrm>
            <a:custGeom>
              <a:rect b="b" l="l" r="r" t="t"/>
              <a:pathLst>
                <a:path extrusionOk="0" h="196" w="113">
                  <a:moveTo>
                    <a:pt x="71" y="196"/>
                  </a:moveTo>
                  <a:cubicBezTo>
                    <a:pt x="71" y="196"/>
                    <a:pt x="71" y="195"/>
                    <a:pt x="71" y="193"/>
                  </a:cubicBezTo>
                  <a:cubicBezTo>
                    <a:pt x="71" y="192"/>
                    <a:pt x="71" y="190"/>
                    <a:pt x="71" y="187"/>
                  </a:cubicBezTo>
                  <a:cubicBezTo>
                    <a:pt x="70" y="181"/>
                    <a:pt x="70" y="172"/>
                    <a:pt x="69" y="162"/>
                  </a:cubicBezTo>
                  <a:cubicBezTo>
                    <a:pt x="67" y="142"/>
                    <a:pt x="64" y="115"/>
                    <a:pt x="57" y="89"/>
                  </a:cubicBezTo>
                  <a:cubicBezTo>
                    <a:pt x="55" y="83"/>
                    <a:pt x="53" y="76"/>
                    <a:pt x="51" y="70"/>
                  </a:cubicBezTo>
                  <a:cubicBezTo>
                    <a:pt x="48" y="64"/>
                    <a:pt x="46" y="57"/>
                    <a:pt x="43" y="52"/>
                  </a:cubicBezTo>
                  <a:cubicBezTo>
                    <a:pt x="41" y="46"/>
                    <a:pt x="38" y="41"/>
                    <a:pt x="35" y="36"/>
                  </a:cubicBezTo>
                  <a:cubicBezTo>
                    <a:pt x="34" y="33"/>
                    <a:pt x="32" y="31"/>
                    <a:pt x="30" y="28"/>
                  </a:cubicBezTo>
                  <a:cubicBezTo>
                    <a:pt x="30" y="27"/>
                    <a:pt x="29" y="26"/>
                    <a:pt x="28" y="25"/>
                  </a:cubicBezTo>
                  <a:cubicBezTo>
                    <a:pt x="27" y="24"/>
                    <a:pt x="27" y="23"/>
                    <a:pt x="26" y="22"/>
                  </a:cubicBezTo>
                  <a:cubicBezTo>
                    <a:pt x="24" y="20"/>
                    <a:pt x="23" y="18"/>
                    <a:pt x="21" y="17"/>
                  </a:cubicBezTo>
                  <a:cubicBezTo>
                    <a:pt x="19" y="15"/>
                    <a:pt x="18" y="13"/>
                    <a:pt x="16" y="12"/>
                  </a:cubicBezTo>
                  <a:cubicBezTo>
                    <a:pt x="15" y="11"/>
                    <a:pt x="13" y="9"/>
                    <a:pt x="12" y="8"/>
                  </a:cubicBezTo>
                  <a:cubicBezTo>
                    <a:pt x="10" y="7"/>
                    <a:pt x="9" y="6"/>
                    <a:pt x="8" y="5"/>
                  </a:cubicBezTo>
                  <a:cubicBezTo>
                    <a:pt x="5" y="3"/>
                    <a:pt x="3" y="3"/>
                    <a:pt x="2" y="2"/>
                  </a:cubicBezTo>
                  <a:cubicBezTo>
                    <a:pt x="0" y="1"/>
                    <a:pt x="0" y="0"/>
                    <a:pt x="0" y="0"/>
                  </a:cubicBezTo>
                  <a:cubicBezTo>
                    <a:pt x="0" y="0"/>
                    <a:pt x="0" y="1"/>
                    <a:pt x="2" y="1"/>
                  </a:cubicBezTo>
                  <a:cubicBezTo>
                    <a:pt x="3" y="2"/>
                    <a:pt x="6" y="2"/>
                    <a:pt x="9" y="4"/>
                  </a:cubicBezTo>
                  <a:cubicBezTo>
                    <a:pt x="10" y="4"/>
                    <a:pt x="12" y="5"/>
                    <a:pt x="13" y="6"/>
                  </a:cubicBezTo>
                  <a:cubicBezTo>
                    <a:pt x="15" y="7"/>
                    <a:pt x="17" y="8"/>
                    <a:pt x="19" y="9"/>
                  </a:cubicBezTo>
                  <a:cubicBezTo>
                    <a:pt x="21" y="10"/>
                    <a:pt x="22" y="11"/>
                    <a:pt x="24" y="13"/>
                  </a:cubicBezTo>
                  <a:cubicBezTo>
                    <a:pt x="26" y="14"/>
                    <a:pt x="28" y="16"/>
                    <a:pt x="31" y="17"/>
                  </a:cubicBezTo>
                  <a:cubicBezTo>
                    <a:pt x="32" y="18"/>
                    <a:pt x="33" y="19"/>
                    <a:pt x="34" y="20"/>
                  </a:cubicBezTo>
                  <a:cubicBezTo>
                    <a:pt x="35" y="21"/>
                    <a:pt x="36" y="22"/>
                    <a:pt x="37" y="23"/>
                  </a:cubicBezTo>
                  <a:cubicBezTo>
                    <a:pt x="39" y="25"/>
                    <a:pt x="41" y="27"/>
                    <a:pt x="43" y="30"/>
                  </a:cubicBezTo>
                  <a:cubicBezTo>
                    <a:pt x="47" y="34"/>
                    <a:pt x="51" y="39"/>
                    <a:pt x="55" y="45"/>
                  </a:cubicBezTo>
                  <a:cubicBezTo>
                    <a:pt x="59" y="50"/>
                    <a:pt x="63" y="56"/>
                    <a:pt x="66" y="63"/>
                  </a:cubicBezTo>
                  <a:cubicBezTo>
                    <a:pt x="70" y="69"/>
                    <a:pt x="73" y="75"/>
                    <a:pt x="77" y="82"/>
                  </a:cubicBezTo>
                  <a:cubicBezTo>
                    <a:pt x="89" y="108"/>
                    <a:pt x="98" y="135"/>
                    <a:pt x="104" y="156"/>
                  </a:cubicBezTo>
                  <a:cubicBezTo>
                    <a:pt x="107" y="166"/>
                    <a:pt x="110" y="175"/>
                    <a:pt x="111" y="181"/>
                  </a:cubicBezTo>
                  <a:cubicBezTo>
                    <a:pt x="112" y="184"/>
                    <a:pt x="112" y="187"/>
                    <a:pt x="113" y="188"/>
                  </a:cubicBezTo>
                  <a:cubicBezTo>
                    <a:pt x="113" y="190"/>
                    <a:pt x="113" y="191"/>
                    <a:pt x="113" y="191"/>
                  </a:cubicBezTo>
                  <a:lnTo>
                    <a:pt x="71" y="196"/>
                  </a:lnTo>
                  <a:close/>
                </a:path>
              </a:pathLst>
            </a:cu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851" name="Google Shape;4851;p14"/>
            <p:cNvSpPr/>
            <p:nvPr/>
          </p:nvSpPr>
          <p:spPr>
            <a:xfrm>
              <a:off x="3363508" y="5628532"/>
              <a:ext cx="389809" cy="859943"/>
            </a:xfrm>
            <a:custGeom>
              <a:rect b="b" l="l" r="r" t="t"/>
              <a:pathLst>
                <a:path extrusionOk="0" h="194" w="93">
                  <a:moveTo>
                    <a:pt x="0" y="194"/>
                  </a:moveTo>
                  <a:cubicBezTo>
                    <a:pt x="0" y="194"/>
                    <a:pt x="0" y="193"/>
                    <a:pt x="0" y="191"/>
                  </a:cubicBezTo>
                  <a:cubicBezTo>
                    <a:pt x="0" y="189"/>
                    <a:pt x="0" y="187"/>
                    <a:pt x="1" y="184"/>
                  </a:cubicBezTo>
                  <a:cubicBezTo>
                    <a:pt x="1" y="177"/>
                    <a:pt x="2" y="169"/>
                    <a:pt x="4" y="158"/>
                  </a:cubicBezTo>
                  <a:cubicBezTo>
                    <a:pt x="8" y="137"/>
                    <a:pt x="14" y="110"/>
                    <a:pt x="23" y="83"/>
                  </a:cubicBezTo>
                  <a:cubicBezTo>
                    <a:pt x="26" y="77"/>
                    <a:pt x="29" y="70"/>
                    <a:pt x="32" y="64"/>
                  </a:cubicBezTo>
                  <a:cubicBezTo>
                    <a:pt x="33" y="61"/>
                    <a:pt x="35" y="58"/>
                    <a:pt x="36" y="55"/>
                  </a:cubicBezTo>
                  <a:cubicBezTo>
                    <a:pt x="38" y="52"/>
                    <a:pt x="39" y="49"/>
                    <a:pt x="41" y="46"/>
                  </a:cubicBezTo>
                  <a:cubicBezTo>
                    <a:pt x="45" y="40"/>
                    <a:pt x="48" y="35"/>
                    <a:pt x="52" y="30"/>
                  </a:cubicBezTo>
                  <a:cubicBezTo>
                    <a:pt x="54" y="28"/>
                    <a:pt x="56" y="25"/>
                    <a:pt x="58" y="23"/>
                  </a:cubicBezTo>
                  <a:cubicBezTo>
                    <a:pt x="59" y="22"/>
                    <a:pt x="60" y="21"/>
                    <a:pt x="61" y="20"/>
                  </a:cubicBezTo>
                  <a:cubicBezTo>
                    <a:pt x="62" y="19"/>
                    <a:pt x="63" y="18"/>
                    <a:pt x="64" y="18"/>
                  </a:cubicBezTo>
                  <a:cubicBezTo>
                    <a:pt x="65" y="17"/>
                    <a:pt x="65" y="16"/>
                    <a:pt x="66" y="15"/>
                  </a:cubicBezTo>
                  <a:cubicBezTo>
                    <a:pt x="67" y="14"/>
                    <a:pt x="68" y="13"/>
                    <a:pt x="69" y="13"/>
                  </a:cubicBezTo>
                  <a:cubicBezTo>
                    <a:pt x="71" y="11"/>
                    <a:pt x="73" y="10"/>
                    <a:pt x="75" y="9"/>
                  </a:cubicBezTo>
                  <a:cubicBezTo>
                    <a:pt x="77" y="8"/>
                    <a:pt x="78" y="7"/>
                    <a:pt x="80" y="6"/>
                  </a:cubicBezTo>
                  <a:cubicBezTo>
                    <a:pt x="82" y="5"/>
                    <a:pt x="83" y="4"/>
                    <a:pt x="85" y="4"/>
                  </a:cubicBezTo>
                  <a:cubicBezTo>
                    <a:pt x="87" y="2"/>
                    <a:pt x="90" y="2"/>
                    <a:pt x="91" y="1"/>
                  </a:cubicBezTo>
                  <a:cubicBezTo>
                    <a:pt x="93" y="1"/>
                    <a:pt x="93" y="0"/>
                    <a:pt x="93" y="0"/>
                  </a:cubicBezTo>
                  <a:cubicBezTo>
                    <a:pt x="93" y="0"/>
                    <a:pt x="93" y="1"/>
                    <a:pt x="91" y="2"/>
                  </a:cubicBezTo>
                  <a:cubicBezTo>
                    <a:pt x="90" y="3"/>
                    <a:pt x="88" y="3"/>
                    <a:pt x="85" y="5"/>
                  </a:cubicBezTo>
                  <a:cubicBezTo>
                    <a:pt x="84" y="6"/>
                    <a:pt x="83" y="7"/>
                    <a:pt x="82" y="8"/>
                  </a:cubicBezTo>
                  <a:cubicBezTo>
                    <a:pt x="80" y="9"/>
                    <a:pt x="79" y="11"/>
                    <a:pt x="77" y="12"/>
                  </a:cubicBezTo>
                  <a:cubicBezTo>
                    <a:pt x="76" y="13"/>
                    <a:pt x="74" y="15"/>
                    <a:pt x="73" y="17"/>
                  </a:cubicBezTo>
                  <a:cubicBezTo>
                    <a:pt x="72" y="17"/>
                    <a:pt x="71" y="18"/>
                    <a:pt x="71" y="19"/>
                  </a:cubicBezTo>
                  <a:cubicBezTo>
                    <a:pt x="70" y="20"/>
                    <a:pt x="69" y="21"/>
                    <a:pt x="68" y="22"/>
                  </a:cubicBezTo>
                  <a:cubicBezTo>
                    <a:pt x="68" y="23"/>
                    <a:pt x="67" y="24"/>
                    <a:pt x="66" y="25"/>
                  </a:cubicBezTo>
                  <a:cubicBezTo>
                    <a:pt x="66" y="26"/>
                    <a:pt x="65" y="27"/>
                    <a:pt x="64" y="28"/>
                  </a:cubicBezTo>
                  <a:cubicBezTo>
                    <a:pt x="63" y="31"/>
                    <a:pt x="61" y="33"/>
                    <a:pt x="60" y="35"/>
                  </a:cubicBezTo>
                  <a:cubicBezTo>
                    <a:pt x="58" y="40"/>
                    <a:pt x="55" y="46"/>
                    <a:pt x="53" y="52"/>
                  </a:cubicBezTo>
                  <a:cubicBezTo>
                    <a:pt x="52" y="54"/>
                    <a:pt x="51" y="58"/>
                    <a:pt x="50" y="60"/>
                  </a:cubicBezTo>
                  <a:cubicBezTo>
                    <a:pt x="50" y="64"/>
                    <a:pt x="49" y="67"/>
                    <a:pt x="48" y="70"/>
                  </a:cubicBezTo>
                  <a:cubicBezTo>
                    <a:pt x="46" y="76"/>
                    <a:pt x="45" y="82"/>
                    <a:pt x="44" y="89"/>
                  </a:cubicBezTo>
                  <a:cubicBezTo>
                    <a:pt x="40" y="115"/>
                    <a:pt x="40" y="141"/>
                    <a:pt x="40" y="161"/>
                  </a:cubicBezTo>
                  <a:cubicBezTo>
                    <a:pt x="40" y="171"/>
                    <a:pt x="41" y="179"/>
                    <a:pt x="42" y="184"/>
                  </a:cubicBezTo>
                  <a:cubicBezTo>
                    <a:pt x="42" y="187"/>
                    <a:pt x="42" y="189"/>
                    <a:pt x="42" y="191"/>
                  </a:cubicBezTo>
                  <a:cubicBezTo>
                    <a:pt x="42" y="192"/>
                    <a:pt x="42" y="193"/>
                    <a:pt x="42" y="193"/>
                  </a:cubicBezTo>
                  <a:lnTo>
                    <a:pt x="0" y="194"/>
                  </a:lnTo>
                  <a:close/>
                </a:path>
              </a:pathLst>
            </a:cu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852" name="Google Shape;4852;p14"/>
            <p:cNvSpPr/>
            <p:nvPr/>
          </p:nvSpPr>
          <p:spPr>
            <a:xfrm>
              <a:off x="3330433" y="5309597"/>
              <a:ext cx="389809" cy="859943"/>
            </a:xfrm>
            <a:custGeom>
              <a:rect b="b" l="l" r="r" t="t"/>
              <a:pathLst>
                <a:path extrusionOk="0" h="194" w="93">
                  <a:moveTo>
                    <a:pt x="0" y="194"/>
                  </a:moveTo>
                  <a:cubicBezTo>
                    <a:pt x="0" y="194"/>
                    <a:pt x="0" y="193"/>
                    <a:pt x="0" y="191"/>
                  </a:cubicBezTo>
                  <a:cubicBezTo>
                    <a:pt x="0" y="189"/>
                    <a:pt x="0" y="187"/>
                    <a:pt x="1" y="184"/>
                  </a:cubicBezTo>
                  <a:cubicBezTo>
                    <a:pt x="1" y="177"/>
                    <a:pt x="2" y="169"/>
                    <a:pt x="4" y="158"/>
                  </a:cubicBezTo>
                  <a:cubicBezTo>
                    <a:pt x="8" y="137"/>
                    <a:pt x="14" y="110"/>
                    <a:pt x="23" y="83"/>
                  </a:cubicBezTo>
                  <a:cubicBezTo>
                    <a:pt x="26" y="77"/>
                    <a:pt x="29" y="70"/>
                    <a:pt x="32" y="64"/>
                  </a:cubicBezTo>
                  <a:cubicBezTo>
                    <a:pt x="33" y="61"/>
                    <a:pt x="35" y="58"/>
                    <a:pt x="36" y="55"/>
                  </a:cubicBezTo>
                  <a:cubicBezTo>
                    <a:pt x="38" y="52"/>
                    <a:pt x="39" y="49"/>
                    <a:pt x="41" y="46"/>
                  </a:cubicBezTo>
                  <a:cubicBezTo>
                    <a:pt x="45" y="40"/>
                    <a:pt x="48" y="35"/>
                    <a:pt x="52" y="30"/>
                  </a:cubicBezTo>
                  <a:cubicBezTo>
                    <a:pt x="54" y="28"/>
                    <a:pt x="56" y="25"/>
                    <a:pt x="58" y="23"/>
                  </a:cubicBezTo>
                  <a:cubicBezTo>
                    <a:pt x="59" y="22"/>
                    <a:pt x="60" y="21"/>
                    <a:pt x="61" y="20"/>
                  </a:cubicBezTo>
                  <a:cubicBezTo>
                    <a:pt x="62" y="19"/>
                    <a:pt x="63" y="18"/>
                    <a:pt x="64" y="18"/>
                  </a:cubicBezTo>
                  <a:cubicBezTo>
                    <a:pt x="65" y="17"/>
                    <a:pt x="65" y="16"/>
                    <a:pt x="66" y="15"/>
                  </a:cubicBezTo>
                  <a:cubicBezTo>
                    <a:pt x="67" y="14"/>
                    <a:pt x="68" y="13"/>
                    <a:pt x="69" y="13"/>
                  </a:cubicBezTo>
                  <a:cubicBezTo>
                    <a:pt x="71" y="11"/>
                    <a:pt x="73" y="10"/>
                    <a:pt x="75" y="9"/>
                  </a:cubicBezTo>
                  <a:cubicBezTo>
                    <a:pt x="77" y="8"/>
                    <a:pt x="78" y="7"/>
                    <a:pt x="80" y="6"/>
                  </a:cubicBezTo>
                  <a:cubicBezTo>
                    <a:pt x="82" y="5"/>
                    <a:pt x="83" y="4"/>
                    <a:pt x="85" y="4"/>
                  </a:cubicBezTo>
                  <a:cubicBezTo>
                    <a:pt x="87" y="2"/>
                    <a:pt x="90" y="2"/>
                    <a:pt x="91" y="1"/>
                  </a:cubicBezTo>
                  <a:cubicBezTo>
                    <a:pt x="93" y="1"/>
                    <a:pt x="93" y="0"/>
                    <a:pt x="93" y="0"/>
                  </a:cubicBezTo>
                  <a:cubicBezTo>
                    <a:pt x="93" y="0"/>
                    <a:pt x="93" y="1"/>
                    <a:pt x="91" y="2"/>
                  </a:cubicBezTo>
                  <a:cubicBezTo>
                    <a:pt x="90" y="3"/>
                    <a:pt x="88" y="3"/>
                    <a:pt x="85" y="5"/>
                  </a:cubicBezTo>
                  <a:cubicBezTo>
                    <a:pt x="84" y="6"/>
                    <a:pt x="83" y="7"/>
                    <a:pt x="82" y="8"/>
                  </a:cubicBezTo>
                  <a:cubicBezTo>
                    <a:pt x="80" y="9"/>
                    <a:pt x="79" y="11"/>
                    <a:pt x="77" y="12"/>
                  </a:cubicBezTo>
                  <a:cubicBezTo>
                    <a:pt x="76" y="13"/>
                    <a:pt x="74" y="15"/>
                    <a:pt x="73" y="17"/>
                  </a:cubicBezTo>
                  <a:cubicBezTo>
                    <a:pt x="72" y="17"/>
                    <a:pt x="71" y="18"/>
                    <a:pt x="71" y="19"/>
                  </a:cubicBezTo>
                  <a:cubicBezTo>
                    <a:pt x="70" y="20"/>
                    <a:pt x="69" y="21"/>
                    <a:pt x="68" y="22"/>
                  </a:cubicBezTo>
                  <a:cubicBezTo>
                    <a:pt x="68" y="23"/>
                    <a:pt x="67" y="24"/>
                    <a:pt x="66" y="25"/>
                  </a:cubicBezTo>
                  <a:cubicBezTo>
                    <a:pt x="66" y="26"/>
                    <a:pt x="65" y="27"/>
                    <a:pt x="64" y="28"/>
                  </a:cubicBezTo>
                  <a:cubicBezTo>
                    <a:pt x="63" y="31"/>
                    <a:pt x="61" y="33"/>
                    <a:pt x="60" y="35"/>
                  </a:cubicBezTo>
                  <a:cubicBezTo>
                    <a:pt x="58" y="40"/>
                    <a:pt x="55" y="46"/>
                    <a:pt x="53" y="52"/>
                  </a:cubicBezTo>
                  <a:cubicBezTo>
                    <a:pt x="52" y="54"/>
                    <a:pt x="51" y="58"/>
                    <a:pt x="50" y="60"/>
                  </a:cubicBezTo>
                  <a:cubicBezTo>
                    <a:pt x="50" y="64"/>
                    <a:pt x="49" y="67"/>
                    <a:pt x="48" y="70"/>
                  </a:cubicBezTo>
                  <a:cubicBezTo>
                    <a:pt x="46" y="76"/>
                    <a:pt x="45" y="82"/>
                    <a:pt x="44" y="89"/>
                  </a:cubicBezTo>
                  <a:cubicBezTo>
                    <a:pt x="40" y="115"/>
                    <a:pt x="40" y="141"/>
                    <a:pt x="40" y="161"/>
                  </a:cubicBezTo>
                  <a:cubicBezTo>
                    <a:pt x="40" y="171"/>
                    <a:pt x="41" y="179"/>
                    <a:pt x="42" y="184"/>
                  </a:cubicBezTo>
                  <a:cubicBezTo>
                    <a:pt x="42" y="187"/>
                    <a:pt x="42" y="189"/>
                    <a:pt x="42" y="191"/>
                  </a:cubicBezTo>
                  <a:cubicBezTo>
                    <a:pt x="42" y="192"/>
                    <a:pt x="42" y="193"/>
                    <a:pt x="42" y="193"/>
                  </a:cubicBezTo>
                  <a:lnTo>
                    <a:pt x="0" y="194"/>
                  </a:lnTo>
                  <a:close/>
                </a:path>
              </a:pathLst>
            </a:cu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853" name="Google Shape;4853;p14"/>
            <p:cNvSpPr/>
            <p:nvPr/>
          </p:nvSpPr>
          <p:spPr>
            <a:xfrm>
              <a:off x="3318621" y="6212064"/>
              <a:ext cx="250423" cy="427609"/>
            </a:xfrm>
            <a:custGeom>
              <a:rect b="b" l="l" r="r" t="t"/>
              <a:pathLst>
                <a:path extrusionOk="0" h="181" w="106">
                  <a:moveTo>
                    <a:pt x="106" y="181"/>
                  </a:moveTo>
                  <a:lnTo>
                    <a:pt x="0" y="181"/>
                  </a:lnTo>
                  <a:lnTo>
                    <a:pt x="7" y="0"/>
                  </a:lnTo>
                  <a:lnTo>
                    <a:pt x="99" y="0"/>
                  </a:lnTo>
                  <a:lnTo>
                    <a:pt x="106" y="181"/>
                  </a:lnTo>
                  <a:close/>
                </a:path>
              </a:pathLst>
            </a:custGeom>
            <a:solidFill>
              <a:srgbClr val="C56D27"/>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854" name="Google Shape;4854;p14"/>
            <p:cNvSpPr/>
            <p:nvPr/>
          </p:nvSpPr>
          <p:spPr>
            <a:xfrm>
              <a:off x="2735088" y="5453709"/>
              <a:ext cx="562270" cy="403984"/>
            </a:xfrm>
            <a:custGeom>
              <a:rect b="b" l="l" r="r" t="t"/>
              <a:pathLst>
                <a:path extrusionOk="0" h="171" w="238">
                  <a:moveTo>
                    <a:pt x="181" y="64"/>
                  </a:moveTo>
                  <a:lnTo>
                    <a:pt x="167" y="85"/>
                  </a:lnTo>
                  <a:lnTo>
                    <a:pt x="156" y="27"/>
                  </a:lnTo>
                  <a:lnTo>
                    <a:pt x="139" y="53"/>
                  </a:lnTo>
                  <a:lnTo>
                    <a:pt x="130" y="6"/>
                  </a:lnTo>
                  <a:lnTo>
                    <a:pt x="0" y="0"/>
                  </a:lnTo>
                  <a:lnTo>
                    <a:pt x="238" y="171"/>
                  </a:lnTo>
                  <a:lnTo>
                    <a:pt x="181" y="64"/>
                  </a:lnTo>
                  <a:close/>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855" name="Google Shape;4855;p14"/>
            <p:cNvSpPr/>
            <p:nvPr/>
          </p:nvSpPr>
          <p:spPr>
            <a:xfrm>
              <a:off x="2735088" y="5453709"/>
              <a:ext cx="562270" cy="403984"/>
            </a:xfrm>
            <a:custGeom>
              <a:rect b="b" l="l" r="r" t="t"/>
              <a:pathLst>
                <a:path extrusionOk="0" h="171" w="238">
                  <a:moveTo>
                    <a:pt x="119" y="164"/>
                  </a:moveTo>
                  <a:lnTo>
                    <a:pt x="132" y="141"/>
                  </a:lnTo>
                  <a:lnTo>
                    <a:pt x="77" y="152"/>
                  </a:lnTo>
                  <a:lnTo>
                    <a:pt x="93" y="124"/>
                  </a:lnTo>
                  <a:lnTo>
                    <a:pt x="48" y="136"/>
                  </a:lnTo>
                  <a:lnTo>
                    <a:pt x="0" y="0"/>
                  </a:lnTo>
                  <a:lnTo>
                    <a:pt x="238" y="171"/>
                  </a:lnTo>
                  <a:lnTo>
                    <a:pt x="119" y="164"/>
                  </a:lnTo>
                  <a:close/>
                </a:path>
              </a:pathLst>
            </a:cu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856" name="Google Shape;4856;p14"/>
            <p:cNvSpPr/>
            <p:nvPr/>
          </p:nvSpPr>
          <p:spPr>
            <a:xfrm>
              <a:off x="2772888" y="4931601"/>
              <a:ext cx="515021" cy="602432"/>
            </a:xfrm>
            <a:custGeom>
              <a:rect b="b" l="l" r="r" t="t"/>
              <a:pathLst>
                <a:path extrusionOk="0" h="255" w="218">
                  <a:moveTo>
                    <a:pt x="185" y="120"/>
                  </a:moveTo>
                  <a:lnTo>
                    <a:pt x="163" y="141"/>
                  </a:lnTo>
                  <a:lnTo>
                    <a:pt x="165" y="71"/>
                  </a:lnTo>
                  <a:lnTo>
                    <a:pt x="140" y="98"/>
                  </a:lnTo>
                  <a:lnTo>
                    <a:pt x="142" y="43"/>
                  </a:lnTo>
                  <a:lnTo>
                    <a:pt x="0" y="0"/>
                  </a:lnTo>
                  <a:lnTo>
                    <a:pt x="218" y="255"/>
                  </a:lnTo>
                  <a:lnTo>
                    <a:pt x="185" y="120"/>
                  </a:lnTo>
                  <a:close/>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857" name="Google Shape;4857;p14"/>
            <p:cNvSpPr/>
            <p:nvPr/>
          </p:nvSpPr>
          <p:spPr>
            <a:xfrm>
              <a:off x="2772888" y="4931601"/>
              <a:ext cx="515021" cy="602432"/>
            </a:xfrm>
            <a:custGeom>
              <a:rect b="b" l="l" r="r" t="t"/>
              <a:pathLst>
                <a:path extrusionOk="0" h="255" w="218">
                  <a:moveTo>
                    <a:pt x="89" y="212"/>
                  </a:moveTo>
                  <a:lnTo>
                    <a:pt x="110" y="191"/>
                  </a:lnTo>
                  <a:lnTo>
                    <a:pt x="45" y="190"/>
                  </a:lnTo>
                  <a:lnTo>
                    <a:pt x="71" y="163"/>
                  </a:lnTo>
                  <a:lnTo>
                    <a:pt x="18" y="161"/>
                  </a:lnTo>
                  <a:lnTo>
                    <a:pt x="0" y="0"/>
                  </a:lnTo>
                  <a:lnTo>
                    <a:pt x="218" y="255"/>
                  </a:lnTo>
                  <a:lnTo>
                    <a:pt x="89" y="212"/>
                  </a:lnTo>
                  <a:close/>
                </a:path>
              </a:pathLst>
            </a:cu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858" name="Google Shape;4858;p14"/>
            <p:cNvSpPr/>
            <p:nvPr/>
          </p:nvSpPr>
          <p:spPr>
            <a:xfrm>
              <a:off x="3502894" y="4886714"/>
              <a:ext cx="505571" cy="692206"/>
            </a:xfrm>
            <a:custGeom>
              <a:rect b="b" l="l" r="r" t="t"/>
              <a:pathLst>
                <a:path extrusionOk="0" h="293" w="214">
                  <a:moveTo>
                    <a:pt x="129" y="227"/>
                  </a:moveTo>
                  <a:lnTo>
                    <a:pt x="104" y="209"/>
                  </a:lnTo>
                  <a:lnTo>
                    <a:pt x="173" y="199"/>
                  </a:lnTo>
                  <a:lnTo>
                    <a:pt x="143" y="175"/>
                  </a:lnTo>
                  <a:lnTo>
                    <a:pt x="198" y="167"/>
                  </a:lnTo>
                  <a:lnTo>
                    <a:pt x="214" y="0"/>
                  </a:lnTo>
                  <a:lnTo>
                    <a:pt x="0" y="293"/>
                  </a:lnTo>
                  <a:lnTo>
                    <a:pt x="129" y="227"/>
                  </a:lnTo>
                  <a:close/>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859" name="Google Shape;4859;p14"/>
            <p:cNvSpPr/>
            <p:nvPr/>
          </p:nvSpPr>
          <p:spPr>
            <a:xfrm>
              <a:off x="3502894" y="4886714"/>
              <a:ext cx="505571" cy="692206"/>
            </a:xfrm>
            <a:custGeom>
              <a:rect b="b" l="l" r="r" t="t"/>
              <a:pathLst>
                <a:path extrusionOk="0" h="293" w="214">
                  <a:moveTo>
                    <a:pt x="19" y="139"/>
                  </a:moveTo>
                  <a:lnTo>
                    <a:pt x="44" y="158"/>
                  </a:lnTo>
                  <a:lnTo>
                    <a:pt x="33" y="85"/>
                  </a:lnTo>
                  <a:lnTo>
                    <a:pt x="65" y="109"/>
                  </a:lnTo>
                  <a:lnTo>
                    <a:pt x="56" y="51"/>
                  </a:lnTo>
                  <a:lnTo>
                    <a:pt x="214" y="0"/>
                  </a:lnTo>
                  <a:lnTo>
                    <a:pt x="0" y="293"/>
                  </a:lnTo>
                  <a:lnTo>
                    <a:pt x="19" y="139"/>
                  </a:lnTo>
                  <a:close/>
                </a:path>
              </a:pathLst>
            </a:cu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860" name="Google Shape;4860;p14"/>
            <p:cNvSpPr/>
            <p:nvPr/>
          </p:nvSpPr>
          <p:spPr>
            <a:xfrm>
              <a:off x="3599756" y="5347397"/>
              <a:ext cx="602432" cy="387447"/>
            </a:xfrm>
            <a:custGeom>
              <a:rect b="b" l="l" r="r" t="t"/>
              <a:pathLst>
                <a:path extrusionOk="0" h="164" w="255">
                  <a:moveTo>
                    <a:pt x="120" y="154"/>
                  </a:moveTo>
                  <a:lnTo>
                    <a:pt x="106" y="130"/>
                  </a:lnTo>
                  <a:lnTo>
                    <a:pt x="164" y="145"/>
                  </a:lnTo>
                  <a:lnTo>
                    <a:pt x="148" y="115"/>
                  </a:lnTo>
                  <a:lnTo>
                    <a:pt x="193" y="128"/>
                  </a:lnTo>
                  <a:lnTo>
                    <a:pt x="255" y="0"/>
                  </a:lnTo>
                  <a:lnTo>
                    <a:pt x="0" y="164"/>
                  </a:lnTo>
                  <a:lnTo>
                    <a:pt x="120" y="154"/>
                  </a:lnTo>
                  <a:close/>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861" name="Google Shape;4861;p14"/>
            <p:cNvSpPr/>
            <p:nvPr/>
          </p:nvSpPr>
          <p:spPr>
            <a:xfrm>
              <a:off x="3599756" y="5321410"/>
              <a:ext cx="602432" cy="413434"/>
            </a:xfrm>
            <a:custGeom>
              <a:rect b="b" l="l" r="r" t="t"/>
              <a:pathLst>
                <a:path extrusionOk="0" h="175" w="255">
                  <a:moveTo>
                    <a:pt x="60" y="58"/>
                  </a:moveTo>
                  <a:lnTo>
                    <a:pt x="72" y="83"/>
                  </a:lnTo>
                  <a:lnTo>
                    <a:pt x="86" y="21"/>
                  </a:lnTo>
                  <a:lnTo>
                    <a:pt x="104" y="49"/>
                  </a:lnTo>
                  <a:lnTo>
                    <a:pt x="115" y="0"/>
                  </a:lnTo>
                  <a:lnTo>
                    <a:pt x="255" y="11"/>
                  </a:lnTo>
                  <a:lnTo>
                    <a:pt x="0" y="175"/>
                  </a:lnTo>
                  <a:lnTo>
                    <a:pt x="60" y="58"/>
                  </a:lnTo>
                  <a:close/>
                </a:path>
              </a:pathLst>
            </a:cu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862" name="Google Shape;4862;p14"/>
            <p:cNvSpPr/>
            <p:nvPr/>
          </p:nvSpPr>
          <p:spPr>
            <a:xfrm>
              <a:off x="3389495" y="4532342"/>
              <a:ext cx="210261" cy="930817"/>
            </a:xfrm>
            <a:custGeom>
              <a:rect b="b" l="l" r="r" t="t"/>
              <a:pathLst>
                <a:path extrusionOk="0" h="394" w="89">
                  <a:moveTo>
                    <a:pt x="69" y="252"/>
                  </a:moveTo>
                  <a:lnTo>
                    <a:pt x="35" y="252"/>
                  </a:lnTo>
                  <a:lnTo>
                    <a:pt x="89" y="195"/>
                  </a:lnTo>
                  <a:lnTo>
                    <a:pt x="48" y="195"/>
                  </a:lnTo>
                  <a:lnTo>
                    <a:pt x="89" y="152"/>
                  </a:lnTo>
                  <a:lnTo>
                    <a:pt x="0" y="0"/>
                  </a:lnTo>
                  <a:lnTo>
                    <a:pt x="0" y="394"/>
                  </a:lnTo>
                  <a:lnTo>
                    <a:pt x="69" y="252"/>
                  </a:lnTo>
                  <a:close/>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863" name="Google Shape;4863;p14"/>
            <p:cNvSpPr/>
            <p:nvPr/>
          </p:nvSpPr>
          <p:spPr>
            <a:xfrm>
              <a:off x="3150884" y="4532342"/>
              <a:ext cx="238610" cy="930817"/>
            </a:xfrm>
            <a:custGeom>
              <a:rect b="b" l="l" r="r" t="t"/>
              <a:pathLst>
                <a:path extrusionOk="0" h="394" w="101">
                  <a:moveTo>
                    <a:pt x="23" y="253"/>
                  </a:moveTo>
                  <a:lnTo>
                    <a:pt x="55" y="252"/>
                  </a:lnTo>
                  <a:lnTo>
                    <a:pt x="2" y="197"/>
                  </a:lnTo>
                  <a:lnTo>
                    <a:pt x="42" y="197"/>
                  </a:lnTo>
                  <a:lnTo>
                    <a:pt x="0" y="152"/>
                  </a:lnTo>
                  <a:lnTo>
                    <a:pt x="101" y="0"/>
                  </a:lnTo>
                  <a:lnTo>
                    <a:pt x="101" y="394"/>
                  </a:lnTo>
                  <a:lnTo>
                    <a:pt x="23" y="253"/>
                  </a:lnTo>
                  <a:close/>
                </a:path>
              </a:pathLst>
            </a:cu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864" name="Google Shape;4864;p14"/>
            <p:cNvSpPr/>
            <p:nvPr/>
          </p:nvSpPr>
          <p:spPr>
            <a:xfrm>
              <a:off x="3363508" y="5345035"/>
              <a:ext cx="177186" cy="765443"/>
            </a:xfrm>
            <a:custGeom>
              <a:rect b="b" l="l" r="r" t="t"/>
              <a:pathLst>
                <a:path extrusionOk="0" h="324" w="75">
                  <a:moveTo>
                    <a:pt x="0" y="324"/>
                  </a:moveTo>
                  <a:lnTo>
                    <a:pt x="20" y="0"/>
                  </a:lnTo>
                  <a:lnTo>
                    <a:pt x="75" y="320"/>
                  </a:lnTo>
                  <a:lnTo>
                    <a:pt x="0" y="324"/>
                  </a:lnTo>
                  <a:close/>
                </a:path>
              </a:pathLst>
            </a:cu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865" name="Google Shape;4865;p14"/>
            <p:cNvSpPr/>
            <p:nvPr/>
          </p:nvSpPr>
          <p:spPr>
            <a:xfrm>
              <a:off x="1709772" y="4558329"/>
              <a:ext cx="167736" cy="2097882"/>
            </a:xfrm>
            <a:custGeom>
              <a:rect b="b" l="l" r="r" t="t"/>
              <a:pathLst>
                <a:path extrusionOk="0" h="888" w="71">
                  <a:moveTo>
                    <a:pt x="36" y="0"/>
                  </a:moveTo>
                  <a:lnTo>
                    <a:pt x="0" y="888"/>
                  </a:lnTo>
                  <a:lnTo>
                    <a:pt x="71" y="888"/>
                  </a:lnTo>
                  <a:lnTo>
                    <a:pt x="36" y="0"/>
                  </a:lnTo>
                  <a:close/>
                </a:path>
              </a:pathLst>
            </a:custGeom>
            <a:solidFill>
              <a:srgbClr val="C56D27"/>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866" name="Google Shape;4866;p14"/>
            <p:cNvSpPr/>
            <p:nvPr/>
          </p:nvSpPr>
          <p:spPr>
            <a:xfrm>
              <a:off x="1709772" y="4558329"/>
              <a:ext cx="167736" cy="2097882"/>
            </a:xfrm>
            <a:custGeom>
              <a:rect b="b" l="l" r="r" t="t"/>
              <a:pathLst>
                <a:path extrusionOk="0" h="888" w="71">
                  <a:moveTo>
                    <a:pt x="36" y="0"/>
                  </a:moveTo>
                  <a:lnTo>
                    <a:pt x="0" y="888"/>
                  </a:lnTo>
                  <a:lnTo>
                    <a:pt x="71" y="888"/>
                  </a:lnTo>
                  <a:lnTo>
                    <a:pt x="36"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867" name="Google Shape;4867;p14"/>
            <p:cNvSpPr/>
            <p:nvPr/>
          </p:nvSpPr>
          <p:spPr>
            <a:xfrm>
              <a:off x="1015202" y="4794577"/>
              <a:ext cx="770169" cy="399259"/>
            </a:xfrm>
            <a:custGeom>
              <a:rect b="b" l="l" r="r" t="t"/>
              <a:pathLst>
                <a:path extrusionOk="0" h="169" w="326">
                  <a:moveTo>
                    <a:pt x="326" y="129"/>
                  </a:moveTo>
                  <a:lnTo>
                    <a:pt x="246" y="52"/>
                  </a:lnTo>
                  <a:lnTo>
                    <a:pt x="237" y="94"/>
                  </a:lnTo>
                  <a:lnTo>
                    <a:pt x="189" y="11"/>
                  </a:lnTo>
                  <a:lnTo>
                    <a:pt x="179" y="64"/>
                  </a:lnTo>
                  <a:lnTo>
                    <a:pt x="140" y="0"/>
                  </a:lnTo>
                  <a:lnTo>
                    <a:pt x="0" y="92"/>
                  </a:lnTo>
                  <a:lnTo>
                    <a:pt x="326" y="169"/>
                  </a:lnTo>
                  <a:lnTo>
                    <a:pt x="326" y="129"/>
                  </a:lnTo>
                  <a:close/>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868" name="Google Shape;4868;p14"/>
            <p:cNvSpPr/>
            <p:nvPr/>
          </p:nvSpPr>
          <p:spPr>
            <a:xfrm>
              <a:off x="1015202" y="4794577"/>
              <a:ext cx="770169" cy="399259"/>
            </a:xfrm>
            <a:custGeom>
              <a:rect b="b" l="l" r="r" t="t"/>
              <a:pathLst>
                <a:path extrusionOk="0" h="169" w="326">
                  <a:moveTo>
                    <a:pt x="326" y="129"/>
                  </a:moveTo>
                  <a:lnTo>
                    <a:pt x="246" y="52"/>
                  </a:lnTo>
                  <a:lnTo>
                    <a:pt x="237" y="94"/>
                  </a:lnTo>
                  <a:lnTo>
                    <a:pt x="189" y="11"/>
                  </a:lnTo>
                  <a:lnTo>
                    <a:pt x="179" y="64"/>
                  </a:lnTo>
                  <a:lnTo>
                    <a:pt x="140" y="0"/>
                  </a:lnTo>
                  <a:lnTo>
                    <a:pt x="0" y="92"/>
                  </a:lnTo>
                  <a:lnTo>
                    <a:pt x="326" y="169"/>
                  </a:lnTo>
                  <a:lnTo>
                    <a:pt x="326" y="129"/>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869" name="Google Shape;4869;p14"/>
            <p:cNvSpPr/>
            <p:nvPr/>
          </p:nvSpPr>
          <p:spPr>
            <a:xfrm>
              <a:off x="1015202" y="5011925"/>
              <a:ext cx="770169" cy="368547"/>
            </a:xfrm>
            <a:custGeom>
              <a:rect b="b" l="l" r="r" t="t"/>
              <a:pathLst>
                <a:path extrusionOk="0" h="156" w="326">
                  <a:moveTo>
                    <a:pt x="310" y="112"/>
                  </a:moveTo>
                  <a:lnTo>
                    <a:pt x="207" y="144"/>
                  </a:lnTo>
                  <a:lnTo>
                    <a:pt x="216" y="103"/>
                  </a:lnTo>
                  <a:lnTo>
                    <a:pt x="138" y="156"/>
                  </a:lnTo>
                  <a:lnTo>
                    <a:pt x="150" y="103"/>
                  </a:lnTo>
                  <a:lnTo>
                    <a:pt x="88" y="144"/>
                  </a:lnTo>
                  <a:lnTo>
                    <a:pt x="0" y="0"/>
                  </a:lnTo>
                  <a:lnTo>
                    <a:pt x="326" y="77"/>
                  </a:lnTo>
                  <a:lnTo>
                    <a:pt x="310" y="112"/>
                  </a:lnTo>
                  <a:close/>
                </a:path>
              </a:pathLst>
            </a:cu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870" name="Google Shape;4870;p14"/>
            <p:cNvSpPr/>
            <p:nvPr/>
          </p:nvSpPr>
          <p:spPr>
            <a:xfrm>
              <a:off x="1015202" y="5011925"/>
              <a:ext cx="770169" cy="368547"/>
            </a:xfrm>
            <a:custGeom>
              <a:rect b="b" l="l" r="r" t="t"/>
              <a:pathLst>
                <a:path extrusionOk="0" h="156" w="326">
                  <a:moveTo>
                    <a:pt x="310" y="112"/>
                  </a:moveTo>
                  <a:lnTo>
                    <a:pt x="207" y="144"/>
                  </a:lnTo>
                  <a:lnTo>
                    <a:pt x="216" y="103"/>
                  </a:lnTo>
                  <a:lnTo>
                    <a:pt x="138" y="156"/>
                  </a:lnTo>
                  <a:lnTo>
                    <a:pt x="150" y="103"/>
                  </a:lnTo>
                  <a:lnTo>
                    <a:pt x="88" y="144"/>
                  </a:lnTo>
                  <a:lnTo>
                    <a:pt x="0" y="0"/>
                  </a:lnTo>
                  <a:lnTo>
                    <a:pt x="326" y="77"/>
                  </a:lnTo>
                  <a:lnTo>
                    <a:pt x="310" y="112"/>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871" name="Google Shape;4871;p14"/>
            <p:cNvSpPr/>
            <p:nvPr/>
          </p:nvSpPr>
          <p:spPr>
            <a:xfrm>
              <a:off x="1308150" y="4487455"/>
              <a:ext cx="477221" cy="642594"/>
            </a:xfrm>
            <a:custGeom>
              <a:rect b="b" l="l" r="r" t="t"/>
              <a:pathLst>
                <a:path extrusionOk="0" h="272" w="202">
                  <a:moveTo>
                    <a:pt x="177" y="135"/>
                  </a:moveTo>
                  <a:lnTo>
                    <a:pt x="154" y="154"/>
                  </a:lnTo>
                  <a:lnTo>
                    <a:pt x="161" y="85"/>
                  </a:lnTo>
                  <a:lnTo>
                    <a:pt x="133" y="109"/>
                  </a:lnTo>
                  <a:lnTo>
                    <a:pt x="140" y="55"/>
                  </a:lnTo>
                  <a:lnTo>
                    <a:pt x="0" y="0"/>
                  </a:lnTo>
                  <a:lnTo>
                    <a:pt x="202" y="272"/>
                  </a:lnTo>
                  <a:lnTo>
                    <a:pt x="177" y="135"/>
                  </a:lnTo>
                  <a:close/>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872" name="Google Shape;4872;p14"/>
            <p:cNvSpPr/>
            <p:nvPr/>
          </p:nvSpPr>
          <p:spPr>
            <a:xfrm>
              <a:off x="1308150" y="4487455"/>
              <a:ext cx="477221" cy="642594"/>
            </a:xfrm>
            <a:custGeom>
              <a:rect b="b" l="l" r="r" t="t"/>
              <a:pathLst>
                <a:path extrusionOk="0" h="272" w="202">
                  <a:moveTo>
                    <a:pt x="177" y="135"/>
                  </a:moveTo>
                  <a:lnTo>
                    <a:pt x="154" y="154"/>
                  </a:lnTo>
                  <a:lnTo>
                    <a:pt x="161" y="85"/>
                  </a:lnTo>
                  <a:lnTo>
                    <a:pt x="133" y="109"/>
                  </a:lnTo>
                  <a:lnTo>
                    <a:pt x="140" y="55"/>
                  </a:lnTo>
                  <a:lnTo>
                    <a:pt x="0" y="0"/>
                  </a:lnTo>
                  <a:lnTo>
                    <a:pt x="202" y="272"/>
                  </a:lnTo>
                  <a:lnTo>
                    <a:pt x="177" y="135"/>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873" name="Google Shape;4873;p14"/>
            <p:cNvSpPr/>
            <p:nvPr/>
          </p:nvSpPr>
          <p:spPr>
            <a:xfrm>
              <a:off x="1308150" y="4487455"/>
              <a:ext cx="477221" cy="642594"/>
            </a:xfrm>
            <a:custGeom>
              <a:rect b="b" l="l" r="r" t="t"/>
              <a:pathLst>
                <a:path extrusionOk="0" h="272" w="202">
                  <a:moveTo>
                    <a:pt x="74" y="220"/>
                  </a:moveTo>
                  <a:lnTo>
                    <a:pt x="97" y="201"/>
                  </a:lnTo>
                  <a:lnTo>
                    <a:pt x="32" y="194"/>
                  </a:lnTo>
                  <a:lnTo>
                    <a:pt x="60" y="169"/>
                  </a:lnTo>
                  <a:lnTo>
                    <a:pt x="9" y="164"/>
                  </a:lnTo>
                  <a:lnTo>
                    <a:pt x="0" y="0"/>
                  </a:lnTo>
                  <a:lnTo>
                    <a:pt x="202" y="272"/>
                  </a:lnTo>
                  <a:lnTo>
                    <a:pt x="74" y="220"/>
                  </a:lnTo>
                  <a:close/>
                </a:path>
              </a:pathLst>
            </a:cu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874" name="Google Shape;4874;p14"/>
            <p:cNvSpPr/>
            <p:nvPr/>
          </p:nvSpPr>
          <p:spPr>
            <a:xfrm>
              <a:off x="1308150" y="4487455"/>
              <a:ext cx="477221" cy="642594"/>
            </a:xfrm>
            <a:custGeom>
              <a:rect b="b" l="l" r="r" t="t"/>
              <a:pathLst>
                <a:path extrusionOk="0" h="272" w="202">
                  <a:moveTo>
                    <a:pt x="74" y="220"/>
                  </a:moveTo>
                  <a:lnTo>
                    <a:pt x="97" y="201"/>
                  </a:lnTo>
                  <a:lnTo>
                    <a:pt x="32" y="194"/>
                  </a:lnTo>
                  <a:lnTo>
                    <a:pt x="60" y="169"/>
                  </a:lnTo>
                  <a:lnTo>
                    <a:pt x="9" y="164"/>
                  </a:lnTo>
                  <a:lnTo>
                    <a:pt x="0" y="0"/>
                  </a:lnTo>
                  <a:lnTo>
                    <a:pt x="202" y="272"/>
                  </a:lnTo>
                  <a:lnTo>
                    <a:pt x="74" y="22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875" name="Google Shape;4875;p14"/>
            <p:cNvSpPr/>
            <p:nvPr/>
          </p:nvSpPr>
          <p:spPr>
            <a:xfrm>
              <a:off x="1797183" y="4258294"/>
              <a:ext cx="231523" cy="980429"/>
            </a:xfrm>
            <a:custGeom>
              <a:rect b="b" l="l" r="r" t="t"/>
              <a:pathLst>
                <a:path extrusionOk="0" h="415" w="98">
                  <a:moveTo>
                    <a:pt x="75" y="266"/>
                  </a:moveTo>
                  <a:lnTo>
                    <a:pt x="39" y="266"/>
                  </a:lnTo>
                  <a:lnTo>
                    <a:pt x="96" y="206"/>
                  </a:lnTo>
                  <a:lnTo>
                    <a:pt x="53" y="206"/>
                  </a:lnTo>
                  <a:lnTo>
                    <a:pt x="98" y="161"/>
                  </a:lnTo>
                  <a:lnTo>
                    <a:pt x="6" y="0"/>
                  </a:lnTo>
                  <a:lnTo>
                    <a:pt x="0" y="415"/>
                  </a:lnTo>
                  <a:lnTo>
                    <a:pt x="75" y="266"/>
                  </a:lnTo>
                  <a:close/>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876" name="Google Shape;4876;p14"/>
            <p:cNvSpPr/>
            <p:nvPr/>
          </p:nvSpPr>
          <p:spPr>
            <a:xfrm>
              <a:off x="1797183" y="4258294"/>
              <a:ext cx="231523" cy="980429"/>
            </a:xfrm>
            <a:custGeom>
              <a:rect b="b" l="l" r="r" t="t"/>
              <a:pathLst>
                <a:path extrusionOk="0" h="415" w="98">
                  <a:moveTo>
                    <a:pt x="75" y="266"/>
                  </a:moveTo>
                  <a:lnTo>
                    <a:pt x="39" y="266"/>
                  </a:lnTo>
                  <a:lnTo>
                    <a:pt x="96" y="206"/>
                  </a:lnTo>
                  <a:lnTo>
                    <a:pt x="53" y="206"/>
                  </a:lnTo>
                  <a:lnTo>
                    <a:pt x="98" y="161"/>
                  </a:lnTo>
                  <a:lnTo>
                    <a:pt x="6" y="0"/>
                  </a:lnTo>
                  <a:lnTo>
                    <a:pt x="0" y="415"/>
                  </a:lnTo>
                  <a:lnTo>
                    <a:pt x="75" y="266"/>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877" name="Google Shape;4877;p14"/>
            <p:cNvSpPr/>
            <p:nvPr/>
          </p:nvSpPr>
          <p:spPr>
            <a:xfrm>
              <a:off x="1553848" y="4258294"/>
              <a:ext cx="257510" cy="980429"/>
            </a:xfrm>
            <a:custGeom>
              <a:rect b="b" l="l" r="r" t="t"/>
              <a:pathLst>
                <a:path extrusionOk="0" h="415" w="109">
                  <a:moveTo>
                    <a:pt x="22" y="264"/>
                  </a:moveTo>
                  <a:lnTo>
                    <a:pt x="57" y="264"/>
                  </a:lnTo>
                  <a:lnTo>
                    <a:pt x="2" y="204"/>
                  </a:lnTo>
                  <a:lnTo>
                    <a:pt x="45" y="206"/>
                  </a:lnTo>
                  <a:lnTo>
                    <a:pt x="0" y="159"/>
                  </a:lnTo>
                  <a:lnTo>
                    <a:pt x="109" y="0"/>
                  </a:lnTo>
                  <a:lnTo>
                    <a:pt x="103" y="415"/>
                  </a:lnTo>
                  <a:lnTo>
                    <a:pt x="22" y="264"/>
                  </a:lnTo>
                  <a:close/>
                </a:path>
              </a:pathLst>
            </a:cu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878" name="Google Shape;4878;p14"/>
            <p:cNvSpPr/>
            <p:nvPr/>
          </p:nvSpPr>
          <p:spPr>
            <a:xfrm>
              <a:off x="1553848" y="4258294"/>
              <a:ext cx="257510" cy="980429"/>
            </a:xfrm>
            <a:custGeom>
              <a:rect b="b" l="l" r="r" t="t"/>
              <a:pathLst>
                <a:path extrusionOk="0" h="415" w="109">
                  <a:moveTo>
                    <a:pt x="22" y="264"/>
                  </a:moveTo>
                  <a:lnTo>
                    <a:pt x="57" y="264"/>
                  </a:lnTo>
                  <a:lnTo>
                    <a:pt x="2" y="204"/>
                  </a:lnTo>
                  <a:lnTo>
                    <a:pt x="45" y="206"/>
                  </a:lnTo>
                  <a:lnTo>
                    <a:pt x="0" y="159"/>
                  </a:lnTo>
                  <a:lnTo>
                    <a:pt x="109" y="0"/>
                  </a:lnTo>
                  <a:lnTo>
                    <a:pt x="103" y="415"/>
                  </a:lnTo>
                  <a:lnTo>
                    <a:pt x="22" y="264"/>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879" name="Google Shape;4879;p14"/>
            <p:cNvSpPr/>
            <p:nvPr/>
          </p:nvSpPr>
          <p:spPr>
            <a:xfrm>
              <a:off x="1759384" y="5021375"/>
              <a:ext cx="708744" cy="460683"/>
            </a:xfrm>
            <a:custGeom>
              <a:rect b="b" l="l" r="r" t="t"/>
              <a:pathLst>
                <a:path extrusionOk="0" h="195" w="300">
                  <a:moveTo>
                    <a:pt x="25" y="7"/>
                  </a:moveTo>
                  <a:lnTo>
                    <a:pt x="132" y="0"/>
                  </a:lnTo>
                  <a:lnTo>
                    <a:pt x="114" y="37"/>
                  </a:lnTo>
                  <a:lnTo>
                    <a:pt x="201" y="7"/>
                  </a:lnTo>
                  <a:lnTo>
                    <a:pt x="179" y="54"/>
                  </a:lnTo>
                  <a:lnTo>
                    <a:pt x="247" y="30"/>
                  </a:lnTo>
                  <a:lnTo>
                    <a:pt x="300" y="195"/>
                  </a:lnTo>
                  <a:lnTo>
                    <a:pt x="0" y="37"/>
                  </a:lnTo>
                  <a:lnTo>
                    <a:pt x="25" y="7"/>
                  </a:lnTo>
                  <a:close/>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880" name="Google Shape;4880;p14"/>
            <p:cNvSpPr/>
            <p:nvPr/>
          </p:nvSpPr>
          <p:spPr>
            <a:xfrm>
              <a:off x="1759384" y="5021375"/>
              <a:ext cx="708744" cy="460683"/>
            </a:xfrm>
            <a:custGeom>
              <a:rect b="b" l="l" r="r" t="t"/>
              <a:pathLst>
                <a:path extrusionOk="0" h="195" w="300">
                  <a:moveTo>
                    <a:pt x="25" y="7"/>
                  </a:moveTo>
                  <a:lnTo>
                    <a:pt x="132" y="0"/>
                  </a:lnTo>
                  <a:lnTo>
                    <a:pt x="114" y="37"/>
                  </a:lnTo>
                  <a:lnTo>
                    <a:pt x="201" y="7"/>
                  </a:lnTo>
                  <a:lnTo>
                    <a:pt x="179" y="54"/>
                  </a:lnTo>
                  <a:lnTo>
                    <a:pt x="247" y="30"/>
                  </a:lnTo>
                  <a:lnTo>
                    <a:pt x="300" y="195"/>
                  </a:lnTo>
                  <a:lnTo>
                    <a:pt x="0" y="37"/>
                  </a:lnTo>
                  <a:lnTo>
                    <a:pt x="25" y="7"/>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881" name="Google Shape;4881;p14"/>
            <p:cNvSpPr/>
            <p:nvPr/>
          </p:nvSpPr>
          <p:spPr>
            <a:xfrm>
              <a:off x="1742846" y="5108787"/>
              <a:ext cx="725281" cy="496121"/>
            </a:xfrm>
            <a:custGeom>
              <a:rect b="b" l="l" r="r" t="t"/>
              <a:pathLst>
                <a:path extrusionOk="0" h="210" w="307">
                  <a:moveTo>
                    <a:pt x="0" y="38"/>
                  </a:moveTo>
                  <a:lnTo>
                    <a:pt x="61" y="131"/>
                  </a:lnTo>
                  <a:lnTo>
                    <a:pt x="76" y="94"/>
                  </a:lnTo>
                  <a:lnTo>
                    <a:pt x="107" y="186"/>
                  </a:lnTo>
                  <a:lnTo>
                    <a:pt x="128" y="139"/>
                  </a:lnTo>
                  <a:lnTo>
                    <a:pt x="151" y="210"/>
                  </a:lnTo>
                  <a:lnTo>
                    <a:pt x="307" y="158"/>
                  </a:lnTo>
                  <a:lnTo>
                    <a:pt x="7" y="0"/>
                  </a:lnTo>
                  <a:lnTo>
                    <a:pt x="0" y="38"/>
                  </a:lnTo>
                  <a:close/>
                </a:path>
              </a:pathLst>
            </a:cu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882" name="Google Shape;4882;p14"/>
            <p:cNvSpPr/>
            <p:nvPr/>
          </p:nvSpPr>
          <p:spPr>
            <a:xfrm>
              <a:off x="1742846" y="5108787"/>
              <a:ext cx="725281" cy="496121"/>
            </a:xfrm>
            <a:custGeom>
              <a:rect b="b" l="l" r="r" t="t"/>
              <a:pathLst>
                <a:path extrusionOk="0" h="210" w="307">
                  <a:moveTo>
                    <a:pt x="0" y="38"/>
                  </a:moveTo>
                  <a:lnTo>
                    <a:pt x="61" y="131"/>
                  </a:lnTo>
                  <a:lnTo>
                    <a:pt x="76" y="94"/>
                  </a:lnTo>
                  <a:lnTo>
                    <a:pt x="107" y="186"/>
                  </a:lnTo>
                  <a:lnTo>
                    <a:pt x="128" y="139"/>
                  </a:lnTo>
                  <a:lnTo>
                    <a:pt x="151" y="210"/>
                  </a:lnTo>
                  <a:lnTo>
                    <a:pt x="307" y="158"/>
                  </a:lnTo>
                  <a:lnTo>
                    <a:pt x="7" y="0"/>
                  </a:lnTo>
                  <a:lnTo>
                    <a:pt x="0" y="38"/>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883" name="Google Shape;4883;p14"/>
            <p:cNvSpPr/>
            <p:nvPr/>
          </p:nvSpPr>
          <p:spPr>
            <a:xfrm>
              <a:off x="1830258" y="4487455"/>
              <a:ext cx="481946" cy="642594"/>
            </a:xfrm>
            <a:custGeom>
              <a:rect b="b" l="l" r="r" t="t"/>
              <a:pathLst>
                <a:path extrusionOk="0" h="272" w="204">
                  <a:moveTo>
                    <a:pt x="27" y="135"/>
                  </a:moveTo>
                  <a:lnTo>
                    <a:pt x="50" y="154"/>
                  </a:lnTo>
                  <a:lnTo>
                    <a:pt x="43" y="85"/>
                  </a:lnTo>
                  <a:lnTo>
                    <a:pt x="70" y="109"/>
                  </a:lnTo>
                  <a:lnTo>
                    <a:pt x="64" y="55"/>
                  </a:lnTo>
                  <a:lnTo>
                    <a:pt x="204" y="0"/>
                  </a:lnTo>
                  <a:lnTo>
                    <a:pt x="0" y="272"/>
                  </a:lnTo>
                  <a:lnTo>
                    <a:pt x="27" y="135"/>
                  </a:lnTo>
                  <a:close/>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884" name="Google Shape;4884;p14"/>
            <p:cNvSpPr/>
            <p:nvPr/>
          </p:nvSpPr>
          <p:spPr>
            <a:xfrm>
              <a:off x="1830258" y="4487455"/>
              <a:ext cx="481946" cy="642594"/>
            </a:xfrm>
            <a:custGeom>
              <a:rect b="b" l="l" r="r" t="t"/>
              <a:pathLst>
                <a:path extrusionOk="0" h="272" w="204">
                  <a:moveTo>
                    <a:pt x="27" y="135"/>
                  </a:moveTo>
                  <a:lnTo>
                    <a:pt x="50" y="154"/>
                  </a:lnTo>
                  <a:lnTo>
                    <a:pt x="43" y="85"/>
                  </a:lnTo>
                  <a:lnTo>
                    <a:pt x="70" y="109"/>
                  </a:lnTo>
                  <a:lnTo>
                    <a:pt x="64" y="55"/>
                  </a:lnTo>
                  <a:lnTo>
                    <a:pt x="204" y="0"/>
                  </a:lnTo>
                  <a:lnTo>
                    <a:pt x="0" y="272"/>
                  </a:lnTo>
                  <a:lnTo>
                    <a:pt x="27" y="135"/>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885" name="Google Shape;4885;p14"/>
            <p:cNvSpPr/>
            <p:nvPr/>
          </p:nvSpPr>
          <p:spPr>
            <a:xfrm>
              <a:off x="1830258" y="4487455"/>
              <a:ext cx="481946" cy="642594"/>
            </a:xfrm>
            <a:custGeom>
              <a:rect b="b" l="l" r="r" t="t"/>
              <a:pathLst>
                <a:path extrusionOk="0" h="272" w="204">
                  <a:moveTo>
                    <a:pt x="128" y="220"/>
                  </a:moveTo>
                  <a:lnTo>
                    <a:pt x="107" y="201"/>
                  </a:lnTo>
                  <a:lnTo>
                    <a:pt x="172" y="194"/>
                  </a:lnTo>
                  <a:lnTo>
                    <a:pt x="144" y="169"/>
                  </a:lnTo>
                  <a:lnTo>
                    <a:pt x="195" y="164"/>
                  </a:lnTo>
                  <a:lnTo>
                    <a:pt x="204" y="0"/>
                  </a:lnTo>
                  <a:lnTo>
                    <a:pt x="0" y="272"/>
                  </a:lnTo>
                  <a:lnTo>
                    <a:pt x="128" y="220"/>
                  </a:lnTo>
                  <a:close/>
                </a:path>
              </a:pathLst>
            </a:cu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886" name="Google Shape;4886;p14"/>
            <p:cNvSpPr/>
            <p:nvPr/>
          </p:nvSpPr>
          <p:spPr>
            <a:xfrm>
              <a:off x="1830258" y="4487455"/>
              <a:ext cx="481946" cy="642594"/>
            </a:xfrm>
            <a:custGeom>
              <a:rect b="b" l="l" r="r" t="t"/>
              <a:pathLst>
                <a:path extrusionOk="0" h="272" w="204">
                  <a:moveTo>
                    <a:pt x="128" y="220"/>
                  </a:moveTo>
                  <a:lnTo>
                    <a:pt x="107" y="201"/>
                  </a:lnTo>
                  <a:lnTo>
                    <a:pt x="172" y="194"/>
                  </a:lnTo>
                  <a:lnTo>
                    <a:pt x="144" y="169"/>
                  </a:lnTo>
                  <a:lnTo>
                    <a:pt x="195" y="164"/>
                  </a:lnTo>
                  <a:lnTo>
                    <a:pt x="204" y="0"/>
                  </a:lnTo>
                  <a:lnTo>
                    <a:pt x="0" y="272"/>
                  </a:lnTo>
                  <a:lnTo>
                    <a:pt x="128" y="22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887" name="Google Shape;4887;p14"/>
            <p:cNvSpPr/>
            <p:nvPr/>
          </p:nvSpPr>
          <p:spPr>
            <a:xfrm>
              <a:off x="1834983" y="4830014"/>
              <a:ext cx="774893" cy="212623"/>
            </a:xfrm>
            <a:custGeom>
              <a:rect b="b" l="l" r="r" t="t"/>
              <a:pathLst>
                <a:path extrusionOk="0" h="90" w="328">
                  <a:moveTo>
                    <a:pt x="123" y="17"/>
                  </a:moveTo>
                  <a:lnTo>
                    <a:pt x="121" y="47"/>
                  </a:lnTo>
                  <a:lnTo>
                    <a:pt x="169" y="0"/>
                  </a:lnTo>
                  <a:lnTo>
                    <a:pt x="167" y="37"/>
                  </a:lnTo>
                  <a:lnTo>
                    <a:pt x="206" y="2"/>
                  </a:lnTo>
                  <a:lnTo>
                    <a:pt x="328" y="90"/>
                  </a:lnTo>
                  <a:lnTo>
                    <a:pt x="0" y="73"/>
                  </a:lnTo>
                  <a:lnTo>
                    <a:pt x="123" y="17"/>
                  </a:lnTo>
                  <a:close/>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888" name="Google Shape;4888;p14"/>
            <p:cNvSpPr/>
            <p:nvPr/>
          </p:nvSpPr>
          <p:spPr>
            <a:xfrm>
              <a:off x="1834983" y="4830014"/>
              <a:ext cx="774893" cy="212623"/>
            </a:xfrm>
            <a:custGeom>
              <a:rect b="b" l="l" r="r" t="t"/>
              <a:pathLst>
                <a:path extrusionOk="0" h="90" w="328">
                  <a:moveTo>
                    <a:pt x="123" y="17"/>
                  </a:moveTo>
                  <a:lnTo>
                    <a:pt x="121" y="47"/>
                  </a:lnTo>
                  <a:lnTo>
                    <a:pt x="169" y="0"/>
                  </a:lnTo>
                  <a:lnTo>
                    <a:pt x="167" y="37"/>
                  </a:lnTo>
                  <a:lnTo>
                    <a:pt x="206" y="2"/>
                  </a:lnTo>
                  <a:lnTo>
                    <a:pt x="328" y="90"/>
                  </a:lnTo>
                  <a:lnTo>
                    <a:pt x="0" y="73"/>
                  </a:lnTo>
                  <a:lnTo>
                    <a:pt x="123" y="17"/>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889" name="Google Shape;4889;p14"/>
            <p:cNvSpPr/>
            <p:nvPr/>
          </p:nvSpPr>
          <p:spPr>
            <a:xfrm>
              <a:off x="1834983" y="5002475"/>
              <a:ext cx="774893" cy="248060"/>
            </a:xfrm>
            <a:custGeom>
              <a:rect b="b" l="l" r="r" t="t"/>
              <a:pathLst>
                <a:path extrusionOk="0" h="105" w="328">
                  <a:moveTo>
                    <a:pt x="115" y="79"/>
                  </a:moveTo>
                  <a:lnTo>
                    <a:pt x="117" y="49"/>
                  </a:lnTo>
                  <a:lnTo>
                    <a:pt x="160" y="101"/>
                  </a:lnTo>
                  <a:lnTo>
                    <a:pt x="163" y="64"/>
                  </a:lnTo>
                  <a:lnTo>
                    <a:pt x="197" y="105"/>
                  </a:lnTo>
                  <a:lnTo>
                    <a:pt x="328" y="17"/>
                  </a:lnTo>
                  <a:lnTo>
                    <a:pt x="0" y="0"/>
                  </a:lnTo>
                  <a:lnTo>
                    <a:pt x="115" y="79"/>
                  </a:lnTo>
                  <a:close/>
                </a:path>
              </a:pathLst>
            </a:cu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890" name="Google Shape;4890;p14"/>
            <p:cNvSpPr/>
            <p:nvPr/>
          </p:nvSpPr>
          <p:spPr>
            <a:xfrm>
              <a:off x="1834983" y="5002475"/>
              <a:ext cx="774893" cy="248060"/>
            </a:xfrm>
            <a:custGeom>
              <a:rect b="b" l="l" r="r" t="t"/>
              <a:pathLst>
                <a:path extrusionOk="0" h="105" w="328">
                  <a:moveTo>
                    <a:pt x="115" y="79"/>
                  </a:moveTo>
                  <a:lnTo>
                    <a:pt x="117" y="49"/>
                  </a:lnTo>
                  <a:lnTo>
                    <a:pt x="160" y="101"/>
                  </a:lnTo>
                  <a:lnTo>
                    <a:pt x="163" y="64"/>
                  </a:lnTo>
                  <a:lnTo>
                    <a:pt x="197" y="105"/>
                  </a:lnTo>
                  <a:lnTo>
                    <a:pt x="328" y="17"/>
                  </a:lnTo>
                  <a:lnTo>
                    <a:pt x="0" y="0"/>
                  </a:lnTo>
                  <a:lnTo>
                    <a:pt x="115" y="79"/>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891" name="Google Shape;4891;p14"/>
            <p:cNvSpPr/>
            <p:nvPr/>
          </p:nvSpPr>
          <p:spPr>
            <a:xfrm>
              <a:off x="1216013" y="4988300"/>
              <a:ext cx="614245" cy="585895"/>
            </a:xfrm>
            <a:custGeom>
              <a:rect b="b" l="l" r="r" t="t"/>
              <a:pathLst>
                <a:path extrusionOk="0" h="248" w="260">
                  <a:moveTo>
                    <a:pt x="230" y="0"/>
                  </a:moveTo>
                  <a:lnTo>
                    <a:pt x="124" y="19"/>
                  </a:lnTo>
                  <a:lnTo>
                    <a:pt x="149" y="51"/>
                  </a:lnTo>
                  <a:lnTo>
                    <a:pt x="58" y="42"/>
                  </a:lnTo>
                  <a:lnTo>
                    <a:pt x="89" y="81"/>
                  </a:lnTo>
                  <a:lnTo>
                    <a:pt x="18" y="74"/>
                  </a:lnTo>
                  <a:lnTo>
                    <a:pt x="0" y="248"/>
                  </a:lnTo>
                  <a:lnTo>
                    <a:pt x="260" y="25"/>
                  </a:lnTo>
                  <a:lnTo>
                    <a:pt x="230" y="0"/>
                  </a:lnTo>
                  <a:close/>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892" name="Google Shape;4892;p14"/>
            <p:cNvSpPr/>
            <p:nvPr/>
          </p:nvSpPr>
          <p:spPr>
            <a:xfrm>
              <a:off x="1216013" y="4988300"/>
              <a:ext cx="614245" cy="585895"/>
            </a:xfrm>
            <a:custGeom>
              <a:rect b="b" l="l" r="r" t="t"/>
              <a:pathLst>
                <a:path extrusionOk="0" h="248" w="260">
                  <a:moveTo>
                    <a:pt x="230" y="0"/>
                  </a:moveTo>
                  <a:lnTo>
                    <a:pt x="124" y="19"/>
                  </a:lnTo>
                  <a:lnTo>
                    <a:pt x="149" y="51"/>
                  </a:lnTo>
                  <a:lnTo>
                    <a:pt x="58" y="42"/>
                  </a:lnTo>
                  <a:lnTo>
                    <a:pt x="89" y="81"/>
                  </a:lnTo>
                  <a:lnTo>
                    <a:pt x="18" y="74"/>
                  </a:lnTo>
                  <a:lnTo>
                    <a:pt x="0" y="248"/>
                  </a:lnTo>
                  <a:lnTo>
                    <a:pt x="260" y="25"/>
                  </a:lnTo>
                  <a:lnTo>
                    <a:pt x="230"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893" name="Google Shape;4893;p14"/>
            <p:cNvSpPr/>
            <p:nvPr/>
          </p:nvSpPr>
          <p:spPr>
            <a:xfrm>
              <a:off x="1216013" y="5047362"/>
              <a:ext cx="649682" cy="562270"/>
            </a:xfrm>
            <a:custGeom>
              <a:rect b="b" l="l" r="r" t="t"/>
              <a:pathLst>
                <a:path extrusionOk="0" h="238" w="275">
                  <a:moveTo>
                    <a:pt x="275" y="35"/>
                  </a:moveTo>
                  <a:lnTo>
                    <a:pt x="236" y="141"/>
                  </a:lnTo>
                  <a:lnTo>
                    <a:pt x="211" y="109"/>
                  </a:lnTo>
                  <a:lnTo>
                    <a:pt x="202" y="204"/>
                  </a:lnTo>
                  <a:lnTo>
                    <a:pt x="170" y="163"/>
                  </a:lnTo>
                  <a:lnTo>
                    <a:pt x="163" y="238"/>
                  </a:lnTo>
                  <a:lnTo>
                    <a:pt x="0" y="223"/>
                  </a:lnTo>
                  <a:lnTo>
                    <a:pt x="260" y="0"/>
                  </a:lnTo>
                  <a:lnTo>
                    <a:pt x="275" y="35"/>
                  </a:lnTo>
                  <a:close/>
                </a:path>
              </a:pathLst>
            </a:cu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894" name="Google Shape;4894;p14"/>
            <p:cNvSpPr/>
            <p:nvPr/>
          </p:nvSpPr>
          <p:spPr>
            <a:xfrm>
              <a:off x="1216013" y="5047362"/>
              <a:ext cx="649682" cy="562270"/>
            </a:xfrm>
            <a:custGeom>
              <a:rect b="b" l="l" r="r" t="t"/>
              <a:pathLst>
                <a:path extrusionOk="0" h="238" w="275">
                  <a:moveTo>
                    <a:pt x="275" y="35"/>
                  </a:moveTo>
                  <a:lnTo>
                    <a:pt x="236" y="141"/>
                  </a:lnTo>
                  <a:lnTo>
                    <a:pt x="211" y="109"/>
                  </a:lnTo>
                  <a:lnTo>
                    <a:pt x="202" y="204"/>
                  </a:lnTo>
                  <a:lnTo>
                    <a:pt x="170" y="163"/>
                  </a:lnTo>
                  <a:lnTo>
                    <a:pt x="163" y="238"/>
                  </a:lnTo>
                  <a:lnTo>
                    <a:pt x="0" y="223"/>
                  </a:lnTo>
                  <a:lnTo>
                    <a:pt x="260" y="0"/>
                  </a:lnTo>
                  <a:lnTo>
                    <a:pt x="275" y="35"/>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895" name="Google Shape;4895;p14"/>
            <p:cNvSpPr/>
            <p:nvPr/>
          </p:nvSpPr>
          <p:spPr>
            <a:xfrm>
              <a:off x="1584560" y="4941051"/>
              <a:ext cx="444146" cy="411071"/>
            </a:xfrm>
            <a:custGeom>
              <a:rect b="b" l="l" r="r" t="t"/>
              <a:pathLst>
                <a:path extrusionOk="0" h="93" w="106">
                  <a:moveTo>
                    <a:pt x="74" y="28"/>
                  </a:moveTo>
                  <a:cubicBezTo>
                    <a:pt x="79" y="17"/>
                    <a:pt x="74" y="0"/>
                    <a:pt x="58" y="0"/>
                  </a:cubicBezTo>
                  <a:cubicBezTo>
                    <a:pt x="45" y="0"/>
                    <a:pt x="39" y="12"/>
                    <a:pt x="40" y="22"/>
                  </a:cubicBezTo>
                  <a:cubicBezTo>
                    <a:pt x="38" y="21"/>
                    <a:pt x="36" y="21"/>
                    <a:pt x="34" y="21"/>
                  </a:cubicBezTo>
                  <a:cubicBezTo>
                    <a:pt x="1" y="21"/>
                    <a:pt x="0" y="71"/>
                    <a:pt x="33" y="73"/>
                  </a:cubicBezTo>
                  <a:cubicBezTo>
                    <a:pt x="32" y="83"/>
                    <a:pt x="37" y="93"/>
                    <a:pt x="50" y="93"/>
                  </a:cubicBezTo>
                  <a:cubicBezTo>
                    <a:pt x="58" y="93"/>
                    <a:pt x="64" y="89"/>
                    <a:pt x="66" y="83"/>
                  </a:cubicBezTo>
                  <a:cubicBezTo>
                    <a:pt x="67" y="83"/>
                    <a:pt x="69" y="83"/>
                    <a:pt x="70" y="83"/>
                  </a:cubicBezTo>
                  <a:cubicBezTo>
                    <a:pt x="104" y="83"/>
                    <a:pt x="106" y="32"/>
                    <a:pt x="74" y="28"/>
                  </a:cubicBezTo>
                </a:path>
              </a:pathLst>
            </a:custGeom>
            <a:solidFill>
              <a:srgbClr val="94521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896" name="Google Shape;4896;p14"/>
            <p:cNvSpPr/>
            <p:nvPr/>
          </p:nvSpPr>
          <p:spPr>
            <a:xfrm>
              <a:off x="1834983" y="4487455"/>
              <a:ext cx="774893" cy="994604"/>
            </a:xfrm>
            <a:custGeom>
              <a:rect b="b" l="l" r="r" t="t"/>
              <a:pathLst>
                <a:path extrusionOk="0" h="421" w="328">
                  <a:moveTo>
                    <a:pt x="0" y="363"/>
                  </a:moveTo>
                  <a:lnTo>
                    <a:pt x="0" y="363"/>
                  </a:lnTo>
                  <a:lnTo>
                    <a:pt x="22" y="394"/>
                  </a:lnTo>
                  <a:lnTo>
                    <a:pt x="0" y="363"/>
                  </a:lnTo>
                  <a:close/>
                  <a:moveTo>
                    <a:pt x="328" y="235"/>
                  </a:moveTo>
                  <a:lnTo>
                    <a:pt x="229" y="301"/>
                  </a:lnTo>
                  <a:lnTo>
                    <a:pt x="268" y="421"/>
                  </a:lnTo>
                  <a:lnTo>
                    <a:pt x="229" y="301"/>
                  </a:lnTo>
                  <a:lnTo>
                    <a:pt x="328" y="235"/>
                  </a:lnTo>
                  <a:close/>
                  <a:moveTo>
                    <a:pt x="144" y="169"/>
                  </a:moveTo>
                  <a:lnTo>
                    <a:pt x="142" y="169"/>
                  </a:lnTo>
                  <a:lnTo>
                    <a:pt x="142" y="171"/>
                  </a:lnTo>
                  <a:lnTo>
                    <a:pt x="144" y="169"/>
                  </a:lnTo>
                  <a:close/>
                  <a:moveTo>
                    <a:pt x="45" y="147"/>
                  </a:moveTo>
                  <a:lnTo>
                    <a:pt x="43" y="151"/>
                  </a:lnTo>
                  <a:lnTo>
                    <a:pt x="43" y="151"/>
                  </a:lnTo>
                  <a:lnTo>
                    <a:pt x="45" y="147"/>
                  </a:lnTo>
                  <a:close/>
                  <a:moveTo>
                    <a:pt x="46" y="145"/>
                  </a:moveTo>
                  <a:lnTo>
                    <a:pt x="46" y="145"/>
                  </a:lnTo>
                  <a:lnTo>
                    <a:pt x="48" y="154"/>
                  </a:lnTo>
                  <a:lnTo>
                    <a:pt x="46" y="145"/>
                  </a:lnTo>
                  <a:close/>
                  <a:moveTo>
                    <a:pt x="37" y="109"/>
                  </a:moveTo>
                  <a:lnTo>
                    <a:pt x="37" y="109"/>
                  </a:lnTo>
                  <a:lnTo>
                    <a:pt x="43" y="109"/>
                  </a:lnTo>
                  <a:lnTo>
                    <a:pt x="43" y="109"/>
                  </a:lnTo>
                  <a:lnTo>
                    <a:pt x="37" y="109"/>
                  </a:lnTo>
                  <a:close/>
                  <a:moveTo>
                    <a:pt x="66" y="81"/>
                  </a:moveTo>
                  <a:lnTo>
                    <a:pt x="53" y="92"/>
                  </a:lnTo>
                  <a:lnTo>
                    <a:pt x="66" y="81"/>
                  </a:lnTo>
                  <a:lnTo>
                    <a:pt x="66" y="81"/>
                  </a:lnTo>
                  <a:close/>
                  <a:moveTo>
                    <a:pt x="202" y="0"/>
                  </a:moveTo>
                  <a:lnTo>
                    <a:pt x="193" y="158"/>
                  </a:lnTo>
                  <a:lnTo>
                    <a:pt x="206" y="147"/>
                  </a:lnTo>
                  <a:lnTo>
                    <a:pt x="328" y="235"/>
                  </a:lnTo>
                  <a:lnTo>
                    <a:pt x="206" y="147"/>
                  </a:lnTo>
                  <a:lnTo>
                    <a:pt x="193" y="158"/>
                  </a:lnTo>
                  <a:lnTo>
                    <a:pt x="202" y="0"/>
                  </a:lnTo>
                  <a:close/>
                  <a:moveTo>
                    <a:pt x="202" y="0"/>
                  </a:moveTo>
                  <a:lnTo>
                    <a:pt x="73" y="49"/>
                  </a:lnTo>
                  <a:lnTo>
                    <a:pt x="73" y="49"/>
                  </a:lnTo>
                  <a:lnTo>
                    <a:pt x="202" y="0"/>
                  </a:lnTo>
                  <a:close/>
                </a:path>
              </a:pathLst>
            </a:custGeom>
            <a:solidFill>
              <a:srgbClr val="FFF09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897" name="Google Shape;4897;p14"/>
            <p:cNvSpPr/>
            <p:nvPr/>
          </p:nvSpPr>
          <p:spPr>
            <a:xfrm>
              <a:off x="1834983" y="4487455"/>
              <a:ext cx="774893" cy="994604"/>
            </a:xfrm>
            <a:custGeom>
              <a:rect b="b" l="l" r="r" t="t"/>
              <a:pathLst>
                <a:path extrusionOk="0" h="421" w="328">
                  <a:moveTo>
                    <a:pt x="0" y="363"/>
                  </a:moveTo>
                  <a:lnTo>
                    <a:pt x="0" y="363"/>
                  </a:lnTo>
                  <a:lnTo>
                    <a:pt x="22" y="394"/>
                  </a:lnTo>
                  <a:lnTo>
                    <a:pt x="0" y="363"/>
                  </a:lnTo>
                  <a:moveTo>
                    <a:pt x="328" y="235"/>
                  </a:moveTo>
                  <a:lnTo>
                    <a:pt x="229" y="301"/>
                  </a:lnTo>
                  <a:lnTo>
                    <a:pt x="268" y="421"/>
                  </a:lnTo>
                  <a:lnTo>
                    <a:pt x="229" y="301"/>
                  </a:lnTo>
                  <a:lnTo>
                    <a:pt x="328" y="235"/>
                  </a:lnTo>
                  <a:moveTo>
                    <a:pt x="144" y="169"/>
                  </a:moveTo>
                  <a:lnTo>
                    <a:pt x="142" y="169"/>
                  </a:lnTo>
                  <a:lnTo>
                    <a:pt x="142" y="171"/>
                  </a:lnTo>
                  <a:lnTo>
                    <a:pt x="144" y="169"/>
                  </a:lnTo>
                  <a:moveTo>
                    <a:pt x="45" y="147"/>
                  </a:moveTo>
                  <a:lnTo>
                    <a:pt x="43" y="151"/>
                  </a:lnTo>
                  <a:lnTo>
                    <a:pt x="43" y="151"/>
                  </a:lnTo>
                  <a:lnTo>
                    <a:pt x="45" y="147"/>
                  </a:lnTo>
                  <a:moveTo>
                    <a:pt x="46" y="145"/>
                  </a:moveTo>
                  <a:lnTo>
                    <a:pt x="46" y="145"/>
                  </a:lnTo>
                  <a:lnTo>
                    <a:pt x="48" y="154"/>
                  </a:lnTo>
                  <a:lnTo>
                    <a:pt x="46" y="145"/>
                  </a:lnTo>
                  <a:moveTo>
                    <a:pt x="37" y="109"/>
                  </a:moveTo>
                  <a:lnTo>
                    <a:pt x="37" y="109"/>
                  </a:lnTo>
                  <a:lnTo>
                    <a:pt x="43" y="109"/>
                  </a:lnTo>
                  <a:lnTo>
                    <a:pt x="43" y="109"/>
                  </a:lnTo>
                  <a:lnTo>
                    <a:pt x="37" y="109"/>
                  </a:lnTo>
                  <a:moveTo>
                    <a:pt x="66" y="81"/>
                  </a:moveTo>
                  <a:lnTo>
                    <a:pt x="53" y="92"/>
                  </a:lnTo>
                  <a:lnTo>
                    <a:pt x="66" y="81"/>
                  </a:lnTo>
                  <a:lnTo>
                    <a:pt x="66" y="81"/>
                  </a:lnTo>
                  <a:moveTo>
                    <a:pt x="202" y="0"/>
                  </a:moveTo>
                  <a:lnTo>
                    <a:pt x="193" y="158"/>
                  </a:lnTo>
                  <a:lnTo>
                    <a:pt x="206" y="147"/>
                  </a:lnTo>
                  <a:lnTo>
                    <a:pt x="328" y="235"/>
                  </a:lnTo>
                  <a:lnTo>
                    <a:pt x="206" y="147"/>
                  </a:lnTo>
                  <a:lnTo>
                    <a:pt x="193" y="158"/>
                  </a:lnTo>
                  <a:lnTo>
                    <a:pt x="202" y="0"/>
                  </a:lnTo>
                  <a:moveTo>
                    <a:pt x="202" y="0"/>
                  </a:moveTo>
                  <a:lnTo>
                    <a:pt x="73" y="49"/>
                  </a:lnTo>
                  <a:lnTo>
                    <a:pt x="73" y="49"/>
                  </a:lnTo>
                  <a:lnTo>
                    <a:pt x="202"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898" name="Google Shape;4898;p14"/>
            <p:cNvSpPr/>
            <p:nvPr/>
          </p:nvSpPr>
          <p:spPr>
            <a:xfrm>
              <a:off x="1775921" y="5347397"/>
              <a:ext cx="101587" cy="1308814"/>
            </a:xfrm>
            <a:custGeom>
              <a:rect b="b" l="l" r="r" t="t"/>
              <a:pathLst>
                <a:path extrusionOk="0" h="295" w="24">
                  <a:moveTo>
                    <a:pt x="11" y="0"/>
                  </a:moveTo>
                  <a:cubicBezTo>
                    <a:pt x="9" y="1"/>
                    <a:pt x="7" y="1"/>
                    <a:pt x="4" y="1"/>
                  </a:cubicBezTo>
                  <a:cubicBezTo>
                    <a:pt x="3" y="1"/>
                    <a:pt x="2" y="1"/>
                    <a:pt x="1" y="1"/>
                  </a:cubicBezTo>
                  <a:cubicBezTo>
                    <a:pt x="0" y="5"/>
                    <a:pt x="0" y="5"/>
                    <a:pt x="0" y="5"/>
                  </a:cubicBezTo>
                  <a:cubicBezTo>
                    <a:pt x="0" y="287"/>
                    <a:pt x="0" y="287"/>
                    <a:pt x="0" y="287"/>
                  </a:cubicBezTo>
                  <a:cubicBezTo>
                    <a:pt x="5" y="289"/>
                    <a:pt x="10" y="292"/>
                    <a:pt x="14" y="295"/>
                  </a:cubicBezTo>
                  <a:cubicBezTo>
                    <a:pt x="0" y="295"/>
                    <a:pt x="0" y="295"/>
                    <a:pt x="0" y="295"/>
                  </a:cubicBezTo>
                  <a:cubicBezTo>
                    <a:pt x="24" y="295"/>
                    <a:pt x="24" y="295"/>
                    <a:pt x="24" y="295"/>
                  </a:cubicBezTo>
                  <a:cubicBezTo>
                    <a:pt x="11" y="0"/>
                    <a:pt x="11" y="0"/>
                    <a:pt x="11" y="0"/>
                  </a:cubicBezTo>
                </a:path>
              </a:pathLst>
            </a:custGeom>
            <a:solidFill>
              <a:srgbClr val="D18A5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899" name="Google Shape;4899;p14"/>
            <p:cNvSpPr/>
            <p:nvPr/>
          </p:nvSpPr>
          <p:spPr>
            <a:xfrm>
              <a:off x="1801908" y="4258294"/>
              <a:ext cx="205536" cy="694569"/>
            </a:xfrm>
            <a:custGeom>
              <a:rect b="b" l="l" r="r" t="t"/>
              <a:pathLst>
                <a:path extrusionOk="0" h="157" w="49">
                  <a:moveTo>
                    <a:pt x="2" y="0"/>
                  </a:moveTo>
                  <a:cubicBezTo>
                    <a:pt x="0" y="155"/>
                    <a:pt x="0" y="155"/>
                    <a:pt x="0" y="155"/>
                  </a:cubicBezTo>
                  <a:cubicBezTo>
                    <a:pt x="2" y="155"/>
                    <a:pt x="4" y="154"/>
                    <a:pt x="6" y="154"/>
                  </a:cubicBezTo>
                  <a:cubicBezTo>
                    <a:pt x="10" y="154"/>
                    <a:pt x="13" y="155"/>
                    <a:pt x="16" y="157"/>
                  </a:cubicBezTo>
                  <a:cubicBezTo>
                    <a:pt x="22" y="124"/>
                    <a:pt x="22" y="124"/>
                    <a:pt x="22" y="124"/>
                  </a:cubicBezTo>
                  <a:cubicBezTo>
                    <a:pt x="32" y="132"/>
                    <a:pt x="32" y="132"/>
                    <a:pt x="32" y="132"/>
                  </a:cubicBezTo>
                  <a:cubicBezTo>
                    <a:pt x="33" y="130"/>
                    <a:pt x="33" y="130"/>
                    <a:pt x="33" y="130"/>
                  </a:cubicBezTo>
                  <a:cubicBezTo>
                    <a:pt x="34" y="129"/>
                    <a:pt x="34" y="129"/>
                    <a:pt x="34" y="129"/>
                  </a:cubicBezTo>
                  <a:cubicBezTo>
                    <a:pt x="34" y="129"/>
                    <a:pt x="34" y="129"/>
                    <a:pt x="34" y="129"/>
                  </a:cubicBezTo>
                  <a:cubicBezTo>
                    <a:pt x="32" y="110"/>
                    <a:pt x="32" y="110"/>
                    <a:pt x="32" y="110"/>
                  </a:cubicBezTo>
                  <a:cubicBezTo>
                    <a:pt x="29" y="110"/>
                    <a:pt x="29" y="110"/>
                    <a:pt x="29" y="110"/>
                  </a:cubicBezTo>
                  <a:cubicBezTo>
                    <a:pt x="32" y="107"/>
                    <a:pt x="32" y="107"/>
                    <a:pt x="32" y="107"/>
                  </a:cubicBezTo>
                  <a:cubicBezTo>
                    <a:pt x="31" y="97"/>
                    <a:pt x="31" y="97"/>
                    <a:pt x="31" y="97"/>
                  </a:cubicBezTo>
                  <a:cubicBezTo>
                    <a:pt x="37" y="102"/>
                    <a:pt x="37" y="102"/>
                    <a:pt x="37" y="102"/>
                  </a:cubicBezTo>
                  <a:cubicBezTo>
                    <a:pt x="38" y="101"/>
                    <a:pt x="38" y="101"/>
                    <a:pt x="38" y="101"/>
                  </a:cubicBezTo>
                  <a:cubicBezTo>
                    <a:pt x="45" y="95"/>
                    <a:pt x="45" y="95"/>
                    <a:pt x="45" y="95"/>
                  </a:cubicBezTo>
                  <a:cubicBezTo>
                    <a:pt x="43" y="81"/>
                    <a:pt x="43" y="81"/>
                    <a:pt x="43" y="81"/>
                  </a:cubicBezTo>
                  <a:cubicBezTo>
                    <a:pt x="49" y="78"/>
                    <a:pt x="49" y="78"/>
                    <a:pt x="49" y="78"/>
                  </a:cubicBezTo>
                  <a:cubicBezTo>
                    <a:pt x="49" y="78"/>
                    <a:pt x="49" y="78"/>
                    <a:pt x="49" y="78"/>
                  </a:cubicBezTo>
                  <a:cubicBezTo>
                    <a:pt x="49" y="78"/>
                    <a:pt x="49" y="78"/>
                    <a:pt x="49" y="78"/>
                  </a:cubicBezTo>
                  <a:cubicBezTo>
                    <a:pt x="2" y="0"/>
                    <a:pt x="2" y="0"/>
                    <a:pt x="2" y="0"/>
                  </a:cubicBezTo>
                </a:path>
              </a:pathLst>
            </a:custGeom>
            <a:solidFill>
              <a:srgbClr val="8ECB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900" name="Google Shape;4900;p14"/>
            <p:cNvSpPr/>
            <p:nvPr/>
          </p:nvSpPr>
          <p:spPr>
            <a:xfrm>
              <a:off x="1775921" y="4258294"/>
              <a:ext cx="35437" cy="704019"/>
            </a:xfrm>
            <a:custGeom>
              <a:rect b="b" l="l" r="r" t="t"/>
              <a:pathLst>
                <a:path extrusionOk="0" h="159" w="8">
                  <a:moveTo>
                    <a:pt x="8" y="0"/>
                  </a:moveTo>
                  <a:cubicBezTo>
                    <a:pt x="8" y="0"/>
                    <a:pt x="8" y="0"/>
                    <a:pt x="8" y="0"/>
                  </a:cubicBezTo>
                  <a:cubicBezTo>
                    <a:pt x="0" y="11"/>
                    <a:pt x="0" y="11"/>
                    <a:pt x="0" y="11"/>
                  </a:cubicBezTo>
                  <a:cubicBezTo>
                    <a:pt x="0" y="159"/>
                    <a:pt x="0" y="159"/>
                    <a:pt x="0" y="159"/>
                  </a:cubicBezTo>
                  <a:cubicBezTo>
                    <a:pt x="2" y="157"/>
                    <a:pt x="4" y="156"/>
                    <a:pt x="6" y="155"/>
                  </a:cubicBezTo>
                  <a:cubicBezTo>
                    <a:pt x="8" y="0"/>
                    <a:pt x="8" y="0"/>
                    <a:pt x="8" y="0"/>
                  </a:cubicBezTo>
                </a:path>
              </a:pathLst>
            </a:custGeom>
            <a:solidFill>
              <a:srgbClr val="7AB6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901" name="Google Shape;4901;p14"/>
            <p:cNvSpPr/>
            <p:nvPr/>
          </p:nvSpPr>
          <p:spPr>
            <a:xfrm>
              <a:off x="1948382" y="5082799"/>
              <a:ext cx="519746" cy="399259"/>
            </a:xfrm>
            <a:custGeom>
              <a:rect b="b" l="l" r="r" t="t"/>
              <a:pathLst>
                <a:path extrusionOk="0" h="90" w="124">
                  <a:moveTo>
                    <a:pt x="1" y="0"/>
                  </a:moveTo>
                  <a:cubicBezTo>
                    <a:pt x="0" y="1"/>
                    <a:pt x="0" y="1"/>
                    <a:pt x="0" y="1"/>
                  </a:cubicBezTo>
                  <a:cubicBezTo>
                    <a:pt x="9" y="8"/>
                    <a:pt x="12" y="21"/>
                    <a:pt x="8" y="32"/>
                  </a:cubicBezTo>
                  <a:cubicBezTo>
                    <a:pt x="124" y="90"/>
                    <a:pt x="124" y="90"/>
                    <a:pt x="124" y="90"/>
                  </a:cubicBezTo>
                  <a:cubicBezTo>
                    <a:pt x="102" y="26"/>
                    <a:pt x="102" y="26"/>
                    <a:pt x="102" y="26"/>
                  </a:cubicBezTo>
                  <a:cubicBezTo>
                    <a:pt x="84" y="38"/>
                    <a:pt x="84" y="38"/>
                    <a:pt x="84" y="38"/>
                  </a:cubicBezTo>
                  <a:cubicBezTo>
                    <a:pt x="65" y="16"/>
                    <a:pt x="65" y="16"/>
                    <a:pt x="65" y="16"/>
                  </a:cubicBezTo>
                  <a:cubicBezTo>
                    <a:pt x="63" y="36"/>
                    <a:pt x="63" y="36"/>
                    <a:pt x="63" y="36"/>
                  </a:cubicBezTo>
                  <a:cubicBezTo>
                    <a:pt x="39" y="8"/>
                    <a:pt x="39" y="8"/>
                    <a:pt x="39" y="8"/>
                  </a:cubicBezTo>
                  <a:cubicBezTo>
                    <a:pt x="38" y="24"/>
                    <a:pt x="38" y="24"/>
                    <a:pt x="38" y="24"/>
                  </a:cubicBezTo>
                  <a:cubicBezTo>
                    <a:pt x="1" y="0"/>
                    <a:pt x="1" y="0"/>
                    <a:pt x="1" y="0"/>
                  </a:cubicBezTo>
                </a:path>
              </a:pathLst>
            </a:custGeom>
            <a:solidFill>
              <a:srgbClr val="8ECB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902" name="Google Shape;4902;p14"/>
            <p:cNvSpPr/>
            <p:nvPr/>
          </p:nvSpPr>
          <p:spPr>
            <a:xfrm>
              <a:off x="1834983" y="5224548"/>
              <a:ext cx="633145" cy="380359"/>
            </a:xfrm>
            <a:custGeom>
              <a:rect b="b" l="l" r="r" t="t"/>
              <a:pathLst>
                <a:path extrusionOk="0" h="86" w="151">
                  <a:moveTo>
                    <a:pt x="35" y="0"/>
                  </a:moveTo>
                  <a:cubicBezTo>
                    <a:pt x="32" y="11"/>
                    <a:pt x="24" y="19"/>
                    <a:pt x="10" y="19"/>
                  </a:cubicBezTo>
                  <a:cubicBezTo>
                    <a:pt x="9" y="19"/>
                    <a:pt x="7" y="19"/>
                    <a:pt x="6" y="19"/>
                  </a:cubicBezTo>
                  <a:cubicBezTo>
                    <a:pt x="5" y="22"/>
                    <a:pt x="3" y="25"/>
                    <a:pt x="0" y="27"/>
                  </a:cubicBezTo>
                  <a:cubicBezTo>
                    <a:pt x="12" y="44"/>
                    <a:pt x="12" y="44"/>
                    <a:pt x="12" y="44"/>
                  </a:cubicBezTo>
                  <a:cubicBezTo>
                    <a:pt x="21" y="24"/>
                    <a:pt x="21" y="24"/>
                    <a:pt x="21" y="24"/>
                  </a:cubicBezTo>
                  <a:cubicBezTo>
                    <a:pt x="38" y="73"/>
                    <a:pt x="38" y="73"/>
                    <a:pt x="38" y="73"/>
                  </a:cubicBezTo>
                  <a:cubicBezTo>
                    <a:pt x="50" y="48"/>
                    <a:pt x="50" y="48"/>
                    <a:pt x="50" y="48"/>
                  </a:cubicBezTo>
                  <a:cubicBezTo>
                    <a:pt x="63" y="86"/>
                    <a:pt x="63" y="86"/>
                    <a:pt x="63" y="86"/>
                  </a:cubicBezTo>
                  <a:cubicBezTo>
                    <a:pt x="151" y="58"/>
                    <a:pt x="151" y="58"/>
                    <a:pt x="151" y="58"/>
                  </a:cubicBezTo>
                  <a:cubicBezTo>
                    <a:pt x="35" y="0"/>
                    <a:pt x="35" y="0"/>
                    <a:pt x="35" y="0"/>
                  </a:cubicBezTo>
                </a:path>
              </a:pathLst>
            </a:custGeom>
            <a:solidFill>
              <a:srgbClr val="7AB6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903" name="Google Shape;4903;p14"/>
            <p:cNvSpPr/>
            <p:nvPr/>
          </p:nvSpPr>
          <p:spPr>
            <a:xfrm>
              <a:off x="1868058" y="4487455"/>
              <a:ext cx="444146" cy="489033"/>
            </a:xfrm>
            <a:custGeom>
              <a:rect b="b" l="l" r="r" t="t"/>
              <a:pathLst>
                <a:path extrusionOk="0" h="110" w="106">
                  <a:moveTo>
                    <a:pt x="106" y="0"/>
                  </a:moveTo>
                  <a:cubicBezTo>
                    <a:pt x="33" y="26"/>
                    <a:pt x="33" y="26"/>
                    <a:pt x="33" y="26"/>
                  </a:cubicBezTo>
                  <a:cubicBezTo>
                    <a:pt x="27" y="29"/>
                    <a:pt x="27" y="29"/>
                    <a:pt x="27" y="29"/>
                  </a:cubicBezTo>
                  <a:cubicBezTo>
                    <a:pt x="29" y="43"/>
                    <a:pt x="29" y="43"/>
                    <a:pt x="29" y="43"/>
                  </a:cubicBezTo>
                  <a:cubicBezTo>
                    <a:pt x="29" y="43"/>
                    <a:pt x="29" y="43"/>
                    <a:pt x="29" y="43"/>
                  </a:cubicBezTo>
                  <a:cubicBezTo>
                    <a:pt x="29" y="43"/>
                    <a:pt x="29" y="43"/>
                    <a:pt x="29" y="43"/>
                  </a:cubicBezTo>
                  <a:cubicBezTo>
                    <a:pt x="30" y="58"/>
                    <a:pt x="30" y="58"/>
                    <a:pt x="30" y="58"/>
                  </a:cubicBezTo>
                  <a:cubicBezTo>
                    <a:pt x="21" y="50"/>
                    <a:pt x="21" y="50"/>
                    <a:pt x="21" y="50"/>
                  </a:cubicBezTo>
                  <a:cubicBezTo>
                    <a:pt x="21" y="50"/>
                    <a:pt x="21" y="50"/>
                    <a:pt x="21" y="50"/>
                  </a:cubicBezTo>
                  <a:cubicBezTo>
                    <a:pt x="15" y="45"/>
                    <a:pt x="15" y="45"/>
                    <a:pt x="15" y="45"/>
                  </a:cubicBezTo>
                  <a:cubicBezTo>
                    <a:pt x="16" y="55"/>
                    <a:pt x="16" y="55"/>
                    <a:pt x="16" y="55"/>
                  </a:cubicBezTo>
                  <a:cubicBezTo>
                    <a:pt x="16" y="58"/>
                    <a:pt x="16" y="58"/>
                    <a:pt x="16" y="58"/>
                  </a:cubicBezTo>
                  <a:cubicBezTo>
                    <a:pt x="16" y="58"/>
                    <a:pt x="16" y="58"/>
                    <a:pt x="16" y="58"/>
                  </a:cubicBezTo>
                  <a:cubicBezTo>
                    <a:pt x="16" y="58"/>
                    <a:pt x="16" y="58"/>
                    <a:pt x="16" y="58"/>
                  </a:cubicBezTo>
                  <a:cubicBezTo>
                    <a:pt x="18" y="77"/>
                    <a:pt x="18" y="77"/>
                    <a:pt x="18" y="77"/>
                  </a:cubicBezTo>
                  <a:cubicBezTo>
                    <a:pt x="19" y="82"/>
                    <a:pt x="19" y="82"/>
                    <a:pt x="19" y="82"/>
                  </a:cubicBezTo>
                  <a:cubicBezTo>
                    <a:pt x="16" y="80"/>
                    <a:pt x="16" y="80"/>
                    <a:pt x="16" y="80"/>
                  </a:cubicBezTo>
                  <a:cubicBezTo>
                    <a:pt x="16" y="80"/>
                    <a:pt x="16" y="80"/>
                    <a:pt x="16" y="80"/>
                  </a:cubicBezTo>
                  <a:cubicBezTo>
                    <a:pt x="16" y="80"/>
                    <a:pt x="16" y="80"/>
                    <a:pt x="16" y="80"/>
                  </a:cubicBezTo>
                  <a:cubicBezTo>
                    <a:pt x="6" y="72"/>
                    <a:pt x="6" y="72"/>
                    <a:pt x="6" y="72"/>
                  </a:cubicBezTo>
                  <a:cubicBezTo>
                    <a:pt x="0" y="105"/>
                    <a:pt x="0" y="105"/>
                    <a:pt x="0" y="105"/>
                  </a:cubicBezTo>
                  <a:cubicBezTo>
                    <a:pt x="2" y="106"/>
                    <a:pt x="4" y="108"/>
                    <a:pt x="5" y="110"/>
                  </a:cubicBezTo>
                  <a:cubicBezTo>
                    <a:pt x="26" y="101"/>
                    <a:pt x="26" y="101"/>
                    <a:pt x="26" y="101"/>
                  </a:cubicBezTo>
                  <a:cubicBezTo>
                    <a:pt x="106" y="0"/>
                    <a:pt x="106" y="0"/>
                    <a:pt x="106" y="0"/>
                  </a:cubicBezTo>
                </a:path>
              </a:pathLst>
            </a:custGeom>
            <a:solidFill>
              <a:srgbClr val="8ECB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904" name="Google Shape;4904;p14"/>
            <p:cNvSpPr/>
            <p:nvPr/>
          </p:nvSpPr>
          <p:spPr>
            <a:xfrm>
              <a:off x="1894045" y="4487455"/>
              <a:ext cx="418159" cy="600070"/>
            </a:xfrm>
            <a:custGeom>
              <a:rect b="b" l="l" r="r" t="t"/>
              <a:pathLst>
                <a:path extrusionOk="0" h="135" w="100">
                  <a:moveTo>
                    <a:pt x="1" y="126"/>
                  </a:moveTo>
                  <a:cubicBezTo>
                    <a:pt x="1" y="127"/>
                    <a:pt x="1" y="128"/>
                    <a:pt x="0" y="130"/>
                  </a:cubicBezTo>
                  <a:cubicBezTo>
                    <a:pt x="5" y="130"/>
                    <a:pt x="9" y="132"/>
                    <a:pt x="13" y="135"/>
                  </a:cubicBezTo>
                  <a:cubicBezTo>
                    <a:pt x="14" y="134"/>
                    <a:pt x="14" y="134"/>
                    <a:pt x="14" y="134"/>
                  </a:cubicBezTo>
                  <a:cubicBezTo>
                    <a:pt x="1" y="126"/>
                    <a:pt x="1" y="126"/>
                    <a:pt x="1" y="126"/>
                  </a:cubicBezTo>
                  <a:moveTo>
                    <a:pt x="100" y="0"/>
                  </a:moveTo>
                  <a:cubicBezTo>
                    <a:pt x="20" y="101"/>
                    <a:pt x="20" y="101"/>
                    <a:pt x="20" y="101"/>
                  </a:cubicBezTo>
                  <a:cubicBezTo>
                    <a:pt x="55" y="86"/>
                    <a:pt x="55" y="86"/>
                    <a:pt x="55" y="86"/>
                  </a:cubicBezTo>
                  <a:cubicBezTo>
                    <a:pt x="54" y="102"/>
                    <a:pt x="54" y="102"/>
                    <a:pt x="54" y="102"/>
                  </a:cubicBezTo>
                  <a:cubicBezTo>
                    <a:pt x="66" y="91"/>
                    <a:pt x="66" y="91"/>
                    <a:pt x="66" y="91"/>
                  </a:cubicBezTo>
                  <a:cubicBezTo>
                    <a:pt x="66" y="90"/>
                    <a:pt x="66" y="90"/>
                    <a:pt x="66" y="90"/>
                  </a:cubicBezTo>
                  <a:cubicBezTo>
                    <a:pt x="67" y="90"/>
                    <a:pt x="67" y="90"/>
                    <a:pt x="67" y="90"/>
                  </a:cubicBezTo>
                  <a:cubicBezTo>
                    <a:pt x="81" y="77"/>
                    <a:pt x="81" y="77"/>
                    <a:pt x="81" y="77"/>
                  </a:cubicBezTo>
                  <a:cubicBezTo>
                    <a:pt x="81" y="89"/>
                    <a:pt x="81" y="89"/>
                    <a:pt x="81" y="89"/>
                  </a:cubicBezTo>
                  <a:cubicBezTo>
                    <a:pt x="91" y="88"/>
                    <a:pt x="91" y="88"/>
                    <a:pt x="91" y="88"/>
                  </a:cubicBezTo>
                  <a:cubicBezTo>
                    <a:pt x="95" y="84"/>
                    <a:pt x="95" y="84"/>
                    <a:pt x="95" y="84"/>
                  </a:cubicBezTo>
                  <a:cubicBezTo>
                    <a:pt x="100" y="0"/>
                    <a:pt x="100" y="0"/>
                    <a:pt x="100" y="0"/>
                  </a:cubicBezTo>
                </a:path>
              </a:pathLst>
            </a:custGeom>
            <a:solidFill>
              <a:srgbClr val="7AB6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905" name="Google Shape;4905;p14"/>
            <p:cNvSpPr/>
            <p:nvPr/>
          </p:nvSpPr>
          <p:spPr>
            <a:xfrm>
              <a:off x="1889320" y="4830014"/>
              <a:ext cx="720556" cy="212623"/>
            </a:xfrm>
            <a:custGeom>
              <a:rect b="b" l="l" r="r" t="t"/>
              <a:pathLst>
                <a:path extrusionOk="0" h="48" w="172">
                  <a:moveTo>
                    <a:pt x="82" y="0"/>
                  </a:moveTo>
                  <a:cubicBezTo>
                    <a:pt x="68" y="13"/>
                    <a:pt x="68" y="13"/>
                    <a:pt x="68" y="13"/>
                  </a:cubicBezTo>
                  <a:cubicBezTo>
                    <a:pt x="67" y="14"/>
                    <a:pt x="67" y="14"/>
                    <a:pt x="67" y="14"/>
                  </a:cubicBezTo>
                  <a:cubicBezTo>
                    <a:pt x="55" y="25"/>
                    <a:pt x="55" y="25"/>
                    <a:pt x="55" y="25"/>
                  </a:cubicBezTo>
                  <a:cubicBezTo>
                    <a:pt x="56" y="9"/>
                    <a:pt x="56" y="9"/>
                    <a:pt x="56" y="9"/>
                  </a:cubicBezTo>
                  <a:cubicBezTo>
                    <a:pt x="21" y="24"/>
                    <a:pt x="21" y="24"/>
                    <a:pt x="21" y="24"/>
                  </a:cubicBezTo>
                  <a:cubicBezTo>
                    <a:pt x="0" y="33"/>
                    <a:pt x="0" y="33"/>
                    <a:pt x="0" y="33"/>
                  </a:cubicBezTo>
                  <a:cubicBezTo>
                    <a:pt x="1" y="35"/>
                    <a:pt x="2" y="38"/>
                    <a:pt x="2" y="40"/>
                  </a:cubicBezTo>
                  <a:cubicBezTo>
                    <a:pt x="172" y="48"/>
                    <a:pt x="172" y="48"/>
                    <a:pt x="172" y="48"/>
                  </a:cubicBezTo>
                  <a:cubicBezTo>
                    <a:pt x="103" y="1"/>
                    <a:pt x="103" y="1"/>
                    <a:pt x="103" y="1"/>
                  </a:cubicBezTo>
                  <a:cubicBezTo>
                    <a:pt x="96" y="7"/>
                    <a:pt x="96" y="7"/>
                    <a:pt x="96" y="7"/>
                  </a:cubicBezTo>
                  <a:cubicBezTo>
                    <a:pt x="92" y="11"/>
                    <a:pt x="92" y="11"/>
                    <a:pt x="92" y="11"/>
                  </a:cubicBezTo>
                  <a:cubicBezTo>
                    <a:pt x="81" y="20"/>
                    <a:pt x="81" y="20"/>
                    <a:pt x="81" y="20"/>
                  </a:cubicBezTo>
                  <a:cubicBezTo>
                    <a:pt x="82" y="12"/>
                    <a:pt x="82" y="12"/>
                    <a:pt x="82" y="12"/>
                  </a:cubicBezTo>
                  <a:cubicBezTo>
                    <a:pt x="82" y="0"/>
                    <a:pt x="82" y="0"/>
                    <a:pt x="82" y="0"/>
                  </a:cubicBezTo>
                </a:path>
              </a:pathLst>
            </a:custGeom>
            <a:solidFill>
              <a:srgbClr val="8ECB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906" name="Google Shape;4906;p14"/>
            <p:cNvSpPr/>
            <p:nvPr/>
          </p:nvSpPr>
          <p:spPr>
            <a:xfrm>
              <a:off x="1898770" y="5007200"/>
              <a:ext cx="711107" cy="243335"/>
            </a:xfrm>
            <a:custGeom>
              <a:rect b="b" l="l" r="r" t="t"/>
              <a:pathLst>
                <a:path extrusionOk="0" h="55" w="170">
                  <a:moveTo>
                    <a:pt x="0" y="0"/>
                  </a:moveTo>
                  <a:cubicBezTo>
                    <a:pt x="1" y="3"/>
                    <a:pt x="1" y="6"/>
                    <a:pt x="0" y="9"/>
                  </a:cubicBezTo>
                  <a:cubicBezTo>
                    <a:pt x="13" y="17"/>
                    <a:pt x="13" y="17"/>
                    <a:pt x="13" y="17"/>
                  </a:cubicBezTo>
                  <a:cubicBezTo>
                    <a:pt x="50" y="41"/>
                    <a:pt x="50" y="41"/>
                    <a:pt x="50" y="41"/>
                  </a:cubicBezTo>
                  <a:cubicBezTo>
                    <a:pt x="51" y="25"/>
                    <a:pt x="51" y="25"/>
                    <a:pt x="51" y="25"/>
                  </a:cubicBezTo>
                  <a:cubicBezTo>
                    <a:pt x="75" y="53"/>
                    <a:pt x="75" y="53"/>
                    <a:pt x="75" y="53"/>
                  </a:cubicBezTo>
                  <a:cubicBezTo>
                    <a:pt x="77" y="33"/>
                    <a:pt x="77" y="33"/>
                    <a:pt x="77" y="33"/>
                  </a:cubicBezTo>
                  <a:cubicBezTo>
                    <a:pt x="96" y="55"/>
                    <a:pt x="96" y="55"/>
                    <a:pt x="96" y="55"/>
                  </a:cubicBezTo>
                  <a:cubicBezTo>
                    <a:pt x="114" y="43"/>
                    <a:pt x="114" y="43"/>
                    <a:pt x="114" y="43"/>
                  </a:cubicBezTo>
                  <a:cubicBezTo>
                    <a:pt x="170" y="8"/>
                    <a:pt x="170" y="8"/>
                    <a:pt x="170" y="8"/>
                  </a:cubicBezTo>
                  <a:cubicBezTo>
                    <a:pt x="0" y="0"/>
                    <a:pt x="0" y="0"/>
                    <a:pt x="0" y="0"/>
                  </a:cubicBezTo>
                </a:path>
              </a:pathLst>
            </a:custGeom>
            <a:solidFill>
              <a:srgbClr val="7AB6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907" name="Google Shape;4907;p14"/>
            <p:cNvSpPr/>
            <p:nvPr/>
          </p:nvSpPr>
          <p:spPr>
            <a:xfrm>
              <a:off x="1775921" y="5352122"/>
              <a:ext cx="4725" cy="18900"/>
            </a:xfrm>
            <a:custGeom>
              <a:rect b="b" l="l" r="r" t="t"/>
              <a:pathLst>
                <a:path extrusionOk="0" h="4" w="1">
                  <a:moveTo>
                    <a:pt x="0" y="0"/>
                  </a:moveTo>
                  <a:cubicBezTo>
                    <a:pt x="0" y="4"/>
                    <a:pt x="0" y="4"/>
                    <a:pt x="0" y="4"/>
                  </a:cubicBezTo>
                  <a:cubicBezTo>
                    <a:pt x="1" y="0"/>
                    <a:pt x="1" y="0"/>
                    <a:pt x="1" y="0"/>
                  </a:cubicBezTo>
                  <a:cubicBezTo>
                    <a:pt x="1" y="0"/>
                    <a:pt x="0" y="0"/>
                    <a:pt x="0" y="0"/>
                  </a:cubicBezTo>
                </a:path>
              </a:pathLst>
            </a:custGeom>
            <a:solidFill>
              <a:srgbClr val="7AB6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908" name="Google Shape;4908;p14"/>
            <p:cNvSpPr/>
            <p:nvPr/>
          </p:nvSpPr>
          <p:spPr>
            <a:xfrm>
              <a:off x="1775921" y="4941051"/>
              <a:ext cx="222073" cy="411071"/>
            </a:xfrm>
            <a:custGeom>
              <a:rect b="b" l="l" r="r" t="t"/>
              <a:pathLst>
                <a:path extrusionOk="0" h="93" w="53">
                  <a:moveTo>
                    <a:pt x="12" y="0"/>
                  </a:moveTo>
                  <a:cubicBezTo>
                    <a:pt x="10" y="0"/>
                    <a:pt x="8" y="1"/>
                    <a:pt x="6" y="1"/>
                  </a:cubicBezTo>
                  <a:cubicBezTo>
                    <a:pt x="6" y="1"/>
                    <a:pt x="6" y="1"/>
                    <a:pt x="6" y="1"/>
                  </a:cubicBezTo>
                  <a:cubicBezTo>
                    <a:pt x="4" y="2"/>
                    <a:pt x="2" y="3"/>
                    <a:pt x="0" y="5"/>
                  </a:cubicBezTo>
                  <a:cubicBezTo>
                    <a:pt x="0" y="93"/>
                    <a:pt x="0" y="93"/>
                    <a:pt x="0" y="93"/>
                  </a:cubicBezTo>
                  <a:cubicBezTo>
                    <a:pt x="0" y="93"/>
                    <a:pt x="1" y="93"/>
                    <a:pt x="1" y="93"/>
                  </a:cubicBezTo>
                  <a:cubicBezTo>
                    <a:pt x="2" y="93"/>
                    <a:pt x="3" y="93"/>
                    <a:pt x="4" y="93"/>
                  </a:cubicBezTo>
                  <a:cubicBezTo>
                    <a:pt x="7" y="93"/>
                    <a:pt x="9" y="93"/>
                    <a:pt x="11" y="92"/>
                  </a:cubicBezTo>
                  <a:cubicBezTo>
                    <a:pt x="11" y="92"/>
                    <a:pt x="11" y="92"/>
                    <a:pt x="11" y="92"/>
                  </a:cubicBezTo>
                  <a:cubicBezTo>
                    <a:pt x="12" y="91"/>
                    <a:pt x="13" y="91"/>
                    <a:pt x="14" y="91"/>
                  </a:cubicBezTo>
                  <a:cubicBezTo>
                    <a:pt x="14" y="91"/>
                    <a:pt x="14" y="91"/>
                    <a:pt x="14" y="91"/>
                  </a:cubicBezTo>
                  <a:cubicBezTo>
                    <a:pt x="14" y="91"/>
                    <a:pt x="14" y="91"/>
                    <a:pt x="14" y="91"/>
                  </a:cubicBezTo>
                  <a:cubicBezTo>
                    <a:pt x="17" y="89"/>
                    <a:pt x="19" y="86"/>
                    <a:pt x="20" y="83"/>
                  </a:cubicBezTo>
                  <a:cubicBezTo>
                    <a:pt x="21" y="83"/>
                    <a:pt x="23" y="83"/>
                    <a:pt x="24" y="83"/>
                  </a:cubicBezTo>
                  <a:cubicBezTo>
                    <a:pt x="38" y="83"/>
                    <a:pt x="46" y="75"/>
                    <a:pt x="49" y="64"/>
                  </a:cubicBezTo>
                  <a:cubicBezTo>
                    <a:pt x="53" y="53"/>
                    <a:pt x="50" y="40"/>
                    <a:pt x="41" y="33"/>
                  </a:cubicBezTo>
                  <a:cubicBezTo>
                    <a:pt x="37" y="30"/>
                    <a:pt x="33" y="28"/>
                    <a:pt x="28" y="28"/>
                  </a:cubicBezTo>
                  <a:cubicBezTo>
                    <a:pt x="29" y="26"/>
                    <a:pt x="29" y="25"/>
                    <a:pt x="29" y="24"/>
                  </a:cubicBezTo>
                  <a:cubicBezTo>
                    <a:pt x="30" y="21"/>
                    <a:pt x="30" y="18"/>
                    <a:pt x="29" y="15"/>
                  </a:cubicBezTo>
                  <a:cubicBezTo>
                    <a:pt x="29" y="13"/>
                    <a:pt x="28" y="10"/>
                    <a:pt x="27" y="8"/>
                  </a:cubicBezTo>
                  <a:cubicBezTo>
                    <a:pt x="26" y="6"/>
                    <a:pt x="24" y="4"/>
                    <a:pt x="22" y="3"/>
                  </a:cubicBezTo>
                  <a:cubicBezTo>
                    <a:pt x="19" y="1"/>
                    <a:pt x="16" y="0"/>
                    <a:pt x="12" y="0"/>
                  </a:cubicBezTo>
                </a:path>
              </a:pathLst>
            </a:custGeom>
            <a:solidFill>
              <a:srgbClr val="A9754A"/>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909" name="Google Shape;4909;p14"/>
            <p:cNvSpPr/>
            <p:nvPr/>
          </p:nvSpPr>
          <p:spPr>
            <a:xfrm>
              <a:off x="967953" y="6606599"/>
              <a:ext cx="274048" cy="49612"/>
            </a:xfrm>
            <a:custGeom>
              <a:rect b="b" l="l" r="r" t="t"/>
              <a:pathLst>
                <a:path extrusionOk="0" h="11" w="65">
                  <a:moveTo>
                    <a:pt x="65" y="11"/>
                  </a:moveTo>
                  <a:cubicBezTo>
                    <a:pt x="56" y="4"/>
                    <a:pt x="45" y="0"/>
                    <a:pt x="33" y="0"/>
                  </a:cubicBezTo>
                  <a:cubicBezTo>
                    <a:pt x="20" y="0"/>
                    <a:pt x="9" y="4"/>
                    <a:pt x="0" y="11"/>
                  </a:cubicBezTo>
                  <a:lnTo>
                    <a:pt x="65" y="11"/>
                  </a:lnTo>
                  <a:close/>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910" name="Google Shape;4910;p14"/>
            <p:cNvSpPr/>
            <p:nvPr/>
          </p:nvSpPr>
          <p:spPr>
            <a:xfrm>
              <a:off x="1563298" y="6606599"/>
              <a:ext cx="271685" cy="49612"/>
            </a:xfrm>
            <a:custGeom>
              <a:rect b="b" l="l" r="r" t="t"/>
              <a:pathLst>
                <a:path extrusionOk="0" h="11" w="65">
                  <a:moveTo>
                    <a:pt x="65" y="11"/>
                  </a:moveTo>
                  <a:cubicBezTo>
                    <a:pt x="56" y="4"/>
                    <a:pt x="45" y="0"/>
                    <a:pt x="32" y="0"/>
                  </a:cubicBezTo>
                  <a:cubicBezTo>
                    <a:pt x="20" y="0"/>
                    <a:pt x="9" y="4"/>
                    <a:pt x="0" y="11"/>
                  </a:cubicBezTo>
                  <a:cubicBezTo>
                    <a:pt x="65" y="11"/>
                    <a:pt x="65" y="11"/>
                    <a:pt x="65" y="11"/>
                  </a:cubicBezTo>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911" name="Google Shape;4911;p14"/>
            <p:cNvSpPr/>
            <p:nvPr/>
          </p:nvSpPr>
          <p:spPr>
            <a:xfrm>
              <a:off x="1093164" y="6292389"/>
              <a:ext cx="616607" cy="363822"/>
            </a:xfrm>
            <a:custGeom>
              <a:rect b="b" l="l" r="r" t="t"/>
              <a:pathLst>
                <a:path extrusionOk="0" h="82" w="147">
                  <a:moveTo>
                    <a:pt x="146" y="82"/>
                  </a:moveTo>
                  <a:cubicBezTo>
                    <a:pt x="146" y="79"/>
                    <a:pt x="147" y="76"/>
                    <a:pt x="147" y="73"/>
                  </a:cubicBezTo>
                  <a:cubicBezTo>
                    <a:pt x="147" y="33"/>
                    <a:pt x="114" y="0"/>
                    <a:pt x="73" y="0"/>
                  </a:cubicBezTo>
                  <a:cubicBezTo>
                    <a:pt x="33" y="0"/>
                    <a:pt x="0" y="33"/>
                    <a:pt x="0" y="73"/>
                  </a:cubicBezTo>
                  <a:cubicBezTo>
                    <a:pt x="0" y="76"/>
                    <a:pt x="1" y="79"/>
                    <a:pt x="1" y="82"/>
                  </a:cubicBezTo>
                  <a:cubicBezTo>
                    <a:pt x="146" y="82"/>
                    <a:pt x="146" y="82"/>
                    <a:pt x="146" y="82"/>
                  </a:cubicBezTo>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912" name="Google Shape;4912;p14"/>
            <p:cNvSpPr/>
            <p:nvPr/>
          </p:nvSpPr>
          <p:spPr>
            <a:xfrm>
              <a:off x="1178213" y="6443587"/>
              <a:ext cx="129936" cy="137024"/>
            </a:xfrm>
            <a:prstGeom prst="ellipse">
              <a:avLst/>
            </a:pr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913" name="Google Shape;4913;p14"/>
            <p:cNvSpPr/>
            <p:nvPr/>
          </p:nvSpPr>
          <p:spPr>
            <a:xfrm>
              <a:off x="1367212" y="6342001"/>
              <a:ext cx="129936" cy="137024"/>
            </a:xfrm>
            <a:prstGeom prst="ellipse">
              <a:avLst/>
            </a:pr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914" name="Google Shape;4914;p14"/>
            <p:cNvSpPr/>
            <p:nvPr/>
          </p:nvSpPr>
          <p:spPr>
            <a:xfrm>
              <a:off x="1329412" y="6559349"/>
              <a:ext cx="129936" cy="96862"/>
            </a:xfrm>
            <a:custGeom>
              <a:rect b="b" l="l" r="r" t="t"/>
              <a:pathLst>
                <a:path extrusionOk="0" h="22" w="31">
                  <a:moveTo>
                    <a:pt x="29" y="22"/>
                  </a:moveTo>
                  <a:cubicBezTo>
                    <a:pt x="30" y="20"/>
                    <a:pt x="31" y="18"/>
                    <a:pt x="31" y="17"/>
                  </a:cubicBezTo>
                  <a:cubicBezTo>
                    <a:pt x="31" y="8"/>
                    <a:pt x="25" y="1"/>
                    <a:pt x="16" y="0"/>
                  </a:cubicBezTo>
                  <a:cubicBezTo>
                    <a:pt x="8" y="0"/>
                    <a:pt x="0" y="6"/>
                    <a:pt x="0" y="15"/>
                  </a:cubicBezTo>
                  <a:cubicBezTo>
                    <a:pt x="0" y="17"/>
                    <a:pt x="0" y="20"/>
                    <a:pt x="1" y="22"/>
                  </a:cubicBezTo>
                  <a:cubicBezTo>
                    <a:pt x="29" y="22"/>
                    <a:pt x="29" y="22"/>
                    <a:pt x="29" y="22"/>
                  </a:cubicBezTo>
                </a:path>
              </a:pathLst>
            </a:cu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915" name="Google Shape;4915;p14"/>
            <p:cNvSpPr/>
            <p:nvPr/>
          </p:nvSpPr>
          <p:spPr>
            <a:xfrm>
              <a:off x="1518411" y="6493200"/>
              <a:ext cx="141749" cy="153561"/>
            </a:xfrm>
            <a:custGeom>
              <a:rect b="b" l="l" r="r" t="t"/>
              <a:pathLst>
                <a:path extrusionOk="0" h="35" w="34">
                  <a:moveTo>
                    <a:pt x="32" y="14"/>
                  </a:moveTo>
                  <a:cubicBezTo>
                    <a:pt x="34" y="22"/>
                    <a:pt x="29" y="30"/>
                    <a:pt x="21" y="32"/>
                  </a:cubicBezTo>
                  <a:cubicBezTo>
                    <a:pt x="12" y="35"/>
                    <a:pt x="4" y="30"/>
                    <a:pt x="2" y="21"/>
                  </a:cubicBezTo>
                  <a:cubicBezTo>
                    <a:pt x="0" y="13"/>
                    <a:pt x="5" y="4"/>
                    <a:pt x="13" y="2"/>
                  </a:cubicBezTo>
                  <a:cubicBezTo>
                    <a:pt x="21" y="0"/>
                    <a:pt x="30" y="5"/>
                    <a:pt x="32" y="14"/>
                  </a:cubicBezTo>
                </a:path>
              </a:pathLst>
            </a:cu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916" name="Google Shape;4916;p14"/>
            <p:cNvSpPr/>
            <p:nvPr/>
          </p:nvSpPr>
          <p:spPr>
            <a:xfrm>
              <a:off x="1705047" y="6606599"/>
              <a:ext cx="129936" cy="49612"/>
            </a:xfrm>
            <a:custGeom>
              <a:rect b="b" l="l" r="r" t="t"/>
              <a:pathLst>
                <a:path extrusionOk="0" h="11" w="31">
                  <a:moveTo>
                    <a:pt x="1" y="0"/>
                  </a:moveTo>
                  <a:cubicBezTo>
                    <a:pt x="1" y="1"/>
                    <a:pt x="1" y="2"/>
                    <a:pt x="1" y="2"/>
                  </a:cubicBezTo>
                  <a:cubicBezTo>
                    <a:pt x="1" y="5"/>
                    <a:pt x="0" y="8"/>
                    <a:pt x="0" y="11"/>
                  </a:cubicBezTo>
                  <a:cubicBezTo>
                    <a:pt x="31" y="11"/>
                    <a:pt x="31" y="11"/>
                    <a:pt x="31" y="11"/>
                  </a:cubicBezTo>
                  <a:cubicBezTo>
                    <a:pt x="23" y="5"/>
                    <a:pt x="12" y="1"/>
                    <a:pt x="1" y="0"/>
                  </a:cubicBezTo>
                </a:path>
              </a:pathLst>
            </a:custGeom>
            <a:solidFill>
              <a:srgbClr val="8ECB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917" name="Google Shape;4917;p14"/>
            <p:cNvSpPr/>
            <p:nvPr/>
          </p:nvSpPr>
          <p:spPr>
            <a:xfrm>
              <a:off x="1426274" y="6297114"/>
              <a:ext cx="283498" cy="359097"/>
            </a:xfrm>
            <a:custGeom>
              <a:rect b="b" l="l" r="r" t="t"/>
              <a:pathLst>
                <a:path extrusionOk="0" h="81" w="68">
                  <a:moveTo>
                    <a:pt x="39" y="77"/>
                  </a:moveTo>
                  <a:cubicBezTo>
                    <a:pt x="32" y="77"/>
                    <a:pt x="26" y="72"/>
                    <a:pt x="24" y="65"/>
                  </a:cubicBezTo>
                  <a:cubicBezTo>
                    <a:pt x="22" y="57"/>
                    <a:pt x="27" y="48"/>
                    <a:pt x="35" y="46"/>
                  </a:cubicBezTo>
                  <a:cubicBezTo>
                    <a:pt x="36" y="46"/>
                    <a:pt x="38" y="46"/>
                    <a:pt x="39" y="46"/>
                  </a:cubicBezTo>
                  <a:cubicBezTo>
                    <a:pt x="46" y="46"/>
                    <a:pt x="52" y="51"/>
                    <a:pt x="54" y="58"/>
                  </a:cubicBezTo>
                  <a:cubicBezTo>
                    <a:pt x="56" y="66"/>
                    <a:pt x="51" y="74"/>
                    <a:pt x="43" y="76"/>
                  </a:cubicBezTo>
                  <a:cubicBezTo>
                    <a:pt x="41" y="77"/>
                    <a:pt x="40" y="77"/>
                    <a:pt x="39" y="77"/>
                  </a:cubicBezTo>
                  <a:moveTo>
                    <a:pt x="0" y="0"/>
                  </a:moveTo>
                  <a:cubicBezTo>
                    <a:pt x="0" y="10"/>
                    <a:pt x="0" y="10"/>
                    <a:pt x="0" y="10"/>
                  </a:cubicBezTo>
                  <a:cubicBezTo>
                    <a:pt x="0" y="10"/>
                    <a:pt x="1" y="10"/>
                    <a:pt x="1" y="10"/>
                  </a:cubicBezTo>
                  <a:cubicBezTo>
                    <a:pt x="10" y="10"/>
                    <a:pt x="17" y="17"/>
                    <a:pt x="17" y="26"/>
                  </a:cubicBezTo>
                  <a:cubicBezTo>
                    <a:pt x="17" y="34"/>
                    <a:pt x="10" y="41"/>
                    <a:pt x="1" y="41"/>
                  </a:cubicBezTo>
                  <a:cubicBezTo>
                    <a:pt x="1" y="41"/>
                    <a:pt x="0" y="41"/>
                    <a:pt x="0" y="41"/>
                  </a:cubicBezTo>
                  <a:cubicBezTo>
                    <a:pt x="0" y="61"/>
                    <a:pt x="0" y="61"/>
                    <a:pt x="0" y="61"/>
                  </a:cubicBezTo>
                  <a:cubicBezTo>
                    <a:pt x="5" y="64"/>
                    <a:pt x="8" y="69"/>
                    <a:pt x="8" y="76"/>
                  </a:cubicBezTo>
                  <a:cubicBezTo>
                    <a:pt x="8" y="77"/>
                    <a:pt x="7" y="79"/>
                    <a:pt x="6" y="81"/>
                  </a:cubicBezTo>
                  <a:cubicBezTo>
                    <a:pt x="67" y="81"/>
                    <a:pt x="67" y="81"/>
                    <a:pt x="67" y="81"/>
                  </a:cubicBezTo>
                  <a:cubicBezTo>
                    <a:pt x="67" y="78"/>
                    <a:pt x="68" y="75"/>
                    <a:pt x="68" y="72"/>
                  </a:cubicBezTo>
                  <a:cubicBezTo>
                    <a:pt x="68" y="72"/>
                    <a:pt x="68" y="71"/>
                    <a:pt x="68" y="70"/>
                  </a:cubicBezTo>
                  <a:cubicBezTo>
                    <a:pt x="68" y="70"/>
                    <a:pt x="68" y="70"/>
                    <a:pt x="68" y="70"/>
                  </a:cubicBezTo>
                  <a:cubicBezTo>
                    <a:pt x="67" y="33"/>
                    <a:pt x="37" y="2"/>
                    <a:pt x="0" y="0"/>
                  </a:cubicBezTo>
                </a:path>
              </a:pathLst>
            </a:custGeom>
            <a:solidFill>
              <a:srgbClr val="8ECB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918" name="Google Shape;4918;p14"/>
            <p:cNvSpPr/>
            <p:nvPr/>
          </p:nvSpPr>
          <p:spPr>
            <a:xfrm>
              <a:off x="1426274" y="6342001"/>
              <a:ext cx="70874" cy="137024"/>
            </a:xfrm>
            <a:custGeom>
              <a:rect b="b" l="l" r="r" t="t"/>
              <a:pathLst>
                <a:path extrusionOk="0" h="31" w="17">
                  <a:moveTo>
                    <a:pt x="1" y="0"/>
                  </a:moveTo>
                  <a:cubicBezTo>
                    <a:pt x="1" y="0"/>
                    <a:pt x="0" y="0"/>
                    <a:pt x="0" y="0"/>
                  </a:cubicBezTo>
                  <a:cubicBezTo>
                    <a:pt x="0" y="31"/>
                    <a:pt x="0" y="31"/>
                    <a:pt x="0" y="31"/>
                  </a:cubicBezTo>
                  <a:cubicBezTo>
                    <a:pt x="0" y="31"/>
                    <a:pt x="1" y="31"/>
                    <a:pt x="1" y="31"/>
                  </a:cubicBezTo>
                  <a:cubicBezTo>
                    <a:pt x="10" y="31"/>
                    <a:pt x="17" y="24"/>
                    <a:pt x="17" y="16"/>
                  </a:cubicBezTo>
                  <a:cubicBezTo>
                    <a:pt x="17" y="7"/>
                    <a:pt x="10" y="0"/>
                    <a:pt x="1" y="0"/>
                  </a:cubicBezTo>
                </a:path>
              </a:pathLst>
            </a:custGeom>
            <a:solidFill>
              <a:srgbClr val="7AB6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919" name="Google Shape;4919;p14"/>
            <p:cNvSpPr/>
            <p:nvPr/>
          </p:nvSpPr>
          <p:spPr>
            <a:xfrm>
              <a:off x="1426274" y="6568799"/>
              <a:ext cx="33075" cy="87412"/>
            </a:xfrm>
            <a:custGeom>
              <a:rect b="b" l="l" r="r" t="t"/>
              <a:pathLst>
                <a:path extrusionOk="0" h="20" w="8">
                  <a:moveTo>
                    <a:pt x="0" y="0"/>
                  </a:moveTo>
                  <a:cubicBezTo>
                    <a:pt x="0" y="20"/>
                    <a:pt x="0" y="20"/>
                    <a:pt x="0" y="20"/>
                  </a:cubicBezTo>
                  <a:cubicBezTo>
                    <a:pt x="6" y="20"/>
                    <a:pt x="6" y="20"/>
                    <a:pt x="6" y="20"/>
                  </a:cubicBezTo>
                  <a:cubicBezTo>
                    <a:pt x="7" y="18"/>
                    <a:pt x="8" y="16"/>
                    <a:pt x="8" y="15"/>
                  </a:cubicBezTo>
                  <a:cubicBezTo>
                    <a:pt x="8" y="8"/>
                    <a:pt x="5" y="3"/>
                    <a:pt x="0" y="0"/>
                  </a:cubicBezTo>
                </a:path>
              </a:pathLst>
            </a:custGeom>
            <a:solidFill>
              <a:srgbClr val="7AB6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920" name="Google Shape;4920;p14"/>
            <p:cNvSpPr/>
            <p:nvPr/>
          </p:nvSpPr>
          <p:spPr>
            <a:xfrm>
              <a:off x="1518411" y="6500287"/>
              <a:ext cx="141749" cy="139386"/>
            </a:xfrm>
            <a:custGeom>
              <a:rect b="b" l="l" r="r" t="t"/>
              <a:pathLst>
                <a:path extrusionOk="0" h="31" w="34">
                  <a:moveTo>
                    <a:pt x="17" y="0"/>
                  </a:moveTo>
                  <a:cubicBezTo>
                    <a:pt x="16" y="0"/>
                    <a:pt x="14" y="0"/>
                    <a:pt x="13" y="0"/>
                  </a:cubicBezTo>
                  <a:cubicBezTo>
                    <a:pt x="5" y="2"/>
                    <a:pt x="0" y="11"/>
                    <a:pt x="2" y="19"/>
                  </a:cubicBezTo>
                  <a:cubicBezTo>
                    <a:pt x="4" y="26"/>
                    <a:pt x="10" y="31"/>
                    <a:pt x="17" y="31"/>
                  </a:cubicBezTo>
                  <a:cubicBezTo>
                    <a:pt x="18" y="31"/>
                    <a:pt x="19" y="31"/>
                    <a:pt x="21" y="30"/>
                  </a:cubicBezTo>
                  <a:cubicBezTo>
                    <a:pt x="29" y="28"/>
                    <a:pt x="34" y="20"/>
                    <a:pt x="32" y="12"/>
                  </a:cubicBezTo>
                  <a:cubicBezTo>
                    <a:pt x="30" y="5"/>
                    <a:pt x="24" y="0"/>
                    <a:pt x="17" y="0"/>
                  </a:cubicBezTo>
                </a:path>
              </a:pathLst>
            </a:custGeom>
            <a:solidFill>
              <a:srgbClr val="7AB6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921" name="Google Shape;4921;p14"/>
            <p:cNvSpPr/>
            <p:nvPr/>
          </p:nvSpPr>
          <p:spPr>
            <a:xfrm>
              <a:off x="620667" y="4558329"/>
              <a:ext cx="167736" cy="2097882"/>
            </a:xfrm>
            <a:custGeom>
              <a:rect b="b" l="l" r="r" t="t"/>
              <a:pathLst>
                <a:path extrusionOk="0" h="888" w="71">
                  <a:moveTo>
                    <a:pt x="36" y="0"/>
                  </a:moveTo>
                  <a:lnTo>
                    <a:pt x="0" y="888"/>
                  </a:lnTo>
                  <a:lnTo>
                    <a:pt x="71" y="888"/>
                  </a:lnTo>
                  <a:lnTo>
                    <a:pt x="36" y="0"/>
                  </a:lnTo>
                  <a:close/>
                </a:path>
              </a:pathLst>
            </a:custGeom>
            <a:solidFill>
              <a:srgbClr val="C56D27"/>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922" name="Google Shape;4922;p14"/>
            <p:cNvSpPr/>
            <p:nvPr/>
          </p:nvSpPr>
          <p:spPr>
            <a:xfrm>
              <a:off x="620667" y="4558329"/>
              <a:ext cx="167736" cy="2097882"/>
            </a:xfrm>
            <a:custGeom>
              <a:rect b="b" l="l" r="r" t="t"/>
              <a:pathLst>
                <a:path extrusionOk="0" h="888" w="71">
                  <a:moveTo>
                    <a:pt x="36" y="0"/>
                  </a:moveTo>
                  <a:lnTo>
                    <a:pt x="0" y="888"/>
                  </a:lnTo>
                  <a:lnTo>
                    <a:pt x="71" y="888"/>
                  </a:lnTo>
                  <a:lnTo>
                    <a:pt x="36"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923" name="Google Shape;4923;p14"/>
            <p:cNvSpPr/>
            <p:nvPr/>
          </p:nvSpPr>
          <p:spPr>
            <a:xfrm>
              <a:off x="-73902" y="4794577"/>
              <a:ext cx="770169" cy="399259"/>
            </a:xfrm>
            <a:custGeom>
              <a:rect b="b" l="l" r="r" t="t"/>
              <a:pathLst>
                <a:path extrusionOk="0" h="169" w="326">
                  <a:moveTo>
                    <a:pt x="326" y="129"/>
                  </a:moveTo>
                  <a:lnTo>
                    <a:pt x="246" y="52"/>
                  </a:lnTo>
                  <a:lnTo>
                    <a:pt x="237" y="94"/>
                  </a:lnTo>
                  <a:lnTo>
                    <a:pt x="190" y="11"/>
                  </a:lnTo>
                  <a:lnTo>
                    <a:pt x="179" y="64"/>
                  </a:lnTo>
                  <a:lnTo>
                    <a:pt x="140" y="0"/>
                  </a:lnTo>
                  <a:lnTo>
                    <a:pt x="0" y="92"/>
                  </a:lnTo>
                  <a:lnTo>
                    <a:pt x="326" y="169"/>
                  </a:lnTo>
                  <a:lnTo>
                    <a:pt x="326" y="129"/>
                  </a:lnTo>
                  <a:close/>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924" name="Google Shape;4924;p14"/>
            <p:cNvSpPr/>
            <p:nvPr/>
          </p:nvSpPr>
          <p:spPr>
            <a:xfrm>
              <a:off x="-73902" y="5011925"/>
              <a:ext cx="770169" cy="368547"/>
            </a:xfrm>
            <a:custGeom>
              <a:rect b="b" l="l" r="r" t="t"/>
              <a:pathLst>
                <a:path extrusionOk="0" h="156" w="326">
                  <a:moveTo>
                    <a:pt x="310" y="112"/>
                  </a:moveTo>
                  <a:lnTo>
                    <a:pt x="207" y="144"/>
                  </a:lnTo>
                  <a:lnTo>
                    <a:pt x="216" y="103"/>
                  </a:lnTo>
                  <a:lnTo>
                    <a:pt x="138" y="156"/>
                  </a:lnTo>
                  <a:lnTo>
                    <a:pt x="151" y="103"/>
                  </a:lnTo>
                  <a:lnTo>
                    <a:pt x="89" y="144"/>
                  </a:lnTo>
                  <a:lnTo>
                    <a:pt x="0" y="0"/>
                  </a:lnTo>
                  <a:lnTo>
                    <a:pt x="326" y="77"/>
                  </a:lnTo>
                  <a:lnTo>
                    <a:pt x="310" y="112"/>
                  </a:lnTo>
                  <a:close/>
                </a:path>
              </a:pathLst>
            </a:cu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925" name="Google Shape;4925;p14"/>
            <p:cNvSpPr/>
            <p:nvPr/>
          </p:nvSpPr>
          <p:spPr>
            <a:xfrm>
              <a:off x="219046" y="4487455"/>
              <a:ext cx="477221" cy="642594"/>
            </a:xfrm>
            <a:custGeom>
              <a:rect b="b" l="l" r="r" t="t"/>
              <a:pathLst>
                <a:path extrusionOk="0" h="272" w="202">
                  <a:moveTo>
                    <a:pt x="177" y="135"/>
                  </a:moveTo>
                  <a:lnTo>
                    <a:pt x="154" y="154"/>
                  </a:lnTo>
                  <a:lnTo>
                    <a:pt x="161" y="85"/>
                  </a:lnTo>
                  <a:lnTo>
                    <a:pt x="133" y="109"/>
                  </a:lnTo>
                  <a:lnTo>
                    <a:pt x="140" y="55"/>
                  </a:lnTo>
                  <a:lnTo>
                    <a:pt x="0" y="0"/>
                  </a:lnTo>
                  <a:lnTo>
                    <a:pt x="202" y="272"/>
                  </a:lnTo>
                  <a:lnTo>
                    <a:pt x="177" y="135"/>
                  </a:lnTo>
                  <a:close/>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926" name="Google Shape;4926;p14"/>
            <p:cNvSpPr/>
            <p:nvPr/>
          </p:nvSpPr>
          <p:spPr>
            <a:xfrm>
              <a:off x="219046" y="4487455"/>
              <a:ext cx="477221" cy="642594"/>
            </a:xfrm>
            <a:custGeom>
              <a:rect b="b" l="l" r="r" t="t"/>
              <a:pathLst>
                <a:path extrusionOk="0" h="272" w="202">
                  <a:moveTo>
                    <a:pt x="74" y="220"/>
                  </a:moveTo>
                  <a:lnTo>
                    <a:pt x="97" y="201"/>
                  </a:lnTo>
                  <a:lnTo>
                    <a:pt x="32" y="194"/>
                  </a:lnTo>
                  <a:lnTo>
                    <a:pt x="60" y="169"/>
                  </a:lnTo>
                  <a:lnTo>
                    <a:pt x="9" y="164"/>
                  </a:lnTo>
                  <a:lnTo>
                    <a:pt x="0" y="0"/>
                  </a:lnTo>
                  <a:lnTo>
                    <a:pt x="202" y="272"/>
                  </a:lnTo>
                  <a:lnTo>
                    <a:pt x="74" y="220"/>
                  </a:lnTo>
                  <a:close/>
                </a:path>
              </a:pathLst>
            </a:cu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927" name="Google Shape;4927;p14"/>
            <p:cNvSpPr/>
            <p:nvPr/>
          </p:nvSpPr>
          <p:spPr>
            <a:xfrm>
              <a:off x="708079" y="4258294"/>
              <a:ext cx="231523" cy="980429"/>
            </a:xfrm>
            <a:custGeom>
              <a:rect b="b" l="l" r="r" t="t"/>
              <a:pathLst>
                <a:path extrusionOk="0" h="415" w="98">
                  <a:moveTo>
                    <a:pt x="75" y="266"/>
                  </a:moveTo>
                  <a:lnTo>
                    <a:pt x="39" y="266"/>
                  </a:lnTo>
                  <a:lnTo>
                    <a:pt x="96" y="206"/>
                  </a:lnTo>
                  <a:lnTo>
                    <a:pt x="54" y="206"/>
                  </a:lnTo>
                  <a:lnTo>
                    <a:pt x="98" y="161"/>
                  </a:lnTo>
                  <a:lnTo>
                    <a:pt x="6" y="0"/>
                  </a:lnTo>
                  <a:lnTo>
                    <a:pt x="0" y="415"/>
                  </a:lnTo>
                  <a:lnTo>
                    <a:pt x="75" y="266"/>
                  </a:lnTo>
                  <a:close/>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928" name="Google Shape;4928;p14"/>
            <p:cNvSpPr/>
            <p:nvPr/>
          </p:nvSpPr>
          <p:spPr>
            <a:xfrm>
              <a:off x="708079" y="4258294"/>
              <a:ext cx="231523" cy="980429"/>
            </a:xfrm>
            <a:custGeom>
              <a:rect b="b" l="l" r="r" t="t"/>
              <a:pathLst>
                <a:path extrusionOk="0" h="415" w="98">
                  <a:moveTo>
                    <a:pt x="75" y="266"/>
                  </a:moveTo>
                  <a:lnTo>
                    <a:pt x="39" y="266"/>
                  </a:lnTo>
                  <a:lnTo>
                    <a:pt x="96" y="206"/>
                  </a:lnTo>
                  <a:lnTo>
                    <a:pt x="54" y="206"/>
                  </a:lnTo>
                  <a:lnTo>
                    <a:pt x="98" y="161"/>
                  </a:lnTo>
                  <a:lnTo>
                    <a:pt x="6" y="0"/>
                  </a:lnTo>
                  <a:lnTo>
                    <a:pt x="0" y="415"/>
                  </a:lnTo>
                  <a:lnTo>
                    <a:pt x="75" y="266"/>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929" name="Google Shape;4929;p14"/>
            <p:cNvSpPr/>
            <p:nvPr/>
          </p:nvSpPr>
          <p:spPr>
            <a:xfrm>
              <a:off x="467106" y="4258294"/>
              <a:ext cx="255148" cy="980429"/>
            </a:xfrm>
            <a:custGeom>
              <a:rect b="b" l="l" r="r" t="t"/>
              <a:pathLst>
                <a:path extrusionOk="0" h="415" w="108">
                  <a:moveTo>
                    <a:pt x="21" y="264"/>
                  </a:moveTo>
                  <a:lnTo>
                    <a:pt x="56" y="264"/>
                  </a:lnTo>
                  <a:lnTo>
                    <a:pt x="1" y="204"/>
                  </a:lnTo>
                  <a:lnTo>
                    <a:pt x="44" y="206"/>
                  </a:lnTo>
                  <a:lnTo>
                    <a:pt x="0" y="159"/>
                  </a:lnTo>
                  <a:lnTo>
                    <a:pt x="108" y="0"/>
                  </a:lnTo>
                  <a:lnTo>
                    <a:pt x="102" y="415"/>
                  </a:lnTo>
                  <a:lnTo>
                    <a:pt x="21" y="264"/>
                  </a:lnTo>
                  <a:close/>
                </a:path>
              </a:pathLst>
            </a:cu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930" name="Google Shape;4930;p14"/>
            <p:cNvSpPr/>
            <p:nvPr/>
          </p:nvSpPr>
          <p:spPr>
            <a:xfrm>
              <a:off x="467106" y="4258294"/>
              <a:ext cx="255148" cy="980429"/>
            </a:xfrm>
            <a:custGeom>
              <a:rect b="b" l="l" r="r" t="t"/>
              <a:pathLst>
                <a:path extrusionOk="0" h="415" w="108">
                  <a:moveTo>
                    <a:pt x="21" y="264"/>
                  </a:moveTo>
                  <a:lnTo>
                    <a:pt x="56" y="264"/>
                  </a:lnTo>
                  <a:lnTo>
                    <a:pt x="1" y="204"/>
                  </a:lnTo>
                  <a:lnTo>
                    <a:pt x="44" y="206"/>
                  </a:lnTo>
                  <a:lnTo>
                    <a:pt x="0" y="159"/>
                  </a:lnTo>
                  <a:lnTo>
                    <a:pt x="108" y="0"/>
                  </a:lnTo>
                  <a:lnTo>
                    <a:pt x="102" y="415"/>
                  </a:lnTo>
                  <a:lnTo>
                    <a:pt x="21" y="264"/>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931" name="Google Shape;4931;p14"/>
            <p:cNvSpPr/>
            <p:nvPr/>
          </p:nvSpPr>
          <p:spPr>
            <a:xfrm>
              <a:off x="705716" y="4794577"/>
              <a:ext cx="770169" cy="399259"/>
            </a:xfrm>
            <a:custGeom>
              <a:rect b="b" l="l" r="r" t="t"/>
              <a:pathLst>
                <a:path extrusionOk="0" h="169" w="326">
                  <a:moveTo>
                    <a:pt x="1" y="129"/>
                  </a:moveTo>
                  <a:lnTo>
                    <a:pt x="79" y="52"/>
                  </a:lnTo>
                  <a:lnTo>
                    <a:pt x="88" y="94"/>
                  </a:lnTo>
                  <a:lnTo>
                    <a:pt x="136" y="11"/>
                  </a:lnTo>
                  <a:lnTo>
                    <a:pt x="149" y="64"/>
                  </a:lnTo>
                  <a:lnTo>
                    <a:pt x="186" y="0"/>
                  </a:lnTo>
                  <a:lnTo>
                    <a:pt x="326" y="92"/>
                  </a:lnTo>
                  <a:lnTo>
                    <a:pt x="0" y="169"/>
                  </a:lnTo>
                  <a:lnTo>
                    <a:pt x="1" y="129"/>
                  </a:lnTo>
                  <a:close/>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932" name="Google Shape;4932;p14"/>
            <p:cNvSpPr/>
            <p:nvPr/>
          </p:nvSpPr>
          <p:spPr>
            <a:xfrm>
              <a:off x="705716" y="4794577"/>
              <a:ext cx="770169" cy="399259"/>
            </a:xfrm>
            <a:custGeom>
              <a:rect b="b" l="l" r="r" t="t"/>
              <a:pathLst>
                <a:path extrusionOk="0" h="169" w="326">
                  <a:moveTo>
                    <a:pt x="1" y="129"/>
                  </a:moveTo>
                  <a:lnTo>
                    <a:pt x="79" y="52"/>
                  </a:lnTo>
                  <a:lnTo>
                    <a:pt x="88" y="94"/>
                  </a:lnTo>
                  <a:lnTo>
                    <a:pt x="136" y="11"/>
                  </a:lnTo>
                  <a:lnTo>
                    <a:pt x="149" y="64"/>
                  </a:lnTo>
                  <a:lnTo>
                    <a:pt x="186" y="0"/>
                  </a:lnTo>
                  <a:lnTo>
                    <a:pt x="326" y="92"/>
                  </a:lnTo>
                  <a:lnTo>
                    <a:pt x="0" y="169"/>
                  </a:lnTo>
                  <a:lnTo>
                    <a:pt x="1" y="129"/>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933" name="Google Shape;4933;p14"/>
            <p:cNvSpPr/>
            <p:nvPr/>
          </p:nvSpPr>
          <p:spPr>
            <a:xfrm>
              <a:off x="705716" y="5011925"/>
              <a:ext cx="770169" cy="368547"/>
            </a:xfrm>
            <a:custGeom>
              <a:rect b="b" l="l" r="r" t="t"/>
              <a:pathLst>
                <a:path extrusionOk="0" h="156" w="326">
                  <a:moveTo>
                    <a:pt x="17" y="112"/>
                  </a:moveTo>
                  <a:lnTo>
                    <a:pt x="118" y="144"/>
                  </a:lnTo>
                  <a:lnTo>
                    <a:pt x="111" y="103"/>
                  </a:lnTo>
                  <a:lnTo>
                    <a:pt x="188" y="156"/>
                  </a:lnTo>
                  <a:lnTo>
                    <a:pt x="177" y="103"/>
                  </a:lnTo>
                  <a:lnTo>
                    <a:pt x="237" y="144"/>
                  </a:lnTo>
                  <a:lnTo>
                    <a:pt x="326" y="0"/>
                  </a:lnTo>
                  <a:lnTo>
                    <a:pt x="0" y="77"/>
                  </a:lnTo>
                  <a:lnTo>
                    <a:pt x="17" y="112"/>
                  </a:lnTo>
                  <a:close/>
                </a:path>
              </a:pathLst>
            </a:cu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934" name="Google Shape;4934;p14"/>
            <p:cNvSpPr/>
            <p:nvPr/>
          </p:nvSpPr>
          <p:spPr>
            <a:xfrm>
              <a:off x="705716" y="5011925"/>
              <a:ext cx="770169" cy="368547"/>
            </a:xfrm>
            <a:custGeom>
              <a:rect b="b" l="l" r="r" t="t"/>
              <a:pathLst>
                <a:path extrusionOk="0" h="156" w="326">
                  <a:moveTo>
                    <a:pt x="17" y="112"/>
                  </a:moveTo>
                  <a:lnTo>
                    <a:pt x="118" y="144"/>
                  </a:lnTo>
                  <a:lnTo>
                    <a:pt x="111" y="103"/>
                  </a:lnTo>
                  <a:lnTo>
                    <a:pt x="188" y="156"/>
                  </a:lnTo>
                  <a:lnTo>
                    <a:pt x="177" y="103"/>
                  </a:lnTo>
                  <a:lnTo>
                    <a:pt x="237" y="144"/>
                  </a:lnTo>
                  <a:lnTo>
                    <a:pt x="326" y="0"/>
                  </a:lnTo>
                  <a:lnTo>
                    <a:pt x="0" y="77"/>
                  </a:lnTo>
                  <a:lnTo>
                    <a:pt x="17" y="112"/>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935" name="Google Shape;4935;p14"/>
            <p:cNvSpPr/>
            <p:nvPr/>
          </p:nvSpPr>
          <p:spPr>
            <a:xfrm>
              <a:off x="708079" y="4487455"/>
              <a:ext cx="481946" cy="642594"/>
            </a:xfrm>
            <a:custGeom>
              <a:rect b="b" l="l" r="r" t="t"/>
              <a:pathLst>
                <a:path extrusionOk="0" h="272" w="204">
                  <a:moveTo>
                    <a:pt x="27" y="135"/>
                  </a:moveTo>
                  <a:lnTo>
                    <a:pt x="50" y="154"/>
                  </a:lnTo>
                  <a:lnTo>
                    <a:pt x="43" y="85"/>
                  </a:lnTo>
                  <a:lnTo>
                    <a:pt x="70" y="109"/>
                  </a:lnTo>
                  <a:lnTo>
                    <a:pt x="64" y="55"/>
                  </a:lnTo>
                  <a:lnTo>
                    <a:pt x="204" y="0"/>
                  </a:lnTo>
                  <a:lnTo>
                    <a:pt x="0" y="272"/>
                  </a:lnTo>
                  <a:lnTo>
                    <a:pt x="27" y="135"/>
                  </a:lnTo>
                  <a:close/>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936" name="Google Shape;4936;p14"/>
            <p:cNvSpPr/>
            <p:nvPr/>
          </p:nvSpPr>
          <p:spPr>
            <a:xfrm>
              <a:off x="708079" y="4487455"/>
              <a:ext cx="481946" cy="642594"/>
            </a:xfrm>
            <a:custGeom>
              <a:rect b="b" l="l" r="r" t="t"/>
              <a:pathLst>
                <a:path extrusionOk="0" h="272" w="204">
                  <a:moveTo>
                    <a:pt x="27" y="135"/>
                  </a:moveTo>
                  <a:lnTo>
                    <a:pt x="50" y="154"/>
                  </a:lnTo>
                  <a:lnTo>
                    <a:pt x="43" y="85"/>
                  </a:lnTo>
                  <a:lnTo>
                    <a:pt x="70" y="109"/>
                  </a:lnTo>
                  <a:lnTo>
                    <a:pt x="64" y="55"/>
                  </a:lnTo>
                  <a:lnTo>
                    <a:pt x="204" y="0"/>
                  </a:lnTo>
                  <a:lnTo>
                    <a:pt x="0" y="272"/>
                  </a:lnTo>
                  <a:lnTo>
                    <a:pt x="27" y="135"/>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937" name="Google Shape;4937;p14"/>
            <p:cNvSpPr/>
            <p:nvPr/>
          </p:nvSpPr>
          <p:spPr>
            <a:xfrm>
              <a:off x="708079" y="4487455"/>
              <a:ext cx="481946" cy="642594"/>
            </a:xfrm>
            <a:custGeom>
              <a:rect b="b" l="l" r="r" t="t"/>
              <a:pathLst>
                <a:path extrusionOk="0" h="272" w="204">
                  <a:moveTo>
                    <a:pt x="128" y="220"/>
                  </a:moveTo>
                  <a:lnTo>
                    <a:pt x="107" y="201"/>
                  </a:lnTo>
                  <a:lnTo>
                    <a:pt x="172" y="194"/>
                  </a:lnTo>
                  <a:lnTo>
                    <a:pt x="144" y="169"/>
                  </a:lnTo>
                  <a:lnTo>
                    <a:pt x="195" y="164"/>
                  </a:lnTo>
                  <a:lnTo>
                    <a:pt x="204" y="0"/>
                  </a:lnTo>
                  <a:lnTo>
                    <a:pt x="0" y="272"/>
                  </a:lnTo>
                  <a:lnTo>
                    <a:pt x="128" y="220"/>
                  </a:lnTo>
                  <a:close/>
                </a:path>
              </a:pathLst>
            </a:cu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938" name="Google Shape;4938;p14"/>
            <p:cNvSpPr/>
            <p:nvPr/>
          </p:nvSpPr>
          <p:spPr>
            <a:xfrm>
              <a:off x="708079" y="4487455"/>
              <a:ext cx="481946" cy="642594"/>
            </a:xfrm>
            <a:custGeom>
              <a:rect b="b" l="l" r="r" t="t"/>
              <a:pathLst>
                <a:path extrusionOk="0" h="272" w="204">
                  <a:moveTo>
                    <a:pt x="128" y="220"/>
                  </a:moveTo>
                  <a:lnTo>
                    <a:pt x="107" y="201"/>
                  </a:lnTo>
                  <a:lnTo>
                    <a:pt x="172" y="194"/>
                  </a:lnTo>
                  <a:lnTo>
                    <a:pt x="144" y="169"/>
                  </a:lnTo>
                  <a:lnTo>
                    <a:pt x="195" y="164"/>
                  </a:lnTo>
                  <a:lnTo>
                    <a:pt x="204" y="0"/>
                  </a:lnTo>
                  <a:lnTo>
                    <a:pt x="0" y="272"/>
                  </a:lnTo>
                  <a:lnTo>
                    <a:pt x="128" y="22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939" name="Google Shape;4939;p14"/>
            <p:cNvSpPr/>
            <p:nvPr/>
          </p:nvSpPr>
          <p:spPr>
            <a:xfrm>
              <a:off x="523805" y="5118237"/>
              <a:ext cx="160649" cy="167736"/>
            </a:xfrm>
            <a:prstGeom prst="ellipse">
              <a:avLst/>
            </a:prstGeom>
            <a:solidFill>
              <a:srgbClr val="94521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940" name="Google Shape;4940;p14"/>
            <p:cNvSpPr/>
            <p:nvPr/>
          </p:nvSpPr>
          <p:spPr>
            <a:xfrm>
              <a:off x="575780" y="5224548"/>
              <a:ext cx="158286" cy="167736"/>
            </a:xfrm>
            <a:prstGeom prst="ellipse">
              <a:avLst/>
            </a:prstGeom>
            <a:solidFill>
              <a:srgbClr val="94521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941" name="Google Shape;4941;p14"/>
            <p:cNvSpPr/>
            <p:nvPr/>
          </p:nvSpPr>
          <p:spPr>
            <a:xfrm>
              <a:off x="658467" y="5099337"/>
              <a:ext cx="158286" cy="170099"/>
            </a:xfrm>
            <a:prstGeom prst="ellipse">
              <a:avLst/>
            </a:prstGeom>
            <a:solidFill>
              <a:srgbClr val="94521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942" name="Google Shape;4942;p14"/>
            <p:cNvSpPr/>
            <p:nvPr/>
          </p:nvSpPr>
          <p:spPr>
            <a:xfrm>
              <a:off x="708079" y="5189111"/>
              <a:ext cx="160649" cy="167736"/>
            </a:xfrm>
            <a:prstGeom prst="ellipse">
              <a:avLst/>
            </a:prstGeom>
            <a:solidFill>
              <a:srgbClr val="94521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943" name="Google Shape;4943;p14"/>
            <p:cNvSpPr/>
            <p:nvPr/>
          </p:nvSpPr>
          <p:spPr>
            <a:xfrm>
              <a:off x="852190" y="4718978"/>
              <a:ext cx="11812" cy="9450"/>
            </a:xfrm>
            <a:custGeom>
              <a:rect b="b" l="l" r="r" t="t"/>
              <a:pathLst>
                <a:path extrusionOk="0" h="4" w="5">
                  <a:moveTo>
                    <a:pt x="5" y="0"/>
                  </a:moveTo>
                  <a:lnTo>
                    <a:pt x="0" y="4"/>
                  </a:lnTo>
                  <a:lnTo>
                    <a:pt x="0" y="4"/>
                  </a:lnTo>
                  <a:lnTo>
                    <a:pt x="5" y="0"/>
                  </a:lnTo>
                  <a:close/>
                </a:path>
              </a:pathLst>
            </a:custGeom>
            <a:solidFill>
              <a:srgbClr val="FFF09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944" name="Google Shape;4944;p14"/>
            <p:cNvSpPr/>
            <p:nvPr/>
          </p:nvSpPr>
          <p:spPr>
            <a:xfrm>
              <a:off x="852190" y="4718978"/>
              <a:ext cx="11812" cy="9450"/>
            </a:xfrm>
            <a:custGeom>
              <a:rect b="b" l="l" r="r" t="t"/>
              <a:pathLst>
                <a:path extrusionOk="0" h="4" w="5">
                  <a:moveTo>
                    <a:pt x="5" y="0"/>
                  </a:moveTo>
                  <a:lnTo>
                    <a:pt x="0" y="4"/>
                  </a:lnTo>
                  <a:lnTo>
                    <a:pt x="0" y="4"/>
                  </a:lnTo>
                  <a:lnTo>
                    <a:pt x="5"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945" name="Google Shape;4945;p14"/>
            <p:cNvSpPr/>
            <p:nvPr/>
          </p:nvSpPr>
          <p:spPr>
            <a:xfrm>
              <a:off x="712804" y="4258294"/>
              <a:ext cx="200811" cy="836318"/>
            </a:xfrm>
            <a:custGeom>
              <a:rect b="b" l="l" r="r" t="t"/>
              <a:pathLst>
                <a:path extrusionOk="0" h="354" w="85">
                  <a:moveTo>
                    <a:pt x="4" y="0"/>
                  </a:moveTo>
                  <a:lnTo>
                    <a:pt x="0" y="354"/>
                  </a:lnTo>
                  <a:lnTo>
                    <a:pt x="2" y="353"/>
                  </a:lnTo>
                  <a:lnTo>
                    <a:pt x="25" y="232"/>
                  </a:lnTo>
                  <a:lnTo>
                    <a:pt x="48" y="251"/>
                  </a:lnTo>
                  <a:lnTo>
                    <a:pt x="41" y="182"/>
                  </a:lnTo>
                  <a:lnTo>
                    <a:pt x="59" y="199"/>
                  </a:lnTo>
                  <a:lnTo>
                    <a:pt x="64" y="195"/>
                  </a:lnTo>
                  <a:lnTo>
                    <a:pt x="66" y="191"/>
                  </a:lnTo>
                  <a:lnTo>
                    <a:pt x="62" y="152"/>
                  </a:lnTo>
                  <a:lnTo>
                    <a:pt x="85" y="142"/>
                  </a:lnTo>
                  <a:lnTo>
                    <a:pt x="4" y="0"/>
                  </a:lnTo>
                  <a:close/>
                </a:path>
              </a:pathLst>
            </a:custGeom>
            <a:solidFill>
              <a:srgbClr val="8ECB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946" name="Google Shape;4946;p14"/>
            <p:cNvSpPr/>
            <p:nvPr/>
          </p:nvSpPr>
          <p:spPr>
            <a:xfrm>
              <a:off x="712804" y="4258294"/>
              <a:ext cx="200811" cy="836318"/>
            </a:xfrm>
            <a:custGeom>
              <a:rect b="b" l="l" r="r" t="t"/>
              <a:pathLst>
                <a:path extrusionOk="0" h="354" w="85">
                  <a:moveTo>
                    <a:pt x="4" y="0"/>
                  </a:moveTo>
                  <a:lnTo>
                    <a:pt x="0" y="354"/>
                  </a:lnTo>
                  <a:lnTo>
                    <a:pt x="2" y="353"/>
                  </a:lnTo>
                  <a:lnTo>
                    <a:pt x="25" y="232"/>
                  </a:lnTo>
                  <a:lnTo>
                    <a:pt x="48" y="251"/>
                  </a:lnTo>
                  <a:lnTo>
                    <a:pt x="41" y="182"/>
                  </a:lnTo>
                  <a:lnTo>
                    <a:pt x="59" y="199"/>
                  </a:lnTo>
                  <a:lnTo>
                    <a:pt x="64" y="195"/>
                  </a:lnTo>
                  <a:lnTo>
                    <a:pt x="66" y="191"/>
                  </a:lnTo>
                  <a:lnTo>
                    <a:pt x="62" y="152"/>
                  </a:lnTo>
                  <a:lnTo>
                    <a:pt x="85" y="142"/>
                  </a:lnTo>
                  <a:lnTo>
                    <a:pt x="4"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947" name="Google Shape;4947;p14"/>
            <p:cNvSpPr/>
            <p:nvPr/>
          </p:nvSpPr>
          <p:spPr>
            <a:xfrm>
              <a:off x="705716" y="4258294"/>
              <a:ext cx="16537" cy="850493"/>
            </a:xfrm>
            <a:custGeom>
              <a:rect b="b" l="l" r="r" t="t"/>
              <a:pathLst>
                <a:path extrusionOk="0" h="192" w="4">
                  <a:moveTo>
                    <a:pt x="4" y="0"/>
                  </a:moveTo>
                  <a:cubicBezTo>
                    <a:pt x="4" y="0"/>
                    <a:pt x="4" y="0"/>
                    <a:pt x="4" y="0"/>
                  </a:cubicBezTo>
                  <a:cubicBezTo>
                    <a:pt x="0" y="5"/>
                    <a:pt x="0" y="5"/>
                    <a:pt x="0" y="5"/>
                  </a:cubicBezTo>
                  <a:cubicBezTo>
                    <a:pt x="0" y="192"/>
                    <a:pt x="0" y="192"/>
                    <a:pt x="0" y="192"/>
                  </a:cubicBezTo>
                  <a:cubicBezTo>
                    <a:pt x="0" y="192"/>
                    <a:pt x="0" y="192"/>
                    <a:pt x="1" y="191"/>
                  </a:cubicBezTo>
                  <a:cubicBezTo>
                    <a:pt x="1" y="190"/>
                    <a:pt x="1" y="190"/>
                    <a:pt x="1" y="190"/>
                  </a:cubicBezTo>
                  <a:cubicBezTo>
                    <a:pt x="2" y="189"/>
                    <a:pt x="2" y="189"/>
                    <a:pt x="2" y="189"/>
                  </a:cubicBezTo>
                  <a:cubicBezTo>
                    <a:pt x="4" y="0"/>
                    <a:pt x="4" y="0"/>
                    <a:pt x="4" y="0"/>
                  </a:cubicBezTo>
                </a:path>
              </a:pathLst>
            </a:custGeom>
            <a:solidFill>
              <a:srgbClr val="7AB6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948" name="Google Shape;4948;p14"/>
            <p:cNvSpPr/>
            <p:nvPr/>
          </p:nvSpPr>
          <p:spPr>
            <a:xfrm>
              <a:off x="708079" y="5092249"/>
              <a:ext cx="9450" cy="11812"/>
            </a:xfrm>
            <a:custGeom>
              <a:rect b="b" l="l" r="r" t="t"/>
              <a:pathLst>
                <a:path extrusionOk="0" h="3" w="2">
                  <a:moveTo>
                    <a:pt x="2" y="0"/>
                  </a:moveTo>
                  <a:cubicBezTo>
                    <a:pt x="1" y="1"/>
                    <a:pt x="1" y="1"/>
                    <a:pt x="1" y="1"/>
                  </a:cubicBezTo>
                  <a:cubicBezTo>
                    <a:pt x="0" y="2"/>
                    <a:pt x="0" y="2"/>
                    <a:pt x="0" y="2"/>
                  </a:cubicBezTo>
                  <a:cubicBezTo>
                    <a:pt x="0" y="3"/>
                    <a:pt x="0" y="3"/>
                    <a:pt x="0" y="3"/>
                  </a:cubicBezTo>
                  <a:cubicBezTo>
                    <a:pt x="0" y="3"/>
                    <a:pt x="1" y="3"/>
                    <a:pt x="2" y="3"/>
                  </a:cubicBezTo>
                  <a:cubicBezTo>
                    <a:pt x="2" y="0"/>
                    <a:pt x="2" y="0"/>
                    <a:pt x="2" y="0"/>
                  </a:cubicBezTo>
                </a:path>
              </a:pathLst>
            </a:custGeom>
            <a:solidFill>
              <a:srgbClr val="8ECB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949" name="Google Shape;4949;p14"/>
            <p:cNvSpPr/>
            <p:nvPr/>
          </p:nvSpPr>
          <p:spPr>
            <a:xfrm>
              <a:off x="1048276" y="4487455"/>
              <a:ext cx="141749" cy="427609"/>
            </a:xfrm>
            <a:custGeom>
              <a:rect b="b" l="l" r="r" t="t"/>
              <a:pathLst>
                <a:path extrusionOk="0" h="181" w="60">
                  <a:moveTo>
                    <a:pt x="0" y="169"/>
                  </a:moveTo>
                  <a:lnTo>
                    <a:pt x="0" y="169"/>
                  </a:lnTo>
                  <a:lnTo>
                    <a:pt x="11" y="181"/>
                  </a:lnTo>
                  <a:lnTo>
                    <a:pt x="11" y="181"/>
                  </a:lnTo>
                  <a:lnTo>
                    <a:pt x="0" y="169"/>
                  </a:lnTo>
                  <a:close/>
                  <a:moveTo>
                    <a:pt x="60" y="0"/>
                  </a:moveTo>
                  <a:lnTo>
                    <a:pt x="53" y="137"/>
                  </a:lnTo>
                  <a:lnTo>
                    <a:pt x="53" y="137"/>
                  </a:lnTo>
                  <a:lnTo>
                    <a:pt x="60" y="0"/>
                  </a:lnTo>
                  <a:close/>
                </a:path>
              </a:pathLst>
            </a:custGeom>
            <a:solidFill>
              <a:srgbClr val="FFF09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950" name="Google Shape;4950;p14"/>
            <p:cNvSpPr/>
            <p:nvPr/>
          </p:nvSpPr>
          <p:spPr>
            <a:xfrm>
              <a:off x="1048276" y="4487455"/>
              <a:ext cx="141749" cy="427609"/>
            </a:xfrm>
            <a:custGeom>
              <a:rect b="b" l="l" r="r" t="t"/>
              <a:pathLst>
                <a:path extrusionOk="0" h="181" w="60">
                  <a:moveTo>
                    <a:pt x="0" y="169"/>
                  </a:moveTo>
                  <a:lnTo>
                    <a:pt x="0" y="169"/>
                  </a:lnTo>
                  <a:lnTo>
                    <a:pt x="11" y="181"/>
                  </a:lnTo>
                  <a:lnTo>
                    <a:pt x="11" y="181"/>
                  </a:lnTo>
                  <a:lnTo>
                    <a:pt x="0" y="169"/>
                  </a:lnTo>
                  <a:moveTo>
                    <a:pt x="60" y="0"/>
                  </a:moveTo>
                  <a:lnTo>
                    <a:pt x="53" y="137"/>
                  </a:lnTo>
                  <a:lnTo>
                    <a:pt x="53" y="137"/>
                  </a:lnTo>
                  <a:lnTo>
                    <a:pt x="60"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951" name="Google Shape;4951;p14"/>
            <p:cNvSpPr/>
            <p:nvPr/>
          </p:nvSpPr>
          <p:spPr>
            <a:xfrm>
              <a:off x="771866" y="4811114"/>
              <a:ext cx="704019" cy="356734"/>
            </a:xfrm>
            <a:custGeom>
              <a:rect b="b" l="l" r="r" t="t"/>
              <a:pathLst>
                <a:path extrusionOk="0" h="80" w="168">
                  <a:moveTo>
                    <a:pt x="96" y="0"/>
                  </a:moveTo>
                  <a:cubicBezTo>
                    <a:pt x="95" y="14"/>
                    <a:pt x="95" y="14"/>
                    <a:pt x="95" y="14"/>
                  </a:cubicBezTo>
                  <a:cubicBezTo>
                    <a:pt x="76" y="16"/>
                    <a:pt x="76" y="16"/>
                    <a:pt x="76" y="16"/>
                  </a:cubicBezTo>
                  <a:cubicBezTo>
                    <a:pt x="72" y="23"/>
                    <a:pt x="72" y="23"/>
                    <a:pt x="72" y="23"/>
                  </a:cubicBezTo>
                  <a:cubicBezTo>
                    <a:pt x="72" y="23"/>
                    <a:pt x="72" y="23"/>
                    <a:pt x="72" y="23"/>
                  </a:cubicBezTo>
                  <a:cubicBezTo>
                    <a:pt x="72" y="23"/>
                    <a:pt x="72" y="23"/>
                    <a:pt x="72" y="23"/>
                  </a:cubicBezTo>
                  <a:cubicBezTo>
                    <a:pt x="82" y="30"/>
                    <a:pt x="82" y="30"/>
                    <a:pt x="82" y="30"/>
                  </a:cubicBezTo>
                  <a:cubicBezTo>
                    <a:pt x="45" y="34"/>
                    <a:pt x="45" y="34"/>
                    <a:pt x="45" y="34"/>
                  </a:cubicBezTo>
                  <a:cubicBezTo>
                    <a:pt x="57" y="44"/>
                    <a:pt x="57" y="44"/>
                    <a:pt x="57" y="44"/>
                  </a:cubicBezTo>
                  <a:cubicBezTo>
                    <a:pt x="0" y="67"/>
                    <a:pt x="0" y="67"/>
                    <a:pt x="0" y="67"/>
                  </a:cubicBezTo>
                  <a:cubicBezTo>
                    <a:pt x="6" y="69"/>
                    <a:pt x="10" y="74"/>
                    <a:pt x="11" y="80"/>
                  </a:cubicBezTo>
                  <a:cubicBezTo>
                    <a:pt x="168" y="45"/>
                    <a:pt x="168" y="45"/>
                    <a:pt x="168" y="45"/>
                  </a:cubicBezTo>
                  <a:cubicBezTo>
                    <a:pt x="96" y="0"/>
                    <a:pt x="96" y="0"/>
                    <a:pt x="96" y="0"/>
                  </a:cubicBezTo>
                  <a:cubicBezTo>
                    <a:pt x="96" y="0"/>
                    <a:pt x="96" y="0"/>
                    <a:pt x="96" y="0"/>
                  </a:cubicBezTo>
                </a:path>
              </a:pathLst>
            </a:custGeom>
            <a:solidFill>
              <a:srgbClr val="8ECB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952" name="Google Shape;4952;p14"/>
            <p:cNvSpPr/>
            <p:nvPr/>
          </p:nvSpPr>
          <p:spPr>
            <a:xfrm>
              <a:off x="816753" y="5011925"/>
              <a:ext cx="659132" cy="368547"/>
            </a:xfrm>
            <a:custGeom>
              <a:rect b="b" l="l" r="r" t="t"/>
              <a:pathLst>
                <a:path extrusionOk="0" h="83" w="157">
                  <a:moveTo>
                    <a:pt x="157" y="0"/>
                  </a:moveTo>
                  <a:cubicBezTo>
                    <a:pt x="0" y="35"/>
                    <a:pt x="0" y="35"/>
                    <a:pt x="0" y="35"/>
                  </a:cubicBezTo>
                  <a:cubicBezTo>
                    <a:pt x="0" y="36"/>
                    <a:pt x="0" y="38"/>
                    <a:pt x="0" y="39"/>
                  </a:cubicBezTo>
                  <a:cubicBezTo>
                    <a:pt x="0" y="40"/>
                    <a:pt x="0" y="41"/>
                    <a:pt x="0" y="41"/>
                  </a:cubicBezTo>
                  <a:cubicBezTo>
                    <a:pt x="7" y="44"/>
                    <a:pt x="12" y="51"/>
                    <a:pt x="12" y="59"/>
                  </a:cubicBezTo>
                  <a:cubicBezTo>
                    <a:pt x="12" y="62"/>
                    <a:pt x="12" y="65"/>
                    <a:pt x="10" y="68"/>
                  </a:cubicBezTo>
                  <a:cubicBezTo>
                    <a:pt x="40" y="77"/>
                    <a:pt x="40" y="77"/>
                    <a:pt x="40" y="77"/>
                  </a:cubicBezTo>
                  <a:cubicBezTo>
                    <a:pt x="36" y="55"/>
                    <a:pt x="36" y="55"/>
                    <a:pt x="36" y="55"/>
                  </a:cubicBezTo>
                  <a:cubicBezTo>
                    <a:pt x="79" y="83"/>
                    <a:pt x="79" y="83"/>
                    <a:pt x="79" y="83"/>
                  </a:cubicBezTo>
                  <a:cubicBezTo>
                    <a:pt x="73" y="55"/>
                    <a:pt x="73" y="55"/>
                    <a:pt x="73" y="55"/>
                  </a:cubicBezTo>
                  <a:cubicBezTo>
                    <a:pt x="107" y="77"/>
                    <a:pt x="107" y="77"/>
                    <a:pt x="107" y="77"/>
                  </a:cubicBezTo>
                  <a:cubicBezTo>
                    <a:pt x="157" y="0"/>
                    <a:pt x="157" y="0"/>
                    <a:pt x="157" y="0"/>
                  </a:cubicBezTo>
                </a:path>
              </a:pathLst>
            </a:custGeom>
            <a:solidFill>
              <a:srgbClr val="7AB6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953" name="Google Shape;4953;p14"/>
            <p:cNvSpPr/>
            <p:nvPr/>
          </p:nvSpPr>
          <p:spPr>
            <a:xfrm>
              <a:off x="734066" y="5335585"/>
              <a:ext cx="54337" cy="1320626"/>
            </a:xfrm>
            <a:custGeom>
              <a:rect b="b" l="l" r="r" t="t"/>
              <a:pathLst>
                <a:path extrusionOk="0" h="298" w="13">
                  <a:moveTo>
                    <a:pt x="0" y="0"/>
                  </a:moveTo>
                  <a:cubicBezTo>
                    <a:pt x="13" y="298"/>
                    <a:pt x="13" y="298"/>
                    <a:pt x="13" y="298"/>
                  </a:cubicBezTo>
                  <a:cubicBezTo>
                    <a:pt x="13" y="298"/>
                    <a:pt x="13" y="298"/>
                    <a:pt x="13" y="298"/>
                  </a:cubicBezTo>
                  <a:cubicBezTo>
                    <a:pt x="0" y="0"/>
                    <a:pt x="0" y="0"/>
                    <a:pt x="0" y="0"/>
                  </a:cubicBezTo>
                  <a:cubicBezTo>
                    <a:pt x="0" y="0"/>
                    <a:pt x="0" y="0"/>
                    <a:pt x="0" y="0"/>
                  </a:cubicBezTo>
                </a:path>
              </a:pathLst>
            </a:custGeom>
            <a:solidFill>
              <a:srgbClr val="FFF09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954" name="Google Shape;4954;p14"/>
            <p:cNvSpPr/>
            <p:nvPr/>
          </p:nvSpPr>
          <p:spPr>
            <a:xfrm>
              <a:off x="705716" y="5330860"/>
              <a:ext cx="82687" cy="1325351"/>
            </a:xfrm>
            <a:custGeom>
              <a:rect b="b" l="l" r="r" t="t"/>
              <a:pathLst>
                <a:path extrusionOk="0" h="299" w="20">
                  <a:moveTo>
                    <a:pt x="6" y="0"/>
                  </a:moveTo>
                  <a:cubicBezTo>
                    <a:pt x="5" y="4"/>
                    <a:pt x="3" y="8"/>
                    <a:pt x="0" y="10"/>
                  </a:cubicBezTo>
                  <a:cubicBezTo>
                    <a:pt x="0" y="299"/>
                    <a:pt x="0" y="299"/>
                    <a:pt x="0" y="299"/>
                  </a:cubicBezTo>
                  <a:cubicBezTo>
                    <a:pt x="20" y="299"/>
                    <a:pt x="20" y="299"/>
                    <a:pt x="20" y="299"/>
                  </a:cubicBezTo>
                  <a:cubicBezTo>
                    <a:pt x="7" y="1"/>
                    <a:pt x="7" y="1"/>
                    <a:pt x="7" y="1"/>
                  </a:cubicBezTo>
                  <a:cubicBezTo>
                    <a:pt x="7" y="1"/>
                    <a:pt x="7" y="1"/>
                    <a:pt x="6" y="0"/>
                  </a:cubicBezTo>
                </a:path>
              </a:pathLst>
            </a:custGeom>
            <a:solidFill>
              <a:srgbClr val="D18A5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955" name="Google Shape;4955;p14"/>
            <p:cNvSpPr/>
            <p:nvPr/>
          </p:nvSpPr>
          <p:spPr>
            <a:xfrm>
              <a:off x="717529" y="4487455"/>
              <a:ext cx="472496" cy="616607"/>
            </a:xfrm>
            <a:custGeom>
              <a:rect b="b" l="l" r="r" t="t"/>
              <a:pathLst>
                <a:path extrusionOk="0" h="139" w="113">
                  <a:moveTo>
                    <a:pt x="113" y="0"/>
                  </a:moveTo>
                  <a:cubicBezTo>
                    <a:pt x="47" y="24"/>
                    <a:pt x="47" y="24"/>
                    <a:pt x="47" y="24"/>
                  </a:cubicBezTo>
                  <a:cubicBezTo>
                    <a:pt x="34" y="29"/>
                    <a:pt x="34" y="29"/>
                    <a:pt x="34" y="29"/>
                  </a:cubicBezTo>
                  <a:cubicBezTo>
                    <a:pt x="36" y="50"/>
                    <a:pt x="36" y="50"/>
                    <a:pt x="36" y="50"/>
                  </a:cubicBezTo>
                  <a:cubicBezTo>
                    <a:pt x="36" y="50"/>
                    <a:pt x="36" y="50"/>
                    <a:pt x="36" y="50"/>
                  </a:cubicBezTo>
                  <a:cubicBezTo>
                    <a:pt x="37" y="58"/>
                    <a:pt x="37" y="58"/>
                    <a:pt x="37" y="58"/>
                  </a:cubicBezTo>
                  <a:cubicBezTo>
                    <a:pt x="32" y="54"/>
                    <a:pt x="32" y="54"/>
                    <a:pt x="32" y="54"/>
                  </a:cubicBezTo>
                  <a:cubicBezTo>
                    <a:pt x="32" y="54"/>
                    <a:pt x="32" y="54"/>
                    <a:pt x="32" y="54"/>
                  </a:cubicBezTo>
                  <a:cubicBezTo>
                    <a:pt x="32" y="54"/>
                    <a:pt x="32" y="54"/>
                    <a:pt x="32" y="54"/>
                  </a:cubicBezTo>
                  <a:cubicBezTo>
                    <a:pt x="22" y="45"/>
                    <a:pt x="22" y="45"/>
                    <a:pt x="22" y="45"/>
                  </a:cubicBezTo>
                  <a:cubicBezTo>
                    <a:pt x="26" y="82"/>
                    <a:pt x="26" y="82"/>
                    <a:pt x="26" y="82"/>
                  </a:cubicBezTo>
                  <a:cubicBezTo>
                    <a:pt x="13" y="72"/>
                    <a:pt x="13" y="72"/>
                    <a:pt x="13" y="72"/>
                  </a:cubicBezTo>
                  <a:cubicBezTo>
                    <a:pt x="0" y="136"/>
                    <a:pt x="0" y="136"/>
                    <a:pt x="0" y="136"/>
                  </a:cubicBezTo>
                  <a:cubicBezTo>
                    <a:pt x="0" y="139"/>
                    <a:pt x="0" y="139"/>
                    <a:pt x="0" y="139"/>
                  </a:cubicBezTo>
                  <a:cubicBezTo>
                    <a:pt x="1" y="138"/>
                    <a:pt x="3" y="138"/>
                    <a:pt x="4" y="138"/>
                  </a:cubicBezTo>
                  <a:cubicBezTo>
                    <a:pt x="113" y="0"/>
                    <a:pt x="113" y="0"/>
                    <a:pt x="113" y="0"/>
                  </a:cubicBezTo>
                </a:path>
              </a:pathLst>
            </a:custGeom>
            <a:solidFill>
              <a:srgbClr val="8ECB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956" name="Google Shape;4956;p14"/>
            <p:cNvSpPr/>
            <p:nvPr/>
          </p:nvSpPr>
          <p:spPr>
            <a:xfrm>
              <a:off x="734066" y="4487455"/>
              <a:ext cx="455959" cy="621332"/>
            </a:xfrm>
            <a:custGeom>
              <a:rect b="b" l="l" r="r" t="t"/>
              <a:pathLst>
                <a:path extrusionOk="0" h="140" w="109">
                  <a:moveTo>
                    <a:pt x="109" y="0"/>
                  </a:moveTo>
                  <a:cubicBezTo>
                    <a:pt x="0" y="138"/>
                    <a:pt x="0" y="138"/>
                    <a:pt x="0" y="138"/>
                  </a:cubicBezTo>
                  <a:cubicBezTo>
                    <a:pt x="1" y="138"/>
                    <a:pt x="1" y="138"/>
                    <a:pt x="1" y="138"/>
                  </a:cubicBezTo>
                  <a:cubicBezTo>
                    <a:pt x="4" y="138"/>
                    <a:pt x="7" y="138"/>
                    <a:pt x="9" y="140"/>
                  </a:cubicBezTo>
                  <a:cubicBezTo>
                    <a:pt x="66" y="117"/>
                    <a:pt x="66" y="117"/>
                    <a:pt x="66" y="117"/>
                  </a:cubicBezTo>
                  <a:cubicBezTo>
                    <a:pt x="54" y="107"/>
                    <a:pt x="54" y="107"/>
                    <a:pt x="54" y="107"/>
                  </a:cubicBezTo>
                  <a:cubicBezTo>
                    <a:pt x="91" y="103"/>
                    <a:pt x="91" y="103"/>
                    <a:pt x="91" y="103"/>
                  </a:cubicBezTo>
                  <a:cubicBezTo>
                    <a:pt x="81" y="96"/>
                    <a:pt x="81" y="96"/>
                    <a:pt x="81" y="96"/>
                  </a:cubicBezTo>
                  <a:cubicBezTo>
                    <a:pt x="75" y="90"/>
                    <a:pt x="75" y="90"/>
                    <a:pt x="75" y="90"/>
                  </a:cubicBezTo>
                  <a:cubicBezTo>
                    <a:pt x="85" y="89"/>
                    <a:pt x="85" y="89"/>
                    <a:pt x="85" y="89"/>
                  </a:cubicBezTo>
                  <a:cubicBezTo>
                    <a:pt x="85" y="89"/>
                    <a:pt x="85" y="89"/>
                    <a:pt x="85" y="89"/>
                  </a:cubicBezTo>
                  <a:cubicBezTo>
                    <a:pt x="104" y="87"/>
                    <a:pt x="104" y="87"/>
                    <a:pt x="104" y="87"/>
                  </a:cubicBezTo>
                  <a:cubicBezTo>
                    <a:pt x="105" y="73"/>
                    <a:pt x="105" y="73"/>
                    <a:pt x="105" y="73"/>
                  </a:cubicBezTo>
                  <a:cubicBezTo>
                    <a:pt x="109" y="0"/>
                    <a:pt x="109" y="0"/>
                    <a:pt x="109" y="0"/>
                  </a:cubicBezTo>
                </a:path>
              </a:pathLst>
            </a:custGeom>
            <a:solidFill>
              <a:srgbClr val="7AB6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957" name="Google Shape;4957;p14"/>
            <p:cNvSpPr/>
            <p:nvPr/>
          </p:nvSpPr>
          <p:spPr>
            <a:xfrm>
              <a:off x="705716" y="5259985"/>
              <a:ext cx="23625" cy="115762"/>
            </a:xfrm>
            <a:custGeom>
              <a:rect b="b" l="l" r="r" t="t"/>
              <a:pathLst>
                <a:path extrusionOk="0" h="26" w="6">
                  <a:moveTo>
                    <a:pt x="0" y="0"/>
                  </a:moveTo>
                  <a:cubicBezTo>
                    <a:pt x="0" y="26"/>
                    <a:pt x="0" y="26"/>
                    <a:pt x="0" y="26"/>
                  </a:cubicBezTo>
                  <a:cubicBezTo>
                    <a:pt x="3" y="24"/>
                    <a:pt x="5" y="20"/>
                    <a:pt x="6" y="16"/>
                  </a:cubicBezTo>
                  <a:cubicBezTo>
                    <a:pt x="3" y="13"/>
                    <a:pt x="1" y="8"/>
                    <a:pt x="1" y="3"/>
                  </a:cubicBezTo>
                  <a:cubicBezTo>
                    <a:pt x="1" y="2"/>
                    <a:pt x="1" y="2"/>
                    <a:pt x="1" y="1"/>
                  </a:cubicBezTo>
                  <a:cubicBezTo>
                    <a:pt x="1" y="1"/>
                    <a:pt x="1" y="1"/>
                    <a:pt x="0" y="0"/>
                  </a:cubicBezTo>
                </a:path>
              </a:pathLst>
            </a:custGeom>
            <a:solidFill>
              <a:srgbClr val="A9754A"/>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958" name="Google Shape;4958;p14"/>
            <p:cNvSpPr/>
            <p:nvPr/>
          </p:nvSpPr>
          <p:spPr>
            <a:xfrm>
              <a:off x="705716" y="5099337"/>
              <a:ext cx="111037" cy="165374"/>
            </a:xfrm>
            <a:custGeom>
              <a:rect b="b" l="l" r="r" t="t"/>
              <a:pathLst>
                <a:path extrusionOk="0" h="37" w="27">
                  <a:moveTo>
                    <a:pt x="8" y="0"/>
                  </a:moveTo>
                  <a:cubicBezTo>
                    <a:pt x="8" y="0"/>
                    <a:pt x="8" y="0"/>
                    <a:pt x="7" y="0"/>
                  </a:cubicBezTo>
                  <a:cubicBezTo>
                    <a:pt x="6" y="0"/>
                    <a:pt x="4" y="0"/>
                    <a:pt x="3" y="1"/>
                  </a:cubicBezTo>
                  <a:cubicBezTo>
                    <a:pt x="2" y="1"/>
                    <a:pt x="1" y="1"/>
                    <a:pt x="1" y="1"/>
                  </a:cubicBezTo>
                  <a:cubicBezTo>
                    <a:pt x="0" y="2"/>
                    <a:pt x="0" y="2"/>
                    <a:pt x="0" y="2"/>
                  </a:cubicBezTo>
                  <a:cubicBezTo>
                    <a:pt x="0" y="36"/>
                    <a:pt x="0" y="36"/>
                    <a:pt x="0" y="36"/>
                  </a:cubicBezTo>
                  <a:cubicBezTo>
                    <a:pt x="1" y="37"/>
                    <a:pt x="1" y="37"/>
                    <a:pt x="1" y="37"/>
                  </a:cubicBezTo>
                  <a:cubicBezTo>
                    <a:pt x="2" y="27"/>
                    <a:pt x="11" y="20"/>
                    <a:pt x="20" y="20"/>
                  </a:cubicBezTo>
                  <a:cubicBezTo>
                    <a:pt x="23" y="20"/>
                    <a:pt x="25" y="20"/>
                    <a:pt x="27" y="21"/>
                  </a:cubicBezTo>
                  <a:cubicBezTo>
                    <a:pt x="27" y="21"/>
                    <a:pt x="27" y="20"/>
                    <a:pt x="27" y="19"/>
                  </a:cubicBezTo>
                  <a:cubicBezTo>
                    <a:pt x="27" y="18"/>
                    <a:pt x="27" y="16"/>
                    <a:pt x="27" y="15"/>
                  </a:cubicBezTo>
                  <a:cubicBezTo>
                    <a:pt x="26" y="9"/>
                    <a:pt x="22" y="4"/>
                    <a:pt x="16" y="2"/>
                  </a:cubicBezTo>
                  <a:cubicBezTo>
                    <a:pt x="14" y="0"/>
                    <a:pt x="11" y="0"/>
                    <a:pt x="8" y="0"/>
                  </a:cubicBezTo>
                </a:path>
              </a:pathLst>
            </a:custGeom>
            <a:solidFill>
              <a:srgbClr val="A9754A"/>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959" name="Google Shape;4959;p14"/>
            <p:cNvSpPr/>
            <p:nvPr/>
          </p:nvSpPr>
          <p:spPr>
            <a:xfrm>
              <a:off x="788403" y="5356847"/>
              <a:ext cx="0" cy="0"/>
            </a:xfrm>
            <a:custGeom>
              <a:rect b="b" l="l" r="r" t="t"/>
              <a:pathLst>
                <a:path extrusionOk="0" h="120000" w="120000">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path>
              </a:pathLst>
            </a:custGeom>
            <a:solidFill>
              <a:srgbClr val="FFF09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960" name="Google Shape;4960;p14"/>
            <p:cNvSpPr/>
            <p:nvPr/>
          </p:nvSpPr>
          <p:spPr>
            <a:xfrm>
              <a:off x="708079" y="5189111"/>
              <a:ext cx="160649" cy="167736"/>
            </a:xfrm>
            <a:custGeom>
              <a:rect b="b" l="l" r="r" t="t"/>
              <a:pathLst>
                <a:path extrusionOk="0" h="38" w="38">
                  <a:moveTo>
                    <a:pt x="19" y="0"/>
                  </a:moveTo>
                  <a:cubicBezTo>
                    <a:pt x="10" y="0"/>
                    <a:pt x="1" y="7"/>
                    <a:pt x="0" y="17"/>
                  </a:cubicBezTo>
                  <a:cubicBezTo>
                    <a:pt x="0" y="18"/>
                    <a:pt x="0" y="18"/>
                    <a:pt x="0" y="19"/>
                  </a:cubicBezTo>
                  <a:cubicBezTo>
                    <a:pt x="0" y="24"/>
                    <a:pt x="2" y="29"/>
                    <a:pt x="5" y="32"/>
                  </a:cubicBezTo>
                  <a:cubicBezTo>
                    <a:pt x="6" y="33"/>
                    <a:pt x="6" y="33"/>
                    <a:pt x="6" y="33"/>
                  </a:cubicBezTo>
                  <a:cubicBezTo>
                    <a:pt x="6" y="33"/>
                    <a:pt x="6" y="33"/>
                    <a:pt x="6" y="33"/>
                  </a:cubicBezTo>
                  <a:cubicBezTo>
                    <a:pt x="6" y="33"/>
                    <a:pt x="6" y="33"/>
                    <a:pt x="6" y="33"/>
                  </a:cubicBezTo>
                  <a:cubicBezTo>
                    <a:pt x="10" y="36"/>
                    <a:pt x="14" y="38"/>
                    <a:pt x="19" y="38"/>
                  </a:cubicBezTo>
                  <a:cubicBezTo>
                    <a:pt x="19" y="38"/>
                    <a:pt x="19" y="38"/>
                    <a:pt x="19" y="38"/>
                  </a:cubicBezTo>
                  <a:cubicBezTo>
                    <a:pt x="19" y="38"/>
                    <a:pt x="19" y="38"/>
                    <a:pt x="19" y="38"/>
                  </a:cubicBezTo>
                  <a:cubicBezTo>
                    <a:pt x="19" y="38"/>
                    <a:pt x="19" y="38"/>
                    <a:pt x="19" y="38"/>
                  </a:cubicBezTo>
                  <a:cubicBezTo>
                    <a:pt x="19" y="38"/>
                    <a:pt x="19" y="38"/>
                    <a:pt x="19" y="38"/>
                  </a:cubicBezTo>
                  <a:cubicBezTo>
                    <a:pt x="19" y="38"/>
                    <a:pt x="19" y="38"/>
                    <a:pt x="19" y="38"/>
                  </a:cubicBezTo>
                  <a:cubicBezTo>
                    <a:pt x="19" y="38"/>
                    <a:pt x="19" y="38"/>
                    <a:pt x="19" y="38"/>
                  </a:cubicBezTo>
                  <a:cubicBezTo>
                    <a:pt x="27" y="38"/>
                    <a:pt x="33" y="34"/>
                    <a:pt x="36" y="28"/>
                  </a:cubicBezTo>
                  <a:cubicBezTo>
                    <a:pt x="36" y="28"/>
                    <a:pt x="36" y="28"/>
                    <a:pt x="36" y="28"/>
                  </a:cubicBezTo>
                  <a:cubicBezTo>
                    <a:pt x="38" y="25"/>
                    <a:pt x="38" y="22"/>
                    <a:pt x="38" y="19"/>
                  </a:cubicBezTo>
                  <a:cubicBezTo>
                    <a:pt x="38" y="11"/>
                    <a:pt x="33" y="4"/>
                    <a:pt x="26" y="1"/>
                  </a:cubicBezTo>
                  <a:cubicBezTo>
                    <a:pt x="24" y="0"/>
                    <a:pt x="22" y="0"/>
                    <a:pt x="19" y="0"/>
                  </a:cubicBezTo>
                </a:path>
              </a:pathLst>
            </a:custGeom>
            <a:solidFill>
              <a:srgbClr val="A9754A"/>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961" name="Google Shape;4961;p14"/>
            <p:cNvSpPr/>
            <p:nvPr/>
          </p:nvSpPr>
          <p:spPr>
            <a:xfrm>
              <a:off x="3883252" y="5942742"/>
              <a:ext cx="1658461" cy="663857"/>
            </a:xfrm>
            <a:custGeom>
              <a:rect b="b" l="l" r="r" t="t"/>
              <a:pathLst>
                <a:path extrusionOk="0" h="150" w="396">
                  <a:moveTo>
                    <a:pt x="0" y="150"/>
                  </a:moveTo>
                  <a:cubicBezTo>
                    <a:pt x="396" y="150"/>
                    <a:pt x="396" y="150"/>
                    <a:pt x="396" y="150"/>
                  </a:cubicBezTo>
                  <a:cubicBezTo>
                    <a:pt x="396" y="146"/>
                    <a:pt x="395" y="142"/>
                    <a:pt x="394" y="138"/>
                  </a:cubicBezTo>
                  <a:cubicBezTo>
                    <a:pt x="391" y="132"/>
                    <a:pt x="389" y="126"/>
                    <a:pt x="387" y="121"/>
                  </a:cubicBezTo>
                  <a:cubicBezTo>
                    <a:pt x="380" y="110"/>
                    <a:pt x="372" y="101"/>
                    <a:pt x="361" y="95"/>
                  </a:cubicBezTo>
                  <a:cubicBezTo>
                    <a:pt x="360" y="94"/>
                    <a:pt x="360" y="94"/>
                    <a:pt x="360" y="94"/>
                  </a:cubicBezTo>
                  <a:cubicBezTo>
                    <a:pt x="349" y="88"/>
                    <a:pt x="337" y="85"/>
                    <a:pt x="324" y="85"/>
                  </a:cubicBezTo>
                  <a:cubicBezTo>
                    <a:pt x="321" y="85"/>
                    <a:pt x="317" y="86"/>
                    <a:pt x="314" y="86"/>
                  </a:cubicBezTo>
                  <a:cubicBezTo>
                    <a:pt x="314" y="84"/>
                    <a:pt x="314" y="83"/>
                    <a:pt x="314" y="81"/>
                  </a:cubicBezTo>
                  <a:cubicBezTo>
                    <a:pt x="314" y="44"/>
                    <a:pt x="283" y="14"/>
                    <a:pt x="247" y="14"/>
                  </a:cubicBezTo>
                  <a:cubicBezTo>
                    <a:pt x="233" y="14"/>
                    <a:pt x="220" y="18"/>
                    <a:pt x="210" y="25"/>
                  </a:cubicBezTo>
                  <a:cubicBezTo>
                    <a:pt x="203" y="11"/>
                    <a:pt x="189" y="0"/>
                    <a:pt x="168" y="0"/>
                  </a:cubicBezTo>
                  <a:cubicBezTo>
                    <a:pt x="140" y="0"/>
                    <a:pt x="124" y="20"/>
                    <a:pt x="121" y="41"/>
                  </a:cubicBezTo>
                  <a:cubicBezTo>
                    <a:pt x="115" y="39"/>
                    <a:pt x="110" y="38"/>
                    <a:pt x="104" y="38"/>
                  </a:cubicBezTo>
                  <a:cubicBezTo>
                    <a:pt x="78" y="38"/>
                    <a:pt x="57" y="59"/>
                    <a:pt x="57" y="85"/>
                  </a:cubicBezTo>
                  <a:cubicBezTo>
                    <a:pt x="57" y="89"/>
                    <a:pt x="58" y="93"/>
                    <a:pt x="59" y="97"/>
                  </a:cubicBezTo>
                  <a:cubicBezTo>
                    <a:pt x="58" y="97"/>
                    <a:pt x="58" y="97"/>
                    <a:pt x="58" y="97"/>
                  </a:cubicBezTo>
                  <a:cubicBezTo>
                    <a:pt x="28" y="97"/>
                    <a:pt x="2" y="121"/>
                    <a:pt x="0" y="150"/>
                  </a:cubicBezTo>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962" name="Google Shape;4962;p14"/>
            <p:cNvSpPr/>
            <p:nvPr/>
          </p:nvSpPr>
          <p:spPr>
            <a:xfrm>
              <a:off x="4759733" y="6004166"/>
              <a:ext cx="439421" cy="297672"/>
            </a:xfrm>
            <a:custGeom>
              <a:rect b="b" l="l" r="r" t="t"/>
              <a:pathLst>
                <a:path extrusionOk="0" h="67" w="105">
                  <a:moveTo>
                    <a:pt x="38" y="0"/>
                  </a:moveTo>
                  <a:cubicBezTo>
                    <a:pt x="24" y="0"/>
                    <a:pt x="11" y="4"/>
                    <a:pt x="1" y="11"/>
                  </a:cubicBezTo>
                  <a:cubicBezTo>
                    <a:pt x="1" y="11"/>
                    <a:pt x="0" y="11"/>
                    <a:pt x="0" y="11"/>
                  </a:cubicBezTo>
                  <a:cubicBezTo>
                    <a:pt x="0" y="11"/>
                    <a:pt x="1" y="11"/>
                    <a:pt x="1" y="11"/>
                  </a:cubicBezTo>
                  <a:cubicBezTo>
                    <a:pt x="11" y="4"/>
                    <a:pt x="24" y="0"/>
                    <a:pt x="38" y="0"/>
                  </a:cubicBezTo>
                  <a:cubicBezTo>
                    <a:pt x="74" y="0"/>
                    <a:pt x="105" y="30"/>
                    <a:pt x="105" y="67"/>
                  </a:cubicBezTo>
                  <a:cubicBezTo>
                    <a:pt x="105" y="67"/>
                    <a:pt x="105" y="67"/>
                    <a:pt x="105" y="67"/>
                  </a:cubicBezTo>
                  <a:cubicBezTo>
                    <a:pt x="105" y="30"/>
                    <a:pt x="74" y="0"/>
                    <a:pt x="38" y="0"/>
                  </a:cubicBezTo>
                </a:path>
              </a:pathLst>
            </a:custGeom>
            <a:solidFill>
              <a:srgbClr val="FFF09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963" name="Google Shape;4963;p14"/>
            <p:cNvSpPr/>
            <p:nvPr/>
          </p:nvSpPr>
          <p:spPr>
            <a:xfrm>
              <a:off x="4721933" y="5994717"/>
              <a:ext cx="819781" cy="611882"/>
            </a:xfrm>
            <a:custGeom>
              <a:rect b="b" l="l" r="r" t="t"/>
              <a:pathLst>
                <a:path extrusionOk="0" h="138" w="196">
                  <a:moveTo>
                    <a:pt x="0" y="0"/>
                  </a:moveTo>
                  <a:cubicBezTo>
                    <a:pt x="0" y="138"/>
                    <a:pt x="0" y="138"/>
                    <a:pt x="0" y="138"/>
                  </a:cubicBezTo>
                  <a:cubicBezTo>
                    <a:pt x="196" y="138"/>
                    <a:pt x="196" y="138"/>
                    <a:pt x="196" y="138"/>
                  </a:cubicBezTo>
                  <a:cubicBezTo>
                    <a:pt x="196" y="134"/>
                    <a:pt x="195" y="130"/>
                    <a:pt x="194" y="126"/>
                  </a:cubicBezTo>
                  <a:cubicBezTo>
                    <a:pt x="191" y="120"/>
                    <a:pt x="189" y="114"/>
                    <a:pt x="187" y="109"/>
                  </a:cubicBezTo>
                  <a:cubicBezTo>
                    <a:pt x="180" y="98"/>
                    <a:pt x="172" y="89"/>
                    <a:pt x="161" y="83"/>
                  </a:cubicBezTo>
                  <a:cubicBezTo>
                    <a:pt x="160" y="82"/>
                    <a:pt x="160" y="82"/>
                    <a:pt x="160" y="82"/>
                  </a:cubicBezTo>
                  <a:cubicBezTo>
                    <a:pt x="149" y="76"/>
                    <a:pt x="137" y="73"/>
                    <a:pt x="124" y="73"/>
                  </a:cubicBezTo>
                  <a:cubicBezTo>
                    <a:pt x="121" y="73"/>
                    <a:pt x="117" y="74"/>
                    <a:pt x="114" y="74"/>
                  </a:cubicBezTo>
                  <a:cubicBezTo>
                    <a:pt x="114" y="74"/>
                    <a:pt x="114" y="74"/>
                    <a:pt x="114" y="74"/>
                  </a:cubicBezTo>
                  <a:cubicBezTo>
                    <a:pt x="114" y="74"/>
                    <a:pt x="114" y="74"/>
                    <a:pt x="114" y="74"/>
                  </a:cubicBezTo>
                  <a:cubicBezTo>
                    <a:pt x="114" y="72"/>
                    <a:pt x="114" y="71"/>
                    <a:pt x="114" y="69"/>
                  </a:cubicBezTo>
                  <a:cubicBezTo>
                    <a:pt x="114" y="32"/>
                    <a:pt x="83" y="2"/>
                    <a:pt x="47" y="2"/>
                  </a:cubicBezTo>
                  <a:cubicBezTo>
                    <a:pt x="33" y="2"/>
                    <a:pt x="20" y="6"/>
                    <a:pt x="10" y="13"/>
                  </a:cubicBezTo>
                  <a:cubicBezTo>
                    <a:pt x="10" y="13"/>
                    <a:pt x="9" y="13"/>
                    <a:pt x="9" y="13"/>
                  </a:cubicBezTo>
                  <a:cubicBezTo>
                    <a:pt x="7" y="8"/>
                    <a:pt x="4" y="4"/>
                    <a:pt x="0" y="0"/>
                  </a:cubicBezTo>
                </a:path>
              </a:pathLst>
            </a:custGeom>
            <a:solidFill>
              <a:srgbClr val="8ECB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964" name="Google Shape;4964;p14"/>
            <p:cNvSpPr/>
            <p:nvPr/>
          </p:nvSpPr>
          <p:spPr>
            <a:xfrm>
              <a:off x="4072251" y="6093941"/>
              <a:ext cx="392172" cy="415796"/>
            </a:xfrm>
            <a:custGeom>
              <a:rect b="b" l="l" r="r" t="t"/>
              <a:pathLst>
                <a:path extrusionOk="0" h="94" w="94">
                  <a:moveTo>
                    <a:pt x="0" y="46"/>
                  </a:moveTo>
                  <a:cubicBezTo>
                    <a:pt x="0" y="34"/>
                    <a:pt x="23" y="39"/>
                    <a:pt x="38" y="44"/>
                  </a:cubicBezTo>
                  <a:cubicBezTo>
                    <a:pt x="25" y="37"/>
                    <a:pt x="6" y="23"/>
                    <a:pt x="15" y="14"/>
                  </a:cubicBezTo>
                  <a:cubicBezTo>
                    <a:pt x="23" y="4"/>
                    <a:pt x="36" y="25"/>
                    <a:pt x="43" y="39"/>
                  </a:cubicBezTo>
                  <a:cubicBezTo>
                    <a:pt x="39" y="24"/>
                    <a:pt x="35" y="1"/>
                    <a:pt x="48" y="1"/>
                  </a:cubicBezTo>
                  <a:cubicBezTo>
                    <a:pt x="61" y="0"/>
                    <a:pt x="55" y="24"/>
                    <a:pt x="50" y="38"/>
                  </a:cubicBezTo>
                  <a:cubicBezTo>
                    <a:pt x="58" y="26"/>
                    <a:pt x="71" y="6"/>
                    <a:pt x="81" y="15"/>
                  </a:cubicBezTo>
                  <a:cubicBezTo>
                    <a:pt x="90" y="24"/>
                    <a:pt x="69" y="36"/>
                    <a:pt x="55" y="43"/>
                  </a:cubicBezTo>
                  <a:cubicBezTo>
                    <a:pt x="70" y="40"/>
                    <a:pt x="93" y="36"/>
                    <a:pt x="93" y="48"/>
                  </a:cubicBezTo>
                  <a:cubicBezTo>
                    <a:pt x="94" y="61"/>
                    <a:pt x="70" y="55"/>
                    <a:pt x="56" y="51"/>
                  </a:cubicBezTo>
                  <a:cubicBezTo>
                    <a:pt x="69" y="58"/>
                    <a:pt x="88" y="72"/>
                    <a:pt x="79" y="81"/>
                  </a:cubicBezTo>
                  <a:cubicBezTo>
                    <a:pt x="70" y="90"/>
                    <a:pt x="58" y="70"/>
                    <a:pt x="51" y="56"/>
                  </a:cubicBezTo>
                  <a:cubicBezTo>
                    <a:pt x="55" y="70"/>
                    <a:pt x="59" y="94"/>
                    <a:pt x="46" y="94"/>
                  </a:cubicBezTo>
                  <a:cubicBezTo>
                    <a:pt x="33" y="94"/>
                    <a:pt x="39" y="71"/>
                    <a:pt x="44" y="56"/>
                  </a:cubicBezTo>
                  <a:cubicBezTo>
                    <a:pt x="36" y="69"/>
                    <a:pt x="22" y="88"/>
                    <a:pt x="13" y="80"/>
                  </a:cubicBezTo>
                  <a:cubicBezTo>
                    <a:pt x="4" y="71"/>
                    <a:pt x="25" y="58"/>
                    <a:pt x="38" y="51"/>
                  </a:cubicBezTo>
                  <a:cubicBezTo>
                    <a:pt x="24" y="55"/>
                    <a:pt x="1" y="59"/>
                    <a:pt x="0" y="46"/>
                  </a:cubicBezTo>
                  <a:close/>
                </a:path>
              </a:pathLst>
            </a:custGeom>
            <a:solidFill>
              <a:srgbClr val="CD5897"/>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965" name="Google Shape;4965;p14"/>
            <p:cNvSpPr/>
            <p:nvPr/>
          </p:nvSpPr>
          <p:spPr>
            <a:xfrm>
              <a:off x="4225812" y="6261677"/>
              <a:ext cx="89774" cy="96862"/>
            </a:xfrm>
            <a:custGeom>
              <a:rect b="b" l="l" r="r" t="t"/>
              <a:pathLst>
                <a:path extrusionOk="0" h="22" w="21">
                  <a:moveTo>
                    <a:pt x="21" y="11"/>
                  </a:moveTo>
                  <a:cubicBezTo>
                    <a:pt x="21" y="5"/>
                    <a:pt x="16" y="0"/>
                    <a:pt x="10" y="0"/>
                  </a:cubicBezTo>
                  <a:cubicBezTo>
                    <a:pt x="4" y="0"/>
                    <a:pt x="0" y="5"/>
                    <a:pt x="0" y="11"/>
                  </a:cubicBezTo>
                  <a:cubicBezTo>
                    <a:pt x="0" y="17"/>
                    <a:pt x="5" y="22"/>
                    <a:pt x="11" y="22"/>
                  </a:cubicBezTo>
                  <a:cubicBezTo>
                    <a:pt x="17" y="22"/>
                    <a:pt x="21" y="17"/>
                    <a:pt x="21" y="11"/>
                  </a:cubicBez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966" name="Google Shape;4966;p14"/>
            <p:cNvSpPr/>
            <p:nvPr/>
          </p:nvSpPr>
          <p:spPr>
            <a:xfrm>
              <a:off x="4473872" y="5888405"/>
              <a:ext cx="394534" cy="418159"/>
            </a:xfrm>
            <a:custGeom>
              <a:rect b="b" l="l" r="r" t="t"/>
              <a:pathLst>
                <a:path extrusionOk="0" h="94" w="94">
                  <a:moveTo>
                    <a:pt x="0" y="46"/>
                  </a:moveTo>
                  <a:cubicBezTo>
                    <a:pt x="0" y="34"/>
                    <a:pt x="23" y="39"/>
                    <a:pt x="38" y="44"/>
                  </a:cubicBezTo>
                  <a:cubicBezTo>
                    <a:pt x="25" y="37"/>
                    <a:pt x="6" y="23"/>
                    <a:pt x="15" y="14"/>
                  </a:cubicBezTo>
                  <a:cubicBezTo>
                    <a:pt x="23" y="4"/>
                    <a:pt x="36" y="25"/>
                    <a:pt x="43" y="39"/>
                  </a:cubicBezTo>
                  <a:cubicBezTo>
                    <a:pt x="39" y="24"/>
                    <a:pt x="35" y="1"/>
                    <a:pt x="48" y="1"/>
                  </a:cubicBezTo>
                  <a:cubicBezTo>
                    <a:pt x="61" y="0"/>
                    <a:pt x="55" y="24"/>
                    <a:pt x="50" y="38"/>
                  </a:cubicBezTo>
                  <a:cubicBezTo>
                    <a:pt x="58" y="26"/>
                    <a:pt x="71" y="6"/>
                    <a:pt x="81" y="15"/>
                  </a:cubicBezTo>
                  <a:cubicBezTo>
                    <a:pt x="90" y="24"/>
                    <a:pt x="69" y="36"/>
                    <a:pt x="55" y="43"/>
                  </a:cubicBezTo>
                  <a:cubicBezTo>
                    <a:pt x="70" y="40"/>
                    <a:pt x="93" y="36"/>
                    <a:pt x="94" y="48"/>
                  </a:cubicBezTo>
                  <a:cubicBezTo>
                    <a:pt x="94" y="61"/>
                    <a:pt x="70" y="55"/>
                    <a:pt x="56" y="51"/>
                  </a:cubicBezTo>
                  <a:cubicBezTo>
                    <a:pt x="69" y="58"/>
                    <a:pt x="88" y="72"/>
                    <a:pt x="79" y="81"/>
                  </a:cubicBezTo>
                  <a:cubicBezTo>
                    <a:pt x="70" y="90"/>
                    <a:pt x="58" y="70"/>
                    <a:pt x="51" y="56"/>
                  </a:cubicBezTo>
                  <a:cubicBezTo>
                    <a:pt x="55" y="70"/>
                    <a:pt x="59" y="94"/>
                    <a:pt x="46" y="94"/>
                  </a:cubicBezTo>
                  <a:cubicBezTo>
                    <a:pt x="33" y="94"/>
                    <a:pt x="39" y="71"/>
                    <a:pt x="44" y="56"/>
                  </a:cubicBezTo>
                  <a:cubicBezTo>
                    <a:pt x="36" y="69"/>
                    <a:pt x="22" y="88"/>
                    <a:pt x="13" y="80"/>
                  </a:cubicBezTo>
                  <a:cubicBezTo>
                    <a:pt x="4" y="71"/>
                    <a:pt x="25" y="58"/>
                    <a:pt x="38" y="51"/>
                  </a:cubicBezTo>
                  <a:cubicBezTo>
                    <a:pt x="24" y="55"/>
                    <a:pt x="1" y="59"/>
                    <a:pt x="0" y="46"/>
                  </a:cubicBezTo>
                  <a:close/>
                </a:path>
              </a:pathLst>
            </a:custGeom>
            <a:solidFill>
              <a:srgbClr val="CD5897"/>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967" name="Google Shape;4967;p14"/>
            <p:cNvSpPr/>
            <p:nvPr/>
          </p:nvSpPr>
          <p:spPr>
            <a:xfrm>
              <a:off x="4629796" y="6058503"/>
              <a:ext cx="87412" cy="96862"/>
            </a:xfrm>
            <a:custGeom>
              <a:rect b="b" l="l" r="r" t="t"/>
              <a:pathLst>
                <a:path extrusionOk="0" h="22" w="21">
                  <a:moveTo>
                    <a:pt x="21" y="11"/>
                  </a:moveTo>
                  <a:cubicBezTo>
                    <a:pt x="21" y="5"/>
                    <a:pt x="16" y="0"/>
                    <a:pt x="10" y="0"/>
                  </a:cubicBezTo>
                  <a:cubicBezTo>
                    <a:pt x="4" y="0"/>
                    <a:pt x="0" y="5"/>
                    <a:pt x="0" y="11"/>
                  </a:cubicBezTo>
                  <a:cubicBezTo>
                    <a:pt x="0" y="17"/>
                    <a:pt x="5" y="22"/>
                    <a:pt x="11" y="22"/>
                  </a:cubicBezTo>
                  <a:cubicBezTo>
                    <a:pt x="17" y="22"/>
                    <a:pt x="21" y="17"/>
                    <a:pt x="21" y="11"/>
                  </a:cubicBez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968" name="Google Shape;4968;p14"/>
            <p:cNvSpPr/>
            <p:nvPr/>
          </p:nvSpPr>
          <p:spPr>
            <a:xfrm>
              <a:off x="4913294" y="6070316"/>
              <a:ext cx="380359" cy="413434"/>
            </a:xfrm>
            <a:custGeom>
              <a:rect b="b" l="l" r="r" t="t"/>
              <a:pathLst>
                <a:path extrusionOk="0" h="93" w="91">
                  <a:moveTo>
                    <a:pt x="1" y="45"/>
                  </a:moveTo>
                  <a:cubicBezTo>
                    <a:pt x="0" y="32"/>
                    <a:pt x="23" y="38"/>
                    <a:pt x="37" y="43"/>
                  </a:cubicBezTo>
                  <a:cubicBezTo>
                    <a:pt x="25" y="35"/>
                    <a:pt x="6" y="21"/>
                    <a:pt x="14" y="12"/>
                  </a:cubicBezTo>
                  <a:cubicBezTo>
                    <a:pt x="23" y="3"/>
                    <a:pt x="35" y="24"/>
                    <a:pt x="42" y="38"/>
                  </a:cubicBezTo>
                  <a:cubicBezTo>
                    <a:pt x="38" y="23"/>
                    <a:pt x="34" y="0"/>
                    <a:pt x="46" y="0"/>
                  </a:cubicBezTo>
                  <a:cubicBezTo>
                    <a:pt x="58" y="0"/>
                    <a:pt x="53" y="23"/>
                    <a:pt x="49" y="37"/>
                  </a:cubicBezTo>
                  <a:cubicBezTo>
                    <a:pt x="56" y="25"/>
                    <a:pt x="69" y="6"/>
                    <a:pt x="78" y="15"/>
                  </a:cubicBezTo>
                  <a:cubicBezTo>
                    <a:pt x="87" y="24"/>
                    <a:pt x="67" y="36"/>
                    <a:pt x="54" y="42"/>
                  </a:cubicBezTo>
                  <a:cubicBezTo>
                    <a:pt x="68" y="39"/>
                    <a:pt x="90" y="35"/>
                    <a:pt x="91" y="48"/>
                  </a:cubicBezTo>
                  <a:cubicBezTo>
                    <a:pt x="91" y="61"/>
                    <a:pt x="69" y="55"/>
                    <a:pt x="55" y="50"/>
                  </a:cubicBezTo>
                  <a:cubicBezTo>
                    <a:pt x="67" y="57"/>
                    <a:pt x="86" y="71"/>
                    <a:pt x="77" y="80"/>
                  </a:cubicBezTo>
                  <a:cubicBezTo>
                    <a:pt x="69" y="89"/>
                    <a:pt x="57" y="69"/>
                    <a:pt x="50" y="55"/>
                  </a:cubicBezTo>
                  <a:cubicBezTo>
                    <a:pt x="54" y="69"/>
                    <a:pt x="58" y="93"/>
                    <a:pt x="46" y="93"/>
                  </a:cubicBezTo>
                  <a:cubicBezTo>
                    <a:pt x="33" y="93"/>
                    <a:pt x="38" y="70"/>
                    <a:pt x="43" y="55"/>
                  </a:cubicBezTo>
                  <a:cubicBezTo>
                    <a:pt x="36" y="68"/>
                    <a:pt x="23" y="87"/>
                    <a:pt x="14" y="78"/>
                  </a:cubicBezTo>
                  <a:cubicBezTo>
                    <a:pt x="5" y="69"/>
                    <a:pt x="25" y="57"/>
                    <a:pt x="38" y="50"/>
                  </a:cubicBezTo>
                  <a:cubicBezTo>
                    <a:pt x="24" y="54"/>
                    <a:pt x="1" y="57"/>
                    <a:pt x="1" y="45"/>
                  </a:cubicBezTo>
                  <a:close/>
                </a:path>
              </a:pathLst>
            </a:custGeom>
            <a:solidFill>
              <a:srgbClr val="CD5897"/>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969" name="Google Shape;4969;p14"/>
            <p:cNvSpPr/>
            <p:nvPr/>
          </p:nvSpPr>
          <p:spPr>
            <a:xfrm>
              <a:off x="5064492" y="6235689"/>
              <a:ext cx="87412" cy="96862"/>
            </a:xfrm>
            <a:custGeom>
              <a:rect b="b" l="l" r="r" t="t"/>
              <a:pathLst>
                <a:path extrusionOk="0" h="22" w="21">
                  <a:moveTo>
                    <a:pt x="21" y="11"/>
                  </a:moveTo>
                  <a:cubicBezTo>
                    <a:pt x="21" y="5"/>
                    <a:pt x="16" y="0"/>
                    <a:pt x="10" y="0"/>
                  </a:cubicBezTo>
                  <a:cubicBezTo>
                    <a:pt x="4" y="0"/>
                    <a:pt x="0" y="5"/>
                    <a:pt x="0" y="11"/>
                  </a:cubicBezTo>
                  <a:cubicBezTo>
                    <a:pt x="0" y="17"/>
                    <a:pt x="5" y="22"/>
                    <a:pt x="11" y="22"/>
                  </a:cubicBezTo>
                  <a:cubicBezTo>
                    <a:pt x="17" y="22"/>
                    <a:pt x="21" y="17"/>
                    <a:pt x="21" y="11"/>
                  </a:cubicBez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970" name="Google Shape;4970;p14"/>
            <p:cNvSpPr/>
            <p:nvPr/>
          </p:nvSpPr>
          <p:spPr>
            <a:xfrm>
              <a:off x="2451589" y="5994717"/>
              <a:ext cx="607157" cy="701656"/>
            </a:xfrm>
            <a:custGeom>
              <a:rect b="b" l="l" r="r" t="t"/>
              <a:pathLst>
                <a:path extrusionOk="0" h="158" w="145">
                  <a:moveTo>
                    <a:pt x="0" y="154"/>
                  </a:moveTo>
                  <a:cubicBezTo>
                    <a:pt x="0" y="154"/>
                    <a:pt x="1" y="153"/>
                    <a:pt x="1" y="151"/>
                  </a:cubicBezTo>
                  <a:cubicBezTo>
                    <a:pt x="1" y="149"/>
                    <a:pt x="2" y="147"/>
                    <a:pt x="3" y="143"/>
                  </a:cubicBezTo>
                  <a:cubicBezTo>
                    <a:pt x="4" y="137"/>
                    <a:pt x="7" y="128"/>
                    <a:pt x="11" y="118"/>
                  </a:cubicBezTo>
                  <a:cubicBezTo>
                    <a:pt x="15" y="108"/>
                    <a:pt x="20" y="97"/>
                    <a:pt x="26" y="85"/>
                  </a:cubicBezTo>
                  <a:cubicBezTo>
                    <a:pt x="29" y="79"/>
                    <a:pt x="33" y="73"/>
                    <a:pt x="37" y="67"/>
                  </a:cubicBezTo>
                  <a:cubicBezTo>
                    <a:pt x="41" y="62"/>
                    <a:pt x="45" y="56"/>
                    <a:pt x="50" y="50"/>
                  </a:cubicBezTo>
                  <a:cubicBezTo>
                    <a:pt x="52" y="48"/>
                    <a:pt x="55" y="45"/>
                    <a:pt x="57" y="43"/>
                  </a:cubicBezTo>
                  <a:cubicBezTo>
                    <a:pt x="60" y="40"/>
                    <a:pt x="62" y="38"/>
                    <a:pt x="65" y="35"/>
                  </a:cubicBezTo>
                  <a:cubicBezTo>
                    <a:pt x="70" y="31"/>
                    <a:pt x="76" y="26"/>
                    <a:pt x="81" y="23"/>
                  </a:cubicBezTo>
                  <a:cubicBezTo>
                    <a:pt x="84" y="21"/>
                    <a:pt x="86" y="19"/>
                    <a:pt x="89" y="17"/>
                  </a:cubicBezTo>
                  <a:cubicBezTo>
                    <a:pt x="92" y="16"/>
                    <a:pt x="95" y="15"/>
                    <a:pt x="97" y="13"/>
                  </a:cubicBezTo>
                  <a:cubicBezTo>
                    <a:pt x="103" y="11"/>
                    <a:pt x="108" y="8"/>
                    <a:pt x="113" y="7"/>
                  </a:cubicBezTo>
                  <a:cubicBezTo>
                    <a:pt x="115" y="6"/>
                    <a:pt x="117" y="5"/>
                    <a:pt x="120" y="5"/>
                  </a:cubicBezTo>
                  <a:cubicBezTo>
                    <a:pt x="122" y="4"/>
                    <a:pt x="124" y="3"/>
                    <a:pt x="126" y="3"/>
                  </a:cubicBezTo>
                  <a:cubicBezTo>
                    <a:pt x="130" y="2"/>
                    <a:pt x="133" y="1"/>
                    <a:pt x="136" y="1"/>
                  </a:cubicBezTo>
                  <a:cubicBezTo>
                    <a:pt x="142" y="0"/>
                    <a:pt x="145" y="0"/>
                    <a:pt x="145" y="0"/>
                  </a:cubicBezTo>
                  <a:cubicBezTo>
                    <a:pt x="145" y="0"/>
                    <a:pt x="142" y="1"/>
                    <a:pt x="137" y="3"/>
                  </a:cubicBezTo>
                  <a:cubicBezTo>
                    <a:pt x="134" y="4"/>
                    <a:pt x="131" y="6"/>
                    <a:pt x="128" y="7"/>
                  </a:cubicBezTo>
                  <a:cubicBezTo>
                    <a:pt x="126" y="8"/>
                    <a:pt x="124" y="9"/>
                    <a:pt x="122" y="11"/>
                  </a:cubicBezTo>
                  <a:cubicBezTo>
                    <a:pt x="120" y="12"/>
                    <a:pt x="118" y="13"/>
                    <a:pt x="116" y="14"/>
                  </a:cubicBezTo>
                  <a:cubicBezTo>
                    <a:pt x="112" y="17"/>
                    <a:pt x="108" y="20"/>
                    <a:pt x="104" y="23"/>
                  </a:cubicBezTo>
                  <a:cubicBezTo>
                    <a:pt x="102" y="25"/>
                    <a:pt x="100" y="27"/>
                    <a:pt x="98" y="29"/>
                  </a:cubicBezTo>
                  <a:cubicBezTo>
                    <a:pt x="96" y="31"/>
                    <a:pt x="94" y="33"/>
                    <a:pt x="92" y="35"/>
                  </a:cubicBezTo>
                  <a:cubicBezTo>
                    <a:pt x="88" y="40"/>
                    <a:pt x="84" y="44"/>
                    <a:pt x="81" y="50"/>
                  </a:cubicBezTo>
                  <a:cubicBezTo>
                    <a:pt x="79" y="52"/>
                    <a:pt x="78" y="55"/>
                    <a:pt x="76" y="57"/>
                  </a:cubicBezTo>
                  <a:cubicBezTo>
                    <a:pt x="75" y="60"/>
                    <a:pt x="73" y="63"/>
                    <a:pt x="72" y="65"/>
                  </a:cubicBezTo>
                  <a:cubicBezTo>
                    <a:pt x="69" y="71"/>
                    <a:pt x="67" y="76"/>
                    <a:pt x="65" y="82"/>
                  </a:cubicBezTo>
                  <a:cubicBezTo>
                    <a:pt x="63" y="88"/>
                    <a:pt x="61" y="93"/>
                    <a:pt x="60" y="99"/>
                  </a:cubicBezTo>
                  <a:cubicBezTo>
                    <a:pt x="57" y="110"/>
                    <a:pt x="55" y="120"/>
                    <a:pt x="54" y="129"/>
                  </a:cubicBezTo>
                  <a:cubicBezTo>
                    <a:pt x="53" y="138"/>
                    <a:pt x="53" y="146"/>
                    <a:pt x="53" y="151"/>
                  </a:cubicBezTo>
                  <a:cubicBezTo>
                    <a:pt x="53" y="153"/>
                    <a:pt x="53" y="155"/>
                    <a:pt x="53" y="156"/>
                  </a:cubicBezTo>
                  <a:cubicBezTo>
                    <a:pt x="53" y="157"/>
                    <a:pt x="53" y="157"/>
                    <a:pt x="53" y="158"/>
                  </a:cubicBezTo>
                  <a:cubicBezTo>
                    <a:pt x="53" y="158"/>
                    <a:pt x="53" y="158"/>
                    <a:pt x="53" y="158"/>
                  </a:cubicBezTo>
                  <a:lnTo>
                    <a:pt x="0" y="154"/>
                  </a:lnTo>
                  <a:close/>
                </a:path>
              </a:pathLst>
            </a:cu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971" name="Google Shape;4971;p14"/>
            <p:cNvSpPr/>
            <p:nvPr/>
          </p:nvSpPr>
          <p:spPr>
            <a:xfrm>
              <a:off x="2120842" y="5994717"/>
              <a:ext cx="607157" cy="701656"/>
            </a:xfrm>
            <a:custGeom>
              <a:rect b="b" l="l" r="r" t="t"/>
              <a:pathLst>
                <a:path extrusionOk="0" h="158" w="145">
                  <a:moveTo>
                    <a:pt x="92" y="158"/>
                  </a:moveTo>
                  <a:cubicBezTo>
                    <a:pt x="93" y="158"/>
                    <a:pt x="93" y="158"/>
                    <a:pt x="93" y="158"/>
                  </a:cubicBezTo>
                  <a:cubicBezTo>
                    <a:pt x="93" y="157"/>
                    <a:pt x="93" y="157"/>
                    <a:pt x="93" y="156"/>
                  </a:cubicBezTo>
                  <a:cubicBezTo>
                    <a:pt x="93" y="155"/>
                    <a:pt x="93" y="153"/>
                    <a:pt x="93" y="151"/>
                  </a:cubicBezTo>
                  <a:cubicBezTo>
                    <a:pt x="93" y="146"/>
                    <a:pt x="93" y="138"/>
                    <a:pt x="92" y="129"/>
                  </a:cubicBezTo>
                  <a:cubicBezTo>
                    <a:pt x="91" y="120"/>
                    <a:pt x="89" y="110"/>
                    <a:pt x="86" y="99"/>
                  </a:cubicBezTo>
                  <a:cubicBezTo>
                    <a:pt x="85" y="93"/>
                    <a:pt x="83" y="88"/>
                    <a:pt x="81" y="82"/>
                  </a:cubicBezTo>
                  <a:cubicBezTo>
                    <a:pt x="79" y="76"/>
                    <a:pt x="76" y="71"/>
                    <a:pt x="74" y="65"/>
                  </a:cubicBezTo>
                  <a:cubicBezTo>
                    <a:pt x="72" y="63"/>
                    <a:pt x="71" y="60"/>
                    <a:pt x="69" y="57"/>
                  </a:cubicBezTo>
                  <a:cubicBezTo>
                    <a:pt x="68" y="55"/>
                    <a:pt x="66" y="52"/>
                    <a:pt x="65" y="50"/>
                  </a:cubicBezTo>
                  <a:cubicBezTo>
                    <a:pt x="61" y="44"/>
                    <a:pt x="58" y="40"/>
                    <a:pt x="54" y="35"/>
                  </a:cubicBezTo>
                  <a:cubicBezTo>
                    <a:pt x="52" y="33"/>
                    <a:pt x="50" y="31"/>
                    <a:pt x="48" y="29"/>
                  </a:cubicBezTo>
                  <a:cubicBezTo>
                    <a:pt x="46" y="27"/>
                    <a:pt x="44" y="25"/>
                    <a:pt x="42" y="23"/>
                  </a:cubicBezTo>
                  <a:cubicBezTo>
                    <a:pt x="38" y="20"/>
                    <a:pt x="34" y="17"/>
                    <a:pt x="30" y="14"/>
                  </a:cubicBezTo>
                  <a:cubicBezTo>
                    <a:pt x="28" y="13"/>
                    <a:pt x="26" y="12"/>
                    <a:pt x="24" y="11"/>
                  </a:cubicBezTo>
                  <a:cubicBezTo>
                    <a:pt x="22" y="9"/>
                    <a:pt x="20" y="8"/>
                    <a:pt x="18" y="7"/>
                  </a:cubicBezTo>
                  <a:cubicBezTo>
                    <a:pt x="15" y="6"/>
                    <a:pt x="12" y="4"/>
                    <a:pt x="9" y="3"/>
                  </a:cubicBezTo>
                  <a:cubicBezTo>
                    <a:pt x="4" y="1"/>
                    <a:pt x="0" y="0"/>
                    <a:pt x="0" y="0"/>
                  </a:cubicBezTo>
                  <a:cubicBezTo>
                    <a:pt x="0" y="0"/>
                    <a:pt x="4" y="0"/>
                    <a:pt x="10" y="1"/>
                  </a:cubicBezTo>
                  <a:cubicBezTo>
                    <a:pt x="12" y="1"/>
                    <a:pt x="16" y="2"/>
                    <a:pt x="20" y="3"/>
                  </a:cubicBezTo>
                  <a:cubicBezTo>
                    <a:pt x="22" y="3"/>
                    <a:pt x="24" y="4"/>
                    <a:pt x="26" y="5"/>
                  </a:cubicBezTo>
                  <a:cubicBezTo>
                    <a:pt x="28" y="5"/>
                    <a:pt x="31" y="6"/>
                    <a:pt x="33" y="7"/>
                  </a:cubicBezTo>
                  <a:cubicBezTo>
                    <a:pt x="38" y="8"/>
                    <a:pt x="43" y="11"/>
                    <a:pt x="49" y="13"/>
                  </a:cubicBezTo>
                  <a:cubicBezTo>
                    <a:pt x="51" y="15"/>
                    <a:pt x="54" y="16"/>
                    <a:pt x="57" y="17"/>
                  </a:cubicBezTo>
                  <a:cubicBezTo>
                    <a:pt x="59" y="19"/>
                    <a:pt x="62" y="21"/>
                    <a:pt x="65" y="23"/>
                  </a:cubicBezTo>
                  <a:cubicBezTo>
                    <a:pt x="70" y="26"/>
                    <a:pt x="76" y="31"/>
                    <a:pt x="81" y="35"/>
                  </a:cubicBezTo>
                  <a:cubicBezTo>
                    <a:pt x="83" y="38"/>
                    <a:pt x="86" y="40"/>
                    <a:pt x="88" y="43"/>
                  </a:cubicBezTo>
                  <a:cubicBezTo>
                    <a:pt x="91" y="45"/>
                    <a:pt x="93" y="48"/>
                    <a:pt x="96" y="50"/>
                  </a:cubicBezTo>
                  <a:cubicBezTo>
                    <a:pt x="100" y="56"/>
                    <a:pt x="105" y="62"/>
                    <a:pt x="109" y="67"/>
                  </a:cubicBezTo>
                  <a:cubicBezTo>
                    <a:pt x="113" y="73"/>
                    <a:pt x="116" y="79"/>
                    <a:pt x="120" y="85"/>
                  </a:cubicBezTo>
                  <a:cubicBezTo>
                    <a:pt x="126" y="97"/>
                    <a:pt x="131" y="108"/>
                    <a:pt x="135" y="118"/>
                  </a:cubicBezTo>
                  <a:cubicBezTo>
                    <a:pt x="139" y="128"/>
                    <a:pt x="141" y="137"/>
                    <a:pt x="143" y="143"/>
                  </a:cubicBezTo>
                  <a:cubicBezTo>
                    <a:pt x="144" y="147"/>
                    <a:pt x="144" y="149"/>
                    <a:pt x="145" y="151"/>
                  </a:cubicBezTo>
                  <a:cubicBezTo>
                    <a:pt x="145" y="153"/>
                    <a:pt x="145" y="154"/>
                    <a:pt x="145" y="154"/>
                  </a:cubicBezTo>
                  <a:lnTo>
                    <a:pt x="92" y="158"/>
                  </a:lnTo>
                  <a:close/>
                </a:path>
              </a:pathLst>
            </a:cu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972" name="Google Shape;4972;p14"/>
            <p:cNvSpPr/>
            <p:nvPr/>
          </p:nvSpPr>
          <p:spPr>
            <a:xfrm>
              <a:off x="2479939" y="6297114"/>
              <a:ext cx="621332" cy="399259"/>
            </a:xfrm>
            <a:custGeom>
              <a:rect b="b" l="l" r="r" t="t"/>
              <a:pathLst>
                <a:path extrusionOk="0" h="90" w="148">
                  <a:moveTo>
                    <a:pt x="0" y="81"/>
                  </a:moveTo>
                  <a:cubicBezTo>
                    <a:pt x="0" y="81"/>
                    <a:pt x="0" y="81"/>
                    <a:pt x="0" y="81"/>
                  </a:cubicBezTo>
                  <a:cubicBezTo>
                    <a:pt x="0" y="80"/>
                    <a:pt x="0" y="80"/>
                    <a:pt x="1" y="79"/>
                  </a:cubicBezTo>
                  <a:cubicBezTo>
                    <a:pt x="1" y="78"/>
                    <a:pt x="1" y="77"/>
                    <a:pt x="2" y="76"/>
                  </a:cubicBezTo>
                  <a:cubicBezTo>
                    <a:pt x="2" y="75"/>
                    <a:pt x="3" y="73"/>
                    <a:pt x="3" y="72"/>
                  </a:cubicBezTo>
                  <a:cubicBezTo>
                    <a:pt x="4" y="69"/>
                    <a:pt x="6" y="66"/>
                    <a:pt x="8" y="63"/>
                  </a:cubicBezTo>
                  <a:cubicBezTo>
                    <a:pt x="10" y="60"/>
                    <a:pt x="12" y="56"/>
                    <a:pt x="14" y="52"/>
                  </a:cubicBezTo>
                  <a:cubicBezTo>
                    <a:pt x="17" y="48"/>
                    <a:pt x="20" y="45"/>
                    <a:pt x="23" y="41"/>
                  </a:cubicBezTo>
                  <a:cubicBezTo>
                    <a:pt x="27" y="37"/>
                    <a:pt x="31" y="33"/>
                    <a:pt x="35" y="29"/>
                  </a:cubicBezTo>
                  <a:cubicBezTo>
                    <a:pt x="37" y="27"/>
                    <a:pt x="39" y="26"/>
                    <a:pt x="42" y="24"/>
                  </a:cubicBezTo>
                  <a:cubicBezTo>
                    <a:pt x="44" y="22"/>
                    <a:pt x="46" y="21"/>
                    <a:pt x="49" y="19"/>
                  </a:cubicBezTo>
                  <a:cubicBezTo>
                    <a:pt x="50" y="18"/>
                    <a:pt x="51" y="17"/>
                    <a:pt x="52" y="17"/>
                  </a:cubicBezTo>
                  <a:cubicBezTo>
                    <a:pt x="56" y="15"/>
                    <a:pt x="56" y="15"/>
                    <a:pt x="56" y="15"/>
                  </a:cubicBezTo>
                  <a:cubicBezTo>
                    <a:pt x="64" y="11"/>
                    <a:pt x="64" y="11"/>
                    <a:pt x="64" y="11"/>
                  </a:cubicBezTo>
                  <a:cubicBezTo>
                    <a:pt x="69" y="9"/>
                    <a:pt x="74" y="7"/>
                    <a:pt x="80" y="5"/>
                  </a:cubicBezTo>
                  <a:cubicBezTo>
                    <a:pt x="85" y="4"/>
                    <a:pt x="90" y="2"/>
                    <a:pt x="95" y="2"/>
                  </a:cubicBezTo>
                  <a:cubicBezTo>
                    <a:pt x="100" y="1"/>
                    <a:pt x="105" y="1"/>
                    <a:pt x="109" y="0"/>
                  </a:cubicBezTo>
                  <a:cubicBezTo>
                    <a:pt x="114" y="0"/>
                    <a:pt x="118" y="0"/>
                    <a:pt x="122" y="0"/>
                  </a:cubicBezTo>
                  <a:cubicBezTo>
                    <a:pt x="124" y="0"/>
                    <a:pt x="126" y="0"/>
                    <a:pt x="128" y="0"/>
                  </a:cubicBezTo>
                  <a:cubicBezTo>
                    <a:pt x="130" y="0"/>
                    <a:pt x="131" y="1"/>
                    <a:pt x="133" y="1"/>
                  </a:cubicBezTo>
                  <a:cubicBezTo>
                    <a:pt x="136" y="1"/>
                    <a:pt x="139" y="1"/>
                    <a:pt x="141" y="2"/>
                  </a:cubicBezTo>
                  <a:cubicBezTo>
                    <a:pt x="145" y="2"/>
                    <a:pt x="148" y="3"/>
                    <a:pt x="148" y="3"/>
                  </a:cubicBezTo>
                  <a:cubicBezTo>
                    <a:pt x="148" y="3"/>
                    <a:pt x="145" y="3"/>
                    <a:pt x="141" y="4"/>
                  </a:cubicBezTo>
                  <a:cubicBezTo>
                    <a:pt x="139" y="4"/>
                    <a:pt x="136" y="5"/>
                    <a:pt x="133" y="6"/>
                  </a:cubicBezTo>
                  <a:cubicBezTo>
                    <a:pt x="132" y="6"/>
                    <a:pt x="130" y="6"/>
                    <a:pt x="128" y="7"/>
                  </a:cubicBezTo>
                  <a:cubicBezTo>
                    <a:pt x="127" y="7"/>
                    <a:pt x="125" y="8"/>
                    <a:pt x="123" y="8"/>
                  </a:cubicBezTo>
                  <a:cubicBezTo>
                    <a:pt x="120" y="10"/>
                    <a:pt x="116" y="11"/>
                    <a:pt x="112" y="12"/>
                  </a:cubicBezTo>
                  <a:cubicBezTo>
                    <a:pt x="108" y="14"/>
                    <a:pt x="104" y="16"/>
                    <a:pt x="100" y="18"/>
                  </a:cubicBezTo>
                  <a:cubicBezTo>
                    <a:pt x="96" y="20"/>
                    <a:pt x="93" y="22"/>
                    <a:pt x="89" y="25"/>
                  </a:cubicBezTo>
                  <a:cubicBezTo>
                    <a:pt x="85" y="27"/>
                    <a:pt x="82" y="30"/>
                    <a:pt x="78" y="33"/>
                  </a:cubicBezTo>
                  <a:cubicBezTo>
                    <a:pt x="73" y="38"/>
                    <a:pt x="73" y="38"/>
                    <a:pt x="73" y="38"/>
                  </a:cubicBezTo>
                  <a:cubicBezTo>
                    <a:pt x="71" y="40"/>
                    <a:pt x="71" y="40"/>
                    <a:pt x="71" y="40"/>
                  </a:cubicBezTo>
                  <a:cubicBezTo>
                    <a:pt x="71" y="41"/>
                    <a:pt x="70" y="42"/>
                    <a:pt x="69" y="43"/>
                  </a:cubicBezTo>
                  <a:cubicBezTo>
                    <a:pt x="68" y="45"/>
                    <a:pt x="67" y="46"/>
                    <a:pt x="66" y="48"/>
                  </a:cubicBezTo>
                  <a:cubicBezTo>
                    <a:pt x="64" y="50"/>
                    <a:pt x="63" y="51"/>
                    <a:pt x="62" y="53"/>
                  </a:cubicBezTo>
                  <a:cubicBezTo>
                    <a:pt x="60" y="56"/>
                    <a:pt x="59" y="60"/>
                    <a:pt x="57" y="63"/>
                  </a:cubicBezTo>
                  <a:cubicBezTo>
                    <a:pt x="56" y="66"/>
                    <a:pt x="55" y="69"/>
                    <a:pt x="54" y="72"/>
                  </a:cubicBezTo>
                  <a:cubicBezTo>
                    <a:pt x="54" y="75"/>
                    <a:pt x="53" y="78"/>
                    <a:pt x="53" y="80"/>
                  </a:cubicBezTo>
                  <a:cubicBezTo>
                    <a:pt x="52" y="83"/>
                    <a:pt x="52" y="85"/>
                    <a:pt x="52" y="86"/>
                  </a:cubicBezTo>
                  <a:cubicBezTo>
                    <a:pt x="52" y="87"/>
                    <a:pt x="52" y="88"/>
                    <a:pt x="52" y="88"/>
                  </a:cubicBezTo>
                  <a:cubicBezTo>
                    <a:pt x="52" y="89"/>
                    <a:pt x="52" y="89"/>
                    <a:pt x="52" y="89"/>
                  </a:cubicBezTo>
                  <a:cubicBezTo>
                    <a:pt x="52" y="89"/>
                    <a:pt x="52" y="89"/>
                    <a:pt x="52" y="89"/>
                  </a:cubicBezTo>
                  <a:cubicBezTo>
                    <a:pt x="52" y="90"/>
                    <a:pt x="52" y="90"/>
                    <a:pt x="52" y="90"/>
                  </a:cubicBezTo>
                  <a:cubicBezTo>
                    <a:pt x="52" y="90"/>
                    <a:pt x="52" y="90"/>
                    <a:pt x="52" y="90"/>
                  </a:cubicBezTo>
                  <a:lnTo>
                    <a:pt x="0" y="81"/>
                  </a:lnTo>
                  <a:close/>
                </a:path>
              </a:pathLst>
            </a:cu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973" name="Google Shape;4973;p14"/>
            <p:cNvSpPr/>
            <p:nvPr/>
          </p:nvSpPr>
          <p:spPr>
            <a:xfrm>
              <a:off x="2061780" y="6297114"/>
              <a:ext cx="618970" cy="399259"/>
            </a:xfrm>
            <a:custGeom>
              <a:rect b="b" l="l" r="r" t="t"/>
              <a:pathLst>
                <a:path extrusionOk="0" h="90" w="148">
                  <a:moveTo>
                    <a:pt x="96" y="90"/>
                  </a:moveTo>
                  <a:cubicBezTo>
                    <a:pt x="96" y="90"/>
                    <a:pt x="96" y="90"/>
                    <a:pt x="96" y="90"/>
                  </a:cubicBezTo>
                  <a:cubicBezTo>
                    <a:pt x="96" y="89"/>
                    <a:pt x="96" y="89"/>
                    <a:pt x="96" y="89"/>
                  </a:cubicBezTo>
                  <a:cubicBezTo>
                    <a:pt x="96" y="89"/>
                    <a:pt x="96" y="89"/>
                    <a:pt x="96" y="89"/>
                  </a:cubicBezTo>
                  <a:cubicBezTo>
                    <a:pt x="96" y="89"/>
                    <a:pt x="96" y="89"/>
                    <a:pt x="96" y="88"/>
                  </a:cubicBezTo>
                  <a:cubicBezTo>
                    <a:pt x="96" y="88"/>
                    <a:pt x="96" y="87"/>
                    <a:pt x="96" y="86"/>
                  </a:cubicBezTo>
                  <a:cubicBezTo>
                    <a:pt x="96" y="85"/>
                    <a:pt x="96" y="83"/>
                    <a:pt x="95" y="80"/>
                  </a:cubicBezTo>
                  <a:cubicBezTo>
                    <a:pt x="95" y="78"/>
                    <a:pt x="95" y="75"/>
                    <a:pt x="94" y="72"/>
                  </a:cubicBezTo>
                  <a:cubicBezTo>
                    <a:pt x="93" y="69"/>
                    <a:pt x="92" y="66"/>
                    <a:pt x="91" y="63"/>
                  </a:cubicBezTo>
                  <a:cubicBezTo>
                    <a:pt x="89" y="60"/>
                    <a:pt x="88" y="56"/>
                    <a:pt x="86" y="53"/>
                  </a:cubicBezTo>
                  <a:cubicBezTo>
                    <a:pt x="85" y="51"/>
                    <a:pt x="84" y="50"/>
                    <a:pt x="83" y="48"/>
                  </a:cubicBezTo>
                  <a:cubicBezTo>
                    <a:pt x="81" y="46"/>
                    <a:pt x="80" y="45"/>
                    <a:pt x="79" y="43"/>
                  </a:cubicBezTo>
                  <a:cubicBezTo>
                    <a:pt x="78" y="42"/>
                    <a:pt x="78" y="41"/>
                    <a:pt x="77" y="40"/>
                  </a:cubicBezTo>
                  <a:cubicBezTo>
                    <a:pt x="75" y="38"/>
                    <a:pt x="75" y="38"/>
                    <a:pt x="75" y="38"/>
                  </a:cubicBezTo>
                  <a:cubicBezTo>
                    <a:pt x="70" y="33"/>
                    <a:pt x="70" y="33"/>
                    <a:pt x="70" y="33"/>
                  </a:cubicBezTo>
                  <a:cubicBezTo>
                    <a:pt x="67" y="30"/>
                    <a:pt x="63" y="27"/>
                    <a:pt x="59" y="25"/>
                  </a:cubicBezTo>
                  <a:cubicBezTo>
                    <a:pt x="56" y="22"/>
                    <a:pt x="52" y="20"/>
                    <a:pt x="48" y="18"/>
                  </a:cubicBezTo>
                  <a:cubicBezTo>
                    <a:pt x="44" y="16"/>
                    <a:pt x="40" y="14"/>
                    <a:pt x="36" y="12"/>
                  </a:cubicBezTo>
                  <a:cubicBezTo>
                    <a:pt x="32" y="11"/>
                    <a:pt x="28" y="10"/>
                    <a:pt x="25" y="8"/>
                  </a:cubicBezTo>
                  <a:cubicBezTo>
                    <a:pt x="23" y="8"/>
                    <a:pt x="21" y="7"/>
                    <a:pt x="20" y="7"/>
                  </a:cubicBezTo>
                  <a:cubicBezTo>
                    <a:pt x="18" y="6"/>
                    <a:pt x="16" y="6"/>
                    <a:pt x="15" y="6"/>
                  </a:cubicBezTo>
                  <a:cubicBezTo>
                    <a:pt x="12" y="5"/>
                    <a:pt x="9" y="4"/>
                    <a:pt x="7" y="4"/>
                  </a:cubicBezTo>
                  <a:cubicBezTo>
                    <a:pt x="3" y="3"/>
                    <a:pt x="0" y="3"/>
                    <a:pt x="0" y="3"/>
                  </a:cubicBezTo>
                  <a:cubicBezTo>
                    <a:pt x="0" y="3"/>
                    <a:pt x="3" y="2"/>
                    <a:pt x="7" y="2"/>
                  </a:cubicBezTo>
                  <a:cubicBezTo>
                    <a:pt x="9" y="1"/>
                    <a:pt x="12" y="1"/>
                    <a:pt x="15" y="1"/>
                  </a:cubicBezTo>
                  <a:cubicBezTo>
                    <a:pt x="17" y="1"/>
                    <a:pt x="19" y="0"/>
                    <a:pt x="20" y="0"/>
                  </a:cubicBezTo>
                  <a:cubicBezTo>
                    <a:pt x="22" y="0"/>
                    <a:pt x="24" y="0"/>
                    <a:pt x="26" y="0"/>
                  </a:cubicBezTo>
                  <a:cubicBezTo>
                    <a:pt x="30" y="0"/>
                    <a:pt x="34" y="0"/>
                    <a:pt x="39" y="0"/>
                  </a:cubicBezTo>
                  <a:cubicBezTo>
                    <a:pt x="43" y="1"/>
                    <a:pt x="48" y="1"/>
                    <a:pt x="53" y="2"/>
                  </a:cubicBezTo>
                  <a:cubicBezTo>
                    <a:pt x="58" y="2"/>
                    <a:pt x="63" y="4"/>
                    <a:pt x="68" y="5"/>
                  </a:cubicBezTo>
                  <a:cubicBezTo>
                    <a:pt x="74" y="7"/>
                    <a:pt x="79" y="9"/>
                    <a:pt x="84" y="11"/>
                  </a:cubicBezTo>
                  <a:cubicBezTo>
                    <a:pt x="92" y="15"/>
                    <a:pt x="92" y="15"/>
                    <a:pt x="92" y="15"/>
                  </a:cubicBezTo>
                  <a:cubicBezTo>
                    <a:pt x="96" y="17"/>
                    <a:pt x="96" y="17"/>
                    <a:pt x="96" y="17"/>
                  </a:cubicBezTo>
                  <a:cubicBezTo>
                    <a:pt x="97" y="17"/>
                    <a:pt x="98" y="18"/>
                    <a:pt x="99" y="19"/>
                  </a:cubicBezTo>
                  <a:cubicBezTo>
                    <a:pt x="102" y="21"/>
                    <a:pt x="104" y="22"/>
                    <a:pt x="106" y="24"/>
                  </a:cubicBezTo>
                  <a:cubicBezTo>
                    <a:pt x="109" y="26"/>
                    <a:pt x="111" y="27"/>
                    <a:pt x="113" y="29"/>
                  </a:cubicBezTo>
                  <a:cubicBezTo>
                    <a:pt x="117" y="33"/>
                    <a:pt x="121" y="37"/>
                    <a:pt x="125" y="41"/>
                  </a:cubicBezTo>
                  <a:cubicBezTo>
                    <a:pt x="128" y="45"/>
                    <a:pt x="131" y="48"/>
                    <a:pt x="134" y="52"/>
                  </a:cubicBezTo>
                  <a:cubicBezTo>
                    <a:pt x="136" y="56"/>
                    <a:pt x="138" y="60"/>
                    <a:pt x="140" y="63"/>
                  </a:cubicBezTo>
                  <a:cubicBezTo>
                    <a:pt x="142" y="66"/>
                    <a:pt x="144" y="69"/>
                    <a:pt x="145" y="72"/>
                  </a:cubicBezTo>
                  <a:cubicBezTo>
                    <a:pt x="145" y="73"/>
                    <a:pt x="146" y="75"/>
                    <a:pt x="146" y="76"/>
                  </a:cubicBezTo>
                  <a:cubicBezTo>
                    <a:pt x="147" y="77"/>
                    <a:pt x="147" y="78"/>
                    <a:pt x="147" y="79"/>
                  </a:cubicBezTo>
                  <a:cubicBezTo>
                    <a:pt x="148" y="80"/>
                    <a:pt x="148" y="80"/>
                    <a:pt x="148" y="81"/>
                  </a:cubicBezTo>
                  <a:cubicBezTo>
                    <a:pt x="148" y="81"/>
                    <a:pt x="148" y="81"/>
                    <a:pt x="148" y="81"/>
                  </a:cubicBezTo>
                  <a:lnTo>
                    <a:pt x="96" y="90"/>
                  </a:lnTo>
                  <a:close/>
                </a:path>
              </a:pathLst>
            </a:cu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974" name="Google Shape;4974;p14"/>
            <p:cNvSpPr/>
            <p:nvPr/>
          </p:nvSpPr>
          <p:spPr>
            <a:xfrm>
              <a:off x="2472852" y="5921480"/>
              <a:ext cx="222073" cy="663857"/>
            </a:xfrm>
            <a:custGeom>
              <a:rect b="b" l="l" r="r" t="t"/>
              <a:pathLst>
                <a:path extrusionOk="0" h="150" w="53">
                  <a:moveTo>
                    <a:pt x="0" y="150"/>
                  </a:moveTo>
                  <a:cubicBezTo>
                    <a:pt x="0" y="150"/>
                    <a:pt x="0" y="150"/>
                    <a:pt x="0" y="148"/>
                  </a:cubicBezTo>
                  <a:cubicBezTo>
                    <a:pt x="0" y="147"/>
                    <a:pt x="0" y="145"/>
                    <a:pt x="1" y="143"/>
                  </a:cubicBezTo>
                  <a:cubicBezTo>
                    <a:pt x="1" y="139"/>
                    <a:pt x="1" y="132"/>
                    <a:pt x="2" y="125"/>
                  </a:cubicBezTo>
                  <a:cubicBezTo>
                    <a:pt x="4" y="110"/>
                    <a:pt x="7" y="90"/>
                    <a:pt x="12" y="70"/>
                  </a:cubicBezTo>
                  <a:cubicBezTo>
                    <a:pt x="14" y="61"/>
                    <a:pt x="17" y="51"/>
                    <a:pt x="20" y="42"/>
                  </a:cubicBezTo>
                  <a:cubicBezTo>
                    <a:pt x="22" y="38"/>
                    <a:pt x="24" y="33"/>
                    <a:pt x="26" y="30"/>
                  </a:cubicBezTo>
                  <a:cubicBezTo>
                    <a:pt x="28" y="26"/>
                    <a:pt x="30" y="22"/>
                    <a:pt x="32" y="19"/>
                  </a:cubicBezTo>
                  <a:cubicBezTo>
                    <a:pt x="33" y="16"/>
                    <a:pt x="36" y="13"/>
                    <a:pt x="37" y="10"/>
                  </a:cubicBezTo>
                  <a:cubicBezTo>
                    <a:pt x="39" y="8"/>
                    <a:pt x="41" y="6"/>
                    <a:pt x="43" y="5"/>
                  </a:cubicBezTo>
                  <a:cubicBezTo>
                    <a:pt x="44" y="3"/>
                    <a:pt x="46" y="2"/>
                    <a:pt x="47" y="1"/>
                  </a:cubicBezTo>
                  <a:cubicBezTo>
                    <a:pt x="47" y="1"/>
                    <a:pt x="48" y="0"/>
                    <a:pt x="48" y="0"/>
                  </a:cubicBezTo>
                  <a:cubicBezTo>
                    <a:pt x="48" y="0"/>
                    <a:pt x="48" y="1"/>
                    <a:pt x="47" y="2"/>
                  </a:cubicBezTo>
                  <a:cubicBezTo>
                    <a:pt x="46" y="3"/>
                    <a:pt x="45" y="4"/>
                    <a:pt x="45" y="6"/>
                  </a:cubicBezTo>
                  <a:cubicBezTo>
                    <a:pt x="44" y="8"/>
                    <a:pt x="43" y="10"/>
                    <a:pt x="42" y="13"/>
                  </a:cubicBezTo>
                  <a:cubicBezTo>
                    <a:pt x="41" y="15"/>
                    <a:pt x="40" y="19"/>
                    <a:pt x="39" y="22"/>
                  </a:cubicBezTo>
                  <a:cubicBezTo>
                    <a:pt x="38" y="25"/>
                    <a:pt x="38" y="29"/>
                    <a:pt x="38" y="33"/>
                  </a:cubicBezTo>
                  <a:cubicBezTo>
                    <a:pt x="37" y="37"/>
                    <a:pt x="37" y="41"/>
                    <a:pt x="37" y="45"/>
                  </a:cubicBezTo>
                  <a:cubicBezTo>
                    <a:pt x="37" y="54"/>
                    <a:pt x="37" y="63"/>
                    <a:pt x="38" y="72"/>
                  </a:cubicBezTo>
                  <a:cubicBezTo>
                    <a:pt x="40" y="91"/>
                    <a:pt x="44" y="109"/>
                    <a:pt x="47" y="123"/>
                  </a:cubicBezTo>
                  <a:cubicBezTo>
                    <a:pt x="49" y="129"/>
                    <a:pt x="50" y="135"/>
                    <a:pt x="51" y="139"/>
                  </a:cubicBezTo>
                  <a:cubicBezTo>
                    <a:pt x="52" y="140"/>
                    <a:pt x="52" y="142"/>
                    <a:pt x="52" y="143"/>
                  </a:cubicBezTo>
                  <a:cubicBezTo>
                    <a:pt x="53" y="144"/>
                    <a:pt x="53" y="144"/>
                    <a:pt x="53" y="144"/>
                  </a:cubicBezTo>
                  <a:lnTo>
                    <a:pt x="0" y="150"/>
                  </a:lnTo>
                  <a:close/>
                </a:path>
              </a:pathLst>
            </a:cu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975" name="Google Shape;4975;p14"/>
            <p:cNvSpPr/>
            <p:nvPr/>
          </p:nvSpPr>
          <p:spPr>
            <a:xfrm>
              <a:off x="2933535" y="6160090"/>
              <a:ext cx="103949" cy="151199"/>
            </a:xfrm>
            <a:custGeom>
              <a:rect b="b" l="l" r="r" t="t"/>
              <a:pathLst>
                <a:path extrusionOk="0" h="34" w="25">
                  <a:moveTo>
                    <a:pt x="19" y="0"/>
                  </a:moveTo>
                  <a:cubicBezTo>
                    <a:pt x="15" y="0"/>
                    <a:pt x="16" y="4"/>
                    <a:pt x="13" y="4"/>
                  </a:cubicBezTo>
                  <a:cubicBezTo>
                    <a:pt x="10" y="4"/>
                    <a:pt x="11" y="0"/>
                    <a:pt x="6" y="0"/>
                  </a:cubicBezTo>
                  <a:cubicBezTo>
                    <a:pt x="2" y="0"/>
                    <a:pt x="0" y="8"/>
                    <a:pt x="13" y="34"/>
                  </a:cubicBezTo>
                  <a:cubicBezTo>
                    <a:pt x="25" y="7"/>
                    <a:pt x="24" y="0"/>
                    <a:pt x="19" y="0"/>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976" name="Google Shape;4976;p14"/>
            <p:cNvSpPr/>
            <p:nvPr/>
          </p:nvSpPr>
          <p:spPr>
            <a:xfrm>
              <a:off x="2853211" y="6169540"/>
              <a:ext cx="134661" cy="141749"/>
            </a:xfrm>
            <a:custGeom>
              <a:rect b="b" l="l" r="r" t="t"/>
              <a:pathLst>
                <a:path extrusionOk="0" h="32" w="32">
                  <a:moveTo>
                    <a:pt x="12" y="3"/>
                  </a:moveTo>
                  <a:cubicBezTo>
                    <a:pt x="9" y="6"/>
                    <a:pt x="13" y="9"/>
                    <a:pt x="11" y="11"/>
                  </a:cubicBezTo>
                  <a:cubicBezTo>
                    <a:pt x="8" y="13"/>
                    <a:pt x="6" y="9"/>
                    <a:pt x="3" y="12"/>
                  </a:cubicBezTo>
                  <a:cubicBezTo>
                    <a:pt x="0" y="16"/>
                    <a:pt x="5" y="23"/>
                    <a:pt x="32" y="32"/>
                  </a:cubicBezTo>
                  <a:cubicBezTo>
                    <a:pt x="21" y="4"/>
                    <a:pt x="15" y="0"/>
                    <a:pt x="12" y="3"/>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977" name="Google Shape;4977;p14"/>
            <p:cNvSpPr/>
            <p:nvPr/>
          </p:nvSpPr>
          <p:spPr>
            <a:xfrm>
              <a:off x="2841399" y="6256952"/>
              <a:ext cx="146474" cy="111037"/>
            </a:xfrm>
            <a:custGeom>
              <a:rect b="b" l="l" r="r" t="t"/>
              <a:pathLst>
                <a:path extrusionOk="0" h="25" w="35">
                  <a:moveTo>
                    <a:pt x="0" y="6"/>
                  </a:moveTo>
                  <a:cubicBezTo>
                    <a:pt x="0" y="10"/>
                    <a:pt x="5" y="9"/>
                    <a:pt x="5" y="12"/>
                  </a:cubicBezTo>
                  <a:cubicBezTo>
                    <a:pt x="5" y="15"/>
                    <a:pt x="0" y="14"/>
                    <a:pt x="0" y="19"/>
                  </a:cubicBezTo>
                  <a:cubicBezTo>
                    <a:pt x="1" y="23"/>
                    <a:pt x="9" y="25"/>
                    <a:pt x="35" y="12"/>
                  </a:cubicBezTo>
                  <a:cubicBezTo>
                    <a:pt x="8" y="0"/>
                    <a:pt x="1" y="1"/>
                    <a:pt x="0" y="6"/>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978" name="Google Shape;4978;p14"/>
            <p:cNvSpPr/>
            <p:nvPr/>
          </p:nvSpPr>
          <p:spPr>
            <a:xfrm>
              <a:off x="2853211" y="6311289"/>
              <a:ext cx="134661" cy="141749"/>
            </a:xfrm>
            <a:custGeom>
              <a:rect b="b" l="l" r="r" t="t"/>
              <a:pathLst>
                <a:path extrusionOk="0" h="32" w="32">
                  <a:moveTo>
                    <a:pt x="3" y="20"/>
                  </a:moveTo>
                  <a:cubicBezTo>
                    <a:pt x="6" y="23"/>
                    <a:pt x="8" y="19"/>
                    <a:pt x="11" y="21"/>
                  </a:cubicBezTo>
                  <a:cubicBezTo>
                    <a:pt x="13" y="23"/>
                    <a:pt x="9" y="26"/>
                    <a:pt x="12" y="29"/>
                  </a:cubicBezTo>
                  <a:cubicBezTo>
                    <a:pt x="15" y="32"/>
                    <a:pt x="22" y="27"/>
                    <a:pt x="32" y="0"/>
                  </a:cubicBezTo>
                  <a:cubicBezTo>
                    <a:pt x="4" y="10"/>
                    <a:pt x="0" y="17"/>
                    <a:pt x="3" y="20"/>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979" name="Google Shape;4979;p14"/>
            <p:cNvSpPr/>
            <p:nvPr/>
          </p:nvSpPr>
          <p:spPr>
            <a:xfrm>
              <a:off x="2933535" y="6311289"/>
              <a:ext cx="103949" cy="153561"/>
            </a:xfrm>
            <a:custGeom>
              <a:rect b="b" l="l" r="r" t="t"/>
              <a:pathLst>
                <a:path extrusionOk="0" h="35" w="25">
                  <a:moveTo>
                    <a:pt x="6" y="34"/>
                  </a:moveTo>
                  <a:cubicBezTo>
                    <a:pt x="11" y="35"/>
                    <a:pt x="10" y="30"/>
                    <a:pt x="13" y="30"/>
                  </a:cubicBezTo>
                  <a:cubicBezTo>
                    <a:pt x="16" y="30"/>
                    <a:pt x="15" y="35"/>
                    <a:pt x="19" y="34"/>
                  </a:cubicBezTo>
                  <a:cubicBezTo>
                    <a:pt x="24" y="34"/>
                    <a:pt x="25" y="26"/>
                    <a:pt x="13" y="0"/>
                  </a:cubicBezTo>
                  <a:cubicBezTo>
                    <a:pt x="0" y="27"/>
                    <a:pt x="2" y="34"/>
                    <a:pt x="6" y="34"/>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980" name="Google Shape;4980;p14"/>
            <p:cNvSpPr/>
            <p:nvPr/>
          </p:nvSpPr>
          <p:spPr>
            <a:xfrm>
              <a:off x="2987872" y="6311289"/>
              <a:ext cx="129936" cy="141749"/>
            </a:xfrm>
            <a:custGeom>
              <a:rect b="b" l="l" r="r" t="t"/>
              <a:pathLst>
                <a:path extrusionOk="0" h="32" w="31">
                  <a:moveTo>
                    <a:pt x="19" y="29"/>
                  </a:moveTo>
                  <a:cubicBezTo>
                    <a:pt x="23" y="26"/>
                    <a:pt x="19" y="23"/>
                    <a:pt x="21" y="21"/>
                  </a:cubicBezTo>
                  <a:cubicBezTo>
                    <a:pt x="23" y="19"/>
                    <a:pt x="26" y="23"/>
                    <a:pt x="29" y="20"/>
                  </a:cubicBezTo>
                  <a:cubicBezTo>
                    <a:pt x="31" y="17"/>
                    <a:pt x="27" y="9"/>
                    <a:pt x="0" y="0"/>
                  </a:cubicBezTo>
                  <a:cubicBezTo>
                    <a:pt x="10" y="28"/>
                    <a:pt x="16" y="32"/>
                    <a:pt x="19" y="29"/>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981" name="Google Shape;4981;p14"/>
            <p:cNvSpPr/>
            <p:nvPr/>
          </p:nvSpPr>
          <p:spPr>
            <a:xfrm>
              <a:off x="2987872" y="6256952"/>
              <a:ext cx="141749" cy="111037"/>
            </a:xfrm>
            <a:custGeom>
              <a:rect b="b" l="l" r="r" t="t"/>
              <a:pathLst>
                <a:path extrusionOk="0" h="25" w="34">
                  <a:moveTo>
                    <a:pt x="34" y="19"/>
                  </a:moveTo>
                  <a:cubicBezTo>
                    <a:pt x="34" y="14"/>
                    <a:pt x="30" y="15"/>
                    <a:pt x="30" y="12"/>
                  </a:cubicBezTo>
                  <a:cubicBezTo>
                    <a:pt x="30" y="9"/>
                    <a:pt x="34" y="10"/>
                    <a:pt x="34" y="6"/>
                  </a:cubicBezTo>
                  <a:cubicBezTo>
                    <a:pt x="34" y="1"/>
                    <a:pt x="26" y="0"/>
                    <a:pt x="0" y="12"/>
                  </a:cubicBezTo>
                  <a:cubicBezTo>
                    <a:pt x="27" y="25"/>
                    <a:pt x="34" y="23"/>
                    <a:pt x="34" y="19"/>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982" name="Google Shape;4982;p14"/>
            <p:cNvSpPr/>
            <p:nvPr/>
          </p:nvSpPr>
          <p:spPr>
            <a:xfrm>
              <a:off x="2987872" y="6169540"/>
              <a:ext cx="129936" cy="141749"/>
            </a:xfrm>
            <a:custGeom>
              <a:rect b="b" l="l" r="r" t="t"/>
              <a:pathLst>
                <a:path extrusionOk="0" h="32" w="31">
                  <a:moveTo>
                    <a:pt x="29" y="12"/>
                  </a:moveTo>
                  <a:cubicBezTo>
                    <a:pt x="26" y="9"/>
                    <a:pt x="23" y="13"/>
                    <a:pt x="21" y="11"/>
                  </a:cubicBezTo>
                  <a:cubicBezTo>
                    <a:pt x="19" y="9"/>
                    <a:pt x="23" y="6"/>
                    <a:pt x="19" y="3"/>
                  </a:cubicBezTo>
                  <a:cubicBezTo>
                    <a:pt x="16" y="0"/>
                    <a:pt x="9" y="5"/>
                    <a:pt x="0" y="32"/>
                  </a:cubicBezTo>
                  <a:cubicBezTo>
                    <a:pt x="28" y="22"/>
                    <a:pt x="31" y="16"/>
                    <a:pt x="29" y="12"/>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983" name="Google Shape;4983;p14"/>
            <p:cNvSpPr/>
            <p:nvPr/>
          </p:nvSpPr>
          <p:spPr>
            <a:xfrm>
              <a:off x="2919360" y="6240414"/>
              <a:ext cx="129936" cy="141749"/>
            </a:xfrm>
            <a:prstGeom prst="ellipse">
              <a:avLst/>
            </a:prstGeom>
            <a:solidFill>
              <a:srgbClr val="FFC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984" name="Google Shape;4984;p14"/>
            <p:cNvSpPr/>
            <p:nvPr/>
          </p:nvSpPr>
          <p:spPr>
            <a:xfrm>
              <a:off x="2564988" y="6195527"/>
              <a:ext cx="103949" cy="151199"/>
            </a:xfrm>
            <a:custGeom>
              <a:rect b="b" l="l" r="r" t="t"/>
              <a:pathLst>
                <a:path extrusionOk="0" h="34" w="25">
                  <a:moveTo>
                    <a:pt x="19" y="0"/>
                  </a:moveTo>
                  <a:cubicBezTo>
                    <a:pt x="15" y="0"/>
                    <a:pt x="16" y="4"/>
                    <a:pt x="13" y="4"/>
                  </a:cubicBezTo>
                  <a:cubicBezTo>
                    <a:pt x="10" y="4"/>
                    <a:pt x="11" y="0"/>
                    <a:pt x="6" y="0"/>
                  </a:cubicBezTo>
                  <a:cubicBezTo>
                    <a:pt x="2" y="0"/>
                    <a:pt x="0" y="8"/>
                    <a:pt x="13" y="34"/>
                  </a:cubicBezTo>
                  <a:cubicBezTo>
                    <a:pt x="25" y="7"/>
                    <a:pt x="24" y="0"/>
                    <a:pt x="19" y="0"/>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985" name="Google Shape;4985;p14"/>
            <p:cNvSpPr/>
            <p:nvPr/>
          </p:nvSpPr>
          <p:spPr>
            <a:xfrm>
              <a:off x="2484664" y="6204977"/>
              <a:ext cx="134661" cy="141749"/>
            </a:xfrm>
            <a:custGeom>
              <a:rect b="b" l="l" r="r" t="t"/>
              <a:pathLst>
                <a:path extrusionOk="0" h="32" w="32">
                  <a:moveTo>
                    <a:pt x="12" y="3"/>
                  </a:moveTo>
                  <a:cubicBezTo>
                    <a:pt x="9" y="6"/>
                    <a:pt x="13" y="9"/>
                    <a:pt x="11" y="11"/>
                  </a:cubicBezTo>
                  <a:cubicBezTo>
                    <a:pt x="8" y="13"/>
                    <a:pt x="6" y="9"/>
                    <a:pt x="3" y="12"/>
                  </a:cubicBezTo>
                  <a:cubicBezTo>
                    <a:pt x="0" y="16"/>
                    <a:pt x="5" y="23"/>
                    <a:pt x="32" y="32"/>
                  </a:cubicBezTo>
                  <a:cubicBezTo>
                    <a:pt x="21" y="4"/>
                    <a:pt x="15" y="0"/>
                    <a:pt x="12" y="3"/>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986" name="Google Shape;4986;p14"/>
            <p:cNvSpPr/>
            <p:nvPr/>
          </p:nvSpPr>
          <p:spPr>
            <a:xfrm>
              <a:off x="2472852" y="6292389"/>
              <a:ext cx="146474" cy="111037"/>
            </a:xfrm>
            <a:custGeom>
              <a:rect b="b" l="l" r="r" t="t"/>
              <a:pathLst>
                <a:path extrusionOk="0" h="25" w="35">
                  <a:moveTo>
                    <a:pt x="0" y="6"/>
                  </a:moveTo>
                  <a:cubicBezTo>
                    <a:pt x="0" y="10"/>
                    <a:pt x="5" y="9"/>
                    <a:pt x="5" y="12"/>
                  </a:cubicBezTo>
                  <a:cubicBezTo>
                    <a:pt x="5" y="15"/>
                    <a:pt x="0" y="14"/>
                    <a:pt x="0" y="19"/>
                  </a:cubicBezTo>
                  <a:cubicBezTo>
                    <a:pt x="1" y="23"/>
                    <a:pt x="9" y="25"/>
                    <a:pt x="35" y="12"/>
                  </a:cubicBezTo>
                  <a:cubicBezTo>
                    <a:pt x="8" y="0"/>
                    <a:pt x="1" y="1"/>
                    <a:pt x="0" y="6"/>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987" name="Google Shape;4987;p14"/>
            <p:cNvSpPr/>
            <p:nvPr/>
          </p:nvSpPr>
          <p:spPr>
            <a:xfrm>
              <a:off x="2484664" y="6346726"/>
              <a:ext cx="134661" cy="141749"/>
            </a:xfrm>
            <a:custGeom>
              <a:rect b="b" l="l" r="r" t="t"/>
              <a:pathLst>
                <a:path extrusionOk="0" h="32" w="32">
                  <a:moveTo>
                    <a:pt x="3" y="20"/>
                  </a:moveTo>
                  <a:cubicBezTo>
                    <a:pt x="6" y="23"/>
                    <a:pt x="8" y="19"/>
                    <a:pt x="11" y="21"/>
                  </a:cubicBezTo>
                  <a:cubicBezTo>
                    <a:pt x="13" y="23"/>
                    <a:pt x="9" y="26"/>
                    <a:pt x="12" y="29"/>
                  </a:cubicBezTo>
                  <a:cubicBezTo>
                    <a:pt x="15" y="32"/>
                    <a:pt x="22" y="27"/>
                    <a:pt x="32" y="0"/>
                  </a:cubicBezTo>
                  <a:cubicBezTo>
                    <a:pt x="4" y="10"/>
                    <a:pt x="0" y="17"/>
                    <a:pt x="3" y="20"/>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988" name="Google Shape;4988;p14"/>
            <p:cNvSpPr/>
            <p:nvPr/>
          </p:nvSpPr>
          <p:spPr>
            <a:xfrm>
              <a:off x="2564988" y="6346726"/>
              <a:ext cx="103949" cy="153561"/>
            </a:xfrm>
            <a:custGeom>
              <a:rect b="b" l="l" r="r" t="t"/>
              <a:pathLst>
                <a:path extrusionOk="0" h="35" w="25">
                  <a:moveTo>
                    <a:pt x="6" y="34"/>
                  </a:moveTo>
                  <a:cubicBezTo>
                    <a:pt x="11" y="35"/>
                    <a:pt x="10" y="30"/>
                    <a:pt x="13" y="30"/>
                  </a:cubicBezTo>
                  <a:cubicBezTo>
                    <a:pt x="16" y="30"/>
                    <a:pt x="15" y="35"/>
                    <a:pt x="19" y="34"/>
                  </a:cubicBezTo>
                  <a:cubicBezTo>
                    <a:pt x="24" y="34"/>
                    <a:pt x="25" y="26"/>
                    <a:pt x="13" y="0"/>
                  </a:cubicBezTo>
                  <a:cubicBezTo>
                    <a:pt x="0" y="27"/>
                    <a:pt x="2" y="34"/>
                    <a:pt x="6" y="34"/>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989" name="Google Shape;4989;p14"/>
            <p:cNvSpPr/>
            <p:nvPr/>
          </p:nvSpPr>
          <p:spPr>
            <a:xfrm>
              <a:off x="2619325" y="6346726"/>
              <a:ext cx="129936" cy="141749"/>
            </a:xfrm>
            <a:custGeom>
              <a:rect b="b" l="l" r="r" t="t"/>
              <a:pathLst>
                <a:path extrusionOk="0" h="32" w="31">
                  <a:moveTo>
                    <a:pt x="19" y="29"/>
                  </a:moveTo>
                  <a:cubicBezTo>
                    <a:pt x="23" y="26"/>
                    <a:pt x="19" y="23"/>
                    <a:pt x="21" y="21"/>
                  </a:cubicBezTo>
                  <a:cubicBezTo>
                    <a:pt x="23" y="19"/>
                    <a:pt x="26" y="23"/>
                    <a:pt x="29" y="20"/>
                  </a:cubicBezTo>
                  <a:cubicBezTo>
                    <a:pt x="31" y="17"/>
                    <a:pt x="27" y="9"/>
                    <a:pt x="0" y="0"/>
                  </a:cubicBezTo>
                  <a:cubicBezTo>
                    <a:pt x="10" y="28"/>
                    <a:pt x="16" y="32"/>
                    <a:pt x="19" y="29"/>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990" name="Google Shape;4990;p14"/>
            <p:cNvSpPr/>
            <p:nvPr/>
          </p:nvSpPr>
          <p:spPr>
            <a:xfrm>
              <a:off x="2619325" y="6292389"/>
              <a:ext cx="141749" cy="111037"/>
            </a:xfrm>
            <a:custGeom>
              <a:rect b="b" l="l" r="r" t="t"/>
              <a:pathLst>
                <a:path extrusionOk="0" h="25" w="34">
                  <a:moveTo>
                    <a:pt x="34" y="19"/>
                  </a:moveTo>
                  <a:cubicBezTo>
                    <a:pt x="34" y="14"/>
                    <a:pt x="30" y="15"/>
                    <a:pt x="30" y="12"/>
                  </a:cubicBezTo>
                  <a:cubicBezTo>
                    <a:pt x="30" y="9"/>
                    <a:pt x="34" y="10"/>
                    <a:pt x="34" y="6"/>
                  </a:cubicBezTo>
                  <a:cubicBezTo>
                    <a:pt x="34" y="1"/>
                    <a:pt x="26" y="0"/>
                    <a:pt x="0" y="12"/>
                  </a:cubicBezTo>
                  <a:cubicBezTo>
                    <a:pt x="27" y="25"/>
                    <a:pt x="34" y="23"/>
                    <a:pt x="34" y="19"/>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991" name="Google Shape;4991;p14"/>
            <p:cNvSpPr/>
            <p:nvPr/>
          </p:nvSpPr>
          <p:spPr>
            <a:xfrm>
              <a:off x="2619325" y="6204977"/>
              <a:ext cx="129936" cy="141749"/>
            </a:xfrm>
            <a:custGeom>
              <a:rect b="b" l="l" r="r" t="t"/>
              <a:pathLst>
                <a:path extrusionOk="0" h="32" w="31">
                  <a:moveTo>
                    <a:pt x="29" y="12"/>
                  </a:moveTo>
                  <a:cubicBezTo>
                    <a:pt x="26" y="9"/>
                    <a:pt x="23" y="13"/>
                    <a:pt x="21" y="11"/>
                  </a:cubicBezTo>
                  <a:cubicBezTo>
                    <a:pt x="19" y="9"/>
                    <a:pt x="23" y="6"/>
                    <a:pt x="19" y="3"/>
                  </a:cubicBezTo>
                  <a:cubicBezTo>
                    <a:pt x="16" y="0"/>
                    <a:pt x="9" y="5"/>
                    <a:pt x="0" y="32"/>
                  </a:cubicBezTo>
                  <a:cubicBezTo>
                    <a:pt x="28" y="22"/>
                    <a:pt x="31" y="16"/>
                    <a:pt x="29" y="12"/>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992" name="Google Shape;4992;p14"/>
            <p:cNvSpPr/>
            <p:nvPr/>
          </p:nvSpPr>
          <p:spPr>
            <a:xfrm>
              <a:off x="2550814" y="6275852"/>
              <a:ext cx="129936" cy="141749"/>
            </a:xfrm>
            <a:prstGeom prst="ellipse">
              <a:avLst/>
            </a:prstGeom>
            <a:solidFill>
              <a:srgbClr val="FFC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993" name="Google Shape;4993;p14"/>
            <p:cNvSpPr/>
            <p:nvPr/>
          </p:nvSpPr>
          <p:spPr>
            <a:xfrm>
              <a:off x="2144467" y="5857693"/>
              <a:ext cx="106312" cy="151199"/>
            </a:xfrm>
            <a:custGeom>
              <a:rect b="b" l="l" r="r" t="t"/>
              <a:pathLst>
                <a:path extrusionOk="0" h="34" w="25">
                  <a:moveTo>
                    <a:pt x="19" y="0"/>
                  </a:moveTo>
                  <a:cubicBezTo>
                    <a:pt x="15" y="0"/>
                    <a:pt x="16" y="4"/>
                    <a:pt x="13" y="4"/>
                  </a:cubicBezTo>
                  <a:cubicBezTo>
                    <a:pt x="10" y="4"/>
                    <a:pt x="11" y="0"/>
                    <a:pt x="6" y="0"/>
                  </a:cubicBezTo>
                  <a:cubicBezTo>
                    <a:pt x="2" y="0"/>
                    <a:pt x="0" y="8"/>
                    <a:pt x="13" y="34"/>
                  </a:cubicBezTo>
                  <a:cubicBezTo>
                    <a:pt x="25" y="7"/>
                    <a:pt x="24" y="0"/>
                    <a:pt x="19" y="0"/>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994" name="Google Shape;4994;p14"/>
            <p:cNvSpPr/>
            <p:nvPr/>
          </p:nvSpPr>
          <p:spPr>
            <a:xfrm>
              <a:off x="2066505" y="5867143"/>
              <a:ext cx="132299" cy="141749"/>
            </a:xfrm>
            <a:custGeom>
              <a:rect b="b" l="l" r="r" t="t"/>
              <a:pathLst>
                <a:path extrusionOk="0" h="32" w="32">
                  <a:moveTo>
                    <a:pt x="12" y="3"/>
                  </a:moveTo>
                  <a:cubicBezTo>
                    <a:pt x="9" y="6"/>
                    <a:pt x="13" y="9"/>
                    <a:pt x="11" y="11"/>
                  </a:cubicBezTo>
                  <a:cubicBezTo>
                    <a:pt x="8" y="13"/>
                    <a:pt x="6" y="9"/>
                    <a:pt x="3" y="12"/>
                  </a:cubicBezTo>
                  <a:cubicBezTo>
                    <a:pt x="0" y="16"/>
                    <a:pt x="5" y="23"/>
                    <a:pt x="32" y="32"/>
                  </a:cubicBezTo>
                  <a:cubicBezTo>
                    <a:pt x="21" y="4"/>
                    <a:pt x="15" y="0"/>
                    <a:pt x="12" y="3"/>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995" name="Google Shape;4995;p14"/>
            <p:cNvSpPr/>
            <p:nvPr/>
          </p:nvSpPr>
          <p:spPr>
            <a:xfrm>
              <a:off x="2052330" y="5956917"/>
              <a:ext cx="146474" cy="108674"/>
            </a:xfrm>
            <a:custGeom>
              <a:rect b="b" l="l" r="r" t="t"/>
              <a:pathLst>
                <a:path extrusionOk="0" h="25" w="35">
                  <a:moveTo>
                    <a:pt x="0" y="6"/>
                  </a:moveTo>
                  <a:cubicBezTo>
                    <a:pt x="0" y="10"/>
                    <a:pt x="5" y="9"/>
                    <a:pt x="5" y="12"/>
                  </a:cubicBezTo>
                  <a:cubicBezTo>
                    <a:pt x="5" y="15"/>
                    <a:pt x="0" y="14"/>
                    <a:pt x="0" y="19"/>
                  </a:cubicBezTo>
                  <a:cubicBezTo>
                    <a:pt x="1" y="23"/>
                    <a:pt x="9" y="25"/>
                    <a:pt x="35" y="12"/>
                  </a:cubicBezTo>
                  <a:cubicBezTo>
                    <a:pt x="8" y="0"/>
                    <a:pt x="1" y="1"/>
                    <a:pt x="0" y="6"/>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996" name="Google Shape;4996;p14"/>
            <p:cNvSpPr/>
            <p:nvPr/>
          </p:nvSpPr>
          <p:spPr>
            <a:xfrm>
              <a:off x="2066505" y="6008891"/>
              <a:ext cx="132299" cy="141749"/>
            </a:xfrm>
            <a:custGeom>
              <a:rect b="b" l="l" r="r" t="t"/>
              <a:pathLst>
                <a:path extrusionOk="0" h="32" w="32">
                  <a:moveTo>
                    <a:pt x="3" y="20"/>
                  </a:moveTo>
                  <a:cubicBezTo>
                    <a:pt x="6" y="23"/>
                    <a:pt x="8" y="19"/>
                    <a:pt x="11" y="21"/>
                  </a:cubicBezTo>
                  <a:cubicBezTo>
                    <a:pt x="13" y="23"/>
                    <a:pt x="9" y="26"/>
                    <a:pt x="12" y="29"/>
                  </a:cubicBezTo>
                  <a:cubicBezTo>
                    <a:pt x="15" y="32"/>
                    <a:pt x="22" y="27"/>
                    <a:pt x="32" y="0"/>
                  </a:cubicBezTo>
                  <a:cubicBezTo>
                    <a:pt x="4" y="10"/>
                    <a:pt x="0" y="17"/>
                    <a:pt x="3" y="20"/>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997" name="Google Shape;4997;p14"/>
            <p:cNvSpPr/>
            <p:nvPr/>
          </p:nvSpPr>
          <p:spPr>
            <a:xfrm>
              <a:off x="2144467" y="6008891"/>
              <a:ext cx="106312" cy="155924"/>
            </a:xfrm>
            <a:custGeom>
              <a:rect b="b" l="l" r="r" t="t"/>
              <a:pathLst>
                <a:path extrusionOk="0" h="35" w="25">
                  <a:moveTo>
                    <a:pt x="6" y="34"/>
                  </a:moveTo>
                  <a:cubicBezTo>
                    <a:pt x="11" y="35"/>
                    <a:pt x="10" y="30"/>
                    <a:pt x="13" y="30"/>
                  </a:cubicBezTo>
                  <a:cubicBezTo>
                    <a:pt x="16" y="30"/>
                    <a:pt x="15" y="35"/>
                    <a:pt x="19" y="34"/>
                  </a:cubicBezTo>
                  <a:cubicBezTo>
                    <a:pt x="24" y="34"/>
                    <a:pt x="25" y="26"/>
                    <a:pt x="13" y="0"/>
                  </a:cubicBezTo>
                  <a:cubicBezTo>
                    <a:pt x="0" y="27"/>
                    <a:pt x="2" y="34"/>
                    <a:pt x="6" y="34"/>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998" name="Google Shape;4998;p14"/>
            <p:cNvSpPr/>
            <p:nvPr/>
          </p:nvSpPr>
          <p:spPr>
            <a:xfrm>
              <a:off x="2198804" y="6008891"/>
              <a:ext cx="129936" cy="141749"/>
            </a:xfrm>
            <a:custGeom>
              <a:rect b="b" l="l" r="r" t="t"/>
              <a:pathLst>
                <a:path extrusionOk="0" h="32" w="31">
                  <a:moveTo>
                    <a:pt x="19" y="29"/>
                  </a:moveTo>
                  <a:cubicBezTo>
                    <a:pt x="23" y="26"/>
                    <a:pt x="19" y="23"/>
                    <a:pt x="21" y="21"/>
                  </a:cubicBezTo>
                  <a:cubicBezTo>
                    <a:pt x="23" y="19"/>
                    <a:pt x="26" y="23"/>
                    <a:pt x="29" y="20"/>
                  </a:cubicBezTo>
                  <a:cubicBezTo>
                    <a:pt x="31" y="17"/>
                    <a:pt x="27" y="9"/>
                    <a:pt x="0" y="0"/>
                  </a:cubicBezTo>
                  <a:cubicBezTo>
                    <a:pt x="10" y="28"/>
                    <a:pt x="16" y="32"/>
                    <a:pt x="19" y="29"/>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999" name="Google Shape;4999;p14"/>
            <p:cNvSpPr/>
            <p:nvPr/>
          </p:nvSpPr>
          <p:spPr>
            <a:xfrm>
              <a:off x="2198804" y="5956917"/>
              <a:ext cx="144111" cy="108674"/>
            </a:xfrm>
            <a:custGeom>
              <a:rect b="b" l="l" r="r" t="t"/>
              <a:pathLst>
                <a:path extrusionOk="0" h="25" w="34">
                  <a:moveTo>
                    <a:pt x="34" y="19"/>
                  </a:moveTo>
                  <a:cubicBezTo>
                    <a:pt x="34" y="14"/>
                    <a:pt x="30" y="15"/>
                    <a:pt x="30" y="12"/>
                  </a:cubicBezTo>
                  <a:cubicBezTo>
                    <a:pt x="30" y="9"/>
                    <a:pt x="34" y="10"/>
                    <a:pt x="34" y="6"/>
                  </a:cubicBezTo>
                  <a:cubicBezTo>
                    <a:pt x="34" y="1"/>
                    <a:pt x="26" y="0"/>
                    <a:pt x="0" y="12"/>
                  </a:cubicBezTo>
                  <a:cubicBezTo>
                    <a:pt x="27" y="25"/>
                    <a:pt x="34" y="23"/>
                    <a:pt x="34" y="19"/>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000" name="Google Shape;5000;p14"/>
            <p:cNvSpPr/>
            <p:nvPr/>
          </p:nvSpPr>
          <p:spPr>
            <a:xfrm>
              <a:off x="2198804" y="5867143"/>
              <a:ext cx="129936" cy="141749"/>
            </a:xfrm>
            <a:custGeom>
              <a:rect b="b" l="l" r="r" t="t"/>
              <a:pathLst>
                <a:path extrusionOk="0" h="32" w="31">
                  <a:moveTo>
                    <a:pt x="29" y="12"/>
                  </a:moveTo>
                  <a:cubicBezTo>
                    <a:pt x="26" y="9"/>
                    <a:pt x="23" y="13"/>
                    <a:pt x="21" y="11"/>
                  </a:cubicBezTo>
                  <a:cubicBezTo>
                    <a:pt x="19" y="9"/>
                    <a:pt x="23" y="6"/>
                    <a:pt x="19" y="3"/>
                  </a:cubicBezTo>
                  <a:cubicBezTo>
                    <a:pt x="16" y="0"/>
                    <a:pt x="9" y="5"/>
                    <a:pt x="0" y="32"/>
                  </a:cubicBezTo>
                  <a:cubicBezTo>
                    <a:pt x="28" y="22"/>
                    <a:pt x="31" y="16"/>
                    <a:pt x="29" y="12"/>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001" name="Google Shape;5001;p14"/>
            <p:cNvSpPr/>
            <p:nvPr/>
          </p:nvSpPr>
          <p:spPr>
            <a:xfrm>
              <a:off x="2132655" y="5938017"/>
              <a:ext cx="129936" cy="141749"/>
            </a:xfrm>
            <a:prstGeom prst="ellipse">
              <a:avLst/>
            </a:prstGeom>
            <a:solidFill>
              <a:srgbClr val="FFC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002" name="Google Shape;5002;p14"/>
            <p:cNvSpPr/>
            <p:nvPr/>
          </p:nvSpPr>
          <p:spPr>
            <a:xfrm>
              <a:off x="2078317" y="6176627"/>
              <a:ext cx="103949" cy="151199"/>
            </a:xfrm>
            <a:custGeom>
              <a:rect b="b" l="l" r="r" t="t"/>
              <a:pathLst>
                <a:path extrusionOk="0" h="34" w="25">
                  <a:moveTo>
                    <a:pt x="19" y="0"/>
                  </a:moveTo>
                  <a:cubicBezTo>
                    <a:pt x="15" y="0"/>
                    <a:pt x="16" y="4"/>
                    <a:pt x="13" y="4"/>
                  </a:cubicBezTo>
                  <a:cubicBezTo>
                    <a:pt x="10" y="4"/>
                    <a:pt x="11" y="0"/>
                    <a:pt x="6" y="0"/>
                  </a:cubicBezTo>
                  <a:cubicBezTo>
                    <a:pt x="2" y="0"/>
                    <a:pt x="0" y="8"/>
                    <a:pt x="13" y="34"/>
                  </a:cubicBezTo>
                  <a:cubicBezTo>
                    <a:pt x="25" y="7"/>
                    <a:pt x="24" y="0"/>
                    <a:pt x="19" y="0"/>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003" name="Google Shape;5003;p14"/>
            <p:cNvSpPr/>
            <p:nvPr/>
          </p:nvSpPr>
          <p:spPr>
            <a:xfrm>
              <a:off x="1997993" y="6186077"/>
              <a:ext cx="134661" cy="141749"/>
            </a:xfrm>
            <a:custGeom>
              <a:rect b="b" l="l" r="r" t="t"/>
              <a:pathLst>
                <a:path extrusionOk="0" h="32" w="32">
                  <a:moveTo>
                    <a:pt x="12" y="3"/>
                  </a:moveTo>
                  <a:cubicBezTo>
                    <a:pt x="9" y="6"/>
                    <a:pt x="13" y="9"/>
                    <a:pt x="11" y="11"/>
                  </a:cubicBezTo>
                  <a:cubicBezTo>
                    <a:pt x="8" y="13"/>
                    <a:pt x="6" y="9"/>
                    <a:pt x="3" y="12"/>
                  </a:cubicBezTo>
                  <a:cubicBezTo>
                    <a:pt x="0" y="16"/>
                    <a:pt x="5" y="23"/>
                    <a:pt x="32" y="32"/>
                  </a:cubicBezTo>
                  <a:cubicBezTo>
                    <a:pt x="21" y="4"/>
                    <a:pt x="15" y="0"/>
                    <a:pt x="12" y="3"/>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004" name="Google Shape;5004;p14"/>
            <p:cNvSpPr/>
            <p:nvPr/>
          </p:nvSpPr>
          <p:spPr>
            <a:xfrm>
              <a:off x="1986181" y="6275852"/>
              <a:ext cx="146474" cy="111037"/>
            </a:xfrm>
            <a:custGeom>
              <a:rect b="b" l="l" r="r" t="t"/>
              <a:pathLst>
                <a:path extrusionOk="0" h="25" w="35">
                  <a:moveTo>
                    <a:pt x="0" y="6"/>
                  </a:moveTo>
                  <a:cubicBezTo>
                    <a:pt x="0" y="10"/>
                    <a:pt x="5" y="9"/>
                    <a:pt x="5" y="12"/>
                  </a:cubicBezTo>
                  <a:cubicBezTo>
                    <a:pt x="5" y="15"/>
                    <a:pt x="0" y="14"/>
                    <a:pt x="0" y="19"/>
                  </a:cubicBezTo>
                  <a:cubicBezTo>
                    <a:pt x="1" y="23"/>
                    <a:pt x="9" y="25"/>
                    <a:pt x="35" y="12"/>
                  </a:cubicBezTo>
                  <a:cubicBezTo>
                    <a:pt x="8" y="0"/>
                    <a:pt x="1" y="1"/>
                    <a:pt x="0" y="6"/>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005" name="Google Shape;5005;p14"/>
            <p:cNvSpPr/>
            <p:nvPr/>
          </p:nvSpPr>
          <p:spPr>
            <a:xfrm>
              <a:off x="1997993" y="6327826"/>
              <a:ext cx="134661" cy="141749"/>
            </a:xfrm>
            <a:custGeom>
              <a:rect b="b" l="l" r="r" t="t"/>
              <a:pathLst>
                <a:path extrusionOk="0" h="32" w="32">
                  <a:moveTo>
                    <a:pt x="3" y="20"/>
                  </a:moveTo>
                  <a:cubicBezTo>
                    <a:pt x="6" y="23"/>
                    <a:pt x="8" y="19"/>
                    <a:pt x="11" y="21"/>
                  </a:cubicBezTo>
                  <a:cubicBezTo>
                    <a:pt x="13" y="23"/>
                    <a:pt x="9" y="26"/>
                    <a:pt x="12" y="29"/>
                  </a:cubicBezTo>
                  <a:cubicBezTo>
                    <a:pt x="15" y="32"/>
                    <a:pt x="22" y="27"/>
                    <a:pt x="32" y="0"/>
                  </a:cubicBezTo>
                  <a:cubicBezTo>
                    <a:pt x="4" y="10"/>
                    <a:pt x="0" y="17"/>
                    <a:pt x="3" y="20"/>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006" name="Google Shape;5006;p14"/>
            <p:cNvSpPr/>
            <p:nvPr/>
          </p:nvSpPr>
          <p:spPr>
            <a:xfrm>
              <a:off x="2078317" y="6327826"/>
              <a:ext cx="103949" cy="155924"/>
            </a:xfrm>
            <a:custGeom>
              <a:rect b="b" l="l" r="r" t="t"/>
              <a:pathLst>
                <a:path extrusionOk="0" h="35" w="25">
                  <a:moveTo>
                    <a:pt x="6" y="34"/>
                  </a:moveTo>
                  <a:cubicBezTo>
                    <a:pt x="11" y="35"/>
                    <a:pt x="10" y="30"/>
                    <a:pt x="13" y="30"/>
                  </a:cubicBezTo>
                  <a:cubicBezTo>
                    <a:pt x="16" y="30"/>
                    <a:pt x="15" y="35"/>
                    <a:pt x="19" y="34"/>
                  </a:cubicBezTo>
                  <a:cubicBezTo>
                    <a:pt x="24" y="34"/>
                    <a:pt x="25" y="26"/>
                    <a:pt x="13" y="0"/>
                  </a:cubicBezTo>
                  <a:cubicBezTo>
                    <a:pt x="0" y="27"/>
                    <a:pt x="2" y="34"/>
                    <a:pt x="6" y="34"/>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007" name="Google Shape;5007;p14"/>
            <p:cNvSpPr/>
            <p:nvPr/>
          </p:nvSpPr>
          <p:spPr>
            <a:xfrm>
              <a:off x="2132655" y="6327826"/>
              <a:ext cx="129936" cy="141749"/>
            </a:xfrm>
            <a:custGeom>
              <a:rect b="b" l="l" r="r" t="t"/>
              <a:pathLst>
                <a:path extrusionOk="0" h="32" w="31">
                  <a:moveTo>
                    <a:pt x="19" y="29"/>
                  </a:moveTo>
                  <a:cubicBezTo>
                    <a:pt x="23" y="26"/>
                    <a:pt x="19" y="23"/>
                    <a:pt x="21" y="21"/>
                  </a:cubicBezTo>
                  <a:cubicBezTo>
                    <a:pt x="23" y="19"/>
                    <a:pt x="26" y="23"/>
                    <a:pt x="29" y="20"/>
                  </a:cubicBezTo>
                  <a:cubicBezTo>
                    <a:pt x="31" y="17"/>
                    <a:pt x="27" y="9"/>
                    <a:pt x="0" y="0"/>
                  </a:cubicBezTo>
                  <a:cubicBezTo>
                    <a:pt x="10" y="28"/>
                    <a:pt x="16" y="32"/>
                    <a:pt x="19" y="29"/>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008" name="Google Shape;5008;p14"/>
            <p:cNvSpPr/>
            <p:nvPr/>
          </p:nvSpPr>
          <p:spPr>
            <a:xfrm>
              <a:off x="2132655" y="6275852"/>
              <a:ext cx="141749" cy="111037"/>
            </a:xfrm>
            <a:custGeom>
              <a:rect b="b" l="l" r="r" t="t"/>
              <a:pathLst>
                <a:path extrusionOk="0" h="25" w="34">
                  <a:moveTo>
                    <a:pt x="34" y="19"/>
                  </a:moveTo>
                  <a:cubicBezTo>
                    <a:pt x="34" y="14"/>
                    <a:pt x="30" y="15"/>
                    <a:pt x="30" y="12"/>
                  </a:cubicBezTo>
                  <a:cubicBezTo>
                    <a:pt x="30" y="9"/>
                    <a:pt x="34" y="10"/>
                    <a:pt x="34" y="6"/>
                  </a:cubicBezTo>
                  <a:cubicBezTo>
                    <a:pt x="34" y="1"/>
                    <a:pt x="26" y="0"/>
                    <a:pt x="0" y="12"/>
                  </a:cubicBezTo>
                  <a:cubicBezTo>
                    <a:pt x="27" y="25"/>
                    <a:pt x="34" y="23"/>
                    <a:pt x="34" y="19"/>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009" name="Google Shape;5009;p14"/>
            <p:cNvSpPr/>
            <p:nvPr/>
          </p:nvSpPr>
          <p:spPr>
            <a:xfrm>
              <a:off x="2132655" y="6186077"/>
              <a:ext cx="129936" cy="141749"/>
            </a:xfrm>
            <a:custGeom>
              <a:rect b="b" l="l" r="r" t="t"/>
              <a:pathLst>
                <a:path extrusionOk="0" h="32" w="31">
                  <a:moveTo>
                    <a:pt x="29" y="12"/>
                  </a:moveTo>
                  <a:cubicBezTo>
                    <a:pt x="26" y="9"/>
                    <a:pt x="23" y="13"/>
                    <a:pt x="21" y="11"/>
                  </a:cubicBezTo>
                  <a:cubicBezTo>
                    <a:pt x="19" y="9"/>
                    <a:pt x="23" y="6"/>
                    <a:pt x="19" y="3"/>
                  </a:cubicBezTo>
                  <a:cubicBezTo>
                    <a:pt x="16" y="0"/>
                    <a:pt x="9" y="5"/>
                    <a:pt x="0" y="32"/>
                  </a:cubicBezTo>
                  <a:cubicBezTo>
                    <a:pt x="28" y="22"/>
                    <a:pt x="31" y="16"/>
                    <a:pt x="29" y="12"/>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010" name="Google Shape;5010;p14"/>
            <p:cNvSpPr/>
            <p:nvPr/>
          </p:nvSpPr>
          <p:spPr>
            <a:xfrm>
              <a:off x="2066505" y="6256952"/>
              <a:ext cx="129936" cy="141749"/>
            </a:xfrm>
            <a:prstGeom prst="ellipse">
              <a:avLst/>
            </a:prstGeom>
            <a:solidFill>
              <a:srgbClr val="FFC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011" name="Google Shape;5011;p14"/>
            <p:cNvSpPr/>
            <p:nvPr/>
          </p:nvSpPr>
          <p:spPr>
            <a:xfrm>
              <a:off x="2950073" y="5893130"/>
              <a:ext cx="103949" cy="151199"/>
            </a:xfrm>
            <a:custGeom>
              <a:rect b="b" l="l" r="r" t="t"/>
              <a:pathLst>
                <a:path extrusionOk="0" h="34" w="25">
                  <a:moveTo>
                    <a:pt x="19" y="0"/>
                  </a:moveTo>
                  <a:cubicBezTo>
                    <a:pt x="15" y="0"/>
                    <a:pt x="16" y="4"/>
                    <a:pt x="13" y="4"/>
                  </a:cubicBezTo>
                  <a:cubicBezTo>
                    <a:pt x="10" y="4"/>
                    <a:pt x="11" y="0"/>
                    <a:pt x="6" y="0"/>
                  </a:cubicBezTo>
                  <a:cubicBezTo>
                    <a:pt x="2" y="0"/>
                    <a:pt x="0" y="8"/>
                    <a:pt x="13" y="34"/>
                  </a:cubicBezTo>
                  <a:cubicBezTo>
                    <a:pt x="25" y="7"/>
                    <a:pt x="24" y="0"/>
                    <a:pt x="19" y="0"/>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012" name="Google Shape;5012;p14"/>
            <p:cNvSpPr/>
            <p:nvPr/>
          </p:nvSpPr>
          <p:spPr>
            <a:xfrm>
              <a:off x="2869748" y="5902580"/>
              <a:ext cx="134661" cy="141749"/>
            </a:xfrm>
            <a:custGeom>
              <a:rect b="b" l="l" r="r" t="t"/>
              <a:pathLst>
                <a:path extrusionOk="0" h="32" w="32">
                  <a:moveTo>
                    <a:pt x="12" y="3"/>
                  </a:moveTo>
                  <a:cubicBezTo>
                    <a:pt x="9" y="6"/>
                    <a:pt x="13" y="9"/>
                    <a:pt x="11" y="11"/>
                  </a:cubicBezTo>
                  <a:cubicBezTo>
                    <a:pt x="8" y="13"/>
                    <a:pt x="6" y="9"/>
                    <a:pt x="3" y="12"/>
                  </a:cubicBezTo>
                  <a:cubicBezTo>
                    <a:pt x="0" y="16"/>
                    <a:pt x="5" y="23"/>
                    <a:pt x="32" y="32"/>
                  </a:cubicBezTo>
                  <a:cubicBezTo>
                    <a:pt x="21" y="4"/>
                    <a:pt x="15" y="0"/>
                    <a:pt x="12" y="3"/>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013" name="Google Shape;5013;p14"/>
            <p:cNvSpPr/>
            <p:nvPr/>
          </p:nvSpPr>
          <p:spPr>
            <a:xfrm>
              <a:off x="2857936" y="5992354"/>
              <a:ext cx="146474" cy="108674"/>
            </a:xfrm>
            <a:custGeom>
              <a:rect b="b" l="l" r="r" t="t"/>
              <a:pathLst>
                <a:path extrusionOk="0" h="25" w="35">
                  <a:moveTo>
                    <a:pt x="0" y="6"/>
                  </a:moveTo>
                  <a:cubicBezTo>
                    <a:pt x="0" y="10"/>
                    <a:pt x="5" y="9"/>
                    <a:pt x="5" y="12"/>
                  </a:cubicBezTo>
                  <a:cubicBezTo>
                    <a:pt x="5" y="15"/>
                    <a:pt x="0" y="14"/>
                    <a:pt x="0" y="19"/>
                  </a:cubicBezTo>
                  <a:cubicBezTo>
                    <a:pt x="1" y="23"/>
                    <a:pt x="9" y="25"/>
                    <a:pt x="35" y="12"/>
                  </a:cubicBezTo>
                  <a:cubicBezTo>
                    <a:pt x="8" y="0"/>
                    <a:pt x="1" y="1"/>
                    <a:pt x="0" y="6"/>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014" name="Google Shape;5014;p14"/>
            <p:cNvSpPr/>
            <p:nvPr/>
          </p:nvSpPr>
          <p:spPr>
            <a:xfrm>
              <a:off x="2869748" y="6044329"/>
              <a:ext cx="134661" cy="141749"/>
            </a:xfrm>
            <a:custGeom>
              <a:rect b="b" l="l" r="r" t="t"/>
              <a:pathLst>
                <a:path extrusionOk="0" h="32" w="32">
                  <a:moveTo>
                    <a:pt x="3" y="20"/>
                  </a:moveTo>
                  <a:cubicBezTo>
                    <a:pt x="6" y="23"/>
                    <a:pt x="8" y="19"/>
                    <a:pt x="11" y="21"/>
                  </a:cubicBezTo>
                  <a:cubicBezTo>
                    <a:pt x="13" y="23"/>
                    <a:pt x="9" y="26"/>
                    <a:pt x="12" y="29"/>
                  </a:cubicBezTo>
                  <a:cubicBezTo>
                    <a:pt x="15" y="32"/>
                    <a:pt x="22" y="27"/>
                    <a:pt x="32" y="0"/>
                  </a:cubicBezTo>
                  <a:cubicBezTo>
                    <a:pt x="4" y="10"/>
                    <a:pt x="0" y="17"/>
                    <a:pt x="3" y="20"/>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015" name="Google Shape;5015;p14"/>
            <p:cNvSpPr/>
            <p:nvPr/>
          </p:nvSpPr>
          <p:spPr>
            <a:xfrm>
              <a:off x="2950073" y="6044329"/>
              <a:ext cx="103949" cy="155924"/>
            </a:xfrm>
            <a:custGeom>
              <a:rect b="b" l="l" r="r" t="t"/>
              <a:pathLst>
                <a:path extrusionOk="0" h="35" w="25">
                  <a:moveTo>
                    <a:pt x="6" y="34"/>
                  </a:moveTo>
                  <a:cubicBezTo>
                    <a:pt x="11" y="35"/>
                    <a:pt x="10" y="30"/>
                    <a:pt x="13" y="30"/>
                  </a:cubicBezTo>
                  <a:cubicBezTo>
                    <a:pt x="16" y="30"/>
                    <a:pt x="15" y="35"/>
                    <a:pt x="19" y="34"/>
                  </a:cubicBezTo>
                  <a:cubicBezTo>
                    <a:pt x="24" y="34"/>
                    <a:pt x="25" y="26"/>
                    <a:pt x="13" y="0"/>
                  </a:cubicBezTo>
                  <a:cubicBezTo>
                    <a:pt x="0" y="27"/>
                    <a:pt x="2" y="34"/>
                    <a:pt x="6" y="34"/>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016" name="Google Shape;5016;p14"/>
            <p:cNvSpPr/>
            <p:nvPr/>
          </p:nvSpPr>
          <p:spPr>
            <a:xfrm>
              <a:off x="3004410" y="6044329"/>
              <a:ext cx="129936" cy="141749"/>
            </a:xfrm>
            <a:custGeom>
              <a:rect b="b" l="l" r="r" t="t"/>
              <a:pathLst>
                <a:path extrusionOk="0" h="32" w="31">
                  <a:moveTo>
                    <a:pt x="19" y="29"/>
                  </a:moveTo>
                  <a:cubicBezTo>
                    <a:pt x="23" y="26"/>
                    <a:pt x="19" y="23"/>
                    <a:pt x="21" y="21"/>
                  </a:cubicBezTo>
                  <a:cubicBezTo>
                    <a:pt x="23" y="19"/>
                    <a:pt x="26" y="23"/>
                    <a:pt x="29" y="20"/>
                  </a:cubicBezTo>
                  <a:cubicBezTo>
                    <a:pt x="31" y="17"/>
                    <a:pt x="27" y="9"/>
                    <a:pt x="0" y="0"/>
                  </a:cubicBezTo>
                  <a:cubicBezTo>
                    <a:pt x="10" y="28"/>
                    <a:pt x="16" y="32"/>
                    <a:pt x="19" y="29"/>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017" name="Google Shape;5017;p14"/>
            <p:cNvSpPr/>
            <p:nvPr/>
          </p:nvSpPr>
          <p:spPr>
            <a:xfrm>
              <a:off x="3004410" y="5992354"/>
              <a:ext cx="141749" cy="108674"/>
            </a:xfrm>
            <a:custGeom>
              <a:rect b="b" l="l" r="r" t="t"/>
              <a:pathLst>
                <a:path extrusionOk="0" h="25" w="34">
                  <a:moveTo>
                    <a:pt x="34" y="19"/>
                  </a:moveTo>
                  <a:cubicBezTo>
                    <a:pt x="34" y="14"/>
                    <a:pt x="30" y="15"/>
                    <a:pt x="30" y="12"/>
                  </a:cubicBezTo>
                  <a:cubicBezTo>
                    <a:pt x="30" y="9"/>
                    <a:pt x="34" y="10"/>
                    <a:pt x="34" y="6"/>
                  </a:cubicBezTo>
                  <a:cubicBezTo>
                    <a:pt x="34" y="1"/>
                    <a:pt x="26" y="0"/>
                    <a:pt x="0" y="12"/>
                  </a:cubicBezTo>
                  <a:cubicBezTo>
                    <a:pt x="27" y="25"/>
                    <a:pt x="34" y="23"/>
                    <a:pt x="34" y="19"/>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018" name="Google Shape;5018;p14"/>
            <p:cNvSpPr/>
            <p:nvPr/>
          </p:nvSpPr>
          <p:spPr>
            <a:xfrm>
              <a:off x="3004410" y="5902580"/>
              <a:ext cx="129936" cy="141749"/>
            </a:xfrm>
            <a:custGeom>
              <a:rect b="b" l="l" r="r" t="t"/>
              <a:pathLst>
                <a:path extrusionOk="0" h="32" w="31">
                  <a:moveTo>
                    <a:pt x="29" y="12"/>
                  </a:moveTo>
                  <a:cubicBezTo>
                    <a:pt x="26" y="9"/>
                    <a:pt x="23" y="13"/>
                    <a:pt x="21" y="11"/>
                  </a:cubicBezTo>
                  <a:cubicBezTo>
                    <a:pt x="19" y="9"/>
                    <a:pt x="23" y="6"/>
                    <a:pt x="19" y="3"/>
                  </a:cubicBezTo>
                  <a:cubicBezTo>
                    <a:pt x="16" y="0"/>
                    <a:pt x="9" y="5"/>
                    <a:pt x="0" y="32"/>
                  </a:cubicBezTo>
                  <a:cubicBezTo>
                    <a:pt x="28" y="22"/>
                    <a:pt x="31" y="16"/>
                    <a:pt x="29" y="12"/>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019" name="Google Shape;5019;p14"/>
            <p:cNvSpPr/>
            <p:nvPr/>
          </p:nvSpPr>
          <p:spPr>
            <a:xfrm>
              <a:off x="2935898" y="5973454"/>
              <a:ext cx="129936" cy="141749"/>
            </a:xfrm>
            <a:prstGeom prst="ellipse">
              <a:avLst/>
            </a:prstGeom>
            <a:solidFill>
              <a:srgbClr val="FFC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020" name="Google Shape;5020;p14"/>
            <p:cNvSpPr/>
            <p:nvPr/>
          </p:nvSpPr>
          <p:spPr>
            <a:xfrm>
              <a:off x="2564988" y="5734844"/>
              <a:ext cx="103949" cy="151199"/>
            </a:xfrm>
            <a:custGeom>
              <a:rect b="b" l="l" r="r" t="t"/>
              <a:pathLst>
                <a:path extrusionOk="0" h="34" w="25">
                  <a:moveTo>
                    <a:pt x="19" y="0"/>
                  </a:moveTo>
                  <a:cubicBezTo>
                    <a:pt x="15" y="0"/>
                    <a:pt x="16" y="4"/>
                    <a:pt x="13" y="4"/>
                  </a:cubicBezTo>
                  <a:cubicBezTo>
                    <a:pt x="10" y="4"/>
                    <a:pt x="11" y="0"/>
                    <a:pt x="6" y="0"/>
                  </a:cubicBezTo>
                  <a:cubicBezTo>
                    <a:pt x="2" y="0"/>
                    <a:pt x="0" y="8"/>
                    <a:pt x="13" y="34"/>
                  </a:cubicBezTo>
                  <a:cubicBezTo>
                    <a:pt x="25" y="7"/>
                    <a:pt x="24" y="0"/>
                    <a:pt x="19" y="0"/>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021" name="Google Shape;5021;p14"/>
            <p:cNvSpPr/>
            <p:nvPr/>
          </p:nvSpPr>
          <p:spPr>
            <a:xfrm>
              <a:off x="2484664" y="5741931"/>
              <a:ext cx="134661" cy="144111"/>
            </a:xfrm>
            <a:custGeom>
              <a:rect b="b" l="l" r="r" t="t"/>
              <a:pathLst>
                <a:path extrusionOk="0" h="32" w="32">
                  <a:moveTo>
                    <a:pt x="12" y="3"/>
                  </a:moveTo>
                  <a:cubicBezTo>
                    <a:pt x="9" y="6"/>
                    <a:pt x="13" y="9"/>
                    <a:pt x="11" y="11"/>
                  </a:cubicBezTo>
                  <a:cubicBezTo>
                    <a:pt x="8" y="13"/>
                    <a:pt x="6" y="9"/>
                    <a:pt x="3" y="12"/>
                  </a:cubicBezTo>
                  <a:cubicBezTo>
                    <a:pt x="0" y="16"/>
                    <a:pt x="5" y="23"/>
                    <a:pt x="32" y="32"/>
                  </a:cubicBezTo>
                  <a:cubicBezTo>
                    <a:pt x="21" y="4"/>
                    <a:pt x="15" y="0"/>
                    <a:pt x="12" y="3"/>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022" name="Google Shape;5022;p14"/>
            <p:cNvSpPr/>
            <p:nvPr/>
          </p:nvSpPr>
          <p:spPr>
            <a:xfrm>
              <a:off x="2472852" y="5831705"/>
              <a:ext cx="146474" cy="111037"/>
            </a:xfrm>
            <a:custGeom>
              <a:rect b="b" l="l" r="r" t="t"/>
              <a:pathLst>
                <a:path extrusionOk="0" h="25" w="35">
                  <a:moveTo>
                    <a:pt x="0" y="6"/>
                  </a:moveTo>
                  <a:cubicBezTo>
                    <a:pt x="0" y="10"/>
                    <a:pt x="5" y="9"/>
                    <a:pt x="5" y="12"/>
                  </a:cubicBezTo>
                  <a:cubicBezTo>
                    <a:pt x="5" y="15"/>
                    <a:pt x="0" y="14"/>
                    <a:pt x="0" y="19"/>
                  </a:cubicBezTo>
                  <a:cubicBezTo>
                    <a:pt x="1" y="23"/>
                    <a:pt x="9" y="25"/>
                    <a:pt x="35" y="12"/>
                  </a:cubicBezTo>
                  <a:cubicBezTo>
                    <a:pt x="8" y="0"/>
                    <a:pt x="1" y="1"/>
                    <a:pt x="0" y="6"/>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023" name="Google Shape;5023;p14"/>
            <p:cNvSpPr/>
            <p:nvPr/>
          </p:nvSpPr>
          <p:spPr>
            <a:xfrm>
              <a:off x="2484664" y="5886042"/>
              <a:ext cx="134661" cy="141749"/>
            </a:xfrm>
            <a:custGeom>
              <a:rect b="b" l="l" r="r" t="t"/>
              <a:pathLst>
                <a:path extrusionOk="0" h="32" w="32">
                  <a:moveTo>
                    <a:pt x="3" y="20"/>
                  </a:moveTo>
                  <a:cubicBezTo>
                    <a:pt x="6" y="23"/>
                    <a:pt x="8" y="19"/>
                    <a:pt x="11" y="21"/>
                  </a:cubicBezTo>
                  <a:cubicBezTo>
                    <a:pt x="13" y="23"/>
                    <a:pt x="9" y="26"/>
                    <a:pt x="12" y="29"/>
                  </a:cubicBezTo>
                  <a:cubicBezTo>
                    <a:pt x="15" y="32"/>
                    <a:pt x="22" y="27"/>
                    <a:pt x="32" y="0"/>
                  </a:cubicBezTo>
                  <a:cubicBezTo>
                    <a:pt x="4" y="10"/>
                    <a:pt x="0" y="17"/>
                    <a:pt x="3" y="20"/>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024" name="Google Shape;5024;p14"/>
            <p:cNvSpPr/>
            <p:nvPr/>
          </p:nvSpPr>
          <p:spPr>
            <a:xfrm>
              <a:off x="2564988" y="5886042"/>
              <a:ext cx="103949" cy="153561"/>
            </a:xfrm>
            <a:custGeom>
              <a:rect b="b" l="l" r="r" t="t"/>
              <a:pathLst>
                <a:path extrusionOk="0" h="35" w="25">
                  <a:moveTo>
                    <a:pt x="6" y="34"/>
                  </a:moveTo>
                  <a:cubicBezTo>
                    <a:pt x="11" y="35"/>
                    <a:pt x="10" y="30"/>
                    <a:pt x="13" y="30"/>
                  </a:cubicBezTo>
                  <a:cubicBezTo>
                    <a:pt x="16" y="30"/>
                    <a:pt x="15" y="35"/>
                    <a:pt x="19" y="34"/>
                  </a:cubicBezTo>
                  <a:cubicBezTo>
                    <a:pt x="24" y="34"/>
                    <a:pt x="25" y="26"/>
                    <a:pt x="13" y="0"/>
                  </a:cubicBezTo>
                  <a:cubicBezTo>
                    <a:pt x="0" y="27"/>
                    <a:pt x="2" y="34"/>
                    <a:pt x="6" y="34"/>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025" name="Google Shape;5025;p14"/>
            <p:cNvSpPr/>
            <p:nvPr/>
          </p:nvSpPr>
          <p:spPr>
            <a:xfrm>
              <a:off x="2619325" y="5886042"/>
              <a:ext cx="129936" cy="141749"/>
            </a:xfrm>
            <a:custGeom>
              <a:rect b="b" l="l" r="r" t="t"/>
              <a:pathLst>
                <a:path extrusionOk="0" h="32" w="31">
                  <a:moveTo>
                    <a:pt x="19" y="29"/>
                  </a:moveTo>
                  <a:cubicBezTo>
                    <a:pt x="23" y="26"/>
                    <a:pt x="19" y="23"/>
                    <a:pt x="21" y="21"/>
                  </a:cubicBezTo>
                  <a:cubicBezTo>
                    <a:pt x="23" y="19"/>
                    <a:pt x="26" y="23"/>
                    <a:pt x="29" y="20"/>
                  </a:cubicBezTo>
                  <a:cubicBezTo>
                    <a:pt x="31" y="17"/>
                    <a:pt x="27" y="9"/>
                    <a:pt x="0" y="0"/>
                  </a:cubicBezTo>
                  <a:cubicBezTo>
                    <a:pt x="10" y="28"/>
                    <a:pt x="16" y="32"/>
                    <a:pt x="19" y="29"/>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026" name="Google Shape;5026;p14"/>
            <p:cNvSpPr/>
            <p:nvPr/>
          </p:nvSpPr>
          <p:spPr>
            <a:xfrm>
              <a:off x="2619325" y="5831705"/>
              <a:ext cx="141749" cy="111037"/>
            </a:xfrm>
            <a:custGeom>
              <a:rect b="b" l="l" r="r" t="t"/>
              <a:pathLst>
                <a:path extrusionOk="0" h="25" w="34">
                  <a:moveTo>
                    <a:pt x="34" y="19"/>
                  </a:moveTo>
                  <a:cubicBezTo>
                    <a:pt x="34" y="14"/>
                    <a:pt x="30" y="15"/>
                    <a:pt x="30" y="12"/>
                  </a:cubicBezTo>
                  <a:cubicBezTo>
                    <a:pt x="30" y="9"/>
                    <a:pt x="34" y="10"/>
                    <a:pt x="34" y="6"/>
                  </a:cubicBezTo>
                  <a:cubicBezTo>
                    <a:pt x="34" y="1"/>
                    <a:pt x="26" y="0"/>
                    <a:pt x="0" y="12"/>
                  </a:cubicBezTo>
                  <a:cubicBezTo>
                    <a:pt x="27" y="25"/>
                    <a:pt x="34" y="23"/>
                    <a:pt x="34" y="19"/>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027" name="Google Shape;5027;p14"/>
            <p:cNvSpPr/>
            <p:nvPr/>
          </p:nvSpPr>
          <p:spPr>
            <a:xfrm>
              <a:off x="2619325" y="5741931"/>
              <a:ext cx="129936" cy="144111"/>
            </a:xfrm>
            <a:custGeom>
              <a:rect b="b" l="l" r="r" t="t"/>
              <a:pathLst>
                <a:path extrusionOk="0" h="32" w="31">
                  <a:moveTo>
                    <a:pt x="29" y="12"/>
                  </a:moveTo>
                  <a:cubicBezTo>
                    <a:pt x="26" y="9"/>
                    <a:pt x="23" y="13"/>
                    <a:pt x="21" y="11"/>
                  </a:cubicBezTo>
                  <a:cubicBezTo>
                    <a:pt x="19" y="9"/>
                    <a:pt x="23" y="6"/>
                    <a:pt x="19" y="3"/>
                  </a:cubicBezTo>
                  <a:cubicBezTo>
                    <a:pt x="16" y="0"/>
                    <a:pt x="9" y="5"/>
                    <a:pt x="0" y="32"/>
                  </a:cubicBezTo>
                  <a:cubicBezTo>
                    <a:pt x="28" y="22"/>
                    <a:pt x="31" y="16"/>
                    <a:pt x="29" y="12"/>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028" name="Google Shape;5028;p14"/>
            <p:cNvSpPr/>
            <p:nvPr/>
          </p:nvSpPr>
          <p:spPr>
            <a:xfrm>
              <a:off x="2550814" y="5812806"/>
              <a:ext cx="129936" cy="144111"/>
            </a:xfrm>
            <a:prstGeom prst="ellipse">
              <a:avLst/>
            </a:prstGeom>
            <a:solidFill>
              <a:srgbClr val="FFC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029" name="Google Shape;5029;p14"/>
            <p:cNvSpPr/>
            <p:nvPr/>
          </p:nvSpPr>
          <p:spPr>
            <a:xfrm>
              <a:off x="299371" y="6093940"/>
              <a:ext cx="489033" cy="562270"/>
            </a:xfrm>
            <a:custGeom>
              <a:rect b="b" l="l" r="r" t="t"/>
              <a:pathLst>
                <a:path extrusionOk="0" h="127" w="117">
                  <a:moveTo>
                    <a:pt x="0" y="124"/>
                  </a:moveTo>
                  <a:cubicBezTo>
                    <a:pt x="0" y="124"/>
                    <a:pt x="0" y="123"/>
                    <a:pt x="1" y="122"/>
                  </a:cubicBezTo>
                  <a:cubicBezTo>
                    <a:pt x="1" y="120"/>
                    <a:pt x="1" y="118"/>
                    <a:pt x="2" y="116"/>
                  </a:cubicBezTo>
                  <a:cubicBezTo>
                    <a:pt x="3" y="111"/>
                    <a:pt x="6" y="104"/>
                    <a:pt x="9" y="95"/>
                  </a:cubicBezTo>
                  <a:cubicBezTo>
                    <a:pt x="12" y="87"/>
                    <a:pt x="16" y="78"/>
                    <a:pt x="21" y="69"/>
                  </a:cubicBezTo>
                  <a:cubicBezTo>
                    <a:pt x="24" y="64"/>
                    <a:pt x="27" y="59"/>
                    <a:pt x="30" y="54"/>
                  </a:cubicBezTo>
                  <a:cubicBezTo>
                    <a:pt x="33" y="50"/>
                    <a:pt x="36" y="45"/>
                    <a:pt x="40" y="41"/>
                  </a:cubicBezTo>
                  <a:cubicBezTo>
                    <a:pt x="44" y="36"/>
                    <a:pt x="48" y="32"/>
                    <a:pt x="52" y="29"/>
                  </a:cubicBezTo>
                  <a:cubicBezTo>
                    <a:pt x="56" y="25"/>
                    <a:pt x="61" y="21"/>
                    <a:pt x="65" y="18"/>
                  </a:cubicBezTo>
                  <a:cubicBezTo>
                    <a:pt x="67" y="17"/>
                    <a:pt x="70" y="16"/>
                    <a:pt x="72" y="14"/>
                  </a:cubicBezTo>
                  <a:cubicBezTo>
                    <a:pt x="74" y="13"/>
                    <a:pt x="76" y="12"/>
                    <a:pt x="78" y="11"/>
                  </a:cubicBezTo>
                  <a:cubicBezTo>
                    <a:pt x="83" y="9"/>
                    <a:pt x="87" y="7"/>
                    <a:pt x="91" y="6"/>
                  </a:cubicBezTo>
                  <a:cubicBezTo>
                    <a:pt x="94" y="4"/>
                    <a:pt x="98" y="3"/>
                    <a:pt x="101" y="3"/>
                  </a:cubicBezTo>
                  <a:cubicBezTo>
                    <a:pt x="105" y="2"/>
                    <a:pt x="107" y="1"/>
                    <a:pt x="110" y="1"/>
                  </a:cubicBezTo>
                  <a:cubicBezTo>
                    <a:pt x="114" y="0"/>
                    <a:pt x="117" y="0"/>
                    <a:pt x="117" y="0"/>
                  </a:cubicBezTo>
                  <a:cubicBezTo>
                    <a:pt x="117" y="0"/>
                    <a:pt x="114" y="1"/>
                    <a:pt x="110" y="3"/>
                  </a:cubicBezTo>
                  <a:cubicBezTo>
                    <a:pt x="108" y="4"/>
                    <a:pt x="105" y="5"/>
                    <a:pt x="103" y="6"/>
                  </a:cubicBezTo>
                  <a:cubicBezTo>
                    <a:pt x="100" y="8"/>
                    <a:pt x="97" y="9"/>
                    <a:pt x="93" y="12"/>
                  </a:cubicBezTo>
                  <a:cubicBezTo>
                    <a:pt x="90" y="14"/>
                    <a:pt x="87" y="16"/>
                    <a:pt x="84" y="19"/>
                  </a:cubicBezTo>
                  <a:cubicBezTo>
                    <a:pt x="82" y="21"/>
                    <a:pt x="80" y="22"/>
                    <a:pt x="79" y="24"/>
                  </a:cubicBezTo>
                  <a:cubicBezTo>
                    <a:pt x="77" y="25"/>
                    <a:pt x="75" y="27"/>
                    <a:pt x="74" y="29"/>
                  </a:cubicBezTo>
                  <a:cubicBezTo>
                    <a:pt x="71" y="32"/>
                    <a:pt x="68" y="36"/>
                    <a:pt x="65" y="40"/>
                  </a:cubicBezTo>
                  <a:cubicBezTo>
                    <a:pt x="63" y="44"/>
                    <a:pt x="60" y="48"/>
                    <a:pt x="58" y="53"/>
                  </a:cubicBezTo>
                  <a:cubicBezTo>
                    <a:pt x="49" y="70"/>
                    <a:pt x="45" y="90"/>
                    <a:pt x="44" y="104"/>
                  </a:cubicBezTo>
                  <a:cubicBezTo>
                    <a:pt x="43" y="111"/>
                    <a:pt x="43" y="117"/>
                    <a:pt x="43" y="122"/>
                  </a:cubicBezTo>
                  <a:cubicBezTo>
                    <a:pt x="43" y="124"/>
                    <a:pt x="43" y="125"/>
                    <a:pt x="43" y="126"/>
                  </a:cubicBezTo>
                  <a:cubicBezTo>
                    <a:pt x="43" y="127"/>
                    <a:pt x="43" y="127"/>
                    <a:pt x="43" y="127"/>
                  </a:cubicBezTo>
                  <a:cubicBezTo>
                    <a:pt x="43" y="127"/>
                    <a:pt x="43" y="127"/>
                    <a:pt x="43" y="127"/>
                  </a:cubicBezTo>
                  <a:lnTo>
                    <a:pt x="0" y="124"/>
                  </a:lnTo>
                  <a:close/>
                </a:path>
              </a:pathLst>
            </a:cu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030" name="Google Shape;5030;p14"/>
            <p:cNvSpPr/>
            <p:nvPr/>
          </p:nvSpPr>
          <p:spPr>
            <a:xfrm>
              <a:off x="34773" y="6093940"/>
              <a:ext cx="486671" cy="562270"/>
            </a:xfrm>
            <a:custGeom>
              <a:rect b="b" l="l" r="r" t="t"/>
              <a:pathLst>
                <a:path extrusionOk="0" h="127" w="116">
                  <a:moveTo>
                    <a:pt x="74" y="127"/>
                  </a:moveTo>
                  <a:cubicBezTo>
                    <a:pt x="74" y="127"/>
                    <a:pt x="74" y="127"/>
                    <a:pt x="74" y="127"/>
                  </a:cubicBezTo>
                  <a:cubicBezTo>
                    <a:pt x="74" y="127"/>
                    <a:pt x="74" y="127"/>
                    <a:pt x="74" y="126"/>
                  </a:cubicBezTo>
                  <a:cubicBezTo>
                    <a:pt x="74" y="125"/>
                    <a:pt x="74" y="124"/>
                    <a:pt x="74" y="122"/>
                  </a:cubicBezTo>
                  <a:cubicBezTo>
                    <a:pt x="74" y="117"/>
                    <a:pt x="74" y="111"/>
                    <a:pt x="73" y="104"/>
                  </a:cubicBezTo>
                  <a:cubicBezTo>
                    <a:pt x="72" y="90"/>
                    <a:pt x="67" y="70"/>
                    <a:pt x="59" y="53"/>
                  </a:cubicBezTo>
                  <a:cubicBezTo>
                    <a:pt x="57" y="48"/>
                    <a:pt x="54" y="44"/>
                    <a:pt x="51" y="40"/>
                  </a:cubicBezTo>
                  <a:cubicBezTo>
                    <a:pt x="49" y="36"/>
                    <a:pt x="46" y="32"/>
                    <a:pt x="43" y="29"/>
                  </a:cubicBezTo>
                  <a:cubicBezTo>
                    <a:pt x="41" y="27"/>
                    <a:pt x="39" y="25"/>
                    <a:pt x="38" y="24"/>
                  </a:cubicBezTo>
                  <a:cubicBezTo>
                    <a:pt x="36" y="22"/>
                    <a:pt x="35" y="21"/>
                    <a:pt x="33" y="19"/>
                  </a:cubicBezTo>
                  <a:cubicBezTo>
                    <a:pt x="30" y="16"/>
                    <a:pt x="26" y="14"/>
                    <a:pt x="23" y="12"/>
                  </a:cubicBezTo>
                  <a:cubicBezTo>
                    <a:pt x="20" y="9"/>
                    <a:pt x="17" y="8"/>
                    <a:pt x="14" y="6"/>
                  </a:cubicBezTo>
                  <a:cubicBezTo>
                    <a:pt x="11" y="5"/>
                    <a:pt x="9" y="4"/>
                    <a:pt x="7" y="3"/>
                  </a:cubicBezTo>
                  <a:cubicBezTo>
                    <a:pt x="2" y="1"/>
                    <a:pt x="0" y="0"/>
                    <a:pt x="0" y="0"/>
                  </a:cubicBezTo>
                  <a:cubicBezTo>
                    <a:pt x="0" y="0"/>
                    <a:pt x="2" y="0"/>
                    <a:pt x="7" y="1"/>
                  </a:cubicBezTo>
                  <a:cubicBezTo>
                    <a:pt x="9" y="1"/>
                    <a:pt x="12" y="2"/>
                    <a:pt x="15" y="3"/>
                  </a:cubicBezTo>
                  <a:cubicBezTo>
                    <a:pt x="19" y="3"/>
                    <a:pt x="22" y="4"/>
                    <a:pt x="26" y="6"/>
                  </a:cubicBezTo>
                  <a:cubicBezTo>
                    <a:pt x="30" y="7"/>
                    <a:pt x="34" y="9"/>
                    <a:pt x="38" y="11"/>
                  </a:cubicBezTo>
                  <a:cubicBezTo>
                    <a:pt x="41" y="12"/>
                    <a:pt x="43" y="13"/>
                    <a:pt x="45" y="14"/>
                  </a:cubicBezTo>
                  <a:cubicBezTo>
                    <a:pt x="47" y="16"/>
                    <a:pt x="49" y="17"/>
                    <a:pt x="52" y="18"/>
                  </a:cubicBezTo>
                  <a:cubicBezTo>
                    <a:pt x="56" y="21"/>
                    <a:pt x="60" y="25"/>
                    <a:pt x="64" y="29"/>
                  </a:cubicBezTo>
                  <a:cubicBezTo>
                    <a:pt x="69" y="32"/>
                    <a:pt x="73" y="36"/>
                    <a:pt x="76" y="41"/>
                  </a:cubicBezTo>
                  <a:cubicBezTo>
                    <a:pt x="80" y="45"/>
                    <a:pt x="84" y="50"/>
                    <a:pt x="87" y="54"/>
                  </a:cubicBezTo>
                  <a:cubicBezTo>
                    <a:pt x="90" y="59"/>
                    <a:pt x="93" y="64"/>
                    <a:pt x="96" y="69"/>
                  </a:cubicBezTo>
                  <a:cubicBezTo>
                    <a:pt x="101" y="78"/>
                    <a:pt x="105" y="87"/>
                    <a:pt x="108" y="95"/>
                  </a:cubicBezTo>
                  <a:cubicBezTo>
                    <a:pt x="111" y="104"/>
                    <a:pt x="113" y="111"/>
                    <a:pt x="114" y="116"/>
                  </a:cubicBezTo>
                  <a:cubicBezTo>
                    <a:pt x="115" y="118"/>
                    <a:pt x="116" y="120"/>
                    <a:pt x="116" y="122"/>
                  </a:cubicBezTo>
                  <a:cubicBezTo>
                    <a:pt x="116" y="123"/>
                    <a:pt x="116" y="124"/>
                    <a:pt x="116" y="124"/>
                  </a:cubicBezTo>
                  <a:lnTo>
                    <a:pt x="74" y="127"/>
                  </a:lnTo>
                  <a:close/>
                </a:path>
              </a:pathLst>
            </a:cu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031" name="Google Shape;5031;p14"/>
            <p:cNvSpPr/>
            <p:nvPr/>
          </p:nvSpPr>
          <p:spPr>
            <a:xfrm>
              <a:off x="320633" y="6337275"/>
              <a:ext cx="500846" cy="323660"/>
            </a:xfrm>
            <a:custGeom>
              <a:rect b="b" l="l" r="r" t="t"/>
              <a:pathLst>
                <a:path extrusionOk="0" h="73" w="120">
                  <a:moveTo>
                    <a:pt x="0" y="65"/>
                  </a:moveTo>
                  <a:cubicBezTo>
                    <a:pt x="1" y="65"/>
                    <a:pt x="1" y="65"/>
                    <a:pt x="1" y="65"/>
                  </a:cubicBezTo>
                  <a:cubicBezTo>
                    <a:pt x="1" y="65"/>
                    <a:pt x="1" y="64"/>
                    <a:pt x="1" y="64"/>
                  </a:cubicBezTo>
                  <a:cubicBezTo>
                    <a:pt x="1" y="63"/>
                    <a:pt x="2" y="62"/>
                    <a:pt x="2" y="61"/>
                  </a:cubicBezTo>
                  <a:cubicBezTo>
                    <a:pt x="2" y="60"/>
                    <a:pt x="3" y="59"/>
                    <a:pt x="3" y="58"/>
                  </a:cubicBezTo>
                  <a:cubicBezTo>
                    <a:pt x="4" y="56"/>
                    <a:pt x="5" y="53"/>
                    <a:pt x="7" y="51"/>
                  </a:cubicBezTo>
                  <a:cubicBezTo>
                    <a:pt x="8" y="48"/>
                    <a:pt x="10" y="45"/>
                    <a:pt x="12" y="42"/>
                  </a:cubicBezTo>
                  <a:cubicBezTo>
                    <a:pt x="14" y="39"/>
                    <a:pt x="17" y="36"/>
                    <a:pt x="19" y="33"/>
                  </a:cubicBezTo>
                  <a:cubicBezTo>
                    <a:pt x="22" y="30"/>
                    <a:pt x="25" y="26"/>
                    <a:pt x="29" y="23"/>
                  </a:cubicBezTo>
                  <a:cubicBezTo>
                    <a:pt x="31" y="22"/>
                    <a:pt x="32" y="21"/>
                    <a:pt x="34" y="19"/>
                  </a:cubicBezTo>
                  <a:cubicBezTo>
                    <a:pt x="36" y="18"/>
                    <a:pt x="38" y="17"/>
                    <a:pt x="40" y="15"/>
                  </a:cubicBezTo>
                  <a:cubicBezTo>
                    <a:pt x="42" y="14"/>
                    <a:pt x="44" y="13"/>
                    <a:pt x="46" y="12"/>
                  </a:cubicBezTo>
                  <a:cubicBezTo>
                    <a:pt x="52" y="9"/>
                    <a:pt x="52" y="9"/>
                    <a:pt x="52" y="9"/>
                  </a:cubicBezTo>
                  <a:cubicBezTo>
                    <a:pt x="56" y="7"/>
                    <a:pt x="60" y="5"/>
                    <a:pt x="65" y="4"/>
                  </a:cubicBezTo>
                  <a:cubicBezTo>
                    <a:pt x="69" y="3"/>
                    <a:pt x="73" y="2"/>
                    <a:pt x="77" y="1"/>
                  </a:cubicBezTo>
                  <a:cubicBezTo>
                    <a:pt x="81" y="1"/>
                    <a:pt x="85" y="0"/>
                    <a:pt x="89" y="0"/>
                  </a:cubicBezTo>
                  <a:cubicBezTo>
                    <a:pt x="92" y="0"/>
                    <a:pt x="96" y="0"/>
                    <a:pt x="99" y="0"/>
                  </a:cubicBezTo>
                  <a:cubicBezTo>
                    <a:pt x="101" y="0"/>
                    <a:pt x="102" y="0"/>
                    <a:pt x="103" y="0"/>
                  </a:cubicBezTo>
                  <a:cubicBezTo>
                    <a:pt x="105" y="0"/>
                    <a:pt x="106" y="0"/>
                    <a:pt x="107" y="1"/>
                  </a:cubicBezTo>
                  <a:cubicBezTo>
                    <a:pt x="110" y="1"/>
                    <a:pt x="112" y="1"/>
                    <a:pt x="114" y="1"/>
                  </a:cubicBezTo>
                  <a:cubicBezTo>
                    <a:pt x="117" y="2"/>
                    <a:pt x="120" y="2"/>
                    <a:pt x="120" y="2"/>
                  </a:cubicBezTo>
                  <a:cubicBezTo>
                    <a:pt x="120" y="2"/>
                    <a:pt x="117" y="2"/>
                    <a:pt x="114" y="3"/>
                  </a:cubicBezTo>
                  <a:cubicBezTo>
                    <a:pt x="112" y="4"/>
                    <a:pt x="110" y="4"/>
                    <a:pt x="108" y="5"/>
                  </a:cubicBezTo>
                  <a:cubicBezTo>
                    <a:pt x="107" y="5"/>
                    <a:pt x="105" y="5"/>
                    <a:pt x="104" y="5"/>
                  </a:cubicBezTo>
                  <a:cubicBezTo>
                    <a:pt x="103" y="6"/>
                    <a:pt x="101" y="6"/>
                    <a:pt x="100" y="7"/>
                  </a:cubicBezTo>
                  <a:cubicBezTo>
                    <a:pt x="97" y="8"/>
                    <a:pt x="94" y="9"/>
                    <a:pt x="91" y="10"/>
                  </a:cubicBezTo>
                  <a:cubicBezTo>
                    <a:pt x="88" y="11"/>
                    <a:pt x="85" y="13"/>
                    <a:pt x="81" y="14"/>
                  </a:cubicBezTo>
                  <a:cubicBezTo>
                    <a:pt x="78" y="16"/>
                    <a:pt x="75" y="18"/>
                    <a:pt x="72" y="20"/>
                  </a:cubicBezTo>
                  <a:cubicBezTo>
                    <a:pt x="69" y="22"/>
                    <a:pt x="66" y="24"/>
                    <a:pt x="63" y="27"/>
                  </a:cubicBezTo>
                  <a:cubicBezTo>
                    <a:pt x="60" y="31"/>
                    <a:pt x="60" y="31"/>
                    <a:pt x="60" y="31"/>
                  </a:cubicBezTo>
                  <a:cubicBezTo>
                    <a:pt x="58" y="32"/>
                    <a:pt x="57" y="33"/>
                    <a:pt x="56" y="34"/>
                  </a:cubicBezTo>
                  <a:cubicBezTo>
                    <a:pt x="55" y="36"/>
                    <a:pt x="54" y="37"/>
                    <a:pt x="53" y="38"/>
                  </a:cubicBezTo>
                  <a:cubicBezTo>
                    <a:pt x="52" y="40"/>
                    <a:pt x="52" y="41"/>
                    <a:pt x="51" y="43"/>
                  </a:cubicBezTo>
                  <a:cubicBezTo>
                    <a:pt x="49" y="45"/>
                    <a:pt x="48" y="48"/>
                    <a:pt x="47" y="51"/>
                  </a:cubicBezTo>
                  <a:cubicBezTo>
                    <a:pt x="46" y="53"/>
                    <a:pt x="45" y="56"/>
                    <a:pt x="44" y="58"/>
                  </a:cubicBezTo>
                  <a:cubicBezTo>
                    <a:pt x="44" y="61"/>
                    <a:pt x="43" y="63"/>
                    <a:pt x="43" y="65"/>
                  </a:cubicBezTo>
                  <a:cubicBezTo>
                    <a:pt x="43" y="67"/>
                    <a:pt x="43" y="68"/>
                    <a:pt x="42" y="69"/>
                  </a:cubicBezTo>
                  <a:cubicBezTo>
                    <a:pt x="42" y="70"/>
                    <a:pt x="42" y="71"/>
                    <a:pt x="42" y="71"/>
                  </a:cubicBezTo>
                  <a:cubicBezTo>
                    <a:pt x="42" y="71"/>
                    <a:pt x="43" y="72"/>
                    <a:pt x="43" y="72"/>
                  </a:cubicBezTo>
                  <a:cubicBezTo>
                    <a:pt x="44" y="72"/>
                    <a:pt x="44" y="72"/>
                    <a:pt x="44" y="72"/>
                  </a:cubicBezTo>
                  <a:cubicBezTo>
                    <a:pt x="44" y="72"/>
                    <a:pt x="44" y="72"/>
                    <a:pt x="44" y="72"/>
                  </a:cubicBezTo>
                  <a:cubicBezTo>
                    <a:pt x="43" y="73"/>
                    <a:pt x="43" y="73"/>
                    <a:pt x="43" y="73"/>
                  </a:cubicBezTo>
                  <a:lnTo>
                    <a:pt x="0" y="65"/>
                  </a:lnTo>
                  <a:close/>
                </a:path>
              </a:pathLst>
            </a:cu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032" name="Google Shape;5032;p14"/>
            <p:cNvSpPr/>
            <p:nvPr/>
          </p:nvSpPr>
          <p:spPr>
            <a:xfrm>
              <a:off x="-14839" y="6337275"/>
              <a:ext cx="498483" cy="323660"/>
            </a:xfrm>
            <a:custGeom>
              <a:rect b="b" l="l" r="r" t="t"/>
              <a:pathLst>
                <a:path extrusionOk="0" h="73" w="119">
                  <a:moveTo>
                    <a:pt x="77" y="73"/>
                  </a:moveTo>
                  <a:cubicBezTo>
                    <a:pt x="76" y="72"/>
                    <a:pt x="76" y="72"/>
                    <a:pt x="76" y="72"/>
                  </a:cubicBezTo>
                  <a:cubicBezTo>
                    <a:pt x="76" y="72"/>
                    <a:pt x="76" y="72"/>
                    <a:pt x="76" y="72"/>
                  </a:cubicBezTo>
                  <a:cubicBezTo>
                    <a:pt x="77" y="72"/>
                    <a:pt x="77" y="72"/>
                    <a:pt x="77" y="72"/>
                  </a:cubicBezTo>
                  <a:cubicBezTo>
                    <a:pt x="77" y="72"/>
                    <a:pt x="77" y="71"/>
                    <a:pt x="77" y="71"/>
                  </a:cubicBezTo>
                  <a:cubicBezTo>
                    <a:pt x="77" y="71"/>
                    <a:pt x="77" y="70"/>
                    <a:pt x="77" y="69"/>
                  </a:cubicBezTo>
                  <a:cubicBezTo>
                    <a:pt x="77" y="68"/>
                    <a:pt x="77" y="67"/>
                    <a:pt x="77" y="65"/>
                  </a:cubicBezTo>
                  <a:cubicBezTo>
                    <a:pt x="76" y="63"/>
                    <a:pt x="76" y="61"/>
                    <a:pt x="75" y="58"/>
                  </a:cubicBezTo>
                  <a:cubicBezTo>
                    <a:pt x="75" y="56"/>
                    <a:pt x="74" y="53"/>
                    <a:pt x="73" y="51"/>
                  </a:cubicBezTo>
                  <a:cubicBezTo>
                    <a:pt x="72" y="48"/>
                    <a:pt x="71" y="45"/>
                    <a:pt x="69" y="43"/>
                  </a:cubicBezTo>
                  <a:cubicBezTo>
                    <a:pt x="68" y="41"/>
                    <a:pt x="67" y="40"/>
                    <a:pt x="67" y="38"/>
                  </a:cubicBezTo>
                  <a:cubicBezTo>
                    <a:pt x="66" y="37"/>
                    <a:pt x="65" y="36"/>
                    <a:pt x="63" y="34"/>
                  </a:cubicBezTo>
                  <a:cubicBezTo>
                    <a:pt x="63" y="33"/>
                    <a:pt x="61" y="32"/>
                    <a:pt x="60" y="31"/>
                  </a:cubicBezTo>
                  <a:cubicBezTo>
                    <a:pt x="56" y="27"/>
                    <a:pt x="56" y="27"/>
                    <a:pt x="56" y="27"/>
                  </a:cubicBezTo>
                  <a:cubicBezTo>
                    <a:pt x="54" y="24"/>
                    <a:pt x="51" y="22"/>
                    <a:pt x="48" y="20"/>
                  </a:cubicBezTo>
                  <a:cubicBezTo>
                    <a:pt x="45" y="18"/>
                    <a:pt x="42" y="16"/>
                    <a:pt x="39" y="14"/>
                  </a:cubicBezTo>
                  <a:cubicBezTo>
                    <a:pt x="35" y="13"/>
                    <a:pt x="32" y="11"/>
                    <a:pt x="29" y="10"/>
                  </a:cubicBezTo>
                  <a:cubicBezTo>
                    <a:pt x="26" y="9"/>
                    <a:pt x="23" y="8"/>
                    <a:pt x="20" y="7"/>
                  </a:cubicBezTo>
                  <a:cubicBezTo>
                    <a:pt x="19" y="6"/>
                    <a:pt x="17" y="6"/>
                    <a:pt x="16" y="5"/>
                  </a:cubicBezTo>
                  <a:cubicBezTo>
                    <a:pt x="15" y="5"/>
                    <a:pt x="13" y="5"/>
                    <a:pt x="12" y="5"/>
                  </a:cubicBezTo>
                  <a:cubicBezTo>
                    <a:pt x="10" y="4"/>
                    <a:pt x="8" y="4"/>
                    <a:pt x="6" y="3"/>
                  </a:cubicBezTo>
                  <a:cubicBezTo>
                    <a:pt x="2" y="2"/>
                    <a:pt x="0" y="2"/>
                    <a:pt x="0" y="2"/>
                  </a:cubicBezTo>
                  <a:cubicBezTo>
                    <a:pt x="0" y="2"/>
                    <a:pt x="2" y="2"/>
                    <a:pt x="6" y="1"/>
                  </a:cubicBezTo>
                  <a:cubicBezTo>
                    <a:pt x="8" y="1"/>
                    <a:pt x="10" y="1"/>
                    <a:pt x="12" y="1"/>
                  </a:cubicBezTo>
                  <a:cubicBezTo>
                    <a:pt x="14" y="0"/>
                    <a:pt x="15" y="0"/>
                    <a:pt x="16" y="0"/>
                  </a:cubicBezTo>
                  <a:cubicBezTo>
                    <a:pt x="18" y="0"/>
                    <a:pt x="19" y="0"/>
                    <a:pt x="21" y="0"/>
                  </a:cubicBezTo>
                  <a:cubicBezTo>
                    <a:pt x="24" y="0"/>
                    <a:pt x="27" y="0"/>
                    <a:pt x="31" y="0"/>
                  </a:cubicBezTo>
                  <a:cubicBezTo>
                    <a:pt x="35" y="0"/>
                    <a:pt x="39" y="1"/>
                    <a:pt x="43" y="1"/>
                  </a:cubicBezTo>
                  <a:cubicBezTo>
                    <a:pt x="47" y="2"/>
                    <a:pt x="51" y="3"/>
                    <a:pt x="55" y="4"/>
                  </a:cubicBezTo>
                  <a:cubicBezTo>
                    <a:pt x="59" y="5"/>
                    <a:pt x="64" y="7"/>
                    <a:pt x="68" y="9"/>
                  </a:cubicBezTo>
                  <a:cubicBezTo>
                    <a:pt x="74" y="12"/>
                    <a:pt x="74" y="12"/>
                    <a:pt x="74" y="12"/>
                  </a:cubicBezTo>
                  <a:cubicBezTo>
                    <a:pt x="76" y="13"/>
                    <a:pt x="78" y="14"/>
                    <a:pt x="80" y="15"/>
                  </a:cubicBezTo>
                  <a:cubicBezTo>
                    <a:pt x="82" y="17"/>
                    <a:pt x="84" y="18"/>
                    <a:pt x="86" y="19"/>
                  </a:cubicBezTo>
                  <a:cubicBezTo>
                    <a:pt x="88" y="21"/>
                    <a:pt x="89" y="22"/>
                    <a:pt x="91" y="23"/>
                  </a:cubicBezTo>
                  <a:cubicBezTo>
                    <a:pt x="95" y="26"/>
                    <a:pt x="97" y="30"/>
                    <a:pt x="100" y="33"/>
                  </a:cubicBezTo>
                  <a:cubicBezTo>
                    <a:pt x="103" y="36"/>
                    <a:pt x="106" y="39"/>
                    <a:pt x="108" y="42"/>
                  </a:cubicBezTo>
                  <a:cubicBezTo>
                    <a:pt x="110" y="45"/>
                    <a:pt x="112" y="48"/>
                    <a:pt x="113" y="51"/>
                  </a:cubicBezTo>
                  <a:cubicBezTo>
                    <a:pt x="115" y="53"/>
                    <a:pt x="116" y="56"/>
                    <a:pt x="117" y="58"/>
                  </a:cubicBezTo>
                  <a:cubicBezTo>
                    <a:pt x="117" y="59"/>
                    <a:pt x="117" y="60"/>
                    <a:pt x="118" y="61"/>
                  </a:cubicBezTo>
                  <a:cubicBezTo>
                    <a:pt x="118" y="62"/>
                    <a:pt x="118" y="63"/>
                    <a:pt x="119" y="64"/>
                  </a:cubicBezTo>
                  <a:cubicBezTo>
                    <a:pt x="119" y="64"/>
                    <a:pt x="119" y="65"/>
                    <a:pt x="119" y="65"/>
                  </a:cubicBezTo>
                  <a:cubicBezTo>
                    <a:pt x="119" y="65"/>
                    <a:pt x="119" y="65"/>
                    <a:pt x="119" y="65"/>
                  </a:cubicBezTo>
                  <a:lnTo>
                    <a:pt x="77" y="73"/>
                  </a:lnTo>
                  <a:close/>
                </a:path>
              </a:pathLst>
            </a:cu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033" name="Google Shape;5033;p14"/>
            <p:cNvSpPr/>
            <p:nvPr/>
          </p:nvSpPr>
          <p:spPr>
            <a:xfrm>
              <a:off x="315908" y="6034878"/>
              <a:ext cx="174824" cy="536283"/>
            </a:xfrm>
            <a:custGeom>
              <a:rect b="b" l="l" r="r" t="t"/>
              <a:pathLst>
                <a:path extrusionOk="0" h="121" w="42">
                  <a:moveTo>
                    <a:pt x="0" y="121"/>
                  </a:moveTo>
                  <a:cubicBezTo>
                    <a:pt x="0" y="121"/>
                    <a:pt x="0" y="120"/>
                    <a:pt x="0" y="119"/>
                  </a:cubicBezTo>
                  <a:cubicBezTo>
                    <a:pt x="0" y="118"/>
                    <a:pt x="0" y="117"/>
                    <a:pt x="0" y="115"/>
                  </a:cubicBezTo>
                  <a:cubicBezTo>
                    <a:pt x="1" y="111"/>
                    <a:pt x="1" y="106"/>
                    <a:pt x="2" y="100"/>
                  </a:cubicBezTo>
                  <a:cubicBezTo>
                    <a:pt x="3" y="88"/>
                    <a:pt x="5" y="72"/>
                    <a:pt x="9" y="56"/>
                  </a:cubicBezTo>
                  <a:cubicBezTo>
                    <a:pt x="11" y="48"/>
                    <a:pt x="14" y="41"/>
                    <a:pt x="16" y="33"/>
                  </a:cubicBezTo>
                  <a:cubicBezTo>
                    <a:pt x="19" y="26"/>
                    <a:pt x="22" y="20"/>
                    <a:pt x="25" y="15"/>
                  </a:cubicBezTo>
                  <a:cubicBezTo>
                    <a:pt x="27" y="12"/>
                    <a:pt x="29" y="10"/>
                    <a:pt x="30" y="8"/>
                  </a:cubicBezTo>
                  <a:cubicBezTo>
                    <a:pt x="32" y="6"/>
                    <a:pt x="33" y="4"/>
                    <a:pt x="34" y="3"/>
                  </a:cubicBezTo>
                  <a:cubicBezTo>
                    <a:pt x="36" y="2"/>
                    <a:pt x="37" y="1"/>
                    <a:pt x="37" y="1"/>
                  </a:cubicBezTo>
                  <a:cubicBezTo>
                    <a:pt x="38" y="0"/>
                    <a:pt x="39" y="0"/>
                    <a:pt x="39" y="0"/>
                  </a:cubicBezTo>
                  <a:cubicBezTo>
                    <a:pt x="39" y="0"/>
                    <a:pt x="38" y="0"/>
                    <a:pt x="38" y="1"/>
                  </a:cubicBezTo>
                  <a:cubicBezTo>
                    <a:pt x="37" y="2"/>
                    <a:pt x="37" y="3"/>
                    <a:pt x="36" y="4"/>
                  </a:cubicBezTo>
                  <a:cubicBezTo>
                    <a:pt x="35" y="6"/>
                    <a:pt x="34" y="8"/>
                    <a:pt x="34" y="10"/>
                  </a:cubicBezTo>
                  <a:cubicBezTo>
                    <a:pt x="33" y="12"/>
                    <a:pt x="32" y="14"/>
                    <a:pt x="31" y="17"/>
                  </a:cubicBezTo>
                  <a:cubicBezTo>
                    <a:pt x="30" y="23"/>
                    <a:pt x="30" y="29"/>
                    <a:pt x="30" y="36"/>
                  </a:cubicBezTo>
                  <a:cubicBezTo>
                    <a:pt x="29" y="43"/>
                    <a:pt x="30" y="50"/>
                    <a:pt x="31" y="58"/>
                  </a:cubicBezTo>
                  <a:cubicBezTo>
                    <a:pt x="32" y="73"/>
                    <a:pt x="35" y="87"/>
                    <a:pt x="38" y="98"/>
                  </a:cubicBezTo>
                  <a:cubicBezTo>
                    <a:pt x="39" y="104"/>
                    <a:pt x="40" y="108"/>
                    <a:pt x="41" y="111"/>
                  </a:cubicBezTo>
                  <a:cubicBezTo>
                    <a:pt x="42" y="113"/>
                    <a:pt x="42" y="114"/>
                    <a:pt x="42" y="115"/>
                  </a:cubicBezTo>
                  <a:cubicBezTo>
                    <a:pt x="42" y="115"/>
                    <a:pt x="42" y="116"/>
                    <a:pt x="42" y="116"/>
                  </a:cubicBezTo>
                  <a:lnTo>
                    <a:pt x="0" y="121"/>
                  </a:lnTo>
                  <a:close/>
                </a:path>
              </a:pathLst>
            </a:cu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034" name="Google Shape;5034;p14"/>
            <p:cNvSpPr/>
            <p:nvPr/>
          </p:nvSpPr>
          <p:spPr>
            <a:xfrm>
              <a:off x="696267" y="6247501"/>
              <a:ext cx="352010" cy="403984"/>
            </a:xfrm>
            <a:custGeom>
              <a:rect b="b" l="l" r="r" t="t"/>
              <a:pathLst>
                <a:path extrusionOk="0" h="91" w="84">
                  <a:moveTo>
                    <a:pt x="0" y="89"/>
                  </a:moveTo>
                  <a:cubicBezTo>
                    <a:pt x="0" y="89"/>
                    <a:pt x="1" y="88"/>
                    <a:pt x="1" y="87"/>
                  </a:cubicBezTo>
                  <a:cubicBezTo>
                    <a:pt x="1" y="86"/>
                    <a:pt x="1" y="85"/>
                    <a:pt x="2" y="83"/>
                  </a:cubicBezTo>
                  <a:cubicBezTo>
                    <a:pt x="3" y="79"/>
                    <a:pt x="4" y="74"/>
                    <a:pt x="6" y="68"/>
                  </a:cubicBezTo>
                  <a:cubicBezTo>
                    <a:pt x="11" y="57"/>
                    <a:pt x="18" y="41"/>
                    <a:pt x="29" y="29"/>
                  </a:cubicBezTo>
                  <a:cubicBezTo>
                    <a:pt x="32" y="26"/>
                    <a:pt x="35" y="23"/>
                    <a:pt x="38" y="20"/>
                  </a:cubicBezTo>
                  <a:cubicBezTo>
                    <a:pt x="41" y="17"/>
                    <a:pt x="44" y="15"/>
                    <a:pt x="47" y="13"/>
                  </a:cubicBezTo>
                  <a:cubicBezTo>
                    <a:pt x="49" y="12"/>
                    <a:pt x="50" y="11"/>
                    <a:pt x="52" y="10"/>
                  </a:cubicBezTo>
                  <a:cubicBezTo>
                    <a:pt x="53" y="9"/>
                    <a:pt x="55" y="8"/>
                    <a:pt x="57" y="7"/>
                  </a:cubicBezTo>
                  <a:cubicBezTo>
                    <a:pt x="60" y="6"/>
                    <a:pt x="63" y="5"/>
                    <a:pt x="66" y="4"/>
                  </a:cubicBezTo>
                  <a:cubicBezTo>
                    <a:pt x="68" y="3"/>
                    <a:pt x="71" y="2"/>
                    <a:pt x="73" y="1"/>
                  </a:cubicBezTo>
                  <a:cubicBezTo>
                    <a:pt x="76" y="1"/>
                    <a:pt x="78" y="0"/>
                    <a:pt x="79" y="0"/>
                  </a:cubicBezTo>
                  <a:cubicBezTo>
                    <a:pt x="83" y="0"/>
                    <a:pt x="84" y="0"/>
                    <a:pt x="84" y="0"/>
                  </a:cubicBezTo>
                  <a:cubicBezTo>
                    <a:pt x="84" y="0"/>
                    <a:pt x="83" y="0"/>
                    <a:pt x="80" y="1"/>
                  </a:cubicBezTo>
                  <a:cubicBezTo>
                    <a:pt x="78" y="2"/>
                    <a:pt x="76" y="3"/>
                    <a:pt x="74" y="4"/>
                  </a:cubicBezTo>
                  <a:cubicBezTo>
                    <a:pt x="72" y="5"/>
                    <a:pt x="70" y="6"/>
                    <a:pt x="68" y="8"/>
                  </a:cubicBezTo>
                  <a:cubicBezTo>
                    <a:pt x="65" y="9"/>
                    <a:pt x="63" y="11"/>
                    <a:pt x="60" y="13"/>
                  </a:cubicBezTo>
                  <a:cubicBezTo>
                    <a:pt x="59" y="14"/>
                    <a:pt x="58" y="15"/>
                    <a:pt x="57" y="17"/>
                  </a:cubicBezTo>
                  <a:cubicBezTo>
                    <a:pt x="56" y="18"/>
                    <a:pt x="55" y="19"/>
                    <a:pt x="54" y="20"/>
                  </a:cubicBezTo>
                  <a:cubicBezTo>
                    <a:pt x="51" y="23"/>
                    <a:pt x="49" y="25"/>
                    <a:pt x="47" y="28"/>
                  </a:cubicBezTo>
                  <a:cubicBezTo>
                    <a:pt x="45" y="31"/>
                    <a:pt x="44" y="34"/>
                    <a:pt x="42" y="38"/>
                  </a:cubicBezTo>
                  <a:cubicBezTo>
                    <a:pt x="36" y="50"/>
                    <a:pt x="33" y="64"/>
                    <a:pt x="32" y="75"/>
                  </a:cubicBezTo>
                  <a:cubicBezTo>
                    <a:pt x="31" y="80"/>
                    <a:pt x="31" y="84"/>
                    <a:pt x="31" y="87"/>
                  </a:cubicBezTo>
                  <a:cubicBezTo>
                    <a:pt x="31" y="89"/>
                    <a:pt x="31" y="90"/>
                    <a:pt x="31" y="90"/>
                  </a:cubicBezTo>
                  <a:cubicBezTo>
                    <a:pt x="31" y="91"/>
                    <a:pt x="31" y="91"/>
                    <a:pt x="31" y="91"/>
                  </a:cubicBezTo>
                  <a:lnTo>
                    <a:pt x="0" y="89"/>
                  </a:lnTo>
                  <a:close/>
                </a:path>
              </a:pathLst>
            </a:custGeom>
            <a:solidFill>
              <a:srgbClr val="2D52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035" name="Google Shape;5035;p14"/>
            <p:cNvSpPr/>
            <p:nvPr/>
          </p:nvSpPr>
          <p:spPr>
            <a:xfrm>
              <a:off x="507269" y="6247501"/>
              <a:ext cx="352010" cy="403984"/>
            </a:xfrm>
            <a:custGeom>
              <a:rect b="b" l="l" r="r" t="t"/>
              <a:pathLst>
                <a:path extrusionOk="0" h="91" w="84">
                  <a:moveTo>
                    <a:pt x="53" y="91"/>
                  </a:moveTo>
                  <a:cubicBezTo>
                    <a:pt x="53" y="91"/>
                    <a:pt x="53" y="91"/>
                    <a:pt x="53" y="90"/>
                  </a:cubicBezTo>
                  <a:cubicBezTo>
                    <a:pt x="53" y="90"/>
                    <a:pt x="53" y="89"/>
                    <a:pt x="53" y="87"/>
                  </a:cubicBezTo>
                  <a:cubicBezTo>
                    <a:pt x="53" y="84"/>
                    <a:pt x="53" y="80"/>
                    <a:pt x="52" y="75"/>
                  </a:cubicBezTo>
                  <a:cubicBezTo>
                    <a:pt x="51" y="64"/>
                    <a:pt x="48" y="50"/>
                    <a:pt x="42" y="38"/>
                  </a:cubicBezTo>
                  <a:cubicBezTo>
                    <a:pt x="41" y="34"/>
                    <a:pt x="39" y="31"/>
                    <a:pt x="37" y="28"/>
                  </a:cubicBezTo>
                  <a:cubicBezTo>
                    <a:pt x="35" y="25"/>
                    <a:pt x="33" y="23"/>
                    <a:pt x="31" y="20"/>
                  </a:cubicBezTo>
                  <a:cubicBezTo>
                    <a:pt x="30" y="19"/>
                    <a:pt x="28" y="18"/>
                    <a:pt x="27" y="17"/>
                  </a:cubicBezTo>
                  <a:cubicBezTo>
                    <a:pt x="26" y="15"/>
                    <a:pt x="25" y="14"/>
                    <a:pt x="24" y="13"/>
                  </a:cubicBezTo>
                  <a:cubicBezTo>
                    <a:pt x="21" y="11"/>
                    <a:pt x="19" y="9"/>
                    <a:pt x="17" y="8"/>
                  </a:cubicBezTo>
                  <a:cubicBezTo>
                    <a:pt x="14" y="6"/>
                    <a:pt x="12" y="5"/>
                    <a:pt x="10" y="4"/>
                  </a:cubicBezTo>
                  <a:cubicBezTo>
                    <a:pt x="8" y="3"/>
                    <a:pt x="6" y="2"/>
                    <a:pt x="5" y="1"/>
                  </a:cubicBezTo>
                  <a:cubicBezTo>
                    <a:pt x="1" y="0"/>
                    <a:pt x="0" y="0"/>
                    <a:pt x="0" y="0"/>
                  </a:cubicBezTo>
                  <a:cubicBezTo>
                    <a:pt x="0" y="0"/>
                    <a:pt x="2" y="0"/>
                    <a:pt x="5" y="0"/>
                  </a:cubicBezTo>
                  <a:cubicBezTo>
                    <a:pt x="7" y="0"/>
                    <a:pt x="9" y="1"/>
                    <a:pt x="11" y="1"/>
                  </a:cubicBezTo>
                  <a:cubicBezTo>
                    <a:pt x="13" y="2"/>
                    <a:pt x="16" y="3"/>
                    <a:pt x="19" y="4"/>
                  </a:cubicBezTo>
                  <a:cubicBezTo>
                    <a:pt x="21" y="5"/>
                    <a:pt x="24" y="6"/>
                    <a:pt x="28" y="7"/>
                  </a:cubicBezTo>
                  <a:cubicBezTo>
                    <a:pt x="29" y="8"/>
                    <a:pt x="31" y="9"/>
                    <a:pt x="32" y="10"/>
                  </a:cubicBezTo>
                  <a:cubicBezTo>
                    <a:pt x="34" y="11"/>
                    <a:pt x="35" y="12"/>
                    <a:pt x="37" y="13"/>
                  </a:cubicBezTo>
                  <a:cubicBezTo>
                    <a:pt x="40" y="15"/>
                    <a:pt x="43" y="17"/>
                    <a:pt x="46" y="20"/>
                  </a:cubicBezTo>
                  <a:cubicBezTo>
                    <a:pt x="49" y="23"/>
                    <a:pt x="52" y="26"/>
                    <a:pt x="55" y="29"/>
                  </a:cubicBezTo>
                  <a:cubicBezTo>
                    <a:pt x="66" y="41"/>
                    <a:pt x="73" y="57"/>
                    <a:pt x="78" y="68"/>
                  </a:cubicBezTo>
                  <a:cubicBezTo>
                    <a:pt x="80" y="74"/>
                    <a:pt x="81" y="79"/>
                    <a:pt x="82" y="83"/>
                  </a:cubicBezTo>
                  <a:cubicBezTo>
                    <a:pt x="83" y="85"/>
                    <a:pt x="83" y="86"/>
                    <a:pt x="83" y="87"/>
                  </a:cubicBezTo>
                  <a:cubicBezTo>
                    <a:pt x="84" y="88"/>
                    <a:pt x="84" y="89"/>
                    <a:pt x="84" y="89"/>
                  </a:cubicBezTo>
                  <a:lnTo>
                    <a:pt x="53" y="91"/>
                  </a:lnTo>
                  <a:close/>
                </a:path>
              </a:pathLst>
            </a:custGeom>
            <a:solidFill>
              <a:srgbClr val="2D52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036" name="Google Shape;5036;p14"/>
            <p:cNvSpPr/>
            <p:nvPr/>
          </p:nvSpPr>
          <p:spPr>
            <a:xfrm>
              <a:off x="712805" y="6422324"/>
              <a:ext cx="361459" cy="233885"/>
            </a:xfrm>
            <a:custGeom>
              <a:rect b="b" l="l" r="r" t="t"/>
              <a:pathLst>
                <a:path extrusionOk="0" h="53" w="86">
                  <a:moveTo>
                    <a:pt x="0" y="47"/>
                  </a:moveTo>
                  <a:cubicBezTo>
                    <a:pt x="0" y="47"/>
                    <a:pt x="0" y="47"/>
                    <a:pt x="1" y="46"/>
                  </a:cubicBezTo>
                  <a:cubicBezTo>
                    <a:pt x="1" y="45"/>
                    <a:pt x="1" y="45"/>
                    <a:pt x="1" y="44"/>
                  </a:cubicBezTo>
                  <a:cubicBezTo>
                    <a:pt x="2" y="43"/>
                    <a:pt x="2" y="43"/>
                    <a:pt x="2" y="42"/>
                  </a:cubicBezTo>
                  <a:cubicBezTo>
                    <a:pt x="4" y="39"/>
                    <a:pt x="6" y="35"/>
                    <a:pt x="9" y="30"/>
                  </a:cubicBezTo>
                  <a:cubicBezTo>
                    <a:pt x="10" y="28"/>
                    <a:pt x="12" y="26"/>
                    <a:pt x="14" y="24"/>
                  </a:cubicBezTo>
                  <a:cubicBezTo>
                    <a:pt x="16" y="21"/>
                    <a:pt x="18" y="19"/>
                    <a:pt x="21" y="17"/>
                  </a:cubicBezTo>
                  <a:cubicBezTo>
                    <a:pt x="22" y="16"/>
                    <a:pt x="23" y="15"/>
                    <a:pt x="24" y="14"/>
                  </a:cubicBezTo>
                  <a:cubicBezTo>
                    <a:pt x="26" y="13"/>
                    <a:pt x="27" y="12"/>
                    <a:pt x="29" y="11"/>
                  </a:cubicBezTo>
                  <a:cubicBezTo>
                    <a:pt x="31" y="9"/>
                    <a:pt x="34" y="8"/>
                    <a:pt x="37" y="6"/>
                  </a:cubicBezTo>
                  <a:cubicBezTo>
                    <a:pt x="40" y="5"/>
                    <a:pt x="43" y="4"/>
                    <a:pt x="46" y="3"/>
                  </a:cubicBezTo>
                  <a:cubicBezTo>
                    <a:pt x="50" y="2"/>
                    <a:pt x="53" y="2"/>
                    <a:pt x="55" y="1"/>
                  </a:cubicBezTo>
                  <a:cubicBezTo>
                    <a:pt x="58" y="1"/>
                    <a:pt x="61" y="1"/>
                    <a:pt x="64" y="0"/>
                  </a:cubicBezTo>
                  <a:cubicBezTo>
                    <a:pt x="66" y="0"/>
                    <a:pt x="69" y="0"/>
                    <a:pt x="71" y="0"/>
                  </a:cubicBezTo>
                  <a:cubicBezTo>
                    <a:pt x="72" y="0"/>
                    <a:pt x="73" y="0"/>
                    <a:pt x="74" y="0"/>
                  </a:cubicBezTo>
                  <a:cubicBezTo>
                    <a:pt x="75" y="0"/>
                    <a:pt x="76" y="0"/>
                    <a:pt x="77" y="1"/>
                  </a:cubicBezTo>
                  <a:cubicBezTo>
                    <a:pt x="79" y="1"/>
                    <a:pt x="81" y="1"/>
                    <a:pt x="82" y="1"/>
                  </a:cubicBezTo>
                  <a:cubicBezTo>
                    <a:pt x="85" y="1"/>
                    <a:pt x="86" y="2"/>
                    <a:pt x="86" y="2"/>
                  </a:cubicBezTo>
                  <a:cubicBezTo>
                    <a:pt x="86" y="2"/>
                    <a:pt x="85" y="2"/>
                    <a:pt x="82" y="2"/>
                  </a:cubicBezTo>
                  <a:cubicBezTo>
                    <a:pt x="81" y="3"/>
                    <a:pt x="79" y="3"/>
                    <a:pt x="77" y="3"/>
                  </a:cubicBezTo>
                  <a:cubicBezTo>
                    <a:pt x="77" y="4"/>
                    <a:pt x="76" y="4"/>
                    <a:pt x="75" y="4"/>
                  </a:cubicBezTo>
                  <a:cubicBezTo>
                    <a:pt x="74" y="4"/>
                    <a:pt x="73" y="5"/>
                    <a:pt x="72" y="5"/>
                  </a:cubicBezTo>
                  <a:cubicBezTo>
                    <a:pt x="70" y="6"/>
                    <a:pt x="68" y="6"/>
                    <a:pt x="65" y="7"/>
                  </a:cubicBezTo>
                  <a:cubicBezTo>
                    <a:pt x="63" y="8"/>
                    <a:pt x="61" y="9"/>
                    <a:pt x="58" y="10"/>
                  </a:cubicBezTo>
                  <a:cubicBezTo>
                    <a:pt x="56" y="12"/>
                    <a:pt x="54" y="13"/>
                    <a:pt x="52" y="14"/>
                  </a:cubicBezTo>
                  <a:cubicBezTo>
                    <a:pt x="50" y="16"/>
                    <a:pt x="48" y="18"/>
                    <a:pt x="46" y="19"/>
                  </a:cubicBezTo>
                  <a:cubicBezTo>
                    <a:pt x="44" y="21"/>
                    <a:pt x="42" y="23"/>
                    <a:pt x="40" y="25"/>
                  </a:cubicBezTo>
                  <a:cubicBezTo>
                    <a:pt x="40" y="26"/>
                    <a:pt x="39" y="27"/>
                    <a:pt x="38" y="28"/>
                  </a:cubicBezTo>
                  <a:cubicBezTo>
                    <a:pt x="38" y="29"/>
                    <a:pt x="37" y="30"/>
                    <a:pt x="36" y="31"/>
                  </a:cubicBezTo>
                  <a:cubicBezTo>
                    <a:pt x="35" y="33"/>
                    <a:pt x="34" y="35"/>
                    <a:pt x="34" y="37"/>
                  </a:cubicBezTo>
                  <a:cubicBezTo>
                    <a:pt x="33" y="39"/>
                    <a:pt x="32" y="40"/>
                    <a:pt x="32" y="42"/>
                  </a:cubicBezTo>
                  <a:cubicBezTo>
                    <a:pt x="31" y="45"/>
                    <a:pt x="31" y="48"/>
                    <a:pt x="30" y="50"/>
                  </a:cubicBezTo>
                  <a:cubicBezTo>
                    <a:pt x="30" y="51"/>
                    <a:pt x="30" y="51"/>
                    <a:pt x="30" y="51"/>
                  </a:cubicBezTo>
                  <a:cubicBezTo>
                    <a:pt x="31" y="52"/>
                    <a:pt x="31" y="52"/>
                    <a:pt x="31" y="52"/>
                  </a:cubicBezTo>
                  <a:cubicBezTo>
                    <a:pt x="31" y="53"/>
                    <a:pt x="31" y="53"/>
                    <a:pt x="31" y="53"/>
                  </a:cubicBezTo>
                  <a:lnTo>
                    <a:pt x="0" y="47"/>
                  </a:lnTo>
                  <a:close/>
                </a:path>
              </a:pathLst>
            </a:custGeom>
            <a:solidFill>
              <a:srgbClr val="2D52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037" name="Google Shape;5037;p14"/>
            <p:cNvSpPr/>
            <p:nvPr/>
          </p:nvSpPr>
          <p:spPr>
            <a:xfrm>
              <a:off x="469469" y="6422324"/>
              <a:ext cx="361459" cy="233885"/>
            </a:xfrm>
            <a:custGeom>
              <a:rect b="b" l="l" r="r" t="t"/>
              <a:pathLst>
                <a:path extrusionOk="0" h="53" w="86">
                  <a:moveTo>
                    <a:pt x="56" y="53"/>
                  </a:moveTo>
                  <a:cubicBezTo>
                    <a:pt x="56" y="52"/>
                    <a:pt x="56" y="52"/>
                    <a:pt x="56" y="52"/>
                  </a:cubicBezTo>
                  <a:cubicBezTo>
                    <a:pt x="56" y="51"/>
                    <a:pt x="56" y="51"/>
                    <a:pt x="56" y="51"/>
                  </a:cubicBezTo>
                  <a:cubicBezTo>
                    <a:pt x="56" y="51"/>
                    <a:pt x="56" y="51"/>
                    <a:pt x="56" y="50"/>
                  </a:cubicBezTo>
                  <a:cubicBezTo>
                    <a:pt x="56" y="48"/>
                    <a:pt x="56" y="45"/>
                    <a:pt x="55" y="42"/>
                  </a:cubicBezTo>
                  <a:cubicBezTo>
                    <a:pt x="54" y="40"/>
                    <a:pt x="53" y="39"/>
                    <a:pt x="53" y="37"/>
                  </a:cubicBezTo>
                  <a:cubicBezTo>
                    <a:pt x="52" y="35"/>
                    <a:pt x="51" y="33"/>
                    <a:pt x="50" y="31"/>
                  </a:cubicBezTo>
                  <a:cubicBezTo>
                    <a:pt x="49" y="30"/>
                    <a:pt x="49" y="29"/>
                    <a:pt x="48" y="28"/>
                  </a:cubicBezTo>
                  <a:cubicBezTo>
                    <a:pt x="47" y="27"/>
                    <a:pt x="47" y="26"/>
                    <a:pt x="46" y="25"/>
                  </a:cubicBezTo>
                  <a:cubicBezTo>
                    <a:pt x="45" y="23"/>
                    <a:pt x="43" y="21"/>
                    <a:pt x="41" y="19"/>
                  </a:cubicBezTo>
                  <a:cubicBezTo>
                    <a:pt x="39" y="18"/>
                    <a:pt x="37" y="16"/>
                    <a:pt x="35" y="14"/>
                  </a:cubicBezTo>
                  <a:cubicBezTo>
                    <a:pt x="32" y="13"/>
                    <a:pt x="30" y="12"/>
                    <a:pt x="28" y="10"/>
                  </a:cubicBezTo>
                  <a:cubicBezTo>
                    <a:pt x="26" y="9"/>
                    <a:pt x="23" y="8"/>
                    <a:pt x="21" y="7"/>
                  </a:cubicBezTo>
                  <a:cubicBezTo>
                    <a:pt x="19" y="6"/>
                    <a:pt x="17" y="6"/>
                    <a:pt x="15" y="5"/>
                  </a:cubicBezTo>
                  <a:cubicBezTo>
                    <a:pt x="14" y="5"/>
                    <a:pt x="13" y="4"/>
                    <a:pt x="12" y="4"/>
                  </a:cubicBezTo>
                  <a:cubicBezTo>
                    <a:pt x="11" y="4"/>
                    <a:pt x="10" y="4"/>
                    <a:pt x="9" y="3"/>
                  </a:cubicBezTo>
                  <a:cubicBezTo>
                    <a:pt x="7" y="3"/>
                    <a:pt x="6" y="3"/>
                    <a:pt x="4" y="2"/>
                  </a:cubicBezTo>
                  <a:cubicBezTo>
                    <a:pt x="2" y="2"/>
                    <a:pt x="0" y="2"/>
                    <a:pt x="0" y="2"/>
                  </a:cubicBezTo>
                  <a:cubicBezTo>
                    <a:pt x="0" y="2"/>
                    <a:pt x="2" y="1"/>
                    <a:pt x="4" y="1"/>
                  </a:cubicBezTo>
                  <a:cubicBezTo>
                    <a:pt x="6" y="1"/>
                    <a:pt x="7" y="1"/>
                    <a:pt x="9" y="1"/>
                  </a:cubicBezTo>
                  <a:cubicBezTo>
                    <a:pt x="10" y="0"/>
                    <a:pt x="11" y="0"/>
                    <a:pt x="12" y="0"/>
                  </a:cubicBezTo>
                  <a:cubicBezTo>
                    <a:pt x="13" y="0"/>
                    <a:pt x="14" y="0"/>
                    <a:pt x="15" y="0"/>
                  </a:cubicBezTo>
                  <a:cubicBezTo>
                    <a:pt x="18" y="0"/>
                    <a:pt x="20" y="0"/>
                    <a:pt x="23" y="0"/>
                  </a:cubicBezTo>
                  <a:cubicBezTo>
                    <a:pt x="25" y="1"/>
                    <a:pt x="28" y="1"/>
                    <a:pt x="31" y="1"/>
                  </a:cubicBezTo>
                  <a:cubicBezTo>
                    <a:pt x="34" y="2"/>
                    <a:pt x="37" y="2"/>
                    <a:pt x="40" y="3"/>
                  </a:cubicBezTo>
                  <a:cubicBezTo>
                    <a:pt x="43" y="4"/>
                    <a:pt x="46" y="5"/>
                    <a:pt x="49" y="6"/>
                  </a:cubicBezTo>
                  <a:cubicBezTo>
                    <a:pt x="52" y="8"/>
                    <a:pt x="55" y="9"/>
                    <a:pt x="58" y="11"/>
                  </a:cubicBezTo>
                  <a:cubicBezTo>
                    <a:pt x="59" y="12"/>
                    <a:pt x="61" y="13"/>
                    <a:pt x="62" y="14"/>
                  </a:cubicBezTo>
                  <a:cubicBezTo>
                    <a:pt x="63" y="15"/>
                    <a:pt x="65" y="16"/>
                    <a:pt x="66" y="17"/>
                  </a:cubicBezTo>
                  <a:cubicBezTo>
                    <a:pt x="68" y="19"/>
                    <a:pt x="70" y="21"/>
                    <a:pt x="73" y="24"/>
                  </a:cubicBezTo>
                  <a:cubicBezTo>
                    <a:pt x="74" y="26"/>
                    <a:pt x="76" y="28"/>
                    <a:pt x="78" y="30"/>
                  </a:cubicBezTo>
                  <a:cubicBezTo>
                    <a:pt x="81" y="35"/>
                    <a:pt x="83" y="39"/>
                    <a:pt x="84" y="42"/>
                  </a:cubicBezTo>
                  <a:cubicBezTo>
                    <a:pt x="85" y="43"/>
                    <a:pt x="85" y="43"/>
                    <a:pt x="85" y="44"/>
                  </a:cubicBezTo>
                  <a:cubicBezTo>
                    <a:pt x="85" y="45"/>
                    <a:pt x="86" y="45"/>
                    <a:pt x="86" y="46"/>
                  </a:cubicBezTo>
                  <a:cubicBezTo>
                    <a:pt x="86" y="47"/>
                    <a:pt x="86" y="47"/>
                    <a:pt x="86" y="47"/>
                  </a:cubicBezTo>
                  <a:lnTo>
                    <a:pt x="56" y="53"/>
                  </a:lnTo>
                  <a:close/>
                </a:path>
              </a:pathLst>
            </a:custGeom>
            <a:solidFill>
              <a:srgbClr val="2D52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038" name="Google Shape;5038;p14"/>
            <p:cNvSpPr/>
            <p:nvPr/>
          </p:nvSpPr>
          <p:spPr>
            <a:xfrm>
              <a:off x="708080" y="6204976"/>
              <a:ext cx="129936" cy="385084"/>
            </a:xfrm>
            <a:custGeom>
              <a:rect b="b" l="l" r="r" t="t"/>
              <a:pathLst>
                <a:path extrusionOk="0" h="87" w="31">
                  <a:moveTo>
                    <a:pt x="0" y="87"/>
                  </a:moveTo>
                  <a:cubicBezTo>
                    <a:pt x="0" y="87"/>
                    <a:pt x="0" y="86"/>
                    <a:pt x="0" y="83"/>
                  </a:cubicBezTo>
                  <a:cubicBezTo>
                    <a:pt x="1" y="80"/>
                    <a:pt x="1" y="77"/>
                    <a:pt x="1" y="72"/>
                  </a:cubicBezTo>
                  <a:cubicBezTo>
                    <a:pt x="2" y="64"/>
                    <a:pt x="4" y="52"/>
                    <a:pt x="7" y="41"/>
                  </a:cubicBezTo>
                  <a:cubicBezTo>
                    <a:pt x="8" y="38"/>
                    <a:pt x="8" y="35"/>
                    <a:pt x="9" y="32"/>
                  </a:cubicBezTo>
                  <a:cubicBezTo>
                    <a:pt x="10" y="30"/>
                    <a:pt x="11" y="27"/>
                    <a:pt x="12" y="24"/>
                  </a:cubicBezTo>
                  <a:cubicBezTo>
                    <a:pt x="13" y="22"/>
                    <a:pt x="14" y="19"/>
                    <a:pt x="15" y="17"/>
                  </a:cubicBezTo>
                  <a:cubicBezTo>
                    <a:pt x="16" y="15"/>
                    <a:pt x="17" y="13"/>
                    <a:pt x="18" y="11"/>
                  </a:cubicBezTo>
                  <a:cubicBezTo>
                    <a:pt x="19" y="9"/>
                    <a:pt x="21" y="7"/>
                    <a:pt x="22" y="6"/>
                  </a:cubicBezTo>
                  <a:cubicBezTo>
                    <a:pt x="23" y="5"/>
                    <a:pt x="24" y="3"/>
                    <a:pt x="25" y="3"/>
                  </a:cubicBezTo>
                  <a:cubicBezTo>
                    <a:pt x="27" y="1"/>
                    <a:pt x="28" y="0"/>
                    <a:pt x="28" y="0"/>
                  </a:cubicBezTo>
                  <a:cubicBezTo>
                    <a:pt x="28" y="0"/>
                    <a:pt x="27" y="1"/>
                    <a:pt x="26" y="3"/>
                  </a:cubicBezTo>
                  <a:cubicBezTo>
                    <a:pt x="25" y="4"/>
                    <a:pt x="25" y="6"/>
                    <a:pt x="24" y="7"/>
                  </a:cubicBezTo>
                  <a:cubicBezTo>
                    <a:pt x="24" y="9"/>
                    <a:pt x="23" y="11"/>
                    <a:pt x="23" y="13"/>
                  </a:cubicBezTo>
                  <a:cubicBezTo>
                    <a:pt x="22" y="15"/>
                    <a:pt x="22" y="17"/>
                    <a:pt x="22" y="19"/>
                  </a:cubicBezTo>
                  <a:cubicBezTo>
                    <a:pt x="22" y="21"/>
                    <a:pt x="21" y="24"/>
                    <a:pt x="22" y="26"/>
                  </a:cubicBezTo>
                  <a:cubicBezTo>
                    <a:pt x="21" y="29"/>
                    <a:pt x="22" y="31"/>
                    <a:pt x="22" y="34"/>
                  </a:cubicBezTo>
                  <a:cubicBezTo>
                    <a:pt x="22" y="37"/>
                    <a:pt x="22" y="39"/>
                    <a:pt x="22" y="42"/>
                  </a:cubicBezTo>
                  <a:cubicBezTo>
                    <a:pt x="23" y="53"/>
                    <a:pt x="26" y="63"/>
                    <a:pt x="27" y="71"/>
                  </a:cubicBezTo>
                  <a:cubicBezTo>
                    <a:pt x="28" y="75"/>
                    <a:pt x="29" y="78"/>
                    <a:pt x="30" y="80"/>
                  </a:cubicBezTo>
                  <a:cubicBezTo>
                    <a:pt x="30" y="82"/>
                    <a:pt x="31" y="84"/>
                    <a:pt x="31" y="84"/>
                  </a:cubicBezTo>
                  <a:lnTo>
                    <a:pt x="0" y="87"/>
                  </a:lnTo>
                  <a:close/>
                </a:path>
              </a:pathLst>
            </a:custGeom>
            <a:solidFill>
              <a:srgbClr val="2D52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039" name="Google Shape;5039;p14"/>
            <p:cNvSpPr/>
            <p:nvPr/>
          </p:nvSpPr>
          <p:spPr>
            <a:xfrm>
              <a:off x="2572077" y="4886713"/>
              <a:ext cx="4725" cy="4725"/>
            </a:xfrm>
            <a:custGeom>
              <a:rect b="b" l="l" r="r" t="t"/>
              <a:pathLst>
                <a:path extrusionOk="0" h="2" w="2">
                  <a:moveTo>
                    <a:pt x="2" y="0"/>
                  </a:moveTo>
                  <a:lnTo>
                    <a:pt x="0" y="0"/>
                  </a:lnTo>
                  <a:lnTo>
                    <a:pt x="0" y="2"/>
                  </a:lnTo>
                  <a:lnTo>
                    <a:pt x="2" y="0"/>
                  </a:lnTo>
                  <a:close/>
                </a:path>
              </a:pathLst>
            </a:custGeom>
            <a:solidFill>
              <a:srgbClr val="FFF09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040" name="Google Shape;5040;p14"/>
            <p:cNvSpPr/>
            <p:nvPr/>
          </p:nvSpPr>
          <p:spPr>
            <a:xfrm>
              <a:off x="2572077" y="4886713"/>
              <a:ext cx="4725" cy="4725"/>
            </a:xfrm>
            <a:custGeom>
              <a:rect b="b" l="l" r="r" t="t"/>
              <a:pathLst>
                <a:path extrusionOk="0" h="2" w="2">
                  <a:moveTo>
                    <a:pt x="2" y="0"/>
                  </a:moveTo>
                  <a:lnTo>
                    <a:pt x="0" y="0"/>
                  </a:lnTo>
                  <a:lnTo>
                    <a:pt x="0" y="2"/>
                  </a:lnTo>
                  <a:lnTo>
                    <a:pt x="2"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041" name="Google Shape;5041;p14"/>
            <p:cNvSpPr/>
            <p:nvPr/>
          </p:nvSpPr>
          <p:spPr>
            <a:xfrm>
              <a:off x="3866716" y="4187419"/>
              <a:ext cx="732369" cy="370909"/>
            </a:xfrm>
            <a:custGeom>
              <a:rect b="b" l="l" r="r" t="t"/>
              <a:pathLst>
                <a:path extrusionOk="0" h="84" w="175">
                  <a:moveTo>
                    <a:pt x="173" y="84"/>
                  </a:moveTo>
                  <a:cubicBezTo>
                    <a:pt x="174" y="80"/>
                    <a:pt x="175" y="76"/>
                    <a:pt x="175" y="72"/>
                  </a:cubicBezTo>
                  <a:cubicBezTo>
                    <a:pt x="175" y="68"/>
                    <a:pt x="175" y="63"/>
                    <a:pt x="174" y="59"/>
                  </a:cubicBezTo>
                  <a:cubicBezTo>
                    <a:pt x="172" y="56"/>
                    <a:pt x="171" y="53"/>
                    <a:pt x="169" y="50"/>
                  </a:cubicBezTo>
                  <a:cubicBezTo>
                    <a:pt x="165" y="43"/>
                    <a:pt x="162" y="41"/>
                    <a:pt x="156" y="36"/>
                  </a:cubicBezTo>
                  <a:cubicBezTo>
                    <a:pt x="150" y="33"/>
                    <a:pt x="144" y="31"/>
                    <a:pt x="137" y="31"/>
                  </a:cubicBezTo>
                  <a:cubicBezTo>
                    <a:pt x="131" y="31"/>
                    <a:pt x="125" y="33"/>
                    <a:pt x="119" y="36"/>
                  </a:cubicBezTo>
                  <a:cubicBezTo>
                    <a:pt x="118" y="37"/>
                    <a:pt x="118" y="37"/>
                    <a:pt x="118" y="37"/>
                  </a:cubicBezTo>
                  <a:cubicBezTo>
                    <a:pt x="118" y="36"/>
                    <a:pt x="118" y="36"/>
                    <a:pt x="118" y="35"/>
                  </a:cubicBezTo>
                  <a:cubicBezTo>
                    <a:pt x="118" y="33"/>
                    <a:pt x="118" y="31"/>
                    <a:pt x="117" y="28"/>
                  </a:cubicBezTo>
                  <a:cubicBezTo>
                    <a:pt x="114" y="19"/>
                    <a:pt x="108" y="10"/>
                    <a:pt x="100" y="6"/>
                  </a:cubicBezTo>
                  <a:cubicBezTo>
                    <a:pt x="91" y="1"/>
                    <a:pt x="82" y="0"/>
                    <a:pt x="72" y="2"/>
                  </a:cubicBezTo>
                  <a:cubicBezTo>
                    <a:pt x="58" y="6"/>
                    <a:pt x="49" y="17"/>
                    <a:pt x="45" y="30"/>
                  </a:cubicBezTo>
                  <a:cubicBezTo>
                    <a:pt x="44" y="34"/>
                    <a:pt x="43" y="39"/>
                    <a:pt x="44" y="45"/>
                  </a:cubicBezTo>
                  <a:cubicBezTo>
                    <a:pt x="43" y="44"/>
                    <a:pt x="43" y="44"/>
                    <a:pt x="43" y="44"/>
                  </a:cubicBezTo>
                  <a:cubicBezTo>
                    <a:pt x="35" y="42"/>
                    <a:pt x="25" y="43"/>
                    <a:pt x="18" y="48"/>
                  </a:cubicBezTo>
                  <a:cubicBezTo>
                    <a:pt x="12" y="51"/>
                    <a:pt x="8" y="56"/>
                    <a:pt x="5" y="61"/>
                  </a:cubicBezTo>
                  <a:cubicBezTo>
                    <a:pt x="6" y="60"/>
                    <a:pt x="6" y="60"/>
                    <a:pt x="6" y="60"/>
                  </a:cubicBezTo>
                  <a:cubicBezTo>
                    <a:pt x="6" y="61"/>
                    <a:pt x="6" y="61"/>
                    <a:pt x="6" y="61"/>
                  </a:cubicBezTo>
                  <a:cubicBezTo>
                    <a:pt x="1" y="67"/>
                    <a:pt x="0" y="76"/>
                    <a:pt x="2" y="84"/>
                  </a:cubicBezTo>
                  <a:lnTo>
                    <a:pt x="173" y="8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042" name="Google Shape;5042;p14"/>
            <p:cNvSpPr/>
            <p:nvPr/>
          </p:nvSpPr>
          <p:spPr>
            <a:xfrm>
              <a:off x="2305117" y="3854309"/>
              <a:ext cx="1332439" cy="382722"/>
            </a:xfrm>
            <a:custGeom>
              <a:rect b="b" l="l" r="r" t="t"/>
              <a:pathLst>
                <a:path extrusionOk="0" h="86" w="318">
                  <a:moveTo>
                    <a:pt x="315" y="86"/>
                  </a:moveTo>
                  <a:cubicBezTo>
                    <a:pt x="318" y="68"/>
                    <a:pt x="308" y="47"/>
                    <a:pt x="285" y="47"/>
                  </a:cubicBezTo>
                  <a:cubicBezTo>
                    <a:pt x="277" y="47"/>
                    <a:pt x="268" y="51"/>
                    <a:pt x="263" y="56"/>
                  </a:cubicBezTo>
                  <a:cubicBezTo>
                    <a:pt x="257" y="43"/>
                    <a:pt x="244" y="34"/>
                    <a:pt x="229" y="34"/>
                  </a:cubicBezTo>
                  <a:cubicBezTo>
                    <a:pt x="226" y="34"/>
                    <a:pt x="222" y="34"/>
                    <a:pt x="219" y="35"/>
                  </a:cubicBezTo>
                  <a:cubicBezTo>
                    <a:pt x="218" y="30"/>
                    <a:pt x="217" y="25"/>
                    <a:pt x="214" y="21"/>
                  </a:cubicBezTo>
                  <a:cubicBezTo>
                    <a:pt x="213" y="18"/>
                    <a:pt x="211" y="16"/>
                    <a:pt x="209" y="14"/>
                  </a:cubicBezTo>
                  <a:cubicBezTo>
                    <a:pt x="208" y="13"/>
                    <a:pt x="207" y="11"/>
                    <a:pt x="206" y="10"/>
                  </a:cubicBezTo>
                  <a:cubicBezTo>
                    <a:pt x="200" y="4"/>
                    <a:pt x="191" y="0"/>
                    <a:pt x="182" y="0"/>
                  </a:cubicBezTo>
                  <a:cubicBezTo>
                    <a:pt x="176" y="0"/>
                    <a:pt x="170" y="2"/>
                    <a:pt x="165" y="5"/>
                  </a:cubicBezTo>
                  <a:cubicBezTo>
                    <a:pt x="163" y="7"/>
                    <a:pt x="160" y="9"/>
                    <a:pt x="158" y="10"/>
                  </a:cubicBezTo>
                  <a:cubicBezTo>
                    <a:pt x="157" y="11"/>
                    <a:pt x="157" y="12"/>
                    <a:pt x="156" y="12"/>
                  </a:cubicBezTo>
                  <a:cubicBezTo>
                    <a:pt x="153" y="16"/>
                    <a:pt x="150" y="20"/>
                    <a:pt x="148" y="25"/>
                  </a:cubicBezTo>
                  <a:cubicBezTo>
                    <a:pt x="142" y="17"/>
                    <a:pt x="132" y="13"/>
                    <a:pt x="122" y="13"/>
                  </a:cubicBezTo>
                  <a:cubicBezTo>
                    <a:pt x="114" y="13"/>
                    <a:pt x="107" y="15"/>
                    <a:pt x="101" y="20"/>
                  </a:cubicBezTo>
                  <a:cubicBezTo>
                    <a:pt x="97" y="8"/>
                    <a:pt x="87" y="0"/>
                    <a:pt x="71" y="0"/>
                  </a:cubicBezTo>
                  <a:cubicBezTo>
                    <a:pt x="45" y="0"/>
                    <a:pt x="35" y="22"/>
                    <a:pt x="38" y="41"/>
                  </a:cubicBezTo>
                  <a:cubicBezTo>
                    <a:pt x="38" y="41"/>
                    <a:pt x="37" y="41"/>
                    <a:pt x="37" y="41"/>
                  </a:cubicBezTo>
                  <a:cubicBezTo>
                    <a:pt x="10" y="41"/>
                    <a:pt x="0" y="67"/>
                    <a:pt x="6" y="86"/>
                  </a:cubicBezTo>
                  <a:lnTo>
                    <a:pt x="315" y="86"/>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043" name="Google Shape;5043;p14"/>
            <p:cNvSpPr/>
            <p:nvPr/>
          </p:nvSpPr>
          <p:spPr>
            <a:xfrm>
              <a:off x="1324687" y="3651136"/>
              <a:ext cx="543370" cy="274048"/>
            </a:xfrm>
            <a:custGeom>
              <a:rect b="b" l="l" r="r" t="t"/>
              <a:pathLst>
                <a:path extrusionOk="0" h="62" w="130">
                  <a:moveTo>
                    <a:pt x="118" y="62"/>
                  </a:moveTo>
                  <a:cubicBezTo>
                    <a:pt x="130" y="47"/>
                    <a:pt x="124" y="18"/>
                    <a:pt x="100" y="18"/>
                  </a:cubicBezTo>
                  <a:cubicBezTo>
                    <a:pt x="92" y="18"/>
                    <a:pt x="89" y="19"/>
                    <a:pt x="85" y="21"/>
                  </a:cubicBezTo>
                  <a:cubicBezTo>
                    <a:pt x="83" y="10"/>
                    <a:pt x="74" y="0"/>
                    <a:pt x="58" y="0"/>
                  </a:cubicBezTo>
                  <a:cubicBezTo>
                    <a:pt x="43" y="0"/>
                    <a:pt x="32" y="14"/>
                    <a:pt x="33" y="28"/>
                  </a:cubicBezTo>
                  <a:cubicBezTo>
                    <a:pt x="30" y="27"/>
                    <a:pt x="27" y="26"/>
                    <a:pt x="24" y="26"/>
                  </a:cubicBezTo>
                  <a:cubicBezTo>
                    <a:pt x="10" y="26"/>
                    <a:pt x="0" y="37"/>
                    <a:pt x="0" y="50"/>
                  </a:cubicBezTo>
                  <a:cubicBezTo>
                    <a:pt x="0" y="54"/>
                    <a:pt x="1" y="58"/>
                    <a:pt x="3" y="62"/>
                  </a:cubicBezTo>
                  <a:lnTo>
                    <a:pt x="118" y="62"/>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044" name="Google Shape;5044;p14"/>
            <p:cNvSpPr/>
            <p:nvPr/>
          </p:nvSpPr>
          <p:spPr>
            <a:xfrm>
              <a:off x="5064494" y="4718977"/>
              <a:ext cx="897743" cy="399259"/>
            </a:xfrm>
            <a:custGeom>
              <a:rect b="b" l="l" r="r" t="t"/>
              <a:pathLst>
                <a:path extrusionOk="0" h="90" w="214">
                  <a:moveTo>
                    <a:pt x="8" y="90"/>
                  </a:moveTo>
                  <a:cubicBezTo>
                    <a:pt x="0" y="63"/>
                    <a:pt x="14" y="30"/>
                    <a:pt x="49" y="30"/>
                  </a:cubicBezTo>
                  <a:cubicBezTo>
                    <a:pt x="58" y="30"/>
                    <a:pt x="65" y="32"/>
                    <a:pt x="71" y="35"/>
                  </a:cubicBezTo>
                  <a:cubicBezTo>
                    <a:pt x="75" y="16"/>
                    <a:pt x="90" y="0"/>
                    <a:pt x="116" y="0"/>
                  </a:cubicBezTo>
                  <a:cubicBezTo>
                    <a:pt x="142" y="0"/>
                    <a:pt x="160" y="24"/>
                    <a:pt x="158" y="48"/>
                  </a:cubicBezTo>
                  <a:cubicBezTo>
                    <a:pt x="163" y="46"/>
                    <a:pt x="168" y="44"/>
                    <a:pt x="173" y="44"/>
                  </a:cubicBezTo>
                  <a:cubicBezTo>
                    <a:pt x="196" y="44"/>
                    <a:pt x="214" y="63"/>
                    <a:pt x="214" y="85"/>
                  </a:cubicBezTo>
                  <a:cubicBezTo>
                    <a:pt x="214" y="87"/>
                    <a:pt x="214" y="88"/>
                    <a:pt x="214" y="90"/>
                  </a:cubicBezTo>
                  <a:lnTo>
                    <a:pt x="8" y="90"/>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045" name="Google Shape;5045;p14"/>
            <p:cNvSpPr/>
            <p:nvPr/>
          </p:nvSpPr>
          <p:spPr>
            <a:xfrm>
              <a:off x="110372" y="6443587"/>
              <a:ext cx="59062" cy="233885"/>
            </a:xfrm>
            <a:custGeom>
              <a:rect b="b" l="l" r="r" t="t"/>
              <a:pathLst>
                <a:path extrusionOk="0" h="53" w="14">
                  <a:moveTo>
                    <a:pt x="11" y="2"/>
                  </a:moveTo>
                  <a:cubicBezTo>
                    <a:pt x="8" y="8"/>
                    <a:pt x="6" y="15"/>
                    <a:pt x="5" y="22"/>
                  </a:cubicBezTo>
                  <a:cubicBezTo>
                    <a:pt x="3" y="21"/>
                    <a:pt x="0" y="22"/>
                    <a:pt x="0" y="25"/>
                  </a:cubicBezTo>
                  <a:cubicBezTo>
                    <a:pt x="0" y="32"/>
                    <a:pt x="1" y="38"/>
                    <a:pt x="4" y="44"/>
                  </a:cubicBezTo>
                  <a:cubicBezTo>
                    <a:pt x="4" y="45"/>
                    <a:pt x="4" y="45"/>
                    <a:pt x="4" y="45"/>
                  </a:cubicBezTo>
                  <a:cubicBezTo>
                    <a:pt x="4" y="46"/>
                    <a:pt x="5" y="47"/>
                    <a:pt x="5" y="47"/>
                  </a:cubicBezTo>
                  <a:cubicBezTo>
                    <a:pt x="6" y="48"/>
                    <a:pt x="7" y="50"/>
                    <a:pt x="7" y="51"/>
                  </a:cubicBezTo>
                  <a:cubicBezTo>
                    <a:pt x="9" y="53"/>
                    <a:pt x="14" y="52"/>
                    <a:pt x="12" y="49"/>
                  </a:cubicBezTo>
                  <a:cubicBezTo>
                    <a:pt x="11" y="43"/>
                    <a:pt x="9" y="38"/>
                    <a:pt x="8" y="33"/>
                  </a:cubicBezTo>
                  <a:cubicBezTo>
                    <a:pt x="9" y="23"/>
                    <a:pt x="10" y="13"/>
                    <a:pt x="13" y="3"/>
                  </a:cubicBezTo>
                  <a:cubicBezTo>
                    <a:pt x="14" y="1"/>
                    <a:pt x="11" y="0"/>
                    <a:pt x="11" y="2"/>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046" name="Google Shape;5046;p14"/>
            <p:cNvSpPr/>
            <p:nvPr/>
          </p:nvSpPr>
          <p:spPr>
            <a:xfrm>
              <a:off x="181247" y="6443587"/>
              <a:ext cx="66149" cy="207898"/>
            </a:xfrm>
            <a:custGeom>
              <a:rect b="b" l="l" r="r" t="t"/>
              <a:pathLst>
                <a:path extrusionOk="0" h="47" w="16">
                  <a:moveTo>
                    <a:pt x="12" y="2"/>
                  </a:moveTo>
                  <a:cubicBezTo>
                    <a:pt x="3" y="14"/>
                    <a:pt x="0" y="28"/>
                    <a:pt x="0" y="43"/>
                  </a:cubicBezTo>
                  <a:cubicBezTo>
                    <a:pt x="0" y="47"/>
                    <a:pt x="6" y="47"/>
                    <a:pt x="6" y="43"/>
                  </a:cubicBezTo>
                  <a:cubicBezTo>
                    <a:pt x="7" y="29"/>
                    <a:pt x="8" y="16"/>
                    <a:pt x="15" y="3"/>
                  </a:cubicBezTo>
                  <a:cubicBezTo>
                    <a:pt x="16" y="1"/>
                    <a:pt x="13" y="0"/>
                    <a:pt x="12" y="2"/>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047" name="Google Shape;5047;p14"/>
            <p:cNvSpPr/>
            <p:nvPr/>
          </p:nvSpPr>
          <p:spPr>
            <a:xfrm>
              <a:off x="261571" y="6479024"/>
              <a:ext cx="33075" cy="196086"/>
            </a:xfrm>
            <a:custGeom>
              <a:rect b="b" l="l" r="r" t="t"/>
              <a:pathLst>
                <a:path extrusionOk="0" h="44" w="8">
                  <a:moveTo>
                    <a:pt x="6" y="3"/>
                  </a:moveTo>
                  <a:cubicBezTo>
                    <a:pt x="6" y="0"/>
                    <a:pt x="2" y="0"/>
                    <a:pt x="2" y="3"/>
                  </a:cubicBezTo>
                  <a:cubicBezTo>
                    <a:pt x="2" y="7"/>
                    <a:pt x="2" y="11"/>
                    <a:pt x="2" y="15"/>
                  </a:cubicBezTo>
                  <a:cubicBezTo>
                    <a:pt x="1" y="15"/>
                    <a:pt x="0" y="16"/>
                    <a:pt x="0" y="17"/>
                  </a:cubicBezTo>
                  <a:cubicBezTo>
                    <a:pt x="0" y="22"/>
                    <a:pt x="0" y="28"/>
                    <a:pt x="0" y="33"/>
                  </a:cubicBezTo>
                  <a:cubicBezTo>
                    <a:pt x="0" y="34"/>
                    <a:pt x="1" y="35"/>
                    <a:pt x="2" y="35"/>
                  </a:cubicBezTo>
                  <a:cubicBezTo>
                    <a:pt x="2" y="37"/>
                    <a:pt x="2" y="39"/>
                    <a:pt x="2" y="41"/>
                  </a:cubicBezTo>
                  <a:cubicBezTo>
                    <a:pt x="2" y="44"/>
                    <a:pt x="7" y="44"/>
                    <a:pt x="7" y="41"/>
                  </a:cubicBezTo>
                  <a:cubicBezTo>
                    <a:pt x="8" y="28"/>
                    <a:pt x="7" y="16"/>
                    <a:pt x="6"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048" name="Google Shape;5048;p14"/>
            <p:cNvSpPr/>
            <p:nvPr/>
          </p:nvSpPr>
          <p:spPr>
            <a:xfrm>
              <a:off x="353708" y="6424687"/>
              <a:ext cx="75599" cy="217348"/>
            </a:xfrm>
            <a:custGeom>
              <a:rect b="b" l="l" r="r" t="t"/>
              <a:pathLst>
                <a:path extrusionOk="0" h="49" w="18">
                  <a:moveTo>
                    <a:pt x="17" y="45"/>
                  </a:moveTo>
                  <a:cubicBezTo>
                    <a:pt x="15" y="36"/>
                    <a:pt x="15" y="27"/>
                    <a:pt x="16" y="18"/>
                  </a:cubicBezTo>
                  <a:cubicBezTo>
                    <a:pt x="17" y="13"/>
                    <a:pt x="11" y="12"/>
                    <a:pt x="10" y="16"/>
                  </a:cubicBezTo>
                  <a:cubicBezTo>
                    <a:pt x="10" y="16"/>
                    <a:pt x="10" y="16"/>
                    <a:pt x="10" y="16"/>
                  </a:cubicBezTo>
                  <a:cubicBezTo>
                    <a:pt x="9" y="16"/>
                    <a:pt x="9" y="16"/>
                    <a:pt x="9" y="16"/>
                  </a:cubicBezTo>
                  <a:cubicBezTo>
                    <a:pt x="9" y="12"/>
                    <a:pt x="9" y="8"/>
                    <a:pt x="10" y="4"/>
                  </a:cubicBezTo>
                  <a:cubicBezTo>
                    <a:pt x="10" y="1"/>
                    <a:pt x="5" y="0"/>
                    <a:pt x="4" y="4"/>
                  </a:cubicBezTo>
                  <a:cubicBezTo>
                    <a:pt x="2" y="12"/>
                    <a:pt x="1" y="21"/>
                    <a:pt x="1" y="30"/>
                  </a:cubicBezTo>
                  <a:cubicBezTo>
                    <a:pt x="1" y="30"/>
                    <a:pt x="0" y="30"/>
                    <a:pt x="0" y="31"/>
                  </a:cubicBezTo>
                  <a:cubicBezTo>
                    <a:pt x="0" y="35"/>
                    <a:pt x="0" y="39"/>
                    <a:pt x="0" y="43"/>
                  </a:cubicBezTo>
                  <a:cubicBezTo>
                    <a:pt x="0" y="44"/>
                    <a:pt x="1" y="44"/>
                    <a:pt x="1" y="44"/>
                  </a:cubicBezTo>
                  <a:cubicBezTo>
                    <a:pt x="2" y="48"/>
                    <a:pt x="8" y="47"/>
                    <a:pt x="8" y="43"/>
                  </a:cubicBezTo>
                  <a:cubicBezTo>
                    <a:pt x="8" y="43"/>
                    <a:pt x="8" y="43"/>
                    <a:pt x="8" y="43"/>
                  </a:cubicBezTo>
                  <a:cubicBezTo>
                    <a:pt x="8" y="44"/>
                    <a:pt x="8" y="44"/>
                    <a:pt x="8" y="45"/>
                  </a:cubicBezTo>
                  <a:cubicBezTo>
                    <a:pt x="9" y="48"/>
                    <a:pt x="12" y="48"/>
                    <a:pt x="13" y="47"/>
                  </a:cubicBezTo>
                  <a:cubicBezTo>
                    <a:pt x="14" y="49"/>
                    <a:pt x="18" y="47"/>
                    <a:pt x="17" y="4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049" name="Google Shape;5049;p14"/>
            <p:cNvSpPr/>
            <p:nvPr/>
          </p:nvSpPr>
          <p:spPr>
            <a:xfrm>
              <a:off x="507269" y="6495561"/>
              <a:ext cx="21262" cy="144111"/>
            </a:xfrm>
            <a:custGeom>
              <a:rect b="b" l="l" r="r" t="t"/>
              <a:pathLst>
                <a:path extrusionOk="0" h="32" w="5">
                  <a:moveTo>
                    <a:pt x="5" y="3"/>
                  </a:moveTo>
                  <a:cubicBezTo>
                    <a:pt x="5" y="0"/>
                    <a:pt x="0" y="0"/>
                    <a:pt x="0" y="3"/>
                  </a:cubicBezTo>
                  <a:cubicBezTo>
                    <a:pt x="0" y="12"/>
                    <a:pt x="0" y="20"/>
                    <a:pt x="0" y="29"/>
                  </a:cubicBezTo>
                  <a:cubicBezTo>
                    <a:pt x="0" y="32"/>
                    <a:pt x="5" y="32"/>
                    <a:pt x="5" y="29"/>
                  </a:cubicBezTo>
                  <a:cubicBezTo>
                    <a:pt x="5" y="20"/>
                    <a:pt x="5" y="12"/>
                    <a:pt x="5"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050" name="Google Shape;5050;p14"/>
            <p:cNvSpPr/>
            <p:nvPr/>
          </p:nvSpPr>
          <p:spPr>
            <a:xfrm>
              <a:off x="571056" y="6479024"/>
              <a:ext cx="59062" cy="181911"/>
            </a:xfrm>
            <a:custGeom>
              <a:rect b="b" l="l" r="r" t="t"/>
              <a:pathLst>
                <a:path extrusionOk="0" h="41" w="14">
                  <a:moveTo>
                    <a:pt x="7" y="6"/>
                  </a:moveTo>
                  <a:cubicBezTo>
                    <a:pt x="7" y="5"/>
                    <a:pt x="7" y="5"/>
                    <a:pt x="7" y="4"/>
                  </a:cubicBezTo>
                  <a:cubicBezTo>
                    <a:pt x="6" y="0"/>
                    <a:pt x="0" y="2"/>
                    <a:pt x="1" y="5"/>
                  </a:cubicBezTo>
                  <a:cubicBezTo>
                    <a:pt x="3" y="13"/>
                    <a:pt x="2" y="21"/>
                    <a:pt x="3" y="29"/>
                  </a:cubicBezTo>
                  <a:cubicBezTo>
                    <a:pt x="3" y="31"/>
                    <a:pt x="4" y="32"/>
                    <a:pt x="5" y="32"/>
                  </a:cubicBezTo>
                  <a:cubicBezTo>
                    <a:pt x="5" y="34"/>
                    <a:pt x="5" y="35"/>
                    <a:pt x="5" y="37"/>
                  </a:cubicBezTo>
                  <a:cubicBezTo>
                    <a:pt x="6" y="41"/>
                    <a:pt x="10" y="41"/>
                    <a:pt x="11" y="37"/>
                  </a:cubicBezTo>
                  <a:cubicBezTo>
                    <a:pt x="12" y="28"/>
                    <a:pt x="11" y="19"/>
                    <a:pt x="13" y="10"/>
                  </a:cubicBezTo>
                  <a:cubicBezTo>
                    <a:pt x="14" y="6"/>
                    <a:pt x="9" y="4"/>
                    <a:pt x="7" y="6"/>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051" name="Google Shape;5051;p14"/>
            <p:cNvSpPr/>
            <p:nvPr/>
          </p:nvSpPr>
          <p:spPr>
            <a:xfrm>
              <a:off x="641930" y="6474299"/>
              <a:ext cx="66149" cy="231523"/>
            </a:xfrm>
            <a:custGeom>
              <a:rect b="b" l="l" r="r" t="t"/>
              <a:pathLst>
                <a:path extrusionOk="0" h="52" w="16">
                  <a:moveTo>
                    <a:pt x="7" y="5"/>
                  </a:moveTo>
                  <a:cubicBezTo>
                    <a:pt x="7" y="7"/>
                    <a:pt x="7" y="9"/>
                    <a:pt x="6" y="12"/>
                  </a:cubicBezTo>
                  <a:cubicBezTo>
                    <a:pt x="5" y="11"/>
                    <a:pt x="3" y="12"/>
                    <a:pt x="3" y="14"/>
                  </a:cubicBezTo>
                  <a:cubicBezTo>
                    <a:pt x="3" y="17"/>
                    <a:pt x="3" y="21"/>
                    <a:pt x="2" y="23"/>
                  </a:cubicBezTo>
                  <a:cubicBezTo>
                    <a:pt x="0" y="25"/>
                    <a:pt x="3" y="26"/>
                    <a:pt x="4" y="25"/>
                  </a:cubicBezTo>
                  <a:cubicBezTo>
                    <a:pt x="3" y="33"/>
                    <a:pt x="3" y="41"/>
                    <a:pt x="4" y="49"/>
                  </a:cubicBezTo>
                  <a:cubicBezTo>
                    <a:pt x="5" y="52"/>
                    <a:pt x="10" y="52"/>
                    <a:pt x="10" y="49"/>
                  </a:cubicBezTo>
                  <a:cubicBezTo>
                    <a:pt x="13" y="35"/>
                    <a:pt x="13" y="20"/>
                    <a:pt x="15" y="6"/>
                  </a:cubicBezTo>
                  <a:cubicBezTo>
                    <a:pt x="16" y="1"/>
                    <a:pt x="8" y="0"/>
                    <a:pt x="7"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052" name="Google Shape;5052;p14"/>
            <p:cNvSpPr/>
            <p:nvPr/>
          </p:nvSpPr>
          <p:spPr>
            <a:xfrm>
              <a:off x="452932" y="6495561"/>
              <a:ext cx="51975" cy="205536"/>
            </a:xfrm>
            <a:custGeom>
              <a:rect b="b" l="l" r="r" t="t"/>
              <a:pathLst>
                <a:path extrusionOk="0" h="46" w="12">
                  <a:moveTo>
                    <a:pt x="8" y="7"/>
                  </a:moveTo>
                  <a:cubicBezTo>
                    <a:pt x="8" y="5"/>
                    <a:pt x="7" y="4"/>
                    <a:pt x="7" y="2"/>
                  </a:cubicBezTo>
                  <a:cubicBezTo>
                    <a:pt x="6" y="0"/>
                    <a:pt x="3" y="1"/>
                    <a:pt x="3" y="3"/>
                  </a:cubicBezTo>
                  <a:cubicBezTo>
                    <a:pt x="4" y="5"/>
                    <a:pt x="4" y="6"/>
                    <a:pt x="5" y="7"/>
                  </a:cubicBezTo>
                  <a:cubicBezTo>
                    <a:pt x="4" y="8"/>
                    <a:pt x="3" y="9"/>
                    <a:pt x="3" y="10"/>
                  </a:cubicBezTo>
                  <a:cubicBezTo>
                    <a:pt x="1" y="21"/>
                    <a:pt x="0" y="32"/>
                    <a:pt x="4" y="42"/>
                  </a:cubicBezTo>
                  <a:cubicBezTo>
                    <a:pt x="5" y="46"/>
                    <a:pt x="11" y="46"/>
                    <a:pt x="11" y="41"/>
                  </a:cubicBezTo>
                  <a:cubicBezTo>
                    <a:pt x="11" y="37"/>
                    <a:pt x="11" y="33"/>
                    <a:pt x="11" y="28"/>
                  </a:cubicBezTo>
                  <a:cubicBezTo>
                    <a:pt x="11" y="28"/>
                    <a:pt x="11" y="28"/>
                    <a:pt x="11" y="27"/>
                  </a:cubicBezTo>
                  <a:cubicBezTo>
                    <a:pt x="11" y="25"/>
                    <a:pt x="11" y="23"/>
                    <a:pt x="11" y="21"/>
                  </a:cubicBezTo>
                  <a:cubicBezTo>
                    <a:pt x="11" y="18"/>
                    <a:pt x="11" y="15"/>
                    <a:pt x="11" y="12"/>
                  </a:cubicBezTo>
                  <a:cubicBezTo>
                    <a:pt x="12" y="9"/>
                    <a:pt x="10" y="7"/>
                    <a:pt x="8" y="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053" name="Google Shape;5053;p14"/>
            <p:cNvSpPr/>
            <p:nvPr/>
          </p:nvSpPr>
          <p:spPr>
            <a:xfrm>
              <a:off x="-24289" y="6464849"/>
              <a:ext cx="75599" cy="212623"/>
            </a:xfrm>
            <a:custGeom>
              <a:rect b="b" l="l" r="r" t="t"/>
              <a:pathLst>
                <a:path extrusionOk="0" h="48" w="18">
                  <a:moveTo>
                    <a:pt x="17" y="44"/>
                  </a:moveTo>
                  <a:cubicBezTo>
                    <a:pt x="14" y="35"/>
                    <a:pt x="14"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1" y="21"/>
                    <a:pt x="1" y="30"/>
                  </a:cubicBezTo>
                  <a:cubicBezTo>
                    <a:pt x="1" y="29"/>
                    <a:pt x="0" y="30"/>
                    <a:pt x="0" y="31"/>
                  </a:cubicBezTo>
                  <a:cubicBezTo>
                    <a:pt x="0" y="35"/>
                    <a:pt x="0" y="39"/>
                    <a:pt x="0" y="43"/>
                  </a:cubicBezTo>
                  <a:cubicBezTo>
                    <a:pt x="0" y="44"/>
                    <a:pt x="1" y="44"/>
                    <a:pt x="1"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7" y="4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054" name="Google Shape;5054;p14"/>
            <p:cNvSpPr/>
            <p:nvPr/>
          </p:nvSpPr>
          <p:spPr>
            <a:xfrm>
              <a:off x="131635" y="6533361"/>
              <a:ext cx="21262" cy="144111"/>
            </a:xfrm>
            <a:custGeom>
              <a:rect b="b" l="l" r="r" t="t"/>
              <a:pathLst>
                <a:path extrusionOk="0" h="33" w="5">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055" name="Google Shape;5055;p14"/>
            <p:cNvSpPr/>
            <p:nvPr/>
          </p:nvSpPr>
          <p:spPr>
            <a:xfrm>
              <a:off x="193059" y="6519186"/>
              <a:ext cx="59062" cy="177186"/>
            </a:xfrm>
            <a:custGeom>
              <a:rect b="b" l="l" r="r" t="t"/>
              <a:pathLst>
                <a:path extrusionOk="0" h="40" w="14">
                  <a:moveTo>
                    <a:pt x="7" y="6"/>
                  </a:moveTo>
                  <a:cubicBezTo>
                    <a:pt x="7" y="5"/>
                    <a:pt x="7" y="4"/>
                    <a:pt x="7" y="3"/>
                  </a:cubicBezTo>
                  <a:cubicBezTo>
                    <a:pt x="6" y="0"/>
                    <a:pt x="0" y="1"/>
                    <a:pt x="1" y="5"/>
                  </a:cubicBezTo>
                  <a:cubicBezTo>
                    <a:pt x="2" y="13"/>
                    <a:pt x="2" y="21"/>
                    <a:pt x="3" y="29"/>
                  </a:cubicBezTo>
                  <a:cubicBezTo>
                    <a:pt x="3" y="30"/>
                    <a:pt x="4" y="31"/>
                    <a:pt x="5" y="31"/>
                  </a:cubicBezTo>
                  <a:cubicBezTo>
                    <a:pt x="5" y="33"/>
                    <a:pt x="5" y="35"/>
                    <a:pt x="5" y="37"/>
                  </a:cubicBezTo>
                  <a:cubicBezTo>
                    <a:pt x="6" y="40"/>
                    <a:pt x="10" y="40"/>
                    <a:pt x="10" y="37"/>
                  </a:cubicBezTo>
                  <a:cubicBezTo>
                    <a:pt x="12" y="28"/>
                    <a:pt x="11" y="18"/>
                    <a:pt x="13" y="9"/>
                  </a:cubicBezTo>
                  <a:cubicBezTo>
                    <a:pt x="14" y="5"/>
                    <a:pt x="9" y="3"/>
                    <a:pt x="7" y="6"/>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056" name="Google Shape;5056;p14"/>
            <p:cNvSpPr/>
            <p:nvPr/>
          </p:nvSpPr>
          <p:spPr>
            <a:xfrm>
              <a:off x="77298" y="6533361"/>
              <a:ext cx="49612" cy="207898"/>
            </a:xfrm>
            <a:custGeom>
              <a:rect b="b" l="l" r="r" t="t"/>
              <a:pathLst>
                <a:path extrusionOk="0" h="47" w="12">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1" y="13"/>
                  </a:cubicBezTo>
                  <a:cubicBezTo>
                    <a:pt x="12" y="10"/>
                    <a:pt x="10" y="8"/>
                    <a:pt x="8" y="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057" name="Google Shape;5057;p14"/>
            <p:cNvSpPr/>
            <p:nvPr/>
          </p:nvSpPr>
          <p:spPr>
            <a:xfrm>
              <a:off x="56035" y="6505011"/>
              <a:ext cx="54337" cy="125211"/>
            </a:xfrm>
            <a:custGeom>
              <a:rect b="b" l="l" r="r" t="t"/>
              <a:pathLst>
                <a:path extrusionOk="0" h="28" w="13">
                  <a:moveTo>
                    <a:pt x="12" y="24"/>
                  </a:moveTo>
                  <a:cubicBezTo>
                    <a:pt x="9" y="17"/>
                    <a:pt x="6" y="10"/>
                    <a:pt x="4" y="2"/>
                  </a:cubicBezTo>
                  <a:cubicBezTo>
                    <a:pt x="4" y="0"/>
                    <a:pt x="0" y="1"/>
                    <a:pt x="1" y="3"/>
                  </a:cubicBezTo>
                  <a:cubicBezTo>
                    <a:pt x="3" y="11"/>
                    <a:pt x="5" y="19"/>
                    <a:pt x="9" y="26"/>
                  </a:cubicBezTo>
                  <a:cubicBezTo>
                    <a:pt x="10" y="28"/>
                    <a:pt x="13" y="26"/>
                    <a:pt x="12" y="2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058" name="Google Shape;5058;p14"/>
            <p:cNvSpPr/>
            <p:nvPr/>
          </p:nvSpPr>
          <p:spPr>
            <a:xfrm>
              <a:off x="219046" y="6514461"/>
              <a:ext cx="44887" cy="141749"/>
            </a:xfrm>
            <a:custGeom>
              <a:rect b="b" l="l" r="r" t="t"/>
              <a:pathLst>
                <a:path extrusionOk="0" h="32" w="11">
                  <a:moveTo>
                    <a:pt x="3" y="4"/>
                  </a:moveTo>
                  <a:cubicBezTo>
                    <a:pt x="0" y="12"/>
                    <a:pt x="1" y="20"/>
                    <a:pt x="3" y="28"/>
                  </a:cubicBezTo>
                  <a:cubicBezTo>
                    <a:pt x="4" y="32"/>
                    <a:pt x="10" y="30"/>
                    <a:pt x="9" y="26"/>
                  </a:cubicBezTo>
                  <a:cubicBezTo>
                    <a:pt x="8" y="20"/>
                    <a:pt x="7" y="13"/>
                    <a:pt x="9" y="6"/>
                  </a:cubicBezTo>
                  <a:cubicBezTo>
                    <a:pt x="11" y="2"/>
                    <a:pt x="4" y="0"/>
                    <a:pt x="3"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059" name="Google Shape;5059;p14"/>
            <p:cNvSpPr/>
            <p:nvPr/>
          </p:nvSpPr>
          <p:spPr>
            <a:xfrm>
              <a:off x="743517" y="6448312"/>
              <a:ext cx="61424" cy="222073"/>
            </a:xfrm>
            <a:custGeom>
              <a:rect b="b" l="l" r="r" t="t"/>
              <a:pathLst>
                <a:path extrusionOk="0" h="50" w="15">
                  <a:moveTo>
                    <a:pt x="11" y="28"/>
                  </a:moveTo>
                  <a:cubicBezTo>
                    <a:pt x="11" y="21"/>
                    <a:pt x="11" y="13"/>
                    <a:pt x="13" y="7"/>
                  </a:cubicBezTo>
                  <a:cubicBezTo>
                    <a:pt x="15" y="2"/>
                    <a:pt x="8" y="0"/>
                    <a:pt x="6" y="5"/>
                  </a:cubicBezTo>
                  <a:cubicBezTo>
                    <a:pt x="5" y="8"/>
                    <a:pt x="5" y="12"/>
                    <a:pt x="4" y="16"/>
                  </a:cubicBezTo>
                  <a:cubicBezTo>
                    <a:pt x="4" y="16"/>
                    <a:pt x="3" y="16"/>
                    <a:pt x="3" y="17"/>
                  </a:cubicBezTo>
                  <a:cubicBezTo>
                    <a:pt x="0" y="27"/>
                    <a:pt x="0" y="36"/>
                    <a:pt x="4" y="46"/>
                  </a:cubicBezTo>
                  <a:cubicBezTo>
                    <a:pt x="7" y="50"/>
                    <a:pt x="13" y="47"/>
                    <a:pt x="11" y="42"/>
                  </a:cubicBezTo>
                  <a:cubicBezTo>
                    <a:pt x="9" y="39"/>
                    <a:pt x="8" y="35"/>
                    <a:pt x="8" y="31"/>
                  </a:cubicBezTo>
                  <a:cubicBezTo>
                    <a:pt x="9" y="31"/>
                    <a:pt x="10" y="30"/>
                    <a:pt x="11" y="28"/>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060" name="Google Shape;5060;p14"/>
            <p:cNvSpPr/>
            <p:nvPr/>
          </p:nvSpPr>
          <p:spPr>
            <a:xfrm>
              <a:off x="830929" y="6509736"/>
              <a:ext cx="33075" cy="137024"/>
            </a:xfrm>
            <a:custGeom>
              <a:rect b="b" l="l" r="r" t="t"/>
              <a:pathLst>
                <a:path extrusionOk="0" h="31" w="8">
                  <a:moveTo>
                    <a:pt x="6" y="3"/>
                  </a:moveTo>
                  <a:cubicBezTo>
                    <a:pt x="5" y="0"/>
                    <a:pt x="0" y="1"/>
                    <a:pt x="0" y="4"/>
                  </a:cubicBezTo>
                  <a:cubicBezTo>
                    <a:pt x="2" y="12"/>
                    <a:pt x="2" y="20"/>
                    <a:pt x="3" y="28"/>
                  </a:cubicBezTo>
                  <a:cubicBezTo>
                    <a:pt x="3" y="31"/>
                    <a:pt x="7" y="31"/>
                    <a:pt x="7" y="28"/>
                  </a:cubicBezTo>
                  <a:cubicBezTo>
                    <a:pt x="8" y="20"/>
                    <a:pt x="7" y="11"/>
                    <a:pt x="6"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061" name="Google Shape;5061;p14"/>
            <p:cNvSpPr/>
            <p:nvPr/>
          </p:nvSpPr>
          <p:spPr>
            <a:xfrm>
              <a:off x="306458" y="6488474"/>
              <a:ext cx="33075" cy="141749"/>
            </a:xfrm>
            <a:custGeom>
              <a:rect b="b" l="l" r="r" t="t"/>
              <a:pathLst>
                <a:path extrusionOk="0" h="32" w="8">
                  <a:moveTo>
                    <a:pt x="6" y="4"/>
                  </a:moveTo>
                  <a:cubicBezTo>
                    <a:pt x="5" y="0"/>
                    <a:pt x="0" y="2"/>
                    <a:pt x="1" y="5"/>
                  </a:cubicBezTo>
                  <a:cubicBezTo>
                    <a:pt x="3" y="13"/>
                    <a:pt x="3" y="21"/>
                    <a:pt x="3" y="29"/>
                  </a:cubicBezTo>
                  <a:cubicBezTo>
                    <a:pt x="4" y="32"/>
                    <a:pt x="8" y="32"/>
                    <a:pt x="8" y="29"/>
                  </a:cubicBezTo>
                  <a:cubicBezTo>
                    <a:pt x="8" y="20"/>
                    <a:pt x="8" y="12"/>
                    <a:pt x="6"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062" name="Google Shape;5062;p14"/>
            <p:cNvSpPr/>
            <p:nvPr/>
          </p:nvSpPr>
          <p:spPr>
            <a:xfrm>
              <a:off x="854554" y="6495561"/>
              <a:ext cx="80324" cy="226798"/>
            </a:xfrm>
            <a:custGeom>
              <a:rect b="b" l="l" r="r" t="t"/>
              <a:pathLst>
                <a:path extrusionOk="0" h="51" w="19">
                  <a:moveTo>
                    <a:pt x="17" y="44"/>
                  </a:moveTo>
                  <a:cubicBezTo>
                    <a:pt x="14" y="34"/>
                    <a:pt x="13" y="23"/>
                    <a:pt x="12" y="12"/>
                  </a:cubicBezTo>
                  <a:cubicBezTo>
                    <a:pt x="12" y="12"/>
                    <a:pt x="12" y="12"/>
                    <a:pt x="11" y="12"/>
                  </a:cubicBezTo>
                  <a:cubicBezTo>
                    <a:pt x="11" y="9"/>
                    <a:pt x="11" y="8"/>
                    <a:pt x="11" y="4"/>
                  </a:cubicBezTo>
                  <a:cubicBezTo>
                    <a:pt x="11" y="0"/>
                    <a:pt x="7" y="0"/>
                    <a:pt x="7" y="4"/>
                  </a:cubicBezTo>
                  <a:cubicBezTo>
                    <a:pt x="7" y="8"/>
                    <a:pt x="7" y="9"/>
                    <a:pt x="7" y="11"/>
                  </a:cubicBezTo>
                  <a:cubicBezTo>
                    <a:pt x="7" y="12"/>
                    <a:pt x="7" y="12"/>
                    <a:pt x="7" y="12"/>
                  </a:cubicBezTo>
                  <a:cubicBezTo>
                    <a:pt x="6" y="15"/>
                    <a:pt x="6" y="18"/>
                    <a:pt x="6" y="20"/>
                  </a:cubicBezTo>
                  <a:cubicBezTo>
                    <a:pt x="5" y="20"/>
                    <a:pt x="4" y="20"/>
                    <a:pt x="4" y="21"/>
                  </a:cubicBezTo>
                  <a:cubicBezTo>
                    <a:pt x="2" y="26"/>
                    <a:pt x="2" y="32"/>
                    <a:pt x="0" y="37"/>
                  </a:cubicBezTo>
                  <a:cubicBezTo>
                    <a:pt x="0" y="38"/>
                    <a:pt x="2" y="39"/>
                    <a:pt x="2" y="38"/>
                  </a:cubicBezTo>
                  <a:cubicBezTo>
                    <a:pt x="4" y="33"/>
                    <a:pt x="4" y="28"/>
                    <a:pt x="6" y="23"/>
                  </a:cubicBezTo>
                  <a:cubicBezTo>
                    <a:pt x="5" y="31"/>
                    <a:pt x="6" y="39"/>
                    <a:pt x="9" y="47"/>
                  </a:cubicBezTo>
                  <a:cubicBezTo>
                    <a:pt x="11" y="51"/>
                    <a:pt x="19" y="50"/>
                    <a:pt x="17" y="4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063" name="Google Shape;5063;p14"/>
            <p:cNvSpPr/>
            <p:nvPr/>
          </p:nvSpPr>
          <p:spPr>
            <a:xfrm>
              <a:off x="956140" y="6604235"/>
              <a:ext cx="28350" cy="122849"/>
            </a:xfrm>
            <a:custGeom>
              <a:rect b="b" l="l" r="r" t="t"/>
              <a:pathLst>
                <a:path extrusionOk="0" h="28" w="7">
                  <a:moveTo>
                    <a:pt x="6" y="3"/>
                  </a:moveTo>
                  <a:cubicBezTo>
                    <a:pt x="6" y="1"/>
                    <a:pt x="2" y="0"/>
                    <a:pt x="1" y="2"/>
                  </a:cubicBezTo>
                  <a:cubicBezTo>
                    <a:pt x="1" y="10"/>
                    <a:pt x="0" y="20"/>
                    <a:pt x="0" y="24"/>
                  </a:cubicBezTo>
                  <a:cubicBezTo>
                    <a:pt x="0" y="28"/>
                    <a:pt x="7" y="28"/>
                    <a:pt x="7" y="24"/>
                  </a:cubicBezTo>
                  <a:cubicBezTo>
                    <a:pt x="7" y="20"/>
                    <a:pt x="6" y="11"/>
                    <a:pt x="6"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064" name="Google Shape;5064;p14"/>
            <p:cNvSpPr/>
            <p:nvPr/>
          </p:nvSpPr>
          <p:spPr>
            <a:xfrm>
              <a:off x="989215" y="6505011"/>
              <a:ext cx="37800" cy="181911"/>
            </a:xfrm>
            <a:custGeom>
              <a:rect b="b" l="l" r="r" t="t"/>
              <a:pathLst>
                <a:path extrusionOk="0" h="41" w="9">
                  <a:moveTo>
                    <a:pt x="3" y="4"/>
                  </a:moveTo>
                  <a:cubicBezTo>
                    <a:pt x="0" y="14"/>
                    <a:pt x="0" y="25"/>
                    <a:pt x="0" y="35"/>
                  </a:cubicBezTo>
                  <a:cubicBezTo>
                    <a:pt x="0" y="41"/>
                    <a:pt x="8" y="41"/>
                    <a:pt x="8" y="35"/>
                  </a:cubicBezTo>
                  <a:cubicBezTo>
                    <a:pt x="8" y="25"/>
                    <a:pt x="8" y="15"/>
                    <a:pt x="9" y="5"/>
                  </a:cubicBezTo>
                  <a:cubicBezTo>
                    <a:pt x="9" y="1"/>
                    <a:pt x="4" y="0"/>
                    <a:pt x="3"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065" name="Google Shape;5065;p14"/>
            <p:cNvSpPr/>
            <p:nvPr/>
          </p:nvSpPr>
          <p:spPr>
            <a:xfrm>
              <a:off x="1027015" y="6493199"/>
              <a:ext cx="70874" cy="252785"/>
            </a:xfrm>
            <a:custGeom>
              <a:rect b="b" l="l" r="r" t="t"/>
              <a:pathLst>
                <a:path extrusionOk="0" h="57" w="17">
                  <a:moveTo>
                    <a:pt x="7" y="6"/>
                  </a:moveTo>
                  <a:cubicBezTo>
                    <a:pt x="6" y="8"/>
                    <a:pt x="5" y="10"/>
                    <a:pt x="4" y="12"/>
                  </a:cubicBezTo>
                  <a:cubicBezTo>
                    <a:pt x="4" y="11"/>
                    <a:pt x="4" y="11"/>
                    <a:pt x="4" y="11"/>
                  </a:cubicBezTo>
                  <a:cubicBezTo>
                    <a:pt x="4" y="10"/>
                    <a:pt x="1" y="10"/>
                    <a:pt x="1" y="12"/>
                  </a:cubicBezTo>
                  <a:cubicBezTo>
                    <a:pt x="2" y="15"/>
                    <a:pt x="2" y="17"/>
                    <a:pt x="2" y="20"/>
                  </a:cubicBezTo>
                  <a:cubicBezTo>
                    <a:pt x="0" y="31"/>
                    <a:pt x="1" y="44"/>
                    <a:pt x="6" y="54"/>
                  </a:cubicBezTo>
                  <a:cubicBezTo>
                    <a:pt x="8" y="57"/>
                    <a:pt x="12" y="56"/>
                    <a:pt x="12" y="53"/>
                  </a:cubicBezTo>
                  <a:cubicBezTo>
                    <a:pt x="11" y="39"/>
                    <a:pt x="9" y="23"/>
                    <a:pt x="15" y="10"/>
                  </a:cubicBezTo>
                  <a:cubicBezTo>
                    <a:pt x="17" y="5"/>
                    <a:pt x="10" y="0"/>
                    <a:pt x="7" y="6"/>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066" name="Google Shape;5066;p14"/>
            <p:cNvSpPr/>
            <p:nvPr/>
          </p:nvSpPr>
          <p:spPr>
            <a:xfrm>
              <a:off x="946690" y="6457762"/>
              <a:ext cx="35437" cy="163011"/>
            </a:xfrm>
            <a:custGeom>
              <a:rect b="b" l="l" r="r" t="t"/>
              <a:pathLst>
                <a:path extrusionOk="0" h="37" w="8">
                  <a:moveTo>
                    <a:pt x="0" y="6"/>
                  </a:moveTo>
                  <a:cubicBezTo>
                    <a:pt x="0" y="14"/>
                    <a:pt x="0" y="23"/>
                    <a:pt x="0" y="32"/>
                  </a:cubicBezTo>
                  <a:cubicBezTo>
                    <a:pt x="0" y="37"/>
                    <a:pt x="7" y="37"/>
                    <a:pt x="7" y="32"/>
                  </a:cubicBezTo>
                  <a:cubicBezTo>
                    <a:pt x="7" y="23"/>
                    <a:pt x="8" y="14"/>
                    <a:pt x="8" y="6"/>
                  </a:cubicBezTo>
                  <a:cubicBezTo>
                    <a:pt x="8" y="0"/>
                    <a:pt x="0" y="0"/>
                    <a:pt x="0" y="6"/>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067" name="Google Shape;5067;p14"/>
            <p:cNvSpPr/>
            <p:nvPr/>
          </p:nvSpPr>
          <p:spPr>
            <a:xfrm>
              <a:off x="1086077" y="6493199"/>
              <a:ext cx="66149" cy="177186"/>
            </a:xfrm>
            <a:custGeom>
              <a:rect b="b" l="l" r="r" t="t"/>
              <a:pathLst>
                <a:path extrusionOk="0" h="40" w="16">
                  <a:moveTo>
                    <a:pt x="5" y="5"/>
                  </a:moveTo>
                  <a:cubicBezTo>
                    <a:pt x="1" y="16"/>
                    <a:pt x="0" y="27"/>
                    <a:pt x="4" y="37"/>
                  </a:cubicBezTo>
                  <a:cubicBezTo>
                    <a:pt x="5" y="40"/>
                    <a:pt x="10" y="40"/>
                    <a:pt x="10" y="36"/>
                  </a:cubicBezTo>
                  <a:cubicBezTo>
                    <a:pt x="10" y="28"/>
                    <a:pt x="9" y="18"/>
                    <a:pt x="13" y="10"/>
                  </a:cubicBezTo>
                  <a:cubicBezTo>
                    <a:pt x="16" y="5"/>
                    <a:pt x="8" y="0"/>
                    <a:pt x="5"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068" name="Google Shape;5068;p14"/>
            <p:cNvSpPr/>
            <p:nvPr/>
          </p:nvSpPr>
          <p:spPr>
            <a:xfrm>
              <a:off x="1185301" y="6568798"/>
              <a:ext cx="35437" cy="137024"/>
            </a:xfrm>
            <a:custGeom>
              <a:rect b="b" l="l" r="r" t="t"/>
              <a:pathLst>
                <a:path extrusionOk="0" h="31" w="8">
                  <a:moveTo>
                    <a:pt x="0" y="5"/>
                  </a:moveTo>
                  <a:cubicBezTo>
                    <a:pt x="0" y="13"/>
                    <a:pt x="0" y="20"/>
                    <a:pt x="1" y="28"/>
                  </a:cubicBezTo>
                  <a:cubicBezTo>
                    <a:pt x="1" y="31"/>
                    <a:pt x="6" y="31"/>
                    <a:pt x="7" y="28"/>
                  </a:cubicBezTo>
                  <a:cubicBezTo>
                    <a:pt x="8" y="20"/>
                    <a:pt x="8" y="13"/>
                    <a:pt x="8" y="5"/>
                  </a:cubicBezTo>
                  <a:cubicBezTo>
                    <a:pt x="8" y="0"/>
                    <a:pt x="0" y="0"/>
                    <a:pt x="0"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069" name="Google Shape;5069;p14"/>
            <p:cNvSpPr/>
            <p:nvPr/>
          </p:nvSpPr>
          <p:spPr>
            <a:xfrm>
              <a:off x="1329412" y="6443587"/>
              <a:ext cx="54337" cy="233885"/>
            </a:xfrm>
            <a:custGeom>
              <a:rect b="b" l="l" r="r" t="t"/>
              <a:pathLst>
                <a:path extrusionOk="0" h="53" w="13">
                  <a:moveTo>
                    <a:pt x="10" y="2"/>
                  </a:moveTo>
                  <a:cubicBezTo>
                    <a:pt x="7" y="8"/>
                    <a:pt x="5" y="15"/>
                    <a:pt x="4" y="22"/>
                  </a:cubicBezTo>
                  <a:cubicBezTo>
                    <a:pt x="2" y="21"/>
                    <a:pt x="0" y="22"/>
                    <a:pt x="0" y="25"/>
                  </a:cubicBezTo>
                  <a:cubicBezTo>
                    <a:pt x="0" y="32"/>
                    <a:pt x="1" y="38"/>
                    <a:pt x="4" y="44"/>
                  </a:cubicBezTo>
                  <a:cubicBezTo>
                    <a:pt x="4" y="45"/>
                    <a:pt x="4" y="45"/>
                    <a:pt x="4" y="45"/>
                  </a:cubicBezTo>
                  <a:cubicBezTo>
                    <a:pt x="4" y="46"/>
                    <a:pt x="4" y="47"/>
                    <a:pt x="5" y="47"/>
                  </a:cubicBezTo>
                  <a:cubicBezTo>
                    <a:pt x="5" y="48"/>
                    <a:pt x="6" y="50"/>
                    <a:pt x="7" y="51"/>
                  </a:cubicBezTo>
                  <a:cubicBezTo>
                    <a:pt x="9" y="53"/>
                    <a:pt x="13" y="52"/>
                    <a:pt x="12" y="49"/>
                  </a:cubicBezTo>
                  <a:cubicBezTo>
                    <a:pt x="10" y="43"/>
                    <a:pt x="9" y="38"/>
                    <a:pt x="8" y="33"/>
                  </a:cubicBezTo>
                  <a:cubicBezTo>
                    <a:pt x="8" y="23"/>
                    <a:pt x="9" y="13"/>
                    <a:pt x="13" y="3"/>
                  </a:cubicBezTo>
                  <a:cubicBezTo>
                    <a:pt x="13" y="1"/>
                    <a:pt x="11" y="0"/>
                    <a:pt x="10" y="2"/>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070" name="Google Shape;5070;p14"/>
            <p:cNvSpPr/>
            <p:nvPr/>
          </p:nvSpPr>
          <p:spPr>
            <a:xfrm>
              <a:off x="1395562" y="6443587"/>
              <a:ext cx="70874" cy="207898"/>
            </a:xfrm>
            <a:custGeom>
              <a:rect b="b" l="l" r="r" t="t"/>
              <a:pathLst>
                <a:path extrusionOk="0" h="47" w="17">
                  <a:moveTo>
                    <a:pt x="12" y="2"/>
                  </a:moveTo>
                  <a:cubicBezTo>
                    <a:pt x="4" y="14"/>
                    <a:pt x="0" y="28"/>
                    <a:pt x="1" y="43"/>
                  </a:cubicBezTo>
                  <a:cubicBezTo>
                    <a:pt x="1" y="47"/>
                    <a:pt x="6" y="47"/>
                    <a:pt x="7" y="43"/>
                  </a:cubicBezTo>
                  <a:cubicBezTo>
                    <a:pt x="7" y="29"/>
                    <a:pt x="8" y="16"/>
                    <a:pt x="15" y="3"/>
                  </a:cubicBezTo>
                  <a:cubicBezTo>
                    <a:pt x="17" y="1"/>
                    <a:pt x="14" y="0"/>
                    <a:pt x="12" y="2"/>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071" name="Google Shape;5071;p14"/>
            <p:cNvSpPr/>
            <p:nvPr/>
          </p:nvSpPr>
          <p:spPr>
            <a:xfrm>
              <a:off x="1480611" y="6479024"/>
              <a:ext cx="28350" cy="196086"/>
            </a:xfrm>
            <a:custGeom>
              <a:rect b="b" l="l" r="r" t="t"/>
              <a:pathLst>
                <a:path extrusionOk="0" h="44" w="7">
                  <a:moveTo>
                    <a:pt x="6" y="3"/>
                  </a:moveTo>
                  <a:cubicBezTo>
                    <a:pt x="6" y="0"/>
                    <a:pt x="2" y="0"/>
                    <a:pt x="2" y="3"/>
                  </a:cubicBezTo>
                  <a:cubicBezTo>
                    <a:pt x="2" y="7"/>
                    <a:pt x="2" y="11"/>
                    <a:pt x="2" y="15"/>
                  </a:cubicBezTo>
                  <a:cubicBezTo>
                    <a:pt x="1" y="15"/>
                    <a:pt x="0" y="16"/>
                    <a:pt x="0" y="17"/>
                  </a:cubicBezTo>
                  <a:cubicBezTo>
                    <a:pt x="0" y="22"/>
                    <a:pt x="0" y="28"/>
                    <a:pt x="0" y="33"/>
                  </a:cubicBezTo>
                  <a:cubicBezTo>
                    <a:pt x="0" y="34"/>
                    <a:pt x="1" y="35"/>
                    <a:pt x="1" y="35"/>
                  </a:cubicBezTo>
                  <a:cubicBezTo>
                    <a:pt x="1" y="37"/>
                    <a:pt x="1" y="39"/>
                    <a:pt x="2" y="41"/>
                  </a:cubicBezTo>
                  <a:cubicBezTo>
                    <a:pt x="2" y="44"/>
                    <a:pt x="6" y="44"/>
                    <a:pt x="6" y="41"/>
                  </a:cubicBezTo>
                  <a:cubicBezTo>
                    <a:pt x="7" y="28"/>
                    <a:pt x="7" y="16"/>
                    <a:pt x="6"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072" name="Google Shape;5072;p14"/>
            <p:cNvSpPr/>
            <p:nvPr/>
          </p:nvSpPr>
          <p:spPr>
            <a:xfrm>
              <a:off x="1568023" y="6424687"/>
              <a:ext cx="77962" cy="217348"/>
            </a:xfrm>
            <a:custGeom>
              <a:rect b="b" l="l" r="r" t="t"/>
              <a:pathLst>
                <a:path extrusionOk="0" h="49" w="19">
                  <a:moveTo>
                    <a:pt x="18" y="45"/>
                  </a:moveTo>
                  <a:cubicBezTo>
                    <a:pt x="15" y="36"/>
                    <a:pt x="15" y="27"/>
                    <a:pt x="17" y="18"/>
                  </a:cubicBezTo>
                  <a:cubicBezTo>
                    <a:pt x="18" y="13"/>
                    <a:pt x="11" y="12"/>
                    <a:pt x="10" y="16"/>
                  </a:cubicBezTo>
                  <a:cubicBezTo>
                    <a:pt x="10" y="16"/>
                    <a:pt x="10" y="16"/>
                    <a:pt x="10" y="16"/>
                  </a:cubicBezTo>
                  <a:cubicBezTo>
                    <a:pt x="10" y="16"/>
                    <a:pt x="10" y="16"/>
                    <a:pt x="10" y="16"/>
                  </a:cubicBezTo>
                  <a:cubicBezTo>
                    <a:pt x="10" y="12"/>
                    <a:pt x="10" y="8"/>
                    <a:pt x="10" y="4"/>
                  </a:cubicBezTo>
                  <a:cubicBezTo>
                    <a:pt x="11" y="1"/>
                    <a:pt x="5" y="0"/>
                    <a:pt x="5" y="4"/>
                  </a:cubicBezTo>
                  <a:cubicBezTo>
                    <a:pt x="3" y="12"/>
                    <a:pt x="2" y="21"/>
                    <a:pt x="2" y="30"/>
                  </a:cubicBezTo>
                  <a:cubicBezTo>
                    <a:pt x="1" y="30"/>
                    <a:pt x="0" y="30"/>
                    <a:pt x="0" y="31"/>
                  </a:cubicBezTo>
                  <a:cubicBezTo>
                    <a:pt x="0" y="35"/>
                    <a:pt x="0" y="39"/>
                    <a:pt x="0" y="43"/>
                  </a:cubicBezTo>
                  <a:cubicBezTo>
                    <a:pt x="0" y="44"/>
                    <a:pt x="2" y="44"/>
                    <a:pt x="2" y="44"/>
                  </a:cubicBezTo>
                  <a:cubicBezTo>
                    <a:pt x="3" y="48"/>
                    <a:pt x="9" y="47"/>
                    <a:pt x="9" y="43"/>
                  </a:cubicBezTo>
                  <a:cubicBezTo>
                    <a:pt x="9" y="43"/>
                    <a:pt x="9" y="43"/>
                    <a:pt x="9" y="43"/>
                  </a:cubicBezTo>
                  <a:cubicBezTo>
                    <a:pt x="9" y="44"/>
                    <a:pt x="9" y="44"/>
                    <a:pt x="9" y="45"/>
                  </a:cubicBezTo>
                  <a:cubicBezTo>
                    <a:pt x="9" y="48"/>
                    <a:pt x="12" y="48"/>
                    <a:pt x="14" y="47"/>
                  </a:cubicBezTo>
                  <a:cubicBezTo>
                    <a:pt x="15" y="49"/>
                    <a:pt x="19" y="47"/>
                    <a:pt x="18" y="4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073" name="Google Shape;5073;p14"/>
            <p:cNvSpPr/>
            <p:nvPr/>
          </p:nvSpPr>
          <p:spPr>
            <a:xfrm>
              <a:off x="1721584" y="6495561"/>
              <a:ext cx="25987" cy="144111"/>
            </a:xfrm>
            <a:custGeom>
              <a:rect b="b" l="l" r="r" t="t"/>
              <a:pathLst>
                <a:path extrusionOk="0" h="32" w="6">
                  <a:moveTo>
                    <a:pt x="6" y="3"/>
                  </a:moveTo>
                  <a:cubicBezTo>
                    <a:pt x="6" y="0"/>
                    <a:pt x="1" y="0"/>
                    <a:pt x="1" y="3"/>
                  </a:cubicBezTo>
                  <a:cubicBezTo>
                    <a:pt x="1" y="12"/>
                    <a:pt x="0" y="20"/>
                    <a:pt x="1" y="29"/>
                  </a:cubicBezTo>
                  <a:cubicBezTo>
                    <a:pt x="1" y="32"/>
                    <a:pt x="5" y="32"/>
                    <a:pt x="6" y="29"/>
                  </a:cubicBezTo>
                  <a:cubicBezTo>
                    <a:pt x="6" y="20"/>
                    <a:pt x="6" y="12"/>
                    <a:pt x="6"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074" name="Google Shape;5074;p14"/>
            <p:cNvSpPr/>
            <p:nvPr/>
          </p:nvSpPr>
          <p:spPr>
            <a:xfrm>
              <a:off x="1790096" y="6479024"/>
              <a:ext cx="59062" cy="181911"/>
            </a:xfrm>
            <a:custGeom>
              <a:rect b="b" l="l" r="r" t="t"/>
              <a:pathLst>
                <a:path extrusionOk="0" h="41" w="14">
                  <a:moveTo>
                    <a:pt x="7" y="6"/>
                  </a:moveTo>
                  <a:cubicBezTo>
                    <a:pt x="7" y="5"/>
                    <a:pt x="7" y="5"/>
                    <a:pt x="6" y="4"/>
                  </a:cubicBezTo>
                  <a:cubicBezTo>
                    <a:pt x="5" y="0"/>
                    <a:pt x="0" y="2"/>
                    <a:pt x="0" y="5"/>
                  </a:cubicBezTo>
                  <a:cubicBezTo>
                    <a:pt x="2" y="13"/>
                    <a:pt x="2" y="21"/>
                    <a:pt x="2" y="29"/>
                  </a:cubicBezTo>
                  <a:cubicBezTo>
                    <a:pt x="2" y="31"/>
                    <a:pt x="3" y="32"/>
                    <a:pt x="4" y="32"/>
                  </a:cubicBezTo>
                  <a:cubicBezTo>
                    <a:pt x="5" y="34"/>
                    <a:pt x="5" y="35"/>
                    <a:pt x="5" y="37"/>
                  </a:cubicBezTo>
                  <a:cubicBezTo>
                    <a:pt x="5" y="41"/>
                    <a:pt x="10" y="41"/>
                    <a:pt x="10" y="37"/>
                  </a:cubicBezTo>
                  <a:cubicBezTo>
                    <a:pt x="11" y="28"/>
                    <a:pt x="11" y="19"/>
                    <a:pt x="13" y="10"/>
                  </a:cubicBezTo>
                  <a:cubicBezTo>
                    <a:pt x="14" y="6"/>
                    <a:pt x="9" y="4"/>
                    <a:pt x="7" y="6"/>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075" name="Google Shape;5075;p14"/>
            <p:cNvSpPr/>
            <p:nvPr/>
          </p:nvSpPr>
          <p:spPr>
            <a:xfrm>
              <a:off x="1860970" y="6474299"/>
              <a:ext cx="61424" cy="231523"/>
            </a:xfrm>
            <a:custGeom>
              <a:rect b="b" l="l" r="r" t="t"/>
              <a:pathLst>
                <a:path extrusionOk="0" h="52" w="15">
                  <a:moveTo>
                    <a:pt x="7" y="5"/>
                  </a:moveTo>
                  <a:cubicBezTo>
                    <a:pt x="7" y="7"/>
                    <a:pt x="6" y="9"/>
                    <a:pt x="6" y="12"/>
                  </a:cubicBezTo>
                  <a:cubicBezTo>
                    <a:pt x="4" y="11"/>
                    <a:pt x="2" y="12"/>
                    <a:pt x="2" y="14"/>
                  </a:cubicBezTo>
                  <a:cubicBezTo>
                    <a:pt x="2" y="17"/>
                    <a:pt x="3" y="21"/>
                    <a:pt x="1" y="23"/>
                  </a:cubicBezTo>
                  <a:cubicBezTo>
                    <a:pt x="0" y="25"/>
                    <a:pt x="2" y="26"/>
                    <a:pt x="4" y="25"/>
                  </a:cubicBezTo>
                  <a:cubicBezTo>
                    <a:pt x="3" y="33"/>
                    <a:pt x="2" y="41"/>
                    <a:pt x="4" y="49"/>
                  </a:cubicBezTo>
                  <a:cubicBezTo>
                    <a:pt x="4" y="52"/>
                    <a:pt x="9" y="52"/>
                    <a:pt x="10" y="49"/>
                  </a:cubicBezTo>
                  <a:cubicBezTo>
                    <a:pt x="13" y="35"/>
                    <a:pt x="13" y="20"/>
                    <a:pt x="15" y="6"/>
                  </a:cubicBezTo>
                  <a:cubicBezTo>
                    <a:pt x="15" y="1"/>
                    <a:pt x="8" y="0"/>
                    <a:pt x="7"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076" name="Google Shape;5076;p14"/>
            <p:cNvSpPr/>
            <p:nvPr/>
          </p:nvSpPr>
          <p:spPr>
            <a:xfrm>
              <a:off x="1671972" y="6495561"/>
              <a:ext cx="49612" cy="205536"/>
            </a:xfrm>
            <a:custGeom>
              <a:rect b="b" l="l" r="r" t="t"/>
              <a:pathLst>
                <a:path extrusionOk="0" h="46" w="12">
                  <a:moveTo>
                    <a:pt x="8" y="7"/>
                  </a:moveTo>
                  <a:cubicBezTo>
                    <a:pt x="7" y="5"/>
                    <a:pt x="7" y="4"/>
                    <a:pt x="7" y="2"/>
                  </a:cubicBezTo>
                  <a:cubicBezTo>
                    <a:pt x="6" y="0"/>
                    <a:pt x="3" y="1"/>
                    <a:pt x="3" y="3"/>
                  </a:cubicBezTo>
                  <a:cubicBezTo>
                    <a:pt x="3" y="5"/>
                    <a:pt x="4" y="6"/>
                    <a:pt x="4" y="7"/>
                  </a:cubicBezTo>
                  <a:cubicBezTo>
                    <a:pt x="4" y="8"/>
                    <a:pt x="3" y="9"/>
                    <a:pt x="3" y="10"/>
                  </a:cubicBezTo>
                  <a:cubicBezTo>
                    <a:pt x="1" y="21"/>
                    <a:pt x="0" y="32"/>
                    <a:pt x="3" y="42"/>
                  </a:cubicBezTo>
                  <a:cubicBezTo>
                    <a:pt x="5" y="46"/>
                    <a:pt x="11" y="46"/>
                    <a:pt x="11" y="41"/>
                  </a:cubicBezTo>
                  <a:cubicBezTo>
                    <a:pt x="11" y="37"/>
                    <a:pt x="10" y="33"/>
                    <a:pt x="10" y="28"/>
                  </a:cubicBezTo>
                  <a:cubicBezTo>
                    <a:pt x="10" y="28"/>
                    <a:pt x="11" y="28"/>
                    <a:pt x="11" y="27"/>
                  </a:cubicBezTo>
                  <a:cubicBezTo>
                    <a:pt x="11" y="25"/>
                    <a:pt x="10" y="23"/>
                    <a:pt x="10" y="21"/>
                  </a:cubicBezTo>
                  <a:cubicBezTo>
                    <a:pt x="10" y="18"/>
                    <a:pt x="11" y="15"/>
                    <a:pt x="11" y="12"/>
                  </a:cubicBezTo>
                  <a:cubicBezTo>
                    <a:pt x="12" y="9"/>
                    <a:pt x="10" y="7"/>
                    <a:pt x="8" y="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077" name="Google Shape;5077;p14"/>
            <p:cNvSpPr/>
            <p:nvPr/>
          </p:nvSpPr>
          <p:spPr>
            <a:xfrm>
              <a:off x="1275075" y="6505011"/>
              <a:ext cx="49612" cy="125211"/>
            </a:xfrm>
            <a:custGeom>
              <a:rect b="b" l="l" r="r" t="t"/>
              <a:pathLst>
                <a:path extrusionOk="0" h="28" w="12">
                  <a:moveTo>
                    <a:pt x="12" y="24"/>
                  </a:moveTo>
                  <a:cubicBezTo>
                    <a:pt x="8" y="17"/>
                    <a:pt x="6" y="10"/>
                    <a:pt x="4" y="2"/>
                  </a:cubicBezTo>
                  <a:cubicBezTo>
                    <a:pt x="3" y="0"/>
                    <a:pt x="0" y="1"/>
                    <a:pt x="0" y="3"/>
                  </a:cubicBezTo>
                  <a:cubicBezTo>
                    <a:pt x="2" y="11"/>
                    <a:pt x="5" y="19"/>
                    <a:pt x="9" y="26"/>
                  </a:cubicBezTo>
                  <a:cubicBezTo>
                    <a:pt x="10" y="28"/>
                    <a:pt x="12" y="26"/>
                    <a:pt x="12" y="2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078" name="Google Shape;5078;p14"/>
            <p:cNvSpPr/>
            <p:nvPr/>
          </p:nvSpPr>
          <p:spPr>
            <a:xfrm>
              <a:off x="1168764" y="6457762"/>
              <a:ext cx="75599" cy="193723"/>
            </a:xfrm>
            <a:custGeom>
              <a:rect b="b" l="l" r="r" t="t"/>
              <a:pathLst>
                <a:path extrusionOk="0" h="44" w="18">
                  <a:moveTo>
                    <a:pt x="16" y="37"/>
                  </a:moveTo>
                  <a:cubicBezTo>
                    <a:pt x="11" y="27"/>
                    <a:pt x="7" y="18"/>
                    <a:pt x="12" y="7"/>
                  </a:cubicBezTo>
                  <a:cubicBezTo>
                    <a:pt x="13" y="3"/>
                    <a:pt x="8" y="0"/>
                    <a:pt x="6" y="4"/>
                  </a:cubicBezTo>
                  <a:cubicBezTo>
                    <a:pt x="0" y="17"/>
                    <a:pt x="2" y="28"/>
                    <a:pt x="10" y="40"/>
                  </a:cubicBezTo>
                  <a:cubicBezTo>
                    <a:pt x="12" y="44"/>
                    <a:pt x="18" y="40"/>
                    <a:pt x="16" y="3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079" name="Google Shape;5079;p14"/>
            <p:cNvSpPr/>
            <p:nvPr/>
          </p:nvSpPr>
          <p:spPr>
            <a:xfrm>
              <a:off x="1438086" y="6514461"/>
              <a:ext cx="42525" cy="141749"/>
            </a:xfrm>
            <a:custGeom>
              <a:rect b="b" l="l" r="r" t="t"/>
              <a:pathLst>
                <a:path extrusionOk="0" h="32" w="10">
                  <a:moveTo>
                    <a:pt x="3" y="4"/>
                  </a:moveTo>
                  <a:cubicBezTo>
                    <a:pt x="0" y="12"/>
                    <a:pt x="0" y="20"/>
                    <a:pt x="3" y="28"/>
                  </a:cubicBezTo>
                  <a:cubicBezTo>
                    <a:pt x="4" y="32"/>
                    <a:pt x="9" y="30"/>
                    <a:pt x="9" y="26"/>
                  </a:cubicBezTo>
                  <a:cubicBezTo>
                    <a:pt x="8" y="20"/>
                    <a:pt x="7" y="13"/>
                    <a:pt x="9" y="6"/>
                  </a:cubicBezTo>
                  <a:cubicBezTo>
                    <a:pt x="10" y="2"/>
                    <a:pt x="4" y="0"/>
                    <a:pt x="3"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080" name="Google Shape;5080;p14"/>
            <p:cNvSpPr/>
            <p:nvPr/>
          </p:nvSpPr>
          <p:spPr>
            <a:xfrm>
              <a:off x="1957832" y="6448312"/>
              <a:ext cx="61424" cy="222073"/>
            </a:xfrm>
            <a:custGeom>
              <a:rect b="b" l="l" r="r" t="t"/>
              <a:pathLst>
                <a:path extrusionOk="0" h="50" w="15">
                  <a:moveTo>
                    <a:pt x="11" y="28"/>
                  </a:moveTo>
                  <a:cubicBezTo>
                    <a:pt x="12" y="21"/>
                    <a:pt x="12" y="13"/>
                    <a:pt x="14" y="7"/>
                  </a:cubicBezTo>
                  <a:cubicBezTo>
                    <a:pt x="15" y="2"/>
                    <a:pt x="8" y="0"/>
                    <a:pt x="7" y="5"/>
                  </a:cubicBezTo>
                  <a:cubicBezTo>
                    <a:pt x="6" y="8"/>
                    <a:pt x="5" y="12"/>
                    <a:pt x="5" y="16"/>
                  </a:cubicBezTo>
                  <a:cubicBezTo>
                    <a:pt x="4" y="16"/>
                    <a:pt x="4" y="16"/>
                    <a:pt x="4" y="17"/>
                  </a:cubicBezTo>
                  <a:cubicBezTo>
                    <a:pt x="1" y="27"/>
                    <a:pt x="0" y="36"/>
                    <a:pt x="5" y="46"/>
                  </a:cubicBezTo>
                  <a:cubicBezTo>
                    <a:pt x="7" y="50"/>
                    <a:pt x="13" y="47"/>
                    <a:pt x="11" y="42"/>
                  </a:cubicBezTo>
                  <a:cubicBezTo>
                    <a:pt x="10" y="39"/>
                    <a:pt x="9" y="35"/>
                    <a:pt x="9" y="31"/>
                  </a:cubicBezTo>
                  <a:cubicBezTo>
                    <a:pt x="10" y="31"/>
                    <a:pt x="11" y="30"/>
                    <a:pt x="11" y="28"/>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081" name="Google Shape;5081;p14"/>
            <p:cNvSpPr/>
            <p:nvPr/>
          </p:nvSpPr>
          <p:spPr>
            <a:xfrm>
              <a:off x="2045244" y="6509736"/>
              <a:ext cx="33075" cy="137024"/>
            </a:xfrm>
            <a:custGeom>
              <a:rect b="b" l="l" r="r" t="t"/>
              <a:pathLst>
                <a:path extrusionOk="0" h="31" w="8">
                  <a:moveTo>
                    <a:pt x="6" y="3"/>
                  </a:moveTo>
                  <a:cubicBezTo>
                    <a:pt x="5" y="0"/>
                    <a:pt x="0" y="1"/>
                    <a:pt x="1" y="4"/>
                  </a:cubicBezTo>
                  <a:cubicBezTo>
                    <a:pt x="3" y="12"/>
                    <a:pt x="3" y="20"/>
                    <a:pt x="3" y="28"/>
                  </a:cubicBezTo>
                  <a:cubicBezTo>
                    <a:pt x="4" y="31"/>
                    <a:pt x="8" y="31"/>
                    <a:pt x="8" y="28"/>
                  </a:cubicBezTo>
                  <a:cubicBezTo>
                    <a:pt x="8" y="20"/>
                    <a:pt x="8" y="11"/>
                    <a:pt x="6"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082" name="Google Shape;5082;p14"/>
            <p:cNvSpPr/>
            <p:nvPr/>
          </p:nvSpPr>
          <p:spPr>
            <a:xfrm>
              <a:off x="2071231" y="6495561"/>
              <a:ext cx="82687" cy="226798"/>
            </a:xfrm>
            <a:custGeom>
              <a:rect b="b" l="l" r="r" t="t"/>
              <a:pathLst>
                <a:path extrusionOk="0" h="51" w="20">
                  <a:moveTo>
                    <a:pt x="18" y="44"/>
                  </a:moveTo>
                  <a:cubicBezTo>
                    <a:pt x="14" y="34"/>
                    <a:pt x="14" y="23"/>
                    <a:pt x="13" y="12"/>
                  </a:cubicBezTo>
                  <a:cubicBezTo>
                    <a:pt x="13" y="12"/>
                    <a:pt x="12" y="12"/>
                    <a:pt x="12" y="12"/>
                  </a:cubicBezTo>
                  <a:cubicBezTo>
                    <a:pt x="12" y="9"/>
                    <a:pt x="12" y="8"/>
                    <a:pt x="12" y="4"/>
                  </a:cubicBezTo>
                  <a:cubicBezTo>
                    <a:pt x="12" y="0"/>
                    <a:pt x="8" y="0"/>
                    <a:pt x="8" y="4"/>
                  </a:cubicBezTo>
                  <a:cubicBezTo>
                    <a:pt x="8" y="8"/>
                    <a:pt x="8" y="9"/>
                    <a:pt x="8" y="11"/>
                  </a:cubicBezTo>
                  <a:cubicBezTo>
                    <a:pt x="8" y="12"/>
                    <a:pt x="7" y="12"/>
                    <a:pt x="7" y="12"/>
                  </a:cubicBezTo>
                  <a:cubicBezTo>
                    <a:pt x="7" y="15"/>
                    <a:pt x="7" y="18"/>
                    <a:pt x="6" y="20"/>
                  </a:cubicBezTo>
                  <a:cubicBezTo>
                    <a:pt x="6" y="20"/>
                    <a:pt x="5" y="20"/>
                    <a:pt x="5" y="21"/>
                  </a:cubicBezTo>
                  <a:cubicBezTo>
                    <a:pt x="3" y="26"/>
                    <a:pt x="2" y="32"/>
                    <a:pt x="1" y="37"/>
                  </a:cubicBezTo>
                  <a:cubicBezTo>
                    <a:pt x="0" y="38"/>
                    <a:pt x="2" y="39"/>
                    <a:pt x="3" y="38"/>
                  </a:cubicBezTo>
                  <a:cubicBezTo>
                    <a:pt x="4" y="33"/>
                    <a:pt x="5" y="28"/>
                    <a:pt x="6" y="23"/>
                  </a:cubicBezTo>
                  <a:cubicBezTo>
                    <a:pt x="6" y="31"/>
                    <a:pt x="7" y="39"/>
                    <a:pt x="10" y="47"/>
                  </a:cubicBezTo>
                  <a:cubicBezTo>
                    <a:pt x="12" y="51"/>
                    <a:pt x="20" y="50"/>
                    <a:pt x="18" y="4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083" name="Google Shape;5083;p14"/>
            <p:cNvSpPr/>
            <p:nvPr/>
          </p:nvSpPr>
          <p:spPr>
            <a:xfrm>
              <a:off x="2175180" y="6604235"/>
              <a:ext cx="23625" cy="122849"/>
            </a:xfrm>
            <a:custGeom>
              <a:rect b="b" l="l" r="r" t="t"/>
              <a:pathLst>
                <a:path extrusionOk="0" h="28" w="6">
                  <a:moveTo>
                    <a:pt x="5" y="3"/>
                  </a:moveTo>
                  <a:cubicBezTo>
                    <a:pt x="5" y="1"/>
                    <a:pt x="1" y="0"/>
                    <a:pt x="1" y="2"/>
                  </a:cubicBezTo>
                  <a:cubicBezTo>
                    <a:pt x="1" y="10"/>
                    <a:pt x="0" y="20"/>
                    <a:pt x="0" y="24"/>
                  </a:cubicBezTo>
                  <a:cubicBezTo>
                    <a:pt x="0" y="28"/>
                    <a:pt x="6" y="28"/>
                    <a:pt x="6" y="24"/>
                  </a:cubicBezTo>
                  <a:cubicBezTo>
                    <a:pt x="6" y="20"/>
                    <a:pt x="6" y="11"/>
                    <a:pt x="5"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084" name="Google Shape;5084;p14"/>
            <p:cNvSpPr/>
            <p:nvPr/>
          </p:nvSpPr>
          <p:spPr>
            <a:xfrm>
              <a:off x="2203530" y="6505011"/>
              <a:ext cx="42525" cy="181911"/>
            </a:xfrm>
            <a:custGeom>
              <a:rect b="b" l="l" r="r" t="t"/>
              <a:pathLst>
                <a:path extrusionOk="0" h="41" w="10">
                  <a:moveTo>
                    <a:pt x="3" y="4"/>
                  </a:moveTo>
                  <a:cubicBezTo>
                    <a:pt x="0" y="14"/>
                    <a:pt x="0" y="25"/>
                    <a:pt x="0" y="35"/>
                  </a:cubicBezTo>
                  <a:cubicBezTo>
                    <a:pt x="0" y="41"/>
                    <a:pt x="8" y="41"/>
                    <a:pt x="8" y="35"/>
                  </a:cubicBezTo>
                  <a:cubicBezTo>
                    <a:pt x="9" y="25"/>
                    <a:pt x="9" y="15"/>
                    <a:pt x="10" y="5"/>
                  </a:cubicBezTo>
                  <a:cubicBezTo>
                    <a:pt x="10" y="1"/>
                    <a:pt x="4" y="0"/>
                    <a:pt x="3"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085" name="Google Shape;5085;p14"/>
            <p:cNvSpPr/>
            <p:nvPr/>
          </p:nvSpPr>
          <p:spPr>
            <a:xfrm>
              <a:off x="2246055" y="6493199"/>
              <a:ext cx="70874" cy="252785"/>
            </a:xfrm>
            <a:custGeom>
              <a:rect b="b" l="l" r="r" t="t"/>
              <a:pathLst>
                <a:path extrusionOk="0" h="57" w="17">
                  <a:moveTo>
                    <a:pt x="7" y="6"/>
                  </a:moveTo>
                  <a:cubicBezTo>
                    <a:pt x="6" y="8"/>
                    <a:pt x="5" y="10"/>
                    <a:pt x="4" y="12"/>
                  </a:cubicBezTo>
                  <a:cubicBezTo>
                    <a:pt x="4" y="11"/>
                    <a:pt x="4" y="11"/>
                    <a:pt x="4" y="11"/>
                  </a:cubicBezTo>
                  <a:cubicBezTo>
                    <a:pt x="4" y="10"/>
                    <a:pt x="1" y="10"/>
                    <a:pt x="1" y="12"/>
                  </a:cubicBezTo>
                  <a:cubicBezTo>
                    <a:pt x="1" y="15"/>
                    <a:pt x="2" y="17"/>
                    <a:pt x="2" y="20"/>
                  </a:cubicBezTo>
                  <a:cubicBezTo>
                    <a:pt x="0" y="31"/>
                    <a:pt x="1" y="44"/>
                    <a:pt x="6" y="54"/>
                  </a:cubicBezTo>
                  <a:cubicBezTo>
                    <a:pt x="7" y="57"/>
                    <a:pt x="12" y="56"/>
                    <a:pt x="12" y="53"/>
                  </a:cubicBezTo>
                  <a:cubicBezTo>
                    <a:pt x="11" y="39"/>
                    <a:pt x="9" y="23"/>
                    <a:pt x="15" y="10"/>
                  </a:cubicBezTo>
                  <a:cubicBezTo>
                    <a:pt x="17" y="5"/>
                    <a:pt x="9" y="0"/>
                    <a:pt x="7" y="6"/>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086" name="Google Shape;5086;p14"/>
            <p:cNvSpPr/>
            <p:nvPr/>
          </p:nvSpPr>
          <p:spPr>
            <a:xfrm>
              <a:off x="2163368" y="6457762"/>
              <a:ext cx="33075" cy="163011"/>
            </a:xfrm>
            <a:custGeom>
              <a:rect b="b" l="l" r="r" t="t"/>
              <a:pathLst>
                <a:path extrusionOk="0" h="37" w="8">
                  <a:moveTo>
                    <a:pt x="0" y="6"/>
                  </a:moveTo>
                  <a:cubicBezTo>
                    <a:pt x="0" y="14"/>
                    <a:pt x="0" y="23"/>
                    <a:pt x="0" y="32"/>
                  </a:cubicBezTo>
                  <a:cubicBezTo>
                    <a:pt x="1" y="37"/>
                    <a:pt x="8" y="37"/>
                    <a:pt x="8" y="32"/>
                  </a:cubicBezTo>
                  <a:cubicBezTo>
                    <a:pt x="8" y="23"/>
                    <a:pt x="8" y="14"/>
                    <a:pt x="8" y="6"/>
                  </a:cubicBezTo>
                  <a:cubicBezTo>
                    <a:pt x="8" y="0"/>
                    <a:pt x="0" y="0"/>
                    <a:pt x="0" y="6"/>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087" name="Google Shape;5087;p14"/>
            <p:cNvSpPr/>
            <p:nvPr/>
          </p:nvSpPr>
          <p:spPr>
            <a:xfrm>
              <a:off x="2305117" y="6493199"/>
              <a:ext cx="61424" cy="177186"/>
            </a:xfrm>
            <a:custGeom>
              <a:rect b="b" l="l" r="r" t="t"/>
              <a:pathLst>
                <a:path extrusionOk="0" h="40" w="15">
                  <a:moveTo>
                    <a:pt x="5" y="5"/>
                  </a:moveTo>
                  <a:cubicBezTo>
                    <a:pt x="0" y="16"/>
                    <a:pt x="0" y="27"/>
                    <a:pt x="4" y="37"/>
                  </a:cubicBezTo>
                  <a:cubicBezTo>
                    <a:pt x="5" y="40"/>
                    <a:pt x="10" y="40"/>
                    <a:pt x="10" y="36"/>
                  </a:cubicBezTo>
                  <a:cubicBezTo>
                    <a:pt x="10" y="28"/>
                    <a:pt x="9" y="18"/>
                    <a:pt x="13" y="10"/>
                  </a:cubicBezTo>
                  <a:cubicBezTo>
                    <a:pt x="15" y="5"/>
                    <a:pt x="7" y="0"/>
                    <a:pt x="5"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088" name="Google Shape;5088;p14"/>
            <p:cNvSpPr/>
            <p:nvPr/>
          </p:nvSpPr>
          <p:spPr>
            <a:xfrm>
              <a:off x="2401978" y="6568798"/>
              <a:ext cx="33075" cy="137024"/>
            </a:xfrm>
            <a:custGeom>
              <a:rect b="b" l="l" r="r" t="t"/>
              <a:pathLst>
                <a:path extrusionOk="0" h="31" w="8">
                  <a:moveTo>
                    <a:pt x="0" y="5"/>
                  </a:moveTo>
                  <a:cubicBezTo>
                    <a:pt x="0" y="13"/>
                    <a:pt x="0" y="20"/>
                    <a:pt x="1" y="28"/>
                  </a:cubicBezTo>
                  <a:cubicBezTo>
                    <a:pt x="2" y="31"/>
                    <a:pt x="7" y="31"/>
                    <a:pt x="7" y="28"/>
                  </a:cubicBezTo>
                  <a:cubicBezTo>
                    <a:pt x="8" y="20"/>
                    <a:pt x="8" y="13"/>
                    <a:pt x="8" y="5"/>
                  </a:cubicBezTo>
                  <a:cubicBezTo>
                    <a:pt x="8" y="0"/>
                    <a:pt x="0" y="0"/>
                    <a:pt x="0"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089" name="Google Shape;5089;p14"/>
            <p:cNvSpPr/>
            <p:nvPr/>
          </p:nvSpPr>
          <p:spPr>
            <a:xfrm>
              <a:off x="2543727" y="6443587"/>
              <a:ext cx="59062" cy="233885"/>
            </a:xfrm>
            <a:custGeom>
              <a:rect b="b" l="l" r="r" t="t"/>
              <a:pathLst>
                <a:path extrusionOk="0" h="53" w="14">
                  <a:moveTo>
                    <a:pt x="11" y="2"/>
                  </a:moveTo>
                  <a:cubicBezTo>
                    <a:pt x="8" y="8"/>
                    <a:pt x="6" y="15"/>
                    <a:pt x="5" y="22"/>
                  </a:cubicBezTo>
                  <a:cubicBezTo>
                    <a:pt x="3" y="21"/>
                    <a:pt x="0" y="22"/>
                    <a:pt x="0" y="25"/>
                  </a:cubicBezTo>
                  <a:cubicBezTo>
                    <a:pt x="0" y="32"/>
                    <a:pt x="2" y="38"/>
                    <a:pt x="4" y="44"/>
                  </a:cubicBezTo>
                  <a:cubicBezTo>
                    <a:pt x="4" y="45"/>
                    <a:pt x="4" y="45"/>
                    <a:pt x="4" y="45"/>
                  </a:cubicBezTo>
                  <a:cubicBezTo>
                    <a:pt x="4" y="46"/>
                    <a:pt x="5" y="47"/>
                    <a:pt x="5" y="47"/>
                  </a:cubicBezTo>
                  <a:cubicBezTo>
                    <a:pt x="6" y="48"/>
                    <a:pt x="7" y="50"/>
                    <a:pt x="8" y="51"/>
                  </a:cubicBezTo>
                  <a:cubicBezTo>
                    <a:pt x="9" y="53"/>
                    <a:pt x="14" y="52"/>
                    <a:pt x="13" y="49"/>
                  </a:cubicBezTo>
                  <a:cubicBezTo>
                    <a:pt x="11" y="43"/>
                    <a:pt x="9" y="38"/>
                    <a:pt x="8" y="33"/>
                  </a:cubicBezTo>
                  <a:cubicBezTo>
                    <a:pt x="9" y="23"/>
                    <a:pt x="10" y="13"/>
                    <a:pt x="13" y="3"/>
                  </a:cubicBezTo>
                  <a:cubicBezTo>
                    <a:pt x="14" y="1"/>
                    <a:pt x="12" y="0"/>
                    <a:pt x="11" y="2"/>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090" name="Google Shape;5090;p14"/>
            <p:cNvSpPr/>
            <p:nvPr/>
          </p:nvSpPr>
          <p:spPr>
            <a:xfrm>
              <a:off x="2614602" y="6443587"/>
              <a:ext cx="66149" cy="207898"/>
            </a:xfrm>
            <a:custGeom>
              <a:rect b="b" l="l" r="r" t="t"/>
              <a:pathLst>
                <a:path extrusionOk="0" h="47" w="16">
                  <a:moveTo>
                    <a:pt x="12" y="2"/>
                  </a:moveTo>
                  <a:cubicBezTo>
                    <a:pt x="3" y="14"/>
                    <a:pt x="0" y="28"/>
                    <a:pt x="0" y="43"/>
                  </a:cubicBezTo>
                  <a:cubicBezTo>
                    <a:pt x="0" y="47"/>
                    <a:pt x="6" y="47"/>
                    <a:pt x="6" y="43"/>
                  </a:cubicBezTo>
                  <a:cubicBezTo>
                    <a:pt x="7" y="29"/>
                    <a:pt x="8" y="16"/>
                    <a:pt x="15" y="3"/>
                  </a:cubicBezTo>
                  <a:cubicBezTo>
                    <a:pt x="16" y="1"/>
                    <a:pt x="13" y="0"/>
                    <a:pt x="12" y="2"/>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091" name="Google Shape;5091;p14"/>
            <p:cNvSpPr/>
            <p:nvPr/>
          </p:nvSpPr>
          <p:spPr>
            <a:xfrm>
              <a:off x="2694926" y="6479024"/>
              <a:ext cx="33075" cy="196086"/>
            </a:xfrm>
            <a:custGeom>
              <a:rect b="b" l="l" r="r" t="t"/>
              <a:pathLst>
                <a:path extrusionOk="0" h="44" w="8">
                  <a:moveTo>
                    <a:pt x="7" y="3"/>
                  </a:moveTo>
                  <a:cubicBezTo>
                    <a:pt x="7" y="0"/>
                    <a:pt x="3" y="0"/>
                    <a:pt x="3" y="3"/>
                  </a:cubicBezTo>
                  <a:cubicBezTo>
                    <a:pt x="2" y="7"/>
                    <a:pt x="2" y="11"/>
                    <a:pt x="2" y="15"/>
                  </a:cubicBezTo>
                  <a:cubicBezTo>
                    <a:pt x="1" y="15"/>
                    <a:pt x="0" y="16"/>
                    <a:pt x="0" y="17"/>
                  </a:cubicBezTo>
                  <a:cubicBezTo>
                    <a:pt x="0" y="22"/>
                    <a:pt x="0" y="28"/>
                    <a:pt x="1" y="33"/>
                  </a:cubicBezTo>
                  <a:cubicBezTo>
                    <a:pt x="1" y="34"/>
                    <a:pt x="1" y="35"/>
                    <a:pt x="2" y="35"/>
                  </a:cubicBezTo>
                  <a:cubicBezTo>
                    <a:pt x="2" y="37"/>
                    <a:pt x="2" y="39"/>
                    <a:pt x="2" y="41"/>
                  </a:cubicBezTo>
                  <a:cubicBezTo>
                    <a:pt x="2" y="44"/>
                    <a:pt x="7" y="44"/>
                    <a:pt x="7" y="41"/>
                  </a:cubicBezTo>
                  <a:cubicBezTo>
                    <a:pt x="8" y="28"/>
                    <a:pt x="7" y="16"/>
                    <a:pt x="7"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092" name="Google Shape;5092;p14"/>
            <p:cNvSpPr/>
            <p:nvPr/>
          </p:nvSpPr>
          <p:spPr>
            <a:xfrm>
              <a:off x="2787063" y="6424687"/>
              <a:ext cx="77962" cy="217348"/>
            </a:xfrm>
            <a:custGeom>
              <a:rect b="b" l="l" r="r" t="t"/>
              <a:pathLst>
                <a:path extrusionOk="0" h="49" w="19">
                  <a:moveTo>
                    <a:pt x="18" y="45"/>
                  </a:moveTo>
                  <a:cubicBezTo>
                    <a:pt x="15" y="36"/>
                    <a:pt x="15" y="27"/>
                    <a:pt x="16" y="18"/>
                  </a:cubicBezTo>
                  <a:cubicBezTo>
                    <a:pt x="17" y="13"/>
                    <a:pt x="11" y="12"/>
                    <a:pt x="10" y="16"/>
                  </a:cubicBezTo>
                  <a:cubicBezTo>
                    <a:pt x="10" y="16"/>
                    <a:pt x="10" y="16"/>
                    <a:pt x="10" y="16"/>
                  </a:cubicBezTo>
                  <a:cubicBezTo>
                    <a:pt x="9" y="16"/>
                    <a:pt x="9" y="16"/>
                    <a:pt x="9" y="16"/>
                  </a:cubicBezTo>
                  <a:cubicBezTo>
                    <a:pt x="9" y="12"/>
                    <a:pt x="10" y="8"/>
                    <a:pt x="10" y="4"/>
                  </a:cubicBezTo>
                  <a:cubicBezTo>
                    <a:pt x="10" y="1"/>
                    <a:pt x="5" y="0"/>
                    <a:pt x="4" y="4"/>
                  </a:cubicBezTo>
                  <a:cubicBezTo>
                    <a:pt x="3" y="12"/>
                    <a:pt x="2" y="21"/>
                    <a:pt x="1" y="30"/>
                  </a:cubicBezTo>
                  <a:cubicBezTo>
                    <a:pt x="1" y="30"/>
                    <a:pt x="0" y="30"/>
                    <a:pt x="0" y="31"/>
                  </a:cubicBezTo>
                  <a:cubicBezTo>
                    <a:pt x="0" y="35"/>
                    <a:pt x="0" y="39"/>
                    <a:pt x="0" y="43"/>
                  </a:cubicBezTo>
                  <a:cubicBezTo>
                    <a:pt x="0" y="44"/>
                    <a:pt x="1" y="44"/>
                    <a:pt x="2" y="44"/>
                  </a:cubicBezTo>
                  <a:cubicBezTo>
                    <a:pt x="2" y="48"/>
                    <a:pt x="8" y="47"/>
                    <a:pt x="9" y="43"/>
                  </a:cubicBezTo>
                  <a:cubicBezTo>
                    <a:pt x="9" y="43"/>
                    <a:pt x="9" y="43"/>
                    <a:pt x="9" y="43"/>
                  </a:cubicBezTo>
                  <a:cubicBezTo>
                    <a:pt x="9" y="44"/>
                    <a:pt x="9" y="44"/>
                    <a:pt x="9" y="45"/>
                  </a:cubicBezTo>
                  <a:cubicBezTo>
                    <a:pt x="9" y="48"/>
                    <a:pt x="12" y="48"/>
                    <a:pt x="13" y="47"/>
                  </a:cubicBezTo>
                  <a:cubicBezTo>
                    <a:pt x="15" y="49"/>
                    <a:pt x="19" y="47"/>
                    <a:pt x="18" y="4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093" name="Google Shape;5093;p14"/>
            <p:cNvSpPr/>
            <p:nvPr/>
          </p:nvSpPr>
          <p:spPr>
            <a:xfrm>
              <a:off x="2940624" y="6495561"/>
              <a:ext cx="25987" cy="144111"/>
            </a:xfrm>
            <a:custGeom>
              <a:rect b="b" l="l" r="r" t="t"/>
              <a:pathLst>
                <a:path extrusionOk="0" h="32" w="6">
                  <a:moveTo>
                    <a:pt x="5" y="3"/>
                  </a:moveTo>
                  <a:cubicBezTo>
                    <a:pt x="5" y="0"/>
                    <a:pt x="0" y="0"/>
                    <a:pt x="0" y="3"/>
                  </a:cubicBezTo>
                  <a:cubicBezTo>
                    <a:pt x="0" y="12"/>
                    <a:pt x="0" y="20"/>
                    <a:pt x="0" y="29"/>
                  </a:cubicBezTo>
                  <a:cubicBezTo>
                    <a:pt x="0" y="32"/>
                    <a:pt x="5" y="32"/>
                    <a:pt x="5" y="29"/>
                  </a:cubicBezTo>
                  <a:cubicBezTo>
                    <a:pt x="6" y="20"/>
                    <a:pt x="5" y="12"/>
                    <a:pt x="5"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094" name="Google Shape;5094;p14"/>
            <p:cNvSpPr/>
            <p:nvPr/>
          </p:nvSpPr>
          <p:spPr>
            <a:xfrm>
              <a:off x="3004411" y="6479024"/>
              <a:ext cx="59062" cy="181911"/>
            </a:xfrm>
            <a:custGeom>
              <a:rect b="b" l="l" r="r" t="t"/>
              <a:pathLst>
                <a:path extrusionOk="0" h="41" w="14">
                  <a:moveTo>
                    <a:pt x="8" y="6"/>
                  </a:moveTo>
                  <a:cubicBezTo>
                    <a:pt x="7" y="5"/>
                    <a:pt x="7" y="5"/>
                    <a:pt x="7" y="4"/>
                  </a:cubicBezTo>
                  <a:cubicBezTo>
                    <a:pt x="6" y="0"/>
                    <a:pt x="0" y="2"/>
                    <a:pt x="1" y="5"/>
                  </a:cubicBezTo>
                  <a:cubicBezTo>
                    <a:pt x="3" y="13"/>
                    <a:pt x="3" y="21"/>
                    <a:pt x="3" y="29"/>
                  </a:cubicBezTo>
                  <a:cubicBezTo>
                    <a:pt x="3" y="31"/>
                    <a:pt x="4" y="32"/>
                    <a:pt x="5" y="32"/>
                  </a:cubicBezTo>
                  <a:cubicBezTo>
                    <a:pt x="5" y="34"/>
                    <a:pt x="5" y="35"/>
                    <a:pt x="6" y="37"/>
                  </a:cubicBezTo>
                  <a:cubicBezTo>
                    <a:pt x="6" y="41"/>
                    <a:pt x="10" y="41"/>
                    <a:pt x="11" y="37"/>
                  </a:cubicBezTo>
                  <a:cubicBezTo>
                    <a:pt x="12" y="28"/>
                    <a:pt x="12" y="19"/>
                    <a:pt x="14" y="10"/>
                  </a:cubicBezTo>
                  <a:cubicBezTo>
                    <a:pt x="14" y="6"/>
                    <a:pt x="10" y="4"/>
                    <a:pt x="8" y="6"/>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095" name="Google Shape;5095;p14"/>
            <p:cNvSpPr/>
            <p:nvPr/>
          </p:nvSpPr>
          <p:spPr>
            <a:xfrm>
              <a:off x="3080010" y="6474299"/>
              <a:ext cx="61424" cy="231523"/>
            </a:xfrm>
            <a:custGeom>
              <a:rect b="b" l="l" r="r" t="t"/>
              <a:pathLst>
                <a:path extrusionOk="0" h="52" w="15">
                  <a:moveTo>
                    <a:pt x="7" y="5"/>
                  </a:moveTo>
                  <a:cubicBezTo>
                    <a:pt x="6" y="7"/>
                    <a:pt x="6" y="9"/>
                    <a:pt x="6" y="12"/>
                  </a:cubicBezTo>
                  <a:cubicBezTo>
                    <a:pt x="4" y="11"/>
                    <a:pt x="2" y="12"/>
                    <a:pt x="2" y="14"/>
                  </a:cubicBezTo>
                  <a:cubicBezTo>
                    <a:pt x="2" y="17"/>
                    <a:pt x="3" y="21"/>
                    <a:pt x="1" y="23"/>
                  </a:cubicBezTo>
                  <a:cubicBezTo>
                    <a:pt x="0" y="25"/>
                    <a:pt x="2" y="26"/>
                    <a:pt x="3" y="25"/>
                  </a:cubicBezTo>
                  <a:cubicBezTo>
                    <a:pt x="2" y="33"/>
                    <a:pt x="2" y="41"/>
                    <a:pt x="4" y="49"/>
                  </a:cubicBezTo>
                  <a:cubicBezTo>
                    <a:pt x="4" y="52"/>
                    <a:pt x="9" y="52"/>
                    <a:pt x="9" y="49"/>
                  </a:cubicBezTo>
                  <a:cubicBezTo>
                    <a:pt x="12" y="35"/>
                    <a:pt x="13" y="20"/>
                    <a:pt x="14" y="6"/>
                  </a:cubicBezTo>
                  <a:cubicBezTo>
                    <a:pt x="15" y="1"/>
                    <a:pt x="7" y="0"/>
                    <a:pt x="7"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096" name="Google Shape;5096;p14"/>
            <p:cNvSpPr/>
            <p:nvPr/>
          </p:nvSpPr>
          <p:spPr>
            <a:xfrm>
              <a:off x="2886287" y="6495561"/>
              <a:ext cx="49612" cy="205536"/>
            </a:xfrm>
            <a:custGeom>
              <a:rect b="b" l="l" r="r" t="t"/>
              <a:pathLst>
                <a:path extrusionOk="0" h="46" w="12">
                  <a:moveTo>
                    <a:pt x="8" y="7"/>
                  </a:moveTo>
                  <a:cubicBezTo>
                    <a:pt x="8" y="5"/>
                    <a:pt x="8" y="4"/>
                    <a:pt x="7" y="2"/>
                  </a:cubicBezTo>
                  <a:cubicBezTo>
                    <a:pt x="7" y="0"/>
                    <a:pt x="3" y="1"/>
                    <a:pt x="4" y="3"/>
                  </a:cubicBezTo>
                  <a:cubicBezTo>
                    <a:pt x="4" y="5"/>
                    <a:pt x="4" y="6"/>
                    <a:pt x="5" y="7"/>
                  </a:cubicBezTo>
                  <a:cubicBezTo>
                    <a:pt x="4" y="8"/>
                    <a:pt x="4" y="9"/>
                    <a:pt x="3" y="10"/>
                  </a:cubicBezTo>
                  <a:cubicBezTo>
                    <a:pt x="1" y="21"/>
                    <a:pt x="0" y="32"/>
                    <a:pt x="4" y="42"/>
                  </a:cubicBezTo>
                  <a:cubicBezTo>
                    <a:pt x="5" y="46"/>
                    <a:pt x="11" y="46"/>
                    <a:pt x="11" y="41"/>
                  </a:cubicBezTo>
                  <a:cubicBezTo>
                    <a:pt x="11" y="37"/>
                    <a:pt x="11" y="33"/>
                    <a:pt x="11" y="28"/>
                  </a:cubicBezTo>
                  <a:cubicBezTo>
                    <a:pt x="11" y="28"/>
                    <a:pt x="11" y="28"/>
                    <a:pt x="11" y="27"/>
                  </a:cubicBezTo>
                  <a:cubicBezTo>
                    <a:pt x="11" y="25"/>
                    <a:pt x="11" y="23"/>
                    <a:pt x="11" y="21"/>
                  </a:cubicBezTo>
                  <a:cubicBezTo>
                    <a:pt x="11" y="18"/>
                    <a:pt x="11" y="15"/>
                    <a:pt x="12" y="12"/>
                  </a:cubicBezTo>
                  <a:cubicBezTo>
                    <a:pt x="12" y="9"/>
                    <a:pt x="10" y="7"/>
                    <a:pt x="8" y="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097" name="Google Shape;5097;p14"/>
            <p:cNvSpPr/>
            <p:nvPr/>
          </p:nvSpPr>
          <p:spPr>
            <a:xfrm>
              <a:off x="2489390" y="6505011"/>
              <a:ext cx="54337" cy="125211"/>
            </a:xfrm>
            <a:custGeom>
              <a:rect b="b" l="l" r="r" t="t"/>
              <a:pathLst>
                <a:path extrusionOk="0" h="28" w="13">
                  <a:moveTo>
                    <a:pt x="12" y="24"/>
                  </a:moveTo>
                  <a:cubicBezTo>
                    <a:pt x="9" y="17"/>
                    <a:pt x="6" y="10"/>
                    <a:pt x="4" y="2"/>
                  </a:cubicBezTo>
                  <a:cubicBezTo>
                    <a:pt x="4" y="0"/>
                    <a:pt x="0" y="1"/>
                    <a:pt x="1" y="3"/>
                  </a:cubicBezTo>
                  <a:cubicBezTo>
                    <a:pt x="3" y="11"/>
                    <a:pt x="6" y="19"/>
                    <a:pt x="9" y="26"/>
                  </a:cubicBezTo>
                  <a:cubicBezTo>
                    <a:pt x="10" y="28"/>
                    <a:pt x="13" y="26"/>
                    <a:pt x="12" y="2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098" name="Google Shape;5098;p14"/>
            <p:cNvSpPr/>
            <p:nvPr/>
          </p:nvSpPr>
          <p:spPr>
            <a:xfrm>
              <a:off x="2383078" y="6457762"/>
              <a:ext cx="75599" cy="193723"/>
            </a:xfrm>
            <a:custGeom>
              <a:rect b="b" l="l" r="r" t="t"/>
              <a:pathLst>
                <a:path extrusionOk="0" h="44" w="18">
                  <a:moveTo>
                    <a:pt x="16" y="37"/>
                  </a:moveTo>
                  <a:cubicBezTo>
                    <a:pt x="11" y="27"/>
                    <a:pt x="8" y="18"/>
                    <a:pt x="12" y="7"/>
                  </a:cubicBezTo>
                  <a:cubicBezTo>
                    <a:pt x="14" y="3"/>
                    <a:pt x="8" y="0"/>
                    <a:pt x="6" y="4"/>
                  </a:cubicBezTo>
                  <a:cubicBezTo>
                    <a:pt x="0" y="17"/>
                    <a:pt x="3" y="28"/>
                    <a:pt x="10" y="40"/>
                  </a:cubicBezTo>
                  <a:cubicBezTo>
                    <a:pt x="13" y="44"/>
                    <a:pt x="18" y="40"/>
                    <a:pt x="16" y="3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099" name="Google Shape;5099;p14"/>
            <p:cNvSpPr/>
            <p:nvPr/>
          </p:nvSpPr>
          <p:spPr>
            <a:xfrm>
              <a:off x="2657126" y="6514461"/>
              <a:ext cx="40162" cy="141749"/>
            </a:xfrm>
            <a:custGeom>
              <a:rect b="b" l="l" r="r" t="t"/>
              <a:pathLst>
                <a:path extrusionOk="0" h="32" w="10">
                  <a:moveTo>
                    <a:pt x="2" y="4"/>
                  </a:moveTo>
                  <a:cubicBezTo>
                    <a:pt x="0" y="12"/>
                    <a:pt x="0" y="20"/>
                    <a:pt x="2" y="28"/>
                  </a:cubicBezTo>
                  <a:cubicBezTo>
                    <a:pt x="4" y="32"/>
                    <a:pt x="9" y="30"/>
                    <a:pt x="9" y="26"/>
                  </a:cubicBezTo>
                  <a:cubicBezTo>
                    <a:pt x="7" y="20"/>
                    <a:pt x="7" y="13"/>
                    <a:pt x="9" y="6"/>
                  </a:cubicBezTo>
                  <a:cubicBezTo>
                    <a:pt x="10" y="2"/>
                    <a:pt x="4" y="0"/>
                    <a:pt x="2"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100" name="Google Shape;5100;p14"/>
            <p:cNvSpPr/>
            <p:nvPr/>
          </p:nvSpPr>
          <p:spPr>
            <a:xfrm>
              <a:off x="3174509" y="6448312"/>
              <a:ext cx="63787" cy="222073"/>
            </a:xfrm>
            <a:custGeom>
              <a:rect b="b" l="l" r="r" t="t"/>
              <a:pathLst>
                <a:path extrusionOk="0" h="50" w="15">
                  <a:moveTo>
                    <a:pt x="11" y="28"/>
                  </a:moveTo>
                  <a:cubicBezTo>
                    <a:pt x="11" y="21"/>
                    <a:pt x="11" y="13"/>
                    <a:pt x="13" y="7"/>
                  </a:cubicBezTo>
                  <a:cubicBezTo>
                    <a:pt x="15" y="2"/>
                    <a:pt x="8" y="0"/>
                    <a:pt x="6" y="5"/>
                  </a:cubicBezTo>
                  <a:cubicBezTo>
                    <a:pt x="5" y="8"/>
                    <a:pt x="5" y="12"/>
                    <a:pt x="5" y="16"/>
                  </a:cubicBezTo>
                  <a:cubicBezTo>
                    <a:pt x="4" y="16"/>
                    <a:pt x="4" y="16"/>
                    <a:pt x="3" y="17"/>
                  </a:cubicBezTo>
                  <a:cubicBezTo>
                    <a:pt x="0" y="27"/>
                    <a:pt x="0" y="36"/>
                    <a:pt x="5" y="46"/>
                  </a:cubicBezTo>
                  <a:cubicBezTo>
                    <a:pt x="7" y="50"/>
                    <a:pt x="13" y="47"/>
                    <a:pt x="11" y="42"/>
                  </a:cubicBezTo>
                  <a:cubicBezTo>
                    <a:pt x="9" y="39"/>
                    <a:pt x="9" y="35"/>
                    <a:pt x="8" y="31"/>
                  </a:cubicBezTo>
                  <a:cubicBezTo>
                    <a:pt x="10" y="31"/>
                    <a:pt x="11" y="30"/>
                    <a:pt x="11" y="28"/>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101" name="Google Shape;5101;p14"/>
            <p:cNvSpPr/>
            <p:nvPr/>
          </p:nvSpPr>
          <p:spPr>
            <a:xfrm>
              <a:off x="3264284" y="6509736"/>
              <a:ext cx="33075" cy="137024"/>
            </a:xfrm>
            <a:custGeom>
              <a:rect b="b" l="l" r="r" t="t"/>
              <a:pathLst>
                <a:path extrusionOk="0" h="31" w="8">
                  <a:moveTo>
                    <a:pt x="6" y="3"/>
                  </a:moveTo>
                  <a:cubicBezTo>
                    <a:pt x="5" y="0"/>
                    <a:pt x="0" y="1"/>
                    <a:pt x="1" y="4"/>
                  </a:cubicBezTo>
                  <a:cubicBezTo>
                    <a:pt x="3" y="12"/>
                    <a:pt x="3" y="20"/>
                    <a:pt x="3" y="28"/>
                  </a:cubicBezTo>
                  <a:cubicBezTo>
                    <a:pt x="3" y="31"/>
                    <a:pt x="7" y="31"/>
                    <a:pt x="7" y="28"/>
                  </a:cubicBezTo>
                  <a:cubicBezTo>
                    <a:pt x="8" y="20"/>
                    <a:pt x="8" y="11"/>
                    <a:pt x="6"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102" name="Google Shape;5102;p14"/>
            <p:cNvSpPr/>
            <p:nvPr/>
          </p:nvSpPr>
          <p:spPr>
            <a:xfrm>
              <a:off x="3287908" y="6495561"/>
              <a:ext cx="80324" cy="226798"/>
            </a:xfrm>
            <a:custGeom>
              <a:rect b="b" l="l" r="r" t="t"/>
              <a:pathLst>
                <a:path extrusionOk="0" h="51" w="19">
                  <a:moveTo>
                    <a:pt x="17" y="44"/>
                  </a:moveTo>
                  <a:cubicBezTo>
                    <a:pt x="14" y="34"/>
                    <a:pt x="14" y="23"/>
                    <a:pt x="12" y="12"/>
                  </a:cubicBezTo>
                  <a:cubicBezTo>
                    <a:pt x="12" y="12"/>
                    <a:pt x="12" y="12"/>
                    <a:pt x="12" y="12"/>
                  </a:cubicBezTo>
                  <a:cubicBezTo>
                    <a:pt x="12" y="9"/>
                    <a:pt x="12" y="8"/>
                    <a:pt x="12" y="4"/>
                  </a:cubicBezTo>
                  <a:cubicBezTo>
                    <a:pt x="12" y="0"/>
                    <a:pt x="7" y="0"/>
                    <a:pt x="7" y="4"/>
                  </a:cubicBezTo>
                  <a:cubicBezTo>
                    <a:pt x="7" y="8"/>
                    <a:pt x="7" y="9"/>
                    <a:pt x="8" y="11"/>
                  </a:cubicBezTo>
                  <a:cubicBezTo>
                    <a:pt x="7" y="12"/>
                    <a:pt x="7" y="12"/>
                    <a:pt x="7" y="12"/>
                  </a:cubicBezTo>
                  <a:cubicBezTo>
                    <a:pt x="6" y="15"/>
                    <a:pt x="6" y="18"/>
                    <a:pt x="6" y="20"/>
                  </a:cubicBezTo>
                  <a:cubicBezTo>
                    <a:pt x="5" y="20"/>
                    <a:pt x="5" y="20"/>
                    <a:pt x="4" y="21"/>
                  </a:cubicBezTo>
                  <a:cubicBezTo>
                    <a:pt x="3" y="26"/>
                    <a:pt x="2" y="32"/>
                    <a:pt x="0" y="37"/>
                  </a:cubicBezTo>
                  <a:cubicBezTo>
                    <a:pt x="0" y="38"/>
                    <a:pt x="2" y="39"/>
                    <a:pt x="2" y="38"/>
                  </a:cubicBezTo>
                  <a:cubicBezTo>
                    <a:pt x="4" y="33"/>
                    <a:pt x="5" y="28"/>
                    <a:pt x="6" y="23"/>
                  </a:cubicBezTo>
                  <a:cubicBezTo>
                    <a:pt x="6" y="31"/>
                    <a:pt x="7" y="39"/>
                    <a:pt x="10" y="47"/>
                  </a:cubicBezTo>
                  <a:cubicBezTo>
                    <a:pt x="12" y="51"/>
                    <a:pt x="19" y="50"/>
                    <a:pt x="17" y="4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103" name="Google Shape;5103;p14"/>
            <p:cNvSpPr/>
            <p:nvPr/>
          </p:nvSpPr>
          <p:spPr>
            <a:xfrm>
              <a:off x="3394220" y="6604235"/>
              <a:ext cx="23625" cy="122849"/>
            </a:xfrm>
            <a:custGeom>
              <a:rect b="b" l="l" r="r" t="t"/>
              <a:pathLst>
                <a:path extrusionOk="0" h="28" w="6">
                  <a:moveTo>
                    <a:pt x="5" y="3"/>
                  </a:moveTo>
                  <a:cubicBezTo>
                    <a:pt x="5" y="1"/>
                    <a:pt x="1" y="0"/>
                    <a:pt x="1" y="2"/>
                  </a:cubicBezTo>
                  <a:cubicBezTo>
                    <a:pt x="0" y="10"/>
                    <a:pt x="0" y="20"/>
                    <a:pt x="0" y="24"/>
                  </a:cubicBezTo>
                  <a:cubicBezTo>
                    <a:pt x="0" y="28"/>
                    <a:pt x="6" y="28"/>
                    <a:pt x="6" y="24"/>
                  </a:cubicBezTo>
                  <a:cubicBezTo>
                    <a:pt x="6" y="20"/>
                    <a:pt x="5" y="11"/>
                    <a:pt x="5"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104" name="Google Shape;5104;p14"/>
            <p:cNvSpPr/>
            <p:nvPr/>
          </p:nvSpPr>
          <p:spPr>
            <a:xfrm>
              <a:off x="3422570" y="6505011"/>
              <a:ext cx="42525" cy="181911"/>
            </a:xfrm>
            <a:custGeom>
              <a:rect b="b" l="l" r="r" t="t"/>
              <a:pathLst>
                <a:path extrusionOk="0" h="41" w="10">
                  <a:moveTo>
                    <a:pt x="3" y="4"/>
                  </a:moveTo>
                  <a:cubicBezTo>
                    <a:pt x="0" y="14"/>
                    <a:pt x="0" y="25"/>
                    <a:pt x="0" y="35"/>
                  </a:cubicBezTo>
                  <a:cubicBezTo>
                    <a:pt x="0" y="41"/>
                    <a:pt x="8" y="41"/>
                    <a:pt x="8" y="35"/>
                  </a:cubicBezTo>
                  <a:cubicBezTo>
                    <a:pt x="8" y="25"/>
                    <a:pt x="8" y="15"/>
                    <a:pt x="9" y="5"/>
                  </a:cubicBezTo>
                  <a:cubicBezTo>
                    <a:pt x="10" y="1"/>
                    <a:pt x="4" y="0"/>
                    <a:pt x="3"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105" name="Google Shape;5105;p14"/>
            <p:cNvSpPr/>
            <p:nvPr/>
          </p:nvSpPr>
          <p:spPr>
            <a:xfrm>
              <a:off x="3460369" y="6493199"/>
              <a:ext cx="70874" cy="252785"/>
            </a:xfrm>
            <a:custGeom>
              <a:rect b="b" l="l" r="r" t="t"/>
              <a:pathLst>
                <a:path extrusionOk="0" h="57" w="17">
                  <a:moveTo>
                    <a:pt x="7" y="6"/>
                  </a:moveTo>
                  <a:cubicBezTo>
                    <a:pt x="6" y="8"/>
                    <a:pt x="6" y="10"/>
                    <a:pt x="5" y="12"/>
                  </a:cubicBezTo>
                  <a:cubicBezTo>
                    <a:pt x="5" y="11"/>
                    <a:pt x="5" y="11"/>
                    <a:pt x="5" y="11"/>
                  </a:cubicBezTo>
                  <a:cubicBezTo>
                    <a:pt x="4" y="10"/>
                    <a:pt x="1" y="10"/>
                    <a:pt x="2" y="12"/>
                  </a:cubicBezTo>
                  <a:cubicBezTo>
                    <a:pt x="2" y="15"/>
                    <a:pt x="2" y="17"/>
                    <a:pt x="3" y="20"/>
                  </a:cubicBezTo>
                  <a:cubicBezTo>
                    <a:pt x="0" y="31"/>
                    <a:pt x="1" y="44"/>
                    <a:pt x="7" y="54"/>
                  </a:cubicBezTo>
                  <a:cubicBezTo>
                    <a:pt x="8" y="57"/>
                    <a:pt x="13" y="56"/>
                    <a:pt x="12" y="53"/>
                  </a:cubicBezTo>
                  <a:cubicBezTo>
                    <a:pt x="12" y="39"/>
                    <a:pt x="9" y="23"/>
                    <a:pt x="15" y="10"/>
                  </a:cubicBezTo>
                  <a:cubicBezTo>
                    <a:pt x="17" y="5"/>
                    <a:pt x="10" y="0"/>
                    <a:pt x="7" y="6"/>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106" name="Google Shape;5106;p14"/>
            <p:cNvSpPr/>
            <p:nvPr/>
          </p:nvSpPr>
          <p:spPr>
            <a:xfrm>
              <a:off x="3380045" y="6457762"/>
              <a:ext cx="35437" cy="163011"/>
            </a:xfrm>
            <a:custGeom>
              <a:rect b="b" l="l" r="r" t="t"/>
              <a:pathLst>
                <a:path extrusionOk="0" h="37" w="8">
                  <a:moveTo>
                    <a:pt x="0" y="6"/>
                  </a:moveTo>
                  <a:cubicBezTo>
                    <a:pt x="0" y="14"/>
                    <a:pt x="0" y="23"/>
                    <a:pt x="0" y="32"/>
                  </a:cubicBezTo>
                  <a:cubicBezTo>
                    <a:pt x="0" y="37"/>
                    <a:pt x="7" y="37"/>
                    <a:pt x="8" y="32"/>
                  </a:cubicBezTo>
                  <a:cubicBezTo>
                    <a:pt x="8" y="23"/>
                    <a:pt x="8" y="14"/>
                    <a:pt x="8" y="6"/>
                  </a:cubicBezTo>
                  <a:cubicBezTo>
                    <a:pt x="8" y="0"/>
                    <a:pt x="0" y="0"/>
                    <a:pt x="0" y="6"/>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107" name="Google Shape;5107;p14"/>
            <p:cNvSpPr/>
            <p:nvPr/>
          </p:nvSpPr>
          <p:spPr>
            <a:xfrm>
              <a:off x="3524156" y="6493199"/>
              <a:ext cx="61424" cy="177186"/>
            </a:xfrm>
            <a:custGeom>
              <a:rect b="b" l="l" r="r" t="t"/>
              <a:pathLst>
                <a:path extrusionOk="0" h="40" w="15">
                  <a:moveTo>
                    <a:pt x="5" y="5"/>
                  </a:moveTo>
                  <a:cubicBezTo>
                    <a:pt x="0" y="16"/>
                    <a:pt x="0" y="27"/>
                    <a:pt x="4" y="37"/>
                  </a:cubicBezTo>
                  <a:cubicBezTo>
                    <a:pt x="5" y="40"/>
                    <a:pt x="10" y="40"/>
                    <a:pt x="10" y="36"/>
                  </a:cubicBezTo>
                  <a:cubicBezTo>
                    <a:pt x="9" y="28"/>
                    <a:pt x="9" y="18"/>
                    <a:pt x="13" y="10"/>
                  </a:cubicBezTo>
                  <a:cubicBezTo>
                    <a:pt x="15" y="5"/>
                    <a:pt x="7" y="0"/>
                    <a:pt x="5"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108" name="Google Shape;5108;p14"/>
            <p:cNvSpPr/>
            <p:nvPr/>
          </p:nvSpPr>
          <p:spPr>
            <a:xfrm>
              <a:off x="3618656" y="6568798"/>
              <a:ext cx="35437" cy="137024"/>
            </a:xfrm>
            <a:custGeom>
              <a:rect b="b" l="l" r="r" t="t"/>
              <a:pathLst>
                <a:path extrusionOk="0" h="31" w="8">
                  <a:moveTo>
                    <a:pt x="0" y="5"/>
                  </a:moveTo>
                  <a:cubicBezTo>
                    <a:pt x="0" y="13"/>
                    <a:pt x="0" y="20"/>
                    <a:pt x="1" y="28"/>
                  </a:cubicBezTo>
                  <a:cubicBezTo>
                    <a:pt x="1" y="31"/>
                    <a:pt x="6" y="31"/>
                    <a:pt x="7" y="28"/>
                  </a:cubicBezTo>
                  <a:cubicBezTo>
                    <a:pt x="8" y="20"/>
                    <a:pt x="8" y="13"/>
                    <a:pt x="8" y="5"/>
                  </a:cubicBezTo>
                  <a:cubicBezTo>
                    <a:pt x="8" y="0"/>
                    <a:pt x="0" y="0"/>
                    <a:pt x="0"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109" name="Google Shape;5109;p14"/>
            <p:cNvSpPr/>
            <p:nvPr/>
          </p:nvSpPr>
          <p:spPr>
            <a:xfrm>
              <a:off x="3762767" y="6443587"/>
              <a:ext cx="56700" cy="233885"/>
            </a:xfrm>
            <a:custGeom>
              <a:rect b="b" l="l" r="r" t="t"/>
              <a:pathLst>
                <a:path extrusionOk="0" h="53" w="14">
                  <a:moveTo>
                    <a:pt x="10" y="2"/>
                  </a:moveTo>
                  <a:cubicBezTo>
                    <a:pt x="8" y="8"/>
                    <a:pt x="6" y="15"/>
                    <a:pt x="5" y="22"/>
                  </a:cubicBezTo>
                  <a:cubicBezTo>
                    <a:pt x="3" y="21"/>
                    <a:pt x="0" y="22"/>
                    <a:pt x="0" y="25"/>
                  </a:cubicBezTo>
                  <a:cubicBezTo>
                    <a:pt x="0" y="32"/>
                    <a:pt x="1" y="38"/>
                    <a:pt x="4" y="44"/>
                  </a:cubicBezTo>
                  <a:cubicBezTo>
                    <a:pt x="4" y="45"/>
                    <a:pt x="4" y="45"/>
                    <a:pt x="4" y="45"/>
                  </a:cubicBezTo>
                  <a:cubicBezTo>
                    <a:pt x="4" y="46"/>
                    <a:pt x="4" y="47"/>
                    <a:pt x="5" y="47"/>
                  </a:cubicBezTo>
                  <a:cubicBezTo>
                    <a:pt x="6" y="48"/>
                    <a:pt x="6" y="50"/>
                    <a:pt x="7" y="51"/>
                  </a:cubicBezTo>
                  <a:cubicBezTo>
                    <a:pt x="9" y="53"/>
                    <a:pt x="13" y="52"/>
                    <a:pt x="12" y="49"/>
                  </a:cubicBezTo>
                  <a:cubicBezTo>
                    <a:pt x="11" y="43"/>
                    <a:pt x="9" y="38"/>
                    <a:pt x="8" y="33"/>
                  </a:cubicBezTo>
                  <a:cubicBezTo>
                    <a:pt x="9" y="23"/>
                    <a:pt x="10" y="13"/>
                    <a:pt x="13" y="3"/>
                  </a:cubicBezTo>
                  <a:cubicBezTo>
                    <a:pt x="14" y="1"/>
                    <a:pt x="11" y="0"/>
                    <a:pt x="10" y="2"/>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110" name="Google Shape;5110;p14"/>
            <p:cNvSpPr/>
            <p:nvPr/>
          </p:nvSpPr>
          <p:spPr>
            <a:xfrm>
              <a:off x="3828916" y="6443587"/>
              <a:ext cx="70874" cy="207898"/>
            </a:xfrm>
            <a:custGeom>
              <a:rect b="b" l="l" r="r" t="t"/>
              <a:pathLst>
                <a:path extrusionOk="0" h="47" w="17">
                  <a:moveTo>
                    <a:pt x="12" y="2"/>
                  </a:moveTo>
                  <a:cubicBezTo>
                    <a:pt x="4" y="14"/>
                    <a:pt x="0" y="28"/>
                    <a:pt x="1" y="43"/>
                  </a:cubicBezTo>
                  <a:cubicBezTo>
                    <a:pt x="1" y="47"/>
                    <a:pt x="7" y="47"/>
                    <a:pt x="7" y="43"/>
                  </a:cubicBezTo>
                  <a:cubicBezTo>
                    <a:pt x="8" y="29"/>
                    <a:pt x="9" y="16"/>
                    <a:pt x="16" y="3"/>
                  </a:cubicBezTo>
                  <a:cubicBezTo>
                    <a:pt x="17" y="1"/>
                    <a:pt x="14" y="0"/>
                    <a:pt x="12" y="2"/>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111" name="Google Shape;5111;p14"/>
            <p:cNvSpPr/>
            <p:nvPr/>
          </p:nvSpPr>
          <p:spPr>
            <a:xfrm>
              <a:off x="3911603" y="6479024"/>
              <a:ext cx="35437" cy="196086"/>
            </a:xfrm>
            <a:custGeom>
              <a:rect b="b" l="l" r="r" t="t"/>
              <a:pathLst>
                <a:path extrusionOk="0" h="44" w="8">
                  <a:moveTo>
                    <a:pt x="6" y="3"/>
                  </a:moveTo>
                  <a:cubicBezTo>
                    <a:pt x="6" y="0"/>
                    <a:pt x="2" y="0"/>
                    <a:pt x="2" y="3"/>
                  </a:cubicBezTo>
                  <a:cubicBezTo>
                    <a:pt x="2" y="7"/>
                    <a:pt x="2" y="11"/>
                    <a:pt x="2" y="15"/>
                  </a:cubicBezTo>
                  <a:cubicBezTo>
                    <a:pt x="1" y="15"/>
                    <a:pt x="0" y="16"/>
                    <a:pt x="0" y="17"/>
                  </a:cubicBezTo>
                  <a:cubicBezTo>
                    <a:pt x="0" y="22"/>
                    <a:pt x="0" y="28"/>
                    <a:pt x="0" y="33"/>
                  </a:cubicBezTo>
                  <a:cubicBezTo>
                    <a:pt x="0" y="34"/>
                    <a:pt x="1" y="35"/>
                    <a:pt x="2" y="35"/>
                  </a:cubicBezTo>
                  <a:cubicBezTo>
                    <a:pt x="2" y="37"/>
                    <a:pt x="2" y="39"/>
                    <a:pt x="2" y="41"/>
                  </a:cubicBezTo>
                  <a:cubicBezTo>
                    <a:pt x="2" y="44"/>
                    <a:pt x="6" y="44"/>
                    <a:pt x="7" y="41"/>
                  </a:cubicBezTo>
                  <a:cubicBezTo>
                    <a:pt x="8" y="28"/>
                    <a:pt x="7" y="16"/>
                    <a:pt x="6"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112" name="Google Shape;5112;p14"/>
            <p:cNvSpPr/>
            <p:nvPr/>
          </p:nvSpPr>
          <p:spPr>
            <a:xfrm>
              <a:off x="4003740" y="6424687"/>
              <a:ext cx="75599" cy="217348"/>
            </a:xfrm>
            <a:custGeom>
              <a:rect b="b" l="l" r="r" t="t"/>
              <a:pathLst>
                <a:path extrusionOk="0" h="49" w="18">
                  <a:moveTo>
                    <a:pt x="17" y="45"/>
                  </a:moveTo>
                  <a:cubicBezTo>
                    <a:pt x="14" y="36"/>
                    <a:pt x="14" y="27"/>
                    <a:pt x="16" y="18"/>
                  </a:cubicBezTo>
                  <a:cubicBezTo>
                    <a:pt x="17" y="13"/>
                    <a:pt x="11" y="12"/>
                    <a:pt x="10" y="16"/>
                  </a:cubicBezTo>
                  <a:cubicBezTo>
                    <a:pt x="10" y="16"/>
                    <a:pt x="10" y="16"/>
                    <a:pt x="10" y="16"/>
                  </a:cubicBezTo>
                  <a:cubicBezTo>
                    <a:pt x="9" y="16"/>
                    <a:pt x="9" y="16"/>
                    <a:pt x="9" y="16"/>
                  </a:cubicBezTo>
                  <a:cubicBezTo>
                    <a:pt x="9" y="12"/>
                    <a:pt x="9" y="8"/>
                    <a:pt x="10" y="4"/>
                  </a:cubicBezTo>
                  <a:cubicBezTo>
                    <a:pt x="10" y="1"/>
                    <a:pt x="5" y="0"/>
                    <a:pt x="4" y="4"/>
                  </a:cubicBezTo>
                  <a:cubicBezTo>
                    <a:pt x="2" y="12"/>
                    <a:pt x="1" y="21"/>
                    <a:pt x="1" y="30"/>
                  </a:cubicBezTo>
                  <a:cubicBezTo>
                    <a:pt x="0" y="30"/>
                    <a:pt x="0" y="30"/>
                    <a:pt x="0" y="31"/>
                  </a:cubicBezTo>
                  <a:cubicBezTo>
                    <a:pt x="0" y="35"/>
                    <a:pt x="0" y="39"/>
                    <a:pt x="0" y="43"/>
                  </a:cubicBezTo>
                  <a:cubicBezTo>
                    <a:pt x="0" y="44"/>
                    <a:pt x="1" y="44"/>
                    <a:pt x="1" y="44"/>
                  </a:cubicBezTo>
                  <a:cubicBezTo>
                    <a:pt x="2" y="48"/>
                    <a:pt x="8" y="47"/>
                    <a:pt x="8" y="43"/>
                  </a:cubicBezTo>
                  <a:cubicBezTo>
                    <a:pt x="8" y="43"/>
                    <a:pt x="8" y="43"/>
                    <a:pt x="8" y="43"/>
                  </a:cubicBezTo>
                  <a:cubicBezTo>
                    <a:pt x="8" y="44"/>
                    <a:pt x="8" y="44"/>
                    <a:pt x="8" y="45"/>
                  </a:cubicBezTo>
                  <a:cubicBezTo>
                    <a:pt x="9" y="48"/>
                    <a:pt x="12" y="48"/>
                    <a:pt x="13" y="47"/>
                  </a:cubicBezTo>
                  <a:cubicBezTo>
                    <a:pt x="14" y="49"/>
                    <a:pt x="18" y="47"/>
                    <a:pt x="17" y="4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113" name="Google Shape;5113;p14"/>
            <p:cNvSpPr/>
            <p:nvPr/>
          </p:nvSpPr>
          <p:spPr>
            <a:xfrm>
              <a:off x="4159664" y="6495561"/>
              <a:ext cx="21262" cy="144111"/>
            </a:xfrm>
            <a:custGeom>
              <a:rect b="b" l="l" r="r" t="t"/>
              <a:pathLst>
                <a:path extrusionOk="0" h="32" w="5">
                  <a:moveTo>
                    <a:pt x="5" y="3"/>
                  </a:moveTo>
                  <a:cubicBezTo>
                    <a:pt x="5" y="0"/>
                    <a:pt x="0" y="0"/>
                    <a:pt x="0" y="3"/>
                  </a:cubicBezTo>
                  <a:cubicBezTo>
                    <a:pt x="0" y="12"/>
                    <a:pt x="0" y="20"/>
                    <a:pt x="0" y="29"/>
                  </a:cubicBezTo>
                  <a:cubicBezTo>
                    <a:pt x="0" y="32"/>
                    <a:pt x="5" y="32"/>
                    <a:pt x="5" y="29"/>
                  </a:cubicBezTo>
                  <a:cubicBezTo>
                    <a:pt x="5" y="20"/>
                    <a:pt x="5" y="12"/>
                    <a:pt x="5"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114" name="Google Shape;5114;p14"/>
            <p:cNvSpPr/>
            <p:nvPr/>
          </p:nvSpPr>
          <p:spPr>
            <a:xfrm>
              <a:off x="4223451" y="6479024"/>
              <a:ext cx="56700" cy="181911"/>
            </a:xfrm>
            <a:custGeom>
              <a:rect b="b" l="l" r="r" t="t"/>
              <a:pathLst>
                <a:path extrusionOk="0" h="41" w="14">
                  <a:moveTo>
                    <a:pt x="7" y="6"/>
                  </a:moveTo>
                  <a:cubicBezTo>
                    <a:pt x="7" y="5"/>
                    <a:pt x="7" y="5"/>
                    <a:pt x="7" y="4"/>
                  </a:cubicBezTo>
                  <a:cubicBezTo>
                    <a:pt x="6" y="0"/>
                    <a:pt x="0" y="2"/>
                    <a:pt x="1" y="5"/>
                  </a:cubicBezTo>
                  <a:cubicBezTo>
                    <a:pt x="2" y="13"/>
                    <a:pt x="2" y="21"/>
                    <a:pt x="3" y="29"/>
                  </a:cubicBezTo>
                  <a:cubicBezTo>
                    <a:pt x="3" y="31"/>
                    <a:pt x="4" y="32"/>
                    <a:pt x="5" y="32"/>
                  </a:cubicBezTo>
                  <a:cubicBezTo>
                    <a:pt x="5" y="34"/>
                    <a:pt x="5" y="35"/>
                    <a:pt x="5" y="37"/>
                  </a:cubicBezTo>
                  <a:cubicBezTo>
                    <a:pt x="6" y="41"/>
                    <a:pt x="10" y="41"/>
                    <a:pt x="10" y="37"/>
                  </a:cubicBezTo>
                  <a:cubicBezTo>
                    <a:pt x="12" y="28"/>
                    <a:pt x="11" y="19"/>
                    <a:pt x="13" y="10"/>
                  </a:cubicBezTo>
                  <a:cubicBezTo>
                    <a:pt x="14" y="6"/>
                    <a:pt x="9" y="4"/>
                    <a:pt x="7" y="6"/>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115" name="Google Shape;5115;p14"/>
            <p:cNvSpPr/>
            <p:nvPr/>
          </p:nvSpPr>
          <p:spPr>
            <a:xfrm>
              <a:off x="4294325" y="6474299"/>
              <a:ext cx="66149" cy="231523"/>
            </a:xfrm>
            <a:custGeom>
              <a:rect b="b" l="l" r="r" t="t"/>
              <a:pathLst>
                <a:path extrusionOk="0" h="52" w="16">
                  <a:moveTo>
                    <a:pt x="7" y="5"/>
                  </a:moveTo>
                  <a:cubicBezTo>
                    <a:pt x="7" y="7"/>
                    <a:pt x="7" y="9"/>
                    <a:pt x="6" y="12"/>
                  </a:cubicBezTo>
                  <a:cubicBezTo>
                    <a:pt x="5" y="11"/>
                    <a:pt x="3" y="12"/>
                    <a:pt x="3" y="14"/>
                  </a:cubicBezTo>
                  <a:cubicBezTo>
                    <a:pt x="3" y="17"/>
                    <a:pt x="3" y="21"/>
                    <a:pt x="1" y="23"/>
                  </a:cubicBezTo>
                  <a:cubicBezTo>
                    <a:pt x="0" y="25"/>
                    <a:pt x="3" y="26"/>
                    <a:pt x="4" y="25"/>
                  </a:cubicBezTo>
                  <a:cubicBezTo>
                    <a:pt x="3" y="33"/>
                    <a:pt x="3" y="41"/>
                    <a:pt x="4" y="49"/>
                  </a:cubicBezTo>
                  <a:cubicBezTo>
                    <a:pt x="5" y="52"/>
                    <a:pt x="9" y="52"/>
                    <a:pt x="10" y="49"/>
                  </a:cubicBezTo>
                  <a:cubicBezTo>
                    <a:pt x="13" y="35"/>
                    <a:pt x="13" y="20"/>
                    <a:pt x="15" y="6"/>
                  </a:cubicBezTo>
                  <a:cubicBezTo>
                    <a:pt x="16" y="1"/>
                    <a:pt x="8" y="0"/>
                    <a:pt x="7"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116" name="Google Shape;5116;p14"/>
            <p:cNvSpPr/>
            <p:nvPr/>
          </p:nvSpPr>
          <p:spPr>
            <a:xfrm>
              <a:off x="4105327" y="6495561"/>
              <a:ext cx="49612" cy="205536"/>
            </a:xfrm>
            <a:custGeom>
              <a:rect b="b" l="l" r="r" t="t"/>
              <a:pathLst>
                <a:path extrusionOk="0" h="46" w="12">
                  <a:moveTo>
                    <a:pt x="8" y="7"/>
                  </a:moveTo>
                  <a:cubicBezTo>
                    <a:pt x="8" y="5"/>
                    <a:pt x="7" y="4"/>
                    <a:pt x="7" y="2"/>
                  </a:cubicBezTo>
                  <a:cubicBezTo>
                    <a:pt x="6" y="0"/>
                    <a:pt x="3" y="1"/>
                    <a:pt x="3" y="3"/>
                  </a:cubicBezTo>
                  <a:cubicBezTo>
                    <a:pt x="4" y="5"/>
                    <a:pt x="4" y="6"/>
                    <a:pt x="4" y="7"/>
                  </a:cubicBezTo>
                  <a:cubicBezTo>
                    <a:pt x="4" y="8"/>
                    <a:pt x="3" y="9"/>
                    <a:pt x="3" y="10"/>
                  </a:cubicBezTo>
                  <a:cubicBezTo>
                    <a:pt x="1" y="21"/>
                    <a:pt x="0" y="32"/>
                    <a:pt x="4" y="42"/>
                  </a:cubicBezTo>
                  <a:cubicBezTo>
                    <a:pt x="5" y="46"/>
                    <a:pt x="11" y="46"/>
                    <a:pt x="11" y="41"/>
                  </a:cubicBezTo>
                  <a:cubicBezTo>
                    <a:pt x="11" y="37"/>
                    <a:pt x="11" y="33"/>
                    <a:pt x="10" y="28"/>
                  </a:cubicBezTo>
                  <a:cubicBezTo>
                    <a:pt x="11" y="28"/>
                    <a:pt x="11" y="28"/>
                    <a:pt x="11" y="27"/>
                  </a:cubicBezTo>
                  <a:cubicBezTo>
                    <a:pt x="11" y="25"/>
                    <a:pt x="11" y="23"/>
                    <a:pt x="11" y="21"/>
                  </a:cubicBezTo>
                  <a:cubicBezTo>
                    <a:pt x="11" y="18"/>
                    <a:pt x="11" y="15"/>
                    <a:pt x="11" y="12"/>
                  </a:cubicBezTo>
                  <a:cubicBezTo>
                    <a:pt x="12" y="9"/>
                    <a:pt x="10" y="7"/>
                    <a:pt x="8" y="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117" name="Google Shape;5117;p14"/>
            <p:cNvSpPr/>
            <p:nvPr/>
          </p:nvSpPr>
          <p:spPr>
            <a:xfrm>
              <a:off x="3708430" y="6505011"/>
              <a:ext cx="54337" cy="125211"/>
            </a:xfrm>
            <a:custGeom>
              <a:rect b="b" l="l" r="r" t="t"/>
              <a:pathLst>
                <a:path extrusionOk="0" h="28" w="13">
                  <a:moveTo>
                    <a:pt x="12" y="24"/>
                  </a:moveTo>
                  <a:cubicBezTo>
                    <a:pt x="9" y="17"/>
                    <a:pt x="6" y="10"/>
                    <a:pt x="4" y="2"/>
                  </a:cubicBezTo>
                  <a:cubicBezTo>
                    <a:pt x="3" y="0"/>
                    <a:pt x="0" y="1"/>
                    <a:pt x="0" y="3"/>
                  </a:cubicBezTo>
                  <a:cubicBezTo>
                    <a:pt x="3" y="11"/>
                    <a:pt x="5" y="19"/>
                    <a:pt x="9" y="26"/>
                  </a:cubicBezTo>
                  <a:cubicBezTo>
                    <a:pt x="10" y="28"/>
                    <a:pt x="13" y="26"/>
                    <a:pt x="12" y="2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118" name="Google Shape;5118;p14"/>
            <p:cNvSpPr/>
            <p:nvPr/>
          </p:nvSpPr>
          <p:spPr>
            <a:xfrm>
              <a:off x="3602118" y="6457762"/>
              <a:ext cx="75599" cy="193723"/>
            </a:xfrm>
            <a:custGeom>
              <a:rect b="b" l="l" r="r" t="t"/>
              <a:pathLst>
                <a:path extrusionOk="0" h="44" w="18">
                  <a:moveTo>
                    <a:pt x="16" y="37"/>
                  </a:moveTo>
                  <a:cubicBezTo>
                    <a:pt x="11" y="27"/>
                    <a:pt x="7" y="18"/>
                    <a:pt x="12" y="7"/>
                  </a:cubicBezTo>
                  <a:cubicBezTo>
                    <a:pt x="14" y="3"/>
                    <a:pt x="8" y="0"/>
                    <a:pt x="6" y="4"/>
                  </a:cubicBezTo>
                  <a:cubicBezTo>
                    <a:pt x="0" y="17"/>
                    <a:pt x="3" y="28"/>
                    <a:pt x="10" y="40"/>
                  </a:cubicBezTo>
                  <a:cubicBezTo>
                    <a:pt x="12" y="44"/>
                    <a:pt x="18" y="40"/>
                    <a:pt x="16" y="3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119" name="Google Shape;5119;p14"/>
            <p:cNvSpPr/>
            <p:nvPr/>
          </p:nvSpPr>
          <p:spPr>
            <a:xfrm>
              <a:off x="3871441" y="6514461"/>
              <a:ext cx="44887" cy="141749"/>
            </a:xfrm>
            <a:custGeom>
              <a:rect b="b" l="l" r="r" t="t"/>
              <a:pathLst>
                <a:path extrusionOk="0" h="32" w="11">
                  <a:moveTo>
                    <a:pt x="3" y="4"/>
                  </a:moveTo>
                  <a:cubicBezTo>
                    <a:pt x="0" y="12"/>
                    <a:pt x="1" y="20"/>
                    <a:pt x="3" y="28"/>
                  </a:cubicBezTo>
                  <a:cubicBezTo>
                    <a:pt x="4" y="32"/>
                    <a:pt x="10" y="30"/>
                    <a:pt x="9" y="26"/>
                  </a:cubicBezTo>
                  <a:cubicBezTo>
                    <a:pt x="8" y="20"/>
                    <a:pt x="7" y="13"/>
                    <a:pt x="9" y="6"/>
                  </a:cubicBezTo>
                  <a:cubicBezTo>
                    <a:pt x="11" y="2"/>
                    <a:pt x="4" y="0"/>
                    <a:pt x="3"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120" name="Google Shape;5120;p14"/>
            <p:cNvSpPr/>
            <p:nvPr/>
          </p:nvSpPr>
          <p:spPr>
            <a:xfrm>
              <a:off x="4393549" y="6448312"/>
              <a:ext cx="63787" cy="222073"/>
            </a:xfrm>
            <a:custGeom>
              <a:rect b="b" l="l" r="r" t="t"/>
              <a:pathLst>
                <a:path extrusionOk="0" h="50" w="15">
                  <a:moveTo>
                    <a:pt x="10" y="28"/>
                  </a:moveTo>
                  <a:cubicBezTo>
                    <a:pt x="11" y="21"/>
                    <a:pt x="11" y="13"/>
                    <a:pt x="13" y="7"/>
                  </a:cubicBezTo>
                  <a:cubicBezTo>
                    <a:pt x="15" y="2"/>
                    <a:pt x="7" y="0"/>
                    <a:pt x="6" y="5"/>
                  </a:cubicBezTo>
                  <a:cubicBezTo>
                    <a:pt x="5" y="8"/>
                    <a:pt x="4" y="12"/>
                    <a:pt x="4" y="16"/>
                  </a:cubicBezTo>
                  <a:cubicBezTo>
                    <a:pt x="4" y="16"/>
                    <a:pt x="3" y="16"/>
                    <a:pt x="3" y="17"/>
                  </a:cubicBezTo>
                  <a:cubicBezTo>
                    <a:pt x="0" y="27"/>
                    <a:pt x="0" y="36"/>
                    <a:pt x="4" y="46"/>
                  </a:cubicBezTo>
                  <a:cubicBezTo>
                    <a:pt x="6" y="50"/>
                    <a:pt x="13" y="47"/>
                    <a:pt x="11" y="42"/>
                  </a:cubicBezTo>
                  <a:cubicBezTo>
                    <a:pt x="9" y="39"/>
                    <a:pt x="8" y="35"/>
                    <a:pt x="8" y="31"/>
                  </a:cubicBezTo>
                  <a:cubicBezTo>
                    <a:pt x="9" y="31"/>
                    <a:pt x="10" y="30"/>
                    <a:pt x="10" y="28"/>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121" name="Google Shape;5121;p14"/>
            <p:cNvSpPr/>
            <p:nvPr/>
          </p:nvSpPr>
          <p:spPr>
            <a:xfrm>
              <a:off x="4483323" y="6509736"/>
              <a:ext cx="33075" cy="137024"/>
            </a:xfrm>
            <a:custGeom>
              <a:rect b="b" l="l" r="r" t="t"/>
              <a:pathLst>
                <a:path extrusionOk="0" h="31" w="8">
                  <a:moveTo>
                    <a:pt x="5" y="3"/>
                  </a:moveTo>
                  <a:cubicBezTo>
                    <a:pt x="5" y="0"/>
                    <a:pt x="0" y="1"/>
                    <a:pt x="0" y="4"/>
                  </a:cubicBezTo>
                  <a:cubicBezTo>
                    <a:pt x="2" y="12"/>
                    <a:pt x="2" y="20"/>
                    <a:pt x="3" y="28"/>
                  </a:cubicBezTo>
                  <a:cubicBezTo>
                    <a:pt x="3" y="31"/>
                    <a:pt x="7" y="31"/>
                    <a:pt x="7" y="28"/>
                  </a:cubicBezTo>
                  <a:cubicBezTo>
                    <a:pt x="8" y="20"/>
                    <a:pt x="7" y="11"/>
                    <a:pt x="5"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122" name="Google Shape;5122;p14"/>
            <p:cNvSpPr/>
            <p:nvPr/>
          </p:nvSpPr>
          <p:spPr>
            <a:xfrm>
              <a:off x="4506948" y="6495561"/>
              <a:ext cx="80324" cy="226798"/>
            </a:xfrm>
            <a:custGeom>
              <a:rect b="b" l="l" r="r" t="t"/>
              <a:pathLst>
                <a:path extrusionOk="0" h="51" w="19">
                  <a:moveTo>
                    <a:pt x="17" y="44"/>
                  </a:moveTo>
                  <a:cubicBezTo>
                    <a:pt x="14" y="34"/>
                    <a:pt x="13" y="23"/>
                    <a:pt x="12" y="12"/>
                  </a:cubicBezTo>
                  <a:cubicBezTo>
                    <a:pt x="12" y="12"/>
                    <a:pt x="12" y="12"/>
                    <a:pt x="11" y="12"/>
                  </a:cubicBezTo>
                  <a:cubicBezTo>
                    <a:pt x="11" y="9"/>
                    <a:pt x="11" y="8"/>
                    <a:pt x="11" y="4"/>
                  </a:cubicBezTo>
                  <a:cubicBezTo>
                    <a:pt x="11" y="0"/>
                    <a:pt x="7" y="0"/>
                    <a:pt x="7" y="4"/>
                  </a:cubicBezTo>
                  <a:cubicBezTo>
                    <a:pt x="7" y="8"/>
                    <a:pt x="7" y="9"/>
                    <a:pt x="7" y="11"/>
                  </a:cubicBezTo>
                  <a:cubicBezTo>
                    <a:pt x="7" y="12"/>
                    <a:pt x="6" y="12"/>
                    <a:pt x="6" y="12"/>
                  </a:cubicBezTo>
                  <a:cubicBezTo>
                    <a:pt x="6" y="15"/>
                    <a:pt x="6" y="18"/>
                    <a:pt x="6" y="20"/>
                  </a:cubicBezTo>
                  <a:cubicBezTo>
                    <a:pt x="5" y="20"/>
                    <a:pt x="4" y="20"/>
                    <a:pt x="4" y="21"/>
                  </a:cubicBezTo>
                  <a:cubicBezTo>
                    <a:pt x="2" y="26"/>
                    <a:pt x="2" y="32"/>
                    <a:pt x="0" y="37"/>
                  </a:cubicBezTo>
                  <a:cubicBezTo>
                    <a:pt x="0" y="38"/>
                    <a:pt x="2" y="39"/>
                    <a:pt x="2" y="38"/>
                  </a:cubicBezTo>
                  <a:cubicBezTo>
                    <a:pt x="3" y="33"/>
                    <a:pt x="4" y="28"/>
                    <a:pt x="5" y="23"/>
                  </a:cubicBezTo>
                  <a:cubicBezTo>
                    <a:pt x="5" y="31"/>
                    <a:pt x="6" y="39"/>
                    <a:pt x="9" y="47"/>
                  </a:cubicBezTo>
                  <a:cubicBezTo>
                    <a:pt x="11" y="51"/>
                    <a:pt x="19" y="50"/>
                    <a:pt x="17" y="4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123" name="Google Shape;5123;p14"/>
            <p:cNvSpPr/>
            <p:nvPr/>
          </p:nvSpPr>
          <p:spPr>
            <a:xfrm>
              <a:off x="4608535" y="6604235"/>
              <a:ext cx="28350" cy="122849"/>
            </a:xfrm>
            <a:custGeom>
              <a:rect b="b" l="l" r="r" t="t"/>
              <a:pathLst>
                <a:path extrusionOk="0" h="28" w="7">
                  <a:moveTo>
                    <a:pt x="6" y="3"/>
                  </a:moveTo>
                  <a:cubicBezTo>
                    <a:pt x="5" y="1"/>
                    <a:pt x="2" y="0"/>
                    <a:pt x="1" y="2"/>
                  </a:cubicBezTo>
                  <a:cubicBezTo>
                    <a:pt x="1" y="10"/>
                    <a:pt x="0" y="20"/>
                    <a:pt x="0" y="24"/>
                  </a:cubicBezTo>
                  <a:cubicBezTo>
                    <a:pt x="0" y="28"/>
                    <a:pt x="7" y="28"/>
                    <a:pt x="7" y="24"/>
                  </a:cubicBezTo>
                  <a:cubicBezTo>
                    <a:pt x="7" y="20"/>
                    <a:pt x="6" y="11"/>
                    <a:pt x="6"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124" name="Google Shape;5124;p14"/>
            <p:cNvSpPr/>
            <p:nvPr/>
          </p:nvSpPr>
          <p:spPr>
            <a:xfrm>
              <a:off x="4636885" y="6505011"/>
              <a:ext cx="42525" cy="181911"/>
            </a:xfrm>
            <a:custGeom>
              <a:rect b="b" l="l" r="r" t="t"/>
              <a:pathLst>
                <a:path extrusionOk="0" h="41" w="10">
                  <a:moveTo>
                    <a:pt x="3" y="4"/>
                  </a:moveTo>
                  <a:cubicBezTo>
                    <a:pt x="1" y="14"/>
                    <a:pt x="0" y="25"/>
                    <a:pt x="1" y="35"/>
                  </a:cubicBezTo>
                  <a:cubicBezTo>
                    <a:pt x="1" y="41"/>
                    <a:pt x="9" y="41"/>
                    <a:pt x="9" y="35"/>
                  </a:cubicBezTo>
                  <a:cubicBezTo>
                    <a:pt x="9" y="25"/>
                    <a:pt x="9" y="15"/>
                    <a:pt x="10" y="5"/>
                  </a:cubicBezTo>
                  <a:cubicBezTo>
                    <a:pt x="10" y="1"/>
                    <a:pt x="4" y="0"/>
                    <a:pt x="3"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125" name="Google Shape;5125;p14"/>
            <p:cNvSpPr/>
            <p:nvPr/>
          </p:nvSpPr>
          <p:spPr>
            <a:xfrm>
              <a:off x="4679409" y="6493199"/>
              <a:ext cx="70874" cy="252785"/>
            </a:xfrm>
            <a:custGeom>
              <a:rect b="b" l="l" r="r" t="t"/>
              <a:pathLst>
                <a:path extrusionOk="0" h="57" w="17">
                  <a:moveTo>
                    <a:pt x="7" y="6"/>
                  </a:moveTo>
                  <a:cubicBezTo>
                    <a:pt x="6" y="8"/>
                    <a:pt x="5" y="10"/>
                    <a:pt x="4" y="12"/>
                  </a:cubicBezTo>
                  <a:cubicBezTo>
                    <a:pt x="4" y="11"/>
                    <a:pt x="4" y="11"/>
                    <a:pt x="4" y="11"/>
                  </a:cubicBezTo>
                  <a:cubicBezTo>
                    <a:pt x="4" y="10"/>
                    <a:pt x="1" y="10"/>
                    <a:pt x="1" y="12"/>
                  </a:cubicBezTo>
                  <a:cubicBezTo>
                    <a:pt x="2" y="15"/>
                    <a:pt x="2" y="17"/>
                    <a:pt x="2" y="20"/>
                  </a:cubicBezTo>
                  <a:cubicBezTo>
                    <a:pt x="0" y="31"/>
                    <a:pt x="1" y="44"/>
                    <a:pt x="6" y="54"/>
                  </a:cubicBezTo>
                  <a:cubicBezTo>
                    <a:pt x="8" y="57"/>
                    <a:pt x="12" y="56"/>
                    <a:pt x="12" y="53"/>
                  </a:cubicBezTo>
                  <a:cubicBezTo>
                    <a:pt x="11" y="39"/>
                    <a:pt x="9" y="23"/>
                    <a:pt x="15" y="10"/>
                  </a:cubicBezTo>
                  <a:cubicBezTo>
                    <a:pt x="17" y="5"/>
                    <a:pt x="10" y="0"/>
                    <a:pt x="7" y="6"/>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126" name="Google Shape;5126;p14"/>
            <p:cNvSpPr/>
            <p:nvPr/>
          </p:nvSpPr>
          <p:spPr>
            <a:xfrm>
              <a:off x="4594360" y="6457762"/>
              <a:ext cx="35437" cy="163011"/>
            </a:xfrm>
            <a:custGeom>
              <a:rect b="b" l="l" r="r" t="t"/>
              <a:pathLst>
                <a:path extrusionOk="0" h="37" w="8">
                  <a:moveTo>
                    <a:pt x="0" y="6"/>
                  </a:moveTo>
                  <a:cubicBezTo>
                    <a:pt x="0" y="14"/>
                    <a:pt x="0" y="23"/>
                    <a:pt x="1" y="32"/>
                  </a:cubicBezTo>
                  <a:cubicBezTo>
                    <a:pt x="1" y="37"/>
                    <a:pt x="8" y="37"/>
                    <a:pt x="8" y="32"/>
                  </a:cubicBezTo>
                  <a:cubicBezTo>
                    <a:pt x="8" y="23"/>
                    <a:pt x="8" y="14"/>
                    <a:pt x="8" y="6"/>
                  </a:cubicBezTo>
                  <a:cubicBezTo>
                    <a:pt x="8" y="0"/>
                    <a:pt x="0" y="0"/>
                    <a:pt x="0" y="6"/>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127" name="Google Shape;5127;p14"/>
            <p:cNvSpPr/>
            <p:nvPr/>
          </p:nvSpPr>
          <p:spPr>
            <a:xfrm>
              <a:off x="4738471" y="6493199"/>
              <a:ext cx="66149" cy="177186"/>
            </a:xfrm>
            <a:custGeom>
              <a:rect b="b" l="l" r="r" t="t"/>
              <a:pathLst>
                <a:path extrusionOk="0" h="40" w="16">
                  <a:moveTo>
                    <a:pt x="5" y="5"/>
                  </a:moveTo>
                  <a:cubicBezTo>
                    <a:pt x="1" y="16"/>
                    <a:pt x="0" y="27"/>
                    <a:pt x="4" y="37"/>
                  </a:cubicBezTo>
                  <a:cubicBezTo>
                    <a:pt x="5" y="40"/>
                    <a:pt x="10" y="40"/>
                    <a:pt x="10" y="36"/>
                  </a:cubicBezTo>
                  <a:cubicBezTo>
                    <a:pt x="10" y="28"/>
                    <a:pt x="9" y="18"/>
                    <a:pt x="13" y="10"/>
                  </a:cubicBezTo>
                  <a:cubicBezTo>
                    <a:pt x="16" y="5"/>
                    <a:pt x="8" y="0"/>
                    <a:pt x="5"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128" name="Google Shape;5128;p14"/>
            <p:cNvSpPr/>
            <p:nvPr/>
          </p:nvSpPr>
          <p:spPr>
            <a:xfrm>
              <a:off x="4837695" y="6568798"/>
              <a:ext cx="33075" cy="137024"/>
            </a:xfrm>
            <a:custGeom>
              <a:rect b="b" l="l" r="r" t="t"/>
              <a:pathLst>
                <a:path extrusionOk="0" h="31" w="8">
                  <a:moveTo>
                    <a:pt x="0" y="5"/>
                  </a:moveTo>
                  <a:cubicBezTo>
                    <a:pt x="0" y="13"/>
                    <a:pt x="0" y="20"/>
                    <a:pt x="1" y="28"/>
                  </a:cubicBezTo>
                  <a:cubicBezTo>
                    <a:pt x="1" y="31"/>
                    <a:pt x="6" y="31"/>
                    <a:pt x="6" y="28"/>
                  </a:cubicBezTo>
                  <a:cubicBezTo>
                    <a:pt x="7" y="20"/>
                    <a:pt x="7" y="13"/>
                    <a:pt x="7" y="5"/>
                  </a:cubicBezTo>
                  <a:cubicBezTo>
                    <a:pt x="8" y="0"/>
                    <a:pt x="0" y="0"/>
                    <a:pt x="0"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129" name="Google Shape;5129;p14"/>
            <p:cNvSpPr/>
            <p:nvPr/>
          </p:nvSpPr>
          <p:spPr>
            <a:xfrm>
              <a:off x="4981807" y="6443587"/>
              <a:ext cx="54337" cy="233885"/>
            </a:xfrm>
            <a:custGeom>
              <a:rect b="b" l="l" r="r" t="t"/>
              <a:pathLst>
                <a:path extrusionOk="0" h="53" w="13">
                  <a:moveTo>
                    <a:pt x="10" y="2"/>
                  </a:moveTo>
                  <a:cubicBezTo>
                    <a:pt x="7" y="8"/>
                    <a:pt x="5" y="15"/>
                    <a:pt x="4" y="22"/>
                  </a:cubicBezTo>
                  <a:cubicBezTo>
                    <a:pt x="2" y="21"/>
                    <a:pt x="0" y="22"/>
                    <a:pt x="0" y="25"/>
                  </a:cubicBezTo>
                  <a:cubicBezTo>
                    <a:pt x="0" y="32"/>
                    <a:pt x="1" y="38"/>
                    <a:pt x="3" y="44"/>
                  </a:cubicBezTo>
                  <a:cubicBezTo>
                    <a:pt x="4" y="45"/>
                    <a:pt x="4" y="45"/>
                    <a:pt x="4" y="45"/>
                  </a:cubicBezTo>
                  <a:cubicBezTo>
                    <a:pt x="4" y="46"/>
                    <a:pt x="4" y="47"/>
                    <a:pt x="5" y="47"/>
                  </a:cubicBezTo>
                  <a:cubicBezTo>
                    <a:pt x="5" y="48"/>
                    <a:pt x="6" y="50"/>
                    <a:pt x="7" y="51"/>
                  </a:cubicBezTo>
                  <a:cubicBezTo>
                    <a:pt x="9" y="53"/>
                    <a:pt x="13" y="52"/>
                    <a:pt x="12" y="49"/>
                  </a:cubicBezTo>
                  <a:cubicBezTo>
                    <a:pt x="10" y="43"/>
                    <a:pt x="9" y="38"/>
                    <a:pt x="8" y="33"/>
                  </a:cubicBezTo>
                  <a:cubicBezTo>
                    <a:pt x="8" y="23"/>
                    <a:pt x="9" y="13"/>
                    <a:pt x="13" y="3"/>
                  </a:cubicBezTo>
                  <a:cubicBezTo>
                    <a:pt x="13" y="1"/>
                    <a:pt x="11" y="0"/>
                    <a:pt x="10" y="2"/>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130" name="Google Shape;5130;p14"/>
            <p:cNvSpPr/>
            <p:nvPr/>
          </p:nvSpPr>
          <p:spPr>
            <a:xfrm>
              <a:off x="5047956" y="6443587"/>
              <a:ext cx="70874" cy="207898"/>
            </a:xfrm>
            <a:custGeom>
              <a:rect b="b" l="l" r="r" t="t"/>
              <a:pathLst>
                <a:path extrusionOk="0" h="47" w="17">
                  <a:moveTo>
                    <a:pt x="12" y="2"/>
                  </a:moveTo>
                  <a:cubicBezTo>
                    <a:pt x="4" y="14"/>
                    <a:pt x="0" y="28"/>
                    <a:pt x="1" y="43"/>
                  </a:cubicBezTo>
                  <a:cubicBezTo>
                    <a:pt x="1" y="47"/>
                    <a:pt x="6" y="47"/>
                    <a:pt x="6" y="43"/>
                  </a:cubicBezTo>
                  <a:cubicBezTo>
                    <a:pt x="7" y="29"/>
                    <a:pt x="8" y="16"/>
                    <a:pt x="15" y="3"/>
                  </a:cubicBezTo>
                  <a:cubicBezTo>
                    <a:pt x="17" y="1"/>
                    <a:pt x="13" y="0"/>
                    <a:pt x="12" y="2"/>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131" name="Google Shape;5131;p14"/>
            <p:cNvSpPr/>
            <p:nvPr/>
          </p:nvSpPr>
          <p:spPr>
            <a:xfrm>
              <a:off x="5130643" y="6479024"/>
              <a:ext cx="30712" cy="196086"/>
            </a:xfrm>
            <a:custGeom>
              <a:rect b="b" l="l" r="r" t="t"/>
              <a:pathLst>
                <a:path extrusionOk="0" h="44" w="7">
                  <a:moveTo>
                    <a:pt x="6" y="3"/>
                  </a:moveTo>
                  <a:cubicBezTo>
                    <a:pt x="6" y="0"/>
                    <a:pt x="2" y="0"/>
                    <a:pt x="2" y="3"/>
                  </a:cubicBezTo>
                  <a:cubicBezTo>
                    <a:pt x="2" y="7"/>
                    <a:pt x="2" y="11"/>
                    <a:pt x="1" y="15"/>
                  </a:cubicBezTo>
                  <a:cubicBezTo>
                    <a:pt x="0" y="15"/>
                    <a:pt x="0" y="16"/>
                    <a:pt x="0" y="17"/>
                  </a:cubicBezTo>
                  <a:cubicBezTo>
                    <a:pt x="0" y="22"/>
                    <a:pt x="0" y="28"/>
                    <a:pt x="0" y="33"/>
                  </a:cubicBezTo>
                  <a:cubicBezTo>
                    <a:pt x="0" y="34"/>
                    <a:pt x="0" y="35"/>
                    <a:pt x="1" y="35"/>
                  </a:cubicBezTo>
                  <a:cubicBezTo>
                    <a:pt x="1" y="37"/>
                    <a:pt x="1" y="39"/>
                    <a:pt x="2" y="41"/>
                  </a:cubicBezTo>
                  <a:cubicBezTo>
                    <a:pt x="2" y="44"/>
                    <a:pt x="6" y="44"/>
                    <a:pt x="6" y="41"/>
                  </a:cubicBezTo>
                  <a:cubicBezTo>
                    <a:pt x="7" y="28"/>
                    <a:pt x="6" y="16"/>
                    <a:pt x="6"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132" name="Google Shape;5132;p14"/>
            <p:cNvSpPr/>
            <p:nvPr/>
          </p:nvSpPr>
          <p:spPr>
            <a:xfrm>
              <a:off x="5220417" y="6424687"/>
              <a:ext cx="77962" cy="217348"/>
            </a:xfrm>
            <a:custGeom>
              <a:rect b="b" l="l" r="r" t="t"/>
              <a:pathLst>
                <a:path extrusionOk="0" h="49" w="19">
                  <a:moveTo>
                    <a:pt x="18" y="45"/>
                  </a:moveTo>
                  <a:cubicBezTo>
                    <a:pt x="15" y="36"/>
                    <a:pt x="15" y="27"/>
                    <a:pt x="17" y="18"/>
                  </a:cubicBezTo>
                  <a:cubicBezTo>
                    <a:pt x="17" y="13"/>
                    <a:pt x="11" y="12"/>
                    <a:pt x="10" y="16"/>
                  </a:cubicBezTo>
                  <a:cubicBezTo>
                    <a:pt x="10" y="16"/>
                    <a:pt x="10" y="16"/>
                    <a:pt x="10" y="16"/>
                  </a:cubicBezTo>
                  <a:cubicBezTo>
                    <a:pt x="9" y="16"/>
                    <a:pt x="9" y="16"/>
                    <a:pt x="9" y="16"/>
                  </a:cubicBezTo>
                  <a:cubicBezTo>
                    <a:pt x="10" y="12"/>
                    <a:pt x="10" y="8"/>
                    <a:pt x="10" y="4"/>
                  </a:cubicBezTo>
                  <a:cubicBezTo>
                    <a:pt x="11" y="1"/>
                    <a:pt x="5" y="0"/>
                    <a:pt x="5" y="4"/>
                  </a:cubicBezTo>
                  <a:cubicBezTo>
                    <a:pt x="3" y="12"/>
                    <a:pt x="2" y="21"/>
                    <a:pt x="2" y="30"/>
                  </a:cubicBezTo>
                  <a:cubicBezTo>
                    <a:pt x="1" y="30"/>
                    <a:pt x="0" y="30"/>
                    <a:pt x="0" y="31"/>
                  </a:cubicBezTo>
                  <a:cubicBezTo>
                    <a:pt x="0" y="35"/>
                    <a:pt x="0" y="39"/>
                    <a:pt x="0" y="43"/>
                  </a:cubicBezTo>
                  <a:cubicBezTo>
                    <a:pt x="0" y="44"/>
                    <a:pt x="2" y="44"/>
                    <a:pt x="2" y="44"/>
                  </a:cubicBezTo>
                  <a:cubicBezTo>
                    <a:pt x="3" y="48"/>
                    <a:pt x="9" y="47"/>
                    <a:pt x="9" y="43"/>
                  </a:cubicBezTo>
                  <a:cubicBezTo>
                    <a:pt x="9" y="43"/>
                    <a:pt x="9" y="43"/>
                    <a:pt x="9" y="43"/>
                  </a:cubicBezTo>
                  <a:cubicBezTo>
                    <a:pt x="9" y="44"/>
                    <a:pt x="9" y="44"/>
                    <a:pt x="9" y="45"/>
                  </a:cubicBezTo>
                  <a:cubicBezTo>
                    <a:pt x="9" y="48"/>
                    <a:pt x="12" y="48"/>
                    <a:pt x="13" y="47"/>
                  </a:cubicBezTo>
                  <a:cubicBezTo>
                    <a:pt x="15" y="49"/>
                    <a:pt x="19" y="47"/>
                    <a:pt x="18" y="4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133" name="Google Shape;5133;p14"/>
            <p:cNvSpPr/>
            <p:nvPr/>
          </p:nvSpPr>
          <p:spPr>
            <a:xfrm>
              <a:off x="5373979" y="6495561"/>
              <a:ext cx="25987" cy="144111"/>
            </a:xfrm>
            <a:custGeom>
              <a:rect b="b" l="l" r="r" t="t"/>
              <a:pathLst>
                <a:path extrusionOk="0" h="32" w="6">
                  <a:moveTo>
                    <a:pt x="5" y="3"/>
                  </a:moveTo>
                  <a:cubicBezTo>
                    <a:pt x="5" y="0"/>
                    <a:pt x="1" y="0"/>
                    <a:pt x="1" y="3"/>
                  </a:cubicBezTo>
                  <a:cubicBezTo>
                    <a:pt x="0" y="12"/>
                    <a:pt x="0" y="20"/>
                    <a:pt x="1" y="29"/>
                  </a:cubicBezTo>
                  <a:cubicBezTo>
                    <a:pt x="1" y="32"/>
                    <a:pt x="5" y="32"/>
                    <a:pt x="5" y="29"/>
                  </a:cubicBezTo>
                  <a:cubicBezTo>
                    <a:pt x="6" y="20"/>
                    <a:pt x="6" y="12"/>
                    <a:pt x="5"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134" name="Google Shape;5134;p14"/>
            <p:cNvSpPr/>
            <p:nvPr/>
          </p:nvSpPr>
          <p:spPr>
            <a:xfrm>
              <a:off x="5437765" y="6479024"/>
              <a:ext cx="61424" cy="181911"/>
            </a:xfrm>
            <a:custGeom>
              <a:rect b="b" l="l" r="r" t="t"/>
              <a:pathLst>
                <a:path extrusionOk="0" h="41" w="15">
                  <a:moveTo>
                    <a:pt x="8" y="6"/>
                  </a:moveTo>
                  <a:cubicBezTo>
                    <a:pt x="8" y="5"/>
                    <a:pt x="8" y="5"/>
                    <a:pt x="7" y="4"/>
                  </a:cubicBezTo>
                  <a:cubicBezTo>
                    <a:pt x="6" y="0"/>
                    <a:pt x="0" y="2"/>
                    <a:pt x="1" y="5"/>
                  </a:cubicBezTo>
                  <a:cubicBezTo>
                    <a:pt x="3" y="13"/>
                    <a:pt x="3" y="21"/>
                    <a:pt x="3" y="29"/>
                  </a:cubicBezTo>
                  <a:cubicBezTo>
                    <a:pt x="3" y="31"/>
                    <a:pt x="4" y="32"/>
                    <a:pt x="5" y="32"/>
                  </a:cubicBezTo>
                  <a:cubicBezTo>
                    <a:pt x="5" y="34"/>
                    <a:pt x="6" y="35"/>
                    <a:pt x="6" y="37"/>
                  </a:cubicBezTo>
                  <a:cubicBezTo>
                    <a:pt x="6" y="41"/>
                    <a:pt x="11" y="41"/>
                    <a:pt x="11" y="37"/>
                  </a:cubicBezTo>
                  <a:cubicBezTo>
                    <a:pt x="12" y="28"/>
                    <a:pt x="12" y="19"/>
                    <a:pt x="14" y="10"/>
                  </a:cubicBezTo>
                  <a:cubicBezTo>
                    <a:pt x="15" y="6"/>
                    <a:pt x="10" y="4"/>
                    <a:pt x="8" y="6"/>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135" name="Google Shape;5135;p14"/>
            <p:cNvSpPr/>
            <p:nvPr/>
          </p:nvSpPr>
          <p:spPr>
            <a:xfrm>
              <a:off x="5513365" y="6474299"/>
              <a:ext cx="61424" cy="231523"/>
            </a:xfrm>
            <a:custGeom>
              <a:rect b="b" l="l" r="r" t="t"/>
              <a:pathLst>
                <a:path extrusionOk="0" h="52" w="15">
                  <a:moveTo>
                    <a:pt x="7" y="5"/>
                  </a:moveTo>
                  <a:cubicBezTo>
                    <a:pt x="7" y="7"/>
                    <a:pt x="6" y="9"/>
                    <a:pt x="6" y="12"/>
                  </a:cubicBezTo>
                  <a:cubicBezTo>
                    <a:pt x="4" y="11"/>
                    <a:pt x="2" y="12"/>
                    <a:pt x="2" y="14"/>
                  </a:cubicBezTo>
                  <a:cubicBezTo>
                    <a:pt x="2" y="17"/>
                    <a:pt x="3" y="21"/>
                    <a:pt x="1" y="23"/>
                  </a:cubicBezTo>
                  <a:cubicBezTo>
                    <a:pt x="0" y="25"/>
                    <a:pt x="2" y="26"/>
                    <a:pt x="4" y="25"/>
                  </a:cubicBezTo>
                  <a:cubicBezTo>
                    <a:pt x="3" y="33"/>
                    <a:pt x="2" y="41"/>
                    <a:pt x="4" y="49"/>
                  </a:cubicBezTo>
                  <a:cubicBezTo>
                    <a:pt x="4" y="52"/>
                    <a:pt x="9" y="52"/>
                    <a:pt x="10" y="49"/>
                  </a:cubicBezTo>
                  <a:cubicBezTo>
                    <a:pt x="13" y="35"/>
                    <a:pt x="13" y="20"/>
                    <a:pt x="15" y="6"/>
                  </a:cubicBezTo>
                  <a:cubicBezTo>
                    <a:pt x="15" y="1"/>
                    <a:pt x="8" y="0"/>
                    <a:pt x="7"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136" name="Google Shape;5136;p14"/>
            <p:cNvSpPr/>
            <p:nvPr/>
          </p:nvSpPr>
          <p:spPr>
            <a:xfrm>
              <a:off x="5319641" y="6495561"/>
              <a:ext cx="49612" cy="205536"/>
            </a:xfrm>
            <a:custGeom>
              <a:rect b="b" l="l" r="r" t="t"/>
              <a:pathLst>
                <a:path extrusionOk="0" h="46" w="12">
                  <a:moveTo>
                    <a:pt x="9" y="7"/>
                  </a:moveTo>
                  <a:cubicBezTo>
                    <a:pt x="8" y="5"/>
                    <a:pt x="8" y="4"/>
                    <a:pt x="8" y="2"/>
                  </a:cubicBezTo>
                  <a:cubicBezTo>
                    <a:pt x="7" y="0"/>
                    <a:pt x="3" y="1"/>
                    <a:pt x="4" y="3"/>
                  </a:cubicBezTo>
                  <a:cubicBezTo>
                    <a:pt x="4" y="5"/>
                    <a:pt x="5" y="6"/>
                    <a:pt x="5" y="7"/>
                  </a:cubicBezTo>
                  <a:cubicBezTo>
                    <a:pt x="4" y="8"/>
                    <a:pt x="4" y="9"/>
                    <a:pt x="4" y="10"/>
                  </a:cubicBezTo>
                  <a:cubicBezTo>
                    <a:pt x="1" y="21"/>
                    <a:pt x="0" y="32"/>
                    <a:pt x="4" y="42"/>
                  </a:cubicBezTo>
                  <a:cubicBezTo>
                    <a:pt x="6" y="46"/>
                    <a:pt x="11" y="46"/>
                    <a:pt x="11" y="41"/>
                  </a:cubicBezTo>
                  <a:cubicBezTo>
                    <a:pt x="11" y="37"/>
                    <a:pt x="11" y="33"/>
                    <a:pt x="11" y="28"/>
                  </a:cubicBezTo>
                  <a:cubicBezTo>
                    <a:pt x="11" y="28"/>
                    <a:pt x="11" y="28"/>
                    <a:pt x="11" y="27"/>
                  </a:cubicBezTo>
                  <a:cubicBezTo>
                    <a:pt x="11" y="25"/>
                    <a:pt x="11" y="23"/>
                    <a:pt x="11" y="21"/>
                  </a:cubicBezTo>
                  <a:cubicBezTo>
                    <a:pt x="11" y="18"/>
                    <a:pt x="12" y="15"/>
                    <a:pt x="12" y="12"/>
                  </a:cubicBezTo>
                  <a:cubicBezTo>
                    <a:pt x="12" y="9"/>
                    <a:pt x="11" y="7"/>
                    <a:pt x="9" y="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137" name="Google Shape;5137;p14"/>
            <p:cNvSpPr/>
            <p:nvPr/>
          </p:nvSpPr>
          <p:spPr>
            <a:xfrm>
              <a:off x="4925107" y="6505011"/>
              <a:ext cx="51975" cy="125211"/>
            </a:xfrm>
            <a:custGeom>
              <a:rect b="b" l="l" r="r" t="t"/>
              <a:pathLst>
                <a:path extrusionOk="0" h="28" w="12">
                  <a:moveTo>
                    <a:pt x="11" y="24"/>
                  </a:moveTo>
                  <a:cubicBezTo>
                    <a:pt x="8" y="17"/>
                    <a:pt x="6" y="10"/>
                    <a:pt x="4" y="2"/>
                  </a:cubicBezTo>
                  <a:cubicBezTo>
                    <a:pt x="3" y="0"/>
                    <a:pt x="0" y="1"/>
                    <a:pt x="0" y="3"/>
                  </a:cubicBezTo>
                  <a:cubicBezTo>
                    <a:pt x="2" y="11"/>
                    <a:pt x="5" y="19"/>
                    <a:pt x="9" y="26"/>
                  </a:cubicBezTo>
                  <a:cubicBezTo>
                    <a:pt x="10" y="28"/>
                    <a:pt x="12" y="26"/>
                    <a:pt x="11" y="2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138" name="Google Shape;5138;p14"/>
            <p:cNvSpPr/>
            <p:nvPr/>
          </p:nvSpPr>
          <p:spPr>
            <a:xfrm>
              <a:off x="4821158" y="6457762"/>
              <a:ext cx="75599" cy="193723"/>
            </a:xfrm>
            <a:custGeom>
              <a:rect b="b" l="l" r="r" t="t"/>
              <a:pathLst>
                <a:path extrusionOk="0" h="44" w="18">
                  <a:moveTo>
                    <a:pt x="16" y="37"/>
                  </a:moveTo>
                  <a:cubicBezTo>
                    <a:pt x="11" y="27"/>
                    <a:pt x="7" y="18"/>
                    <a:pt x="12" y="7"/>
                  </a:cubicBezTo>
                  <a:cubicBezTo>
                    <a:pt x="13" y="3"/>
                    <a:pt x="8" y="0"/>
                    <a:pt x="6" y="4"/>
                  </a:cubicBezTo>
                  <a:cubicBezTo>
                    <a:pt x="0" y="17"/>
                    <a:pt x="2" y="28"/>
                    <a:pt x="10" y="40"/>
                  </a:cubicBezTo>
                  <a:cubicBezTo>
                    <a:pt x="12" y="44"/>
                    <a:pt x="18" y="40"/>
                    <a:pt x="16" y="3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139" name="Google Shape;5139;p14"/>
            <p:cNvSpPr/>
            <p:nvPr/>
          </p:nvSpPr>
          <p:spPr>
            <a:xfrm>
              <a:off x="5090481" y="6514461"/>
              <a:ext cx="40162" cy="141749"/>
            </a:xfrm>
            <a:custGeom>
              <a:rect b="b" l="l" r="r" t="t"/>
              <a:pathLst>
                <a:path extrusionOk="0" h="32" w="10">
                  <a:moveTo>
                    <a:pt x="3" y="4"/>
                  </a:moveTo>
                  <a:cubicBezTo>
                    <a:pt x="0" y="12"/>
                    <a:pt x="0" y="20"/>
                    <a:pt x="3" y="28"/>
                  </a:cubicBezTo>
                  <a:cubicBezTo>
                    <a:pt x="4" y="32"/>
                    <a:pt x="9" y="30"/>
                    <a:pt x="9" y="26"/>
                  </a:cubicBezTo>
                  <a:cubicBezTo>
                    <a:pt x="8" y="20"/>
                    <a:pt x="7" y="13"/>
                    <a:pt x="9" y="6"/>
                  </a:cubicBezTo>
                  <a:cubicBezTo>
                    <a:pt x="10" y="2"/>
                    <a:pt x="4" y="0"/>
                    <a:pt x="3"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140" name="Google Shape;5140;p14"/>
            <p:cNvSpPr/>
            <p:nvPr/>
          </p:nvSpPr>
          <p:spPr>
            <a:xfrm>
              <a:off x="-144775" y="6549900"/>
              <a:ext cx="5643964" cy="158280"/>
            </a:xfrm>
            <a:custGeom>
              <a:rect b="b" l="l" r="r" t="t"/>
              <a:pathLst>
                <a:path extrusionOk="0" h="36" w="2940">
                  <a:moveTo>
                    <a:pt x="2940" y="18"/>
                  </a:moveTo>
                  <a:cubicBezTo>
                    <a:pt x="2940" y="28"/>
                    <a:pt x="2932" y="36"/>
                    <a:pt x="2922" y="36"/>
                  </a:cubicBezTo>
                  <a:cubicBezTo>
                    <a:pt x="18" y="36"/>
                    <a:pt x="18" y="36"/>
                    <a:pt x="18" y="36"/>
                  </a:cubicBezTo>
                  <a:cubicBezTo>
                    <a:pt x="8" y="36"/>
                    <a:pt x="0" y="28"/>
                    <a:pt x="0" y="18"/>
                  </a:cubicBezTo>
                  <a:cubicBezTo>
                    <a:pt x="0" y="8"/>
                    <a:pt x="8" y="0"/>
                    <a:pt x="18" y="0"/>
                  </a:cubicBezTo>
                  <a:cubicBezTo>
                    <a:pt x="2922" y="0"/>
                    <a:pt x="2922" y="0"/>
                    <a:pt x="2922" y="0"/>
                  </a:cubicBezTo>
                  <a:cubicBezTo>
                    <a:pt x="2932" y="0"/>
                    <a:pt x="2940" y="8"/>
                    <a:pt x="2940" y="18"/>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grpSp>
      <p:sp>
        <p:nvSpPr>
          <p:cNvPr id="5141" name="Google Shape;5141;p14"/>
          <p:cNvSpPr/>
          <p:nvPr/>
        </p:nvSpPr>
        <p:spPr>
          <a:xfrm>
            <a:off x="1020212" y="3314123"/>
            <a:ext cx="1281593" cy="1281592"/>
          </a:xfrm>
          <a:prstGeom prst="ellipse">
            <a:avLst/>
          </a:prstGeom>
          <a:solidFill>
            <a:srgbClr val="A35318"/>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pic>
        <p:nvPicPr>
          <p:cNvPr id="5142" name="Google Shape;5142;p14"/>
          <p:cNvPicPr preferRelativeResize="0"/>
          <p:nvPr/>
        </p:nvPicPr>
        <p:blipFill rotWithShape="1">
          <a:blip r:embed="rId5">
            <a:alphaModFix/>
          </a:blip>
          <a:srcRect b="0" l="0" r="0" t="0"/>
          <a:stretch/>
        </p:blipFill>
        <p:spPr>
          <a:xfrm>
            <a:off x="971154" y="2763408"/>
            <a:ext cx="1153962" cy="1546239"/>
          </a:xfrm>
          <a:prstGeom prst="rect">
            <a:avLst/>
          </a:prstGeom>
          <a:noFill/>
          <a:ln>
            <a:noFill/>
          </a:ln>
        </p:spPr>
      </p:pic>
      <p:sp>
        <p:nvSpPr>
          <p:cNvPr id="5143" name="Google Shape;5143;p14"/>
          <p:cNvSpPr/>
          <p:nvPr/>
        </p:nvSpPr>
        <p:spPr>
          <a:xfrm>
            <a:off x="3110820" y="2223903"/>
            <a:ext cx="1439863" cy="1439862"/>
          </a:xfrm>
          <a:prstGeom prst="rect">
            <a:avLst/>
          </a:prstGeom>
          <a:solidFill>
            <a:srgbClr val="A35318"/>
          </a:solidFill>
          <a:ln cap="flat" cmpd="sng" w="12700">
            <a:solidFill>
              <a:srgbClr val="A35318"/>
            </a:solidFill>
            <a:prstDash val="solid"/>
            <a:bevel/>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rgbClr val="FFFFFF"/>
              </a:solidFill>
              <a:latin typeface="Arial"/>
              <a:ea typeface="Arial"/>
              <a:cs typeface="Arial"/>
              <a:sym typeface="Arial"/>
            </a:endParaRPr>
          </a:p>
        </p:txBody>
      </p:sp>
      <p:sp>
        <p:nvSpPr>
          <p:cNvPr id="5144" name="Google Shape;5144;p14"/>
          <p:cNvSpPr/>
          <p:nvPr/>
        </p:nvSpPr>
        <p:spPr>
          <a:xfrm>
            <a:off x="8857570" y="3657415"/>
            <a:ext cx="1441450" cy="1441450"/>
          </a:xfrm>
          <a:prstGeom prst="rect">
            <a:avLst/>
          </a:prstGeom>
          <a:solidFill>
            <a:srgbClr val="A35318"/>
          </a:solidFill>
          <a:ln cap="flat" cmpd="sng" w="12700">
            <a:solidFill>
              <a:srgbClr val="A35318"/>
            </a:solidFill>
            <a:prstDash val="solid"/>
            <a:bevel/>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rgbClr val="FFFFFF"/>
              </a:solidFill>
              <a:latin typeface="Arial"/>
              <a:ea typeface="Arial"/>
              <a:cs typeface="Arial"/>
              <a:sym typeface="Arial"/>
            </a:endParaRPr>
          </a:p>
        </p:txBody>
      </p:sp>
      <p:sp>
        <p:nvSpPr>
          <p:cNvPr id="5145" name="Google Shape;5145;p14"/>
          <p:cNvSpPr/>
          <p:nvPr/>
        </p:nvSpPr>
        <p:spPr>
          <a:xfrm>
            <a:off x="8855983" y="792071"/>
            <a:ext cx="1439862" cy="1439862"/>
          </a:xfrm>
          <a:prstGeom prst="rect">
            <a:avLst/>
          </a:prstGeom>
          <a:solidFill>
            <a:srgbClr val="A35318"/>
          </a:solidFill>
          <a:ln cap="flat" cmpd="sng" w="12700">
            <a:solidFill>
              <a:srgbClr val="A35318"/>
            </a:solidFill>
            <a:prstDash val="solid"/>
            <a:bevel/>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rgbClr val="FFFFFF"/>
              </a:solidFill>
              <a:latin typeface="Arial"/>
              <a:ea typeface="Arial"/>
              <a:cs typeface="Arial"/>
              <a:sym typeface="Arial"/>
            </a:endParaRPr>
          </a:p>
        </p:txBody>
      </p:sp>
      <p:sp>
        <p:nvSpPr>
          <p:cNvPr id="5146" name="Google Shape;5146;p14"/>
          <p:cNvSpPr/>
          <p:nvPr/>
        </p:nvSpPr>
        <p:spPr>
          <a:xfrm>
            <a:off x="5988958" y="2223903"/>
            <a:ext cx="1439862" cy="1441450"/>
          </a:xfrm>
          <a:prstGeom prst="rect">
            <a:avLst/>
          </a:prstGeom>
          <a:solidFill>
            <a:srgbClr val="A35318"/>
          </a:solidFill>
          <a:ln cap="flat" cmpd="sng" w="12700">
            <a:solidFill>
              <a:srgbClr val="A35318"/>
            </a:solidFill>
            <a:prstDash val="solid"/>
            <a:bevel/>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rgbClr val="FFFFFF"/>
              </a:solidFill>
              <a:latin typeface="Arial"/>
              <a:ea typeface="Arial"/>
              <a:cs typeface="Arial"/>
              <a:sym typeface="Arial"/>
            </a:endParaRPr>
          </a:p>
        </p:txBody>
      </p:sp>
      <p:sp>
        <p:nvSpPr>
          <p:cNvPr id="5147" name="Google Shape;5147;p14"/>
          <p:cNvSpPr/>
          <p:nvPr/>
        </p:nvSpPr>
        <p:spPr>
          <a:xfrm>
            <a:off x="1662600" y="1121067"/>
            <a:ext cx="6945728" cy="875393"/>
          </a:xfrm>
          <a:prstGeom prst="rect">
            <a:avLst/>
          </a:prstGeom>
          <a:noFill/>
          <a:ln>
            <a:noFill/>
          </a:ln>
        </p:spPr>
        <p:txBody>
          <a:bodyPr anchorCtr="0" anchor="t" bIns="45700" lIns="91425" spcFirstLastPara="1" rIns="91425" wrap="square" tIns="45700">
            <a:spAutoFit/>
          </a:bodyPr>
          <a:lstStyle/>
          <a:p>
            <a:pPr indent="0" lvl="0" marL="0" marR="0" rtl="0" algn="r">
              <a:lnSpc>
                <a:spcPct val="106250"/>
              </a:lnSpc>
              <a:spcBef>
                <a:spcPts val="0"/>
              </a:spcBef>
              <a:spcAft>
                <a:spcPts val="0"/>
              </a:spcAft>
              <a:buNone/>
            </a:pPr>
            <a:r>
              <a:t/>
            </a:r>
            <a:endParaRPr sz="1600">
              <a:solidFill>
                <a:schemeClr val="dk1"/>
              </a:solidFill>
              <a:latin typeface="Arial"/>
              <a:ea typeface="Arial"/>
              <a:cs typeface="Arial"/>
              <a:sym typeface="Arial"/>
            </a:endParaRPr>
          </a:p>
        </p:txBody>
      </p:sp>
      <p:sp>
        <p:nvSpPr>
          <p:cNvPr id="5148" name="Google Shape;5148;p14"/>
          <p:cNvSpPr txBox="1"/>
          <p:nvPr/>
        </p:nvSpPr>
        <p:spPr>
          <a:xfrm>
            <a:off x="1028586" y="375493"/>
            <a:ext cx="7717597" cy="1815882"/>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i="1" lang="en-US" sz="2800">
                <a:solidFill>
                  <a:srgbClr val="000000"/>
                </a:solidFill>
                <a:latin typeface="Times New Roman"/>
                <a:ea typeface="Times New Roman"/>
                <a:cs typeface="Times New Roman"/>
                <a:sym typeface="Times New Roman"/>
              </a:rPr>
              <a:t>Làm đất trồng cây là công đoạn đầu tiên trong quy trình trồng trọt. </a:t>
            </a:r>
            <a:endParaRPr i="1" sz="2800">
              <a:solidFill>
                <a:srgbClr val="000000"/>
              </a:solidFill>
              <a:latin typeface="Times New Roman"/>
              <a:ea typeface="Times New Roman"/>
              <a:cs typeface="Times New Roman"/>
              <a:sym typeface="Times New Roman"/>
            </a:endParaRPr>
          </a:p>
          <a:p>
            <a:pPr indent="0" lvl="0" marL="0" marR="0" rtl="0" algn="l">
              <a:spcBef>
                <a:spcPts val="0"/>
              </a:spcBef>
              <a:spcAft>
                <a:spcPts val="0"/>
              </a:spcAft>
              <a:buNone/>
            </a:pPr>
            <a:r>
              <a:rPr i="1" lang="en-US" sz="2800">
                <a:solidFill>
                  <a:srgbClr val="000000"/>
                </a:solidFill>
                <a:latin typeface="Times New Roman"/>
                <a:ea typeface="Times New Roman"/>
                <a:cs typeface="Times New Roman"/>
                <a:sym typeface="Times New Roman"/>
              </a:rPr>
              <a:t>Mỗi loại cây trồng khác nhau thì kĩ thuật làm đất cũng khác nhau.</a:t>
            </a:r>
            <a:endParaRPr sz="2800">
              <a:solidFill>
                <a:schemeClr val="dk1"/>
              </a:solidFill>
              <a:latin typeface="Microsoft Yahei"/>
              <a:ea typeface="Microsoft Yahei"/>
              <a:cs typeface="Microsoft Yahei"/>
              <a:sym typeface="Microsoft Yahei"/>
            </a:endParaRPr>
          </a:p>
        </p:txBody>
      </p:sp>
    </p:spTree>
  </p:cSld>
  <p:clrMapOvr>
    <a:masterClrMapping/>
  </p:clrMapOvr>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10" presetSubtype="0">
                                  <p:stCondLst>
                                    <p:cond delay="0"/>
                                  </p:stCondLst>
                                  <p:childTnLst>
                                    <p:set>
                                      <p:cBhvr>
                                        <p:cTn dur="1" fill="hold">
                                          <p:stCondLst>
                                            <p:cond delay="0"/>
                                          </p:stCondLst>
                                        </p:cTn>
                                        <p:tgtEl>
                                          <p:spTgt spid="5147"/>
                                        </p:tgtEl>
                                        <p:attrNameLst>
                                          <p:attrName>style.visibility</p:attrName>
                                        </p:attrNameLst>
                                      </p:cBhvr>
                                      <p:to>
                                        <p:strVal val="visible"/>
                                      </p:to>
                                    </p:set>
                                    <p:animEffect filter="fade" transition="in">
                                      <p:cBhvr>
                                        <p:cTn dur="650"/>
                                        <p:tgtEl>
                                          <p:spTgt spid="5147"/>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1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152" name="Shape 5152"/>
        <p:cNvGrpSpPr/>
        <p:nvPr/>
      </p:nvGrpSpPr>
      <p:grpSpPr>
        <a:xfrm>
          <a:off x="0" y="0"/>
          <a:ext cx="0" cy="0"/>
          <a:chOff x="0" y="0"/>
          <a:chExt cx="0" cy="0"/>
        </a:xfrm>
      </p:grpSpPr>
      <p:sp>
        <p:nvSpPr>
          <p:cNvPr id="5153" name="Google Shape;5153;p15"/>
          <p:cNvSpPr/>
          <p:nvPr/>
        </p:nvSpPr>
        <p:spPr>
          <a:xfrm>
            <a:off x="0" y="-2803350"/>
            <a:ext cx="4491318" cy="4491315"/>
          </a:xfrm>
          <a:prstGeom prst="ellipse">
            <a:avLst/>
          </a:prstGeom>
          <a:solidFill>
            <a:srgbClr val="F0587D"/>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grpSp>
        <p:nvGrpSpPr>
          <p:cNvPr id="5154" name="Google Shape;5154;p15"/>
          <p:cNvGrpSpPr/>
          <p:nvPr/>
        </p:nvGrpSpPr>
        <p:grpSpPr>
          <a:xfrm>
            <a:off x="-47471" y="48504"/>
            <a:ext cx="3608754" cy="983589"/>
            <a:chOff x="5719784" y="1550686"/>
            <a:chExt cx="3608754" cy="983589"/>
          </a:xfrm>
        </p:grpSpPr>
        <p:sp>
          <p:nvSpPr>
            <p:cNvPr id="5155" name="Google Shape;5155;p15"/>
            <p:cNvSpPr/>
            <p:nvPr/>
          </p:nvSpPr>
          <p:spPr>
            <a:xfrm>
              <a:off x="6566243" y="1550686"/>
              <a:ext cx="2762295" cy="523220"/>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b="1" lang="en-US" sz="2800">
                  <a:solidFill>
                    <a:schemeClr val="dk1"/>
                  </a:solidFill>
                  <a:latin typeface="Times New Roman"/>
                  <a:ea typeface="Times New Roman"/>
                  <a:cs typeface="Times New Roman"/>
                  <a:sym typeface="Times New Roman"/>
                </a:rPr>
                <a:t>Hoạt động nhóm</a:t>
              </a:r>
              <a:endParaRPr sz="2800">
                <a:solidFill>
                  <a:schemeClr val="dk1"/>
                </a:solidFill>
                <a:latin typeface="Times New Roman"/>
                <a:ea typeface="Times New Roman"/>
                <a:cs typeface="Times New Roman"/>
                <a:sym typeface="Times New Roman"/>
              </a:endParaRPr>
            </a:p>
          </p:txBody>
        </p:sp>
        <p:sp>
          <p:nvSpPr>
            <p:cNvPr id="5156" name="Google Shape;5156;p15"/>
            <p:cNvSpPr/>
            <p:nvPr/>
          </p:nvSpPr>
          <p:spPr>
            <a:xfrm>
              <a:off x="5719784" y="2220343"/>
              <a:ext cx="3006326" cy="313932"/>
            </a:xfrm>
            <a:prstGeom prst="rect">
              <a:avLst/>
            </a:prstGeom>
            <a:noFill/>
            <a:ln>
              <a:noFill/>
            </a:ln>
          </p:spPr>
          <p:txBody>
            <a:bodyPr anchorCtr="0" anchor="t" bIns="45700" lIns="91425" spcFirstLastPara="1" rIns="91425" wrap="square" tIns="45700">
              <a:spAutoFit/>
            </a:bodyPr>
            <a:lstStyle/>
            <a:p>
              <a:pPr indent="0" lvl="0" marL="0" marR="0" rtl="0" algn="r">
                <a:lnSpc>
                  <a:spcPct val="90000"/>
                </a:lnSpc>
                <a:spcBef>
                  <a:spcPts val="0"/>
                </a:spcBef>
                <a:spcAft>
                  <a:spcPts val="0"/>
                </a:spcAft>
                <a:buNone/>
              </a:pPr>
              <a:r>
                <a:t/>
              </a:r>
              <a:endParaRPr sz="1600">
                <a:solidFill>
                  <a:schemeClr val="dk1"/>
                </a:solidFill>
                <a:latin typeface="Arial"/>
                <a:ea typeface="Arial"/>
                <a:cs typeface="Arial"/>
                <a:sym typeface="Arial"/>
              </a:endParaRPr>
            </a:p>
          </p:txBody>
        </p:sp>
        <p:cxnSp>
          <p:nvCxnSpPr>
            <p:cNvPr id="5157" name="Google Shape;5157;p15"/>
            <p:cNvCxnSpPr/>
            <p:nvPr/>
          </p:nvCxnSpPr>
          <p:spPr>
            <a:xfrm>
              <a:off x="7269687" y="2122718"/>
              <a:ext cx="1355410" cy="0"/>
            </a:xfrm>
            <a:prstGeom prst="straightConnector1">
              <a:avLst/>
            </a:prstGeom>
            <a:noFill/>
            <a:ln cap="flat" cmpd="sng" w="9525">
              <a:solidFill>
                <a:schemeClr val="dk1"/>
              </a:solidFill>
              <a:prstDash val="solid"/>
              <a:bevel/>
              <a:headEnd len="med" w="med" type="none"/>
              <a:tailEnd len="med" w="med" type="none"/>
            </a:ln>
          </p:spPr>
        </p:cxnSp>
      </p:grpSp>
      <p:sp>
        <p:nvSpPr>
          <p:cNvPr id="5158" name="Google Shape;5158;p15"/>
          <p:cNvSpPr/>
          <p:nvPr/>
        </p:nvSpPr>
        <p:spPr>
          <a:xfrm>
            <a:off x="9310656" y="-940580"/>
            <a:ext cx="2396787" cy="2396785"/>
          </a:xfrm>
          <a:prstGeom prst="ellipse">
            <a:avLst/>
          </a:prstGeom>
          <a:solidFill>
            <a:srgbClr val="F0587D"/>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graphicFrame>
        <p:nvGraphicFramePr>
          <p:cNvPr id="5159" name="Google Shape;5159;p15"/>
          <p:cNvGraphicFramePr/>
          <p:nvPr/>
        </p:nvGraphicFramePr>
        <p:xfrm>
          <a:off x="135505" y="2064675"/>
          <a:ext cx="3000000" cy="3000000"/>
        </p:xfrm>
        <a:graphic>
          <a:graphicData uri="http://schemas.openxmlformats.org/drawingml/2006/table">
            <a:tbl>
              <a:tblPr bandRow="1" firstRow="1">
                <a:noFill/>
                <a:tableStyleId>{DD3E9F40-6EC8-48F0-B7DA-3DE33AF12CA9}</a:tableStyleId>
              </a:tblPr>
              <a:tblGrid>
                <a:gridCol w="3420600"/>
                <a:gridCol w="2946400"/>
                <a:gridCol w="3349550"/>
              </a:tblGrid>
              <a:tr h="524300">
                <a:tc>
                  <a:txBody>
                    <a:bodyPr/>
                    <a:lstStyle/>
                    <a:p>
                      <a:pPr indent="0" lvl="0" marL="0" marR="0" rtl="0" algn="ctr">
                        <a:spcBef>
                          <a:spcPts val="0"/>
                        </a:spcBef>
                        <a:spcAft>
                          <a:spcPts val="0"/>
                        </a:spcAft>
                        <a:buNone/>
                      </a:pPr>
                      <a:r>
                        <a:rPr lang="en-US" sz="2800" u="none" cap="none" strike="noStrike">
                          <a:latin typeface="Times New Roman"/>
                          <a:ea typeface="Times New Roman"/>
                          <a:cs typeface="Times New Roman"/>
                          <a:sym typeface="Times New Roman"/>
                        </a:rPr>
                        <a:t>Cày đất</a:t>
                      </a:r>
                      <a:endParaRPr sz="2800" u="none" cap="none" strike="noStrike">
                        <a:latin typeface="Times New Roman"/>
                        <a:ea typeface="Times New Roman"/>
                        <a:cs typeface="Times New Roman"/>
                        <a:sym typeface="Times New Roman"/>
                      </a:endParaRPr>
                    </a:p>
                  </a:txBody>
                  <a:tcPr marT="45725" marB="45725" marR="91450" marL="91450"/>
                </a:tc>
                <a:tc>
                  <a:txBody>
                    <a:bodyPr/>
                    <a:lstStyle/>
                    <a:p>
                      <a:pPr indent="0" lvl="0" marL="0" marR="0" rtl="0" algn="ctr">
                        <a:spcBef>
                          <a:spcPts val="0"/>
                        </a:spcBef>
                        <a:spcAft>
                          <a:spcPts val="0"/>
                        </a:spcAft>
                        <a:buNone/>
                      </a:pPr>
                      <a:r>
                        <a:rPr lang="en-US" sz="2800" u="none" cap="none" strike="noStrike">
                          <a:latin typeface="Times New Roman"/>
                          <a:ea typeface="Times New Roman"/>
                          <a:cs typeface="Times New Roman"/>
                          <a:sym typeface="Times New Roman"/>
                        </a:rPr>
                        <a:t>Bừa, đập đất</a:t>
                      </a:r>
                      <a:endParaRPr sz="2800" u="none" cap="none" strike="noStrike">
                        <a:latin typeface="Times New Roman"/>
                        <a:ea typeface="Times New Roman"/>
                        <a:cs typeface="Times New Roman"/>
                        <a:sym typeface="Times New Roman"/>
                      </a:endParaRPr>
                    </a:p>
                  </a:txBody>
                  <a:tcPr marT="45725" marB="45725" marR="91450" marL="91450"/>
                </a:tc>
                <a:tc>
                  <a:txBody>
                    <a:bodyPr/>
                    <a:lstStyle/>
                    <a:p>
                      <a:pPr indent="0" lvl="0" marL="0" marR="0" rtl="0" algn="ctr">
                        <a:spcBef>
                          <a:spcPts val="0"/>
                        </a:spcBef>
                        <a:spcAft>
                          <a:spcPts val="0"/>
                        </a:spcAft>
                        <a:buNone/>
                      </a:pPr>
                      <a:r>
                        <a:rPr lang="en-US" sz="2800" u="none" cap="none" strike="noStrike">
                          <a:latin typeface="Times New Roman"/>
                          <a:ea typeface="Times New Roman"/>
                          <a:cs typeface="Times New Roman"/>
                          <a:sym typeface="Times New Roman"/>
                        </a:rPr>
                        <a:t>Lên luống</a:t>
                      </a:r>
                      <a:endParaRPr sz="2800" u="none" cap="none" strike="noStrike">
                        <a:latin typeface="Times New Roman"/>
                        <a:ea typeface="Times New Roman"/>
                        <a:cs typeface="Times New Roman"/>
                        <a:sym typeface="Times New Roman"/>
                      </a:endParaRPr>
                    </a:p>
                  </a:txBody>
                  <a:tcPr marT="45725" marB="45725" marR="91450" marL="91450"/>
                </a:tc>
              </a:tr>
              <a:tr h="3546825">
                <a:tc>
                  <a:txBody>
                    <a:bodyPr/>
                    <a:lstStyle/>
                    <a:p>
                      <a:pPr indent="0" lvl="0" marL="0" marR="0" rtl="0" algn="l">
                        <a:spcBef>
                          <a:spcPts val="0"/>
                        </a:spcBef>
                        <a:spcAft>
                          <a:spcPts val="0"/>
                        </a:spcAft>
                        <a:buNone/>
                      </a:pPr>
                      <a:r>
                        <a:rPr lang="en-US" sz="2800" u="none" cap="none" strike="noStrike">
                          <a:latin typeface="Times New Roman"/>
                          <a:ea typeface="Times New Roman"/>
                          <a:cs typeface="Times New Roman"/>
                          <a:sym typeface="Times New Roman"/>
                        </a:rPr>
                        <a:t>Làm xáo trộn lớp đất mặt ở độ sâu 20 -  30cm. Cày đất có tác dụng làm tang bề dày lớp đất trồng, chôn vùi cỏ, làm cho đất tơi, xốp và thoáng khí</a:t>
                      </a:r>
                      <a:endParaRPr sz="2800">
                        <a:latin typeface="Times New Roman"/>
                        <a:ea typeface="Times New Roman"/>
                        <a:cs typeface="Times New Roman"/>
                        <a:sym typeface="Times New Roman"/>
                      </a:endParaRPr>
                    </a:p>
                  </a:txBody>
                  <a:tcPr marT="45725" marB="45725" marR="91450" marL="91450"/>
                </a:tc>
                <a:tc>
                  <a:txBody>
                    <a:bodyPr/>
                    <a:lstStyle/>
                    <a:p>
                      <a:pPr indent="0" lvl="0" marL="0" marR="0" rtl="0" algn="l">
                        <a:spcBef>
                          <a:spcPts val="0"/>
                        </a:spcBef>
                        <a:spcAft>
                          <a:spcPts val="0"/>
                        </a:spcAft>
                        <a:buNone/>
                      </a:pPr>
                      <a:r>
                        <a:rPr lang="en-US" sz="2800">
                          <a:latin typeface="Times New Roman"/>
                          <a:ea typeface="Times New Roman"/>
                          <a:cs typeface="Times New Roman"/>
                          <a:sym typeface="Times New Roman"/>
                        </a:rPr>
                        <a:t>Có tác dụng làm nhỏ đất, thu gom cỏ dại trong ruộng, trộn đều phân bón và san phẳng mặt ruộng</a:t>
                      </a:r>
                      <a:endParaRPr sz="2800">
                        <a:latin typeface="Times New Roman"/>
                        <a:ea typeface="Times New Roman"/>
                        <a:cs typeface="Times New Roman"/>
                        <a:sym typeface="Times New Roman"/>
                      </a:endParaRPr>
                    </a:p>
                  </a:txBody>
                  <a:tcPr marT="45725" marB="45725" marR="91450" marL="91450"/>
                </a:tc>
                <a:tc>
                  <a:txBody>
                    <a:bodyPr/>
                    <a:lstStyle/>
                    <a:p>
                      <a:pPr indent="0" lvl="0" marL="0" marR="0" rtl="0" algn="l">
                        <a:spcBef>
                          <a:spcPts val="0"/>
                        </a:spcBef>
                        <a:spcAft>
                          <a:spcPts val="0"/>
                        </a:spcAft>
                        <a:buNone/>
                      </a:pPr>
                      <a:r>
                        <a:rPr lang="en-US" sz="2800">
                          <a:latin typeface="Times New Roman"/>
                          <a:ea typeface="Times New Roman"/>
                          <a:cs typeface="Times New Roman"/>
                          <a:sym typeface="Times New Roman"/>
                        </a:rPr>
                        <a:t>Một số loại cây trồng cần phải làm luống để dễ chăm sóc, chống ngập úng và tạo tầng đất dày cho cây sinh trưởng, phát triển</a:t>
                      </a:r>
                      <a:endParaRPr sz="2800">
                        <a:latin typeface="Times New Roman"/>
                        <a:ea typeface="Times New Roman"/>
                        <a:cs typeface="Times New Roman"/>
                        <a:sym typeface="Times New Roman"/>
                      </a:endParaRPr>
                    </a:p>
                  </a:txBody>
                  <a:tcPr marT="45725" marB="45725" marR="91450" marL="91450"/>
                </a:tc>
              </a:tr>
            </a:tbl>
          </a:graphicData>
        </a:graphic>
      </p:graphicFrame>
      <p:sp>
        <p:nvSpPr>
          <p:cNvPr id="5160" name="Google Shape;5160;p15"/>
          <p:cNvSpPr/>
          <p:nvPr/>
        </p:nvSpPr>
        <p:spPr>
          <a:xfrm>
            <a:off x="8311967" y="4345343"/>
            <a:ext cx="5570886" cy="5570884"/>
          </a:xfrm>
          <a:prstGeom prst="ellipse">
            <a:avLst/>
          </a:prstGeom>
          <a:solidFill>
            <a:srgbClr val="D8D8D8"/>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grpSp>
        <p:nvGrpSpPr>
          <p:cNvPr id="5161" name="Google Shape;5161;p15"/>
          <p:cNvGrpSpPr/>
          <p:nvPr/>
        </p:nvGrpSpPr>
        <p:grpSpPr>
          <a:xfrm flipH="1">
            <a:off x="8871297" y="4720097"/>
            <a:ext cx="3873955" cy="2020224"/>
            <a:chOff x="-194387" y="3651136"/>
            <a:chExt cx="6156624" cy="3210610"/>
          </a:xfrm>
        </p:grpSpPr>
        <p:sp>
          <p:nvSpPr>
            <p:cNvPr id="5162" name="Google Shape;5162;p15"/>
            <p:cNvSpPr/>
            <p:nvPr/>
          </p:nvSpPr>
          <p:spPr>
            <a:xfrm>
              <a:off x="-194387" y="6663295"/>
              <a:ext cx="5769177" cy="198451"/>
            </a:xfrm>
            <a:custGeom>
              <a:rect b="b" l="l" r="r" t="t"/>
              <a:pathLst>
                <a:path extrusionOk="0" h="56" w="2951">
                  <a:moveTo>
                    <a:pt x="2945" y="19"/>
                  </a:moveTo>
                  <a:cubicBezTo>
                    <a:pt x="2945" y="30"/>
                    <a:pt x="2951" y="56"/>
                    <a:pt x="2927" y="56"/>
                  </a:cubicBezTo>
                  <a:cubicBezTo>
                    <a:pt x="25" y="56"/>
                    <a:pt x="25" y="56"/>
                    <a:pt x="25" y="56"/>
                  </a:cubicBezTo>
                  <a:cubicBezTo>
                    <a:pt x="0" y="56"/>
                    <a:pt x="6" y="25"/>
                    <a:pt x="6" y="14"/>
                  </a:cubicBezTo>
                  <a:cubicBezTo>
                    <a:pt x="5" y="36"/>
                    <a:pt x="5" y="36"/>
                    <a:pt x="5" y="36"/>
                  </a:cubicBezTo>
                  <a:cubicBezTo>
                    <a:pt x="5" y="26"/>
                    <a:pt x="14" y="0"/>
                    <a:pt x="25" y="0"/>
                  </a:cubicBezTo>
                  <a:cubicBezTo>
                    <a:pt x="2927" y="0"/>
                    <a:pt x="2927" y="0"/>
                    <a:pt x="2927" y="0"/>
                  </a:cubicBezTo>
                  <a:cubicBezTo>
                    <a:pt x="2938" y="0"/>
                    <a:pt x="2945" y="26"/>
                    <a:pt x="2945" y="36"/>
                  </a:cubicBezTo>
                  <a:lnTo>
                    <a:pt x="2945" y="19"/>
                  </a:lnTo>
                  <a:close/>
                </a:path>
              </a:pathLst>
            </a:custGeom>
            <a:solidFill>
              <a:srgbClr val="44636A"/>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163" name="Google Shape;5163;p15"/>
            <p:cNvSpPr/>
            <p:nvPr/>
          </p:nvSpPr>
          <p:spPr>
            <a:xfrm>
              <a:off x="1156951" y="5999441"/>
              <a:ext cx="368547" cy="670944"/>
            </a:xfrm>
            <a:custGeom>
              <a:rect b="b" l="l" r="r" t="t"/>
              <a:pathLst>
                <a:path extrusionOk="0" h="151" w="88">
                  <a:moveTo>
                    <a:pt x="0" y="151"/>
                  </a:moveTo>
                  <a:cubicBezTo>
                    <a:pt x="0" y="151"/>
                    <a:pt x="0" y="150"/>
                    <a:pt x="0" y="149"/>
                  </a:cubicBezTo>
                  <a:cubicBezTo>
                    <a:pt x="0" y="147"/>
                    <a:pt x="0" y="145"/>
                    <a:pt x="0" y="143"/>
                  </a:cubicBezTo>
                  <a:cubicBezTo>
                    <a:pt x="0" y="137"/>
                    <a:pt x="1" y="130"/>
                    <a:pt x="2" y="121"/>
                  </a:cubicBezTo>
                  <a:cubicBezTo>
                    <a:pt x="3" y="112"/>
                    <a:pt x="5" y="102"/>
                    <a:pt x="7" y="91"/>
                  </a:cubicBezTo>
                  <a:cubicBezTo>
                    <a:pt x="9" y="86"/>
                    <a:pt x="10" y="80"/>
                    <a:pt x="12" y="75"/>
                  </a:cubicBezTo>
                  <a:cubicBezTo>
                    <a:pt x="14" y="69"/>
                    <a:pt x="17" y="64"/>
                    <a:pt x="19" y="58"/>
                  </a:cubicBezTo>
                  <a:cubicBezTo>
                    <a:pt x="22" y="53"/>
                    <a:pt x="25" y="48"/>
                    <a:pt x="28" y="43"/>
                  </a:cubicBezTo>
                  <a:cubicBezTo>
                    <a:pt x="31" y="39"/>
                    <a:pt x="31" y="39"/>
                    <a:pt x="31" y="39"/>
                  </a:cubicBezTo>
                  <a:cubicBezTo>
                    <a:pt x="33" y="36"/>
                    <a:pt x="33" y="36"/>
                    <a:pt x="33" y="36"/>
                  </a:cubicBezTo>
                  <a:cubicBezTo>
                    <a:pt x="35" y="34"/>
                    <a:pt x="37" y="32"/>
                    <a:pt x="39" y="30"/>
                  </a:cubicBezTo>
                  <a:cubicBezTo>
                    <a:pt x="43" y="26"/>
                    <a:pt x="46" y="22"/>
                    <a:pt x="50" y="19"/>
                  </a:cubicBezTo>
                  <a:cubicBezTo>
                    <a:pt x="54" y="16"/>
                    <a:pt x="58" y="13"/>
                    <a:pt x="62" y="11"/>
                  </a:cubicBezTo>
                  <a:cubicBezTo>
                    <a:pt x="66" y="8"/>
                    <a:pt x="69" y="7"/>
                    <a:pt x="72" y="5"/>
                  </a:cubicBezTo>
                  <a:cubicBezTo>
                    <a:pt x="76" y="4"/>
                    <a:pt x="78" y="3"/>
                    <a:pt x="81" y="2"/>
                  </a:cubicBezTo>
                  <a:cubicBezTo>
                    <a:pt x="85" y="0"/>
                    <a:pt x="88" y="0"/>
                    <a:pt x="88" y="0"/>
                  </a:cubicBezTo>
                  <a:cubicBezTo>
                    <a:pt x="88" y="0"/>
                    <a:pt x="86" y="1"/>
                    <a:pt x="81" y="3"/>
                  </a:cubicBezTo>
                  <a:cubicBezTo>
                    <a:pt x="79" y="4"/>
                    <a:pt x="76" y="6"/>
                    <a:pt x="73" y="7"/>
                  </a:cubicBezTo>
                  <a:cubicBezTo>
                    <a:pt x="71" y="9"/>
                    <a:pt x="67" y="11"/>
                    <a:pt x="64" y="14"/>
                  </a:cubicBezTo>
                  <a:cubicBezTo>
                    <a:pt x="61" y="17"/>
                    <a:pt x="58" y="20"/>
                    <a:pt x="54" y="23"/>
                  </a:cubicBezTo>
                  <a:cubicBezTo>
                    <a:pt x="51" y="27"/>
                    <a:pt x="48" y="30"/>
                    <a:pt x="45" y="35"/>
                  </a:cubicBezTo>
                  <a:cubicBezTo>
                    <a:pt x="44" y="37"/>
                    <a:pt x="42" y="39"/>
                    <a:pt x="41" y="41"/>
                  </a:cubicBezTo>
                  <a:cubicBezTo>
                    <a:pt x="39" y="45"/>
                    <a:pt x="39" y="45"/>
                    <a:pt x="39" y="45"/>
                  </a:cubicBezTo>
                  <a:cubicBezTo>
                    <a:pt x="37" y="48"/>
                    <a:pt x="37" y="48"/>
                    <a:pt x="37" y="48"/>
                  </a:cubicBezTo>
                  <a:cubicBezTo>
                    <a:pt x="35" y="53"/>
                    <a:pt x="33" y="58"/>
                    <a:pt x="31" y="63"/>
                  </a:cubicBezTo>
                  <a:cubicBezTo>
                    <a:pt x="30" y="68"/>
                    <a:pt x="28" y="74"/>
                    <a:pt x="27" y="79"/>
                  </a:cubicBezTo>
                  <a:cubicBezTo>
                    <a:pt x="26" y="84"/>
                    <a:pt x="25" y="89"/>
                    <a:pt x="25" y="94"/>
                  </a:cubicBezTo>
                  <a:cubicBezTo>
                    <a:pt x="24" y="104"/>
                    <a:pt x="23" y="114"/>
                    <a:pt x="23" y="122"/>
                  </a:cubicBezTo>
                  <a:cubicBezTo>
                    <a:pt x="24" y="130"/>
                    <a:pt x="24" y="137"/>
                    <a:pt x="25" y="141"/>
                  </a:cubicBezTo>
                  <a:cubicBezTo>
                    <a:pt x="25" y="144"/>
                    <a:pt x="25" y="145"/>
                    <a:pt x="26" y="147"/>
                  </a:cubicBezTo>
                  <a:cubicBezTo>
                    <a:pt x="26" y="148"/>
                    <a:pt x="26" y="148"/>
                    <a:pt x="26" y="148"/>
                  </a:cubicBezTo>
                  <a:lnTo>
                    <a:pt x="0" y="151"/>
                  </a:lnTo>
                  <a:close/>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164" name="Google Shape;5164;p15"/>
            <p:cNvSpPr/>
            <p:nvPr/>
          </p:nvSpPr>
          <p:spPr>
            <a:xfrm>
              <a:off x="1161676" y="5741931"/>
              <a:ext cx="531558" cy="559908"/>
            </a:xfrm>
            <a:custGeom>
              <a:rect b="b" l="l" r="r" t="t"/>
              <a:pathLst>
                <a:path extrusionOk="0" h="126" w="127">
                  <a:moveTo>
                    <a:pt x="127" y="60"/>
                  </a:moveTo>
                  <a:cubicBezTo>
                    <a:pt x="115" y="50"/>
                    <a:pt x="104" y="47"/>
                    <a:pt x="95" y="47"/>
                  </a:cubicBezTo>
                  <a:cubicBezTo>
                    <a:pt x="107" y="33"/>
                    <a:pt x="106" y="16"/>
                    <a:pt x="106" y="16"/>
                  </a:cubicBezTo>
                  <a:cubicBezTo>
                    <a:pt x="91" y="18"/>
                    <a:pt x="81" y="23"/>
                    <a:pt x="74" y="30"/>
                  </a:cubicBezTo>
                  <a:cubicBezTo>
                    <a:pt x="73" y="11"/>
                    <a:pt x="61" y="0"/>
                    <a:pt x="61" y="0"/>
                  </a:cubicBezTo>
                  <a:cubicBezTo>
                    <a:pt x="51" y="12"/>
                    <a:pt x="47" y="23"/>
                    <a:pt x="47" y="32"/>
                  </a:cubicBezTo>
                  <a:cubicBezTo>
                    <a:pt x="34" y="20"/>
                    <a:pt x="17" y="20"/>
                    <a:pt x="17" y="20"/>
                  </a:cubicBezTo>
                  <a:cubicBezTo>
                    <a:pt x="18" y="36"/>
                    <a:pt x="24" y="46"/>
                    <a:pt x="30" y="53"/>
                  </a:cubicBezTo>
                  <a:cubicBezTo>
                    <a:pt x="12" y="54"/>
                    <a:pt x="0" y="66"/>
                    <a:pt x="0" y="66"/>
                  </a:cubicBezTo>
                  <a:cubicBezTo>
                    <a:pt x="13" y="76"/>
                    <a:pt x="23" y="80"/>
                    <a:pt x="33" y="79"/>
                  </a:cubicBezTo>
                  <a:cubicBezTo>
                    <a:pt x="20" y="93"/>
                    <a:pt x="21" y="110"/>
                    <a:pt x="21" y="110"/>
                  </a:cubicBezTo>
                  <a:cubicBezTo>
                    <a:pt x="37" y="109"/>
                    <a:pt x="47" y="103"/>
                    <a:pt x="53" y="97"/>
                  </a:cubicBezTo>
                  <a:cubicBezTo>
                    <a:pt x="54" y="115"/>
                    <a:pt x="67" y="126"/>
                    <a:pt x="67" y="126"/>
                  </a:cubicBezTo>
                  <a:cubicBezTo>
                    <a:pt x="77" y="114"/>
                    <a:pt x="80" y="103"/>
                    <a:pt x="80" y="94"/>
                  </a:cubicBezTo>
                  <a:cubicBezTo>
                    <a:pt x="94" y="106"/>
                    <a:pt x="111" y="106"/>
                    <a:pt x="111" y="106"/>
                  </a:cubicBezTo>
                  <a:cubicBezTo>
                    <a:pt x="109" y="90"/>
                    <a:pt x="104" y="80"/>
                    <a:pt x="97" y="74"/>
                  </a:cubicBezTo>
                  <a:cubicBezTo>
                    <a:pt x="116" y="72"/>
                    <a:pt x="127" y="60"/>
                    <a:pt x="127" y="60"/>
                  </a:cubicBezTo>
                </a:path>
              </a:pathLst>
            </a:custGeom>
            <a:solidFill>
              <a:srgbClr val="45BCBC"/>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165" name="Google Shape;5165;p15"/>
            <p:cNvSpPr/>
            <p:nvPr/>
          </p:nvSpPr>
          <p:spPr>
            <a:xfrm>
              <a:off x="1336500" y="5923842"/>
              <a:ext cx="184273" cy="196086"/>
            </a:xfrm>
            <a:prstGeom prst="ellipse">
              <a:avLst/>
            </a:pr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166" name="Google Shape;5166;p15"/>
            <p:cNvSpPr/>
            <p:nvPr/>
          </p:nvSpPr>
          <p:spPr>
            <a:xfrm>
              <a:off x="1367212" y="5959279"/>
              <a:ext cx="120486" cy="129936"/>
            </a:xfrm>
            <a:prstGeom prst="ellipse">
              <a:avLst/>
            </a:prstGeom>
            <a:solidFill>
              <a:srgbClr val="FFD01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167" name="Google Shape;5167;p15"/>
            <p:cNvSpPr/>
            <p:nvPr/>
          </p:nvSpPr>
          <p:spPr>
            <a:xfrm>
              <a:off x="939603" y="6141190"/>
              <a:ext cx="283498" cy="283498"/>
            </a:xfrm>
            <a:custGeom>
              <a:rect b="b" l="l" r="r" t="t"/>
              <a:pathLst>
                <a:path extrusionOk="0" h="64" w="68">
                  <a:moveTo>
                    <a:pt x="66" y="61"/>
                  </a:moveTo>
                  <a:cubicBezTo>
                    <a:pt x="66" y="61"/>
                    <a:pt x="68" y="15"/>
                    <a:pt x="10" y="0"/>
                  </a:cubicBezTo>
                  <a:cubicBezTo>
                    <a:pt x="10" y="0"/>
                    <a:pt x="0" y="57"/>
                    <a:pt x="63" y="64"/>
                  </a:cubicBezTo>
                </a:path>
              </a:pathLst>
            </a:cu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168" name="Google Shape;5168;p15"/>
            <p:cNvSpPr/>
            <p:nvPr/>
          </p:nvSpPr>
          <p:spPr>
            <a:xfrm>
              <a:off x="3091822" y="5422996"/>
              <a:ext cx="455959" cy="1171790"/>
            </a:xfrm>
            <a:custGeom>
              <a:rect b="b" l="l" r="r" t="t"/>
              <a:pathLst>
                <a:path extrusionOk="0" h="264" w="109">
                  <a:moveTo>
                    <a:pt x="66" y="260"/>
                  </a:moveTo>
                  <a:cubicBezTo>
                    <a:pt x="66" y="260"/>
                    <a:pt x="67" y="259"/>
                    <a:pt x="67" y="257"/>
                  </a:cubicBezTo>
                  <a:cubicBezTo>
                    <a:pt x="67" y="255"/>
                    <a:pt x="68" y="252"/>
                    <a:pt x="68" y="248"/>
                  </a:cubicBezTo>
                  <a:cubicBezTo>
                    <a:pt x="69" y="241"/>
                    <a:pt x="70" y="229"/>
                    <a:pt x="71" y="216"/>
                  </a:cubicBezTo>
                  <a:cubicBezTo>
                    <a:pt x="73" y="189"/>
                    <a:pt x="74" y="153"/>
                    <a:pt x="69" y="117"/>
                  </a:cubicBezTo>
                  <a:cubicBezTo>
                    <a:pt x="68" y="109"/>
                    <a:pt x="66" y="100"/>
                    <a:pt x="65" y="91"/>
                  </a:cubicBezTo>
                  <a:cubicBezTo>
                    <a:pt x="64" y="87"/>
                    <a:pt x="62" y="83"/>
                    <a:pt x="61" y="79"/>
                  </a:cubicBezTo>
                  <a:cubicBezTo>
                    <a:pt x="60" y="74"/>
                    <a:pt x="59" y="70"/>
                    <a:pt x="57" y="66"/>
                  </a:cubicBezTo>
                  <a:cubicBezTo>
                    <a:pt x="54" y="59"/>
                    <a:pt x="51" y="51"/>
                    <a:pt x="48" y="45"/>
                  </a:cubicBezTo>
                  <a:cubicBezTo>
                    <a:pt x="47" y="43"/>
                    <a:pt x="46" y="41"/>
                    <a:pt x="45" y="40"/>
                  </a:cubicBezTo>
                  <a:cubicBezTo>
                    <a:pt x="44" y="38"/>
                    <a:pt x="43" y="36"/>
                    <a:pt x="42" y="35"/>
                  </a:cubicBezTo>
                  <a:cubicBezTo>
                    <a:pt x="41" y="33"/>
                    <a:pt x="40" y="32"/>
                    <a:pt x="39" y="31"/>
                  </a:cubicBezTo>
                  <a:cubicBezTo>
                    <a:pt x="38" y="29"/>
                    <a:pt x="37" y="28"/>
                    <a:pt x="36" y="27"/>
                  </a:cubicBezTo>
                  <a:cubicBezTo>
                    <a:pt x="35" y="25"/>
                    <a:pt x="34" y="24"/>
                    <a:pt x="32" y="23"/>
                  </a:cubicBezTo>
                  <a:cubicBezTo>
                    <a:pt x="31" y="22"/>
                    <a:pt x="30" y="21"/>
                    <a:pt x="29" y="19"/>
                  </a:cubicBezTo>
                  <a:cubicBezTo>
                    <a:pt x="28" y="18"/>
                    <a:pt x="27" y="17"/>
                    <a:pt x="26" y="16"/>
                  </a:cubicBezTo>
                  <a:cubicBezTo>
                    <a:pt x="25" y="15"/>
                    <a:pt x="24" y="14"/>
                    <a:pt x="23" y="14"/>
                  </a:cubicBezTo>
                  <a:cubicBezTo>
                    <a:pt x="20" y="12"/>
                    <a:pt x="19" y="10"/>
                    <a:pt x="16" y="9"/>
                  </a:cubicBezTo>
                  <a:cubicBezTo>
                    <a:pt x="14" y="8"/>
                    <a:pt x="13" y="6"/>
                    <a:pt x="11" y="5"/>
                  </a:cubicBezTo>
                  <a:cubicBezTo>
                    <a:pt x="9" y="4"/>
                    <a:pt x="8" y="4"/>
                    <a:pt x="6" y="3"/>
                  </a:cubicBezTo>
                  <a:cubicBezTo>
                    <a:pt x="5" y="2"/>
                    <a:pt x="4" y="2"/>
                    <a:pt x="3" y="1"/>
                  </a:cubicBezTo>
                  <a:cubicBezTo>
                    <a:pt x="1" y="0"/>
                    <a:pt x="0" y="0"/>
                    <a:pt x="0" y="0"/>
                  </a:cubicBezTo>
                  <a:cubicBezTo>
                    <a:pt x="0" y="0"/>
                    <a:pt x="1" y="0"/>
                    <a:pt x="3" y="1"/>
                  </a:cubicBezTo>
                  <a:cubicBezTo>
                    <a:pt x="4" y="1"/>
                    <a:pt x="5" y="2"/>
                    <a:pt x="7" y="2"/>
                  </a:cubicBezTo>
                  <a:cubicBezTo>
                    <a:pt x="8" y="2"/>
                    <a:pt x="10" y="3"/>
                    <a:pt x="12" y="4"/>
                  </a:cubicBezTo>
                  <a:cubicBezTo>
                    <a:pt x="14" y="5"/>
                    <a:pt x="16" y="5"/>
                    <a:pt x="18" y="6"/>
                  </a:cubicBezTo>
                  <a:cubicBezTo>
                    <a:pt x="20" y="7"/>
                    <a:pt x="22" y="9"/>
                    <a:pt x="25" y="10"/>
                  </a:cubicBezTo>
                  <a:cubicBezTo>
                    <a:pt x="26" y="11"/>
                    <a:pt x="27" y="12"/>
                    <a:pt x="29" y="13"/>
                  </a:cubicBezTo>
                  <a:cubicBezTo>
                    <a:pt x="30" y="14"/>
                    <a:pt x="31" y="15"/>
                    <a:pt x="33" y="15"/>
                  </a:cubicBezTo>
                  <a:cubicBezTo>
                    <a:pt x="34" y="16"/>
                    <a:pt x="35" y="17"/>
                    <a:pt x="37" y="18"/>
                  </a:cubicBezTo>
                  <a:cubicBezTo>
                    <a:pt x="38" y="20"/>
                    <a:pt x="39" y="21"/>
                    <a:pt x="40" y="22"/>
                  </a:cubicBezTo>
                  <a:cubicBezTo>
                    <a:pt x="42" y="23"/>
                    <a:pt x="43" y="24"/>
                    <a:pt x="44" y="26"/>
                  </a:cubicBezTo>
                  <a:cubicBezTo>
                    <a:pt x="46" y="27"/>
                    <a:pt x="47" y="28"/>
                    <a:pt x="48" y="30"/>
                  </a:cubicBezTo>
                  <a:cubicBezTo>
                    <a:pt x="50" y="31"/>
                    <a:pt x="51" y="33"/>
                    <a:pt x="52" y="34"/>
                  </a:cubicBezTo>
                  <a:cubicBezTo>
                    <a:pt x="53" y="36"/>
                    <a:pt x="55" y="37"/>
                    <a:pt x="56" y="39"/>
                  </a:cubicBezTo>
                  <a:cubicBezTo>
                    <a:pt x="61" y="46"/>
                    <a:pt x="65" y="53"/>
                    <a:pt x="70" y="61"/>
                  </a:cubicBezTo>
                  <a:cubicBezTo>
                    <a:pt x="72" y="65"/>
                    <a:pt x="74" y="69"/>
                    <a:pt x="76" y="73"/>
                  </a:cubicBezTo>
                  <a:cubicBezTo>
                    <a:pt x="78" y="77"/>
                    <a:pt x="80" y="82"/>
                    <a:pt x="81" y="86"/>
                  </a:cubicBezTo>
                  <a:cubicBezTo>
                    <a:pt x="84" y="95"/>
                    <a:pt x="88" y="104"/>
                    <a:pt x="90" y="113"/>
                  </a:cubicBezTo>
                  <a:cubicBezTo>
                    <a:pt x="93" y="122"/>
                    <a:pt x="95" y="131"/>
                    <a:pt x="97" y="141"/>
                  </a:cubicBezTo>
                  <a:cubicBezTo>
                    <a:pt x="99" y="150"/>
                    <a:pt x="101" y="159"/>
                    <a:pt x="102" y="168"/>
                  </a:cubicBezTo>
                  <a:cubicBezTo>
                    <a:pt x="103" y="176"/>
                    <a:pt x="104" y="185"/>
                    <a:pt x="105" y="193"/>
                  </a:cubicBezTo>
                  <a:cubicBezTo>
                    <a:pt x="106" y="201"/>
                    <a:pt x="107" y="209"/>
                    <a:pt x="107" y="216"/>
                  </a:cubicBezTo>
                  <a:cubicBezTo>
                    <a:pt x="108" y="230"/>
                    <a:pt x="109" y="242"/>
                    <a:pt x="109" y="250"/>
                  </a:cubicBezTo>
                  <a:cubicBezTo>
                    <a:pt x="109" y="255"/>
                    <a:pt x="109" y="258"/>
                    <a:pt x="109" y="260"/>
                  </a:cubicBezTo>
                  <a:cubicBezTo>
                    <a:pt x="109" y="263"/>
                    <a:pt x="109" y="264"/>
                    <a:pt x="109" y="264"/>
                  </a:cubicBezTo>
                  <a:lnTo>
                    <a:pt x="66" y="260"/>
                  </a:lnTo>
                  <a:close/>
                </a:path>
              </a:pathLst>
            </a:cu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169" name="Google Shape;5169;p15"/>
            <p:cNvSpPr/>
            <p:nvPr/>
          </p:nvSpPr>
          <p:spPr>
            <a:xfrm>
              <a:off x="3082373" y="5680507"/>
              <a:ext cx="474859" cy="869392"/>
            </a:xfrm>
            <a:custGeom>
              <a:rect b="b" l="l" r="r" t="t"/>
              <a:pathLst>
                <a:path extrusionOk="0" h="196" w="113">
                  <a:moveTo>
                    <a:pt x="71" y="196"/>
                  </a:moveTo>
                  <a:cubicBezTo>
                    <a:pt x="71" y="196"/>
                    <a:pt x="71" y="195"/>
                    <a:pt x="71" y="193"/>
                  </a:cubicBezTo>
                  <a:cubicBezTo>
                    <a:pt x="71" y="192"/>
                    <a:pt x="71" y="190"/>
                    <a:pt x="71" y="187"/>
                  </a:cubicBezTo>
                  <a:cubicBezTo>
                    <a:pt x="70" y="181"/>
                    <a:pt x="70" y="172"/>
                    <a:pt x="69" y="162"/>
                  </a:cubicBezTo>
                  <a:cubicBezTo>
                    <a:pt x="67" y="142"/>
                    <a:pt x="64" y="115"/>
                    <a:pt x="57" y="89"/>
                  </a:cubicBezTo>
                  <a:cubicBezTo>
                    <a:pt x="55" y="83"/>
                    <a:pt x="53" y="76"/>
                    <a:pt x="51" y="70"/>
                  </a:cubicBezTo>
                  <a:cubicBezTo>
                    <a:pt x="48" y="64"/>
                    <a:pt x="46" y="57"/>
                    <a:pt x="43" y="52"/>
                  </a:cubicBezTo>
                  <a:cubicBezTo>
                    <a:pt x="41" y="46"/>
                    <a:pt x="38" y="41"/>
                    <a:pt x="35" y="36"/>
                  </a:cubicBezTo>
                  <a:cubicBezTo>
                    <a:pt x="34" y="33"/>
                    <a:pt x="32" y="31"/>
                    <a:pt x="30" y="28"/>
                  </a:cubicBezTo>
                  <a:cubicBezTo>
                    <a:pt x="30" y="27"/>
                    <a:pt x="29" y="26"/>
                    <a:pt x="28" y="25"/>
                  </a:cubicBezTo>
                  <a:cubicBezTo>
                    <a:pt x="27" y="24"/>
                    <a:pt x="27" y="23"/>
                    <a:pt x="26" y="22"/>
                  </a:cubicBezTo>
                  <a:cubicBezTo>
                    <a:pt x="24" y="20"/>
                    <a:pt x="23" y="18"/>
                    <a:pt x="21" y="17"/>
                  </a:cubicBezTo>
                  <a:cubicBezTo>
                    <a:pt x="19" y="15"/>
                    <a:pt x="18" y="13"/>
                    <a:pt x="16" y="12"/>
                  </a:cubicBezTo>
                  <a:cubicBezTo>
                    <a:pt x="15" y="11"/>
                    <a:pt x="13" y="9"/>
                    <a:pt x="12" y="8"/>
                  </a:cubicBezTo>
                  <a:cubicBezTo>
                    <a:pt x="10" y="7"/>
                    <a:pt x="9" y="6"/>
                    <a:pt x="8" y="5"/>
                  </a:cubicBezTo>
                  <a:cubicBezTo>
                    <a:pt x="5" y="3"/>
                    <a:pt x="3" y="3"/>
                    <a:pt x="2" y="2"/>
                  </a:cubicBezTo>
                  <a:cubicBezTo>
                    <a:pt x="0" y="1"/>
                    <a:pt x="0" y="0"/>
                    <a:pt x="0" y="0"/>
                  </a:cubicBezTo>
                  <a:cubicBezTo>
                    <a:pt x="0" y="0"/>
                    <a:pt x="0" y="1"/>
                    <a:pt x="2" y="1"/>
                  </a:cubicBezTo>
                  <a:cubicBezTo>
                    <a:pt x="3" y="2"/>
                    <a:pt x="6" y="2"/>
                    <a:pt x="9" y="4"/>
                  </a:cubicBezTo>
                  <a:cubicBezTo>
                    <a:pt x="10" y="4"/>
                    <a:pt x="12" y="5"/>
                    <a:pt x="13" y="6"/>
                  </a:cubicBezTo>
                  <a:cubicBezTo>
                    <a:pt x="15" y="7"/>
                    <a:pt x="17" y="8"/>
                    <a:pt x="19" y="9"/>
                  </a:cubicBezTo>
                  <a:cubicBezTo>
                    <a:pt x="21" y="10"/>
                    <a:pt x="22" y="11"/>
                    <a:pt x="24" y="13"/>
                  </a:cubicBezTo>
                  <a:cubicBezTo>
                    <a:pt x="26" y="14"/>
                    <a:pt x="28" y="16"/>
                    <a:pt x="31" y="17"/>
                  </a:cubicBezTo>
                  <a:cubicBezTo>
                    <a:pt x="32" y="18"/>
                    <a:pt x="33" y="19"/>
                    <a:pt x="34" y="20"/>
                  </a:cubicBezTo>
                  <a:cubicBezTo>
                    <a:pt x="35" y="21"/>
                    <a:pt x="36" y="22"/>
                    <a:pt x="37" y="23"/>
                  </a:cubicBezTo>
                  <a:cubicBezTo>
                    <a:pt x="39" y="25"/>
                    <a:pt x="41" y="27"/>
                    <a:pt x="43" y="30"/>
                  </a:cubicBezTo>
                  <a:cubicBezTo>
                    <a:pt x="47" y="34"/>
                    <a:pt x="51" y="39"/>
                    <a:pt x="55" y="45"/>
                  </a:cubicBezTo>
                  <a:cubicBezTo>
                    <a:pt x="59" y="50"/>
                    <a:pt x="63" y="56"/>
                    <a:pt x="66" y="63"/>
                  </a:cubicBezTo>
                  <a:cubicBezTo>
                    <a:pt x="70" y="69"/>
                    <a:pt x="73" y="75"/>
                    <a:pt x="77" y="82"/>
                  </a:cubicBezTo>
                  <a:cubicBezTo>
                    <a:pt x="89" y="108"/>
                    <a:pt x="98" y="135"/>
                    <a:pt x="104" y="156"/>
                  </a:cubicBezTo>
                  <a:cubicBezTo>
                    <a:pt x="107" y="166"/>
                    <a:pt x="110" y="175"/>
                    <a:pt x="111" y="181"/>
                  </a:cubicBezTo>
                  <a:cubicBezTo>
                    <a:pt x="112" y="184"/>
                    <a:pt x="112" y="187"/>
                    <a:pt x="113" y="188"/>
                  </a:cubicBezTo>
                  <a:cubicBezTo>
                    <a:pt x="113" y="190"/>
                    <a:pt x="113" y="191"/>
                    <a:pt x="113" y="191"/>
                  </a:cubicBezTo>
                  <a:lnTo>
                    <a:pt x="71" y="196"/>
                  </a:lnTo>
                  <a:close/>
                </a:path>
              </a:pathLst>
            </a:cu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170" name="Google Shape;5170;p15"/>
            <p:cNvSpPr/>
            <p:nvPr/>
          </p:nvSpPr>
          <p:spPr>
            <a:xfrm>
              <a:off x="3363508" y="5628532"/>
              <a:ext cx="389809" cy="859943"/>
            </a:xfrm>
            <a:custGeom>
              <a:rect b="b" l="l" r="r" t="t"/>
              <a:pathLst>
                <a:path extrusionOk="0" h="194" w="93">
                  <a:moveTo>
                    <a:pt x="0" y="194"/>
                  </a:moveTo>
                  <a:cubicBezTo>
                    <a:pt x="0" y="194"/>
                    <a:pt x="0" y="193"/>
                    <a:pt x="0" y="191"/>
                  </a:cubicBezTo>
                  <a:cubicBezTo>
                    <a:pt x="0" y="189"/>
                    <a:pt x="0" y="187"/>
                    <a:pt x="1" y="184"/>
                  </a:cubicBezTo>
                  <a:cubicBezTo>
                    <a:pt x="1" y="177"/>
                    <a:pt x="2" y="169"/>
                    <a:pt x="4" y="158"/>
                  </a:cubicBezTo>
                  <a:cubicBezTo>
                    <a:pt x="8" y="137"/>
                    <a:pt x="14" y="110"/>
                    <a:pt x="23" y="83"/>
                  </a:cubicBezTo>
                  <a:cubicBezTo>
                    <a:pt x="26" y="77"/>
                    <a:pt x="29" y="70"/>
                    <a:pt x="32" y="64"/>
                  </a:cubicBezTo>
                  <a:cubicBezTo>
                    <a:pt x="33" y="61"/>
                    <a:pt x="35" y="58"/>
                    <a:pt x="36" y="55"/>
                  </a:cubicBezTo>
                  <a:cubicBezTo>
                    <a:pt x="38" y="52"/>
                    <a:pt x="39" y="49"/>
                    <a:pt x="41" y="46"/>
                  </a:cubicBezTo>
                  <a:cubicBezTo>
                    <a:pt x="45" y="40"/>
                    <a:pt x="48" y="35"/>
                    <a:pt x="52" y="30"/>
                  </a:cubicBezTo>
                  <a:cubicBezTo>
                    <a:pt x="54" y="28"/>
                    <a:pt x="56" y="25"/>
                    <a:pt x="58" y="23"/>
                  </a:cubicBezTo>
                  <a:cubicBezTo>
                    <a:pt x="59" y="22"/>
                    <a:pt x="60" y="21"/>
                    <a:pt x="61" y="20"/>
                  </a:cubicBezTo>
                  <a:cubicBezTo>
                    <a:pt x="62" y="19"/>
                    <a:pt x="63" y="18"/>
                    <a:pt x="64" y="18"/>
                  </a:cubicBezTo>
                  <a:cubicBezTo>
                    <a:pt x="65" y="17"/>
                    <a:pt x="65" y="16"/>
                    <a:pt x="66" y="15"/>
                  </a:cubicBezTo>
                  <a:cubicBezTo>
                    <a:pt x="67" y="14"/>
                    <a:pt x="68" y="13"/>
                    <a:pt x="69" y="13"/>
                  </a:cubicBezTo>
                  <a:cubicBezTo>
                    <a:pt x="71" y="11"/>
                    <a:pt x="73" y="10"/>
                    <a:pt x="75" y="9"/>
                  </a:cubicBezTo>
                  <a:cubicBezTo>
                    <a:pt x="77" y="8"/>
                    <a:pt x="78" y="7"/>
                    <a:pt x="80" y="6"/>
                  </a:cubicBezTo>
                  <a:cubicBezTo>
                    <a:pt x="82" y="5"/>
                    <a:pt x="83" y="4"/>
                    <a:pt x="85" y="4"/>
                  </a:cubicBezTo>
                  <a:cubicBezTo>
                    <a:pt x="87" y="2"/>
                    <a:pt x="90" y="2"/>
                    <a:pt x="91" y="1"/>
                  </a:cubicBezTo>
                  <a:cubicBezTo>
                    <a:pt x="93" y="1"/>
                    <a:pt x="93" y="0"/>
                    <a:pt x="93" y="0"/>
                  </a:cubicBezTo>
                  <a:cubicBezTo>
                    <a:pt x="93" y="0"/>
                    <a:pt x="93" y="1"/>
                    <a:pt x="91" y="2"/>
                  </a:cubicBezTo>
                  <a:cubicBezTo>
                    <a:pt x="90" y="3"/>
                    <a:pt x="88" y="3"/>
                    <a:pt x="85" y="5"/>
                  </a:cubicBezTo>
                  <a:cubicBezTo>
                    <a:pt x="84" y="6"/>
                    <a:pt x="83" y="7"/>
                    <a:pt x="82" y="8"/>
                  </a:cubicBezTo>
                  <a:cubicBezTo>
                    <a:pt x="80" y="9"/>
                    <a:pt x="79" y="11"/>
                    <a:pt x="77" y="12"/>
                  </a:cubicBezTo>
                  <a:cubicBezTo>
                    <a:pt x="76" y="13"/>
                    <a:pt x="74" y="15"/>
                    <a:pt x="73" y="17"/>
                  </a:cubicBezTo>
                  <a:cubicBezTo>
                    <a:pt x="72" y="17"/>
                    <a:pt x="71" y="18"/>
                    <a:pt x="71" y="19"/>
                  </a:cubicBezTo>
                  <a:cubicBezTo>
                    <a:pt x="70" y="20"/>
                    <a:pt x="69" y="21"/>
                    <a:pt x="68" y="22"/>
                  </a:cubicBezTo>
                  <a:cubicBezTo>
                    <a:pt x="68" y="23"/>
                    <a:pt x="67" y="24"/>
                    <a:pt x="66" y="25"/>
                  </a:cubicBezTo>
                  <a:cubicBezTo>
                    <a:pt x="66" y="26"/>
                    <a:pt x="65" y="27"/>
                    <a:pt x="64" y="28"/>
                  </a:cubicBezTo>
                  <a:cubicBezTo>
                    <a:pt x="63" y="31"/>
                    <a:pt x="61" y="33"/>
                    <a:pt x="60" y="35"/>
                  </a:cubicBezTo>
                  <a:cubicBezTo>
                    <a:pt x="58" y="40"/>
                    <a:pt x="55" y="46"/>
                    <a:pt x="53" y="52"/>
                  </a:cubicBezTo>
                  <a:cubicBezTo>
                    <a:pt x="52" y="54"/>
                    <a:pt x="51" y="58"/>
                    <a:pt x="50" y="60"/>
                  </a:cubicBezTo>
                  <a:cubicBezTo>
                    <a:pt x="50" y="64"/>
                    <a:pt x="49" y="67"/>
                    <a:pt x="48" y="70"/>
                  </a:cubicBezTo>
                  <a:cubicBezTo>
                    <a:pt x="46" y="76"/>
                    <a:pt x="45" y="82"/>
                    <a:pt x="44" y="89"/>
                  </a:cubicBezTo>
                  <a:cubicBezTo>
                    <a:pt x="40" y="115"/>
                    <a:pt x="40" y="141"/>
                    <a:pt x="40" y="161"/>
                  </a:cubicBezTo>
                  <a:cubicBezTo>
                    <a:pt x="40" y="171"/>
                    <a:pt x="41" y="179"/>
                    <a:pt x="42" y="184"/>
                  </a:cubicBezTo>
                  <a:cubicBezTo>
                    <a:pt x="42" y="187"/>
                    <a:pt x="42" y="189"/>
                    <a:pt x="42" y="191"/>
                  </a:cubicBezTo>
                  <a:cubicBezTo>
                    <a:pt x="42" y="192"/>
                    <a:pt x="42" y="193"/>
                    <a:pt x="42" y="193"/>
                  </a:cubicBezTo>
                  <a:lnTo>
                    <a:pt x="0" y="194"/>
                  </a:lnTo>
                  <a:close/>
                </a:path>
              </a:pathLst>
            </a:cu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171" name="Google Shape;5171;p15"/>
            <p:cNvSpPr/>
            <p:nvPr/>
          </p:nvSpPr>
          <p:spPr>
            <a:xfrm>
              <a:off x="3330433" y="5309597"/>
              <a:ext cx="389809" cy="859943"/>
            </a:xfrm>
            <a:custGeom>
              <a:rect b="b" l="l" r="r" t="t"/>
              <a:pathLst>
                <a:path extrusionOk="0" h="194" w="93">
                  <a:moveTo>
                    <a:pt x="0" y="194"/>
                  </a:moveTo>
                  <a:cubicBezTo>
                    <a:pt x="0" y="194"/>
                    <a:pt x="0" y="193"/>
                    <a:pt x="0" y="191"/>
                  </a:cubicBezTo>
                  <a:cubicBezTo>
                    <a:pt x="0" y="189"/>
                    <a:pt x="0" y="187"/>
                    <a:pt x="1" y="184"/>
                  </a:cubicBezTo>
                  <a:cubicBezTo>
                    <a:pt x="1" y="177"/>
                    <a:pt x="2" y="169"/>
                    <a:pt x="4" y="158"/>
                  </a:cubicBezTo>
                  <a:cubicBezTo>
                    <a:pt x="8" y="137"/>
                    <a:pt x="14" y="110"/>
                    <a:pt x="23" y="83"/>
                  </a:cubicBezTo>
                  <a:cubicBezTo>
                    <a:pt x="26" y="77"/>
                    <a:pt x="29" y="70"/>
                    <a:pt x="32" y="64"/>
                  </a:cubicBezTo>
                  <a:cubicBezTo>
                    <a:pt x="33" y="61"/>
                    <a:pt x="35" y="58"/>
                    <a:pt x="36" y="55"/>
                  </a:cubicBezTo>
                  <a:cubicBezTo>
                    <a:pt x="38" y="52"/>
                    <a:pt x="39" y="49"/>
                    <a:pt x="41" y="46"/>
                  </a:cubicBezTo>
                  <a:cubicBezTo>
                    <a:pt x="45" y="40"/>
                    <a:pt x="48" y="35"/>
                    <a:pt x="52" y="30"/>
                  </a:cubicBezTo>
                  <a:cubicBezTo>
                    <a:pt x="54" y="28"/>
                    <a:pt x="56" y="25"/>
                    <a:pt x="58" y="23"/>
                  </a:cubicBezTo>
                  <a:cubicBezTo>
                    <a:pt x="59" y="22"/>
                    <a:pt x="60" y="21"/>
                    <a:pt x="61" y="20"/>
                  </a:cubicBezTo>
                  <a:cubicBezTo>
                    <a:pt x="62" y="19"/>
                    <a:pt x="63" y="18"/>
                    <a:pt x="64" y="18"/>
                  </a:cubicBezTo>
                  <a:cubicBezTo>
                    <a:pt x="65" y="17"/>
                    <a:pt x="65" y="16"/>
                    <a:pt x="66" y="15"/>
                  </a:cubicBezTo>
                  <a:cubicBezTo>
                    <a:pt x="67" y="14"/>
                    <a:pt x="68" y="13"/>
                    <a:pt x="69" y="13"/>
                  </a:cubicBezTo>
                  <a:cubicBezTo>
                    <a:pt x="71" y="11"/>
                    <a:pt x="73" y="10"/>
                    <a:pt x="75" y="9"/>
                  </a:cubicBezTo>
                  <a:cubicBezTo>
                    <a:pt x="77" y="8"/>
                    <a:pt x="78" y="7"/>
                    <a:pt x="80" y="6"/>
                  </a:cubicBezTo>
                  <a:cubicBezTo>
                    <a:pt x="82" y="5"/>
                    <a:pt x="83" y="4"/>
                    <a:pt x="85" y="4"/>
                  </a:cubicBezTo>
                  <a:cubicBezTo>
                    <a:pt x="87" y="2"/>
                    <a:pt x="90" y="2"/>
                    <a:pt x="91" y="1"/>
                  </a:cubicBezTo>
                  <a:cubicBezTo>
                    <a:pt x="93" y="1"/>
                    <a:pt x="93" y="0"/>
                    <a:pt x="93" y="0"/>
                  </a:cubicBezTo>
                  <a:cubicBezTo>
                    <a:pt x="93" y="0"/>
                    <a:pt x="93" y="1"/>
                    <a:pt x="91" y="2"/>
                  </a:cubicBezTo>
                  <a:cubicBezTo>
                    <a:pt x="90" y="3"/>
                    <a:pt x="88" y="3"/>
                    <a:pt x="85" y="5"/>
                  </a:cubicBezTo>
                  <a:cubicBezTo>
                    <a:pt x="84" y="6"/>
                    <a:pt x="83" y="7"/>
                    <a:pt x="82" y="8"/>
                  </a:cubicBezTo>
                  <a:cubicBezTo>
                    <a:pt x="80" y="9"/>
                    <a:pt x="79" y="11"/>
                    <a:pt x="77" y="12"/>
                  </a:cubicBezTo>
                  <a:cubicBezTo>
                    <a:pt x="76" y="13"/>
                    <a:pt x="74" y="15"/>
                    <a:pt x="73" y="17"/>
                  </a:cubicBezTo>
                  <a:cubicBezTo>
                    <a:pt x="72" y="17"/>
                    <a:pt x="71" y="18"/>
                    <a:pt x="71" y="19"/>
                  </a:cubicBezTo>
                  <a:cubicBezTo>
                    <a:pt x="70" y="20"/>
                    <a:pt x="69" y="21"/>
                    <a:pt x="68" y="22"/>
                  </a:cubicBezTo>
                  <a:cubicBezTo>
                    <a:pt x="68" y="23"/>
                    <a:pt x="67" y="24"/>
                    <a:pt x="66" y="25"/>
                  </a:cubicBezTo>
                  <a:cubicBezTo>
                    <a:pt x="66" y="26"/>
                    <a:pt x="65" y="27"/>
                    <a:pt x="64" y="28"/>
                  </a:cubicBezTo>
                  <a:cubicBezTo>
                    <a:pt x="63" y="31"/>
                    <a:pt x="61" y="33"/>
                    <a:pt x="60" y="35"/>
                  </a:cubicBezTo>
                  <a:cubicBezTo>
                    <a:pt x="58" y="40"/>
                    <a:pt x="55" y="46"/>
                    <a:pt x="53" y="52"/>
                  </a:cubicBezTo>
                  <a:cubicBezTo>
                    <a:pt x="52" y="54"/>
                    <a:pt x="51" y="58"/>
                    <a:pt x="50" y="60"/>
                  </a:cubicBezTo>
                  <a:cubicBezTo>
                    <a:pt x="50" y="64"/>
                    <a:pt x="49" y="67"/>
                    <a:pt x="48" y="70"/>
                  </a:cubicBezTo>
                  <a:cubicBezTo>
                    <a:pt x="46" y="76"/>
                    <a:pt x="45" y="82"/>
                    <a:pt x="44" y="89"/>
                  </a:cubicBezTo>
                  <a:cubicBezTo>
                    <a:pt x="40" y="115"/>
                    <a:pt x="40" y="141"/>
                    <a:pt x="40" y="161"/>
                  </a:cubicBezTo>
                  <a:cubicBezTo>
                    <a:pt x="40" y="171"/>
                    <a:pt x="41" y="179"/>
                    <a:pt x="42" y="184"/>
                  </a:cubicBezTo>
                  <a:cubicBezTo>
                    <a:pt x="42" y="187"/>
                    <a:pt x="42" y="189"/>
                    <a:pt x="42" y="191"/>
                  </a:cubicBezTo>
                  <a:cubicBezTo>
                    <a:pt x="42" y="192"/>
                    <a:pt x="42" y="193"/>
                    <a:pt x="42" y="193"/>
                  </a:cubicBezTo>
                  <a:lnTo>
                    <a:pt x="0" y="194"/>
                  </a:lnTo>
                  <a:close/>
                </a:path>
              </a:pathLst>
            </a:cu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172" name="Google Shape;5172;p15"/>
            <p:cNvSpPr/>
            <p:nvPr/>
          </p:nvSpPr>
          <p:spPr>
            <a:xfrm>
              <a:off x="3318621" y="6212064"/>
              <a:ext cx="250423" cy="427609"/>
            </a:xfrm>
            <a:custGeom>
              <a:rect b="b" l="l" r="r" t="t"/>
              <a:pathLst>
                <a:path extrusionOk="0" h="181" w="106">
                  <a:moveTo>
                    <a:pt x="106" y="181"/>
                  </a:moveTo>
                  <a:lnTo>
                    <a:pt x="0" y="181"/>
                  </a:lnTo>
                  <a:lnTo>
                    <a:pt x="7" y="0"/>
                  </a:lnTo>
                  <a:lnTo>
                    <a:pt x="99" y="0"/>
                  </a:lnTo>
                  <a:lnTo>
                    <a:pt x="106" y="181"/>
                  </a:lnTo>
                  <a:close/>
                </a:path>
              </a:pathLst>
            </a:custGeom>
            <a:solidFill>
              <a:srgbClr val="C56D27"/>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173" name="Google Shape;5173;p15"/>
            <p:cNvSpPr/>
            <p:nvPr/>
          </p:nvSpPr>
          <p:spPr>
            <a:xfrm>
              <a:off x="2735088" y="5453709"/>
              <a:ext cx="562270" cy="403984"/>
            </a:xfrm>
            <a:custGeom>
              <a:rect b="b" l="l" r="r" t="t"/>
              <a:pathLst>
                <a:path extrusionOk="0" h="171" w="238">
                  <a:moveTo>
                    <a:pt x="181" y="64"/>
                  </a:moveTo>
                  <a:lnTo>
                    <a:pt x="167" y="85"/>
                  </a:lnTo>
                  <a:lnTo>
                    <a:pt x="156" y="27"/>
                  </a:lnTo>
                  <a:lnTo>
                    <a:pt x="139" y="53"/>
                  </a:lnTo>
                  <a:lnTo>
                    <a:pt x="130" y="6"/>
                  </a:lnTo>
                  <a:lnTo>
                    <a:pt x="0" y="0"/>
                  </a:lnTo>
                  <a:lnTo>
                    <a:pt x="238" y="171"/>
                  </a:lnTo>
                  <a:lnTo>
                    <a:pt x="181" y="64"/>
                  </a:lnTo>
                  <a:close/>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174" name="Google Shape;5174;p15"/>
            <p:cNvSpPr/>
            <p:nvPr/>
          </p:nvSpPr>
          <p:spPr>
            <a:xfrm>
              <a:off x="2735088" y="5453709"/>
              <a:ext cx="562270" cy="403984"/>
            </a:xfrm>
            <a:custGeom>
              <a:rect b="b" l="l" r="r" t="t"/>
              <a:pathLst>
                <a:path extrusionOk="0" h="171" w="238">
                  <a:moveTo>
                    <a:pt x="119" y="164"/>
                  </a:moveTo>
                  <a:lnTo>
                    <a:pt x="132" y="141"/>
                  </a:lnTo>
                  <a:lnTo>
                    <a:pt x="77" y="152"/>
                  </a:lnTo>
                  <a:lnTo>
                    <a:pt x="93" y="124"/>
                  </a:lnTo>
                  <a:lnTo>
                    <a:pt x="48" y="136"/>
                  </a:lnTo>
                  <a:lnTo>
                    <a:pt x="0" y="0"/>
                  </a:lnTo>
                  <a:lnTo>
                    <a:pt x="238" y="171"/>
                  </a:lnTo>
                  <a:lnTo>
                    <a:pt x="119" y="164"/>
                  </a:lnTo>
                  <a:close/>
                </a:path>
              </a:pathLst>
            </a:cu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175" name="Google Shape;5175;p15"/>
            <p:cNvSpPr/>
            <p:nvPr/>
          </p:nvSpPr>
          <p:spPr>
            <a:xfrm>
              <a:off x="2772888" y="4931601"/>
              <a:ext cx="515021" cy="602432"/>
            </a:xfrm>
            <a:custGeom>
              <a:rect b="b" l="l" r="r" t="t"/>
              <a:pathLst>
                <a:path extrusionOk="0" h="255" w="218">
                  <a:moveTo>
                    <a:pt x="185" y="120"/>
                  </a:moveTo>
                  <a:lnTo>
                    <a:pt x="163" y="141"/>
                  </a:lnTo>
                  <a:lnTo>
                    <a:pt x="165" y="71"/>
                  </a:lnTo>
                  <a:lnTo>
                    <a:pt x="140" y="98"/>
                  </a:lnTo>
                  <a:lnTo>
                    <a:pt x="142" y="43"/>
                  </a:lnTo>
                  <a:lnTo>
                    <a:pt x="0" y="0"/>
                  </a:lnTo>
                  <a:lnTo>
                    <a:pt x="218" y="255"/>
                  </a:lnTo>
                  <a:lnTo>
                    <a:pt x="185" y="120"/>
                  </a:lnTo>
                  <a:close/>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176" name="Google Shape;5176;p15"/>
            <p:cNvSpPr/>
            <p:nvPr/>
          </p:nvSpPr>
          <p:spPr>
            <a:xfrm>
              <a:off x="2772888" y="4931601"/>
              <a:ext cx="515021" cy="602432"/>
            </a:xfrm>
            <a:custGeom>
              <a:rect b="b" l="l" r="r" t="t"/>
              <a:pathLst>
                <a:path extrusionOk="0" h="255" w="218">
                  <a:moveTo>
                    <a:pt x="89" y="212"/>
                  </a:moveTo>
                  <a:lnTo>
                    <a:pt x="110" y="191"/>
                  </a:lnTo>
                  <a:lnTo>
                    <a:pt x="45" y="190"/>
                  </a:lnTo>
                  <a:lnTo>
                    <a:pt x="71" y="163"/>
                  </a:lnTo>
                  <a:lnTo>
                    <a:pt x="18" y="161"/>
                  </a:lnTo>
                  <a:lnTo>
                    <a:pt x="0" y="0"/>
                  </a:lnTo>
                  <a:lnTo>
                    <a:pt x="218" y="255"/>
                  </a:lnTo>
                  <a:lnTo>
                    <a:pt x="89" y="212"/>
                  </a:lnTo>
                  <a:close/>
                </a:path>
              </a:pathLst>
            </a:cu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177" name="Google Shape;5177;p15"/>
            <p:cNvSpPr/>
            <p:nvPr/>
          </p:nvSpPr>
          <p:spPr>
            <a:xfrm>
              <a:off x="3502894" y="4886714"/>
              <a:ext cx="505571" cy="692206"/>
            </a:xfrm>
            <a:custGeom>
              <a:rect b="b" l="l" r="r" t="t"/>
              <a:pathLst>
                <a:path extrusionOk="0" h="293" w="214">
                  <a:moveTo>
                    <a:pt x="129" y="227"/>
                  </a:moveTo>
                  <a:lnTo>
                    <a:pt x="104" y="209"/>
                  </a:lnTo>
                  <a:lnTo>
                    <a:pt x="173" y="199"/>
                  </a:lnTo>
                  <a:lnTo>
                    <a:pt x="143" y="175"/>
                  </a:lnTo>
                  <a:lnTo>
                    <a:pt x="198" y="167"/>
                  </a:lnTo>
                  <a:lnTo>
                    <a:pt x="214" y="0"/>
                  </a:lnTo>
                  <a:lnTo>
                    <a:pt x="0" y="293"/>
                  </a:lnTo>
                  <a:lnTo>
                    <a:pt x="129" y="227"/>
                  </a:lnTo>
                  <a:close/>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178" name="Google Shape;5178;p15"/>
            <p:cNvSpPr/>
            <p:nvPr/>
          </p:nvSpPr>
          <p:spPr>
            <a:xfrm>
              <a:off x="3502894" y="4886714"/>
              <a:ext cx="505571" cy="692206"/>
            </a:xfrm>
            <a:custGeom>
              <a:rect b="b" l="l" r="r" t="t"/>
              <a:pathLst>
                <a:path extrusionOk="0" h="293" w="214">
                  <a:moveTo>
                    <a:pt x="19" y="139"/>
                  </a:moveTo>
                  <a:lnTo>
                    <a:pt x="44" y="158"/>
                  </a:lnTo>
                  <a:lnTo>
                    <a:pt x="33" y="85"/>
                  </a:lnTo>
                  <a:lnTo>
                    <a:pt x="65" y="109"/>
                  </a:lnTo>
                  <a:lnTo>
                    <a:pt x="56" y="51"/>
                  </a:lnTo>
                  <a:lnTo>
                    <a:pt x="214" y="0"/>
                  </a:lnTo>
                  <a:lnTo>
                    <a:pt x="0" y="293"/>
                  </a:lnTo>
                  <a:lnTo>
                    <a:pt x="19" y="139"/>
                  </a:lnTo>
                  <a:close/>
                </a:path>
              </a:pathLst>
            </a:cu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179" name="Google Shape;5179;p15"/>
            <p:cNvSpPr/>
            <p:nvPr/>
          </p:nvSpPr>
          <p:spPr>
            <a:xfrm>
              <a:off x="3599756" y="5347397"/>
              <a:ext cx="602432" cy="387447"/>
            </a:xfrm>
            <a:custGeom>
              <a:rect b="b" l="l" r="r" t="t"/>
              <a:pathLst>
                <a:path extrusionOk="0" h="164" w="255">
                  <a:moveTo>
                    <a:pt x="120" y="154"/>
                  </a:moveTo>
                  <a:lnTo>
                    <a:pt x="106" y="130"/>
                  </a:lnTo>
                  <a:lnTo>
                    <a:pt x="164" y="145"/>
                  </a:lnTo>
                  <a:lnTo>
                    <a:pt x="148" y="115"/>
                  </a:lnTo>
                  <a:lnTo>
                    <a:pt x="193" y="128"/>
                  </a:lnTo>
                  <a:lnTo>
                    <a:pt x="255" y="0"/>
                  </a:lnTo>
                  <a:lnTo>
                    <a:pt x="0" y="164"/>
                  </a:lnTo>
                  <a:lnTo>
                    <a:pt x="120" y="154"/>
                  </a:lnTo>
                  <a:close/>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180" name="Google Shape;5180;p15"/>
            <p:cNvSpPr/>
            <p:nvPr/>
          </p:nvSpPr>
          <p:spPr>
            <a:xfrm>
              <a:off x="3599756" y="5321410"/>
              <a:ext cx="602432" cy="413434"/>
            </a:xfrm>
            <a:custGeom>
              <a:rect b="b" l="l" r="r" t="t"/>
              <a:pathLst>
                <a:path extrusionOk="0" h="175" w="255">
                  <a:moveTo>
                    <a:pt x="60" y="58"/>
                  </a:moveTo>
                  <a:lnTo>
                    <a:pt x="72" y="83"/>
                  </a:lnTo>
                  <a:lnTo>
                    <a:pt x="86" y="21"/>
                  </a:lnTo>
                  <a:lnTo>
                    <a:pt x="104" y="49"/>
                  </a:lnTo>
                  <a:lnTo>
                    <a:pt x="115" y="0"/>
                  </a:lnTo>
                  <a:lnTo>
                    <a:pt x="255" y="11"/>
                  </a:lnTo>
                  <a:lnTo>
                    <a:pt x="0" y="175"/>
                  </a:lnTo>
                  <a:lnTo>
                    <a:pt x="60" y="58"/>
                  </a:lnTo>
                  <a:close/>
                </a:path>
              </a:pathLst>
            </a:cu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181" name="Google Shape;5181;p15"/>
            <p:cNvSpPr/>
            <p:nvPr/>
          </p:nvSpPr>
          <p:spPr>
            <a:xfrm>
              <a:off x="3389495" y="4532342"/>
              <a:ext cx="210261" cy="930817"/>
            </a:xfrm>
            <a:custGeom>
              <a:rect b="b" l="l" r="r" t="t"/>
              <a:pathLst>
                <a:path extrusionOk="0" h="394" w="89">
                  <a:moveTo>
                    <a:pt x="69" y="252"/>
                  </a:moveTo>
                  <a:lnTo>
                    <a:pt x="35" y="252"/>
                  </a:lnTo>
                  <a:lnTo>
                    <a:pt x="89" y="195"/>
                  </a:lnTo>
                  <a:lnTo>
                    <a:pt x="48" y="195"/>
                  </a:lnTo>
                  <a:lnTo>
                    <a:pt x="89" y="152"/>
                  </a:lnTo>
                  <a:lnTo>
                    <a:pt x="0" y="0"/>
                  </a:lnTo>
                  <a:lnTo>
                    <a:pt x="0" y="394"/>
                  </a:lnTo>
                  <a:lnTo>
                    <a:pt x="69" y="252"/>
                  </a:lnTo>
                  <a:close/>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182" name="Google Shape;5182;p15"/>
            <p:cNvSpPr/>
            <p:nvPr/>
          </p:nvSpPr>
          <p:spPr>
            <a:xfrm>
              <a:off x="3150884" y="4532342"/>
              <a:ext cx="238610" cy="930817"/>
            </a:xfrm>
            <a:custGeom>
              <a:rect b="b" l="l" r="r" t="t"/>
              <a:pathLst>
                <a:path extrusionOk="0" h="394" w="101">
                  <a:moveTo>
                    <a:pt x="23" y="253"/>
                  </a:moveTo>
                  <a:lnTo>
                    <a:pt x="55" y="252"/>
                  </a:lnTo>
                  <a:lnTo>
                    <a:pt x="2" y="197"/>
                  </a:lnTo>
                  <a:lnTo>
                    <a:pt x="42" y="197"/>
                  </a:lnTo>
                  <a:lnTo>
                    <a:pt x="0" y="152"/>
                  </a:lnTo>
                  <a:lnTo>
                    <a:pt x="101" y="0"/>
                  </a:lnTo>
                  <a:lnTo>
                    <a:pt x="101" y="394"/>
                  </a:lnTo>
                  <a:lnTo>
                    <a:pt x="23" y="253"/>
                  </a:lnTo>
                  <a:close/>
                </a:path>
              </a:pathLst>
            </a:cu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183" name="Google Shape;5183;p15"/>
            <p:cNvSpPr/>
            <p:nvPr/>
          </p:nvSpPr>
          <p:spPr>
            <a:xfrm>
              <a:off x="3363508" y="5345035"/>
              <a:ext cx="177186" cy="765443"/>
            </a:xfrm>
            <a:custGeom>
              <a:rect b="b" l="l" r="r" t="t"/>
              <a:pathLst>
                <a:path extrusionOk="0" h="324" w="75">
                  <a:moveTo>
                    <a:pt x="0" y="324"/>
                  </a:moveTo>
                  <a:lnTo>
                    <a:pt x="20" y="0"/>
                  </a:lnTo>
                  <a:lnTo>
                    <a:pt x="75" y="320"/>
                  </a:lnTo>
                  <a:lnTo>
                    <a:pt x="0" y="324"/>
                  </a:lnTo>
                  <a:close/>
                </a:path>
              </a:pathLst>
            </a:cu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184" name="Google Shape;5184;p15"/>
            <p:cNvSpPr/>
            <p:nvPr/>
          </p:nvSpPr>
          <p:spPr>
            <a:xfrm>
              <a:off x="1709772" y="4558329"/>
              <a:ext cx="167736" cy="2097882"/>
            </a:xfrm>
            <a:custGeom>
              <a:rect b="b" l="l" r="r" t="t"/>
              <a:pathLst>
                <a:path extrusionOk="0" h="888" w="71">
                  <a:moveTo>
                    <a:pt x="36" y="0"/>
                  </a:moveTo>
                  <a:lnTo>
                    <a:pt x="0" y="888"/>
                  </a:lnTo>
                  <a:lnTo>
                    <a:pt x="71" y="888"/>
                  </a:lnTo>
                  <a:lnTo>
                    <a:pt x="36" y="0"/>
                  </a:lnTo>
                  <a:close/>
                </a:path>
              </a:pathLst>
            </a:custGeom>
            <a:solidFill>
              <a:srgbClr val="C56D27"/>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185" name="Google Shape;5185;p15"/>
            <p:cNvSpPr/>
            <p:nvPr/>
          </p:nvSpPr>
          <p:spPr>
            <a:xfrm>
              <a:off x="1709772" y="4558329"/>
              <a:ext cx="167736" cy="2097882"/>
            </a:xfrm>
            <a:custGeom>
              <a:rect b="b" l="l" r="r" t="t"/>
              <a:pathLst>
                <a:path extrusionOk="0" h="888" w="71">
                  <a:moveTo>
                    <a:pt x="36" y="0"/>
                  </a:moveTo>
                  <a:lnTo>
                    <a:pt x="0" y="888"/>
                  </a:lnTo>
                  <a:lnTo>
                    <a:pt x="71" y="888"/>
                  </a:lnTo>
                  <a:lnTo>
                    <a:pt x="36"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186" name="Google Shape;5186;p15"/>
            <p:cNvSpPr/>
            <p:nvPr/>
          </p:nvSpPr>
          <p:spPr>
            <a:xfrm>
              <a:off x="1015202" y="4794577"/>
              <a:ext cx="770169" cy="399259"/>
            </a:xfrm>
            <a:custGeom>
              <a:rect b="b" l="l" r="r" t="t"/>
              <a:pathLst>
                <a:path extrusionOk="0" h="169" w="326">
                  <a:moveTo>
                    <a:pt x="326" y="129"/>
                  </a:moveTo>
                  <a:lnTo>
                    <a:pt x="246" y="52"/>
                  </a:lnTo>
                  <a:lnTo>
                    <a:pt x="237" y="94"/>
                  </a:lnTo>
                  <a:lnTo>
                    <a:pt x="189" y="11"/>
                  </a:lnTo>
                  <a:lnTo>
                    <a:pt x="179" y="64"/>
                  </a:lnTo>
                  <a:lnTo>
                    <a:pt x="140" y="0"/>
                  </a:lnTo>
                  <a:lnTo>
                    <a:pt x="0" y="92"/>
                  </a:lnTo>
                  <a:lnTo>
                    <a:pt x="326" y="169"/>
                  </a:lnTo>
                  <a:lnTo>
                    <a:pt x="326" y="129"/>
                  </a:lnTo>
                  <a:close/>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187" name="Google Shape;5187;p15"/>
            <p:cNvSpPr/>
            <p:nvPr/>
          </p:nvSpPr>
          <p:spPr>
            <a:xfrm>
              <a:off x="1015202" y="4794577"/>
              <a:ext cx="770169" cy="399259"/>
            </a:xfrm>
            <a:custGeom>
              <a:rect b="b" l="l" r="r" t="t"/>
              <a:pathLst>
                <a:path extrusionOk="0" h="169" w="326">
                  <a:moveTo>
                    <a:pt x="326" y="129"/>
                  </a:moveTo>
                  <a:lnTo>
                    <a:pt x="246" y="52"/>
                  </a:lnTo>
                  <a:lnTo>
                    <a:pt x="237" y="94"/>
                  </a:lnTo>
                  <a:lnTo>
                    <a:pt x="189" y="11"/>
                  </a:lnTo>
                  <a:lnTo>
                    <a:pt x="179" y="64"/>
                  </a:lnTo>
                  <a:lnTo>
                    <a:pt x="140" y="0"/>
                  </a:lnTo>
                  <a:lnTo>
                    <a:pt x="0" y="92"/>
                  </a:lnTo>
                  <a:lnTo>
                    <a:pt x="326" y="169"/>
                  </a:lnTo>
                  <a:lnTo>
                    <a:pt x="326" y="129"/>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188" name="Google Shape;5188;p15"/>
            <p:cNvSpPr/>
            <p:nvPr/>
          </p:nvSpPr>
          <p:spPr>
            <a:xfrm>
              <a:off x="1015202" y="5011925"/>
              <a:ext cx="770169" cy="368547"/>
            </a:xfrm>
            <a:custGeom>
              <a:rect b="b" l="l" r="r" t="t"/>
              <a:pathLst>
                <a:path extrusionOk="0" h="156" w="326">
                  <a:moveTo>
                    <a:pt x="310" y="112"/>
                  </a:moveTo>
                  <a:lnTo>
                    <a:pt x="207" y="144"/>
                  </a:lnTo>
                  <a:lnTo>
                    <a:pt x="216" y="103"/>
                  </a:lnTo>
                  <a:lnTo>
                    <a:pt x="138" y="156"/>
                  </a:lnTo>
                  <a:lnTo>
                    <a:pt x="150" y="103"/>
                  </a:lnTo>
                  <a:lnTo>
                    <a:pt x="88" y="144"/>
                  </a:lnTo>
                  <a:lnTo>
                    <a:pt x="0" y="0"/>
                  </a:lnTo>
                  <a:lnTo>
                    <a:pt x="326" y="77"/>
                  </a:lnTo>
                  <a:lnTo>
                    <a:pt x="310" y="112"/>
                  </a:lnTo>
                  <a:close/>
                </a:path>
              </a:pathLst>
            </a:cu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189" name="Google Shape;5189;p15"/>
            <p:cNvSpPr/>
            <p:nvPr/>
          </p:nvSpPr>
          <p:spPr>
            <a:xfrm>
              <a:off x="1015202" y="5011925"/>
              <a:ext cx="770169" cy="368547"/>
            </a:xfrm>
            <a:custGeom>
              <a:rect b="b" l="l" r="r" t="t"/>
              <a:pathLst>
                <a:path extrusionOk="0" h="156" w="326">
                  <a:moveTo>
                    <a:pt x="310" y="112"/>
                  </a:moveTo>
                  <a:lnTo>
                    <a:pt x="207" y="144"/>
                  </a:lnTo>
                  <a:lnTo>
                    <a:pt x="216" y="103"/>
                  </a:lnTo>
                  <a:lnTo>
                    <a:pt x="138" y="156"/>
                  </a:lnTo>
                  <a:lnTo>
                    <a:pt x="150" y="103"/>
                  </a:lnTo>
                  <a:lnTo>
                    <a:pt x="88" y="144"/>
                  </a:lnTo>
                  <a:lnTo>
                    <a:pt x="0" y="0"/>
                  </a:lnTo>
                  <a:lnTo>
                    <a:pt x="326" y="77"/>
                  </a:lnTo>
                  <a:lnTo>
                    <a:pt x="310" y="112"/>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190" name="Google Shape;5190;p15"/>
            <p:cNvSpPr/>
            <p:nvPr/>
          </p:nvSpPr>
          <p:spPr>
            <a:xfrm>
              <a:off x="1308150" y="4487455"/>
              <a:ext cx="477221" cy="642594"/>
            </a:xfrm>
            <a:custGeom>
              <a:rect b="b" l="l" r="r" t="t"/>
              <a:pathLst>
                <a:path extrusionOk="0" h="272" w="202">
                  <a:moveTo>
                    <a:pt x="177" y="135"/>
                  </a:moveTo>
                  <a:lnTo>
                    <a:pt x="154" y="154"/>
                  </a:lnTo>
                  <a:lnTo>
                    <a:pt x="161" y="85"/>
                  </a:lnTo>
                  <a:lnTo>
                    <a:pt x="133" y="109"/>
                  </a:lnTo>
                  <a:lnTo>
                    <a:pt x="140" y="55"/>
                  </a:lnTo>
                  <a:lnTo>
                    <a:pt x="0" y="0"/>
                  </a:lnTo>
                  <a:lnTo>
                    <a:pt x="202" y="272"/>
                  </a:lnTo>
                  <a:lnTo>
                    <a:pt x="177" y="135"/>
                  </a:lnTo>
                  <a:close/>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191" name="Google Shape;5191;p15"/>
            <p:cNvSpPr/>
            <p:nvPr/>
          </p:nvSpPr>
          <p:spPr>
            <a:xfrm>
              <a:off x="1308150" y="4487455"/>
              <a:ext cx="477221" cy="642594"/>
            </a:xfrm>
            <a:custGeom>
              <a:rect b="b" l="l" r="r" t="t"/>
              <a:pathLst>
                <a:path extrusionOk="0" h="272" w="202">
                  <a:moveTo>
                    <a:pt x="177" y="135"/>
                  </a:moveTo>
                  <a:lnTo>
                    <a:pt x="154" y="154"/>
                  </a:lnTo>
                  <a:lnTo>
                    <a:pt x="161" y="85"/>
                  </a:lnTo>
                  <a:lnTo>
                    <a:pt x="133" y="109"/>
                  </a:lnTo>
                  <a:lnTo>
                    <a:pt x="140" y="55"/>
                  </a:lnTo>
                  <a:lnTo>
                    <a:pt x="0" y="0"/>
                  </a:lnTo>
                  <a:lnTo>
                    <a:pt x="202" y="272"/>
                  </a:lnTo>
                  <a:lnTo>
                    <a:pt x="177" y="135"/>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192" name="Google Shape;5192;p15"/>
            <p:cNvSpPr/>
            <p:nvPr/>
          </p:nvSpPr>
          <p:spPr>
            <a:xfrm>
              <a:off x="1308150" y="4487455"/>
              <a:ext cx="477221" cy="642594"/>
            </a:xfrm>
            <a:custGeom>
              <a:rect b="b" l="l" r="r" t="t"/>
              <a:pathLst>
                <a:path extrusionOk="0" h="272" w="202">
                  <a:moveTo>
                    <a:pt x="74" y="220"/>
                  </a:moveTo>
                  <a:lnTo>
                    <a:pt x="97" y="201"/>
                  </a:lnTo>
                  <a:lnTo>
                    <a:pt x="32" y="194"/>
                  </a:lnTo>
                  <a:lnTo>
                    <a:pt x="60" y="169"/>
                  </a:lnTo>
                  <a:lnTo>
                    <a:pt x="9" y="164"/>
                  </a:lnTo>
                  <a:lnTo>
                    <a:pt x="0" y="0"/>
                  </a:lnTo>
                  <a:lnTo>
                    <a:pt x="202" y="272"/>
                  </a:lnTo>
                  <a:lnTo>
                    <a:pt x="74" y="220"/>
                  </a:lnTo>
                  <a:close/>
                </a:path>
              </a:pathLst>
            </a:cu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193" name="Google Shape;5193;p15"/>
            <p:cNvSpPr/>
            <p:nvPr/>
          </p:nvSpPr>
          <p:spPr>
            <a:xfrm>
              <a:off x="1308150" y="4487455"/>
              <a:ext cx="477221" cy="642594"/>
            </a:xfrm>
            <a:custGeom>
              <a:rect b="b" l="l" r="r" t="t"/>
              <a:pathLst>
                <a:path extrusionOk="0" h="272" w="202">
                  <a:moveTo>
                    <a:pt x="74" y="220"/>
                  </a:moveTo>
                  <a:lnTo>
                    <a:pt x="97" y="201"/>
                  </a:lnTo>
                  <a:lnTo>
                    <a:pt x="32" y="194"/>
                  </a:lnTo>
                  <a:lnTo>
                    <a:pt x="60" y="169"/>
                  </a:lnTo>
                  <a:lnTo>
                    <a:pt x="9" y="164"/>
                  </a:lnTo>
                  <a:lnTo>
                    <a:pt x="0" y="0"/>
                  </a:lnTo>
                  <a:lnTo>
                    <a:pt x="202" y="272"/>
                  </a:lnTo>
                  <a:lnTo>
                    <a:pt x="74" y="22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194" name="Google Shape;5194;p15"/>
            <p:cNvSpPr/>
            <p:nvPr/>
          </p:nvSpPr>
          <p:spPr>
            <a:xfrm>
              <a:off x="1797183" y="4258294"/>
              <a:ext cx="231523" cy="980429"/>
            </a:xfrm>
            <a:custGeom>
              <a:rect b="b" l="l" r="r" t="t"/>
              <a:pathLst>
                <a:path extrusionOk="0" h="415" w="98">
                  <a:moveTo>
                    <a:pt x="75" y="266"/>
                  </a:moveTo>
                  <a:lnTo>
                    <a:pt x="39" y="266"/>
                  </a:lnTo>
                  <a:lnTo>
                    <a:pt x="96" y="206"/>
                  </a:lnTo>
                  <a:lnTo>
                    <a:pt x="53" y="206"/>
                  </a:lnTo>
                  <a:lnTo>
                    <a:pt x="98" y="161"/>
                  </a:lnTo>
                  <a:lnTo>
                    <a:pt x="6" y="0"/>
                  </a:lnTo>
                  <a:lnTo>
                    <a:pt x="0" y="415"/>
                  </a:lnTo>
                  <a:lnTo>
                    <a:pt x="75" y="266"/>
                  </a:lnTo>
                  <a:close/>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195" name="Google Shape;5195;p15"/>
            <p:cNvSpPr/>
            <p:nvPr/>
          </p:nvSpPr>
          <p:spPr>
            <a:xfrm>
              <a:off x="1797183" y="4258294"/>
              <a:ext cx="231523" cy="980429"/>
            </a:xfrm>
            <a:custGeom>
              <a:rect b="b" l="l" r="r" t="t"/>
              <a:pathLst>
                <a:path extrusionOk="0" h="415" w="98">
                  <a:moveTo>
                    <a:pt x="75" y="266"/>
                  </a:moveTo>
                  <a:lnTo>
                    <a:pt x="39" y="266"/>
                  </a:lnTo>
                  <a:lnTo>
                    <a:pt x="96" y="206"/>
                  </a:lnTo>
                  <a:lnTo>
                    <a:pt x="53" y="206"/>
                  </a:lnTo>
                  <a:lnTo>
                    <a:pt x="98" y="161"/>
                  </a:lnTo>
                  <a:lnTo>
                    <a:pt x="6" y="0"/>
                  </a:lnTo>
                  <a:lnTo>
                    <a:pt x="0" y="415"/>
                  </a:lnTo>
                  <a:lnTo>
                    <a:pt x="75" y="266"/>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196" name="Google Shape;5196;p15"/>
            <p:cNvSpPr/>
            <p:nvPr/>
          </p:nvSpPr>
          <p:spPr>
            <a:xfrm>
              <a:off x="1553848" y="4258294"/>
              <a:ext cx="257510" cy="980429"/>
            </a:xfrm>
            <a:custGeom>
              <a:rect b="b" l="l" r="r" t="t"/>
              <a:pathLst>
                <a:path extrusionOk="0" h="415" w="109">
                  <a:moveTo>
                    <a:pt x="22" y="264"/>
                  </a:moveTo>
                  <a:lnTo>
                    <a:pt x="57" y="264"/>
                  </a:lnTo>
                  <a:lnTo>
                    <a:pt x="2" y="204"/>
                  </a:lnTo>
                  <a:lnTo>
                    <a:pt x="45" y="206"/>
                  </a:lnTo>
                  <a:lnTo>
                    <a:pt x="0" y="159"/>
                  </a:lnTo>
                  <a:lnTo>
                    <a:pt x="109" y="0"/>
                  </a:lnTo>
                  <a:lnTo>
                    <a:pt x="103" y="415"/>
                  </a:lnTo>
                  <a:lnTo>
                    <a:pt x="22" y="264"/>
                  </a:lnTo>
                  <a:close/>
                </a:path>
              </a:pathLst>
            </a:cu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197" name="Google Shape;5197;p15"/>
            <p:cNvSpPr/>
            <p:nvPr/>
          </p:nvSpPr>
          <p:spPr>
            <a:xfrm>
              <a:off x="1553848" y="4258294"/>
              <a:ext cx="257510" cy="980429"/>
            </a:xfrm>
            <a:custGeom>
              <a:rect b="b" l="l" r="r" t="t"/>
              <a:pathLst>
                <a:path extrusionOk="0" h="415" w="109">
                  <a:moveTo>
                    <a:pt x="22" y="264"/>
                  </a:moveTo>
                  <a:lnTo>
                    <a:pt x="57" y="264"/>
                  </a:lnTo>
                  <a:lnTo>
                    <a:pt x="2" y="204"/>
                  </a:lnTo>
                  <a:lnTo>
                    <a:pt x="45" y="206"/>
                  </a:lnTo>
                  <a:lnTo>
                    <a:pt x="0" y="159"/>
                  </a:lnTo>
                  <a:lnTo>
                    <a:pt x="109" y="0"/>
                  </a:lnTo>
                  <a:lnTo>
                    <a:pt x="103" y="415"/>
                  </a:lnTo>
                  <a:lnTo>
                    <a:pt x="22" y="264"/>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198" name="Google Shape;5198;p15"/>
            <p:cNvSpPr/>
            <p:nvPr/>
          </p:nvSpPr>
          <p:spPr>
            <a:xfrm>
              <a:off x="1759384" y="5021375"/>
              <a:ext cx="708744" cy="460683"/>
            </a:xfrm>
            <a:custGeom>
              <a:rect b="b" l="l" r="r" t="t"/>
              <a:pathLst>
                <a:path extrusionOk="0" h="195" w="300">
                  <a:moveTo>
                    <a:pt x="25" y="7"/>
                  </a:moveTo>
                  <a:lnTo>
                    <a:pt x="132" y="0"/>
                  </a:lnTo>
                  <a:lnTo>
                    <a:pt x="114" y="37"/>
                  </a:lnTo>
                  <a:lnTo>
                    <a:pt x="201" y="7"/>
                  </a:lnTo>
                  <a:lnTo>
                    <a:pt x="179" y="54"/>
                  </a:lnTo>
                  <a:lnTo>
                    <a:pt x="247" y="30"/>
                  </a:lnTo>
                  <a:lnTo>
                    <a:pt x="300" y="195"/>
                  </a:lnTo>
                  <a:lnTo>
                    <a:pt x="0" y="37"/>
                  </a:lnTo>
                  <a:lnTo>
                    <a:pt x="25" y="7"/>
                  </a:lnTo>
                  <a:close/>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199" name="Google Shape;5199;p15"/>
            <p:cNvSpPr/>
            <p:nvPr/>
          </p:nvSpPr>
          <p:spPr>
            <a:xfrm>
              <a:off x="1759384" y="5021375"/>
              <a:ext cx="708744" cy="460683"/>
            </a:xfrm>
            <a:custGeom>
              <a:rect b="b" l="l" r="r" t="t"/>
              <a:pathLst>
                <a:path extrusionOk="0" h="195" w="300">
                  <a:moveTo>
                    <a:pt x="25" y="7"/>
                  </a:moveTo>
                  <a:lnTo>
                    <a:pt x="132" y="0"/>
                  </a:lnTo>
                  <a:lnTo>
                    <a:pt x="114" y="37"/>
                  </a:lnTo>
                  <a:lnTo>
                    <a:pt x="201" y="7"/>
                  </a:lnTo>
                  <a:lnTo>
                    <a:pt x="179" y="54"/>
                  </a:lnTo>
                  <a:lnTo>
                    <a:pt x="247" y="30"/>
                  </a:lnTo>
                  <a:lnTo>
                    <a:pt x="300" y="195"/>
                  </a:lnTo>
                  <a:lnTo>
                    <a:pt x="0" y="37"/>
                  </a:lnTo>
                  <a:lnTo>
                    <a:pt x="25" y="7"/>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200" name="Google Shape;5200;p15"/>
            <p:cNvSpPr/>
            <p:nvPr/>
          </p:nvSpPr>
          <p:spPr>
            <a:xfrm>
              <a:off x="1742846" y="5108787"/>
              <a:ext cx="725281" cy="496121"/>
            </a:xfrm>
            <a:custGeom>
              <a:rect b="b" l="l" r="r" t="t"/>
              <a:pathLst>
                <a:path extrusionOk="0" h="210" w="307">
                  <a:moveTo>
                    <a:pt x="0" y="38"/>
                  </a:moveTo>
                  <a:lnTo>
                    <a:pt x="61" y="131"/>
                  </a:lnTo>
                  <a:lnTo>
                    <a:pt x="76" y="94"/>
                  </a:lnTo>
                  <a:lnTo>
                    <a:pt x="107" y="186"/>
                  </a:lnTo>
                  <a:lnTo>
                    <a:pt x="128" y="139"/>
                  </a:lnTo>
                  <a:lnTo>
                    <a:pt x="151" y="210"/>
                  </a:lnTo>
                  <a:lnTo>
                    <a:pt x="307" y="158"/>
                  </a:lnTo>
                  <a:lnTo>
                    <a:pt x="7" y="0"/>
                  </a:lnTo>
                  <a:lnTo>
                    <a:pt x="0" y="38"/>
                  </a:lnTo>
                  <a:close/>
                </a:path>
              </a:pathLst>
            </a:cu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201" name="Google Shape;5201;p15"/>
            <p:cNvSpPr/>
            <p:nvPr/>
          </p:nvSpPr>
          <p:spPr>
            <a:xfrm>
              <a:off x="1742846" y="5108787"/>
              <a:ext cx="725281" cy="496121"/>
            </a:xfrm>
            <a:custGeom>
              <a:rect b="b" l="l" r="r" t="t"/>
              <a:pathLst>
                <a:path extrusionOk="0" h="210" w="307">
                  <a:moveTo>
                    <a:pt x="0" y="38"/>
                  </a:moveTo>
                  <a:lnTo>
                    <a:pt x="61" y="131"/>
                  </a:lnTo>
                  <a:lnTo>
                    <a:pt x="76" y="94"/>
                  </a:lnTo>
                  <a:lnTo>
                    <a:pt x="107" y="186"/>
                  </a:lnTo>
                  <a:lnTo>
                    <a:pt x="128" y="139"/>
                  </a:lnTo>
                  <a:lnTo>
                    <a:pt x="151" y="210"/>
                  </a:lnTo>
                  <a:lnTo>
                    <a:pt x="307" y="158"/>
                  </a:lnTo>
                  <a:lnTo>
                    <a:pt x="7" y="0"/>
                  </a:lnTo>
                  <a:lnTo>
                    <a:pt x="0" y="38"/>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202" name="Google Shape;5202;p15"/>
            <p:cNvSpPr/>
            <p:nvPr/>
          </p:nvSpPr>
          <p:spPr>
            <a:xfrm>
              <a:off x="1830258" y="4487455"/>
              <a:ext cx="481946" cy="642594"/>
            </a:xfrm>
            <a:custGeom>
              <a:rect b="b" l="l" r="r" t="t"/>
              <a:pathLst>
                <a:path extrusionOk="0" h="272" w="204">
                  <a:moveTo>
                    <a:pt x="27" y="135"/>
                  </a:moveTo>
                  <a:lnTo>
                    <a:pt x="50" y="154"/>
                  </a:lnTo>
                  <a:lnTo>
                    <a:pt x="43" y="85"/>
                  </a:lnTo>
                  <a:lnTo>
                    <a:pt x="70" y="109"/>
                  </a:lnTo>
                  <a:lnTo>
                    <a:pt x="64" y="55"/>
                  </a:lnTo>
                  <a:lnTo>
                    <a:pt x="204" y="0"/>
                  </a:lnTo>
                  <a:lnTo>
                    <a:pt x="0" y="272"/>
                  </a:lnTo>
                  <a:lnTo>
                    <a:pt x="27" y="135"/>
                  </a:lnTo>
                  <a:close/>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203" name="Google Shape;5203;p15"/>
            <p:cNvSpPr/>
            <p:nvPr/>
          </p:nvSpPr>
          <p:spPr>
            <a:xfrm>
              <a:off x="1830258" y="4487455"/>
              <a:ext cx="481946" cy="642594"/>
            </a:xfrm>
            <a:custGeom>
              <a:rect b="b" l="l" r="r" t="t"/>
              <a:pathLst>
                <a:path extrusionOk="0" h="272" w="204">
                  <a:moveTo>
                    <a:pt x="27" y="135"/>
                  </a:moveTo>
                  <a:lnTo>
                    <a:pt x="50" y="154"/>
                  </a:lnTo>
                  <a:lnTo>
                    <a:pt x="43" y="85"/>
                  </a:lnTo>
                  <a:lnTo>
                    <a:pt x="70" y="109"/>
                  </a:lnTo>
                  <a:lnTo>
                    <a:pt x="64" y="55"/>
                  </a:lnTo>
                  <a:lnTo>
                    <a:pt x="204" y="0"/>
                  </a:lnTo>
                  <a:lnTo>
                    <a:pt x="0" y="272"/>
                  </a:lnTo>
                  <a:lnTo>
                    <a:pt x="27" y="135"/>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204" name="Google Shape;5204;p15"/>
            <p:cNvSpPr/>
            <p:nvPr/>
          </p:nvSpPr>
          <p:spPr>
            <a:xfrm>
              <a:off x="1830258" y="4487455"/>
              <a:ext cx="481946" cy="642594"/>
            </a:xfrm>
            <a:custGeom>
              <a:rect b="b" l="l" r="r" t="t"/>
              <a:pathLst>
                <a:path extrusionOk="0" h="272" w="204">
                  <a:moveTo>
                    <a:pt x="128" y="220"/>
                  </a:moveTo>
                  <a:lnTo>
                    <a:pt x="107" y="201"/>
                  </a:lnTo>
                  <a:lnTo>
                    <a:pt x="172" y="194"/>
                  </a:lnTo>
                  <a:lnTo>
                    <a:pt x="144" y="169"/>
                  </a:lnTo>
                  <a:lnTo>
                    <a:pt x="195" y="164"/>
                  </a:lnTo>
                  <a:lnTo>
                    <a:pt x="204" y="0"/>
                  </a:lnTo>
                  <a:lnTo>
                    <a:pt x="0" y="272"/>
                  </a:lnTo>
                  <a:lnTo>
                    <a:pt x="128" y="220"/>
                  </a:lnTo>
                  <a:close/>
                </a:path>
              </a:pathLst>
            </a:cu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205" name="Google Shape;5205;p15"/>
            <p:cNvSpPr/>
            <p:nvPr/>
          </p:nvSpPr>
          <p:spPr>
            <a:xfrm>
              <a:off x="1830258" y="4487455"/>
              <a:ext cx="481946" cy="642594"/>
            </a:xfrm>
            <a:custGeom>
              <a:rect b="b" l="l" r="r" t="t"/>
              <a:pathLst>
                <a:path extrusionOk="0" h="272" w="204">
                  <a:moveTo>
                    <a:pt x="128" y="220"/>
                  </a:moveTo>
                  <a:lnTo>
                    <a:pt x="107" y="201"/>
                  </a:lnTo>
                  <a:lnTo>
                    <a:pt x="172" y="194"/>
                  </a:lnTo>
                  <a:lnTo>
                    <a:pt x="144" y="169"/>
                  </a:lnTo>
                  <a:lnTo>
                    <a:pt x="195" y="164"/>
                  </a:lnTo>
                  <a:lnTo>
                    <a:pt x="204" y="0"/>
                  </a:lnTo>
                  <a:lnTo>
                    <a:pt x="0" y="272"/>
                  </a:lnTo>
                  <a:lnTo>
                    <a:pt x="128" y="22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206" name="Google Shape;5206;p15"/>
            <p:cNvSpPr/>
            <p:nvPr/>
          </p:nvSpPr>
          <p:spPr>
            <a:xfrm>
              <a:off x="1834983" y="4830014"/>
              <a:ext cx="774893" cy="212623"/>
            </a:xfrm>
            <a:custGeom>
              <a:rect b="b" l="l" r="r" t="t"/>
              <a:pathLst>
                <a:path extrusionOk="0" h="90" w="328">
                  <a:moveTo>
                    <a:pt x="123" y="17"/>
                  </a:moveTo>
                  <a:lnTo>
                    <a:pt x="121" y="47"/>
                  </a:lnTo>
                  <a:lnTo>
                    <a:pt x="169" y="0"/>
                  </a:lnTo>
                  <a:lnTo>
                    <a:pt x="167" y="37"/>
                  </a:lnTo>
                  <a:lnTo>
                    <a:pt x="206" y="2"/>
                  </a:lnTo>
                  <a:lnTo>
                    <a:pt x="328" y="90"/>
                  </a:lnTo>
                  <a:lnTo>
                    <a:pt x="0" y="73"/>
                  </a:lnTo>
                  <a:lnTo>
                    <a:pt x="123" y="17"/>
                  </a:lnTo>
                  <a:close/>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207" name="Google Shape;5207;p15"/>
            <p:cNvSpPr/>
            <p:nvPr/>
          </p:nvSpPr>
          <p:spPr>
            <a:xfrm>
              <a:off x="1834983" y="4830014"/>
              <a:ext cx="774893" cy="212623"/>
            </a:xfrm>
            <a:custGeom>
              <a:rect b="b" l="l" r="r" t="t"/>
              <a:pathLst>
                <a:path extrusionOk="0" h="90" w="328">
                  <a:moveTo>
                    <a:pt x="123" y="17"/>
                  </a:moveTo>
                  <a:lnTo>
                    <a:pt x="121" y="47"/>
                  </a:lnTo>
                  <a:lnTo>
                    <a:pt x="169" y="0"/>
                  </a:lnTo>
                  <a:lnTo>
                    <a:pt x="167" y="37"/>
                  </a:lnTo>
                  <a:lnTo>
                    <a:pt x="206" y="2"/>
                  </a:lnTo>
                  <a:lnTo>
                    <a:pt x="328" y="90"/>
                  </a:lnTo>
                  <a:lnTo>
                    <a:pt x="0" y="73"/>
                  </a:lnTo>
                  <a:lnTo>
                    <a:pt x="123" y="17"/>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208" name="Google Shape;5208;p15"/>
            <p:cNvSpPr/>
            <p:nvPr/>
          </p:nvSpPr>
          <p:spPr>
            <a:xfrm>
              <a:off x="1834983" y="5002475"/>
              <a:ext cx="774893" cy="248060"/>
            </a:xfrm>
            <a:custGeom>
              <a:rect b="b" l="l" r="r" t="t"/>
              <a:pathLst>
                <a:path extrusionOk="0" h="105" w="328">
                  <a:moveTo>
                    <a:pt x="115" y="79"/>
                  </a:moveTo>
                  <a:lnTo>
                    <a:pt x="117" y="49"/>
                  </a:lnTo>
                  <a:lnTo>
                    <a:pt x="160" y="101"/>
                  </a:lnTo>
                  <a:lnTo>
                    <a:pt x="163" y="64"/>
                  </a:lnTo>
                  <a:lnTo>
                    <a:pt x="197" y="105"/>
                  </a:lnTo>
                  <a:lnTo>
                    <a:pt x="328" y="17"/>
                  </a:lnTo>
                  <a:lnTo>
                    <a:pt x="0" y="0"/>
                  </a:lnTo>
                  <a:lnTo>
                    <a:pt x="115" y="79"/>
                  </a:lnTo>
                  <a:close/>
                </a:path>
              </a:pathLst>
            </a:cu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209" name="Google Shape;5209;p15"/>
            <p:cNvSpPr/>
            <p:nvPr/>
          </p:nvSpPr>
          <p:spPr>
            <a:xfrm>
              <a:off x="1834983" y="5002475"/>
              <a:ext cx="774893" cy="248060"/>
            </a:xfrm>
            <a:custGeom>
              <a:rect b="b" l="l" r="r" t="t"/>
              <a:pathLst>
                <a:path extrusionOk="0" h="105" w="328">
                  <a:moveTo>
                    <a:pt x="115" y="79"/>
                  </a:moveTo>
                  <a:lnTo>
                    <a:pt x="117" y="49"/>
                  </a:lnTo>
                  <a:lnTo>
                    <a:pt x="160" y="101"/>
                  </a:lnTo>
                  <a:lnTo>
                    <a:pt x="163" y="64"/>
                  </a:lnTo>
                  <a:lnTo>
                    <a:pt x="197" y="105"/>
                  </a:lnTo>
                  <a:lnTo>
                    <a:pt x="328" y="17"/>
                  </a:lnTo>
                  <a:lnTo>
                    <a:pt x="0" y="0"/>
                  </a:lnTo>
                  <a:lnTo>
                    <a:pt x="115" y="79"/>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210" name="Google Shape;5210;p15"/>
            <p:cNvSpPr/>
            <p:nvPr/>
          </p:nvSpPr>
          <p:spPr>
            <a:xfrm>
              <a:off x="1216013" y="4988300"/>
              <a:ext cx="614245" cy="585895"/>
            </a:xfrm>
            <a:custGeom>
              <a:rect b="b" l="l" r="r" t="t"/>
              <a:pathLst>
                <a:path extrusionOk="0" h="248" w="260">
                  <a:moveTo>
                    <a:pt x="230" y="0"/>
                  </a:moveTo>
                  <a:lnTo>
                    <a:pt x="124" y="19"/>
                  </a:lnTo>
                  <a:lnTo>
                    <a:pt x="149" y="51"/>
                  </a:lnTo>
                  <a:lnTo>
                    <a:pt x="58" y="42"/>
                  </a:lnTo>
                  <a:lnTo>
                    <a:pt x="89" y="81"/>
                  </a:lnTo>
                  <a:lnTo>
                    <a:pt x="18" y="74"/>
                  </a:lnTo>
                  <a:lnTo>
                    <a:pt x="0" y="248"/>
                  </a:lnTo>
                  <a:lnTo>
                    <a:pt x="260" y="25"/>
                  </a:lnTo>
                  <a:lnTo>
                    <a:pt x="230" y="0"/>
                  </a:lnTo>
                  <a:close/>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211" name="Google Shape;5211;p15"/>
            <p:cNvSpPr/>
            <p:nvPr/>
          </p:nvSpPr>
          <p:spPr>
            <a:xfrm>
              <a:off x="1216013" y="4988300"/>
              <a:ext cx="614245" cy="585895"/>
            </a:xfrm>
            <a:custGeom>
              <a:rect b="b" l="l" r="r" t="t"/>
              <a:pathLst>
                <a:path extrusionOk="0" h="248" w="260">
                  <a:moveTo>
                    <a:pt x="230" y="0"/>
                  </a:moveTo>
                  <a:lnTo>
                    <a:pt x="124" y="19"/>
                  </a:lnTo>
                  <a:lnTo>
                    <a:pt x="149" y="51"/>
                  </a:lnTo>
                  <a:lnTo>
                    <a:pt x="58" y="42"/>
                  </a:lnTo>
                  <a:lnTo>
                    <a:pt x="89" y="81"/>
                  </a:lnTo>
                  <a:lnTo>
                    <a:pt x="18" y="74"/>
                  </a:lnTo>
                  <a:lnTo>
                    <a:pt x="0" y="248"/>
                  </a:lnTo>
                  <a:lnTo>
                    <a:pt x="260" y="25"/>
                  </a:lnTo>
                  <a:lnTo>
                    <a:pt x="230"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212" name="Google Shape;5212;p15"/>
            <p:cNvSpPr/>
            <p:nvPr/>
          </p:nvSpPr>
          <p:spPr>
            <a:xfrm>
              <a:off x="1216013" y="5047362"/>
              <a:ext cx="649682" cy="562270"/>
            </a:xfrm>
            <a:custGeom>
              <a:rect b="b" l="l" r="r" t="t"/>
              <a:pathLst>
                <a:path extrusionOk="0" h="238" w="275">
                  <a:moveTo>
                    <a:pt x="275" y="35"/>
                  </a:moveTo>
                  <a:lnTo>
                    <a:pt x="236" y="141"/>
                  </a:lnTo>
                  <a:lnTo>
                    <a:pt x="211" y="109"/>
                  </a:lnTo>
                  <a:lnTo>
                    <a:pt x="202" y="204"/>
                  </a:lnTo>
                  <a:lnTo>
                    <a:pt x="170" y="163"/>
                  </a:lnTo>
                  <a:lnTo>
                    <a:pt x="163" y="238"/>
                  </a:lnTo>
                  <a:lnTo>
                    <a:pt x="0" y="223"/>
                  </a:lnTo>
                  <a:lnTo>
                    <a:pt x="260" y="0"/>
                  </a:lnTo>
                  <a:lnTo>
                    <a:pt x="275" y="35"/>
                  </a:lnTo>
                  <a:close/>
                </a:path>
              </a:pathLst>
            </a:cu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213" name="Google Shape;5213;p15"/>
            <p:cNvSpPr/>
            <p:nvPr/>
          </p:nvSpPr>
          <p:spPr>
            <a:xfrm>
              <a:off x="1216013" y="5047362"/>
              <a:ext cx="649682" cy="562270"/>
            </a:xfrm>
            <a:custGeom>
              <a:rect b="b" l="l" r="r" t="t"/>
              <a:pathLst>
                <a:path extrusionOk="0" h="238" w="275">
                  <a:moveTo>
                    <a:pt x="275" y="35"/>
                  </a:moveTo>
                  <a:lnTo>
                    <a:pt x="236" y="141"/>
                  </a:lnTo>
                  <a:lnTo>
                    <a:pt x="211" y="109"/>
                  </a:lnTo>
                  <a:lnTo>
                    <a:pt x="202" y="204"/>
                  </a:lnTo>
                  <a:lnTo>
                    <a:pt x="170" y="163"/>
                  </a:lnTo>
                  <a:lnTo>
                    <a:pt x="163" y="238"/>
                  </a:lnTo>
                  <a:lnTo>
                    <a:pt x="0" y="223"/>
                  </a:lnTo>
                  <a:lnTo>
                    <a:pt x="260" y="0"/>
                  </a:lnTo>
                  <a:lnTo>
                    <a:pt x="275" y="35"/>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214" name="Google Shape;5214;p15"/>
            <p:cNvSpPr/>
            <p:nvPr/>
          </p:nvSpPr>
          <p:spPr>
            <a:xfrm>
              <a:off x="1584560" y="4941051"/>
              <a:ext cx="444146" cy="411071"/>
            </a:xfrm>
            <a:custGeom>
              <a:rect b="b" l="l" r="r" t="t"/>
              <a:pathLst>
                <a:path extrusionOk="0" h="93" w="106">
                  <a:moveTo>
                    <a:pt x="74" y="28"/>
                  </a:moveTo>
                  <a:cubicBezTo>
                    <a:pt x="79" y="17"/>
                    <a:pt x="74" y="0"/>
                    <a:pt x="58" y="0"/>
                  </a:cubicBezTo>
                  <a:cubicBezTo>
                    <a:pt x="45" y="0"/>
                    <a:pt x="39" y="12"/>
                    <a:pt x="40" y="22"/>
                  </a:cubicBezTo>
                  <a:cubicBezTo>
                    <a:pt x="38" y="21"/>
                    <a:pt x="36" y="21"/>
                    <a:pt x="34" y="21"/>
                  </a:cubicBezTo>
                  <a:cubicBezTo>
                    <a:pt x="1" y="21"/>
                    <a:pt x="0" y="71"/>
                    <a:pt x="33" y="73"/>
                  </a:cubicBezTo>
                  <a:cubicBezTo>
                    <a:pt x="32" y="83"/>
                    <a:pt x="37" y="93"/>
                    <a:pt x="50" y="93"/>
                  </a:cubicBezTo>
                  <a:cubicBezTo>
                    <a:pt x="58" y="93"/>
                    <a:pt x="64" y="89"/>
                    <a:pt x="66" y="83"/>
                  </a:cubicBezTo>
                  <a:cubicBezTo>
                    <a:pt x="67" y="83"/>
                    <a:pt x="69" y="83"/>
                    <a:pt x="70" y="83"/>
                  </a:cubicBezTo>
                  <a:cubicBezTo>
                    <a:pt x="104" y="83"/>
                    <a:pt x="106" y="32"/>
                    <a:pt x="74" y="28"/>
                  </a:cubicBezTo>
                </a:path>
              </a:pathLst>
            </a:custGeom>
            <a:solidFill>
              <a:srgbClr val="94521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215" name="Google Shape;5215;p15"/>
            <p:cNvSpPr/>
            <p:nvPr/>
          </p:nvSpPr>
          <p:spPr>
            <a:xfrm>
              <a:off x="1834983" y="4487455"/>
              <a:ext cx="774893" cy="994604"/>
            </a:xfrm>
            <a:custGeom>
              <a:rect b="b" l="l" r="r" t="t"/>
              <a:pathLst>
                <a:path extrusionOk="0" h="421" w="328">
                  <a:moveTo>
                    <a:pt x="0" y="363"/>
                  </a:moveTo>
                  <a:lnTo>
                    <a:pt x="0" y="363"/>
                  </a:lnTo>
                  <a:lnTo>
                    <a:pt x="22" y="394"/>
                  </a:lnTo>
                  <a:lnTo>
                    <a:pt x="0" y="363"/>
                  </a:lnTo>
                  <a:close/>
                  <a:moveTo>
                    <a:pt x="328" y="235"/>
                  </a:moveTo>
                  <a:lnTo>
                    <a:pt x="229" y="301"/>
                  </a:lnTo>
                  <a:lnTo>
                    <a:pt x="268" y="421"/>
                  </a:lnTo>
                  <a:lnTo>
                    <a:pt x="229" y="301"/>
                  </a:lnTo>
                  <a:lnTo>
                    <a:pt x="328" y="235"/>
                  </a:lnTo>
                  <a:close/>
                  <a:moveTo>
                    <a:pt x="144" y="169"/>
                  </a:moveTo>
                  <a:lnTo>
                    <a:pt x="142" y="169"/>
                  </a:lnTo>
                  <a:lnTo>
                    <a:pt x="142" y="171"/>
                  </a:lnTo>
                  <a:lnTo>
                    <a:pt x="144" y="169"/>
                  </a:lnTo>
                  <a:close/>
                  <a:moveTo>
                    <a:pt x="45" y="147"/>
                  </a:moveTo>
                  <a:lnTo>
                    <a:pt x="43" y="151"/>
                  </a:lnTo>
                  <a:lnTo>
                    <a:pt x="43" y="151"/>
                  </a:lnTo>
                  <a:lnTo>
                    <a:pt x="45" y="147"/>
                  </a:lnTo>
                  <a:close/>
                  <a:moveTo>
                    <a:pt x="46" y="145"/>
                  </a:moveTo>
                  <a:lnTo>
                    <a:pt x="46" y="145"/>
                  </a:lnTo>
                  <a:lnTo>
                    <a:pt x="48" y="154"/>
                  </a:lnTo>
                  <a:lnTo>
                    <a:pt x="46" y="145"/>
                  </a:lnTo>
                  <a:close/>
                  <a:moveTo>
                    <a:pt x="37" y="109"/>
                  </a:moveTo>
                  <a:lnTo>
                    <a:pt x="37" y="109"/>
                  </a:lnTo>
                  <a:lnTo>
                    <a:pt x="43" y="109"/>
                  </a:lnTo>
                  <a:lnTo>
                    <a:pt x="43" y="109"/>
                  </a:lnTo>
                  <a:lnTo>
                    <a:pt x="37" y="109"/>
                  </a:lnTo>
                  <a:close/>
                  <a:moveTo>
                    <a:pt x="66" y="81"/>
                  </a:moveTo>
                  <a:lnTo>
                    <a:pt x="53" y="92"/>
                  </a:lnTo>
                  <a:lnTo>
                    <a:pt x="66" y="81"/>
                  </a:lnTo>
                  <a:lnTo>
                    <a:pt x="66" y="81"/>
                  </a:lnTo>
                  <a:close/>
                  <a:moveTo>
                    <a:pt x="202" y="0"/>
                  </a:moveTo>
                  <a:lnTo>
                    <a:pt x="193" y="158"/>
                  </a:lnTo>
                  <a:lnTo>
                    <a:pt x="206" y="147"/>
                  </a:lnTo>
                  <a:lnTo>
                    <a:pt x="328" y="235"/>
                  </a:lnTo>
                  <a:lnTo>
                    <a:pt x="206" y="147"/>
                  </a:lnTo>
                  <a:lnTo>
                    <a:pt x="193" y="158"/>
                  </a:lnTo>
                  <a:lnTo>
                    <a:pt x="202" y="0"/>
                  </a:lnTo>
                  <a:close/>
                  <a:moveTo>
                    <a:pt x="202" y="0"/>
                  </a:moveTo>
                  <a:lnTo>
                    <a:pt x="73" y="49"/>
                  </a:lnTo>
                  <a:lnTo>
                    <a:pt x="73" y="49"/>
                  </a:lnTo>
                  <a:lnTo>
                    <a:pt x="202" y="0"/>
                  </a:lnTo>
                  <a:close/>
                </a:path>
              </a:pathLst>
            </a:custGeom>
            <a:solidFill>
              <a:srgbClr val="FFF09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216" name="Google Shape;5216;p15"/>
            <p:cNvSpPr/>
            <p:nvPr/>
          </p:nvSpPr>
          <p:spPr>
            <a:xfrm>
              <a:off x="1834983" y="4487455"/>
              <a:ext cx="774893" cy="994604"/>
            </a:xfrm>
            <a:custGeom>
              <a:rect b="b" l="l" r="r" t="t"/>
              <a:pathLst>
                <a:path extrusionOk="0" h="421" w="328">
                  <a:moveTo>
                    <a:pt x="0" y="363"/>
                  </a:moveTo>
                  <a:lnTo>
                    <a:pt x="0" y="363"/>
                  </a:lnTo>
                  <a:lnTo>
                    <a:pt x="22" y="394"/>
                  </a:lnTo>
                  <a:lnTo>
                    <a:pt x="0" y="363"/>
                  </a:lnTo>
                  <a:moveTo>
                    <a:pt x="328" y="235"/>
                  </a:moveTo>
                  <a:lnTo>
                    <a:pt x="229" y="301"/>
                  </a:lnTo>
                  <a:lnTo>
                    <a:pt x="268" y="421"/>
                  </a:lnTo>
                  <a:lnTo>
                    <a:pt x="229" y="301"/>
                  </a:lnTo>
                  <a:lnTo>
                    <a:pt x="328" y="235"/>
                  </a:lnTo>
                  <a:moveTo>
                    <a:pt x="144" y="169"/>
                  </a:moveTo>
                  <a:lnTo>
                    <a:pt x="142" y="169"/>
                  </a:lnTo>
                  <a:lnTo>
                    <a:pt x="142" y="171"/>
                  </a:lnTo>
                  <a:lnTo>
                    <a:pt x="144" y="169"/>
                  </a:lnTo>
                  <a:moveTo>
                    <a:pt x="45" y="147"/>
                  </a:moveTo>
                  <a:lnTo>
                    <a:pt x="43" y="151"/>
                  </a:lnTo>
                  <a:lnTo>
                    <a:pt x="43" y="151"/>
                  </a:lnTo>
                  <a:lnTo>
                    <a:pt x="45" y="147"/>
                  </a:lnTo>
                  <a:moveTo>
                    <a:pt x="46" y="145"/>
                  </a:moveTo>
                  <a:lnTo>
                    <a:pt x="46" y="145"/>
                  </a:lnTo>
                  <a:lnTo>
                    <a:pt x="48" y="154"/>
                  </a:lnTo>
                  <a:lnTo>
                    <a:pt x="46" y="145"/>
                  </a:lnTo>
                  <a:moveTo>
                    <a:pt x="37" y="109"/>
                  </a:moveTo>
                  <a:lnTo>
                    <a:pt x="37" y="109"/>
                  </a:lnTo>
                  <a:lnTo>
                    <a:pt x="43" y="109"/>
                  </a:lnTo>
                  <a:lnTo>
                    <a:pt x="43" y="109"/>
                  </a:lnTo>
                  <a:lnTo>
                    <a:pt x="37" y="109"/>
                  </a:lnTo>
                  <a:moveTo>
                    <a:pt x="66" y="81"/>
                  </a:moveTo>
                  <a:lnTo>
                    <a:pt x="53" y="92"/>
                  </a:lnTo>
                  <a:lnTo>
                    <a:pt x="66" y="81"/>
                  </a:lnTo>
                  <a:lnTo>
                    <a:pt x="66" y="81"/>
                  </a:lnTo>
                  <a:moveTo>
                    <a:pt x="202" y="0"/>
                  </a:moveTo>
                  <a:lnTo>
                    <a:pt x="193" y="158"/>
                  </a:lnTo>
                  <a:lnTo>
                    <a:pt x="206" y="147"/>
                  </a:lnTo>
                  <a:lnTo>
                    <a:pt x="328" y="235"/>
                  </a:lnTo>
                  <a:lnTo>
                    <a:pt x="206" y="147"/>
                  </a:lnTo>
                  <a:lnTo>
                    <a:pt x="193" y="158"/>
                  </a:lnTo>
                  <a:lnTo>
                    <a:pt x="202" y="0"/>
                  </a:lnTo>
                  <a:moveTo>
                    <a:pt x="202" y="0"/>
                  </a:moveTo>
                  <a:lnTo>
                    <a:pt x="73" y="49"/>
                  </a:lnTo>
                  <a:lnTo>
                    <a:pt x="73" y="49"/>
                  </a:lnTo>
                  <a:lnTo>
                    <a:pt x="202"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217" name="Google Shape;5217;p15"/>
            <p:cNvSpPr/>
            <p:nvPr/>
          </p:nvSpPr>
          <p:spPr>
            <a:xfrm>
              <a:off x="1775921" y="5347397"/>
              <a:ext cx="101587" cy="1308814"/>
            </a:xfrm>
            <a:custGeom>
              <a:rect b="b" l="l" r="r" t="t"/>
              <a:pathLst>
                <a:path extrusionOk="0" h="295" w="24">
                  <a:moveTo>
                    <a:pt x="11" y="0"/>
                  </a:moveTo>
                  <a:cubicBezTo>
                    <a:pt x="9" y="1"/>
                    <a:pt x="7" y="1"/>
                    <a:pt x="4" y="1"/>
                  </a:cubicBezTo>
                  <a:cubicBezTo>
                    <a:pt x="3" y="1"/>
                    <a:pt x="2" y="1"/>
                    <a:pt x="1" y="1"/>
                  </a:cubicBezTo>
                  <a:cubicBezTo>
                    <a:pt x="0" y="5"/>
                    <a:pt x="0" y="5"/>
                    <a:pt x="0" y="5"/>
                  </a:cubicBezTo>
                  <a:cubicBezTo>
                    <a:pt x="0" y="287"/>
                    <a:pt x="0" y="287"/>
                    <a:pt x="0" y="287"/>
                  </a:cubicBezTo>
                  <a:cubicBezTo>
                    <a:pt x="5" y="289"/>
                    <a:pt x="10" y="292"/>
                    <a:pt x="14" y="295"/>
                  </a:cubicBezTo>
                  <a:cubicBezTo>
                    <a:pt x="0" y="295"/>
                    <a:pt x="0" y="295"/>
                    <a:pt x="0" y="295"/>
                  </a:cubicBezTo>
                  <a:cubicBezTo>
                    <a:pt x="24" y="295"/>
                    <a:pt x="24" y="295"/>
                    <a:pt x="24" y="295"/>
                  </a:cubicBezTo>
                  <a:cubicBezTo>
                    <a:pt x="11" y="0"/>
                    <a:pt x="11" y="0"/>
                    <a:pt x="11" y="0"/>
                  </a:cubicBezTo>
                </a:path>
              </a:pathLst>
            </a:custGeom>
            <a:solidFill>
              <a:srgbClr val="D18A5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218" name="Google Shape;5218;p15"/>
            <p:cNvSpPr/>
            <p:nvPr/>
          </p:nvSpPr>
          <p:spPr>
            <a:xfrm>
              <a:off x="1801908" y="4258294"/>
              <a:ext cx="205536" cy="694569"/>
            </a:xfrm>
            <a:custGeom>
              <a:rect b="b" l="l" r="r" t="t"/>
              <a:pathLst>
                <a:path extrusionOk="0" h="157" w="49">
                  <a:moveTo>
                    <a:pt x="2" y="0"/>
                  </a:moveTo>
                  <a:cubicBezTo>
                    <a:pt x="0" y="155"/>
                    <a:pt x="0" y="155"/>
                    <a:pt x="0" y="155"/>
                  </a:cubicBezTo>
                  <a:cubicBezTo>
                    <a:pt x="2" y="155"/>
                    <a:pt x="4" y="154"/>
                    <a:pt x="6" y="154"/>
                  </a:cubicBezTo>
                  <a:cubicBezTo>
                    <a:pt x="10" y="154"/>
                    <a:pt x="13" y="155"/>
                    <a:pt x="16" y="157"/>
                  </a:cubicBezTo>
                  <a:cubicBezTo>
                    <a:pt x="22" y="124"/>
                    <a:pt x="22" y="124"/>
                    <a:pt x="22" y="124"/>
                  </a:cubicBezTo>
                  <a:cubicBezTo>
                    <a:pt x="32" y="132"/>
                    <a:pt x="32" y="132"/>
                    <a:pt x="32" y="132"/>
                  </a:cubicBezTo>
                  <a:cubicBezTo>
                    <a:pt x="33" y="130"/>
                    <a:pt x="33" y="130"/>
                    <a:pt x="33" y="130"/>
                  </a:cubicBezTo>
                  <a:cubicBezTo>
                    <a:pt x="34" y="129"/>
                    <a:pt x="34" y="129"/>
                    <a:pt x="34" y="129"/>
                  </a:cubicBezTo>
                  <a:cubicBezTo>
                    <a:pt x="34" y="129"/>
                    <a:pt x="34" y="129"/>
                    <a:pt x="34" y="129"/>
                  </a:cubicBezTo>
                  <a:cubicBezTo>
                    <a:pt x="32" y="110"/>
                    <a:pt x="32" y="110"/>
                    <a:pt x="32" y="110"/>
                  </a:cubicBezTo>
                  <a:cubicBezTo>
                    <a:pt x="29" y="110"/>
                    <a:pt x="29" y="110"/>
                    <a:pt x="29" y="110"/>
                  </a:cubicBezTo>
                  <a:cubicBezTo>
                    <a:pt x="32" y="107"/>
                    <a:pt x="32" y="107"/>
                    <a:pt x="32" y="107"/>
                  </a:cubicBezTo>
                  <a:cubicBezTo>
                    <a:pt x="31" y="97"/>
                    <a:pt x="31" y="97"/>
                    <a:pt x="31" y="97"/>
                  </a:cubicBezTo>
                  <a:cubicBezTo>
                    <a:pt x="37" y="102"/>
                    <a:pt x="37" y="102"/>
                    <a:pt x="37" y="102"/>
                  </a:cubicBezTo>
                  <a:cubicBezTo>
                    <a:pt x="38" y="101"/>
                    <a:pt x="38" y="101"/>
                    <a:pt x="38" y="101"/>
                  </a:cubicBezTo>
                  <a:cubicBezTo>
                    <a:pt x="45" y="95"/>
                    <a:pt x="45" y="95"/>
                    <a:pt x="45" y="95"/>
                  </a:cubicBezTo>
                  <a:cubicBezTo>
                    <a:pt x="43" y="81"/>
                    <a:pt x="43" y="81"/>
                    <a:pt x="43" y="81"/>
                  </a:cubicBezTo>
                  <a:cubicBezTo>
                    <a:pt x="49" y="78"/>
                    <a:pt x="49" y="78"/>
                    <a:pt x="49" y="78"/>
                  </a:cubicBezTo>
                  <a:cubicBezTo>
                    <a:pt x="49" y="78"/>
                    <a:pt x="49" y="78"/>
                    <a:pt x="49" y="78"/>
                  </a:cubicBezTo>
                  <a:cubicBezTo>
                    <a:pt x="49" y="78"/>
                    <a:pt x="49" y="78"/>
                    <a:pt x="49" y="78"/>
                  </a:cubicBezTo>
                  <a:cubicBezTo>
                    <a:pt x="2" y="0"/>
                    <a:pt x="2" y="0"/>
                    <a:pt x="2" y="0"/>
                  </a:cubicBezTo>
                </a:path>
              </a:pathLst>
            </a:custGeom>
            <a:solidFill>
              <a:srgbClr val="8ECB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219" name="Google Shape;5219;p15"/>
            <p:cNvSpPr/>
            <p:nvPr/>
          </p:nvSpPr>
          <p:spPr>
            <a:xfrm>
              <a:off x="1775921" y="4258294"/>
              <a:ext cx="35437" cy="704019"/>
            </a:xfrm>
            <a:custGeom>
              <a:rect b="b" l="l" r="r" t="t"/>
              <a:pathLst>
                <a:path extrusionOk="0" h="159" w="8">
                  <a:moveTo>
                    <a:pt x="8" y="0"/>
                  </a:moveTo>
                  <a:cubicBezTo>
                    <a:pt x="8" y="0"/>
                    <a:pt x="8" y="0"/>
                    <a:pt x="8" y="0"/>
                  </a:cubicBezTo>
                  <a:cubicBezTo>
                    <a:pt x="0" y="11"/>
                    <a:pt x="0" y="11"/>
                    <a:pt x="0" y="11"/>
                  </a:cubicBezTo>
                  <a:cubicBezTo>
                    <a:pt x="0" y="159"/>
                    <a:pt x="0" y="159"/>
                    <a:pt x="0" y="159"/>
                  </a:cubicBezTo>
                  <a:cubicBezTo>
                    <a:pt x="2" y="157"/>
                    <a:pt x="4" y="156"/>
                    <a:pt x="6" y="155"/>
                  </a:cubicBezTo>
                  <a:cubicBezTo>
                    <a:pt x="8" y="0"/>
                    <a:pt x="8" y="0"/>
                    <a:pt x="8" y="0"/>
                  </a:cubicBezTo>
                </a:path>
              </a:pathLst>
            </a:custGeom>
            <a:solidFill>
              <a:srgbClr val="7AB6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220" name="Google Shape;5220;p15"/>
            <p:cNvSpPr/>
            <p:nvPr/>
          </p:nvSpPr>
          <p:spPr>
            <a:xfrm>
              <a:off x="1948382" y="5082799"/>
              <a:ext cx="519746" cy="399259"/>
            </a:xfrm>
            <a:custGeom>
              <a:rect b="b" l="l" r="r" t="t"/>
              <a:pathLst>
                <a:path extrusionOk="0" h="90" w="124">
                  <a:moveTo>
                    <a:pt x="1" y="0"/>
                  </a:moveTo>
                  <a:cubicBezTo>
                    <a:pt x="0" y="1"/>
                    <a:pt x="0" y="1"/>
                    <a:pt x="0" y="1"/>
                  </a:cubicBezTo>
                  <a:cubicBezTo>
                    <a:pt x="9" y="8"/>
                    <a:pt x="12" y="21"/>
                    <a:pt x="8" y="32"/>
                  </a:cubicBezTo>
                  <a:cubicBezTo>
                    <a:pt x="124" y="90"/>
                    <a:pt x="124" y="90"/>
                    <a:pt x="124" y="90"/>
                  </a:cubicBezTo>
                  <a:cubicBezTo>
                    <a:pt x="102" y="26"/>
                    <a:pt x="102" y="26"/>
                    <a:pt x="102" y="26"/>
                  </a:cubicBezTo>
                  <a:cubicBezTo>
                    <a:pt x="84" y="38"/>
                    <a:pt x="84" y="38"/>
                    <a:pt x="84" y="38"/>
                  </a:cubicBezTo>
                  <a:cubicBezTo>
                    <a:pt x="65" y="16"/>
                    <a:pt x="65" y="16"/>
                    <a:pt x="65" y="16"/>
                  </a:cubicBezTo>
                  <a:cubicBezTo>
                    <a:pt x="63" y="36"/>
                    <a:pt x="63" y="36"/>
                    <a:pt x="63" y="36"/>
                  </a:cubicBezTo>
                  <a:cubicBezTo>
                    <a:pt x="39" y="8"/>
                    <a:pt x="39" y="8"/>
                    <a:pt x="39" y="8"/>
                  </a:cubicBezTo>
                  <a:cubicBezTo>
                    <a:pt x="38" y="24"/>
                    <a:pt x="38" y="24"/>
                    <a:pt x="38" y="24"/>
                  </a:cubicBezTo>
                  <a:cubicBezTo>
                    <a:pt x="1" y="0"/>
                    <a:pt x="1" y="0"/>
                    <a:pt x="1" y="0"/>
                  </a:cubicBezTo>
                </a:path>
              </a:pathLst>
            </a:custGeom>
            <a:solidFill>
              <a:srgbClr val="8ECB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221" name="Google Shape;5221;p15"/>
            <p:cNvSpPr/>
            <p:nvPr/>
          </p:nvSpPr>
          <p:spPr>
            <a:xfrm>
              <a:off x="1834983" y="5224548"/>
              <a:ext cx="633145" cy="380359"/>
            </a:xfrm>
            <a:custGeom>
              <a:rect b="b" l="l" r="r" t="t"/>
              <a:pathLst>
                <a:path extrusionOk="0" h="86" w="151">
                  <a:moveTo>
                    <a:pt x="35" y="0"/>
                  </a:moveTo>
                  <a:cubicBezTo>
                    <a:pt x="32" y="11"/>
                    <a:pt x="24" y="19"/>
                    <a:pt x="10" y="19"/>
                  </a:cubicBezTo>
                  <a:cubicBezTo>
                    <a:pt x="9" y="19"/>
                    <a:pt x="7" y="19"/>
                    <a:pt x="6" y="19"/>
                  </a:cubicBezTo>
                  <a:cubicBezTo>
                    <a:pt x="5" y="22"/>
                    <a:pt x="3" y="25"/>
                    <a:pt x="0" y="27"/>
                  </a:cubicBezTo>
                  <a:cubicBezTo>
                    <a:pt x="12" y="44"/>
                    <a:pt x="12" y="44"/>
                    <a:pt x="12" y="44"/>
                  </a:cubicBezTo>
                  <a:cubicBezTo>
                    <a:pt x="21" y="24"/>
                    <a:pt x="21" y="24"/>
                    <a:pt x="21" y="24"/>
                  </a:cubicBezTo>
                  <a:cubicBezTo>
                    <a:pt x="38" y="73"/>
                    <a:pt x="38" y="73"/>
                    <a:pt x="38" y="73"/>
                  </a:cubicBezTo>
                  <a:cubicBezTo>
                    <a:pt x="50" y="48"/>
                    <a:pt x="50" y="48"/>
                    <a:pt x="50" y="48"/>
                  </a:cubicBezTo>
                  <a:cubicBezTo>
                    <a:pt x="63" y="86"/>
                    <a:pt x="63" y="86"/>
                    <a:pt x="63" y="86"/>
                  </a:cubicBezTo>
                  <a:cubicBezTo>
                    <a:pt x="151" y="58"/>
                    <a:pt x="151" y="58"/>
                    <a:pt x="151" y="58"/>
                  </a:cubicBezTo>
                  <a:cubicBezTo>
                    <a:pt x="35" y="0"/>
                    <a:pt x="35" y="0"/>
                    <a:pt x="35" y="0"/>
                  </a:cubicBezTo>
                </a:path>
              </a:pathLst>
            </a:custGeom>
            <a:solidFill>
              <a:srgbClr val="7AB6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222" name="Google Shape;5222;p15"/>
            <p:cNvSpPr/>
            <p:nvPr/>
          </p:nvSpPr>
          <p:spPr>
            <a:xfrm>
              <a:off x="1868058" y="4487455"/>
              <a:ext cx="444146" cy="489033"/>
            </a:xfrm>
            <a:custGeom>
              <a:rect b="b" l="l" r="r" t="t"/>
              <a:pathLst>
                <a:path extrusionOk="0" h="110" w="106">
                  <a:moveTo>
                    <a:pt x="106" y="0"/>
                  </a:moveTo>
                  <a:cubicBezTo>
                    <a:pt x="33" y="26"/>
                    <a:pt x="33" y="26"/>
                    <a:pt x="33" y="26"/>
                  </a:cubicBezTo>
                  <a:cubicBezTo>
                    <a:pt x="27" y="29"/>
                    <a:pt x="27" y="29"/>
                    <a:pt x="27" y="29"/>
                  </a:cubicBezTo>
                  <a:cubicBezTo>
                    <a:pt x="29" y="43"/>
                    <a:pt x="29" y="43"/>
                    <a:pt x="29" y="43"/>
                  </a:cubicBezTo>
                  <a:cubicBezTo>
                    <a:pt x="29" y="43"/>
                    <a:pt x="29" y="43"/>
                    <a:pt x="29" y="43"/>
                  </a:cubicBezTo>
                  <a:cubicBezTo>
                    <a:pt x="29" y="43"/>
                    <a:pt x="29" y="43"/>
                    <a:pt x="29" y="43"/>
                  </a:cubicBezTo>
                  <a:cubicBezTo>
                    <a:pt x="30" y="58"/>
                    <a:pt x="30" y="58"/>
                    <a:pt x="30" y="58"/>
                  </a:cubicBezTo>
                  <a:cubicBezTo>
                    <a:pt x="21" y="50"/>
                    <a:pt x="21" y="50"/>
                    <a:pt x="21" y="50"/>
                  </a:cubicBezTo>
                  <a:cubicBezTo>
                    <a:pt x="21" y="50"/>
                    <a:pt x="21" y="50"/>
                    <a:pt x="21" y="50"/>
                  </a:cubicBezTo>
                  <a:cubicBezTo>
                    <a:pt x="15" y="45"/>
                    <a:pt x="15" y="45"/>
                    <a:pt x="15" y="45"/>
                  </a:cubicBezTo>
                  <a:cubicBezTo>
                    <a:pt x="16" y="55"/>
                    <a:pt x="16" y="55"/>
                    <a:pt x="16" y="55"/>
                  </a:cubicBezTo>
                  <a:cubicBezTo>
                    <a:pt x="16" y="58"/>
                    <a:pt x="16" y="58"/>
                    <a:pt x="16" y="58"/>
                  </a:cubicBezTo>
                  <a:cubicBezTo>
                    <a:pt x="16" y="58"/>
                    <a:pt x="16" y="58"/>
                    <a:pt x="16" y="58"/>
                  </a:cubicBezTo>
                  <a:cubicBezTo>
                    <a:pt x="16" y="58"/>
                    <a:pt x="16" y="58"/>
                    <a:pt x="16" y="58"/>
                  </a:cubicBezTo>
                  <a:cubicBezTo>
                    <a:pt x="18" y="77"/>
                    <a:pt x="18" y="77"/>
                    <a:pt x="18" y="77"/>
                  </a:cubicBezTo>
                  <a:cubicBezTo>
                    <a:pt x="19" y="82"/>
                    <a:pt x="19" y="82"/>
                    <a:pt x="19" y="82"/>
                  </a:cubicBezTo>
                  <a:cubicBezTo>
                    <a:pt x="16" y="80"/>
                    <a:pt x="16" y="80"/>
                    <a:pt x="16" y="80"/>
                  </a:cubicBezTo>
                  <a:cubicBezTo>
                    <a:pt x="16" y="80"/>
                    <a:pt x="16" y="80"/>
                    <a:pt x="16" y="80"/>
                  </a:cubicBezTo>
                  <a:cubicBezTo>
                    <a:pt x="16" y="80"/>
                    <a:pt x="16" y="80"/>
                    <a:pt x="16" y="80"/>
                  </a:cubicBezTo>
                  <a:cubicBezTo>
                    <a:pt x="6" y="72"/>
                    <a:pt x="6" y="72"/>
                    <a:pt x="6" y="72"/>
                  </a:cubicBezTo>
                  <a:cubicBezTo>
                    <a:pt x="0" y="105"/>
                    <a:pt x="0" y="105"/>
                    <a:pt x="0" y="105"/>
                  </a:cubicBezTo>
                  <a:cubicBezTo>
                    <a:pt x="2" y="106"/>
                    <a:pt x="4" y="108"/>
                    <a:pt x="5" y="110"/>
                  </a:cubicBezTo>
                  <a:cubicBezTo>
                    <a:pt x="26" y="101"/>
                    <a:pt x="26" y="101"/>
                    <a:pt x="26" y="101"/>
                  </a:cubicBezTo>
                  <a:cubicBezTo>
                    <a:pt x="106" y="0"/>
                    <a:pt x="106" y="0"/>
                    <a:pt x="106" y="0"/>
                  </a:cubicBezTo>
                </a:path>
              </a:pathLst>
            </a:custGeom>
            <a:solidFill>
              <a:srgbClr val="8ECB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223" name="Google Shape;5223;p15"/>
            <p:cNvSpPr/>
            <p:nvPr/>
          </p:nvSpPr>
          <p:spPr>
            <a:xfrm>
              <a:off x="1894045" y="4487455"/>
              <a:ext cx="418159" cy="600070"/>
            </a:xfrm>
            <a:custGeom>
              <a:rect b="b" l="l" r="r" t="t"/>
              <a:pathLst>
                <a:path extrusionOk="0" h="135" w="100">
                  <a:moveTo>
                    <a:pt x="1" y="126"/>
                  </a:moveTo>
                  <a:cubicBezTo>
                    <a:pt x="1" y="127"/>
                    <a:pt x="1" y="128"/>
                    <a:pt x="0" y="130"/>
                  </a:cubicBezTo>
                  <a:cubicBezTo>
                    <a:pt x="5" y="130"/>
                    <a:pt x="9" y="132"/>
                    <a:pt x="13" y="135"/>
                  </a:cubicBezTo>
                  <a:cubicBezTo>
                    <a:pt x="14" y="134"/>
                    <a:pt x="14" y="134"/>
                    <a:pt x="14" y="134"/>
                  </a:cubicBezTo>
                  <a:cubicBezTo>
                    <a:pt x="1" y="126"/>
                    <a:pt x="1" y="126"/>
                    <a:pt x="1" y="126"/>
                  </a:cubicBezTo>
                  <a:moveTo>
                    <a:pt x="100" y="0"/>
                  </a:moveTo>
                  <a:cubicBezTo>
                    <a:pt x="20" y="101"/>
                    <a:pt x="20" y="101"/>
                    <a:pt x="20" y="101"/>
                  </a:cubicBezTo>
                  <a:cubicBezTo>
                    <a:pt x="55" y="86"/>
                    <a:pt x="55" y="86"/>
                    <a:pt x="55" y="86"/>
                  </a:cubicBezTo>
                  <a:cubicBezTo>
                    <a:pt x="54" y="102"/>
                    <a:pt x="54" y="102"/>
                    <a:pt x="54" y="102"/>
                  </a:cubicBezTo>
                  <a:cubicBezTo>
                    <a:pt x="66" y="91"/>
                    <a:pt x="66" y="91"/>
                    <a:pt x="66" y="91"/>
                  </a:cubicBezTo>
                  <a:cubicBezTo>
                    <a:pt x="66" y="90"/>
                    <a:pt x="66" y="90"/>
                    <a:pt x="66" y="90"/>
                  </a:cubicBezTo>
                  <a:cubicBezTo>
                    <a:pt x="67" y="90"/>
                    <a:pt x="67" y="90"/>
                    <a:pt x="67" y="90"/>
                  </a:cubicBezTo>
                  <a:cubicBezTo>
                    <a:pt x="81" y="77"/>
                    <a:pt x="81" y="77"/>
                    <a:pt x="81" y="77"/>
                  </a:cubicBezTo>
                  <a:cubicBezTo>
                    <a:pt x="81" y="89"/>
                    <a:pt x="81" y="89"/>
                    <a:pt x="81" y="89"/>
                  </a:cubicBezTo>
                  <a:cubicBezTo>
                    <a:pt x="91" y="88"/>
                    <a:pt x="91" y="88"/>
                    <a:pt x="91" y="88"/>
                  </a:cubicBezTo>
                  <a:cubicBezTo>
                    <a:pt x="95" y="84"/>
                    <a:pt x="95" y="84"/>
                    <a:pt x="95" y="84"/>
                  </a:cubicBezTo>
                  <a:cubicBezTo>
                    <a:pt x="100" y="0"/>
                    <a:pt x="100" y="0"/>
                    <a:pt x="100" y="0"/>
                  </a:cubicBezTo>
                </a:path>
              </a:pathLst>
            </a:custGeom>
            <a:solidFill>
              <a:srgbClr val="7AB6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224" name="Google Shape;5224;p15"/>
            <p:cNvSpPr/>
            <p:nvPr/>
          </p:nvSpPr>
          <p:spPr>
            <a:xfrm>
              <a:off x="1889320" y="4830014"/>
              <a:ext cx="720556" cy="212623"/>
            </a:xfrm>
            <a:custGeom>
              <a:rect b="b" l="l" r="r" t="t"/>
              <a:pathLst>
                <a:path extrusionOk="0" h="48" w="172">
                  <a:moveTo>
                    <a:pt x="82" y="0"/>
                  </a:moveTo>
                  <a:cubicBezTo>
                    <a:pt x="68" y="13"/>
                    <a:pt x="68" y="13"/>
                    <a:pt x="68" y="13"/>
                  </a:cubicBezTo>
                  <a:cubicBezTo>
                    <a:pt x="67" y="14"/>
                    <a:pt x="67" y="14"/>
                    <a:pt x="67" y="14"/>
                  </a:cubicBezTo>
                  <a:cubicBezTo>
                    <a:pt x="55" y="25"/>
                    <a:pt x="55" y="25"/>
                    <a:pt x="55" y="25"/>
                  </a:cubicBezTo>
                  <a:cubicBezTo>
                    <a:pt x="56" y="9"/>
                    <a:pt x="56" y="9"/>
                    <a:pt x="56" y="9"/>
                  </a:cubicBezTo>
                  <a:cubicBezTo>
                    <a:pt x="21" y="24"/>
                    <a:pt x="21" y="24"/>
                    <a:pt x="21" y="24"/>
                  </a:cubicBezTo>
                  <a:cubicBezTo>
                    <a:pt x="0" y="33"/>
                    <a:pt x="0" y="33"/>
                    <a:pt x="0" y="33"/>
                  </a:cubicBezTo>
                  <a:cubicBezTo>
                    <a:pt x="1" y="35"/>
                    <a:pt x="2" y="38"/>
                    <a:pt x="2" y="40"/>
                  </a:cubicBezTo>
                  <a:cubicBezTo>
                    <a:pt x="172" y="48"/>
                    <a:pt x="172" y="48"/>
                    <a:pt x="172" y="48"/>
                  </a:cubicBezTo>
                  <a:cubicBezTo>
                    <a:pt x="103" y="1"/>
                    <a:pt x="103" y="1"/>
                    <a:pt x="103" y="1"/>
                  </a:cubicBezTo>
                  <a:cubicBezTo>
                    <a:pt x="96" y="7"/>
                    <a:pt x="96" y="7"/>
                    <a:pt x="96" y="7"/>
                  </a:cubicBezTo>
                  <a:cubicBezTo>
                    <a:pt x="92" y="11"/>
                    <a:pt x="92" y="11"/>
                    <a:pt x="92" y="11"/>
                  </a:cubicBezTo>
                  <a:cubicBezTo>
                    <a:pt x="81" y="20"/>
                    <a:pt x="81" y="20"/>
                    <a:pt x="81" y="20"/>
                  </a:cubicBezTo>
                  <a:cubicBezTo>
                    <a:pt x="82" y="12"/>
                    <a:pt x="82" y="12"/>
                    <a:pt x="82" y="12"/>
                  </a:cubicBezTo>
                  <a:cubicBezTo>
                    <a:pt x="82" y="0"/>
                    <a:pt x="82" y="0"/>
                    <a:pt x="82" y="0"/>
                  </a:cubicBezTo>
                </a:path>
              </a:pathLst>
            </a:custGeom>
            <a:solidFill>
              <a:srgbClr val="8ECB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225" name="Google Shape;5225;p15"/>
            <p:cNvSpPr/>
            <p:nvPr/>
          </p:nvSpPr>
          <p:spPr>
            <a:xfrm>
              <a:off x="1898770" y="5007200"/>
              <a:ext cx="711107" cy="243335"/>
            </a:xfrm>
            <a:custGeom>
              <a:rect b="b" l="l" r="r" t="t"/>
              <a:pathLst>
                <a:path extrusionOk="0" h="55" w="170">
                  <a:moveTo>
                    <a:pt x="0" y="0"/>
                  </a:moveTo>
                  <a:cubicBezTo>
                    <a:pt x="1" y="3"/>
                    <a:pt x="1" y="6"/>
                    <a:pt x="0" y="9"/>
                  </a:cubicBezTo>
                  <a:cubicBezTo>
                    <a:pt x="13" y="17"/>
                    <a:pt x="13" y="17"/>
                    <a:pt x="13" y="17"/>
                  </a:cubicBezTo>
                  <a:cubicBezTo>
                    <a:pt x="50" y="41"/>
                    <a:pt x="50" y="41"/>
                    <a:pt x="50" y="41"/>
                  </a:cubicBezTo>
                  <a:cubicBezTo>
                    <a:pt x="51" y="25"/>
                    <a:pt x="51" y="25"/>
                    <a:pt x="51" y="25"/>
                  </a:cubicBezTo>
                  <a:cubicBezTo>
                    <a:pt x="75" y="53"/>
                    <a:pt x="75" y="53"/>
                    <a:pt x="75" y="53"/>
                  </a:cubicBezTo>
                  <a:cubicBezTo>
                    <a:pt x="77" y="33"/>
                    <a:pt x="77" y="33"/>
                    <a:pt x="77" y="33"/>
                  </a:cubicBezTo>
                  <a:cubicBezTo>
                    <a:pt x="96" y="55"/>
                    <a:pt x="96" y="55"/>
                    <a:pt x="96" y="55"/>
                  </a:cubicBezTo>
                  <a:cubicBezTo>
                    <a:pt x="114" y="43"/>
                    <a:pt x="114" y="43"/>
                    <a:pt x="114" y="43"/>
                  </a:cubicBezTo>
                  <a:cubicBezTo>
                    <a:pt x="170" y="8"/>
                    <a:pt x="170" y="8"/>
                    <a:pt x="170" y="8"/>
                  </a:cubicBezTo>
                  <a:cubicBezTo>
                    <a:pt x="0" y="0"/>
                    <a:pt x="0" y="0"/>
                    <a:pt x="0" y="0"/>
                  </a:cubicBezTo>
                </a:path>
              </a:pathLst>
            </a:custGeom>
            <a:solidFill>
              <a:srgbClr val="7AB6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226" name="Google Shape;5226;p15"/>
            <p:cNvSpPr/>
            <p:nvPr/>
          </p:nvSpPr>
          <p:spPr>
            <a:xfrm>
              <a:off x="1775921" y="5352122"/>
              <a:ext cx="4725" cy="18900"/>
            </a:xfrm>
            <a:custGeom>
              <a:rect b="b" l="l" r="r" t="t"/>
              <a:pathLst>
                <a:path extrusionOk="0" h="4" w="1">
                  <a:moveTo>
                    <a:pt x="0" y="0"/>
                  </a:moveTo>
                  <a:cubicBezTo>
                    <a:pt x="0" y="4"/>
                    <a:pt x="0" y="4"/>
                    <a:pt x="0" y="4"/>
                  </a:cubicBezTo>
                  <a:cubicBezTo>
                    <a:pt x="1" y="0"/>
                    <a:pt x="1" y="0"/>
                    <a:pt x="1" y="0"/>
                  </a:cubicBezTo>
                  <a:cubicBezTo>
                    <a:pt x="1" y="0"/>
                    <a:pt x="0" y="0"/>
                    <a:pt x="0" y="0"/>
                  </a:cubicBezTo>
                </a:path>
              </a:pathLst>
            </a:custGeom>
            <a:solidFill>
              <a:srgbClr val="7AB6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227" name="Google Shape;5227;p15"/>
            <p:cNvSpPr/>
            <p:nvPr/>
          </p:nvSpPr>
          <p:spPr>
            <a:xfrm>
              <a:off x="1775921" y="4941051"/>
              <a:ext cx="222073" cy="411071"/>
            </a:xfrm>
            <a:custGeom>
              <a:rect b="b" l="l" r="r" t="t"/>
              <a:pathLst>
                <a:path extrusionOk="0" h="93" w="53">
                  <a:moveTo>
                    <a:pt x="12" y="0"/>
                  </a:moveTo>
                  <a:cubicBezTo>
                    <a:pt x="10" y="0"/>
                    <a:pt x="8" y="1"/>
                    <a:pt x="6" y="1"/>
                  </a:cubicBezTo>
                  <a:cubicBezTo>
                    <a:pt x="6" y="1"/>
                    <a:pt x="6" y="1"/>
                    <a:pt x="6" y="1"/>
                  </a:cubicBezTo>
                  <a:cubicBezTo>
                    <a:pt x="4" y="2"/>
                    <a:pt x="2" y="3"/>
                    <a:pt x="0" y="5"/>
                  </a:cubicBezTo>
                  <a:cubicBezTo>
                    <a:pt x="0" y="93"/>
                    <a:pt x="0" y="93"/>
                    <a:pt x="0" y="93"/>
                  </a:cubicBezTo>
                  <a:cubicBezTo>
                    <a:pt x="0" y="93"/>
                    <a:pt x="1" y="93"/>
                    <a:pt x="1" y="93"/>
                  </a:cubicBezTo>
                  <a:cubicBezTo>
                    <a:pt x="2" y="93"/>
                    <a:pt x="3" y="93"/>
                    <a:pt x="4" y="93"/>
                  </a:cubicBezTo>
                  <a:cubicBezTo>
                    <a:pt x="7" y="93"/>
                    <a:pt x="9" y="93"/>
                    <a:pt x="11" y="92"/>
                  </a:cubicBezTo>
                  <a:cubicBezTo>
                    <a:pt x="11" y="92"/>
                    <a:pt x="11" y="92"/>
                    <a:pt x="11" y="92"/>
                  </a:cubicBezTo>
                  <a:cubicBezTo>
                    <a:pt x="12" y="91"/>
                    <a:pt x="13" y="91"/>
                    <a:pt x="14" y="91"/>
                  </a:cubicBezTo>
                  <a:cubicBezTo>
                    <a:pt x="14" y="91"/>
                    <a:pt x="14" y="91"/>
                    <a:pt x="14" y="91"/>
                  </a:cubicBezTo>
                  <a:cubicBezTo>
                    <a:pt x="14" y="91"/>
                    <a:pt x="14" y="91"/>
                    <a:pt x="14" y="91"/>
                  </a:cubicBezTo>
                  <a:cubicBezTo>
                    <a:pt x="17" y="89"/>
                    <a:pt x="19" y="86"/>
                    <a:pt x="20" y="83"/>
                  </a:cubicBezTo>
                  <a:cubicBezTo>
                    <a:pt x="21" y="83"/>
                    <a:pt x="23" y="83"/>
                    <a:pt x="24" y="83"/>
                  </a:cubicBezTo>
                  <a:cubicBezTo>
                    <a:pt x="38" y="83"/>
                    <a:pt x="46" y="75"/>
                    <a:pt x="49" y="64"/>
                  </a:cubicBezTo>
                  <a:cubicBezTo>
                    <a:pt x="53" y="53"/>
                    <a:pt x="50" y="40"/>
                    <a:pt x="41" y="33"/>
                  </a:cubicBezTo>
                  <a:cubicBezTo>
                    <a:pt x="37" y="30"/>
                    <a:pt x="33" y="28"/>
                    <a:pt x="28" y="28"/>
                  </a:cubicBezTo>
                  <a:cubicBezTo>
                    <a:pt x="29" y="26"/>
                    <a:pt x="29" y="25"/>
                    <a:pt x="29" y="24"/>
                  </a:cubicBezTo>
                  <a:cubicBezTo>
                    <a:pt x="30" y="21"/>
                    <a:pt x="30" y="18"/>
                    <a:pt x="29" y="15"/>
                  </a:cubicBezTo>
                  <a:cubicBezTo>
                    <a:pt x="29" y="13"/>
                    <a:pt x="28" y="10"/>
                    <a:pt x="27" y="8"/>
                  </a:cubicBezTo>
                  <a:cubicBezTo>
                    <a:pt x="26" y="6"/>
                    <a:pt x="24" y="4"/>
                    <a:pt x="22" y="3"/>
                  </a:cubicBezTo>
                  <a:cubicBezTo>
                    <a:pt x="19" y="1"/>
                    <a:pt x="16" y="0"/>
                    <a:pt x="12" y="0"/>
                  </a:cubicBezTo>
                </a:path>
              </a:pathLst>
            </a:custGeom>
            <a:solidFill>
              <a:srgbClr val="A9754A"/>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228" name="Google Shape;5228;p15"/>
            <p:cNvSpPr/>
            <p:nvPr/>
          </p:nvSpPr>
          <p:spPr>
            <a:xfrm>
              <a:off x="967953" y="6606599"/>
              <a:ext cx="274048" cy="49612"/>
            </a:xfrm>
            <a:custGeom>
              <a:rect b="b" l="l" r="r" t="t"/>
              <a:pathLst>
                <a:path extrusionOk="0" h="11" w="65">
                  <a:moveTo>
                    <a:pt x="65" y="11"/>
                  </a:moveTo>
                  <a:cubicBezTo>
                    <a:pt x="56" y="4"/>
                    <a:pt x="45" y="0"/>
                    <a:pt x="33" y="0"/>
                  </a:cubicBezTo>
                  <a:cubicBezTo>
                    <a:pt x="20" y="0"/>
                    <a:pt x="9" y="4"/>
                    <a:pt x="0" y="11"/>
                  </a:cubicBezTo>
                  <a:lnTo>
                    <a:pt x="65" y="11"/>
                  </a:lnTo>
                  <a:close/>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229" name="Google Shape;5229;p15"/>
            <p:cNvSpPr/>
            <p:nvPr/>
          </p:nvSpPr>
          <p:spPr>
            <a:xfrm>
              <a:off x="1563298" y="6606599"/>
              <a:ext cx="271685" cy="49612"/>
            </a:xfrm>
            <a:custGeom>
              <a:rect b="b" l="l" r="r" t="t"/>
              <a:pathLst>
                <a:path extrusionOk="0" h="11" w="65">
                  <a:moveTo>
                    <a:pt x="65" y="11"/>
                  </a:moveTo>
                  <a:cubicBezTo>
                    <a:pt x="56" y="4"/>
                    <a:pt x="45" y="0"/>
                    <a:pt x="32" y="0"/>
                  </a:cubicBezTo>
                  <a:cubicBezTo>
                    <a:pt x="20" y="0"/>
                    <a:pt x="9" y="4"/>
                    <a:pt x="0" y="11"/>
                  </a:cubicBezTo>
                  <a:cubicBezTo>
                    <a:pt x="65" y="11"/>
                    <a:pt x="65" y="11"/>
                    <a:pt x="65" y="11"/>
                  </a:cubicBezTo>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230" name="Google Shape;5230;p15"/>
            <p:cNvSpPr/>
            <p:nvPr/>
          </p:nvSpPr>
          <p:spPr>
            <a:xfrm>
              <a:off x="1093164" y="6292389"/>
              <a:ext cx="616607" cy="363822"/>
            </a:xfrm>
            <a:custGeom>
              <a:rect b="b" l="l" r="r" t="t"/>
              <a:pathLst>
                <a:path extrusionOk="0" h="82" w="147">
                  <a:moveTo>
                    <a:pt x="146" y="82"/>
                  </a:moveTo>
                  <a:cubicBezTo>
                    <a:pt x="146" y="79"/>
                    <a:pt x="147" y="76"/>
                    <a:pt x="147" y="73"/>
                  </a:cubicBezTo>
                  <a:cubicBezTo>
                    <a:pt x="147" y="33"/>
                    <a:pt x="114" y="0"/>
                    <a:pt x="73" y="0"/>
                  </a:cubicBezTo>
                  <a:cubicBezTo>
                    <a:pt x="33" y="0"/>
                    <a:pt x="0" y="33"/>
                    <a:pt x="0" y="73"/>
                  </a:cubicBezTo>
                  <a:cubicBezTo>
                    <a:pt x="0" y="76"/>
                    <a:pt x="1" y="79"/>
                    <a:pt x="1" y="82"/>
                  </a:cubicBezTo>
                  <a:cubicBezTo>
                    <a:pt x="146" y="82"/>
                    <a:pt x="146" y="82"/>
                    <a:pt x="146" y="82"/>
                  </a:cubicBezTo>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231" name="Google Shape;5231;p15"/>
            <p:cNvSpPr/>
            <p:nvPr/>
          </p:nvSpPr>
          <p:spPr>
            <a:xfrm>
              <a:off x="1178213" y="6443587"/>
              <a:ext cx="129936" cy="137024"/>
            </a:xfrm>
            <a:prstGeom prst="ellipse">
              <a:avLst/>
            </a:pr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232" name="Google Shape;5232;p15"/>
            <p:cNvSpPr/>
            <p:nvPr/>
          </p:nvSpPr>
          <p:spPr>
            <a:xfrm>
              <a:off x="1367212" y="6342001"/>
              <a:ext cx="129936" cy="137024"/>
            </a:xfrm>
            <a:prstGeom prst="ellipse">
              <a:avLst/>
            </a:pr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233" name="Google Shape;5233;p15"/>
            <p:cNvSpPr/>
            <p:nvPr/>
          </p:nvSpPr>
          <p:spPr>
            <a:xfrm>
              <a:off x="1329412" y="6559349"/>
              <a:ext cx="129936" cy="96862"/>
            </a:xfrm>
            <a:custGeom>
              <a:rect b="b" l="l" r="r" t="t"/>
              <a:pathLst>
                <a:path extrusionOk="0" h="22" w="31">
                  <a:moveTo>
                    <a:pt x="29" y="22"/>
                  </a:moveTo>
                  <a:cubicBezTo>
                    <a:pt x="30" y="20"/>
                    <a:pt x="31" y="18"/>
                    <a:pt x="31" y="17"/>
                  </a:cubicBezTo>
                  <a:cubicBezTo>
                    <a:pt x="31" y="8"/>
                    <a:pt x="25" y="1"/>
                    <a:pt x="16" y="0"/>
                  </a:cubicBezTo>
                  <a:cubicBezTo>
                    <a:pt x="8" y="0"/>
                    <a:pt x="0" y="6"/>
                    <a:pt x="0" y="15"/>
                  </a:cubicBezTo>
                  <a:cubicBezTo>
                    <a:pt x="0" y="17"/>
                    <a:pt x="0" y="20"/>
                    <a:pt x="1" y="22"/>
                  </a:cubicBezTo>
                  <a:cubicBezTo>
                    <a:pt x="29" y="22"/>
                    <a:pt x="29" y="22"/>
                    <a:pt x="29" y="22"/>
                  </a:cubicBezTo>
                </a:path>
              </a:pathLst>
            </a:cu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234" name="Google Shape;5234;p15"/>
            <p:cNvSpPr/>
            <p:nvPr/>
          </p:nvSpPr>
          <p:spPr>
            <a:xfrm>
              <a:off x="1518411" y="6493200"/>
              <a:ext cx="141749" cy="153561"/>
            </a:xfrm>
            <a:custGeom>
              <a:rect b="b" l="l" r="r" t="t"/>
              <a:pathLst>
                <a:path extrusionOk="0" h="35" w="34">
                  <a:moveTo>
                    <a:pt x="32" y="14"/>
                  </a:moveTo>
                  <a:cubicBezTo>
                    <a:pt x="34" y="22"/>
                    <a:pt x="29" y="30"/>
                    <a:pt x="21" y="32"/>
                  </a:cubicBezTo>
                  <a:cubicBezTo>
                    <a:pt x="12" y="35"/>
                    <a:pt x="4" y="30"/>
                    <a:pt x="2" y="21"/>
                  </a:cubicBezTo>
                  <a:cubicBezTo>
                    <a:pt x="0" y="13"/>
                    <a:pt x="5" y="4"/>
                    <a:pt x="13" y="2"/>
                  </a:cubicBezTo>
                  <a:cubicBezTo>
                    <a:pt x="21" y="0"/>
                    <a:pt x="30" y="5"/>
                    <a:pt x="32" y="14"/>
                  </a:cubicBezTo>
                </a:path>
              </a:pathLst>
            </a:cu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235" name="Google Shape;5235;p15"/>
            <p:cNvSpPr/>
            <p:nvPr/>
          </p:nvSpPr>
          <p:spPr>
            <a:xfrm>
              <a:off x="1705047" y="6606599"/>
              <a:ext cx="129936" cy="49612"/>
            </a:xfrm>
            <a:custGeom>
              <a:rect b="b" l="l" r="r" t="t"/>
              <a:pathLst>
                <a:path extrusionOk="0" h="11" w="31">
                  <a:moveTo>
                    <a:pt x="1" y="0"/>
                  </a:moveTo>
                  <a:cubicBezTo>
                    <a:pt x="1" y="1"/>
                    <a:pt x="1" y="2"/>
                    <a:pt x="1" y="2"/>
                  </a:cubicBezTo>
                  <a:cubicBezTo>
                    <a:pt x="1" y="5"/>
                    <a:pt x="0" y="8"/>
                    <a:pt x="0" y="11"/>
                  </a:cubicBezTo>
                  <a:cubicBezTo>
                    <a:pt x="31" y="11"/>
                    <a:pt x="31" y="11"/>
                    <a:pt x="31" y="11"/>
                  </a:cubicBezTo>
                  <a:cubicBezTo>
                    <a:pt x="23" y="5"/>
                    <a:pt x="12" y="1"/>
                    <a:pt x="1" y="0"/>
                  </a:cubicBezTo>
                </a:path>
              </a:pathLst>
            </a:custGeom>
            <a:solidFill>
              <a:srgbClr val="8ECB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236" name="Google Shape;5236;p15"/>
            <p:cNvSpPr/>
            <p:nvPr/>
          </p:nvSpPr>
          <p:spPr>
            <a:xfrm>
              <a:off x="1426274" y="6297114"/>
              <a:ext cx="283498" cy="359097"/>
            </a:xfrm>
            <a:custGeom>
              <a:rect b="b" l="l" r="r" t="t"/>
              <a:pathLst>
                <a:path extrusionOk="0" h="81" w="68">
                  <a:moveTo>
                    <a:pt x="39" y="77"/>
                  </a:moveTo>
                  <a:cubicBezTo>
                    <a:pt x="32" y="77"/>
                    <a:pt x="26" y="72"/>
                    <a:pt x="24" y="65"/>
                  </a:cubicBezTo>
                  <a:cubicBezTo>
                    <a:pt x="22" y="57"/>
                    <a:pt x="27" y="48"/>
                    <a:pt x="35" y="46"/>
                  </a:cubicBezTo>
                  <a:cubicBezTo>
                    <a:pt x="36" y="46"/>
                    <a:pt x="38" y="46"/>
                    <a:pt x="39" y="46"/>
                  </a:cubicBezTo>
                  <a:cubicBezTo>
                    <a:pt x="46" y="46"/>
                    <a:pt x="52" y="51"/>
                    <a:pt x="54" y="58"/>
                  </a:cubicBezTo>
                  <a:cubicBezTo>
                    <a:pt x="56" y="66"/>
                    <a:pt x="51" y="74"/>
                    <a:pt x="43" y="76"/>
                  </a:cubicBezTo>
                  <a:cubicBezTo>
                    <a:pt x="41" y="77"/>
                    <a:pt x="40" y="77"/>
                    <a:pt x="39" y="77"/>
                  </a:cubicBezTo>
                  <a:moveTo>
                    <a:pt x="0" y="0"/>
                  </a:moveTo>
                  <a:cubicBezTo>
                    <a:pt x="0" y="10"/>
                    <a:pt x="0" y="10"/>
                    <a:pt x="0" y="10"/>
                  </a:cubicBezTo>
                  <a:cubicBezTo>
                    <a:pt x="0" y="10"/>
                    <a:pt x="1" y="10"/>
                    <a:pt x="1" y="10"/>
                  </a:cubicBezTo>
                  <a:cubicBezTo>
                    <a:pt x="10" y="10"/>
                    <a:pt x="17" y="17"/>
                    <a:pt x="17" y="26"/>
                  </a:cubicBezTo>
                  <a:cubicBezTo>
                    <a:pt x="17" y="34"/>
                    <a:pt x="10" y="41"/>
                    <a:pt x="1" y="41"/>
                  </a:cubicBezTo>
                  <a:cubicBezTo>
                    <a:pt x="1" y="41"/>
                    <a:pt x="0" y="41"/>
                    <a:pt x="0" y="41"/>
                  </a:cubicBezTo>
                  <a:cubicBezTo>
                    <a:pt x="0" y="61"/>
                    <a:pt x="0" y="61"/>
                    <a:pt x="0" y="61"/>
                  </a:cubicBezTo>
                  <a:cubicBezTo>
                    <a:pt x="5" y="64"/>
                    <a:pt x="8" y="69"/>
                    <a:pt x="8" y="76"/>
                  </a:cubicBezTo>
                  <a:cubicBezTo>
                    <a:pt x="8" y="77"/>
                    <a:pt x="7" y="79"/>
                    <a:pt x="6" y="81"/>
                  </a:cubicBezTo>
                  <a:cubicBezTo>
                    <a:pt x="67" y="81"/>
                    <a:pt x="67" y="81"/>
                    <a:pt x="67" y="81"/>
                  </a:cubicBezTo>
                  <a:cubicBezTo>
                    <a:pt x="67" y="78"/>
                    <a:pt x="68" y="75"/>
                    <a:pt x="68" y="72"/>
                  </a:cubicBezTo>
                  <a:cubicBezTo>
                    <a:pt x="68" y="72"/>
                    <a:pt x="68" y="71"/>
                    <a:pt x="68" y="70"/>
                  </a:cubicBezTo>
                  <a:cubicBezTo>
                    <a:pt x="68" y="70"/>
                    <a:pt x="68" y="70"/>
                    <a:pt x="68" y="70"/>
                  </a:cubicBezTo>
                  <a:cubicBezTo>
                    <a:pt x="67" y="33"/>
                    <a:pt x="37" y="2"/>
                    <a:pt x="0" y="0"/>
                  </a:cubicBezTo>
                </a:path>
              </a:pathLst>
            </a:custGeom>
            <a:solidFill>
              <a:srgbClr val="8ECB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237" name="Google Shape;5237;p15"/>
            <p:cNvSpPr/>
            <p:nvPr/>
          </p:nvSpPr>
          <p:spPr>
            <a:xfrm>
              <a:off x="1426274" y="6342001"/>
              <a:ext cx="70874" cy="137024"/>
            </a:xfrm>
            <a:custGeom>
              <a:rect b="b" l="l" r="r" t="t"/>
              <a:pathLst>
                <a:path extrusionOk="0" h="31" w="17">
                  <a:moveTo>
                    <a:pt x="1" y="0"/>
                  </a:moveTo>
                  <a:cubicBezTo>
                    <a:pt x="1" y="0"/>
                    <a:pt x="0" y="0"/>
                    <a:pt x="0" y="0"/>
                  </a:cubicBezTo>
                  <a:cubicBezTo>
                    <a:pt x="0" y="31"/>
                    <a:pt x="0" y="31"/>
                    <a:pt x="0" y="31"/>
                  </a:cubicBezTo>
                  <a:cubicBezTo>
                    <a:pt x="0" y="31"/>
                    <a:pt x="1" y="31"/>
                    <a:pt x="1" y="31"/>
                  </a:cubicBezTo>
                  <a:cubicBezTo>
                    <a:pt x="10" y="31"/>
                    <a:pt x="17" y="24"/>
                    <a:pt x="17" y="16"/>
                  </a:cubicBezTo>
                  <a:cubicBezTo>
                    <a:pt x="17" y="7"/>
                    <a:pt x="10" y="0"/>
                    <a:pt x="1" y="0"/>
                  </a:cubicBezTo>
                </a:path>
              </a:pathLst>
            </a:custGeom>
            <a:solidFill>
              <a:srgbClr val="7AB6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238" name="Google Shape;5238;p15"/>
            <p:cNvSpPr/>
            <p:nvPr/>
          </p:nvSpPr>
          <p:spPr>
            <a:xfrm>
              <a:off x="1426274" y="6568799"/>
              <a:ext cx="33075" cy="87412"/>
            </a:xfrm>
            <a:custGeom>
              <a:rect b="b" l="l" r="r" t="t"/>
              <a:pathLst>
                <a:path extrusionOk="0" h="20" w="8">
                  <a:moveTo>
                    <a:pt x="0" y="0"/>
                  </a:moveTo>
                  <a:cubicBezTo>
                    <a:pt x="0" y="20"/>
                    <a:pt x="0" y="20"/>
                    <a:pt x="0" y="20"/>
                  </a:cubicBezTo>
                  <a:cubicBezTo>
                    <a:pt x="6" y="20"/>
                    <a:pt x="6" y="20"/>
                    <a:pt x="6" y="20"/>
                  </a:cubicBezTo>
                  <a:cubicBezTo>
                    <a:pt x="7" y="18"/>
                    <a:pt x="8" y="16"/>
                    <a:pt x="8" y="15"/>
                  </a:cubicBezTo>
                  <a:cubicBezTo>
                    <a:pt x="8" y="8"/>
                    <a:pt x="5" y="3"/>
                    <a:pt x="0" y="0"/>
                  </a:cubicBezTo>
                </a:path>
              </a:pathLst>
            </a:custGeom>
            <a:solidFill>
              <a:srgbClr val="7AB6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239" name="Google Shape;5239;p15"/>
            <p:cNvSpPr/>
            <p:nvPr/>
          </p:nvSpPr>
          <p:spPr>
            <a:xfrm>
              <a:off x="1518411" y="6500287"/>
              <a:ext cx="141749" cy="139386"/>
            </a:xfrm>
            <a:custGeom>
              <a:rect b="b" l="l" r="r" t="t"/>
              <a:pathLst>
                <a:path extrusionOk="0" h="31" w="34">
                  <a:moveTo>
                    <a:pt x="17" y="0"/>
                  </a:moveTo>
                  <a:cubicBezTo>
                    <a:pt x="16" y="0"/>
                    <a:pt x="14" y="0"/>
                    <a:pt x="13" y="0"/>
                  </a:cubicBezTo>
                  <a:cubicBezTo>
                    <a:pt x="5" y="2"/>
                    <a:pt x="0" y="11"/>
                    <a:pt x="2" y="19"/>
                  </a:cubicBezTo>
                  <a:cubicBezTo>
                    <a:pt x="4" y="26"/>
                    <a:pt x="10" y="31"/>
                    <a:pt x="17" y="31"/>
                  </a:cubicBezTo>
                  <a:cubicBezTo>
                    <a:pt x="18" y="31"/>
                    <a:pt x="19" y="31"/>
                    <a:pt x="21" y="30"/>
                  </a:cubicBezTo>
                  <a:cubicBezTo>
                    <a:pt x="29" y="28"/>
                    <a:pt x="34" y="20"/>
                    <a:pt x="32" y="12"/>
                  </a:cubicBezTo>
                  <a:cubicBezTo>
                    <a:pt x="30" y="5"/>
                    <a:pt x="24" y="0"/>
                    <a:pt x="17" y="0"/>
                  </a:cubicBezTo>
                </a:path>
              </a:pathLst>
            </a:custGeom>
            <a:solidFill>
              <a:srgbClr val="7AB6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240" name="Google Shape;5240;p15"/>
            <p:cNvSpPr/>
            <p:nvPr/>
          </p:nvSpPr>
          <p:spPr>
            <a:xfrm>
              <a:off x="620667" y="4558329"/>
              <a:ext cx="167736" cy="2097882"/>
            </a:xfrm>
            <a:custGeom>
              <a:rect b="b" l="l" r="r" t="t"/>
              <a:pathLst>
                <a:path extrusionOk="0" h="888" w="71">
                  <a:moveTo>
                    <a:pt x="36" y="0"/>
                  </a:moveTo>
                  <a:lnTo>
                    <a:pt x="0" y="888"/>
                  </a:lnTo>
                  <a:lnTo>
                    <a:pt x="71" y="888"/>
                  </a:lnTo>
                  <a:lnTo>
                    <a:pt x="36" y="0"/>
                  </a:lnTo>
                  <a:close/>
                </a:path>
              </a:pathLst>
            </a:custGeom>
            <a:solidFill>
              <a:srgbClr val="C56D27"/>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241" name="Google Shape;5241;p15"/>
            <p:cNvSpPr/>
            <p:nvPr/>
          </p:nvSpPr>
          <p:spPr>
            <a:xfrm>
              <a:off x="620667" y="4558329"/>
              <a:ext cx="167736" cy="2097882"/>
            </a:xfrm>
            <a:custGeom>
              <a:rect b="b" l="l" r="r" t="t"/>
              <a:pathLst>
                <a:path extrusionOk="0" h="888" w="71">
                  <a:moveTo>
                    <a:pt x="36" y="0"/>
                  </a:moveTo>
                  <a:lnTo>
                    <a:pt x="0" y="888"/>
                  </a:lnTo>
                  <a:lnTo>
                    <a:pt x="71" y="888"/>
                  </a:lnTo>
                  <a:lnTo>
                    <a:pt x="36"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242" name="Google Shape;5242;p15"/>
            <p:cNvSpPr/>
            <p:nvPr/>
          </p:nvSpPr>
          <p:spPr>
            <a:xfrm>
              <a:off x="-73902" y="4794577"/>
              <a:ext cx="770169" cy="399259"/>
            </a:xfrm>
            <a:custGeom>
              <a:rect b="b" l="l" r="r" t="t"/>
              <a:pathLst>
                <a:path extrusionOk="0" h="169" w="326">
                  <a:moveTo>
                    <a:pt x="326" y="129"/>
                  </a:moveTo>
                  <a:lnTo>
                    <a:pt x="246" y="52"/>
                  </a:lnTo>
                  <a:lnTo>
                    <a:pt x="237" y="94"/>
                  </a:lnTo>
                  <a:lnTo>
                    <a:pt x="190" y="11"/>
                  </a:lnTo>
                  <a:lnTo>
                    <a:pt x="179" y="64"/>
                  </a:lnTo>
                  <a:lnTo>
                    <a:pt x="140" y="0"/>
                  </a:lnTo>
                  <a:lnTo>
                    <a:pt x="0" y="92"/>
                  </a:lnTo>
                  <a:lnTo>
                    <a:pt x="326" y="169"/>
                  </a:lnTo>
                  <a:lnTo>
                    <a:pt x="326" y="129"/>
                  </a:lnTo>
                  <a:close/>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243" name="Google Shape;5243;p15"/>
            <p:cNvSpPr/>
            <p:nvPr/>
          </p:nvSpPr>
          <p:spPr>
            <a:xfrm>
              <a:off x="-73902" y="5011925"/>
              <a:ext cx="770169" cy="368547"/>
            </a:xfrm>
            <a:custGeom>
              <a:rect b="b" l="l" r="r" t="t"/>
              <a:pathLst>
                <a:path extrusionOk="0" h="156" w="326">
                  <a:moveTo>
                    <a:pt x="310" y="112"/>
                  </a:moveTo>
                  <a:lnTo>
                    <a:pt x="207" y="144"/>
                  </a:lnTo>
                  <a:lnTo>
                    <a:pt x="216" y="103"/>
                  </a:lnTo>
                  <a:lnTo>
                    <a:pt x="138" y="156"/>
                  </a:lnTo>
                  <a:lnTo>
                    <a:pt x="151" y="103"/>
                  </a:lnTo>
                  <a:lnTo>
                    <a:pt x="89" y="144"/>
                  </a:lnTo>
                  <a:lnTo>
                    <a:pt x="0" y="0"/>
                  </a:lnTo>
                  <a:lnTo>
                    <a:pt x="326" y="77"/>
                  </a:lnTo>
                  <a:lnTo>
                    <a:pt x="310" y="112"/>
                  </a:lnTo>
                  <a:close/>
                </a:path>
              </a:pathLst>
            </a:cu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244" name="Google Shape;5244;p15"/>
            <p:cNvSpPr/>
            <p:nvPr/>
          </p:nvSpPr>
          <p:spPr>
            <a:xfrm>
              <a:off x="219046" y="4487455"/>
              <a:ext cx="477221" cy="642594"/>
            </a:xfrm>
            <a:custGeom>
              <a:rect b="b" l="l" r="r" t="t"/>
              <a:pathLst>
                <a:path extrusionOk="0" h="272" w="202">
                  <a:moveTo>
                    <a:pt x="177" y="135"/>
                  </a:moveTo>
                  <a:lnTo>
                    <a:pt x="154" y="154"/>
                  </a:lnTo>
                  <a:lnTo>
                    <a:pt x="161" y="85"/>
                  </a:lnTo>
                  <a:lnTo>
                    <a:pt x="133" y="109"/>
                  </a:lnTo>
                  <a:lnTo>
                    <a:pt x="140" y="55"/>
                  </a:lnTo>
                  <a:lnTo>
                    <a:pt x="0" y="0"/>
                  </a:lnTo>
                  <a:lnTo>
                    <a:pt x="202" y="272"/>
                  </a:lnTo>
                  <a:lnTo>
                    <a:pt x="177" y="135"/>
                  </a:lnTo>
                  <a:close/>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245" name="Google Shape;5245;p15"/>
            <p:cNvSpPr/>
            <p:nvPr/>
          </p:nvSpPr>
          <p:spPr>
            <a:xfrm>
              <a:off x="219046" y="4487455"/>
              <a:ext cx="477221" cy="642594"/>
            </a:xfrm>
            <a:custGeom>
              <a:rect b="b" l="l" r="r" t="t"/>
              <a:pathLst>
                <a:path extrusionOk="0" h="272" w="202">
                  <a:moveTo>
                    <a:pt x="74" y="220"/>
                  </a:moveTo>
                  <a:lnTo>
                    <a:pt x="97" y="201"/>
                  </a:lnTo>
                  <a:lnTo>
                    <a:pt x="32" y="194"/>
                  </a:lnTo>
                  <a:lnTo>
                    <a:pt x="60" y="169"/>
                  </a:lnTo>
                  <a:lnTo>
                    <a:pt x="9" y="164"/>
                  </a:lnTo>
                  <a:lnTo>
                    <a:pt x="0" y="0"/>
                  </a:lnTo>
                  <a:lnTo>
                    <a:pt x="202" y="272"/>
                  </a:lnTo>
                  <a:lnTo>
                    <a:pt x="74" y="220"/>
                  </a:lnTo>
                  <a:close/>
                </a:path>
              </a:pathLst>
            </a:cu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246" name="Google Shape;5246;p15"/>
            <p:cNvSpPr/>
            <p:nvPr/>
          </p:nvSpPr>
          <p:spPr>
            <a:xfrm>
              <a:off x="708079" y="4258294"/>
              <a:ext cx="231523" cy="980429"/>
            </a:xfrm>
            <a:custGeom>
              <a:rect b="b" l="l" r="r" t="t"/>
              <a:pathLst>
                <a:path extrusionOk="0" h="415" w="98">
                  <a:moveTo>
                    <a:pt x="75" y="266"/>
                  </a:moveTo>
                  <a:lnTo>
                    <a:pt x="39" y="266"/>
                  </a:lnTo>
                  <a:lnTo>
                    <a:pt x="96" y="206"/>
                  </a:lnTo>
                  <a:lnTo>
                    <a:pt x="54" y="206"/>
                  </a:lnTo>
                  <a:lnTo>
                    <a:pt x="98" y="161"/>
                  </a:lnTo>
                  <a:lnTo>
                    <a:pt x="6" y="0"/>
                  </a:lnTo>
                  <a:lnTo>
                    <a:pt x="0" y="415"/>
                  </a:lnTo>
                  <a:lnTo>
                    <a:pt x="75" y="266"/>
                  </a:lnTo>
                  <a:close/>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247" name="Google Shape;5247;p15"/>
            <p:cNvSpPr/>
            <p:nvPr/>
          </p:nvSpPr>
          <p:spPr>
            <a:xfrm>
              <a:off x="708079" y="4258294"/>
              <a:ext cx="231523" cy="980429"/>
            </a:xfrm>
            <a:custGeom>
              <a:rect b="b" l="l" r="r" t="t"/>
              <a:pathLst>
                <a:path extrusionOk="0" h="415" w="98">
                  <a:moveTo>
                    <a:pt x="75" y="266"/>
                  </a:moveTo>
                  <a:lnTo>
                    <a:pt x="39" y="266"/>
                  </a:lnTo>
                  <a:lnTo>
                    <a:pt x="96" y="206"/>
                  </a:lnTo>
                  <a:lnTo>
                    <a:pt x="54" y="206"/>
                  </a:lnTo>
                  <a:lnTo>
                    <a:pt x="98" y="161"/>
                  </a:lnTo>
                  <a:lnTo>
                    <a:pt x="6" y="0"/>
                  </a:lnTo>
                  <a:lnTo>
                    <a:pt x="0" y="415"/>
                  </a:lnTo>
                  <a:lnTo>
                    <a:pt x="75" y="266"/>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248" name="Google Shape;5248;p15"/>
            <p:cNvSpPr/>
            <p:nvPr/>
          </p:nvSpPr>
          <p:spPr>
            <a:xfrm>
              <a:off x="467106" y="4258294"/>
              <a:ext cx="255148" cy="980429"/>
            </a:xfrm>
            <a:custGeom>
              <a:rect b="b" l="l" r="r" t="t"/>
              <a:pathLst>
                <a:path extrusionOk="0" h="415" w="108">
                  <a:moveTo>
                    <a:pt x="21" y="264"/>
                  </a:moveTo>
                  <a:lnTo>
                    <a:pt x="56" y="264"/>
                  </a:lnTo>
                  <a:lnTo>
                    <a:pt x="1" y="204"/>
                  </a:lnTo>
                  <a:lnTo>
                    <a:pt x="44" y="206"/>
                  </a:lnTo>
                  <a:lnTo>
                    <a:pt x="0" y="159"/>
                  </a:lnTo>
                  <a:lnTo>
                    <a:pt x="108" y="0"/>
                  </a:lnTo>
                  <a:lnTo>
                    <a:pt x="102" y="415"/>
                  </a:lnTo>
                  <a:lnTo>
                    <a:pt x="21" y="264"/>
                  </a:lnTo>
                  <a:close/>
                </a:path>
              </a:pathLst>
            </a:cu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249" name="Google Shape;5249;p15"/>
            <p:cNvSpPr/>
            <p:nvPr/>
          </p:nvSpPr>
          <p:spPr>
            <a:xfrm>
              <a:off x="467106" y="4258294"/>
              <a:ext cx="255148" cy="980429"/>
            </a:xfrm>
            <a:custGeom>
              <a:rect b="b" l="l" r="r" t="t"/>
              <a:pathLst>
                <a:path extrusionOk="0" h="415" w="108">
                  <a:moveTo>
                    <a:pt x="21" y="264"/>
                  </a:moveTo>
                  <a:lnTo>
                    <a:pt x="56" y="264"/>
                  </a:lnTo>
                  <a:lnTo>
                    <a:pt x="1" y="204"/>
                  </a:lnTo>
                  <a:lnTo>
                    <a:pt x="44" y="206"/>
                  </a:lnTo>
                  <a:lnTo>
                    <a:pt x="0" y="159"/>
                  </a:lnTo>
                  <a:lnTo>
                    <a:pt x="108" y="0"/>
                  </a:lnTo>
                  <a:lnTo>
                    <a:pt x="102" y="415"/>
                  </a:lnTo>
                  <a:lnTo>
                    <a:pt x="21" y="264"/>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250" name="Google Shape;5250;p15"/>
            <p:cNvSpPr/>
            <p:nvPr/>
          </p:nvSpPr>
          <p:spPr>
            <a:xfrm>
              <a:off x="705716" y="4794577"/>
              <a:ext cx="770169" cy="399259"/>
            </a:xfrm>
            <a:custGeom>
              <a:rect b="b" l="l" r="r" t="t"/>
              <a:pathLst>
                <a:path extrusionOk="0" h="169" w="326">
                  <a:moveTo>
                    <a:pt x="1" y="129"/>
                  </a:moveTo>
                  <a:lnTo>
                    <a:pt x="79" y="52"/>
                  </a:lnTo>
                  <a:lnTo>
                    <a:pt x="88" y="94"/>
                  </a:lnTo>
                  <a:lnTo>
                    <a:pt x="136" y="11"/>
                  </a:lnTo>
                  <a:lnTo>
                    <a:pt x="149" y="64"/>
                  </a:lnTo>
                  <a:lnTo>
                    <a:pt x="186" y="0"/>
                  </a:lnTo>
                  <a:lnTo>
                    <a:pt x="326" y="92"/>
                  </a:lnTo>
                  <a:lnTo>
                    <a:pt x="0" y="169"/>
                  </a:lnTo>
                  <a:lnTo>
                    <a:pt x="1" y="129"/>
                  </a:lnTo>
                  <a:close/>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251" name="Google Shape;5251;p15"/>
            <p:cNvSpPr/>
            <p:nvPr/>
          </p:nvSpPr>
          <p:spPr>
            <a:xfrm>
              <a:off x="705716" y="4794577"/>
              <a:ext cx="770169" cy="399259"/>
            </a:xfrm>
            <a:custGeom>
              <a:rect b="b" l="l" r="r" t="t"/>
              <a:pathLst>
                <a:path extrusionOk="0" h="169" w="326">
                  <a:moveTo>
                    <a:pt x="1" y="129"/>
                  </a:moveTo>
                  <a:lnTo>
                    <a:pt x="79" y="52"/>
                  </a:lnTo>
                  <a:lnTo>
                    <a:pt x="88" y="94"/>
                  </a:lnTo>
                  <a:lnTo>
                    <a:pt x="136" y="11"/>
                  </a:lnTo>
                  <a:lnTo>
                    <a:pt x="149" y="64"/>
                  </a:lnTo>
                  <a:lnTo>
                    <a:pt x="186" y="0"/>
                  </a:lnTo>
                  <a:lnTo>
                    <a:pt x="326" y="92"/>
                  </a:lnTo>
                  <a:lnTo>
                    <a:pt x="0" y="169"/>
                  </a:lnTo>
                  <a:lnTo>
                    <a:pt x="1" y="129"/>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252" name="Google Shape;5252;p15"/>
            <p:cNvSpPr/>
            <p:nvPr/>
          </p:nvSpPr>
          <p:spPr>
            <a:xfrm>
              <a:off x="705716" y="5011925"/>
              <a:ext cx="770169" cy="368547"/>
            </a:xfrm>
            <a:custGeom>
              <a:rect b="b" l="l" r="r" t="t"/>
              <a:pathLst>
                <a:path extrusionOk="0" h="156" w="326">
                  <a:moveTo>
                    <a:pt x="17" y="112"/>
                  </a:moveTo>
                  <a:lnTo>
                    <a:pt x="118" y="144"/>
                  </a:lnTo>
                  <a:lnTo>
                    <a:pt x="111" y="103"/>
                  </a:lnTo>
                  <a:lnTo>
                    <a:pt x="188" y="156"/>
                  </a:lnTo>
                  <a:lnTo>
                    <a:pt x="177" y="103"/>
                  </a:lnTo>
                  <a:lnTo>
                    <a:pt x="237" y="144"/>
                  </a:lnTo>
                  <a:lnTo>
                    <a:pt x="326" y="0"/>
                  </a:lnTo>
                  <a:lnTo>
                    <a:pt x="0" y="77"/>
                  </a:lnTo>
                  <a:lnTo>
                    <a:pt x="17" y="112"/>
                  </a:lnTo>
                  <a:close/>
                </a:path>
              </a:pathLst>
            </a:cu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253" name="Google Shape;5253;p15"/>
            <p:cNvSpPr/>
            <p:nvPr/>
          </p:nvSpPr>
          <p:spPr>
            <a:xfrm>
              <a:off x="705716" y="5011925"/>
              <a:ext cx="770169" cy="368547"/>
            </a:xfrm>
            <a:custGeom>
              <a:rect b="b" l="l" r="r" t="t"/>
              <a:pathLst>
                <a:path extrusionOk="0" h="156" w="326">
                  <a:moveTo>
                    <a:pt x="17" y="112"/>
                  </a:moveTo>
                  <a:lnTo>
                    <a:pt x="118" y="144"/>
                  </a:lnTo>
                  <a:lnTo>
                    <a:pt x="111" y="103"/>
                  </a:lnTo>
                  <a:lnTo>
                    <a:pt x="188" y="156"/>
                  </a:lnTo>
                  <a:lnTo>
                    <a:pt x="177" y="103"/>
                  </a:lnTo>
                  <a:lnTo>
                    <a:pt x="237" y="144"/>
                  </a:lnTo>
                  <a:lnTo>
                    <a:pt x="326" y="0"/>
                  </a:lnTo>
                  <a:lnTo>
                    <a:pt x="0" y="77"/>
                  </a:lnTo>
                  <a:lnTo>
                    <a:pt x="17" y="112"/>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254" name="Google Shape;5254;p15"/>
            <p:cNvSpPr/>
            <p:nvPr/>
          </p:nvSpPr>
          <p:spPr>
            <a:xfrm>
              <a:off x="708079" y="4487455"/>
              <a:ext cx="481946" cy="642594"/>
            </a:xfrm>
            <a:custGeom>
              <a:rect b="b" l="l" r="r" t="t"/>
              <a:pathLst>
                <a:path extrusionOk="0" h="272" w="204">
                  <a:moveTo>
                    <a:pt x="27" y="135"/>
                  </a:moveTo>
                  <a:lnTo>
                    <a:pt x="50" y="154"/>
                  </a:lnTo>
                  <a:lnTo>
                    <a:pt x="43" y="85"/>
                  </a:lnTo>
                  <a:lnTo>
                    <a:pt x="70" y="109"/>
                  </a:lnTo>
                  <a:lnTo>
                    <a:pt x="64" y="55"/>
                  </a:lnTo>
                  <a:lnTo>
                    <a:pt x="204" y="0"/>
                  </a:lnTo>
                  <a:lnTo>
                    <a:pt x="0" y="272"/>
                  </a:lnTo>
                  <a:lnTo>
                    <a:pt x="27" y="135"/>
                  </a:lnTo>
                  <a:close/>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255" name="Google Shape;5255;p15"/>
            <p:cNvSpPr/>
            <p:nvPr/>
          </p:nvSpPr>
          <p:spPr>
            <a:xfrm>
              <a:off x="708079" y="4487455"/>
              <a:ext cx="481946" cy="642594"/>
            </a:xfrm>
            <a:custGeom>
              <a:rect b="b" l="l" r="r" t="t"/>
              <a:pathLst>
                <a:path extrusionOk="0" h="272" w="204">
                  <a:moveTo>
                    <a:pt x="27" y="135"/>
                  </a:moveTo>
                  <a:lnTo>
                    <a:pt x="50" y="154"/>
                  </a:lnTo>
                  <a:lnTo>
                    <a:pt x="43" y="85"/>
                  </a:lnTo>
                  <a:lnTo>
                    <a:pt x="70" y="109"/>
                  </a:lnTo>
                  <a:lnTo>
                    <a:pt x="64" y="55"/>
                  </a:lnTo>
                  <a:lnTo>
                    <a:pt x="204" y="0"/>
                  </a:lnTo>
                  <a:lnTo>
                    <a:pt x="0" y="272"/>
                  </a:lnTo>
                  <a:lnTo>
                    <a:pt x="27" y="135"/>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256" name="Google Shape;5256;p15"/>
            <p:cNvSpPr/>
            <p:nvPr/>
          </p:nvSpPr>
          <p:spPr>
            <a:xfrm>
              <a:off x="708079" y="4487455"/>
              <a:ext cx="481946" cy="642594"/>
            </a:xfrm>
            <a:custGeom>
              <a:rect b="b" l="l" r="r" t="t"/>
              <a:pathLst>
                <a:path extrusionOk="0" h="272" w="204">
                  <a:moveTo>
                    <a:pt x="128" y="220"/>
                  </a:moveTo>
                  <a:lnTo>
                    <a:pt x="107" y="201"/>
                  </a:lnTo>
                  <a:lnTo>
                    <a:pt x="172" y="194"/>
                  </a:lnTo>
                  <a:lnTo>
                    <a:pt x="144" y="169"/>
                  </a:lnTo>
                  <a:lnTo>
                    <a:pt x="195" y="164"/>
                  </a:lnTo>
                  <a:lnTo>
                    <a:pt x="204" y="0"/>
                  </a:lnTo>
                  <a:lnTo>
                    <a:pt x="0" y="272"/>
                  </a:lnTo>
                  <a:lnTo>
                    <a:pt x="128" y="220"/>
                  </a:lnTo>
                  <a:close/>
                </a:path>
              </a:pathLst>
            </a:cu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257" name="Google Shape;5257;p15"/>
            <p:cNvSpPr/>
            <p:nvPr/>
          </p:nvSpPr>
          <p:spPr>
            <a:xfrm>
              <a:off x="708079" y="4487455"/>
              <a:ext cx="481946" cy="642594"/>
            </a:xfrm>
            <a:custGeom>
              <a:rect b="b" l="l" r="r" t="t"/>
              <a:pathLst>
                <a:path extrusionOk="0" h="272" w="204">
                  <a:moveTo>
                    <a:pt x="128" y="220"/>
                  </a:moveTo>
                  <a:lnTo>
                    <a:pt x="107" y="201"/>
                  </a:lnTo>
                  <a:lnTo>
                    <a:pt x="172" y="194"/>
                  </a:lnTo>
                  <a:lnTo>
                    <a:pt x="144" y="169"/>
                  </a:lnTo>
                  <a:lnTo>
                    <a:pt x="195" y="164"/>
                  </a:lnTo>
                  <a:lnTo>
                    <a:pt x="204" y="0"/>
                  </a:lnTo>
                  <a:lnTo>
                    <a:pt x="0" y="272"/>
                  </a:lnTo>
                  <a:lnTo>
                    <a:pt x="128" y="22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258" name="Google Shape;5258;p15"/>
            <p:cNvSpPr/>
            <p:nvPr/>
          </p:nvSpPr>
          <p:spPr>
            <a:xfrm>
              <a:off x="523805" y="5118237"/>
              <a:ext cx="160649" cy="167736"/>
            </a:xfrm>
            <a:prstGeom prst="ellipse">
              <a:avLst/>
            </a:prstGeom>
            <a:solidFill>
              <a:srgbClr val="94521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259" name="Google Shape;5259;p15"/>
            <p:cNvSpPr/>
            <p:nvPr/>
          </p:nvSpPr>
          <p:spPr>
            <a:xfrm>
              <a:off x="575780" y="5224548"/>
              <a:ext cx="158286" cy="167736"/>
            </a:xfrm>
            <a:prstGeom prst="ellipse">
              <a:avLst/>
            </a:prstGeom>
            <a:solidFill>
              <a:srgbClr val="94521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260" name="Google Shape;5260;p15"/>
            <p:cNvSpPr/>
            <p:nvPr/>
          </p:nvSpPr>
          <p:spPr>
            <a:xfrm>
              <a:off x="658467" y="5099337"/>
              <a:ext cx="158286" cy="170099"/>
            </a:xfrm>
            <a:prstGeom prst="ellipse">
              <a:avLst/>
            </a:prstGeom>
            <a:solidFill>
              <a:srgbClr val="94521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261" name="Google Shape;5261;p15"/>
            <p:cNvSpPr/>
            <p:nvPr/>
          </p:nvSpPr>
          <p:spPr>
            <a:xfrm>
              <a:off x="708079" y="5189111"/>
              <a:ext cx="160649" cy="167736"/>
            </a:xfrm>
            <a:prstGeom prst="ellipse">
              <a:avLst/>
            </a:prstGeom>
            <a:solidFill>
              <a:srgbClr val="94521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262" name="Google Shape;5262;p15"/>
            <p:cNvSpPr/>
            <p:nvPr/>
          </p:nvSpPr>
          <p:spPr>
            <a:xfrm>
              <a:off x="852190" y="4718978"/>
              <a:ext cx="11812" cy="9450"/>
            </a:xfrm>
            <a:custGeom>
              <a:rect b="b" l="l" r="r" t="t"/>
              <a:pathLst>
                <a:path extrusionOk="0" h="4" w="5">
                  <a:moveTo>
                    <a:pt x="5" y="0"/>
                  </a:moveTo>
                  <a:lnTo>
                    <a:pt x="0" y="4"/>
                  </a:lnTo>
                  <a:lnTo>
                    <a:pt x="0" y="4"/>
                  </a:lnTo>
                  <a:lnTo>
                    <a:pt x="5" y="0"/>
                  </a:lnTo>
                  <a:close/>
                </a:path>
              </a:pathLst>
            </a:custGeom>
            <a:solidFill>
              <a:srgbClr val="FFF09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263" name="Google Shape;5263;p15"/>
            <p:cNvSpPr/>
            <p:nvPr/>
          </p:nvSpPr>
          <p:spPr>
            <a:xfrm>
              <a:off x="852190" y="4718978"/>
              <a:ext cx="11812" cy="9450"/>
            </a:xfrm>
            <a:custGeom>
              <a:rect b="b" l="l" r="r" t="t"/>
              <a:pathLst>
                <a:path extrusionOk="0" h="4" w="5">
                  <a:moveTo>
                    <a:pt x="5" y="0"/>
                  </a:moveTo>
                  <a:lnTo>
                    <a:pt x="0" y="4"/>
                  </a:lnTo>
                  <a:lnTo>
                    <a:pt x="0" y="4"/>
                  </a:lnTo>
                  <a:lnTo>
                    <a:pt x="5"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264" name="Google Shape;5264;p15"/>
            <p:cNvSpPr/>
            <p:nvPr/>
          </p:nvSpPr>
          <p:spPr>
            <a:xfrm>
              <a:off x="712804" y="4258294"/>
              <a:ext cx="200811" cy="836318"/>
            </a:xfrm>
            <a:custGeom>
              <a:rect b="b" l="l" r="r" t="t"/>
              <a:pathLst>
                <a:path extrusionOk="0" h="354" w="85">
                  <a:moveTo>
                    <a:pt x="4" y="0"/>
                  </a:moveTo>
                  <a:lnTo>
                    <a:pt x="0" y="354"/>
                  </a:lnTo>
                  <a:lnTo>
                    <a:pt x="2" y="353"/>
                  </a:lnTo>
                  <a:lnTo>
                    <a:pt x="25" y="232"/>
                  </a:lnTo>
                  <a:lnTo>
                    <a:pt x="48" y="251"/>
                  </a:lnTo>
                  <a:lnTo>
                    <a:pt x="41" y="182"/>
                  </a:lnTo>
                  <a:lnTo>
                    <a:pt x="59" y="199"/>
                  </a:lnTo>
                  <a:lnTo>
                    <a:pt x="64" y="195"/>
                  </a:lnTo>
                  <a:lnTo>
                    <a:pt x="66" y="191"/>
                  </a:lnTo>
                  <a:lnTo>
                    <a:pt x="62" y="152"/>
                  </a:lnTo>
                  <a:lnTo>
                    <a:pt x="85" y="142"/>
                  </a:lnTo>
                  <a:lnTo>
                    <a:pt x="4" y="0"/>
                  </a:lnTo>
                  <a:close/>
                </a:path>
              </a:pathLst>
            </a:custGeom>
            <a:solidFill>
              <a:srgbClr val="8ECB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265" name="Google Shape;5265;p15"/>
            <p:cNvSpPr/>
            <p:nvPr/>
          </p:nvSpPr>
          <p:spPr>
            <a:xfrm>
              <a:off x="712804" y="4258294"/>
              <a:ext cx="200811" cy="836318"/>
            </a:xfrm>
            <a:custGeom>
              <a:rect b="b" l="l" r="r" t="t"/>
              <a:pathLst>
                <a:path extrusionOk="0" h="354" w="85">
                  <a:moveTo>
                    <a:pt x="4" y="0"/>
                  </a:moveTo>
                  <a:lnTo>
                    <a:pt x="0" y="354"/>
                  </a:lnTo>
                  <a:lnTo>
                    <a:pt x="2" y="353"/>
                  </a:lnTo>
                  <a:lnTo>
                    <a:pt x="25" y="232"/>
                  </a:lnTo>
                  <a:lnTo>
                    <a:pt x="48" y="251"/>
                  </a:lnTo>
                  <a:lnTo>
                    <a:pt x="41" y="182"/>
                  </a:lnTo>
                  <a:lnTo>
                    <a:pt x="59" y="199"/>
                  </a:lnTo>
                  <a:lnTo>
                    <a:pt x="64" y="195"/>
                  </a:lnTo>
                  <a:lnTo>
                    <a:pt x="66" y="191"/>
                  </a:lnTo>
                  <a:lnTo>
                    <a:pt x="62" y="152"/>
                  </a:lnTo>
                  <a:lnTo>
                    <a:pt x="85" y="142"/>
                  </a:lnTo>
                  <a:lnTo>
                    <a:pt x="4"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266" name="Google Shape;5266;p15"/>
            <p:cNvSpPr/>
            <p:nvPr/>
          </p:nvSpPr>
          <p:spPr>
            <a:xfrm>
              <a:off x="705716" y="4258294"/>
              <a:ext cx="16537" cy="850493"/>
            </a:xfrm>
            <a:custGeom>
              <a:rect b="b" l="l" r="r" t="t"/>
              <a:pathLst>
                <a:path extrusionOk="0" h="192" w="4">
                  <a:moveTo>
                    <a:pt x="4" y="0"/>
                  </a:moveTo>
                  <a:cubicBezTo>
                    <a:pt x="4" y="0"/>
                    <a:pt x="4" y="0"/>
                    <a:pt x="4" y="0"/>
                  </a:cubicBezTo>
                  <a:cubicBezTo>
                    <a:pt x="0" y="5"/>
                    <a:pt x="0" y="5"/>
                    <a:pt x="0" y="5"/>
                  </a:cubicBezTo>
                  <a:cubicBezTo>
                    <a:pt x="0" y="192"/>
                    <a:pt x="0" y="192"/>
                    <a:pt x="0" y="192"/>
                  </a:cubicBezTo>
                  <a:cubicBezTo>
                    <a:pt x="0" y="192"/>
                    <a:pt x="0" y="192"/>
                    <a:pt x="1" y="191"/>
                  </a:cubicBezTo>
                  <a:cubicBezTo>
                    <a:pt x="1" y="190"/>
                    <a:pt x="1" y="190"/>
                    <a:pt x="1" y="190"/>
                  </a:cubicBezTo>
                  <a:cubicBezTo>
                    <a:pt x="2" y="189"/>
                    <a:pt x="2" y="189"/>
                    <a:pt x="2" y="189"/>
                  </a:cubicBezTo>
                  <a:cubicBezTo>
                    <a:pt x="4" y="0"/>
                    <a:pt x="4" y="0"/>
                    <a:pt x="4" y="0"/>
                  </a:cubicBezTo>
                </a:path>
              </a:pathLst>
            </a:custGeom>
            <a:solidFill>
              <a:srgbClr val="7AB6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267" name="Google Shape;5267;p15"/>
            <p:cNvSpPr/>
            <p:nvPr/>
          </p:nvSpPr>
          <p:spPr>
            <a:xfrm>
              <a:off x="708079" y="5092249"/>
              <a:ext cx="9450" cy="11812"/>
            </a:xfrm>
            <a:custGeom>
              <a:rect b="b" l="l" r="r" t="t"/>
              <a:pathLst>
                <a:path extrusionOk="0" h="3" w="2">
                  <a:moveTo>
                    <a:pt x="2" y="0"/>
                  </a:moveTo>
                  <a:cubicBezTo>
                    <a:pt x="1" y="1"/>
                    <a:pt x="1" y="1"/>
                    <a:pt x="1" y="1"/>
                  </a:cubicBezTo>
                  <a:cubicBezTo>
                    <a:pt x="0" y="2"/>
                    <a:pt x="0" y="2"/>
                    <a:pt x="0" y="2"/>
                  </a:cubicBezTo>
                  <a:cubicBezTo>
                    <a:pt x="0" y="3"/>
                    <a:pt x="0" y="3"/>
                    <a:pt x="0" y="3"/>
                  </a:cubicBezTo>
                  <a:cubicBezTo>
                    <a:pt x="0" y="3"/>
                    <a:pt x="1" y="3"/>
                    <a:pt x="2" y="3"/>
                  </a:cubicBezTo>
                  <a:cubicBezTo>
                    <a:pt x="2" y="0"/>
                    <a:pt x="2" y="0"/>
                    <a:pt x="2" y="0"/>
                  </a:cubicBezTo>
                </a:path>
              </a:pathLst>
            </a:custGeom>
            <a:solidFill>
              <a:srgbClr val="8ECB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268" name="Google Shape;5268;p15"/>
            <p:cNvSpPr/>
            <p:nvPr/>
          </p:nvSpPr>
          <p:spPr>
            <a:xfrm>
              <a:off x="1048276" y="4487455"/>
              <a:ext cx="141749" cy="427609"/>
            </a:xfrm>
            <a:custGeom>
              <a:rect b="b" l="l" r="r" t="t"/>
              <a:pathLst>
                <a:path extrusionOk="0" h="181" w="60">
                  <a:moveTo>
                    <a:pt x="0" y="169"/>
                  </a:moveTo>
                  <a:lnTo>
                    <a:pt x="0" y="169"/>
                  </a:lnTo>
                  <a:lnTo>
                    <a:pt x="11" y="181"/>
                  </a:lnTo>
                  <a:lnTo>
                    <a:pt x="11" y="181"/>
                  </a:lnTo>
                  <a:lnTo>
                    <a:pt x="0" y="169"/>
                  </a:lnTo>
                  <a:close/>
                  <a:moveTo>
                    <a:pt x="60" y="0"/>
                  </a:moveTo>
                  <a:lnTo>
                    <a:pt x="53" y="137"/>
                  </a:lnTo>
                  <a:lnTo>
                    <a:pt x="53" y="137"/>
                  </a:lnTo>
                  <a:lnTo>
                    <a:pt x="60" y="0"/>
                  </a:lnTo>
                  <a:close/>
                </a:path>
              </a:pathLst>
            </a:custGeom>
            <a:solidFill>
              <a:srgbClr val="FFF09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269" name="Google Shape;5269;p15"/>
            <p:cNvSpPr/>
            <p:nvPr/>
          </p:nvSpPr>
          <p:spPr>
            <a:xfrm>
              <a:off x="1048276" y="4487455"/>
              <a:ext cx="141749" cy="427609"/>
            </a:xfrm>
            <a:custGeom>
              <a:rect b="b" l="l" r="r" t="t"/>
              <a:pathLst>
                <a:path extrusionOk="0" h="181" w="60">
                  <a:moveTo>
                    <a:pt x="0" y="169"/>
                  </a:moveTo>
                  <a:lnTo>
                    <a:pt x="0" y="169"/>
                  </a:lnTo>
                  <a:lnTo>
                    <a:pt x="11" y="181"/>
                  </a:lnTo>
                  <a:lnTo>
                    <a:pt x="11" y="181"/>
                  </a:lnTo>
                  <a:lnTo>
                    <a:pt x="0" y="169"/>
                  </a:lnTo>
                  <a:moveTo>
                    <a:pt x="60" y="0"/>
                  </a:moveTo>
                  <a:lnTo>
                    <a:pt x="53" y="137"/>
                  </a:lnTo>
                  <a:lnTo>
                    <a:pt x="53" y="137"/>
                  </a:lnTo>
                  <a:lnTo>
                    <a:pt x="60"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270" name="Google Shape;5270;p15"/>
            <p:cNvSpPr/>
            <p:nvPr/>
          </p:nvSpPr>
          <p:spPr>
            <a:xfrm>
              <a:off x="771866" y="4811114"/>
              <a:ext cx="704019" cy="356734"/>
            </a:xfrm>
            <a:custGeom>
              <a:rect b="b" l="l" r="r" t="t"/>
              <a:pathLst>
                <a:path extrusionOk="0" h="80" w="168">
                  <a:moveTo>
                    <a:pt x="96" y="0"/>
                  </a:moveTo>
                  <a:cubicBezTo>
                    <a:pt x="95" y="14"/>
                    <a:pt x="95" y="14"/>
                    <a:pt x="95" y="14"/>
                  </a:cubicBezTo>
                  <a:cubicBezTo>
                    <a:pt x="76" y="16"/>
                    <a:pt x="76" y="16"/>
                    <a:pt x="76" y="16"/>
                  </a:cubicBezTo>
                  <a:cubicBezTo>
                    <a:pt x="72" y="23"/>
                    <a:pt x="72" y="23"/>
                    <a:pt x="72" y="23"/>
                  </a:cubicBezTo>
                  <a:cubicBezTo>
                    <a:pt x="72" y="23"/>
                    <a:pt x="72" y="23"/>
                    <a:pt x="72" y="23"/>
                  </a:cubicBezTo>
                  <a:cubicBezTo>
                    <a:pt x="72" y="23"/>
                    <a:pt x="72" y="23"/>
                    <a:pt x="72" y="23"/>
                  </a:cubicBezTo>
                  <a:cubicBezTo>
                    <a:pt x="82" y="30"/>
                    <a:pt x="82" y="30"/>
                    <a:pt x="82" y="30"/>
                  </a:cubicBezTo>
                  <a:cubicBezTo>
                    <a:pt x="45" y="34"/>
                    <a:pt x="45" y="34"/>
                    <a:pt x="45" y="34"/>
                  </a:cubicBezTo>
                  <a:cubicBezTo>
                    <a:pt x="57" y="44"/>
                    <a:pt x="57" y="44"/>
                    <a:pt x="57" y="44"/>
                  </a:cubicBezTo>
                  <a:cubicBezTo>
                    <a:pt x="0" y="67"/>
                    <a:pt x="0" y="67"/>
                    <a:pt x="0" y="67"/>
                  </a:cubicBezTo>
                  <a:cubicBezTo>
                    <a:pt x="6" y="69"/>
                    <a:pt x="10" y="74"/>
                    <a:pt x="11" y="80"/>
                  </a:cubicBezTo>
                  <a:cubicBezTo>
                    <a:pt x="168" y="45"/>
                    <a:pt x="168" y="45"/>
                    <a:pt x="168" y="45"/>
                  </a:cubicBezTo>
                  <a:cubicBezTo>
                    <a:pt x="96" y="0"/>
                    <a:pt x="96" y="0"/>
                    <a:pt x="96" y="0"/>
                  </a:cubicBezTo>
                  <a:cubicBezTo>
                    <a:pt x="96" y="0"/>
                    <a:pt x="96" y="0"/>
                    <a:pt x="96" y="0"/>
                  </a:cubicBezTo>
                </a:path>
              </a:pathLst>
            </a:custGeom>
            <a:solidFill>
              <a:srgbClr val="8ECB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271" name="Google Shape;5271;p15"/>
            <p:cNvSpPr/>
            <p:nvPr/>
          </p:nvSpPr>
          <p:spPr>
            <a:xfrm>
              <a:off x="816753" y="5011925"/>
              <a:ext cx="659132" cy="368547"/>
            </a:xfrm>
            <a:custGeom>
              <a:rect b="b" l="l" r="r" t="t"/>
              <a:pathLst>
                <a:path extrusionOk="0" h="83" w="157">
                  <a:moveTo>
                    <a:pt x="157" y="0"/>
                  </a:moveTo>
                  <a:cubicBezTo>
                    <a:pt x="0" y="35"/>
                    <a:pt x="0" y="35"/>
                    <a:pt x="0" y="35"/>
                  </a:cubicBezTo>
                  <a:cubicBezTo>
                    <a:pt x="0" y="36"/>
                    <a:pt x="0" y="38"/>
                    <a:pt x="0" y="39"/>
                  </a:cubicBezTo>
                  <a:cubicBezTo>
                    <a:pt x="0" y="40"/>
                    <a:pt x="0" y="41"/>
                    <a:pt x="0" y="41"/>
                  </a:cubicBezTo>
                  <a:cubicBezTo>
                    <a:pt x="7" y="44"/>
                    <a:pt x="12" y="51"/>
                    <a:pt x="12" y="59"/>
                  </a:cubicBezTo>
                  <a:cubicBezTo>
                    <a:pt x="12" y="62"/>
                    <a:pt x="12" y="65"/>
                    <a:pt x="10" y="68"/>
                  </a:cubicBezTo>
                  <a:cubicBezTo>
                    <a:pt x="40" y="77"/>
                    <a:pt x="40" y="77"/>
                    <a:pt x="40" y="77"/>
                  </a:cubicBezTo>
                  <a:cubicBezTo>
                    <a:pt x="36" y="55"/>
                    <a:pt x="36" y="55"/>
                    <a:pt x="36" y="55"/>
                  </a:cubicBezTo>
                  <a:cubicBezTo>
                    <a:pt x="79" y="83"/>
                    <a:pt x="79" y="83"/>
                    <a:pt x="79" y="83"/>
                  </a:cubicBezTo>
                  <a:cubicBezTo>
                    <a:pt x="73" y="55"/>
                    <a:pt x="73" y="55"/>
                    <a:pt x="73" y="55"/>
                  </a:cubicBezTo>
                  <a:cubicBezTo>
                    <a:pt x="107" y="77"/>
                    <a:pt x="107" y="77"/>
                    <a:pt x="107" y="77"/>
                  </a:cubicBezTo>
                  <a:cubicBezTo>
                    <a:pt x="157" y="0"/>
                    <a:pt x="157" y="0"/>
                    <a:pt x="157" y="0"/>
                  </a:cubicBezTo>
                </a:path>
              </a:pathLst>
            </a:custGeom>
            <a:solidFill>
              <a:srgbClr val="7AB6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272" name="Google Shape;5272;p15"/>
            <p:cNvSpPr/>
            <p:nvPr/>
          </p:nvSpPr>
          <p:spPr>
            <a:xfrm>
              <a:off x="734066" y="5335585"/>
              <a:ext cx="54337" cy="1320626"/>
            </a:xfrm>
            <a:custGeom>
              <a:rect b="b" l="l" r="r" t="t"/>
              <a:pathLst>
                <a:path extrusionOk="0" h="298" w="13">
                  <a:moveTo>
                    <a:pt x="0" y="0"/>
                  </a:moveTo>
                  <a:cubicBezTo>
                    <a:pt x="13" y="298"/>
                    <a:pt x="13" y="298"/>
                    <a:pt x="13" y="298"/>
                  </a:cubicBezTo>
                  <a:cubicBezTo>
                    <a:pt x="13" y="298"/>
                    <a:pt x="13" y="298"/>
                    <a:pt x="13" y="298"/>
                  </a:cubicBezTo>
                  <a:cubicBezTo>
                    <a:pt x="0" y="0"/>
                    <a:pt x="0" y="0"/>
                    <a:pt x="0" y="0"/>
                  </a:cubicBezTo>
                  <a:cubicBezTo>
                    <a:pt x="0" y="0"/>
                    <a:pt x="0" y="0"/>
                    <a:pt x="0" y="0"/>
                  </a:cubicBezTo>
                </a:path>
              </a:pathLst>
            </a:custGeom>
            <a:solidFill>
              <a:srgbClr val="FFF09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273" name="Google Shape;5273;p15"/>
            <p:cNvSpPr/>
            <p:nvPr/>
          </p:nvSpPr>
          <p:spPr>
            <a:xfrm>
              <a:off x="705716" y="5330860"/>
              <a:ext cx="82687" cy="1325351"/>
            </a:xfrm>
            <a:custGeom>
              <a:rect b="b" l="l" r="r" t="t"/>
              <a:pathLst>
                <a:path extrusionOk="0" h="299" w="20">
                  <a:moveTo>
                    <a:pt x="6" y="0"/>
                  </a:moveTo>
                  <a:cubicBezTo>
                    <a:pt x="5" y="4"/>
                    <a:pt x="3" y="8"/>
                    <a:pt x="0" y="10"/>
                  </a:cubicBezTo>
                  <a:cubicBezTo>
                    <a:pt x="0" y="299"/>
                    <a:pt x="0" y="299"/>
                    <a:pt x="0" y="299"/>
                  </a:cubicBezTo>
                  <a:cubicBezTo>
                    <a:pt x="20" y="299"/>
                    <a:pt x="20" y="299"/>
                    <a:pt x="20" y="299"/>
                  </a:cubicBezTo>
                  <a:cubicBezTo>
                    <a:pt x="7" y="1"/>
                    <a:pt x="7" y="1"/>
                    <a:pt x="7" y="1"/>
                  </a:cubicBezTo>
                  <a:cubicBezTo>
                    <a:pt x="7" y="1"/>
                    <a:pt x="7" y="1"/>
                    <a:pt x="6" y="0"/>
                  </a:cubicBezTo>
                </a:path>
              </a:pathLst>
            </a:custGeom>
            <a:solidFill>
              <a:srgbClr val="D18A5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274" name="Google Shape;5274;p15"/>
            <p:cNvSpPr/>
            <p:nvPr/>
          </p:nvSpPr>
          <p:spPr>
            <a:xfrm>
              <a:off x="717529" y="4487455"/>
              <a:ext cx="472496" cy="616607"/>
            </a:xfrm>
            <a:custGeom>
              <a:rect b="b" l="l" r="r" t="t"/>
              <a:pathLst>
                <a:path extrusionOk="0" h="139" w="113">
                  <a:moveTo>
                    <a:pt x="113" y="0"/>
                  </a:moveTo>
                  <a:cubicBezTo>
                    <a:pt x="47" y="24"/>
                    <a:pt x="47" y="24"/>
                    <a:pt x="47" y="24"/>
                  </a:cubicBezTo>
                  <a:cubicBezTo>
                    <a:pt x="34" y="29"/>
                    <a:pt x="34" y="29"/>
                    <a:pt x="34" y="29"/>
                  </a:cubicBezTo>
                  <a:cubicBezTo>
                    <a:pt x="36" y="50"/>
                    <a:pt x="36" y="50"/>
                    <a:pt x="36" y="50"/>
                  </a:cubicBezTo>
                  <a:cubicBezTo>
                    <a:pt x="36" y="50"/>
                    <a:pt x="36" y="50"/>
                    <a:pt x="36" y="50"/>
                  </a:cubicBezTo>
                  <a:cubicBezTo>
                    <a:pt x="37" y="58"/>
                    <a:pt x="37" y="58"/>
                    <a:pt x="37" y="58"/>
                  </a:cubicBezTo>
                  <a:cubicBezTo>
                    <a:pt x="32" y="54"/>
                    <a:pt x="32" y="54"/>
                    <a:pt x="32" y="54"/>
                  </a:cubicBezTo>
                  <a:cubicBezTo>
                    <a:pt x="32" y="54"/>
                    <a:pt x="32" y="54"/>
                    <a:pt x="32" y="54"/>
                  </a:cubicBezTo>
                  <a:cubicBezTo>
                    <a:pt x="32" y="54"/>
                    <a:pt x="32" y="54"/>
                    <a:pt x="32" y="54"/>
                  </a:cubicBezTo>
                  <a:cubicBezTo>
                    <a:pt x="22" y="45"/>
                    <a:pt x="22" y="45"/>
                    <a:pt x="22" y="45"/>
                  </a:cubicBezTo>
                  <a:cubicBezTo>
                    <a:pt x="26" y="82"/>
                    <a:pt x="26" y="82"/>
                    <a:pt x="26" y="82"/>
                  </a:cubicBezTo>
                  <a:cubicBezTo>
                    <a:pt x="13" y="72"/>
                    <a:pt x="13" y="72"/>
                    <a:pt x="13" y="72"/>
                  </a:cubicBezTo>
                  <a:cubicBezTo>
                    <a:pt x="0" y="136"/>
                    <a:pt x="0" y="136"/>
                    <a:pt x="0" y="136"/>
                  </a:cubicBezTo>
                  <a:cubicBezTo>
                    <a:pt x="0" y="139"/>
                    <a:pt x="0" y="139"/>
                    <a:pt x="0" y="139"/>
                  </a:cubicBezTo>
                  <a:cubicBezTo>
                    <a:pt x="1" y="138"/>
                    <a:pt x="3" y="138"/>
                    <a:pt x="4" y="138"/>
                  </a:cubicBezTo>
                  <a:cubicBezTo>
                    <a:pt x="113" y="0"/>
                    <a:pt x="113" y="0"/>
                    <a:pt x="113" y="0"/>
                  </a:cubicBezTo>
                </a:path>
              </a:pathLst>
            </a:custGeom>
            <a:solidFill>
              <a:srgbClr val="8ECB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275" name="Google Shape;5275;p15"/>
            <p:cNvSpPr/>
            <p:nvPr/>
          </p:nvSpPr>
          <p:spPr>
            <a:xfrm>
              <a:off x="734066" y="4487455"/>
              <a:ext cx="455959" cy="621332"/>
            </a:xfrm>
            <a:custGeom>
              <a:rect b="b" l="l" r="r" t="t"/>
              <a:pathLst>
                <a:path extrusionOk="0" h="140" w="109">
                  <a:moveTo>
                    <a:pt x="109" y="0"/>
                  </a:moveTo>
                  <a:cubicBezTo>
                    <a:pt x="0" y="138"/>
                    <a:pt x="0" y="138"/>
                    <a:pt x="0" y="138"/>
                  </a:cubicBezTo>
                  <a:cubicBezTo>
                    <a:pt x="1" y="138"/>
                    <a:pt x="1" y="138"/>
                    <a:pt x="1" y="138"/>
                  </a:cubicBezTo>
                  <a:cubicBezTo>
                    <a:pt x="4" y="138"/>
                    <a:pt x="7" y="138"/>
                    <a:pt x="9" y="140"/>
                  </a:cubicBezTo>
                  <a:cubicBezTo>
                    <a:pt x="66" y="117"/>
                    <a:pt x="66" y="117"/>
                    <a:pt x="66" y="117"/>
                  </a:cubicBezTo>
                  <a:cubicBezTo>
                    <a:pt x="54" y="107"/>
                    <a:pt x="54" y="107"/>
                    <a:pt x="54" y="107"/>
                  </a:cubicBezTo>
                  <a:cubicBezTo>
                    <a:pt x="91" y="103"/>
                    <a:pt x="91" y="103"/>
                    <a:pt x="91" y="103"/>
                  </a:cubicBezTo>
                  <a:cubicBezTo>
                    <a:pt x="81" y="96"/>
                    <a:pt x="81" y="96"/>
                    <a:pt x="81" y="96"/>
                  </a:cubicBezTo>
                  <a:cubicBezTo>
                    <a:pt x="75" y="90"/>
                    <a:pt x="75" y="90"/>
                    <a:pt x="75" y="90"/>
                  </a:cubicBezTo>
                  <a:cubicBezTo>
                    <a:pt x="85" y="89"/>
                    <a:pt x="85" y="89"/>
                    <a:pt x="85" y="89"/>
                  </a:cubicBezTo>
                  <a:cubicBezTo>
                    <a:pt x="85" y="89"/>
                    <a:pt x="85" y="89"/>
                    <a:pt x="85" y="89"/>
                  </a:cubicBezTo>
                  <a:cubicBezTo>
                    <a:pt x="104" y="87"/>
                    <a:pt x="104" y="87"/>
                    <a:pt x="104" y="87"/>
                  </a:cubicBezTo>
                  <a:cubicBezTo>
                    <a:pt x="105" y="73"/>
                    <a:pt x="105" y="73"/>
                    <a:pt x="105" y="73"/>
                  </a:cubicBezTo>
                  <a:cubicBezTo>
                    <a:pt x="109" y="0"/>
                    <a:pt x="109" y="0"/>
                    <a:pt x="109" y="0"/>
                  </a:cubicBezTo>
                </a:path>
              </a:pathLst>
            </a:custGeom>
            <a:solidFill>
              <a:srgbClr val="7AB6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276" name="Google Shape;5276;p15"/>
            <p:cNvSpPr/>
            <p:nvPr/>
          </p:nvSpPr>
          <p:spPr>
            <a:xfrm>
              <a:off x="705716" y="5259985"/>
              <a:ext cx="23625" cy="115762"/>
            </a:xfrm>
            <a:custGeom>
              <a:rect b="b" l="l" r="r" t="t"/>
              <a:pathLst>
                <a:path extrusionOk="0" h="26" w="6">
                  <a:moveTo>
                    <a:pt x="0" y="0"/>
                  </a:moveTo>
                  <a:cubicBezTo>
                    <a:pt x="0" y="26"/>
                    <a:pt x="0" y="26"/>
                    <a:pt x="0" y="26"/>
                  </a:cubicBezTo>
                  <a:cubicBezTo>
                    <a:pt x="3" y="24"/>
                    <a:pt x="5" y="20"/>
                    <a:pt x="6" y="16"/>
                  </a:cubicBezTo>
                  <a:cubicBezTo>
                    <a:pt x="3" y="13"/>
                    <a:pt x="1" y="8"/>
                    <a:pt x="1" y="3"/>
                  </a:cubicBezTo>
                  <a:cubicBezTo>
                    <a:pt x="1" y="2"/>
                    <a:pt x="1" y="2"/>
                    <a:pt x="1" y="1"/>
                  </a:cubicBezTo>
                  <a:cubicBezTo>
                    <a:pt x="1" y="1"/>
                    <a:pt x="1" y="1"/>
                    <a:pt x="0" y="0"/>
                  </a:cubicBezTo>
                </a:path>
              </a:pathLst>
            </a:custGeom>
            <a:solidFill>
              <a:srgbClr val="A9754A"/>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277" name="Google Shape;5277;p15"/>
            <p:cNvSpPr/>
            <p:nvPr/>
          </p:nvSpPr>
          <p:spPr>
            <a:xfrm>
              <a:off x="705716" y="5099337"/>
              <a:ext cx="111037" cy="165374"/>
            </a:xfrm>
            <a:custGeom>
              <a:rect b="b" l="l" r="r" t="t"/>
              <a:pathLst>
                <a:path extrusionOk="0" h="37" w="27">
                  <a:moveTo>
                    <a:pt x="8" y="0"/>
                  </a:moveTo>
                  <a:cubicBezTo>
                    <a:pt x="8" y="0"/>
                    <a:pt x="8" y="0"/>
                    <a:pt x="7" y="0"/>
                  </a:cubicBezTo>
                  <a:cubicBezTo>
                    <a:pt x="6" y="0"/>
                    <a:pt x="4" y="0"/>
                    <a:pt x="3" y="1"/>
                  </a:cubicBezTo>
                  <a:cubicBezTo>
                    <a:pt x="2" y="1"/>
                    <a:pt x="1" y="1"/>
                    <a:pt x="1" y="1"/>
                  </a:cubicBezTo>
                  <a:cubicBezTo>
                    <a:pt x="0" y="2"/>
                    <a:pt x="0" y="2"/>
                    <a:pt x="0" y="2"/>
                  </a:cubicBezTo>
                  <a:cubicBezTo>
                    <a:pt x="0" y="36"/>
                    <a:pt x="0" y="36"/>
                    <a:pt x="0" y="36"/>
                  </a:cubicBezTo>
                  <a:cubicBezTo>
                    <a:pt x="1" y="37"/>
                    <a:pt x="1" y="37"/>
                    <a:pt x="1" y="37"/>
                  </a:cubicBezTo>
                  <a:cubicBezTo>
                    <a:pt x="2" y="27"/>
                    <a:pt x="11" y="20"/>
                    <a:pt x="20" y="20"/>
                  </a:cubicBezTo>
                  <a:cubicBezTo>
                    <a:pt x="23" y="20"/>
                    <a:pt x="25" y="20"/>
                    <a:pt x="27" y="21"/>
                  </a:cubicBezTo>
                  <a:cubicBezTo>
                    <a:pt x="27" y="21"/>
                    <a:pt x="27" y="20"/>
                    <a:pt x="27" y="19"/>
                  </a:cubicBezTo>
                  <a:cubicBezTo>
                    <a:pt x="27" y="18"/>
                    <a:pt x="27" y="16"/>
                    <a:pt x="27" y="15"/>
                  </a:cubicBezTo>
                  <a:cubicBezTo>
                    <a:pt x="26" y="9"/>
                    <a:pt x="22" y="4"/>
                    <a:pt x="16" y="2"/>
                  </a:cubicBezTo>
                  <a:cubicBezTo>
                    <a:pt x="14" y="0"/>
                    <a:pt x="11" y="0"/>
                    <a:pt x="8" y="0"/>
                  </a:cubicBezTo>
                </a:path>
              </a:pathLst>
            </a:custGeom>
            <a:solidFill>
              <a:srgbClr val="A9754A"/>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278" name="Google Shape;5278;p15"/>
            <p:cNvSpPr/>
            <p:nvPr/>
          </p:nvSpPr>
          <p:spPr>
            <a:xfrm>
              <a:off x="788403" y="5356847"/>
              <a:ext cx="0" cy="0"/>
            </a:xfrm>
            <a:custGeom>
              <a:rect b="b" l="l" r="r" t="t"/>
              <a:pathLst>
                <a:path extrusionOk="0" h="120000" w="120000">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path>
              </a:pathLst>
            </a:custGeom>
            <a:solidFill>
              <a:srgbClr val="FFF09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279" name="Google Shape;5279;p15"/>
            <p:cNvSpPr/>
            <p:nvPr/>
          </p:nvSpPr>
          <p:spPr>
            <a:xfrm>
              <a:off x="708079" y="5189111"/>
              <a:ext cx="160649" cy="167736"/>
            </a:xfrm>
            <a:custGeom>
              <a:rect b="b" l="l" r="r" t="t"/>
              <a:pathLst>
                <a:path extrusionOk="0" h="38" w="38">
                  <a:moveTo>
                    <a:pt x="19" y="0"/>
                  </a:moveTo>
                  <a:cubicBezTo>
                    <a:pt x="10" y="0"/>
                    <a:pt x="1" y="7"/>
                    <a:pt x="0" y="17"/>
                  </a:cubicBezTo>
                  <a:cubicBezTo>
                    <a:pt x="0" y="18"/>
                    <a:pt x="0" y="18"/>
                    <a:pt x="0" y="19"/>
                  </a:cubicBezTo>
                  <a:cubicBezTo>
                    <a:pt x="0" y="24"/>
                    <a:pt x="2" y="29"/>
                    <a:pt x="5" y="32"/>
                  </a:cubicBezTo>
                  <a:cubicBezTo>
                    <a:pt x="6" y="33"/>
                    <a:pt x="6" y="33"/>
                    <a:pt x="6" y="33"/>
                  </a:cubicBezTo>
                  <a:cubicBezTo>
                    <a:pt x="6" y="33"/>
                    <a:pt x="6" y="33"/>
                    <a:pt x="6" y="33"/>
                  </a:cubicBezTo>
                  <a:cubicBezTo>
                    <a:pt x="6" y="33"/>
                    <a:pt x="6" y="33"/>
                    <a:pt x="6" y="33"/>
                  </a:cubicBezTo>
                  <a:cubicBezTo>
                    <a:pt x="10" y="36"/>
                    <a:pt x="14" y="38"/>
                    <a:pt x="19" y="38"/>
                  </a:cubicBezTo>
                  <a:cubicBezTo>
                    <a:pt x="19" y="38"/>
                    <a:pt x="19" y="38"/>
                    <a:pt x="19" y="38"/>
                  </a:cubicBezTo>
                  <a:cubicBezTo>
                    <a:pt x="19" y="38"/>
                    <a:pt x="19" y="38"/>
                    <a:pt x="19" y="38"/>
                  </a:cubicBezTo>
                  <a:cubicBezTo>
                    <a:pt x="19" y="38"/>
                    <a:pt x="19" y="38"/>
                    <a:pt x="19" y="38"/>
                  </a:cubicBezTo>
                  <a:cubicBezTo>
                    <a:pt x="19" y="38"/>
                    <a:pt x="19" y="38"/>
                    <a:pt x="19" y="38"/>
                  </a:cubicBezTo>
                  <a:cubicBezTo>
                    <a:pt x="19" y="38"/>
                    <a:pt x="19" y="38"/>
                    <a:pt x="19" y="38"/>
                  </a:cubicBezTo>
                  <a:cubicBezTo>
                    <a:pt x="19" y="38"/>
                    <a:pt x="19" y="38"/>
                    <a:pt x="19" y="38"/>
                  </a:cubicBezTo>
                  <a:cubicBezTo>
                    <a:pt x="27" y="38"/>
                    <a:pt x="33" y="34"/>
                    <a:pt x="36" y="28"/>
                  </a:cubicBezTo>
                  <a:cubicBezTo>
                    <a:pt x="36" y="28"/>
                    <a:pt x="36" y="28"/>
                    <a:pt x="36" y="28"/>
                  </a:cubicBezTo>
                  <a:cubicBezTo>
                    <a:pt x="38" y="25"/>
                    <a:pt x="38" y="22"/>
                    <a:pt x="38" y="19"/>
                  </a:cubicBezTo>
                  <a:cubicBezTo>
                    <a:pt x="38" y="11"/>
                    <a:pt x="33" y="4"/>
                    <a:pt x="26" y="1"/>
                  </a:cubicBezTo>
                  <a:cubicBezTo>
                    <a:pt x="24" y="0"/>
                    <a:pt x="22" y="0"/>
                    <a:pt x="19" y="0"/>
                  </a:cubicBezTo>
                </a:path>
              </a:pathLst>
            </a:custGeom>
            <a:solidFill>
              <a:srgbClr val="A9754A"/>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280" name="Google Shape;5280;p15"/>
            <p:cNvSpPr/>
            <p:nvPr/>
          </p:nvSpPr>
          <p:spPr>
            <a:xfrm>
              <a:off x="3883252" y="5942742"/>
              <a:ext cx="1658461" cy="663857"/>
            </a:xfrm>
            <a:custGeom>
              <a:rect b="b" l="l" r="r" t="t"/>
              <a:pathLst>
                <a:path extrusionOk="0" h="150" w="396">
                  <a:moveTo>
                    <a:pt x="0" y="150"/>
                  </a:moveTo>
                  <a:cubicBezTo>
                    <a:pt x="396" y="150"/>
                    <a:pt x="396" y="150"/>
                    <a:pt x="396" y="150"/>
                  </a:cubicBezTo>
                  <a:cubicBezTo>
                    <a:pt x="396" y="146"/>
                    <a:pt x="395" y="142"/>
                    <a:pt x="394" y="138"/>
                  </a:cubicBezTo>
                  <a:cubicBezTo>
                    <a:pt x="391" y="132"/>
                    <a:pt x="389" y="126"/>
                    <a:pt x="387" y="121"/>
                  </a:cubicBezTo>
                  <a:cubicBezTo>
                    <a:pt x="380" y="110"/>
                    <a:pt x="372" y="101"/>
                    <a:pt x="361" y="95"/>
                  </a:cubicBezTo>
                  <a:cubicBezTo>
                    <a:pt x="360" y="94"/>
                    <a:pt x="360" y="94"/>
                    <a:pt x="360" y="94"/>
                  </a:cubicBezTo>
                  <a:cubicBezTo>
                    <a:pt x="349" y="88"/>
                    <a:pt x="337" y="85"/>
                    <a:pt x="324" y="85"/>
                  </a:cubicBezTo>
                  <a:cubicBezTo>
                    <a:pt x="321" y="85"/>
                    <a:pt x="317" y="86"/>
                    <a:pt x="314" y="86"/>
                  </a:cubicBezTo>
                  <a:cubicBezTo>
                    <a:pt x="314" y="84"/>
                    <a:pt x="314" y="83"/>
                    <a:pt x="314" y="81"/>
                  </a:cubicBezTo>
                  <a:cubicBezTo>
                    <a:pt x="314" y="44"/>
                    <a:pt x="283" y="14"/>
                    <a:pt x="247" y="14"/>
                  </a:cubicBezTo>
                  <a:cubicBezTo>
                    <a:pt x="233" y="14"/>
                    <a:pt x="220" y="18"/>
                    <a:pt x="210" y="25"/>
                  </a:cubicBezTo>
                  <a:cubicBezTo>
                    <a:pt x="203" y="11"/>
                    <a:pt x="189" y="0"/>
                    <a:pt x="168" y="0"/>
                  </a:cubicBezTo>
                  <a:cubicBezTo>
                    <a:pt x="140" y="0"/>
                    <a:pt x="124" y="20"/>
                    <a:pt x="121" y="41"/>
                  </a:cubicBezTo>
                  <a:cubicBezTo>
                    <a:pt x="115" y="39"/>
                    <a:pt x="110" y="38"/>
                    <a:pt x="104" y="38"/>
                  </a:cubicBezTo>
                  <a:cubicBezTo>
                    <a:pt x="78" y="38"/>
                    <a:pt x="57" y="59"/>
                    <a:pt x="57" y="85"/>
                  </a:cubicBezTo>
                  <a:cubicBezTo>
                    <a:pt x="57" y="89"/>
                    <a:pt x="58" y="93"/>
                    <a:pt x="59" y="97"/>
                  </a:cubicBezTo>
                  <a:cubicBezTo>
                    <a:pt x="58" y="97"/>
                    <a:pt x="58" y="97"/>
                    <a:pt x="58" y="97"/>
                  </a:cubicBezTo>
                  <a:cubicBezTo>
                    <a:pt x="28" y="97"/>
                    <a:pt x="2" y="121"/>
                    <a:pt x="0" y="150"/>
                  </a:cubicBezTo>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281" name="Google Shape;5281;p15"/>
            <p:cNvSpPr/>
            <p:nvPr/>
          </p:nvSpPr>
          <p:spPr>
            <a:xfrm>
              <a:off x="4759733" y="6004166"/>
              <a:ext cx="439421" cy="297672"/>
            </a:xfrm>
            <a:custGeom>
              <a:rect b="b" l="l" r="r" t="t"/>
              <a:pathLst>
                <a:path extrusionOk="0" h="67" w="105">
                  <a:moveTo>
                    <a:pt x="38" y="0"/>
                  </a:moveTo>
                  <a:cubicBezTo>
                    <a:pt x="24" y="0"/>
                    <a:pt x="11" y="4"/>
                    <a:pt x="1" y="11"/>
                  </a:cubicBezTo>
                  <a:cubicBezTo>
                    <a:pt x="1" y="11"/>
                    <a:pt x="0" y="11"/>
                    <a:pt x="0" y="11"/>
                  </a:cubicBezTo>
                  <a:cubicBezTo>
                    <a:pt x="0" y="11"/>
                    <a:pt x="1" y="11"/>
                    <a:pt x="1" y="11"/>
                  </a:cubicBezTo>
                  <a:cubicBezTo>
                    <a:pt x="11" y="4"/>
                    <a:pt x="24" y="0"/>
                    <a:pt x="38" y="0"/>
                  </a:cubicBezTo>
                  <a:cubicBezTo>
                    <a:pt x="74" y="0"/>
                    <a:pt x="105" y="30"/>
                    <a:pt x="105" y="67"/>
                  </a:cubicBezTo>
                  <a:cubicBezTo>
                    <a:pt x="105" y="67"/>
                    <a:pt x="105" y="67"/>
                    <a:pt x="105" y="67"/>
                  </a:cubicBezTo>
                  <a:cubicBezTo>
                    <a:pt x="105" y="30"/>
                    <a:pt x="74" y="0"/>
                    <a:pt x="38" y="0"/>
                  </a:cubicBezTo>
                </a:path>
              </a:pathLst>
            </a:custGeom>
            <a:solidFill>
              <a:srgbClr val="FFF09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282" name="Google Shape;5282;p15"/>
            <p:cNvSpPr/>
            <p:nvPr/>
          </p:nvSpPr>
          <p:spPr>
            <a:xfrm>
              <a:off x="4721933" y="5994717"/>
              <a:ext cx="819781" cy="611882"/>
            </a:xfrm>
            <a:custGeom>
              <a:rect b="b" l="l" r="r" t="t"/>
              <a:pathLst>
                <a:path extrusionOk="0" h="138" w="196">
                  <a:moveTo>
                    <a:pt x="0" y="0"/>
                  </a:moveTo>
                  <a:cubicBezTo>
                    <a:pt x="0" y="138"/>
                    <a:pt x="0" y="138"/>
                    <a:pt x="0" y="138"/>
                  </a:cubicBezTo>
                  <a:cubicBezTo>
                    <a:pt x="196" y="138"/>
                    <a:pt x="196" y="138"/>
                    <a:pt x="196" y="138"/>
                  </a:cubicBezTo>
                  <a:cubicBezTo>
                    <a:pt x="196" y="134"/>
                    <a:pt x="195" y="130"/>
                    <a:pt x="194" y="126"/>
                  </a:cubicBezTo>
                  <a:cubicBezTo>
                    <a:pt x="191" y="120"/>
                    <a:pt x="189" y="114"/>
                    <a:pt x="187" y="109"/>
                  </a:cubicBezTo>
                  <a:cubicBezTo>
                    <a:pt x="180" y="98"/>
                    <a:pt x="172" y="89"/>
                    <a:pt x="161" y="83"/>
                  </a:cubicBezTo>
                  <a:cubicBezTo>
                    <a:pt x="160" y="82"/>
                    <a:pt x="160" y="82"/>
                    <a:pt x="160" y="82"/>
                  </a:cubicBezTo>
                  <a:cubicBezTo>
                    <a:pt x="149" y="76"/>
                    <a:pt x="137" y="73"/>
                    <a:pt x="124" y="73"/>
                  </a:cubicBezTo>
                  <a:cubicBezTo>
                    <a:pt x="121" y="73"/>
                    <a:pt x="117" y="74"/>
                    <a:pt x="114" y="74"/>
                  </a:cubicBezTo>
                  <a:cubicBezTo>
                    <a:pt x="114" y="74"/>
                    <a:pt x="114" y="74"/>
                    <a:pt x="114" y="74"/>
                  </a:cubicBezTo>
                  <a:cubicBezTo>
                    <a:pt x="114" y="74"/>
                    <a:pt x="114" y="74"/>
                    <a:pt x="114" y="74"/>
                  </a:cubicBezTo>
                  <a:cubicBezTo>
                    <a:pt x="114" y="72"/>
                    <a:pt x="114" y="71"/>
                    <a:pt x="114" y="69"/>
                  </a:cubicBezTo>
                  <a:cubicBezTo>
                    <a:pt x="114" y="32"/>
                    <a:pt x="83" y="2"/>
                    <a:pt x="47" y="2"/>
                  </a:cubicBezTo>
                  <a:cubicBezTo>
                    <a:pt x="33" y="2"/>
                    <a:pt x="20" y="6"/>
                    <a:pt x="10" y="13"/>
                  </a:cubicBezTo>
                  <a:cubicBezTo>
                    <a:pt x="10" y="13"/>
                    <a:pt x="9" y="13"/>
                    <a:pt x="9" y="13"/>
                  </a:cubicBezTo>
                  <a:cubicBezTo>
                    <a:pt x="7" y="8"/>
                    <a:pt x="4" y="4"/>
                    <a:pt x="0" y="0"/>
                  </a:cubicBezTo>
                </a:path>
              </a:pathLst>
            </a:custGeom>
            <a:solidFill>
              <a:srgbClr val="8ECB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283" name="Google Shape;5283;p15"/>
            <p:cNvSpPr/>
            <p:nvPr/>
          </p:nvSpPr>
          <p:spPr>
            <a:xfrm>
              <a:off x="4072251" y="6093941"/>
              <a:ext cx="392172" cy="415796"/>
            </a:xfrm>
            <a:custGeom>
              <a:rect b="b" l="l" r="r" t="t"/>
              <a:pathLst>
                <a:path extrusionOk="0" h="94" w="94">
                  <a:moveTo>
                    <a:pt x="0" y="46"/>
                  </a:moveTo>
                  <a:cubicBezTo>
                    <a:pt x="0" y="34"/>
                    <a:pt x="23" y="39"/>
                    <a:pt x="38" y="44"/>
                  </a:cubicBezTo>
                  <a:cubicBezTo>
                    <a:pt x="25" y="37"/>
                    <a:pt x="6" y="23"/>
                    <a:pt x="15" y="14"/>
                  </a:cubicBezTo>
                  <a:cubicBezTo>
                    <a:pt x="23" y="4"/>
                    <a:pt x="36" y="25"/>
                    <a:pt x="43" y="39"/>
                  </a:cubicBezTo>
                  <a:cubicBezTo>
                    <a:pt x="39" y="24"/>
                    <a:pt x="35" y="1"/>
                    <a:pt x="48" y="1"/>
                  </a:cubicBezTo>
                  <a:cubicBezTo>
                    <a:pt x="61" y="0"/>
                    <a:pt x="55" y="24"/>
                    <a:pt x="50" y="38"/>
                  </a:cubicBezTo>
                  <a:cubicBezTo>
                    <a:pt x="58" y="26"/>
                    <a:pt x="71" y="6"/>
                    <a:pt x="81" y="15"/>
                  </a:cubicBezTo>
                  <a:cubicBezTo>
                    <a:pt x="90" y="24"/>
                    <a:pt x="69" y="36"/>
                    <a:pt x="55" y="43"/>
                  </a:cubicBezTo>
                  <a:cubicBezTo>
                    <a:pt x="70" y="40"/>
                    <a:pt x="93" y="36"/>
                    <a:pt x="93" y="48"/>
                  </a:cubicBezTo>
                  <a:cubicBezTo>
                    <a:pt x="94" y="61"/>
                    <a:pt x="70" y="55"/>
                    <a:pt x="56" y="51"/>
                  </a:cubicBezTo>
                  <a:cubicBezTo>
                    <a:pt x="69" y="58"/>
                    <a:pt x="88" y="72"/>
                    <a:pt x="79" y="81"/>
                  </a:cubicBezTo>
                  <a:cubicBezTo>
                    <a:pt x="70" y="90"/>
                    <a:pt x="58" y="70"/>
                    <a:pt x="51" y="56"/>
                  </a:cubicBezTo>
                  <a:cubicBezTo>
                    <a:pt x="55" y="70"/>
                    <a:pt x="59" y="94"/>
                    <a:pt x="46" y="94"/>
                  </a:cubicBezTo>
                  <a:cubicBezTo>
                    <a:pt x="33" y="94"/>
                    <a:pt x="39" y="71"/>
                    <a:pt x="44" y="56"/>
                  </a:cubicBezTo>
                  <a:cubicBezTo>
                    <a:pt x="36" y="69"/>
                    <a:pt x="22" y="88"/>
                    <a:pt x="13" y="80"/>
                  </a:cubicBezTo>
                  <a:cubicBezTo>
                    <a:pt x="4" y="71"/>
                    <a:pt x="25" y="58"/>
                    <a:pt x="38" y="51"/>
                  </a:cubicBezTo>
                  <a:cubicBezTo>
                    <a:pt x="24" y="55"/>
                    <a:pt x="1" y="59"/>
                    <a:pt x="0" y="46"/>
                  </a:cubicBezTo>
                  <a:close/>
                </a:path>
              </a:pathLst>
            </a:custGeom>
            <a:solidFill>
              <a:srgbClr val="CD5897"/>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284" name="Google Shape;5284;p15"/>
            <p:cNvSpPr/>
            <p:nvPr/>
          </p:nvSpPr>
          <p:spPr>
            <a:xfrm>
              <a:off x="4225812" y="6261677"/>
              <a:ext cx="89774" cy="96862"/>
            </a:xfrm>
            <a:custGeom>
              <a:rect b="b" l="l" r="r" t="t"/>
              <a:pathLst>
                <a:path extrusionOk="0" h="22" w="21">
                  <a:moveTo>
                    <a:pt x="21" y="11"/>
                  </a:moveTo>
                  <a:cubicBezTo>
                    <a:pt x="21" y="5"/>
                    <a:pt x="16" y="0"/>
                    <a:pt x="10" y="0"/>
                  </a:cubicBezTo>
                  <a:cubicBezTo>
                    <a:pt x="4" y="0"/>
                    <a:pt x="0" y="5"/>
                    <a:pt x="0" y="11"/>
                  </a:cubicBezTo>
                  <a:cubicBezTo>
                    <a:pt x="0" y="17"/>
                    <a:pt x="5" y="22"/>
                    <a:pt x="11" y="22"/>
                  </a:cubicBezTo>
                  <a:cubicBezTo>
                    <a:pt x="17" y="22"/>
                    <a:pt x="21" y="17"/>
                    <a:pt x="21" y="11"/>
                  </a:cubicBez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285" name="Google Shape;5285;p15"/>
            <p:cNvSpPr/>
            <p:nvPr/>
          </p:nvSpPr>
          <p:spPr>
            <a:xfrm>
              <a:off x="4473872" y="5888405"/>
              <a:ext cx="394534" cy="418159"/>
            </a:xfrm>
            <a:custGeom>
              <a:rect b="b" l="l" r="r" t="t"/>
              <a:pathLst>
                <a:path extrusionOk="0" h="94" w="94">
                  <a:moveTo>
                    <a:pt x="0" y="46"/>
                  </a:moveTo>
                  <a:cubicBezTo>
                    <a:pt x="0" y="34"/>
                    <a:pt x="23" y="39"/>
                    <a:pt x="38" y="44"/>
                  </a:cubicBezTo>
                  <a:cubicBezTo>
                    <a:pt x="25" y="37"/>
                    <a:pt x="6" y="23"/>
                    <a:pt x="15" y="14"/>
                  </a:cubicBezTo>
                  <a:cubicBezTo>
                    <a:pt x="23" y="4"/>
                    <a:pt x="36" y="25"/>
                    <a:pt x="43" y="39"/>
                  </a:cubicBezTo>
                  <a:cubicBezTo>
                    <a:pt x="39" y="24"/>
                    <a:pt x="35" y="1"/>
                    <a:pt x="48" y="1"/>
                  </a:cubicBezTo>
                  <a:cubicBezTo>
                    <a:pt x="61" y="0"/>
                    <a:pt x="55" y="24"/>
                    <a:pt x="50" y="38"/>
                  </a:cubicBezTo>
                  <a:cubicBezTo>
                    <a:pt x="58" y="26"/>
                    <a:pt x="71" y="6"/>
                    <a:pt x="81" y="15"/>
                  </a:cubicBezTo>
                  <a:cubicBezTo>
                    <a:pt x="90" y="24"/>
                    <a:pt x="69" y="36"/>
                    <a:pt x="55" y="43"/>
                  </a:cubicBezTo>
                  <a:cubicBezTo>
                    <a:pt x="70" y="40"/>
                    <a:pt x="93" y="36"/>
                    <a:pt x="94" y="48"/>
                  </a:cubicBezTo>
                  <a:cubicBezTo>
                    <a:pt x="94" y="61"/>
                    <a:pt x="70" y="55"/>
                    <a:pt x="56" y="51"/>
                  </a:cubicBezTo>
                  <a:cubicBezTo>
                    <a:pt x="69" y="58"/>
                    <a:pt x="88" y="72"/>
                    <a:pt x="79" y="81"/>
                  </a:cubicBezTo>
                  <a:cubicBezTo>
                    <a:pt x="70" y="90"/>
                    <a:pt x="58" y="70"/>
                    <a:pt x="51" y="56"/>
                  </a:cubicBezTo>
                  <a:cubicBezTo>
                    <a:pt x="55" y="70"/>
                    <a:pt x="59" y="94"/>
                    <a:pt x="46" y="94"/>
                  </a:cubicBezTo>
                  <a:cubicBezTo>
                    <a:pt x="33" y="94"/>
                    <a:pt x="39" y="71"/>
                    <a:pt x="44" y="56"/>
                  </a:cubicBezTo>
                  <a:cubicBezTo>
                    <a:pt x="36" y="69"/>
                    <a:pt x="22" y="88"/>
                    <a:pt x="13" y="80"/>
                  </a:cubicBezTo>
                  <a:cubicBezTo>
                    <a:pt x="4" y="71"/>
                    <a:pt x="25" y="58"/>
                    <a:pt x="38" y="51"/>
                  </a:cubicBezTo>
                  <a:cubicBezTo>
                    <a:pt x="24" y="55"/>
                    <a:pt x="1" y="59"/>
                    <a:pt x="0" y="46"/>
                  </a:cubicBezTo>
                  <a:close/>
                </a:path>
              </a:pathLst>
            </a:custGeom>
            <a:solidFill>
              <a:srgbClr val="CD5897"/>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286" name="Google Shape;5286;p15"/>
            <p:cNvSpPr/>
            <p:nvPr/>
          </p:nvSpPr>
          <p:spPr>
            <a:xfrm>
              <a:off x="4629796" y="6058503"/>
              <a:ext cx="87412" cy="96862"/>
            </a:xfrm>
            <a:custGeom>
              <a:rect b="b" l="l" r="r" t="t"/>
              <a:pathLst>
                <a:path extrusionOk="0" h="22" w="21">
                  <a:moveTo>
                    <a:pt x="21" y="11"/>
                  </a:moveTo>
                  <a:cubicBezTo>
                    <a:pt x="21" y="5"/>
                    <a:pt x="16" y="0"/>
                    <a:pt x="10" y="0"/>
                  </a:cubicBezTo>
                  <a:cubicBezTo>
                    <a:pt x="4" y="0"/>
                    <a:pt x="0" y="5"/>
                    <a:pt x="0" y="11"/>
                  </a:cubicBezTo>
                  <a:cubicBezTo>
                    <a:pt x="0" y="17"/>
                    <a:pt x="5" y="22"/>
                    <a:pt x="11" y="22"/>
                  </a:cubicBezTo>
                  <a:cubicBezTo>
                    <a:pt x="17" y="22"/>
                    <a:pt x="21" y="17"/>
                    <a:pt x="21" y="11"/>
                  </a:cubicBez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287" name="Google Shape;5287;p15"/>
            <p:cNvSpPr/>
            <p:nvPr/>
          </p:nvSpPr>
          <p:spPr>
            <a:xfrm>
              <a:off x="4913294" y="6070316"/>
              <a:ext cx="380359" cy="413434"/>
            </a:xfrm>
            <a:custGeom>
              <a:rect b="b" l="l" r="r" t="t"/>
              <a:pathLst>
                <a:path extrusionOk="0" h="93" w="91">
                  <a:moveTo>
                    <a:pt x="1" y="45"/>
                  </a:moveTo>
                  <a:cubicBezTo>
                    <a:pt x="0" y="32"/>
                    <a:pt x="23" y="38"/>
                    <a:pt x="37" y="43"/>
                  </a:cubicBezTo>
                  <a:cubicBezTo>
                    <a:pt x="25" y="35"/>
                    <a:pt x="6" y="21"/>
                    <a:pt x="14" y="12"/>
                  </a:cubicBezTo>
                  <a:cubicBezTo>
                    <a:pt x="23" y="3"/>
                    <a:pt x="35" y="24"/>
                    <a:pt x="42" y="38"/>
                  </a:cubicBezTo>
                  <a:cubicBezTo>
                    <a:pt x="38" y="23"/>
                    <a:pt x="34" y="0"/>
                    <a:pt x="46" y="0"/>
                  </a:cubicBezTo>
                  <a:cubicBezTo>
                    <a:pt x="58" y="0"/>
                    <a:pt x="53" y="23"/>
                    <a:pt x="49" y="37"/>
                  </a:cubicBezTo>
                  <a:cubicBezTo>
                    <a:pt x="56" y="25"/>
                    <a:pt x="69" y="6"/>
                    <a:pt x="78" y="15"/>
                  </a:cubicBezTo>
                  <a:cubicBezTo>
                    <a:pt x="87" y="24"/>
                    <a:pt x="67" y="36"/>
                    <a:pt x="54" y="42"/>
                  </a:cubicBezTo>
                  <a:cubicBezTo>
                    <a:pt x="68" y="39"/>
                    <a:pt x="90" y="35"/>
                    <a:pt x="91" y="48"/>
                  </a:cubicBezTo>
                  <a:cubicBezTo>
                    <a:pt x="91" y="61"/>
                    <a:pt x="69" y="55"/>
                    <a:pt x="55" y="50"/>
                  </a:cubicBezTo>
                  <a:cubicBezTo>
                    <a:pt x="67" y="57"/>
                    <a:pt x="86" y="71"/>
                    <a:pt x="77" y="80"/>
                  </a:cubicBezTo>
                  <a:cubicBezTo>
                    <a:pt x="69" y="89"/>
                    <a:pt x="57" y="69"/>
                    <a:pt x="50" y="55"/>
                  </a:cubicBezTo>
                  <a:cubicBezTo>
                    <a:pt x="54" y="69"/>
                    <a:pt x="58" y="93"/>
                    <a:pt x="46" y="93"/>
                  </a:cubicBezTo>
                  <a:cubicBezTo>
                    <a:pt x="33" y="93"/>
                    <a:pt x="38" y="70"/>
                    <a:pt x="43" y="55"/>
                  </a:cubicBezTo>
                  <a:cubicBezTo>
                    <a:pt x="36" y="68"/>
                    <a:pt x="23" y="87"/>
                    <a:pt x="14" y="78"/>
                  </a:cubicBezTo>
                  <a:cubicBezTo>
                    <a:pt x="5" y="69"/>
                    <a:pt x="25" y="57"/>
                    <a:pt x="38" y="50"/>
                  </a:cubicBezTo>
                  <a:cubicBezTo>
                    <a:pt x="24" y="54"/>
                    <a:pt x="1" y="57"/>
                    <a:pt x="1" y="45"/>
                  </a:cubicBezTo>
                  <a:close/>
                </a:path>
              </a:pathLst>
            </a:custGeom>
            <a:solidFill>
              <a:srgbClr val="CD5897"/>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288" name="Google Shape;5288;p15"/>
            <p:cNvSpPr/>
            <p:nvPr/>
          </p:nvSpPr>
          <p:spPr>
            <a:xfrm>
              <a:off x="5064492" y="6235689"/>
              <a:ext cx="87412" cy="96862"/>
            </a:xfrm>
            <a:custGeom>
              <a:rect b="b" l="l" r="r" t="t"/>
              <a:pathLst>
                <a:path extrusionOk="0" h="22" w="21">
                  <a:moveTo>
                    <a:pt x="21" y="11"/>
                  </a:moveTo>
                  <a:cubicBezTo>
                    <a:pt x="21" y="5"/>
                    <a:pt x="16" y="0"/>
                    <a:pt x="10" y="0"/>
                  </a:cubicBezTo>
                  <a:cubicBezTo>
                    <a:pt x="4" y="0"/>
                    <a:pt x="0" y="5"/>
                    <a:pt x="0" y="11"/>
                  </a:cubicBezTo>
                  <a:cubicBezTo>
                    <a:pt x="0" y="17"/>
                    <a:pt x="5" y="22"/>
                    <a:pt x="11" y="22"/>
                  </a:cubicBezTo>
                  <a:cubicBezTo>
                    <a:pt x="17" y="22"/>
                    <a:pt x="21" y="17"/>
                    <a:pt x="21" y="11"/>
                  </a:cubicBez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289" name="Google Shape;5289;p15"/>
            <p:cNvSpPr/>
            <p:nvPr/>
          </p:nvSpPr>
          <p:spPr>
            <a:xfrm>
              <a:off x="2451589" y="5994717"/>
              <a:ext cx="607157" cy="701656"/>
            </a:xfrm>
            <a:custGeom>
              <a:rect b="b" l="l" r="r" t="t"/>
              <a:pathLst>
                <a:path extrusionOk="0" h="158" w="145">
                  <a:moveTo>
                    <a:pt x="0" y="154"/>
                  </a:moveTo>
                  <a:cubicBezTo>
                    <a:pt x="0" y="154"/>
                    <a:pt x="1" y="153"/>
                    <a:pt x="1" y="151"/>
                  </a:cubicBezTo>
                  <a:cubicBezTo>
                    <a:pt x="1" y="149"/>
                    <a:pt x="2" y="147"/>
                    <a:pt x="3" y="143"/>
                  </a:cubicBezTo>
                  <a:cubicBezTo>
                    <a:pt x="4" y="137"/>
                    <a:pt x="7" y="128"/>
                    <a:pt x="11" y="118"/>
                  </a:cubicBezTo>
                  <a:cubicBezTo>
                    <a:pt x="15" y="108"/>
                    <a:pt x="20" y="97"/>
                    <a:pt x="26" y="85"/>
                  </a:cubicBezTo>
                  <a:cubicBezTo>
                    <a:pt x="29" y="79"/>
                    <a:pt x="33" y="73"/>
                    <a:pt x="37" y="67"/>
                  </a:cubicBezTo>
                  <a:cubicBezTo>
                    <a:pt x="41" y="62"/>
                    <a:pt x="45" y="56"/>
                    <a:pt x="50" y="50"/>
                  </a:cubicBezTo>
                  <a:cubicBezTo>
                    <a:pt x="52" y="48"/>
                    <a:pt x="55" y="45"/>
                    <a:pt x="57" y="43"/>
                  </a:cubicBezTo>
                  <a:cubicBezTo>
                    <a:pt x="60" y="40"/>
                    <a:pt x="62" y="38"/>
                    <a:pt x="65" y="35"/>
                  </a:cubicBezTo>
                  <a:cubicBezTo>
                    <a:pt x="70" y="31"/>
                    <a:pt x="76" y="26"/>
                    <a:pt x="81" y="23"/>
                  </a:cubicBezTo>
                  <a:cubicBezTo>
                    <a:pt x="84" y="21"/>
                    <a:pt x="86" y="19"/>
                    <a:pt x="89" y="17"/>
                  </a:cubicBezTo>
                  <a:cubicBezTo>
                    <a:pt x="92" y="16"/>
                    <a:pt x="95" y="15"/>
                    <a:pt x="97" y="13"/>
                  </a:cubicBezTo>
                  <a:cubicBezTo>
                    <a:pt x="103" y="11"/>
                    <a:pt x="108" y="8"/>
                    <a:pt x="113" y="7"/>
                  </a:cubicBezTo>
                  <a:cubicBezTo>
                    <a:pt x="115" y="6"/>
                    <a:pt x="117" y="5"/>
                    <a:pt x="120" y="5"/>
                  </a:cubicBezTo>
                  <a:cubicBezTo>
                    <a:pt x="122" y="4"/>
                    <a:pt x="124" y="3"/>
                    <a:pt x="126" y="3"/>
                  </a:cubicBezTo>
                  <a:cubicBezTo>
                    <a:pt x="130" y="2"/>
                    <a:pt x="133" y="1"/>
                    <a:pt x="136" y="1"/>
                  </a:cubicBezTo>
                  <a:cubicBezTo>
                    <a:pt x="142" y="0"/>
                    <a:pt x="145" y="0"/>
                    <a:pt x="145" y="0"/>
                  </a:cubicBezTo>
                  <a:cubicBezTo>
                    <a:pt x="145" y="0"/>
                    <a:pt x="142" y="1"/>
                    <a:pt x="137" y="3"/>
                  </a:cubicBezTo>
                  <a:cubicBezTo>
                    <a:pt x="134" y="4"/>
                    <a:pt x="131" y="6"/>
                    <a:pt x="128" y="7"/>
                  </a:cubicBezTo>
                  <a:cubicBezTo>
                    <a:pt x="126" y="8"/>
                    <a:pt x="124" y="9"/>
                    <a:pt x="122" y="11"/>
                  </a:cubicBezTo>
                  <a:cubicBezTo>
                    <a:pt x="120" y="12"/>
                    <a:pt x="118" y="13"/>
                    <a:pt x="116" y="14"/>
                  </a:cubicBezTo>
                  <a:cubicBezTo>
                    <a:pt x="112" y="17"/>
                    <a:pt x="108" y="20"/>
                    <a:pt x="104" y="23"/>
                  </a:cubicBezTo>
                  <a:cubicBezTo>
                    <a:pt x="102" y="25"/>
                    <a:pt x="100" y="27"/>
                    <a:pt x="98" y="29"/>
                  </a:cubicBezTo>
                  <a:cubicBezTo>
                    <a:pt x="96" y="31"/>
                    <a:pt x="94" y="33"/>
                    <a:pt x="92" y="35"/>
                  </a:cubicBezTo>
                  <a:cubicBezTo>
                    <a:pt x="88" y="40"/>
                    <a:pt x="84" y="44"/>
                    <a:pt x="81" y="50"/>
                  </a:cubicBezTo>
                  <a:cubicBezTo>
                    <a:pt x="79" y="52"/>
                    <a:pt x="78" y="55"/>
                    <a:pt x="76" y="57"/>
                  </a:cubicBezTo>
                  <a:cubicBezTo>
                    <a:pt x="75" y="60"/>
                    <a:pt x="73" y="63"/>
                    <a:pt x="72" y="65"/>
                  </a:cubicBezTo>
                  <a:cubicBezTo>
                    <a:pt x="69" y="71"/>
                    <a:pt x="67" y="76"/>
                    <a:pt x="65" y="82"/>
                  </a:cubicBezTo>
                  <a:cubicBezTo>
                    <a:pt x="63" y="88"/>
                    <a:pt x="61" y="93"/>
                    <a:pt x="60" y="99"/>
                  </a:cubicBezTo>
                  <a:cubicBezTo>
                    <a:pt x="57" y="110"/>
                    <a:pt x="55" y="120"/>
                    <a:pt x="54" y="129"/>
                  </a:cubicBezTo>
                  <a:cubicBezTo>
                    <a:pt x="53" y="138"/>
                    <a:pt x="53" y="146"/>
                    <a:pt x="53" y="151"/>
                  </a:cubicBezTo>
                  <a:cubicBezTo>
                    <a:pt x="53" y="153"/>
                    <a:pt x="53" y="155"/>
                    <a:pt x="53" y="156"/>
                  </a:cubicBezTo>
                  <a:cubicBezTo>
                    <a:pt x="53" y="157"/>
                    <a:pt x="53" y="157"/>
                    <a:pt x="53" y="158"/>
                  </a:cubicBezTo>
                  <a:cubicBezTo>
                    <a:pt x="53" y="158"/>
                    <a:pt x="53" y="158"/>
                    <a:pt x="53" y="158"/>
                  </a:cubicBezTo>
                  <a:lnTo>
                    <a:pt x="0" y="154"/>
                  </a:lnTo>
                  <a:close/>
                </a:path>
              </a:pathLst>
            </a:cu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290" name="Google Shape;5290;p15"/>
            <p:cNvSpPr/>
            <p:nvPr/>
          </p:nvSpPr>
          <p:spPr>
            <a:xfrm>
              <a:off x="2120842" y="5994717"/>
              <a:ext cx="607157" cy="701656"/>
            </a:xfrm>
            <a:custGeom>
              <a:rect b="b" l="l" r="r" t="t"/>
              <a:pathLst>
                <a:path extrusionOk="0" h="158" w="145">
                  <a:moveTo>
                    <a:pt x="92" y="158"/>
                  </a:moveTo>
                  <a:cubicBezTo>
                    <a:pt x="93" y="158"/>
                    <a:pt x="93" y="158"/>
                    <a:pt x="93" y="158"/>
                  </a:cubicBezTo>
                  <a:cubicBezTo>
                    <a:pt x="93" y="157"/>
                    <a:pt x="93" y="157"/>
                    <a:pt x="93" y="156"/>
                  </a:cubicBezTo>
                  <a:cubicBezTo>
                    <a:pt x="93" y="155"/>
                    <a:pt x="93" y="153"/>
                    <a:pt x="93" y="151"/>
                  </a:cubicBezTo>
                  <a:cubicBezTo>
                    <a:pt x="93" y="146"/>
                    <a:pt x="93" y="138"/>
                    <a:pt x="92" y="129"/>
                  </a:cubicBezTo>
                  <a:cubicBezTo>
                    <a:pt x="91" y="120"/>
                    <a:pt x="89" y="110"/>
                    <a:pt x="86" y="99"/>
                  </a:cubicBezTo>
                  <a:cubicBezTo>
                    <a:pt x="85" y="93"/>
                    <a:pt x="83" y="88"/>
                    <a:pt x="81" y="82"/>
                  </a:cubicBezTo>
                  <a:cubicBezTo>
                    <a:pt x="79" y="76"/>
                    <a:pt x="76" y="71"/>
                    <a:pt x="74" y="65"/>
                  </a:cubicBezTo>
                  <a:cubicBezTo>
                    <a:pt x="72" y="63"/>
                    <a:pt x="71" y="60"/>
                    <a:pt x="69" y="57"/>
                  </a:cubicBezTo>
                  <a:cubicBezTo>
                    <a:pt x="68" y="55"/>
                    <a:pt x="66" y="52"/>
                    <a:pt x="65" y="50"/>
                  </a:cubicBezTo>
                  <a:cubicBezTo>
                    <a:pt x="61" y="44"/>
                    <a:pt x="58" y="40"/>
                    <a:pt x="54" y="35"/>
                  </a:cubicBezTo>
                  <a:cubicBezTo>
                    <a:pt x="52" y="33"/>
                    <a:pt x="50" y="31"/>
                    <a:pt x="48" y="29"/>
                  </a:cubicBezTo>
                  <a:cubicBezTo>
                    <a:pt x="46" y="27"/>
                    <a:pt x="44" y="25"/>
                    <a:pt x="42" y="23"/>
                  </a:cubicBezTo>
                  <a:cubicBezTo>
                    <a:pt x="38" y="20"/>
                    <a:pt x="34" y="17"/>
                    <a:pt x="30" y="14"/>
                  </a:cubicBezTo>
                  <a:cubicBezTo>
                    <a:pt x="28" y="13"/>
                    <a:pt x="26" y="12"/>
                    <a:pt x="24" y="11"/>
                  </a:cubicBezTo>
                  <a:cubicBezTo>
                    <a:pt x="22" y="9"/>
                    <a:pt x="20" y="8"/>
                    <a:pt x="18" y="7"/>
                  </a:cubicBezTo>
                  <a:cubicBezTo>
                    <a:pt x="15" y="6"/>
                    <a:pt x="12" y="4"/>
                    <a:pt x="9" y="3"/>
                  </a:cubicBezTo>
                  <a:cubicBezTo>
                    <a:pt x="4" y="1"/>
                    <a:pt x="0" y="0"/>
                    <a:pt x="0" y="0"/>
                  </a:cubicBezTo>
                  <a:cubicBezTo>
                    <a:pt x="0" y="0"/>
                    <a:pt x="4" y="0"/>
                    <a:pt x="10" y="1"/>
                  </a:cubicBezTo>
                  <a:cubicBezTo>
                    <a:pt x="12" y="1"/>
                    <a:pt x="16" y="2"/>
                    <a:pt x="20" y="3"/>
                  </a:cubicBezTo>
                  <a:cubicBezTo>
                    <a:pt x="22" y="3"/>
                    <a:pt x="24" y="4"/>
                    <a:pt x="26" y="5"/>
                  </a:cubicBezTo>
                  <a:cubicBezTo>
                    <a:pt x="28" y="5"/>
                    <a:pt x="31" y="6"/>
                    <a:pt x="33" y="7"/>
                  </a:cubicBezTo>
                  <a:cubicBezTo>
                    <a:pt x="38" y="8"/>
                    <a:pt x="43" y="11"/>
                    <a:pt x="49" y="13"/>
                  </a:cubicBezTo>
                  <a:cubicBezTo>
                    <a:pt x="51" y="15"/>
                    <a:pt x="54" y="16"/>
                    <a:pt x="57" y="17"/>
                  </a:cubicBezTo>
                  <a:cubicBezTo>
                    <a:pt x="59" y="19"/>
                    <a:pt x="62" y="21"/>
                    <a:pt x="65" y="23"/>
                  </a:cubicBezTo>
                  <a:cubicBezTo>
                    <a:pt x="70" y="26"/>
                    <a:pt x="76" y="31"/>
                    <a:pt x="81" y="35"/>
                  </a:cubicBezTo>
                  <a:cubicBezTo>
                    <a:pt x="83" y="38"/>
                    <a:pt x="86" y="40"/>
                    <a:pt x="88" y="43"/>
                  </a:cubicBezTo>
                  <a:cubicBezTo>
                    <a:pt x="91" y="45"/>
                    <a:pt x="93" y="48"/>
                    <a:pt x="96" y="50"/>
                  </a:cubicBezTo>
                  <a:cubicBezTo>
                    <a:pt x="100" y="56"/>
                    <a:pt x="105" y="62"/>
                    <a:pt x="109" y="67"/>
                  </a:cubicBezTo>
                  <a:cubicBezTo>
                    <a:pt x="113" y="73"/>
                    <a:pt x="116" y="79"/>
                    <a:pt x="120" y="85"/>
                  </a:cubicBezTo>
                  <a:cubicBezTo>
                    <a:pt x="126" y="97"/>
                    <a:pt x="131" y="108"/>
                    <a:pt x="135" y="118"/>
                  </a:cubicBezTo>
                  <a:cubicBezTo>
                    <a:pt x="139" y="128"/>
                    <a:pt x="141" y="137"/>
                    <a:pt x="143" y="143"/>
                  </a:cubicBezTo>
                  <a:cubicBezTo>
                    <a:pt x="144" y="147"/>
                    <a:pt x="144" y="149"/>
                    <a:pt x="145" y="151"/>
                  </a:cubicBezTo>
                  <a:cubicBezTo>
                    <a:pt x="145" y="153"/>
                    <a:pt x="145" y="154"/>
                    <a:pt x="145" y="154"/>
                  </a:cubicBezTo>
                  <a:lnTo>
                    <a:pt x="92" y="158"/>
                  </a:lnTo>
                  <a:close/>
                </a:path>
              </a:pathLst>
            </a:cu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291" name="Google Shape;5291;p15"/>
            <p:cNvSpPr/>
            <p:nvPr/>
          </p:nvSpPr>
          <p:spPr>
            <a:xfrm>
              <a:off x="2479939" y="6297114"/>
              <a:ext cx="621332" cy="399259"/>
            </a:xfrm>
            <a:custGeom>
              <a:rect b="b" l="l" r="r" t="t"/>
              <a:pathLst>
                <a:path extrusionOk="0" h="90" w="148">
                  <a:moveTo>
                    <a:pt x="0" y="81"/>
                  </a:moveTo>
                  <a:cubicBezTo>
                    <a:pt x="0" y="81"/>
                    <a:pt x="0" y="81"/>
                    <a:pt x="0" y="81"/>
                  </a:cubicBezTo>
                  <a:cubicBezTo>
                    <a:pt x="0" y="80"/>
                    <a:pt x="0" y="80"/>
                    <a:pt x="1" y="79"/>
                  </a:cubicBezTo>
                  <a:cubicBezTo>
                    <a:pt x="1" y="78"/>
                    <a:pt x="1" y="77"/>
                    <a:pt x="2" y="76"/>
                  </a:cubicBezTo>
                  <a:cubicBezTo>
                    <a:pt x="2" y="75"/>
                    <a:pt x="3" y="73"/>
                    <a:pt x="3" y="72"/>
                  </a:cubicBezTo>
                  <a:cubicBezTo>
                    <a:pt x="4" y="69"/>
                    <a:pt x="6" y="66"/>
                    <a:pt x="8" y="63"/>
                  </a:cubicBezTo>
                  <a:cubicBezTo>
                    <a:pt x="10" y="60"/>
                    <a:pt x="12" y="56"/>
                    <a:pt x="14" y="52"/>
                  </a:cubicBezTo>
                  <a:cubicBezTo>
                    <a:pt x="17" y="48"/>
                    <a:pt x="20" y="45"/>
                    <a:pt x="23" y="41"/>
                  </a:cubicBezTo>
                  <a:cubicBezTo>
                    <a:pt x="27" y="37"/>
                    <a:pt x="31" y="33"/>
                    <a:pt x="35" y="29"/>
                  </a:cubicBezTo>
                  <a:cubicBezTo>
                    <a:pt x="37" y="27"/>
                    <a:pt x="39" y="26"/>
                    <a:pt x="42" y="24"/>
                  </a:cubicBezTo>
                  <a:cubicBezTo>
                    <a:pt x="44" y="22"/>
                    <a:pt x="46" y="21"/>
                    <a:pt x="49" y="19"/>
                  </a:cubicBezTo>
                  <a:cubicBezTo>
                    <a:pt x="50" y="18"/>
                    <a:pt x="51" y="17"/>
                    <a:pt x="52" y="17"/>
                  </a:cubicBezTo>
                  <a:cubicBezTo>
                    <a:pt x="56" y="15"/>
                    <a:pt x="56" y="15"/>
                    <a:pt x="56" y="15"/>
                  </a:cubicBezTo>
                  <a:cubicBezTo>
                    <a:pt x="64" y="11"/>
                    <a:pt x="64" y="11"/>
                    <a:pt x="64" y="11"/>
                  </a:cubicBezTo>
                  <a:cubicBezTo>
                    <a:pt x="69" y="9"/>
                    <a:pt x="74" y="7"/>
                    <a:pt x="80" y="5"/>
                  </a:cubicBezTo>
                  <a:cubicBezTo>
                    <a:pt x="85" y="4"/>
                    <a:pt x="90" y="2"/>
                    <a:pt x="95" y="2"/>
                  </a:cubicBezTo>
                  <a:cubicBezTo>
                    <a:pt x="100" y="1"/>
                    <a:pt x="105" y="1"/>
                    <a:pt x="109" y="0"/>
                  </a:cubicBezTo>
                  <a:cubicBezTo>
                    <a:pt x="114" y="0"/>
                    <a:pt x="118" y="0"/>
                    <a:pt x="122" y="0"/>
                  </a:cubicBezTo>
                  <a:cubicBezTo>
                    <a:pt x="124" y="0"/>
                    <a:pt x="126" y="0"/>
                    <a:pt x="128" y="0"/>
                  </a:cubicBezTo>
                  <a:cubicBezTo>
                    <a:pt x="130" y="0"/>
                    <a:pt x="131" y="1"/>
                    <a:pt x="133" y="1"/>
                  </a:cubicBezTo>
                  <a:cubicBezTo>
                    <a:pt x="136" y="1"/>
                    <a:pt x="139" y="1"/>
                    <a:pt x="141" y="2"/>
                  </a:cubicBezTo>
                  <a:cubicBezTo>
                    <a:pt x="145" y="2"/>
                    <a:pt x="148" y="3"/>
                    <a:pt x="148" y="3"/>
                  </a:cubicBezTo>
                  <a:cubicBezTo>
                    <a:pt x="148" y="3"/>
                    <a:pt x="145" y="3"/>
                    <a:pt x="141" y="4"/>
                  </a:cubicBezTo>
                  <a:cubicBezTo>
                    <a:pt x="139" y="4"/>
                    <a:pt x="136" y="5"/>
                    <a:pt x="133" y="6"/>
                  </a:cubicBezTo>
                  <a:cubicBezTo>
                    <a:pt x="132" y="6"/>
                    <a:pt x="130" y="6"/>
                    <a:pt x="128" y="7"/>
                  </a:cubicBezTo>
                  <a:cubicBezTo>
                    <a:pt x="127" y="7"/>
                    <a:pt x="125" y="8"/>
                    <a:pt x="123" y="8"/>
                  </a:cubicBezTo>
                  <a:cubicBezTo>
                    <a:pt x="120" y="10"/>
                    <a:pt x="116" y="11"/>
                    <a:pt x="112" y="12"/>
                  </a:cubicBezTo>
                  <a:cubicBezTo>
                    <a:pt x="108" y="14"/>
                    <a:pt x="104" y="16"/>
                    <a:pt x="100" y="18"/>
                  </a:cubicBezTo>
                  <a:cubicBezTo>
                    <a:pt x="96" y="20"/>
                    <a:pt x="93" y="22"/>
                    <a:pt x="89" y="25"/>
                  </a:cubicBezTo>
                  <a:cubicBezTo>
                    <a:pt x="85" y="27"/>
                    <a:pt x="82" y="30"/>
                    <a:pt x="78" y="33"/>
                  </a:cubicBezTo>
                  <a:cubicBezTo>
                    <a:pt x="73" y="38"/>
                    <a:pt x="73" y="38"/>
                    <a:pt x="73" y="38"/>
                  </a:cubicBezTo>
                  <a:cubicBezTo>
                    <a:pt x="71" y="40"/>
                    <a:pt x="71" y="40"/>
                    <a:pt x="71" y="40"/>
                  </a:cubicBezTo>
                  <a:cubicBezTo>
                    <a:pt x="71" y="41"/>
                    <a:pt x="70" y="42"/>
                    <a:pt x="69" y="43"/>
                  </a:cubicBezTo>
                  <a:cubicBezTo>
                    <a:pt x="68" y="45"/>
                    <a:pt x="67" y="46"/>
                    <a:pt x="66" y="48"/>
                  </a:cubicBezTo>
                  <a:cubicBezTo>
                    <a:pt x="64" y="50"/>
                    <a:pt x="63" y="51"/>
                    <a:pt x="62" y="53"/>
                  </a:cubicBezTo>
                  <a:cubicBezTo>
                    <a:pt x="60" y="56"/>
                    <a:pt x="59" y="60"/>
                    <a:pt x="57" y="63"/>
                  </a:cubicBezTo>
                  <a:cubicBezTo>
                    <a:pt x="56" y="66"/>
                    <a:pt x="55" y="69"/>
                    <a:pt x="54" y="72"/>
                  </a:cubicBezTo>
                  <a:cubicBezTo>
                    <a:pt x="54" y="75"/>
                    <a:pt x="53" y="78"/>
                    <a:pt x="53" y="80"/>
                  </a:cubicBezTo>
                  <a:cubicBezTo>
                    <a:pt x="52" y="83"/>
                    <a:pt x="52" y="85"/>
                    <a:pt x="52" y="86"/>
                  </a:cubicBezTo>
                  <a:cubicBezTo>
                    <a:pt x="52" y="87"/>
                    <a:pt x="52" y="88"/>
                    <a:pt x="52" y="88"/>
                  </a:cubicBezTo>
                  <a:cubicBezTo>
                    <a:pt x="52" y="89"/>
                    <a:pt x="52" y="89"/>
                    <a:pt x="52" y="89"/>
                  </a:cubicBezTo>
                  <a:cubicBezTo>
                    <a:pt x="52" y="89"/>
                    <a:pt x="52" y="89"/>
                    <a:pt x="52" y="89"/>
                  </a:cubicBezTo>
                  <a:cubicBezTo>
                    <a:pt x="52" y="90"/>
                    <a:pt x="52" y="90"/>
                    <a:pt x="52" y="90"/>
                  </a:cubicBezTo>
                  <a:cubicBezTo>
                    <a:pt x="52" y="90"/>
                    <a:pt x="52" y="90"/>
                    <a:pt x="52" y="90"/>
                  </a:cubicBezTo>
                  <a:lnTo>
                    <a:pt x="0" y="81"/>
                  </a:lnTo>
                  <a:close/>
                </a:path>
              </a:pathLst>
            </a:cu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292" name="Google Shape;5292;p15"/>
            <p:cNvSpPr/>
            <p:nvPr/>
          </p:nvSpPr>
          <p:spPr>
            <a:xfrm>
              <a:off x="2061780" y="6297114"/>
              <a:ext cx="618970" cy="399259"/>
            </a:xfrm>
            <a:custGeom>
              <a:rect b="b" l="l" r="r" t="t"/>
              <a:pathLst>
                <a:path extrusionOk="0" h="90" w="148">
                  <a:moveTo>
                    <a:pt x="96" y="90"/>
                  </a:moveTo>
                  <a:cubicBezTo>
                    <a:pt x="96" y="90"/>
                    <a:pt x="96" y="90"/>
                    <a:pt x="96" y="90"/>
                  </a:cubicBezTo>
                  <a:cubicBezTo>
                    <a:pt x="96" y="89"/>
                    <a:pt x="96" y="89"/>
                    <a:pt x="96" y="89"/>
                  </a:cubicBezTo>
                  <a:cubicBezTo>
                    <a:pt x="96" y="89"/>
                    <a:pt x="96" y="89"/>
                    <a:pt x="96" y="89"/>
                  </a:cubicBezTo>
                  <a:cubicBezTo>
                    <a:pt x="96" y="89"/>
                    <a:pt x="96" y="89"/>
                    <a:pt x="96" y="88"/>
                  </a:cubicBezTo>
                  <a:cubicBezTo>
                    <a:pt x="96" y="88"/>
                    <a:pt x="96" y="87"/>
                    <a:pt x="96" y="86"/>
                  </a:cubicBezTo>
                  <a:cubicBezTo>
                    <a:pt x="96" y="85"/>
                    <a:pt x="96" y="83"/>
                    <a:pt x="95" y="80"/>
                  </a:cubicBezTo>
                  <a:cubicBezTo>
                    <a:pt x="95" y="78"/>
                    <a:pt x="95" y="75"/>
                    <a:pt x="94" y="72"/>
                  </a:cubicBezTo>
                  <a:cubicBezTo>
                    <a:pt x="93" y="69"/>
                    <a:pt x="92" y="66"/>
                    <a:pt x="91" y="63"/>
                  </a:cubicBezTo>
                  <a:cubicBezTo>
                    <a:pt x="89" y="60"/>
                    <a:pt x="88" y="56"/>
                    <a:pt x="86" y="53"/>
                  </a:cubicBezTo>
                  <a:cubicBezTo>
                    <a:pt x="85" y="51"/>
                    <a:pt x="84" y="50"/>
                    <a:pt x="83" y="48"/>
                  </a:cubicBezTo>
                  <a:cubicBezTo>
                    <a:pt x="81" y="46"/>
                    <a:pt x="80" y="45"/>
                    <a:pt x="79" y="43"/>
                  </a:cubicBezTo>
                  <a:cubicBezTo>
                    <a:pt x="78" y="42"/>
                    <a:pt x="78" y="41"/>
                    <a:pt x="77" y="40"/>
                  </a:cubicBezTo>
                  <a:cubicBezTo>
                    <a:pt x="75" y="38"/>
                    <a:pt x="75" y="38"/>
                    <a:pt x="75" y="38"/>
                  </a:cubicBezTo>
                  <a:cubicBezTo>
                    <a:pt x="70" y="33"/>
                    <a:pt x="70" y="33"/>
                    <a:pt x="70" y="33"/>
                  </a:cubicBezTo>
                  <a:cubicBezTo>
                    <a:pt x="67" y="30"/>
                    <a:pt x="63" y="27"/>
                    <a:pt x="59" y="25"/>
                  </a:cubicBezTo>
                  <a:cubicBezTo>
                    <a:pt x="56" y="22"/>
                    <a:pt x="52" y="20"/>
                    <a:pt x="48" y="18"/>
                  </a:cubicBezTo>
                  <a:cubicBezTo>
                    <a:pt x="44" y="16"/>
                    <a:pt x="40" y="14"/>
                    <a:pt x="36" y="12"/>
                  </a:cubicBezTo>
                  <a:cubicBezTo>
                    <a:pt x="32" y="11"/>
                    <a:pt x="28" y="10"/>
                    <a:pt x="25" y="8"/>
                  </a:cubicBezTo>
                  <a:cubicBezTo>
                    <a:pt x="23" y="8"/>
                    <a:pt x="21" y="7"/>
                    <a:pt x="20" y="7"/>
                  </a:cubicBezTo>
                  <a:cubicBezTo>
                    <a:pt x="18" y="6"/>
                    <a:pt x="16" y="6"/>
                    <a:pt x="15" y="6"/>
                  </a:cubicBezTo>
                  <a:cubicBezTo>
                    <a:pt x="12" y="5"/>
                    <a:pt x="9" y="4"/>
                    <a:pt x="7" y="4"/>
                  </a:cubicBezTo>
                  <a:cubicBezTo>
                    <a:pt x="3" y="3"/>
                    <a:pt x="0" y="3"/>
                    <a:pt x="0" y="3"/>
                  </a:cubicBezTo>
                  <a:cubicBezTo>
                    <a:pt x="0" y="3"/>
                    <a:pt x="3" y="2"/>
                    <a:pt x="7" y="2"/>
                  </a:cubicBezTo>
                  <a:cubicBezTo>
                    <a:pt x="9" y="1"/>
                    <a:pt x="12" y="1"/>
                    <a:pt x="15" y="1"/>
                  </a:cubicBezTo>
                  <a:cubicBezTo>
                    <a:pt x="17" y="1"/>
                    <a:pt x="19" y="0"/>
                    <a:pt x="20" y="0"/>
                  </a:cubicBezTo>
                  <a:cubicBezTo>
                    <a:pt x="22" y="0"/>
                    <a:pt x="24" y="0"/>
                    <a:pt x="26" y="0"/>
                  </a:cubicBezTo>
                  <a:cubicBezTo>
                    <a:pt x="30" y="0"/>
                    <a:pt x="34" y="0"/>
                    <a:pt x="39" y="0"/>
                  </a:cubicBezTo>
                  <a:cubicBezTo>
                    <a:pt x="43" y="1"/>
                    <a:pt x="48" y="1"/>
                    <a:pt x="53" y="2"/>
                  </a:cubicBezTo>
                  <a:cubicBezTo>
                    <a:pt x="58" y="2"/>
                    <a:pt x="63" y="4"/>
                    <a:pt x="68" y="5"/>
                  </a:cubicBezTo>
                  <a:cubicBezTo>
                    <a:pt x="74" y="7"/>
                    <a:pt x="79" y="9"/>
                    <a:pt x="84" y="11"/>
                  </a:cubicBezTo>
                  <a:cubicBezTo>
                    <a:pt x="92" y="15"/>
                    <a:pt x="92" y="15"/>
                    <a:pt x="92" y="15"/>
                  </a:cubicBezTo>
                  <a:cubicBezTo>
                    <a:pt x="96" y="17"/>
                    <a:pt x="96" y="17"/>
                    <a:pt x="96" y="17"/>
                  </a:cubicBezTo>
                  <a:cubicBezTo>
                    <a:pt x="97" y="17"/>
                    <a:pt x="98" y="18"/>
                    <a:pt x="99" y="19"/>
                  </a:cubicBezTo>
                  <a:cubicBezTo>
                    <a:pt x="102" y="21"/>
                    <a:pt x="104" y="22"/>
                    <a:pt x="106" y="24"/>
                  </a:cubicBezTo>
                  <a:cubicBezTo>
                    <a:pt x="109" y="26"/>
                    <a:pt x="111" y="27"/>
                    <a:pt x="113" y="29"/>
                  </a:cubicBezTo>
                  <a:cubicBezTo>
                    <a:pt x="117" y="33"/>
                    <a:pt x="121" y="37"/>
                    <a:pt x="125" y="41"/>
                  </a:cubicBezTo>
                  <a:cubicBezTo>
                    <a:pt x="128" y="45"/>
                    <a:pt x="131" y="48"/>
                    <a:pt x="134" y="52"/>
                  </a:cubicBezTo>
                  <a:cubicBezTo>
                    <a:pt x="136" y="56"/>
                    <a:pt x="138" y="60"/>
                    <a:pt x="140" y="63"/>
                  </a:cubicBezTo>
                  <a:cubicBezTo>
                    <a:pt x="142" y="66"/>
                    <a:pt x="144" y="69"/>
                    <a:pt x="145" y="72"/>
                  </a:cubicBezTo>
                  <a:cubicBezTo>
                    <a:pt x="145" y="73"/>
                    <a:pt x="146" y="75"/>
                    <a:pt x="146" y="76"/>
                  </a:cubicBezTo>
                  <a:cubicBezTo>
                    <a:pt x="147" y="77"/>
                    <a:pt x="147" y="78"/>
                    <a:pt x="147" y="79"/>
                  </a:cubicBezTo>
                  <a:cubicBezTo>
                    <a:pt x="148" y="80"/>
                    <a:pt x="148" y="80"/>
                    <a:pt x="148" y="81"/>
                  </a:cubicBezTo>
                  <a:cubicBezTo>
                    <a:pt x="148" y="81"/>
                    <a:pt x="148" y="81"/>
                    <a:pt x="148" y="81"/>
                  </a:cubicBezTo>
                  <a:lnTo>
                    <a:pt x="96" y="90"/>
                  </a:lnTo>
                  <a:close/>
                </a:path>
              </a:pathLst>
            </a:cu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293" name="Google Shape;5293;p15"/>
            <p:cNvSpPr/>
            <p:nvPr/>
          </p:nvSpPr>
          <p:spPr>
            <a:xfrm>
              <a:off x="2472852" y="5921480"/>
              <a:ext cx="222073" cy="663857"/>
            </a:xfrm>
            <a:custGeom>
              <a:rect b="b" l="l" r="r" t="t"/>
              <a:pathLst>
                <a:path extrusionOk="0" h="150" w="53">
                  <a:moveTo>
                    <a:pt x="0" y="150"/>
                  </a:moveTo>
                  <a:cubicBezTo>
                    <a:pt x="0" y="150"/>
                    <a:pt x="0" y="150"/>
                    <a:pt x="0" y="148"/>
                  </a:cubicBezTo>
                  <a:cubicBezTo>
                    <a:pt x="0" y="147"/>
                    <a:pt x="0" y="145"/>
                    <a:pt x="1" y="143"/>
                  </a:cubicBezTo>
                  <a:cubicBezTo>
                    <a:pt x="1" y="139"/>
                    <a:pt x="1" y="132"/>
                    <a:pt x="2" y="125"/>
                  </a:cubicBezTo>
                  <a:cubicBezTo>
                    <a:pt x="4" y="110"/>
                    <a:pt x="7" y="90"/>
                    <a:pt x="12" y="70"/>
                  </a:cubicBezTo>
                  <a:cubicBezTo>
                    <a:pt x="14" y="61"/>
                    <a:pt x="17" y="51"/>
                    <a:pt x="20" y="42"/>
                  </a:cubicBezTo>
                  <a:cubicBezTo>
                    <a:pt x="22" y="38"/>
                    <a:pt x="24" y="33"/>
                    <a:pt x="26" y="30"/>
                  </a:cubicBezTo>
                  <a:cubicBezTo>
                    <a:pt x="28" y="26"/>
                    <a:pt x="30" y="22"/>
                    <a:pt x="32" y="19"/>
                  </a:cubicBezTo>
                  <a:cubicBezTo>
                    <a:pt x="33" y="16"/>
                    <a:pt x="36" y="13"/>
                    <a:pt x="37" y="10"/>
                  </a:cubicBezTo>
                  <a:cubicBezTo>
                    <a:pt x="39" y="8"/>
                    <a:pt x="41" y="6"/>
                    <a:pt x="43" y="5"/>
                  </a:cubicBezTo>
                  <a:cubicBezTo>
                    <a:pt x="44" y="3"/>
                    <a:pt x="46" y="2"/>
                    <a:pt x="47" y="1"/>
                  </a:cubicBezTo>
                  <a:cubicBezTo>
                    <a:pt x="47" y="1"/>
                    <a:pt x="48" y="0"/>
                    <a:pt x="48" y="0"/>
                  </a:cubicBezTo>
                  <a:cubicBezTo>
                    <a:pt x="48" y="0"/>
                    <a:pt x="48" y="1"/>
                    <a:pt x="47" y="2"/>
                  </a:cubicBezTo>
                  <a:cubicBezTo>
                    <a:pt x="46" y="3"/>
                    <a:pt x="45" y="4"/>
                    <a:pt x="45" y="6"/>
                  </a:cubicBezTo>
                  <a:cubicBezTo>
                    <a:pt x="44" y="8"/>
                    <a:pt x="43" y="10"/>
                    <a:pt x="42" y="13"/>
                  </a:cubicBezTo>
                  <a:cubicBezTo>
                    <a:pt x="41" y="15"/>
                    <a:pt x="40" y="19"/>
                    <a:pt x="39" y="22"/>
                  </a:cubicBezTo>
                  <a:cubicBezTo>
                    <a:pt x="38" y="25"/>
                    <a:pt x="38" y="29"/>
                    <a:pt x="38" y="33"/>
                  </a:cubicBezTo>
                  <a:cubicBezTo>
                    <a:pt x="37" y="37"/>
                    <a:pt x="37" y="41"/>
                    <a:pt x="37" y="45"/>
                  </a:cubicBezTo>
                  <a:cubicBezTo>
                    <a:pt x="37" y="54"/>
                    <a:pt x="37" y="63"/>
                    <a:pt x="38" y="72"/>
                  </a:cubicBezTo>
                  <a:cubicBezTo>
                    <a:pt x="40" y="91"/>
                    <a:pt x="44" y="109"/>
                    <a:pt x="47" y="123"/>
                  </a:cubicBezTo>
                  <a:cubicBezTo>
                    <a:pt x="49" y="129"/>
                    <a:pt x="50" y="135"/>
                    <a:pt x="51" y="139"/>
                  </a:cubicBezTo>
                  <a:cubicBezTo>
                    <a:pt x="52" y="140"/>
                    <a:pt x="52" y="142"/>
                    <a:pt x="52" y="143"/>
                  </a:cubicBezTo>
                  <a:cubicBezTo>
                    <a:pt x="53" y="144"/>
                    <a:pt x="53" y="144"/>
                    <a:pt x="53" y="144"/>
                  </a:cubicBezTo>
                  <a:lnTo>
                    <a:pt x="0" y="150"/>
                  </a:lnTo>
                  <a:close/>
                </a:path>
              </a:pathLst>
            </a:cu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294" name="Google Shape;5294;p15"/>
            <p:cNvSpPr/>
            <p:nvPr/>
          </p:nvSpPr>
          <p:spPr>
            <a:xfrm>
              <a:off x="2933535" y="6160090"/>
              <a:ext cx="103949" cy="151199"/>
            </a:xfrm>
            <a:custGeom>
              <a:rect b="b" l="l" r="r" t="t"/>
              <a:pathLst>
                <a:path extrusionOk="0" h="34" w="25">
                  <a:moveTo>
                    <a:pt x="19" y="0"/>
                  </a:moveTo>
                  <a:cubicBezTo>
                    <a:pt x="15" y="0"/>
                    <a:pt x="16" y="4"/>
                    <a:pt x="13" y="4"/>
                  </a:cubicBezTo>
                  <a:cubicBezTo>
                    <a:pt x="10" y="4"/>
                    <a:pt x="11" y="0"/>
                    <a:pt x="6" y="0"/>
                  </a:cubicBezTo>
                  <a:cubicBezTo>
                    <a:pt x="2" y="0"/>
                    <a:pt x="0" y="8"/>
                    <a:pt x="13" y="34"/>
                  </a:cubicBezTo>
                  <a:cubicBezTo>
                    <a:pt x="25" y="7"/>
                    <a:pt x="24" y="0"/>
                    <a:pt x="19" y="0"/>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295" name="Google Shape;5295;p15"/>
            <p:cNvSpPr/>
            <p:nvPr/>
          </p:nvSpPr>
          <p:spPr>
            <a:xfrm>
              <a:off x="2853211" y="6169540"/>
              <a:ext cx="134661" cy="141749"/>
            </a:xfrm>
            <a:custGeom>
              <a:rect b="b" l="l" r="r" t="t"/>
              <a:pathLst>
                <a:path extrusionOk="0" h="32" w="32">
                  <a:moveTo>
                    <a:pt x="12" y="3"/>
                  </a:moveTo>
                  <a:cubicBezTo>
                    <a:pt x="9" y="6"/>
                    <a:pt x="13" y="9"/>
                    <a:pt x="11" y="11"/>
                  </a:cubicBezTo>
                  <a:cubicBezTo>
                    <a:pt x="8" y="13"/>
                    <a:pt x="6" y="9"/>
                    <a:pt x="3" y="12"/>
                  </a:cubicBezTo>
                  <a:cubicBezTo>
                    <a:pt x="0" y="16"/>
                    <a:pt x="5" y="23"/>
                    <a:pt x="32" y="32"/>
                  </a:cubicBezTo>
                  <a:cubicBezTo>
                    <a:pt x="21" y="4"/>
                    <a:pt x="15" y="0"/>
                    <a:pt x="12" y="3"/>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296" name="Google Shape;5296;p15"/>
            <p:cNvSpPr/>
            <p:nvPr/>
          </p:nvSpPr>
          <p:spPr>
            <a:xfrm>
              <a:off x="2841399" y="6256952"/>
              <a:ext cx="146474" cy="111037"/>
            </a:xfrm>
            <a:custGeom>
              <a:rect b="b" l="l" r="r" t="t"/>
              <a:pathLst>
                <a:path extrusionOk="0" h="25" w="35">
                  <a:moveTo>
                    <a:pt x="0" y="6"/>
                  </a:moveTo>
                  <a:cubicBezTo>
                    <a:pt x="0" y="10"/>
                    <a:pt x="5" y="9"/>
                    <a:pt x="5" y="12"/>
                  </a:cubicBezTo>
                  <a:cubicBezTo>
                    <a:pt x="5" y="15"/>
                    <a:pt x="0" y="14"/>
                    <a:pt x="0" y="19"/>
                  </a:cubicBezTo>
                  <a:cubicBezTo>
                    <a:pt x="1" y="23"/>
                    <a:pt x="9" y="25"/>
                    <a:pt x="35" y="12"/>
                  </a:cubicBezTo>
                  <a:cubicBezTo>
                    <a:pt x="8" y="0"/>
                    <a:pt x="1" y="1"/>
                    <a:pt x="0" y="6"/>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297" name="Google Shape;5297;p15"/>
            <p:cNvSpPr/>
            <p:nvPr/>
          </p:nvSpPr>
          <p:spPr>
            <a:xfrm>
              <a:off x="2853211" y="6311289"/>
              <a:ext cx="134661" cy="141749"/>
            </a:xfrm>
            <a:custGeom>
              <a:rect b="b" l="l" r="r" t="t"/>
              <a:pathLst>
                <a:path extrusionOk="0" h="32" w="32">
                  <a:moveTo>
                    <a:pt x="3" y="20"/>
                  </a:moveTo>
                  <a:cubicBezTo>
                    <a:pt x="6" y="23"/>
                    <a:pt x="8" y="19"/>
                    <a:pt x="11" y="21"/>
                  </a:cubicBezTo>
                  <a:cubicBezTo>
                    <a:pt x="13" y="23"/>
                    <a:pt x="9" y="26"/>
                    <a:pt x="12" y="29"/>
                  </a:cubicBezTo>
                  <a:cubicBezTo>
                    <a:pt x="15" y="32"/>
                    <a:pt x="22" y="27"/>
                    <a:pt x="32" y="0"/>
                  </a:cubicBezTo>
                  <a:cubicBezTo>
                    <a:pt x="4" y="10"/>
                    <a:pt x="0" y="17"/>
                    <a:pt x="3" y="20"/>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298" name="Google Shape;5298;p15"/>
            <p:cNvSpPr/>
            <p:nvPr/>
          </p:nvSpPr>
          <p:spPr>
            <a:xfrm>
              <a:off x="2933535" y="6311289"/>
              <a:ext cx="103949" cy="153561"/>
            </a:xfrm>
            <a:custGeom>
              <a:rect b="b" l="l" r="r" t="t"/>
              <a:pathLst>
                <a:path extrusionOk="0" h="35" w="25">
                  <a:moveTo>
                    <a:pt x="6" y="34"/>
                  </a:moveTo>
                  <a:cubicBezTo>
                    <a:pt x="11" y="35"/>
                    <a:pt x="10" y="30"/>
                    <a:pt x="13" y="30"/>
                  </a:cubicBezTo>
                  <a:cubicBezTo>
                    <a:pt x="16" y="30"/>
                    <a:pt x="15" y="35"/>
                    <a:pt x="19" y="34"/>
                  </a:cubicBezTo>
                  <a:cubicBezTo>
                    <a:pt x="24" y="34"/>
                    <a:pt x="25" y="26"/>
                    <a:pt x="13" y="0"/>
                  </a:cubicBezTo>
                  <a:cubicBezTo>
                    <a:pt x="0" y="27"/>
                    <a:pt x="2" y="34"/>
                    <a:pt x="6" y="34"/>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299" name="Google Shape;5299;p15"/>
            <p:cNvSpPr/>
            <p:nvPr/>
          </p:nvSpPr>
          <p:spPr>
            <a:xfrm>
              <a:off x="2987872" y="6311289"/>
              <a:ext cx="129936" cy="141749"/>
            </a:xfrm>
            <a:custGeom>
              <a:rect b="b" l="l" r="r" t="t"/>
              <a:pathLst>
                <a:path extrusionOk="0" h="32" w="31">
                  <a:moveTo>
                    <a:pt x="19" y="29"/>
                  </a:moveTo>
                  <a:cubicBezTo>
                    <a:pt x="23" y="26"/>
                    <a:pt x="19" y="23"/>
                    <a:pt x="21" y="21"/>
                  </a:cubicBezTo>
                  <a:cubicBezTo>
                    <a:pt x="23" y="19"/>
                    <a:pt x="26" y="23"/>
                    <a:pt x="29" y="20"/>
                  </a:cubicBezTo>
                  <a:cubicBezTo>
                    <a:pt x="31" y="17"/>
                    <a:pt x="27" y="9"/>
                    <a:pt x="0" y="0"/>
                  </a:cubicBezTo>
                  <a:cubicBezTo>
                    <a:pt x="10" y="28"/>
                    <a:pt x="16" y="32"/>
                    <a:pt x="19" y="29"/>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300" name="Google Shape;5300;p15"/>
            <p:cNvSpPr/>
            <p:nvPr/>
          </p:nvSpPr>
          <p:spPr>
            <a:xfrm>
              <a:off x="2987872" y="6256952"/>
              <a:ext cx="141749" cy="111037"/>
            </a:xfrm>
            <a:custGeom>
              <a:rect b="b" l="l" r="r" t="t"/>
              <a:pathLst>
                <a:path extrusionOk="0" h="25" w="34">
                  <a:moveTo>
                    <a:pt x="34" y="19"/>
                  </a:moveTo>
                  <a:cubicBezTo>
                    <a:pt x="34" y="14"/>
                    <a:pt x="30" y="15"/>
                    <a:pt x="30" y="12"/>
                  </a:cubicBezTo>
                  <a:cubicBezTo>
                    <a:pt x="30" y="9"/>
                    <a:pt x="34" y="10"/>
                    <a:pt x="34" y="6"/>
                  </a:cubicBezTo>
                  <a:cubicBezTo>
                    <a:pt x="34" y="1"/>
                    <a:pt x="26" y="0"/>
                    <a:pt x="0" y="12"/>
                  </a:cubicBezTo>
                  <a:cubicBezTo>
                    <a:pt x="27" y="25"/>
                    <a:pt x="34" y="23"/>
                    <a:pt x="34" y="19"/>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301" name="Google Shape;5301;p15"/>
            <p:cNvSpPr/>
            <p:nvPr/>
          </p:nvSpPr>
          <p:spPr>
            <a:xfrm>
              <a:off x="2987872" y="6169540"/>
              <a:ext cx="129936" cy="141749"/>
            </a:xfrm>
            <a:custGeom>
              <a:rect b="b" l="l" r="r" t="t"/>
              <a:pathLst>
                <a:path extrusionOk="0" h="32" w="31">
                  <a:moveTo>
                    <a:pt x="29" y="12"/>
                  </a:moveTo>
                  <a:cubicBezTo>
                    <a:pt x="26" y="9"/>
                    <a:pt x="23" y="13"/>
                    <a:pt x="21" y="11"/>
                  </a:cubicBezTo>
                  <a:cubicBezTo>
                    <a:pt x="19" y="9"/>
                    <a:pt x="23" y="6"/>
                    <a:pt x="19" y="3"/>
                  </a:cubicBezTo>
                  <a:cubicBezTo>
                    <a:pt x="16" y="0"/>
                    <a:pt x="9" y="5"/>
                    <a:pt x="0" y="32"/>
                  </a:cubicBezTo>
                  <a:cubicBezTo>
                    <a:pt x="28" y="22"/>
                    <a:pt x="31" y="16"/>
                    <a:pt x="29" y="12"/>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302" name="Google Shape;5302;p15"/>
            <p:cNvSpPr/>
            <p:nvPr/>
          </p:nvSpPr>
          <p:spPr>
            <a:xfrm>
              <a:off x="2919360" y="6240414"/>
              <a:ext cx="129936" cy="141749"/>
            </a:xfrm>
            <a:prstGeom prst="ellipse">
              <a:avLst/>
            </a:prstGeom>
            <a:solidFill>
              <a:srgbClr val="FFC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303" name="Google Shape;5303;p15"/>
            <p:cNvSpPr/>
            <p:nvPr/>
          </p:nvSpPr>
          <p:spPr>
            <a:xfrm>
              <a:off x="2564988" y="6195527"/>
              <a:ext cx="103949" cy="151199"/>
            </a:xfrm>
            <a:custGeom>
              <a:rect b="b" l="l" r="r" t="t"/>
              <a:pathLst>
                <a:path extrusionOk="0" h="34" w="25">
                  <a:moveTo>
                    <a:pt x="19" y="0"/>
                  </a:moveTo>
                  <a:cubicBezTo>
                    <a:pt x="15" y="0"/>
                    <a:pt x="16" y="4"/>
                    <a:pt x="13" y="4"/>
                  </a:cubicBezTo>
                  <a:cubicBezTo>
                    <a:pt x="10" y="4"/>
                    <a:pt x="11" y="0"/>
                    <a:pt x="6" y="0"/>
                  </a:cubicBezTo>
                  <a:cubicBezTo>
                    <a:pt x="2" y="0"/>
                    <a:pt x="0" y="8"/>
                    <a:pt x="13" y="34"/>
                  </a:cubicBezTo>
                  <a:cubicBezTo>
                    <a:pt x="25" y="7"/>
                    <a:pt x="24" y="0"/>
                    <a:pt x="19" y="0"/>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304" name="Google Shape;5304;p15"/>
            <p:cNvSpPr/>
            <p:nvPr/>
          </p:nvSpPr>
          <p:spPr>
            <a:xfrm>
              <a:off x="2484664" y="6204977"/>
              <a:ext cx="134661" cy="141749"/>
            </a:xfrm>
            <a:custGeom>
              <a:rect b="b" l="l" r="r" t="t"/>
              <a:pathLst>
                <a:path extrusionOk="0" h="32" w="32">
                  <a:moveTo>
                    <a:pt x="12" y="3"/>
                  </a:moveTo>
                  <a:cubicBezTo>
                    <a:pt x="9" y="6"/>
                    <a:pt x="13" y="9"/>
                    <a:pt x="11" y="11"/>
                  </a:cubicBezTo>
                  <a:cubicBezTo>
                    <a:pt x="8" y="13"/>
                    <a:pt x="6" y="9"/>
                    <a:pt x="3" y="12"/>
                  </a:cubicBezTo>
                  <a:cubicBezTo>
                    <a:pt x="0" y="16"/>
                    <a:pt x="5" y="23"/>
                    <a:pt x="32" y="32"/>
                  </a:cubicBezTo>
                  <a:cubicBezTo>
                    <a:pt x="21" y="4"/>
                    <a:pt x="15" y="0"/>
                    <a:pt x="12" y="3"/>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305" name="Google Shape;5305;p15"/>
            <p:cNvSpPr/>
            <p:nvPr/>
          </p:nvSpPr>
          <p:spPr>
            <a:xfrm>
              <a:off x="2472852" y="6292389"/>
              <a:ext cx="146474" cy="111037"/>
            </a:xfrm>
            <a:custGeom>
              <a:rect b="b" l="l" r="r" t="t"/>
              <a:pathLst>
                <a:path extrusionOk="0" h="25" w="35">
                  <a:moveTo>
                    <a:pt x="0" y="6"/>
                  </a:moveTo>
                  <a:cubicBezTo>
                    <a:pt x="0" y="10"/>
                    <a:pt x="5" y="9"/>
                    <a:pt x="5" y="12"/>
                  </a:cubicBezTo>
                  <a:cubicBezTo>
                    <a:pt x="5" y="15"/>
                    <a:pt x="0" y="14"/>
                    <a:pt x="0" y="19"/>
                  </a:cubicBezTo>
                  <a:cubicBezTo>
                    <a:pt x="1" y="23"/>
                    <a:pt x="9" y="25"/>
                    <a:pt x="35" y="12"/>
                  </a:cubicBezTo>
                  <a:cubicBezTo>
                    <a:pt x="8" y="0"/>
                    <a:pt x="1" y="1"/>
                    <a:pt x="0" y="6"/>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306" name="Google Shape;5306;p15"/>
            <p:cNvSpPr/>
            <p:nvPr/>
          </p:nvSpPr>
          <p:spPr>
            <a:xfrm>
              <a:off x="2484664" y="6346726"/>
              <a:ext cx="134661" cy="141749"/>
            </a:xfrm>
            <a:custGeom>
              <a:rect b="b" l="l" r="r" t="t"/>
              <a:pathLst>
                <a:path extrusionOk="0" h="32" w="32">
                  <a:moveTo>
                    <a:pt x="3" y="20"/>
                  </a:moveTo>
                  <a:cubicBezTo>
                    <a:pt x="6" y="23"/>
                    <a:pt x="8" y="19"/>
                    <a:pt x="11" y="21"/>
                  </a:cubicBezTo>
                  <a:cubicBezTo>
                    <a:pt x="13" y="23"/>
                    <a:pt x="9" y="26"/>
                    <a:pt x="12" y="29"/>
                  </a:cubicBezTo>
                  <a:cubicBezTo>
                    <a:pt x="15" y="32"/>
                    <a:pt x="22" y="27"/>
                    <a:pt x="32" y="0"/>
                  </a:cubicBezTo>
                  <a:cubicBezTo>
                    <a:pt x="4" y="10"/>
                    <a:pt x="0" y="17"/>
                    <a:pt x="3" y="20"/>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307" name="Google Shape;5307;p15"/>
            <p:cNvSpPr/>
            <p:nvPr/>
          </p:nvSpPr>
          <p:spPr>
            <a:xfrm>
              <a:off x="2564988" y="6346726"/>
              <a:ext cx="103949" cy="153561"/>
            </a:xfrm>
            <a:custGeom>
              <a:rect b="b" l="l" r="r" t="t"/>
              <a:pathLst>
                <a:path extrusionOk="0" h="35" w="25">
                  <a:moveTo>
                    <a:pt x="6" y="34"/>
                  </a:moveTo>
                  <a:cubicBezTo>
                    <a:pt x="11" y="35"/>
                    <a:pt x="10" y="30"/>
                    <a:pt x="13" y="30"/>
                  </a:cubicBezTo>
                  <a:cubicBezTo>
                    <a:pt x="16" y="30"/>
                    <a:pt x="15" y="35"/>
                    <a:pt x="19" y="34"/>
                  </a:cubicBezTo>
                  <a:cubicBezTo>
                    <a:pt x="24" y="34"/>
                    <a:pt x="25" y="26"/>
                    <a:pt x="13" y="0"/>
                  </a:cubicBezTo>
                  <a:cubicBezTo>
                    <a:pt x="0" y="27"/>
                    <a:pt x="2" y="34"/>
                    <a:pt x="6" y="34"/>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308" name="Google Shape;5308;p15"/>
            <p:cNvSpPr/>
            <p:nvPr/>
          </p:nvSpPr>
          <p:spPr>
            <a:xfrm>
              <a:off x="2619325" y="6346726"/>
              <a:ext cx="129936" cy="141749"/>
            </a:xfrm>
            <a:custGeom>
              <a:rect b="b" l="l" r="r" t="t"/>
              <a:pathLst>
                <a:path extrusionOk="0" h="32" w="31">
                  <a:moveTo>
                    <a:pt x="19" y="29"/>
                  </a:moveTo>
                  <a:cubicBezTo>
                    <a:pt x="23" y="26"/>
                    <a:pt x="19" y="23"/>
                    <a:pt x="21" y="21"/>
                  </a:cubicBezTo>
                  <a:cubicBezTo>
                    <a:pt x="23" y="19"/>
                    <a:pt x="26" y="23"/>
                    <a:pt x="29" y="20"/>
                  </a:cubicBezTo>
                  <a:cubicBezTo>
                    <a:pt x="31" y="17"/>
                    <a:pt x="27" y="9"/>
                    <a:pt x="0" y="0"/>
                  </a:cubicBezTo>
                  <a:cubicBezTo>
                    <a:pt x="10" y="28"/>
                    <a:pt x="16" y="32"/>
                    <a:pt x="19" y="29"/>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309" name="Google Shape;5309;p15"/>
            <p:cNvSpPr/>
            <p:nvPr/>
          </p:nvSpPr>
          <p:spPr>
            <a:xfrm>
              <a:off x="2619325" y="6292389"/>
              <a:ext cx="141749" cy="111037"/>
            </a:xfrm>
            <a:custGeom>
              <a:rect b="b" l="l" r="r" t="t"/>
              <a:pathLst>
                <a:path extrusionOk="0" h="25" w="34">
                  <a:moveTo>
                    <a:pt x="34" y="19"/>
                  </a:moveTo>
                  <a:cubicBezTo>
                    <a:pt x="34" y="14"/>
                    <a:pt x="30" y="15"/>
                    <a:pt x="30" y="12"/>
                  </a:cubicBezTo>
                  <a:cubicBezTo>
                    <a:pt x="30" y="9"/>
                    <a:pt x="34" y="10"/>
                    <a:pt x="34" y="6"/>
                  </a:cubicBezTo>
                  <a:cubicBezTo>
                    <a:pt x="34" y="1"/>
                    <a:pt x="26" y="0"/>
                    <a:pt x="0" y="12"/>
                  </a:cubicBezTo>
                  <a:cubicBezTo>
                    <a:pt x="27" y="25"/>
                    <a:pt x="34" y="23"/>
                    <a:pt x="34" y="19"/>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310" name="Google Shape;5310;p15"/>
            <p:cNvSpPr/>
            <p:nvPr/>
          </p:nvSpPr>
          <p:spPr>
            <a:xfrm>
              <a:off x="2619325" y="6204977"/>
              <a:ext cx="129936" cy="141749"/>
            </a:xfrm>
            <a:custGeom>
              <a:rect b="b" l="l" r="r" t="t"/>
              <a:pathLst>
                <a:path extrusionOk="0" h="32" w="31">
                  <a:moveTo>
                    <a:pt x="29" y="12"/>
                  </a:moveTo>
                  <a:cubicBezTo>
                    <a:pt x="26" y="9"/>
                    <a:pt x="23" y="13"/>
                    <a:pt x="21" y="11"/>
                  </a:cubicBezTo>
                  <a:cubicBezTo>
                    <a:pt x="19" y="9"/>
                    <a:pt x="23" y="6"/>
                    <a:pt x="19" y="3"/>
                  </a:cubicBezTo>
                  <a:cubicBezTo>
                    <a:pt x="16" y="0"/>
                    <a:pt x="9" y="5"/>
                    <a:pt x="0" y="32"/>
                  </a:cubicBezTo>
                  <a:cubicBezTo>
                    <a:pt x="28" y="22"/>
                    <a:pt x="31" y="16"/>
                    <a:pt x="29" y="12"/>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311" name="Google Shape;5311;p15"/>
            <p:cNvSpPr/>
            <p:nvPr/>
          </p:nvSpPr>
          <p:spPr>
            <a:xfrm>
              <a:off x="2550814" y="6275852"/>
              <a:ext cx="129936" cy="141749"/>
            </a:xfrm>
            <a:prstGeom prst="ellipse">
              <a:avLst/>
            </a:prstGeom>
            <a:solidFill>
              <a:srgbClr val="FFC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312" name="Google Shape;5312;p15"/>
            <p:cNvSpPr/>
            <p:nvPr/>
          </p:nvSpPr>
          <p:spPr>
            <a:xfrm>
              <a:off x="2144467" y="5857693"/>
              <a:ext cx="106312" cy="151199"/>
            </a:xfrm>
            <a:custGeom>
              <a:rect b="b" l="l" r="r" t="t"/>
              <a:pathLst>
                <a:path extrusionOk="0" h="34" w="25">
                  <a:moveTo>
                    <a:pt x="19" y="0"/>
                  </a:moveTo>
                  <a:cubicBezTo>
                    <a:pt x="15" y="0"/>
                    <a:pt x="16" y="4"/>
                    <a:pt x="13" y="4"/>
                  </a:cubicBezTo>
                  <a:cubicBezTo>
                    <a:pt x="10" y="4"/>
                    <a:pt x="11" y="0"/>
                    <a:pt x="6" y="0"/>
                  </a:cubicBezTo>
                  <a:cubicBezTo>
                    <a:pt x="2" y="0"/>
                    <a:pt x="0" y="8"/>
                    <a:pt x="13" y="34"/>
                  </a:cubicBezTo>
                  <a:cubicBezTo>
                    <a:pt x="25" y="7"/>
                    <a:pt x="24" y="0"/>
                    <a:pt x="19" y="0"/>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313" name="Google Shape;5313;p15"/>
            <p:cNvSpPr/>
            <p:nvPr/>
          </p:nvSpPr>
          <p:spPr>
            <a:xfrm>
              <a:off x="2066505" y="5867143"/>
              <a:ext cx="132299" cy="141749"/>
            </a:xfrm>
            <a:custGeom>
              <a:rect b="b" l="l" r="r" t="t"/>
              <a:pathLst>
                <a:path extrusionOk="0" h="32" w="32">
                  <a:moveTo>
                    <a:pt x="12" y="3"/>
                  </a:moveTo>
                  <a:cubicBezTo>
                    <a:pt x="9" y="6"/>
                    <a:pt x="13" y="9"/>
                    <a:pt x="11" y="11"/>
                  </a:cubicBezTo>
                  <a:cubicBezTo>
                    <a:pt x="8" y="13"/>
                    <a:pt x="6" y="9"/>
                    <a:pt x="3" y="12"/>
                  </a:cubicBezTo>
                  <a:cubicBezTo>
                    <a:pt x="0" y="16"/>
                    <a:pt x="5" y="23"/>
                    <a:pt x="32" y="32"/>
                  </a:cubicBezTo>
                  <a:cubicBezTo>
                    <a:pt x="21" y="4"/>
                    <a:pt x="15" y="0"/>
                    <a:pt x="12" y="3"/>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314" name="Google Shape;5314;p15"/>
            <p:cNvSpPr/>
            <p:nvPr/>
          </p:nvSpPr>
          <p:spPr>
            <a:xfrm>
              <a:off x="2052330" y="5956917"/>
              <a:ext cx="146474" cy="108674"/>
            </a:xfrm>
            <a:custGeom>
              <a:rect b="b" l="l" r="r" t="t"/>
              <a:pathLst>
                <a:path extrusionOk="0" h="25" w="35">
                  <a:moveTo>
                    <a:pt x="0" y="6"/>
                  </a:moveTo>
                  <a:cubicBezTo>
                    <a:pt x="0" y="10"/>
                    <a:pt x="5" y="9"/>
                    <a:pt x="5" y="12"/>
                  </a:cubicBezTo>
                  <a:cubicBezTo>
                    <a:pt x="5" y="15"/>
                    <a:pt x="0" y="14"/>
                    <a:pt x="0" y="19"/>
                  </a:cubicBezTo>
                  <a:cubicBezTo>
                    <a:pt x="1" y="23"/>
                    <a:pt x="9" y="25"/>
                    <a:pt x="35" y="12"/>
                  </a:cubicBezTo>
                  <a:cubicBezTo>
                    <a:pt x="8" y="0"/>
                    <a:pt x="1" y="1"/>
                    <a:pt x="0" y="6"/>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315" name="Google Shape;5315;p15"/>
            <p:cNvSpPr/>
            <p:nvPr/>
          </p:nvSpPr>
          <p:spPr>
            <a:xfrm>
              <a:off x="2066505" y="6008891"/>
              <a:ext cx="132299" cy="141749"/>
            </a:xfrm>
            <a:custGeom>
              <a:rect b="b" l="l" r="r" t="t"/>
              <a:pathLst>
                <a:path extrusionOk="0" h="32" w="32">
                  <a:moveTo>
                    <a:pt x="3" y="20"/>
                  </a:moveTo>
                  <a:cubicBezTo>
                    <a:pt x="6" y="23"/>
                    <a:pt x="8" y="19"/>
                    <a:pt x="11" y="21"/>
                  </a:cubicBezTo>
                  <a:cubicBezTo>
                    <a:pt x="13" y="23"/>
                    <a:pt x="9" y="26"/>
                    <a:pt x="12" y="29"/>
                  </a:cubicBezTo>
                  <a:cubicBezTo>
                    <a:pt x="15" y="32"/>
                    <a:pt x="22" y="27"/>
                    <a:pt x="32" y="0"/>
                  </a:cubicBezTo>
                  <a:cubicBezTo>
                    <a:pt x="4" y="10"/>
                    <a:pt x="0" y="17"/>
                    <a:pt x="3" y="20"/>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316" name="Google Shape;5316;p15"/>
            <p:cNvSpPr/>
            <p:nvPr/>
          </p:nvSpPr>
          <p:spPr>
            <a:xfrm>
              <a:off x="2144467" y="6008891"/>
              <a:ext cx="106312" cy="155924"/>
            </a:xfrm>
            <a:custGeom>
              <a:rect b="b" l="l" r="r" t="t"/>
              <a:pathLst>
                <a:path extrusionOk="0" h="35" w="25">
                  <a:moveTo>
                    <a:pt x="6" y="34"/>
                  </a:moveTo>
                  <a:cubicBezTo>
                    <a:pt x="11" y="35"/>
                    <a:pt x="10" y="30"/>
                    <a:pt x="13" y="30"/>
                  </a:cubicBezTo>
                  <a:cubicBezTo>
                    <a:pt x="16" y="30"/>
                    <a:pt x="15" y="35"/>
                    <a:pt x="19" y="34"/>
                  </a:cubicBezTo>
                  <a:cubicBezTo>
                    <a:pt x="24" y="34"/>
                    <a:pt x="25" y="26"/>
                    <a:pt x="13" y="0"/>
                  </a:cubicBezTo>
                  <a:cubicBezTo>
                    <a:pt x="0" y="27"/>
                    <a:pt x="2" y="34"/>
                    <a:pt x="6" y="34"/>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317" name="Google Shape;5317;p15"/>
            <p:cNvSpPr/>
            <p:nvPr/>
          </p:nvSpPr>
          <p:spPr>
            <a:xfrm>
              <a:off x="2198804" y="6008891"/>
              <a:ext cx="129936" cy="141749"/>
            </a:xfrm>
            <a:custGeom>
              <a:rect b="b" l="l" r="r" t="t"/>
              <a:pathLst>
                <a:path extrusionOk="0" h="32" w="31">
                  <a:moveTo>
                    <a:pt x="19" y="29"/>
                  </a:moveTo>
                  <a:cubicBezTo>
                    <a:pt x="23" y="26"/>
                    <a:pt x="19" y="23"/>
                    <a:pt x="21" y="21"/>
                  </a:cubicBezTo>
                  <a:cubicBezTo>
                    <a:pt x="23" y="19"/>
                    <a:pt x="26" y="23"/>
                    <a:pt x="29" y="20"/>
                  </a:cubicBezTo>
                  <a:cubicBezTo>
                    <a:pt x="31" y="17"/>
                    <a:pt x="27" y="9"/>
                    <a:pt x="0" y="0"/>
                  </a:cubicBezTo>
                  <a:cubicBezTo>
                    <a:pt x="10" y="28"/>
                    <a:pt x="16" y="32"/>
                    <a:pt x="19" y="29"/>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318" name="Google Shape;5318;p15"/>
            <p:cNvSpPr/>
            <p:nvPr/>
          </p:nvSpPr>
          <p:spPr>
            <a:xfrm>
              <a:off x="2198804" y="5956917"/>
              <a:ext cx="144111" cy="108674"/>
            </a:xfrm>
            <a:custGeom>
              <a:rect b="b" l="l" r="r" t="t"/>
              <a:pathLst>
                <a:path extrusionOk="0" h="25" w="34">
                  <a:moveTo>
                    <a:pt x="34" y="19"/>
                  </a:moveTo>
                  <a:cubicBezTo>
                    <a:pt x="34" y="14"/>
                    <a:pt x="30" y="15"/>
                    <a:pt x="30" y="12"/>
                  </a:cubicBezTo>
                  <a:cubicBezTo>
                    <a:pt x="30" y="9"/>
                    <a:pt x="34" y="10"/>
                    <a:pt x="34" y="6"/>
                  </a:cubicBezTo>
                  <a:cubicBezTo>
                    <a:pt x="34" y="1"/>
                    <a:pt x="26" y="0"/>
                    <a:pt x="0" y="12"/>
                  </a:cubicBezTo>
                  <a:cubicBezTo>
                    <a:pt x="27" y="25"/>
                    <a:pt x="34" y="23"/>
                    <a:pt x="34" y="19"/>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319" name="Google Shape;5319;p15"/>
            <p:cNvSpPr/>
            <p:nvPr/>
          </p:nvSpPr>
          <p:spPr>
            <a:xfrm>
              <a:off x="2198804" y="5867143"/>
              <a:ext cx="129936" cy="141749"/>
            </a:xfrm>
            <a:custGeom>
              <a:rect b="b" l="l" r="r" t="t"/>
              <a:pathLst>
                <a:path extrusionOk="0" h="32" w="31">
                  <a:moveTo>
                    <a:pt x="29" y="12"/>
                  </a:moveTo>
                  <a:cubicBezTo>
                    <a:pt x="26" y="9"/>
                    <a:pt x="23" y="13"/>
                    <a:pt x="21" y="11"/>
                  </a:cubicBezTo>
                  <a:cubicBezTo>
                    <a:pt x="19" y="9"/>
                    <a:pt x="23" y="6"/>
                    <a:pt x="19" y="3"/>
                  </a:cubicBezTo>
                  <a:cubicBezTo>
                    <a:pt x="16" y="0"/>
                    <a:pt x="9" y="5"/>
                    <a:pt x="0" y="32"/>
                  </a:cubicBezTo>
                  <a:cubicBezTo>
                    <a:pt x="28" y="22"/>
                    <a:pt x="31" y="16"/>
                    <a:pt x="29" y="12"/>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320" name="Google Shape;5320;p15"/>
            <p:cNvSpPr/>
            <p:nvPr/>
          </p:nvSpPr>
          <p:spPr>
            <a:xfrm>
              <a:off x="2132655" y="5938017"/>
              <a:ext cx="129936" cy="141749"/>
            </a:xfrm>
            <a:prstGeom prst="ellipse">
              <a:avLst/>
            </a:prstGeom>
            <a:solidFill>
              <a:srgbClr val="FFC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321" name="Google Shape;5321;p15"/>
            <p:cNvSpPr/>
            <p:nvPr/>
          </p:nvSpPr>
          <p:spPr>
            <a:xfrm>
              <a:off x="2078317" y="6176627"/>
              <a:ext cx="103949" cy="151199"/>
            </a:xfrm>
            <a:custGeom>
              <a:rect b="b" l="l" r="r" t="t"/>
              <a:pathLst>
                <a:path extrusionOk="0" h="34" w="25">
                  <a:moveTo>
                    <a:pt x="19" y="0"/>
                  </a:moveTo>
                  <a:cubicBezTo>
                    <a:pt x="15" y="0"/>
                    <a:pt x="16" y="4"/>
                    <a:pt x="13" y="4"/>
                  </a:cubicBezTo>
                  <a:cubicBezTo>
                    <a:pt x="10" y="4"/>
                    <a:pt x="11" y="0"/>
                    <a:pt x="6" y="0"/>
                  </a:cubicBezTo>
                  <a:cubicBezTo>
                    <a:pt x="2" y="0"/>
                    <a:pt x="0" y="8"/>
                    <a:pt x="13" y="34"/>
                  </a:cubicBezTo>
                  <a:cubicBezTo>
                    <a:pt x="25" y="7"/>
                    <a:pt x="24" y="0"/>
                    <a:pt x="19" y="0"/>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322" name="Google Shape;5322;p15"/>
            <p:cNvSpPr/>
            <p:nvPr/>
          </p:nvSpPr>
          <p:spPr>
            <a:xfrm>
              <a:off x="1997993" y="6186077"/>
              <a:ext cx="134661" cy="141749"/>
            </a:xfrm>
            <a:custGeom>
              <a:rect b="b" l="l" r="r" t="t"/>
              <a:pathLst>
                <a:path extrusionOk="0" h="32" w="32">
                  <a:moveTo>
                    <a:pt x="12" y="3"/>
                  </a:moveTo>
                  <a:cubicBezTo>
                    <a:pt x="9" y="6"/>
                    <a:pt x="13" y="9"/>
                    <a:pt x="11" y="11"/>
                  </a:cubicBezTo>
                  <a:cubicBezTo>
                    <a:pt x="8" y="13"/>
                    <a:pt x="6" y="9"/>
                    <a:pt x="3" y="12"/>
                  </a:cubicBezTo>
                  <a:cubicBezTo>
                    <a:pt x="0" y="16"/>
                    <a:pt x="5" y="23"/>
                    <a:pt x="32" y="32"/>
                  </a:cubicBezTo>
                  <a:cubicBezTo>
                    <a:pt x="21" y="4"/>
                    <a:pt x="15" y="0"/>
                    <a:pt x="12" y="3"/>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323" name="Google Shape;5323;p15"/>
            <p:cNvSpPr/>
            <p:nvPr/>
          </p:nvSpPr>
          <p:spPr>
            <a:xfrm>
              <a:off x="1986181" y="6275852"/>
              <a:ext cx="146474" cy="111037"/>
            </a:xfrm>
            <a:custGeom>
              <a:rect b="b" l="l" r="r" t="t"/>
              <a:pathLst>
                <a:path extrusionOk="0" h="25" w="35">
                  <a:moveTo>
                    <a:pt x="0" y="6"/>
                  </a:moveTo>
                  <a:cubicBezTo>
                    <a:pt x="0" y="10"/>
                    <a:pt x="5" y="9"/>
                    <a:pt x="5" y="12"/>
                  </a:cubicBezTo>
                  <a:cubicBezTo>
                    <a:pt x="5" y="15"/>
                    <a:pt x="0" y="14"/>
                    <a:pt x="0" y="19"/>
                  </a:cubicBezTo>
                  <a:cubicBezTo>
                    <a:pt x="1" y="23"/>
                    <a:pt x="9" y="25"/>
                    <a:pt x="35" y="12"/>
                  </a:cubicBezTo>
                  <a:cubicBezTo>
                    <a:pt x="8" y="0"/>
                    <a:pt x="1" y="1"/>
                    <a:pt x="0" y="6"/>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324" name="Google Shape;5324;p15"/>
            <p:cNvSpPr/>
            <p:nvPr/>
          </p:nvSpPr>
          <p:spPr>
            <a:xfrm>
              <a:off x="1997993" y="6327826"/>
              <a:ext cx="134661" cy="141749"/>
            </a:xfrm>
            <a:custGeom>
              <a:rect b="b" l="l" r="r" t="t"/>
              <a:pathLst>
                <a:path extrusionOk="0" h="32" w="32">
                  <a:moveTo>
                    <a:pt x="3" y="20"/>
                  </a:moveTo>
                  <a:cubicBezTo>
                    <a:pt x="6" y="23"/>
                    <a:pt x="8" y="19"/>
                    <a:pt x="11" y="21"/>
                  </a:cubicBezTo>
                  <a:cubicBezTo>
                    <a:pt x="13" y="23"/>
                    <a:pt x="9" y="26"/>
                    <a:pt x="12" y="29"/>
                  </a:cubicBezTo>
                  <a:cubicBezTo>
                    <a:pt x="15" y="32"/>
                    <a:pt x="22" y="27"/>
                    <a:pt x="32" y="0"/>
                  </a:cubicBezTo>
                  <a:cubicBezTo>
                    <a:pt x="4" y="10"/>
                    <a:pt x="0" y="17"/>
                    <a:pt x="3" y="20"/>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325" name="Google Shape;5325;p15"/>
            <p:cNvSpPr/>
            <p:nvPr/>
          </p:nvSpPr>
          <p:spPr>
            <a:xfrm>
              <a:off x="2078317" y="6327826"/>
              <a:ext cx="103949" cy="155924"/>
            </a:xfrm>
            <a:custGeom>
              <a:rect b="b" l="l" r="r" t="t"/>
              <a:pathLst>
                <a:path extrusionOk="0" h="35" w="25">
                  <a:moveTo>
                    <a:pt x="6" y="34"/>
                  </a:moveTo>
                  <a:cubicBezTo>
                    <a:pt x="11" y="35"/>
                    <a:pt x="10" y="30"/>
                    <a:pt x="13" y="30"/>
                  </a:cubicBezTo>
                  <a:cubicBezTo>
                    <a:pt x="16" y="30"/>
                    <a:pt x="15" y="35"/>
                    <a:pt x="19" y="34"/>
                  </a:cubicBezTo>
                  <a:cubicBezTo>
                    <a:pt x="24" y="34"/>
                    <a:pt x="25" y="26"/>
                    <a:pt x="13" y="0"/>
                  </a:cubicBezTo>
                  <a:cubicBezTo>
                    <a:pt x="0" y="27"/>
                    <a:pt x="2" y="34"/>
                    <a:pt x="6" y="34"/>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326" name="Google Shape;5326;p15"/>
            <p:cNvSpPr/>
            <p:nvPr/>
          </p:nvSpPr>
          <p:spPr>
            <a:xfrm>
              <a:off x="2132655" y="6327826"/>
              <a:ext cx="129936" cy="141749"/>
            </a:xfrm>
            <a:custGeom>
              <a:rect b="b" l="l" r="r" t="t"/>
              <a:pathLst>
                <a:path extrusionOk="0" h="32" w="31">
                  <a:moveTo>
                    <a:pt x="19" y="29"/>
                  </a:moveTo>
                  <a:cubicBezTo>
                    <a:pt x="23" y="26"/>
                    <a:pt x="19" y="23"/>
                    <a:pt x="21" y="21"/>
                  </a:cubicBezTo>
                  <a:cubicBezTo>
                    <a:pt x="23" y="19"/>
                    <a:pt x="26" y="23"/>
                    <a:pt x="29" y="20"/>
                  </a:cubicBezTo>
                  <a:cubicBezTo>
                    <a:pt x="31" y="17"/>
                    <a:pt x="27" y="9"/>
                    <a:pt x="0" y="0"/>
                  </a:cubicBezTo>
                  <a:cubicBezTo>
                    <a:pt x="10" y="28"/>
                    <a:pt x="16" y="32"/>
                    <a:pt x="19" y="29"/>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327" name="Google Shape;5327;p15"/>
            <p:cNvSpPr/>
            <p:nvPr/>
          </p:nvSpPr>
          <p:spPr>
            <a:xfrm>
              <a:off x="2132655" y="6275852"/>
              <a:ext cx="141749" cy="111037"/>
            </a:xfrm>
            <a:custGeom>
              <a:rect b="b" l="l" r="r" t="t"/>
              <a:pathLst>
                <a:path extrusionOk="0" h="25" w="34">
                  <a:moveTo>
                    <a:pt x="34" y="19"/>
                  </a:moveTo>
                  <a:cubicBezTo>
                    <a:pt x="34" y="14"/>
                    <a:pt x="30" y="15"/>
                    <a:pt x="30" y="12"/>
                  </a:cubicBezTo>
                  <a:cubicBezTo>
                    <a:pt x="30" y="9"/>
                    <a:pt x="34" y="10"/>
                    <a:pt x="34" y="6"/>
                  </a:cubicBezTo>
                  <a:cubicBezTo>
                    <a:pt x="34" y="1"/>
                    <a:pt x="26" y="0"/>
                    <a:pt x="0" y="12"/>
                  </a:cubicBezTo>
                  <a:cubicBezTo>
                    <a:pt x="27" y="25"/>
                    <a:pt x="34" y="23"/>
                    <a:pt x="34" y="19"/>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328" name="Google Shape;5328;p15"/>
            <p:cNvSpPr/>
            <p:nvPr/>
          </p:nvSpPr>
          <p:spPr>
            <a:xfrm>
              <a:off x="2132655" y="6186077"/>
              <a:ext cx="129936" cy="141749"/>
            </a:xfrm>
            <a:custGeom>
              <a:rect b="b" l="l" r="r" t="t"/>
              <a:pathLst>
                <a:path extrusionOk="0" h="32" w="31">
                  <a:moveTo>
                    <a:pt x="29" y="12"/>
                  </a:moveTo>
                  <a:cubicBezTo>
                    <a:pt x="26" y="9"/>
                    <a:pt x="23" y="13"/>
                    <a:pt x="21" y="11"/>
                  </a:cubicBezTo>
                  <a:cubicBezTo>
                    <a:pt x="19" y="9"/>
                    <a:pt x="23" y="6"/>
                    <a:pt x="19" y="3"/>
                  </a:cubicBezTo>
                  <a:cubicBezTo>
                    <a:pt x="16" y="0"/>
                    <a:pt x="9" y="5"/>
                    <a:pt x="0" y="32"/>
                  </a:cubicBezTo>
                  <a:cubicBezTo>
                    <a:pt x="28" y="22"/>
                    <a:pt x="31" y="16"/>
                    <a:pt x="29" y="12"/>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329" name="Google Shape;5329;p15"/>
            <p:cNvSpPr/>
            <p:nvPr/>
          </p:nvSpPr>
          <p:spPr>
            <a:xfrm>
              <a:off x="2066505" y="6256952"/>
              <a:ext cx="129936" cy="141749"/>
            </a:xfrm>
            <a:prstGeom prst="ellipse">
              <a:avLst/>
            </a:prstGeom>
            <a:solidFill>
              <a:srgbClr val="FFC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330" name="Google Shape;5330;p15"/>
            <p:cNvSpPr/>
            <p:nvPr/>
          </p:nvSpPr>
          <p:spPr>
            <a:xfrm>
              <a:off x="2950073" y="5893130"/>
              <a:ext cx="103949" cy="151199"/>
            </a:xfrm>
            <a:custGeom>
              <a:rect b="b" l="l" r="r" t="t"/>
              <a:pathLst>
                <a:path extrusionOk="0" h="34" w="25">
                  <a:moveTo>
                    <a:pt x="19" y="0"/>
                  </a:moveTo>
                  <a:cubicBezTo>
                    <a:pt x="15" y="0"/>
                    <a:pt x="16" y="4"/>
                    <a:pt x="13" y="4"/>
                  </a:cubicBezTo>
                  <a:cubicBezTo>
                    <a:pt x="10" y="4"/>
                    <a:pt x="11" y="0"/>
                    <a:pt x="6" y="0"/>
                  </a:cubicBezTo>
                  <a:cubicBezTo>
                    <a:pt x="2" y="0"/>
                    <a:pt x="0" y="8"/>
                    <a:pt x="13" y="34"/>
                  </a:cubicBezTo>
                  <a:cubicBezTo>
                    <a:pt x="25" y="7"/>
                    <a:pt x="24" y="0"/>
                    <a:pt x="19" y="0"/>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331" name="Google Shape;5331;p15"/>
            <p:cNvSpPr/>
            <p:nvPr/>
          </p:nvSpPr>
          <p:spPr>
            <a:xfrm>
              <a:off x="2869748" y="5902580"/>
              <a:ext cx="134661" cy="141749"/>
            </a:xfrm>
            <a:custGeom>
              <a:rect b="b" l="l" r="r" t="t"/>
              <a:pathLst>
                <a:path extrusionOk="0" h="32" w="32">
                  <a:moveTo>
                    <a:pt x="12" y="3"/>
                  </a:moveTo>
                  <a:cubicBezTo>
                    <a:pt x="9" y="6"/>
                    <a:pt x="13" y="9"/>
                    <a:pt x="11" y="11"/>
                  </a:cubicBezTo>
                  <a:cubicBezTo>
                    <a:pt x="8" y="13"/>
                    <a:pt x="6" y="9"/>
                    <a:pt x="3" y="12"/>
                  </a:cubicBezTo>
                  <a:cubicBezTo>
                    <a:pt x="0" y="16"/>
                    <a:pt x="5" y="23"/>
                    <a:pt x="32" y="32"/>
                  </a:cubicBezTo>
                  <a:cubicBezTo>
                    <a:pt x="21" y="4"/>
                    <a:pt x="15" y="0"/>
                    <a:pt x="12" y="3"/>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332" name="Google Shape;5332;p15"/>
            <p:cNvSpPr/>
            <p:nvPr/>
          </p:nvSpPr>
          <p:spPr>
            <a:xfrm>
              <a:off x="2857936" y="5992354"/>
              <a:ext cx="146474" cy="108674"/>
            </a:xfrm>
            <a:custGeom>
              <a:rect b="b" l="l" r="r" t="t"/>
              <a:pathLst>
                <a:path extrusionOk="0" h="25" w="35">
                  <a:moveTo>
                    <a:pt x="0" y="6"/>
                  </a:moveTo>
                  <a:cubicBezTo>
                    <a:pt x="0" y="10"/>
                    <a:pt x="5" y="9"/>
                    <a:pt x="5" y="12"/>
                  </a:cubicBezTo>
                  <a:cubicBezTo>
                    <a:pt x="5" y="15"/>
                    <a:pt x="0" y="14"/>
                    <a:pt x="0" y="19"/>
                  </a:cubicBezTo>
                  <a:cubicBezTo>
                    <a:pt x="1" y="23"/>
                    <a:pt x="9" y="25"/>
                    <a:pt x="35" y="12"/>
                  </a:cubicBezTo>
                  <a:cubicBezTo>
                    <a:pt x="8" y="0"/>
                    <a:pt x="1" y="1"/>
                    <a:pt x="0" y="6"/>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333" name="Google Shape;5333;p15"/>
            <p:cNvSpPr/>
            <p:nvPr/>
          </p:nvSpPr>
          <p:spPr>
            <a:xfrm>
              <a:off x="2869748" y="6044329"/>
              <a:ext cx="134661" cy="141749"/>
            </a:xfrm>
            <a:custGeom>
              <a:rect b="b" l="l" r="r" t="t"/>
              <a:pathLst>
                <a:path extrusionOk="0" h="32" w="32">
                  <a:moveTo>
                    <a:pt x="3" y="20"/>
                  </a:moveTo>
                  <a:cubicBezTo>
                    <a:pt x="6" y="23"/>
                    <a:pt x="8" y="19"/>
                    <a:pt x="11" y="21"/>
                  </a:cubicBezTo>
                  <a:cubicBezTo>
                    <a:pt x="13" y="23"/>
                    <a:pt x="9" y="26"/>
                    <a:pt x="12" y="29"/>
                  </a:cubicBezTo>
                  <a:cubicBezTo>
                    <a:pt x="15" y="32"/>
                    <a:pt x="22" y="27"/>
                    <a:pt x="32" y="0"/>
                  </a:cubicBezTo>
                  <a:cubicBezTo>
                    <a:pt x="4" y="10"/>
                    <a:pt x="0" y="17"/>
                    <a:pt x="3" y="20"/>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334" name="Google Shape;5334;p15"/>
            <p:cNvSpPr/>
            <p:nvPr/>
          </p:nvSpPr>
          <p:spPr>
            <a:xfrm>
              <a:off x="2950073" y="6044329"/>
              <a:ext cx="103949" cy="155924"/>
            </a:xfrm>
            <a:custGeom>
              <a:rect b="b" l="l" r="r" t="t"/>
              <a:pathLst>
                <a:path extrusionOk="0" h="35" w="25">
                  <a:moveTo>
                    <a:pt x="6" y="34"/>
                  </a:moveTo>
                  <a:cubicBezTo>
                    <a:pt x="11" y="35"/>
                    <a:pt x="10" y="30"/>
                    <a:pt x="13" y="30"/>
                  </a:cubicBezTo>
                  <a:cubicBezTo>
                    <a:pt x="16" y="30"/>
                    <a:pt x="15" y="35"/>
                    <a:pt x="19" y="34"/>
                  </a:cubicBezTo>
                  <a:cubicBezTo>
                    <a:pt x="24" y="34"/>
                    <a:pt x="25" y="26"/>
                    <a:pt x="13" y="0"/>
                  </a:cubicBezTo>
                  <a:cubicBezTo>
                    <a:pt x="0" y="27"/>
                    <a:pt x="2" y="34"/>
                    <a:pt x="6" y="34"/>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335" name="Google Shape;5335;p15"/>
            <p:cNvSpPr/>
            <p:nvPr/>
          </p:nvSpPr>
          <p:spPr>
            <a:xfrm>
              <a:off x="3004410" y="6044329"/>
              <a:ext cx="129936" cy="141749"/>
            </a:xfrm>
            <a:custGeom>
              <a:rect b="b" l="l" r="r" t="t"/>
              <a:pathLst>
                <a:path extrusionOk="0" h="32" w="31">
                  <a:moveTo>
                    <a:pt x="19" y="29"/>
                  </a:moveTo>
                  <a:cubicBezTo>
                    <a:pt x="23" y="26"/>
                    <a:pt x="19" y="23"/>
                    <a:pt x="21" y="21"/>
                  </a:cubicBezTo>
                  <a:cubicBezTo>
                    <a:pt x="23" y="19"/>
                    <a:pt x="26" y="23"/>
                    <a:pt x="29" y="20"/>
                  </a:cubicBezTo>
                  <a:cubicBezTo>
                    <a:pt x="31" y="17"/>
                    <a:pt x="27" y="9"/>
                    <a:pt x="0" y="0"/>
                  </a:cubicBezTo>
                  <a:cubicBezTo>
                    <a:pt x="10" y="28"/>
                    <a:pt x="16" y="32"/>
                    <a:pt x="19" y="29"/>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336" name="Google Shape;5336;p15"/>
            <p:cNvSpPr/>
            <p:nvPr/>
          </p:nvSpPr>
          <p:spPr>
            <a:xfrm>
              <a:off x="3004410" y="5992354"/>
              <a:ext cx="141749" cy="108674"/>
            </a:xfrm>
            <a:custGeom>
              <a:rect b="b" l="l" r="r" t="t"/>
              <a:pathLst>
                <a:path extrusionOk="0" h="25" w="34">
                  <a:moveTo>
                    <a:pt x="34" y="19"/>
                  </a:moveTo>
                  <a:cubicBezTo>
                    <a:pt x="34" y="14"/>
                    <a:pt x="30" y="15"/>
                    <a:pt x="30" y="12"/>
                  </a:cubicBezTo>
                  <a:cubicBezTo>
                    <a:pt x="30" y="9"/>
                    <a:pt x="34" y="10"/>
                    <a:pt x="34" y="6"/>
                  </a:cubicBezTo>
                  <a:cubicBezTo>
                    <a:pt x="34" y="1"/>
                    <a:pt x="26" y="0"/>
                    <a:pt x="0" y="12"/>
                  </a:cubicBezTo>
                  <a:cubicBezTo>
                    <a:pt x="27" y="25"/>
                    <a:pt x="34" y="23"/>
                    <a:pt x="34" y="19"/>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337" name="Google Shape;5337;p15"/>
            <p:cNvSpPr/>
            <p:nvPr/>
          </p:nvSpPr>
          <p:spPr>
            <a:xfrm>
              <a:off x="3004410" y="5902580"/>
              <a:ext cx="129936" cy="141749"/>
            </a:xfrm>
            <a:custGeom>
              <a:rect b="b" l="l" r="r" t="t"/>
              <a:pathLst>
                <a:path extrusionOk="0" h="32" w="31">
                  <a:moveTo>
                    <a:pt x="29" y="12"/>
                  </a:moveTo>
                  <a:cubicBezTo>
                    <a:pt x="26" y="9"/>
                    <a:pt x="23" y="13"/>
                    <a:pt x="21" y="11"/>
                  </a:cubicBezTo>
                  <a:cubicBezTo>
                    <a:pt x="19" y="9"/>
                    <a:pt x="23" y="6"/>
                    <a:pt x="19" y="3"/>
                  </a:cubicBezTo>
                  <a:cubicBezTo>
                    <a:pt x="16" y="0"/>
                    <a:pt x="9" y="5"/>
                    <a:pt x="0" y="32"/>
                  </a:cubicBezTo>
                  <a:cubicBezTo>
                    <a:pt x="28" y="22"/>
                    <a:pt x="31" y="16"/>
                    <a:pt x="29" y="12"/>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338" name="Google Shape;5338;p15"/>
            <p:cNvSpPr/>
            <p:nvPr/>
          </p:nvSpPr>
          <p:spPr>
            <a:xfrm>
              <a:off x="2935898" y="5973454"/>
              <a:ext cx="129936" cy="141749"/>
            </a:xfrm>
            <a:prstGeom prst="ellipse">
              <a:avLst/>
            </a:prstGeom>
            <a:solidFill>
              <a:srgbClr val="FFC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339" name="Google Shape;5339;p15"/>
            <p:cNvSpPr/>
            <p:nvPr/>
          </p:nvSpPr>
          <p:spPr>
            <a:xfrm>
              <a:off x="2564988" y="5734844"/>
              <a:ext cx="103949" cy="151199"/>
            </a:xfrm>
            <a:custGeom>
              <a:rect b="b" l="l" r="r" t="t"/>
              <a:pathLst>
                <a:path extrusionOk="0" h="34" w="25">
                  <a:moveTo>
                    <a:pt x="19" y="0"/>
                  </a:moveTo>
                  <a:cubicBezTo>
                    <a:pt x="15" y="0"/>
                    <a:pt x="16" y="4"/>
                    <a:pt x="13" y="4"/>
                  </a:cubicBezTo>
                  <a:cubicBezTo>
                    <a:pt x="10" y="4"/>
                    <a:pt x="11" y="0"/>
                    <a:pt x="6" y="0"/>
                  </a:cubicBezTo>
                  <a:cubicBezTo>
                    <a:pt x="2" y="0"/>
                    <a:pt x="0" y="8"/>
                    <a:pt x="13" y="34"/>
                  </a:cubicBezTo>
                  <a:cubicBezTo>
                    <a:pt x="25" y="7"/>
                    <a:pt x="24" y="0"/>
                    <a:pt x="19" y="0"/>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340" name="Google Shape;5340;p15"/>
            <p:cNvSpPr/>
            <p:nvPr/>
          </p:nvSpPr>
          <p:spPr>
            <a:xfrm>
              <a:off x="2484664" y="5741931"/>
              <a:ext cx="134661" cy="144111"/>
            </a:xfrm>
            <a:custGeom>
              <a:rect b="b" l="l" r="r" t="t"/>
              <a:pathLst>
                <a:path extrusionOk="0" h="32" w="32">
                  <a:moveTo>
                    <a:pt x="12" y="3"/>
                  </a:moveTo>
                  <a:cubicBezTo>
                    <a:pt x="9" y="6"/>
                    <a:pt x="13" y="9"/>
                    <a:pt x="11" y="11"/>
                  </a:cubicBezTo>
                  <a:cubicBezTo>
                    <a:pt x="8" y="13"/>
                    <a:pt x="6" y="9"/>
                    <a:pt x="3" y="12"/>
                  </a:cubicBezTo>
                  <a:cubicBezTo>
                    <a:pt x="0" y="16"/>
                    <a:pt x="5" y="23"/>
                    <a:pt x="32" y="32"/>
                  </a:cubicBezTo>
                  <a:cubicBezTo>
                    <a:pt x="21" y="4"/>
                    <a:pt x="15" y="0"/>
                    <a:pt x="12" y="3"/>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341" name="Google Shape;5341;p15"/>
            <p:cNvSpPr/>
            <p:nvPr/>
          </p:nvSpPr>
          <p:spPr>
            <a:xfrm>
              <a:off x="2472852" y="5831705"/>
              <a:ext cx="146474" cy="111037"/>
            </a:xfrm>
            <a:custGeom>
              <a:rect b="b" l="l" r="r" t="t"/>
              <a:pathLst>
                <a:path extrusionOk="0" h="25" w="35">
                  <a:moveTo>
                    <a:pt x="0" y="6"/>
                  </a:moveTo>
                  <a:cubicBezTo>
                    <a:pt x="0" y="10"/>
                    <a:pt x="5" y="9"/>
                    <a:pt x="5" y="12"/>
                  </a:cubicBezTo>
                  <a:cubicBezTo>
                    <a:pt x="5" y="15"/>
                    <a:pt x="0" y="14"/>
                    <a:pt x="0" y="19"/>
                  </a:cubicBezTo>
                  <a:cubicBezTo>
                    <a:pt x="1" y="23"/>
                    <a:pt x="9" y="25"/>
                    <a:pt x="35" y="12"/>
                  </a:cubicBezTo>
                  <a:cubicBezTo>
                    <a:pt x="8" y="0"/>
                    <a:pt x="1" y="1"/>
                    <a:pt x="0" y="6"/>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342" name="Google Shape;5342;p15"/>
            <p:cNvSpPr/>
            <p:nvPr/>
          </p:nvSpPr>
          <p:spPr>
            <a:xfrm>
              <a:off x="2484664" y="5886042"/>
              <a:ext cx="134661" cy="141749"/>
            </a:xfrm>
            <a:custGeom>
              <a:rect b="b" l="l" r="r" t="t"/>
              <a:pathLst>
                <a:path extrusionOk="0" h="32" w="32">
                  <a:moveTo>
                    <a:pt x="3" y="20"/>
                  </a:moveTo>
                  <a:cubicBezTo>
                    <a:pt x="6" y="23"/>
                    <a:pt x="8" y="19"/>
                    <a:pt x="11" y="21"/>
                  </a:cubicBezTo>
                  <a:cubicBezTo>
                    <a:pt x="13" y="23"/>
                    <a:pt x="9" y="26"/>
                    <a:pt x="12" y="29"/>
                  </a:cubicBezTo>
                  <a:cubicBezTo>
                    <a:pt x="15" y="32"/>
                    <a:pt x="22" y="27"/>
                    <a:pt x="32" y="0"/>
                  </a:cubicBezTo>
                  <a:cubicBezTo>
                    <a:pt x="4" y="10"/>
                    <a:pt x="0" y="17"/>
                    <a:pt x="3" y="20"/>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343" name="Google Shape;5343;p15"/>
            <p:cNvSpPr/>
            <p:nvPr/>
          </p:nvSpPr>
          <p:spPr>
            <a:xfrm>
              <a:off x="2564988" y="5886042"/>
              <a:ext cx="103949" cy="153561"/>
            </a:xfrm>
            <a:custGeom>
              <a:rect b="b" l="l" r="r" t="t"/>
              <a:pathLst>
                <a:path extrusionOk="0" h="35" w="25">
                  <a:moveTo>
                    <a:pt x="6" y="34"/>
                  </a:moveTo>
                  <a:cubicBezTo>
                    <a:pt x="11" y="35"/>
                    <a:pt x="10" y="30"/>
                    <a:pt x="13" y="30"/>
                  </a:cubicBezTo>
                  <a:cubicBezTo>
                    <a:pt x="16" y="30"/>
                    <a:pt x="15" y="35"/>
                    <a:pt x="19" y="34"/>
                  </a:cubicBezTo>
                  <a:cubicBezTo>
                    <a:pt x="24" y="34"/>
                    <a:pt x="25" y="26"/>
                    <a:pt x="13" y="0"/>
                  </a:cubicBezTo>
                  <a:cubicBezTo>
                    <a:pt x="0" y="27"/>
                    <a:pt x="2" y="34"/>
                    <a:pt x="6" y="34"/>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344" name="Google Shape;5344;p15"/>
            <p:cNvSpPr/>
            <p:nvPr/>
          </p:nvSpPr>
          <p:spPr>
            <a:xfrm>
              <a:off x="2619325" y="5886042"/>
              <a:ext cx="129936" cy="141749"/>
            </a:xfrm>
            <a:custGeom>
              <a:rect b="b" l="l" r="r" t="t"/>
              <a:pathLst>
                <a:path extrusionOk="0" h="32" w="31">
                  <a:moveTo>
                    <a:pt x="19" y="29"/>
                  </a:moveTo>
                  <a:cubicBezTo>
                    <a:pt x="23" y="26"/>
                    <a:pt x="19" y="23"/>
                    <a:pt x="21" y="21"/>
                  </a:cubicBezTo>
                  <a:cubicBezTo>
                    <a:pt x="23" y="19"/>
                    <a:pt x="26" y="23"/>
                    <a:pt x="29" y="20"/>
                  </a:cubicBezTo>
                  <a:cubicBezTo>
                    <a:pt x="31" y="17"/>
                    <a:pt x="27" y="9"/>
                    <a:pt x="0" y="0"/>
                  </a:cubicBezTo>
                  <a:cubicBezTo>
                    <a:pt x="10" y="28"/>
                    <a:pt x="16" y="32"/>
                    <a:pt x="19" y="29"/>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345" name="Google Shape;5345;p15"/>
            <p:cNvSpPr/>
            <p:nvPr/>
          </p:nvSpPr>
          <p:spPr>
            <a:xfrm>
              <a:off x="2619325" y="5831705"/>
              <a:ext cx="141749" cy="111037"/>
            </a:xfrm>
            <a:custGeom>
              <a:rect b="b" l="l" r="r" t="t"/>
              <a:pathLst>
                <a:path extrusionOk="0" h="25" w="34">
                  <a:moveTo>
                    <a:pt x="34" y="19"/>
                  </a:moveTo>
                  <a:cubicBezTo>
                    <a:pt x="34" y="14"/>
                    <a:pt x="30" y="15"/>
                    <a:pt x="30" y="12"/>
                  </a:cubicBezTo>
                  <a:cubicBezTo>
                    <a:pt x="30" y="9"/>
                    <a:pt x="34" y="10"/>
                    <a:pt x="34" y="6"/>
                  </a:cubicBezTo>
                  <a:cubicBezTo>
                    <a:pt x="34" y="1"/>
                    <a:pt x="26" y="0"/>
                    <a:pt x="0" y="12"/>
                  </a:cubicBezTo>
                  <a:cubicBezTo>
                    <a:pt x="27" y="25"/>
                    <a:pt x="34" y="23"/>
                    <a:pt x="34" y="19"/>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346" name="Google Shape;5346;p15"/>
            <p:cNvSpPr/>
            <p:nvPr/>
          </p:nvSpPr>
          <p:spPr>
            <a:xfrm>
              <a:off x="2619325" y="5741931"/>
              <a:ext cx="129936" cy="144111"/>
            </a:xfrm>
            <a:custGeom>
              <a:rect b="b" l="l" r="r" t="t"/>
              <a:pathLst>
                <a:path extrusionOk="0" h="32" w="31">
                  <a:moveTo>
                    <a:pt x="29" y="12"/>
                  </a:moveTo>
                  <a:cubicBezTo>
                    <a:pt x="26" y="9"/>
                    <a:pt x="23" y="13"/>
                    <a:pt x="21" y="11"/>
                  </a:cubicBezTo>
                  <a:cubicBezTo>
                    <a:pt x="19" y="9"/>
                    <a:pt x="23" y="6"/>
                    <a:pt x="19" y="3"/>
                  </a:cubicBezTo>
                  <a:cubicBezTo>
                    <a:pt x="16" y="0"/>
                    <a:pt x="9" y="5"/>
                    <a:pt x="0" y="32"/>
                  </a:cubicBezTo>
                  <a:cubicBezTo>
                    <a:pt x="28" y="22"/>
                    <a:pt x="31" y="16"/>
                    <a:pt x="29" y="12"/>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347" name="Google Shape;5347;p15"/>
            <p:cNvSpPr/>
            <p:nvPr/>
          </p:nvSpPr>
          <p:spPr>
            <a:xfrm>
              <a:off x="2550814" y="5812806"/>
              <a:ext cx="129936" cy="144111"/>
            </a:xfrm>
            <a:prstGeom prst="ellipse">
              <a:avLst/>
            </a:prstGeom>
            <a:solidFill>
              <a:srgbClr val="FFC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348" name="Google Shape;5348;p15"/>
            <p:cNvSpPr/>
            <p:nvPr/>
          </p:nvSpPr>
          <p:spPr>
            <a:xfrm>
              <a:off x="299371" y="6093940"/>
              <a:ext cx="489033" cy="562270"/>
            </a:xfrm>
            <a:custGeom>
              <a:rect b="b" l="l" r="r" t="t"/>
              <a:pathLst>
                <a:path extrusionOk="0" h="127" w="117">
                  <a:moveTo>
                    <a:pt x="0" y="124"/>
                  </a:moveTo>
                  <a:cubicBezTo>
                    <a:pt x="0" y="124"/>
                    <a:pt x="0" y="123"/>
                    <a:pt x="1" y="122"/>
                  </a:cubicBezTo>
                  <a:cubicBezTo>
                    <a:pt x="1" y="120"/>
                    <a:pt x="1" y="118"/>
                    <a:pt x="2" y="116"/>
                  </a:cubicBezTo>
                  <a:cubicBezTo>
                    <a:pt x="3" y="111"/>
                    <a:pt x="6" y="104"/>
                    <a:pt x="9" y="95"/>
                  </a:cubicBezTo>
                  <a:cubicBezTo>
                    <a:pt x="12" y="87"/>
                    <a:pt x="16" y="78"/>
                    <a:pt x="21" y="69"/>
                  </a:cubicBezTo>
                  <a:cubicBezTo>
                    <a:pt x="24" y="64"/>
                    <a:pt x="27" y="59"/>
                    <a:pt x="30" y="54"/>
                  </a:cubicBezTo>
                  <a:cubicBezTo>
                    <a:pt x="33" y="50"/>
                    <a:pt x="36" y="45"/>
                    <a:pt x="40" y="41"/>
                  </a:cubicBezTo>
                  <a:cubicBezTo>
                    <a:pt x="44" y="36"/>
                    <a:pt x="48" y="32"/>
                    <a:pt x="52" y="29"/>
                  </a:cubicBezTo>
                  <a:cubicBezTo>
                    <a:pt x="56" y="25"/>
                    <a:pt x="61" y="21"/>
                    <a:pt x="65" y="18"/>
                  </a:cubicBezTo>
                  <a:cubicBezTo>
                    <a:pt x="67" y="17"/>
                    <a:pt x="70" y="16"/>
                    <a:pt x="72" y="14"/>
                  </a:cubicBezTo>
                  <a:cubicBezTo>
                    <a:pt x="74" y="13"/>
                    <a:pt x="76" y="12"/>
                    <a:pt x="78" y="11"/>
                  </a:cubicBezTo>
                  <a:cubicBezTo>
                    <a:pt x="83" y="9"/>
                    <a:pt x="87" y="7"/>
                    <a:pt x="91" y="6"/>
                  </a:cubicBezTo>
                  <a:cubicBezTo>
                    <a:pt x="94" y="4"/>
                    <a:pt x="98" y="3"/>
                    <a:pt x="101" y="3"/>
                  </a:cubicBezTo>
                  <a:cubicBezTo>
                    <a:pt x="105" y="2"/>
                    <a:pt x="107" y="1"/>
                    <a:pt x="110" y="1"/>
                  </a:cubicBezTo>
                  <a:cubicBezTo>
                    <a:pt x="114" y="0"/>
                    <a:pt x="117" y="0"/>
                    <a:pt x="117" y="0"/>
                  </a:cubicBezTo>
                  <a:cubicBezTo>
                    <a:pt x="117" y="0"/>
                    <a:pt x="114" y="1"/>
                    <a:pt x="110" y="3"/>
                  </a:cubicBezTo>
                  <a:cubicBezTo>
                    <a:pt x="108" y="4"/>
                    <a:pt x="105" y="5"/>
                    <a:pt x="103" y="6"/>
                  </a:cubicBezTo>
                  <a:cubicBezTo>
                    <a:pt x="100" y="8"/>
                    <a:pt x="97" y="9"/>
                    <a:pt x="93" y="12"/>
                  </a:cubicBezTo>
                  <a:cubicBezTo>
                    <a:pt x="90" y="14"/>
                    <a:pt x="87" y="16"/>
                    <a:pt x="84" y="19"/>
                  </a:cubicBezTo>
                  <a:cubicBezTo>
                    <a:pt x="82" y="21"/>
                    <a:pt x="80" y="22"/>
                    <a:pt x="79" y="24"/>
                  </a:cubicBezTo>
                  <a:cubicBezTo>
                    <a:pt x="77" y="25"/>
                    <a:pt x="75" y="27"/>
                    <a:pt x="74" y="29"/>
                  </a:cubicBezTo>
                  <a:cubicBezTo>
                    <a:pt x="71" y="32"/>
                    <a:pt x="68" y="36"/>
                    <a:pt x="65" y="40"/>
                  </a:cubicBezTo>
                  <a:cubicBezTo>
                    <a:pt x="63" y="44"/>
                    <a:pt x="60" y="48"/>
                    <a:pt x="58" y="53"/>
                  </a:cubicBezTo>
                  <a:cubicBezTo>
                    <a:pt x="49" y="70"/>
                    <a:pt x="45" y="90"/>
                    <a:pt x="44" y="104"/>
                  </a:cubicBezTo>
                  <a:cubicBezTo>
                    <a:pt x="43" y="111"/>
                    <a:pt x="43" y="117"/>
                    <a:pt x="43" y="122"/>
                  </a:cubicBezTo>
                  <a:cubicBezTo>
                    <a:pt x="43" y="124"/>
                    <a:pt x="43" y="125"/>
                    <a:pt x="43" y="126"/>
                  </a:cubicBezTo>
                  <a:cubicBezTo>
                    <a:pt x="43" y="127"/>
                    <a:pt x="43" y="127"/>
                    <a:pt x="43" y="127"/>
                  </a:cubicBezTo>
                  <a:cubicBezTo>
                    <a:pt x="43" y="127"/>
                    <a:pt x="43" y="127"/>
                    <a:pt x="43" y="127"/>
                  </a:cubicBezTo>
                  <a:lnTo>
                    <a:pt x="0" y="124"/>
                  </a:lnTo>
                  <a:close/>
                </a:path>
              </a:pathLst>
            </a:cu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349" name="Google Shape;5349;p15"/>
            <p:cNvSpPr/>
            <p:nvPr/>
          </p:nvSpPr>
          <p:spPr>
            <a:xfrm>
              <a:off x="34773" y="6093940"/>
              <a:ext cx="486671" cy="562270"/>
            </a:xfrm>
            <a:custGeom>
              <a:rect b="b" l="l" r="r" t="t"/>
              <a:pathLst>
                <a:path extrusionOk="0" h="127" w="116">
                  <a:moveTo>
                    <a:pt x="74" y="127"/>
                  </a:moveTo>
                  <a:cubicBezTo>
                    <a:pt x="74" y="127"/>
                    <a:pt x="74" y="127"/>
                    <a:pt x="74" y="127"/>
                  </a:cubicBezTo>
                  <a:cubicBezTo>
                    <a:pt x="74" y="127"/>
                    <a:pt x="74" y="127"/>
                    <a:pt x="74" y="126"/>
                  </a:cubicBezTo>
                  <a:cubicBezTo>
                    <a:pt x="74" y="125"/>
                    <a:pt x="74" y="124"/>
                    <a:pt x="74" y="122"/>
                  </a:cubicBezTo>
                  <a:cubicBezTo>
                    <a:pt x="74" y="117"/>
                    <a:pt x="74" y="111"/>
                    <a:pt x="73" y="104"/>
                  </a:cubicBezTo>
                  <a:cubicBezTo>
                    <a:pt x="72" y="90"/>
                    <a:pt x="67" y="70"/>
                    <a:pt x="59" y="53"/>
                  </a:cubicBezTo>
                  <a:cubicBezTo>
                    <a:pt x="57" y="48"/>
                    <a:pt x="54" y="44"/>
                    <a:pt x="51" y="40"/>
                  </a:cubicBezTo>
                  <a:cubicBezTo>
                    <a:pt x="49" y="36"/>
                    <a:pt x="46" y="32"/>
                    <a:pt x="43" y="29"/>
                  </a:cubicBezTo>
                  <a:cubicBezTo>
                    <a:pt x="41" y="27"/>
                    <a:pt x="39" y="25"/>
                    <a:pt x="38" y="24"/>
                  </a:cubicBezTo>
                  <a:cubicBezTo>
                    <a:pt x="36" y="22"/>
                    <a:pt x="35" y="21"/>
                    <a:pt x="33" y="19"/>
                  </a:cubicBezTo>
                  <a:cubicBezTo>
                    <a:pt x="30" y="16"/>
                    <a:pt x="26" y="14"/>
                    <a:pt x="23" y="12"/>
                  </a:cubicBezTo>
                  <a:cubicBezTo>
                    <a:pt x="20" y="9"/>
                    <a:pt x="17" y="8"/>
                    <a:pt x="14" y="6"/>
                  </a:cubicBezTo>
                  <a:cubicBezTo>
                    <a:pt x="11" y="5"/>
                    <a:pt x="9" y="4"/>
                    <a:pt x="7" y="3"/>
                  </a:cubicBezTo>
                  <a:cubicBezTo>
                    <a:pt x="2" y="1"/>
                    <a:pt x="0" y="0"/>
                    <a:pt x="0" y="0"/>
                  </a:cubicBezTo>
                  <a:cubicBezTo>
                    <a:pt x="0" y="0"/>
                    <a:pt x="2" y="0"/>
                    <a:pt x="7" y="1"/>
                  </a:cubicBezTo>
                  <a:cubicBezTo>
                    <a:pt x="9" y="1"/>
                    <a:pt x="12" y="2"/>
                    <a:pt x="15" y="3"/>
                  </a:cubicBezTo>
                  <a:cubicBezTo>
                    <a:pt x="19" y="3"/>
                    <a:pt x="22" y="4"/>
                    <a:pt x="26" y="6"/>
                  </a:cubicBezTo>
                  <a:cubicBezTo>
                    <a:pt x="30" y="7"/>
                    <a:pt x="34" y="9"/>
                    <a:pt x="38" y="11"/>
                  </a:cubicBezTo>
                  <a:cubicBezTo>
                    <a:pt x="41" y="12"/>
                    <a:pt x="43" y="13"/>
                    <a:pt x="45" y="14"/>
                  </a:cubicBezTo>
                  <a:cubicBezTo>
                    <a:pt x="47" y="16"/>
                    <a:pt x="49" y="17"/>
                    <a:pt x="52" y="18"/>
                  </a:cubicBezTo>
                  <a:cubicBezTo>
                    <a:pt x="56" y="21"/>
                    <a:pt x="60" y="25"/>
                    <a:pt x="64" y="29"/>
                  </a:cubicBezTo>
                  <a:cubicBezTo>
                    <a:pt x="69" y="32"/>
                    <a:pt x="73" y="36"/>
                    <a:pt x="76" y="41"/>
                  </a:cubicBezTo>
                  <a:cubicBezTo>
                    <a:pt x="80" y="45"/>
                    <a:pt x="84" y="50"/>
                    <a:pt x="87" y="54"/>
                  </a:cubicBezTo>
                  <a:cubicBezTo>
                    <a:pt x="90" y="59"/>
                    <a:pt x="93" y="64"/>
                    <a:pt x="96" y="69"/>
                  </a:cubicBezTo>
                  <a:cubicBezTo>
                    <a:pt x="101" y="78"/>
                    <a:pt x="105" y="87"/>
                    <a:pt x="108" y="95"/>
                  </a:cubicBezTo>
                  <a:cubicBezTo>
                    <a:pt x="111" y="104"/>
                    <a:pt x="113" y="111"/>
                    <a:pt x="114" y="116"/>
                  </a:cubicBezTo>
                  <a:cubicBezTo>
                    <a:pt x="115" y="118"/>
                    <a:pt x="116" y="120"/>
                    <a:pt x="116" y="122"/>
                  </a:cubicBezTo>
                  <a:cubicBezTo>
                    <a:pt x="116" y="123"/>
                    <a:pt x="116" y="124"/>
                    <a:pt x="116" y="124"/>
                  </a:cubicBezTo>
                  <a:lnTo>
                    <a:pt x="74" y="127"/>
                  </a:lnTo>
                  <a:close/>
                </a:path>
              </a:pathLst>
            </a:cu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350" name="Google Shape;5350;p15"/>
            <p:cNvSpPr/>
            <p:nvPr/>
          </p:nvSpPr>
          <p:spPr>
            <a:xfrm>
              <a:off x="320633" y="6337275"/>
              <a:ext cx="500846" cy="323660"/>
            </a:xfrm>
            <a:custGeom>
              <a:rect b="b" l="l" r="r" t="t"/>
              <a:pathLst>
                <a:path extrusionOk="0" h="73" w="120">
                  <a:moveTo>
                    <a:pt x="0" y="65"/>
                  </a:moveTo>
                  <a:cubicBezTo>
                    <a:pt x="1" y="65"/>
                    <a:pt x="1" y="65"/>
                    <a:pt x="1" y="65"/>
                  </a:cubicBezTo>
                  <a:cubicBezTo>
                    <a:pt x="1" y="65"/>
                    <a:pt x="1" y="64"/>
                    <a:pt x="1" y="64"/>
                  </a:cubicBezTo>
                  <a:cubicBezTo>
                    <a:pt x="1" y="63"/>
                    <a:pt x="2" y="62"/>
                    <a:pt x="2" y="61"/>
                  </a:cubicBezTo>
                  <a:cubicBezTo>
                    <a:pt x="2" y="60"/>
                    <a:pt x="3" y="59"/>
                    <a:pt x="3" y="58"/>
                  </a:cubicBezTo>
                  <a:cubicBezTo>
                    <a:pt x="4" y="56"/>
                    <a:pt x="5" y="53"/>
                    <a:pt x="7" y="51"/>
                  </a:cubicBezTo>
                  <a:cubicBezTo>
                    <a:pt x="8" y="48"/>
                    <a:pt x="10" y="45"/>
                    <a:pt x="12" y="42"/>
                  </a:cubicBezTo>
                  <a:cubicBezTo>
                    <a:pt x="14" y="39"/>
                    <a:pt x="17" y="36"/>
                    <a:pt x="19" y="33"/>
                  </a:cubicBezTo>
                  <a:cubicBezTo>
                    <a:pt x="22" y="30"/>
                    <a:pt x="25" y="26"/>
                    <a:pt x="29" y="23"/>
                  </a:cubicBezTo>
                  <a:cubicBezTo>
                    <a:pt x="31" y="22"/>
                    <a:pt x="32" y="21"/>
                    <a:pt x="34" y="19"/>
                  </a:cubicBezTo>
                  <a:cubicBezTo>
                    <a:pt x="36" y="18"/>
                    <a:pt x="38" y="17"/>
                    <a:pt x="40" y="15"/>
                  </a:cubicBezTo>
                  <a:cubicBezTo>
                    <a:pt x="42" y="14"/>
                    <a:pt x="44" y="13"/>
                    <a:pt x="46" y="12"/>
                  </a:cubicBezTo>
                  <a:cubicBezTo>
                    <a:pt x="52" y="9"/>
                    <a:pt x="52" y="9"/>
                    <a:pt x="52" y="9"/>
                  </a:cubicBezTo>
                  <a:cubicBezTo>
                    <a:pt x="56" y="7"/>
                    <a:pt x="60" y="5"/>
                    <a:pt x="65" y="4"/>
                  </a:cubicBezTo>
                  <a:cubicBezTo>
                    <a:pt x="69" y="3"/>
                    <a:pt x="73" y="2"/>
                    <a:pt x="77" y="1"/>
                  </a:cubicBezTo>
                  <a:cubicBezTo>
                    <a:pt x="81" y="1"/>
                    <a:pt x="85" y="0"/>
                    <a:pt x="89" y="0"/>
                  </a:cubicBezTo>
                  <a:cubicBezTo>
                    <a:pt x="92" y="0"/>
                    <a:pt x="96" y="0"/>
                    <a:pt x="99" y="0"/>
                  </a:cubicBezTo>
                  <a:cubicBezTo>
                    <a:pt x="101" y="0"/>
                    <a:pt x="102" y="0"/>
                    <a:pt x="103" y="0"/>
                  </a:cubicBezTo>
                  <a:cubicBezTo>
                    <a:pt x="105" y="0"/>
                    <a:pt x="106" y="0"/>
                    <a:pt x="107" y="1"/>
                  </a:cubicBezTo>
                  <a:cubicBezTo>
                    <a:pt x="110" y="1"/>
                    <a:pt x="112" y="1"/>
                    <a:pt x="114" y="1"/>
                  </a:cubicBezTo>
                  <a:cubicBezTo>
                    <a:pt x="117" y="2"/>
                    <a:pt x="120" y="2"/>
                    <a:pt x="120" y="2"/>
                  </a:cubicBezTo>
                  <a:cubicBezTo>
                    <a:pt x="120" y="2"/>
                    <a:pt x="117" y="2"/>
                    <a:pt x="114" y="3"/>
                  </a:cubicBezTo>
                  <a:cubicBezTo>
                    <a:pt x="112" y="4"/>
                    <a:pt x="110" y="4"/>
                    <a:pt x="108" y="5"/>
                  </a:cubicBezTo>
                  <a:cubicBezTo>
                    <a:pt x="107" y="5"/>
                    <a:pt x="105" y="5"/>
                    <a:pt x="104" y="5"/>
                  </a:cubicBezTo>
                  <a:cubicBezTo>
                    <a:pt x="103" y="6"/>
                    <a:pt x="101" y="6"/>
                    <a:pt x="100" y="7"/>
                  </a:cubicBezTo>
                  <a:cubicBezTo>
                    <a:pt x="97" y="8"/>
                    <a:pt x="94" y="9"/>
                    <a:pt x="91" y="10"/>
                  </a:cubicBezTo>
                  <a:cubicBezTo>
                    <a:pt x="88" y="11"/>
                    <a:pt x="85" y="13"/>
                    <a:pt x="81" y="14"/>
                  </a:cubicBezTo>
                  <a:cubicBezTo>
                    <a:pt x="78" y="16"/>
                    <a:pt x="75" y="18"/>
                    <a:pt x="72" y="20"/>
                  </a:cubicBezTo>
                  <a:cubicBezTo>
                    <a:pt x="69" y="22"/>
                    <a:pt x="66" y="24"/>
                    <a:pt x="63" y="27"/>
                  </a:cubicBezTo>
                  <a:cubicBezTo>
                    <a:pt x="60" y="31"/>
                    <a:pt x="60" y="31"/>
                    <a:pt x="60" y="31"/>
                  </a:cubicBezTo>
                  <a:cubicBezTo>
                    <a:pt x="58" y="32"/>
                    <a:pt x="57" y="33"/>
                    <a:pt x="56" y="34"/>
                  </a:cubicBezTo>
                  <a:cubicBezTo>
                    <a:pt x="55" y="36"/>
                    <a:pt x="54" y="37"/>
                    <a:pt x="53" y="38"/>
                  </a:cubicBezTo>
                  <a:cubicBezTo>
                    <a:pt x="52" y="40"/>
                    <a:pt x="52" y="41"/>
                    <a:pt x="51" y="43"/>
                  </a:cubicBezTo>
                  <a:cubicBezTo>
                    <a:pt x="49" y="45"/>
                    <a:pt x="48" y="48"/>
                    <a:pt x="47" y="51"/>
                  </a:cubicBezTo>
                  <a:cubicBezTo>
                    <a:pt x="46" y="53"/>
                    <a:pt x="45" y="56"/>
                    <a:pt x="44" y="58"/>
                  </a:cubicBezTo>
                  <a:cubicBezTo>
                    <a:pt x="44" y="61"/>
                    <a:pt x="43" y="63"/>
                    <a:pt x="43" y="65"/>
                  </a:cubicBezTo>
                  <a:cubicBezTo>
                    <a:pt x="43" y="67"/>
                    <a:pt x="43" y="68"/>
                    <a:pt x="42" y="69"/>
                  </a:cubicBezTo>
                  <a:cubicBezTo>
                    <a:pt x="42" y="70"/>
                    <a:pt x="42" y="71"/>
                    <a:pt x="42" y="71"/>
                  </a:cubicBezTo>
                  <a:cubicBezTo>
                    <a:pt x="42" y="71"/>
                    <a:pt x="43" y="72"/>
                    <a:pt x="43" y="72"/>
                  </a:cubicBezTo>
                  <a:cubicBezTo>
                    <a:pt x="44" y="72"/>
                    <a:pt x="44" y="72"/>
                    <a:pt x="44" y="72"/>
                  </a:cubicBezTo>
                  <a:cubicBezTo>
                    <a:pt x="44" y="72"/>
                    <a:pt x="44" y="72"/>
                    <a:pt x="44" y="72"/>
                  </a:cubicBezTo>
                  <a:cubicBezTo>
                    <a:pt x="43" y="73"/>
                    <a:pt x="43" y="73"/>
                    <a:pt x="43" y="73"/>
                  </a:cubicBezTo>
                  <a:lnTo>
                    <a:pt x="0" y="65"/>
                  </a:lnTo>
                  <a:close/>
                </a:path>
              </a:pathLst>
            </a:cu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351" name="Google Shape;5351;p15"/>
            <p:cNvSpPr/>
            <p:nvPr/>
          </p:nvSpPr>
          <p:spPr>
            <a:xfrm>
              <a:off x="-14839" y="6337275"/>
              <a:ext cx="498483" cy="323660"/>
            </a:xfrm>
            <a:custGeom>
              <a:rect b="b" l="l" r="r" t="t"/>
              <a:pathLst>
                <a:path extrusionOk="0" h="73" w="119">
                  <a:moveTo>
                    <a:pt x="77" y="73"/>
                  </a:moveTo>
                  <a:cubicBezTo>
                    <a:pt x="76" y="72"/>
                    <a:pt x="76" y="72"/>
                    <a:pt x="76" y="72"/>
                  </a:cubicBezTo>
                  <a:cubicBezTo>
                    <a:pt x="76" y="72"/>
                    <a:pt x="76" y="72"/>
                    <a:pt x="76" y="72"/>
                  </a:cubicBezTo>
                  <a:cubicBezTo>
                    <a:pt x="77" y="72"/>
                    <a:pt x="77" y="72"/>
                    <a:pt x="77" y="72"/>
                  </a:cubicBezTo>
                  <a:cubicBezTo>
                    <a:pt x="77" y="72"/>
                    <a:pt x="77" y="71"/>
                    <a:pt x="77" y="71"/>
                  </a:cubicBezTo>
                  <a:cubicBezTo>
                    <a:pt x="77" y="71"/>
                    <a:pt x="77" y="70"/>
                    <a:pt x="77" y="69"/>
                  </a:cubicBezTo>
                  <a:cubicBezTo>
                    <a:pt x="77" y="68"/>
                    <a:pt x="77" y="67"/>
                    <a:pt x="77" y="65"/>
                  </a:cubicBezTo>
                  <a:cubicBezTo>
                    <a:pt x="76" y="63"/>
                    <a:pt x="76" y="61"/>
                    <a:pt x="75" y="58"/>
                  </a:cubicBezTo>
                  <a:cubicBezTo>
                    <a:pt x="75" y="56"/>
                    <a:pt x="74" y="53"/>
                    <a:pt x="73" y="51"/>
                  </a:cubicBezTo>
                  <a:cubicBezTo>
                    <a:pt x="72" y="48"/>
                    <a:pt x="71" y="45"/>
                    <a:pt x="69" y="43"/>
                  </a:cubicBezTo>
                  <a:cubicBezTo>
                    <a:pt x="68" y="41"/>
                    <a:pt x="67" y="40"/>
                    <a:pt x="67" y="38"/>
                  </a:cubicBezTo>
                  <a:cubicBezTo>
                    <a:pt x="66" y="37"/>
                    <a:pt x="65" y="36"/>
                    <a:pt x="63" y="34"/>
                  </a:cubicBezTo>
                  <a:cubicBezTo>
                    <a:pt x="63" y="33"/>
                    <a:pt x="61" y="32"/>
                    <a:pt x="60" y="31"/>
                  </a:cubicBezTo>
                  <a:cubicBezTo>
                    <a:pt x="56" y="27"/>
                    <a:pt x="56" y="27"/>
                    <a:pt x="56" y="27"/>
                  </a:cubicBezTo>
                  <a:cubicBezTo>
                    <a:pt x="54" y="24"/>
                    <a:pt x="51" y="22"/>
                    <a:pt x="48" y="20"/>
                  </a:cubicBezTo>
                  <a:cubicBezTo>
                    <a:pt x="45" y="18"/>
                    <a:pt x="42" y="16"/>
                    <a:pt x="39" y="14"/>
                  </a:cubicBezTo>
                  <a:cubicBezTo>
                    <a:pt x="35" y="13"/>
                    <a:pt x="32" y="11"/>
                    <a:pt x="29" y="10"/>
                  </a:cubicBezTo>
                  <a:cubicBezTo>
                    <a:pt x="26" y="9"/>
                    <a:pt x="23" y="8"/>
                    <a:pt x="20" y="7"/>
                  </a:cubicBezTo>
                  <a:cubicBezTo>
                    <a:pt x="19" y="6"/>
                    <a:pt x="17" y="6"/>
                    <a:pt x="16" y="5"/>
                  </a:cubicBezTo>
                  <a:cubicBezTo>
                    <a:pt x="15" y="5"/>
                    <a:pt x="13" y="5"/>
                    <a:pt x="12" y="5"/>
                  </a:cubicBezTo>
                  <a:cubicBezTo>
                    <a:pt x="10" y="4"/>
                    <a:pt x="8" y="4"/>
                    <a:pt x="6" y="3"/>
                  </a:cubicBezTo>
                  <a:cubicBezTo>
                    <a:pt x="2" y="2"/>
                    <a:pt x="0" y="2"/>
                    <a:pt x="0" y="2"/>
                  </a:cubicBezTo>
                  <a:cubicBezTo>
                    <a:pt x="0" y="2"/>
                    <a:pt x="2" y="2"/>
                    <a:pt x="6" y="1"/>
                  </a:cubicBezTo>
                  <a:cubicBezTo>
                    <a:pt x="8" y="1"/>
                    <a:pt x="10" y="1"/>
                    <a:pt x="12" y="1"/>
                  </a:cubicBezTo>
                  <a:cubicBezTo>
                    <a:pt x="14" y="0"/>
                    <a:pt x="15" y="0"/>
                    <a:pt x="16" y="0"/>
                  </a:cubicBezTo>
                  <a:cubicBezTo>
                    <a:pt x="18" y="0"/>
                    <a:pt x="19" y="0"/>
                    <a:pt x="21" y="0"/>
                  </a:cubicBezTo>
                  <a:cubicBezTo>
                    <a:pt x="24" y="0"/>
                    <a:pt x="27" y="0"/>
                    <a:pt x="31" y="0"/>
                  </a:cubicBezTo>
                  <a:cubicBezTo>
                    <a:pt x="35" y="0"/>
                    <a:pt x="39" y="1"/>
                    <a:pt x="43" y="1"/>
                  </a:cubicBezTo>
                  <a:cubicBezTo>
                    <a:pt x="47" y="2"/>
                    <a:pt x="51" y="3"/>
                    <a:pt x="55" y="4"/>
                  </a:cubicBezTo>
                  <a:cubicBezTo>
                    <a:pt x="59" y="5"/>
                    <a:pt x="64" y="7"/>
                    <a:pt x="68" y="9"/>
                  </a:cubicBezTo>
                  <a:cubicBezTo>
                    <a:pt x="74" y="12"/>
                    <a:pt x="74" y="12"/>
                    <a:pt x="74" y="12"/>
                  </a:cubicBezTo>
                  <a:cubicBezTo>
                    <a:pt x="76" y="13"/>
                    <a:pt x="78" y="14"/>
                    <a:pt x="80" y="15"/>
                  </a:cubicBezTo>
                  <a:cubicBezTo>
                    <a:pt x="82" y="17"/>
                    <a:pt x="84" y="18"/>
                    <a:pt x="86" y="19"/>
                  </a:cubicBezTo>
                  <a:cubicBezTo>
                    <a:pt x="88" y="21"/>
                    <a:pt x="89" y="22"/>
                    <a:pt x="91" y="23"/>
                  </a:cubicBezTo>
                  <a:cubicBezTo>
                    <a:pt x="95" y="26"/>
                    <a:pt x="97" y="30"/>
                    <a:pt x="100" y="33"/>
                  </a:cubicBezTo>
                  <a:cubicBezTo>
                    <a:pt x="103" y="36"/>
                    <a:pt x="106" y="39"/>
                    <a:pt x="108" y="42"/>
                  </a:cubicBezTo>
                  <a:cubicBezTo>
                    <a:pt x="110" y="45"/>
                    <a:pt x="112" y="48"/>
                    <a:pt x="113" y="51"/>
                  </a:cubicBezTo>
                  <a:cubicBezTo>
                    <a:pt x="115" y="53"/>
                    <a:pt x="116" y="56"/>
                    <a:pt x="117" y="58"/>
                  </a:cubicBezTo>
                  <a:cubicBezTo>
                    <a:pt x="117" y="59"/>
                    <a:pt x="117" y="60"/>
                    <a:pt x="118" y="61"/>
                  </a:cubicBezTo>
                  <a:cubicBezTo>
                    <a:pt x="118" y="62"/>
                    <a:pt x="118" y="63"/>
                    <a:pt x="119" y="64"/>
                  </a:cubicBezTo>
                  <a:cubicBezTo>
                    <a:pt x="119" y="64"/>
                    <a:pt x="119" y="65"/>
                    <a:pt x="119" y="65"/>
                  </a:cubicBezTo>
                  <a:cubicBezTo>
                    <a:pt x="119" y="65"/>
                    <a:pt x="119" y="65"/>
                    <a:pt x="119" y="65"/>
                  </a:cubicBezTo>
                  <a:lnTo>
                    <a:pt x="77" y="73"/>
                  </a:lnTo>
                  <a:close/>
                </a:path>
              </a:pathLst>
            </a:cu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352" name="Google Shape;5352;p15"/>
            <p:cNvSpPr/>
            <p:nvPr/>
          </p:nvSpPr>
          <p:spPr>
            <a:xfrm>
              <a:off x="315908" y="6034878"/>
              <a:ext cx="174824" cy="536283"/>
            </a:xfrm>
            <a:custGeom>
              <a:rect b="b" l="l" r="r" t="t"/>
              <a:pathLst>
                <a:path extrusionOk="0" h="121" w="42">
                  <a:moveTo>
                    <a:pt x="0" y="121"/>
                  </a:moveTo>
                  <a:cubicBezTo>
                    <a:pt x="0" y="121"/>
                    <a:pt x="0" y="120"/>
                    <a:pt x="0" y="119"/>
                  </a:cubicBezTo>
                  <a:cubicBezTo>
                    <a:pt x="0" y="118"/>
                    <a:pt x="0" y="117"/>
                    <a:pt x="0" y="115"/>
                  </a:cubicBezTo>
                  <a:cubicBezTo>
                    <a:pt x="1" y="111"/>
                    <a:pt x="1" y="106"/>
                    <a:pt x="2" y="100"/>
                  </a:cubicBezTo>
                  <a:cubicBezTo>
                    <a:pt x="3" y="88"/>
                    <a:pt x="5" y="72"/>
                    <a:pt x="9" y="56"/>
                  </a:cubicBezTo>
                  <a:cubicBezTo>
                    <a:pt x="11" y="48"/>
                    <a:pt x="14" y="41"/>
                    <a:pt x="16" y="33"/>
                  </a:cubicBezTo>
                  <a:cubicBezTo>
                    <a:pt x="19" y="26"/>
                    <a:pt x="22" y="20"/>
                    <a:pt x="25" y="15"/>
                  </a:cubicBezTo>
                  <a:cubicBezTo>
                    <a:pt x="27" y="12"/>
                    <a:pt x="29" y="10"/>
                    <a:pt x="30" y="8"/>
                  </a:cubicBezTo>
                  <a:cubicBezTo>
                    <a:pt x="32" y="6"/>
                    <a:pt x="33" y="4"/>
                    <a:pt x="34" y="3"/>
                  </a:cubicBezTo>
                  <a:cubicBezTo>
                    <a:pt x="36" y="2"/>
                    <a:pt x="37" y="1"/>
                    <a:pt x="37" y="1"/>
                  </a:cubicBezTo>
                  <a:cubicBezTo>
                    <a:pt x="38" y="0"/>
                    <a:pt x="39" y="0"/>
                    <a:pt x="39" y="0"/>
                  </a:cubicBezTo>
                  <a:cubicBezTo>
                    <a:pt x="39" y="0"/>
                    <a:pt x="38" y="0"/>
                    <a:pt x="38" y="1"/>
                  </a:cubicBezTo>
                  <a:cubicBezTo>
                    <a:pt x="37" y="2"/>
                    <a:pt x="37" y="3"/>
                    <a:pt x="36" y="4"/>
                  </a:cubicBezTo>
                  <a:cubicBezTo>
                    <a:pt x="35" y="6"/>
                    <a:pt x="34" y="8"/>
                    <a:pt x="34" y="10"/>
                  </a:cubicBezTo>
                  <a:cubicBezTo>
                    <a:pt x="33" y="12"/>
                    <a:pt x="32" y="14"/>
                    <a:pt x="31" y="17"/>
                  </a:cubicBezTo>
                  <a:cubicBezTo>
                    <a:pt x="30" y="23"/>
                    <a:pt x="30" y="29"/>
                    <a:pt x="30" y="36"/>
                  </a:cubicBezTo>
                  <a:cubicBezTo>
                    <a:pt x="29" y="43"/>
                    <a:pt x="30" y="50"/>
                    <a:pt x="31" y="58"/>
                  </a:cubicBezTo>
                  <a:cubicBezTo>
                    <a:pt x="32" y="73"/>
                    <a:pt x="35" y="87"/>
                    <a:pt x="38" y="98"/>
                  </a:cubicBezTo>
                  <a:cubicBezTo>
                    <a:pt x="39" y="104"/>
                    <a:pt x="40" y="108"/>
                    <a:pt x="41" y="111"/>
                  </a:cubicBezTo>
                  <a:cubicBezTo>
                    <a:pt x="42" y="113"/>
                    <a:pt x="42" y="114"/>
                    <a:pt x="42" y="115"/>
                  </a:cubicBezTo>
                  <a:cubicBezTo>
                    <a:pt x="42" y="115"/>
                    <a:pt x="42" y="116"/>
                    <a:pt x="42" y="116"/>
                  </a:cubicBezTo>
                  <a:lnTo>
                    <a:pt x="0" y="121"/>
                  </a:lnTo>
                  <a:close/>
                </a:path>
              </a:pathLst>
            </a:cu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353" name="Google Shape;5353;p15"/>
            <p:cNvSpPr/>
            <p:nvPr/>
          </p:nvSpPr>
          <p:spPr>
            <a:xfrm>
              <a:off x="696267" y="6247501"/>
              <a:ext cx="352010" cy="403984"/>
            </a:xfrm>
            <a:custGeom>
              <a:rect b="b" l="l" r="r" t="t"/>
              <a:pathLst>
                <a:path extrusionOk="0" h="91" w="84">
                  <a:moveTo>
                    <a:pt x="0" y="89"/>
                  </a:moveTo>
                  <a:cubicBezTo>
                    <a:pt x="0" y="89"/>
                    <a:pt x="1" y="88"/>
                    <a:pt x="1" y="87"/>
                  </a:cubicBezTo>
                  <a:cubicBezTo>
                    <a:pt x="1" y="86"/>
                    <a:pt x="1" y="85"/>
                    <a:pt x="2" y="83"/>
                  </a:cubicBezTo>
                  <a:cubicBezTo>
                    <a:pt x="3" y="79"/>
                    <a:pt x="4" y="74"/>
                    <a:pt x="6" y="68"/>
                  </a:cubicBezTo>
                  <a:cubicBezTo>
                    <a:pt x="11" y="57"/>
                    <a:pt x="18" y="41"/>
                    <a:pt x="29" y="29"/>
                  </a:cubicBezTo>
                  <a:cubicBezTo>
                    <a:pt x="32" y="26"/>
                    <a:pt x="35" y="23"/>
                    <a:pt x="38" y="20"/>
                  </a:cubicBezTo>
                  <a:cubicBezTo>
                    <a:pt x="41" y="17"/>
                    <a:pt x="44" y="15"/>
                    <a:pt x="47" y="13"/>
                  </a:cubicBezTo>
                  <a:cubicBezTo>
                    <a:pt x="49" y="12"/>
                    <a:pt x="50" y="11"/>
                    <a:pt x="52" y="10"/>
                  </a:cubicBezTo>
                  <a:cubicBezTo>
                    <a:pt x="53" y="9"/>
                    <a:pt x="55" y="8"/>
                    <a:pt x="57" y="7"/>
                  </a:cubicBezTo>
                  <a:cubicBezTo>
                    <a:pt x="60" y="6"/>
                    <a:pt x="63" y="5"/>
                    <a:pt x="66" y="4"/>
                  </a:cubicBezTo>
                  <a:cubicBezTo>
                    <a:pt x="68" y="3"/>
                    <a:pt x="71" y="2"/>
                    <a:pt x="73" y="1"/>
                  </a:cubicBezTo>
                  <a:cubicBezTo>
                    <a:pt x="76" y="1"/>
                    <a:pt x="78" y="0"/>
                    <a:pt x="79" y="0"/>
                  </a:cubicBezTo>
                  <a:cubicBezTo>
                    <a:pt x="83" y="0"/>
                    <a:pt x="84" y="0"/>
                    <a:pt x="84" y="0"/>
                  </a:cubicBezTo>
                  <a:cubicBezTo>
                    <a:pt x="84" y="0"/>
                    <a:pt x="83" y="0"/>
                    <a:pt x="80" y="1"/>
                  </a:cubicBezTo>
                  <a:cubicBezTo>
                    <a:pt x="78" y="2"/>
                    <a:pt x="76" y="3"/>
                    <a:pt x="74" y="4"/>
                  </a:cubicBezTo>
                  <a:cubicBezTo>
                    <a:pt x="72" y="5"/>
                    <a:pt x="70" y="6"/>
                    <a:pt x="68" y="8"/>
                  </a:cubicBezTo>
                  <a:cubicBezTo>
                    <a:pt x="65" y="9"/>
                    <a:pt x="63" y="11"/>
                    <a:pt x="60" y="13"/>
                  </a:cubicBezTo>
                  <a:cubicBezTo>
                    <a:pt x="59" y="14"/>
                    <a:pt x="58" y="15"/>
                    <a:pt x="57" y="17"/>
                  </a:cubicBezTo>
                  <a:cubicBezTo>
                    <a:pt x="56" y="18"/>
                    <a:pt x="55" y="19"/>
                    <a:pt x="54" y="20"/>
                  </a:cubicBezTo>
                  <a:cubicBezTo>
                    <a:pt x="51" y="23"/>
                    <a:pt x="49" y="25"/>
                    <a:pt x="47" y="28"/>
                  </a:cubicBezTo>
                  <a:cubicBezTo>
                    <a:pt x="45" y="31"/>
                    <a:pt x="44" y="34"/>
                    <a:pt x="42" y="38"/>
                  </a:cubicBezTo>
                  <a:cubicBezTo>
                    <a:pt x="36" y="50"/>
                    <a:pt x="33" y="64"/>
                    <a:pt x="32" y="75"/>
                  </a:cubicBezTo>
                  <a:cubicBezTo>
                    <a:pt x="31" y="80"/>
                    <a:pt x="31" y="84"/>
                    <a:pt x="31" y="87"/>
                  </a:cubicBezTo>
                  <a:cubicBezTo>
                    <a:pt x="31" y="89"/>
                    <a:pt x="31" y="90"/>
                    <a:pt x="31" y="90"/>
                  </a:cubicBezTo>
                  <a:cubicBezTo>
                    <a:pt x="31" y="91"/>
                    <a:pt x="31" y="91"/>
                    <a:pt x="31" y="91"/>
                  </a:cubicBezTo>
                  <a:lnTo>
                    <a:pt x="0" y="89"/>
                  </a:lnTo>
                  <a:close/>
                </a:path>
              </a:pathLst>
            </a:custGeom>
            <a:solidFill>
              <a:srgbClr val="2D52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354" name="Google Shape;5354;p15"/>
            <p:cNvSpPr/>
            <p:nvPr/>
          </p:nvSpPr>
          <p:spPr>
            <a:xfrm>
              <a:off x="507269" y="6247501"/>
              <a:ext cx="352010" cy="403984"/>
            </a:xfrm>
            <a:custGeom>
              <a:rect b="b" l="l" r="r" t="t"/>
              <a:pathLst>
                <a:path extrusionOk="0" h="91" w="84">
                  <a:moveTo>
                    <a:pt x="53" y="91"/>
                  </a:moveTo>
                  <a:cubicBezTo>
                    <a:pt x="53" y="91"/>
                    <a:pt x="53" y="91"/>
                    <a:pt x="53" y="90"/>
                  </a:cubicBezTo>
                  <a:cubicBezTo>
                    <a:pt x="53" y="90"/>
                    <a:pt x="53" y="89"/>
                    <a:pt x="53" y="87"/>
                  </a:cubicBezTo>
                  <a:cubicBezTo>
                    <a:pt x="53" y="84"/>
                    <a:pt x="53" y="80"/>
                    <a:pt x="52" y="75"/>
                  </a:cubicBezTo>
                  <a:cubicBezTo>
                    <a:pt x="51" y="64"/>
                    <a:pt x="48" y="50"/>
                    <a:pt x="42" y="38"/>
                  </a:cubicBezTo>
                  <a:cubicBezTo>
                    <a:pt x="41" y="34"/>
                    <a:pt x="39" y="31"/>
                    <a:pt x="37" y="28"/>
                  </a:cubicBezTo>
                  <a:cubicBezTo>
                    <a:pt x="35" y="25"/>
                    <a:pt x="33" y="23"/>
                    <a:pt x="31" y="20"/>
                  </a:cubicBezTo>
                  <a:cubicBezTo>
                    <a:pt x="30" y="19"/>
                    <a:pt x="28" y="18"/>
                    <a:pt x="27" y="17"/>
                  </a:cubicBezTo>
                  <a:cubicBezTo>
                    <a:pt x="26" y="15"/>
                    <a:pt x="25" y="14"/>
                    <a:pt x="24" y="13"/>
                  </a:cubicBezTo>
                  <a:cubicBezTo>
                    <a:pt x="21" y="11"/>
                    <a:pt x="19" y="9"/>
                    <a:pt x="17" y="8"/>
                  </a:cubicBezTo>
                  <a:cubicBezTo>
                    <a:pt x="14" y="6"/>
                    <a:pt x="12" y="5"/>
                    <a:pt x="10" y="4"/>
                  </a:cubicBezTo>
                  <a:cubicBezTo>
                    <a:pt x="8" y="3"/>
                    <a:pt x="6" y="2"/>
                    <a:pt x="5" y="1"/>
                  </a:cubicBezTo>
                  <a:cubicBezTo>
                    <a:pt x="1" y="0"/>
                    <a:pt x="0" y="0"/>
                    <a:pt x="0" y="0"/>
                  </a:cubicBezTo>
                  <a:cubicBezTo>
                    <a:pt x="0" y="0"/>
                    <a:pt x="2" y="0"/>
                    <a:pt x="5" y="0"/>
                  </a:cubicBezTo>
                  <a:cubicBezTo>
                    <a:pt x="7" y="0"/>
                    <a:pt x="9" y="1"/>
                    <a:pt x="11" y="1"/>
                  </a:cubicBezTo>
                  <a:cubicBezTo>
                    <a:pt x="13" y="2"/>
                    <a:pt x="16" y="3"/>
                    <a:pt x="19" y="4"/>
                  </a:cubicBezTo>
                  <a:cubicBezTo>
                    <a:pt x="21" y="5"/>
                    <a:pt x="24" y="6"/>
                    <a:pt x="28" y="7"/>
                  </a:cubicBezTo>
                  <a:cubicBezTo>
                    <a:pt x="29" y="8"/>
                    <a:pt x="31" y="9"/>
                    <a:pt x="32" y="10"/>
                  </a:cubicBezTo>
                  <a:cubicBezTo>
                    <a:pt x="34" y="11"/>
                    <a:pt x="35" y="12"/>
                    <a:pt x="37" y="13"/>
                  </a:cubicBezTo>
                  <a:cubicBezTo>
                    <a:pt x="40" y="15"/>
                    <a:pt x="43" y="17"/>
                    <a:pt x="46" y="20"/>
                  </a:cubicBezTo>
                  <a:cubicBezTo>
                    <a:pt x="49" y="23"/>
                    <a:pt x="52" y="26"/>
                    <a:pt x="55" y="29"/>
                  </a:cubicBezTo>
                  <a:cubicBezTo>
                    <a:pt x="66" y="41"/>
                    <a:pt x="73" y="57"/>
                    <a:pt x="78" y="68"/>
                  </a:cubicBezTo>
                  <a:cubicBezTo>
                    <a:pt x="80" y="74"/>
                    <a:pt x="81" y="79"/>
                    <a:pt x="82" y="83"/>
                  </a:cubicBezTo>
                  <a:cubicBezTo>
                    <a:pt x="83" y="85"/>
                    <a:pt x="83" y="86"/>
                    <a:pt x="83" y="87"/>
                  </a:cubicBezTo>
                  <a:cubicBezTo>
                    <a:pt x="84" y="88"/>
                    <a:pt x="84" y="89"/>
                    <a:pt x="84" y="89"/>
                  </a:cubicBezTo>
                  <a:lnTo>
                    <a:pt x="53" y="91"/>
                  </a:lnTo>
                  <a:close/>
                </a:path>
              </a:pathLst>
            </a:custGeom>
            <a:solidFill>
              <a:srgbClr val="2D52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355" name="Google Shape;5355;p15"/>
            <p:cNvSpPr/>
            <p:nvPr/>
          </p:nvSpPr>
          <p:spPr>
            <a:xfrm>
              <a:off x="712805" y="6422324"/>
              <a:ext cx="361459" cy="233885"/>
            </a:xfrm>
            <a:custGeom>
              <a:rect b="b" l="l" r="r" t="t"/>
              <a:pathLst>
                <a:path extrusionOk="0" h="53" w="86">
                  <a:moveTo>
                    <a:pt x="0" y="47"/>
                  </a:moveTo>
                  <a:cubicBezTo>
                    <a:pt x="0" y="47"/>
                    <a:pt x="0" y="47"/>
                    <a:pt x="1" y="46"/>
                  </a:cubicBezTo>
                  <a:cubicBezTo>
                    <a:pt x="1" y="45"/>
                    <a:pt x="1" y="45"/>
                    <a:pt x="1" y="44"/>
                  </a:cubicBezTo>
                  <a:cubicBezTo>
                    <a:pt x="2" y="43"/>
                    <a:pt x="2" y="43"/>
                    <a:pt x="2" y="42"/>
                  </a:cubicBezTo>
                  <a:cubicBezTo>
                    <a:pt x="4" y="39"/>
                    <a:pt x="6" y="35"/>
                    <a:pt x="9" y="30"/>
                  </a:cubicBezTo>
                  <a:cubicBezTo>
                    <a:pt x="10" y="28"/>
                    <a:pt x="12" y="26"/>
                    <a:pt x="14" y="24"/>
                  </a:cubicBezTo>
                  <a:cubicBezTo>
                    <a:pt x="16" y="21"/>
                    <a:pt x="18" y="19"/>
                    <a:pt x="21" y="17"/>
                  </a:cubicBezTo>
                  <a:cubicBezTo>
                    <a:pt x="22" y="16"/>
                    <a:pt x="23" y="15"/>
                    <a:pt x="24" y="14"/>
                  </a:cubicBezTo>
                  <a:cubicBezTo>
                    <a:pt x="26" y="13"/>
                    <a:pt x="27" y="12"/>
                    <a:pt x="29" y="11"/>
                  </a:cubicBezTo>
                  <a:cubicBezTo>
                    <a:pt x="31" y="9"/>
                    <a:pt x="34" y="8"/>
                    <a:pt x="37" y="6"/>
                  </a:cubicBezTo>
                  <a:cubicBezTo>
                    <a:pt x="40" y="5"/>
                    <a:pt x="43" y="4"/>
                    <a:pt x="46" y="3"/>
                  </a:cubicBezTo>
                  <a:cubicBezTo>
                    <a:pt x="50" y="2"/>
                    <a:pt x="53" y="2"/>
                    <a:pt x="55" y="1"/>
                  </a:cubicBezTo>
                  <a:cubicBezTo>
                    <a:pt x="58" y="1"/>
                    <a:pt x="61" y="1"/>
                    <a:pt x="64" y="0"/>
                  </a:cubicBezTo>
                  <a:cubicBezTo>
                    <a:pt x="66" y="0"/>
                    <a:pt x="69" y="0"/>
                    <a:pt x="71" y="0"/>
                  </a:cubicBezTo>
                  <a:cubicBezTo>
                    <a:pt x="72" y="0"/>
                    <a:pt x="73" y="0"/>
                    <a:pt x="74" y="0"/>
                  </a:cubicBezTo>
                  <a:cubicBezTo>
                    <a:pt x="75" y="0"/>
                    <a:pt x="76" y="0"/>
                    <a:pt x="77" y="1"/>
                  </a:cubicBezTo>
                  <a:cubicBezTo>
                    <a:pt x="79" y="1"/>
                    <a:pt x="81" y="1"/>
                    <a:pt x="82" y="1"/>
                  </a:cubicBezTo>
                  <a:cubicBezTo>
                    <a:pt x="85" y="1"/>
                    <a:pt x="86" y="2"/>
                    <a:pt x="86" y="2"/>
                  </a:cubicBezTo>
                  <a:cubicBezTo>
                    <a:pt x="86" y="2"/>
                    <a:pt x="85" y="2"/>
                    <a:pt x="82" y="2"/>
                  </a:cubicBezTo>
                  <a:cubicBezTo>
                    <a:pt x="81" y="3"/>
                    <a:pt x="79" y="3"/>
                    <a:pt x="77" y="3"/>
                  </a:cubicBezTo>
                  <a:cubicBezTo>
                    <a:pt x="77" y="4"/>
                    <a:pt x="76" y="4"/>
                    <a:pt x="75" y="4"/>
                  </a:cubicBezTo>
                  <a:cubicBezTo>
                    <a:pt x="74" y="4"/>
                    <a:pt x="73" y="5"/>
                    <a:pt x="72" y="5"/>
                  </a:cubicBezTo>
                  <a:cubicBezTo>
                    <a:pt x="70" y="6"/>
                    <a:pt x="68" y="6"/>
                    <a:pt x="65" y="7"/>
                  </a:cubicBezTo>
                  <a:cubicBezTo>
                    <a:pt x="63" y="8"/>
                    <a:pt x="61" y="9"/>
                    <a:pt x="58" y="10"/>
                  </a:cubicBezTo>
                  <a:cubicBezTo>
                    <a:pt x="56" y="12"/>
                    <a:pt x="54" y="13"/>
                    <a:pt x="52" y="14"/>
                  </a:cubicBezTo>
                  <a:cubicBezTo>
                    <a:pt x="50" y="16"/>
                    <a:pt x="48" y="18"/>
                    <a:pt x="46" y="19"/>
                  </a:cubicBezTo>
                  <a:cubicBezTo>
                    <a:pt x="44" y="21"/>
                    <a:pt x="42" y="23"/>
                    <a:pt x="40" y="25"/>
                  </a:cubicBezTo>
                  <a:cubicBezTo>
                    <a:pt x="40" y="26"/>
                    <a:pt x="39" y="27"/>
                    <a:pt x="38" y="28"/>
                  </a:cubicBezTo>
                  <a:cubicBezTo>
                    <a:pt x="38" y="29"/>
                    <a:pt x="37" y="30"/>
                    <a:pt x="36" y="31"/>
                  </a:cubicBezTo>
                  <a:cubicBezTo>
                    <a:pt x="35" y="33"/>
                    <a:pt x="34" y="35"/>
                    <a:pt x="34" y="37"/>
                  </a:cubicBezTo>
                  <a:cubicBezTo>
                    <a:pt x="33" y="39"/>
                    <a:pt x="32" y="40"/>
                    <a:pt x="32" y="42"/>
                  </a:cubicBezTo>
                  <a:cubicBezTo>
                    <a:pt x="31" y="45"/>
                    <a:pt x="31" y="48"/>
                    <a:pt x="30" y="50"/>
                  </a:cubicBezTo>
                  <a:cubicBezTo>
                    <a:pt x="30" y="51"/>
                    <a:pt x="30" y="51"/>
                    <a:pt x="30" y="51"/>
                  </a:cubicBezTo>
                  <a:cubicBezTo>
                    <a:pt x="31" y="52"/>
                    <a:pt x="31" y="52"/>
                    <a:pt x="31" y="52"/>
                  </a:cubicBezTo>
                  <a:cubicBezTo>
                    <a:pt x="31" y="53"/>
                    <a:pt x="31" y="53"/>
                    <a:pt x="31" y="53"/>
                  </a:cubicBezTo>
                  <a:lnTo>
                    <a:pt x="0" y="47"/>
                  </a:lnTo>
                  <a:close/>
                </a:path>
              </a:pathLst>
            </a:custGeom>
            <a:solidFill>
              <a:srgbClr val="2D52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356" name="Google Shape;5356;p15"/>
            <p:cNvSpPr/>
            <p:nvPr/>
          </p:nvSpPr>
          <p:spPr>
            <a:xfrm>
              <a:off x="469469" y="6422324"/>
              <a:ext cx="361459" cy="233885"/>
            </a:xfrm>
            <a:custGeom>
              <a:rect b="b" l="l" r="r" t="t"/>
              <a:pathLst>
                <a:path extrusionOk="0" h="53" w="86">
                  <a:moveTo>
                    <a:pt x="56" y="53"/>
                  </a:moveTo>
                  <a:cubicBezTo>
                    <a:pt x="56" y="52"/>
                    <a:pt x="56" y="52"/>
                    <a:pt x="56" y="52"/>
                  </a:cubicBezTo>
                  <a:cubicBezTo>
                    <a:pt x="56" y="51"/>
                    <a:pt x="56" y="51"/>
                    <a:pt x="56" y="51"/>
                  </a:cubicBezTo>
                  <a:cubicBezTo>
                    <a:pt x="56" y="51"/>
                    <a:pt x="56" y="51"/>
                    <a:pt x="56" y="50"/>
                  </a:cubicBezTo>
                  <a:cubicBezTo>
                    <a:pt x="56" y="48"/>
                    <a:pt x="56" y="45"/>
                    <a:pt x="55" y="42"/>
                  </a:cubicBezTo>
                  <a:cubicBezTo>
                    <a:pt x="54" y="40"/>
                    <a:pt x="53" y="39"/>
                    <a:pt x="53" y="37"/>
                  </a:cubicBezTo>
                  <a:cubicBezTo>
                    <a:pt x="52" y="35"/>
                    <a:pt x="51" y="33"/>
                    <a:pt x="50" y="31"/>
                  </a:cubicBezTo>
                  <a:cubicBezTo>
                    <a:pt x="49" y="30"/>
                    <a:pt x="49" y="29"/>
                    <a:pt x="48" y="28"/>
                  </a:cubicBezTo>
                  <a:cubicBezTo>
                    <a:pt x="47" y="27"/>
                    <a:pt x="47" y="26"/>
                    <a:pt x="46" y="25"/>
                  </a:cubicBezTo>
                  <a:cubicBezTo>
                    <a:pt x="45" y="23"/>
                    <a:pt x="43" y="21"/>
                    <a:pt x="41" y="19"/>
                  </a:cubicBezTo>
                  <a:cubicBezTo>
                    <a:pt x="39" y="18"/>
                    <a:pt x="37" y="16"/>
                    <a:pt x="35" y="14"/>
                  </a:cubicBezTo>
                  <a:cubicBezTo>
                    <a:pt x="32" y="13"/>
                    <a:pt x="30" y="12"/>
                    <a:pt x="28" y="10"/>
                  </a:cubicBezTo>
                  <a:cubicBezTo>
                    <a:pt x="26" y="9"/>
                    <a:pt x="23" y="8"/>
                    <a:pt x="21" y="7"/>
                  </a:cubicBezTo>
                  <a:cubicBezTo>
                    <a:pt x="19" y="6"/>
                    <a:pt x="17" y="6"/>
                    <a:pt x="15" y="5"/>
                  </a:cubicBezTo>
                  <a:cubicBezTo>
                    <a:pt x="14" y="5"/>
                    <a:pt x="13" y="4"/>
                    <a:pt x="12" y="4"/>
                  </a:cubicBezTo>
                  <a:cubicBezTo>
                    <a:pt x="11" y="4"/>
                    <a:pt x="10" y="4"/>
                    <a:pt x="9" y="3"/>
                  </a:cubicBezTo>
                  <a:cubicBezTo>
                    <a:pt x="7" y="3"/>
                    <a:pt x="6" y="3"/>
                    <a:pt x="4" y="2"/>
                  </a:cubicBezTo>
                  <a:cubicBezTo>
                    <a:pt x="2" y="2"/>
                    <a:pt x="0" y="2"/>
                    <a:pt x="0" y="2"/>
                  </a:cubicBezTo>
                  <a:cubicBezTo>
                    <a:pt x="0" y="2"/>
                    <a:pt x="2" y="1"/>
                    <a:pt x="4" y="1"/>
                  </a:cubicBezTo>
                  <a:cubicBezTo>
                    <a:pt x="6" y="1"/>
                    <a:pt x="7" y="1"/>
                    <a:pt x="9" y="1"/>
                  </a:cubicBezTo>
                  <a:cubicBezTo>
                    <a:pt x="10" y="0"/>
                    <a:pt x="11" y="0"/>
                    <a:pt x="12" y="0"/>
                  </a:cubicBezTo>
                  <a:cubicBezTo>
                    <a:pt x="13" y="0"/>
                    <a:pt x="14" y="0"/>
                    <a:pt x="15" y="0"/>
                  </a:cubicBezTo>
                  <a:cubicBezTo>
                    <a:pt x="18" y="0"/>
                    <a:pt x="20" y="0"/>
                    <a:pt x="23" y="0"/>
                  </a:cubicBezTo>
                  <a:cubicBezTo>
                    <a:pt x="25" y="1"/>
                    <a:pt x="28" y="1"/>
                    <a:pt x="31" y="1"/>
                  </a:cubicBezTo>
                  <a:cubicBezTo>
                    <a:pt x="34" y="2"/>
                    <a:pt x="37" y="2"/>
                    <a:pt x="40" y="3"/>
                  </a:cubicBezTo>
                  <a:cubicBezTo>
                    <a:pt x="43" y="4"/>
                    <a:pt x="46" y="5"/>
                    <a:pt x="49" y="6"/>
                  </a:cubicBezTo>
                  <a:cubicBezTo>
                    <a:pt x="52" y="8"/>
                    <a:pt x="55" y="9"/>
                    <a:pt x="58" y="11"/>
                  </a:cubicBezTo>
                  <a:cubicBezTo>
                    <a:pt x="59" y="12"/>
                    <a:pt x="61" y="13"/>
                    <a:pt x="62" y="14"/>
                  </a:cubicBezTo>
                  <a:cubicBezTo>
                    <a:pt x="63" y="15"/>
                    <a:pt x="65" y="16"/>
                    <a:pt x="66" y="17"/>
                  </a:cubicBezTo>
                  <a:cubicBezTo>
                    <a:pt x="68" y="19"/>
                    <a:pt x="70" y="21"/>
                    <a:pt x="73" y="24"/>
                  </a:cubicBezTo>
                  <a:cubicBezTo>
                    <a:pt x="74" y="26"/>
                    <a:pt x="76" y="28"/>
                    <a:pt x="78" y="30"/>
                  </a:cubicBezTo>
                  <a:cubicBezTo>
                    <a:pt x="81" y="35"/>
                    <a:pt x="83" y="39"/>
                    <a:pt x="84" y="42"/>
                  </a:cubicBezTo>
                  <a:cubicBezTo>
                    <a:pt x="85" y="43"/>
                    <a:pt x="85" y="43"/>
                    <a:pt x="85" y="44"/>
                  </a:cubicBezTo>
                  <a:cubicBezTo>
                    <a:pt x="85" y="45"/>
                    <a:pt x="86" y="45"/>
                    <a:pt x="86" y="46"/>
                  </a:cubicBezTo>
                  <a:cubicBezTo>
                    <a:pt x="86" y="47"/>
                    <a:pt x="86" y="47"/>
                    <a:pt x="86" y="47"/>
                  </a:cubicBezTo>
                  <a:lnTo>
                    <a:pt x="56" y="53"/>
                  </a:lnTo>
                  <a:close/>
                </a:path>
              </a:pathLst>
            </a:custGeom>
            <a:solidFill>
              <a:srgbClr val="2D52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357" name="Google Shape;5357;p15"/>
            <p:cNvSpPr/>
            <p:nvPr/>
          </p:nvSpPr>
          <p:spPr>
            <a:xfrm>
              <a:off x="708080" y="6204976"/>
              <a:ext cx="129936" cy="385084"/>
            </a:xfrm>
            <a:custGeom>
              <a:rect b="b" l="l" r="r" t="t"/>
              <a:pathLst>
                <a:path extrusionOk="0" h="87" w="31">
                  <a:moveTo>
                    <a:pt x="0" y="87"/>
                  </a:moveTo>
                  <a:cubicBezTo>
                    <a:pt x="0" y="87"/>
                    <a:pt x="0" y="86"/>
                    <a:pt x="0" y="83"/>
                  </a:cubicBezTo>
                  <a:cubicBezTo>
                    <a:pt x="1" y="80"/>
                    <a:pt x="1" y="77"/>
                    <a:pt x="1" y="72"/>
                  </a:cubicBezTo>
                  <a:cubicBezTo>
                    <a:pt x="2" y="64"/>
                    <a:pt x="4" y="52"/>
                    <a:pt x="7" y="41"/>
                  </a:cubicBezTo>
                  <a:cubicBezTo>
                    <a:pt x="8" y="38"/>
                    <a:pt x="8" y="35"/>
                    <a:pt x="9" y="32"/>
                  </a:cubicBezTo>
                  <a:cubicBezTo>
                    <a:pt x="10" y="30"/>
                    <a:pt x="11" y="27"/>
                    <a:pt x="12" y="24"/>
                  </a:cubicBezTo>
                  <a:cubicBezTo>
                    <a:pt x="13" y="22"/>
                    <a:pt x="14" y="19"/>
                    <a:pt x="15" y="17"/>
                  </a:cubicBezTo>
                  <a:cubicBezTo>
                    <a:pt x="16" y="15"/>
                    <a:pt x="17" y="13"/>
                    <a:pt x="18" y="11"/>
                  </a:cubicBezTo>
                  <a:cubicBezTo>
                    <a:pt x="19" y="9"/>
                    <a:pt x="21" y="7"/>
                    <a:pt x="22" y="6"/>
                  </a:cubicBezTo>
                  <a:cubicBezTo>
                    <a:pt x="23" y="5"/>
                    <a:pt x="24" y="3"/>
                    <a:pt x="25" y="3"/>
                  </a:cubicBezTo>
                  <a:cubicBezTo>
                    <a:pt x="27" y="1"/>
                    <a:pt x="28" y="0"/>
                    <a:pt x="28" y="0"/>
                  </a:cubicBezTo>
                  <a:cubicBezTo>
                    <a:pt x="28" y="0"/>
                    <a:pt x="27" y="1"/>
                    <a:pt x="26" y="3"/>
                  </a:cubicBezTo>
                  <a:cubicBezTo>
                    <a:pt x="25" y="4"/>
                    <a:pt x="25" y="6"/>
                    <a:pt x="24" y="7"/>
                  </a:cubicBezTo>
                  <a:cubicBezTo>
                    <a:pt x="24" y="9"/>
                    <a:pt x="23" y="11"/>
                    <a:pt x="23" y="13"/>
                  </a:cubicBezTo>
                  <a:cubicBezTo>
                    <a:pt x="22" y="15"/>
                    <a:pt x="22" y="17"/>
                    <a:pt x="22" y="19"/>
                  </a:cubicBezTo>
                  <a:cubicBezTo>
                    <a:pt x="22" y="21"/>
                    <a:pt x="21" y="24"/>
                    <a:pt x="22" y="26"/>
                  </a:cubicBezTo>
                  <a:cubicBezTo>
                    <a:pt x="21" y="29"/>
                    <a:pt x="22" y="31"/>
                    <a:pt x="22" y="34"/>
                  </a:cubicBezTo>
                  <a:cubicBezTo>
                    <a:pt x="22" y="37"/>
                    <a:pt x="22" y="39"/>
                    <a:pt x="22" y="42"/>
                  </a:cubicBezTo>
                  <a:cubicBezTo>
                    <a:pt x="23" y="53"/>
                    <a:pt x="26" y="63"/>
                    <a:pt x="27" y="71"/>
                  </a:cubicBezTo>
                  <a:cubicBezTo>
                    <a:pt x="28" y="75"/>
                    <a:pt x="29" y="78"/>
                    <a:pt x="30" y="80"/>
                  </a:cubicBezTo>
                  <a:cubicBezTo>
                    <a:pt x="30" y="82"/>
                    <a:pt x="31" y="84"/>
                    <a:pt x="31" y="84"/>
                  </a:cubicBezTo>
                  <a:lnTo>
                    <a:pt x="0" y="87"/>
                  </a:lnTo>
                  <a:close/>
                </a:path>
              </a:pathLst>
            </a:custGeom>
            <a:solidFill>
              <a:srgbClr val="2D52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358" name="Google Shape;5358;p15"/>
            <p:cNvSpPr/>
            <p:nvPr/>
          </p:nvSpPr>
          <p:spPr>
            <a:xfrm>
              <a:off x="2572077" y="4886713"/>
              <a:ext cx="4725" cy="4725"/>
            </a:xfrm>
            <a:custGeom>
              <a:rect b="b" l="l" r="r" t="t"/>
              <a:pathLst>
                <a:path extrusionOk="0" h="2" w="2">
                  <a:moveTo>
                    <a:pt x="2" y="0"/>
                  </a:moveTo>
                  <a:lnTo>
                    <a:pt x="0" y="0"/>
                  </a:lnTo>
                  <a:lnTo>
                    <a:pt x="0" y="2"/>
                  </a:lnTo>
                  <a:lnTo>
                    <a:pt x="2" y="0"/>
                  </a:lnTo>
                  <a:close/>
                </a:path>
              </a:pathLst>
            </a:custGeom>
            <a:solidFill>
              <a:srgbClr val="FFF09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359" name="Google Shape;5359;p15"/>
            <p:cNvSpPr/>
            <p:nvPr/>
          </p:nvSpPr>
          <p:spPr>
            <a:xfrm>
              <a:off x="2572077" y="4886713"/>
              <a:ext cx="4725" cy="4725"/>
            </a:xfrm>
            <a:custGeom>
              <a:rect b="b" l="l" r="r" t="t"/>
              <a:pathLst>
                <a:path extrusionOk="0" h="2" w="2">
                  <a:moveTo>
                    <a:pt x="2" y="0"/>
                  </a:moveTo>
                  <a:lnTo>
                    <a:pt x="0" y="0"/>
                  </a:lnTo>
                  <a:lnTo>
                    <a:pt x="0" y="2"/>
                  </a:lnTo>
                  <a:lnTo>
                    <a:pt x="2"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360" name="Google Shape;5360;p15"/>
            <p:cNvSpPr/>
            <p:nvPr/>
          </p:nvSpPr>
          <p:spPr>
            <a:xfrm>
              <a:off x="3866716" y="4187419"/>
              <a:ext cx="732369" cy="370909"/>
            </a:xfrm>
            <a:custGeom>
              <a:rect b="b" l="l" r="r" t="t"/>
              <a:pathLst>
                <a:path extrusionOk="0" h="84" w="175">
                  <a:moveTo>
                    <a:pt x="173" y="84"/>
                  </a:moveTo>
                  <a:cubicBezTo>
                    <a:pt x="174" y="80"/>
                    <a:pt x="175" y="76"/>
                    <a:pt x="175" y="72"/>
                  </a:cubicBezTo>
                  <a:cubicBezTo>
                    <a:pt x="175" y="68"/>
                    <a:pt x="175" y="63"/>
                    <a:pt x="174" y="59"/>
                  </a:cubicBezTo>
                  <a:cubicBezTo>
                    <a:pt x="172" y="56"/>
                    <a:pt x="171" y="53"/>
                    <a:pt x="169" y="50"/>
                  </a:cubicBezTo>
                  <a:cubicBezTo>
                    <a:pt x="165" y="43"/>
                    <a:pt x="162" y="41"/>
                    <a:pt x="156" y="36"/>
                  </a:cubicBezTo>
                  <a:cubicBezTo>
                    <a:pt x="150" y="33"/>
                    <a:pt x="144" y="31"/>
                    <a:pt x="137" y="31"/>
                  </a:cubicBezTo>
                  <a:cubicBezTo>
                    <a:pt x="131" y="31"/>
                    <a:pt x="125" y="33"/>
                    <a:pt x="119" y="36"/>
                  </a:cubicBezTo>
                  <a:cubicBezTo>
                    <a:pt x="118" y="37"/>
                    <a:pt x="118" y="37"/>
                    <a:pt x="118" y="37"/>
                  </a:cubicBezTo>
                  <a:cubicBezTo>
                    <a:pt x="118" y="36"/>
                    <a:pt x="118" y="36"/>
                    <a:pt x="118" y="35"/>
                  </a:cubicBezTo>
                  <a:cubicBezTo>
                    <a:pt x="118" y="33"/>
                    <a:pt x="118" y="31"/>
                    <a:pt x="117" y="28"/>
                  </a:cubicBezTo>
                  <a:cubicBezTo>
                    <a:pt x="114" y="19"/>
                    <a:pt x="108" y="10"/>
                    <a:pt x="100" y="6"/>
                  </a:cubicBezTo>
                  <a:cubicBezTo>
                    <a:pt x="91" y="1"/>
                    <a:pt x="82" y="0"/>
                    <a:pt x="72" y="2"/>
                  </a:cubicBezTo>
                  <a:cubicBezTo>
                    <a:pt x="58" y="6"/>
                    <a:pt x="49" y="17"/>
                    <a:pt x="45" y="30"/>
                  </a:cubicBezTo>
                  <a:cubicBezTo>
                    <a:pt x="44" y="34"/>
                    <a:pt x="43" y="39"/>
                    <a:pt x="44" y="45"/>
                  </a:cubicBezTo>
                  <a:cubicBezTo>
                    <a:pt x="43" y="44"/>
                    <a:pt x="43" y="44"/>
                    <a:pt x="43" y="44"/>
                  </a:cubicBezTo>
                  <a:cubicBezTo>
                    <a:pt x="35" y="42"/>
                    <a:pt x="25" y="43"/>
                    <a:pt x="18" y="48"/>
                  </a:cubicBezTo>
                  <a:cubicBezTo>
                    <a:pt x="12" y="51"/>
                    <a:pt x="8" y="56"/>
                    <a:pt x="5" y="61"/>
                  </a:cubicBezTo>
                  <a:cubicBezTo>
                    <a:pt x="6" y="60"/>
                    <a:pt x="6" y="60"/>
                    <a:pt x="6" y="60"/>
                  </a:cubicBezTo>
                  <a:cubicBezTo>
                    <a:pt x="6" y="61"/>
                    <a:pt x="6" y="61"/>
                    <a:pt x="6" y="61"/>
                  </a:cubicBezTo>
                  <a:cubicBezTo>
                    <a:pt x="1" y="67"/>
                    <a:pt x="0" y="76"/>
                    <a:pt x="2" y="84"/>
                  </a:cubicBezTo>
                  <a:lnTo>
                    <a:pt x="173" y="8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361" name="Google Shape;5361;p15"/>
            <p:cNvSpPr/>
            <p:nvPr/>
          </p:nvSpPr>
          <p:spPr>
            <a:xfrm>
              <a:off x="2305117" y="3854309"/>
              <a:ext cx="1332439" cy="382722"/>
            </a:xfrm>
            <a:custGeom>
              <a:rect b="b" l="l" r="r" t="t"/>
              <a:pathLst>
                <a:path extrusionOk="0" h="86" w="318">
                  <a:moveTo>
                    <a:pt x="315" y="86"/>
                  </a:moveTo>
                  <a:cubicBezTo>
                    <a:pt x="318" y="68"/>
                    <a:pt x="308" y="47"/>
                    <a:pt x="285" y="47"/>
                  </a:cubicBezTo>
                  <a:cubicBezTo>
                    <a:pt x="277" y="47"/>
                    <a:pt x="268" y="51"/>
                    <a:pt x="263" y="56"/>
                  </a:cubicBezTo>
                  <a:cubicBezTo>
                    <a:pt x="257" y="43"/>
                    <a:pt x="244" y="34"/>
                    <a:pt x="229" y="34"/>
                  </a:cubicBezTo>
                  <a:cubicBezTo>
                    <a:pt x="226" y="34"/>
                    <a:pt x="222" y="34"/>
                    <a:pt x="219" y="35"/>
                  </a:cubicBezTo>
                  <a:cubicBezTo>
                    <a:pt x="218" y="30"/>
                    <a:pt x="217" y="25"/>
                    <a:pt x="214" y="21"/>
                  </a:cubicBezTo>
                  <a:cubicBezTo>
                    <a:pt x="213" y="18"/>
                    <a:pt x="211" y="16"/>
                    <a:pt x="209" y="14"/>
                  </a:cubicBezTo>
                  <a:cubicBezTo>
                    <a:pt x="208" y="13"/>
                    <a:pt x="207" y="11"/>
                    <a:pt x="206" y="10"/>
                  </a:cubicBezTo>
                  <a:cubicBezTo>
                    <a:pt x="200" y="4"/>
                    <a:pt x="191" y="0"/>
                    <a:pt x="182" y="0"/>
                  </a:cubicBezTo>
                  <a:cubicBezTo>
                    <a:pt x="176" y="0"/>
                    <a:pt x="170" y="2"/>
                    <a:pt x="165" y="5"/>
                  </a:cubicBezTo>
                  <a:cubicBezTo>
                    <a:pt x="163" y="7"/>
                    <a:pt x="160" y="9"/>
                    <a:pt x="158" y="10"/>
                  </a:cubicBezTo>
                  <a:cubicBezTo>
                    <a:pt x="157" y="11"/>
                    <a:pt x="157" y="12"/>
                    <a:pt x="156" y="12"/>
                  </a:cubicBezTo>
                  <a:cubicBezTo>
                    <a:pt x="153" y="16"/>
                    <a:pt x="150" y="20"/>
                    <a:pt x="148" y="25"/>
                  </a:cubicBezTo>
                  <a:cubicBezTo>
                    <a:pt x="142" y="17"/>
                    <a:pt x="132" y="13"/>
                    <a:pt x="122" y="13"/>
                  </a:cubicBezTo>
                  <a:cubicBezTo>
                    <a:pt x="114" y="13"/>
                    <a:pt x="107" y="15"/>
                    <a:pt x="101" y="20"/>
                  </a:cubicBezTo>
                  <a:cubicBezTo>
                    <a:pt x="97" y="8"/>
                    <a:pt x="87" y="0"/>
                    <a:pt x="71" y="0"/>
                  </a:cubicBezTo>
                  <a:cubicBezTo>
                    <a:pt x="45" y="0"/>
                    <a:pt x="35" y="22"/>
                    <a:pt x="38" y="41"/>
                  </a:cubicBezTo>
                  <a:cubicBezTo>
                    <a:pt x="38" y="41"/>
                    <a:pt x="37" y="41"/>
                    <a:pt x="37" y="41"/>
                  </a:cubicBezTo>
                  <a:cubicBezTo>
                    <a:pt x="10" y="41"/>
                    <a:pt x="0" y="67"/>
                    <a:pt x="6" y="86"/>
                  </a:cubicBezTo>
                  <a:lnTo>
                    <a:pt x="315" y="86"/>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362" name="Google Shape;5362;p15"/>
            <p:cNvSpPr/>
            <p:nvPr/>
          </p:nvSpPr>
          <p:spPr>
            <a:xfrm>
              <a:off x="1324687" y="3651136"/>
              <a:ext cx="543370" cy="274048"/>
            </a:xfrm>
            <a:custGeom>
              <a:rect b="b" l="l" r="r" t="t"/>
              <a:pathLst>
                <a:path extrusionOk="0" h="62" w="130">
                  <a:moveTo>
                    <a:pt x="118" y="62"/>
                  </a:moveTo>
                  <a:cubicBezTo>
                    <a:pt x="130" y="47"/>
                    <a:pt x="124" y="18"/>
                    <a:pt x="100" y="18"/>
                  </a:cubicBezTo>
                  <a:cubicBezTo>
                    <a:pt x="92" y="18"/>
                    <a:pt x="89" y="19"/>
                    <a:pt x="85" y="21"/>
                  </a:cubicBezTo>
                  <a:cubicBezTo>
                    <a:pt x="83" y="10"/>
                    <a:pt x="74" y="0"/>
                    <a:pt x="58" y="0"/>
                  </a:cubicBezTo>
                  <a:cubicBezTo>
                    <a:pt x="43" y="0"/>
                    <a:pt x="32" y="14"/>
                    <a:pt x="33" y="28"/>
                  </a:cubicBezTo>
                  <a:cubicBezTo>
                    <a:pt x="30" y="27"/>
                    <a:pt x="27" y="26"/>
                    <a:pt x="24" y="26"/>
                  </a:cubicBezTo>
                  <a:cubicBezTo>
                    <a:pt x="10" y="26"/>
                    <a:pt x="0" y="37"/>
                    <a:pt x="0" y="50"/>
                  </a:cubicBezTo>
                  <a:cubicBezTo>
                    <a:pt x="0" y="54"/>
                    <a:pt x="1" y="58"/>
                    <a:pt x="3" y="62"/>
                  </a:cubicBezTo>
                  <a:lnTo>
                    <a:pt x="118" y="62"/>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363" name="Google Shape;5363;p15"/>
            <p:cNvSpPr/>
            <p:nvPr/>
          </p:nvSpPr>
          <p:spPr>
            <a:xfrm>
              <a:off x="5064494" y="4718977"/>
              <a:ext cx="897743" cy="399259"/>
            </a:xfrm>
            <a:custGeom>
              <a:rect b="b" l="l" r="r" t="t"/>
              <a:pathLst>
                <a:path extrusionOk="0" h="90" w="214">
                  <a:moveTo>
                    <a:pt x="8" y="90"/>
                  </a:moveTo>
                  <a:cubicBezTo>
                    <a:pt x="0" y="63"/>
                    <a:pt x="14" y="30"/>
                    <a:pt x="49" y="30"/>
                  </a:cubicBezTo>
                  <a:cubicBezTo>
                    <a:pt x="58" y="30"/>
                    <a:pt x="65" y="32"/>
                    <a:pt x="71" y="35"/>
                  </a:cubicBezTo>
                  <a:cubicBezTo>
                    <a:pt x="75" y="16"/>
                    <a:pt x="90" y="0"/>
                    <a:pt x="116" y="0"/>
                  </a:cubicBezTo>
                  <a:cubicBezTo>
                    <a:pt x="142" y="0"/>
                    <a:pt x="160" y="24"/>
                    <a:pt x="158" y="48"/>
                  </a:cubicBezTo>
                  <a:cubicBezTo>
                    <a:pt x="163" y="46"/>
                    <a:pt x="168" y="44"/>
                    <a:pt x="173" y="44"/>
                  </a:cubicBezTo>
                  <a:cubicBezTo>
                    <a:pt x="196" y="44"/>
                    <a:pt x="214" y="63"/>
                    <a:pt x="214" y="85"/>
                  </a:cubicBezTo>
                  <a:cubicBezTo>
                    <a:pt x="214" y="87"/>
                    <a:pt x="214" y="88"/>
                    <a:pt x="214" y="90"/>
                  </a:cubicBezTo>
                  <a:lnTo>
                    <a:pt x="8" y="90"/>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364" name="Google Shape;5364;p15"/>
            <p:cNvSpPr/>
            <p:nvPr/>
          </p:nvSpPr>
          <p:spPr>
            <a:xfrm>
              <a:off x="110372" y="6443587"/>
              <a:ext cx="59062" cy="233885"/>
            </a:xfrm>
            <a:custGeom>
              <a:rect b="b" l="l" r="r" t="t"/>
              <a:pathLst>
                <a:path extrusionOk="0" h="53" w="14">
                  <a:moveTo>
                    <a:pt x="11" y="2"/>
                  </a:moveTo>
                  <a:cubicBezTo>
                    <a:pt x="8" y="8"/>
                    <a:pt x="6" y="15"/>
                    <a:pt x="5" y="22"/>
                  </a:cubicBezTo>
                  <a:cubicBezTo>
                    <a:pt x="3" y="21"/>
                    <a:pt x="0" y="22"/>
                    <a:pt x="0" y="25"/>
                  </a:cubicBezTo>
                  <a:cubicBezTo>
                    <a:pt x="0" y="32"/>
                    <a:pt x="1" y="38"/>
                    <a:pt x="4" y="44"/>
                  </a:cubicBezTo>
                  <a:cubicBezTo>
                    <a:pt x="4" y="45"/>
                    <a:pt x="4" y="45"/>
                    <a:pt x="4" y="45"/>
                  </a:cubicBezTo>
                  <a:cubicBezTo>
                    <a:pt x="4" y="46"/>
                    <a:pt x="5" y="47"/>
                    <a:pt x="5" y="47"/>
                  </a:cubicBezTo>
                  <a:cubicBezTo>
                    <a:pt x="6" y="48"/>
                    <a:pt x="7" y="50"/>
                    <a:pt x="7" y="51"/>
                  </a:cubicBezTo>
                  <a:cubicBezTo>
                    <a:pt x="9" y="53"/>
                    <a:pt x="14" y="52"/>
                    <a:pt x="12" y="49"/>
                  </a:cubicBezTo>
                  <a:cubicBezTo>
                    <a:pt x="11" y="43"/>
                    <a:pt x="9" y="38"/>
                    <a:pt x="8" y="33"/>
                  </a:cubicBezTo>
                  <a:cubicBezTo>
                    <a:pt x="9" y="23"/>
                    <a:pt x="10" y="13"/>
                    <a:pt x="13" y="3"/>
                  </a:cubicBezTo>
                  <a:cubicBezTo>
                    <a:pt x="14" y="1"/>
                    <a:pt x="11" y="0"/>
                    <a:pt x="11" y="2"/>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365" name="Google Shape;5365;p15"/>
            <p:cNvSpPr/>
            <p:nvPr/>
          </p:nvSpPr>
          <p:spPr>
            <a:xfrm>
              <a:off x="181247" y="6443587"/>
              <a:ext cx="66149" cy="207898"/>
            </a:xfrm>
            <a:custGeom>
              <a:rect b="b" l="l" r="r" t="t"/>
              <a:pathLst>
                <a:path extrusionOk="0" h="47" w="16">
                  <a:moveTo>
                    <a:pt x="12" y="2"/>
                  </a:moveTo>
                  <a:cubicBezTo>
                    <a:pt x="3" y="14"/>
                    <a:pt x="0" y="28"/>
                    <a:pt x="0" y="43"/>
                  </a:cubicBezTo>
                  <a:cubicBezTo>
                    <a:pt x="0" y="47"/>
                    <a:pt x="6" y="47"/>
                    <a:pt x="6" y="43"/>
                  </a:cubicBezTo>
                  <a:cubicBezTo>
                    <a:pt x="7" y="29"/>
                    <a:pt x="8" y="16"/>
                    <a:pt x="15" y="3"/>
                  </a:cubicBezTo>
                  <a:cubicBezTo>
                    <a:pt x="16" y="1"/>
                    <a:pt x="13" y="0"/>
                    <a:pt x="12" y="2"/>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366" name="Google Shape;5366;p15"/>
            <p:cNvSpPr/>
            <p:nvPr/>
          </p:nvSpPr>
          <p:spPr>
            <a:xfrm>
              <a:off x="261571" y="6479024"/>
              <a:ext cx="33075" cy="196086"/>
            </a:xfrm>
            <a:custGeom>
              <a:rect b="b" l="l" r="r" t="t"/>
              <a:pathLst>
                <a:path extrusionOk="0" h="44" w="8">
                  <a:moveTo>
                    <a:pt x="6" y="3"/>
                  </a:moveTo>
                  <a:cubicBezTo>
                    <a:pt x="6" y="0"/>
                    <a:pt x="2" y="0"/>
                    <a:pt x="2" y="3"/>
                  </a:cubicBezTo>
                  <a:cubicBezTo>
                    <a:pt x="2" y="7"/>
                    <a:pt x="2" y="11"/>
                    <a:pt x="2" y="15"/>
                  </a:cubicBezTo>
                  <a:cubicBezTo>
                    <a:pt x="1" y="15"/>
                    <a:pt x="0" y="16"/>
                    <a:pt x="0" y="17"/>
                  </a:cubicBezTo>
                  <a:cubicBezTo>
                    <a:pt x="0" y="22"/>
                    <a:pt x="0" y="28"/>
                    <a:pt x="0" y="33"/>
                  </a:cubicBezTo>
                  <a:cubicBezTo>
                    <a:pt x="0" y="34"/>
                    <a:pt x="1" y="35"/>
                    <a:pt x="2" y="35"/>
                  </a:cubicBezTo>
                  <a:cubicBezTo>
                    <a:pt x="2" y="37"/>
                    <a:pt x="2" y="39"/>
                    <a:pt x="2" y="41"/>
                  </a:cubicBezTo>
                  <a:cubicBezTo>
                    <a:pt x="2" y="44"/>
                    <a:pt x="7" y="44"/>
                    <a:pt x="7" y="41"/>
                  </a:cubicBezTo>
                  <a:cubicBezTo>
                    <a:pt x="8" y="28"/>
                    <a:pt x="7" y="16"/>
                    <a:pt x="6"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367" name="Google Shape;5367;p15"/>
            <p:cNvSpPr/>
            <p:nvPr/>
          </p:nvSpPr>
          <p:spPr>
            <a:xfrm>
              <a:off x="353708" y="6424687"/>
              <a:ext cx="75599" cy="217348"/>
            </a:xfrm>
            <a:custGeom>
              <a:rect b="b" l="l" r="r" t="t"/>
              <a:pathLst>
                <a:path extrusionOk="0" h="49" w="18">
                  <a:moveTo>
                    <a:pt x="17" y="45"/>
                  </a:moveTo>
                  <a:cubicBezTo>
                    <a:pt x="15" y="36"/>
                    <a:pt x="15" y="27"/>
                    <a:pt x="16" y="18"/>
                  </a:cubicBezTo>
                  <a:cubicBezTo>
                    <a:pt x="17" y="13"/>
                    <a:pt x="11" y="12"/>
                    <a:pt x="10" y="16"/>
                  </a:cubicBezTo>
                  <a:cubicBezTo>
                    <a:pt x="10" y="16"/>
                    <a:pt x="10" y="16"/>
                    <a:pt x="10" y="16"/>
                  </a:cubicBezTo>
                  <a:cubicBezTo>
                    <a:pt x="9" y="16"/>
                    <a:pt x="9" y="16"/>
                    <a:pt x="9" y="16"/>
                  </a:cubicBezTo>
                  <a:cubicBezTo>
                    <a:pt x="9" y="12"/>
                    <a:pt x="9" y="8"/>
                    <a:pt x="10" y="4"/>
                  </a:cubicBezTo>
                  <a:cubicBezTo>
                    <a:pt x="10" y="1"/>
                    <a:pt x="5" y="0"/>
                    <a:pt x="4" y="4"/>
                  </a:cubicBezTo>
                  <a:cubicBezTo>
                    <a:pt x="2" y="12"/>
                    <a:pt x="1" y="21"/>
                    <a:pt x="1" y="30"/>
                  </a:cubicBezTo>
                  <a:cubicBezTo>
                    <a:pt x="1" y="30"/>
                    <a:pt x="0" y="30"/>
                    <a:pt x="0" y="31"/>
                  </a:cubicBezTo>
                  <a:cubicBezTo>
                    <a:pt x="0" y="35"/>
                    <a:pt x="0" y="39"/>
                    <a:pt x="0" y="43"/>
                  </a:cubicBezTo>
                  <a:cubicBezTo>
                    <a:pt x="0" y="44"/>
                    <a:pt x="1" y="44"/>
                    <a:pt x="1" y="44"/>
                  </a:cubicBezTo>
                  <a:cubicBezTo>
                    <a:pt x="2" y="48"/>
                    <a:pt x="8" y="47"/>
                    <a:pt x="8" y="43"/>
                  </a:cubicBezTo>
                  <a:cubicBezTo>
                    <a:pt x="8" y="43"/>
                    <a:pt x="8" y="43"/>
                    <a:pt x="8" y="43"/>
                  </a:cubicBezTo>
                  <a:cubicBezTo>
                    <a:pt x="8" y="44"/>
                    <a:pt x="8" y="44"/>
                    <a:pt x="8" y="45"/>
                  </a:cubicBezTo>
                  <a:cubicBezTo>
                    <a:pt x="9" y="48"/>
                    <a:pt x="12" y="48"/>
                    <a:pt x="13" y="47"/>
                  </a:cubicBezTo>
                  <a:cubicBezTo>
                    <a:pt x="14" y="49"/>
                    <a:pt x="18" y="47"/>
                    <a:pt x="17" y="4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368" name="Google Shape;5368;p15"/>
            <p:cNvSpPr/>
            <p:nvPr/>
          </p:nvSpPr>
          <p:spPr>
            <a:xfrm>
              <a:off x="507269" y="6495561"/>
              <a:ext cx="21262" cy="144111"/>
            </a:xfrm>
            <a:custGeom>
              <a:rect b="b" l="l" r="r" t="t"/>
              <a:pathLst>
                <a:path extrusionOk="0" h="32" w="5">
                  <a:moveTo>
                    <a:pt x="5" y="3"/>
                  </a:moveTo>
                  <a:cubicBezTo>
                    <a:pt x="5" y="0"/>
                    <a:pt x="0" y="0"/>
                    <a:pt x="0" y="3"/>
                  </a:cubicBezTo>
                  <a:cubicBezTo>
                    <a:pt x="0" y="12"/>
                    <a:pt x="0" y="20"/>
                    <a:pt x="0" y="29"/>
                  </a:cubicBezTo>
                  <a:cubicBezTo>
                    <a:pt x="0" y="32"/>
                    <a:pt x="5" y="32"/>
                    <a:pt x="5" y="29"/>
                  </a:cubicBezTo>
                  <a:cubicBezTo>
                    <a:pt x="5" y="20"/>
                    <a:pt x="5" y="12"/>
                    <a:pt x="5"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369" name="Google Shape;5369;p15"/>
            <p:cNvSpPr/>
            <p:nvPr/>
          </p:nvSpPr>
          <p:spPr>
            <a:xfrm>
              <a:off x="571056" y="6479024"/>
              <a:ext cx="59062" cy="181911"/>
            </a:xfrm>
            <a:custGeom>
              <a:rect b="b" l="l" r="r" t="t"/>
              <a:pathLst>
                <a:path extrusionOk="0" h="41" w="14">
                  <a:moveTo>
                    <a:pt x="7" y="6"/>
                  </a:moveTo>
                  <a:cubicBezTo>
                    <a:pt x="7" y="5"/>
                    <a:pt x="7" y="5"/>
                    <a:pt x="7" y="4"/>
                  </a:cubicBezTo>
                  <a:cubicBezTo>
                    <a:pt x="6" y="0"/>
                    <a:pt x="0" y="2"/>
                    <a:pt x="1" y="5"/>
                  </a:cubicBezTo>
                  <a:cubicBezTo>
                    <a:pt x="3" y="13"/>
                    <a:pt x="2" y="21"/>
                    <a:pt x="3" y="29"/>
                  </a:cubicBezTo>
                  <a:cubicBezTo>
                    <a:pt x="3" y="31"/>
                    <a:pt x="4" y="32"/>
                    <a:pt x="5" y="32"/>
                  </a:cubicBezTo>
                  <a:cubicBezTo>
                    <a:pt x="5" y="34"/>
                    <a:pt x="5" y="35"/>
                    <a:pt x="5" y="37"/>
                  </a:cubicBezTo>
                  <a:cubicBezTo>
                    <a:pt x="6" y="41"/>
                    <a:pt x="10" y="41"/>
                    <a:pt x="11" y="37"/>
                  </a:cubicBezTo>
                  <a:cubicBezTo>
                    <a:pt x="12" y="28"/>
                    <a:pt x="11" y="19"/>
                    <a:pt x="13" y="10"/>
                  </a:cubicBezTo>
                  <a:cubicBezTo>
                    <a:pt x="14" y="6"/>
                    <a:pt x="9" y="4"/>
                    <a:pt x="7" y="6"/>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370" name="Google Shape;5370;p15"/>
            <p:cNvSpPr/>
            <p:nvPr/>
          </p:nvSpPr>
          <p:spPr>
            <a:xfrm>
              <a:off x="641930" y="6474299"/>
              <a:ext cx="66149" cy="231523"/>
            </a:xfrm>
            <a:custGeom>
              <a:rect b="b" l="l" r="r" t="t"/>
              <a:pathLst>
                <a:path extrusionOk="0" h="52" w="16">
                  <a:moveTo>
                    <a:pt x="7" y="5"/>
                  </a:moveTo>
                  <a:cubicBezTo>
                    <a:pt x="7" y="7"/>
                    <a:pt x="7" y="9"/>
                    <a:pt x="6" y="12"/>
                  </a:cubicBezTo>
                  <a:cubicBezTo>
                    <a:pt x="5" y="11"/>
                    <a:pt x="3" y="12"/>
                    <a:pt x="3" y="14"/>
                  </a:cubicBezTo>
                  <a:cubicBezTo>
                    <a:pt x="3" y="17"/>
                    <a:pt x="3" y="21"/>
                    <a:pt x="2" y="23"/>
                  </a:cubicBezTo>
                  <a:cubicBezTo>
                    <a:pt x="0" y="25"/>
                    <a:pt x="3" y="26"/>
                    <a:pt x="4" y="25"/>
                  </a:cubicBezTo>
                  <a:cubicBezTo>
                    <a:pt x="3" y="33"/>
                    <a:pt x="3" y="41"/>
                    <a:pt x="4" y="49"/>
                  </a:cubicBezTo>
                  <a:cubicBezTo>
                    <a:pt x="5" y="52"/>
                    <a:pt x="10" y="52"/>
                    <a:pt x="10" y="49"/>
                  </a:cubicBezTo>
                  <a:cubicBezTo>
                    <a:pt x="13" y="35"/>
                    <a:pt x="13" y="20"/>
                    <a:pt x="15" y="6"/>
                  </a:cubicBezTo>
                  <a:cubicBezTo>
                    <a:pt x="16" y="1"/>
                    <a:pt x="8" y="0"/>
                    <a:pt x="7"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371" name="Google Shape;5371;p15"/>
            <p:cNvSpPr/>
            <p:nvPr/>
          </p:nvSpPr>
          <p:spPr>
            <a:xfrm>
              <a:off x="452932" y="6495561"/>
              <a:ext cx="51975" cy="205536"/>
            </a:xfrm>
            <a:custGeom>
              <a:rect b="b" l="l" r="r" t="t"/>
              <a:pathLst>
                <a:path extrusionOk="0" h="46" w="12">
                  <a:moveTo>
                    <a:pt x="8" y="7"/>
                  </a:moveTo>
                  <a:cubicBezTo>
                    <a:pt x="8" y="5"/>
                    <a:pt x="7" y="4"/>
                    <a:pt x="7" y="2"/>
                  </a:cubicBezTo>
                  <a:cubicBezTo>
                    <a:pt x="6" y="0"/>
                    <a:pt x="3" y="1"/>
                    <a:pt x="3" y="3"/>
                  </a:cubicBezTo>
                  <a:cubicBezTo>
                    <a:pt x="4" y="5"/>
                    <a:pt x="4" y="6"/>
                    <a:pt x="5" y="7"/>
                  </a:cubicBezTo>
                  <a:cubicBezTo>
                    <a:pt x="4" y="8"/>
                    <a:pt x="3" y="9"/>
                    <a:pt x="3" y="10"/>
                  </a:cubicBezTo>
                  <a:cubicBezTo>
                    <a:pt x="1" y="21"/>
                    <a:pt x="0" y="32"/>
                    <a:pt x="4" y="42"/>
                  </a:cubicBezTo>
                  <a:cubicBezTo>
                    <a:pt x="5" y="46"/>
                    <a:pt x="11" y="46"/>
                    <a:pt x="11" y="41"/>
                  </a:cubicBezTo>
                  <a:cubicBezTo>
                    <a:pt x="11" y="37"/>
                    <a:pt x="11" y="33"/>
                    <a:pt x="11" y="28"/>
                  </a:cubicBezTo>
                  <a:cubicBezTo>
                    <a:pt x="11" y="28"/>
                    <a:pt x="11" y="28"/>
                    <a:pt x="11" y="27"/>
                  </a:cubicBezTo>
                  <a:cubicBezTo>
                    <a:pt x="11" y="25"/>
                    <a:pt x="11" y="23"/>
                    <a:pt x="11" y="21"/>
                  </a:cubicBezTo>
                  <a:cubicBezTo>
                    <a:pt x="11" y="18"/>
                    <a:pt x="11" y="15"/>
                    <a:pt x="11" y="12"/>
                  </a:cubicBezTo>
                  <a:cubicBezTo>
                    <a:pt x="12" y="9"/>
                    <a:pt x="10" y="7"/>
                    <a:pt x="8" y="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372" name="Google Shape;5372;p15"/>
            <p:cNvSpPr/>
            <p:nvPr/>
          </p:nvSpPr>
          <p:spPr>
            <a:xfrm>
              <a:off x="-24289" y="6464849"/>
              <a:ext cx="75599" cy="212623"/>
            </a:xfrm>
            <a:custGeom>
              <a:rect b="b" l="l" r="r" t="t"/>
              <a:pathLst>
                <a:path extrusionOk="0" h="48" w="18">
                  <a:moveTo>
                    <a:pt x="17" y="44"/>
                  </a:moveTo>
                  <a:cubicBezTo>
                    <a:pt x="14" y="35"/>
                    <a:pt x="14"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1" y="21"/>
                    <a:pt x="1" y="30"/>
                  </a:cubicBezTo>
                  <a:cubicBezTo>
                    <a:pt x="1" y="29"/>
                    <a:pt x="0" y="30"/>
                    <a:pt x="0" y="31"/>
                  </a:cubicBezTo>
                  <a:cubicBezTo>
                    <a:pt x="0" y="35"/>
                    <a:pt x="0" y="39"/>
                    <a:pt x="0" y="43"/>
                  </a:cubicBezTo>
                  <a:cubicBezTo>
                    <a:pt x="0" y="44"/>
                    <a:pt x="1" y="44"/>
                    <a:pt x="1"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7" y="4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373" name="Google Shape;5373;p15"/>
            <p:cNvSpPr/>
            <p:nvPr/>
          </p:nvSpPr>
          <p:spPr>
            <a:xfrm>
              <a:off x="131635" y="6533361"/>
              <a:ext cx="21262" cy="144111"/>
            </a:xfrm>
            <a:custGeom>
              <a:rect b="b" l="l" r="r" t="t"/>
              <a:pathLst>
                <a:path extrusionOk="0" h="33" w="5">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374" name="Google Shape;5374;p15"/>
            <p:cNvSpPr/>
            <p:nvPr/>
          </p:nvSpPr>
          <p:spPr>
            <a:xfrm>
              <a:off x="193059" y="6519186"/>
              <a:ext cx="59062" cy="177186"/>
            </a:xfrm>
            <a:custGeom>
              <a:rect b="b" l="l" r="r" t="t"/>
              <a:pathLst>
                <a:path extrusionOk="0" h="40" w="14">
                  <a:moveTo>
                    <a:pt x="7" y="6"/>
                  </a:moveTo>
                  <a:cubicBezTo>
                    <a:pt x="7" y="5"/>
                    <a:pt x="7" y="4"/>
                    <a:pt x="7" y="3"/>
                  </a:cubicBezTo>
                  <a:cubicBezTo>
                    <a:pt x="6" y="0"/>
                    <a:pt x="0" y="1"/>
                    <a:pt x="1" y="5"/>
                  </a:cubicBezTo>
                  <a:cubicBezTo>
                    <a:pt x="2" y="13"/>
                    <a:pt x="2" y="21"/>
                    <a:pt x="3" y="29"/>
                  </a:cubicBezTo>
                  <a:cubicBezTo>
                    <a:pt x="3" y="30"/>
                    <a:pt x="4" y="31"/>
                    <a:pt x="5" y="31"/>
                  </a:cubicBezTo>
                  <a:cubicBezTo>
                    <a:pt x="5" y="33"/>
                    <a:pt x="5" y="35"/>
                    <a:pt x="5" y="37"/>
                  </a:cubicBezTo>
                  <a:cubicBezTo>
                    <a:pt x="6" y="40"/>
                    <a:pt x="10" y="40"/>
                    <a:pt x="10" y="37"/>
                  </a:cubicBezTo>
                  <a:cubicBezTo>
                    <a:pt x="12" y="28"/>
                    <a:pt x="11" y="18"/>
                    <a:pt x="13" y="9"/>
                  </a:cubicBezTo>
                  <a:cubicBezTo>
                    <a:pt x="14" y="5"/>
                    <a:pt x="9" y="3"/>
                    <a:pt x="7" y="6"/>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375" name="Google Shape;5375;p15"/>
            <p:cNvSpPr/>
            <p:nvPr/>
          </p:nvSpPr>
          <p:spPr>
            <a:xfrm>
              <a:off x="77298" y="6533361"/>
              <a:ext cx="49612" cy="207898"/>
            </a:xfrm>
            <a:custGeom>
              <a:rect b="b" l="l" r="r" t="t"/>
              <a:pathLst>
                <a:path extrusionOk="0" h="47" w="12">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1" y="13"/>
                  </a:cubicBezTo>
                  <a:cubicBezTo>
                    <a:pt x="12" y="10"/>
                    <a:pt x="10" y="8"/>
                    <a:pt x="8" y="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376" name="Google Shape;5376;p15"/>
            <p:cNvSpPr/>
            <p:nvPr/>
          </p:nvSpPr>
          <p:spPr>
            <a:xfrm>
              <a:off x="56035" y="6505011"/>
              <a:ext cx="54337" cy="125211"/>
            </a:xfrm>
            <a:custGeom>
              <a:rect b="b" l="l" r="r" t="t"/>
              <a:pathLst>
                <a:path extrusionOk="0" h="28" w="13">
                  <a:moveTo>
                    <a:pt x="12" y="24"/>
                  </a:moveTo>
                  <a:cubicBezTo>
                    <a:pt x="9" y="17"/>
                    <a:pt x="6" y="10"/>
                    <a:pt x="4" y="2"/>
                  </a:cubicBezTo>
                  <a:cubicBezTo>
                    <a:pt x="4" y="0"/>
                    <a:pt x="0" y="1"/>
                    <a:pt x="1" y="3"/>
                  </a:cubicBezTo>
                  <a:cubicBezTo>
                    <a:pt x="3" y="11"/>
                    <a:pt x="5" y="19"/>
                    <a:pt x="9" y="26"/>
                  </a:cubicBezTo>
                  <a:cubicBezTo>
                    <a:pt x="10" y="28"/>
                    <a:pt x="13" y="26"/>
                    <a:pt x="12" y="2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377" name="Google Shape;5377;p15"/>
            <p:cNvSpPr/>
            <p:nvPr/>
          </p:nvSpPr>
          <p:spPr>
            <a:xfrm>
              <a:off x="219046" y="6514461"/>
              <a:ext cx="44887" cy="141749"/>
            </a:xfrm>
            <a:custGeom>
              <a:rect b="b" l="l" r="r" t="t"/>
              <a:pathLst>
                <a:path extrusionOk="0" h="32" w="11">
                  <a:moveTo>
                    <a:pt x="3" y="4"/>
                  </a:moveTo>
                  <a:cubicBezTo>
                    <a:pt x="0" y="12"/>
                    <a:pt x="1" y="20"/>
                    <a:pt x="3" y="28"/>
                  </a:cubicBezTo>
                  <a:cubicBezTo>
                    <a:pt x="4" y="32"/>
                    <a:pt x="10" y="30"/>
                    <a:pt x="9" y="26"/>
                  </a:cubicBezTo>
                  <a:cubicBezTo>
                    <a:pt x="8" y="20"/>
                    <a:pt x="7" y="13"/>
                    <a:pt x="9" y="6"/>
                  </a:cubicBezTo>
                  <a:cubicBezTo>
                    <a:pt x="11" y="2"/>
                    <a:pt x="4" y="0"/>
                    <a:pt x="3"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378" name="Google Shape;5378;p15"/>
            <p:cNvSpPr/>
            <p:nvPr/>
          </p:nvSpPr>
          <p:spPr>
            <a:xfrm>
              <a:off x="743517" y="6448312"/>
              <a:ext cx="61424" cy="222073"/>
            </a:xfrm>
            <a:custGeom>
              <a:rect b="b" l="l" r="r" t="t"/>
              <a:pathLst>
                <a:path extrusionOk="0" h="50" w="15">
                  <a:moveTo>
                    <a:pt x="11" y="28"/>
                  </a:moveTo>
                  <a:cubicBezTo>
                    <a:pt x="11" y="21"/>
                    <a:pt x="11" y="13"/>
                    <a:pt x="13" y="7"/>
                  </a:cubicBezTo>
                  <a:cubicBezTo>
                    <a:pt x="15" y="2"/>
                    <a:pt x="8" y="0"/>
                    <a:pt x="6" y="5"/>
                  </a:cubicBezTo>
                  <a:cubicBezTo>
                    <a:pt x="5" y="8"/>
                    <a:pt x="5" y="12"/>
                    <a:pt x="4" y="16"/>
                  </a:cubicBezTo>
                  <a:cubicBezTo>
                    <a:pt x="4" y="16"/>
                    <a:pt x="3" y="16"/>
                    <a:pt x="3" y="17"/>
                  </a:cubicBezTo>
                  <a:cubicBezTo>
                    <a:pt x="0" y="27"/>
                    <a:pt x="0" y="36"/>
                    <a:pt x="4" y="46"/>
                  </a:cubicBezTo>
                  <a:cubicBezTo>
                    <a:pt x="7" y="50"/>
                    <a:pt x="13" y="47"/>
                    <a:pt x="11" y="42"/>
                  </a:cubicBezTo>
                  <a:cubicBezTo>
                    <a:pt x="9" y="39"/>
                    <a:pt x="8" y="35"/>
                    <a:pt x="8" y="31"/>
                  </a:cubicBezTo>
                  <a:cubicBezTo>
                    <a:pt x="9" y="31"/>
                    <a:pt x="10" y="30"/>
                    <a:pt x="11" y="28"/>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379" name="Google Shape;5379;p15"/>
            <p:cNvSpPr/>
            <p:nvPr/>
          </p:nvSpPr>
          <p:spPr>
            <a:xfrm>
              <a:off x="830929" y="6509736"/>
              <a:ext cx="33075" cy="137024"/>
            </a:xfrm>
            <a:custGeom>
              <a:rect b="b" l="l" r="r" t="t"/>
              <a:pathLst>
                <a:path extrusionOk="0" h="31" w="8">
                  <a:moveTo>
                    <a:pt x="6" y="3"/>
                  </a:moveTo>
                  <a:cubicBezTo>
                    <a:pt x="5" y="0"/>
                    <a:pt x="0" y="1"/>
                    <a:pt x="0" y="4"/>
                  </a:cubicBezTo>
                  <a:cubicBezTo>
                    <a:pt x="2" y="12"/>
                    <a:pt x="2" y="20"/>
                    <a:pt x="3" y="28"/>
                  </a:cubicBezTo>
                  <a:cubicBezTo>
                    <a:pt x="3" y="31"/>
                    <a:pt x="7" y="31"/>
                    <a:pt x="7" y="28"/>
                  </a:cubicBezTo>
                  <a:cubicBezTo>
                    <a:pt x="8" y="20"/>
                    <a:pt x="7" y="11"/>
                    <a:pt x="6"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380" name="Google Shape;5380;p15"/>
            <p:cNvSpPr/>
            <p:nvPr/>
          </p:nvSpPr>
          <p:spPr>
            <a:xfrm>
              <a:off x="306458" y="6488474"/>
              <a:ext cx="33075" cy="141749"/>
            </a:xfrm>
            <a:custGeom>
              <a:rect b="b" l="l" r="r" t="t"/>
              <a:pathLst>
                <a:path extrusionOk="0" h="32" w="8">
                  <a:moveTo>
                    <a:pt x="6" y="4"/>
                  </a:moveTo>
                  <a:cubicBezTo>
                    <a:pt x="5" y="0"/>
                    <a:pt x="0" y="2"/>
                    <a:pt x="1" y="5"/>
                  </a:cubicBezTo>
                  <a:cubicBezTo>
                    <a:pt x="3" y="13"/>
                    <a:pt x="3" y="21"/>
                    <a:pt x="3" y="29"/>
                  </a:cubicBezTo>
                  <a:cubicBezTo>
                    <a:pt x="4" y="32"/>
                    <a:pt x="8" y="32"/>
                    <a:pt x="8" y="29"/>
                  </a:cubicBezTo>
                  <a:cubicBezTo>
                    <a:pt x="8" y="20"/>
                    <a:pt x="8" y="12"/>
                    <a:pt x="6"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381" name="Google Shape;5381;p15"/>
            <p:cNvSpPr/>
            <p:nvPr/>
          </p:nvSpPr>
          <p:spPr>
            <a:xfrm>
              <a:off x="854554" y="6495561"/>
              <a:ext cx="80324" cy="226798"/>
            </a:xfrm>
            <a:custGeom>
              <a:rect b="b" l="l" r="r" t="t"/>
              <a:pathLst>
                <a:path extrusionOk="0" h="51" w="19">
                  <a:moveTo>
                    <a:pt x="17" y="44"/>
                  </a:moveTo>
                  <a:cubicBezTo>
                    <a:pt x="14" y="34"/>
                    <a:pt x="13" y="23"/>
                    <a:pt x="12" y="12"/>
                  </a:cubicBezTo>
                  <a:cubicBezTo>
                    <a:pt x="12" y="12"/>
                    <a:pt x="12" y="12"/>
                    <a:pt x="11" y="12"/>
                  </a:cubicBezTo>
                  <a:cubicBezTo>
                    <a:pt x="11" y="9"/>
                    <a:pt x="11" y="8"/>
                    <a:pt x="11" y="4"/>
                  </a:cubicBezTo>
                  <a:cubicBezTo>
                    <a:pt x="11" y="0"/>
                    <a:pt x="7" y="0"/>
                    <a:pt x="7" y="4"/>
                  </a:cubicBezTo>
                  <a:cubicBezTo>
                    <a:pt x="7" y="8"/>
                    <a:pt x="7" y="9"/>
                    <a:pt x="7" y="11"/>
                  </a:cubicBezTo>
                  <a:cubicBezTo>
                    <a:pt x="7" y="12"/>
                    <a:pt x="7" y="12"/>
                    <a:pt x="7" y="12"/>
                  </a:cubicBezTo>
                  <a:cubicBezTo>
                    <a:pt x="6" y="15"/>
                    <a:pt x="6" y="18"/>
                    <a:pt x="6" y="20"/>
                  </a:cubicBezTo>
                  <a:cubicBezTo>
                    <a:pt x="5" y="20"/>
                    <a:pt x="4" y="20"/>
                    <a:pt x="4" y="21"/>
                  </a:cubicBezTo>
                  <a:cubicBezTo>
                    <a:pt x="2" y="26"/>
                    <a:pt x="2" y="32"/>
                    <a:pt x="0" y="37"/>
                  </a:cubicBezTo>
                  <a:cubicBezTo>
                    <a:pt x="0" y="38"/>
                    <a:pt x="2" y="39"/>
                    <a:pt x="2" y="38"/>
                  </a:cubicBezTo>
                  <a:cubicBezTo>
                    <a:pt x="4" y="33"/>
                    <a:pt x="4" y="28"/>
                    <a:pt x="6" y="23"/>
                  </a:cubicBezTo>
                  <a:cubicBezTo>
                    <a:pt x="5" y="31"/>
                    <a:pt x="6" y="39"/>
                    <a:pt x="9" y="47"/>
                  </a:cubicBezTo>
                  <a:cubicBezTo>
                    <a:pt x="11" y="51"/>
                    <a:pt x="19" y="50"/>
                    <a:pt x="17" y="4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382" name="Google Shape;5382;p15"/>
            <p:cNvSpPr/>
            <p:nvPr/>
          </p:nvSpPr>
          <p:spPr>
            <a:xfrm>
              <a:off x="956140" y="6604235"/>
              <a:ext cx="28350" cy="122849"/>
            </a:xfrm>
            <a:custGeom>
              <a:rect b="b" l="l" r="r" t="t"/>
              <a:pathLst>
                <a:path extrusionOk="0" h="28" w="7">
                  <a:moveTo>
                    <a:pt x="6" y="3"/>
                  </a:moveTo>
                  <a:cubicBezTo>
                    <a:pt x="6" y="1"/>
                    <a:pt x="2" y="0"/>
                    <a:pt x="1" y="2"/>
                  </a:cubicBezTo>
                  <a:cubicBezTo>
                    <a:pt x="1" y="10"/>
                    <a:pt x="0" y="20"/>
                    <a:pt x="0" y="24"/>
                  </a:cubicBezTo>
                  <a:cubicBezTo>
                    <a:pt x="0" y="28"/>
                    <a:pt x="7" y="28"/>
                    <a:pt x="7" y="24"/>
                  </a:cubicBezTo>
                  <a:cubicBezTo>
                    <a:pt x="7" y="20"/>
                    <a:pt x="6" y="11"/>
                    <a:pt x="6"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383" name="Google Shape;5383;p15"/>
            <p:cNvSpPr/>
            <p:nvPr/>
          </p:nvSpPr>
          <p:spPr>
            <a:xfrm>
              <a:off x="989215" y="6505011"/>
              <a:ext cx="37800" cy="181911"/>
            </a:xfrm>
            <a:custGeom>
              <a:rect b="b" l="l" r="r" t="t"/>
              <a:pathLst>
                <a:path extrusionOk="0" h="41" w="9">
                  <a:moveTo>
                    <a:pt x="3" y="4"/>
                  </a:moveTo>
                  <a:cubicBezTo>
                    <a:pt x="0" y="14"/>
                    <a:pt x="0" y="25"/>
                    <a:pt x="0" y="35"/>
                  </a:cubicBezTo>
                  <a:cubicBezTo>
                    <a:pt x="0" y="41"/>
                    <a:pt x="8" y="41"/>
                    <a:pt x="8" y="35"/>
                  </a:cubicBezTo>
                  <a:cubicBezTo>
                    <a:pt x="8" y="25"/>
                    <a:pt x="8" y="15"/>
                    <a:pt x="9" y="5"/>
                  </a:cubicBezTo>
                  <a:cubicBezTo>
                    <a:pt x="9" y="1"/>
                    <a:pt x="4" y="0"/>
                    <a:pt x="3"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384" name="Google Shape;5384;p15"/>
            <p:cNvSpPr/>
            <p:nvPr/>
          </p:nvSpPr>
          <p:spPr>
            <a:xfrm>
              <a:off x="1027015" y="6493199"/>
              <a:ext cx="70874" cy="252785"/>
            </a:xfrm>
            <a:custGeom>
              <a:rect b="b" l="l" r="r" t="t"/>
              <a:pathLst>
                <a:path extrusionOk="0" h="57" w="17">
                  <a:moveTo>
                    <a:pt x="7" y="6"/>
                  </a:moveTo>
                  <a:cubicBezTo>
                    <a:pt x="6" y="8"/>
                    <a:pt x="5" y="10"/>
                    <a:pt x="4" y="12"/>
                  </a:cubicBezTo>
                  <a:cubicBezTo>
                    <a:pt x="4" y="11"/>
                    <a:pt x="4" y="11"/>
                    <a:pt x="4" y="11"/>
                  </a:cubicBezTo>
                  <a:cubicBezTo>
                    <a:pt x="4" y="10"/>
                    <a:pt x="1" y="10"/>
                    <a:pt x="1" y="12"/>
                  </a:cubicBezTo>
                  <a:cubicBezTo>
                    <a:pt x="2" y="15"/>
                    <a:pt x="2" y="17"/>
                    <a:pt x="2" y="20"/>
                  </a:cubicBezTo>
                  <a:cubicBezTo>
                    <a:pt x="0" y="31"/>
                    <a:pt x="1" y="44"/>
                    <a:pt x="6" y="54"/>
                  </a:cubicBezTo>
                  <a:cubicBezTo>
                    <a:pt x="8" y="57"/>
                    <a:pt x="12" y="56"/>
                    <a:pt x="12" y="53"/>
                  </a:cubicBezTo>
                  <a:cubicBezTo>
                    <a:pt x="11" y="39"/>
                    <a:pt x="9" y="23"/>
                    <a:pt x="15" y="10"/>
                  </a:cubicBezTo>
                  <a:cubicBezTo>
                    <a:pt x="17" y="5"/>
                    <a:pt x="10" y="0"/>
                    <a:pt x="7" y="6"/>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385" name="Google Shape;5385;p15"/>
            <p:cNvSpPr/>
            <p:nvPr/>
          </p:nvSpPr>
          <p:spPr>
            <a:xfrm>
              <a:off x="946690" y="6457762"/>
              <a:ext cx="35437" cy="163011"/>
            </a:xfrm>
            <a:custGeom>
              <a:rect b="b" l="l" r="r" t="t"/>
              <a:pathLst>
                <a:path extrusionOk="0" h="37" w="8">
                  <a:moveTo>
                    <a:pt x="0" y="6"/>
                  </a:moveTo>
                  <a:cubicBezTo>
                    <a:pt x="0" y="14"/>
                    <a:pt x="0" y="23"/>
                    <a:pt x="0" y="32"/>
                  </a:cubicBezTo>
                  <a:cubicBezTo>
                    <a:pt x="0" y="37"/>
                    <a:pt x="7" y="37"/>
                    <a:pt x="7" y="32"/>
                  </a:cubicBezTo>
                  <a:cubicBezTo>
                    <a:pt x="7" y="23"/>
                    <a:pt x="8" y="14"/>
                    <a:pt x="8" y="6"/>
                  </a:cubicBezTo>
                  <a:cubicBezTo>
                    <a:pt x="8" y="0"/>
                    <a:pt x="0" y="0"/>
                    <a:pt x="0" y="6"/>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386" name="Google Shape;5386;p15"/>
            <p:cNvSpPr/>
            <p:nvPr/>
          </p:nvSpPr>
          <p:spPr>
            <a:xfrm>
              <a:off x="1086077" y="6493199"/>
              <a:ext cx="66149" cy="177186"/>
            </a:xfrm>
            <a:custGeom>
              <a:rect b="b" l="l" r="r" t="t"/>
              <a:pathLst>
                <a:path extrusionOk="0" h="40" w="16">
                  <a:moveTo>
                    <a:pt x="5" y="5"/>
                  </a:moveTo>
                  <a:cubicBezTo>
                    <a:pt x="1" y="16"/>
                    <a:pt x="0" y="27"/>
                    <a:pt x="4" y="37"/>
                  </a:cubicBezTo>
                  <a:cubicBezTo>
                    <a:pt x="5" y="40"/>
                    <a:pt x="10" y="40"/>
                    <a:pt x="10" y="36"/>
                  </a:cubicBezTo>
                  <a:cubicBezTo>
                    <a:pt x="10" y="28"/>
                    <a:pt x="9" y="18"/>
                    <a:pt x="13" y="10"/>
                  </a:cubicBezTo>
                  <a:cubicBezTo>
                    <a:pt x="16" y="5"/>
                    <a:pt x="8" y="0"/>
                    <a:pt x="5"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387" name="Google Shape;5387;p15"/>
            <p:cNvSpPr/>
            <p:nvPr/>
          </p:nvSpPr>
          <p:spPr>
            <a:xfrm>
              <a:off x="1185301" y="6568798"/>
              <a:ext cx="35437" cy="137024"/>
            </a:xfrm>
            <a:custGeom>
              <a:rect b="b" l="l" r="r" t="t"/>
              <a:pathLst>
                <a:path extrusionOk="0" h="31" w="8">
                  <a:moveTo>
                    <a:pt x="0" y="5"/>
                  </a:moveTo>
                  <a:cubicBezTo>
                    <a:pt x="0" y="13"/>
                    <a:pt x="0" y="20"/>
                    <a:pt x="1" y="28"/>
                  </a:cubicBezTo>
                  <a:cubicBezTo>
                    <a:pt x="1" y="31"/>
                    <a:pt x="6" y="31"/>
                    <a:pt x="7" y="28"/>
                  </a:cubicBezTo>
                  <a:cubicBezTo>
                    <a:pt x="8" y="20"/>
                    <a:pt x="8" y="13"/>
                    <a:pt x="8" y="5"/>
                  </a:cubicBezTo>
                  <a:cubicBezTo>
                    <a:pt x="8" y="0"/>
                    <a:pt x="0" y="0"/>
                    <a:pt x="0"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388" name="Google Shape;5388;p15"/>
            <p:cNvSpPr/>
            <p:nvPr/>
          </p:nvSpPr>
          <p:spPr>
            <a:xfrm>
              <a:off x="1329412" y="6443587"/>
              <a:ext cx="54337" cy="233885"/>
            </a:xfrm>
            <a:custGeom>
              <a:rect b="b" l="l" r="r" t="t"/>
              <a:pathLst>
                <a:path extrusionOk="0" h="53" w="13">
                  <a:moveTo>
                    <a:pt x="10" y="2"/>
                  </a:moveTo>
                  <a:cubicBezTo>
                    <a:pt x="7" y="8"/>
                    <a:pt x="5" y="15"/>
                    <a:pt x="4" y="22"/>
                  </a:cubicBezTo>
                  <a:cubicBezTo>
                    <a:pt x="2" y="21"/>
                    <a:pt x="0" y="22"/>
                    <a:pt x="0" y="25"/>
                  </a:cubicBezTo>
                  <a:cubicBezTo>
                    <a:pt x="0" y="32"/>
                    <a:pt x="1" y="38"/>
                    <a:pt x="4" y="44"/>
                  </a:cubicBezTo>
                  <a:cubicBezTo>
                    <a:pt x="4" y="45"/>
                    <a:pt x="4" y="45"/>
                    <a:pt x="4" y="45"/>
                  </a:cubicBezTo>
                  <a:cubicBezTo>
                    <a:pt x="4" y="46"/>
                    <a:pt x="4" y="47"/>
                    <a:pt x="5" y="47"/>
                  </a:cubicBezTo>
                  <a:cubicBezTo>
                    <a:pt x="5" y="48"/>
                    <a:pt x="6" y="50"/>
                    <a:pt x="7" y="51"/>
                  </a:cubicBezTo>
                  <a:cubicBezTo>
                    <a:pt x="9" y="53"/>
                    <a:pt x="13" y="52"/>
                    <a:pt x="12" y="49"/>
                  </a:cubicBezTo>
                  <a:cubicBezTo>
                    <a:pt x="10" y="43"/>
                    <a:pt x="9" y="38"/>
                    <a:pt x="8" y="33"/>
                  </a:cubicBezTo>
                  <a:cubicBezTo>
                    <a:pt x="8" y="23"/>
                    <a:pt x="9" y="13"/>
                    <a:pt x="13" y="3"/>
                  </a:cubicBezTo>
                  <a:cubicBezTo>
                    <a:pt x="13" y="1"/>
                    <a:pt x="11" y="0"/>
                    <a:pt x="10" y="2"/>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389" name="Google Shape;5389;p15"/>
            <p:cNvSpPr/>
            <p:nvPr/>
          </p:nvSpPr>
          <p:spPr>
            <a:xfrm>
              <a:off x="1395562" y="6443587"/>
              <a:ext cx="70874" cy="207898"/>
            </a:xfrm>
            <a:custGeom>
              <a:rect b="b" l="l" r="r" t="t"/>
              <a:pathLst>
                <a:path extrusionOk="0" h="47" w="17">
                  <a:moveTo>
                    <a:pt x="12" y="2"/>
                  </a:moveTo>
                  <a:cubicBezTo>
                    <a:pt x="4" y="14"/>
                    <a:pt x="0" y="28"/>
                    <a:pt x="1" y="43"/>
                  </a:cubicBezTo>
                  <a:cubicBezTo>
                    <a:pt x="1" y="47"/>
                    <a:pt x="6" y="47"/>
                    <a:pt x="7" y="43"/>
                  </a:cubicBezTo>
                  <a:cubicBezTo>
                    <a:pt x="7" y="29"/>
                    <a:pt x="8" y="16"/>
                    <a:pt x="15" y="3"/>
                  </a:cubicBezTo>
                  <a:cubicBezTo>
                    <a:pt x="17" y="1"/>
                    <a:pt x="14" y="0"/>
                    <a:pt x="12" y="2"/>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390" name="Google Shape;5390;p15"/>
            <p:cNvSpPr/>
            <p:nvPr/>
          </p:nvSpPr>
          <p:spPr>
            <a:xfrm>
              <a:off x="1480611" y="6479024"/>
              <a:ext cx="28350" cy="196086"/>
            </a:xfrm>
            <a:custGeom>
              <a:rect b="b" l="l" r="r" t="t"/>
              <a:pathLst>
                <a:path extrusionOk="0" h="44" w="7">
                  <a:moveTo>
                    <a:pt x="6" y="3"/>
                  </a:moveTo>
                  <a:cubicBezTo>
                    <a:pt x="6" y="0"/>
                    <a:pt x="2" y="0"/>
                    <a:pt x="2" y="3"/>
                  </a:cubicBezTo>
                  <a:cubicBezTo>
                    <a:pt x="2" y="7"/>
                    <a:pt x="2" y="11"/>
                    <a:pt x="2" y="15"/>
                  </a:cubicBezTo>
                  <a:cubicBezTo>
                    <a:pt x="1" y="15"/>
                    <a:pt x="0" y="16"/>
                    <a:pt x="0" y="17"/>
                  </a:cubicBezTo>
                  <a:cubicBezTo>
                    <a:pt x="0" y="22"/>
                    <a:pt x="0" y="28"/>
                    <a:pt x="0" y="33"/>
                  </a:cubicBezTo>
                  <a:cubicBezTo>
                    <a:pt x="0" y="34"/>
                    <a:pt x="1" y="35"/>
                    <a:pt x="1" y="35"/>
                  </a:cubicBezTo>
                  <a:cubicBezTo>
                    <a:pt x="1" y="37"/>
                    <a:pt x="1" y="39"/>
                    <a:pt x="2" y="41"/>
                  </a:cubicBezTo>
                  <a:cubicBezTo>
                    <a:pt x="2" y="44"/>
                    <a:pt x="6" y="44"/>
                    <a:pt x="6" y="41"/>
                  </a:cubicBezTo>
                  <a:cubicBezTo>
                    <a:pt x="7" y="28"/>
                    <a:pt x="7" y="16"/>
                    <a:pt x="6"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391" name="Google Shape;5391;p15"/>
            <p:cNvSpPr/>
            <p:nvPr/>
          </p:nvSpPr>
          <p:spPr>
            <a:xfrm>
              <a:off x="1568023" y="6424687"/>
              <a:ext cx="77962" cy="217348"/>
            </a:xfrm>
            <a:custGeom>
              <a:rect b="b" l="l" r="r" t="t"/>
              <a:pathLst>
                <a:path extrusionOk="0" h="49" w="19">
                  <a:moveTo>
                    <a:pt x="18" y="45"/>
                  </a:moveTo>
                  <a:cubicBezTo>
                    <a:pt x="15" y="36"/>
                    <a:pt x="15" y="27"/>
                    <a:pt x="17" y="18"/>
                  </a:cubicBezTo>
                  <a:cubicBezTo>
                    <a:pt x="18" y="13"/>
                    <a:pt x="11" y="12"/>
                    <a:pt x="10" y="16"/>
                  </a:cubicBezTo>
                  <a:cubicBezTo>
                    <a:pt x="10" y="16"/>
                    <a:pt x="10" y="16"/>
                    <a:pt x="10" y="16"/>
                  </a:cubicBezTo>
                  <a:cubicBezTo>
                    <a:pt x="10" y="16"/>
                    <a:pt x="10" y="16"/>
                    <a:pt x="10" y="16"/>
                  </a:cubicBezTo>
                  <a:cubicBezTo>
                    <a:pt x="10" y="12"/>
                    <a:pt x="10" y="8"/>
                    <a:pt x="10" y="4"/>
                  </a:cubicBezTo>
                  <a:cubicBezTo>
                    <a:pt x="11" y="1"/>
                    <a:pt x="5" y="0"/>
                    <a:pt x="5" y="4"/>
                  </a:cubicBezTo>
                  <a:cubicBezTo>
                    <a:pt x="3" y="12"/>
                    <a:pt x="2" y="21"/>
                    <a:pt x="2" y="30"/>
                  </a:cubicBezTo>
                  <a:cubicBezTo>
                    <a:pt x="1" y="30"/>
                    <a:pt x="0" y="30"/>
                    <a:pt x="0" y="31"/>
                  </a:cubicBezTo>
                  <a:cubicBezTo>
                    <a:pt x="0" y="35"/>
                    <a:pt x="0" y="39"/>
                    <a:pt x="0" y="43"/>
                  </a:cubicBezTo>
                  <a:cubicBezTo>
                    <a:pt x="0" y="44"/>
                    <a:pt x="2" y="44"/>
                    <a:pt x="2" y="44"/>
                  </a:cubicBezTo>
                  <a:cubicBezTo>
                    <a:pt x="3" y="48"/>
                    <a:pt x="9" y="47"/>
                    <a:pt x="9" y="43"/>
                  </a:cubicBezTo>
                  <a:cubicBezTo>
                    <a:pt x="9" y="43"/>
                    <a:pt x="9" y="43"/>
                    <a:pt x="9" y="43"/>
                  </a:cubicBezTo>
                  <a:cubicBezTo>
                    <a:pt x="9" y="44"/>
                    <a:pt x="9" y="44"/>
                    <a:pt x="9" y="45"/>
                  </a:cubicBezTo>
                  <a:cubicBezTo>
                    <a:pt x="9" y="48"/>
                    <a:pt x="12" y="48"/>
                    <a:pt x="14" y="47"/>
                  </a:cubicBezTo>
                  <a:cubicBezTo>
                    <a:pt x="15" y="49"/>
                    <a:pt x="19" y="47"/>
                    <a:pt x="18" y="4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392" name="Google Shape;5392;p15"/>
            <p:cNvSpPr/>
            <p:nvPr/>
          </p:nvSpPr>
          <p:spPr>
            <a:xfrm>
              <a:off x="1721584" y="6495561"/>
              <a:ext cx="25987" cy="144111"/>
            </a:xfrm>
            <a:custGeom>
              <a:rect b="b" l="l" r="r" t="t"/>
              <a:pathLst>
                <a:path extrusionOk="0" h="32" w="6">
                  <a:moveTo>
                    <a:pt x="6" y="3"/>
                  </a:moveTo>
                  <a:cubicBezTo>
                    <a:pt x="6" y="0"/>
                    <a:pt x="1" y="0"/>
                    <a:pt x="1" y="3"/>
                  </a:cubicBezTo>
                  <a:cubicBezTo>
                    <a:pt x="1" y="12"/>
                    <a:pt x="0" y="20"/>
                    <a:pt x="1" y="29"/>
                  </a:cubicBezTo>
                  <a:cubicBezTo>
                    <a:pt x="1" y="32"/>
                    <a:pt x="5" y="32"/>
                    <a:pt x="6" y="29"/>
                  </a:cubicBezTo>
                  <a:cubicBezTo>
                    <a:pt x="6" y="20"/>
                    <a:pt x="6" y="12"/>
                    <a:pt x="6"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393" name="Google Shape;5393;p15"/>
            <p:cNvSpPr/>
            <p:nvPr/>
          </p:nvSpPr>
          <p:spPr>
            <a:xfrm>
              <a:off x="1790096" y="6479024"/>
              <a:ext cx="59062" cy="181911"/>
            </a:xfrm>
            <a:custGeom>
              <a:rect b="b" l="l" r="r" t="t"/>
              <a:pathLst>
                <a:path extrusionOk="0" h="41" w="14">
                  <a:moveTo>
                    <a:pt x="7" y="6"/>
                  </a:moveTo>
                  <a:cubicBezTo>
                    <a:pt x="7" y="5"/>
                    <a:pt x="7" y="5"/>
                    <a:pt x="6" y="4"/>
                  </a:cubicBezTo>
                  <a:cubicBezTo>
                    <a:pt x="5" y="0"/>
                    <a:pt x="0" y="2"/>
                    <a:pt x="0" y="5"/>
                  </a:cubicBezTo>
                  <a:cubicBezTo>
                    <a:pt x="2" y="13"/>
                    <a:pt x="2" y="21"/>
                    <a:pt x="2" y="29"/>
                  </a:cubicBezTo>
                  <a:cubicBezTo>
                    <a:pt x="2" y="31"/>
                    <a:pt x="3" y="32"/>
                    <a:pt x="4" y="32"/>
                  </a:cubicBezTo>
                  <a:cubicBezTo>
                    <a:pt x="5" y="34"/>
                    <a:pt x="5" y="35"/>
                    <a:pt x="5" y="37"/>
                  </a:cubicBezTo>
                  <a:cubicBezTo>
                    <a:pt x="5" y="41"/>
                    <a:pt x="10" y="41"/>
                    <a:pt x="10" y="37"/>
                  </a:cubicBezTo>
                  <a:cubicBezTo>
                    <a:pt x="11" y="28"/>
                    <a:pt x="11" y="19"/>
                    <a:pt x="13" y="10"/>
                  </a:cubicBezTo>
                  <a:cubicBezTo>
                    <a:pt x="14" y="6"/>
                    <a:pt x="9" y="4"/>
                    <a:pt x="7" y="6"/>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394" name="Google Shape;5394;p15"/>
            <p:cNvSpPr/>
            <p:nvPr/>
          </p:nvSpPr>
          <p:spPr>
            <a:xfrm>
              <a:off x="1860970" y="6474299"/>
              <a:ext cx="61424" cy="231523"/>
            </a:xfrm>
            <a:custGeom>
              <a:rect b="b" l="l" r="r" t="t"/>
              <a:pathLst>
                <a:path extrusionOk="0" h="52" w="15">
                  <a:moveTo>
                    <a:pt x="7" y="5"/>
                  </a:moveTo>
                  <a:cubicBezTo>
                    <a:pt x="7" y="7"/>
                    <a:pt x="6" y="9"/>
                    <a:pt x="6" y="12"/>
                  </a:cubicBezTo>
                  <a:cubicBezTo>
                    <a:pt x="4" y="11"/>
                    <a:pt x="2" y="12"/>
                    <a:pt x="2" y="14"/>
                  </a:cubicBezTo>
                  <a:cubicBezTo>
                    <a:pt x="2" y="17"/>
                    <a:pt x="3" y="21"/>
                    <a:pt x="1" y="23"/>
                  </a:cubicBezTo>
                  <a:cubicBezTo>
                    <a:pt x="0" y="25"/>
                    <a:pt x="2" y="26"/>
                    <a:pt x="4" y="25"/>
                  </a:cubicBezTo>
                  <a:cubicBezTo>
                    <a:pt x="3" y="33"/>
                    <a:pt x="2" y="41"/>
                    <a:pt x="4" y="49"/>
                  </a:cubicBezTo>
                  <a:cubicBezTo>
                    <a:pt x="4" y="52"/>
                    <a:pt x="9" y="52"/>
                    <a:pt x="10" y="49"/>
                  </a:cubicBezTo>
                  <a:cubicBezTo>
                    <a:pt x="13" y="35"/>
                    <a:pt x="13" y="20"/>
                    <a:pt x="15" y="6"/>
                  </a:cubicBezTo>
                  <a:cubicBezTo>
                    <a:pt x="15" y="1"/>
                    <a:pt x="8" y="0"/>
                    <a:pt x="7"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395" name="Google Shape;5395;p15"/>
            <p:cNvSpPr/>
            <p:nvPr/>
          </p:nvSpPr>
          <p:spPr>
            <a:xfrm>
              <a:off x="1671972" y="6495561"/>
              <a:ext cx="49612" cy="205536"/>
            </a:xfrm>
            <a:custGeom>
              <a:rect b="b" l="l" r="r" t="t"/>
              <a:pathLst>
                <a:path extrusionOk="0" h="46" w="12">
                  <a:moveTo>
                    <a:pt x="8" y="7"/>
                  </a:moveTo>
                  <a:cubicBezTo>
                    <a:pt x="7" y="5"/>
                    <a:pt x="7" y="4"/>
                    <a:pt x="7" y="2"/>
                  </a:cubicBezTo>
                  <a:cubicBezTo>
                    <a:pt x="6" y="0"/>
                    <a:pt x="3" y="1"/>
                    <a:pt x="3" y="3"/>
                  </a:cubicBezTo>
                  <a:cubicBezTo>
                    <a:pt x="3" y="5"/>
                    <a:pt x="4" y="6"/>
                    <a:pt x="4" y="7"/>
                  </a:cubicBezTo>
                  <a:cubicBezTo>
                    <a:pt x="4" y="8"/>
                    <a:pt x="3" y="9"/>
                    <a:pt x="3" y="10"/>
                  </a:cubicBezTo>
                  <a:cubicBezTo>
                    <a:pt x="1" y="21"/>
                    <a:pt x="0" y="32"/>
                    <a:pt x="3" y="42"/>
                  </a:cubicBezTo>
                  <a:cubicBezTo>
                    <a:pt x="5" y="46"/>
                    <a:pt x="11" y="46"/>
                    <a:pt x="11" y="41"/>
                  </a:cubicBezTo>
                  <a:cubicBezTo>
                    <a:pt x="11" y="37"/>
                    <a:pt x="10" y="33"/>
                    <a:pt x="10" y="28"/>
                  </a:cubicBezTo>
                  <a:cubicBezTo>
                    <a:pt x="10" y="28"/>
                    <a:pt x="11" y="28"/>
                    <a:pt x="11" y="27"/>
                  </a:cubicBezTo>
                  <a:cubicBezTo>
                    <a:pt x="11" y="25"/>
                    <a:pt x="10" y="23"/>
                    <a:pt x="10" y="21"/>
                  </a:cubicBezTo>
                  <a:cubicBezTo>
                    <a:pt x="10" y="18"/>
                    <a:pt x="11" y="15"/>
                    <a:pt x="11" y="12"/>
                  </a:cubicBezTo>
                  <a:cubicBezTo>
                    <a:pt x="12" y="9"/>
                    <a:pt x="10" y="7"/>
                    <a:pt x="8" y="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396" name="Google Shape;5396;p15"/>
            <p:cNvSpPr/>
            <p:nvPr/>
          </p:nvSpPr>
          <p:spPr>
            <a:xfrm>
              <a:off x="1275075" y="6505011"/>
              <a:ext cx="49612" cy="125211"/>
            </a:xfrm>
            <a:custGeom>
              <a:rect b="b" l="l" r="r" t="t"/>
              <a:pathLst>
                <a:path extrusionOk="0" h="28" w="12">
                  <a:moveTo>
                    <a:pt x="12" y="24"/>
                  </a:moveTo>
                  <a:cubicBezTo>
                    <a:pt x="8" y="17"/>
                    <a:pt x="6" y="10"/>
                    <a:pt x="4" y="2"/>
                  </a:cubicBezTo>
                  <a:cubicBezTo>
                    <a:pt x="3" y="0"/>
                    <a:pt x="0" y="1"/>
                    <a:pt x="0" y="3"/>
                  </a:cubicBezTo>
                  <a:cubicBezTo>
                    <a:pt x="2" y="11"/>
                    <a:pt x="5" y="19"/>
                    <a:pt x="9" y="26"/>
                  </a:cubicBezTo>
                  <a:cubicBezTo>
                    <a:pt x="10" y="28"/>
                    <a:pt x="12" y="26"/>
                    <a:pt x="12" y="2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397" name="Google Shape;5397;p15"/>
            <p:cNvSpPr/>
            <p:nvPr/>
          </p:nvSpPr>
          <p:spPr>
            <a:xfrm>
              <a:off x="1168764" y="6457762"/>
              <a:ext cx="75599" cy="193723"/>
            </a:xfrm>
            <a:custGeom>
              <a:rect b="b" l="l" r="r" t="t"/>
              <a:pathLst>
                <a:path extrusionOk="0" h="44" w="18">
                  <a:moveTo>
                    <a:pt x="16" y="37"/>
                  </a:moveTo>
                  <a:cubicBezTo>
                    <a:pt x="11" y="27"/>
                    <a:pt x="7" y="18"/>
                    <a:pt x="12" y="7"/>
                  </a:cubicBezTo>
                  <a:cubicBezTo>
                    <a:pt x="13" y="3"/>
                    <a:pt x="8" y="0"/>
                    <a:pt x="6" y="4"/>
                  </a:cubicBezTo>
                  <a:cubicBezTo>
                    <a:pt x="0" y="17"/>
                    <a:pt x="2" y="28"/>
                    <a:pt x="10" y="40"/>
                  </a:cubicBezTo>
                  <a:cubicBezTo>
                    <a:pt x="12" y="44"/>
                    <a:pt x="18" y="40"/>
                    <a:pt x="16" y="3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398" name="Google Shape;5398;p15"/>
            <p:cNvSpPr/>
            <p:nvPr/>
          </p:nvSpPr>
          <p:spPr>
            <a:xfrm>
              <a:off x="1438086" y="6514461"/>
              <a:ext cx="42525" cy="141749"/>
            </a:xfrm>
            <a:custGeom>
              <a:rect b="b" l="l" r="r" t="t"/>
              <a:pathLst>
                <a:path extrusionOk="0" h="32" w="10">
                  <a:moveTo>
                    <a:pt x="3" y="4"/>
                  </a:moveTo>
                  <a:cubicBezTo>
                    <a:pt x="0" y="12"/>
                    <a:pt x="0" y="20"/>
                    <a:pt x="3" y="28"/>
                  </a:cubicBezTo>
                  <a:cubicBezTo>
                    <a:pt x="4" y="32"/>
                    <a:pt x="9" y="30"/>
                    <a:pt x="9" y="26"/>
                  </a:cubicBezTo>
                  <a:cubicBezTo>
                    <a:pt x="8" y="20"/>
                    <a:pt x="7" y="13"/>
                    <a:pt x="9" y="6"/>
                  </a:cubicBezTo>
                  <a:cubicBezTo>
                    <a:pt x="10" y="2"/>
                    <a:pt x="4" y="0"/>
                    <a:pt x="3"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399" name="Google Shape;5399;p15"/>
            <p:cNvSpPr/>
            <p:nvPr/>
          </p:nvSpPr>
          <p:spPr>
            <a:xfrm>
              <a:off x="1957832" y="6448312"/>
              <a:ext cx="61424" cy="222073"/>
            </a:xfrm>
            <a:custGeom>
              <a:rect b="b" l="l" r="r" t="t"/>
              <a:pathLst>
                <a:path extrusionOk="0" h="50" w="15">
                  <a:moveTo>
                    <a:pt x="11" y="28"/>
                  </a:moveTo>
                  <a:cubicBezTo>
                    <a:pt x="12" y="21"/>
                    <a:pt x="12" y="13"/>
                    <a:pt x="14" y="7"/>
                  </a:cubicBezTo>
                  <a:cubicBezTo>
                    <a:pt x="15" y="2"/>
                    <a:pt x="8" y="0"/>
                    <a:pt x="7" y="5"/>
                  </a:cubicBezTo>
                  <a:cubicBezTo>
                    <a:pt x="6" y="8"/>
                    <a:pt x="5" y="12"/>
                    <a:pt x="5" y="16"/>
                  </a:cubicBezTo>
                  <a:cubicBezTo>
                    <a:pt x="4" y="16"/>
                    <a:pt x="4" y="16"/>
                    <a:pt x="4" y="17"/>
                  </a:cubicBezTo>
                  <a:cubicBezTo>
                    <a:pt x="1" y="27"/>
                    <a:pt x="0" y="36"/>
                    <a:pt x="5" y="46"/>
                  </a:cubicBezTo>
                  <a:cubicBezTo>
                    <a:pt x="7" y="50"/>
                    <a:pt x="13" y="47"/>
                    <a:pt x="11" y="42"/>
                  </a:cubicBezTo>
                  <a:cubicBezTo>
                    <a:pt x="10" y="39"/>
                    <a:pt x="9" y="35"/>
                    <a:pt x="9" y="31"/>
                  </a:cubicBezTo>
                  <a:cubicBezTo>
                    <a:pt x="10" y="31"/>
                    <a:pt x="11" y="30"/>
                    <a:pt x="11" y="28"/>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400" name="Google Shape;5400;p15"/>
            <p:cNvSpPr/>
            <p:nvPr/>
          </p:nvSpPr>
          <p:spPr>
            <a:xfrm>
              <a:off x="2045244" y="6509736"/>
              <a:ext cx="33075" cy="137024"/>
            </a:xfrm>
            <a:custGeom>
              <a:rect b="b" l="l" r="r" t="t"/>
              <a:pathLst>
                <a:path extrusionOk="0" h="31" w="8">
                  <a:moveTo>
                    <a:pt x="6" y="3"/>
                  </a:moveTo>
                  <a:cubicBezTo>
                    <a:pt x="5" y="0"/>
                    <a:pt x="0" y="1"/>
                    <a:pt x="1" y="4"/>
                  </a:cubicBezTo>
                  <a:cubicBezTo>
                    <a:pt x="3" y="12"/>
                    <a:pt x="3" y="20"/>
                    <a:pt x="3" y="28"/>
                  </a:cubicBezTo>
                  <a:cubicBezTo>
                    <a:pt x="4" y="31"/>
                    <a:pt x="8" y="31"/>
                    <a:pt x="8" y="28"/>
                  </a:cubicBezTo>
                  <a:cubicBezTo>
                    <a:pt x="8" y="20"/>
                    <a:pt x="8" y="11"/>
                    <a:pt x="6"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401" name="Google Shape;5401;p15"/>
            <p:cNvSpPr/>
            <p:nvPr/>
          </p:nvSpPr>
          <p:spPr>
            <a:xfrm>
              <a:off x="2071231" y="6495561"/>
              <a:ext cx="82687" cy="226798"/>
            </a:xfrm>
            <a:custGeom>
              <a:rect b="b" l="l" r="r" t="t"/>
              <a:pathLst>
                <a:path extrusionOk="0" h="51" w="20">
                  <a:moveTo>
                    <a:pt x="18" y="44"/>
                  </a:moveTo>
                  <a:cubicBezTo>
                    <a:pt x="14" y="34"/>
                    <a:pt x="14" y="23"/>
                    <a:pt x="13" y="12"/>
                  </a:cubicBezTo>
                  <a:cubicBezTo>
                    <a:pt x="13" y="12"/>
                    <a:pt x="12" y="12"/>
                    <a:pt x="12" y="12"/>
                  </a:cubicBezTo>
                  <a:cubicBezTo>
                    <a:pt x="12" y="9"/>
                    <a:pt x="12" y="8"/>
                    <a:pt x="12" y="4"/>
                  </a:cubicBezTo>
                  <a:cubicBezTo>
                    <a:pt x="12" y="0"/>
                    <a:pt x="8" y="0"/>
                    <a:pt x="8" y="4"/>
                  </a:cubicBezTo>
                  <a:cubicBezTo>
                    <a:pt x="8" y="8"/>
                    <a:pt x="8" y="9"/>
                    <a:pt x="8" y="11"/>
                  </a:cubicBezTo>
                  <a:cubicBezTo>
                    <a:pt x="8" y="12"/>
                    <a:pt x="7" y="12"/>
                    <a:pt x="7" y="12"/>
                  </a:cubicBezTo>
                  <a:cubicBezTo>
                    <a:pt x="7" y="15"/>
                    <a:pt x="7" y="18"/>
                    <a:pt x="6" y="20"/>
                  </a:cubicBezTo>
                  <a:cubicBezTo>
                    <a:pt x="6" y="20"/>
                    <a:pt x="5" y="20"/>
                    <a:pt x="5" y="21"/>
                  </a:cubicBezTo>
                  <a:cubicBezTo>
                    <a:pt x="3" y="26"/>
                    <a:pt x="2" y="32"/>
                    <a:pt x="1" y="37"/>
                  </a:cubicBezTo>
                  <a:cubicBezTo>
                    <a:pt x="0" y="38"/>
                    <a:pt x="2" y="39"/>
                    <a:pt x="3" y="38"/>
                  </a:cubicBezTo>
                  <a:cubicBezTo>
                    <a:pt x="4" y="33"/>
                    <a:pt x="5" y="28"/>
                    <a:pt x="6" y="23"/>
                  </a:cubicBezTo>
                  <a:cubicBezTo>
                    <a:pt x="6" y="31"/>
                    <a:pt x="7" y="39"/>
                    <a:pt x="10" y="47"/>
                  </a:cubicBezTo>
                  <a:cubicBezTo>
                    <a:pt x="12" y="51"/>
                    <a:pt x="20" y="50"/>
                    <a:pt x="18" y="4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402" name="Google Shape;5402;p15"/>
            <p:cNvSpPr/>
            <p:nvPr/>
          </p:nvSpPr>
          <p:spPr>
            <a:xfrm>
              <a:off x="2175180" y="6604235"/>
              <a:ext cx="23625" cy="122849"/>
            </a:xfrm>
            <a:custGeom>
              <a:rect b="b" l="l" r="r" t="t"/>
              <a:pathLst>
                <a:path extrusionOk="0" h="28" w="6">
                  <a:moveTo>
                    <a:pt x="5" y="3"/>
                  </a:moveTo>
                  <a:cubicBezTo>
                    <a:pt x="5" y="1"/>
                    <a:pt x="1" y="0"/>
                    <a:pt x="1" y="2"/>
                  </a:cubicBezTo>
                  <a:cubicBezTo>
                    <a:pt x="1" y="10"/>
                    <a:pt x="0" y="20"/>
                    <a:pt x="0" y="24"/>
                  </a:cubicBezTo>
                  <a:cubicBezTo>
                    <a:pt x="0" y="28"/>
                    <a:pt x="6" y="28"/>
                    <a:pt x="6" y="24"/>
                  </a:cubicBezTo>
                  <a:cubicBezTo>
                    <a:pt x="6" y="20"/>
                    <a:pt x="6" y="11"/>
                    <a:pt x="5"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403" name="Google Shape;5403;p15"/>
            <p:cNvSpPr/>
            <p:nvPr/>
          </p:nvSpPr>
          <p:spPr>
            <a:xfrm>
              <a:off x="2203530" y="6505011"/>
              <a:ext cx="42525" cy="181911"/>
            </a:xfrm>
            <a:custGeom>
              <a:rect b="b" l="l" r="r" t="t"/>
              <a:pathLst>
                <a:path extrusionOk="0" h="41" w="10">
                  <a:moveTo>
                    <a:pt x="3" y="4"/>
                  </a:moveTo>
                  <a:cubicBezTo>
                    <a:pt x="0" y="14"/>
                    <a:pt x="0" y="25"/>
                    <a:pt x="0" y="35"/>
                  </a:cubicBezTo>
                  <a:cubicBezTo>
                    <a:pt x="0" y="41"/>
                    <a:pt x="8" y="41"/>
                    <a:pt x="8" y="35"/>
                  </a:cubicBezTo>
                  <a:cubicBezTo>
                    <a:pt x="9" y="25"/>
                    <a:pt x="9" y="15"/>
                    <a:pt x="10" y="5"/>
                  </a:cubicBezTo>
                  <a:cubicBezTo>
                    <a:pt x="10" y="1"/>
                    <a:pt x="4" y="0"/>
                    <a:pt x="3"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404" name="Google Shape;5404;p15"/>
            <p:cNvSpPr/>
            <p:nvPr/>
          </p:nvSpPr>
          <p:spPr>
            <a:xfrm>
              <a:off x="2246055" y="6493199"/>
              <a:ext cx="70874" cy="252785"/>
            </a:xfrm>
            <a:custGeom>
              <a:rect b="b" l="l" r="r" t="t"/>
              <a:pathLst>
                <a:path extrusionOk="0" h="57" w="17">
                  <a:moveTo>
                    <a:pt x="7" y="6"/>
                  </a:moveTo>
                  <a:cubicBezTo>
                    <a:pt x="6" y="8"/>
                    <a:pt x="5" y="10"/>
                    <a:pt x="4" y="12"/>
                  </a:cubicBezTo>
                  <a:cubicBezTo>
                    <a:pt x="4" y="11"/>
                    <a:pt x="4" y="11"/>
                    <a:pt x="4" y="11"/>
                  </a:cubicBezTo>
                  <a:cubicBezTo>
                    <a:pt x="4" y="10"/>
                    <a:pt x="1" y="10"/>
                    <a:pt x="1" y="12"/>
                  </a:cubicBezTo>
                  <a:cubicBezTo>
                    <a:pt x="1" y="15"/>
                    <a:pt x="2" y="17"/>
                    <a:pt x="2" y="20"/>
                  </a:cubicBezTo>
                  <a:cubicBezTo>
                    <a:pt x="0" y="31"/>
                    <a:pt x="1" y="44"/>
                    <a:pt x="6" y="54"/>
                  </a:cubicBezTo>
                  <a:cubicBezTo>
                    <a:pt x="7" y="57"/>
                    <a:pt x="12" y="56"/>
                    <a:pt x="12" y="53"/>
                  </a:cubicBezTo>
                  <a:cubicBezTo>
                    <a:pt x="11" y="39"/>
                    <a:pt x="9" y="23"/>
                    <a:pt x="15" y="10"/>
                  </a:cubicBezTo>
                  <a:cubicBezTo>
                    <a:pt x="17" y="5"/>
                    <a:pt x="9" y="0"/>
                    <a:pt x="7" y="6"/>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405" name="Google Shape;5405;p15"/>
            <p:cNvSpPr/>
            <p:nvPr/>
          </p:nvSpPr>
          <p:spPr>
            <a:xfrm>
              <a:off x="2163368" y="6457762"/>
              <a:ext cx="33075" cy="163011"/>
            </a:xfrm>
            <a:custGeom>
              <a:rect b="b" l="l" r="r" t="t"/>
              <a:pathLst>
                <a:path extrusionOk="0" h="37" w="8">
                  <a:moveTo>
                    <a:pt x="0" y="6"/>
                  </a:moveTo>
                  <a:cubicBezTo>
                    <a:pt x="0" y="14"/>
                    <a:pt x="0" y="23"/>
                    <a:pt x="0" y="32"/>
                  </a:cubicBezTo>
                  <a:cubicBezTo>
                    <a:pt x="1" y="37"/>
                    <a:pt x="8" y="37"/>
                    <a:pt x="8" y="32"/>
                  </a:cubicBezTo>
                  <a:cubicBezTo>
                    <a:pt x="8" y="23"/>
                    <a:pt x="8" y="14"/>
                    <a:pt x="8" y="6"/>
                  </a:cubicBezTo>
                  <a:cubicBezTo>
                    <a:pt x="8" y="0"/>
                    <a:pt x="0" y="0"/>
                    <a:pt x="0" y="6"/>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406" name="Google Shape;5406;p15"/>
            <p:cNvSpPr/>
            <p:nvPr/>
          </p:nvSpPr>
          <p:spPr>
            <a:xfrm>
              <a:off x="2305117" y="6493199"/>
              <a:ext cx="61424" cy="177186"/>
            </a:xfrm>
            <a:custGeom>
              <a:rect b="b" l="l" r="r" t="t"/>
              <a:pathLst>
                <a:path extrusionOk="0" h="40" w="15">
                  <a:moveTo>
                    <a:pt x="5" y="5"/>
                  </a:moveTo>
                  <a:cubicBezTo>
                    <a:pt x="0" y="16"/>
                    <a:pt x="0" y="27"/>
                    <a:pt x="4" y="37"/>
                  </a:cubicBezTo>
                  <a:cubicBezTo>
                    <a:pt x="5" y="40"/>
                    <a:pt x="10" y="40"/>
                    <a:pt x="10" y="36"/>
                  </a:cubicBezTo>
                  <a:cubicBezTo>
                    <a:pt x="10" y="28"/>
                    <a:pt x="9" y="18"/>
                    <a:pt x="13" y="10"/>
                  </a:cubicBezTo>
                  <a:cubicBezTo>
                    <a:pt x="15" y="5"/>
                    <a:pt x="7" y="0"/>
                    <a:pt x="5"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407" name="Google Shape;5407;p15"/>
            <p:cNvSpPr/>
            <p:nvPr/>
          </p:nvSpPr>
          <p:spPr>
            <a:xfrm>
              <a:off x="2401978" y="6568798"/>
              <a:ext cx="33075" cy="137024"/>
            </a:xfrm>
            <a:custGeom>
              <a:rect b="b" l="l" r="r" t="t"/>
              <a:pathLst>
                <a:path extrusionOk="0" h="31" w="8">
                  <a:moveTo>
                    <a:pt x="0" y="5"/>
                  </a:moveTo>
                  <a:cubicBezTo>
                    <a:pt x="0" y="13"/>
                    <a:pt x="0" y="20"/>
                    <a:pt x="1" y="28"/>
                  </a:cubicBezTo>
                  <a:cubicBezTo>
                    <a:pt x="2" y="31"/>
                    <a:pt x="7" y="31"/>
                    <a:pt x="7" y="28"/>
                  </a:cubicBezTo>
                  <a:cubicBezTo>
                    <a:pt x="8" y="20"/>
                    <a:pt x="8" y="13"/>
                    <a:pt x="8" y="5"/>
                  </a:cubicBezTo>
                  <a:cubicBezTo>
                    <a:pt x="8" y="0"/>
                    <a:pt x="0" y="0"/>
                    <a:pt x="0"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408" name="Google Shape;5408;p15"/>
            <p:cNvSpPr/>
            <p:nvPr/>
          </p:nvSpPr>
          <p:spPr>
            <a:xfrm>
              <a:off x="2543727" y="6443587"/>
              <a:ext cx="59062" cy="233885"/>
            </a:xfrm>
            <a:custGeom>
              <a:rect b="b" l="l" r="r" t="t"/>
              <a:pathLst>
                <a:path extrusionOk="0" h="53" w="14">
                  <a:moveTo>
                    <a:pt x="11" y="2"/>
                  </a:moveTo>
                  <a:cubicBezTo>
                    <a:pt x="8" y="8"/>
                    <a:pt x="6" y="15"/>
                    <a:pt x="5" y="22"/>
                  </a:cubicBezTo>
                  <a:cubicBezTo>
                    <a:pt x="3" y="21"/>
                    <a:pt x="0" y="22"/>
                    <a:pt x="0" y="25"/>
                  </a:cubicBezTo>
                  <a:cubicBezTo>
                    <a:pt x="0" y="32"/>
                    <a:pt x="2" y="38"/>
                    <a:pt x="4" y="44"/>
                  </a:cubicBezTo>
                  <a:cubicBezTo>
                    <a:pt x="4" y="45"/>
                    <a:pt x="4" y="45"/>
                    <a:pt x="4" y="45"/>
                  </a:cubicBezTo>
                  <a:cubicBezTo>
                    <a:pt x="4" y="46"/>
                    <a:pt x="5" y="47"/>
                    <a:pt x="5" y="47"/>
                  </a:cubicBezTo>
                  <a:cubicBezTo>
                    <a:pt x="6" y="48"/>
                    <a:pt x="7" y="50"/>
                    <a:pt x="8" y="51"/>
                  </a:cubicBezTo>
                  <a:cubicBezTo>
                    <a:pt x="9" y="53"/>
                    <a:pt x="14" y="52"/>
                    <a:pt x="13" y="49"/>
                  </a:cubicBezTo>
                  <a:cubicBezTo>
                    <a:pt x="11" y="43"/>
                    <a:pt x="9" y="38"/>
                    <a:pt x="8" y="33"/>
                  </a:cubicBezTo>
                  <a:cubicBezTo>
                    <a:pt x="9" y="23"/>
                    <a:pt x="10" y="13"/>
                    <a:pt x="13" y="3"/>
                  </a:cubicBezTo>
                  <a:cubicBezTo>
                    <a:pt x="14" y="1"/>
                    <a:pt x="12" y="0"/>
                    <a:pt x="11" y="2"/>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409" name="Google Shape;5409;p15"/>
            <p:cNvSpPr/>
            <p:nvPr/>
          </p:nvSpPr>
          <p:spPr>
            <a:xfrm>
              <a:off x="2614602" y="6443587"/>
              <a:ext cx="66149" cy="207898"/>
            </a:xfrm>
            <a:custGeom>
              <a:rect b="b" l="l" r="r" t="t"/>
              <a:pathLst>
                <a:path extrusionOk="0" h="47" w="16">
                  <a:moveTo>
                    <a:pt x="12" y="2"/>
                  </a:moveTo>
                  <a:cubicBezTo>
                    <a:pt x="3" y="14"/>
                    <a:pt x="0" y="28"/>
                    <a:pt x="0" y="43"/>
                  </a:cubicBezTo>
                  <a:cubicBezTo>
                    <a:pt x="0" y="47"/>
                    <a:pt x="6" y="47"/>
                    <a:pt x="6" y="43"/>
                  </a:cubicBezTo>
                  <a:cubicBezTo>
                    <a:pt x="7" y="29"/>
                    <a:pt x="8" y="16"/>
                    <a:pt x="15" y="3"/>
                  </a:cubicBezTo>
                  <a:cubicBezTo>
                    <a:pt x="16" y="1"/>
                    <a:pt x="13" y="0"/>
                    <a:pt x="12" y="2"/>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410" name="Google Shape;5410;p15"/>
            <p:cNvSpPr/>
            <p:nvPr/>
          </p:nvSpPr>
          <p:spPr>
            <a:xfrm>
              <a:off x="2694926" y="6479024"/>
              <a:ext cx="33075" cy="196086"/>
            </a:xfrm>
            <a:custGeom>
              <a:rect b="b" l="l" r="r" t="t"/>
              <a:pathLst>
                <a:path extrusionOk="0" h="44" w="8">
                  <a:moveTo>
                    <a:pt x="7" y="3"/>
                  </a:moveTo>
                  <a:cubicBezTo>
                    <a:pt x="7" y="0"/>
                    <a:pt x="3" y="0"/>
                    <a:pt x="3" y="3"/>
                  </a:cubicBezTo>
                  <a:cubicBezTo>
                    <a:pt x="2" y="7"/>
                    <a:pt x="2" y="11"/>
                    <a:pt x="2" y="15"/>
                  </a:cubicBezTo>
                  <a:cubicBezTo>
                    <a:pt x="1" y="15"/>
                    <a:pt x="0" y="16"/>
                    <a:pt x="0" y="17"/>
                  </a:cubicBezTo>
                  <a:cubicBezTo>
                    <a:pt x="0" y="22"/>
                    <a:pt x="0" y="28"/>
                    <a:pt x="1" y="33"/>
                  </a:cubicBezTo>
                  <a:cubicBezTo>
                    <a:pt x="1" y="34"/>
                    <a:pt x="1" y="35"/>
                    <a:pt x="2" y="35"/>
                  </a:cubicBezTo>
                  <a:cubicBezTo>
                    <a:pt x="2" y="37"/>
                    <a:pt x="2" y="39"/>
                    <a:pt x="2" y="41"/>
                  </a:cubicBezTo>
                  <a:cubicBezTo>
                    <a:pt x="2" y="44"/>
                    <a:pt x="7" y="44"/>
                    <a:pt x="7" y="41"/>
                  </a:cubicBezTo>
                  <a:cubicBezTo>
                    <a:pt x="8" y="28"/>
                    <a:pt x="7" y="16"/>
                    <a:pt x="7"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411" name="Google Shape;5411;p15"/>
            <p:cNvSpPr/>
            <p:nvPr/>
          </p:nvSpPr>
          <p:spPr>
            <a:xfrm>
              <a:off x="2787063" y="6424687"/>
              <a:ext cx="77962" cy="217348"/>
            </a:xfrm>
            <a:custGeom>
              <a:rect b="b" l="l" r="r" t="t"/>
              <a:pathLst>
                <a:path extrusionOk="0" h="49" w="19">
                  <a:moveTo>
                    <a:pt x="18" y="45"/>
                  </a:moveTo>
                  <a:cubicBezTo>
                    <a:pt x="15" y="36"/>
                    <a:pt x="15" y="27"/>
                    <a:pt x="16" y="18"/>
                  </a:cubicBezTo>
                  <a:cubicBezTo>
                    <a:pt x="17" y="13"/>
                    <a:pt x="11" y="12"/>
                    <a:pt x="10" y="16"/>
                  </a:cubicBezTo>
                  <a:cubicBezTo>
                    <a:pt x="10" y="16"/>
                    <a:pt x="10" y="16"/>
                    <a:pt x="10" y="16"/>
                  </a:cubicBezTo>
                  <a:cubicBezTo>
                    <a:pt x="9" y="16"/>
                    <a:pt x="9" y="16"/>
                    <a:pt x="9" y="16"/>
                  </a:cubicBezTo>
                  <a:cubicBezTo>
                    <a:pt x="9" y="12"/>
                    <a:pt x="10" y="8"/>
                    <a:pt x="10" y="4"/>
                  </a:cubicBezTo>
                  <a:cubicBezTo>
                    <a:pt x="10" y="1"/>
                    <a:pt x="5" y="0"/>
                    <a:pt x="4" y="4"/>
                  </a:cubicBezTo>
                  <a:cubicBezTo>
                    <a:pt x="3" y="12"/>
                    <a:pt x="2" y="21"/>
                    <a:pt x="1" y="30"/>
                  </a:cubicBezTo>
                  <a:cubicBezTo>
                    <a:pt x="1" y="30"/>
                    <a:pt x="0" y="30"/>
                    <a:pt x="0" y="31"/>
                  </a:cubicBezTo>
                  <a:cubicBezTo>
                    <a:pt x="0" y="35"/>
                    <a:pt x="0" y="39"/>
                    <a:pt x="0" y="43"/>
                  </a:cubicBezTo>
                  <a:cubicBezTo>
                    <a:pt x="0" y="44"/>
                    <a:pt x="1" y="44"/>
                    <a:pt x="2" y="44"/>
                  </a:cubicBezTo>
                  <a:cubicBezTo>
                    <a:pt x="2" y="48"/>
                    <a:pt x="8" y="47"/>
                    <a:pt x="9" y="43"/>
                  </a:cubicBezTo>
                  <a:cubicBezTo>
                    <a:pt x="9" y="43"/>
                    <a:pt x="9" y="43"/>
                    <a:pt x="9" y="43"/>
                  </a:cubicBezTo>
                  <a:cubicBezTo>
                    <a:pt x="9" y="44"/>
                    <a:pt x="9" y="44"/>
                    <a:pt x="9" y="45"/>
                  </a:cubicBezTo>
                  <a:cubicBezTo>
                    <a:pt x="9" y="48"/>
                    <a:pt x="12" y="48"/>
                    <a:pt x="13" y="47"/>
                  </a:cubicBezTo>
                  <a:cubicBezTo>
                    <a:pt x="15" y="49"/>
                    <a:pt x="19" y="47"/>
                    <a:pt x="18" y="4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412" name="Google Shape;5412;p15"/>
            <p:cNvSpPr/>
            <p:nvPr/>
          </p:nvSpPr>
          <p:spPr>
            <a:xfrm>
              <a:off x="2940624" y="6495561"/>
              <a:ext cx="25987" cy="144111"/>
            </a:xfrm>
            <a:custGeom>
              <a:rect b="b" l="l" r="r" t="t"/>
              <a:pathLst>
                <a:path extrusionOk="0" h="32" w="6">
                  <a:moveTo>
                    <a:pt x="5" y="3"/>
                  </a:moveTo>
                  <a:cubicBezTo>
                    <a:pt x="5" y="0"/>
                    <a:pt x="0" y="0"/>
                    <a:pt x="0" y="3"/>
                  </a:cubicBezTo>
                  <a:cubicBezTo>
                    <a:pt x="0" y="12"/>
                    <a:pt x="0" y="20"/>
                    <a:pt x="0" y="29"/>
                  </a:cubicBezTo>
                  <a:cubicBezTo>
                    <a:pt x="0" y="32"/>
                    <a:pt x="5" y="32"/>
                    <a:pt x="5" y="29"/>
                  </a:cubicBezTo>
                  <a:cubicBezTo>
                    <a:pt x="6" y="20"/>
                    <a:pt x="5" y="12"/>
                    <a:pt x="5"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413" name="Google Shape;5413;p15"/>
            <p:cNvSpPr/>
            <p:nvPr/>
          </p:nvSpPr>
          <p:spPr>
            <a:xfrm>
              <a:off x="3004411" y="6479024"/>
              <a:ext cx="59062" cy="181911"/>
            </a:xfrm>
            <a:custGeom>
              <a:rect b="b" l="l" r="r" t="t"/>
              <a:pathLst>
                <a:path extrusionOk="0" h="41" w="14">
                  <a:moveTo>
                    <a:pt x="8" y="6"/>
                  </a:moveTo>
                  <a:cubicBezTo>
                    <a:pt x="7" y="5"/>
                    <a:pt x="7" y="5"/>
                    <a:pt x="7" y="4"/>
                  </a:cubicBezTo>
                  <a:cubicBezTo>
                    <a:pt x="6" y="0"/>
                    <a:pt x="0" y="2"/>
                    <a:pt x="1" y="5"/>
                  </a:cubicBezTo>
                  <a:cubicBezTo>
                    <a:pt x="3" y="13"/>
                    <a:pt x="3" y="21"/>
                    <a:pt x="3" y="29"/>
                  </a:cubicBezTo>
                  <a:cubicBezTo>
                    <a:pt x="3" y="31"/>
                    <a:pt x="4" y="32"/>
                    <a:pt x="5" y="32"/>
                  </a:cubicBezTo>
                  <a:cubicBezTo>
                    <a:pt x="5" y="34"/>
                    <a:pt x="5" y="35"/>
                    <a:pt x="6" y="37"/>
                  </a:cubicBezTo>
                  <a:cubicBezTo>
                    <a:pt x="6" y="41"/>
                    <a:pt x="10" y="41"/>
                    <a:pt x="11" y="37"/>
                  </a:cubicBezTo>
                  <a:cubicBezTo>
                    <a:pt x="12" y="28"/>
                    <a:pt x="12" y="19"/>
                    <a:pt x="14" y="10"/>
                  </a:cubicBezTo>
                  <a:cubicBezTo>
                    <a:pt x="14" y="6"/>
                    <a:pt x="10" y="4"/>
                    <a:pt x="8" y="6"/>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414" name="Google Shape;5414;p15"/>
            <p:cNvSpPr/>
            <p:nvPr/>
          </p:nvSpPr>
          <p:spPr>
            <a:xfrm>
              <a:off x="3080010" y="6474299"/>
              <a:ext cx="61424" cy="231523"/>
            </a:xfrm>
            <a:custGeom>
              <a:rect b="b" l="l" r="r" t="t"/>
              <a:pathLst>
                <a:path extrusionOk="0" h="52" w="15">
                  <a:moveTo>
                    <a:pt x="7" y="5"/>
                  </a:moveTo>
                  <a:cubicBezTo>
                    <a:pt x="6" y="7"/>
                    <a:pt x="6" y="9"/>
                    <a:pt x="6" y="12"/>
                  </a:cubicBezTo>
                  <a:cubicBezTo>
                    <a:pt x="4" y="11"/>
                    <a:pt x="2" y="12"/>
                    <a:pt x="2" y="14"/>
                  </a:cubicBezTo>
                  <a:cubicBezTo>
                    <a:pt x="2" y="17"/>
                    <a:pt x="3" y="21"/>
                    <a:pt x="1" y="23"/>
                  </a:cubicBezTo>
                  <a:cubicBezTo>
                    <a:pt x="0" y="25"/>
                    <a:pt x="2" y="26"/>
                    <a:pt x="3" y="25"/>
                  </a:cubicBezTo>
                  <a:cubicBezTo>
                    <a:pt x="2" y="33"/>
                    <a:pt x="2" y="41"/>
                    <a:pt x="4" y="49"/>
                  </a:cubicBezTo>
                  <a:cubicBezTo>
                    <a:pt x="4" y="52"/>
                    <a:pt x="9" y="52"/>
                    <a:pt x="9" y="49"/>
                  </a:cubicBezTo>
                  <a:cubicBezTo>
                    <a:pt x="12" y="35"/>
                    <a:pt x="13" y="20"/>
                    <a:pt x="14" y="6"/>
                  </a:cubicBezTo>
                  <a:cubicBezTo>
                    <a:pt x="15" y="1"/>
                    <a:pt x="7" y="0"/>
                    <a:pt x="7"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415" name="Google Shape;5415;p15"/>
            <p:cNvSpPr/>
            <p:nvPr/>
          </p:nvSpPr>
          <p:spPr>
            <a:xfrm>
              <a:off x="2886287" y="6495561"/>
              <a:ext cx="49612" cy="205536"/>
            </a:xfrm>
            <a:custGeom>
              <a:rect b="b" l="l" r="r" t="t"/>
              <a:pathLst>
                <a:path extrusionOk="0" h="46" w="12">
                  <a:moveTo>
                    <a:pt x="8" y="7"/>
                  </a:moveTo>
                  <a:cubicBezTo>
                    <a:pt x="8" y="5"/>
                    <a:pt x="8" y="4"/>
                    <a:pt x="7" y="2"/>
                  </a:cubicBezTo>
                  <a:cubicBezTo>
                    <a:pt x="7" y="0"/>
                    <a:pt x="3" y="1"/>
                    <a:pt x="4" y="3"/>
                  </a:cubicBezTo>
                  <a:cubicBezTo>
                    <a:pt x="4" y="5"/>
                    <a:pt x="4" y="6"/>
                    <a:pt x="5" y="7"/>
                  </a:cubicBezTo>
                  <a:cubicBezTo>
                    <a:pt x="4" y="8"/>
                    <a:pt x="4" y="9"/>
                    <a:pt x="3" y="10"/>
                  </a:cubicBezTo>
                  <a:cubicBezTo>
                    <a:pt x="1" y="21"/>
                    <a:pt x="0" y="32"/>
                    <a:pt x="4" y="42"/>
                  </a:cubicBezTo>
                  <a:cubicBezTo>
                    <a:pt x="5" y="46"/>
                    <a:pt x="11" y="46"/>
                    <a:pt x="11" y="41"/>
                  </a:cubicBezTo>
                  <a:cubicBezTo>
                    <a:pt x="11" y="37"/>
                    <a:pt x="11" y="33"/>
                    <a:pt x="11" y="28"/>
                  </a:cubicBezTo>
                  <a:cubicBezTo>
                    <a:pt x="11" y="28"/>
                    <a:pt x="11" y="28"/>
                    <a:pt x="11" y="27"/>
                  </a:cubicBezTo>
                  <a:cubicBezTo>
                    <a:pt x="11" y="25"/>
                    <a:pt x="11" y="23"/>
                    <a:pt x="11" y="21"/>
                  </a:cubicBezTo>
                  <a:cubicBezTo>
                    <a:pt x="11" y="18"/>
                    <a:pt x="11" y="15"/>
                    <a:pt x="12" y="12"/>
                  </a:cubicBezTo>
                  <a:cubicBezTo>
                    <a:pt x="12" y="9"/>
                    <a:pt x="10" y="7"/>
                    <a:pt x="8" y="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416" name="Google Shape;5416;p15"/>
            <p:cNvSpPr/>
            <p:nvPr/>
          </p:nvSpPr>
          <p:spPr>
            <a:xfrm>
              <a:off x="2489390" y="6505011"/>
              <a:ext cx="54337" cy="125211"/>
            </a:xfrm>
            <a:custGeom>
              <a:rect b="b" l="l" r="r" t="t"/>
              <a:pathLst>
                <a:path extrusionOk="0" h="28" w="13">
                  <a:moveTo>
                    <a:pt x="12" y="24"/>
                  </a:moveTo>
                  <a:cubicBezTo>
                    <a:pt x="9" y="17"/>
                    <a:pt x="6" y="10"/>
                    <a:pt x="4" y="2"/>
                  </a:cubicBezTo>
                  <a:cubicBezTo>
                    <a:pt x="4" y="0"/>
                    <a:pt x="0" y="1"/>
                    <a:pt x="1" y="3"/>
                  </a:cubicBezTo>
                  <a:cubicBezTo>
                    <a:pt x="3" y="11"/>
                    <a:pt x="6" y="19"/>
                    <a:pt x="9" y="26"/>
                  </a:cubicBezTo>
                  <a:cubicBezTo>
                    <a:pt x="10" y="28"/>
                    <a:pt x="13" y="26"/>
                    <a:pt x="12" y="2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417" name="Google Shape;5417;p15"/>
            <p:cNvSpPr/>
            <p:nvPr/>
          </p:nvSpPr>
          <p:spPr>
            <a:xfrm>
              <a:off x="2383078" y="6457762"/>
              <a:ext cx="75599" cy="193723"/>
            </a:xfrm>
            <a:custGeom>
              <a:rect b="b" l="l" r="r" t="t"/>
              <a:pathLst>
                <a:path extrusionOk="0" h="44" w="18">
                  <a:moveTo>
                    <a:pt x="16" y="37"/>
                  </a:moveTo>
                  <a:cubicBezTo>
                    <a:pt x="11" y="27"/>
                    <a:pt x="8" y="18"/>
                    <a:pt x="12" y="7"/>
                  </a:cubicBezTo>
                  <a:cubicBezTo>
                    <a:pt x="14" y="3"/>
                    <a:pt x="8" y="0"/>
                    <a:pt x="6" y="4"/>
                  </a:cubicBezTo>
                  <a:cubicBezTo>
                    <a:pt x="0" y="17"/>
                    <a:pt x="3" y="28"/>
                    <a:pt x="10" y="40"/>
                  </a:cubicBezTo>
                  <a:cubicBezTo>
                    <a:pt x="13" y="44"/>
                    <a:pt x="18" y="40"/>
                    <a:pt x="16" y="3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418" name="Google Shape;5418;p15"/>
            <p:cNvSpPr/>
            <p:nvPr/>
          </p:nvSpPr>
          <p:spPr>
            <a:xfrm>
              <a:off x="2657126" y="6514461"/>
              <a:ext cx="40162" cy="141749"/>
            </a:xfrm>
            <a:custGeom>
              <a:rect b="b" l="l" r="r" t="t"/>
              <a:pathLst>
                <a:path extrusionOk="0" h="32" w="10">
                  <a:moveTo>
                    <a:pt x="2" y="4"/>
                  </a:moveTo>
                  <a:cubicBezTo>
                    <a:pt x="0" y="12"/>
                    <a:pt x="0" y="20"/>
                    <a:pt x="2" y="28"/>
                  </a:cubicBezTo>
                  <a:cubicBezTo>
                    <a:pt x="4" y="32"/>
                    <a:pt x="9" y="30"/>
                    <a:pt x="9" y="26"/>
                  </a:cubicBezTo>
                  <a:cubicBezTo>
                    <a:pt x="7" y="20"/>
                    <a:pt x="7" y="13"/>
                    <a:pt x="9" y="6"/>
                  </a:cubicBezTo>
                  <a:cubicBezTo>
                    <a:pt x="10" y="2"/>
                    <a:pt x="4" y="0"/>
                    <a:pt x="2"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419" name="Google Shape;5419;p15"/>
            <p:cNvSpPr/>
            <p:nvPr/>
          </p:nvSpPr>
          <p:spPr>
            <a:xfrm>
              <a:off x="3174509" y="6448312"/>
              <a:ext cx="63787" cy="222073"/>
            </a:xfrm>
            <a:custGeom>
              <a:rect b="b" l="l" r="r" t="t"/>
              <a:pathLst>
                <a:path extrusionOk="0" h="50" w="15">
                  <a:moveTo>
                    <a:pt x="11" y="28"/>
                  </a:moveTo>
                  <a:cubicBezTo>
                    <a:pt x="11" y="21"/>
                    <a:pt x="11" y="13"/>
                    <a:pt x="13" y="7"/>
                  </a:cubicBezTo>
                  <a:cubicBezTo>
                    <a:pt x="15" y="2"/>
                    <a:pt x="8" y="0"/>
                    <a:pt x="6" y="5"/>
                  </a:cubicBezTo>
                  <a:cubicBezTo>
                    <a:pt x="5" y="8"/>
                    <a:pt x="5" y="12"/>
                    <a:pt x="5" y="16"/>
                  </a:cubicBezTo>
                  <a:cubicBezTo>
                    <a:pt x="4" y="16"/>
                    <a:pt x="4" y="16"/>
                    <a:pt x="3" y="17"/>
                  </a:cubicBezTo>
                  <a:cubicBezTo>
                    <a:pt x="0" y="27"/>
                    <a:pt x="0" y="36"/>
                    <a:pt x="5" y="46"/>
                  </a:cubicBezTo>
                  <a:cubicBezTo>
                    <a:pt x="7" y="50"/>
                    <a:pt x="13" y="47"/>
                    <a:pt x="11" y="42"/>
                  </a:cubicBezTo>
                  <a:cubicBezTo>
                    <a:pt x="9" y="39"/>
                    <a:pt x="9" y="35"/>
                    <a:pt x="8" y="31"/>
                  </a:cubicBezTo>
                  <a:cubicBezTo>
                    <a:pt x="10" y="31"/>
                    <a:pt x="11" y="30"/>
                    <a:pt x="11" y="28"/>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420" name="Google Shape;5420;p15"/>
            <p:cNvSpPr/>
            <p:nvPr/>
          </p:nvSpPr>
          <p:spPr>
            <a:xfrm>
              <a:off x="3264284" y="6509736"/>
              <a:ext cx="33075" cy="137024"/>
            </a:xfrm>
            <a:custGeom>
              <a:rect b="b" l="l" r="r" t="t"/>
              <a:pathLst>
                <a:path extrusionOk="0" h="31" w="8">
                  <a:moveTo>
                    <a:pt x="6" y="3"/>
                  </a:moveTo>
                  <a:cubicBezTo>
                    <a:pt x="5" y="0"/>
                    <a:pt x="0" y="1"/>
                    <a:pt x="1" y="4"/>
                  </a:cubicBezTo>
                  <a:cubicBezTo>
                    <a:pt x="3" y="12"/>
                    <a:pt x="3" y="20"/>
                    <a:pt x="3" y="28"/>
                  </a:cubicBezTo>
                  <a:cubicBezTo>
                    <a:pt x="3" y="31"/>
                    <a:pt x="7" y="31"/>
                    <a:pt x="7" y="28"/>
                  </a:cubicBezTo>
                  <a:cubicBezTo>
                    <a:pt x="8" y="20"/>
                    <a:pt x="8" y="11"/>
                    <a:pt x="6"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421" name="Google Shape;5421;p15"/>
            <p:cNvSpPr/>
            <p:nvPr/>
          </p:nvSpPr>
          <p:spPr>
            <a:xfrm>
              <a:off x="3287908" y="6495561"/>
              <a:ext cx="80324" cy="226798"/>
            </a:xfrm>
            <a:custGeom>
              <a:rect b="b" l="l" r="r" t="t"/>
              <a:pathLst>
                <a:path extrusionOk="0" h="51" w="19">
                  <a:moveTo>
                    <a:pt x="17" y="44"/>
                  </a:moveTo>
                  <a:cubicBezTo>
                    <a:pt x="14" y="34"/>
                    <a:pt x="14" y="23"/>
                    <a:pt x="12" y="12"/>
                  </a:cubicBezTo>
                  <a:cubicBezTo>
                    <a:pt x="12" y="12"/>
                    <a:pt x="12" y="12"/>
                    <a:pt x="12" y="12"/>
                  </a:cubicBezTo>
                  <a:cubicBezTo>
                    <a:pt x="12" y="9"/>
                    <a:pt x="12" y="8"/>
                    <a:pt x="12" y="4"/>
                  </a:cubicBezTo>
                  <a:cubicBezTo>
                    <a:pt x="12" y="0"/>
                    <a:pt x="7" y="0"/>
                    <a:pt x="7" y="4"/>
                  </a:cubicBezTo>
                  <a:cubicBezTo>
                    <a:pt x="7" y="8"/>
                    <a:pt x="7" y="9"/>
                    <a:pt x="8" y="11"/>
                  </a:cubicBezTo>
                  <a:cubicBezTo>
                    <a:pt x="7" y="12"/>
                    <a:pt x="7" y="12"/>
                    <a:pt x="7" y="12"/>
                  </a:cubicBezTo>
                  <a:cubicBezTo>
                    <a:pt x="6" y="15"/>
                    <a:pt x="6" y="18"/>
                    <a:pt x="6" y="20"/>
                  </a:cubicBezTo>
                  <a:cubicBezTo>
                    <a:pt x="5" y="20"/>
                    <a:pt x="5" y="20"/>
                    <a:pt x="4" y="21"/>
                  </a:cubicBezTo>
                  <a:cubicBezTo>
                    <a:pt x="3" y="26"/>
                    <a:pt x="2" y="32"/>
                    <a:pt x="0" y="37"/>
                  </a:cubicBezTo>
                  <a:cubicBezTo>
                    <a:pt x="0" y="38"/>
                    <a:pt x="2" y="39"/>
                    <a:pt x="2" y="38"/>
                  </a:cubicBezTo>
                  <a:cubicBezTo>
                    <a:pt x="4" y="33"/>
                    <a:pt x="5" y="28"/>
                    <a:pt x="6" y="23"/>
                  </a:cubicBezTo>
                  <a:cubicBezTo>
                    <a:pt x="6" y="31"/>
                    <a:pt x="7" y="39"/>
                    <a:pt x="10" y="47"/>
                  </a:cubicBezTo>
                  <a:cubicBezTo>
                    <a:pt x="12" y="51"/>
                    <a:pt x="19" y="50"/>
                    <a:pt x="17" y="4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422" name="Google Shape;5422;p15"/>
            <p:cNvSpPr/>
            <p:nvPr/>
          </p:nvSpPr>
          <p:spPr>
            <a:xfrm>
              <a:off x="3394220" y="6604235"/>
              <a:ext cx="23625" cy="122849"/>
            </a:xfrm>
            <a:custGeom>
              <a:rect b="b" l="l" r="r" t="t"/>
              <a:pathLst>
                <a:path extrusionOk="0" h="28" w="6">
                  <a:moveTo>
                    <a:pt x="5" y="3"/>
                  </a:moveTo>
                  <a:cubicBezTo>
                    <a:pt x="5" y="1"/>
                    <a:pt x="1" y="0"/>
                    <a:pt x="1" y="2"/>
                  </a:cubicBezTo>
                  <a:cubicBezTo>
                    <a:pt x="0" y="10"/>
                    <a:pt x="0" y="20"/>
                    <a:pt x="0" y="24"/>
                  </a:cubicBezTo>
                  <a:cubicBezTo>
                    <a:pt x="0" y="28"/>
                    <a:pt x="6" y="28"/>
                    <a:pt x="6" y="24"/>
                  </a:cubicBezTo>
                  <a:cubicBezTo>
                    <a:pt x="6" y="20"/>
                    <a:pt x="5" y="11"/>
                    <a:pt x="5"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423" name="Google Shape;5423;p15"/>
            <p:cNvSpPr/>
            <p:nvPr/>
          </p:nvSpPr>
          <p:spPr>
            <a:xfrm>
              <a:off x="3422570" y="6505011"/>
              <a:ext cx="42525" cy="181911"/>
            </a:xfrm>
            <a:custGeom>
              <a:rect b="b" l="l" r="r" t="t"/>
              <a:pathLst>
                <a:path extrusionOk="0" h="41" w="10">
                  <a:moveTo>
                    <a:pt x="3" y="4"/>
                  </a:moveTo>
                  <a:cubicBezTo>
                    <a:pt x="0" y="14"/>
                    <a:pt x="0" y="25"/>
                    <a:pt x="0" y="35"/>
                  </a:cubicBezTo>
                  <a:cubicBezTo>
                    <a:pt x="0" y="41"/>
                    <a:pt x="8" y="41"/>
                    <a:pt x="8" y="35"/>
                  </a:cubicBezTo>
                  <a:cubicBezTo>
                    <a:pt x="8" y="25"/>
                    <a:pt x="8" y="15"/>
                    <a:pt x="9" y="5"/>
                  </a:cubicBezTo>
                  <a:cubicBezTo>
                    <a:pt x="10" y="1"/>
                    <a:pt x="4" y="0"/>
                    <a:pt x="3"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424" name="Google Shape;5424;p15"/>
            <p:cNvSpPr/>
            <p:nvPr/>
          </p:nvSpPr>
          <p:spPr>
            <a:xfrm>
              <a:off x="3460369" y="6493199"/>
              <a:ext cx="70874" cy="252785"/>
            </a:xfrm>
            <a:custGeom>
              <a:rect b="b" l="l" r="r" t="t"/>
              <a:pathLst>
                <a:path extrusionOk="0" h="57" w="17">
                  <a:moveTo>
                    <a:pt x="7" y="6"/>
                  </a:moveTo>
                  <a:cubicBezTo>
                    <a:pt x="6" y="8"/>
                    <a:pt x="6" y="10"/>
                    <a:pt x="5" y="12"/>
                  </a:cubicBezTo>
                  <a:cubicBezTo>
                    <a:pt x="5" y="11"/>
                    <a:pt x="5" y="11"/>
                    <a:pt x="5" y="11"/>
                  </a:cubicBezTo>
                  <a:cubicBezTo>
                    <a:pt x="4" y="10"/>
                    <a:pt x="1" y="10"/>
                    <a:pt x="2" y="12"/>
                  </a:cubicBezTo>
                  <a:cubicBezTo>
                    <a:pt x="2" y="15"/>
                    <a:pt x="2" y="17"/>
                    <a:pt x="3" y="20"/>
                  </a:cubicBezTo>
                  <a:cubicBezTo>
                    <a:pt x="0" y="31"/>
                    <a:pt x="1" y="44"/>
                    <a:pt x="7" y="54"/>
                  </a:cubicBezTo>
                  <a:cubicBezTo>
                    <a:pt x="8" y="57"/>
                    <a:pt x="13" y="56"/>
                    <a:pt x="12" y="53"/>
                  </a:cubicBezTo>
                  <a:cubicBezTo>
                    <a:pt x="12" y="39"/>
                    <a:pt x="9" y="23"/>
                    <a:pt x="15" y="10"/>
                  </a:cubicBezTo>
                  <a:cubicBezTo>
                    <a:pt x="17" y="5"/>
                    <a:pt x="10" y="0"/>
                    <a:pt x="7" y="6"/>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425" name="Google Shape;5425;p15"/>
            <p:cNvSpPr/>
            <p:nvPr/>
          </p:nvSpPr>
          <p:spPr>
            <a:xfrm>
              <a:off x="3380045" y="6457762"/>
              <a:ext cx="35437" cy="163011"/>
            </a:xfrm>
            <a:custGeom>
              <a:rect b="b" l="l" r="r" t="t"/>
              <a:pathLst>
                <a:path extrusionOk="0" h="37" w="8">
                  <a:moveTo>
                    <a:pt x="0" y="6"/>
                  </a:moveTo>
                  <a:cubicBezTo>
                    <a:pt x="0" y="14"/>
                    <a:pt x="0" y="23"/>
                    <a:pt x="0" y="32"/>
                  </a:cubicBezTo>
                  <a:cubicBezTo>
                    <a:pt x="0" y="37"/>
                    <a:pt x="7" y="37"/>
                    <a:pt x="8" y="32"/>
                  </a:cubicBezTo>
                  <a:cubicBezTo>
                    <a:pt x="8" y="23"/>
                    <a:pt x="8" y="14"/>
                    <a:pt x="8" y="6"/>
                  </a:cubicBezTo>
                  <a:cubicBezTo>
                    <a:pt x="8" y="0"/>
                    <a:pt x="0" y="0"/>
                    <a:pt x="0" y="6"/>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426" name="Google Shape;5426;p15"/>
            <p:cNvSpPr/>
            <p:nvPr/>
          </p:nvSpPr>
          <p:spPr>
            <a:xfrm>
              <a:off x="3524156" y="6493199"/>
              <a:ext cx="61424" cy="177186"/>
            </a:xfrm>
            <a:custGeom>
              <a:rect b="b" l="l" r="r" t="t"/>
              <a:pathLst>
                <a:path extrusionOk="0" h="40" w="15">
                  <a:moveTo>
                    <a:pt x="5" y="5"/>
                  </a:moveTo>
                  <a:cubicBezTo>
                    <a:pt x="0" y="16"/>
                    <a:pt x="0" y="27"/>
                    <a:pt x="4" y="37"/>
                  </a:cubicBezTo>
                  <a:cubicBezTo>
                    <a:pt x="5" y="40"/>
                    <a:pt x="10" y="40"/>
                    <a:pt x="10" y="36"/>
                  </a:cubicBezTo>
                  <a:cubicBezTo>
                    <a:pt x="9" y="28"/>
                    <a:pt x="9" y="18"/>
                    <a:pt x="13" y="10"/>
                  </a:cubicBezTo>
                  <a:cubicBezTo>
                    <a:pt x="15" y="5"/>
                    <a:pt x="7" y="0"/>
                    <a:pt x="5"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427" name="Google Shape;5427;p15"/>
            <p:cNvSpPr/>
            <p:nvPr/>
          </p:nvSpPr>
          <p:spPr>
            <a:xfrm>
              <a:off x="3618656" y="6568798"/>
              <a:ext cx="35437" cy="137024"/>
            </a:xfrm>
            <a:custGeom>
              <a:rect b="b" l="l" r="r" t="t"/>
              <a:pathLst>
                <a:path extrusionOk="0" h="31" w="8">
                  <a:moveTo>
                    <a:pt x="0" y="5"/>
                  </a:moveTo>
                  <a:cubicBezTo>
                    <a:pt x="0" y="13"/>
                    <a:pt x="0" y="20"/>
                    <a:pt x="1" y="28"/>
                  </a:cubicBezTo>
                  <a:cubicBezTo>
                    <a:pt x="1" y="31"/>
                    <a:pt x="6" y="31"/>
                    <a:pt x="7" y="28"/>
                  </a:cubicBezTo>
                  <a:cubicBezTo>
                    <a:pt x="8" y="20"/>
                    <a:pt x="8" y="13"/>
                    <a:pt x="8" y="5"/>
                  </a:cubicBezTo>
                  <a:cubicBezTo>
                    <a:pt x="8" y="0"/>
                    <a:pt x="0" y="0"/>
                    <a:pt x="0"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428" name="Google Shape;5428;p15"/>
            <p:cNvSpPr/>
            <p:nvPr/>
          </p:nvSpPr>
          <p:spPr>
            <a:xfrm>
              <a:off x="3762767" y="6443587"/>
              <a:ext cx="56700" cy="233885"/>
            </a:xfrm>
            <a:custGeom>
              <a:rect b="b" l="l" r="r" t="t"/>
              <a:pathLst>
                <a:path extrusionOk="0" h="53" w="14">
                  <a:moveTo>
                    <a:pt x="10" y="2"/>
                  </a:moveTo>
                  <a:cubicBezTo>
                    <a:pt x="8" y="8"/>
                    <a:pt x="6" y="15"/>
                    <a:pt x="5" y="22"/>
                  </a:cubicBezTo>
                  <a:cubicBezTo>
                    <a:pt x="3" y="21"/>
                    <a:pt x="0" y="22"/>
                    <a:pt x="0" y="25"/>
                  </a:cubicBezTo>
                  <a:cubicBezTo>
                    <a:pt x="0" y="32"/>
                    <a:pt x="1" y="38"/>
                    <a:pt x="4" y="44"/>
                  </a:cubicBezTo>
                  <a:cubicBezTo>
                    <a:pt x="4" y="45"/>
                    <a:pt x="4" y="45"/>
                    <a:pt x="4" y="45"/>
                  </a:cubicBezTo>
                  <a:cubicBezTo>
                    <a:pt x="4" y="46"/>
                    <a:pt x="4" y="47"/>
                    <a:pt x="5" y="47"/>
                  </a:cubicBezTo>
                  <a:cubicBezTo>
                    <a:pt x="6" y="48"/>
                    <a:pt x="6" y="50"/>
                    <a:pt x="7" y="51"/>
                  </a:cubicBezTo>
                  <a:cubicBezTo>
                    <a:pt x="9" y="53"/>
                    <a:pt x="13" y="52"/>
                    <a:pt x="12" y="49"/>
                  </a:cubicBezTo>
                  <a:cubicBezTo>
                    <a:pt x="11" y="43"/>
                    <a:pt x="9" y="38"/>
                    <a:pt x="8" y="33"/>
                  </a:cubicBezTo>
                  <a:cubicBezTo>
                    <a:pt x="9" y="23"/>
                    <a:pt x="10" y="13"/>
                    <a:pt x="13" y="3"/>
                  </a:cubicBezTo>
                  <a:cubicBezTo>
                    <a:pt x="14" y="1"/>
                    <a:pt x="11" y="0"/>
                    <a:pt x="10" y="2"/>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429" name="Google Shape;5429;p15"/>
            <p:cNvSpPr/>
            <p:nvPr/>
          </p:nvSpPr>
          <p:spPr>
            <a:xfrm>
              <a:off x="3828916" y="6443587"/>
              <a:ext cx="70874" cy="207898"/>
            </a:xfrm>
            <a:custGeom>
              <a:rect b="b" l="l" r="r" t="t"/>
              <a:pathLst>
                <a:path extrusionOk="0" h="47" w="17">
                  <a:moveTo>
                    <a:pt x="12" y="2"/>
                  </a:moveTo>
                  <a:cubicBezTo>
                    <a:pt x="4" y="14"/>
                    <a:pt x="0" y="28"/>
                    <a:pt x="1" y="43"/>
                  </a:cubicBezTo>
                  <a:cubicBezTo>
                    <a:pt x="1" y="47"/>
                    <a:pt x="7" y="47"/>
                    <a:pt x="7" y="43"/>
                  </a:cubicBezTo>
                  <a:cubicBezTo>
                    <a:pt x="8" y="29"/>
                    <a:pt x="9" y="16"/>
                    <a:pt x="16" y="3"/>
                  </a:cubicBezTo>
                  <a:cubicBezTo>
                    <a:pt x="17" y="1"/>
                    <a:pt x="14" y="0"/>
                    <a:pt x="12" y="2"/>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430" name="Google Shape;5430;p15"/>
            <p:cNvSpPr/>
            <p:nvPr/>
          </p:nvSpPr>
          <p:spPr>
            <a:xfrm>
              <a:off x="3911603" y="6479024"/>
              <a:ext cx="35437" cy="196086"/>
            </a:xfrm>
            <a:custGeom>
              <a:rect b="b" l="l" r="r" t="t"/>
              <a:pathLst>
                <a:path extrusionOk="0" h="44" w="8">
                  <a:moveTo>
                    <a:pt x="6" y="3"/>
                  </a:moveTo>
                  <a:cubicBezTo>
                    <a:pt x="6" y="0"/>
                    <a:pt x="2" y="0"/>
                    <a:pt x="2" y="3"/>
                  </a:cubicBezTo>
                  <a:cubicBezTo>
                    <a:pt x="2" y="7"/>
                    <a:pt x="2" y="11"/>
                    <a:pt x="2" y="15"/>
                  </a:cubicBezTo>
                  <a:cubicBezTo>
                    <a:pt x="1" y="15"/>
                    <a:pt x="0" y="16"/>
                    <a:pt x="0" y="17"/>
                  </a:cubicBezTo>
                  <a:cubicBezTo>
                    <a:pt x="0" y="22"/>
                    <a:pt x="0" y="28"/>
                    <a:pt x="0" y="33"/>
                  </a:cubicBezTo>
                  <a:cubicBezTo>
                    <a:pt x="0" y="34"/>
                    <a:pt x="1" y="35"/>
                    <a:pt x="2" y="35"/>
                  </a:cubicBezTo>
                  <a:cubicBezTo>
                    <a:pt x="2" y="37"/>
                    <a:pt x="2" y="39"/>
                    <a:pt x="2" y="41"/>
                  </a:cubicBezTo>
                  <a:cubicBezTo>
                    <a:pt x="2" y="44"/>
                    <a:pt x="6" y="44"/>
                    <a:pt x="7" y="41"/>
                  </a:cubicBezTo>
                  <a:cubicBezTo>
                    <a:pt x="8" y="28"/>
                    <a:pt x="7" y="16"/>
                    <a:pt x="6"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431" name="Google Shape;5431;p15"/>
            <p:cNvSpPr/>
            <p:nvPr/>
          </p:nvSpPr>
          <p:spPr>
            <a:xfrm>
              <a:off x="4003740" y="6424687"/>
              <a:ext cx="75599" cy="217348"/>
            </a:xfrm>
            <a:custGeom>
              <a:rect b="b" l="l" r="r" t="t"/>
              <a:pathLst>
                <a:path extrusionOk="0" h="49" w="18">
                  <a:moveTo>
                    <a:pt x="17" y="45"/>
                  </a:moveTo>
                  <a:cubicBezTo>
                    <a:pt x="14" y="36"/>
                    <a:pt x="14" y="27"/>
                    <a:pt x="16" y="18"/>
                  </a:cubicBezTo>
                  <a:cubicBezTo>
                    <a:pt x="17" y="13"/>
                    <a:pt x="11" y="12"/>
                    <a:pt x="10" y="16"/>
                  </a:cubicBezTo>
                  <a:cubicBezTo>
                    <a:pt x="10" y="16"/>
                    <a:pt x="10" y="16"/>
                    <a:pt x="10" y="16"/>
                  </a:cubicBezTo>
                  <a:cubicBezTo>
                    <a:pt x="9" y="16"/>
                    <a:pt x="9" y="16"/>
                    <a:pt x="9" y="16"/>
                  </a:cubicBezTo>
                  <a:cubicBezTo>
                    <a:pt x="9" y="12"/>
                    <a:pt x="9" y="8"/>
                    <a:pt x="10" y="4"/>
                  </a:cubicBezTo>
                  <a:cubicBezTo>
                    <a:pt x="10" y="1"/>
                    <a:pt x="5" y="0"/>
                    <a:pt x="4" y="4"/>
                  </a:cubicBezTo>
                  <a:cubicBezTo>
                    <a:pt x="2" y="12"/>
                    <a:pt x="1" y="21"/>
                    <a:pt x="1" y="30"/>
                  </a:cubicBezTo>
                  <a:cubicBezTo>
                    <a:pt x="0" y="30"/>
                    <a:pt x="0" y="30"/>
                    <a:pt x="0" y="31"/>
                  </a:cubicBezTo>
                  <a:cubicBezTo>
                    <a:pt x="0" y="35"/>
                    <a:pt x="0" y="39"/>
                    <a:pt x="0" y="43"/>
                  </a:cubicBezTo>
                  <a:cubicBezTo>
                    <a:pt x="0" y="44"/>
                    <a:pt x="1" y="44"/>
                    <a:pt x="1" y="44"/>
                  </a:cubicBezTo>
                  <a:cubicBezTo>
                    <a:pt x="2" y="48"/>
                    <a:pt x="8" y="47"/>
                    <a:pt x="8" y="43"/>
                  </a:cubicBezTo>
                  <a:cubicBezTo>
                    <a:pt x="8" y="43"/>
                    <a:pt x="8" y="43"/>
                    <a:pt x="8" y="43"/>
                  </a:cubicBezTo>
                  <a:cubicBezTo>
                    <a:pt x="8" y="44"/>
                    <a:pt x="8" y="44"/>
                    <a:pt x="8" y="45"/>
                  </a:cubicBezTo>
                  <a:cubicBezTo>
                    <a:pt x="9" y="48"/>
                    <a:pt x="12" y="48"/>
                    <a:pt x="13" y="47"/>
                  </a:cubicBezTo>
                  <a:cubicBezTo>
                    <a:pt x="14" y="49"/>
                    <a:pt x="18" y="47"/>
                    <a:pt x="17" y="4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432" name="Google Shape;5432;p15"/>
            <p:cNvSpPr/>
            <p:nvPr/>
          </p:nvSpPr>
          <p:spPr>
            <a:xfrm>
              <a:off x="4159664" y="6495561"/>
              <a:ext cx="21262" cy="144111"/>
            </a:xfrm>
            <a:custGeom>
              <a:rect b="b" l="l" r="r" t="t"/>
              <a:pathLst>
                <a:path extrusionOk="0" h="32" w="5">
                  <a:moveTo>
                    <a:pt x="5" y="3"/>
                  </a:moveTo>
                  <a:cubicBezTo>
                    <a:pt x="5" y="0"/>
                    <a:pt x="0" y="0"/>
                    <a:pt x="0" y="3"/>
                  </a:cubicBezTo>
                  <a:cubicBezTo>
                    <a:pt x="0" y="12"/>
                    <a:pt x="0" y="20"/>
                    <a:pt x="0" y="29"/>
                  </a:cubicBezTo>
                  <a:cubicBezTo>
                    <a:pt x="0" y="32"/>
                    <a:pt x="5" y="32"/>
                    <a:pt x="5" y="29"/>
                  </a:cubicBezTo>
                  <a:cubicBezTo>
                    <a:pt x="5" y="20"/>
                    <a:pt x="5" y="12"/>
                    <a:pt x="5"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433" name="Google Shape;5433;p15"/>
            <p:cNvSpPr/>
            <p:nvPr/>
          </p:nvSpPr>
          <p:spPr>
            <a:xfrm>
              <a:off x="4223451" y="6479024"/>
              <a:ext cx="56700" cy="181911"/>
            </a:xfrm>
            <a:custGeom>
              <a:rect b="b" l="l" r="r" t="t"/>
              <a:pathLst>
                <a:path extrusionOk="0" h="41" w="14">
                  <a:moveTo>
                    <a:pt x="7" y="6"/>
                  </a:moveTo>
                  <a:cubicBezTo>
                    <a:pt x="7" y="5"/>
                    <a:pt x="7" y="5"/>
                    <a:pt x="7" y="4"/>
                  </a:cubicBezTo>
                  <a:cubicBezTo>
                    <a:pt x="6" y="0"/>
                    <a:pt x="0" y="2"/>
                    <a:pt x="1" y="5"/>
                  </a:cubicBezTo>
                  <a:cubicBezTo>
                    <a:pt x="2" y="13"/>
                    <a:pt x="2" y="21"/>
                    <a:pt x="3" y="29"/>
                  </a:cubicBezTo>
                  <a:cubicBezTo>
                    <a:pt x="3" y="31"/>
                    <a:pt x="4" y="32"/>
                    <a:pt x="5" y="32"/>
                  </a:cubicBezTo>
                  <a:cubicBezTo>
                    <a:pt x="5" y="34"/>
                    <a:pt x="5" y="35"/>
                    <a:pt x="5" y="37"/>
                  </a:cubicBezTo>
                  <a:cubicBezTo>
                    <a:pt x="6" y="41"/>
                    <a:pt x="10" y="41"/>
                    <a:pt x="10" y="37"/>
                  </a:cubicBezTo>
                  <a:cubicBezTo>
                    <a:pt x="12" y="28"/>
                    <a:pt x="11" y="19"/>
                    <a:pt x="13" y="10"/>
                  </a:cubicBezTo>
                  <a:cubicBezTo>
                    <a:pt x="14" y="6"/>
                    <a:pt x="9" y="4"/>
                    <a:pt x="7" y="6"/>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434" name="Google Shape;5434;p15"/>
            <p:cNvSpPr/>
            <p:nvPr/>
          </p:nvSpPr>
          <p:spPr>
            <a:xfrm>
              <a:off x="4294325" y="6474299"/>
              <a:ext cx="66149" cy="231523"/>
            </a:xfrm>
            <a:custGeom>
              <a:rect b="b" l="l" r="r" t="t"/>
              <a:pathLst>
                <a:path extrusionOk="0" h="52" w="16">
                  <a:moveTo>
                    <a:pt x="7" y="5"/>
                  </a:moveTo>
                  <a:cubicBezTo>
                    <a:pt x="7" y="7"/>
                    <a:pt x="7" y="9"/>
                    <a:pt x="6" y="12"/>
                  </a:cubicBezTo>
                  <a:cubicBezTo>
                    <a:pt x="5" y="11"/>
                    <a:pt x="3" y="12"/>
                    <a:pt x="3" y="14"/>
                  </a:cubicBezTo>
                  <a:cubicBezTo>
                    <a:pt x="3" y="17"/>
                    <a:pt x="3" y="21"/>
                    <a:pt x="1" y="23"/>
                  </a:cubicBezTo>
                  <a:cubicBezTo>
                    <a:pt x="0" y="25"/>
                    <a:pt x="3" y="26"/>
                    <a:pt x="4" y="25"/>
                  </a:cubicBezTo>
                  <a:cubicBezTo>
                    <a:pt x="3" y="33"/>
                    <a:pt x="3" y="41"/>
                    <a:pt x="4" y="49"/>
                  </a:cubicBezTo>
                  <a:cubicBezTo>
                    <a:pt x="5" y="52"/>
                    <a:pt x="9" y="52"/>
                    <a:pt x="10" y="49"/>
                  </a:cubicBezTo>
                  <a:cubicBezTo>
                    <a:pt x="13" y="35"/>
                    <a:pt x="13" y="20"/>
                    <a:pt x="15" y="6"/>
                  </a:cubicBezTo>
                  <a:cubicBezTo>
                    <a:pt x="16" y="1"/>
                    <a:pt x="8" y="0"/>
                    <a:pt x="7"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435" name="Google Shape;5435;p15"/>
            <p:cNvSpPr/>
            <p:nvPr/>
          </p:nvSpPr>
          <p:spPr>
            <a:xfrm>
              <a:off x="4105327" y="6495561"/>
              <a:ext cx="49612" cy="205536"/>
            </a:xfrm>
            <a:custGeom>
              <a:rect b="b" l="l" r="r" t="t"/>
              <a:pathLst>
                <a:path extrusionOk="0" h="46" w="12">
                  <a:moveTo>
                    <a:pt x="8" y="7"/>
                  </a:moveTo>
                  <a:cubicBezTo>
                    <a:pt x="8" y="5"/>
                    <a:pt x="7" y="4"/>
                    <a:pt x="7" y="2"/>
                  </a:cubicBezTo>
                  <a:cubicBezTo>
                    <a:pt x="6" y="0"/>
                    <a:pt x="3" y="1"/>
                    <a:pt x="3" y="3"/>
                  </a:cubicBezTo>
                  <a:cubicBezTo>
                    <a:pt x="4" y="5"/>
                    <a:pt x="4" y="6"/>
                    <a:pt x="4" y="7"/>
                  </a:cubicBezTo>
                  <a:cubicBezTo>
                    <a:pt x="4" y="8"/>
                    <a:pt x="3" y="9"/>
                    <a:pt x="3" y="10"/>
                  </a:cubicBezTo>
                  <a:cubicBezTo>
                    <a:pt x="1" y="21"/>
                    <a:pt x="0" y="32"/>
                    <a:pt x="4" y="42"/>
                  </a:cubicBezTo>
                  <a:cubicBezTo>
                    <a:pt x="5" y="46"/>
                    <a:pt x="11" y="46"/>
                    <a:pt x="11" y="41"/>
                  </a:cubicBezTo>
                  <a:cubicBezTo>
                    <a:pt x="11" y="37"/>
                    <a:pt x="11" y="33"/>
                    <a:pt x="10" y="28"/>
                  </a:cubicBezTo>
                  <a:cubicBezTo>
                    <a:pt x="11" y="28"/>
                    <a:pt x="11" y="28"/>
                    <a:pt x="11" y="27"/>
                  </a:cubicBezTo>
                  <a:cubicBezTo>
                    <a:pt x="11" y="25"/>
                    <a:pt x="11" y="23"/>
                    <a:pt x="11" y="21"/>
                  </a:cubicBezTo>
                  <a:cubicBezTo>
                    <a:pt x="11" y="18"/>
                    <a:pt x="11" y="15"/>
                    <a:pt x="11" y="12"/>
                  </a:cubicBezTo>
                  <a:cubicBezTo>
                    <a:pt x="12" y="9"/>
                    <a:pt x="10" y="7"/>
                    <a:pt x="8" y="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436" name="Google Shape;5436;p15"/>
            <p:cNvSpPr/>
            <p:nvPr/>
          </p:nvSpPr>
          <p:spPr>
            <a:xfrm>
              <a:off x="3708430" y="6505011"/>
              <a:ext cx="54337" cy="125211"/>
            </a:xfrm>
            <a:custGeom>
              <a:rect b="b" l="l" r="r" t="t"/>
              <a:pathLst>
                <a:path extrusionOk="0" h="28" w="13">
                  <a:moveTo>
                    <a:pt x="12" y="24"/>
                  </a:moveTo>
                  <a:cubicBezTo>
                    <a:pt x="9" y="17"/>
                    <a:pt x="6" y="10"/>
                    <a:pt x="4" y="2"/>
                  </a:cubicBezTo>
                  <a:cubicBezTo>
                    <a:pt x="3" y="0"/>
                    <a:pt x="0" y="1"/>
                    <a:pt x="0" y="3"/>
                  </a:cubicBezTo>
                  <a:cubicBezTo>
                    <a:pt x="3" y="11"/>
                    <a:pt x="5" y="19"/>
                    <a:pt x="9" y="26"/>
                  </a:cubicBezTo>
                  <a:cubicBezTo>
                    <a:pt x="10" y="28"/>
                    <a:pt x="13" y="26"/>
                    <a:pt x="12" y="2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437" name="Google Shape;5437;p15"/>
            <p:cNvSpPr/>
            <p:nvPr/>
          </p:nvSpPr>
          <p:spPr>
            <a:xfrm>
              <a:off x="3602118" y="6457762"/>
              <a:ext cx="75599" cy="193723"/>
            </a:xfrm>
            <a:custGeom>
              <a:rect b="b" l="l" r="r" t="t"/>
              <a:pathLst>
                <a:path extrusionOk="0" h="44" w="18">
                  <a:moveTo>
                    <a:pt x="16" y="37"/>
                  </a:moveTo>
                  <a:cubicBezTo>
                    <a:pt x="11" y="27"/>
                    <a:pt x="7" y="18"/>
                    <a:pt x="12" y="7"/>
                  </a:cubicBezTo>
                  <a:cubicBezTo>
                    <a:pt x="14" y="3"/>
                    <a:pt x="8" y="0"/>
                    <a:pt x="6" y="4"/>
                  </a:cubicBezTo>
                  <a:cubicBezTo>
                    <a:pt x="0" y="17"/>
                    <a:pt x="3" y="28"/>
                    <a:pt x="10" y="40"/>
                  </a:cubicBezTo>
                  <a:cubicBezTo>
                    <a:pt x="12" y="44"/>
                    <a:pt x="18" y="40"/>
                    <a:pt x="16" y="3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438" name="Google Shape;5438;p15"/>
            <p:cNvSpPr/>
            <p:nvPr/>
          </p:nvSpPr>
          <p:spPr>
            <a:xfrm>
              <a:off x="3871441" y="6514461"/>
              <a:ext cx="44887" cy="141749"/>
            </a:xfrm>
            <a:custGeom>
              <a:rect b="b" l="l" r="r" t="t"/>
              <a:pathLst>
                <a:path extrusionOk="0" h="32" w="11">
                  <a:moveTo>
                    <a:pt x="3" y="4"/>
                  </a:moveTo>
                  <a:cubicBezTo>
                    <a:pt x="0" y="12"/>
                    <a:pt x="1" y="20"/>
                    <a:pt x="3" y="28"/>
                  </a:cubicBezTo>
                  <a:cubicBezTo>
                    <a:pt x="4" y="32"/>
                    <a:pt x="10" y="30"/>
                    <a:pt x="9" y="26"/>
                  </a:cubicBezTo>
                  <a:cubicBezTo>
                    <a:pt x="8" y="20"/>
                    <a:pt x="7" y="13"/>
                    <a:pt x="9" y="6"/>
                  </a:cubicBezTo>
                  <a:cubicBezTo>
                    <a:pt x="11" y="2"/>
                    <a:pt x="4" y="0"/>
                    <a:pt x="3"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439" name="Google Shape;5439;p15"/>
            <p:cNvSpPr/>
            <p:nvPr/>
          </p:nvSpPr>
          <p:spPr>
            <a:xfrm>
              <a:off x="4393549" y="6448312"/>
              <a:ext cx="63787" cy="222073"/>
            </a:xfrm>
            <a:custGeom>
              <a:rect b="b" l="l" r="r" t="t"/>
              <a:pathLst>
                <a:path extrusionOk="0" h="50" w="15">
                  <a:moveTo>
                    <a:pt x="10" y="28"/>
                  </a:moveTo>
                  <a:cubicBezTo>
                    <a:pt x="11" y="21"/>
                    <a:pt x="11" y="13"/>
                    <a:pt x="13" y="7"/>
                  </a:cubicBezTo>
                  <a:cubicBezTo>
                    <a:pt x="15" y="2"/>
                    <a:pt x="7" y="0"/>
                    <a:pt x="6" y="5"/>
                  </a:cubicBezTo>
                  <a:cubicBezTo>
                    <a:pt x="5" y="8"/>
                    <a:pt x="4" y="12"/>
                    <a:pt x="4" y="16"/>
                  </a:cubicBezTo>
                  <a:cubicBezTo>
                    <a:pt x="4" y="16"/>
                    <a:pt x="3" y="16"/>
                    <a:pt x="3" y="17"/>
                  </a:cubicBezTo>
                  <a:cubicBezTo>
                    <a:pt x="0" y="27"/>
                    <a:pt x="0" y="36"/>
                    <a:pt x="4" y="46"/>
                  </a:cubicBezTo>
                  <a:cubicBezTo>
                    <a:pt x="6" y="50"/>
                    <a:pt x="13" y="47"/>
                    <a:pt x="11" y="42"/>
                  </a:cubicBezTo>
                  <a:cubicBezTo>
                    <a:pt x="9" y="39"/>
                    <a:pt x="8" y="35"/>
                    <a:pt x="8" y="31"/>
                  </a:cubicBezTo>
                  <a:cubicBezTo>
                    <a:pt x="9" y="31"/>
                    <a:pt x="10" y="30"/>
                    <a:pt x="10" y="28"/>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440" name="Google Shape;5440;p15"/>
            <p:cNvSpPr/>
            <p:nvPr/>
          </p:nvSpPr>
          <p:spPr>
            <a:xfrm>
              <a:off x="4483323" y="6509736"/>
              <a:ext cx="33075" cy="137024"/>
            </a:xfrm>
            <a:custGeom>
              <a:rect b="b" l="l" r="r" t="t"/>
              <a:pathLst>
                <a:path extrusionOk="0" h="31" w="8">
                  <a:moveTo>
                    <a:pt x="5" y="3"/>
                  </a:moveTo>
                  <a:cubicBezTo>
                    <a:pt x="5" y="0"/>
                    <a:pt x="0" y="1"/>
                    <a:pt x="0" y="4"/>
                  </a:cubicBezTo>
                  <a:cubicBezTo>
                    <a:pt x="2" y="12"/>
                    <a:pt x="2" y="20"/>
                    <a:pt x="3" y="28"/>
                  </a:cubicBezTo>
                  <a:cubicBezTo>
                    <a:pt x="3" y="31"/>
                    <a:pt x="7" y="31"/>
                    <a:pt x="7" y="28"/>
                  </a:cubicBezTo>
                  <a:cubicBezTo>
                    <a:pt x="8" y="20"/>
                    <a:pt x="7" y="11"/>
                    <a:pt x="5"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441" name="Google Shape;5441;p15"/>
            <p:cNvSpPr/>
            <p:nvPr/>
          </p:nvSpPr>
          <p:spPr>
            <a:xfrm>
              <a:off x="4506948" y="6495561"/>
              <a:ext cx="80324" cy="226798"/>
            </a:xfrm>
            <a:custGeom>
              <a:rect b="b" l="l" r="r" t="t"/>
              <a:pathLst>
                <a:path extrusionOk="0" h="51" w="19">
                  <a:moveTo>
                    <a:pt x="17" y="44"/>
                  </a:moveTo>
                  <a:cubicBezTo>
                    <a:pt x="14" y="34"/>
                    <a:pt x="13" y="23"/>
                    <a:pt x="12" y="12"/>
                  </a:cubicBezTo>
                  <a:cubicBezTo>
                    <a:pt x="12" y="12"/>
                    <a:pt x="12" y="12"/>
                    <a:pt x="11" y="12"/>
                  </a:cubicBezTo>
                  <a:cubicBezTo>
                    <a:pt x="11" y="9"/>
                    <a:pt x="11" y="8"/>
                    <a:pt x="11" y="4"/>
                  </a:cubicBezTo>
                  <a:cubicBezTo>
                    <a:pt x="11" y="0"/>
                    <a:pt x="7" y="0"/>
                    <a:pt x="7" y="4"/>
                  </a:cubicBezTo>
                  <a:cubicBezTo>
                    <a:pt x="7" y="8"/>
                    <a:pt x="7" y="9"/>
                    <a:pt x="7" y="11"/>
                  </a:cubicBezTo>
                  <a:cubicBezTo>
                    <a:pt x="7" y="12"/>
                    <a:pt x="6" y="12"/>
                    <a:pt x="6" y="12"/>
                  </a:cubicBezTo>
                  <a:cubicBezTo>
                    <a:pt x="6" y="15"/>
                    <a:pt x="6" y="18"/>
                    <a:pt x="6" y="20"/>
                  </a:cubicBezTo>
                  <a:cubicBezTo>
                    <a:pt x="5" y="20"/>
                    <a:pt x="4" y="20"/>
                    <a:pt x="4" y="21"/>
                  </a:cubicBezTo>
                  <a:cubicBezTo>
                    <a:pt x="2" y="26"/>
                    <a:pt x="2" y="32"/>
                    <a:pt x="0" y="37"/>
                  </a:cubicBezTo>
                  <a:cubicBezTo>
                    <a:pt x="0" y="38"/>
                    <a:pt x="2" y="39"/>
                    <a:pt x="2" y="38"/>
                  </a:cubicBezTo>
                  <a:cubicBezTo>
                    <a:pt x="3" y="33"/>
                    <a:pt x="4" y="28"/>
                    <a:pt x="5" y="23"/>
                  </a:cubicBezTo>
                  <a:cubicBezTo>
                    <a:pt x="5" y="31"/>
                    <a:pt x="6" y="39"/>
                    <a:pt x="9" y="47"/>
                  </a:cubicBezTo>
                  <a:cubicBezTo>
                    <a:pt x="11" y="51"/>
                    <a:pt x="19" y="50"/>
                    <a:pt x="17" y="4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442" name="Google Shape;5442;p15"/>
            <p:cNvSpPr/>
            <p:nvPr/>
          </p:nvSpPr>
          <p:spPr>
            <a:xfrm>
              <a:off x="4608535" y="6604235"/>
              <a:ext cx="28350" cy="122849"/>
            </a:xfrm>
            <a:custGeom>
              <a:rect b="b" l="l" r="r" t="t"/>
              <a:pathLst>
                <a:path extrusionOk="0" h="28" w="7">
                  <a:moveTo>
                    <a:pt x="6" y="3"/>
                  </a:moveTo>
                  <a:cubicBezTo>
                    <a:pt x="5" y="1"/>
                    <a:pt x="2" y="0"/>
                    <a:pt x="1" y="2"/>
                  </a:cubicBezTo>
                  <a:cubicBezTo>
                    <a:pt x="1" y="10"/>
                    <a:pt x="0" y="20"/>
                    <a:pt x="0" y="24"/>
                  </a:cubicBezTo>
                  <a:cubicBezTo>
                    <a:pt x="0" y="28"/>
                    <a:pt x="7" y="28"/>
                    <a:pt x="7" y="24"/>
                  </a:cubicBezTo>
                  <a:cubicBezTo>
                    <a:pt x="7" y="20"/>
                    <a:pt x="6" y="11"/>
                    <a:pt x="6"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443" name="Google Shape;5443;p15"/>
            <p:cNvSpPr/>
            <p:nvPr/>
          </p:nvSpPr>
          <p:spPr>
            <a:xfrm>
              <a:off x="4636885" y="6505011"/>
              <a:ext cx="42525" cy="181911"/>
            </a:xfrm>
            <a:custGeom>
              <a:rect b="b" l="l" r="r" t="t"/>
              <a:pathLst>
                <a:path extrusionOk="0" h="41" w="10">
                  <a:moveTo>
                    <a:pt x="3" y="4"/>
                  </a:moveTo>
                  <a:cubicBezTo>
                    <a:pt x="1" y="14"/>
                    <a:pt x="0" y="25"/>
                    <a:pt x="1" y="35"/>
                  </a:cubicBezTo>
                  <a:cubicBezTo>
                    <a:pt x="1" y="41"/>
                    <a:pt x="9" y="41"/>
                    <a:pt x="9" y="35"/>
                  </a:cubicBezTo>
                  <a:cubicBezTo>
                    <a:pt x="9" y="25"/>
                    <a:pt x="9" y="15"/>
                    <a:pt x="10" y="5"/>
                  </a:cubicBezTo>
                  <a:cubicBezTo>
                    <a:pt x="10" y="1"/>
                    <a:pt x="4" y="0"/>
                    <a:pt x="3"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444" name="Google Shape;5444;p15"/>
            <p:cNvSpPr/>
            <p:nvPr/>
          </p:nvSpPr>
          <p:spPr>
            <a:xfrm>
              <a:off x="4679409" y="6493199"/>
              <a:ext cx="70874" cy="252785"/>
            </a:xfrm>
            <a:custGeom>
              <a:rect b="b" l="l" r="r" t="t"/>
              <a:pathLst>
                <a:path extrusionOk="0" h="57" w="17">
                  <a:moveTo>
                    <a:pt x="7" y="6"/>
                  </a:moveTo>
                  <a:cubicBezTo>
                    <a:pt x="6" y="8"/>
                    <a:pt x="5" y="10"/>
                    <a:pt x="4" y="12"/>
                  </a:cubicBezTo>
                  <a:cubicBezTo>
                    <a:pt x="4" y="11"/>
                    <a:pt x="4" y="11"/>
                    <a:pt x="4" y="11"/>
                  </a:cubicBezTo>
                  <a:cubicBezTo>
                    <a:pt x="4" y="10"/>
                    <a:pt x="1" y="10"/>
                    <a:pt x="1" y="12"/>
                  </a:cubicBezTo>
                  <a:cubicBezTo>
                    <a:pt x="2" y="15"/>
                    <a:pt x="2" y="17"/>
                    <a:pt x="2" y="20"/>
                  </a:cubicBezTo>
                  <a:cubicBezTo>
                    <a:pt x="0" y="31"/>
                    <a:pt x="1" y="44"/>
                    <a:pt x="6" y="54"/>
                  </a:cubicBezTo>
                  <a:cubicBezTo>
                    <a:pt x="8" y="57"/>
                    <a:pt x="12" y="56"/>
                    <a:pt x="12" y="53"/>
                  </a:cubicBezTo>
                  <a:cubicBezTo>
                    <a:pt x="11" y="39"/>
                    <a:pt x="9" y="23"/>
                    <a:pt x="15" y="10"/>
                  </a:cubicBezTo>
                  <a:cubicBezTo>
                    <a:pt x="17" y="5"/>
                    <a:pt x="10" y="0"/>
                    <a:pt x="7" y="6"/>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445" name="Google Shape;5445;p15"/>
            <p:cNvSpPr/>
            <p:nvPr/>
          </p:nvSpPr>
          <p:spPr>
            <a:xfrm>
              <a:off x="4594360" y="6457762"/>
              <a:ext cx="35437" cy="163011"/>
            </a:xfrm>
            <a:custGeom>
              <a:rect b="b" l="l" r="r" t="t"/>
              <a:pathLst>
                <a:path extrusionOk="0" h="37" w="8">
                  <a:moveTo>
                    <a:pt x="0" y="6"/>
                  </a:moveTo>
                  <a:cubicBezTo>
                    <a:pt x="0" y="14"/>
                    <a:pt x="0" y="23"/>
                    <a:pt x="1" y="32"/>
                  </a:cubicBezTo>
                  <a:cubicBezTo>
                    <a:pt x="1" y="37"/>
                    <a:pt x="8" y="37"/>
                    <a:pt x="8" y="32"/>
                  </a:cubicBezTo>
                  <a:cubicBezTo>
                    <a:pt x="8" y="23"/>
                    <a:pt x="8" y="14"/>
                    <a:pt x="8" y="6"/>
                  </a:cubicBezTo>
                  <a:cubicBezTo>
                    <a:pt x="8" y="0"/>
                    <a:pt x="0" y="0"/>
                    <a:pt x="0" y="6"/>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446" name="Google Shape;5446;p15"/>
            <p:cNvSpPr/>
            <p:nvPr/>
          </p:nvSpPr>
          <p:spPr>
            <a:xfrm>
              <a:off x="4738471" y="6493199"/>
              <a:ext cx="66149" cy="177186"/>
            </a:xfrm>
            <a:custGeom>
              <a:rect b="b" l="l" r="r" t="t"/>
              <a:pathLst>
                <a:path extrusionOk="0" h="40" w="16">
                  <a:moveTo>
                    <a:pt x="5" y="5"/>
                  </a:moveTo>
                  <a:cubicBezTo>
                    <a:pt x="1" y="16"/>
                    <a:pt x="0" y="27"/>
                    <a:pt x="4" y="37"/>
                  </a:cubicBezTo>
                  <a:cubicBezTo>
                    <a:pt x="5" y="40"/>
                    <a:pt x="10" y="40"/>
                    <a:pt x="10" y="36"/>
                  </a:cubicBezTo>
                  <a:cubicBezTo>
                    <a:pt x="10" y="28"/>
                    <a:pt x="9" y="18"/>
                    <a:pt x="13" y="10"/>
                  </a:cubicBezTo>
                  <a:cubicBezTo>
                    <a:pt x="16" y="5"/>
                    <a:pt x="8" y="0"/>
                    <a:pt x="5"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447" name="Google Shape;5447;p15"/>
            <p:cNvSpPr/>
            <p:nvPr/>
          </p:nvSpPr>
          <p:spPr>
            <a:xfrm>
              <a:off x="4837695" y="6568798"/>
              <a:ext cx="33075" cy="137024"/>
            </a:xfrm>
            <a:custGeom>
              <a:rect b="b" l="l" r="r" t="t"/>
              <a:pathLst>
                <a:path extrusionOk="0" h="31" w="8">
                  <a:moveTo>
                    <a:pt x="0" y="5"/>
                  </a:moveTo>
                  <a:cubicBezTo>
                    <a:pt x="0" y="13"/>
                    <a:pt x="0" y="20"/>
                    <a:pt x="1" y="28"/>
                  </a:cubicBezTo>
                  <a:cubicBezTo>
                    <a:pt x="1" y="31"/>
                    <a:pt x="6" y="31"/>
                    <a:pt x="6" y="28"/>
                  </a:cubicBezTo>
                  <a:cubicBezTo>
                    <a:pt x="7" y="20"/>
                    <a:pt x="7" y="13"/>
                    <a:pt x="7" y="5"/>
                  </a:cubicBezTo>
                  <a:cubicBezTo>
                    <a:pt x="8" y="0"/>
                    <a:pt x="0" y="0"/>
                    <a:pt x="0"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448" name="Google Shape;5448;p15"/>
            <p:cNvSpPr/>
            <p:nvPr/>
          </p:nvSpPr>
          <p:spPr>
            <a:xfrm>
              <a:off x="4981807" y="6443587"/>
              <a:ext cx="54337" cy="233885"/>
            </a:xfrm>
            <a:custGeom>
              <a:rect b="b" l="l" r="r" t="t"/>
              <a:pathLst>
                <a:path extrusionOk="0" h="53" w="13">
                  <a:moveTo>
                    <a:pt x="10" y="2"/>
                  </a:moveTo>
                  <a:cubicBezTo>
                    <a:pt x="7" y="8"/>
                    <a:pt x="5" y="15"/>
                    <a:pt x="4" y="22"/>
                  </a:cubicBezTo>
                  <a:cubicBezTo>
                    <a:pt x="2" y="21"/>
                    <a:pt x="0" y="22"/>
                    <a:pt x="0" y="25"/>
                  </a:cubicBezTo>
                  <a:cubicBezTo>
                    <a:pt x="0" y="32"/>
                    <a:pt x="1" y="38"/>
                    <a:pt x="3" y="44"/>
                  </a:cubicBezTo>
                  <a:cubicBezTo>
                    <a:pt x="4" y="45"/>
                    <a:pt x="4" y="45"/>
                    <a:pt x="4" y="45"/>
                  </a:cubicBezTo>
                  <a:cubicBezTo>
                    <a:pt x="4" y="46"/>
                    <a:pt x="4" y="47"/>
                    <a:pt x="5" y="47"/>
                  </a:cubicBezTo>
                  <a:cubicBezTo>
                    <a:pt x="5" y="48"/>
                    <a:pt x="6" y="50"/>
                    <a:pt x="7" y="51"/>
                  </a:cubicBezTo>
                  <a:cubicBezTo>
                    <a:pt x="9" y="53"/>
                    <a:pt x="13" y="52"/>
                    <a:pt x="12" y="49"/>
                  </a:cubicBezTo>
                  <a:cubicBezTo>
                    <a:pt x="10" y="43"/>
                    <a:pt x="9" y="38"/>
                    <a:pt x="8" y="33"/>
                  </a:cubicBezTo>
                  <a:cubicBezTo>
                    <a:pt x="8" y="23"/>
                    <a:pt x="9" y="13"/>
                    <a:pt x="13" y="3"/>
                  </a:cubicBezTo>
                  <a:cubicBezTo>
                    <a:pt x="13" y="1"/>
                    <a:pt x="11" y="0"/>
                    <a:pt x="10" y="2"/>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449" name="Google Shape;5449;p15"/>
            <p:cNvSpPr/>
            <p:nvPr/>
          </p:nvSpPr>
          <p:spPr>
            <a:xfrm>
              <a:off x="5047956" y="6443587"/>
              <a:ext cx="70874" cy="207898"/>
            </a:xfrm>
            <a:custGeom>
              <a:rect b="b" l="l" r="r" t="t"/>
              <a:pathLst>
                <a:path extrusionOk="0" h="47" w="17">
                  <a:moveTo>
                    <a:pt x="12" y="2"/>
                  </a:moveTo>
                  <a:cubicBezTo>
                    <a:pt x="4" y="14"/>
                    <a:pt x="0" y="28"/>
                    <a:pt x="1" y="43"/>
                  </a:cubicBezTo>
                  <a:cubicBezTo>
                    <a:pt x="1" y="47"/>
                    <a:pt x="6" y="47"/>
                    <a:pt x="6" y="43"/>
                  </a:cubicBezTo>
                  <a:cubicBezTo>
                    <a:pt x="7" y="29"/>
                    <a:pt x="8" y="16"/>
                    <a:pt x="15" y="3"/>
                  </a:cubicBezTo>
                  <a:cubicBezTo>
                    <a:pt x="17" y="1"/>
                    <a:pt x="13" y="0"/>
                    <a:pt x="12" y="2"/>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450" name="Google Shape;5450;p15"/>
            <p:cNvSpPr/>
            <p:nvPr/>
          </p:nvSpPr>
          <p:spPr>
            <a:xfrm>
              <a:off x="5130643" y="6479024"/>
              <a:ext cx="30712" cy="196086"/>
            </a:xfrm>
            <a:custGeom>
              <a:rect b="b" l="l" r="r" t="t"/>
              <a:pathLst>
                <a:path extrusionOk="0" h="44" w="7">
                  <a:moveTo>
                    <a:pt x="6" y="3"/>
                  </a:moveTo>
                  <a:cubicBezTo>
                    <a:pt x="6" y="0"/>
                    <a:pt x="2" y="0"/>
                    <a:pt x="2" y="3"/>
                  </a:cubicBezTo>
                  <a:cubicBezTo>
                    <a:pt x="2" y="7"/>
                    <a:pt x="2" y="11"/>
                    <a:pt x="1" y="15"/>
                  </a:cubicBezTo>
                  <a:cubicBezTo>
                    <a:pt x="0" y="15"/>
                    <a:pt x="0" y="16"/>
                    <a:pt x="0" y="17"/>
                  </a:cubicBezTo>
                  <a:cubicBezTo>
                    <a:pt x="0" y="22"/>
                    <a:pt x="0" y="28"/>
                    <a:pt x="0" y="33"/>
                  </a:cubicBezTo>
                  <a:cubicBezTo>
                    <a:pt x="0" y="34"/>
                    <a:pt x="0" y="35"/>
                    <a:pt x="1" y="35"/>
                  </a:cubicBezTo>
                  <a:cubicBezTo>
                    <a:pt x="1" y="37"/>
                    <a:pt x="1" y="39"/>
                    <a:pt x="2" y="41"/>
                  </a:cubicBezTo>
                  <a:cubicBezTo>
                    <a:pt x="2" y="44"/>
                    <a:pt x="6" y="44"/>
                    <a:pt x="6" y="41"/>
                  </a:cubicBezTo>
                  <a:cubicBezTo>
                    <a:pt x="7" y="28"/>
                    <a:pt x="6" y="16"/>
                    <a:pt x="6"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451" name="Google Shape;5451;p15"/>
            <p:cNvSpPr/>
            <p:nvPr/>
          </p:nvSpPr>
          <p:spPr>
            <a:xfrm>
              <a:off x="5220417" y="6424687"/>
              <a:ext cx="77962" cy="217348"/>
            </a:xfrm>
            <a:custGeom>
              <a:rect b="b" l="l" r="r" t="t"/>
              <a:pathLst>
                <a:path extrusionOk="0" h="49" w="19">
                  <a:moveTo>
                    <a:pt x="18" y="45"/>
                  </a:moveTo>
                  <a:cubicBezTo>
                    <a:pt x="15" y="36"/>
                    <a:pt x="15" y="27"/>
                    <a:pt x="17" y="18"/>
                  </a:cubicBezTo>
                  <a:cubicBezTo>
                    <a:pt x="17" y="13"/>
                    <a:pt x="11" y="12"/>
                    <a:pt x="10" y="16"/>
                  </a:cubicBezTo>
                  <a:cubicBezTo>
                    <a:pt x="10" y="16"/>
                    <a:pt x="10" y="16"/>
                    <a:pt x="10" y="16"/>
                  </a:cubicBezTo>
                  <a:cubicBezTo>
                    <a:pt x="9" y="16"/>
                    <a:pt x="9" y="16"/>
                    <a:pt x="9" y="16"/>
                  </a:cubicBezTo>
                  <a:cubicBezTo>
                    <a:pt x="10" y="12"/>
                    <a:pt x="10" y="8"/>
                    <a:pt x="10" y="4"/>
                  </a:cubicBezTo>
                  <a:cubicBezTo>
                    <a:pt x="11" y="1"/>
                    <a:pt x="5" y="0"/>
                    <a:pt x="5" y="4"/>
                  </a:cubicBezTo>
                  <a:cubicBezTo>
                    <a:pt x="3" y="12"/>
                    <a:pt x="2" y="21"/>
                    <a:pt x="2" y="30"/>
                  </a:cubicBezTo>
                  <a:cubicBezTo>
                    <a:pt x="1" y="30"/>
                    <a:pt x="0" y="30"/>
                    <a:pt x="0" y="31"/>
                  </a:cubicBezTo>
                  <a:cubicBezTo>
                    <a:pt x="0" y="35"/>
                    <a:pt x="0" y="39"/>
                    <a:pt x="0" y="43"/>
                  </a:cubicBezTo>
                  <a:cubicBezTo>
                    <a:pt x="0" y="44"/>
                    <a:pt x="2" y="44"/>
                    <a:pt x="2" y="44"/>
                  </a:cubicBezTo>
                  <a:cubicBezTo>
                    <a:pt x="3" y="48"/>
                    <a:pt x="9" y="47"/>
                    <a:pt x="9" y="43"/>
                  </a:cubicBezTo>
                  <a:cubicBezTo>
                    <a:pt x="9" y="43"/>
                    <a:pt x="9" y="43"/>
                    <a:pt x="9" y="43"/>
                  </a:cubicBezTo>
                  <a:cubicBezTo>
                    <a:pt x="9" y="44"/>
                    <a:pt x="9" y="44"/>
                    <a:pt x="9" y="45"/>
                  </a:cubicBezTo>
                  <a:cubicBezTo>
                    <a:pt x="9" y="48"/>
                    <a:pt x="12" y="48"/>
                    <a:pt x="13" y="47"/>
                  </a:cubicBezTo>
                  <a:cubicBezTo>
                    <a:pt x="15" y="49"/>
                    <a:pt x="19" y="47"/>
                    <a:pt x="18" y="4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452" name="Google Shape;5452;p15"/>
            <p:cNvSpPr/>
            <p:nvPr/>
          </p:nvSpPr>
          <p:spPr>
            <a:xfrm>
              <a:off x="5373979" y="6495561"/>
              <a:ext cx="25987" cy="144111"/>
            </a:xfrm>
            <a:custGeom>
              <a:rect b="b" l="l" r="r" t="t"/>
              <a:pathLst>
                <a:path extrusionOk="0" h="32" w="6">
                  <a:moveTo>
                    <a:pt x="5" y="3"/>
                  </a:moveTo>
                  <a:cubicBezTo>
                    <a:pt x="5" y="0"/>
                    <a:pt x="1" y="0"/>
                    <a:pt x="1" y="3"/>
                  </a:cubicBezTo>
                  <a:cubicBezTo>
                    <a:pt x="0" y="12"/>
                    <a:pt x="0" y="20"/>
                    <a:pt x="1" y="29"/>
                  </a:cubicBezTo>
                  <a:cubicBezTo>
                    <a:pt x="1" y="32"/>
                    <a:pt x="5" y="32"/>
                    <a:pt x="5" y="29"/>
                  </a:cubicBezTo>
                  <a:cubicBezTo>
                    <a:pt x="6" y="20"/>
                    <a:pt x="6" y="12"/>
                    <a:pt x="5"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453" name="Google Shape;5453;p15"/>
            <p:cNvSpPr/>
            <p:nvPr/>
          </p:nvSpPr>
          <p:spPr>
            <a:xfrm>
              <a:off x="5437765" y="6479024"/>
              <a:ext cx="61424" cy="181911"/>
            </a:xfrm>
            <a:custGeom>
              <a:rect b="b" l="l" r="r" t="t"/>
              <a:pathLst>
                <a:path extrusionOk="0" h="41" w="15">
                  <a:moveTo>
                    <a:pt x="8" y="6"/>
                  </a:moveTo>
                  <a:cubicBezTo>
                    <a:pt x="8" y="5"/>
                    <a:pt x="8" y="5"/>
                    <a:pt x="7" y="4"/>
                  </a:cubicBezTo>
                  <a:cubicBezTo>
                    <a:pt x="6" y="0"/>
                    <a:pt x="0" y="2"/>
                    <a:pt x="1" y="5"/>
                  </a:cubicBezTo>
                  <a:cubicBezTo>
                    <a:pt x="3" y="13"/>
                    <a:pt x="3" y="21"/>
                    <a:pt x="3" y="29"/>
                  </a:cubicBezTo>
                  <a:cubicBezTo>
                    <a:pt x="3" y="31"/>
                    <a:pt x="4" y="32"/>
                    <a:pt x="5" y="32"/>
                  </a:cubicBezTo>
                  <a:cubicBezTo>
                    <a:pt x="5" y="34"/>
                    <a:pt x="6" y="35"/>
                    <a:pt x="6" y="37"/>
                  </a:cubicBezTo>
                  <a:cubicBezTo>
                    <a:pt x="6" y="41"/>
                    <a:pt x="11" y="41"/>
                    <a:pt x="11" y="37"/>
                  </a:cubicBezTo>
                  <a:cubicBezTo>
                    <a:pt x="12" y="28"/>
                    <a:pt x="12" y="19"/>
                    <a:pt x="14" y="10"/>
                  </a:cubicBezTo>
                  <a:cubicBezTo>
                    <a:pt x="15" y="6"/>
                    <a:pt x="10" y="4"/>
                    <a:pt x="8" y="6"/>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454" name="Google Shape;5454;p15"/>
            <p:cNvSpPr/>
            <p:nvPr/>
          </p:nvSpPr>
          <p:spPr>
            <a:xfrm>
              <a:off x="5513365" y="6474299"/>
              <a:ext cx="61424" cy="231523"/>
            </a:xfrm>
            <a:custGeom>
              <a:rect b="b" l="l" r="r" t="t"/>
              <a:pathLst>
                <a:path extrusionOk="0" h="52" w="15">
                  <a:moveTo>
                    <a:pt x="7" y="5"/>
                  </a:moveTo>
                  <a:cubicBezTo>
                    <a:pt x="7" y="7"/>
                    <a:pt x="6" y="9"/>
                    <a:pt x="6" y="12"/>
                  </a:cubicBezTo>
                  <a:cubicBezTo>
                    <a:pt x="4" y="11"/>
                    <a:pt x="2" y="12"/>
                    <a:pt x="2" y="14"/>
                  </a:cubicBezTo>
                  <a:cubicBezTo>
                    <a:pt x="2" y="17"/>
                    <a:pt x="3" y="21"/>
                    <a:pt x="1" y="23"/>
                  </a:cubicBezTo>
                  <a:cubicBezTo>
                    <a:pt x="0" y="25"/>
                    <a:pt x="2" y="26"/>
                    <a:pt x="4" y="25"/>
                  </a:cubicBezTo>
                  <a:cubicBezTo>
                    <a:pt x="3" y="33"/>
                    <a:pt x="2" y="41"/>
                    <a:pt x="4" y="49"/>
                  </a:cubicBezTo>
                  <a:cubicBezTo>
                    <a:pt x="4" y="52"/>
                    <a:pt x="9" y="52"/>
                    <a:pt x="10" y="49"/>
                  </a:cubicBezTo>
                  <a:cubicBezTo>
                    <a:pt x="13" y="35"/>
                    <a:pt x="13" y="20"/>
                    <a:pt x="15" y="6"/>
                  </a:cubicBezTo>
                  <a:cubicBezTo>
                    <a:pt x="15" y="1"/>
                    <a:pt x="8" y="0"/>
                    <a:pt x="7"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455" name="Google Shape;5455;p15"/>
            <p:cNvSpPr/>
            <p:nvPr/>
          </p:nvSpPr>
          <p:spPr>
            <a:xfrm>
              <a:off x="5319641" y="6495561"/>
              <a:ext cx="49612" cy="205536"/>
            </a:xfrm>
            <a:custGeom>
              <a:rect b="b" l="l" r="r" t="t"/>
              <a:pathLst>
                <a:path extrusionOk="0" h="46" w="12">
                  <a:moveTo>
                    <a:pt x="9" y="7"/>
                  </a:moveTo>
                  <a:cubicBezTo>
                    <a:pt x="8" y="5"/>
                    <a:pt x="8" y="4"/>
                    <a:pt x="8" y="2"/>
                  </a:cubicBezTo>
                  <a:cubicBezTo>
                    <a:pt x="7" y="0"/>
                    <a:pt x="3" y="1"/>
                    <a:pt x="4" y="3"/>
                  </a:cubicBezTo>
                  <a:cubicBezTo>
                    <a:pt x="4" y="5"/>
                    <a:pt x="5" y="6"/>
                    <a:pt x="5" y="7"/>
                  </a:cubicBezTo>
                  <a:cubicBezTo>
                    <a:pt x="4" y="8"/>
                    <a:pt x="4" y="9"/>
                    <a:pt x="4" y="10"/>
                  </a:cubicBezTo>
                  <a:cubicBezTo>
                    <a:pt x="1" y="21"/>
                    <a:pt x="0" y="32"/>
                    <a:pt x="4" y="42"/>
                  </a:cubicBezTo>
                  <a:cubicBezTo>
                    <a:pt x="6" y="46"/>
                    <a:pt x="11" y="46"/>
                    <a:pt x="11" y="41"/>
                  </a:cubicBezTo>
                  <a:cubicBezTo>
                    <a:pt x="11" y="37"/>
                    <a:pt x="11" y="33"/>
                    <a:pt x="11" y="28"/>
                  </a:cubicBezTo>
                  <a:cubicBezTo>
                    <a:pt x="11" y="28"/>
                    <a:pt x="11" y="28"/>
                    <a:pt x="11" y="27"/>
                  </a:cubicBezTo>
                  <a:cubicBezTo>
                    <a:pt x="11" y="25"/>
                    <a:pt x="11" y="23"/>
                    <a:pt x="11" y="21"/>
                  </a:cubicBezTo>
                  <a:cubicBezTo>
                    <a:pt x="11" y="18"/>
                    <a:pt x="12" y="15"/>
                    <a:pt x="12" y="12"/>
                  </a:cubicBezTo>
                  <a:cubicBezTo>
                    <a:pt x="12" y="9"/>
                    <a:pt x="11" y="7"/>
                    <a:pt x="9" y="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456" name="Google Shape;5456;p15"/>
            <p:cNvSpPr/>
            <p:nvPr/>
          </p:nvSpPr>
          <p:spPr>
            <a:xfrm>
              <a:off x="4925107" y="6505011"/>
              <a:ext cx="51975" cy="125211"/>
            </a:xfrm>
            <a:custGeom>
              <a:rect b="b" l="l" r="r" t="t"/>
              <a:pathLst>
                <a:path extrusionOk="0" h="28" w="12">
                  <a:moveTo>
                    <a:pt x="11" y="24"/>
                  </a:moveTo>
                  <a:cubicBezTo>
                    <a:pt x="8" y="17"/>
                    <a:pt x="6" y="10"/>
                    <a:pt x="4" y="2"/>
                  </a:cubicBezTo>
                  <a:cubicBezTo>
                    <a:pt x="3" y="0"/>
                    <a:pt x="0" y="1"/>
                    <a:pt x="0" y="3"/>
                  </a:cubicBezTo>
                  <a:cubicBezTo>
                    <a:pt x="2" y="11"/>
                    <a:pt x="5" y="19"/>
                    <a:pt x="9" y="26"/>
                  </a:cubicBezTo>
                  <a:cubicBezTo>
                    <a:pt x="10" y="28"/>
                    <a:pt x="12" y="26"/>
                    <a:pt x="11" y="2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457" name="Google Shape;5457;p15"/>
            <p:cNvSpPr/>
            <p:nvPr/>
          </p:nvSpPr>
          <p:spPr>
            <a:xfrm>
              <a:off x="4821158" y="6457762"/>
              <a:ext cx="75599" cy="193723"/>
            </a:xfrm>
            <a:custGeom>
              <a:rect b="b" l="l" r="r" t="t"/>
              <a:pathLst>
                <a:path extrusionOk="0" h="44" w="18">
                  <a:moveTo>
                    <a:pt x="16" y="37"/>
                  </a:moveTo>
                  <a:cubicBezTo>
                    <a:pt x="11" y="27"/>
                    <a:pt x="7" y="18"/>
                    <a:pt x="12" y="7"/>
                  </a:cubicBezTo>
                  <a:cubicBezTo>
                    <a:pt x="13" y="3"/>
                    <a:pt x="8" y="0"/>
                    <a:pt x="6" y="4"/>
                  </a:cubicBezTo>
                  <a:cubicBezTo>
                    <a:pt x="0" y="17"/>
                    <a:pt x="2" y="28"/>
                    <a:pt x="10" y="40"/>
                  </a:cubicBezTo>
                  <a:cubicBezTo>
                    <a:pt x="12" y="44"/>
                    <a:pt x="18" y="40"/>
                    <a:pt x="16" y="3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458" name="Google Shape;5458;p15"/>
            <p:cNvSpPr/>
            <p:nvPr/>
          </p:nvSpPr>
          <p:spPr>
            <a:xfrm>
              <a:off x="5090481" y="6514461"/>
              <a:ext cx="40162" cy="141749"/>
            </a:xfrm>
            <a:custGeom>
              <a:rect b="b" l="l" r="r" t="t"/>
              <a:pathLst>
                <a:path extrusionOk="0" h="32" w="10">
                  <a:moveTo>
                    <a:pt x="3" y="4"/>
                  </a:moveTo>
                  <a:cubicBezTo>
                    <a:pt x="0" y="12"/>
                    <a:pt x="0" y="20"/>
                    <a:pt x="3" y="28"/>
                  </a:cubicBezTo>
                  <a:cubicBezTo>
                    <a:pt x="4" y="32"/>
                    <a:pt x="9" y="30"/>
                    <a:pt x="9" y="26"/>
                  </a:cubicBezTo>
                  <a:cubicBezTo>
                    <a:pt x="8" y="20"/>
                    <a:pt x="7" y="13"/>
                    <a:pt x="9" y="6"/>
                  </a:cubicBezTo>
                  <a:cubicBezTo>
                    <a:pt x="10" y="2"/>
                    <a:pt x="4" y="0"/>
                    <a:pt x="3"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459" name="Google Shape;5459;p15"/>
            <p:cNvSpPr/>
            <p:nvPr/>
          </p:nvSpPr>
          <p:spPr>
            <a:xfrm>
              <a:off x="-144775" y="6549900"/>
              <a:ext cx="5643964" cy="158280"/>
            </a:xfrm>
            <a:custGeom>
              <a:rect b="b" l="l" r="r" t="t"/>
              <a:pathLst>
                <a:path extrusionOk="0" h="36" w="2940">
                  <a:moveTo>
                    <a:pt x="2940" y="18"/>
                  </a:moveTo>
                  <a:cubicBezTo>
                    <a:pt x="2940" y="28"/>
                    <a:pt x="2932" y="36"/>
                    <a:pt x="2922" y="36"/>
                  </a:cubicBezTo>
                  <a:cubicBezTo>
                    <a:pt x="18" y="36"/>
                    <a:pt x="18" y="36"/>
                    <a:pt x="18" y="36"/>
                  </a:cubicBezTo>
                  <a:cubicBezTo>
                    <a:pt x="8" y="36"/>
                    <a:pt x="0" y="28"/>
                    <a:pt x="0" y="18"/>
                  </a:cubicBezTo>
                  <a:cubicBezTo>
                    <a:pt x="0" y="8"/>
                    <a:pt x="8" y="0"/>
                    <a:pt x="18" y="0"/>
                  </a:cubicBezTo>
                  <a:cubicBezTo>
                    <a:pt x="2922" y="0"/>
                    <a:pt x="2922" y="0"/>
                    <a:pt x="2922" y="0"/>
                  </a:cubicBezTo>
                  <a:cubicBezTo>
                    <a:pt x="2932" y="0"/>
                    <a:pt x="2940" y="8"/>
                    <a:pt x="2940" y="18"/>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grpSp>
      <p:sp>
        <p:nvSpPr>
          <p:cNvPr id="5460" name="Google Shape;5460;p15"/>
          <p:cNvSpPr/>
          <p:nvPr/>
        </p:nvSpPr>
        <p:spPr>
          <a:xfrm>
            <a:off x="9832578" y="3235567"/>
            <a:ext cx="1564590" cy="1564589"/>
          </a:xfrm>
          <a:prstGeom prst="ellipse">
            <a:avLst/>
          </a:prstGeom>
          <a:solidFill>
            <a:srgbClr val="F0587D"/>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pic>
        <p:nvPicPr>
          <p:cNvPr id="5461" name="Google Shape;5461;p15"/>
          <p:cNvPicPr preferRelativeResize="0"/>
          <p:nvPr/>
        </p:nvPicPr>
        <p:blipFill rotWithShape="1">
          <a:blip r:embed="rId3">
            <a:alphaModFix/>
          </a:blip>
          <a:srcRect b="0" l="0" r="0" t="0"/>
          <a:stretch/>
        </p:blipFill>
        <p:spPr>
          <a:xfrm flipH="1">
            <a:off x="10112642" y="3515585"/>
            <a:ext cx="1047348" cy="1150648"/>
          </a:xfrm>
          <a:prstGeom prst="rect">
            <a:avLst/>
          </a:prstGeom>
          <a:noFill/>
          <a:ln>
            <a:noFill/>
          </a:ln>
        </p:spPr>
      </p:pic>
      <p:sp>
        <p:nvSpPr>
          <p:cNvPr id="5462" name="Google Shape;5462;p15"/>
          <p:cNvSpPr txBox="1"/>
          <p:nvPr/>
        </p:nvSpPr>
        <p:spPr>
          <a:xfrm>
            <a:off x="4472058" y="23022"/>
            <a:ext cx="6797048" cy="1384995"/>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lang="en-US" sz="2800">
                <a:solidFill>
                  <a:srgbClr val="000000"/>
                </a:solidFill>
                <a:latin typeface="Times New Roman"/>
                <a:ea typeface="Times New Roman"/>
                <a:cs typeface="Times New Roman"/>
                <a:sym typeface="Times New Roman"/>
              </a:rPr>
              <a:t>HS đọc Bảng thông tin SGK tr.12, thảo luận và trả lời câu hỏi: </a:t>
            </a:r>
            <a:r>
              <a:rPr i="1" lang="en-US" sz="2800">
                <a:solidFill>
                  <a:srgbClr val="000000"/>
                </a:solidFill>
                <a:latin typeface="Times New Roman"/>
                <a:ea typeface="Times New Roman"/>
                <a:cs typeface="Times New Roman"/>
                <a:sym typeface="Times New Roman"/>
              </a:rPr>
              <a:t>Em hãy nêu một số công việc chính của kĩ thuật làm đất trồng cây.</a:t>
            </a:r>
            <a:endParaRPr sz="2800">
              <a:solidFill>
                <a:schemeClr val="dk1"/>
              </a:solidFill>
              <a:latin typeface="Microsoft Yahei"/>
              <a:ea typeface="Microsoft Yahei"/>
              <a:cs typeface="Microsoft Yahei"/>
              <a:sym typeface="Microsoft Yahei"/>
            </a:endParaRPr>
          </a:p>
        </p:txBody>
      </p:sp>
      <p:pic>
        <p:nvPicPr>
          <p:cNvPr id="5463" name="Google Shape;5463;p15"/>
          <p:cNvPicPr preferRelativeResize="0"/>
          <p:nvPr/>
        </p:nvPicPr>
        <p:blipFill rotWithShape="1">
          <a:blip r:embed="rId4">
            <a:alphaModFix/>
          </a:blip>
          <a:srcRect b="0" l="0" r="0" t="0"/>
          <a:stretch/>
        </p:blipFill>
        <p:spPr>
          <a:xfrm>
            <a:off x="1226145" y="722194"/>
            <a:ext cx="1907979" cy="1073238"/>
          </a:xfrm>
          <a:prstGeom prst="rect">
            <a:avLst/>
          </a:prstGeom>
          <a:noFill/>
          <a:ln>
            <a:noFill/>
          </a:ln>
        </p:spPr>
      </p:pic>
      <p:sp>
        <p:nvSpPr>
          <p:cNvPr id="5464" name="Google Shape;5464;p15"/>
          <p:cNvSpPr/>
          <p:nvPr/>
        </p:nvSpPr>
        <p:spPr>
          <a:xfrm>
            <a:off x="96335" y="5930586"/>
            <a:ext cx="2396787" cy="2396785"/>
          </a:xfrm>
          <a:prstGeom prst="ellipse">
            <a:avLst/>
          </a:prstGeom>
          <a:solidFill>
            <a:srgbClr val="F0587D"/>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Tree>
  </p:cSld>
  <p:clrMapOvr>
    <a:masterClrMapping/>
  </p:clrMapOvr>
  <p:timing>
    <p:tnLst>
      <p:par>
        <p:cTn dur="indefinite" nodeType="tmRoot" restart="never">
          <p:childTnLst>
            <p:seq concurrent="1" nextAc="seek">
              <p:cTn dur="indefinite" id="2" nodeType="mainSeq">
                <p:childTnLst>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5159"/>
                                        </p:tgtEl>
                                        <p:attrNameLst>
                                          <p:attrName>style.visibility</p:attrName>
                                        </p:attrNameLst>
                                      </p:cBhvr>
                                      <p:to>
                                        <p:strVal val="visible"/>
                                      </p:to>
                                    </p:set>
                                    <p:animEffect filter="fade" transition="in">
                                      <p:cBhvr>
                                        <p:cTn dur="1000"/>
                                        <p:tgtEl>
                                          <p:spTgt spid="5159"/>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5463"/>
                                        </p:tgtEl>
                                        <p:attrNameLst>
                                          <p:attrName>style.visibility</p:attrName>
                                        </p:attrNameLst>
                                      </p:cBhvr>
                                      <p:to>
                                        <p:strVal val="visible"/>
                                      </p:to>
                                    </p:set>
                                    <p:animEffect filter="fade" transition="in">
                                      <p:cBhvr>
                                        <p:cTn dur="5000"/>
                                        <p:tgtEl>
                                          <p:spTgt spid="5463"/>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1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468" name="Shape 5468"/>
        <p:cNvGrpSpPr/>
        <p:nvPr/>
      </p:nvGrpSpPr>
      <p:grpSpPr>
        <a:xfrm>
          <a:off x="0" y="0"/>
          <a:ext cx="0" cy="0"/>
          <a:chOff x="0" y="0"/>
          <a:chExt cx="0" cy="0"/>
        </a:xfrm>
      </p:grpSpPr>
      <p:pic>
        <p:nvPicPr>
          <p:cNvPr id="5469" name="Google Shape;5469;p16"/>
          <p:cNvPicPr preferRelativeResize="0"/>
          <p:nvPr/>
        </p:nvPicPr>
        <p:blipFill rotWithShape="1">
          <a:blip r:embed="rId3">
            <a:alphaModFix/>
          </a:blip>
          <a:srcRect b="0" l="0" r="0" t="0"/>
          <a:stretch/>
        </p:blipFill>
        <p:spPr>
          <a:xfrm>
            <a:off x="1923632" y="1956431"/>
            <a:ext cx="2680783" cy="2619470"/>
          </a:xfrm>
          <a:prstGeom prst="rect">
            <a:avLst/>
          </a:prstGeom>
          <a:noFill/>
          <a:ln>
            <a:noFill/>
          </a:ln>
        </p:spPr>
      </p:pic>
      <p:sp>
        <p:nvSpPr>
          <p:cNvPr id="5470" name="Google Shape;5470;p16"/>
          <p:cNvSpPr/>
          <p:nvPr/>
        </p:nvSpPr>
        <p:spPr>
          <a:xfrm>
            <a:off x="5659176" y="2094451"/>
            <a:ext cx="3979992" cy="3949474"/>
          </a:xfrm>
          <a:prstGeom prst="rect">
            <a:avLst/>
          </a:prstGeom>
          <a:solidFill>
            <a:srgbClr val="F2F2F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i="1" lang="en-US" sz="2800">
                <a:solidFill>
                  <a:srgbClr val="000000"/>
                </a:solidFill>
                <a:latin typeface="Times New Roman"/>
                <a:ea typeface="Times New Roman"/>
                <a:cs typeface="Times New Roman"/>
                <a:sym typeface="Times New Roman"/>
              </a:rPr>
              <a:t>Kể thêm các hoạt động khác trong quá trình làm đất trồng cây ở gia đình và địa phương em.</a:t>
            </a:r>
            <a:endParaRPr sz="2800">
              <a:solidFill>
                <a:schemeClr val="lt1"/>
              </a:solidFill>
              <a:latin typeface="Arial"/>
              <a:ea typeface="Arial"/>
              <a:cs typeface="Arial"/>
              <a:sym typeface="Arial"/>
            </a:endParaRPr>
          </a:p>
        </p:txBody>
      </p:sp>
      <p:grpSp>
        <p:nvGrpSpPr>
          <p:cNvPr id="5471" name="Google Shape;5471;p16"/>
          <p:cNvGrpSpPr/>
          <p:nvPr/>
        </p:nvGrpSpPr>
        <p:grpSpPr>
          <a:xfrm flipH="1">
            <a:off x="1191769" y="0"/>
            <a:ext cx="3873955" cy="2020224"/>
            <a:chOff x="-194387" y="3651136"/>
            <a:chExt cx="6156624" cy="3210610"/>
          </a:xfrm>
        </p:grpSpPr>
        <p:sp>
          <p:nvSpPr>
            <p:cNvPr id="5472" name="Google Shape;5472;p16"/>
            <p:cNvSpPr/>
            <p:nvPr/>
          </p:nvSpPr>
          <p:spPr>
            <a:xfrm>
              <a:off x="-194387" y="6663295"/>
              <a:ext cx="5769177" cy="198451"/>
            </a:xfrm>
            <a:custGeom>
              <a:rect b="b" l="l" r="r" t="t"/>
              <a:pathLst>
                <a:path extrusionOk="0" h="56" w="2951">
                  <a:moveTo>
                    <a:pt x="2945" y="19"/>
                  </a:moveTo>
                  <a:cubicBezTo>
                    <a:pt x="2945" y="30"/>
                    <a:pt x="2951" y="56"/>
                    <a:pt x="2927" y="56"/>
                  </a:cubicBezTo>
                  <a:cubicBezTo>
                    <a:pt x="25" y="56"/>
                    <a:pt x="25" y="56"/>
                    <a:pt x="25" y="56"/>
                  </a:cubicBezTo>
                  <a:cubicBezTo>
                    <a:pt x="0" y="56"/>
                    <a:pt x="6" y="25"/>
                    <a:pt x="6" y="14"/>
                  </a:cubicBezTo>
                  <a:cubicBezTo>
                    <a:pt x="5" y="36"/>
                    <a:pt x="5" y="36"/>
                    <a:pt x="5" y="36"/>
                  </a:cubicBezTo>
                  <a:cubicBezTo>
                    <a:pt x="5" y="26"/>
                    <a:pt x="14" y="0"/>
                    <a:pt x="25" y="0"/>
                  </a:cubicBezTo>
                  <a:cubicBezTo>
                    <a:pt x="2927" y="0"/>
                    <a:pt x="2927" y="0"/>
                    <a:pt x="2927" y="0"/>
                  </a:cubicBezTo>
                  <a:cubicBezTo>
                    <a:pt x="2938" y="0"/>
                    <a:pt x="2945" y="26"/>
                    <a:pt x="2945" y="36"/>
                  </a:cubicBezTo>
                  <a:lnTo>
                    <a:pt x="2945" y="19"/>
                  </a:lnTo>
                  <a:close/>
                </a:path>
              </a:pathLst>
            </a:custGeom>
            <a:solidFill>
              <a:srgbClr val="44636A"/>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473" name="Google Shape;5473;p16"/>
            <p:cNvSpPr/>
            <p:nvPr/>
          </p:nvSpPr>
          <p:spPr>
            <a:xfrm>
              <a:off x="1156951" y="5999441"/>
              <a:ext cx="368547" cy="670944"/>
            </a:xfrm>
            <a:custGeom>
              <a:rect b="b" l="l" r="r" t="t"/>
              <a:pathLst>
                <a:path extrusionOk="0" h="151" w="88">
                  <a:moveTo>
                    <a:pt x="0" y="151"/>
                  </a:moveTo>
                  <a:cubicBezTo>
                    <a:pt x="0" y="151"/>
                    <a:pt x="0" y="150"/>
                    <a:pt x="0" y="149"/>
                  </a:cubicBezTo>
                  <a:cubicBezTo>
                    <a:pt x="0" y="147"/>
                    <a:pt x="0" y="145"/>
                    <a:pt x="0" y="143"/>
                  </a:cubicBezTo>
                  <a:cubicBezTo>
                    <a:pt x="0" y="137"/>
                    <a:pt x="1" y="130"/>
                    <a:pt x="2" y="121"/>
                  </a:cubicBezTo>
                  <a:cubicBezTo>
                    <a:pt x="3" y="112"/>
                    <a:pt x="5" y="102"/>
                    <a:pt x="7" y="91"/>
                  </a:cubicBezTo>
                  <a:cubicBezTo>
                    <a:pt x="9" y="86"/>
                    <a:pt x="10" y="80"/>
                    <a:pt x="12" y="75"/>
                  </a:cubicBezTo>
                  <a:cubicBezTo>
                    <a:pt x="14" y="69"/>
                    <a:pt x="17" y="64"/>
                    <a:pt x="19" y="58"/>
                  </a:cubicBezTo>
                  <a:cubicBezTo>
                    <a:pt x="22" y="53"/>
                    <a:pt x="25" y="48"/>
                    <a:pt x="28" y="43"/>
                  </a:cubicBezTo>
                  <a:cubicBezTo>
                    <a:pt x="31" y="39"/>
                    <a:pt x="31" y="39"/>
                    <a:pt x="31" y="39"/>
                  </a:cubicBezTo>
                  <a:cubicBezTo>
                    <a:pt x="33" y="36"/>
                    <a:pt x="33" y="36"/>
                    <a:pt x="33" y="36"/>
                  </a:cubicBezTo>
                  <a:cubicBezTo>
                    <a:pt x="35" y="34"/>
                    <a:pt x="37" y="32"/>
                    <a:pt x="39" y="30"/>
                  </a:cubicBezTo>
                  <a:cubicBezTo>
                    <a:pt x="43" y="26"/>
                    <a:pt x="46" y="22"/>
                    <a:pt x="50" y="19"/>
                  </a:cubicBezTo>
                  <a:cubicBezTo>
                    <a:pt x="54" y="16"/>
                    <a:pt x="58" y="13"/>
                    <a:pt x="62" y="11"/>
                  </a:cubicBezTo>
                  <a:cubicBezTo>
                    <a:pt x="66" y="8"/>
                    <a:pt x="69" y="7"/>
                    <a:pt x="72" y="5"/>
                  </a:cubicBezTo>
                  <a:cubicBezTo>
                    <a:pt x="76" y="4"/>
                    <a:pt x="78" y="3"/>
                    <a:pt x="81" y="2"/>
                  </a:cubicBezTo>
                  <a:cubicBezTo>
                    <a:pt x="85" y="0"/>
                    <a:pt x="88" y="0"/>
                    <a:pt x="88" y="0"/>
                  </a:cubicBezTo>
                  <a:cubicBezTo>
                    <a:pt x="88" y="0"/>
                    <a:pt x="86" y="1"/>
                    <a:pt x="81" y="3"/>
                  </a:cubicBezTo>
                  <a:cubicBezTo>
                    <a:pt x="79" y="4"/>
                    <a:pt x="76" y="6"/>
                    <a:pt x="73" y="7"/>
                  </a:cubicBezTo>
                  <a:cubicBezTo>
                    <a:pt x="71" y="9"/>
                    <a:pt x="67" y="11"/>
                    <a:pt x="64" y="14"/>
                  </a:cubicBezTo>
                  <a:cubicBezTo>
                    <a:pt x="61" y="17"/>
                    <a:pt x="58" y="20"/>
                    <a:pt x="54" y="23"/>
                  </a:cubicBezTo>
                  <a:cubicBezTo>
                    <a:pt x="51" y="27"/>
                    <a:pt x="48" y="30"/>
                    <a:pt x="45" y="35"/>
                  </a:cubicBezTo>
                  <a:cubicBezTo>
                    <a:pt x="44" y="37"/>
                    <a:pt x="42" y="39"/>
                    <a:pt x="41" y="41"/>
                  </a:cubicBezTo>
                  <a:cubicBezTo>
                    <a:pt x="39" y="45"/>
                    <a:pt x="39" y="45"/>
                    <a:pt x="39" y="45"/>
                  </a:cubicBezTo>
                  <a:cubicBezTo>
                    <a:pt x="37" y="48"/>
                    <a:pt x="37" y="48"/>
                    <a:pt x="37" y="48"/>
                  </a:cubicBezTo>
                  <a:cubicBezTo>
                    <a:pt x="35" y="53"/>
                    <a:pt x="33" y="58"/>
                    <a:pt x="31" y="63"/>
                  </a:cubicBezTo>
                  <a:cubicBezTo>
                    <a:pt x="30" y="68"/>
                    <a:pt x="28" y="74"/>
                    <a:pt x="27" y="79"/>
                  </a:cubicBezTo>
                  <a:cubicBezTo>
                    <a:pt x="26" y="84"/>
                    <a:pt x="25" y="89"/>
                    <a:pt x="25" y="94"/>
                  </a:cubicBezTo>
                  <a:cubicBezTo>
                    <a:pt x="24" y="104"/>
                    <a:pt x="23" y="114"/>
                    <a:pt x="23" y="122"/>
                  </a:cubicBezTo>
                  <a:cubicBezTo>
                    <a:pt x="24" y="130"/>
                    <a:pt x="24" y="137"/>
                    <a:pt x="25" y="141"/>
                  </a:cubicBezTo>
                  <a:cubicBezTo>
                    <a:pt x="25" y="144"/>
                    <a:pt x="25" y="145"/>
                    <a:pt x="26" y="147"/>
                  </a:cubicBezTo>
                  <a:cubicBezTo>
                    <a:pt x="26" y="148"/>
                    <a:pt x="26" y="148"/>
                    <a:pt x="26" y="148"/>
                  </a:cubicBezTo>
                  <a:lnTo>
                    <a:pt x="0" y="151"/>
                  </a:lnTo>
                  <a:close/>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474" name="Google Shape;5474;p16"/>
            <p:cNvSpPr/>
            <p:nvPr/>
          </p:nvSpPr>
          <p:spPr>
            <a:xfrm>
              <a:off x="1161676" y="5741931"/>
              <a:ext cx="531558" cy="559908"/>
            </a:xfrm>
            <a:custGeom>
              <a:rect b="b" l="l" r="r" t="t"/>
              <a:pathLst>
                <a:path extrusionOk="0" h="126" w="127">
                  <a:moveTo>
                    <a:pt x="127" y="60"/>
                  </a:moveTo>
                  <a:cubicBezTo>
                    <a:pt x="115" y="50"/>
                    <a:pt x="104" y="47"/>
                    <a:pt x="95" y="47"/>
                  </a:cubicBezTo>
                  <a:cubicBezTo>
                    <a:pt x="107" y="33"/>
                    <a:pt x="106" y="16"/>
                    <a:pt x="106" y="16"/>
                  </a:cubicBezTo>
                  <a:cubicBezTo>
                    <a:pt x="91" y="18"/>
                    <a:pt x="81" y="23"/>
                    <a:pt x="74" y="30"/>
                  </a:cubicBezTo>
                  <a:cubicBezTo>
                    <a:pt x="73" y="11"/>
                    <a:pt x="61" y="0"/>
                    <a:pt x="61" y="0"/>
                  </a:cubicBezTo>
                  <a:cubicBezTo>
                    <a:pt x="51" y="12"/>
                    <a:pt x="47" y="23"/>
                    <a:pt x="47" y="32"/>
                  </a:cubicBezTo>
                  <a:cubicBezTo>
                    <a:pt x="34" y="20"/>
                    <a:pt x="17" y="20"/>
                    <a:pt x="17" y="20"/>
                  </a:cubicBezTo>
                  <a:cubicBezTo>
                    <a:pt x="18" y="36"/>
                    <a:pt x="24" y="46"/>
                    <a:pt x="30" y="53"/>
                  </a:cubicBezTo>
                  <a:cubicBezTo>
                    <a:pt x="12" y="54"/>
                    <a:pt x="0" y="66"/>
                    <a:pt x="0" y="66"/>
                  </a:cubicBezTo>
                  <a:cubicBezTo>
                    <a:pt x="13" y="76"/>
                    <a:pt x="23" y="80"/>
                    <a:pt x="33" y="79"/>
                  </a:cubicBezTo>
                  <a:cubicBezTo>
                    <a:pt x="20" y="93"/>
                    <a:pt x="21" y="110"/>
                    <a:pt x="21" y="110"/>
                  </a:cubicBezTo>
                  <a:cubicBezTo>
                    <a:pt x="37" y="109"/>
                    <a:pt x="47" y="103"/>
                    <a:pt x="53" y="97"/>
                  </a:cubicBezTo>
                  <a:cubicBezTo>
                    <a:pt x="54" y="115"/>
                    <a:pt x="67" y="126"/>
                    <a:pt x="67" y="126"/>
                  </a:cubicBezTo>
                  <a:cubicBezTo>
                    <a:pt x="77" y="114"/>
                    <a:pt x="80" y="103"/>
                    <a:pt x="80" y="94"/>
                  </a:cubicBezTo>
                  <a:cubicBezTo>
                    <a:pt x="94" y="106"/>
                    <a:pt x="111" y="106"/>
                    <a:pt x="111" y="106"/>
                  </a:cubicBezTo>
                  <a:cubicBezTo>
                    <a:pt x="109" y="90"/>
                    <a:pt x="104" y="80"/>
                    <a:pt x="97" y="74"/>
                  </a:cubicBezTo>
                  <a:cubicBezTo>
                    <a:pt x="116" y="72"/>
                    <a:pt x="127" y="60"/>
                    <a:pt x="127" y="60"/>
                  </a:cubicBezTo>
                </a:path>
              </a:pathLst>
            </a:custGeom>
            <a:solidFill>
              <a:srgbClr val="45BCBC"/>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475" name="Google Shape;5475;p16"/>
            <p:cNvSpPr/>
            <p:nvPr/>
          </p:nvSpPr>
          <p:spPr>
            <a:xfrm>
              <a:off x="1336500" y="5923842"/>
              <a:ext cx="184273" cy="196086"/>
            </a:xfrm>
            <a:prstGeom prst="ellipse">
              <a:avLst/>
            </a:pr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476" name="Google Shape;5476;p16"/>
            <p:cNvSpPr/>
            <p:nvPr/>
          </p:nvSpPr>
          <p:spPr>
            <a:xfrm>
              <a:off x="1367212" y="5959279"/>
              <a:ext cx="120486" cy="129936"/>
            </a:xfrm>
            <a:prstGeom prst="ellipse">
              <a:avLst/>
            </a:prstGeom>
            <a:solidFill>
              <a:srgbClr val="FFD01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477" name="Google Shape;5477;p16"/>
            <p:cNvSpPr/>
            <p:nvPr/>
          </p:nvSpPr>
          <p:spPr>
            <a:xfrm>
              <a:off x="939603" y="6141190"/>
              <a:ext cx="283498" cy="283498"/>
            </a:xfrm>
            <a:custGeom>
              <a:rect b="b" l="l" r="r" t="t"/>
              <a:pathLst>
                <a:path extrusionOk="0" h="64" w="68">
                  <a:moveTo>
                    <a:pt x="66" y="61"/>
                  </a:moveTo>
                  <a:cubicBezTo>
                    <a:pt x="66" y="61"/>
                    <a:pt x="68" y="15"/>
                    <a:pt x="10" y="0"/>
                  </a:cubicBezTo>
                  <a:cubicBezTo>
                    <a:pt x="10" y="0"/>
                    <a:pt x="0" y="57"/>
                    <a:pt x="63" y="64"/>
                  </a:cubicBezTo>
                </a:path>
              </a:pathLst>
            </a:cu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478" name="Google Shape;5478;p16"/>
            <p:cNvSpPr/>
            <p:nvPr/>
          </p:nvSpPr>
          <p:spPr>
            <a:xfrm>
              <a:off x="3091822" y="5422996"/>
              <a:ext cx="455959" cy="1171790"/>
            </a:xfrm>
            <a:custGeom>
              <a:rect b="b" l="l" r="r" t="t"/>
              <a:pathLst>
                <a:path extrusionOk="0" h="264" w="109">
                  <a:moveTo>
                    <a:pt x="66" y="260"/>
                  </a:moveTo>
                  <a:cubicBezTo>
                    <a:pt x="66" y="260"/>
                    <a:pt x="67" y="259"/>
                    <a:pt x="67" y="257"/>
                  </a:cubicBezTo>
                  <a:cubicBezTo>
                    <a:pt x="67" y="255"/>
                    <a:pt x="68" y="252"/>
                    <a:pt x="68" y="248"/>
                  </a:cubicBezTo>
                  <a:cubicBezTo>
                    <a:pt x="69" y="241"/>
                    <a:pt x="70" y="229"/>
                    <a:pt x="71" y="216"/>
                  </a:cubicBezTo>
                  <a:cubicBezTo>
                    <a:pt x="73" y="189"/>
                    <a:pt x="74" y="153"/>
                    <a:pt x="69" y="117"/>
                  </a:cubicBezTo>
                  <a:cubicBezTo>
                    <a:pt x="68" y="109"/>
                    <a:pt x="66" y="100"/>
                    <a:pt x="65" y="91"/>
                  </a:cubicBezTo>
                  <a:cubicBezTo>
                    <a:pt x="64" y="87"/>
                    <a:pt x="62" y="83"/>
                    <a:pt x="61" y="79"/>
                  </a:cubicBezTo>
                  <a:cubicBezTo>
                    <a:pt x="60" y="74"/>
                    <a:pt x="59" y="70"/>
                    <a:pt x="57" y="66"/>
                  </a:cubicBezTo>
                  <a:cubicBezTo>
                    <a:pt x="54" y="59"/>
                    <a:pt x="51" y="51"/>
                    <a:pt x="48" y="45"/>
                  </a:cubicBezTo>
                  <a:cubicBezTo>
                    <a:pt x="47" y="43"/>
                    <a:pt x="46" y="41"/>
                    <a:pt x="45" y="40"/>
                  </a:cubicBezTo>
                  <a:cubicBezTo>
                    <a:pt x="44" y="38"/>
                    <a:pt x="43" y="36"/>
                    <a:pt x="42" y="35"/>
                  </a:cubicBezTo>
                  <a:cubicBezTo>
                    <a:pt x="41" y="33"/>
                    <a:pt x="40" y="32"/>
                    <a:pt x="39" y="31"/>
                  </a:cubicBezTo>
                  <a:cubicBezTo>
                    <a:pt x="38" y="29"/>
                    <a:pt x="37" y="28"/>
                    <a:pt x="36" y="27"/>
                  </a:cubicBezTo>
                  <a:cubicBezTo>
                    <a:pt x="35" y="25"/>
                    <a:pt x="34" y="24"/>
                    <a:pt x="32" y="23"/>
                  </a:cubicBezTo>
                  <a:cubicBezTo>
                    <a:pt x="31" y="22"/>
                    <a:pt x="30" y="21"/>
                    <a:pt x="29" y="19"/>
                  </a:cubicBezTo>
                  <a:cubicBezTo>
                    <a:pt x="28" y="18"/>
                    <a:pt x="27" y="17"/>
                    <a:pt x="26" y="16"/>
                  </a:cubicBezTo>
                  <a:cubicBezTo>
                    <a:pt x="25" y="15"/>
                    <a:pt x="24" y="14"/>
                    <a:pt x="23" y="14"/>
                  </a:cubicBezTo>
                  <a:cubicBezTo>
                    <a:pt x="20" y="12"/>
                    <a:pt x="19" y="10"/>
                    <a:pt x="16" y="9"/>
                  </a:cubicBezTo>
                  <a:cubicBezTo>
                    <a:pt x="14" y="8"/>
                    <a:pt x="13" y="6"/>
                    <a:pt x="11" y="5"/>
                  </a:cubicBezTo>
                  <a:cubicBezTo>
                    <a:pt x="9" y="4"/>
                    <a:pt x="8" y="4"/>
                    <a:pt x="6" y="3"/>
                  </a:cubicBezTo>
                  <a:cubicBezTo>
                    <a:pt x="5" y="2"/>
                    <a:pt x="4" y="2"/>
                    <a:pt x="3" y="1"/>
                  </a:cubicBezTo>
                  <a:cubicBezTo>
                    <a:pt x="1" y="0"/>
                    <a:pt x="0" y="0"/>
                    <a:pt x="0" y="0"/>
                  </a:cubicBezTo>
                  <a:cubicBezTo>
                    <a:pt x="0" y="0"/>
                    <a:pt x="1" y="0"/>
                    <a:pt x="3" y="1"/>
                  </a:cubicBezTo>
                  <a:cubicBezTo>
                    <a:pt x="4" y="1"/>
                    <a:pt x="5" y="2"/>
                    <a:pt x="7" y="2"/>
                  </a:cubicBezTo>
                  <a:cubicBezTo>
                    <a:pt x="8" y="2"/>
                    <a:pt x="10" y="3"/>
                    <a:pt x="12" y="4"/>
                  </a:cubicBezTo>
                  <a:cubicBezTo>
                    <a:pt x="14" y="5"/>
                    <a:pt x="16" y="5"/>
                    <a:pt x="18" y="6"/>
                  </a:cubicBezTo>
                  <a:cubicBezTo>
                    <a:pt x="20" y="7"/>
                    <a:pt x="22" y="9"/>
                    <a:pt x="25" y="10"/>
                  </a:cubicBezTo>
                  <a:cubicBezTo>
                    <a:pt x="26" y="11"/>
                    <a:pt x="27" y="12"/>
                    <a:pt x="29" y="13"/>
                  </a:cubicBezTo>
                  <a:cubicBezTo>
                    <a:pt x="30" y="14"/>
                    <a:pt x="31" y="15"/>
                    <a:pt x="33" y="15"/>
                  </a:cubicBezTo>
                  <a:cubicBezTo>
                    <a:pt x="34" y="16"/>
                    <a:pt x="35" y="17"/>
                    <a:pt x="37" y="18"/>
                  </a:cubicBezTo>
                  <a:cubicBezTo>
                    <a:pt x="38" y="20"/>
                    <a:pt x="39" y="21"/>
                    <a:pt x="40" y="22"/>
                  </a:cubicBezTo>
                  <a:cubicBezTo>
                    <a:pt x="42" y="23"/>
                    <a:pt x="43" y="24"/>
                    <a:pt x="44" y="26"/>
                  </a:cubicBezTo>
                  <a:cubicBezTo>
                    <a:pt x="46" y="27"/>
                    <a:pt x="47" y="28"/>
                    <a:pt x="48" y="30"/>
                  </a:cubicBezTo>
                  <a:cubicBezTo>
                    <a:pt x="50" y="31"/>
                    <a:pt x="51" y="33"/>
                    <a:pt x="52" y="34"/>
                  </a:cubicBezTo>
                  <a:cubicBezTo>
                    <a:pt x="53" y="36"/>
                    <a:pt x="55" y="37"/>
                    <a:pt x="56" y="39"/>
                  </a:cubicBezTo>
                  <a:cubicBezTo>
                    <a:pt x="61" y="46"/>
                    <a:pt x="65" y="53"/>
                    <a:pt x="70" y="61"/>
                  </a:cubicBezTo>
                  <a:cubicBezTo>
                    <a:pt x="72" y="65"/>
                    <a:pt x="74" y="69"/>
                    <a:pt x="76" y="73"/>
                  </a:cubicBezTo>
                  <a:cubicBezTo>
                    <a:pt x="78" y="77"/>
                    <a:pt x="80" y="82"/>
                    <a:pt x="81" y="86"/>
                  </a:cubicBezTo>
                  <a:cubicBezTo>
                    <a:pt x="84" y="95"/>
                    <a:pt x="88" y="104"/>
                    <a:pt x="90" y="113"/>
                  </a:cubicBezTo>
                  <a:cubicBezTo>
                    <a:pt x="93" y="122"/>
                    <a:pt x="95" y="131"/>
                    <a:pt x="97" y="141"/>
                  </a:cubicBezTo>
                  <a:cubicBezTo>
                    <a:pt x="99" y="150"/>
                    <a:pt x="101" y="159"/>
                    <a:pt x="102" y="168"/>
                  </a:cubicBezTo>
                  <a:cubicBezTo>
                    <a:pt x="103" y="176"/>
                    <a:pt x="104" y="185"/>
                    <a:pt x="105" y="193"/>
                  </a:cubicBezTo>
                  <a:cubicBezTo>
                    <a:pt x="106" y="201"/>
                    <a:pt x="107" y="209"/>
                    <a:pt x="107" y="216"/>
                  </a:cubicBezTo>
                  <a:cubicBezTo>
                    <a:pt x="108" y="230"/>
                    <a:pt x="109" y="242"/>
                    <a:pt x="109" y="250"/>
                  </a:cubicBezTo>
                  <a:cubicBezTo>
                    <a:pt x="109" y="255"/>
                    <a:pt x="109" y="258"/>
                    <a:pt x="109" y="260"/>
                  </a:cubicBezTo>
                  <a:cubicBezTo>
                    <a:pt x="109" y="263"/>
                    <a:pt x="109" y="264"/>
                    <a:pt x="109" y="264"/>
                  </a:cubicBezTo>
                  <a:lnTo>
                    <a:pt x="66" y="260"/>
                  </a:lnTo>
                  <a:close/>
                </a:path>
              </a:pathLst>
            </a:cu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479" name="Google Shape;5479;p16"/>
            <p:cNvSpPr/>
            <p:nvPr/>
          </p:nvSpPr>
          <p:spPr>
            <a:xfrm>
              <a:off x="3082373" y="5680507"/>
              <a:ext cx="474859" cy="869392"/>
            </a:xfrm>
            <a:custGeom>
              <a:rect b="b" l="l" r="r" t="t"/>
              <a:pathLst>
                <a:path extrusionOk="0" h="196" w="113">
                  <a:moveTo>
                    <a:pt x="71" y="196"/>
                  </a:moveTo>
                  <a:cubicBezTo>
                    <a:pt x="71" y="196"/>
                    <a:pt x="71" y="195"/>
                    <a:pt x="71" y="193"/>
                  </a:cubicBezTo>
                  <a:cubicBezTo>
                    <a:pt x="71" y="192"/>
                    <a:pt x="71" y="190"/>
                    <a:pt x="71" y="187"/>
                  </a:cubicBezTo>
                  <a:cubicBezTo>
                    <a:pt x="70" y="181"/>
                    <a:pt x="70" y="172"/>
                    <a:pt x="69" y="162"/>
                  </a:cubicBezTo>
                  <a:cubicBezTo>
                    <a:pt x="67" y="142"/>
                    <a:pt x="64" y="115"/>
                    <a:pt x="57" y="89"/>
                  </a:cubicBezTo>
                  <a:cubicBezTo>
                    <a:pt x="55" y="83"/>
                    <a:pt x="53" y="76"/>
                    <a:pt x="51" y="70"/>
                  </a:cubicBezTo>
                  <a:cubicBezTo>
                    <a:pt x="48" y="64"/>
                    <a:pt x="46" y="57"/>
                    <a:pt x="43" y="52"/>
                  </a:cubicBezTo>
                  <a:cubicBezTo>
                    <a:pt x="41" y="46"/>
                    <a:pt x="38" y="41"/>
                    <a:pt x="35" y="36"/>
                  </a:cubicBezTo>
                  <a:cubicBezTo>
                    <a:pt x="34" y="33"/>
                    <a:pt x="32" y="31"/>
                    <a:pt x="30" y="28"/>
                  </a:cubicBezTo>
                  <a:cubicBezTo>
                    <a:pt x="30" y="27"/>
                    <a:pt x="29" y="26"/>
                    <a:pt x="28" y="25"/>
                  </a:cubicBezTo>
                  <a:cubicBezTo>
                    <a:pt x="27" y="24"/>
                    <a:pt x="27" y="23"/>
                    <a:pt x="26" y="22"/>
                  </a:cubicBezTo>
                  <a:cubicBezTo>
                    <a:pt x="24" y="20"/>
                    <a:pt x="23" y="18"/>
                    <a:pt x="21" y="17"/>
                  </a:cubicBezTo>
                  <a:cubicBezTo>
                    <a:pt x="19" y="15"/>
                    <a:pt x="18" y="13"/>
                    <a:pt x="16" y="12"/>
                  </a:cubicBezTo>
                  <a:cubicBezTo>
                    <a:pt x="15" y="11"/>
                    <a:pt x="13" y="9"/>
                    <a:pt x="12" y="8"/>
                  </a:cubicBezTo>
                  <a:cubicBezTo>
                    <a:pt x="10" y="7"/>
                    <a:pt x="9" y="6"/>
                    <a:pt x="8" y="5"/>
                  </a:cubicBezTo>
                  <a:cubicBezTo>
                    <a:pt x="5" y="3"/>
                    <a:pt x="3" y="3"/>
                    <a:pt x="2" y="2"/>
                  </a:cubicBezTo>
                  <a:cubicBezTo>
                    <a:pt x="0" y="1"/>
                    <a:pt x="0" y="0"/>
                    <a:pt x="0" y="0"/>
                  </a:cubicBezTo>
                  <a:cubicBezTo>
                    <a:pt x="0" y="0"/>
                    <a:pt x="0" y="1"/>
                    <a:pt x="2" y="1"/>
                  </a:cubicBezTo>
                  <a:cubicBezTo>
                    <a:pt x="3" y="2"/>
                    <a:pt x="6" y="2"/>
                    <a:pt x="9" y="4"/>
                  </a:cubicBezTo>
                  <a:cubicBezTo>
                    <a:pt x="10" y="4"/>
                    <a:pt x="12" y="5"/>
                    <a:pt x="13" y="6"/>
                  </a:cubicBezTo>
                  <a:cubicBezTo>
                    <a:pt x="15" y="7"/>
                    <a:pt x="17" y="8"/>
                    <a:pt x="19" y="9"/>
                  </a:cubicBezTo>
                  <a:cubicBezTo>
                    <a:pt x="21" y="10"/>
                    <a:pt x="22" y="11"/>
                    <a:pt x="24" y="13"/>
                  </a:cubicBezTo>
                  <a:cubicBezTo>
                    <a:pt x="26" y="14"/>
                    <a:pt x="28" y="16"/>
                    <a:pt x="31" y="17"/>
                  </a:cubicBezTo>
                  <a:cubicBezTo>
                    <a:pt x="32" y="18"/>
                    <a:pt x="33" y="19"/>
                    <a:pt x="34" y="20"/>
                  </a:cubicBezTo>
                  <a:cubicBezTo>
                    <a:pt x="35" y="21"/>
                    <a:pt x="36" y="22"/>
                    <a:pt x="37" y="23"/>
                  </a:cubicBezTo>
                  <a:cubicBezTo>
                    <a:pt x="39" y="25"/>
                    <a:pt x="41" y="27"/>
                    <a:pt x="43" y="30"/>
                  </a:cubicBezTo>
                  <a:cubicBezTo>
                    <a:pt x="47" y="34"/>
                    <a:pt x="51" y="39"/>
                    <a:pt x="55" y="45"/>
                  </a:cubicBezTo>
                  <a:cubicBezTo>
                    <a:pt x="59" y="50"/>
                    <a:pt x="63" y="56"/>
                    <a:pt x="66" y="63"/>
                  </a:cubicBezTo>
                  <a:cubicBezTo>
                    <a:pt x="70" y="69"/>
                    <a:pt x="73" y="75"/>
                    <a:pt x="77" y="82"/>
                  </a:cubicBezTo>
                  <a:cubicBezTo>
                    <a:pt x="89" y="108"/>
                    <a:pt x="98" y="135"/>
                    <a:pt x="104" y="156"/>
                  </a:cubicBezTo>
                  <a:cubicBezTo>
                    <a:pt x="107" y="166"/>
                    <a:pt x="110" y="175"/>
                    <a:pt x="111" y="181"/>
                  </a:cubicBezTo>
                  <a:cubicBezTo>
                    <a:pt x="112" y="184"/>
                    <a:pt x="112" y="187"/>
                    <a:pt x="113" y="188"/>
                  </a:cubicBezTo>
                  <a:cubicBezTo>
                    <a:pt x="113" y="190"/>
                    <a:pt x="113" y="191"/>
                    <a:pt x="113" y="191"/>
                  </a:cubicBezTo>
                  <a:lnTo>
                    <a:pt x="71" y="196"/>
                  </a:lnTo>
                  <a:close/>
                </a:path>
              </a:pathLst>
            </a:cu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480" name="Google Shape;5480;p16"/>
            <p:cNvSpPr/>
            <p:nvPr/>
          </p:nvSpPr>
          <p:spPr>
            <a:xfrm>
              <a:off x="3363508" y="5628532"/>
              <a:ext cx="389809" cy="859943"/>
            </a:xfrm>
            <a:custGeom>
              <a:rect b="b" l="l" r="r" t="t"/>
              <a:pathLst>
                <a:path extrusionOk="0" h="194" w="93">
                  <a:moveTo>
                    <a:pt x="0" y="194"/>
                  </a:moveTo>
                  <a:cubicBezTo>
                    <a:pt x="0" y="194"/>
                    <a:pt x="0" y="193"/>
                    <a:pt x="0" y="191"/>
                  </a:cubicBezTo>
                  <a:cubicBezTo>
                    <a:pt x="0" y="189"/>
                    <a:pt x="0" y="187"/>
                    <a:pt x="1" y="184"/>
                  </a:cubicBezTo>
                  <a:cubicBezTo>
                    <a:pt x="1" y="177"/>
                    <a:pt x="2" y="169"/>
                    <a:pt x="4" y="158"/>
                  </a:cubicBezTo>
                  <a:cubicBezTo>
                    <a:pt x="8" y="137"/>
                    <a:pt x="14" y="110"/>
                    <a:pt x="23" y="83"/>
                  </a:cubicBezTo>
                  <a:cubicBezTo>
                    <a:pt x="26" y="77"/>
                    <a:pt x="29" y="70"/>
                    <a:pt x="32" y="64"/>
                  </a:cubicBezTo>
                  <a:cubicBezTo>
                    <a:pt x="33" y="61"/>
                    <a:pt x="35" y="58"/>
                    <a:pt x="36" y="55"/>
                  </a:cubicBezTo>
                  <a:cubicBezTo>
                    <a:pt x="38" y="52"/>
                    <a:pt x="39" y="49"/>
                    <a:pt x="41" y="46"/>
                  </a:cubicBezTo>
                  <a:cubicBezTo>
                    <a:pt x="45" y="40"/>
                    <a:pt x="48" y="35"/>
                    <a:pt x="52" y="30"/>
                  </a:cubicBezTo>
                  <a:cubicBezTo>
                    <a:pt x="54" y="28"/>
                    <a:pt x="56" y="25"/>
                    <a:pt x="58" y="23"/>
                  </a:cubicBezTo>
                  <a:cubicBezTo>
                    <a:pt x="59" y="22"/>
                    <a:pt x="60" y="21"/>
                    <a:pt x="61" y="20"/>
                  </a:cubicBezTo>
                  <a:cubicBezTo>
                    <a:pt x="62" y="19"/>
                    <a:pt x="63" y="18"/>
                    <a:pt x="64" y="18"/>
                  </a:cubicBezTo>
                  <a:cubicBezTo>
                    <a:pt x="65" y="17"/>
                    <a:pt x="65" y="16"/>
                    <a:pt x="66" y="15"/>
                  </a:cubicBezTo>
                  <a:cubicBezTo>
                    <a:pt x="67" y="14"/>
                    <a:pt x="68" y="13"/>
                    <a:pt x="69" y="13"/>
                  </a:cubicBezTo>
                  <a:cubicBezTo>
                    <a:pt x="71" y="11"/>
                    <a:pt x="73" y="10"/>
                    <a:pt x="75" y="9"/>
                  </a:cubicBezTo>
                  <a:cubicBezTo>
                    <a:pt x="77" y="8"/>
                    <a:pt x="78" y="7"/>
                    <a:pt x="80" y="6"/>
                  </a:cubicBezTo>
                  <a:cubicBezTo>
                    <a:pt x="82" y="5"/>
                    <a:pt x="83" y="4"/>
                    <a:pt x="85" y="4"/>
                  </a:cubicBezTo>
                  <a:cubicBezTo>
                    <a:pt x="87" y="2"/>
                    <a:pt x="90" y="2"/>
                    <a:pt x="91" y="1"/>
                  </a:cubicBezTo>
                  <a:cubicBezTo>
                    <a:pt x="93" y="1"/>
                    <a:pt x="93" y="0"/>
                    <a:pt x="93" y="0"/>
                  </a:cubicBezTo>
                  <a:cubicBezTo>
                    <a:pt x="93" y="0"/>
                    <a:pt x="93" y="1"/>
                    <a:pt x="91" y="2"/>
                  </a:cubicBezTo>
                  <a:cubicBezTo>
                    <a:pt x="90" y="3"/>
                    <a:pt x="88" y="3"/>
                    <a:pt x="85" y="5"/>
                  </a:cubicBezTo>
                  <a:cubicBezTo>
                    <a:pt x="84" y="6"/>
                    <a:pt x="83" y="7"/>
                    <a:pt x="82" y="8"/>
                  </a:cubicBezTo>
                  <a:cubicBezTo>
                    <a:pt x="80" y="9"/>
                    <a:pt x="79" y="11"/>
                    <a:pt x="77" y="12"/>
                  </a:cubicBezTo>
                  <a:cubicBezTo>
                    <a:pt x="76" y="13"/>
                    <a:pt x="74" y="15"/>
                    <a:pt x="73" y="17"/>
                  </a:cubicBezTo>
                  <a:cubicBezTo>
                    <a:pt x="72" y="17"/>
                    <a:pt x="71" y="18"/>
                    <a:pt x="71" y="19"/>
                  </a:cubicBezTo>
                  <a:cubicBezTo>
                    <a:pt x="70" y="20"/>
                    <a:pt x="69" y="21"/>
                    <a:pt x="68" y="22"/>
                  </a:cubicBezTo>
                  <a:cubicBezTo>
                    <a:pt x="68" y="23"/>
                    <a:pt x="67" y="24"/>
                    <a:pt x="66" y="25"/>
                  </a:cubicBezTo>
                  <a:cubicBezTo>
                    <a:pt x="66" y="26"/>
                    <a:pt x="65" y="27"/>
                    <a:pt x="64" y="28"/>
                  </a:cubicBezTo>
                  <a:cubicBezTo>
                    <a:pt x="63" y="31"/>
                    <a:pt x="61" y="33"/>
                    <a:pt x="60" y="35"/>
                  </a:cubicBezTo>
                  <a:cubicBezTo>
                    <a:pt x="58" y="40"/>
                    <a:pt x="55" y="46"/>
                    <a:pt x="53" y="52"/>
                  </a:cubicBezTo>
                  <a:cubicBezTo>
                    <a:pt x="52" y="54"/>
                    <a:pt x="51" y="58"/>
                    <a:pt x="50" y="60"/>
                  </a:cubicBezTo>
                  <a:cubicBezTo>
                    <a:pt x="50" y="64"/>
                    <a:pt x="49" y="67"/>
                    <a:pt x="48" y="70"/>
                  </a:cubicBezTo>
                  <a:cubicBezTo>
                    <a:pt x="46" y="76"/>
                    <a:pt x="45" y="82"/>
                    <a:pt x="44" y="89"/>
                  </a:cubicBezTo>
                  <a:cubicBezTo>
                    <a:pt x="40" y="115"/>
                    <a:pt x="40" y="141"/>
                    <a:pt x="40" y="161"/>
                  </a:cubicBezTo>
                  <a:cubicBezTo>
                    <a:pt x="40" y="171"/>
                    <a:pt x="41" y="179"/>
                    <a:pt x="42" y="184"/>
                  </a:cubicBezTo>
                  <a:cubicBezTo>
                    <a:pt x="42" y="187"/>
                    <a:pt x="42" y="189"/>
                    <a:pt x="42" y="191"/>
                  </a:cubicBezTo>
                  <a:cubicBezTo>
                    <a:pt x="42" y="192"/>
                    <a:pt x="42" y="193"/>
                    <a:pt x="42" y="193"/>
                  </a:cubicBezTo>
                  <a:lnTo>
                    <a:pt x="0" y="194"/>
                  </a:lnTo>
                  <a:close/>
                </a:path>
              </a:pathLst>
            </a:cu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481" name="Google Shape;5481;p16"/>
            <p:cNvSpPr/>
            <p:nvPr/>
          </p:nvSpPr>
          <p:spPr>
            <a:xfrm>
              <a:off x="3330433" y="5309597"/>
              <a:ext cx="389809" cy="859943"/>
            </a:xfrm>
            <a:custGeom>
              <a:rect b="b" l="l" r="r" t="t"/>
              <a:pathLst>
                <a:path extrusionOk="0" h="194" w="93">
                  <a:moveTo>
                    <a:pt x="0" y="194"/>
                  </a:moveTo>
                  <a:cubicBezTo>
                    <a:pt x="0" y="194"/>
                    <a:pt x="0" y="193"/>
                    <a:pt x="0" y="191"/>
                  </a:cubicBezTo>
                  <a:cubicBezTo>
                    <a:pt x="0" y="189"/>
                    <a:pt x="0" y="187"/>
                    <a:pt x="1" y="184"/>
                  </a:cubicBezTo>
                  <a:cubicBezTo>
                    <a:pt x="1" y="177"/>
                    <a:pt x="2" y="169"/>
                    <a:pt x="4" y="158"/>
                  </a:cubicBezTo>
                  <a:cubicBezTo>
                    <a:pt x="8" y="137"/>
                    <a:pt x="14" y="110"/>
                    <a:pt x="23" y="83"/>
                  </a:cubicBezTo>
                  <a:cubicBezTo>
                    <a:pt x="26" y="77"/>
                    <a:pt x="29" y="70"/>
                    <a:pt x="32" y="64"/>
                  </a:cubicBezTo>
                  <a:cubicBezTo>
                    <a:pt x="33" y="61"/>
                    <a:pt x="35" y="58"/>
                    <a:pt x="36" y="55"/>
                  </a:cubicBezTo>
                  <a:cubicBezTo>
                    <a:pt x="38" y="52"/>
                    <a:pt x="39" y="49"/>
                    <a:pt x="41" y="46"/>
                  </a:cubicBezTo>
                  <a:cubicBezTo>
                    <a:pt x="45" y="40"/>
                    <a:pt x="48" y="35"/>
                    <a:pt x="52" y="30"/>
                  </a:cubicBezTo>
                  <a:cubicBezTo>
                    <a:pt x="54" y="28"/>
                    <a:pt x="56" y="25"/>
                    <a:pt x="58" y="23"/>
                  </a:cubicBezTo>
                  <a:cubicBezTo>
                    <a:pt x="59" y="22"/>
                    <a:pt x="60" y="21"/>
                    <a:pt x="61" y="20"/>
                  </a:cubicBezTo>
                  <a:cubicBezTo>
                    <a:pt x="62" y="19"/>
                    <a:pt x="63" y="18"/>
                    <a:pt x="64" y="18"/>
                  </a:cubicBezTo>
                  <a:cubicBezTo>
                    <a:pt x="65" y="17"/>
                    <a:pt x="65" y="16"/>
                    <a:pt x="66" y="15"/>
                  </a:cubicBezTo>
                  <a:cubicBezTo>
                    <a:pt x="67" y="14"/>
                    <a:pt x="68" y="13"/>
                    <a:pt x="69" y="13"/>
                  </a:cubicBezTo>
                  <a:cubicBezTo>
                    <a:pt x="71" y="11"/>
                    <a:pt x="73" y="10"/>
                    <a:pt x="75" y="9"/>
                  </a:cubicBezTo>
                  <a:cubicBezTo>
                    <a:pt x="77" y="8"/>
                    <a:pt x="78" y="7"/>
                    <a:pt x="80" y="6"/>
                  </a:cubicBezTo>
                  <a:cubicBezTo>
                    <a:pt x="82" y="5"/>
                    <a:pt x="83" y="4"/>
                    <a:pt x="85" y="4"/>
                  </a:cubicBezTo>
                  <a:cubicBezTo>
                    <a:pt x="87" y="2"/>
                    <a:pt x="90" y="2"/>
                    <a:pt x="91" y="1"/>
                  </a:cubicBezTo>
                  <a:cubicBezTo>
                    <a:pt x="93" y="1"/>
                    <a:pt x="93" y="0"/>
                    <a:pt x="93" y="0"/>
                  </a:cubicBezTo>
                  <a:cubicBezTo>
                    <a:pt x="93" y="0"/>
                    <a:pt x="93" y="1"/>
                    <a:pt x="91" y="2"/>
                  </a:cubicBezTo>
                  <a:cubicBezTo>
                    <a:pt x="90" y="3"/>
                    <a:pt x="88" y="3"/>
                    <a:pt x="85" y="5"/>
                  </a:cubicBezTo>
                  <a:cubicBezTo>
                    <a:pt x="84" y="6"/>
                    <a:pt x="83" y="7"/>
                    <a:pt x="82" y="8"/>
                  </a:cubicBezTo>
                  <a:cubicBezTo>
                    <a:pt x="80" y="9"/>
                    <a:pt x="79" y="11"/>
                    <a:pt x="77" y="12"/>
                  </a:cubicBezTo>
                  <a:cubicBezTo>
                    <a:pt x="76" y="13"/>
                    <a:pt x="74" y="15"/>
                    <a:pt x="73" y="17"/>
                  </a:cubicBezTo>
                  <a:cubicBezTo>
                    <a:pt x="72" y="17"/>
                    <a:pt x="71" y="18"/>
                    <a:pt x="71" y="19"/>
                  </a:cubicBezTo>
                  <a:cubicBezTo>
                    <a:pt x="70" y="20"/>
                    <a:pt x="69" y="21"/>
                    <a:pt x="68" y="22"/>
                  </a:cubicBezTo>
                  <a:cubicBezTo>
                    <a:pt x="68" y="23"/>
                    <a:pt x="67" y="24"/>
                    <a:pt x="66" y="25"/>
                  </a:cubicBezTo>
                  <a:cubicBezTo>
                    <a:pt x="66" y="26"/>
                    <a:pt x="65" y="27"/>
                    <a:pt x="64" y="28"/>
                  </a:cubicBezTo>
                  <a:cubicBezTo>
                    <a:pt x="63" y="31"/>
                    <a:pt x="61" y="33"/>
                    <a:pt x="60" y="35"/>
                  </a:cubicBezTo>
                  <a:cubicBezTo>
                    <a:pt x="58" y="40"/>
                    <a:pt x="55" y="46"/>
                    <a:pt x="53" y="52"/>
                  </a:cubicBezTo>
                  <a:cubicBezTo>
                    <a:pt x="52" y="54"/>
                    <a:pt x="51" y="58"/>
                    <a:pt x="50" y="60"/>
                  </a:cubicBezTo>
                  <a:cubicBezTo>
                    <a:pt x="50" y="64"/>
                    <a:pt x="49" y="67"/>
                    <a:pt x="48" y="70"/>
                  </a:cubicBezTo>
                  <a:cubicBezTo>
                    <a:pt x="46" y="76"/>
                    <a:pt x="45" y="82"/>
                    <a:pt x="44" y="89"/>
                  </a:cubicBezTo>
                  <a:cubicBezTo>
                    <a:pt x="40" y="115"/>
                    <a:pt x="40" y="141"/>
                    <a:pt x="40" y="161"/>
                  </a:cubicBezTo>
                  <a:cubicBezTo>
                    <a:pt x="40" y="171"/>
                    <a:pt x="41" y="179"/>
                    <a:pt x="42" y="184"/>
                  </a:cubicBezTo>
                  <a:cubicBezTo>
                    <a:pt x="42" y="187"/>
                    <a:pt x="42" y="189"/>
                    <a:pt x="42" y="191"/>
                  </a:cubicBezTo>
                  <a:cubicBezTo>
                    <a:pt x="42" y="192"/>
                    <a:pt x="42" y="193"/>
                    <a:pt x="42" y="193"/>
                  </a:cubicBezTo>
                  <a:lnTo>
                    <a:pt x="0" y="194"/>
                  </a:lnTo>
                  <a:close/>
                </a:path>
              </a:pathLst>
            </a:cu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482" name="Google Shape;5482;p16"/>
            <p:cNvSpPr/>
            <p:nvPr/>
          </p:nvSpPr>
          <p:spPr>
            <a:xfrm>
              <a:off x="3318621" y="6212064"/>
              <a:ext cx="250423" cy="427609"/>
            </a:xfrm>
            <a:custGeom>
              <a:rect b="b" l="l" r="r" t="t"/>
              <a:pathLst>
                <a:path extrusionOk="0" h="181" w="106">
                  <a:moveTo>
                    <a:pt x="106" y="181"/>
                  </a:moveTo>
                  <a:lnTo>
                    <a:pt x="0" y="181"/>
                  </a:lnTo>
                  <a:lnTo>
                    <a:pt x="7" y="0"/>
                  </a:lnTo>
                  <a:lnTo>
                    <a:pt x="99" y="0"/>
                  </a:lnTo>
                  <a:lnTo>
                    <a:pt x="106" y="181"/>
                  </a:lnTo>
                  <a:close/>
                </a:path>
              </a:pathLst>
            </a:custGeom>
            <a:solidFill>
              <a:srgbClr val="C56D27"/>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483" name="Google Shape;5483;p16"/>
            <p:cNvSpPr/>
            <p:nvPr/>
          </p:nvSpPr>
          <p:spPr>
            <a:xfrm>
              <a:off x="2735088" y="5453709"/>
              <a:ext cx="562270" cy="403984"/>
            </a:xfrm>
            <a:custGeom>
              <a:rect b="b" l="l" r="r" t="t"/>
              <a:pathLst>
                <a:path extrusionOk="0" h="171" w="238">
                  <a:moveTo>
                    <a:pt x="181" y="64"/>
                  </a:moveTo>
                  <a:lnTo>
                    <a:pt x="167" y="85"/>
                  </a:lnTo>
                  <a:lnTo>
                    <a:pt x="156" y="27"/>
                  </a:lnTo>
                  <a:lnTo>
                    <a:pt x="139" y="53"/>
                  </a:lnTo>
                  <a:lnTo>
                    <a:pt x="130" y="6"/>
                  </a:lnTo>
                  <a:lnTo>
                    <a:pt x="0" y="0"/>
                  </a:lnTo>
                  <a:lnTo>
                    <a:pt x="238" y="171"/>
                  </a:lnTo>
                  <a:lnTo>
                    <a:pt x="181" y="64"/>
                  </a:lnTo>
                  <a:close/>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484" name="Google Shape;5484;p16"/>
            <p:cNvSpPr/>
            <p:nvPr/>
          </p:nvSpPr>
          <p:spPr>
            <a:xfrm>
              <a:off x="2735088" y="5453709"/>
              <a:ext cx="562270" cy="403984"/>
            </a:xfrm>
            <a:custGeom>
              <a:rect b="b" l="l" r="r" t="t"/>
              <a:pathLst>
                <a:path extrusionOk="0" h="171" w="238">
                  <a:moveTo>
                    <a:pt x="119" y="164"/>
                  </a:moveTo>
                  <a:lnTo>
                    <a:pt x="132" y="141"/>
                  </a:lnTo>
                  <a:lnTo>
                    <a:pt x="77" y="152"/>
                  </a:lnTo>
                  <a:lnTo>
                    <a:pt x="93" y="124"/>
                  </a:lnTo>
                  <a:lnTo>
                    <a:pt x="48" y="136"/>
                  </a:lnTo>
                  <a:lnTo>
                    <a:pt x="0" y="0"/>
                  </a:lnTo>
                  <a:lnTo>
                    <a:pt x="238" y="171"/>
                  </a:lnTo>
                  <a:lnTo>
                    <a:pt x="119" y="164"/>
                  </a:lnTo>
                  <a:close/>
                </a:path>
              </a:pathLst>
            </a:cu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485" name="Google Shape;5485;p16"/>
            <p:cNvSpPr/>
            <p:nvPr/>
          </p:nvSpPr>
          <p:spPr>
            <a:xfrm>
              <a:off x="2772888" y="4931601"/>
              <a:ext cx="515021" cy="602432"/>
            </a:xfrm>
            <a:custGeom>
              <a:rect b="b" l="l" r="r" t="t"/>
              <a:pathLst>
                <a:path extrusionOk="0" h="255" w="218">
                  <a:moveTo>
                    <a:pt x="185" y="120"/>
                  </a:moveTo>
                  <a:lnTo>
                    <a:pt x="163" y="141"/>
                  </a:lnTo>
                  <a:lnTo>
                    <a:pt x="165" y="71"/>
                  </a:lnTo>
                  <a:lnTo>
                    <a:pt x="140" y="98"/>
                  </a:lnTo>
                  <a:lnTo>
                    <a:pt x="142" y="43"/>
                  </a:lnTo>
                  <a:lnTo>
                    <a:pt x="0" y="0"/>
                  </a:lnTo>
                  <a:lnTo>
                    <a:pt x="218" y="255"/>
                  </a:lnTo>
                  <a:lnTo>
                    <a:pt x="185" y="120"/>
                  </a:lnTo>
                  <a:close/>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486" name="Google Shape;5486;p16"/>
            <p:cNvSpPr/>
            <p:nvPr/>
          </p:nvSpPr>
          <p:spPr>
            <a:xfrm>
              <a:off x="2772888" y="4931601"/>
              <a:ext cx="515021" cy="602432"/>
            </a:xfrm>
            <a:custGeom>
              <a:rect b="b" l="l" r="r" t="t"/>
              <a:pathLst>
                <a:path extrusionOk="0" h="255" w="218">
                  <a:moveTo>
                    <a:pt x="89" y="212"/>
                  </a:moveTo>
                  <a:lnTo>
                    <a:pt x="110" y="191"/>
                  </a:lnTo>
                  <a:lnTo>
                    <a:pt x="45" y="190"/>
                  </a:lnTo>
                  <a:lnTo>
                    <a:pt x="71" y="163"/>
                  </a:lnTo>
                  <a:lnTo>
                    <a:pt x="18" y="161"/>
                  </a:lnTo>
                  <a:lnTo>
                    <a:pt x="0" y="0"/>
                  </a:lnTo>
                  <a:lnTo>
                    <a:pt x="218" y="255"/>
                  </a:lnTo>
                  <a:lnTo>
                    <a:pt x="89" y="212"/>
                  </a:lnTo>
                  <a:close/>
                </a:path>
              </a:pathLst>
            </a:cu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487" name="Google Shape;5487;p16"/>
            <p:cNvSpPr/>
            <p:nvPr/>
          </p:nvSpPr>
          <p:spPr>
            <a:xfrm>
              <a:off x="3502894" y="4886714"/>
              <a:ext cx="505571" cy="692206"/>
            </a:xfrm>
            <a:custGeom>
              <a:rect b="b" l="l" r="r" t="t"/>
              <a:pathLst>
                <a:path extrusionOk="0" h="293" w="214">
                  <a:moveTo>
                    <a:pt x="129" y="227"/>
                  </a:moveTo>
                  <a:lnTo>
                    <a:pt x="104" y="209"/>
                  </a:lnTo>
                  <a:lnTo>
                    <a:pt x="173" y="199"/>
                  </a:lnTo>
                  <a:lnTo>
                    <a:pt x="143" y="175"/>
                  </a:lnTo>
                  <a:lnTo>
                    <a:pt x="198" y="167"/>
                  </a:lnTo>
                  <a:lnTo>
                    <a:pt x="214" y="0"/>
                  </a:lnTo>
                  <a:lnTo>
                    <a:pt x="0" y="293"/>
                  </a:lnTo>
                  <a:lnTo>
                    <a:pt x="129" y="227"/>
                  </a:lnTo>
                  <a:close/>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488" name="Google Shape;5488;p16"/>
            <p:cNvSpPr/>
            <p:nvPr/>
          </p:nvSpPr>
          <p:spPr>
            <a:xfrm>
              <a:off x="3502894" y="4886714"/>
              <a:ext cx="505571" cy="692206"/>
            </a:xfrm>
            <a:custGeom>
              <a:rect b="b" l="l" r="r" t="t"/>
              <a:pathLst>
                <a:path extrusionOk="0" h="293" w="214">
                  <a:moveTo>
                    <a:pt x="19" y="139"/>
                  </a:moveTo>
                  <a:lnTo>
                    <a:pt x="44" y="158"/>
                  </a:lnTo>
                  <a:lnTo>
                    <a:pt x="33" y="85"/>
                  </a:lnTo>
                  <a:lnTo>
                    <a:pt x="65" y="109"/>
                  </a:lnTo>
                  <a:lnTo>
                    <a:pt x="56" y="51"/>
                  </a:lnTo>
                  <a:lnTo>
                    <a:pt x="214" y="0"/>
                  </a:lnTo>
                  <a:lnTo>
                    <a:pt x="0" y="293"/>
                  </a:lnTo>
                  <a:lnTo>
                    <a:pt x="19" y="139"/>
                  </a:lnTo>
                  <a:close/>
                </a:path>
              </a:pathLst>
            </a:cu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489" name="Google Shape;5489;p16"/>
            <p:cNvSpPr/>
            <p:nvPr/>
          </p:nvSpPr>
          <p:spPr>
            <a:xfrm>
              <a:off x="3599756" y="5347397"/>
              <a:ext cx="602432" cy="387447"/>
            </a:xfrm>
            <a:custGeom>
              <a:rect b="b" l="l" r="r" t="t"/>
              <a:pathLst>
                <a:path extrusionOk="0" h="164" w="255">
                  <a:moveTo>
                    <a:pt x="120" y="154"/>
                  </a:moveTo>
                  <a:lnTo>
                    <a:pt x="106" y="130"/>
                  </a:lnTo>
                  <a:lnTo>
                    <a:pt x="164" y="145"/>
                  </a:lnTo>
                  <a:lnTo>
                    <a:pt x="148" y="115"/>
                  </a:lnTo>
                  <a:lnTo>
                    <a:pt x="193" y="128"/>
                  </a:lnTo>
                  <a:lnTo>
                    <a:pt x="255" y="0"/>
                  </a:lnTo>
                  <a:lnTo>
                    <a:pt x="0" y="164"/>
                  </a:lnTo>
                  <a:lnTo>
                    <a:pt x="120" y="154"/>
                  </a:lnTo>
                  <a:close/>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490" name="Google Shape;5490;p16"/>
            <p:cNvSpPr/>
            <p:nvPr/>
          </p:nvSpPr>
          <p:spPr>
            <a:xfrm>
              <a:off x="3599756" y="5321410"/>
              <a:ext cx="602432" cy="413434"/>
            </a:xfrm>
            <a:custGeom>
              <a:rect b="b" l="l" r="r" t="t"/>
              <a:pathLst>
                <a:path extrusionOk="0" h="175" w="255">
                  <a:moveTo>
                    <a:pt x="60" y="58"/>
                  </a:moveTo>
                  <a:lnTo>
                    <a:pt x="72" y="83"/>
                  </a:lnTo>
                  <a:lnTo>
                    <a:pt x="86" y="21"/>
                  </a:lnTo>
                  <a:lnTo>
                    <a:pt x="104" y="49"/>
                  </a:lnTo>
                  <a:lnTo>
                    <a:pt x="115" y="0"/>
                  </a:lnTo>
                  <a:lnTo>
                    <a:pt x="255" y="11"/>
                  </a:lnTo>
                  <a:lnTo>
                    <a:pt x="0" y="175"/>
                  </a:lnTo>
                  <a:lnTo>
                    <a:pt x="60" y="58"/>
                  </a:lnTo>
                  <a:close/>
                </a:path>
              </a:pathLst>
            </a:cu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491" name="Google Shape;5491;p16"/>
            <p:cNvSpPr/>
            <p:nvPr/>
          </p:nvSpPr>
          <p:spPr>
            <a:xfrm>
              <a:off x="3389495" y="4532342"/>
              <a:ext cx="210261" cy="930817"/>
            </a:xfrm>
            <a:custGeom>
              <a:rect b="b" l="l" r="r" t="t"/>
              <a:pathLst>
                <a:path extrusionOk="0" h="394" w="89">
                  <a:moveTo>
                    <a:pt x="69" y="252"/>
                  </a:moveTo>
                  <a:lnTo>
                    <a:pt x="35" y="252"/>
                  </a:lnTo>
                  <a:lnTo>
                    <a:pt x="89" y="195"/>
                  </a:lnTo>
                  <a:lnTo>
                    <a:pt x="48" y="195"/>
                  </a:lnTo>
                  <a:lnTo>
                    <a:pt x="89" y="152"/>
                  </a:lnTo>
                  <a:lnTo>
                    <a:pt x="0" y="0"/>
                  </a:lnTo>
                  <a:lnTo>
                    <a:pt x="0" y="394"/>
                  </a:lnTo>
                  <a:lnTo>
                    <a:pt x="69" y="252"/>
                  </a:lnTo>
                  <a:close/>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492" name="Google Shape;5492;p16"/>
            <p:cNvSpPr/>
            <p:nvPr/>
          </p:nvSpPr>
          <p:spPr>
            <a:xfrm>
              <a:off x="3150884" y="4532342"/>
              <a:ext cx="238610" cy="930817"/>
            </a:xfrm>
            <a:custGeom>
              <a:rect b="b" l="l" r="r" t="t"/>
              <a:pathLst>
                <a:path extrusionOk="0" h="394" w="101">
                  <a:moveTo>
                    <a:pt x="23" y="253"/>
                  </a:moveTo>
                  <a:lnTo>
                    <a:pt x="55" y="252"/>
                  </a:lnTo>
                  <a:lnTo>
                    <a:pt x="2" y="197"/>
                  </a:lnTo>
                  <a:lnTo>
                    <a:pt x="42" y="197"/>
                  </a:lnTo>
                  <a:lnTo>
                    <a:pt x="0" y="152"/>
                  </a:lnTo>
                  <a:lnTo>
                    <a:pt x="101" y="0"/>
                  </a:lnTo>
                  <a:lnTo>
                    <a:pt x="101" y="394"/>
                  </a:lnTo>
                  <a:lnTo>
                    <a:pt x="23" y="253"/>
                  </a:lnTo>
                  <a:close/>
                </a:path>
              </a:pathLst>
            </a:cu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493" name="Google Shape;5493;p16"/>
            <p:cNvSpPr/>
            <p:nvPr/>
          </p:nvSpPr>
          <p:spPr>
            <a:xfrm>
              <a:off x="3363508" y="5345035"/>
              <a:ext cx="177186" cy="765443"/>
            </a:xfrm>
            <a:custGeom>
              <a:rect b="b" l="l" r="r" t="t"/>
              <a:pathLst>
                <a:path extrusionOk="0" h="324" w="75">
                  <a:moveTo>
                    <a:pt x="0" y="324"/>
                  </a:moveTo>
                  <a:lnTo>
                    <a:pt x="20" y="0"/>
                  </a:lnTo>
                  <a:lnTo>
                    <a:pt x="75" y="320"/>
                  </a:lnTo>
                  <a:lnTo>
                    <a:pt x="0" y="324"/>
                  </a:lnTo>
                  <a:close/>
                </a:path>
              </a:pathLst>
            </a:cu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494" name="Google Shape;5494;p16"/>
            <p:cNvSpPr/>
            <p:nvPr/>
          </p:nvSpPr>
          <p:spPr>
            <a:xfrm>
              <a:off x="1709772" y="4558329"/>
              <a:ext cx="167736" cy="2097882"/>
            </a:xfrm>
            <a:custGeom>
              <a:rect b="b" l="l" r="r" t="t"/>
              <a:pathLst>
                <a:path extrusionOk="0" h="888" w="71">
                  <a:moveTo>
                    <a:pt x="36" y="0"/>
                  </a:moveTo>
                  <a:lnTo>
                    <a:pt x="0" y="888"/>
                  </a:lnTo>
                  <a:lnTo>
                    <a:pt x="71" y="888"/>
                  </a:lnTo>
                  <a:lnTo>
                    <a:pt x="36" y="0"/>
                  </a:lnTo>
                  <a:close/>
                </a:path>
              </a:pathLst>
            </a:custGeom>
            <a:solidFill>
              <a:srgbClr val="C56D27"/>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495" name="Google Shape;5495;p16"/>
            <p:cNvSpPr/>
            <p:nvPr/>
          </p:nvSpPr>
          <p:spPr>
            <a:xfrm>
              <a:off x="1709772" y="4558329"/>
              <a:ext cx="167736" cy="2097882"/>
            </a:xfrm>
            <a:custGeom>
              <a:rect b="b" l="l" r="r" t="t"/>
              <a:pathLst>
                <a:path extrusionOk="0" h="888" w="71">
                  <a:moveTo>
                    <a:pt x="36" y="0"/>
                  </a:moveTo>
                  <a:lnTo>
                    <a:pt x="0" y="888"/>
                  </a:lnTo>
                  <a:lnTo>
                    <a:pt x="71" y="888"/>
                  </a:lnTo>
                  <a:lnTo>
                    <a:pt x="36"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496" name="Google Shape;5496;p16"/>
            <p:cNvSpPr/>
            <p:nvPr/>
          </p:nvSpPr>
          <p:spPr>
            <a:xfrm>
              <a:off x="1015202" y="4794577"/>
              <a:ext cx="770169" cy="399259"/>
            </a:xfrm>
            <a:custGeom>
              <a:rect b="b" l="l" r="r" t="t"/>
              <a:pathLst>
                <a:path extrusionOk="0" h="169" w="326">
                  <a:moveTo>
                    <a:pt x="326" y="129"/>
                  </a:moveTo>
                  <a:lnTo>
                    <a:pt x="246" y="52"/>
                  </a:lnTo>
                  <a:lnTo>
                    <a:pt x="237" y="94"/>
                  </a:lnTo>
                  <a:lnTo>
                    <a:pt x="189" y="11"/>
                  </a:lnTo>
                  <a:lnTo>
                    <a:pt x="179" y="64"/>
                  </a:lnTo>
                  <a:lnTo>
                    <a:pt x="140" y="0"/>
                  </a:lnTo>
                  <a:lnTo>
                    <a:pt x="0" y="92"/>
                  </a:lnTo>
                  <a:lnTo>
                    <a:pt x="326" y="169"/>
                  </a:lnTo>
                  <a:lnTo>
                    <a:pt x="326" y="129"/>
                  </a:lnTo>
                  <a:close/>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497" name="Google Shape;5497;p16"/>
            <p:cNvSpPr/>
            <p:nvPr/>
          </p:nvSpPr>
          <p:spPr>
            <a:xfrm>
              <a:off x="1015202" y="4794577"/>
              <a:ext cx="770169" cy="399259"/>
            </a:xfrm>
            <a:custGeom>
              <a:rect b="b" l="l" r="r" t="t"/>
              <a:pathLst>
                <a:path extrusionOk="0" h="169" w="326">
                  <a:moveTo>
                    <a:pt x="326" y="129"/>
                  </a:moveTo>
                  <a:lnTo>
                    <a:pt x="246" y="52"/>
                  </a:lnTo>
                  <a:lnTo>
                    <a:pt x="237" y="94"/>
                  </a:lnTo>
                  <a:lnTo>
                    <a:pt x="189" y="11"/>
                  </a:lnTo>
                  <a:lnTo>
                    <a:pt x="179" y="64"/>
                  </a:lnTo>
                  <a:lnTo>
                    <a:pt x="140" y="0"/>
                  </a:lnTo>
                  <a:lnTo>
                    <a:pt x="0" y="92"/>
                  </a:lnTo>
                  <a:lnTo>
                    <a:pt x="326" y="169"/>
                  </a:lnTo>
                  <a:lnTo>
                    <a:pt x="326" y="129"/>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498" name="Google Shape;5498;p16"/>
            <p:cNvSpPr/>
            <p:nvPr/>
          </p:nvSpPr>
          <p:spPr>
            <a:xfrm>
              <a:off x="1015202" y="5011925"/>
              <a:ext cx="770169" cy="368547"/>
            </a:xfrm>
            <a:custGeom>
              <a:rect b="b" l="l" r="r" t="t"/>
              <a:pathLst>
                <a:path extrusionOk="0" h="156" w="326">
                  <a:moveTo>
                    <a:pt x="310" y="112"/>
                  </a:moveTo>
                  <a:lnTo>
                    <a:pt x="207" y="144"/>
                  </a:lnTo>
                  <a:lnTo>
                    <a:pt x="216" y="103"/>
                  </a:lnTo>
                  <a:lnTo>
                    <a:pt x="138" y="156"/>
                  </a:lnTo>
                  <a:lnTo>
                    <a:pt x="150" y="103"/>
                  </a:lnTo>
                  <a:lnTo>
                    <a:pt x="88" y="144"/>
                  </a:lnTo>
                  <a:lnTo>
                    <a:pt x="0" y="0"/>
                  </a:lnTo>
                  <a:lnTo>
                    <a:pt x="326" y="77"/>
                  </a:lnTo>
                  <a:lnTo>
                    <a:pt x="310" y="112"/>
                  </a:lnTo>
                  <a:close/>
                </a:path>
              </a:pathLst>
            </a:cu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499" name="Google Shape;5499;p16"/>
            <p:cNvSpPr/>
            <p:nvPr/>
          </p:nvSpPr>
          <p:spPr>
            <a:xfrm>
              <a:off x="1015202" y="5011925"/>
              <a:ext cx="770169" cy="368547"/>
            </a:xfrm>
            <a:custGeom>
              <a:rect b="b" l="l" r="r" t="t"/>
              <a:pathLst>
                <a:path extrusionOk="0" h="156" w="326">
                  <a:moveTo>
                    <a:pt x="310" y="112"/>
                  </a:moveTo>
                  <a:lnTo>
                    <a:pt x="207" y="144"/>
                  </a:lnTo>
                  <a:lnTo>
                    <a:pt x="216" y="103"/>
                  </a:lnTo>
                  <a:lnTo>
                    <a:pt x="138" y="156"/>
                  </a:lnTo>
                  <a:lnTo>
                    <a:pt x="150" y="103"/>
                  </a:lnTo>
                  <a:lnTo>
                    <a:pt x="88" y="144"/>
                  </a:lnTo>
                  <a:lnTo>
                    <a:pt x="0" y="0"/>
                  </a:lnTo>
                  <a:lnTo>
                    <a:pt x="326" y="77"/>
                  </a:lnTo>
                  <a:lnTo>
                    <a:pt x="310" y="112"/>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500" name="Google Shape;5500;p16"/>
            <p:cNvSpPr/>
            <p:nvPr/>
          </p:nvSpPr>
          <p:spPr>
            <a:xfrm>
              <a:off x="1308150" y="4487455"/>
              <a:ext cx="477221" cy="642594"/>
            </a:xfrm>
            <a:custGeom>
              <a:rect b="b" l="l" r="r" t="t"/>
              <a:pathLst>
                <a:path extrusionOk="0" h="272" w="202">
                  <a:moveTo>
                    <a:pt x="177" y="135"/>
                  </a:moveTo>
                  <a:lnTo>
                    <a:pt x="154" y="154"/>
                  </a:lnTo>
                  <a:lnTo>
                    <a:pt x="161" y="85"/>
                  </a:lnTo>
                  <a:lnTo>
                    <a:pt x="133" y="109"/>
                  </a:lnTo>
                  <a:lnTo>
                    <a:pt x="140" y="55"/>
                  </a:lnTo>
                  <a:lnTo>
                    <a:pt x="0" y="0"/>
                  </a:lnTo>
                  <a:lnTo>
                    <a:pt x="202" y="272"/>
                  </a:lnTo>
                  <a:lnTo>
                    <a:pt x="177" y="135"/>
                  </a:lnTo>
                  <a:close/>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501" name="Google Shape;5501;p16"/>
            <p:cNvSpPr/>
            <p:nvPr/>
          </p:nvSpPr>
          <p:spPr>
            <a:xfrm>
              <a:off x="1308150" y="4487455"/>
              <a:ext cx="477221" cy="642594"/>
            </a:xfrm>
            <a:custGeom>
              <a:rect b="b" l="l" r="r" t="t"/>
              <a:pathLst>
                <a:path extrusionOk="0" h="272" w="202">
                  <a:moveTo>
                    <a:pt x="177" y="135"/>
                  </a:moveTo>
                  <a:lnTo>
                    <a:pt x="154" y="154"/>
                  </a:lnTo>
                  <a:lnTo>
                    <a:pt x="161" y="85"/>
                  </a:lnTo>
                  <a:lnTo>
                    <a:pt x="133" y="109"/>
                  </a:lnTo>
                  <a:lnTo>
                    <a:pt x="140" y="55"/>
                  </a:lnTo>
                  <a:lnTo>
                    <a:pt x="0" y="0"/>
                  </a:lnTo>
                  <a:lnTo>
                    <a:pt x="202" y="272"/>
                  </a:lnTo>
                  <a:lnTo>
                    <a:pt x="177" y="135"/>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502" name="Google Shape;5502;p16"/>
            <p:cNvSpPr/>
            <p:nvPr/>
          </p:nvSpPr>
          <p:spPr>
            <a:xfrm>
              <a:off x="1308150" y="4487455"/>
              <a:ext cx="477221" cy="642594"/>
            </a:xfrm>
            <a:custGeom>
              <a:rect b="b" l="l" r="r" t="t"/>
              <a:pathLst>
                <a:path extrusionOk="0" h="272" w="202">
                  <a:moveTo>
                    <a:pt x="74" y="220"/>
                  </a:moveTo>
                  <a:lnTo>
                    <a:pt x="97" y="201"/>
                  </a:lnTo>
                  <a:lnTo>
                    <a:pt x="32" y="194"/>
                  </a:lnTo>
                  <a:lnTo>
                    <a:pt x="60" y="169"/>
                  </a:lnTo>
                  <a:lnTo>
                    <a:pt x="9" y="164"/>
                  </a:lnTo>
                  <a:lnTo>
                    <a:pt x="0" y="0"/>
                  </a:lnTo>
                  <a:lnTo>
                    <a:pt x="202" y="272"/>
                  </a:lnTo>
                  <a:lnTo>
                    <a:pt x="74" y="220"/>
                  </a:lnTo>
                  <a:close/>
                </a:path>
              </a:pathLst>
            </a:cu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503" name="Google Shape;5503;p16"/>
            <p:cNvSpPr/>
            <p:nvPr/>
          </p:nvSpPr>
          <p:spPr>
            <a:xfrm>
              <a:off x="1308150" y="4487455"/>
              <a:ext cx="477221" cy="642594"/>
            </a:xfrm>
            <a:custGeom>
              <a:rect b="b" l="l" r="r" t="t"/>
              <a:pathLst>
                <a:path extrusionOk="0" h="272" w="202">
                  <a:moveTo>
                    <a:pt x="74" y="220"/>
                  </a:moveTo>
                  <a:lnTo>
                    <a:pt x="97" y="201"/>
                  </a:lnTo>
                  <a:lnTo>
                    <a:pt x="32" y="194"/>
                  </a:lnTo>
                  <a:lnTo>
                    <a:pt x="60" y="169"/>
                  </a:lnTo>
                  <a:lnTo>
                    <a:pt x="9" y="164"/>
                  </a:lnTo>
                  <a:lnTo>
                    <a:pt x="0" y="0"/>
                  </a:lnTo>
                  <a:lnTo>
                    <a:pt x="202" y="272"/>
                  </a:lnTo>
                  <a:lnTo>
                    <a:pt x="74" y="22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504" name="Google Shape;5504;p16"/>
            <p:cNvSpPr/>
            <p:nvPr/>
          </p:nvSpPr>
          <p:spPr>
            <a:xfrm>
              <a:off x="1797183" y="4258294"/>
              <a:ext cx="231523" cy="980429"/>
            </a:xfrm>
            <a:custGeom>
              <a:rect b="b" l="l" r="r" t="t"/>
              <a:pathLst>
                <a:path extrusionOk="0" h="415" w="98">
                  <a:moveTo>
                    <a:pt x="75" y="266"/>
                  </a:moveTo>
                  <a:lnTo>
                    <a:pt x="39" y="266"/>
                  </a:lnTo>
                  <a:lnTo>
                    <a:pt x="96" y="206"/>
                  </a:lnTo>
                  <a:lnTo>
                    <a:pt x="53" y="206"/>
                  </a:lnTo>
                  <a:lnTo>
                    <a:pt x="98" y="161"/>
                  </a:lnTo>
                  <a:lnTo>
                    <a:pt x="6" y="0"/>
                  </a:lnTo>
                  <a:lnTo>
                    <a:pt x="0" y="415"/>
                  </a:lnTo>
                  <a:lnTo>
                    <a:pt x="75" y="266"/>
                  </a:lnTo>
                  <a:close/>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505" name="Google Shape;5505;p16"/>
            <p:cNvSpPr/>
            <p:nvPr/>
          </p:nvSpPr>
          <p:spPr>
            <a:xfrm>
              <a:off x="1797183" y="4258294"/>
              <a:ext cx="231523" cy="980429"/>
            </a:xfrm>
            <a:custGeom>
              <a:rect b="b" l="l" r="r" t="t"/>
              <a:pathLst>
                <a:path extrusionOk="0" h="415" w="98">
                  <a:moveTo>
                    <a:pt x="75" y="266"/>
                  </a:moveTo>
                  <a:lnTo>
                    <a:pt x="39" y="266"/>
                  </a:lnTo>
                  <a:lnTo>
                    <a:pt x="96" y="206"/>
                  </a:lnTo>
                  <a:lnTo>
                    <a:pt x="53" y="206"/>
                  </a:lnTo>
                  <a:lnTo>
                    <a:pt x="98" y="161"/>
                  </a:lnTo>
                  <a:lnTo>
                    <a:pt x="6" y="0"/>
                  </a:lnTo>
                  <a:lnTo>
                    <a:pt x="0" y="415"/>
                  </a:lnTo>
                  <a:lnTo>
                    <a:pt x="75" y="266"/>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506" name="Google Shape;5506;p16"/>
            <p:cNvSpPr/>
            <p:nvPr/>
          </p:nvSpPr>
          <p:spPr>
            <a:xfrm>
              <a:off x="1553848" y="4258294"/>
              <a:ext cx="257510" cy="980429"/>
            </a:xfrm>
            <a:custGeom>
              <a:rect b="b" l="l" r="r" t="t"/>
              <a:pathLst>
                <a:path extrusionOk="0" h="415" w="109">
                  <a:moveTo>
                    <a:pt x="22" y="264"/>
                  </a:moveTo>
                  <a:lnTo>
                    <a:pt x="57" y="264"/>
                  </a:lnTo>
                  <a:lnTo>
                    <a:pt x="2" y="204"/>
                  </a:lnTo>
                  <a:lnTo>
                    <a:pt x="45" y="206"/>
                  </a:lnTo>
                  <a:lnTo>
                    <a:pt x="0" y="159"/>
                  </a:lnTo>
                  <a:lnTo>
                    <a:pt x="109" y="0"/>
                  </a:lnTo>
                  <a:lnTo>
                    <a:pt x="103" y="415"/>
                  </a:lnTo>
                  <a:lnTo>
                    <a:pt x="22" y="264"/>
                  </a:lnTo>
                  <a:close/>
                </a:path>
              </a:pathLst>
            </a:cu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507" name="Google Shape;5507;p16"/>
            <p:cNvSpPr/>
            <p:nvPr/>
          </p:nvSpPr>
          <p:spPr>
            <a:xfrm>
              <a:off x="1553848" y="4258294"/>
              <a:ext cx="257510" cy="980429"/>
            </a:xfrm>
            <a:custGeom>
              <a:rect b="b" l="l" r="r" t="t"/>
              <a:pathLst>
                <a:path extrusionOk="0" h="415" w="109">
                  <a:moveTo>
                    <a:pt x="22" y="264"/>
                  </a:moveTo>
                  <a:lnTo>
                    <a:pt x="57" y="264"/>
                  </a:lnTo>
                  <a:lnTo>
                    <a:pt x="2" y="204"/>
                  </a:lnTo>
                  <a:lnTo>
                    <a:pt x="45" y="206"/>
                  </a:lnTo>
                  <a:lnTo>
                    <a:pt x="0" y="159"/>
                  </a:lnTo>
                  <a:lnTo>
                    <a:pt x="109" y="0"/>
                  </a:lnTo>
                  <a:lnTo>
                    <a:pt x="103" y="415"/>
                  </a:lnTo>
                  <a:lnTo>
                    <a:pt x="22" y="264"/>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508" name="Google Shape;5508;p16"/>
            <p:cNvSpPr/>
            <p:nvPr/>
          </p:nvSpPr>
          <p:spPr>
            <a:xfrm>
              <a:off x="1759384" y="5021375"/>
              <a:ext cx="708744" cy="460683"/>
            </a:xfrm>
            <a:custGeom>
              <a:rect b="b" l="l" r="r" t="t"/>
              <a:pathLst>
                <a:path extrusionOk="0" h="195" w="300">
                  <a:moveTo>
                    <a:pt x="25" y="7"/>
                  </a:moveTo>
                  <a:lnTo>
                    <a:pt x="132" y="0"/>
                  </a:lnTo>
                  <a:lnTo>
                    <a:pt x="114" y="37"/>
                  </a:lnTo>
                  <a:lnTo>
                    <a:pt x="201" y="7"/>
                  </a:lnTo>
                  <a:lnTo>
                    <a:pt x="179" y="54"/>
                  </a:lnTo>
                  <a:lnTo>
                    <a:pt x="247" y="30"/>
                  </a:lnTo>
                  <a:lnTo>
                    <a:pt x="300" y="195"/>
                  </a:lnTo>
                  <a:lnTo>
                    <a:pt x="0" y="37"/>
                  </a:lnTo>
                  <a:lnTo>
                    <a:pt x="25" y="7"/>
                  </a:lnTo>
                  <a:close/>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509" name="Google Shape;5509;p16"/>
            <p:cNvSpPr/>
            <p:nvPr/>
          </p:nvSpPr>
          <p:spPr>
            <a:xfrm>
              <a:off x="1759384" y="5021375"/>
              <a:ext cx="708744" cy="460683"/>
            </a:xfrm>
            <a:custGeom>
              <a:rect b="b" l="l" r="r" t="t"/>
              <a:pathLst>
                <a:path extrusionOk="0" h="195" w="300">
                  <a:moveTo>
                    <a:pt x="25" y="7"/>
                  </a:moveTo>
                  <a:lnTo>
                    <a:pt x="132" y="0"/>
                  </a:lnTo>
                  <a:lnTo>
                    <a:pt x="114" y="37"/>
                  </a:lnTo>
                  <a:lnTo>
                    <a:pt x="201" y="7"/>
                  </a:lnTo>
                  <a:lnTo>
                    <a:pt x="179" y="54"/>
                  </a:lnTo>
                  <a:lnTo>
                    <a:pt x="247" y="30"/>
                  </a:lnTo>
                  <a:lnTo>
                    <a:pt x="300" y="195"/>
                  </a:lnTo>
                  <a:lnTo>
                    <a:pt x="0" y="37"/>
                  </a:lnTo>
                  <a:lnTo>
                    <a:pt x="25" y="7"/>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510" name="Google Shape;5510;p16"/>
            <p:cNvSpPr/>
            <p:nvPr/>
          </p:nvSpPr>
          <p:spPr>
            <a:xfrm>
              <a:off x="1742846" y="5108787"/>
              <a:ext cx="725281" cy="496121"/>
            </a:xfrm>
            <a:custGeom>
              <a:rect b="b" l="l" r="r" t="t"/>
              <a:pathLst>
                <a:path extrusionOk="0" h="210" w="307">
                  <a:moveTo>
                    <a:pt x="0" y="38"/>
                  </a:moveTo>
                  <a:lnTo>
                    <a:pt x="61" y="131"/>
                  </a:lnTo>
                  <a:lnTo>
                    <a:pt x="76" y="94"/>
                  </a:lnTo>
                  <a:lnTo>
                    <a:pt x="107" y="186"/>
                  </a:lnTo>
                  <a:lnTo>
                    <a:pt x="128" y="139"/>
                  </a:lnTo>
                  <a:lnTo>
                    <a:pt x="151" y="210"/>
                  </a:lnTo>
                  <a:lnTo>
                    <a:pt x="307" y="158"/>
                  </a:lnTo>
                  <a:lnTo>
                    <a:pt x="7" y="0"/>
                  </a:lnTo>
                  <a:lnTo>
                    <a:pt x="0" y="38"/>
                  </a:lnTo>
                  <a:close/>
                </a:path>
              </a:pathLst>
            </a:cu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511" name="Google Shape;5511;p16"/>
            <p:cNvSpPr/>
            <p:nvPr/>
          </p:nvSpPr>
          <p:spPr>
            <a:xfrm>
              <a:off x="1742846" y="5108787"/>
              <a:ext cx="725281" cy="496121"/>
            </a:xfrm>
            <a:custGeom>
              <a:rect b="b" l="l" r="r" t="t"/>
              <a:pathLst>
                <a:path extrusionOk="0" h="210" w="307">
                  <a:moveTo>
                    <a:pt x="0" y="38"/>
                  </a:moveTo>
                  <a:lnTo>
                    <a:pt x="61" y="131"/>
                  </a:lnTo>
                  <a:lnTo>
                    <a:pt x="76" y="94"/>
                  </a:lnTo>
                  <a:lnTo>
                    <a:pt x="107" y="186"/>
                  </a:lnTo>
                  <a:lnTo>
                    <a:pt x="128" y="139"/>
                  </a:lnTo>
                  <a:lnTo>
                    <a:pt x="151" y="210"/>
                  </a:lnTo>
                  <a:lnTo>
                    <a:pt x="307" y="158"/>
                  </a:lnTo>
                  <a:lnTo>
                    <a:pt x="7" y="0"/>
                  </a:lnTo>
                  <a:lnTo>
                    <a:pt x="0" y="38"/>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512" name="Google Shape;5512;p16"/>
            <p:cNvSpPr/>
            <p:nvPr/>
          </p:nvSpPr>
          <p:spPr>
            <a:xfrm>
              <a:off x="1830258" y="4487455"/>
              <a:ext cx="481946" cy="642594"/>
            </a:xfrm>
            <a:custGeom>
              <a:rect b="b" l="l" r="r" t="t"/>
              <a:pathLst>
                <a:path extrusionOk="0" h="272" w="204">
                  <a:moveTo>
                    <a:pt x="27" y="135"/>
                  </a:moveTo>
                  <a:lnTo>
                    <a:pt x="50" y="154"/>
                  </a:lnTo>
                  <a:lnTo>
                    <a:pt x="43" y="85"/>
                  </a:lnTo>
                  <a:lnTo>
                    <a:pt x="70" y="109"/>
                  </a:lnTo>
                  <a:lnTo>
                    <a:pt x="64" y="55"/>
                  </a:lnTo>
                  <a:lnTo>
                    <a:pt x="204" y="0"/>
                  </a:lnTo>
                  <a:lnTo>
                    <a:pt x="0" y="272"/>
                  </a:lnTo>
                  <a:lnTo>
                    <a:pt x="27" y="135"/>
                  </a:lnTo>
                  <a:close/>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513" name="Google Shape;5513;p16"/>
            <p:cNvSpPr/>
            <p:nvPr/>
          </p:nvSpPr>
          <p:spPr>
            <a:xfrm>
              <a:off x="1830258" y="4487455"/>
              <a:ext cx="481946" cy="642594"/>
            </a:xfrm>
            <a:custGeom>
              <a:rect b="b" l="l" r="r" t="t"/>
              <a:pathLst>
                <a:path extrusionOk="0" h="272" w="204">
                  <a:moveTo>
                    <a:pt x="27" y="135"/>
                  </a:moveTo>
                  <a:lnTo>
                    <a:pt x="50" y="154"/>
                  </a:lnTo>
                  <a:lnTo>
                    <a:pt x="43" y="85"/>
                  </a:lnTo>
                  <a:lnTo>
                    <a:pt x="70" y="109"/>
                  </a:lnTo>
                  <a:lnTo>
                    <a:pt x="64" y="55"/>
                  </a:lnTo>
                  <a:lnTo>
                    <a:pt x="204" y="0"/>
                  </a:lnTo>
                  <a:lnTo>
                    <a:pt x="0" y="272"/>
                  </a:lnTo>
                  <a:lnTo>
                    <a:pt x="27" y="135"/>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514" name="Google Shape;5514;p16"/>
            <p:cNvSpPr/>
            <p:nvPr/>
          </p:nvSpPr>
          <p:spPr>
            <a:xfrm>
              <a:off x="1830258" y="4487455"/>
              <a:ext cx="481946" cy="642594"/>
            </a:xfrm>
            <a:custGeom>
              <a:rect b="b" l="l" r="r" t="t"/>
              <a:pathLst>
                <a:path extrusionOk="0" h="272" w="204">
                  <a:moveTo>
                    <a:pt x="128" y="220"/>
                  </a:moveTo>
                  <a:lnTo>
                    <a:pt x="107" y="201"/>
                  </a:lnTo>
                  <a:lnTo>
                    <a:pt x="172" y="194"/>
                  </a:lnTo>
                  <a:lnTo>
                    <a:pt x="144" y="169"/>
                  </a:lnTo>
                  <a:lnTo>
                    <a:pt x="195" y="164"/>
                  </a:lnTo>
                  <a:lnTo>
                    <a:pt x="204" y="0"/>
                  </a:lnTo>
                  <a:lnTo>
                    <a:pt x="0" y="272"/>
                  </a:lnTo>
                  <a:lnTo>
                    <a:pt x="128" y="220"/>
                  </a:lnTo>
                  <a:close/>
                </a:path>
              </a:pathLst>
            </a:cu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515" name="Google Shape;5515;p16"/>
            <p:cNvSpPr/>
            <p:nvPr/>
          </p:nvSpPr>
          <p:spPr>
            <a:xfrm>
              <a:off x="1830258" y="4487455"/>
              <a:ext cx="481946" cy="642594"/>
            </a:xfrm>
            <a:custGeom>
              <a:rect b="b" l="l" r="r" t="t"/>
              <a:pathLst>
                <a:path extrusionOk="0" h="272" w="204">
                  <a:moveTo>
                    <a:pt x="128" y="220"/>
                  </a:moveTo>
                  <a:lnTo>
                    <a:pt x="107" y="201"/>
                  </a:lnTo>
                  <a:lnTo>
                    <a:pt x="172" y="194"/>
                  </a:lnTo>
                  <a:lnTo>
                    <a:pt x="144" y="169"/>
                  </a:lnTo>
                  <a:lnTo>
                    <a:pt x="195" y="164"/>
                  </a:lnTo>
                  <a:lnTo>
                    <a:pt x="204" y="0"/>
                  </a:lnTo>
                  <a:lnTo>
                    <a:pt x="0" y="272"/>
                  </a:lnTo>
                  <a:lnTo>
                    <a:pt x="128" y="22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516" name="Google Shape;5516;p16"/>
            <p:cNvSpPr/>
            <p:nvPr/>
          </p:nvSpPr>
          <p:spPr>
            <a:xfrm>
              <a:off x="1834983" y="4830014"/>
              <a:ext cx="774893" cy="212623"/>
            </a:xfrm>
            <a:custGeom>
              <a:rect b="b" l="l" r="r" t="t"/>
              <a:pathLst>
                <a:path extrusionOk="0" h="90" w="328">
                  <a:moveTo>
                    <a:pt x="123" y="17"/>
                  </a:moveTo>
                  <a:lnTo>
                    <a:pt x="121" y="47"/>
                  </a:lnTo>
                  <a:lnTo>
                    <a:pt x="169" y="0"/>
                  </a:lnTo>
                  <a:lnTo>
                    <a:pt x="167" y="37"/>
                  </a:lnTo>
                  <a:lnTo>
                    <a:pt x="206" y="2"/>
                  </a:lnTo>
                  <a:lnTo>
                    <a:pt x="328" y="90"/>
                  </a:lnTo>
                  <a:lnTo>
                    <a:pt x="0" y="73"/>
                  </a:lnTo>
                  <a:lnTo>
                    <a:pt x="123" y="17"/>
                  </a:lnTo>
                  <a:close/>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517" name="Google Shape;5517;p16"/>
            <p:cNvSpPr/>
            <p:nvPr/>
          </p:nvSpPr>
          <p:spPr>
            <a:xfrm>
              <a:off x="1834983" y="4830014"/>
              <a:ext cx="774893" cy="212623"/>
            </a:xfrm>
            <a:custGeom>
              <a:rect b="b" l="l" r="r" t="t"/>
              <a:pathLst>
                <a:path extrusionOk="0" h="90" w="328">
                  <a:moveTo>
                    <a:pt x="123" y="17"/>
                  </a:moveTo>
                  <a:lnTo>
                    <a:pt x="121" y="47"/>
                  </a:lnTo>
                  <a:lnTo>
                    <a:pt x="169" y="0"/>
                  </a:lnTo>
                  <a:lnTo>
                    <a:pt x="167" y="37"/>
                  </a:lnTo>
                  <a:lnTo>
                    <a:pt x="206" y="2"/>
                  </a:lnTo>
                  <a:lnTo>
                    <a:pt x="328" y="90"/>
                  </a:lnTo>
                  <a:lnTo>
                    <a:pt x="0" y="73"/>
                  </a:lnTo>
                  <a:lnTo>
                    <a:pt x="123" y="17"/>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518" name="Google Shape;5518;p16"/>
            <p:cNvSpPr/>
            <p:nvPr/>
          </p:nvSpPr>
          <p:spPr>
            <a:xfrm>
              <a:off x="1834983" y="5002475"/>
              <a:ext cx="774893" cy="248060"/>
            </a:xfrm>
            <a:custGeom>
              <a:rect b="b" l="l" r="r" t="t"/>
              <a:pathLst>
                <a:path extrusionOk="0" h="105" w="328">
                  <a:moveTo>
                    <a:pt x="115" y="79"/>
                  </a:moveTo>
                  <a:lnTo>
                    <a:pt x="117" y="49"/>
                  </a:lnTo>
                  <a:lnTo>
                    <a:pt x="160" y="101"/>
                  </a:lnTo>
                  <a:lnTo>
                    <a:pt x="163" y="64"/>
                  </a:lnTo>
                  <a:lnTo>
                    <a:pt x="197" y="105"/>
                  </a:lnTo>
                  <a:lnTo>
                    <a:pt x="328" y="17"/>
                  </a:lnTo>
                  <a:lnTo>
                    <a:pt x="0" y="0"/>
                  </a:lnTo>
                  <a:lnTo>
                    <a:pt x="115" y="79"/>
                  </a:lnTo>
                  <a:close/>
                </a:path>
              </a:pathLst>
            </a:cu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519" name="Google Shape;5519;p16"/>
            <p:cNvSpPr/>
            <p:nvPr/>
          </p:nvSpPr>
          <p:spPr>
            <a:xfrm>
              <a:off x="1834983" y="5002475"/>
              <a:ext cx="774893" cy="248060"/>
            </a:xfrm>
            <a:custGeom>
              <a:rect b="b" l="l" r="r" t="t"/>
              <a:pathLst>
                <a:path extrusionOk="0" h="105" w="328">
                  <a:moveTo>
                    <a:pt x="115" y="79"/>
                  </a:moveTo>
                  <a:lnTo>
                    <a:pt x="117" y="49"/>
                  </a:lnTo>
                  <a:lnTo>
                    <a:pt x="160" y="101"/>
                  </a:lnTo>
                  <a:lnTo>
                    <a:pt x="163" y="64"/>
                  </a:lnTo>
                  <a:lnTo>
                    <a:pt x="197" y="105"/>
                  </a:lnTo>
                  <a:lnTo>
                    <a:pt x="328" y="17"/>
                  </a:lnTo>
                  <a:lnTo>
                    <a:pt x="0" y="0"/>
                  </a:lnTo>
                  <a:lnTo>
                    <a:pt x="115" y="79"/>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520" name="Google Shape;5520;p16"/>
            <p:cNvSpPr/>
            <p:nvPr/>
          </p:nvSpPr>
          <p:spPr>
            <a:xfrm>
              <a:off x="1216013" y="4988300"/>
              <a:ext cx="614245" cy="585895"/>
            </a:xfrm>
            <a:custGeom>
              <a:rect b="b" l="l" r="r" t="t"/>
              <a:pathLst>
                <a:path extrusionOk="0" h="248" w="260">
                  <a:moveTo>
                    <a:pt x="230" y="0"/>
                  </a:moveTo>
                  <a:lnTo>
                    <a:pt x="124" y="19"/>
                  </a:lnTo>
                  <a:lnTo>
                    <a:pt x="149" y="51"/>
                  </a:lnTo>
                  <a:lnTo>
                    <a:pt x="58" y="42"/>
                  </a:lnTo>
                  <a:lnTo>
                    <a:pt x="89" y="81"/>
                  </a:lnTo>
                  <a:lnTo>
                    <a:pt x="18" y="74"/>
                  </a:lnTo>
                  <a:lnTo>
                    <a:pt x="0" y="248"/>
                  </a:lnTo>
                  <a:lnTo>
                    <a:pt x="260" y="25"/>
                  </a:lnTo>
                  <a:lnTo>
                    <a:pt x="230" y="0"/>
                  </a:lnTo>
                  <a:close/>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521" name="Google Shape;5521;p16"/>
            <p:cNvSpPr/>
            <p:nvPr/>
          </p:nvSpPr>
          <p:spPr>
            <a:xfrm>
              <a:off x="1216013" y="4988300"/>
              <a:ext cx="614245" cy="585895"/>
            </a:xfrm>
            <a:custGeom>
              <a:rect b="b" l="l" r="r" t="t"/>
              <a:pathLst>
                <a:path extrusionOk="0" h="248" w="260">
                  <a:moveTo>
                    <a:pt x="230" y="0"/>
                  </a:moveTo>
                  <a:lnTo>
                    <a:pt x="124" y="19"/>
                  </a:lnTo>
                  <a:lnTo>
                    <a:pt x="149" y="51"/>
                  </a:lnTo>
                  <a:lnTo>
                    <a:pt x="58" y="42"/>
                  </a:lnTo>
                  <a:lnTo>
                    <a:pt x="89" y="81"/>
                  </a:lnTo>
                  <a:lnTo>
                    <a:pt x="18" y="74"/>
                  </a:lnTo>
                  <a:lnTo>
                    <a:pt x="0" y="248"/>
                  </a:lnTo>
                  <a:lnTo>
                    <a:pt x="260" y="25"/>
                  </a:lnTo>
                  <a:lnTo>
                    <a:pt x="230"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522" name="Google Shape;5522;p16"/>
            <p:cNvSpPr/>
            <p:nvPr/>
          </p:nvSpPr>
          <p:spPr>
            <a:xfrm>
              <a:off x="1216013" y="5047362"/>
              <a:ext cx="649682" cy="562270"/>
            </a:xfrm>
            <a:custGeom>
              <a:rect b="b" l="l" r="r" t="t"/>
              <a:pathLst>
                <a:path extrusionOk="0" h="238" w="275">
                  <a:moveTo>
                    <a:pt x="275" y="35"/>
                  </a:moveTo>
                  <a:lnTo>
                    <a:pt x="236" y="141"/>
                  </a:lnTo>
                  <a:lnTo>
                    <a:pt x="211" y="109"/>
                  </a:lnTo>
                  <a:lnTo>
                    <a:pt x="202" y="204"/>
                  </a:lnTo>
                  <a:lnTo>
                    <a:pt x="170" y="163"/>
                  </a:lnTo>
                  <a:lnTo>
                    <a:pt x="163" y="238"/>
                  </a:lnTo>
                  <a:lnTo>
                    <a:pt x="0" y="223"/>
                  </a:lnTo>
                  <a:lnTo>
                    <a:pt x="260" y="0"/>
                  </a:lnTo>
                  <a:lnTo>
                    <a:pt x="275" y="35"/>
                  </a:lnTo>
                  <a:close/>
                </a:path>
              </a:pathLst>
            </a:cu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523" name="Google Shape;5523;p16"/>
            <p:cNvSpPr/>
            <p:nvPr/>
          </p:nvSpPr>
          <p:spPr>
            <a:xfrm>
              <a:off x="1216013" y="5047362"/>
              <a:ext cx="649682" cy="562270"/>
            </a:xfrm>
            <a:custGeom>
              <a:rect b="b" l="l" r="r" t="t"/>
              <a:pathLst>
                <a:path extrusionOk="0" h="238" w="275">
                  <a:moveTo>
                    <a:pt x="275" y="35"/>
                  </a:moveTo>
                  <a:lnTo>
                    <a:pt x="236" y="141"/>
                  </a:lnTo>
                  <a:lnTo>
                    <a:pt x="211" y="109"/>
                  </a:lnTo>
                  <a:lnTo>
                    <a:pt x="202" y="204"/>
                  </a:lnTo>
                  <a:lnTo>
                    <a:pt x="170" y="163"/>
                  </a:lnTo>
                  <a:lnTo>
                    <a:pt x="163" y="238"/>
                  </a:lnTo>
                  <a:lnTo>
                    <a:pt x="0" y="223"/>
                  </a:lnTo>
                  <a:lnTo>
                    <a:pt x="260" y="0"/>
                  </a:lnTo>
                  <a:lnTo>
                    <a:pt x="275" y="35"/>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524" name="Google Shape;5524;p16"/>
            <p:cNvSpPr/>
            <p:nvPr/>
          </p:nvSpPr>
          <p:spPr>
            <a:xfrm>
              <a:off x="1584560" y="4941051"/>
              <a:ext cx="444146" cy="411071"/>
            </a:xfrm>
            <a:custGeom>
              <a:rect b="b" l="l" r="r" t="t"/>
              <a:pathLst>
                <a:path extrusionOk="0" h="93" w="106">
                  <a:moveTo>
                    <a:pt x="74" y="28"/>
                  </a:moveTo>
                  <a:cubicBezTo>
                    <a:pt x="79" y="17"/>
                    <a:pt x="74" y="0"/>
                    <a:pt x="58" y="0"/>
                  </a:cubicBezTo>
                  <a:cubicBezTo>
                    <a:pt x="45" y="0"/>
                    <a:pt x="39" y="12"/>
                    <a:pt x="40" y="22"/>
                  </a:cubicBezTo>
                  <a:cubicBezTo>
                    <a:pt x="38" y="21"/>
                    <a:pt x="36" y="21"/>
                    <a:pt x="34" y="21"/>
                  </a:cubicBezTo>
                  <a:cubicBezTo>
                    <a:pt x="1" y="21"/>
                    <a:pt x="0" y="71"/>
                    <a:pt x="33" y="73"/>
                  </a:cubicBezTo>
                  <a:cubicBezTo>
                    <a:pt x="32" y="83"/>
                    <a:pt x="37" y="93"/>
                    <a:pt x="50" y="93"/>
                  </a:cubicBezTo>
                  <a:cubicBezTo>
                    <a:pt x="58" y="93"/>
                    <a:pt x="64" y="89"/>
                    <a:pt x="66" y="83"/>
                  </a:cubicBezTo>
                  <a:cubicBezTo>
                    <a:pt x="67" y="83"/>
                    <a:pt x="69" y="83"/>
                    <a:pt x="70" y="83"/>
                  </a:cubicBezTo>
                  <a:cubicBezTo>
                    <a:pt x="104" y="83"/>
                    <a:pt x="106" y="32"/>
                    <a:pt x="74" y="28"/>
                  </a:cubicBezTo>
                </a:path>
              </a:pathLst>
            </a:custGeom>
            <a:solidFill>
              <a:srgbClr val="94521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525" name="Google Shape;5525;p16"/>
            <p:cNvSpPr/>
            <p:nvPr/>
          </p:nvSpPr>
          <p:spPr>
            <a:xfrm>
              <a:off x="1834983" y="4487455"/>
              <a:ext cx="774893" cy="994604"/>
            </a:xfrm>
            <a:custGeom>
              <a:rect b="b" l="l" r="r" t="t"/>
              <a:pathLst>
                <a:path extrusionOk="0" h="421" w="328">
                  <a:moveTo>
                    <a:pt x="0" y="363"/>
                  </a:moveTo>
                  <a:lnTo>
                    <a:pt x="0" y="363"/>
                  </a:lnTo>
                  <a:lnTo>
                    <a:pt x="22" y="394"/>
                  </a:lnTo>
                  <a:lnTo>
                    <a:pt x="0" y="363"/>
                  </a:lnTo>
                  <a:close/>
                  <a:moveTo>
                    <a:pt x="328" y="235"/>
                  </a:moveTo>
                  <a:lnTo>
                    <a:pt x="229" y="301"/>
                  </a:lnTo>
                  <a:lnTo>
                    <a:pt x="268" y="421"/>
                  </a:lnTo>
                  <a:lnTo>
                    <a:pt x="229" y="301"/>
                  </a:lnTo>
                  <a:lnTo>
                    <a:pt x="328" y="235"/>
                  </a:lnTo>
                  <a:close/>
                  <a:moveTo>
                    <a:pt x="144" y="169"/>
                  </a:moveTo>
                  <a:lnTo>
                    <a:pt x="142" y="169"/>
                  </a:lnTo>
                  <a:lnTo>
                    <a:pt x="142" y="171"/>
                  </a:lnTo>
                  <a:lnTo>
                    <a:pt x="144" y="169"/>
                  </a:lnTo>
                  <a:close/>
                  <a:moveTo>
                    <a:pt x="45" y="147"/>
                  </a:moveTo>
                  <a:lnTo>
                    <a:pt x="43" y="151"/>
                  </a:lnTo>
                  <a:lnTo>
                    <a:pt x="43" y="151"/>
                  </a:lnTo>
                  <a:lnTo>
                    <a:pt x="45" y="147"/>
                  </a:lnTo>
                  <a:close/>
                  <a:moveTo>
                    <a:pt x="46" y="145"/>
                  </a:moveTo>
                  <a:lnTo>
                    <a:pt x="46" y="145"/>
                  </a:lnTo>
                  <a:lnTo>
                    <a:pt x="48" y="154"/>
                  </a:lnTo>
                  <a:lnTo>
                    <a:pt x="46" y="145"/>
                  </a:lnTo>
                  <a:close/>
                  <a:moveTo>
                    <a:pt x="37" y="109"/>
                  </a:moveTo>
                  <a:lnTo>
                    <a:pt x="37" y="109"/>
                  </a:lnTo>
                  <a:lnTo>
                    <a:pt x="43" y="109"/>
                  </a:lnTo>
                  <a:lnTo>
                    <a:pt x="43" y="109"/>
                  </a:lnTo>
                  <a:lnTo>
                    <a:pt x="37" y="109"/>
                  </a:lnTo>
                  <a:close/>
                  <a:moveTo>
                    <a:pt x="66" y="81"/>
                  </a:moveTo>
                  <a:lnTo>
                    <a:pt x="53" y="92"/>
                  </a:lnTo>
                  <a:lnTo>
                    <a:pt x="66" y="81"/>
                  </a:lnTo>
                  <a:lnTo>
                    <a:pt x="66" y="81"/>
                  </a:lnTo>
                  <a:close/>
                  <a:moveTo>
                    <a:pt x="202" y="0"/>
                  </a:moveTo>
                  <a:lnTo>
                    <a:pt x="193" y="158"/>
                  </a:lnTo>
                  <a:lnTo>
                    <a:pt x="206" y="147"/>
                  </a:lnTo>
                  <a:lnTo>
                    <a:pt x="328" y="235"/>
                  </a:lnTo>
                  <a:lnTo>
                    <a:pt x="206" y="147"/>
                  </a:lnTo>
                  <a:lnTo>
                    <a:pt x="193" y="158"/>
                  </a:lnTo>
                  <a:lnTo>
                    <a:pt x="202" y="0"/>
                  </a:lnTo>
                  <a:close/>
                  <a:moveTo>
                    <a:pt x="202" y="0"/>
                  </a:moveTo>
                  <a:lnTo>
                    <a:pt x="73" y="49"/>
                  </a:lnTo>
                  <a:lnTo>
                    <a:pt x="73" y="49"/>
                  </a:lnTo>
                  <a:lnTo>
                    <a:pt x="202" y="0"/>
                  </a:lnTo>
                  <a:close/>
                </a:path>
              </a:pathLst>
            </a:custGeom>
            <a:solidFill>
              <a:srgbClr val="FFF09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526" name="Google Shape;5526;p16"/>
            <p:cNvSpPr/>
            <p:nvPr/>
          </p:nvSpPr>
          <p:spPr>
            <a:xfrm>
              <a:off x="1834983" y="4487455"/>
              <a:ext cx="774893" cy="994604"/>
            </a:xfrm>
            <a:custGeom>
              <a:rect b="b" l="l" r="r" t="t"/>
              <a:pathLst>
                <a:path extrusionOk="0" h="421" w="328">
                  <a:moveTo>
                    <a:pt x="0" y="363"/>
                  </a:moveTo>
                  <a:lnTo>
                    <a:pt x="0" y="363"/>
                  </a:lnTo>
                  <a:lnTo>
                    <a:pt x="22" y="394"/>
                  </a:lnTo>
                  <a:lnTo>
                    <a:pt x="0" y="363"/>
                  </a:lnTo>
                  <a:moveTo>
                    <a:pt x="328" y="235"/>
                  </a:moveTo>
                  <a:lnTo>
                    <a:pt x="229" y="301"/>
                  </a:lnTo>
                  <a:lnTo>
                    <a:pt x="268" y="421"/>
                  </a:lnTo>
                  <a:lnTo>
                    <a:pt x="229" y="301"/>
                  </a:lnTo>
                  <a:lnTo>
                    <a:pt x="328" y="235"/>
                  </a:lnTo>
                  <a:moveTo>
                    <a:pt x="144" y="169"/>
                  </a:moveTo>
                  <a:lnTo>
                    <a:pt x="142" y="169"/>
                  </a:lnTo>
                  <a:lnTo>
                    <a:pt x="142" y="171"/>
                  </a:lnTo>
                  <a:lnTo>
                    <a:pt x="144" y="169"/>
                  </a:lnTo>
                  <a:moveTo>
                    <a:pt x="45" y="147"/>
                  </a:moveTo>
                  <a:lnTo>
                    <a:pt x="43" y="151"/>
                  </a:lnTo>
                  <a:lnTo>
                    <a:pt x="43" y="151"/>
                  </a:lnTo>
                  <a:lnTo>
                    <a:pt x="45" y="147"/>
                  </a:lnTo>
                  <a:moveTo>
                    <a:pt x="46" y="145"/>
                  </a:moveTo>
                  <a:lnTo>
                    <a:pt x="46" y="145"/>
                  </a:lnTo>
                  <a:lnTo>
                    <a:pt x="48" y="154"/>
                  </a:lnTo>
                  <a:lnTo>
                    <a:pt x="46" y="145"/>
                  </a:lnTo>
                  <a:moveTo>
                    <a:pt x="37" y="109"/>
                  </a:moveTo>
                  <a:lnTo>
                    <a:pt x="37" y="109"/>
                  </a:lnTo>
                  <a:lnTo>
                    <a:pt x="43" y="109"/>
                  </a:lnTo>
                  <a:lnTo>
                    <a:pt x="43" y="109"/>
                  </a:lnTo>
                  <a:lnTo>
                    <a:pt x="37" y="109"/>
                  </a:lnTo>
                  <a:moveTo>
                    <a:pt x="66" y="81"/>
                  </a:moveTo>
                  <a:lnTo>
                    <a:pt x="53" y="92"/>
                  </a:lnTo>
                  <a:lnTo>
                    <a:pt x="66" y="81"/>
                  </a:lnTo>
                  <a:lnTo>
                    <a:pt x="66" y="81"/>
                  </a:lnTo>
                  <a:moveTo>
                    <a:pt x="202" y="0"/>
                  </a:moveTo>
                  <a:lnTo>
                    <a:pt x="193" y="158"/>
                  </a:lnTo>
                  <a:lnTo>
                    <a:pt x="206" y="147"/>
                  </a:lnTo>
                  <a:lnTo>
                    <a:pt x="328" y="235"/>
                  </a:lnTo>
                  <a:lnTo>
                    <a:pt x="206" y="147"/>
                  </a:lnTo>
                  <a:lnTo>
                    <a:pt x="193" y="158"/>
                  </a:lnTo>
                  <a:lnTo>
                    <a:pt x="202" y="0"/>
                  </a:lnTo>
                  <a:moveTo>
                    <a:pt x="202" y="0"/>
                  </a:moveTo>
                  <a:lnTo>
                    <a:pt x="73" y="49"/>
                  </a:lnTo>
                  <a:lnTo>
                    <a:pt x="73" y="49"/>
                  </a:lnTo>
                  <a:lnTo>
                    <a:pt x="202"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527" name="Google Shape;5527;p16"/>
            <p:cNvSpPr/>
            <p:nvPr/>
          </p:nvSpPr>
          <p:spPr>
            <a:xfrm>
              <a:off x="1775921" y="5347397"/>
              <a:ext cx="101587" cy="1308814"/>
            </a:xfrm>
            <a:custGeom>
              <a:rect b="b" l="l" r="r" t="t"/>
              <a:pathLst>
                <a:path extrusionOk="0" h="295" w="24">
                  <a:moveTo>
                    <a:pt x="11" y="0"/>
                  </a:moveTo>
                  <a:cubicBezTo>
                    <a:pt x="9" y="1"/>
                    <a:pt x="7" y="1"/>
                    <a:pt x="4" y="1"/>
                  </a:cubicBezTo>
                  <a:cubicBezTo>
                    <a:pt x="3" y="1"/>
                    <a:pt x="2" y="1"/>
                    <a:pt x="1" y="1"/>
                  </a:cubicBezTo>
                  <a:cubicBezTo>
                    <a:pt x="0" y="5"/>
                    <a:pt x="0" y="5"/>
                    <a:pt x="0" y="5"/>
                  </a:cubicBezTo>
                  <a:cubicBezTo>
                    <a:pt x="0" y="287"/>
                    <a:pt x="0" y="287"/>
                    <a:pt x="0" y="287"/>
                  </a:cubicBezTo>
                  <a:cubicBezTo>
                    <a:pt x="5" y="289"/>
                    <a:pt x="10" y="292"/>
                    <a:pt x="14" y="295"/>
                  </a:cubicBezTo>
                  <a:cubicBezTo>
                    <a:pt x="0" y="295"/>
                    <a:pt x="0" y="295"/>
                    <a:pt x="0" y="295"/>
                  </a:cubicBezTo>
                  <a:cubicBezTo>
                    <a:pt x="24" y="295"/>
                    <a:pt x="24" y="295"/>
                    <a:pt x="24" y="295"/>
                  </a:cubicBezTo>
                  <a:cubicBezTo>
                    <a:pt x="11" y="0"/>
                    <a:pt x="11" y="0"/>
                    <a:pt x="11" y="0"/>
                  </a:cubicBezTo>
                </a:path>
              </a:pathLst>
            </a:custGeom>
            <a:solidFill>
              <a:srgbClr val="D18A5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528" name="Google Shape;5528;p16"/>
            <p:cNvSpPr/>
            <p:nvPr/>
          </p:nvSpPr>
          <p:spPr>
            <a:xfrm>
              <a:off x="1801908" y="4258294"/>
              <a:ext cx="205536" cy="694569"/>
            </a:xfrm>
            <a:custGeom>
              <a:rect b="b" l="l" r="r" t="t"/>
              <a:pathLst>
                <a:path extrusionOk="0" h="157" w="49">
                  <a:moveTo>
                    <a:pt x="2" y="0"/>
                  </a:moveTo>
                  <a:cubicBezTo>
                    <a:pt x="0" y="155"/>
                    <a:pt x="0" y="155"/>
                    <a:pt x="0" y="155"/>
                  </a:cubicBezTo>
                  <a:cubicBezTo>
                    <a:pt x="2" y="155"/>
                    <a:pt x="4" y="154"/>
                    <a:pt x="6" y="154"/>
                  </a:cubicBezTo>
                  <a:cubicBezTo>
                    <a:pt x="10" y="154"/>
                    <a:pt x="13" y="155"/>
                    <a:pt x="16" y="157"/>
                  </a:cubicBezTo>
                  <a:cubicBezTo>
                    <a:pt x="22" y="124"/>
                    <a:pt x="22" y="124"/>
                    <a:pt x="22" y="124"/>
                  </a:cubicBezTo>
                  <a:cubicBezTo>
                    <a:pt x="32" y="132"/>
                    <a:pt x="32" y="132"/>
                    <a:pt x="32" y="132"/>
                  </a:cubicBezTo>
                  <a:cubicBezTo>
                    <a:pt x="33" y="130"/>
                    <a:pt x="33" y="130"/>
                    <a:pt x="33" y="130"/>
                  </a:cubicBezTo>
                  <a:cubicBezTo>
                    <a:pt x="34" y="129"/>
                    <a:pt x="34" y="129"/>
                    <a:pt x="34" y="129"/>
                  </a:cubicBezTo>
                  <a:cubicBezTo>
                    <a:pt x="34" y="129"/>
                    <a:pt x="34" y="129"/>
                    <a:pt x="34" y="129"/>
                  </a:cubicBezTo>
                  <a:cubicBezTo>
                    <a:pt x="32" y="110"/>
                    <a:pt x="32" y="110"/>
                    <a:pt x="32" y="110"/>
                  </a:cubicBezTo>
                  <a:cubicBezTo>
                    <a:pt x="29" y="110"/>
                    <a:pt x="29" y="110"/>
                    <a:pt x="29" y="110"/>
                  </a:cubicBezTo>
                  <a:cubicBezTo>
                    <a:pt x="32" y="107"/>
                    <a:pt x="32" y="107"/>
                    <a:pt x="32" y="107"/>
                  </a:cubicBezTo>
                  <a:cubicBezTo>
                    <a:pt x="31" y="97"/>
                    <a:pt x="31" y="97"/>
                    <a:pt x="31" y="97"/>
                  </a:cubicBezTo>
                  <a:cubicBezTo>
                    <a:pt x="37" y="102"/>
                    <a:pt x="37" y="102"/>
                    <a:pt x="37" y="102"/>
                  </a:cubicBezTo>
                  <a:cubicBezTo>
                    <a:pt x="38" y="101"/>
                    <a:pt x="38" y="101"/>
                    <a:pt x="38" y="101"/>
                  </a:cubicBezTo>
                  <a:cubicBezTo>
                    <a:pt x="45" y="95"/>
                    <a:pt x="45" y="95"/>
                    <a:pt x="45" y="95"/>
                  </a:cubicBezTo>
                  <a:cubicBezTo>
                    <a:pt x="43" y="81"/>
                    <a:pt x="43" y="81"/>
                    <a:pt x="43" y="81"/>
                  </a:cubicBezTo>
                  <a:cubicBezTo>
                    <a:pt x="49" y="78"/>
                    <a:pt x="49" y="78"/>
                    <a:pt x="49" y="78"/>
                  </a:cubicBezTo>
                  <a:cubicBezTo>
                    <a:pt x="49" y="78"/>
                    <a:pt x="49" y="78"/>
                    <a:pt x="49" y="78"/>
                  </a:cubicBezTo>
                  <a:cubicBezTo>
                    <a:pt x="49" y="78"/>
                    <a:pt x="49" y="78"/>
                    <a:pt x="49" y="78"/>
                  </a:cubicBezTo>
                  <a:cubicBezTo>
                    <a:pt x="2" y="0"/>
                    <a:pt x="2" y="0"/>
                    <a:pt x="2" y="0"/>
                  </a:cubicBezTo>
                </a:path>
              </a:pathLst>
            </a:custGeom>
            <a:solidFill>
              <a:srgbClr val="8ECB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529" name="Google Shape;5529;p16"/>
            <p:cNvSpPr/>
            <p:nvPr/>
          </p:nvSpPr>
          <p:spPr>
            <a:xfrm>
              <a:off x="1775921" y="4258294"/>
              <a:ext cx="35437" cy="704019"/>
            </a:xfrm>
            <a:custGeom>
              <a:rect b="b" l="l" r="r" t="t"/>
              <a:pathLst>
                <a:path extrusionOk="0" h="159" w="8">
                  <a:moveTo>
                    <a:pt x="8" y="0"/>
                  </a:moveTo>
                  <a:cubicBezTo>
                    <a:pt x="8" y="0"/>
                    <a:pt x="8" y="0"/>
                    <a:pt x="8" y="0"/>
                  </a:cubicBezTo>
                  <a:cubicBezTo>
                    <a:pt x="0" y="11"/>
                    <a:pt x="0" y="11"/>
                    <a:pt x="0" y="11"/>
                  </a:cubicBezTo>
                  <a:cubicBezTo>
                    <a:pt x="0" y="159"/>
                    <a:pt x="0" y="159"/>
                    <a:pt x="0" y="159"/>
                  </a:cubicBezTo>
                  <a:cubicBezTo>
                    <a:pt x="2" y="157"/>
                    <a:pt x="4" y="156"/>
                    <a:pt x="6" y="155"/>
                  </a:cubicBezTo>
                  <a:cubicBezTo>
                    <a:pt x="8" y="0"/>
                    <a:pt x="8" y="0"/>
                    <a:pt x="8" y="0"/>
                  </a:cubicBezTo>
                </a:path>
              </a:pathLst>
            </a:custGeom>
            <a:solidFill>
              <a:srgbClr val="7AB6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530" name="Google Shape;5530;p16"/>
            <p:cNvSpPr/>
            <p:nvPr/>
          </p:nvSpPr>
          <p:spPr>
            <a:xfrm>
              <a:off x="1948382" y="5082799"/>
              <a:ext cx="519746" cy="399259"/>
            </a:xfrm>
            <a:custGeom>
              <a:rect b="b" l="l" r="r" t="t"/>
              <a:pathLst>
                <a:path extrusionOk="0" h="90" w="124">
                  <a:moveTo>
                    <a:pt x="1" y="0"/>
                  </a:moveTo>
                  <a:cubicBezTo>
                    <a:pt x="0" y="1"/>
                    <a:pt x="0" y="1"/>
                    <a:pt x="0" y="1"/>
                  </a:cubicBezTo>
                  <a:cubicBezTo>
                    <a:pt x="9" y="8"/>
                    <a:pt x="12" y="21"/>
                    <a:pt x="8" y="32"/>
                  </a:cubicBezTo>
                  <a:cubicBezTo>
                    <a:pt x="124" y="90"/>
                    <a:pt x="124" y="90"/>
                    <a:pt x="124" y="90"/>
                  </a:cubicBezTo>
                  <a:cubicBezTo>
                    <a:pt x="102" y="26"/>
                    <a:pt x="102" y="26"/>
                    <a:pt x="102" y="26"/>
                  </a:cubicBezTo>
                  <a:cubicBezTo>
                    <a:pt x="84" y="38"/>
                    <a:pt x="84" y="38"/>
                    <a:pt x="84" y="38"/>
                  </a:cubicBezTo>
                  <a:cubicBezTo>
                    <a:pt x="65" y="16"/>
                    <a:pt x="65" y="16"/>
                    <a:pt x="65" y="16"/>
                  </a:cubicBezTo>
                  <a:cubicBezTo>
                    <a:pt x="63" y="36"/>
                    <a:pt x="63" y="36"/>
                    <a:pt x="63" y="36"/>
                  </a:cubicBezTo>
                  <a:cubicBezTo>
                    <a:pt x="39" y="8"/>
                    <a:pt x="39" y="8"/>
                    <a:pt x="39" y="8"/>
                  </a:cubicBezTo>
                  <a:cubicBezTo>
                    <a:pt x="38" y="24"/>
                    <a:pt x="38" y="24"/>
                    <a:pt x="38" y="24"/>
                  </a:cubicBezTo>
                  <a:cubicBezTo>
                    <a:pt x="1" y="0"/>
                    <a:pt x="1" y="0"/>
                    <a:pt x="1" y="0"/>
                  </a:cubicBezTo>
                </a:path>
              </a:pathLst>
            </a:custGeom>
            <a:solidFill>
              <a:srgbClr val="8ECB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531" name="Google Shape;5531;p16"/>
            <p:cNvSpPr/>
            <p:nvPr/>
          </p:nvSpPr>
          <p:spPr>
            <a:xfrm>
              <a:off x="1834983" y="5224548"/>
              <a:ext cx="633145" cy="380359"/>
            </a:xfrm>
            <a:custGeom>
              <a:rect b="b" l="l" r="r" t="t"/>
              <a:pathLst>
                <a:path extrusionOk="0" h="86" w="151">
                  <a:moveTo>
                    <a:pt x="35" y="0"/>
                  </a:moveTo>
                  <a:cubicBezTo>
                    <a:pt x="32" y="11"/>
                    <a:pt x="24" y="19"/>
                    <a:pt x="10" y="19"/>
                  </a:cubicBezTo>
                  <a:cubicBezTo>
                    <a:pt x="9" y="19"/>
                    <a:pt x="7" y="19"/>
                    <a:pt x="6" y="19"/>
                  </a:cubicBezTo>
                  <a:cubicBezTo>
                    <a:pt x="5" y="22"/>
                    <a:pt x="3" y="25"/>
                    <a:pt x="0" y="27"/>
                  </a:cubicBezTo>
                  <a:cubicBezTo>
                    <a:pt x="12" y="44"/>
                    <a:pt x="12" y="44"/>
                    <a:pt x="12" y="44"/>
                  </a:cubicBezTo>
                  <a:cubicBezTo>
                    <a:pt x="21" y="24"/>
                    <a:pt x="21" y="24"/>
                    <a:pt x="21" y="24"/>
                  </a:cubicBezTo>
                  <a:cubicBezTo>
                    <a:pt x="38" y="73"/>
                    <a:pt x="38" y="73"/>
                    <a:pt x="38" y="73"/>
                  </a:cubicBezTo>
                  <a:cubicBezTo>
                    <a:pt x="50" y="48"/>
                    <a:pt x="50" y="48"/>
                    <a:pt x="50" y="48"/>
                  </a:cubicBezTo>
                  <a:cubicBezTo>
                    <a:pt x="63" y="86"/>
                    <a:pt x="63" y="86"/>
                    <a:pt x="63" y="86"/>
                  </a:cubicBezTo>
                  <a:cubicBezTo>
                    <a:pt x="151" y="58"/>
                    <a:pt x="151" y="58"/>
                    <a:pt x="151" y="58"/>
                  </a:cubicBezTo>
                  <a:cubicBezTo>
                    <a:pt x="35" y="0"/>
                    <a:pt x="35" y="0"/>
                    <a:pt x="35" y="0"/>
                  </a:cubicBezTo>
                </a:path>
              </a:pathLst>
            </a:custGeom>
            <a:solidFill>
              <a:srgbClr val="7AB6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532" name="Google Shape;5532;p16"/>
            <p:cNvSpPr/>
            <p:nvPr/>
          </p:nvSpPr>
          <p:spPr>
            <a:xfrm>
              <a:off x="1868058" y="4487455"/>
              <a:ext cx="444146" cy="489033"/>
            </a:xfrm>
            <a:custGeom>
              <a:rect b="b" l="l" r="r" t="t"/>
              <a:pathLst>
                <a:path extrusionOk="0" h="110" w="106">
                  <a:moveTo>
                    <a:pt x="106" y="0"/>
                  </a:moveTo>
                  <a:cubicBezTo>
                    <a:pt x="33" y="26"/>
                    <a:pt x="33" y="26"/>
                    <a:pt x="33" y="26"/>
                  </a:cubicBezTo>
                  <a:cubicBezTo>
                    <a:pt x="27" y="29"/>
                    <a:pt x="27" y="29"/>
                    <a:pt x="27" y="29"/>
                  </a:cubicBezTo>
                  <a:cubicBezTo>
                    <a:pt x="29" y="43"/>
                    <a:pt x="29" y="43"/>
                    <a:pt x="29" y="43"/>
                  </a:cubicBezTo>
                  <a:cubicBezTo>
                    <a:pt x="29" y="43"/>
                    <a:pt x="29" y="43"/>
                    <a:pt x="29" y="43"/>
                  </a:cubicBezTo>
                  <a:cubicBezTo>
                    <a:pt x="29" y="43"/>
                    <a:pt x="29" y="43"/>
                    <a:pt x="29" y="43"/>
                  </a:cubicBezTo>
                  <a:cubicBezTo>
                    <a:pt x="30" y="58"/>
                    <a:pt x="30" y="58"/>
                    <a:pt x="30" y="58"/>
                  </a:cubicBezTo>
                  <a:cubicBezTo>
                    <a:pt x="21" y="50"/>
                    <a:pt x="21" y="50"/>
                    <a:pt x="21" y="50"/>
                  </a:cubicBezTo>
                  <a:cubicBezTo>
                    <a:pt x="21" y="50"/>
                    <a:pt x="21" y="50"/>
                    <a:pt x="21" y="50"/>
                  </a:cubicBezTo>
                  <a:cubicBezTo>
                    <a:pt x="15" y="45"/>
                    <a:pt x="15" y="45"/>
                    <a:pt x="15" y="45"/>
                  </a:cubicBezTo>
                  <a:cubicBezTo>
                    <a:pt x="16" y="55"/>
                    <a:pt x="16" y="55"/>
                    <a:pt x="16" y="55"/>
                  </a:cubicBezTo>
                  <a:cubicBezTo>
                    <a:pt x="16" y="58"/>
                    <a:pt x="16" y="58"/>
                    <a:pt x="16" y="58"/>
                  </a:cubicBezTo>
                  <a:cubicBezTo>
                    <a:pt x="16" y="58"/>
                    <a:pt x="16" y="58"/>
                    <a:pt x="16" y="58"/>
                  </a:cubicBezTo>
                  <a:cubicBezTo>
                    <a:pt x="16" y="58"/>
                    <a:pt x="16" y="58"/>
                    <a:pt x="16" y="58"/>
                  </a:cubicBezTo>
                  <a:cubicBezTo>
                    <a:pt x="18" y="77"/>
                    <a:pt x="18" y="77"/>
                    <a:pt x="18" y="77"/>
                  </a:cubicBezTo>
                  <a:cubicBezTo>
                    <a:pt x="19" y="82"/>
                    <a:pt x="19" y="82"/>
                    <a:pt x="19" y="82"/>
                  </a:cubicBezTo>
                  <a:cubicBezTo>
                    <a:pt x="16" y="80"/>
                    <a:pt x="16" y="80"/>
                    <a:pt x="16" y="80"/>
                  </a:cubicBezTo>
                  <a:cubicBezTo>
                    <a:pt x="16" y="80"/>
                    <a:pt x="16" y="80"/>
                    <a:pt x="16" y="80"/>
                  </a:cubicBezTo>
                  <a:cubicBezTo>
                    <a:pt x="16" y="80"/>
                    <a:pt x="16" y="80"/>
                    <a:pt x="16" y="80"/>
                  </a:cubicBezTo>
                  <a:cubicBezTo>
                    <a:pt x="6" y="72"/>
                    <a:pt x="6" y="72"/>
                    <a:pt x="6" y="72"/>
                  </a:cubicBezTo>
                  <a:cubicBezTo>
                    <a:pt x="0" y="105"/>
                    <a:pt x="0" y="105"/>
                    <a:pt x="0" y="105"/>
                  </a:cubicBezTo>
                  <a:cubicBezTo>
                    <a:pt x="2" y="106"/>
                    <a:pt x="4" y="108"/>
                    <a:pt x="5" y="110"/>
                  </a:cubicBezTo>
                  <a:cubicBezTo>
                    <a:pt x="26" y="101"/>
                    <a:pt x="26" y="101"/>
                    <a:pt x="26" y="101"/>
                  </a:cubicBezTo>
                  <a:cubicBezTo>
                    <a:pt x="106" y="0"/>
                    <a:pt x="106" y="0"/>
                    <a:pt x="106" y="0"/>
                  </a:cubicBezTo>
                </a:path>
              </a:pathLst>
            </a:custGeom>
            <a:solidFill>
              <a:srgbClr val="8ECB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533" name="Google Shape;5533;p16"/>
            <p:cNvSpPr/>
            <p:nvPr/>
          </p:nvSpPr>
          <p:spPr>
            <a:xfrm>
              <a:off x="1894045" y="4487455"/>
              <a:ext cx="418159" cy="600070"/>
            </a:xfrm>
            <a:custGeom>
              <a:rect b="b" l="l" r="r" t="t"/>
              <a:pathLst>
                <a:path extrusionOk="0" h="135" w="100">
                  <a:moveTo>
                    <a:pt x="1" y="126"/>
                  </a:moveTo>
                  <a:cubicBezTo>
                    <a:pt x="1" y="127"/>
                    <a:pt x="1" y="128"/>
                    <a:pt x="0" y="130"/>
                  </a:cubicBezTo>
                  <a:cubicBezTo>
                    <a:pt x="5" y="130"/>
                    <a:pt x="9" y="132"/>
                    <a:pt x="13" y="135"/>
                  </a:cubicBezTo>
                  <a:cubicBezTo>
                    <a:pt x="14" y="134"/>
                    <a:pt x="14" y="134"/>
                    <a:pt x="14" y="134"/>
                  </a:cubicBezTo>
                  <a:cubicBezTo>
                    <a:pt x="1" y="126"/>
                    <a:pt x="1" y="126"/>
                    <a:pt x="1" y="126"/>
                  </a:cubicBezTo>
                  <a:moveTo>
                    <a:pt x="100" y="0"/>
                  </a:moveTo>
                  <a:cubicBezTo>
                    <a:pt x="20" y="101"/>
                    <a:pt x="20" y="101"/>
                    <a:pt x="20" y="101"/>
                  </a:cubicBezTo>
                  <a:cubicBezTo>
                    <a:pt x="55" y="86"/>
                    <a:pt x="55" y="86"/>
                    <a:pt x="55" y="86"/>
                  </a:cubicBezTo>
                  <a:cubicBezTo>
                    <a:pt x="54" y="102"/>
                    <a:pt x="54" y="102"/>
                    <a:pt x="54" y="102"/>
                  </a:cubicBezTo>
                  <a:cubicBezTo>
                    <a:pt x="66" y="91"/>
                    <a:pt x="66" y="91"/>
                    <a:pt x="66" y="91"/>
                  </a:cubicBezTo>
                  <a:cubicBezTo>
                    <a:pt x="66" y="90"/>
                    <a:pt x="66" y="90"/>
                    <a:pt x="66" y="90"/>
                  </a:cubicBezTo>
                  <a:cubicBezTo>
                    <a:pt x="67" y="90"/>
                    <a:pt x="67" y="90"/>
                    <a:pt x="67" y="90"/>
                  </a:cubicBezTo>
                  <a:cubicBezTo>
                    <a:pt x="81" y="77"/>
                    <a:pt x="81" y="77"/>
                    <a:pt x="81" y="77"/>
                  </a:cubicBezTo>
                  <a:cubicBezTo>
                    <a:pt x="81" y="89"/>
                    <a:pt x="81" y="89"/>
                    <a:pt x="81" y="89"/>
                  </a:cubicBezTo>
                  <a:cubicBezTo>
                    <a:pt x="91" y="88"/>
                    <a:pt x="91" y="88"/>
                    <a:pt x="91" y="88"/>
                  </a:cubicBezTo>
                  <a:cubicBezTo>
                    <a:pt x="95" y="84"/>
                    <a:pt x="95" y="84"/>
                    <a:pt x="95" y="84"/>
                  </a:cubicBezTo>
                  <a:cubicBezTo>
                    <a:pt x="100" y="0"/>
                    <a:pt x="100" y="0"/>
                    <a:pt x="100" y="0"/>
                  </a:cubicBezTo>
                </a:path>
              </a:pathLst>
            </a:custGeom>
            <a:solidFill>
              <a:srgbClr val="7AB6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534" name="Google Shape;5534;p16"/>
            <p:cNvSpPr/>
            <p:nvPr/>
          </p:nvSpPr>
          <p:spPr>
            <a:xfrm>
              <a:off x="1889320" y="4830014"/>
              <a:ext cx="720556" cy="212623"/>
            </a:xfrm>
            <a:custGeom>
              <a:rect b="b" l="l" r="r" t="t"/>
              <a:pathLst>
                <a:path extrusionOk="0" h="48" w="172">
                  <a:moveTo>
                    <a:pt x="82" y="0"/>
                  </a:moveTo>
                  <a:cubicBezTo>
                    <a:pt x="68" y="13"/>
                    <a:pt x="68" y="13"/>
                    <a:pt x="68" y="13"/>
                  </a:cubicBezTo>
                  <a:cubicBezTo>
                    <a:pt x="67" y="14"/>
                    <a:pt x="67" y="14"/>
                    <a:pt x="67" y="14"/>
                  </a:cubicBezTo>
                  <a:cubicBezTo>
                    <a:pt x="55" y="25"/>
                    <a:pt x="55" y="25"/>
                    <a:pt x="55" y="25"/>
                  </a:cubicBezTo>
                  <a:cubicBezTo>
                    <a:pt x="56" y="9"/>
                    <a:pt x="56" y="9"/>
                    <a:pt x="56" y="9"/>
                  </a:cubicBezTo>
                  <a:cubicBezTo>
                    <a:pt x="21" y="24"/>
                    <a:pt x="21" y="24"/>
                    <a:pt x="21" y="24"/>
                  </a:cubicBezTo>
                  <a:cubicBezTo>
                    <a:pt x="0" y="33"/>
                    <a:pt x="0" y="33"/>
                    <a:pt x="0" y="33"/>
                  </a:cubicBezTo>
                  <a:cubicBezTo>
                    <a:pt x="1" y="35"/>
                    <a:pt x="2" y="38"/>
                    <a:pt x="2" y="40"/>
                  </a:cubicBezTo>
                  <a:cubicBezTo>
                    <a:pt x="172" y="48"/>
                    <a:pt x="172" y="48"/>
                    <a:pt x="172" y="48"/>
                  </a:cubicBezTo>
                  <a:cubicBezTo>
                    <a:pt x="103" y="1"/>
                    <a:pt x="103" y="1"/>
                    <a:pt x="103" y="1"/>
                  </a:cubicBezTo>
                  <a:cubicBezTo>
                    <a:pt x="96" y="7"/>
                    <a:pt x="96" y="7"/>
                    <a:pt x="96" y="7"/>
                  </a:cubicBezTo>
                  <a:cubicBezTo>
                    <a:pt x="92" y="11"/>
                    <a:pt x="92" y="11"/>
                    <a:pt x="92" y="11"/>
                  </a:cubicBezTo>
                  <a:cubicBezTo>
                    <a:pt x="81" y="20"/>
                    <a:pt x="81" y="20"/>
                    <a:pt x="81" y="20"/>
                  </a:cubicBezTo>
                  <a:cubicBezTo>
                    <a:pt x="82" y="12"/>
                    <a:pt x="82" y="12"/>
                    <a:pt x="82" y="12"/>
                  </a:cubicBezTo>
                  <a:cubicBezTo>
                    <a:pt x="82" y="0"/>
                    <a:pt x="82" y="0"/>
                    <a:pt x="82" y="0"/>
                  </a:cubicBezTo>
                </a:path>
              </a:pathLst>
            </a:custGeom>
            <a:solidFill>
              <a:srgbClr val="8ECB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535" name="Google Shape;5535;p16"/>
            <p:cNvSpPr/>
            <p:nvPr/>
          </p:nvSpPr>
          <p:spPr>
            <a:xfrm>
              <a:off x="1898770" y="5007200"/>
              <a:ext cx="711107" cy="243335"/>
            </a:xfrm>
            <a:custGeom>
              <a:rect b="b" l="l" r="r" t="t"/>
              <a:pathLst>
                <a:path extrusionOk="0" h="55" w="170">
                  <a:moveTo>
                    <a:pt x="0" y="0"/>
                  </a:moveTo>
                  <a:cubicBezTo>
                    <a:pt x="1" y="3"/>
                    <a:pt x="1" y="6"/>
                    <a:pt x="0" y="9"/>
                  </a:cubicBezTo>
                  <a:cubicBezTo>
                    <a:pt x="13" y="17"/>
                    <a:pt x="13" y="17"/>
                    <a:pt x="13" y="17"/>
                  </a:cubicBezTo>
                  <a:cubicBezTo>
                    <a:pt x="50" y="41"/>
                    <a:pt x="50" y="41"/>
                    <a:pt x="50" y="41"/>
                  </a:cubicBezTo>
                  <a:cubicBezTo>
                    <a:pt x="51" y="25"/>
                    <a:pt x="51" y="25"/>
                    <a:pt x="51" y="25"/>
                  </a:cubicBezTo>
                  <a:cubicBezTo>
                    <a:pt x="75" y="53"/>
                    <a:pt x="75" y="53"/>
                    <a:pt x="75" y="53"/>
                  </a:cubicBezTo>
                  <a:cubicBezTo>
                    <a:pt x="77" y="33"/>
                    <a:pt x="77" y="33"/>
                    <a:pt x="77" y="33"/>
                  </a:cubicBezTo>
                  <a:cubicBezTo>
                    <a:pt x="96" y="55"/>
                    <a:pt x="96" y="55"/>
                    <a:pt x="96" y="55"/>
                  </a:cubicBezTo>
                  <a:cubicBezTo>
                    <a:pt x="114" y="43"/>
                    <a:pt x="114" y="43"/>
                    <a:pt x="114" y="43"/>
                  </a:cubicBezTo>
                  <a:cubicBezTo>
                    <a:pt x="170" y="8"/>
                    <a:pt x="170" y="8"/>
                    <a:pt x="170" y="8"/>
                  </a:cubicBezTo>
                  <a:cubicBezTo>
                    <a:pt x="0" y="0"/>
                    <a:pt x="0" y="0"/>
                    <a:pt x="0" y="0"/>
                  </a:cubicBezTo>
                </a:path>
              </a:pathLst>
            </a:custGeom>
            <a:solidFill>
              <a:srgbClr val="7AB6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536" name="Google Shape;5536;p16"/>
            <p:cNvSpPr/>
            <p:nvPr/>
          </p:nvSpPr>
          <p:spPr>
            <a:xfrm>
              <a:off x="1775921" y="5352122"/>
              <a:ext cx="4725" cy="18900"/>
            </a:xfrm>
            <a:custGeom>
              <a:rect b="b" l="l" r="r" t="t"/>
              <a:pathLst>
                <a:path extrusionOk="0" h="4" w="1">
                  <a:moveTo>
                    <a:pt x="0" y="0"/>
                  </a:moveTo>
                  <a:cubicBezTo>
                    <a:pt x="0" y="4"/>
                    <a:pt x="0" y="4"/>
                    <a:pt x="0" y="4"/>
                  </a:cubicBezTo>
                  <a:cubicBezTo>
                    <a:pt x="1" y="0"/>
                    <a:pt x="1" y="0"/>
                    <a:pt x="1" y="0"/>
                  </a:cubicBezTo>
                  <a:cubicBezTo>
                    <a:pt x="1" y="0"/>
                    <a:pt x="0" y="0"/>
                    <a:pt x="0" y="0"/>
                  </a:cubicBezTo>
                </a:path>
              </a:pathLst>
            </a:custGeom>
            <a:solidFill>
              <a:srgbClr val="7AB6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537" name="Google Shape;5537;p16"/>
            <p:cNvSpPr/>
            <p:nvPr/>
          </p:nvSpPr>
          <p:spPr>
            <a:xfrm>
              <a:off x="1775921" y="4941051"/>
              <a:ext cx="222073" cy="411071"/>
            </a:xfrm>
            <a:custGeom>
              <a:rect b="b" l="l" r="r" t="t"/>
              <a:pathLst>
                <a:path extrusionOk="0" h="93" w="53">
                  <a:moveTo>
                    <a:pt x="12" y="0"/>
                  </a:moveTo>
                  <a:cubicBezTo>
                    <a:pt x="10" y="0"/>
                    <a:pt x="8" y="1"/>
                    <a:pt x="6" y="1"/>
                  </a:cubicBezTo>
                  <a:cubicBezTo>
                    <a:pt x="6" y="1"/>
                    <a:pt x="6" y="1"/>
                    <a:pt x="6" y="1"/>
                  </a:cubicBezTo>
                  <a:cubicBezTo>
                    <a:pt x="4" y="2"/>
                    <a:pt x="2" y="3"/>
                    <a:pt x="0" y="5"/>
                  </a:cubicBezTo>
                  <a:cubicBezTo>
                    <a:pt x="0" y="93"/>
                    <a:pt x="0" y="93"/>
                    <a:pt x="0" y="93"/>
                  </a:cubicBezTo>
                  <a:cubicBezTo>
                    <a:pt x="0" y="93"/>
                    <a:pt x="1" y="93"/>
                    <a:pt x="1" y="93"/>
                  </a:cubicBezTo>
                  <a:cubicBezTo>
                    <a:pt x="2" y="93"/>
                    <a:pt x="3" y="93"/>
                    <a:pt x="4" y="93"/>
                  </a:cubicBezTo>
                  <a:cubicBezTo>
                    <a:pt x="7" y="93"/>
                    <a:pt x="9" y="93"/>
                    <a:pt x="11" y="92"/>
                  </a:cubicBezTo>
                  <a:cubicBezTo>
                    <a:pt x="11" y="92"/>
                    <a:pt x="11" y="92"/>
                    <a:pt x="11" y="92"/>
                  </a:cubicBezTo>
                  <a:cubicBezTo>
                    <a:pt x="12" y="91"/>
                    <a:pt x="13" y="91"/>
                    <a:pt x="14" y="91"/>
                  </a:cubicBezTo>
                  <a:cubicBezTo>
                    <a:pt x="14" y="91"/>
                    <a:pt x="14" y="91"/>
                    <a:pt x="14" y="91"/>
                  </a:cubicBezTo>
                  <a:cubicBezTo>
                    <a:pt x="14" y="91"/>
                    <a:pt x="14" y="91"/>
                    <a:pt x="14" y="91"/>
                  </a:cubicBezTo>
                  <a:cubicBezTo>
                    <a:pt x="17" y="89"/>
                    <a:pt x="19" y="86"/>
                    <a:pt x="20" y="83"/>
                  </a:cubicBezTo>
                  <a:cubicBezTo>
                    <a:pt x="21" y="83"/>
                    <a:pt x="23" y="83"/>
                    <a:pt x="24" y="83"/>
                  </a:cubicBezTo>
                  <a:cubicBezTo>
                    <a:pt x="38" y="83"/>
                    <a:pt x="46" y="75"/>
                    <a:pt x="49" y="64"/>
                  </a:cubicBezTo>
                  <a:cubicBezTo>
                    <a:pt x="53" y="53"/>
                    <a:pt x="50" y="40"/>
                    <a:pt x="41" y="33"/>
                  </a:cubicBezTo>
                  <a:cubicBezTo>
                    <a:pt x="37" y="30"/>
                    <a:pt x="33" y="28"/>
                    <a:pt x="28" y="28"/>
                  </a:cubicBezTo>
                  <a:cubicBezTo>
                    <a:pt x="29" y="26"/>
                    <a:pt x="29" y="25"/>
                    <a:pt x="29" y="24"/>
                  </a:cubicBezTo>
                  <a:cubicBezTo>
                    <a:pt x="30" y="21"/>
                    <a:pt x="30" y="18"/>
                    <a:pt x="29" y="15"/>
                  </a:cubicBezTo>
                  <a:cubicBezTo>
                    <a:pt x="29" y="13"/>
                    <a:pt x="28" y="10"/>
                    <a:pt x="27" y="8"/>
                  </a:cubicBezTo>
                  <a:cubicBezTo>
                    <a:pt x="26" y="6"/>
                    <a:pt x="24" y="4"/>
                    <a:pt x="22" y="3"/>
                  </a:cubicBezTo>
                  <a:cubicBezTo>
                    <a:pt x="19" y="1"/>
                    <a:pt x="16" y="0"/>
                    <a:pt x="12" y="0"/>
                  </a:cubicBezTo>
                </a:path>
              </a:pathLst>
            </a:custGeom>
            <a:solidFill>
              <a:srgbClr val="A9754A"/>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538" name="Google Shape;5538;p16"/>
            <p:cNvSpPr/>
            <p:nvPr/>
          </p:nvSpPr>
          <p:spPr>
            <a:xfrm>
              <a:off x="967953" y="6606599"/>
              <a:ext cx="274048" cy="49612"/>
            </a:xfrm>
            <a:custGeom>
              <a:rect b="b" l="l" r="r" t="t"/>
              <a:pathLst>
                <a:path extrusionOk="0" h="11" w="65">
                  <a:moveTo>
                    <a:pt x="65" y="11"/>
                  </a:moveTo>
                  <a:cubicBezTo>
                    <a:pt x="56" y="4"/>
                    <a:pt x="45" y="0"/>
                    <a:pt x="33" y="0"/>
                  </a:cubicBezTo>
                  <a:cubicBezTo>
                    <a:pt x="20" y="0"/>
                    <a:pt x="9" y="4"/>
                    <a:pt x="0" y="11"/>
                  </a:cubicBezTo>
                  <a:lnTo>
                    <a:pt x="65" y="11"/>
                  </a:lnTo>
                  <a:close/>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539" name="Google Shape;5539;p16"/>
            <p:cNvSpPr/>
            <p:nvPr/>
          </p:nvSpPr>
          <p:spPr>
            <a:xfrm>
              <a:off x="1563298" y="6606599"/>
              <a:ext cx="271685" cy="49612"/>
            </a:xfrm>
            <a:custGeom>
              <a:rect b="b" l="l" r="r" t="t"/>
              <a:pathLst>
                <a:path extrusionOk="0" h="11" w="65">
                  <a:moveTo>
                    <a:pt x="65" y="11"/>
                  </a:moveTo>
                  <a:cubicBezTo>
                    <a:pt x="56" y="4"/>
                    <a:pt x="45" y="0"/>
                    <a:pt x="32" y="0"/>
                  </a:cubicBezTo>
                  <a:cubicBezTo>
                    <a:pt x="20" y="0"/>
                    <a:pt x="9" y="4"/>
                    <a:pt x="0" y="11"/>
                  </a:cubicBezTo>
                  <a:cubicBezTo>
                    <a:pt x="65" y="11"/>
                    <a:pt x="65" y="11"/>
                    <a:pt x="65" y="11"/>
                  </a:cubicBezTo>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540" name="Google Shape;5540;p16"/>
            <p:cNvSpPr/>
            <p:nvPr/>
          </p:nvSpPr>
          <p:spPr>
            <a:xfrm>
              <a:off x="1093164" y="6292389"/>
              <a:ext cx="616607" cy="363822"/>
            </a:xfrm>
            <a:custGeom>
              <a:rect b="b" l="l" r="r" t="t"/>
              <a:pathLst>
                <a:path extrusionOk="0" h="82" w="147">
                  <a:moveTo>
                    <a:pt x="146" y="82"/>
                  </a:moveTo>
                  <a:cubicBezTo>
                    <a:pt x="146" y="79"/>
                    <a:pt x="147" y="76"/>
                    <a:pt x="147" y="73"/>
                  </a:cubicBezTo>
                  <a:cubicBezTo>
                    <a:pt x="147" y="33"/>
                    <a:pt x="114" y="0"/>
                    <a:pt x="73" y="0"/>
                  </a:cubicBezTo>
                  <a:cubicBezTo>
                    <a:pt x="33" y="0"/>
                    <a:pt x="0" y="33"/>
                    <a:pt x="0" y="73"/>
                  </a:cubicBezTo>
                  <a:cubicBezTo>
                    <a:pt x="0" y="76"/>
                    <a:pt x="1" y="79"/>
                    <a:pt x="1" y="82"/>
                  </a:cubicBezTo>
                  <a:cubicBezTo>
                    <a:pt x="146" y="82"/>
                    <a:pt x="146" y="82"/>
                    <a:pt x="146" y="82"/>
                  </a:cubicBezTo>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541" name="Google Shape;5541;p16"/>
            <p:cNvSpPr/>
            <p:nvPr/>
          </p:nvSpPr>
          <p:spPr>
            <a:xfrm>
              <a:off x="1178213" y="6443587"/>
              <a:ext cx="129936" cy="137024"/>
            </a:xfrm>
            <a:prstGeom prst="ellipse">
              <a:avLst/>
            </a:pr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542" name="Google Shape;5542;p16"/>
            <p:cNvSpPr/>
            <p:nvPr/>
          </p:nvSpPr>
          <p:spPr>
            <a:xfrm>
              <a:off x="1367212" y="6342001"/>
              <a:ext cx="129936" cy="137024"/>
            </a:xfrm>
            <a:prstGeom prst="ellipse">
              <a:avLst/>
            </a:pr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543" name="Google Shape;5543;p16"/>
            <p:cNvSpPr/>
            <p:nvPr/>
          </p:nvSpPr>
          <p:spPr>
            <a:xfrm>
              <a:off x="1329412" y="6559349"/>
              <a:ext cx="129936" cy="96862"/>
            </a:xfrm>
            <a:custGeom>
              <a:rect b="b" l="l" r="r" t="t"/>
              <a:pathLst>
                <a:path extrusionOk="0" h="22" w="31">
                  <a:moveTo>
                    <a:pt x="29" y="22"/>
                  </a:moveTo>
                  <a:cubicBezTo>
                    <a:pt x="30" y="20"/>
                    <a:pt x="31" y="18"/>
                    <a:pt x="31" y="17"/>
                  </a:cubicBezTo>
                  <a:cubicBezTo>
                    <a:pt x="31" y="8"/>
                    <a:pt x="25" y="1"/>
                    <a:pt x="16" y="0"/>
                  </a:cubicBezTo>
                  <a:cubicBezTo>
                    <a:pt x="8" y="0"/>
                    <a:pt x="0" y="6"/>
                    <a:pt x="0" y="15"/>
                  </a:cubicBezTo>
                  <a:cubicBezTo>
                    <a:pt x="0" y="17"/>
                    <a:pt x="0" y="20"/>
                    <a:pt x="1" y="22"/>
                  </a:cubicBezTo>
                  <a:cubicBezTo>
                    <a:pt x="29" y="22"/>
                    <a:pt x="29" y="22"/>
                    <a:pt x="29" y="22"/>
                  </a:cubicBezTo>
                </a:path>
              </a:pathLst>
            </a:cu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544" name="Google Shape;5544;p16"/>
            <p:cNvSpPr/>
            <p:nvPr/>
          </p:nvSpPr>
          <p:spPr>
            <a:xfrm>
              <a:off x="1518411" y="6493200"/>
              <a:ext cx="141749" cy="153561"/>
            </a:xfrm>
            <a:custGeom>
              <a:rect b="b" l="l" r="r" t="t"/>
              <a:pathLst>
                <a:path extrusionOk="0" h="35" w="34">
                  <a:moveTo>
                    <a:pt x="32" y="14"/>
                  </a:moveTo>
                  <a:cubicBezTo>
                    <a:pt x="34" y="22"/>
                    <a:pt x="29" y="30"/>
                    <a:pt x="21" y="32"/>
                  </a:cubicBezTo>
                  <a:cubicBezTo>
                    <a:pt x="12" y="35"/>
                    <a:pt x="4" y="30"/>
                    <a:pt x="2" y="21"/>
                  </a:cubicBezTo>
                  <a:cubicBezTo>
                    <a:pt x="0" y="13"/>
                    <a:pt x="5" y="4"/>
                    <a:pt x="13" y="2"/>
                  </a:cubicBezTo>
                  <a:cubicBezTo>
                    <a:pt x="21" y="0"/>
                    <a:pt x="30" y="5"/>
                    <a:pt x="32" y="14"/>
                  </a:cubicBezTo>
                </a:path>
              </a:pathLst>
            </a:cu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545" name="Google Shape;5545;p16"/>
            <p:cNvSpPr/>
            <p:nvPr/>
          </p:nvSpPr>
          <p:spPr>
            <a:xfrm>
              <a:off x="1705047" y="6606599"/>
              <a:ext cx="129936" cy="49612"/>
            </a:xfrm>
            <a:custGeom>
              <a:rect b="b" l="l" r="r" t="t"/>
              <a:pathLst>
                <a:path extrusionOk="0" h="11" w="31">
                  <a:moveTo>
                    <a:pt x="1" y="0"/>
                  </a:moveTo>
                  <a:cubicBezTo>
                    <a:pt x="1" y="1"/>
                    <a:pt x="1" y="2"/>
                    <a:pt x="1" y="2"/>
                  </a:cubicBezTo>
                  <a:cubicBezTo>
                    <a:pt x="1" y="5"/>
                    <a:pt x="0" y="8"/>
                    <a:pt x="0" y="11"/>
                  </a:cubicBezTo>
                  <a:cubicBezTo>
                    <a:pt x="31" y="11"/>
                    <a:pt x="31" y="11"/>
                    <a:pt x="31" y="11"/>
                  </a:cubicBezTo>
                  <a:cubicBezTo>
                    <a:pt x="23" y="5"/>
                    <a:pt x="12" y="1"/>
                    <a:pt x="1" y="0"/>
                  </a:cubicBezTo>
                </a:path>
              </a:pathLst>
            </a:custGeom>
            <a:solidFill>
              <a:srgbClr val="8ECB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546" name="Google Shape;5546;p16"/>
            <p:cNvSpPr/>
            <p:nvPr/>
          </p:nvSpPr>
          <p:spPr>
            <a:xfrm>
              <a:off x="1426274" y="6297114"/>
              <a:ext cx="283498" cy="359097"/>
            </a:xfrm>
            <a:custGeom>
              <a:rect b="b" l="l" r="r" t="t"/>
              <a:pathLst>
                <a:path extrusionOk="0" h="81" w="68">
                  <a:moveTo>
                    <a:pt x="39" y="77"/>
                  </a:moveTo>
                  <a:cubicBezTo>
                    <a:pt x="32" y="77"/>
                    <a:pt x="26" y="72"/>
                    <a:pt x="24" y="65"/>
                  </a:cubicBezTo>
                  <a:cubicBezTo>
                    <a:pt x="22" y="57"/>
                    <a:pt x="27" y="48"/>
                    <a:pt x="35" y="46"/>
                  </a:cubicBezTo>
                  <a:cubicBezTo>
                    <a:pt x="36" y="46"/>
                    <a:pt x="38" y="46"/>
                    <a:pt x="39" y="46"/>
                  </a:cubicBezTo>
                  <a:cubicBezTo>
                    <a:pt x="46" y="46"/>
                    <a:pt x="52" y="51"/>
                    <a:pt x="54" y="58"/>
                  </a:cubicBezTo>
                  <a:cubicBezTo>
                    <a:pt x="56" y="66"/>
                    <a:pt x="51" y="74"/>
                    <a:pt x="43" y="76"/>
                  </a:cubicBezTo>
                  <a:cubicBezTo>
                    <a:pt x="41" y="77"/>
                    <a:pt x="40" y="77"/>
                    <a:pt x="39" y="77"/>
                  </a:cubicBezTo>
                  <a:moveTo>
                    <a:pt x="0" y="0"/>
                  </a:moveTo>
                  <a:cubicBezTo>
                    <a:pt x="0" y="10"/>
                    <a:pt x="0" y="10"/>
                    <a:pt x="0" y="10"/>
                  </a:cubicBezTo>
                  <a:cubicBezTo>
                    <a:pt x="0" y="10"/>
                    <a:pt x="1" y="10"/>
                    <a:pt x="1" y="10"/>
                  </a:cubicBezTo>
                  <a:cubicBezTo>
                    <a:pt x="10" y="10"/>
                    <a:pt x="17" y="17"/>
                    <a:pt x="17" y="26"/>
                  </a:cubicBezTo>
                  <a:cubicBezTo>
                    <a:pt x="17" y="34"/>
                    <a:pt x="10" y="41"/>
                    <a:pt x="1" y="41"/>
                  </a:cubicBezTo>
                  <a:cubicBezTo>
                    <a:pt x="1" y="41"/>
                    <a:pt x="0" y="41"/>
                    <a:pt x="0" y="41"/>
                  </a:cubicBezTo>
                  <a:cubicBezTo>
                    <a:pt x="0" y="61"/>
                    <a:pt x="0" y="61"/>
                    <a:pt x="0" y="61"/>
                  </a:cubicBezTo>
                  <a:cubicBezTo>
                    <a:pt x="5" y="64"/>
                    <a:pt x="8" y="69"/>
                    <a:pt x="8" y="76"/>
                  </a:cubicBezTo>
                  <a:cubicBezTo>
                    <a:pt x="8" y="77"/>
                    <a:pt x="7" y="79"/>
                    <a:pt x="6" y="81"/>
                  </a:cubicBezTo>
                  <a:cubicBezTo>
                    <a:pt x="67" y="81"/>
                    <a:pt x="67" y="81"/>
                    <a:pt x="67" y="81"/>
                  </a:cubicBezTo>
                  <a:cubicBezTo>
                    <a:pt x="67" y="78"/>
                    <a:pt x="68" y="75"/>
                    <a:pt x="68" y="72"/>
                  </a:cubicBezTo>
                  <a:cubicBezTo>
                    <a:pt x="68" y="72"/>
                    <a:pt x="68" y="71"/>
                    <a:pt x="68" y="70"/>
                  </a:cubicBezTo>
                  <a:cubicBezTo>
                    <a:pt x="68" y="70"/>
                    <a:pt x="68" y="70"/>
                    <a:pt x="68" y="70"/>
                  </a:cubicBezTo>
                  <a:cubicBezTo>
                    <a:pt x="67" y="33"/>
                    <a:pt x="37" y="2"/>
                    <a:pt x="0" y="0"/>
                  </a:cubicBezTo>
                </a:path>
              </a:pathLst>
            </a:custGeom>
            <a:solidFill>
              <a:srgbClr val="8ECB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547" name="Google Shape;5547;p16"/>
            <p:cNvSpPr/>
            <p:nvPr/>
          </p:nvSpPr>
          <p:spPr>
            <a:xfrm>
              <a:off x="1426274" y="6342001"/>
              <a:ext cx="70874" cy="137024"/>
            </a:xfrm>
            <a:custGeom>
              <a:rect b="b" l="l" r="r" t="t"/>
              <a:pathLst>
                <a:path extrusionOk="0" h="31" w="17">
                  <a:moveTo>
                    <a:pt x="1" y="0"/>
                  </a:moveTo>
                  <a:cubicBezTo>
                    <a:pt x="1" y="0"/>
                    <a:pt x="0" y="0"/>
                    <a:pt x="0" y="0"/>
                  </a:cubicBezTo>
                  <a:cubicBezTo>
                    <a:pt x="0" y="31"/>
                    <a:pt x="0" y="31"/>
                    <a:pt x="0" y="31"/>
                  </a:cubicBezTo>
                  <a:cubicBezTo>
                    <a:pt x="0" y="31"/>
                    <a:pt x="1" y="31"/>
                    <a:pt x="1" y="31"/>
                  </a:cubicBezTo>
                  <a:cubicBezTo>
                    <a:pt x="10" y="31"/>
                    <a:pt x="17" y="24"/>
                    <a:pt x="17" y="16"/>
                  </a:cubicBezTo>
                  <a:cubicBezTo>
                    <a:pt x="17" y="7"/>
                    <a:pt x="10" y="0"/>
                    <a:pt x="1" y="0"/>
                  </a:cubicBezTo>
                </a:path>
              </a:pathLst>
            </a:custGeom>
            <a:solidFill>
              <a:srgbClr val="7AB6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548" name="Google Shape;5548;p16"/>
            <p:cNvSpPr/>
            <p:nvPr/>
          </p:nvSpPr>
          <p:spPr>
            <a:xfrm>
              <a:off x="1426274" y="6568799"/>
              <a:ext cx="33075" cy="87412"/>
            </a:xfrm>
            <a:custGeom>
              <a:rect b="b" l="l" r="r" t="t"/>
              <a:pathLst>
                <a:path extrusionOk="0" h="20" w="8">
                  <a:moveTo>
                    <a:pt x="0" y="0"/>
                  </a:moveTo>
                  <a:cubicBezTo>
                    <a:pt x="0" y="20"/>
                    <a:pt x="0" y="20"/>
                    <a:pt x="0" y="20"/>
                  </a:cubicBezTo>
                  <a:cubicBezTo>
                    <a:pt x="6" y="20"/>
                    <a:pt x="6" y="20"/>
                    <a:pt x="6" y="20"/>
                  </a:cubicBezTo>
                  <a:cubicBezTo>
                    <a:pt x="7" y="18"/>
                    <a:pt x="8" y="16"/>
                    <a:pt x="8" y="15"/>
                  </a:cubicBezTo>
                  <a:cubicBezTo>
                    <a:pt x="8" y="8"/>
                    <a:pt x="5" y="3"/>
                    <a:pt x="0" y="0"/>
                  </a:cubicBezTo>
                </a:path>
              </a:pathLst>
            </a:custGeom>
            <a:solidFill>
              <a:srgbClr val="7AB6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549" name="Google Shape;5549;p16"/>
            <p:cNvSpPr/>
            <p:nvPr/>
          </p:nvSpPr>
          <p:spPr>
            <a:xfrm>
              <a:off x="1518411" y="6500287"/>
              <a:ext cx="141749" cy="139386"/>
            </a:xfrm>
            <a:custGeom>
              <a:rect b="b" l="l" r="r" t="t"/>
              <a:pathLst>
                <a:path extrusionOk="0" h="31" w="34">
                  <a:moveTo>
                    <a:pt x="17" y="0"/>
                  </a:moveTo>
                  <a:cubicBezTo>
                    <a:pt x="16" y="0"/>
                    <a:pt x="14" y="0"/>
                    <a:pt x="13" y="0"/>
                  </a:cubicBezTo>
                  <a:cubicBezTo>
                    <a:pt x="5" y="2"/>
                    <a:pt x="0" y="11"/>
                    <a:pt x="2" y="19"/>
                  </a:cubicBezTo>
                  <a:cubicBezTo>
                    <a:pt x="4" y="26"/>
                    <a:pt x="10" y="31"/>
                    <a:pt x="17" y="31"/>
                  </a:cubicBezTo>
                  <a:cubicBezTo>
                    <a:pt x="18" y="31"/>
                    <a:pt x="19" y="31"/>
                    <a:pt x="21" y="30"/>
                  </a:cubicBezTo>
                  <a:cubicBezTo>
                    <a:pt x="29" y="28"/>
                    <a:pt x="34" y="20"/>
                    <a:pt x="32" y="12"/>
                  </a:cubicBezTo>
                  <a:cubicBezTo>
                    <a:pt x="30" y="5"/>
                    <a:pt x="24" y="0"/>
                    <a:pt x="17" y="0"/>
                  </a:cubicBezTo>
                </a:path>
              </a:pathLst>
            </a:custGeom>
            <a:solidFill>
              <a:srgbClr val="7AB6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550" name="Google Shape;5550;p16"/>
            <p:cNvSpPr/>
            <p:nvPr/>
          </p:nvSpPr>
          <p:spPr>
            <a:xfrm>
              <a:off x="620667" y="4558329"/>
              <a:ext cx="167736" cy="2097882"/>
            </a:xfrm>
            <a:custGeom>
              <a:rect b="b" l="l" r="r" t="t"/>
              <a:pathLst>
                <a:path extrusionOk="0" h="888" w="71">
                  <a:moveTo>
                    <a:pt x="36" y="0"/>
                  </a:moveTo>
                  <a:lnTo>
                    <a:pt x="0" y="888"/>
                  </a:lnTo>
                  <a:lnTo>
                    <a:pt x="71" y="888"/>
                  </a:lnTo>
                  <a:lnTo>
                    <a:pt x="36" y="0"/>
                  </a:lnTo>
                  <a:close/>
                </a:path>
              </a:pathLst>
            </a:custGeom>
            <a:solidFill>
              <a:srgbClr val="C56D27"/>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551" name="Google Shape;5551;p16"/>
            <p:cNvSpPr/>
            <p:nvPr/>
          </p:nvSpPr>
          <p:spPr>
            <a:xfrm>
              <a:off x="620667" y="4558329"/>
              <a:ext cx="167736" cy="2097882"/>
            </a:xfrm>
            <a:custGeom>
              <a:rect b="b" l="l" r="r" t="t"/>
              <a:pathLst>
                <a:path extrusionOk="0" h="888" w="71">
                  <a:moveTo>
                    <a:pt x="36" y="0"/>
                  </a:moveTo>
                  <a:lnTo>
                    <a:pt x="0" y="888"/>
                  </a:lnTo>
                  <a:lnTo>
                    <a:pt x="71" y="888"/>
                  </a:lnTo>
                  <a:lnTo>
                    <a:pt x="36"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552" name="Google Shape;5552;p16"/>
            <p:cNvSpPr/>
            <p:nvPr/>
          </p:nvSpPr>
          <p:spPr>
            <a:xfrm>
              <a:off x="-73902" y="4794577"/>
              <a:ext cx="770169" cy="399259"/>
            </a:xfrm>
            <a:custGeom>
              <a:rect b="b" l="l" r="r" t="t"/>
              <a:pathLst>
                <a:path extrusionOk="0" h="169" w="326">
                  <a:moveTo>
                    <a:pt x="326" y="129"/>
                  </a:moveTo>
                  <a:lnTo>
                    <a:pt x="246" y="52"/>
                  </a:lnTo>
                  <a:lnTo>
                    <a:pt x="237" y="94"/>
                  </a:lnTo>
                  <a:lnTo>
                    <a:pt x="190" y="11"/>
                  </a:lnTo>
                  <a:lnTo>
                    <a:pt x="179" y="64"/>
                  </a:lnTo>
                  <a:lnTo>
                    <a:pt x="140" y="0"/>
                  </a:lnTo>
                  <a:lnTo>
                    <a:pt x="0" y="92"/>
                  </a:lnTo>
                  <a:lnTo>
                    <a:pt x="326" y="169"/>
                  </a:lnTo>
                  <a:lnTo>
                    <a:pt x="326" y="129"/>
                  </a:lnTo>
                  <a:close/>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553" name="Google Shape;5553;p16"/>
            <p:cNvSpPr/>
            <p:nvPr/>
          </p:nvSpPr>
          <p:spPr>
            <a:xfrm>
              <a:off x="-73902" y="5011925"/>
              <a:ext cx="770169" cy="368547"/>
            </a:xfrm>
            <a:custGeom>
              <a:rect b="b" l="l" r="r" t="t"/>
              <a:pathLst>
                <a:path extrusionOk="0" h="156" w="326">
                  <a:moveTo>
                    <a:pt x="310" y="112"/>
                  </a:moveTo>
                  <a:lnTo>
                    <a:pt x="207" y="144"/>
                  </a:lnTo>
                  <a:lnTo>
                    <a:pt x="216" y="103"/>
                  </a:lnTo>
                  <a:lnTo>
                    <a:pt x="138" y="156"/>
                  </a:lnTo>
                  <a:lnTo>
                    <a:pt x="151" y="103"/>
                  </a:lnTo>
                  <a:lnTo>
                    <a:pt x="89" y="144"/>
                  </a:lnTo>
                  <a:lnTo>
                    <a:pt x="0" y="0"/>
                  </a:lnTo>
                  <a:lnTo>
                    <a:pt x="326" y="77"/>
                  </a:lnTo>
                  <a:lnTo>
                    <a:pt x="310" y="112"/>
                  </a:lnTo>
                  <a:close/>
                </a:path>
              </a:pathLst>
            </a:cu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554" name="Google Shape;5554;p16"/>
            <p:cNvSpPr/>
            <p:nvPr/>
          </p:nvSpPr>
          <p:spPr>
            <a:xfrm>
              <a:off x="219046" y="4487455"/>
              <a:ext cx="477221" cy="642594"/>
            </a:xfrm>
            <a:custGeom>
              <a:rect b="b" l="l" r="r" t="t"/>
              <a:pathLst>
                <a:path extrusionOk="0" h="272" w="202">
                  <a:moveTo>
                    <a:pt x="177" y="135"/>
                  </a:moveTo>
                  <a:lnTo>
                    <a:pt x="154" y="154"/>
                  </a:lnTo>
                  <a:lnTo>
                    <a:pt x="161" y="85"/>
                  </a:lnTo>
                  <a:lnTo>
                    <a:pt x="133" y="109"/>
                  </a:lnTo>
                  <a:lnTo>
                    <a:pt x="140" y="55"/>
                  </a:lnTo>
                  <a:lnTo>
                    <a:pt x="0" y="0"/>
                  </a:lnTo>
                  <a:lnTo>
                    <a:pt x="202" y="272"/>
                  </a:lnTo>
                  <a:lnTo>
                    <a:pt x="177" y="135"/>
                  </a:lnTo>
                  <a:close/>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555" name="Google Shape;5555;p16"/>
            <p:cNvSpPr/>
            <p:nvPr/>
          </p:nvSpPr>
          <p:spPr>
            <a:xfrm>
              <a:off x="219046" y="4487455"/>
              <a:ext cx="477221" cy="642594"/>
            </a:xfrm>
            <a:custGeom>
              <a:rect b="b" l="l" r="r" t="t"/>
              <a:pathLst>
                <a:path extrusionOk="0" h="272" w="202">
                  <a:moveTo>
                    <a:pt x="74" y="220"/>
                  </a:moveTo>
                  <a:lnTo>
                    <a:pt x="97" y="201"/>
                  </a:lnTo>
                  <a:lnTo>
                    <a:pt x="32" y="194"/>
                  </a:lnTo>
                  <a:lnTo>
                    <a:pt x="60" y="169"/>
                  </a:lnTo>
                  <a:lnTo>
                    <a:pt x="9" y="164"/>
                  </a:lnTo>
                  <a:lnTo>
                    <a:pt x="0" y="0"/>
                  </a:lnTo>
                  <a:lnTo>
                    <a:pt x="202" y="272"/>
                  </a:lnTo>
                  <a:lnTo>
                    <a:pt x="74" y="220"/>
                  </a:lnTo>
                  <a:close/>
                </a:path>
              </a:pathLst>
            </a:cu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556" name="Google Shape;5556;p16"/>
            <p:cNvSpPr/>
            <p:nvPr/>
          </p:nvSpPr>
          <p:spPr>
            <a:xfrm>
              <a:off x="708079" y="4258294"/>
              <a:ext cx="231523" cy="980429"/>
            </a:xfrm>
            <a:custGeom>
              <a:rect b="b" l="l" r="r" t="t"/>
              <a:pathLst>
                <a:path extrusionOk="0" h="415" w="98">
                  <a:moveTo>
                    <a:pt x="75" y="266"/>
                  </a:moveTo>
                  <a:lnTo>
                    <a:pt x="39" y="266"/>
                  </a:lnTo>
                  <a:lnTo>
                    <a:pt x="96" y="206"/>
                  </a:lnTo>
                  <a:lnTo>
                    <a:pt x="54" y="206"/>
                  </a:lnTo>
                  <a:lnTo>
                    <a:pt x="98" y="161"/>
                  </a:lnTo>
                  <a:lnTo>
                    <a:pt x="6" y="0"/>
                  </a:lnTo>
                  <a:lnTo>
                    <a:pt x="0" y="415"/>
                  </a:lnTo>
                  <a:lnTo>
                    <a:pt x="75" y="266"/>
                  </a:lnTo>
                  <a:close/>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557" name="Google Shape;5557;p16"/>
            <p:cNvSpPr/>
            <p:nvPr/>
          </p:nvSpPr>
          <p:spPr>
            <a:xfrm>
              <a:off x="708079" y="4258294"/>
              <a:ext cx="231523" cy="980429"/>
            </a:xfrm>
            <a:custGeom>
              <a:rect b="b" l="l" r="r" t="t"/>
              <a:pathLst>
                <a:path extrusionOk="0" h="415" w="98">
                  <a:moveTo>
                    <a:pt x="75" y="266"/>
                  </a:moveTo>
                  <a:lnTo>
                    <a:pt x="39" y="266"/>
                  </a:lnTo>
                  <a:lnTo>
                    <a:pt x="96" y="206"/>
                  </a:lnTo>
                  <a:lnTo>
                    <a:pt x="54" y="206"/>
                  </a:lnTo>
                  <a:lnTo>
                    <a:pt x="98" y="161"/>
                  </a:lnTo>
                  <a:lnTo>
                    <a:pt x="6" y="0"/>
                  </a:lnTo>
                  <a:lnTo>
                    <a:pt x="0" y="415"/>
                  </a:lnTo>
                  <a:lnTo>
                    <a:pt x="75" y="266"/>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558" name="Google Shape;5558;p16"/>
            <p:cNvSpPr/>
            <p:nvPr/>
          </p:nvSpPr>
          <p:spPr>
            <a:xfrm>
              <a:off x="467106" y="4258294"/>
              <a:ext cx="255148" cy="980429"/>
            </a:xfrm>
            <a:custGeom>
              <a:rect b="b" l="l" r="r" t="t"/>
              <a:pathLst>
                <a:path extrusionOk="0" h="415" w="108">
                  <a:moveTo>
                    <a:pt x="21" y="264"/>
                  </a:moveTo>
                  <a:lnTo>
                    <a:pt x="56" y="264"/>
                  </a:lnTo>
                  <a:lnTo>
                    <a:pt x="1" y="204"/>
                  </a:lnTo>
                  <a:lnTo>
                    <a:pt x="44" y="206"/>
                  </a:lnTo>
                  <a:lnTo>
                    <a:pt x="0" y="159"/>
                  </a:lnTo>
                  <a:lnTo>
                    <a:pt x="108" y="0"/>
                  </a:lnTo>
                  <a:lnTo>
                    <a:pt x="102" y="415"/>
                  </a:lnTo>
                  <a:lnTo>
                    <a:pt x="21" y="264"/>
                  </a:lnTo>
                  <a:close/>
                </a:path>
              </a:pathLst>
            </a:cu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559" name="Google Shape;5559;p16"/>
            <p:cNvSpPr/>
            <p:nvPr/>
          </p:nvSpPr>
          <p:spPr>
            <a:xfrm>
              <a:off x="467106" y="4258294"/>
              <a:ext cx="255148" cy="980429"/>
            </a:xfrm>
            <a:custGeom>
              <a:rect b="b" l="l" r="r" t="t"/>
              <a:pathLst>
                <a:path extrusionOk="0" h="415" w="108">
                  <a:moveTo>
                    <a:pt x="21" y="264"/>
                  </a:moveTo>
                  <a:lnTo>
                    <a:pt x="56" y="264"/>
                  </a:lnTo>
                  <a:lnTo>
                    <a:pt x="1" y="204"/>
                  </a:lnTo>
                  <a:lnTo>
                    <a:pt x="44" y="206"/>
                  </a:lnTo>
                  <a:lnTo>
                    <a:pt x="0" y="159"/>
                  </a:lnTo>
                  <a:lnTo>
                    <a:pt x="108" y="0"/>
                  </a:lnTo>
                  <a:lnTo>
                    <a:pt x="102" y="415"/>
                  </a:lnTo>
                  <a:lnTo>
                    <a:pt x="21" y="264"/>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560" name="Google Shape;5560;p16"/>
            <p:cNvSpPr/>
            <p:nvPr/>
          </p:nvSpPr>
          <p:spPr>
            <a:xfrm>
              <a:off x="705716" y="4794577"/>
              <a:ext cx="770169" cy="399259"/>
            </a:xfrm>
            <a:custGeom>
              <a:rect b="b" l="l" r="r" t="t"/>
              <a:pathLst>
                <a:path extrusionOk="0" h="169" w="326">
                  <a:moveTo>
                    <a:pt x="1" y="129"/>
                  </a:moveTo>
                  <a:lnTo>
                    <a:pt x="79" y="52"/>
                  </a:lnTo>
                  <a:lnTo>
                    <a:pt x="88" y="94"/>
                  </a:lnTo>
                  <a:lnTo>
                    <a:pt x="136" y="11"/>
                  </a:lnTo>
                  <a:lnTo>
                    <a:pt x="149" y="64"/>
                  </a:lnTo>
                  <a:lnTo>
                    <a:pt x="186" y="0"/>
                  </a:lnTo>
                  <a:lnTo>
                    <a:pt x="326" y="92"/>
                  </a:lnTo>
                  <a:lnTo>
                    <a:pt x="0" y="169"/>
                  </a:lnTo>
                  <a:lnTo>
                    <a:pt x="1" y="129"/>
                  </a:lnTo>
                  <a:close/>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561" name="Google Shape;5561;p16"/>
            <p:cNvSpPr/>
            <p:nvPr/>
          </p:nvSpPr>
          <p:spPr>
            <a:xfrm>
              <a:off x="705716" y="4794577"/>
              <a:ext cx="770169" cy="399259"/>
            </a:xfrm>
            <a:custGeom>
              <a:rect b="b" l="l" r="r" t="t"/>
              <a:pathLst>
                <a:path extrusionOk="0" h="169" w="326">
                  <a:moveTo>
                    <a:pt x="1" y="129"/>
                  </a:moveTo>
                  <a:lnTo>
                    <a:pt x="79" y="52"/>
                  </a:lnTo>
                  <a:lnTo>
                    <a:pt x="88" y="94"/>
                  </a:lnTo>
                  <a:lnTo>
                    <a:pt x="136" y="11"/>
                  </a:lnTo>
                  <a:lnTo>
                    <a:pt x="149" y="64"/>
                  </a:lnTo>
                  <a:lnTo>
                    <a:pt x="186" y="0"/>
                  </a:lnTo>
                  <a:lnTo>
                    <a:pt x="326" y="92"/>
                  </a:lnTo>
                  <a:lnTo>
                    <a:pt x="0" y="169"/>
                  </a:lnTo>
                  <a:lnTo>
                    <a:pt x="1" y="129"/>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562" name="Google Shape;5562;p16"/>
            <p:cNvSpPr/>
            <p:nvPr/>
          </p:nvSpPr>
          <p:spPr>
            <a:xfrm>
              <a:off x="705716" y="5011925"/>
              <a:ext cx="770169" cy="368547"/>
            </a:xfrm>
            <a:custGeom>
              <a:rect b="b" l="l" r="r" t="t"/>
              <a:pathLst>
                <a:path extrusionOk="0" h="156" w="326">
                  <a:moveTo>
                    <a:pt x="17" y="112"/>
                  </a:moveTo>
                  <a:lnTo>
                    <a:pt x="118" y="144"/>
                  </a:lnTo>
                  <a:lnTo>
                    <a:pt x="111" y="103"/>
                  </a:lnTo>
                  <a:lnTo>
                    <a:pt x="188" y="156"/>
                  </a:lnTo>
                  <a:lnTo>
                    <a:pt x="177" y="103"/>
                  </a:lnTo>
                  <a:lnTo>
                    <a:pt x="237" y="144"/>
                  </a:lnTo>
                  <a:lnTo>
                    <a:pt x="326" y="0"/>
                  </a:lnTo>
                  <a:lnTo>
                    <a:pt x="0" y="77"/>
                  </a:lnTo>
                  <a:lnTo>
                    <a:pt x="17" y="112"/>
                  </a:lnTo>
                  <a:close/>
                </a:path>
              </a:pathLst>
            </a:cu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563" name="Google Shape;5563;p16"/>
            <p:cNvSpPr/>
            <p:nvPr/>
          </p:nvSpPr>
          <p:spPr>
            <a:xfrm>
              <a:off x="705716" y="5011925"/>
              <a:ext cx="770169" cy="368547"/>
            </a:xfrm>
            <a:custGeom>
              <a:rect b="b" l="l" r="r" t="t"/>
              <a:pathLst>
                <a:path extrusionOk="0" h="156" w="326">
                  <a:moveTo>
                    <a:pt x="17" y="112"/>
                  </a:moveTo>
                  <a:lnTo>
                    <a:pt x="118" y="144"/>
                  </a:lnTo>
                  <a:lnTo>
                    <a:pt x="111" y="103"/>
                  </a:lnTo>
                  <a:lnTo>
                    <a:pt x="188" y="156"/>
                  </a:lnTo>
                  <a:lnTo>
                    <a:pt x="177" y="103"/>
                  </a:lnTo>
                  <a:lnTo>
                    <a:pt x="237" y="144"/>
                  </a:lnTo>
                  <a:lnTo>
                    <a:pt x="326" y="0"/>
                  </a:lnTo>
                  <a:lnTo>
                    <a:pt x="0" y="77"/>
                  </a:lnTo>
                  <a:lnTo>
                    <a:pt x="17" y="112"/>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564" name="Google Shape;5564;p16"/>
            <p:cNvSpPr/>
            <p:nvPr/>
          </p:nvSpPr>
          <p:spPr>
            <a:xfrm>
              <a:off x="708079" y="4487455"/>
              <a:ext cx="481946" cy="642594"/>
            </a:xfrm>
            <a:custGeom>
              <a:rect b="b" l="l" r="r" t="t"/>
              <a:pathLst>
                <a:path extrusionOk="0" h="272" w="204">
                  <a:moveTo>
                    <a:pt x="27" y="135"/>
                  </a:moveTo>
                  <a:lnTo>
                    <a:pt x="50" y="154"/>
                  </a:lnTo>
                  <a:lnTo>
                    <a:pt x="43" y="85"/>
                  </a:lnTo>
                  <a:lnTo>
                    <a:pt x="70" y="109"/>
                  </a:lnTo>
                  <a:lnTo>
                    <a:pt x="64" y="55"/>
                  </a:lnTo>
                  <a:lnTo>
                    <a:pt x="204" y="0"/>
                  </a:lnTo>
                  <a:lnTo>
                    <a:pt x="0" y="272"/>
                  </a:lnTo>
                  <a:lnTo>
                    <a:pt x="27" y="135"/>
                  </a:lnTo>
                  <a:close/>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565" name="Google Shape;5565;p16"/>
            <p:cNvSpPr/>
            <p:nvPr/>
          </p:nvSpPr>
          <p:spPr>
            <a:xfrm>
              <a:off x="708079" y="4487455"/>
              <a:ext cx="481946" cy="642594"/>
            </a:xfrm>
            <a:custGeom>
              <a:rect b="b" l="l" r="r" t="t"/>
              <a:pathLst>
                <a:path extrusionOk="0" h="272" w="204">
                  <a:moveTo>
                    <a:pt x="27" y="135"/>
                  </a:moveTo>
                  <a:lnTo>
                    <a:pt x="50" y="154"/>
                  </a:lnTo>
                  <a:lnTo>
                    <a:pt x="43" y="85"/>
                  </a:lnTo>
                  <a:lnTo>
                    <a:pt x="70" y="109"/>
                  </a:lnTo>
                  <a:lnTo>
                    <a:pt x="64" y="55"/>
                  </a:lnTo>
                  <a:lnTo>
                    <a:pt x="204" y="0"/>
                  </a:lnTo>
                  <a:lnTo>
                    <a:pt x="0" y="272"/>
                  </a:lnTo>
                  <a:lnTo>
                    <a:pt x="27" y="135"/>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566" name="Google Shape;5566;p16"/>
            <p:cNvSpPr/>
            <p:nvPr/>
          </p:nvSpPr>
          <p:spPr>
            <a:xfrm>
              <a:off x="708079" y="4487455"/>
              <a:ext cx="481946" cy="642594"/>
            </a:xfrm>
            <a:custGeom>
              <a:rect b="b" l="l" r="r" t="t"/>
              <a:pathLst>
                <a:path extrusionOk="0" h="272" w="204">
                  <a:moveTo>
                    <a:pt x="128" y="220"/>
                  </a:moveTo>
                  <a:lnTo>
                    <a:pt x="107" y="201"/>
                  </a:lnTo>
                  <a:lnTo>
                    <a:pt x="172" y="194"/>
                  </a:lnTo>
                  <a:lnTo>
                    <a:pt x="144" y="169"/>
                  </a:lnTo>
                  <a:lnTo>
                    <a:pt x="195" y="164"/>
                  </a:lnTo>
                  <a:lnTo>
                    <a:pt x="204" y="0"/>
                  </a:lnTo>
                  <a:lnTo>
                    <a:pt x="0" y="272"/>
                  </a:lnTo>
                  <a:lnTo>
                    <a:pt x="128" y="220"/>
                  </a:lnTo>
                  <a:close/>
                </a:path>
              </a:pathLst>
            </a:cu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567" name="Google Shape;5567;p16"/>
            <p:cNvSpPr/>
            <p:nvPr/>
          </p:nvSpPr>
          <p:spPr>
            <a:xfrm>
              <a:off x="708079" y="4487455"/>
              <a:ext cx="481946" cy="642594"/>
            </a:xfrm>
            <a:custGeom>
              <a:rect b="b" l="l" r="r" t="t"/>
              <a:pathLst>
                <a:path extrusionOk="0" h="272" w="204">
                  <a:moveTo>
                    <a:pt x="128" y="220"/>
                  </a:moveTo>
                  <a:lnTo>
                    <a:pt x="107" y="201"/>
                  </a:lnTo>
                  <a:lnTo>
                    <a:pt x="172" y="194"/>
                  </a:lnTo>
                  <a:lnTo>
                    <a:pt x="144" y="169"/>
                  </a:lnTo>
                  <a:lnTo>
                    <a:pt x="195" y="164"/>
                  </a:lnTo>
                  <a:lnTo>
                    <a:pt x="204" y="0"/>
                  </a:lnTo>
                  <a:lnTo>
                    <a:pt x="0" y="272"/>
                  </a:lnTo>
                  <a:lnTo>
                    <a:pt x="128" y="22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568" name="Google Shape;5568;p16"/>
            <p:cNvSpPr/>
            <p:nvPr/>
          </p:nvSpPr>
          <p:spPr>
            <a:xfrm>
              <a:off x="523805" y="5118237"/>
              <a:ext cx="160649" cy="167736"/>
            </a:xfrm>
            <a:prstGeom prst="ellipse">
              <a:avLst/>
            </a:prstGeom>
            <a:solidFill>
              <a:srgbClr val="94521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569" name="Google Shape;5569;p16"/>
            <p:cNvSpPr/>
            <p:nvPr/>
          </p:nvSpPr>
          <p:spPr>
            <a:xfrm>
              <a:off x="575780" y="5224548"/>
              <a:ext cx="158286" cy="167736"/>
            </a:xfrm>
            <a:prstGeom prst="ellipse">
              <a:avLst/>
            </a:prstGeom>
            <a:solidFill>
              <a:srgbClr val="94521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570" name="Google Shape;5570;p16"/>
            <p:cNvSpPr/>
            <p:nvPr/>
          </p:nvSpPr>
          <p:spPr>
            <a:xfrm>
              <a:off x="658467" y="5099337"/>
              <a:ext cx="158286" cy="170099"/>
            </a:xfrm>
            <a:prstGeom prst="ellipse">
              <a:avLst/>
            </a:prstGeom>
            <a:solidFill>
              <a:srgbClr val="94521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571" name="Google Shape;5571;p16"/>
            <p:cNvSpPr/>
            <p:nvPr/>
          </p:nvSpPr>
          <p:spPr>
            <a:xfrm>
              <a:off x="708079" y="5189111"/>
              <a:ext cx="160649" cy="167736"/>
            </a:xfrm>
            <a:prstGeom prst="ellipse">
              <a:avLst/>
            </a:prstGeom>
            <a:solidFill>
              <a:srgbClr val="94521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572" name="Google Shape;5572;p16"/>
            <p:cNvSpPr/>
            <p:nvPr/>
          </p:nvSpPr>
          <p:spPr>
            <a:xfrm>
              <a:off x="852190" y="4718978"/>
              <a:ext cx="11812" cy="9450"/>
            </a:xfrm>
            <a:custGeom>
              <a:rect b="b" l="l" r="r" t="t"/>
              <a:pathLst>
                <a:path extrusionOk="0" h="4" w="5">
                  <a:moveTo>
                    <a:pt x="5" y="0"/>
                  </a:moveTo>
                  <a:lnTo>
                    <a:pt x="0" y="4"/>
                  </a:lnTo>
                  <a:lnTo>
                    <a:pt x="0" y="4"/>
                  </a:lnTo>
                  <a:lnTo>
                    <a:pt x="5" y="0"/>
                  </a:lnTo>
                  <a:close/>
                </a:path>
              </a:pathLst>
            </a:custGeom>
            <a:solidFill>
              <a:srgbClr val="FFF09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573" name="Google Shape;5573;p16"/>
            <p:cNvSpPr/>
            <p:nvPr/>
          </p:nvSpPr>
          <p:spPr>
            <a:xfrm>
              <a:off x="852190" y="4718978"/>
              <a:ext cx="11812" cy="9450"/>
            </a:xfrm>
            <a:custGeom>
              <a:rect b="b" l="l" r="r" t="t"/>
              <a:pathLst>
                <a:path extrusionOk="0" h="4" w="5">
                  <a:moveTo>
                    <a:pt x="5" y="0"/>
                  </a:moveTo>
                  <a:lnTo>
                    <a:pt x="0" y="4"/>
                  </a:lnTo>
                  <a:lnTo>
                    <a:pt x="0" y="4"/>
                  </a:lnTo>
                  <a:lnTo>
                    <a:pt x="5"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574" name="Google Shape;5574;p16"/>
            <p:cNvSpPr/>
            <p:nvPr/>
          </p:nvSpPr>
          <p:spPr>
            <a:xfrm>
              <a:off x="712804" y="4258294"/>
              <a:ext cx="200811" cy="836318"/>
            </a:xfrm>
            <a:custGeom>
              <a:rect b="b" l="l" r="r" t="t"/>
              <a:pathLst>
                <a:path extrusionOk="0" h="354" w="85">
                  <a:moveTo>
                    <a:pt x="4" y="0"/>
                  </a:moveTo>
                  <a:lnTo>
                    <a:pt x="0" y="354"/>
                  </a:lnTo>
                  <a:lnTo>
                    <a:pt x="2" y="353"/>
                  </a:lnTo>
                  <a:lnTo>
                    <a:pt x="25" y="232"/>
                  </a:lnTo>
                  <a:lnTo>
                    <a:pt x="48" y="251"/>
                  </a:lnTo>
                  <a:lnTo>
                    <a:pt x="41" y="182"/>
                  </a:lnTo>
                  <a:lnTo>
                    <a:pt x="59" y="199"/>
                  </a:lnTo>
                  <a:lnTo>
                    <a:pt x="64" y="195"/>
                  </a:lnTo>
                  <a:lnTo>
                    <a:pt x="66" y="191"/>
                  </a:lnTo>
                  <a:lnTo>
                    <a:pt x="62" y="152"/>
                  </a:lnTo>
                  <a:lnTo>
                    <a:pt x="85" y="142"/>
                  </a:lnTo>
                  <a:lnTo>
                    <a:pt x="4" y="0"/>
                  </a:lnTo>
                  <a:close/>
                </a:path>
              </a:pathLst>
            </a:custGeom>
            <a:solidFill>
              <a:srgbClr val="8ECB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575" name="Google Shape;5575;p16"/>
            <p:cNvSpPr/>
            <p:nvPr/>
          </p:nvSpPr>
          <p:spPr>
            <a:xfrm>
              <a:off x="712804" y="4258294"/>
              <a:ext cx="200811" cy="836318"/>
            </a:xfrm>
            <a:custGeom>
              <a:rect b="b" l="l" r="r" t="t"/>
              <a:pathLst>
                <a:path extrusionOk="0" h="354" w="85">
                  <a:moveTo>
                    <a:pt x="4" y="0"/>
                  </a:moveTo>
                  <a:lnTo>
                    <a:pt x="0" y="354"/>
                  </a:lnTo>
                  <a:lnTo>
                    <a:pt x="2" y="353"/>
                  </a:lnTo>
                  <a:lnTo>
                    <a:pt x="25" y="232"/>
                  </a:lnTo>
                  <a:lnTo>
                    <a:pt x="48" y="251"/>
                  </a:lnTo>
                  <a:lnTo>
                    <a:pt x="41" y="182"/>
                  </a:lnTo>
                  <a:lnTo>
                    <a:pt x="59" y="199"/>
                  </a:lnTo>
                  <a:lnTo>
                    <a:pt x="64" y="195"/>
                  </a:lnTo>
                  <a:lnTo>
                    <a:pt x="66" y="191"/>
                  </a:lnTo>
                  <a:lnTo>
                    <a:pt x="62" y="152"/>
                  </a:lnTo>
                  <a:lnTo>
                    <a:pt x="85" y="142"/>
                  </a:lnTo>
                  <a:lnTo>
                    <a:pt x="4"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576" name="Google Shape;5576;p16"/>
            <p:cNvSpPr/>
            <p:nvPr/>
          </p:nvSpPr>
          <p:spPr>
            <a:xfrm>
              <a:off x="705716" y="4258294"/>
              <a:ext cx="16537" cy="850493"/>
            </a:xfrm>
            <a:custGeom>
              <a:rect b="b" l="l" r="r" t="t"/>
              <a:pathLst>
                <a:path extrusionOk="0" h="192" w="4">
                  <a:moveTo>
                    <a:pt x="4" y="0"/>
                  </a:moveTo>
                  <a:cubicBezTo>
                    <a:pt x="4" y="0"/>
                    <a:pt x="4" y="0"/>
                    <a:pt x="4" y="0"/>
                  </a:cubicBezTo>
                  <a:cubicBezTo>
                    <a:pt x="0" y="5"/>
                    <a:pt x="0" y="5"/>
                    <a:pt x="0" y="5"/>
                  </a:cubicBezTo>
                  <a:cubicBezTo>
                    <a:pt x="0" y="192"/>
                    <a:pt x="0" y="192"/>
                    <a:pt x="0" y="192"/>
                  </a:cubicBezTo>
                  <a:cubicBezTo>
                    <a:pt x="0" y="192"/>
                    <a:pt x="0" y="192"/>
                    <a:pt x="1" y="191"/>
                  </a:cubicBezTo>
                  <a:cubicBezTo>
                    <a:pt x="1" y="190"/>
                    <a:pt x="1" y="190"/>
                    <a:pt x="1" y="190"/>
                  </a:cubicBezTo>
                  <a:cubicBezTo>
                    <a:pt x="2" y="189"/>
                    <a:pt x="2" y="189"/>
                    <a:pt x="2" y="189"/>
                  </a:cubicBezTo>
                  <a:cubicBezTo>
                    <a:pt x="4" y="0"/>
                    <a:pt x="4" y="0"/>
                    <a:pt x="4" y="0"/>
                  </a:cubicBezTo>
                </a:path>
              </a:pathLst>
            </a:custGeom>
            <a:solidFill>
              <a:srgbClr val="7AB6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577" name="Google Shape;5577;p16"/>
            <p:cNvSpPr/>
            <p:nvPr/>
          </p:nvSpPr>
          <p:spPr>
            <a:xfrm>
              <a:off x="708079" y="5092249"/>
              <a:ext cx="9450" cy="11812"/>
            </a:xfrm>
            <a:custGeom>
              <a:rect b="b" l="l" r="r" t="t"/>
              <a:pathLst>
                <a:path extrusionOk="0" h="3" w="2">
                  <a:moveTo>
                    <a:pt x="2" y="0"/>
                  </a:moveTo>
                  <a:cubicBezTo>
                    <a:pt x="1" y="1"/>
                    <a:pt x="1" y="1"/>
                    <a:pt x="1" y="1"/>
                  </a:cubicBezTo>
                  <a:cubicBezTo>
                    <a:pt x="0" y="2"/>
                    <a:pt x="0" y="2"/>
                    <a:pt x="0" y="2"/>
                  </a:cubicBezTo>
                  <a:cubicBezTo>
                    <a:pt x="0" y="3"/>
                    <a:pt x="0" y="3"/>
                    <a:pt x="0" y="3"/>
                  </a:cubicBezTo>
                  <a:cubicBezTo>
                    <a:pt x="0" y="3"/>
                    <a:pt x="1" y="3"/>
                    <a:pt x="2" y="3"/>
                  </a:cubicBezTo>
                  <a:cubicBezTo>
                    <a:pt x="2" y="0"/>
                    <a:pt x="2" y="0"/>
                    <a:pt x="2" y="0"/>
                  </a:cubicBezTo>
                </a:path>
              </a:pathLst>
            </a:custGeom>
            <a:solidFill>
              <a:srgbClr val="8ECB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578" name="Google Shape;5578;p16"/>
            <p:cNvSpPr/>
            <p:nvPr/>
          </p:nvSpPr>
          <p:spPr>
            <a:xfrm>
              <a:off x="1048276" y="4487455"/>
              <a:ext cx="141749" cy="427609"/>
            </a:xfrm>
            <a:custGeom>
              <a:rect b="b" l="l" r="r" t="t"/>
              <a:pathLst>
                <a:path extrusionOk="0" h="181" w="60">
                  <a:moveTo>
                    <a:pt x="0" y="169"/>
                  </a:moveTo>
                  <a:lnTo>
                    <a:pt x="0" y="169"/>
                  </a:lnTo>
                  <a:lnTo>
                    <a:pt x="11" y="181"/>
                  </a:lnTo>
                  <a:lnTo>
                    <a:pt x="11" y="181"/>
                  </a:lnTo>
                  <a:lnTo>
                    <a:pt x="0" y="169"/>
                  </a:lnTo>
                  <a:close/>
                  <a:moveTo>
                    <a:pt x="60" y="0"/>
                  </a:moveTo>
                  <a:lnTo>
                    <a:pt x="53" y="137"/>
                  </a:lnTo>
                  <a:lnTo>
                    <a:pt x="53" y="137"/>
                  </a:lnTo>
                  <a:lnTo>
                    <a:pt x="60" y="0"/>
                  </a:lnTo>
                  <a:close/>
                </a:path>
              </a:pathLst>
            </a:custGeom>
            <a:solidFill>
              <a:srgbClr val="FFF09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579" name="Google Shape;5579;p16"/>
            <p:cNvSpPr/>
            <p:nvPr/>
          </p:nvSpPr>
          <p:spPr>
            <a:xfrm>
              <a:off x="1048276" y="4487455"/>
              <a:ext cx="141749" cy="427609"/>
            </a:xfrm>
            <a:custGeom>
              <a:rect b="b" l="l" r="r" t="t"/>
              <a:pathLst>
                <a:path extrusionOk="0" h="181" w="60">
                  <a:moveTo>
                    <a:pt x="0" y="169"/>
                  </a:moveTo>
                  <a:lnTo>
                    <a:pt x="0" y="169"/>
                  </a:lnTo>
                  <a:lnTo>
                    <a:pt x="11" y="181"/>
                  </a:lnTo>
                  <a:lnTo>
                    <a:pt x="11" y="181"/>
                  </a:lnTo>
                  <a:lnTo>
                    <a:pt x="0" y="169"/>
                  </a:lnTo>
                  <a:moveTo>
                    <a:pt x="60" y="0"/>
                  </a:moveTo>
                  <a:lnTo>
                    <a:pt x="53" y="137"/>
                  </a:lnTo>
                  <a:lnTo>
                    <a:pt x="53" y="137"/>
                  </a:lnTo>
                  <a:lnTo>
                    <a:pt x="60"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580" name="Google Shape;5580;p16"/>
            <p:cNvSpPr/>
            <p:nvPr/>
          </p:nvSpPr>
          <p:spPr>
            <a:xfrm>
              <a:off x="771866" y="4811114"/>
              <a:ext cx="704019" cy="356734"/>
            </a:xfrm>
            <a:custGeom>
              <a:rect b="b" l="l" r="r" t="t"/>
              <a:pathLst>
                <a:path extrusionOk="0" h="80" w="168">
                  <a:moveTo>
                    <a:pt x="96" y="0"/>
                  </a:moveTo>
                  <a:cubicBezTo>
                    <a:pt x="95" y="14"/>
                    <a:pt x="95" y="14"/>
                    <a:pt x="95" y="14"/>
                  </a:cubicBezTo>
                  <a:cubicBezTo>
                    <a:pt x="76" y="16"/>
                    <a:pt x="76" y="16"/>
                    <a:pt x="76" y="16"/>
                  </a:cubicBezTo>
                  <a:cubicBezTo>
                    <a:pt x="72" y="23"/>
                    <a:pt x="72" y="23"/>
                    <a:pt x="72" y="23"/>
                  </a:cubicBezTo>
                  <a:cubicBezTo>
                    <a:pt x="72" y="23"/>
                    <a:pt x="72" y="23"/>
                    <a:pt x="72" y="23"/>
                  </a:cubicBezTo>
                  <a:cubicBezTo>
                    <a:pt x="72" y="23"/>
                    <a:pt x="72" y="23"/>
                    <a:pt x="72" y="23"/>
                  </a:cubicBezTo>
                  <a:cubicBezTo>
                    <a:pt x="82" y="30"/>
                    <a:pt x="82" y="30"/>
                    <a:pt x="82" y="30"/>
                  </a:cubicBezTo>
                  <a:cubicBezTo>
                    <a:pt x="45" y="34"/>
                    <a:pt x="45" y="34"/>
                    <a:pt x="45" y="34"/>
                  </a:cubicBezTo>
                  <a:cubicBezTo>
                    <a:pt x="57" y="44"/>
                    <a:pt x="57" y="44"/>
                    <a:pt x="57" y="44"/>
                  </a:cubicBezTo>
                  <a:cubicBezTo>
                    <a:pt x="0" y="67"/>
                    <a:pt x="0" y="67"/>
                    <a:pt x="0" y="67"/>
                  </a:cubicBezTo>
                  <a:cubicBezTo>
                    <a:pt x="6" y="69"/>
                    <a:pt x="10" y="74"/>
                    <a:pt x="11" y="80"/>
                  </a:cubicBezTo>
                  <a:cubicBezTo>
                    <a:pt x="168" y="45"/>
                    <a:pt x="168" y="45"/>
                    <a:pt x="168" y="45"/>
                  </a:cubicBezTo>
                  <a:cubicBezTo>
                    <a:pt x="96" y="0"/>
                    <a:pt x="96" y="0"/>
                    <a:pt x="96" y="0"/>
                  </a:cubicBezTo>
                  <a:cubicBezTo>
                    <a:pt x="96" y="0"/>
                    <a:pt x="96" y="0"/>
                    <a:pt x="96" y="0"/>
                  </a:cubicBezTo>
                </a:path>
              </a:pathLst>
            </a:custGeom>
            <a:solidFill>
              <a:srgbClr val="8ECB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581" name="Google Shape;5581;p16"/>
            <p:cNvSpPr/>
            <p:nvPr/>
          </p:nvSpPr>
          <p:spPr>
            <a:xfrm>
              <a:off x="816753" y="5011925"/>
              <a:ext cx="659132" cy="368547"/>
            </a:xfrm>
            <a:custGeom>
              <a:rect b="b" l="l" r="r" t="t"/>
              <a:pathLst>
                <a:path extrusionOk="0" h="83" w="157">
                  <a:moveTo>
                    <a:pt x="157" y="0"/>
                  </a:moveTo>
                  <a:cubicBezTo>
                    <a:pt x="0" y="35"/>
                    <a:pt x="0" y="35"/>
                    <a:pt x="0" y="35"/>
                  </a:cubicBezTo>
                  <a:cubicBezTo>
                    <a:pt x="0" y="36"/>
                    <a:pt x="0" y="38"/>
                    <a:pt x="0" y="39"/>
                  </a:cubicBezTo>
                  <a:cubicBezTo>
                    <a:pt x="0" y="40"/>
                    <a:pt x="0" y="41"/>
                    <a:pt x="0" y="41"/>
                  </a:cubicBezTo>
                  <a:cubicBezTo>
                    <a:pt x="7" y="44"/>
                    <a:pt x="12" y="51"/>
                    <a:pt x="12" y="59"/>
                  </a:cubicBezTo>
                  <a:cubicBezTo>
                    <a:pt x="12" y="62"/>
                    <a:pt x="12" y="65"/>
                    <a:pt x="10" y="68"/>
                  </a:cubicBezTo>
                  <a:cubicBezTo>
                    <a:pt x="40" y="77"/>
                    <a:pt x="40" y="77"/>
                    <a:pt x="40" y="77"/>
                  </a:cubicBezTo>
                  <a:cubicBezTo>
                    <a:pt x="36" y="55"/>
                    <a:pt x="36" y="55"/>
                    <a:pt x="36" y="55"/>
                  </a:cubicBezTo>
                  <a:cubicBezTo>
                    <a:pt x="79" y="83"/>
                    <a:pt x="79" y="83"/>
                    <a:pt x="79" y="83"/>
                  </a:cubicBezTo>
                  <a:cubicBezTo>
                    <a:pt x="73" y="55"/>
                    <a:pt x="73" y="55"/>
                    <a:pt x="73" y="55"/>
                  </a:cubicBezTo>
                  <a:cubicBezTo>
                    <a:pt x="107" y="77"/>
                    <a:pt x="107" y="77"/>
                    <a:pt x="107" y="77"/>
                  </a:cubicBezTo>
                  <a:cubicBezTo>
                    <a:pt x="157" y="0"/>
                    <a:pt x="157" y="0"/>
                    <a:pt x="157" y="0"/>
                  </a:cubicBezTo>
                </a:path>
              </a:pathLst>
            </a:custGeom>
            <a:solidFill>
              <a:srgbClr val="7AB6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582" name="Google Shape;5582;p16"/>
            <p:cNvSpPr/>
            <p:nvPr/>
          </p:nvSpPr>
          <p:spPr>
            <a:xfrm>
              <a:off x="734066" y="5335585"/>
              <a:ext cx="54337" cy="1320626"/>
            </a:xfrm>
            <a:custGeom>
              <a:rect b="b" l="l" r="r" t="t"/>
              <a:pathLst>
                <a:path extrusionOk="0" h="298" w="13">
                  <a:moveTo>
                    <a:pt x="0" y="0"/>
                  </a:moveTo>
                  <a:cubicBezTo>
                    <a:pt x="13" y="298"/>
                    <a:pt x="13" y="298"/>
                    <a:pt x="13" y="298"/>
                  </a:cubicBezTo>
                  <a:cubicBezTo>
                    <a:pt x="13" y="298"/>
                    <a:pt x="13" y="298"/>
                    <a:pt x="13" y="298"/>
                  </a:cubicBezTo>
                  <a:cubicBezTo>
                    <a:pt x="0" y="0"/>
                    <a:pt x="0" y="0"/>
                    <a:pt x="0" y="0"/>
                  </a:cubicBezTo>
                  <a:cubicBezTo>
                    <a:pt x="0" y="0"/>
                    <a:pt x="0" y="0"/>
                    <a:pt x="0" y="0"/>
                  </a:cubicBezTo>
                </a:path>
              </a:pathLst>
            </a:custGeom>
            <a:solidFill>
              <a:srgbClr val="FFF09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583" name="Google Shape;5583;p16"/>
            <p:cNvSpPr/>
            <p:nvPr/>
          </p:nvSpPr>
          <p:spPr>
            <a:xfrm>
              <a:off x="705716" y="5330860"/>
              <a:ext cx="82687" cy="1325351"/>
            </a:xfrm>
            <a:custGeom>
              <a:rect b="b" l="l" r="r" t="t"/>
              <a:pathLst>
                <a:path extrusionOk="0" h="299" w="20">
                  <a:moveTo>
                    <a:pt x="6" y="0"/>
                  </a:moveTo>
                  <a:cubicBezTo>
                    <a:pt x="5" y="4"/>
                    <a:pt x="3" y="8"/>
                    <a:pt x="0" y="10"/>
                  </a:cubicBezTo>
                  <a:cubicBezTo>
                    <a:pt x="0" y="299"/>
                    <a:pt x="0" y="299"/>
                    <a:pt x="0" y="299"/>
                  </a:cubicBezTo>
                  <a:cubicBezTo>
                    <a:pt x="20" y="299"/>
                    <a:pt x="20" y="299"/>
                    <a:pt x="20" y="299"/>
                  </a:cubicBezTo>
                  <a:cubicBezTo>
                    <a:pt x="7" y="1"/>
                    <a:pt x="7" y="1"/>
                    <a:pt x="7" y="1"/>
                  </a:cubicBezTo>
                  <a:cubicBezTo>
                    <a:pt x="7" y="1"/>
                    <a:pt x="7" y="1"/>
                    <a:pt x="6" y="0"/>
                  </a:cubicBezTo>
                </a:path>
              </a:pathLst>
            </a:custGeom>
            <a:solidFill>
              <a:srgbClr val="D18A5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584" name="Google Shape;5584;p16"/>
            <p:cNvSpPr/>
            <p:nvPr/>
          </p:nvSpPr>
          <p:spPr>
            <a:xfrm>
              <a:off x="717529" y="4487455"/>
              <a:ext cx="472496" cy="616607"/>
            </a:xfrm>
            <a:custGeom>
              <a:rect b="b" l="l" r="r" t="t"/>
              <a:pathLst>
                <a:path extrusionOk="0" h="139" w="113">
                  <a:moveTo>
                    <a:pt x="113" y="0"/>
                  </a:moveTo>
                  <a:cubicBezTo>
                    <a:pt x="47" y="24"/>
                    <a:pt x="47" y="24"/>
                    <a:pt x="47" y="24"/>
                  </a:cubicBezTo>
                  <a:cubicBezTo>
                    <a:pt x="34" y="29"/>
                    <a:pt x="34" y="29"/>
                    <a:pt x="34" y="29"/>
                  </a:cubicBezTo>
                  <a:cubicBezTo>
                    <a:pt x="36" y="50"/>
                    <a:pt x="36" y="50"/>
                    <a:pt x="36" y="50"/>
                  </a:cubicBezTo>
                  <a:cubicBezTo>
                    <a:pt x="36" y="50"/>
                    <a:pt x="36" y="50"/>
                    <a:pt x="36" y="50"/>
                  </a:cubicBezTo>
                  <a:cubicBezTo>
                    <a:pt x="37" y="58"/>
                    <a:pt x="37" y="58"/>
                    <a:pt x="37" y="58"/>
                  </a:cubicBezTo>
                  <a:cubicBezTo>
                    <a:pt x="32" y="54"/>
                    <a:pt x="32" y="54"/>
                    <a:pt x="32" y="54"/>
                  </a:cubicBezTo>
                  <a:cubicBezTo>
                    <a:pt x="32" y="54"/>
                    <a:pt x="32" y="54"/>
                    <a:pt x="32" y="54"/>
                  </a:cubicBezTo>
                  <a:cubicBezTo>
                    <a:pt x="32" y="54"/>
                    <a:pt x="32" y="54"/>
                    <a:pt x="32" y="54"/>
                  </a:cubicBezTo>
                  <a:cubicBezTo>
                    <a:pt x="22" y="45"/>
                    <a:pt x="22" y="45"/>
                    <a:pt x="22" y="45"/>
                  </a:cubicBezTo>
                  <a:cubicBezTo>
                    <a:pt x="26" y="82"/>
                    <a:pt x="26" y="82"/>
                    <a:pt x="26" y="82"/>
                  </a:cubicBezTo>
                  <a:cubicBezTo>
                    <a:pt x="13" y="72"/>
                    <a:pt x="13" y="72"/>
                    <a:pt x="13" y="72"/>
                  </a:cubicBezTo>
                  <a:cubicBezTo>
                    <a:pt x="0" y="136"/>
                    <a:pt x="0" y="136"/>
                    <a:pt x="0" y="136"/>
                  </a:cubicBezTo>
                  <a:cubicBezTo>
                    <a:pt x="0" y="139"/>
                    <a:pt x="0" y="139"/>
                    <a:pt x="0" y="139"/>
                  </a:cubicBezTo>
                  <a:cubicBezTo>
                    <a:pt x="1" y="138"/>
                    <a:pt x="3" y="138"/>
                    <a:pt x="4" y="138"/>
                  </a:cubicBezTo>
                  <a:cubicBezTo>
                    <a:pt x="113" y="0"/>
                    <a:pt x="113" y="0"/>
                    <a:pt x="113" y="0"/>
                  </a:cubicBezTo>
                </a:path>
              </a:pathLst>
            </a:custGeom>
            <a:solidFill>
              <a:srgbClr val="8ECB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585" name="Google Shape;5585;p16"/>
            <p:cNvSpPr/>
            <p:nvPr/>
          </p:nvSpPr>
          <p:spPr>
            <a:xfrm>
              <a:off x="734066" y="4487455"/>
              <a:ext cx="455959" cy="621332"/>
            </a:xfrm>
            <a:custGeom>
              <a:rect b="b" l="l" r="r" t="t"/>
              <a:pathLst>
                <a:path extrusionOk="0" h="140" w="109">
                  <a:moveTo>
                    <a:pt x="109" y="0"/>
                  </a:moveTo>
                  <a:cubicBezTo>
                    <a:pt x="0" y="138"/>
                    <a:pt x="0" y="138"/>
                    <a:pt x="0" y="138"/>
                  </a:cubicBezTo>
                  <a:cubicBezTo>
                    <a:pt x="1" y="138"/>
                    <a:pt x="1" y="138"/>
                    <a:pt x="1" y="138"/>
                  </a:cubicBezTo>
                  <a:cubicBezTo>
                    <a:pt x="4" y="138"/>
                    <a:pt x="7" y="138"/>
                    <a:pt x="9" y="140"/>
                  </a:cubicBezTo>
                  <a:cubicBezTo>
                    <a:pt x="66" y="117"/>
                    <a:pt x="66" y="117"/>
                    <a:pt x="66" y="117"/>
                  </a:cubicBezTo>
                  <a:cubicBezTo>
                    <a:pt x="54" y="107"/>
                    <a:pt x="54" y="107"/>
                    <a:pt x="54" y="107"/>
                  </a:cubicBezTo>
                  <a:cubicBezTo>
                    <a:pt x="91" y="103"/>
                    <a:pt x="91" y="103"/>
                    <a:pt x="91" y="103"/>
                  </a:cubicBezTo>
                  <a:cubicBezTo>
                    <a:pt x="81" y="96"/>
                    <a:pt x="81" y="96"/>
                    <a:pt x="81" y="96"/>
                  </a:cubicBezTo>
                  <a:cubicBezTo>
                    <a:pt x="75" y="90"/>
                    <a:pt x="75" y="90"/>
                    <a:pt x="75" y="90"/>
                  </a:cubicBezTo>
                  <a:cubicBezTo>
                    <a:pt x="85" y="89"/>
                    <a:pt x="85" y="89"/>
                    <a:pt x="85" y="89"/>
                  </a:cubicBezTo>
                  <a:cubicBezTo>
                    <a:pt x="85" y="89"/>
                    <a:pt x="85" y="89"/>
                    <a:pt x="85" y="89"/>
                  </a:cubicBezTo>
                  <a:cubicBezTo>
                    <a:pt x="104" y="87"/>
                    <a:pt x="104" y="87"/>
                    <a:pt x="104" y="87"/>
                  </a:cubicBezTo>
                  <a:cubicBezTo>
                    <a:pt x="105" y="73"/>
                    <a:pt x="105" y="73"/>
                    <a:pt x="105" y="73"/>
                  </a:cubicBezTo>
                  <a:cubicBezTo>
                    <a:pt x="109" y="0"/>
                    <a:pt x="109" y="0"/>
                    <a:pt x="109" y="0"/>
                  </a:cubicBezTo>
                </a:path>
              </a:pathLst>
            </a:custGeom>
            <a:solidFill>
              <a:srgbClr val="7AB6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586" name="Google Shape;5586;p16"/>
            <p:cNvSpPr/>
            <p:nvPr/>
          </p:nvSpPr>
          <p:spPr>
            <a:xfrm>
              <a:off x="705716" y="5259985"/>
              <a:ext cx="23625" cy="115762"/>
            </a:xfrm>
            <a:custGeom>
              <a:rect b="b" l="l" r="r" t="t"/>
              <a:pathLst>
                <a:path extrusionOk="0" h="26" w="6">
                  <a:moveTo>
                    <a:pt x="0" y="0"/>
                  </a:moveTo>
                  <a:cubicBezTo>
                    <a:pt x="0" y="26"/>
                    <a:pt x="0" y="26"/>
                    <a:pt x="0" y="26"/>
                  </a:cubicBezTo>
                  <a:cubicBezTo>
                    <a:pt x="3" y="24"/>
                    <a:pt x="5" y="20"/>
                    <a:pt x="6" y="16"/>
                  </a:cubicBezTo>
                  <a:cubicBezTo>
                    <a:pt x="3" y="13"/>
                    <a:pt x="1" y="8"/>
                    <a:pt x="1" y="3"/>
                  </a:cubicBezTo>
                  <a:cubicBezTo>
                    <a:pt x="1" y="2"/>
                    <a:pt x="1" y="2"/>
                    <a:pt x="1" y="1"/>
                  </a:cubicBezTo>
                  <a:cubicBezTo>
                    <a:pt x="1" y="1"/>
                    <a:pt x="1" y="1"/>
                    <a:pt x="0" y="0"/>
                  </a:cubicBezTo>
                </a:path>
              </a:pathLst>
            </a:custGeom>
            <a:solidFill>
              <a:srgbClr val="A9754A"/>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587" name="Google Shape;5587;p16"/>
            <p:cNvSpPr/>
            <p:nvPr/>
          </p:nvSpPr>
          <p:spPr>
            <a:xfrm>
              <a:off x="705716" y="5099337"/>
              <a:ext cx="111037" cy="165374"/>
            </a:xfrm>
            <a:custGeom>
              <a:rect b="b" l="l" r="r" t="t"/>
              <a:pathLst>
                <a:path extrusionOk="0" h="37" w="27">
                  <a:moveTo>
                    <a:pt x="8" y="0"/>
                  </a:moveTo>
                  <a:cubicBezTo>
                    <a:pt x="8" y="0"/>
                    <a:pt x="8" y="0"/>
                    <a:pt x="7" y="0"/>
                  </a:cubicBezTo>
                  <a:cubicBezTo>
                    <a:pt x="6" y="0"/>
                    <a:pt x="4" y="0"/>
                    <a:pt x="3" y="1"/>
                  </a:cubicBezTo>
                  <a:cubicBezTo>
                    <a:pt x="2" y="1"/>
                    <a:pt x="1" y="1"/>
                    <a:pt x="1" y="1"/>
                  </a:cubicBezTo>
                  <a:cubicBezTo>
                    <a:pt x="0" y="2"/>
                    <a:pt x="0" y="2"/>
                    <a:pt x="0" y="2"/>
                  </a:cubicBezTo>
                  <a:cubicBezTo>
                    <a:pt x="0" y="36"/>
                    <a:pt x="0" y="36"/>
                    <a:pt x="0" y="36"/>
                  </a:cubicBezTo>
                  <a:cubicBezTo>
                    <a:pt x="1" y="37"/>
                    <a:pt x="1" y="37"/>
                    <a:pt x="1" y="37"/>
                  </a:cubicBezTo>
                  <a:cubicBezTo>
                    <a:pt x="2" y="27"/>
                    <a:pt x="11" y="20"/>
                    <a:pt x="20" y="20"/>
                  </a:cubicBezTo>
                  <a:cubicBezTo>
                    <a:pt x="23" y="20"/>
                    <a:pt x="25" y="20"/>
                    <a:pt x="27" y="21"/>
                  </a:cubicBezTo>
                  <a:cubicBezTo>
                    <a:pt x="27" y="21"/>
                    <a:pt x="27" y="20"/>
                    <a:pt x="27" y="19"/>
                  </a:cubicBezTo>
                  <a:cubicBezTo>
                    <a:pt x="27" y="18"/>
                    <a:pt x="27" y="16"/>
                    <a:pt x="27" y="15"/>
                  </a:cubicBezTo>
                  <a:cubicBezTo>
                    <a:pt x="26" y="9"/>
                    <a:pt x="22" y="4"/>
                    <a:pt x="16" y="2"/>
                  </a:cubicBezTo>
                  <a:cubicBezTo>
                    <a:pt x="14" y="0"/>
                    <a:pt x="11" y="0"/>
                    <a:pt x="8" y="0"/>
                  </a:cubicBezTo>
                </a:path>
              </a:pathLst>
            </a:custGeom>
            <a:solidFill>
              <a:srgbClr val="A9754A"/>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588" name="Google Shape;5588;p16"/>
            <p:cNvSpPr/>
            <p:nvPr/>
          </p:nvSpPr>
          <p:spPr>
            <a:xfrm>
              <a:off x="788403" y="5356847"/>
              <a:ext cx="0" cy="0"/>
            </a:xfrm>
            <a:custGeom>
              <a:rect b="b" l="l" r="r" t="t"/>
              <a:pathLst>
                <a:path extrusionOk="0" h="120000" w="120000">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path>
              </a:pathLst>
            </a:custGeom>
            <a:solidFill>
              <a:srgbClr val="FFF09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589" name="Google Shape;5589;p16"/>
            <p:cNvSpPr/>
            <p:nvPr/>
          </p:nvSpPr>
          <p:spPr>
            <a:xfrm>
              <a:off x="708079" y="5189111"/>
              <a:ext cx="160649" cy="167736"/>
            </a:xfrm>
            <a:custGeom>
              <a:rect b="b" l="l" r="r" t="t"/>
              <a:pathLst>
                <a:path extrusionOk="0" h="38" w="38">
                  <a:moveTo>
                    <a:pt x="19" y="0"/>
                  </a:moveTo>
                  <a:cubicBezTo>
                    <a:pt x="10" y="0"/>
                    <a:pt x="1" y="7"/>
                    <a:pt x="0" y="17"/>
                  </a:cubicBezTo>
                  <a:cubicBezTo>
                    <a:pt x="0" y="18"/>
                    <a:pt x="0" y="18"/>
                    <a:pt x="0" y="19"/>
                  </a:cubicBezTo>
                  <a:cubicBezTo>
                    <a:pt x="0" y="24"/>
                    <a:pt x="2" y="29"/>
                    <a:pt x="5" y="32"/>
                  </a:cubicBezTo>
                  <a:cubicBezTo>
                    <a:pt x="6" y="33"/>
                    <a:pt x="6" y="33"/>
                    <a:pt x="6" y="33"/>
                  </a:cubicBezTo>
                  <a:cubicBezTo>
                    <a:pt x="6" y="33"/>
                    <a:pt x="6" y="33"/>
                    <a:pt x="6" y="33"/>
                  </a:cubicBezTo>
                  <a:cubicBezTo>
                    <a:pt x="6" y="33"/>
                    <a:pt x="6" y="33"/>
                    <a:pt x="6" y="33"/>
                  </a:cubicBezTo>
                  <a:cubicBezTo>
                    <a:pt x="10" y="36"/>
                    <a:pt x="14" y="38"/>
                    <a:pt x="19" y="38"/>
                  </a:cubicBezTo>
                  <a:cubicBezTo>
                    <a:pt x="19" y="38"/>
                    <a:pt x="19" y="38"/>
                    <a:pt x="19" y="38"/>
                  </a:cubicBezTo>
                  <a:cubicBezTo>
                    <a:pt x="19" y="38"/>
                    <a:pt x="19" y="38"/>
                    <a:pt x="19" y="38"/>
                  </a:cubicBezTo>
                  <a:cubicBezTo>
                    <a:pt x="19" y="38"/>
                    <a:pt x="19" y="38"/>
                    <a:pt x="19" y="38"/>
                  </a:cubicBezTo>
                  <a:cubicBezTo>
                    <a:pt x="19" y="38"/>
                    <a:pt x="19" y="38"/>
                    <a:pt x="19" y="38"/>
                  </a:cubicBezTo>
                  <a:cubicBezTo>
                    <a:pt x="19" y="38"/>
                    <a:pt x="19" y="38"/>
                    <a:pt x="19" y="38"/>
                  </a:cubicBezTo>
                  <a:cubicBezTo>
                    <a:pt x="19" y="38"/>
                    <a:pt x="19" y="38"/>
                    <a:pt x="19" y="38"/>
                  </a:cubicBezTo>
                  <a:cubicBezTo>
                    <a:pt x="27" y="38"/>
                    <a:pt x="33" y="34"/>
                    <a:pt x="36" y="28"/>
                  </a:cubicBezTo>
                  <a:cubicBezTo>
                    <a:pt x="36" y="28"/>
                    <a:pt x="36" y="28"/>
                    <a:pt x="36" y="28"/>
                  </a:cubicBezTo>
                  <a:cubicBezTo>
                    <a:pt x="38" y="25"/>
                    <a:pt x="38" y="22"/>
                    <a:pt x="38" y="19"/>
                  </a:cubicBezTo>
                  <a:cubicBezTo>
                    <a:pt x="38" y="11"/>
                    <a:pt x="33" y="4"/>
                    <a:pt x="26" y="1"/>
                  </a:cubicBezTo>
                  <a:cubicBezTo>
                    <a:pt x="24" y="0"/>
                    <a:pt x="22" y="0"/>
                    <a:pt x="19" y="0"/>
                  </a:cubicBezTo>
                </a:path>
              </a:pathLst>
            </a:custGeom>
            <a:solidFill>
              <a:srgbClr val="A9754A"/>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590" name="Google Shape;5590;p16"/>
            <p:cNvSpPr/>
            <p:nvPr/>
          </p:nvSpPr>
          <p:spPr>
            <a:xfrm>
              <a:off x="3883252" y="5942742"/>
              <a:ext cx="1658461" cy="663857"/>
            </a:xfrm>
            <a:custGeom>
              <a:rect b="b" l="l" r="r" t="t"/>
              <a:pathLst>
                <a:path extrusionOk="0" h="150" w="396">
                  <a:moveTo>
                    <a:pt x="0" y="150"/>
                  </a:moveTo>
                  <a:cubicBezTo>
                    <a:pt x="396" y="150"/>
                    <a:pt x="396" y="150"/>
                    <a:pt x="396" y="150"/>
                  </a:cubicBezTo>
                  <a:cubicBezTo>
                    <a:pt x="396" y="146"/>
                    <a:pt x="395" y="142"/>
                    <a:pt x="394" y="138"/>
                  </a:cubicBezTo>
                  <a:cubicBezTo>
                    <a:pt x="391" y="132"/>
                    <a:pt x="389" y="126"/>
                    <a:pt x="387" y="121"/>
                  </a:cubicBezTo>
                  <a:cubicBezTo>
                    <a:pt x="380" y="110"/>
                    <a:pt x="372" y="101"/>
                    <a:pt x="361" y="95"/>
                  </a:cubicBezTo>
                  <a:cubicBezTo>
                    <a:pt x="360" y="94"/>
                    <a:pt x="360" y="94"/>
                    <a:pt x="360" y="94"/>
                  </a:cubicBezTo>
                  <a:cubicBezTo>
                    <a:pt x="349" y="88"/>
                    <a:pt x="337" y="85"/>
                    <a:pt x="324" y="85"/>
                  </a:cubicBezTo>
                  <a:cubicBezTo>
                    <a:pt x="321" y="85"/>
                    <a:pt x="317" y="86"/>
                    <a:pt x="314" y="86"/>
                  </a:cubicBezTo>
                  <a:cubicBezTo>
                    <a:pt x="314" y="84"/>
                    <a:pt x="314" y="83"/>
                    <a:pt x="314" y="81"/>
                  </a:cubicBezTo>
                  <a:cubicBezTo>
                    <a:pt x="314" y="44"/>
                    <a:pt x="283" y="14"/>
                    <a:pt x="247" y="14"/>
                  </a:cubicBezTo>
                  <a:cubicBezTo>
                    <a:pt x="233" y="14"/>
                    <a:pt x="220" y="18"/>
                    <a:pt x="210" y="25"/>
                  </a:cubicBezTo>
                  <a:cubicBezTo>
                    <a:pt x="203" y="11"/>
                    <a:pt x="189" y="0"/>
                    <a:pt x="168" y="0"/>
                  </a:cubicBezTo>
                  <a:cubicBezTo>
                    <a:pt x="140" y="0"/>
                    <a:pt x="124" y="20"/>
                    <a:pt x="121" y="41"/>
                  </a:cubicBezTo>
                  <a:cubicBezTo>
                    <a:pt x="115" y="39"/>
                    <a:pt x="110" y="38"/>
                    <a:pt x="104" y="38"/>
                  </a:cubicBezTo>
                  <a:cubicBezTo>
                    <a:pt x="78" y="38"/>
                    <a:pt x="57" y="59"/>
                    <a:pt x="57" y="85"/>
                  </a:cubicBezTo>
                  <a:cubicBezTo>
                    <a:pt x="57" y="89"/>
                    <a:pt x="58" y="93"/>
                    <a:pt x="59" y="97"/>
                  </a:cubicBezTo>
                  <a:cubicBezTo>
                    <a:pt x="58" y="97"/>
                    <a:pt x="58" y="97"/>
                    <a:pt x="58" y="97"/>
                  </a:cubicBezTo>
                  <a:cubicBezTo>
                    <a:pt x="28" y="97"/>
                    <a:pt x="2" y="121"/>
                    <a:pt x="0" y="150"/>
                  </a:cubicBezTo>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591" name="Google Shape;5591;p16"/>
            <p:cNvSpPr/>
            <p:nvPr/>
          </p:nvSpPr>
          <p:spPr>
            <a:xfrm>
              <a:off x="4759733" y="6004166"/>
              <a:ext cx="439421" cy="297672"/>
            </a:xfrm>
            <a:custGeom>
              <a:rect b="b" l="l" r="r" t="t"/>
              <a:pathLst>
                <a:path extrusionOk="0" h="67" w="105">
                  <a:moveTo>
                    <a:pt x="38" y="0"/>
                  </a:moveTo>
                  <a:cubicBezTo>
                    <a:pt x="24" y="0"/>
                    <a:pt x="11" y="4"/>
                    <a:pt x="1" y="11"/>
                  </a:cubicBezTo>
                  <a:cubicBezTo>
                    <a:pt x="1" y="11"/>
                    <a:pt x="0" y="11"/>
                    <a:pt x="0" y="11"/>
                  </a:cubicBezTo>
                  <a:cubicBezTo>
                    <a:pt x="0" y="11"/>
                    <a:pt x="1" y="11"/>
                    <a:pt x="1" y="11"/>
                  </a:cubicBezTo>
                  <a:cubicBezTo>
                    <a:pt x="11" y="4"/>
                    <a:pt x="24" y="0"/>
                    <a:pt x="38" y="0"/>
                  </a:cubicBezTo>
                  <a:cubicBezTo>
                    <a:pt x="74" y="0"/>
                    <a:pt x="105" y="30"/>
                    <a:pt x="105" y="67"/>
                  </a:cubicBezTo>
                  <a:cubicBezTo>
                    <a:pt x="105" y="67"/>
                    <a:pt x="105" y="67"/>
                    <a:pt x="105" y="67"/>
                  </a:cubicBezTo>
                  <a:cubicBezTo>
                    <a:pt x="105" y="30"/>
                    <a:pt x="74" y="0"/>
                    <a:pt x="38" y="0"/>
                  </a:cubicBezTo>
                </a:path>
              </a:pathLst>
            </a:custGeom>
            <a:solidFill>
              <a:srgbClr val="FFF09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592" name="Google Shape;5592;p16"/>
            <p:cNvSpPr/>
            <p:nvPr/>
          </p:nvSpPr>
          <p:spPr>
            <a:xfrm>
              <a:off x="4721933" y="5994717"/>
              <a:ext cx="819781" cy="611882"/>
            </a:xfrm>
            <a:custGeom>
              <a:rect b="b" l="l" r="r" t="t"/>
              <a:pathLst>
                <a:path extrusionOk="0" h="138" w="196">
                  <a:moveTo>
                    <a:pt x="0" y="0"/>
                  </a:moveTo>
                  <a:cubicBezTo>
                    <a:pt x="0" y="138"/>
                    <a:pt x="0" y="138"/>
                    <a:pt x="0" y="138"/>
                  </a:cubicBezTo>
                  <a:cubicBezTo>
                    <a:pt x="196" y="138"/>
                    <a:pt x="196" y="138"/>
                    <a:pt x="196" y="138"/>
                  </a:cubicBezTo>
                  <a:cubicBezTo>
                    <a:pt x="196" y="134"/>
                    <a:pt x="195" y="130"/>
                    <a:pt x="194" y="126"/>
                  </a:cubicBezTo>
                  <a:cubicBezTo>
                    <a:pt x="191" y="120"/>
                    <a:pt x="189" y="114"/>
                    <a:pt x="187" y="109"/>
                  </a:cubicBezTo>
                  <a:cubicBezTo>
                    <a:pt x="180" y="98"/>
                    <a:pt x="172" y="89"/>
                    <a:pt x="161" y="83"/>
                  </a:cubicBezTo>
                  <a:cubicBezTo>
                    <a:pt x="160" y="82"/>
                    <a:pt x="160" y="82"/>
                    <a:pt x="160" y="82"/>
                  </a:cubicBezTo>
                  <a:cubicBezTo>
                    <a:pt x="149" y="76"/>
                    <a:pt x="137" y="73"/>
                    <a:pt x="124" y="73"/>
                  </a:cubicBezTo>
                  <a:cubicBezTo>
                    <a:pt x="121" y="73"/>
                    <a:pt x="117" y="74"/>
                    <a:pt x="114" y="74"/>
                  </a:cubicBezTo>
                  <a:cubicBezTo>
                    <a:pt x="114" y="74"/>
                    <a:pt x="114" y="74"/>
                    <a:pt x="114" y="74"/>
                  </a:cubicBezTo>
                  <a:cubicBezTo>
                    <a:pt x="114" y="74"/>
                    <a:pt x="114" y="74"/>
                    <a:pt x="114" y="74"/>
                  </a:cubicBezTo>
                  <a:cubicBezTo>
                    <a:pt x="114" y="72"/>
                    <a:pt x="114" y="71"/>
                    <a:pt x="114" y="69"/>
                  </a:cubicBezTo>
                  <a:cubicBezTo>
                    <a:pt x="114" y="32"/>
                    <a:pt x="83" y="2"/>
                    <a:pt x="47" y="2"/>
                  </a:cubicBezTo>
                  <a:cubicBezTo>
                    <a:pt x="33" y="2"/>
                    <a:pt x="20" y="6"/>
                    <a:pt x="10" y="13"/>
                  </a:cubicBezTo>
                  <a:cubicBezTo>
                    <a:pt x="10" y="13"/>
                    <a:pt x="9" y="13"/>
                    <a:pt x="9" y="13"/>
                  </a:cubicBezTo>
                  <a:cubicBezTo>
                    <a:pt x="7" y="8"/>
                    <a:pt x="4" y="4"/>
                    <a:pt x="0" y="0"/>
                  </a:cubicBezTo>
                </a:path>
              </a:pathLst>
            </a:custGeom>
            <a:solidFill>
              <a:srgbClr val="8ECB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593" name="Google Shape;5593;p16"/>
            <p:cNvSpPr/>
            <p:nvPr/>
          </p:nvSpPr>
          <p:spPr>
            <a:xfrm>
              <a:off x="4072251" y="6093941"/>
              <a:ext cx="392172" cy="415796"/>
            </a:xfrm>
            <a:custGeom>
              <a:rect b="b" l="l" r="r" t="t"/>
              <a:pathLst>
                <a:path extrusionOk="0" h="94" w="94">
                  <a:moveTo>
                    <a:pt x="0" y="46"/>
                  </a:moveTo>
                  <a:cubicBezTo>
                    <a:pt x="0" y="34"/>
                    <a:pt x="23" y="39"/>
                    <a:pt x="38" y="44"/>
                  </a:cubicBezTo>
                  <a:cubicBezTo>
                    <a:pt x="25" y="37"/>
                    <a:pt x="6" y="23"/>
                    <a:pt x="15" y="14"/>
                  </a:cubicBezTo>
                  <a:cubicBezTo>
                    <a:pt x="23" y="4"/>
                    <a:pt x="36" y="25"/>
                    <a:pt x="43" y="39"/>
                  </a:cubicBezTo>
                  <a:cubicBezTo>
                    <a:pt x="39" y="24"/>
                    <a:pt x="35" y="1"/>
                    <a:pt x="48" y="1"/>
                  </a:cubicBezTo>
                  <a:cubicBezTo>
                    <a:pt x="61" y="0"/>
                    <a:pt x="55" y="24"/>
                    <a:pt x="50" y="38"/>
                  </a:cubicBezTo>
                  <a:cubicBezTo>
                    <a:pt x="58" y="26"/>
                    <a:pt x="71" y="6"/>
                    <a:pt x="81" y="15"/>
                  </a:cubicBezTo>
                  <a:cubicBezTo>
                    <a:pt x="90" y="24"/>
                    <a:pt x="69" y="36"/>
                    <a:pt x="55" y="43"/>
                  </a:cubicBezTo>
                  <a:cubicBezTo>
                    <a:pt x="70" y="40"/>
                    <a:pt x="93" y="36"/>
                    <a:pt x="93" y="48"/>
                  </a:cubicBezTo>
                  <a:cubicBezTo>
                    <a:pt x="94" y="61"/>
                    <a:pt x="70" y="55"/>
                    <a:pt x="56" y="51"/>
                  </a:cubicBezTo>
                  <a:cubicBezTo>
                    <a:pt x="69" y="58"/>
                    <a:pt x="88" y="72"/>
                    <a:pt x="79" y="81"/>
                  </a:cubicBezTo>
                  <a:cubicBezTo>
                    <a:pt x="70" y="90"/>
                    <a:pt x="58" y="70"/>
                    <a:pt x="51" y="56"/>
                  </a:cubicBezTo>
                  <a:cubicBezTo>
                    <a:pt x="55" y="70"/>
                    <a:pt x="59" y="94"/>
                    <a:pt x="46" y="94"/>
                  </a:cubicBezTo>
                  <a:cubicBezTo>
                    <a:pt x="33" y="94"/>
                    <a:pt x="39" y="71"/>
                    <a:pt x="44" y="56"/>
                  </a:cubicBezTo>
                  <a:cubicBezTo>
                    <a:pt x="36" y="69"/>
                    <a:pt x="22" y="88"/>
                    <a:pt x="13" y="80"/>
                  </a:cubicBezTo>
                  <a:cubicBezTo>
                    <a:pt x="4" y="71"/>
                    <a:pt x="25" y="58"/>
                    <a:pt x="38" y="51"/>
                  </a:cubicBezTo>
                  <a:cubicBezTo>
                    <a:pt x="24" y="55"/>
                    <a:pt x="1" y="59"/>
                    <a:pt x="0" y="46"/>
                  </a:cubicBezTo>
                  <a:close/>
                </a:path>
              </a:pathLst>
            </a:custGeom>
            <a:solidFill>
              <a:srgbClr val="CD5897"/>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594" name="Google Shape;5594;p16"/>
            <p:cNvSpPr/>
            <p:nvPr/>
          </p:nvSpPr>
          <p:spPr>
            <a:xfrm>
              <a:off x="4225812" y="6261677"/>
              <a:ext cx="89774" cy="96862"/>
            </a:xfrm>
            <a:custGeom>
              <a:rect b="b" l="l" r="r" t="t"/>
              <a:pathLst>
                <a:path extrusionOk="0" h="22" w="21">
                  <a:moveTo>
                    <a:pt x="21" y="11"/>
                  </a:moveTo>
                  <a:cubicBezTo>
                    <a:pt x="21" y="5"/>
                    <a:pt x="16" y="0"/>
                    <a:pt x="10" y="0"/>
                  </a:cubicBezTo>
                  <a:cubicBezTo>
                    <a:pt x="4" y="0"/>
                    <a:pt x="0" y="5"/>
                    <a:pt x="0" y="11"/>
                  </a:cubicBezTo>
                  <a:cubicBezTo>
                    <a:pt x="0" y="17"/>
                    <a:pt x="5" y="22"/>
                    <a:pt x="11" y="22"/>
                  </a:cubicBezTo>
                  <a:cubicBezTo>
                    <a:pt x="17" y="22"/>
                    <a:pt x="21" y="17"/>
                    <a:pt x="21" y="11"/>
                  </a:cubicBez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595" name="Google Shape;5595;p16"/>
            <p:cNvSpPr/>
            <p:nvPr/>
          </p:nvSpPr>
          <p:spPr>
            <a:xfrm>
              <a:off x="4473872" y="5888405"/>
              <a:ext cx="394534" cy="418159"/>
            </a:xfrm>
            <a:custGeom>
              <a:rect b="b" l="l" r="r" t="t"/>
              <a:pathLst>
                <a:path extrusionOk="0" h="94" w="94">
                  <a:moveTo>
                    <a:pt x="0" y="46"/>
                  </a:moveTo>
                  <a:cubicBezTo>
                    <a:pt x="0" y="34"/>
                    <a:pt x="23" y="39"/>
                    <a:pt x="38" y="44"/>
                  </a:cubicBezTo>
                  <a:cubicBezTo>
                    <a:pt x="25" y="37"/>
                    <a:pt x="6" y="23"/>
                    <a:pt x="15" y="14"/>
                  </a:cubicBezTo>
                  <a:cubicBezTo>
                    <a:pt x="23" y="4"/>
                    <a:pt x="36" y="25"/>
                    <a:pt x="43" y="39"/>
                  </a:cubicBezTo>
                  <a:cubicBezTo>
                    <a:pt x="39" y="24"/>
                    <a:pt x="35" y="1"/>
                    <a:pt x="48" y="1"/>
                  </a:cubicBezTo>
                  <a:cubicBezTo>
                    <a:pt x="61" y="0"/>
                    <a:pt x="55" y="24"/>
                    <a:pt x="50" y="38"/>
                  </a:cubicBezTo>
                  <a:cubicBezTo>
                    <a:pt x="58" y="26"/>
                    <a:pt x="71" y="6"/>
                    <a:pt x="81" y="15"/>
                  </a:cubicBezTo>
                  <a:cubicBezTo>
                    <a:pt x="90" y="24"/>
                    <a:pt x="69" y="36"/>
                    <a:pt x="55" y="43"/>
                  </a:cubicBezTo>
                  <a:cubicBezTo>
                    <a:pt x="70" y="40"/>
                    <a:pt x="93" y="36"/>
                    <a:pt x="94" y="48"/>
                  </a:cubicBezTo>
                  <a:cubicBezTo>
                    <a:pt x="94" y="61"/>
                    <a:pt x="70" y="55"/>
                    <a:pt x="56" y="51"/>
                  </a:cubicBezTo>
                  <a:cubicBezTo>
                    <a:pt x="69" y="58"/>
                    <a:pt x="88" y="72"/>
                    <a:pt x="79" y="81"/>
                  </a:cubicBezTo>
                  <a:cubicBezTo>
                    <a:pt x="70" y="90"/>
                    <a:pt x="58" y="70"/>
                    <a:pt x="51" y="56"/>
                  </a:cubicBezTo>
                  <a:cubicBezTo>
                    <a:pt x="55" y="70"/>
                    <a:pt x="59" y="94"/>
                    <a:pt x="46" y="94"/>
                  </a:cubicBezTo>
                  <a:cubicBezTo>
                    <a:pt x="33" y="94"/>
                    <a:pt x="39" y="71"/>
                    <a:pt x="44" y="56"/>
                  </a:cubicBezTo>
                  <a:cubicBezTo>
                    <a:pt x="36" y="69"/>
                    <a:pt x="22" y="88"/>
                    <a:pt x="13" y="80"/>
                  </a:cubicBezTo>
                  <a:cubicBezTo>
                    <a:pt x="4" y="71"/>
                    <a:pt x="25" y="58"/>
                    <a:pt x="38" y="51"/>
                  </a:cubicBezTo>
                  <a:cubicBezTo>
                    <a:pt x="24" y="55"/>
                    <a:pt x="1" y="59"/>
                    <a:pt x="0" y="46"/>
                  </a:cubicBezTo>
                  <a:close/>
                </a:path>
              </a:pathLst>
            </a:custGeom>
            <a:solidFill>
              <a:srgbClr val="CD5897"/>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596" name="Google Shape;5596;p16"/>
            <p:cNvSpPr/>
            <p:nvPr/>
          </p:nvSpPr>
          <p:spPr>
            <a:xfrm>
              <a:off x="4629796" y="6058503"/>
              <a:ext cx="87412" cy="96862"/>
            </a:xfrm>
            <a:custGeom>
              <a:rect b="b" l="l" r="r" t="t"/>
              <a:pathLst>
                <a:path extrusionOk="0" h="22" w="21">
                  <a:moveTo>
                    <a:pt x="21" y="11"/>
                  </a:moveTo>
                  <a:cubicBezTo>
                    <a:pt x="21" y="5"/>
                    <a:pt x="16" y="0"/>
                    <a:pt x="10" y="0"/>
                  </a:cubicBezTo>
                  <a:cubicBezTo>
                    <a:pt x="4" y="0"/>
                    <a:pt x="0" y="5"/>
                    <a:pt x="0" y="11"/>
                  </a:cubicBezTo>
                  <a:cubicBezTo>
                    <a:pt x="0" y="17"/>
                    <a:pt x="5" y="22"/>
                    <a:pt x="11" y="22"/>
                  </a:cubicBezTo>
                  <a:cubicBezTo>
                    <a:pt x="17" y="22"/>
                    <a:pt x="21" y="17"/>
                    <a:pt x="21" y="11"/>
                  </a:cubicBez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597" name="Google Shape;5597;p16"/>
            <p:cNvSpPr/>
            <p:nvPr/>
          </p:nvSpPr>
          <p:spPr>
            <a:xfrm>
              <a:off x="4913294" y="6070316"/>
              <a:ext cx="380359" cy="413434"/>
            </a:xfrm>
            <a:custGeom>
              <a:rect b="b" l="l" r="r" t="t"/>
              <a:pathLst>
                <a:path extrusionOk="0" h="93" w="91">
                  <a:moveTo>
                    <a:pt x="1" y="45"/>
                  </a:moveTo>
                  <a:cubicBezTo>
                    <a:pt x="0" y="32"/>
                    <a:pt x="23" y="38"/>
                    <a:pt x="37" y="43"/>
                  </a:cubicBezTo>
                  <a:cubicBezTo>
                    <a:pt x="25" y="35"/>
                    <a:pt x="6" y="21"/>
                    <a:pt x="14" y="12"/>
                  </a:cubicBezTo>
                  <a:cubicBezTo>
                    <a:pt x="23" y="3"/>
                    <a:pt x="35" y="24"/>
                    <a:pt x="42" y="38"/>
                  </a:cubicBezTo>
                  <a:cubicBezTo>
                    <a:pt x="38" y="23"/>
                    <a:pt x="34" y="0"/>
                    <a:pt x="46" y="0"/>
                  </a:cubicBezTo>
                  <a:cubicBezTo>
                    <a:pt x="58" y="0"/>
                    <a:pt x="53" y="23"/>
                    <a:pt x="49" y="37"/>
                  </a:cubicBezTo>
                  <a:cubicBezTo>
                    <a:pt x="56" y="25"/>
                    <a:pt x="69" y="6"/>
                    <a:pt x="78" y="15"/>
                  </a:cubicBezTo>
                  <a:cubicBezTo>
                    <a:pt x="87" y="24"/>
                    <a:pt x="67" y="36"/>
                    <a:pt x="54" y="42"/>
                  </a:cubicBezTo>
                  <a:cubicBezTo>
                    <a:pt x="68" y="39"/>
                    <a:pt x="90" y="35"/>
                    <a:pt x="91" y="48"/>
                  </a:cubicBezTo>
                  <a:cubicBezTo>
                    <a:pt x="91" y="61"/>
                    <a:pt x="69" y="55"/>
                    <a:pt x="55" y="50"/>
                  </a:cubicBezTo>
                  <a:cubicBezTo>
                    <a:pt x="67" y="57"/>
                    <a:pt x="86" y="71"/>
                    <a:pt x="77" y="80"/>
                  </a:cubicBezTo>
                  <a:cubicBezTo>
                    <a:pt x="69" y="89"/>
                    <a:pt x="57" y="69"/>
                    <a:pt x="50" y="55"/>
                  </a:cubicBezTo>
                  <a:cubicBezTo>
                    <a:pt x="54" y="69"/>
                    <a:pt x="58" y="93"/>
                    <a:pt x="46" y="93"/>
                  </a:cubicBezTo>
                  <a:cubicBezTo>
                    <a:pt x="33" y="93"/>
                    <a:pt x="38" y="70"/>
                    <a:pt x="43" y="55"/>
                  </a:cubicBezTo>
                  <a:cubicBezTo>
                    <a:pt x="36" y="68"/>
                    <a:pt x="23" y="87"/>
                    <a:pt x="14" y="78"/>
                  </a:cubicBezTo>
                  <a:cubicBezTo>
                    <a:pt x="5" y="69"/>
                    <a:pt x="25" y="57"/>
                    <a:pt x="38" y="50"/>
                  </a:cubicBezTo>
                  <a:cubicBezTo>
                    <a:pt x="24" y="54"/>
                    <a:pt x="1" y="57"/>
                    <a:pt x="1" y="45"/>
                  </a:cubicBezTo>
                  <a:close/>
                </a:path>
              </a:pathLst>
            </a:custGeom>
            <a:solidFill>
              <a:srgbClr val="CD5897"/>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598" name="Google Shape;5598;p16"/>
            <p:cNvSpPr/>
            <p:nvPr/>
          </p:nvSpPr>
          <p:spPr>
            <a:xfrm>
              <a:off x="5064492" y="6235689"/>
              <a:ext cx="87412" cy="96862"/>
            </a:xfrm>
            <a:custGeom>
              <a:rect b="b" l="l" r="r" t="t"/>
              <a:pathLst>
                <a:path extrusionOk="0" h="22" w="21">
                  <a:moveTo>
                    <a:pt x="21" y="11"/>
                  </a:moveTo>
                  <a:cubicBezTo>
                    <a:pt x="21" y="5"/>
                    <a:pt x="16" y="0"/>
                    <a:pt x="10" y="0"/>
                  </a:cubicBezTo>
                  <a:cubicBezTo>
                    <a:pt x="4" y="0"/>
                    <a:pt x="0" y="5"/>
                    <a:pt x="0" y="11"/>
                  </a:cubicBezTo>
                  <a:cubicBezTo>
                    <a:pt x="0" y="17"/>
                    <a:pt x="5" y="22"/>
                    <a:pt x="11" y="22"/>
                  </a:cubicBezTo>
                  <a:cubicBezTo>
                    <a:pt x="17" y="22"/>
                    <a:pt x="21" y="17"/>
                    <a:pt x="21" y="11"/>
                  </a:cubicBez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599" name="Google Shape;5599;p16"/>
            <p:cNvSpPr/>
            <p:nvPr/>
          </p:nvSpPr>
          <p:spPr>
            <a:xfrm>
              <a:off x="2451589" y="5994717"/>
              <a:ext cx="607157" cy="701656"/>
            </a:xfrm>
            <a:custGeom>
              <a:rect b="b" l="l" r="r" t="t"/>
              <a:pathLst>
                <a:path extrusionOk="0" h="158" w="145">
                  <a:moveTo>
                    <a:pt x="0" y="154"/>
                  </a:moveTo>
                  <a:cubicBezTo>
                    <a:pt x="0" y="154"/>
                    <a:pt x="1" y="153"/>
                    <a:pt x="1" y="151"/>
                  </a:cubicBezTo>
                  <a:cubicBezTo>
                    <a:pt x="1" y="149"/>
                    <a:pt x="2" y="147"/>
                    <a:pt x="3" y="143"/>
                  </a:cubicBezTo>
                  <a:cubicBezTo>
                    <a:pt x="4" y="137"/>
                    <a:pt x="7" y="128"/>
                    <a:pt x="11" y="118"/>
                  </a:cubicBezTo>
                  <a:cubicBezTo>
                    <a:pt x="15" y="108"/>
                    <a:pt x="20" y="97"/>
                    <a:pt x="26" y="85"/>
                  </a:cubicBezTo>
                  <a:cubicBezTo>
                    <a:pt x="29" y="79"/>
                    <a:pt x="33" y="73"/>
                    <a:pt x="37" y="67"/>
                  </a:cubicBezTo>
                  <a:cubicBezTo>
                    <a:pt x="41" y="62"/>
                    <a:pt x="45" y="56"/>
                    <a:pt x="50" y="50"/>
                  </a:cubicBezTo>
                  <a:cubicBezTo>
                    <a:pt x="52" y="48"/>
                    <a:pt x="55" y="45"/>
                    <a:pt x="57" y="43"/>
                  </a:cubicBezTo>
                  <a:cubicBezTo>
                    <a:pt x="60" y="40"/>
                    <a:pt x="62" y="38"/>
                    <a:pt x="65" y="35"/>
                  </a:cubicBezTo>
                  <a:cubicBezTo>
                    <a:pt x="70" y="31"/>
                    <a:pt x="76" y="26"/>
                    <a:pt x="81" y="23"/>
                  </a:cubicBezTo>
                  <a:cubicBezTo>
                    <a:pt x="84" y="21"/>
                    <a:pt x="86" y="19"/>
                    <a:pt x="89" y="17"/>
                  </a:cubicBezTo>
                  <a:cubicBezTo>
                    <a:pt x="92" y="16"/>
                    <a:pt x="95" y="15"/>
                    <a:pt x="97" y="13"/>
                  </a:cubicBezTo>
                  <a:cubicBezTo>
                    <a:pt x="103" y="11"/>
                    <a:pt x="108" y="8"/>
                    <a:pt x="113" y="7"/>
                  </a:cubicBezTo>
                  <a:cubicBezTo>
                    <a:pt x="115" y="6"/>
                    <a:pt x="117" y="5"/>
                    <a:pt x="120" y="5"/>
                  </a:cubicBezTo>
                  <a:cubicBezTo>
                    <a:pt x="122" y="4"/>
                    <a:pt x="124" y="3"/>
                    <a:pt x="126" y="3"/>
                  </a:cubicBezTo>
                  <a:cubicBezTo>
                    <a:pt x="130" y="2"/>
                    <a:pt x="133" y="1"/>
                    <a:pt x="136" y="1"/>
                  </a:cubicBezTo>
                  <a:cubicBezTo>
                    <a:pt x="142" y="0"/>
                    <a:pt x="145" y="0"/>
                    <a:pt x="145" y="0"/>
                  </a:cubicBezTo>
                  <a:cubicBezTo>
                    <a:pt x="145" y="0"/>
                    <a:pt x="142" y="1"/>
                    <a:pt x="137" y="3"/>
                  </a:cubicBezTo>
                  <a:cubicBezTo>
                    <a:pt x="134" y="4"/>
                    <a:pt x="131" y="6"/>
                    <a:pt x="128" y="7"/>
                  </a:cubicBezTo>
                  <a:cubicBezTo>
                    <a:pt x="126" y="8"/>
                    <a:pt x="124" y="9"/>
                    <a:pt x="122" y="11"/>
                  </a:cubicBezTo>
                  <a:cubicBezTo>
                    <a:pt x="120" y="12"/>
                    <a:pt x="118" y="13"/>
                    <a:pt x="116" y="14"/>
                  </a:cubicBezTo>
                  <a:cubicBezTo>
                    <a:pt x="112" y="17"/>
                    <a:pt x="108" y="20"/>
                    <a:pt x="104" y="23"/>
                  </a:cubicBezTo>
                  <a:cubicBezTo>
                    <a:pt x="102" y="25"/>
                    <a:pt x="100" y="27"/>
                    <a:pt x="98" y="29"/>
                  </a:cubicBezTo>
                  <a:cubicBezTo>
                    <a:pt x="96" y="31"/>
                    <a:pt x="94" y="33"/>
                    <a:pt x="92" y="35"/>
                  </a:cubicBezTo>
                  <a:cubicBezTo>
                    <a:pt x="88" y="40"/>
                    <a:pt x="84" y="44"/>
                    <a:pt x="81" y="50"/>
                  </a:cubicBezTo>
                  <a:cubicBezTo>
                    <a:pt x="79" y="52"/>
                    <a:pt x="78" y="55"/>
                    <a:pt x="76" y="57"/>
                  </a:cubicBezTo>
                  <a:cubicBezTo>
                    <a:pt x="75" y="60"/>
                    <a:pt x="73" y="63"/>
                    <a:pt x="72" y="65"/>
                  </a:cubicBezTo>
                  <a:cubicBezTo>
                    <a:pt x="69" y="71"/>
                    <a:pt x="67" y="76"/>
                    <a:pt x="65" y="82"/>
                  </a:cubicBezTo>
                  <a:cubicBezTo>
                    <a:pt x="63" y="88"/>
                    <a:pt x="61" y="93"/>
                    <a:pt x="60" y="99"/>
                  </a:cubicBezTo>
                  <a:cubicBezTo>
                    <a:pt x="57" y="110"/>
                    <a:pt x="55" y="120"/>
                    <a:pt x="54" y="129"/>
                  </a:cubicBezTo>
                  <a:cubicBezTo>
                    <a:pt x="53" y="138"/>
                    <a:pt x="53" y="146"/>
                    <a:pt x="53" y="151"/>
                  </a:cubicBezTo>
                  <a:cubicBezTo>
                    <a:pt x="53" y="153"/>
                    <a:pt x="53" y="155"/>
                    <a:pt x="53" y="156"/>
                  </a:cubicBezTo>
                  <a:cubicBezTo>
                    <a:pt x="53" y="157"/>
                    <a:pt x="53" y="157"/>
                    <a:pt x="53" y="158"/>
                  </a:cubicBezTo>
                  <a:cubicBezTo>
                    <a:pt x="53" y="158"/>
                    <a:pt x="53" y="158"/>
                    <a:pt x="53" y="158"/>
                  </a:cubicBezTo>
                  <a:lnTo>
                    <a:pt x="0" y="154"/>
                  </a:lnTo>
                  <a:close/>
                </a:path>
              </a:pathLst>
            </a:cu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600" name="Google Shape;5600;p16"/>
            <p:cNvSpPr/>
            <p:nvPr/>
          </p:nvSpPr>
          <p:spPr>
            <a:xfrm>
              <a:off x="2120842" y="5994717"/>
              <a:ext cx="607157" cy="701656"/>
            </a:xfrm>
            <a:custGeom>
              <a:rect b="b" l="l" r="r" t="t"/>
              <a:pathLst>
                <a:path extrusionOk="0" h="158" w="145">
                  <a:moveTo>
                    <a:pt x="92" y="158"/>
                  </a:moveTo>
                  <a:cubicBezTo>
                    <a:pt x="93" y="158"/>
                    <a:pt x="93" y="158"/>
                    <a:pt x="93" y="158"/>
                  </a:cubicBezTo>
                  <a:cubicBezTo>
                    <a:pt x="93" y="157"/>
                    <a:pt x="93" y="157"/>
                    <a:pt x="93" y="156"/>
                  </a:cubicBezTo>
                  <a:cubicBezTo>
                    <a:pt x="93" y="155"/>
                    <a:pt x="93" y="153"/>
                    <a:pt x="93" y="151"/>
                  </a:cubicBezTo>
                  <a:cubicBezTo>
                    <a:pt x="93" y="146"/>
                    <a:pt x="93" y="138"/>
                    <a:pt x="92" y="129"/>
                  </a:cubicBezTo>
                  <a:cubicBezTo>
                    <a:pt x="91" y="120"/>
                    <a:pt x="89" y="110"/>
                    <a:pt x="86" y="99"/>
                  </a:cubicBezTo>
                  <a:cubicBezTo>
                    <a:pt x="85" y="93"/>
                    <a:pt x="83" y="88"/>
                    <a:pt x="81" y="82"/>
                  </a:cubicBezTo>
                  <a:cubicBezTo>
                    <a:pt x="79" y="76"/>
                    <a:pt x="76" y="71"/>
                    <a:pt x="74" y="65"/>
                  </a:cubicBezTo>
                  <a:cubicBezTo>
                    <a:pt x="72" y="63"/>
                    <a:pt x="71" y="60"/>
                    <a:pt x="69" y="57"/>
                  </a:cubicBezTo>
                  <a:cubicBezTo>
                    <a:pt x="68" y="55"/>
                    <a:pt x="66" y="52"/>
                    <a:pt x="65" y="50"/>
                  </a:cubicBezTo>
                  <a:cubicBezTo>
                    <a:pt x="61" y="44"/>
                    <a:pt x="58" y="40"/>
                    <a:pt x="54" y="35"/>
                  </a:cubicBezTo>
                  <a:cubicBezTo>
                    <a:pt x="52" y="33"/>
                    <a:pt x="50" y="31"/>
                    <a:pt x="48" y="29"/>
                  </a:cubicBezTo>
                  <a:cubicBezTo>
                    <a:pt x="46" y="27"/>
                    <a:pt x="44" y="25"/>
                    <a:pt x="42" y="23"/>
                  </a:cubicBezTo>
                  <a:cubicBezTo>
                    <a:pt x="38" y="20"/>
                    <a:pt x="34" y="17"/>
                    <a:pt x="30" y="14"/>
                  </a:cubicBezTo>
                  <a:cubicBezTo>
                    <a:pt x="28" y="13"/>
                    <a:pt x="26" y="12"/>
                    <a:pt x="24" y="11"/>
                  </a:cubicBezTo>
                  <a:cubicBezTo>
                    <a:pt x="22" y="9"/>
                    <a:pt x="20" y="8"/>
                    <a:pt x="18" y="7"/>
                  </a:cubicBezTo>
                  <a:cubicBezTo>
                    <a:pt x="15" y="6"/>
                    <a:pt x="12" y="4"/>
                    <a:pt x="9" y="3"/>
                  </a:cubicBezTo>
                  <a:cubicBezTo>
                    <a:pt x="4" y="1"/>
                    <a:pt x="0" y="0"/>
                    <a:pt x="0" y="0"/>
                  </a:cubicBezTo>
                  <a:cubicBezTo>
                    <a:pt x="0" y="0"/>
                    <a:pt x="4" y="0"/>
                    <a:pt x="10" y="1"/>
                  </a:cubicBezTo>
                  <a:cubicBezTo>
                    <a:pt x="12" y="1"/>
                    <a:pt x="16" y="2"/>
                    <a:pt x="20" y="3"/>
                  </a:cubicBezTo>
                  <a:cubicBezTo>
                    <a:pt x="22" y="3"/>
                    <a:pt x="24" y="4"/>
                    <a:pt x="26" y="5"/>
                  </a:cubicBezTo>
                  <a:cubicBezTo>
                    <a:pt x="28" y="5"/>
                    <a:pt x="31" y="6"/>
                    <a:pt x="33" y="7"/>
                  </a:cubicBezTo>
                  <a:cubicBezTo>
                    <a:pt x="38" y="8"/>
                    <a:pt x="43" y="11"/>
                    <a:pt x="49" y="13"/>
                  </a:cubicBezTo>
                  <a:cubicBezTo>
                    <a:pt x="51" y="15"/>
                    <a:pt x="54" y="16"/>
                    <a:pt x="57" y="17"/>
                  </a:cubicBezTo>
                  <a:cubicBezTo>
                    <a:pt x="59" y="19"/>
                    <a:pt x="62" y="21"/>
                    <a:pt x="65" y="23"/>
                  </a:cubicBezTo>
                  <a:cubicBezTo>
                    <a:pt x="70" y="26"/>
                    <a:pt x="76" y="31"/>
                    <a:pt x="81" y="35"/>
                  </a:cubicBezTo>
                  <a:cubicBezTo>
                    <a:pt x="83" y="38"/>
                    <a:pt x="86" y="40"/>
                    <a:pt x="88" y="43"/>
                  </a:cubicBezTo>
                  <a:cubicBezTo>
                    <a:pt x="91" y="45"/>
                    <a:pt x="93" y="48"/>
                    <a:pt x="96" y="50"/>
                  </a:cubicBezTo>
                  <a:cubicBezTo>
                    <a:pt x="100" y="56"/>
                    <a:pt x="105" y="62"/>
                    <a:pt x="109" y="67"/>
                  </a:cubicBezTo>
                  <a:cubicBezTo>
                    <a:pt x="113" y="73"/>
                    <a:pt x="116" y="79"/>
                    <a:pt x="120" y="85"/>
                  </a:cubicBezTo>
                  <a:cubicBezTo>
                    <a:pt x="126" y="97"/>
                    <a:pt x="131" y="108"/>
                    <a:pt x="135" y="118"/>
                  </a:cubicBezTo>
                  <a:cubicBezTo>
                    <a:pt x="139" y="128"/>
                    <a:pt x="141" y="137"/>
                    <a:pt x="143" y="143"/>
                  </a:cubicBezTo>
                  <a:cubicBezTo>
                    <a:pt x="144" y="147"/>
                    <a:pt x="144" y="149"/>
                    <a:pt x="145" y="151"/>
                  </a:cubicBezTo>
                  <a:cubicBezTo>
                    <a:pt x="145" y="153"/>
                    <a:pt x="145" y="154"/>
                    <a:pt x="145" y="154"/>
                  </a:cubicBezTo>
                  <a:lnTo>
                    <a:pt x="92" y="158"/>
                  </a:lnTo>
                  <a:close/>
                </a:path>
              </a:pathLst>
            </a:cu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601" name="Google Shape;5601;p16"/>
            <p:cNvSpPr/>
            <p:nvPr/>
          </p:nvSpPr>
          <p:spPr>
            <a:xfrm>
              <a:off x="2479939" y="6297114"/>
              <a:ext cx="621332" cy="399259"/>
            </a:xfrm>
            <a:custGeom>
              <a:rect b="b" l="l" r="r" t="t"/>
              <a:pathLst>
                <a:path extrusionOk="0" h="90" w="148">
                  <a:moveTo>
                    <a:pt x="0" y="81"/>
                  </a:moveTo>
                  <a:cubicBezTo>
                    <a:pt x="0" y="81"/>
                    <a:pt x="0" y="81"/>
                    <a:pt x="0" y="81"/>
                  </a:cubicBezTo>
                  <a:cubicBezTo>
                    <a:pt x="0" y="80"/>
                    <a:pt x="0" y="80"/>
                    <a:pt x="1" y="79"/>
                  </a:cubicBezTo>
                  <a:cubicBezTo>
                    <a:pt x="1" y="78"/>
                    <a:pt x="1" y="77"/>
                    <a:pt x="2" y="76"/>
                  </a:cubicBezTo>
                  <a:cubicBezTo>
                    <a:pt x="2" y="75"/>
                    <a:pt x="3" y="73"/>
                    <a:pt x="3" y="72"/>
                  </a:cubicBezTo>
                  <a:cubicBezTo>
                    <a:pt x="4" y="69"/>
                    <a:pt x="6" y="66"/>
                    <a:pt x="8" y="63"/>
                  </a:cubicBezTo>
                  <a:cubicBezTo>
                    <a:pt x="10" y="60"/>
                    <a:pt x="12" y="56"/>
                    <a:pt x="14" y="52"/>
                  </a:cubicBezTo>
                  <a:cubicBezTo>
                    <a:pt x="17" y="48"/>
                    <a:pt x="20" y="45"/>
                    <a:pt x="23" y="41"/>
                  </a:cubicBezTo>
                  <a:cubicBezTo>
                    <a:pt x="27" y="37"/>
                    <a:pt x="31" y="33"/>
                    <a:pt x="35" y="29"/>
                  </a:cubicBezTo>
                  <a:cubicBezTo>
                    <a:pt x="37" y="27"/>
                    <a:pt x="39" y="26"/>
                    <a:pt x="42" y="24"/>
                  </a:cubicBezTo>
                  <a:cubicBezTo>
                    <a:pt x="44" y="22"/>
                    <a:pt x="46" y="21"/>
                    <a:pt x="49" y="19"/>
                  </a:cubicBezTo>
                  <a:cubicBezTo>
                    <a:pt x="50" y="18"/>
                    <a:pt x="51" y="17"/>
                    <a:pt x="52" y="17"/>
                  </a:cubicBezTo>
                  <a:cubicBezTo>
                    <a:pt x="56" y="15"/>
                    <a:pt x="56" y="15"/>
                    <a:pt x="56" y="15"/>
                  </a:cubicBezTo>
                  <a:cubicBezTo>
                    <a:pt x="64" y="11"/>
                    <a:pt x="64" y="11"/>
                    <a:pt x="64" y="11"/>
                  </a:cubicBezTo>
                  <a:cubicBezTo>
                    <a:pt x="69" y="9"/>
                    <a:pt x="74" y="7"/>
                    <a:pt x="80" y="5"/>
                  </a:cubicBezTo>
                  <a:cubicBezTo>
                    <a:pt x="85" y="4"/>
                    <a:pt x="90" y="2"/>
                    <a:pt x="95" y="2"/>
                  </a:cubicBezTo>
                  <a:cubicBezTo>
                    <a:pt x="100" y="1"/>
                    <a:pt x="105" y="1"/>
                    <a:pt x="109" y="0"/>
                  </a:cubicBezTo>
                  <a:cubicBezTo>
                    <a:pt x="114" y="0"/>
                    <a:pt x="118" y="0"/>
                    <a:pt x="122" y="0"/>
                  </a:cubicBezTo>
                  <a:cubicBezTo>
                    <a:pt x="124" y="0"/>
                    <a:pt x="126" y="0"/>
                    <a:pt x="128" y="0"/>
                  </a:cubicBezTo>
                  <a:cubicBezTo>
                    <a:pt x="130" y="0"/>
                    <a:pt x="131" y="1"/>
                    <a:pt x="133" y="1"/>
                  </a:cubicBezTo>
                  <a:cubicBezTo>
                    <a:pt x="136" y="1"/>
                    <a:pt x="139" y="1"/>
                    <a:pt x="141" y="2"/>
                  </a:cubicBezTo>
                  <a:cubicBezTo>
                    <a:pt x="145" y="2"/>
                    <a:pt x="148" y="3"/>
                    <a:pt x="148" y="3"/>
                  </a:cubicBezTo>
                  <a:cubicBezTo>
                    <a:pt x="148" y="3"/>
                    <a:pt x="145" y="3"/>
                    <a:pt x="141" y="4"/>
                  </a:cubicBezTo>
                  <a:cubicBezTo>
                    <a:pt x="139" y="4"/>
                    <a:pt x="136" y="5"/>
                    <a:pt x="133" y="6"/>
                  </a:cubicBezTo>
                  <a:cubicBezTo>
                    <a:pt x="132" y="6"/>
                    <a:pt x="130" y="6"/>
                    <a:pt x="128" y="7"/>
                  </a:cubicBezTo>
                  <a:cubicBezTo>
                    <a:pt x="127" y="7"/>
                    <a:pt x="125" y="8"/>
                    <a:pt x="123" y="8"/>
                  </a:cubicBezTo>
                  <a:cubicBezTo>
                    <a:pt x="120" y="10"/>
                    <a:pt x="116" y="11"/>
                    <a:pt x="112" y="12"/>
                  </a:cubicBezTo>
                  <a:cubicBezTo>
                    <a:pt x="108" y="14"/>
                    <a:pt x="104" y="16"/>
                    <a:pt x="100" y="18"/>
                  </a:cubicBezTo>
                  <a:cubicBezTo>
                    <a:pt x="96" y="20"/>
                    <a:pt x="93" y="22"/>
                    <a:pt x="89" y="25"/>
                  </a:cubicBezTo>
                  <a:cubicBezTo>
                    <a:pt x="85" y="27"/>
                    <a:pt x="82" y="30"/>
                    <a:pt x="78" y="33"/>
                  </a:cubicBezTo>
                  <a:cubicBezTo>
                    <a:pt x="73" y="38"/>
                    <a:pt x="73" y="38"/>
                    <a:pt x="73" y="38"/>
                  </a:cubicBezTo>
                  <a:cubicBezTo>
                    <a:pt x="71" y="40"/>
                    <a:pt x="71" y="40"/>
                    <a:pt x="71" y="40"/>
                  </a:cubicBezTo>
                  <a:cubicBezTo>
                    <a:pt x="71" y="41"/>
                    <a:pt x="70" y="42"/>
                    <a:pt x="69" y="43"/>
                  </a:cubicBezTo>
                  <a:cubicBezTo>
                    <a:pt x="68" y="45"/>
                    <a:pt x="67" y="46"/>
                    <a:pt x="66" y="48"/>
                  </a:cubicBezTo>
                  <a:cubicBezTo>
                    <a:pt x="64" y="50"/>
                    <a:pt x="63" y="51"/>
                    <a:pt x="62" y="53"/>
                  </a:cubicBezTo>
                  <a:cubicBezTo>
                    <a:pt x="60" y="56"/>
                    <a:pt x="59" y="60"/>
                    <a:pt x="57" y="63"/>
                  </a:cubicBezTo>
                  <a:cubicBezTo>
                    <a:pt x="56" y="66"/>
                    <a:pt x="55" y="69"/>
                    <a:pt x="54" y="72"/>
                  </a:cubicBezTo>
                  <a:cubicBezTo>
                    <a:pt x="54" y="75"/>
                    <a:pt x="53" y="78"/>
                    <a:pt x="53" y="80"/>
                  </a:cubicBezTo>
                  <a:cubicBezTo>
                    <a:pt x="52" y="83"/>
                    <a:pt x="52" y="85"/>
                    <a:pt x="52" y="86"/>
                  </a:cubicBezTo>
                  <a:cubicBezTo>
                    <a:pt x="52" y="87"/>
                    <a:pt x="52" y="88"/>
                    <a:pt x="52" y="88"/>
                  </a:cubicBezTo>
                  <a:cubicBezTo>
                    <a:pt x="52" y="89"/>
                    <a:pt x="52" y="89"/>
                    <a:pt x="52" y="89"/>
                  </a:cubicBezTo>
                  <a:cubicBezTo>
                    <a:pt x="52" y="89"/>
                    <a:pt x="52" y="89"/>
                    <a:pt x="52" y="89"/>
                  </a:cubicBezTo>
                  <a:cubicBezTo>
                    <a:pt x="52" y="90"/>
                    <a:pt x="52" y="90"/>
                    <a:pt x="52" y="90"/>
                  </a:cubicBezTo>
                  <a:cubicBezTo>
                    <a:pt x="52" y="90"/>
                    <a:pt x="52" y="90"/>
                    <a:pt x="52" y="90"/>
                  </a:cubicBezTo>
                  <a:lnTo>
                    <a:pt x="0" y="81"/>
                  </a:lnTo>
                  <a:close/>
                </a:path>
              </a:pathLst>
            </a:cu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602" name="Google Shape;5602;p16"/>
            <p:cNvSpPr/>
            <p:nvPr/>
          </p:nvSpPr>
          <p:spPr>
            <a:xfrm>
              <a:off x="2061780" y="6297114"/>
              <a:ext cx="618970" cy="399259"/>
            </a:xfrm>
            <a:custGeom>
              <a:rect b="b" l="l" r="r" t="t"/>
              <a:pathLst>
                <a:path extrusionOk="0" h="90" w="148">
                  <a:moveTo>
                    <a:pt x="96" y="90"/>
                  </a:moveTo>
                  <a:cubicBezTo>
                    <a:pt x="96" y="90"/>
                    <a:pt x="96" y="90"/>
                    <a:pt x="96" y="90"/>
                  </a:cubicBezTo>
                  <a:cubicBezTo>
                    <a:pt x="96" y="89"/>
                    <a:pt x="96" y="89"/>
                    <a:pt x="96" y="89"/>
                  </a:cubicBezTo>
                  <a:cubicBezTo>
                    <a:pt x="96" y="89"/>
                    <a:pt x="96" y="89"/>
                    <a:pt x="96" y="89"/>
                  </a:cubicBezTo>
                  <a:cubicBezTo>
                    <a:pt x="96" y="89"/>
                    <a:pt x="96" y="89"/>
                    <a:pt x="96" y="88"/>
                  </a:cubicBezTo>
                  <a:cubicBezTo>
                    <a:pt x="96" y="88"/>
                    <a:pt x="96" y="87"/>
                    <a:pt x="96" y="86"/>
                  </a:cubicBezTo>
                  <a:cubicBezTo>
                    <a:pt x="96" y="85"/>
                    <a:pt x="96" y="83"/>
                    <a:pt x="95" y="80"/>
                  </a:cubicBezTo>
                  <a:cubicBezTo>
                    <a:pt x="95" y="78"/>
                    <a:pt x="95" y="75"/>
                    <a:pt x="94" y="72"/>
                  </a:cubicBezTo>
                  <a:cubicBezTo>
                    <a:pt x="93" y="69"/>
                    <a:pt x="92" y="66"/>
                    <a:pt x="91" y="63"/>
                  </a:cubicBezTo>
                  <a:cubicBezTo>
                    <a:pt x="89" y="60"/>
                    <a:pt x="88" y="56"/>
                    <a:pt x="86" y="53"/>
                  </a:cubicBezTo>
                  <a:cubicBezTo>
                    <a:pt x="85" y="51"/>
                    <a:pt x="84" y="50"/>
                    <a:pt x="83" y="48"/>
                  </a:cubicBezTo>
                  <a:cubicBezTo>
                    <a:pt x="81" y="46"/>
                    <a:pt x="80" y="45"/>
                    <a:pt x="79" y="43"/>
                  </a:cubicBezTo>
                  <a:cubicBezTo>
                    <a:pt x="78" y="42"/>
                    <a:pt x="78" y="41"/>
                    <a:pt x="77" y="40"/>
                  </a:cubicBezTo>
                  <a:cubicBezTo>
                    <a:pt x="75" y="38"/>
                    <a:pt x="75" y="38"/>
                    <a:pt x="75" y="38"/>
                  </a:cubicBezTo>
                  <a:cubicBezTo>
                    <a:pt x="70" y="33"/>
                    <a:pt x="70" y="33"/>
                    <a:pt x="70" y="33"/>
                  </a:cubicBezTo>
                  <a:cubicBezTo>
                    <a:pt x="67" y="30"/>
                    <a:pt x="63" y="27"/>
                    <a:pt x="59" y="25"/>
                  </a:cubicBezTo>
                  <a:cubicBezTo>
                    <a:pt x="56" y="22"/>
                    <a:pt x="52" y="20"/>
                    <a:pt x="48" y="18"/>
                  </a:cubicBezTo>
                  <a:cubicBezTo>
                    <a:pt x="44" y="16"/>
                    <a:pt x="40" y="14"/>
                    <a:pt x="36" y="12"/>
                  </a:cubicBezTo>
                  <a:cubicBezTo>
                    <a:pt x="32" y="11"/>
                    <a:pt x="28" y="10"/>
                    <a:pt x="25" y="8"/>
                  </a:cubicBezTo>
                  <a:cubicBezTo>
                    <a:pt x="23" y="8"/>
                    <a:pt x="21" y="7"/>
                    <a:pt x="20" y="7"/>
                  </a:cubicBezTo>
                  <a:cubicBezTo>
                    <a:pt x="18" y="6"/>
                    <a:pt x="16" y="6"/>
                    <a:pt x="15" y="6"/>
                  </a:cubicBezTo>
                  <a:cubicBezTo>
                    <a:pt x="12" y="5"/>
                    <a:pt x="9" y="4"/>
                    <a:pt x="7" y="4"/>
                  </a:cubicBezTo>
                  <a:cubicBezTo>
                    <a:pt x="3" y="3"/>
                    <a:pt x="0" y="3"/>
                    <a:pt x="0" y="3"/>
                  </a:cubicBezTo>
                  <a:cubicBezTo>
                    <a:pt x="0" y="3"/>
                    <a:pt x="3" y="2"/>
                    <a:pt x="7" y="2"/>
                  </a:cubicBezTo>
                  <a:cubicBezTo>
                    <a:pt x="9" y="1"/>
                    <a:pt x="12" y="1"/>
                    <a:pt x="15" y="1"/>
                  </a:cubicBezTo>
                  <a:cubicBezTo>
                    <a:pt x="17" y="1"/>
                    <a:pt x="19" y="0"/>
                    <a:pt x="20" y="0"/>
                  </a:cubicBezTo>
                  <a:cubicBezTo>
                    <a:pt x="22" y="0"/>
                    <a:pt x="24" y="0"/>
                    <a:pt x="26" y="0"/>
                  </a:cubicBezTo>
                  <a:cubicBezTo>
                    <a:pt x="30" y="0"/>
                    <a:pt x="34" y="0"/>
                    <a:pt x="39" y="0"/>
                  </a:cubicBezTo>
                  <a:cubicBezTo>
                    <a:pt x="43" y="1"/>
                    <a:pt x="48" y="1"/>
                    <a:pt x="53" y="2"/>
                  </a:cubicBezTo>
                  <a:cubicBezTo>
                    <a:pt x="58" y="2"/>
                    <a:pt x="63" y="4"/>
                    <a:pt x="68" y="5"/>
                  </a:cubicBezTo>
                  <a:cubicBezTo>
                    <a:pt x="74" y="7"/>
                    <a:pt x="79" y="9"/>
                    <a:pt x="84" y="11"/>
                  </a:cubicBezTo>
                  <a:cubicBezTo>
                    <a:pt x="92" y="15"/>
                    <a:pt x="92" y="15"/>
                    <a:pt x="92" y="15"/>
                  </a:cubicBezTo>
                  <a:cubicBezTo>
                    <a:pt x="96" y="17"/>
                    <a:pt x="96" y="17"/>
                    <a:pt x="96" y="17"/>
                  </a:cubicBezTo>
                  <a:cubicBezTo>
                    <a:pt x="97" y="17"/>
                    <a:pt x="98" y="18"/>
                    <a:pt x="99" y="19"/>
                  </a:cubicBezTo>
                  <a:cubicBezTo>
                    <a:pt x="102" y="21"/>
                    <a:pt x="104" y="22"/>
                    <a:pt x="106" y="24"/>
                  </a:cubicBezTo>
                  <a:cubicBezTo>
                    <a:pt x="109" y="26"/>
                    <a:pt x="111" y="27"/>
                    <a:pt x="113" y="29"/>
                  </a:cubicBezTo>
                  <a:cubicBezTo>
                    <a:pt x="117" y="33"/>
                    <a:pt x="121" y="37"/>
                    <a:pt x="125" y="41"/>
                  </a:cubicBezTo>
                  <a:cubicBezTo>
                    <a:pt x="128" y="45"/>
                    <a:pt x="131" y="48"/>
                    <a:pt x="134" y="52"/>
                  </a:cubicBezTo>
                  <a:cubicBezTo>
                    <a:pt x="136" y="56"/>
                    <a:pt x="138" y="60"/>
                    <a:pt x="140" y="63"/>
                  </a:cubicBezTo>
                  <a:cubicBezTo>
                    <a:pt x="142" y="66"/>
                    <a:pt x="144" y="69"/>
                    <a:pt x="145" y="72"/>
                  </a:cubicBezTo>
                  <a:cubicBezTo>
                    <a:pt x="145" y="73"/>
                    <a:pt x="146" y="75"/>
                    <a:pt x="146" y="76"/>
                  </a:cubicBezTo>
                  <a:cubicBezTo>
                    <a:pt x="147" y="77"/>
                    <a:pt x="147" y="78"/>
                    <a:pt x="147" y="79"/>
                  </a:cubicBezTo>
                  <a:cubicBezTo>
                    <a:pt x="148" y="80"/>
                    <a:pt x="148" y="80"/>
                    <a:pt x="148" y="81"/>
                  </a:cubicBezTo>
                  <a:cubicBezTo>
                    <a:pt x="148" y="81"/>
                    <a:pt x="148" y="81"/>
                    <a:pt x="148" y="81"/>
                  </a:cubicBezTo>
                  <a:lnTo>
                    <a:pt x="96" y="90"/>
                  </a:lnTo>
                  <a:close/>
                </a:path>
              </a:pathLst>
            </a:cu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603" name="Google Shape;5603;p16"/>
            <p:cNvSpPr/>
            <p:nvPr/>
          </p:nvSpPr>
          <p:spPr>
            <a:xfrm>
              <a:off x="2472852" y="5921480"/>
              <a:ext cx="222073" cy="663857"/>
            </a:xfrm>
            <a:custGeom>
              <a:rect b="b" l="l" r="r" t="t"/>
              <a:pathLst>
                <a:path extrusionOk="0" h="150" w="53">
                  <a:moveTo>
                    <a:pt x="0" y="150"/>
                  </a:moveTo>
                  <a:cubicBezTo>
                    <a:pt x="0" y="150"/>
                    <a:pt x="0" y="150"/>
                    <a:pt x="0" y="148"/>
                  </a:cubicBezTo>
                  <a:cubicBezTo>
                    <a:pt x="0" y="147"/>
                    <a:pt x="0" y="145"/>
                    <a:pt x="1" y="143"/>
                  </a:cubicBezTo>
                  <a:cubicBezTo>
                    <a:pt x="1" y="139"/>
                    <a:pt x="1" y="132"/>
                    <a:pt x="2" y="125"/>
                  </a:cubicBezTo>
                  <a:cubicBezTo>
                    <a:pt x="4" y="110"/>
                    <a:pt x="7" y="90"/>
                    <a:pt x="12" y="70"/>
                  </a:cubicBezTo>
                  <a:cubicBezTo>
                    <a:pt x="14" y="61"/>
                    <a:pt x="17" y="51"/>
                    <a:pt x="20" y="42"/>
                  </a:cubicBezTo>
                  <a:cubicBezTo>
                    <a:pt x="22" y="38"/>
                    <a:pt x="24" y="33"/>
                    <a:pt x="26" y="30"/>
                  </a:cubicBezTo>
                  <a:cubicBezTo>
                    <a:pt x="28" y="26"/>
                    <a:pt x="30" y="22"/>
                    <a:pt x="32" y="19"/>
                  </a:cubicBezTo>
                  <a:cubicBezTo>
                    <a:pt x="33" y="16"/>
                    <a:pt x="36" y="13"/>
                    <a:pt x="37" y="10"/>
                  </a:cubicBezTo>
                  <a:cubicBezTo>
                    <a:pt x="39" y="8"/>
                    <a:pt x="41" y="6"/>
                    <a:pt x="43" y="5"/>
                  </a:cubicBezTo>
                  <a:cubicBezTo>
                    <a:pt x="44" y="3"/>
                    <a:pt x="46" y="2"/>
                    <a:pt x="47" y="1"/>
                  </a:cubicBezTo>
                  <a:cubicBezTo>
                    <a:pt x="47" y="1"/>
                    <a:pt x="48" y="0"/>
                    <a:pt x="48" y="0"/>
                  </a:cubicBezTo>
                  <a:cubicBezTo>
                    <a:pt x="48" y="0"/>
                    <a:pt x="48" y="1"/>
                    <a:pt x="47" y="2"/>
                  </a:cubicBezTo>
                  <a:cubicBezTo>
                    <a:pt x="46" y="3"/>
                    <a:pt x="45" y="4"/>
                    <a:pt x="45" y="6"/>
                  </a:cubicBezTo>
                  <a:cubicBezTo>
                    <a:pt x="44" y="8"/>
                    <a:pt x="43" y="10"/>
                    <a:pt x="42" y="13"/>
                  </a:cubicBezTo>
                  <a:cubicBezTo>
                    <a:pt x="41" y="15"/>
                    <a:pt x="40" y="19"/>
                    <a:pt x="39" y="22"/>
                  </a:cubicBezTo>
                  <a:cubicBezTo>
                    <a:pt x="38" y="25"/>
                    <a:pt x="38" y="29"/>
                    <a:pt x="38" y="33"/>
                  </a:cubicBezTo>
                  <a:cubicBezTo>
                    <a:pt x="37" y="37"/>
                    <a:pt x="37" y="41"/>
                    <a:pt x="37" y="45"/>
                  </a:cubicBezTo>
                  <a:cubicBezTo>
                    <a:pt x="37" y="54"/>
                    <a:pt x="37" y="63"/>
                    <a:pt x="38" y="72"/>
                  </a:cubicBezTo>
                  <a:cubicBezTo>
                    <a:pt x="40" y="91"/>
                    <a:pt x="44" y="109"/>
                    <a:pt x="47" y="123"/>
                  </a:cubicBezTo>
                  <a:cubicBezTo>
                    <a:pt x="49" y="129"/>
                    <a:pt x="50" y="135"/>
                    <a:pt x="51" y="139"/>
                  </a:cubicBezTo>
                  <a:cubicBezTo>
                    <a:pt x="52" y="140"/>
                    <a:pt x="52" y="142"/>
                    <a:pt x="52" y="143"/>
                  </a:cubicBezTo>
                  <a:cubicBezTo>
                    <a:pt x="53" y="144"/>
                    <a:pt x="53" y="144"/>
                    <a:pt x="53" y="144"/>
                  </a:cubicBezTo>
                  <a:lnTo>
                    <a:pt x="0" y="150"/>
                  </a:lnTo>
                  <a:close/>
                </a:path>
              </a:pathLst>
            </a:cu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604" name="Google Shape;5604;p16"/>
            <p:cNvSpPr/>
            <p:nvPr/>
          </p:nvSpPr>
          <p:spPr>
            <a:xfrm>
              <a:off x="2933535" y="6160090"/>
              <a:ext cx="103949" cy="151199"/>
            </a:xfrm>
            <a:custGeom>
              <a:rect b="b" l="l" r="r" t="t"/>
              <a:pathLst>
                <a:path extrusionOk="0" h="34" w="25">
                  <a:moveTo>
                    <a:pt x="19" y="0"/>
                  </a:moveTo>
                  <a:cubicBezTo>
                    <a:pt x="15" y="0"/>
                    <a:pt x="16" y="4"/>
                    <a:pt x="13" y="4"/>
                  </a:cubicBezTo>
                  <a:cubicBezTo>
                    <a:pt x="10" y="4"/>
                    <a:pt x="11" y="0"/>
                    <a:pt x="6" y="0"/>
                  </a:cubicBezTo>
                  <a:cubicBezTo>
                    <a:pt x="2" y="0"/>
                    <a:pt x="0" y="8"/>
                    <a:pt x="13" y="34"/>
                  </a:cubicBezTo>
                  <a:cubicBezTo>
                    <a:pt x="25" y="7"/>
                    <a:pt x="24" y="0"/>
                    <a:pt x="19" y="0"/>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605" name="Google Shape;5605;p16"/>
            <p:cNvSpPr/>
            <p:nvPr/>
          </p:nvSpPr>
          <p:spPr>
            <a:xfrm>
              <a:off x="2853211" y="6169540"/>
              <a:ext cx="134661" cy="141749"/>
            </a:xfrm>
            <a:custGeom>
              <a:rect b="b" l="l" r="r" t="t"/>
              <a:pathLst>
                <a:path extrusionOk="0" h="32" w="32">
                  <a:moveTo>
                    <a:pt x="12" y="3"/>
                  </a:moveTo>
                  <a:cubicBezTo>
                    <a:pt x="9" y="6"/>
                    <a:pt x="13" y="9"/>
                    <a:pt x="11" y="11"/>
                  </a:cubicBezTo>
                  <a:cubicBezTo>
                    <a:pt x="8" y="13"/>
                    <a:pt x="6" y="9"/>
                    <a:pt x="3" y="12"/>
                  </a:cubicBezTo>
                  <a:cubicBezTo>
                    <a:pt x="0" y="16"/>
                    <a:pt x="5" y="23"/>
                    <a:pt x="32" y="32"/>
                  </a:cubicBezTo>
                  <a:cubicBezTo>
                    <a:pt x="21" y="4"/>
                    <a:pt x="15" y="0"/>
                    <a:pt x="12" y="3"/>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606" name="Google Shape;5606;p16"/>
            <p:cNvSpPr/>
            <p:nvPr/>
          </p:nvSpPr>
          <p:spPr>
            <a:xfrm>
              <a:off x="2841399" y="6256952"/>
              <a:ext cx="146474" cy="111037"/>
            </a:xfrm>
            <a:custGeom>
              <a:rect b="b" l="l" r="r" t="t"/>
              <a:pathLst>
                <a:path extrusionOk="0" h="25" w="35">
                  <a:moveTo>
                    <a:pt x="0" y="6"/>
                  </a:moveTo>
                  <a:cubicBezTo>
                    <a:pt x="0" y="10"/>
                    <a:pt x="5" y="9"/>
                    <a:pt x="5" y="12"/>
                  </a:cubicBezTo>
                  <a:cubicBezTo>
                    <a:pt x="5" y="15"/>
                    <a:pt x="0" y="14"/>
                    <a:pt x="0" y="19"/>
                  </a:cubicBezTo>
                  <a:cubicBezTo>
                    <a:pt x="1" y="23"/>
                    <a:pt x="9" y="25"/>
                    <a:pt x="35" y="12"/>
                  </a:cubicBezTo>
                  <a:cubicBezTo>
                    <a:pt x="8" y="0"/>
                    <a:pt x="1" y="1"/>
                    <a:pt x="0" y="6"/>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607" name="Google Shape;5607;p16"/>
            <p:cNvSpPr/>
            <p:nvPr/>
          </p:nvSpPr>
          <p:spPr>
            <a:xfrm>
              <a:off x="2853211" y="6311289"/>
              <a:ext cx="134661" cy="141749"/>
            </a:xfrm>
            <a:custGeom>
              <a:rect b="b" l="l" r="r" t="t"/>
              <a:pathLst>
                <a:path extrusionOk="0" h="32" w="32">
                  <a:moveTo>
                    <a:pt x="3" y="20"/>
                  </a:moveTo>
                  <a:cubicBezTo>
                    <a:pt x="6" y="23"/>
                    <a:pt x="8" y="19"/>
                    <a:pt x="11" y="21"/>
                  </a:cubicBezTo>
                  <a:cubicBezTo>
                    <a:pt x="13" y="23"/>
                    <a:pt x="9" y="26"/>
                    <a:pt x="12" y="29"/>
                  </a:cubicBezTo>
                  <a:cubicBezTo>
                    <a:pt x="15" y="32"/>
                    <a:pt x="22" y="27"/>
                    <a:pt x="32" y="0"/>
                  </a:cubicBezTo>
                  <a:cubicBezTo>
                    <a:pt x="4" y="10"/>
                    <a:pt x="0" y="17"/>
                    <a:pt x="3" y="20"/>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608" name="Google Shape;5608;p16"/>
            <p:cNvSpPr/>
            <p:nvPr/>
          </p:nvSpPr>
          <p:spPr>
            <a:xfrm>
              <a:off x="2933535" y="6311289"/>
              <a:ext cx="103949" cy="153561"/>
            </a:xfrm>
            <a:custGeom>
              <a:rect b="b" l="l" r="r" t="t"/>
              <a:pathLst>
                <a:path extrusionOk="0" h="35" w="25">
                  <a:moveTo>
                    <a:pt x="6" y="34"/>
                  </a:moveTo>
                  <a:cubicBezTo>
                    <a:pt x="11" y="35"/>
                    <a:pt x="10" y="30"/>
                    <a:pt x="13" y="30"/>
                  </a:cubicBezTo>
                  <a:cubicBezTo>
                    <a:pt x="16" y="30"/>
                    <a:pt x="15" y="35"/>
                    <a:pt x="19" y="34"/>
                  </a:cubicBezTo>
                  <a:cubicBezTo>
                    <a:pt x="24" y="34"/>
                    <a:pt x="25" y="26"/>
                    <a:pt x="13" y="0"/>
                  </a:cubicBezTo>
                  <a:cubicBezTo>
                    <a:pt x="0" y="27"/>
                    <a:pt x="2" y="34"/>
                    <a:pt x="6" y="34"/>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609" name="Google Shape;5609;p16"/>
            <p:cNvSpPr/>
            <p:nvPr/>
          </p:nvSpPr>
          <p:spPr>
            <a:xfrm>
              <a:off x="2987872" y="6311289"/>
              <a:ext cx="129936" cy="141749"/>
            </a:xfrm>
            <a:custGeom>
              <a:rect b="b" l="l" r="r" t="t"/>
              <a:pathLst>
                <a:path extrusionOk="0" h="32" w="31">
                  <a:moveTo>
                    <a:pt x="19" y="29"/>
                  </a:moveTo>
                  <a:cubicBezTo>
                    <a:pt x="23" y="26"/>
                    <a:pt x="19" y="23"/>
                    <a:pt x="21" y="21"/>
                  </a:cubicBezTo>
                  <a:cubicBezTo>
                    <a:pt x="23" y="19"/>
                    <a:pt x="26" y="23"/>
                    <a:pt x="29" y="20"/>
                  </a:cubicBezTo>
                  <a:cubicBezTo>
                    <a:pt x="31" y="17"/>
                    <a:pt x="27" y="9"/>
                    <a:pt x="0" y="0"/>
                  </a:cubicBezTo>
                  <a:cubicBezTo>
                    <a:pt x="10" y="28"/>
                    <a:pt x="16" y="32"/>
                    <a:pt x="19" y="29"/>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610" name="Google Shape;5610;p16"/>
            <p:cNvSpPr/>
            <p:nvPr/>
          </p:nvSpPr>
          <p:spPr>
            <a:xfrm>
              <a:off x="2987872" y="6256952"/>
              <a:ext cx="141749" cy="111037"/>
            </a:xfrm>
            <a:custGeom>
              <a:rect b="b" l="l" r="r" t="t"/>
              <a:pathLst>
                <a:path extrusionOk="0" h="25" w="34">
                  <a:moveTo>
                    <a:pt x="34" y="19"/>
                  </a:moveTo>
                  <a:cubicBezTo>
                    <a:pt x="34" y="14"/>
                    <a:pt x="30" y="15"/>
                    <a:pt x="30" y="12"/>
                  </a:cubicBezTo>
                  <a:cubicBezTo>
                    <a:pt x="30" y="9"/>
                    <a:pt x="34" y="10"/>
                    <a:pt x="34" y="6"/>
                  </a:cubicBezTo>
                  <a:cubicBezTo>
                    <a:pt x="34" y="1"/>
                    <a:pt x="26" y="0"/>
                    <a:pt x="0" y="12"/>
                  </a:cubicBezTo>
                  <a:cubicBezTo>
                    <a:pt x="27" y="25"/>
                    <a:pt x="34" y="23"/>
                    <a:pt x="34" y="19"/>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611" name="Google Shape;5611;p16"/>
            <p:cNvSpPr/>
            <p:nvPr/>
          </p:nvSpPr>
          <p:spPr>
            <a:xfrm>
              <a:off x="2987872" y="6169540"/>
              <a:ext cx="129936" cy="141749"/>
            </a:xfrm>
            <a:custGeom>
              <a:rect b="b" l="l" r="r" t="t"/>
              <a:pathLst>
                <a:path extrusionOk="0" h="32" w="31">
                  <a:moveTo>
                    <a:pt x="29" y="12"/>
                  </a:moveTo>
                  <a:cubicBezTo>
                    <a:pt x="26" y="9"/>
                    <a:pt x="23" y="13"/>
                    <a:pt x="21" y="11"/>
                  </a:cubicBezTo>
                  <a:cubicBezTo>
                    <a:pt x="19" y="9"/>
                    <a:pt x="23" y="6"/>
                    <a:pt x="19" y="3"/>
                  </a:cubicBezTo>
                  <a:cubicBezTo>
                    <a:pt x="16" y="0"/>
                    <a:pt x="9" y="5"/>
                    <a:pt x="0" y="32"/>
                  </a:cubicBezTo>
                  <a:cubicBezTo>
                    <a:pt x="28" y="22"/>
                    <a:pt x="31" y="16"/>
                    <a:pt x="29" y="12"/>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612" name="Google Shape;5612;p16"/>
            <p:cNvSpPr/>
            <p:nvPr/>
          </p:nvSpPr>
          <p:spPr>
            <a:xfrm>
              <a:off x="2919360" y="6240414"/>
              <a:ext cx="129936" cy="141749"/>
            </a:xfrm>
            <a:prstGeom prst="ellipse">
              <a:avLst/>
            </a:prstGeom>
            <a:solidFill>
              <a:srgbClr val="FFC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613" name="Google Shape;5613;p16"/>
            <p:cNvSpPr/>
            <p:nvPr/>
          </p:nvSpPr>
          <p:spPr>
            <a:xfrm>
              <a:off x="2564988" y="6195527"/>
              <a:ext cx="103949" cy="151199"/>
            </a:xfrm>
            <a:custGeom>
              <a:rect b="b" l="l" r="r" t="t"/>
              <a:pathLst>
                <a:path extrusionOk="0" h="34" w="25">
                  <a:moveTo>
                    <a:pt x="19" y="0"/>
                  </a:moveTo>
                  <a:cubicBezTo>
                    <a:pt x="15" y="0"/>
                    <a:pt x="16" y="4"/>
                    <a:pt x="13" y="4"/>
                  </a:cubicBezTo>
                  <a:cubicBezTo>
                    <a:pt x="10" y="4"/>
                    <a:pt x="11" y="0"/>
                    <a:pt x="6" y="0"/>
                  </a:cubicBezTo>
                  <a:cubicBezTo>
                    <a:pt x="2" y="0"/>
                    <a:pt x="0" y="8"/>
                    <a:pt x="13" y="34"/>
                  </a:cubicBezTo>
                  <a:cubicBezTo>
                    <a:pt x="25" y="7"/>
                    <a:pt x="24" y="0"/>
                    <a:pt x="19" y="0"/>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614" name="Google Shape;5614;p16"/>
            <p:cNvSpPr/>
            <p:nvPr/>
          </p:nvSpPr>
          <p:spPr>
            <a:xfrm>
              <a:off x="2484664" y="6204977"/>
              <a:ext cx="134661" cy="141749"/>
            </a:xfrm>
            <a:custGeom>
              <a:rect b="b" l="l" r="r" t="t"/>
              <a:pathLst>
                <a:path extrusionOk="0" h="32" w="32">
                  <a:moveTo>
                    <a:pt x="12" y="3"/>
                  </a:moveTo>
                  <a:cubicBezTo>
                    <a:pt x="9" y="6"/>
                    <a:pt x="13" y="9"/>
                    <a:pt x="11" y="11"/>
                  </a:cubicBezTo>
                  <a:cubicBezTo>
                    <a:pt x="8" y="13"/>
                    <a:pt x="6" y="9"/>
                    <a:pt x="3" y="12"/>
                  </a:cubicBezTo>
                  <a:cubicBezTo>
                    <a:pt x="0" y="16"/>
                    <a:pt x="5" y="23"/>
                    <a:pt x="32" y="32"/>
                  </a:cubicBezTo>
                  <a:cubicBezTo>
                    <a:pt x="21" y="4"/>
                    <a:pt x="15" y="0"/>
                    <a:pt x="12" y="3"/>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615" name="Google Shape;5615;p16"/>
            <p:cNvSpPr/>
            <p:nvPr/>
          </p:nvSpPr>
          <p:spPr>
            <a:xfrm>
              <a:off x="2472852" y="6292389"/>
              <a:ext cx="146474" cy="111037"/>
            </a:xfrm>
            <a:custGeom>
              <a:rect b="b" l="l" r="r" t="t"/>
              <a:pathLst>
                <a:path extrusionOk="0" h="25" w="35">
                  <a:moveTo>
                    <a:pt x="0" y="6"/>
                  </a:moveTo>
                  <a:cubicBezTo>
                    <a:pt x="0" y="10"/>
                    <a:pt x="5" y="9"/>
                    <a:pt x="5" y="12"/>
                  </a:cubicBezTo>
                  <a:cubicBezTo>
                    <a:pt x="5" y="15"/>
                    <a:pt x="0" y="14"/>
                    <a:pt x="0" y="19"/>
                  </a:cubicBezTo>
                  <a:cubicBezTo>
                    <a:pt x="1" y="23"/>
                    <a:pt x="9" y="25"/>
                    <a:pt x="35" y="12"/>
                  </a:cubicBezTo>
                  <a:cubicBezTo>
                    <a:pt x="8" y="0"/>
                    <a:pt x="1" y="1"/>
                    <a:pt x="0" y="6"/>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616" name="Google Shape;5616;p16"/>
            <p:cNvSpPr/>
            <p:nvPr/>
          </p:nvSpPr>
          <p:spPr>
            <a:xfrm>
              <a:off x="2484664" y="6346726"/>
              <a:ext cx="134661" cy="141749"/>
            </a:xfrm>
            <a:custGeom>
              <a:rect b="b" l="l" r="r" t="t"/>
              <a:pathLst>
                <a:path extrusionOk="0" h="32" w="32">
                  <a:moveTo>
                    <a:pt x="3" y="20"/>
                  </a:moveTo>
                  <a:cubicBezTo>
                    <a:pt x="6" y="23"/>
                    <a:pt x="8" y="19"/>
                    <a:pt x="11" y="21"/>
                  </a:cubicBezTo>
                  <a:cubicBezTo>
                    <a:pt x="13" y="23"/>
                    <a:pt x="9" y="26"/>
                    <a:pt x="12" y="29"/>
                  </a:cubicBezTo>
                  <a:cubicBezTo>
                    <a:pt x="15" y="32"/>
                    <a:pt x="22" y="27"/>
                    <a:pt x="32" y="0"/>
                  </a:cubicBezTo>
                  <a:cubicBezTo>
                    <a:pt x="4" y="10"/>
                    <a:pt x="0" y="17"/>
                    <a:pt x="3" y="20"/>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617" name="Google Shape;5617;p16"/>
            <p:cNvSpPr/>
            <p:nvPr/>
          </p:nvSpPr>
          <p:spPr>
            <a:xfrm>
              <a:off x="2564988" y="6346726"/>
              <a:ext cx="103949" cy="153561"/>
            </a:xfrm>
            <a:custGeom>
              <a:rect b="b" l="l" r="r" t="t"/>
              <a:pathLst>
                <a:path extrusionOk="0" h="35" w="25">
                  <a:moveTo>
                    <a:pt x="6" y="34"/>
                  </a:moveTo>
                  <a:cubicBezTo>
                    <a:pt x="11" y="35"/>
                    <a:pt x="10" y="30"/>
                    <a:pt x="13" y="30"/>
                  </a:cubicBezTo>
                  <a:cubicBezTo>
                    <a:pt x="16" y="30"/>
                    <a:pt x="15" y="35"/>
                    <a:pt x="19" y="34"/>
                  </a:cubicBezTo>
                  <a:cubicBezTo>
                    <a:pt x="24" y="34"/>
                    <a:pt x="25" y="26"/>
                    <a:pt x="13" y="0"/>
                  </a:cubicBezTo>
                  <a:cubicBezTo>
                    <a:pt x="0" y="27"/>
                    <a:pt x="2" y="34"/>
                    <a:pt x="6" y="34"/>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618" name="Google Shape;5618;p16"/>
            <p:cNvSpPr/>
            <p:nvPr/>
          </p:nvSpPr>
          <p:spPr>
            <a:xfrm>
              <a:off x="2619325" y="6346726"/>
              <a:ext cx="129936" cy="141749"/>
            </a:xfrm>
            <a:custGeom>
              <a:rect b="b" l="l" r="r" t="t"/>
              <a:pathLst>
                <a:path extrusionOk="0" h="32" w="31">
                  <a:moveTo>
                    <a:pt x="19" y="29"/>
                  </a:moveTo>
                  <a:cubicBezTo>
                    <a:pt x="23" y="26"/>
                    <a:pt x="19" y="23"/>
                    <a:pt x="21" y="21"/>
                  </a:cubicBezTo>
                  <a:cubicBezTo>
                    <a:pt x="23" y="19"/>
                    <a:pt x="26" y="23"/>
                    <a:pt x="29" y="20"/>
                  </a:cubicBezTo>
                  <a:cubicBezTo>
                    <a:pt x="31" y="17"/>
                    <a:pt x="27" y="9"/>
                    <a:pt x="0" y="0"/>
                  </a:cubicBezTo>
                  <a:cubicBezTo>
                    <a:pt x="10" y="28"/>
                    <a:pt x="16" y="32"/>
                    <a:pt x="19" y="29"/>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619" name="Google Shape;5619;p16"/>
            <p:cNvSpPr/>
            <p:nvPr/>
          </p:nvSpPr>
          <p:spPr>
            <a:xfrm>
              <a:off x="2619325" y="6292389"/>
              <a:ext cx="141749" cy="111037"/>
            </a:xfrm>
            <a:custGeom>
              <a:rect b="b" l="l" r="r" t="t"/>
              <a:pathLst>
                <a:path extrusionOk="0" h="25" w="34">
                  <a:moveTo>
                    <a:pt x="34" y="19"/>
                  </a:moveTo>
                  <a:cubicBezTo>
                    <a:pt x="34" y="14"/>
                    <a:pt x="30" y="15"/>
                    <a:pt x="30" y="12"/>
                  </a:cubicBezTo>
                  <a:cubicBezTo>
                    <a:pt x="30" y="9"/>
                    <a:pt x="34" y="10"/>
                    <a:pt x="34" y="6"/>
                  </a:cubicBezTo>
                  <a:cubicBezTo>
                    <a:pt x="34" y="1"/>
                    <a:pt x="26" y="0"/>
                    <a:pt x="0" y="12"/>
                  </a:cubicBezTo>
                  <a:cubicBezTo>
                    <a:pt x="27" y="25"/>
                    <a:pt x="34" y="23"/>
                    <a:pt x="34" y="19"/>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620" name="Google Shape;5620;p16"/>
            <p:cNvSpPr/>
            <p:nvPr/>
          </p:nvSpPr>
          <p:spPr>
            <a:xfrm>
              <a:off x="2619325" y="6204977"/>
              <a:ext cx="129936" cy="141749"/>
            </a:xfrm>
            <a:custGeom>
              <a:rect b="b" l="l" r="r" t="t"/>
              <a:pathLst>
                <a:path extrusionOk="0" h="32" w="31">
                  <a:moveTo>
                    <a:pt x="29" y="12"/>
                  </a:moveTo>
                  <a:cubicBezTo>
                    <a:pt x="26" y="9"/>
                    <a:pt x="23" y="13"/>
                    <a:pt x="21" y="11"/>
                  </a:cubicBezTo>
                  <a:cubicBezTo>
                    <a:pt x="19" y="9"/>
                    <a:pt x="23" y="6"/>
                    <a:pt x="19" y="3"/>
                  </a:cubicBezTo>
                  <a:cubicBezTo>
                    <a:pt x="16" y="0"/>
                    <a:pt x="9" y="5"/>
                    <a:pt x="0" y="32"/>
                  </a:cubicBezTo>
                  <a:cubicBezTo>
                    <a:pt x="28" y="22"/>
                    <a:pt x="31" y="16"/>
                    <a:pt x="29" y="12"/>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621" name="Google Shape;5621;p16"/>
            <p:cNvSpPr/>
            <p:nvPr/>
          </p:nvSpPr>
          <p:spPr>
            <a:xfrm>
              <a:off x="2550814" y="6275852"/>
              <a:ext cx="129936" cy="141749"/>
            </a:xfrm>
            <a:prstGeom prst="ellipse">
              <a:avLst/>
            </a:prstGeom>
            <a:solidFill>
              <a:srgbClr val="FFC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622" name="Google Shape;5622;p16"/>
            <p:cNvSpPr/>
            <p:nvPr/>
          </p:nvSpPr>
          <p:spPr>
            <a:xfrm>
              <a:off x="2144467" y="5857693"/>
              <a:ext cx="106312" cy="151199"/>
            </a:xfrm>
            <a:custGeom>
              <a:rect b="b" l="l" r="r" t="t"/>
              <a:pathLst>
                <a:path extrusionOk="0" h="34" w="25">
                  <a:moveTo>
                    <a:pt x="19" y="0"/>
                  </a:moveTo>
                  <a:cubicBezTo>
                    <a:pt x="15" y="0"/>
                    <a:pt x="16" y="4"/>
                    <a:pt x="13" y="4"/>
                  </a:cubicBezTo>
                  <a:cubicBezTo>
                    <a:pt x="10" y="4"/>
                    <a:pt x="11" y="0"/>
                    <a:pt x="6" y="0"/>
                  </a:cubicBezTo>
                  <a:cubicBezTo>
                    <a:pt x="2" y="0"/>
                    <a:pt x="0" y="8"/>
                    <a:pt x="13" y="34"/>
                  </a:cubicBezTo>
                  <a:cubicBezTo>
                    <a:pt x="25" y="7"/>
                    <a:pt x="24" y="0"/>
                    <a:pt x="19" y="0"/>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623" name="Google Shape;5623;p16"/>
            <p:cNvSpPr/>
            <p:nvPr/>
          </p:nvSpPr>
          <p:spPr>
            <a:xfrm>
              <a:off x="2066505" y="5867143"/>
              <a:ext cx="132299" cy="141749"/>
            </a:xfrm>
            <a:custGeom>
              <a:rect b="b" l="l" r="r" t="t"/>
              <a:pathLst>
                <a:path extrusionOk="0" h="32" w="32">
                  <a:moveTo>
                    <a:pt x="12" y="3"/>
                  </a:moveTo>
                  <a:cubicBezTo>
                    <a:pt x="9" y="6"/>
                    <a:pt x="13" y="9"/>
                    <a:pt x="11" y="11"/>
                  </a:cubicBezTo>
                  <a:cubicBezTo>
                    <a:pt x="8" y="13"/>
                    <a:pt x="6" y="9"/>
                    <a:pt x="3" y="12"/>
                  </a:cubicBezTo>
                  <a:cubicBezTo>
                    <a:pt x="0" y="16"/>
                    <a:pt x="5" y="23"/>
                    <a:pt x="32" y="32"/>
                  </a:cubicBezTo>
                  <a:cubicBezTo>
                    <a:pt x="21" y="4"/>
                    <a:pt x="15" y="0"/>
                    <a:pt x="12" y="3"/>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624" name="Google Shape;5624;p16"/>
            <p:cNvSpPr/>
            <p:nvPr/>
          </p:nvSpPr>
          <p:spPr>
            <a:xfrm>
              <a:off x="2052330" y="5956917"/>
              <a:ext cx="146474" cy="108674"/>
            </a:xfrm>
            <a:custGeom>
              <a:rect b="b" l="l" r="r" t="t"/>
              <a:pathLst>
                <a:path extrusionOk="0" h="25" w="35">
                  <a:moveTo>
                    <a:pt x="0" y="6"/>
                  </a:moveTo>
                  <a:cubicBezTo>
                    <a:pt x="0" y="10"/>
                    <a:pt x="5" y="9"/>
                    <a:pt x="5" y="12"/>
                  </a:cubicBezTo>
                  <a:cubicBezTo>
                    <a:pt x="5" y="15"/>
                    <a:pt x="0" y="14"/>
                    <a:pt x="0" y="19"/>
                  </a:cubicBezTo>
                  <a:cubicBezTo>
                    <a:pt x="1" y="23"/>
                    <a:pt x="9" y="25"/>
                    <a:pt x="35" y="12"/>
                  </a:cubicBezTo>
                  <a:cubicBezTo>
                    <a:pt x="8" y="0"/>
                    <a:pt x="1" y="1"/>
                    <a:pt x="0" y="6"/>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625" name="Google Shape;5625;p16"/>
            <p:cNvSpPr/>
            <p:nvPr/>
          </p:nvSpPr>
          <p:spPr>
            <a:xfrm>
              <a:off x="2066505" y="6008891"/>
              <a:ext cx="132299" cy="141749"/>
            </a:xfrm>
            <a:custGeom>
              <a:rect b="b" l="l" r="r" t="t"/>
              <a:pathLst>
                <a:path extrusionOk="0" h="32" w="32">
                  <a:moveTo>
                    <a:pt x="3" y="20"/>
                  </a:moveTo>
                  <a:cubicBezTo>
                    <a:pt x="6" y="23"/>
                    <a:pt x="8" y="19"/>
                    <a:pt x="11" y="21"/>
                  </a:cubicBezTo>
                  <a:cubicBezTo>
                    <a:pt x="13" y="23"/>
                    <a:pt x="9" y="26"/>
                    <a:pt x="12" y="29"/>
                  </a:cubicBezTo>
                  <a:cubicBezTo>
                    <a:pt x="15" y="32"/>
                    <a:pt x="22" y="27"/>
                    <a:pt x="32" y="0"/>
                  </a:cubicBezTo>
                  <a:cubicBezTo>
                    <a:pt x="4" y="10"/>
                    <a:pt x="0" y="17"/>
                    <a:pt x="3" y="20"/>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626" name="Google Shape;5626;p16"/>
            <p:cNvSpPr/>
            <p:nvPr/>
          </p:nvSpPr>
          <p:spPr>
            <a:xfrm>
              <a:off x="2144467" y="6008891"/>
              <a:ext cx="106312" cy="155924"/>
            </a:xfrm>
            <a:custGeom>
              <a:rect b="b" l="l" r="r" t="t"/>
              <a:pathLst>
                <a:path extrusionOk="0" h="35" w="25">
                  <a:moveTo>
                    <a:pt x="6" y="34"/>
                  </a:moveTo>
                  <a:cubicBezTo>
                    <a:pt x="11" y="35"/>
                    <a:pt x="10" y="30"/>
                    <a:pt x="13" y="30"/>
                  </a:cubicBezTo>
                  <a:cubicBezTo>
                    <a:pt x="16" y="30"/>
                    <a:pt x="15" y="35"/>
                    <a:pt x="19" y="34"/>
                  </a:cubicBezTo>
                  <a:cubicBezTo>
                    <a:pt x="24" y="34"/>
                    <a:pt x="25" y="26"/>
                    <a:pt x="13" y="0"/>
                  </a:cubicBezTo>
                  <a:cubicBezTo>
                    <a:pt x="0" y="27"/>
                    <a:pt x="2" y="34"/>
                    <a:pt x="6" y="34"/>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627" name="Google Shape;5627;p16"/>
            <p:cNvSpPr/>
            <p:nvPr/>
          </p:nvSpPr>
          <p:spPr>
            <a:xfrm>
              <a:off x="2198804" y="6008891"/>
              <a:ext cx="129936" cy="141749"/>
            </a:xfrm>
            <a:custGeom>
              <a:rect b="b" l="l" r="r" t="t"/>
              <a:pathLst>
                <a:path extrusionOk="0" h="32" w="31">
                  <a:moveTo>
                    <a:pt x="19" y="29"/>
                  </a:moveTo>
                  <a:cubicBezTo>
                    <a:pt x="23" y="26"/>
                    <a:pt x="19" y="23"/>
                    <a:pt x="21" y="21"/>
                  </a:cubicBezTo>
                  <a:cubicBezTo>
                    <a:pt x="23" y="19"/>
                    <a:pt x="26" y="23"/>
                    <a:pt x="29" y="20"/>
                  </a:cubicBezTo>
                  <a:cubicBezTo>
                    <a:pt x="31" y="17"/>
                    <a:pt x="27" y="9"/>
                    <a:pt x="0" y="0"/>
                  </a:cubicBezTo>
                  <a:cubicBezTo>
                    <a:pt x="10" y="28"/>
                    <a:pt x="16" y="32"/>
                    <a:pt x="19" y="29"/>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628" name="Google Shape;5628;p16"/>
            <p:cNvSpPr/>
            <p:nvPr/>
          </p:nvSpPr>
          <p:spPr>
            <a:xfrm>
              <a:off x="2198804" y="5956917"/>
              <a:ext cx="144111" cy="108674"/>
            </a:xfrm>
            <a:custGeom>
              <a:rect b="b" l="l" r="r" t="t"/>
              <a:pathLst>
                <a:path extrusionOk="0" h="25" w="34">
                  <a:moveTo>
                    <a:pt x="34" y="19"/>
                  </a:moveTo>
                  <a:cubicBezTo>
                    <a:pt x="34" y="14"/>
                    <a:pt x="30" y="15"/>
                    <a:pt x="30" y="12"/>
                  </a:cubicBezTo>
                  <a:cubicBezTo>
                    <a:pt x="30" y="9"/>
                    <a:pt x="34" y="10"/>
                    <a:pt x="34" y="6"/>
                  </a:cubicBezTo>
                  <a:cubicBezTo>
                    <a:pt x="34" y="1"/>
                    <a:pt x="26" y="0"/>
                    <a:pt x="0" y="12"/>
                  </a:cubicBezTo>
                  <a:cubicBezTo>
                    <a:pt x="27" y="25"/>
                    <a:pt x="34" y="23"/>
                    <a:pt x="34" y="19"/>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629" name="Google Shape;5629;p16"/>
            <p:cNvSpPr/>
            <p:nvPr/>
          </p:nvSpPr>
          <p:spPr>
            <a:xfrm>
              <a:off x="2198804" y="5867143"/>
              <a:ext cx="129936" cy="141749"/>
            </a:xfrm>
            <a:custGeom>
              <a:rect b="b" l="l" r="r" t="t"/>
              <a:pathLst>
                <a:path extrusionOk="0" h="32" w="31">
                  <a:moveTo>
                    <a:pt x="29" y="12"/>
                  </a:moveTo>
                  <a:cubicBezTo>
                    <a:pt x="26" y="9"/>
                    <a:pt x="23" y="13"/>
                    <a:pt x="21" y="11"/>
                  </a:cubicBezTo>
                  <a:cubicBezTo>
                    <a:pt x="19" y="9"/>
                    <a:pt x="23" y="6"/>
                    <a:pt x="19" y="3"/>
                  </a:cubicBezTo>
                  <a:cubicBezTo>
                    <a:pt x="16" y="0"/>
                    <a:pt x="9" y="5"/>
                    <a:pt x="0" y="32"/>
                  </a:cubicBezTo>
                  <a:cubicBezTo>
                    <a:pt x="28" y="22"/>
                    <a:pt x="31" y="16"/>
                    <a:pt x="29" y="12"/>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630" name="Google Shape;5630;p16"/>
            <p:cNvSpPr/>
            <p:nvPr/>
          </p:nvSpPr>
          <p:spPr>
            <a:xfrm>
              <a:off x="2132655" y="5938017"/>
              <a:ext cx="129936" cy="141749"/>
            </a:xfrm>
            <a:prstGeom prst="ellipse">
              <a:avLst/>
            </a:prstGeom>
            <a:solidFill>
              <a:srgbClr val="FFC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631" name="Google Shape;5631;p16"/>
            <p:cNvSpPr/>
            <p:nvPr/>
          </p:nvSpPr>
          <p:spPr>
            <a:xfrm>
              <a:off x="2078317" y="6176627"/>
              <a:ext cx="103949" cy="151199"/>
            </a:xfrm>
            <a:custGeom>
              <a:rect b="b" l="l" r="r" t="t"/>
              <a:pathLst>
                <a:path extrusionOk="0" h="34" w="25">
                  <a:moveTo>
                    <a:pt x="19" y="0"/>
                  </a:moveTo>
                  <a:cubicBezTo>
                    <a:pt x="15" y="0"/>
                    <a:pt x="16" y="4"/>
                    <a:pt x="13" y="4"/>
                  </a:cubicBezTo>
                  <a:cubicBezTo>
                    <a:pt x="10" y="4"/>
                    <a:pt x="11" y="0"/>
                    <a:pt x="6" y="0"/>
                  </a:cubicBezTo>
                  <a:cubicBezTo>
                    <a:pt x="2" y="0"/>
                    <a:pt x="0" y="8"/>
                    <a:pt x="13" y="34"/>
                  </a:cubicBezTo>
                  <a:cubicBezTo>
                    <a:pt x="25" y="7"/>
                    <a:pt x="24" y="0"/>
                    <a:pt x="19" y="0"/>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632" name="Google Shape;5632;p16"/>
            <p:cNvSpPr/>
            <p:nvPr/>
          </p:nvSpPr>
          <p:spPr>
            <a:xfrm>
              <a:off x="1997993" y="6186077"/>
              <a:ext cx="134661" cy="141749"/>
            </a:xfrm>
            <a:custGeom>
              <a:rect b="b" l="l" r="r" t="t"/>
              <a:pathLst>
                <a:path extrusionOk="0" h="32" w="32">
                  <a:moveTo>
                    <a:pt x="12" y="3"/>
                  </a:moveTo>
                  <a:cubicBezTo>
                    <a:pt x="9" y="6"/>
                    <a:pt x="13" y="9"/>
                    <a:pt x="11" y="11"/>
                  </a:cubicBezTo>
                  <a:cubicBezTo>
                    <a:pt x="8" y="13"/>
                    <a:pt x="6" y="9"/>
                    <a:pt x="3" y="12"/>
                  </a:cubicBezTo>
                  <a:cubicBezTo>
                    <a:pt x="0" y="16"/>
                    <a:pt x="5" y="23"/>
                    <a:pt x="32" y="32"/>
                  </a:cubicBezTo>
                  <a:cubicBezTo>
                    <a:pt x="21" y="4"/>
                    <a:pt x="15" y="0"/>
                    <a:pt x="12" y="3"/>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633" name="Google Shape;5633;p16"/>
            <p:cNvSpPr/>
            <p:nvPr/>
          </p:nvSpPr>
          <p:spPr>
            <a:xfrm>
              <a:off x="1986181" y="6275852"/>
              <a:ext cx="146474" cy="111037"/>
            </a:xfrm>
            <a:custGeom>
              <a:rect b="b" l="l" r="r" t="t"/>
              <a:pathLst>
                <a:path extrusionOk="0" h="25" w="35">
                  <a:moveTo>
                    <a:pt x="0" y="6"/>
                  </a:moveTo>
                  <a:cubicBezTo>
                    <a:pt x="0" y="10"/>
                    <a:pt x="5" y="9"/>
                    <a:pt x="5" y="12"/>
                  </a:cubicBezTo>
                  <a:cubicBezTo>
                    <a:pt x="5" y="15"/>
                    <a:pt x="0" y="14"/>
                    <a:pt x="0" y="19"/>
                  </a:cubicBezTo>
                  <a:cubicBezTo>
                    <a:pt x="1" y="23"/>
                    <a:pt x="9" y="25"/>
                    <a:pt x="35" y="12"/>
                  </a:cubicBezTo>
                  <a:cubicBezTo>
                    <a:pt x="8" y="0"/>
                    <a:pt x="1" y="1"/>
                    <a:pt x="0" y="6"/>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634" name="Google Shape;5634;p16"/>
            <p:cNvSpPr/>
            <p:nvPr/>
          </p:nvSpPr>
          <p:spPr>
            <a:xfrm>
              <a:off x="1997993" y="6327826"/>
              <a:ext cx="134661" cy="141749"/>
            </a:xfrm>
            <a:custGeom>
              <a:rect b="b" l="l" r="r" t="t"/>
              <a:pathLst>
                <a:path extrusionOk="0" h="32" w="32">
                  <a:moveTo>
                    <a:pt x="3" y="20"/>
                  </a:moveTo>
                  <a:cubicBezTo>
                    <a:pt x="6" y="23"/>
                    <a:pt x="8" y="19"/>
                    <a:pt x="11" y="21"/>
                  </a:cubicBezTo>
                  <a:cubicBezTo>
                    <a:pt x="13" y="23"/>
                    <a:pt x="9" y="26"/>
                    <a:pt x="12" y="29"/>
                  </a:cubicBezTo>
                  <a:cubicBezTo>
                    <a:pt x="15" y="32"/>
                    <a:pt x="22" y="27"/>
                    <a:pt x="32" y="0"/>
                  </a:cubicBezTo>
                  <a:cubicBezTo>
                    <a:pt x="4" y="10"/>
                    <a:pt x="0" y="17"/>
                    <a:pt x="3" y="20"/>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635" name="Google Shape;5635;p16"/>
            <p:cNvSpPr/>
            <p:nvPr/>
          </p:nvSpPr>
          <p:spPr>
            <a:xfrm>
              <a:off x="2078317" y="6327826"/>
              <a:ext cx="103949" cy="155924"/>
            </a:xfrm>
            <a:custGeom>
              <a:rect b="b" l="l" r="r" t="t"/>
              <a:pathLst>
                <a:path extrusionOk="0" h="35" w="25">
                  <a:moveTo>
                    <a:pt x="6" y="34"/>
                  </a:moveTo>
                  <a:cubicBezTo>
                    <a:pt x="11" y="35"/>
                    <a:pt x="10" y="30"/>
                    <a:pt x="13" y="30"/>
                  </a:cubicBezTo>
                  <a:cubicBezTo>
                    <a:pt x="16" y="30"/>
                    <a:pt x="15" y="35"/>
                    <a:pt x="19" y="34"/>
                  </a:cubicBezTo>
                  <a:cubicBezTo>
                    <a:pt x="24" y="34"/>
                    <a:pt x="25" y="26"/>
                    <a:pt x="13" y="0"/>
                  </a:cubicBezTo>
                  <a:cubicBezTo>
                    <a:pt x="0" y="27"/>
                    <a:pt x="2" y="34"/>
                    <a:pt x="6" y="34"/>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636" name="Google Shape;5636;p16"/>
            <p:cNvSpPr/>
            <p:nvPr/>
          </p:nvSpPr>
          <p:spPr>
            <a:xfrm>
              <a:off x="2132655" y="6327826"/>
              <a:ext cx="129936" cy="141749"/>
            </a:xfrm>
            <a:custGeom>
              <a:rect b="b" l="l" r="r" t="t"/>
              <a:pathLst>
                <a:path extrusionOk="0" h="32" w="31">
                  <a:moveTo>
                    <a:pt x="19" y="29"/>
                  </a:moveTo>
                  <a:cubicBezTo>
                    <a:pt x="23" y="26"/>
                    <a:pt x="19" y="23"/>
                    <a:pt x="21" y="21"/>
                  </a:cubicBezTo>
                  <a:cubicBezTo>
                    <a:pt x="23" y="19"/>
                    <a:pt x="26" y="23"/>
                    <a:pt x="29" y="20"/>
                  </a:cubicBezTo>
                  <a:cubicBezTo>
                    <a:pt x="31" y="17"/>
                    <a:pt x="27" y="9"/>
                    <a:pt x="0" y="0"/>
                  </a:cubicBezTo>
                  <a:cubicBezTo>
                    <a:pt x="10" y="28"/>
                    <a:pt x="16" y="32"/>
                    <a:pt x="19" y="29"/>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637" name="Google Shape;5637;p16"/>
            <p:cNvSpPr/>
            <p:nvPr/>
          </p:nvSpPr>
          <p:spPr>
            <a:xfrm>
              <a:off x="2132655" y="6275852"/>
              <a:ext cx="141749" cy="111037"/>
            </a:xfrm>
            <a:custGeom>
              <a:rect b="b" l="l" r="r" t="t"/>
              <a:pathLst>
                <a:path extrusionOk="0" h="25" w="34">
                  <a:moveTo>
                    <a:pt x="34" y="19"/>
                  </a:moveTo>
                  <a:cubicBezTo>
                    <a:pt x="34" y="14"/>
                    <a:pt x="30" y="15"/>
                    <a:pt x="30" y="12"/>
                  </a:cubicBezTo>
                  <a:cubicBezTo>
                    <a:pt x="30" y="9"/>
                    <a:pt x="34" y="10"/>
                    <a:pt x="34" y="6"/>
                  </a:cubicBezTo>
                  <a:cubicBezTo>
                    <a:pt x="34" y="1"/>
                    <a:pt x="26" y="0"/>
                    <a:pt x="0" y="12"/>
                  </a:cubicBezTo>
                  <a:cubicBezTo>
                    <a:pt x="27" y="25"/>
                    <a:pt x="34" y="23"/>
                    <a:pt x="34" y="19"/>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638" name="Google Shape;5638;p16"/>
            <p:cNvSpPr/>
            <p:nvPr/>
          </p:nvSpPr>
          <p:spPr>
            <a:xfrm>
              <a:off x="2132655" y="6186077"/>
              <a:ext cx="129936" cy="141749"/>
            </a:xfrm>
            <a:custGeom>
              <a:rect b="b" l="l" r="r" t="t"/>
              <a:pathLst>
                <a:path extrusionOk="0" h="32" w="31">
                  <a:moveTo>
                    <a:pt x="29" y="12"/>
                  </a:moveTo>
                  <a:cubicBezTo>
                    <a:pt x="26" y="9"/>
                    <a:pt x="23" y="13"/>
                    <a:pt x="21" y="11"/>
                  </a:cubicBezTo>
                  <a:cubicBezTo>
                    <a:pt x="19" y="9"/>
                    <a:pt x="23" y="6"/>
                    <a:pt x="19" y="3"/>
                  </a:cubicBezTo>
                  <a:cubicBezTo>
                    <a:pt x="16" y="0"/>
                    <a:pt x="9" y="5"/>
                    <a:pt x="0" y="32"/>
                  </a:cubicBezTo>
                  <a:cubicBezTo>
                    <a:pt x="28" y="22"/>
                    <a:pt x="31" y="16"/>
                    <a:pt x="29" y="12"/>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639" name="Google Shape;5639;p16"/>
            <p:cNvSpPr/>
            <p:nvPr/>
          </p:nvSpPr>
          <p:spPr>
            <a:xfrm>
              <a:off x="2066505" y="6256952"/>
              <a:ext cx="129936" cy="141749"/>
            </a:xfrm>
            <a:prstGeom prst="ellipse">
              <a:avLst/>
            </a:prstGeom>
            <a:solidFill>
              <a:srgbClr val="FFC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640" name="Google Shape;5640;p16"/>
            <p:cNvSpPr/>
            <p:nvPr/>
          </p:nvSpPr>
          <p:spPr>
            <a:xfrm>
              <a:off x="2950073" y="5893130"/>
              <a:ext cx="103949" cy="151199"/>
            </a:xfrm>
            <a:custGeom>
              <a:rect b="b" l="l" r="r" t="t"/>
              <a:pathLst>
                <a:path extrusionOk="0" h="34" w="25">
                  <a:moveTo>
                    <a:pt x="19" y="0"/>
                  </a:moveTo>
                  <a:cubicBezTo>
                    <a:pt x="15" y="0"/>
                    <a:pt x="16" y="4"/>
                    <a:pt x="13" y="4"/>
                  </a:cubicBezTo>
                  <a:cubicBezTo>
                    <a:pt x="10" y="4"/>
                    <a:pt x="11" y="0"/>
                    <a:pt x="6" y="0"/>
                  </a:cubicBezTo>
                  <a:cubicBezTo>
                    <a:pt x="2" y="0"/>
                    <a:pt x="0" y="8"/>
                    <a:pt x="13" y="34"/>
                  </a:cubicBezTo>
                  <a:cubicBezTo>
                    <a:pt x="25" y="7"/>
                    <a:pt x="24" y="0"/>
                    <a:pt x="19" y="0"/>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641" name="Google Shape;5641;p16"/>
            <p:cNvSpPr/>
            <p:nvPr/>
          </p:nvSpPr>
          <p:spPr>
            <a:xfrm>
              <a:off x="2869748" y="5902580"/>
              <a:ext cx="134661" cy="141749"/>
            </a:xfrm>
            <a:custGeom>
              <a:rect b="b" l="l" r="r" t="t"/>
              <a:pathLst>
                <a:path extrusionOk="0" h="32" w="32">
                  <a:moveTo>
                    <a:pt x="12" y="3"/>
                  </a:moveTo>
                  <a:cubicBezTo>
                    <a:pt x="9" y="6"/>
                    <a:pt x="13" y="9"/>
                    <a:pt x="11" y="11"/>
                  </a:cubicBezTo>
                  <a:cubicBezTo>
                    <a:pt x="8" y="13"/>
                    <a:pt x="6" y="9"/>
                    <a:pt x="3" y="12"/>
                  </a:cubicBezTo>
                  <a:cubicBezTo>
                    <a:pt x="0" y="16"/>
                    <a:pt x="5" y="23"/>
                    <a:pt x="32" y="32"/>
                  </a:cubicBezTo>
                  <a:cubicBezTo>
                    <a:pt x="21" y="4"/>
                    <a:pt x="15" y="0"/>
                    <a:pt x="12" y="3"/>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642" name="Google Shape;5642;p16"/>
            <p:cNvSpPr/>
            <p:nvPr/>
          </p:nvSpPr>
          <p:spPr>
            <a:xfrm>
              <a:off x="2857936" y="5992354"/>
              <a:ext cx="146474" cy="108674"/>
            </a:xfrm>
            <a:custGeom>
              <a:rect b="b" l="l" r="r" t="t"/>
              <a:pathLst>
                <a:path extrusionOk="0" h="25" w="35">
                  <a:moveTo>
                    <a:pt x="0" y="6"/>
                  </a:moveTo>
                  <a:cubicBezTo>
                    <a:pt x="0" y="10"/>
                    <a:pt x="5" y="9"/>
                    <a:pt x="5" y="12"/>
                  </a:cubicBezTo>
                  <a:cubicBezTo>
                    <a:pt x="5" y="15"/>
                    <a:pt x="0" y="14"/>
                    <a:pt x="0" y="19"/>
                  </a:cubicBezTo>
                  <a:cubicBezTo>
                    <a:pt x="1" y="23"/>
                    <a:pt x="9" y="25"/>
                    <a:pt x="35" y="12"/>
                  </a:cubicBezTo>
                  <a:cubicBezTo>
                    <a:pt x="8" y="0"/>
                    <a:pt x="1" y="1"/>
                    <a:pt x="0" y="6"/>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643" name="Google Shape;5643;p16"/>
            <p:cNvSpPr/>
            <p:nvPr/>
          </p:nvSpPr>
          <p:spPr>
            <a:xfrm>
              <a:off x="2869748" y="6044329"/>
              <a:ext cx="134661" cy="141749"/>
            </a:xfrm>
            <a:custGeom>
              <a:rect b="b" l="l" r="r" t="t"/>
              <a:pathLst>
                <a:path extrusionOk="0" h="32" w="32">
                  <a:moveTo>
                    <a:pt x="3" y="20"/>
                  </a:moveTo>
                  <a:cubicBezTo>
                    <a:pt x="6" y="23"/>
                    <a:pt x="8" y="19"/>
                    <a:pt x="11" y="21"/>
                  </a:cubicBezTo>
                  <a:cubicBezTo>
                    <a:pt x="13" y="23"/>
                    <a:pt x="9" y="26"/>
                    <a:pt x="12" y="29"/>
                  </a:cubicBezTo>
                  <a:cubicBezTo>
                    <a:pt x="15" y="32"/>
                    <a:pt x="22" y="27"/>
                    <a:pt x="32" y="0"/>
                  </a:cubicBezTo>
                  <a:cubicBezTo>
                    <a:pt x="4" y="10"/>
                    <a:pt x="0" y="17"/>
                    <a:pt x="3" y="20"/>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644" name="Google Shape;5644;p16"/>
            <p:cNvSpPr/>
            <p:nvPr/>
          </p:nvSpPr>
          <p:spPr>
            <a:xfrm>
              <a:off x="2950073" y="6044329"/>
              <a:ext cx="103949" cy="155924"/>
            </a:xfrm>
            <a:custGeom>
              <a:rect b="b" l="l" r="r" t="t"/>
              <a:pathLst>
                <a:path extrusionOk="0" h="35" w="25">
                  <a:moveTo>
                    <a:pt x="6" y="34"/>
                  </a:moveTo>
                  <a:cubicBezTo>
                    <a:pt x="11" y="35"/>
                    <a:pt x="10" y="30"/>
                    <a:pt x="13" y="30"/>
                  </a:cubicBezTo>
                  <a:cubicBezTo>
                    <a:pt x="16" y="30"/>
                    <a:pt x="15" y="35"/>
                    <a:pt x="19" y="34"/>
                  </a:cubicBezTo>
                  <a:cubicBezTo>
                    <a:pt x="24" y="34"/>
                    <a:pt x="25" y="26"/>
                    <a:pt x="13" y="0"/>
                  </a:cubicBezTo>
                  <a:cubicBezTo>
                    <a:pt x="0" y="27"/>
                    <a:pt x="2" y="34"/>
                    <a:pt x="6" y="34"/>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645" name="Google Shape;5645;p16"/>
            <p:cNvSpPr/>
            <p:nvPr/>
          </p:nvSpPr>
          <p:spPr>
            <a:xfrm>
              <a:off x="3004410" y="6044329"/>
              <a:ext cx="129936" cy="141749"/>
            </a:xfrm>
            <a:custGeom>
              <a:rect b="b" l="l" r="r" t="t"/>
              <a:pathLst>
                <a:path extrusionOk="0" h="32" w="31">
                  <a:moveTo>
                    <a:pt x="19" y="29"/>
                  </a:moveTo>
                  <a:cubicBezTo>
                    <a:pt x="23" y="26"/>
                    <a:pt x="19" y="23"/>
                    <a:pt x="21" y="21"/>
                  </a:cubicBezTo>
                  <a:cubicBezTo>
                    <a:pt x="23" y="19"/>
                    <a:pt x="26" y="23"/>
                    <a:pt x="29" y="20"/>
                  </a:cubicBezTo>
                  <a:cubicBezTo>
                    <a:pt x="31" y="17"/>
                    <a:pt x="27" y="9"/>
                    <a:pt x="0" y="0"/>
                  </a:cubicBezTo>
                  <a:cubicBezTo>
                    <a:pt x="10" y="28"/>
                    <a:pt x="16" y="32"/>
                    <a:pt x="19" y="29"/>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646" name="Google Shape;5646;p16"/>
            <p:cNvSpPr/>
            <p:nvPr/>
          </p:nvSpPr>
          <p:spPr>
            <a:xfrm>
              <a:off x="3004410" y="5992354"/>
              <a:ext cx="141749" cy="108674"/>
            </a:xfrm>
            <a:custGeom>
              <a:rect b="b" l="l" r="r" t="t"/>
              <a:pathLst>
                <a:path extrusionOk="0" h="25" w="34">
                  <a:moveTo>
                    <a:pt x="34" y="19"/>
                  </a:moveTo>
                  <a:cubicBezTo>
                    <a:pt x="34" y="14"/>
                    <a:pt x="30" y="15"/>
                    <a:pt x="30" y="12"/>
                  </a:cubicBezTo>
                  <a:cubicBezTo>
                    <a:pt x="30" y="9"/>
                    <a:pt x="34" y="10"/>
                    <a:pt x="34" y="6"/>
                  </a:cubicBezTo>
                  <a:cubicBezTo>
                    <a:pt x="34" y="1"/>
                    <a:pt x="26" y="0"/>
                    <a:pt x="0" y="12"/>
                  </a:cubicBezTo>
                  <a:cubicBezTo>
                    <a:pt x="27" y="25"/>
                    <a:pt x="34" y="23"/>
                    <a:pt x="34" y="19"/>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647" name="Google Shape;5647;p16"/>
            <p:cNvSpPr/>
            <p:nvPr/>
          </p:nvSpPr>
          <p:spPr>
            <a:xfrm>
              <a:off x="3004410" y="5902580"/>
              <a:ext cx="129936" cy="141749"/>
            </a:xfrm>
            <a:custGeom>
              <a:rect b="b" l="l" r="r" t="t"/>
              <a:pathLst>
                <a:path extrusionOk="0" h="32" w="31">
                  <a:moveTo>
                    <a:pt x="29" y="12"/>
                  </a:moveTo>
                  <a:cubicBezTo>
                    <a:pt x="26" y="9"/>
                    <a:pt x="23" y="13"/>
                    <a:pt x="21" y="11"/>
                  </a:cubicBezTo>
                  <a:cubicBezTo>
                    <a:pt x="19" y="9"/>
                    <a:pt x="23" y="6"/>
                    <a:pt x="19" y="3"/>
                  </a:cubicBezTo>
                  <a:cubicBezTo>
                    <a:pt x="16" y="0"/>
                    <a:pt x="9" y="5"/>
                    <a:pt x="0" y="32"/>
                  </a:cubicBezTo>
                  <a:cubicBezTo>
                    <a:pt x="28" y="22"/>
                    <a:pt x="31" y="16"/>
                    <a:pt x="29" y="12"/>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648" name="Google Shape;5648;p16"/>
            <p:cNvSpPr/>
            <p:nvPr/>
          </p:nvSpPr>
          <p:spPr>
            <a:xfrm>
              <a:off x="2935898" y="5973454"/>
              <a:ext cx="129936" cy="141749"/>
            </a:xfrm>
            <a:prstGeom prst="ellipse">
              <a:avLst/>
            </a:prstGeom>
            <a:solidFill>
              <a:srgbClr val="FFC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649" name="Google Shape;5649;p16"/>
            <p:cNvSpPr/>
            <p:nvPr/>
          </p:nvSpPr>
          <p:spPr>
            <a:xfrm>
              <a:off x="2564988" y="5734844"/>
              <a:ext cx="103949" cy="151199"/>
            </a:xfrm>
            <a:custGeom>
              <a:rect b="b" l="l" r="r" t="t"/>
              <a:pathLst>
                <a:path extrusionOk="0" h="34" w="25">
                  <a:moveTo>
                    <a:pt x="19" y="0"/>
                  </a:moveTo>
                  <a:cubicBezTo>
                    <a:pt x="15" y="0"/>
                    <a:pt x="16" y="4"/>
                    <a:pt x="13" y="4"/>
                  </a:cubicBezTo>
                  <a:cubicBezTo>
                    <a:pt x="10" y="4"/>
                    <a:pt x="11" y="0"/>
                    <a:pt x="6" y="0"/>
                  </a:cubicBezTo>
                  <a:cubicBezTo>
                    <a:pt x="2" y="0"/>
                    <a:pt x="0" y="8"/>
                    <a:pt x="13" y="34"/>
                  </a:cubicBezTo>
                  <a:cubicBezTo>
                    <a:pt x="25" y="7"/>
                    <a:pt x="24" y="0"/>
                    <a:pt x="19" y="0"/>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650" name="Google Shape;5650;p16"/>
            <p:cNvSpPr/>
            <p:nvPr/>
          </p:nvSpPr>
          <p:spPr>
            <a:xfrm>
              <a:off x="2484664" y="5741931"/>
              <a:ext cx="134661" cy="144111"/>
            </a:xfrm>
            <a:custGeom>
              <a:rect b="b" l="l" r="r" t="t"/>
              <a:pathLst>
                <a:path extrusionOk="0" h="32" w="32">
                  <a:moveTo>
                    <a:pt x="12" y="3"/>
                  </a:moveTo>
                  <a:cubicBezTo>
                    <a:pt x="9" y="6"/>
                    <a:pt x="13" y="9"/>
                    <a:pt x="11" y="11"/>
                  </a:cubicBezTo>
                  <a:cubicBezTo>
                    <a:pt x="8" y="13"/>
                    <a:pt x="6" y="9"/>
                    <a:pt x="3" y="12"/>
                  </a:cubicBezTo>
                  <a:cubicBezTo>
                    <a:pt x="0" y="16"/>
                    <a:pt x="5" y="23"/>
                    <a:pt x="32" y="32"/>
                  </a:cubicBezTo>
                  <a:cubicBezTo>
                    <a:pt x="21" y="4"/>
                    <a:pt x="15" y="0"/>
                    <a:pt x="12" y="3"/>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651" name="Google Shape;5651;p16"/>
            <p:cNvSpPr/>
            <p:nvPr/>
          </p:nvSpPr>
          <p:spPr>
            <a:xfrm>
              <a:off x="2472852" y="5831705"/>
              <a:ext cx="146474" cy="111037"/>
            </a:xfrm>
            <a:custGeom>
              <a:rect b="b" l="l" r="r" t="t"/>
              <a:pathLst>
                <a:path extrusionOk="0" h="25" w="35">
                  <a:moveTo>
                    <a:pt x="0" y="6"/>
                  </a:moveTo>
                  <a:cubicBezTo>
                    <a:pt x="0" y="10"/>
                    <a:pt x="5" y="9"/>
                    <a:pt x="5" y="12"/>
                  </a:cubicBezTo>
                  <a:cubicBezTo>
                    <a:pt x="5" y="15"/>
                    <a:pt x="0" y="14"/>
                    <a:pt x="0" y="19"/>
                  </a:cubicBezTo>
                  <a:cubicBezTo>
                    <a:pt x="1" y="23"/>
                    <a:pt x="9" y="25"/>
                    <a:pt x="35" y="12"/>
                  </a:cubicBezTo>
                  <a:cubicBezTo>
                    <a:pt x="8" y="0"/>
                    <a:pt x="1" y="1"/>
                    <a:pt x="0" y="6"/>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652" name="Google Shape;5652;p16"/>
            <p:cNvSpPr/>
            <p:nvPr/>
          </p:nvSpPr>
          <p:spPr>
            <a:xfrm>
              <a:off x="2484664" y="5886042"/>
              <a:ext cx="134661" cy="141749"/>
            </a:xfrm>
            <a:custGeom>
              <a:rect b="b" l="l" r="r" t="t"/>
              <a:pathLst>
                <a:path extrusionOk="0" h="32" w="32">
                  <a:moveTo>
                    <a:pt x="3" y="20"/>
                  </a:moveTo>
                  <a:cubicBezTo>
                    <a:pt x="6" y="23"/>
                    <a:pt x="8" y="19"/>
                    <a:pt x="11" y="21"/>
                  </a:cubicBezTo>
                  <a:cubicBezTo>
                    <a:pt x="13" y="23"/>
                    <a:pt x="9" y="26"/>
                    <a:pt x="12" y="29"/>
                  </a:cubicBezTo>
                  <a:cubicBezTo>
                    <a:pt x="15" y="32"/>
                    <a:pt x="22" y="27"/>
                    <a:pt x="32" y="0"/>
                  </a:cubicBezTo>
                  <a:cubicBezTo>
                    <a:pt x="4" y="10"/>
                    <a:pt x="0" y="17"/>
                    <a:pt x="3" y="20"/>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653" name="Google Shape;5653;p16"/>
            <p:cNvSpPr/>
            <p:nvPr/>
          </p:nvSpPr>
          <p:spPr>
            <a:xfrm>
              <a:off x="2564988" y="5886042"/>
              <a:ext cx="103949" cy="153561"/>
            </a:xfrm>
            <a:custGeom>
              <a:rect b="b" l="l" r="r" t="t"/>
              <a:pathLst>
                <a:path extrusionOk="0" h="35" w="25">
                  <a:moveTo>
                    <a:pt x="6" y="34"/>
                  </a:moveTo>
                  <a:cubicBezTo>
                    <a:pt x="11" y="35"/>
                    <a:pt x="10" y="30"/>
                    <a:pt x="13" y="30"/>
                  </a:cubicBezTo>
                  <a:cubicBezTo>
                    <a:pt x="16" y="30"/>
                    <a:pt x="15" y="35"/>
                    <a:pt x="19" y="34"/>
                  </a:cubicBezTo>
                  <a:cubicBezTo>
                    <a:pt x="24" y="34"/>
                    <a:pt x="25" y="26"/>
                    <a:pt x="13" y="0"/>
                  </a:cubicBezTo>
                  <a:cubicBezTo>
                    <a:pt x="0" y="27"/>
                    <a:pt x="2" y="34"/>
                    <a:pt x="6" y="34"/>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654" name="Google Shape;5654;p16"/>
            <p:cNvSpPr/>
            <p:nvPr/>
          </p:nvSpPr>
          <p:spPr>
            <a:xfrm>
              <a:off x="2619325" y="5886042"/>
              <a:ext cx="129936" cy="141749"/>
            </a:xfrm>
            <a:custGeom>
              <a:rect b="b" l="l" r="r" t="t"/>
              <a:pathLst>
                <a:path extrusionOk="0" h="32" w="31">
                  <a:moveTo>
                    <a:pt x="19" y="29"/>
                  </a:moveTo>
                  <a:cubicBezTo>
                    <a:pt x="23" y="26"/>
                    <a:pt x="19" y="23"/>
                    <a:pt x="21" y="21"/>
                  </a:cubicBezTo>
                  <a:cubicBezTo>
                    <a:pt x="23" y="19"/>
                    <a:pt x="26" y="23"/>
                    <a:pt x="29" y="20"/>
                  </a:cubicBezTo>
                  <a:cubicBezTo>
                    <a:pt x="31" y="17"/>
                    <a:pt x="27" y="9"/>
                    <a:pt x="0" y="0"/>
                  </a:cubicBezTo>
                  <a:cubicBezTo>
                    <a:pt x="10" y="28"/>
                    <a:pt x="16" y="32"/>
                    <a:pt x="19" y="29"/>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655" name="Google Shape;5655;p16"/>
            <p:cNvSpPr/>
            <p:nvPr/>
          </p:nvSpPr>
          <p:spPr>
            <a:xfrm>
              <a:off x="2619325" y="5831705"/>
              <a:ext cx="141749" cy="111037"/>
            </a:xfrm>
            <a:custGeom>
              <a:rect b="b" l="l" r="r" t="t"/>
              <a:pathLst>
                <a:path extrusionOk="0" h="25" w="34">
                  <a:moveTo>
                    <a:pt x="34" y="19"/>
                  </a:moveTo>
                  <a:cubicBezTo>
                    <a:pt x="34" y="14"/>
                    <a:pt x="30" y="15"/>
                    <a:pt x="30" y="12"/>
                  </a:cubicBezTo>
                  <a:cubicBezTo>
                    <a:pt x="30" y="9"/>
                    <a:pt x="34" y="10"/>
                    <a:pt x="34" y="6"/>
                  </a:cubicBezTo>
                  <a:cubicBezTo>
                    <a:pt x="34" y="1"/>
                    <a:pt x="26" y="0"/>
                    <a:pt x="0" y="12"/>
                  </a:cubicBezTo>
                  <a:cubicBezTo>
                    <a:pt x="27" y="25"/>
                    <a:pt x="34" y="23"/>
                    <a:pt x="34" y="19"/>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656" name="Google Shape;5656;p16"/>
            <p:cNvSpPr/>
            <p:nvPr/>
          </p:nvSpPr>
          <p:spPr>
            <a:xfrm>
              <a:off x="2619325" y="5741931"/>
              <a:ext cx="129936" cy="144111"/>
            </a:xfrm>
            <a:custGeom>
              <a:rect b="b" l="l" r="r" t="t"/>
              <a:pathLst>
                <a:path extrusionOk="0" h="32" w="31">
                  <a:moveTo>
                    <a:pt x="29" y="12"/>
                  </a:moveTo>
                  <a:cubicBezTo>
                    <a:pt x="26" y="9"/>
                    <a:pt x="23" y="13"/>
                    <a:pt x="21" y="11"/>
                  </a:cubicBezTo>
                  <a:cubicBezTo>
                    <a:pt x="19" y="9"/>
                    <a:pt x="23" y="6"/>
                    <a:pt x="19" y="3"/>
                  </a:cubicBezTo>
                  <a:cubicBezTo>
                    <a:pt x="16" y="0"/>
                    <a:pt x="9" y="5"/>
                    <a:pt x="0" y="32"/>
                  </a:cubicBezTo>
                  <a:cubicBezTo>
                    <a:pt x="28" y="22"/>
                    <a:pt x="31" y="16"/>
                    <a:pt x="29" y="12"/>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657" name="Google Shape;5657;p16"/>
            <p:cNvSpPr/>
            <p:nvPr/>
          </p:nvSpPr>
          <p:spPr>
            <a:xfrm>
              <a:off x="2550814" y="5812806"/>
              <a:ext cx="129936" cy="144111"/>
            </a:xfrm>
            <a:prstGeom prst="ellipse">
              <a:avLst/>
            </a:prstGeom>
            <a:solidFill>
              <a:srgbClr val="FFC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658" name="Google Shape;5658;p16"/>
            <p:cNvSpPr/>
            <p:nvPr/>
          </p:nvSpPr>
          <p:spPr>
            <a:xfrm>
              <a:off x="299371" y="6093940"/>
              <a:ext cx="489033" cy="562270"/>
            </a:xfrm>
            <a:custGeom>
              <a:rect b="b" l="l" r="r" t="t"/>
              <a:pathLst>
                <a:path extrusionOk="0" h="127" w="117">
                  <a:moveTo>
                    <a:pt x="0" y="124"/>
                  </a:moveTo>
                  <a:cubicBezTo>
                    <a:pt x="0" y="124"/>
                    <a:pt x="0" y="123"/>
                    <a:pt x="1" y="122"/>
                  </a:cubicBezTo>
                  <a:cubicBezTo>
                    <a:pt x="1" y="120"/>
                    <a:pt x="1" y="118"/>
                    <a:pt x="2" y="116"/>
                  </a:cubicBezTo>
                  <a:cubicBezTo>
                    <a:pt x="3" y="111"/>
                    <a:pt x="6" y="104"/>
                    <a:pt x="9" y="95"/>
                  </a:cubicBezTo>
                  <a:cubicBezTo>
                    <a:pt x="12" y="87"/>
                    <a:pt x="16" y="78"/>
                    <a:pt x="21" y="69"/>
                  </a:cubicBezTo>
                  <a:cubicBezTo>
                    <a:pt x="24" y="64"/>
                    <a:pt x="27" y="59"/>
                    <a:pt x="30" y="54"/>
                  </a:cubicBezTo>
                  <a:cubicBezTo>
                    <a:pt x="33" y="50"/>
                    <a:pt x="36" y="45"/>
                    <a:pt x="40" y="41"/>
                  </a:cubicBezTo>
                  <a:cubicBezTo>
                    <a:pt x="44" y="36"/>
                    <a:pt x="48" y="32"/>
                    <a:pt x="52" y="29"/>
                  </a:cubicBezTo>
                  <a:cubicBezTo>
                    <a:pt x="56" y="25"/>
                    <a:pt x="61" y="21"/>
                    <a:pt x="65" y="18"/>
                  </a:cubicBezTo>
                  <a:cubicBezTo>
                    <a:pt x="67" y="17"/>
                    <a:pt x="70" y="16"/>
                    <a:pt x="72" y="14"/>
                  </a:cubicBezTo>
                  <a:cubicBezTo>
                    <a:pt x="74" y="13"/>
                    <a:pt x="76" y="12"/>
                    <a:pt x="78" y="11"/>
                  </a:cubicBezTo>
                  <a:cubicBezTo>
                    <a:pt x="83" y="9"/>
                    <a:pt x="87" y="7"/>
                    <a:pt x="91" y="6"/>
                  </a:cubicBezTo>
                  <a:cubicBezTo>
                    <a:pt x="94" y="4"/>
                    <a:pt x="98" y="3"/>
                    <a:pt x="101" y="3"/>
                  </a:cubicBezTo>
                  <a:cubicBezTo>
                    <a:pt x="105" y="2"/>
                    <a:pt x="107" y="1"/>
                    <a:pt x="110" y="1"/>
                  </a:cubicBezTo>
                  <a:cubicBezTo>
                    <a:pt x="114" y="0"/>
                    <a:pt x="117" y="0"/>
                    <a:pt x="117" y="0"/>
                  </a:cubicBezTo>
                  <a:cubicBezTo>
                    <a:pt x="117" y="0"/>
                    <a:pt x="114" y="1"/>
                    <a:pt x="110" y="3"/>
                  </a:cubicBezTo>
                  <a:cubicBezTo>
                    <a:pt x="108" y="4"/>
                    <a:pt x="105" y="5"/>
                    <a:pt x="103" y="6"/>
                  </a:cubicBezTo>
                  <a:cubicBezTo>
                    <a:pt x="100" y="8"/>
                    <a:pt x="97" y="9"/>
                    <a:pt x="93" y="12"/>
                  </a:cubicBezTo>
                  <a:cubicBezTo>
                    <a:pt x="90" y="14"/>
                    <a:pt x="87" y="16"/>
                    <a:pt x="84" y="19"/>
                  </a:cubicBezTo>
                  <a:cubicBezTo>
                    <a:pt x="82" y="21"/>
                    <a:pt x="80" y="22"/>
                    <a:pt x="79" y="24"/>
                  </a:cubicBezTo>
                  <a:cubicBezTo>
                    <a:pt x="77" y="25"/>
                    <a:pt x="75" y="27"/>
                    <a:pt x="74" y="29"/>
                  </a:cubicBezTo>
                  <a:cubicBezTo>
                    <a:pt x="71" y="32"/>
                    <a:pt x="68" y="36"/>
                    <a:pt x="65" y="40"/>
                  </a:cubicBezTo>
                  <a:cubicBezTo>
                    <a:pt x="63" y="44"/>
                    <a:pt x="60" y="48"/>
                    <a:pt x="58" y="53"/>
                  </a:cubicBezTo>
                  <a:cubicBezTo>
                    <a:pt x="49" y="70"/>
                    <a:pt x="45" y="90"/>
                    <a:pt x="44" y="104"/>
                  </a:cubicBezTo>
                  <a:cubicBezTo>
                    <a:pt x="43" y="111"/>
                    <a:pt x="43" y="117"/>
                    <a:pt x="43" y="122"/>
                  </a:cubicBezTo>
                  <a:cubicBezTo>
                    <a:pt x="43" y="124"/>
                    <a:pt x="43" y="125"/>
                    <a:pt x="43" y="126"/>
                  </a:cubicBezTo>
                  <a:cubicBezTo>
                    <a:pt x="43" y="127"/>
                    <a:pt x="43" y="127"/>
                    <a:pt x="43" y="127"/>
                  </a:cubicBezTo>
                  <a:cubicBezTo>
                    <a:pt x="43" y="127"/>
                    <a:pt x="43" y="127"/>
                    <a:pt x="43" y="127"/>
                  </a:cubicBezTo>
                  <a:lnTo>
                    <a:pt x="0" y="124"/>
                  </a:lnTo>
                  <a:close/>
                </a:path>
              </a:pathLst>
            </a:cu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659" name="Google Shape;5659;p16"/>
            <p:cNvSpPr/>
            <p:nvPr/>
          </p:nvSpPr>
          <p:spPr>
            <a:xfrm>
              <a:off x="34773" y="6093940"/>
              <a:ext cx="486671" cy="562270"/>
            </a:xfrm>
            <a:custGeom>
              <a:rect b="b" l="l" r="r" t="t"/>
              <a:pathLst>
                <a:path extrusionOk="0" h="127" w="116">
                  <a:moveTo>
                    <a:pt x="74" y="127"/>
                  </a:moveTo>
                  <a:cubicBezTo>
                    <a:pt x="74" y="127"/>
                    <a:pt x="74" y="127"/>
                    <a:pt x="74" y="127"/>
                  </a:cubicBezTo>
                  <a:cubicBezTo>
                    <a:pt x="74" y="127"/>
                    <a:pt x="74" y="127"/>
                    <a:pt x="74" y="126"/>
                  </a:cubicBezTo>
                  <a:cubicBezTo>
                    <a:pt x="74" y="125"/>
                    <a:pt x="74" y="124"/>
                    <a:pt x="74" y="122"/>
                  </a:cubicBezTo>
                  <a:cubicBezTo>
                    <a:pt x="74" y="117"/>
                    <a:pt x="74" y="111"/>
                    <a:pt x="73" y="104"/>
                  </a:cubicBezTo>
                  <a:cubicBezTo>
                    <a:pt x="72" y="90"/>
                    <a:pt x="67" y="70"/>
                    <a:pt x="59" y="53"/>
                  </a:cubicBezTo>
                  <a:cubicBezTo>
                    <a:pt x="57" y="48"/>
                    <a:pt x="54" y="44"/>
                    <a:pt x="51" y="40"/>
                  </a:cubicBezTo>
                  <a:cubicBezTo>
                    <a:pt x="49" y="36"/>
                    <a:pt x="46" y="32"/>
                    <a:pt x="43" y="29"/>
                  </a:cubicBezTo>
                  <a:cubicBezTo>
                    <a:pt x="41" y="27"/>
                    <a:pt x="39" y="25"/>
                    <a:pt x="38" y="24"/>
                  </a:cubicBezTo>
                  <a:cubicBezTo>
                    <a:pt x="36" y="22"/>
                    <a:pt x="35" y="21"/>
                    <a:pt x="33" y="19"/>
                  </a:cubicBezTo>
                  <a:cubicBezTo>
                    <a:pt x="30" y="16"/>
                    <a:pt x="26" y="14"/>
                    <a:pt x="23" y="12"/>
                  </a:cubicBezTo>
                  <a:cubicBezTo>
                    <a:pt x="20" y="9"/>
                    <a:pt x="17" y="8"/>
                    <a:pt x="14" y="6"/>
                  </a:cubicBezTo>
                  <a:cubicBezTo>
                    <a:pt x="11" y="5"/>
                    <a:pt x="9" y="4"/>
                    <a:pt x="7" y="3"/>
                  </a:cubicBezTo>
                  <a:cubicBezTo>
                    <a:pt x="2" y="1"/>
                    <a:pt x="0" y="0"/>
                    <a:pt x="0" y="0"/>
                  </a:cubicBezTo>
                  <a:cubicBezTo>
                    <a:pt x="0" y="0"/>
                    <a:pt x="2" y="0"/>
                    <a:pt x="7" y="1"/>
                  </a:cubicBezTo>
                  <a:cubicBezTo>
                    <a:pt x="9" y="1"/>
                    <a:pt x="12" y="2"/>
                    <a:pt x="15" y="3"/>
                  </a:cubicBezTo>
                  <a:cubicBezTo>
                    <a:pt x="19" y="3"/>
                    <a:pt x="22" y="4"/>
                    <a:pt x="26" y="6"/>
                  </a:cubicBezTo>
                  <a:cubicBezTo>
                    <a:pt x="30" y="7"/>
                    <a:pt x="34" y="9"/>
                    <a:pt x="38" y="11"/>
                  </a:cubicBezTo>
                  <a:cubicBezTo>
                    <a:pt x="41" y="12"/>
                    <a:pt x="43" y="13"/>
                    <a:pt x="45" y="14"/>
                  </a:cubicBezTo>
                  <a:cubicBezTo>
                    <a:pt x="47" y="16"/>
                    <a:pt x="49" y="17"/>
                    <a:pt x="52" y="18"/>
                  </a:cubicBezTo>
                  <a:cubicBezTo>
                    <a:pt x="56" y="21"/>
                    <a:pt x="60" y="25"/>
                    <a:pt x="64" y="29"/>
                  </a:cubicBezTo>
                  <a:cubicBezTo>
                    <a:pt x="69" y="32"/>
                    <a:pt x="73" y="36"/>
                    <a:pt x="76" y="41"/>
                  </a:cubicBezTo>
                  <a:cubicBezTo>
                    <a:pt x="80" y="45"/>
                    <a:pt x="84" y="50"/>
                    <a:pt x="87" y="54"/>
                  </a:cubicBezTo>
                  <a:cubicBezTo>
                    <a:pt x="90" y="59"/>
                    <a:pt x="93" y="64"/>
                    <a:pt x="96" y="69"/>
                  </a:cubicBezTo>
                  <a:cubicBezTo>
                    <a:pt x="101" y="78"/>
                    <a:pt x="105" y="87"/>
                    <a:pt x="108" y="95"/>
                  </a:cubicBezTo>
                  <a:cubicBezTo>
                    <a:pt x="111" y="104"/>
                    <a:pt x="113" y="111"/>
                    <a:pt x="114" y="116"/>
                  </a:cubicBezTo>
                  <a:cubicBezTo>
                    <a:pt x="115" y="118"/>
                    <a:pt x="116" y="120"/>
                    <a:pt x="116" y="122"/>
                  </a:cubicBezTo>
                  <a:cubicBezTo>
                    <a:pt x="116" y="123"/>
                    <a:pt x="116" y="124"/>
                    <a:pt x="116" y="124"/>
                  </a:cubicBezTo>
                  <a:lnTo>
                    <a:pt x="74" y="127"/>
                  </a:lnTo>
                  <a:close/>
                </a:path>
              </a:pathLst>
            </a:cu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660" name="Google Shape;5660;p16"/>
            <p:cNvSpPr/>
            <p:nvPr/>
          </p:nvSpPr>
          <p:spPr>
            <a:xfrm>
              <a:off x="320633" y="6337275"/>
              <a:ext cx="500846" cy="323660"/>
            </a:xfrm>
            <a:custGeom>
              <a:rect b="b" l="l" r="r" t="t"/>
              <a:pathLst>
                <a:path extrusionOk="0" h="73" w="120">
                  <a:moveTo>
                    <a:pt x="0" y="65"/>
                  </a:moveTo>
                  <a:cubicBezTo>
                    <a:pt x="1" y="65"/>
                    <a:pt x="1" y="65"/>
                    <a:pt x="1" y="65"/>
                  </a:cubicBezTo>
                  <a:cubicBezTo>
                    <a:pt x="1" y="65"/>
                    <a:pt x="1" y="64"/>
                    <a:pt x="1" y="64"/>
                  </a:cubicBezTo>
                  <a:cubicBezTo>
                    <a:pt x="1" y="63"/>
                    <a:pt x="2" y="62"/>
                    <a:pt x="2" y="61"/>
                  </a:cubicBezTo>
                  <a:cubicBezTo>
                    <a:pt x="2" y="60"/>
                    <a:pt x="3" y="59"/>
                    <a:pt x="3" y="58"/>
                  </a:cubicBezTo>
                  <a:cubicBezTo>
                    <a:pt x="4" y="56"/>
                    <a:pt x="5" y="53"/>
                    <a:pt x="7" y="51"/>
                  </a:cubicBezTo>
                  <a:cubicBezTo>
                    <a:pt x="8" y="48"/>
                    <a:pt x="10" y="45"/>
                    <a:pt x="12" y="42"/>
                  </a:cubicBezTo>
                  <a:cubicBezTo>
                    <a:pt x="14" y="39"/>
                    <a:pt x="17" y="36"/>
                    <a:pt x="19" y="33"/>
                  </a:cubicBezTo>
                  <a:cubicBezTo>
                    <a:pt x="22" y="30"/>
                    <a:pt x="25" y="26"/>
                    <a:pt x="29" y="23"/>
                  </a:cubicBezTo>
                  <a:cubicBezTo>
                    <a:pt x="31" y="22"/>
                    <a:pt x="32" y="21"/>
                    <a:pt x="34" y="19"/>
                  </a:cubicBezTo>
                  <a:cubicBezTo>
                    <a:pt x="36" y="18"/>
                    <a:pt x="38" y="17"/>
                    <a:pt x="40" y="15"/>
                  </a:cubicBezTo>
                  <a:cubicBezTo>
                    <a:pt x="42" y="14"/>
                    <a:pt x="44" y="13"/>
                    <a:pt x="46" y="12"/>
                  </a:cubicBezTo>
                  <a:cubicBezTo>
                    <a:pt x="52" y="9"/>
                    <a:pt x="52" y="9"/>
                    <a:pt x="52" y="9"/>
                  </a:cubicBezTo>
                  <a:cubicBezTo>
                    <a:pt x="56" y="7"/>
                    <a:pt x="60" y="5"/>
                    <a:pt x="65" y="4"/>
                  </a:cubicBezTo>
                  <a:cubicBezTo>
                    <a:pt x="69" y="3"/>
                    <a:pt x="73" y="2"/>
                    <a:pt x="77" y="1"/>
                  </a:cubicBezTo>
                  <a:cubicBezTo>
                    <a:pt x="81" y="1"/>
                    <a:pt x="85" y="0"/>
                    <a:pt x="89" y="0"/>
                  </a:cubicBezTo>
                  <a:cubicBezTo>
                    <a:pt x="92" y="0"/>
                    <a:pt x="96" y="0"/>
                    <a:pt x="99" y="0"/>
                  </a:cubicBezTo>
                  <a:cubicBezTo>
                    <a:pt x="101" y="0"/>
                    <a:pt x="102" y="0"/>
                    <a:pt x="103" y="0"/>
                  </a:cubicBezTo>
                  <a:cubicBezTo>
                    <a:pt x="105" y="0"/>
                    <a:pt x="106" y="0"/>
                    <a:pt x="107" y="1"/>
                  </a:cubicBezTo>
                  <a:cubicBezTo>
                    <a:pt x="110" y="1"/>
                    <a:pt x="112" y="1"/>
                    <a:pt x="114" y="1"/>
                  </a:cubicBezTo>
                  <a:cubicBezTo>
                    <a:pt x="117" y="2"/>
                    <a:pt x="120" y="2"/>
                    <a:pt x="120" y="2"/>
                  </a:cubicBezTo>
                  <a:cubicBezTo>
                    <a:pt x="120" y="2"/>
                    <a:pt x="117" y="2"/>
                    <a:pt x="114" y="3"/>
                  </a:cubicBezTo>
                  <a:cubicBezTo>
                    <a:pt x="112" y="4"/>
                    <a:pt x="110" y="4"/>
                    <a:pt x="108" y="5"/>
                  </a:cubicBezTo>
                  <a:cubicBezTo>
                    <a:pt x="107" y="5"/>
                    <a:pt x="105" y="5"/>
                    <a:pt x="104" y="5"/>
                  </a:cubicBezTo>
                  <a:cubicBezTo>
                    <a:pt x="103" y="6"/>
                    <a:pt x="101" y="6"/>
                    <a:pt x="100" y="7"/>
                  </a:cubicBezTo>
                  <a:cubicBezTo>
                    <a:pt x="97" y="8"/>
                    <a:pt x="94" y="9"/>
                    <a:pt x="91" y="10"/>
                  </a:cubicBezTo>
                  <a:cubicBezTo>
                    <a:pt x="88" y="11"/>
                    <a:pt x="85" y="13"/>
                    <a:pt x="81" y="14"/>
                  </a:cubicBezTo>
                  <a:cubicBezTo>
                    <a:pt x="78" y="16"/>
                    <a:pt x="75" y="18"/>
                    <a:pt x="72" y="20"/>
                  </a:cubicBezTo>
                  <a:cubicBezTo>
                    <a:pt x="69" y="22"/>
                    <a:pt x="66" y="24"/>
                    <a:pt x="63" y="27"/>
                  </a:cubicBezTo>
                  <a:cubicBezTo>
                    <a:pt x="60" y="31"/>
                    <a:pt x="60" y="31"/>
                    <a:pt x="60" y="31"/>
                  </a:cubicBezTo>
                  <a:cubicBezTo>
                    <a:pt x="58" y="32"/>
                    <a:pt x="57" y="33"/>
                    <a:pt x="56" y="34"/>
                  </a:cubicBezTo>
                  <a:cubicBezTo>
                    <a:pt x="55" y="36"/>
                    <a:pt x="54" y="37"/>
                    <a:pt x="53" y="38"/>
                  </a:cubicBezTo>
                  <a:cubicBezTo>
                    <a:pt x="52" y="40"/>
                    <a:pt x="52" y="41"/>
                    <a:pt x="51" y="43"/>
                  </a:cubicBezTo>
                  <a:cubicBezTo>
                    <a:pt x="49" y="45"/>
                    <a:pt x="48" y="48"/>
                    <a:pt x="47" y="51"/>
                  </a:cubicBezTo>
                  <a:cubicBezTo>
                    <a:pt x="46" y="53"/>
                    <a:pt x="45" y="56"/>
                    <a:pt x="44" y="58"/>
                  </a:cubicBezTo>
                  <a:cubicBezTo>
                    <a:pt x="44" y="61"/>
                    <a:pt x="43" y="63"/>
                    <a:pt x="43" y="65"/>
                  </a:cubicBezTo>
                  <a:cubicBezTo>
                    <a:pt x="43" y="67"/>
                    <a:pt x="43" y="68"/>
                    <a:pt x="42" y="69"/>
                  </a:cubicBezTo>
                  <a:cubicBezTo>
                    <a:pt x="42" y="70"/>
                    <a:pt x="42" y="71"/>
                    <a:pt x="42" y="71"/>
                  </a:cubicBezTo>
                  <a:cubicBezTo>
                    <a:pt x="42" y="71"/>
                    <a:pt x="43" y="72"/>
                    <a:pt x="43" y="72"/>
                  </a:cubicBezTo>
                  <a:cubicBezTo>
                    <a:pt x="44" y="72"/>
                    <a:pt x="44" y="72"/>
                    <a:pt x="44" y="72"/>
                  </a:cubicBezTo>
                  <a:cubicBezTo>
                    <a:pt x="44" y="72"/>
                    <a:pt x="44" y="72"/>
                    <a:pt x="44" y="72"/>
                  </a:cubicBezTo>
                  <a:cubicBezTo>
                    <a:pt x="43" y="73"/>
                    <a:pt x="43" y="73"/>
                    <a:pt x="43" y="73"/>
                  </a:cubicBezTo>
                  <a:lnTo>
                    <a:pt x="0" y="65"/>
                  </a:lnTo>
                  <a:close/>
                </a:path>
              </a:pathLst>
            </a:cu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661" name="Google Shape;5661;p16"/>
            <p:cNvSpPr/>
            <p:nvPr/>
          </p:nvSpPr>
          <p:spPr>
            <a:xfrm>
              <a:off x="-14839" y="6337275"/>
              <a:ext cx="498483" cy="323660"/>
            </a:xfrm>
            <a:custGeom>
              <a:rect b="b" l="l" r="r" t="t"/>
              <a:pathLst>
                <a:path extrusionOk="0" h="73" w="119">
                  <a:moveTo>
                    <a:pt x="77" y="73"/>
                  </a:moveTo>
                  <a:cubicBezTo>
                    <a:pt x="76" y="72"/>
                    <a:pt x="76" y="72"/>
                    <a:pt x="76" y="72"/>
                  </a:cubicBezTo>
                  <a:cubicBezTo>
                    <a:pt x="76" y="72"/>
                    <a:pt x="76" y="72"/>
                    <a:pt x="76" y="72"/>
                  </a:cubicBezTo>
                  <a:cubicBezTo>
                    <a:pt x="77" y="72"/>
                    <a:pt x="77" y="72"/>
                    <a:pt x="77" y="72"/>
                  </a:cubicBezTo>
                  <a:cubicBezTo>
                    <a:pt x="77" y="72"/>
                    <a:pt x="77" y="71"/>
                    <a:pt x="77" y="71"/>
                  </a:cubicBezTo>
                  <a:cubicBezTo>
                    <a:pt x="77" y="71"/>
                    <a:pt x="77" y="70"/>
                    <a:pt x="77" y="69"/>
                  </a:cubicBezTo>
                  <a:cubicBezTo>
                    <a:pt x="77" y="68"/>
                    <a:pt x="77" y="67"/>
                    <a:pt x="77" y="65"/>
                  </a:cubicBezTo>
                  <a:cubicBezTo>
                    <a:pt x="76" y="63"/>
                    <a:pt x="76" y="61"/>
                    <a:pt x="75" y="58"/>
                  </a:cubicBezTo>
                  <a:cubicBezTo>
                    <a:pt x="75" y="56"/>
                    <a:pt x="74" y="53"/>
                    <a:pt x="73" y="51"/>
                  </a:cubicBezTo>
                  <a:cubicBezTo>
                    <a:pt x="72" y="48"/>
                    <a:pt x="71" y="45"/>
                    <a:pt x="69" y="43"/>
                  </a:cubicBezTo>
                  <a:cubicBezTo>
                    <a:pt x="68" y="41"/>
                    <a:pt x="67" y="40"/>
                    <a:pt x="67" y="38"/>
                  </a:cubicBezTo>
                  <a:cubicBezTo>
                    <a:pt x="66" y="37"/>
                    <a:pt x="65" y="36"/>
                    <a:pt x="63" y="34"/>
                  </a:cubicBezTo>
                  <a:cubicBezTo>
                    <a:pt x="63" y="33"/>
                    <a:pt x="61" y="32"/>
                    <a:pt x="60" y="31"/>
                  </a:cubicBezTo>
                  <a:cubicBezTo>
                    <a:pt x="56" y="27"/>
                    <a:pt x="56" y="27"/>
                    <a:pt x="56" y="27"/>
                  </a:cubicBezTo>
                  <a:cubicBezTo>
                    <a:pt x="54" y="24"/>
                    <a:pt x="51" y="22"/>
                    <a:pt x="48" y="20"/>
                  </a:cubicBezTo>
                  <a:cubicBezTo>
                    <a:pt x="45" y="18"/>
                    <a:pt x="42" y="16"/>
                    <a:pt x="39" y="14"/>
                  </a:cubicBezTo>
                  <a:cubicBezTo>
                    <a:pt x="35" y="13"/>
                    <a:pt x="32" y="11"/>
                    <a:pt x="29" y="10"/>
                  </a:cubicBezTo>
                  <a:cubicBezTo>
                    <a:pt x="26" y="9"/>
                    <a:pt x="23" y="8"/>
                    <a:pt x="20" y="7"/>
                  </a:cubicBezTo>
                  <a:cubicBezTo>
                    <a:pt x="19" y="6"/>
                    <a:pt x="17" y="6"/>
                    <a:pt x="16" y="5"/>
                  </a:cubicBezTo>
                  <a:cubicBezTo>
                    <a:pt x="15" y="5"/>
                    <a:pt x="13" y="5"/>
                    <a:pt x="12" y="5"/>
                  </a:cubicBezTo>
                  <a:cubicBezTo>
                    <a:pt x="10" y="4"/>
                    <a:pt x="8" y="4"/>
                    <a:pt x="6" y="3"/>
                  </a:cubicBezTo>
                  <a:cubicBezTo>
                    <a:pt x="2" y="2"/>
                    <a:pt x="0" y="2"/>
                    <a:pt x="0" y="2"/>
                  </a:cubicBezTo>
                  <a:cubicBezTo>
                    <a:pt x="0" y="2"/>
                    <a:pt x="2" y="2"/>
                    <a:pt x="6" y="1"/>
                  </a:cubicBezTo>
                  <a:cubicBezTo>
                    <a:pt x="8" y="1"/>
                    <a:pt x="10" y="1"/>
                    <a:pt x="12" y="1"/>
                  </a:cubicBezTo>
                  <a:cubicBezTo>
                    <a:pt x="14" y="0"/>
                    <a:pt x="15" y="0"/>
                    <a:pt x="16" y="0"/>
                  </a:cubicBezTo>
                  <a:cubicBezTo>
                    <a:pt x="18" y="0"/>
                    <a:pt x="19" y="0"/>
                    <a:pt x="21" y="0"/>
                  </a:cubicBezTo>
                  <a:cubicBezTo>
                    <a:pt x="24" y="0"/>
                    <a:pt x="27" y="0"/>
                    <a:pt x="31" y="0"/>
                  </a:cubicBezTo>
                  <a:cubicBezTo>
                    <a:pt x="35" y="0"/>
                    <a:pt x="39" y="1"/>
                    <a:pt x="43" y="1"/>
                  </a:cubicBezTo>
                  <a:cubicBezTo>
                    <a:pt x="47" y="2"/>
                    <a:pt x="51" y="3"/>
                    <a:pt x="55" y="4"/>
                  </a:cubicBezTo>
                  <a:cubicBezTo>
                    <a:pt x="59" y="5"/>
                    <a:pt x="64" y="7"/>
                    <a:pt x="68" y="9"/>
                  </a:cubicBezTo>
                  <a:cubicBezTo>
                    <a:pt x="74" y="12"/>
                    <a:pt x="74" y="12"/>
                    <a:pt x="74" y="12"/>
                  </a:cubicBezTo>
                  <a:cubicBezTo>
                    <a:pt x="76" y="13"/>
                    <a:pt x="78" y="14"/>
                    <a:pt x="80" y="15"/>
                  </a:cubicBezTo>
                  <a:cubicBezTo>
                    <a:pt x="82" y="17"/>
                    <a:pt x="84" y="18"/>
                    <a:pt x="86" y="19"/>
                  </a:cubicBezTo>
                  <a:cubicBezTo>
                    <a:pt x="88" y="21"/>
                    <a:pt x="89" y="22"/>
                    <a:pt x="91" y="23"/>
                  </a:cubicBezTo>
                  <a:cubicBezTo>
                    <a:pt x="95" y="26"/>
                    <a:pt x="97" y="30"/>
                    <a:pt x="100" y="33"/>
                  </a:cubicBezTo>
                  <a:cubicBezTo>
                    <a:pt x="103" y="36"/>
                    <a:pt x="106" y="39"/>
                    <a:pt x="108" y="42"/>
                  </a:cubicBezTo>
                  <a:cubicBezTo>
                    <a:pt x="110" y="45"/>
                    <a:pt x="112" y="48"/>
                    <a:pt x="113" y="51"/>
                  </a:cubicBezTo>
                  <a:cubicBezTo>
                    <a:pt x="115" y="53"/>
                    <a:pt x="116" y="56"/>
                    <a:pt x="117" y="58"/>
                  </a:cubicBezTo>
                  <a:cubicBezTo>
                    <a:pt x="117" y="59"/>
                    <a:pt x="117" y="60"/>
                    <a:pt x="118" y="61"/>
                  </a:cubicBezTo>
                  <a:cubicBezTo>
                    <a:pt x="118" y="62"/>
                    <a:pt x="118" y="63"/>
                    <a:pt x="119" y="64"/>
                  </a:cubicBezTo>
                  <a:cubicBezTo>
                    <a:pt x="119" y="64"/>
                    <a:pt x="119" y="65"/>
                    <a:pt x="119" y="65"/>
                  </a:cubicBezTo>
                  <a:cubicBezTo>
                    <a:pt x="119" y="65"/>
                    <a:pt x="119" y="65"/>
                    <a:pt x="119" y="65"/>
                  </a:cubicBezTo>
                  <a:lnTo>
                    <a:pt x="77" y="73"/>
                  </a:lnTo>
                  <a:close/>
                </a:path>
              </a:pathLst>
            </a:cu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662" name="Google Shape;5662;p16"/>
            <p:cNvSpPr/>
            <p:nvPr/>
          </p:nvSpPr>
          <p:spPr>
            <a:xfrm>
              <a:off x="315908" y="6034878"/>
              <a:ext cx="174824" cy="536283"/>
            </a:xfrm>
            <a:custGeom>
              <a:rect b="b" l="l" r="r" t="t"/>
              <a:pathLst>
                <a:path extrusionOk="0" h="121" w="42">
                  <a:moveTo>
                    <a:pt x="0" y="121"/>
                  </a:moveTo>
                  <a:cubicBezTo>
                    <a:pt x="0" y="121"/>
                    <a:pt x="0" y="120"/>
                    <a:pt x="0" y="119"/>
                  </a:cubicBezTo>
                  <a:cubicBezTo>
                    <a:pt x="0" y="118"/>
                    <a:pt x="0" y="117"/>
                    <a:pt x="0" y="115"/>
                  </a:cubicBezTo>
                  <a:cubicBezTo>
                    <a:pt x="1" y="111"/>
                    <a:pt x="1" y="106"/>
                    <a:pt x="2" y="100"/>
                  </a:cubicBezTo>
                  <a:cubicBezTo>
                    <a:pt x="3" y="88"/>
                    <a:pt x="5" y="72"/>
                    <a:pt x="9" y="56"/>
                  </a:cubicBezTo>
                  <a:cubicBezTo>
                    <a:pt x="11" y="48"/>
                    <a:pt x="14" y="41"/>
                    <a:pt x="16" y="33"/>
                  </a:cubicBezTo>
                  <a:cubicBezTo>
                    <a:pt x="19" y="26"/>
                    <a:pt x="22" y="20"/>
                    <a:pt x="25" y="15"/>
                  </a:cubicBezTo>
                  <a:cubicBezTo>
                    <a:pt x="27" y="12"/>
                    <a:pt x="29" y="10"/>
                    <a:pt x="30" y="8"/>
                  </a:cubicBezTo>
                  <a:cubicBezTo>
                    <a:pt x="32" y="6"/>
                    <a:pt x="33" y="4"/>
                    <a:pt x="34" y="3"/>
                  </a:cubicBezTo>
                  <a:cubicBezTo>
                    <a:pt x="36" y="2"/>
                    <a:pt x="37" y="1"/>
                    <a:pt x="37" y="1"/>
                  </a:cubicBezTo>
                  <a:cubicBezTo>
                    <a:pt x="38" y="0"/>
                    <a:pt x="39" y="0"/>
                    <a:pt x="39" y="0"/>
                  </a:cubicBezTo>
                  <a:cubicBezTo>
                    <a:pt x="39" y="0"/>
                    <a:pt x="38" y="0"/>
                    <a:pt x="38" y="1"/>
                  </a:cubicBezTo>
                  <a:cubicBezTo>
                    <a:pt x="37" y="2"/>
                    <a:pt x="37" y="3"/>
                    <a:pt x="36" y="4"/>
                  </a:cubicBezTo>
                  <a:cubicBezTo>
                    <a:pt x="35" y="6"/>
                    <a:pt x="34" y="8"/>
                    <a:pt x="34" y="10"/>
                  </a:cubicBezTo>
                  <a:cubicBezTo>
                    <a:pt x="33" y="12"/>
                    <a:pt x="32" y="14"/>
                    <a:pt x="31" y="17"/>
                  </a:cubicBezTo>
                  <a:cubicBezTo>
                    <a:pt x="30" y="23"/>
                    <a:pt x="30" y="29"/>
                    <a:pt x="30" y="36"/>
                  </a:cubicBezTo>
                  <a:cubicBezTo>
                    <a:pt x="29" y="43"/>
                    <a:pt x="30" y="50"/>
                    <a:pt x="31" y="58"/>
                  </a:cubicBezTo>
                  <a:cubicBezTo>
                    <a:pt x="32" y="73"/>
                    <a:pt x="35" y="87"/>
                    <a:pt x="38" y="98"/>
                  </a:cubicBezTo>
                  <a:cubicBezTo>
                    <a:pt x="39" y="104"/>
                    <a:pt x="40" y="108"/>
                    <a:pt x="41" y="111"/>
                  </a:cubicBezTo>
                  <a:cubicBezTo>
                    <a:pt x="42" y="113"/>
                    <a:pt x="42" y="114"/>
                    <a:pt x="42" y="115"/>
                  </a:cubicBezTo>
                  <a:cubicBezTo>
                    <a:pt x="42" y="115"/>
                    <a:pt x="42" y="116"/>
                    <a:pt x="42" y="116"/>
                  </a:cubicBezTo>
                  <a:lnTo>
                    <a:pt x="0" y="121"/>
                  </a:lnTo>
                  <a:close/>
                </a:path>
              </a:pathLst>
            </a:cu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663" name="Google Shape;5663;p16"/>
            <p:cNvSpPr/>
            <p:nvPr/>
          </p:nvSpPr>
          <p:spPr>
            <a:xfrm>
              <a:off x="696267" y="6247501"/>
              <a:ext cx="352010" cy="403984"/>
            </a:xfrm>
            <a:custGeom>
              <a:rect b="b" l="l" r="r" t="t"/>
              <a:pathLst>
                <a:path extrusionOk="0" h="91" w="84">
                  <a:moveTo>
                    <a:pt x="0" y="89"/>
                  </a:moveTo>
                  <a:cubicBezTo>
                    <a:pt x="0" y="89"/>
                    <a:pt x="1" y="88"/>
                    <a:pt x="1" y="87"/>
                  </a:cubicBezTo>
                  <a:cubicBezTo>
                    <a:pt x="1" y="86"/>
                    <a:pt x="1" y="85"/>
                    <a:pt x="2" y="83"/>
                  </a:cubicBezTo>
                  <a:cubicBezTo>
                    <a:pt x="3" y="79"/>
                    <a:pt x="4" y="74"/>
                    <a:pt x="6" y="68"/>
                  </a:cubicBezTo>
                  <a:cubicBezTo>
                    <a:pt x="11" y="57"/>
                    <a:pt x="18" y="41"/>
                    <a:pt x="29" y="29"/>
                  </a:cubicBezTo>
                  <a:cubicBezTo>
                    <a:pt x="32" y="26"/>
                    <a:pt x="35" y="23"/>
                    <a:pt x="38" y="20"/>
                  </a:cubicBezTo>
                  <a:cubicBezTo>
                    <a:pt x="41" y="17"/>
                    <a:pt x="44" y="15"/>
                    <a:pt x="47" y="13"/>
                  </a:cubicBezTo>
                  <a:cubicBezTo>
                    <a:pt x="49" y="12"/>
                    <a:pt x="50" y="11"/>
                    <a:pt x="52" y="10"/>
                  </a:cubicBezTo>
                  <a:cubicBezTo>
                    <a:pt x="53" y="9"/>
                    <a:pt x="55" y="8"/>
                    <a:pt x="57" y="7"/>
                  </a:cubicBezTo>
                  <a:cubicBezTo>
                    <a:pt x="60" y="6"/>
                    <a:pt x="63" y="5"/>
                    <a:pt x="66" y="4"/>
                  </a:cubicBezTo>
                  <a:cubicBezTo>
                    <a:pt x="68" y="3"/>
                    <a:pt x="71" y="2"/>
                    <a:pt x="73" y="1"/>
                  </a:cubicBezTo>
                  <a:cubicBezTo>
                    <a:pt x="76" y="1"/>
                    <a:pt x="78" y="0"/>
                    <a:pt x="79" y="0"/>
                  </a:cubicBezTo>
                  <a:cubicBezTo>
                    <a:pt x="83" y="0"/>
                    <a:pt x="84" y="0"/>
                    <a:pt x="84" y="0"/>
                  </a:cubicBezTo>
                  <a:cubicBezTo>
                    <a:pt x="84" y="0"/>
                    <a:pt x="83" y="0"/>
                    <a:pt x="80" y="1"/>
                  </a:cubicBezTo>
                  <a:cubicBezTo>
                    <a:pt x="78" y="2"/>
                    <a:pt x="76" y="3"/>
                    <a:pt x="74" y="4"/>
                  </a:cubicBezTo>
                  <a:cubicBezTo>
                    <a:pt x="72" y="5"/>
                    <a:pt x="70" y="6"/>
                    <a:pt x="68" y="8"/>
                  </a:cubicBezTo>
                  <a:cubicBezTo>
                    <a:pt x="65" y="9"/>
                    <a:pt x="63" y="11"/>
                    <a:pt x="60" y="13"/>
                  </a:cubicBezTo>
                  <a:cubicBezTo>
                    <a:pt x="59" y="14"/>
                    <a:pt x="58" y="15"/>
                    <a:pt x="57" y="17"/>
                  </a:cubicBezTo>
                  <a:cubicBezTo>
                    <a:pt x="56" y="18"/>
                    <a:pt x="55" y="19"/>
                    <a:pt x="54" y="20"/>
                  </a:cubicBezTo>
                  <a:cubicBezTo>
                    <a:pt x="51" y="23"/>
                    <a:pt x="49" y="25"/>
                    <a:pt x="47" y="28"/>
                  </a:cubicBezTo>
                  <a:cubicBezTo>
                    <a:pt x="45" y="31"/>
                    <a:pt x="44" y="34"/>
                    <a:pt x="42" y="38"/>
                  </a:cubicBezTo>
                  <a:cubicBezTo>
                    <a:pt x="36" y="50"/>
                    <a:pt x="33" y="64"/>
                    <a:pt x="32" y="75"/>
                  </a:cubicBezTo>
                  <a:cubicBezTo>
                    <a:pt x="31" y="80"/>
                    <a:pt x="31" y="84"/>
                    <a:pt x="31" y="87"/>
                  </a:cubicBezTo>
                  <a:cubicBezTo>
                    <a:pt x="31" y="89"/>
                    <a:pt x="31" y="90"/>
                    <a:pt x="31" y="90"/>
                  </a:cubicBezTo>
                  <a:cubicBezTo>
                    <a:pt x="31" y="91"/>
                    <a:pt x="31" y="91"/>
                    <a:pt x="31" y="91"/>
                  </a:cubicBezTo>
                  <a:lnTo>
                    <a:pt x="0" y="89"/>
                  </a:lnTo>
                  <a:close/>
                </a:path>
              </a:pathLst>
            </a:custGeom>
            <a:solidFill>
              <a:srgbClr val="2D52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664" name="Google Shape;5664;p16"/>
            <p:cNvSpPr/>
            <p:nvPr/>
          </p:nvSpPr>
          <p:spPr>
            <a:xfrm>
              <a:off x="507269" y="6247501"/>
              <a:ext cx="352010" cy="403984"/>
            </a:xfrm>
            <a:custGeom>
              <a:rect b="b" l="l" r="r" t="t"/>
              <a:pathLst>
                <a:path extrusionOk="0" h="91" w="84">
                  <a:moveTo>
                    <a:pt x="53" y="91"/>
                  </a:moveTo>
                  <a:cubicBezTo>
                    <a:pt x="53" y="91"/>
                    <a:pt x="53" y="91"/>
                    <a:pt x="53" y="90"/>
                  </a:cubicBezTo>
                  <a:cubicBezTo>
                    <a:pt x="53" y="90"/>
                    <a:pt x="53" y="89"/>
                    <a:pt x="53" y="87"/>
                  </a:cubicBezTo>
                  <a:cubicBezTo>
                    <a:pt x="53" y="84"/>
                    <a:pt x="53" y="80"/>
                    <a:pt x="52" y="75"/>
                  </a:cubicBezTo>
                  <a:cubicBezTo>
                    <a:pt x="51" y="64"/>
                    <a:pt x="48" y="50"/>
                    <a:pt x="42" y="38"/>
                  </a:cubicBezTo>
                  <a:cubicBezTo>
                    <a:pt x="41" y="34"/>
                    <a:pt x="39" y="31"/>
                    <a:pt x="37" y="28"/>
                  </a:cubicBezTo>
                  <a:cubicBezTo>
                    <a:pt x="35" y="25"/>
                    <a:pt x="33" y="23"/>
                    <a:pt x="31" y="20"/>
                  </a:cubicBezTo>
                  <a:cubicBezTo>
                    <a:pt x="30" y="19"/>
                    <a:pt x="28" y="18"/>
                    <a:pt x="27" y="17"/>
                  </a:cubicBezTo>
                  <a:cubicBezTo>
                    <a:pt x="26" y="15"/>
                    <a:pt x="25" y="14"/>
                    <a:pt x="24" y="13"/>
                  </a:cubicBezTo>
                  <a:cubicBezTo>
                    <a:pt x="21" y="11"/>
                    <a:pt x="19" y="9"/>
                    <a:pt x="17" y="8"/>
                  </a:cubicBezTo>
                  <a:cubicBezTo>
                    <a:pt x="14" y="6"/>
                    <a:pt x="12" y="5"/>
                    <a:pt x="10" y="4"/>
                  </a:cubicBezTo>
                  <a:cubicBezTo>
                    <a:pt x="8" y="3"/>
                    <a:pt x="6" y="2"/>
                    <a:pt x="5" y="1"/>
                  </a:cubicBezTo>
                  <a:cubicBezTo>
                    <a:pt x="1" y="0"/>
                    <a:pt x="0" y="0"/>
                    <a:pt x="0" y="0"/>
                  </a:cubicBezTo>
                  <a:cubicBezTo>
                    <a:pt x="0" y="0"/>
                    <a:pt x="2" y="0"/>
                    <a:pt x="5" y="0"/>
                  </a:cubicBezTo>
                  <a:cubicBezTo>
                    <a:pt x="7" y="0"/>
                    <a:pt x="9" y="1"/>
                    <a:pt x="11" y="1"/>
                  </a:cubicBezTo>
                  <a:cubicBezTo>
                    <a:pt x="13" y="2"/>
                    <a:pt x="16" y="3"/>
                    <a:pt x="19" y="4"/>
                  </a:cubicBezTo>
                  <a:cubicBezTo>
                    <a:pt x="21" y="5"/>
                    <a:pt x="24" y="6"/>
                    <a:pt x="28" y="7"/>
                  </a:cubicBezTo>
                  <a:cubicBezTo>
                    <a:pt x="29" y="8"/>
                    <a:pt x="31" y="9"/>
                    <a:pt x="32" y="10"/>
                  </a:cubicBezTo>
                  <a:cubicBezTo>
                    <a:pt x="34" y="11"/>
                    <a:pt x="35" y="12"/>
                    <a:pt x="37" y="13"/>
                  </a:cubicBezTo>
                  <a:cubicBezTo>
                    <a:pt x="40" y="15"/>
                    <a:pt x="43" y="17"/>
                    <a:pt x="46" y="20"/>
                  </a:cubicBezTo>
                  <a:cubicBezTo>
                    <a:pt x="49" y="23"/>
                    <a:pt x="52" y="26"/>
                    <a:pt x="55" y="29"/>
                  </a:cubicBezTo>
                  <a:cubicBezTo>
                    <a:pt x="66" y="41"/>
                    <a:pt x="73" y="57"/>
                    <a:pt x="78" y="68"/>
                  </a:cubicBezTo>
                  <a:cubicBezTo>
                    <a:pt x="80" y="74"/>
                    <a:pt x="81" y="79"/>
                    <a:pt x="82" y="83"/>
                  </a:cubicBezTo>
                  <a:cubicBezTo>
                    <a:pt x="83" y="85"/>
                    <a:pt x="83" y="86"/>
                    <a:pt x="83" y="87"/>
                  </a:cubicBezTo>
                  <a:cubicBezTo>
                    <a:pt x="84" y="88"/>
                    <a:pt x="84" y="89"/>
                    <a:pt x="84" y="89"/>
                  </a:cubicBezTo>
                  <a:lnTo>
                    <a:pt x="53" y="91"/>
                  </a:lnTo>
                  <a:close/>
                </a:path>
              </a:pathLst>
            </a:custGeom>
            <a:solidFill>
              <a:srgbClr val="2D52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665" name="Google Shape;5665;p16"/>
            <p:cNvSpPr/>
            <p:nvPr/>
          </p:nvSpPr>
          <p:spPr>
            <a:xfrm>
              <a:off x="712805" y="6422324"/>
              <a:ext cx="361459" cy="233885"/>
            </a:xfrm>
            <a:custGeom>
              <a:rect b="b" l="l" r="r" t="t"/>
              <a:pathLst>
                <a:path extrusionOk="0" h="53" w="86">
                  <a:moveTo>
                    <a:pt x="0" y="47"/>
                  </a:moveTo>
                  <a:cubicBezTo>
                    <a:pt x="0" y="47"/>
                    <a:pt x="0" y="47"/>
                    <a:pt x="1" y="46"/>
                  </a:cubicBezTo>
                  <a:cubicBezTo>
                    <a:pt x="1" y="45"/>
                    <a:pt x="1" y="45"/>
                    <a:pt x="1" y="44"/>
                  </a:cubicBezTo>
                  <a:cubicBezTo>
                    <a:pt x="2" y="43"/>
                    <a:pt x="2" y="43"/>
                    <a:pt x="2" y="42"/>
                  </a:cubicBezTo>
                  <a:cubicBezTo>
                    <a:pt x="4" y="39"/>
                    <a:pt x="6" y="35"/>
                    <a:pt x="9" y="30"/>
                  </a:cubicBezTo>
                  <a:cubicBezTo>
                    <a:pt x="10" y="28"/>
                    <a:pt x="12" y="26"/>
                    <a:pt x="14" y="24"/>
                  </a:cubicBezTo>
                  <a:cubicBezTo>
                    <a:pt x="16" y="21"/>
                    <a:pt x="18" y="19"/>
                    <a:pt x="21" y="17"/>
                  </a:cubicBezTo>
                  <a:cubicBezTo>
                    <a:pt x="22" y="16"/>
                    <a:pt x="23" y="15"/>
                    <a:pt x="24" y="14"/>
                  </a:cubicBezTo>
                  <a:cubicBezTo>
                    <a:pt x="26" y="13"/>
                    <a:pt x="27" y="12"/>
                    <a:pt x="29" y="11"/>
                  </a:cubicBezTo>
                  <a:cubicBezTo>
                    <a:pt x="31" y="9"/>
                    <a:pt x="34" y="8"/>
                    <a:pt x="37" y="6"/>
                  </a:cubicBezTo>
                  <a:cubicBezTo>
                    <a:pt x="40" y="5"/>
                    <a:pt x="43" y="4"/>
                    <a:pt x="46" y="3"/>
                  </a:cubicBezTo>
                  <a:cubicBezTo>
                    <a:pt x="50" y="2"/>
                    <a:pt x="53" y="2"/>
                    <a:pt x="55" y="1"/>
                  </a:cubicBezTo>
                  <a:cubicBezTo>
                    <a:pt x="58" y="1"/>
                    <a:pt x="61" y="1"/>
                    <a:pt x="64" y="0"/>
                  </a:cubicBezTo>
                  <a:cubicBezTo>
                    <a:pt x="66" y="0"/>
                    <a:pt x="69" y="0"/>
                    <a:pt x="71" y="0"/>
                  </a:cubicBezTo>
                  <a:cubicBezTo>
                    <a:pt x="72" y="0"/>
                    <a:pt x="73" y="0"/>
                    <a:pt x="74" y="0"/>
                  </a:cubicBezTo>
                  <a:cubicBezTo>
                    <a:pt x="75" y="0"/>
                    <a:pt x="76" y="0"/>
                    <a:pt x="77" y="1"/>
                  </a:cubicBezTo>
                  <a:cubicBezTo>
                    <a:pt x="79" y="1"/>
                    <a:pt x="81" y="1"/>
                    <a:pt x="82" y="1"/>
                  </a:cubicBezTo>
                  <a:cubicBezTo>
                    <a:pt x="85" y="1"/>
                    <a:pt x="86" y="2"/>
                    <a:pt x="86" y="2"/>
                  </a:cubicBezTo>
                  <a:cubicBezTo>
                    <a:pt x="86" y="2"/>
                    <a:pt x="85" y="2"/>
                    <a:pt x="82" y="2"/>
                  </a:cubicBezTo>
                  <a:cubicBezTo>
                    <a:pt x="81" y="3"/>
                    <a:pt x="79" y="3"/>
                    <a:pt x="77" y="3"/>
                  </a:cubicBezTo>
                  <a:cubicBezTo>
                    <a:pt x="77" y="4"/>
                    <a:pt x="76" y="4"/>
                    <a:pt x="75" y="4"/>
                  </a:cubicBezTo>
                  <a:cubicBezTo>
                    <a:pt x="74" y="4"/>
                    <a:pt x="73" y="5"/>
                    <a:pt x="72" y="5"/>
                  </a:cubicBezTo>
                  <a:cubicBezTo>
                    <a:pt x="70" y="6"/>
                    <a:pt x="68" y="6"/>
                    <a:pt x="65" y="7"/>
                  </a:cubicBezTo>
                  <a:cubicBezTo>
                    <a:pt x="63" y="8"/>
                    <a:pt x="61" y="9"/>
                    <a:pt x="58" y="10"/>
                  </a:cubicBezTo>
                  <a:cubicBezTo>
                    <a:pt x="56" y="12"/>
                    <a:pt x="54" y="13"/>
                    <a:pt x="52" y="14"/>
                  </a:cubicBezTo>
                  <a:cubicBezTo>
                    <a:pt x="50" y="16"/>
                    <a:pt x="48" y="18"/>
                    <a:pt x="46" y="19"/>
                  </a:cubicBezTo>
                  <a:cubicBezTo>
                    <a:pt x="44" y="21"/>
                    <a:pt x="42" y="23"/>
                    <a:pt x="40" y="25"/>
                  </a:cubicBezTo>
                  <a:cubicBezTo>
                    <a:pt x="40" y="26"/>
                    <a:pt x="39" y="27"/>
                    <a:pt x="38" y="28"/>
                  </a:cubicBezTo>
                  <a:cubicBezTo>
                    <a:pt x="38" y="29"/>
                    <a:pt x="37" y="30"/>
                    <a:pt x="36" y="31"/>
                  </a:cubicBezTo>
                  <a:cubicBezTo>
                    <a:pt x="35" y="33"/>
                    <a:pt x="34" y="35"/>
                    <a:pt x="34" y="37"/>
                  </a:cubicBezTo>
                  <a:cubicBezTo>
                    <a:pt x="33" y="39"/>
                    <a:pt x="32" y="40"/>
                    <a:pt x="32" y="42"/>
                  </a:cubicBezTo>
                  <a:cubicBezTo>
                    <a:pt x="31" y="45"/>
                    <a:pt x="31" y="48"/>
                    <a:pt x="30" y="50"/>
                  </a:cubicBezTo>
                  <a:cubicBezTo>
                    <a:pt x="30" y="51"/>
                    <a:pt x="30" y="51"/>
                    <a:pt x="30" y="51"/>
                  </a:cubicBezTo>
                  <a:cubicBezTo>
                    <a:pt x="31" y="52"/>
                    <a:pt x="31" y="52"/>
                    <a:pt x="31" y="52"/>
                  </a:cubicBezTo>
                  <a:cubicBezTo>
                    <a:pt x="31" y="53"/>
                    <a:pt x="31" y="53"/>
                    <a:pt x="31" y="53"/>
                  </a:cubicBezTo>
                  <a:lnTo>
                    <a:pt x="0" y="47"/>
                  </a:lnTo>
                  <a:close/>
                </a:path>
              </a:pathLst>
            </a:custGeom>
            <a:solidFill>
              <a:srgbClr val="2D52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666" name="Google Shape;5666;p16"/>
            <p:cNvSpPr/>
            <p:nvPr/>
          </p:nvSpPr>
          <p:spPr>
            <a:xfrm>
              <a:off x="469469" y="6422324"/>
              <a:ext cx="361459" cy="233885"/>
            </a:xfrm>
            <a:custGeom>
              <a:rect b="b" l="l" r="r" t="t"/>
              <a:pathLst>
                <a:path extrusionOk="0" h="53" w="86">
                  <a:moveTo>
                    <a:pt x="56" y="53"/>
                  </a:moveTo>
                  <a:cubicBezTo>
                    <a:pt x="56" y="52"/>
                    <a:pt x="56" y="52"/>
                    <a:pt x="56" y="52"/>
                  </a:cubicBezTo>
                  <a:cubicBezTo>
                    <a:pt x="56" y="51"/>
                    <a:pt x="56" y="51"/>
                    <a:pt x="56" y="51"/>
                  </a:cubicBezTo>
                  <a:cubicBezTo>
                    <a:pt x="56" y="51"/>
                    <a:pt x="56" y="51"/>
                    <a:pt x="56" y="50"/>
                  </a:cubicBezTo>
                  <a:cubicBezTo>
                    <a:pt x="56" y="48"/>
                    <a:pt x="56" y="45"/>
                    <a:pt x="55" y="42"/>
                  </a:cubicBezTo>
                  <a:cubicBezTo>
                    <a:pt x="54" y="40"/>
                    <a:pt x="53" y="39"/>
                    <a:pt x="53" y="37"/>
                  </a:cubicBezTo>
                  <a:cubicBezTo>
                    <a:pt x="52" y="35"/>
                    <a:pt x="51" y="33"/>
                    <a:pt x="50" y="31"/>
                  </a:cubicBezTo>
                  <a:cubicBezTo>
                    <a:pt x="49" y="30"/>
                    <a:pt x="49" y="29"/>
                    <a:pt x="48" y="28"/>
                  </a:cubicBezTo>
                  <a:cubicBezTo>
                    <a:pt x="47" y="27"/>
                    <a:pt x="47" y="26"/>
                    <a:pt x="46" y="25"/>
                  </a:cubicBezTo>
                  <a:cubicBezTo>
                    <a:pt x="45" y="23"/>
                    <a:pt x="43" y="21"/>
                    <a:pt x="41" y="19"/>
                  </a:cubicBezTo>
                  <a:cubicBezTo>
                    <a:pt x="39" y="18"/>
                    <a:pt x="37" y="16"/>
                    <a:pt x="35" y="14"/>
                  </a:cubicBezTo>
                  <a:cubicBezTo>
                    <a:pt x="32" y="13"/>
                    <a:pt x="30" y="12"/>
                    <a:pt x="28" y="10"/>
                  </a:cubicBezTo>
                  <a:cubicBezTo>
                    <a:pt x="26" y="9"/>
                    <a:pt x="23" y="8"/>
                    <a:pt x="21" y="7"/>
                  </a:cubicBezTo>
                  <a:cubicBezTo>
                    <a:pt x="19" y="6"/>
                    <a:pt x="17" y="6"/>
                    <a:pt x="15" y="5"/>
                  </a:cubicBezTo>
                  <a:cubicBezTo>
                    <a:pt x="14" y="5"/>
                    <a:pt x="13" y="4"/>
                    <a:pt x="12" y="4"/>
                  </a:cubicBezTo>
                  <a:cubicBezTo>
                    <a:pt x="11" y="4"/>
                    <a:pt x="10" y="4"/>
                    <a:pt x="9" y="3"/>
                  </a:cubicBezTo>
                  <a:cubicBezTo>
                    <a:pt x="7" y="3"/>
                    <a:pt x="6" y="3"/>
                    <a:pt x="4" y="2"/>
                  </a:cubicBezTo>
                  <a:cubicBezTo>
                    <a:pt x="2" y="2"/>
                    <a:pt x="0" y="2"/>
                    <a:pt x="0" y="2"/>
                  </a:cubicBezTo>
                  <a:cubicBezTo>
                    <a:pt x="0" y="2"/>
                    <a:pt x="2" y="1"/>
                    <a:pt x="4" y="1"/>
                  </a:cubicBezTo>
                  <a:cubicBezTo>
                    <a:pt x="6" y="1"/>
                    <a:pt x="7" y="1"/>
                    <a:pt x="9" y="1"/>
                  </a:cubicBezTo>
                  <a:cubicBezTo>
                    <a:pt x="10" y="0"/>
                    <a:pt x="11" y="0"/>
                    <a:pt x="12" y="0"/>
                  </a:cubicBezTo>
                  <a:cubicBezTo>
                    <a:pt x="13" y="0"/>
                    <a:pt x="14" y="0"/>
                    <a:pt x="15" y="0"/>
                  </a:cubicBezTo>
                  <a:cubicBezTo>
                    <a:pt x="18" y="0"/>
                    <a:pt x="20" y="0"/>
                    <a:pt x="23" y="0"/>
                  </a:cubicBezTo>
                  <a:cubicBezTo>
                    <a:pt x="25" y="1"/>
                    <a:pt x="28" y="1"/>
                    <a:pt x="31" y="1"/>
                  </a:cubicBezTo>
                  <a:cubicBezTo>
                    <a:pt x="34" y="2"/>
                    <a:pt x="37" y="2"/>
                    <a:pt x="40" y="3"/>
                  </a:cubicBezTo>
                  <a:cubicBezTo>
                    <a:pt x="43" y="4"/>
                    <a:pt x="46" y="5"/>
                    <a:pt x="49" y="6"/>
                  </a:cubicBezTo>
                  <a:cubicBezTo>
                    <a:pt x="52" y="8"/>
                    <a:pt x="55" y="9"/>
                    <a:pt x="58" y="11"/>
                  </a:cubicBezTo>
                  <a:cubicBezTo>
                    <a:pt x="59" y="12"/>
                    <a:pt x="61" y="13"/>
                    <a:pt x="62" y="14"/>
                  </a:cubicBezTo>
                  <a:cubicBezTo>
                    <a:pt x="63" y="15"/>
                    <a:pt x="65" y="16"/>
                    <a:pt x="66" y="17"/>
                  </a:cubicBezTo>
                  <a:cubicBezTo>
                    <a:pt x="68" y="19"/>
                    <a:pt x="70" y="21"/>
                    <a:pt x="73" y="24"/>
                  </a:cubicBezTo>
                  <a:cubicBezTo>
                    <a:pt x="74" y="26"/>
                    <a:pt x="76" y="28"/>
                    <a:pt x="78" y="30"/>
                  </a:cubicBezTo>
                  <a:cubicBezTo>
                    <a:pt x="81" y="35"/>
                    <a:pt x="83" y="39"/>
                    <a:pt x="84" y="42"/>
                  </a:cubicBezTo>
                  <a:cubicBezTo>
                    <a:pt x="85" y="43"/>
                    <a:pt x="85" y="43"/>
                    <a:pt x="85" y="44"/>
                  </a:cubicBezTo>
                  <a:cubicBezTo>
                    <a:pt x="85" y="45"/>
                    <a:pt x="86" y="45"/>
                    <a:pt x="86" y="46"/>
                  </a:cubicBezTo>
                  <a:cubicBezTo>
                    <a:pt x="86" y="47"/>
                    <a:pt x="86" y="47"/>
                    <a:pt x="86" y="47"/>
                  </a:cubicBezTo>
                  <a:lnTo>
                    <a:pt x="56" y="53"/>
                  </a:lnTo>
                  <a:close/>
                </a:path>
              </a:pathLst>
            </a:custGeom>
            <a:solidFill>
              <a:srgbClr val="2D52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667" name="Google Shape;5667;p16"/>
            <p:cNvSpPr/>
            <p:nvPr/>
          </p:nvSpPr>
          <p:spPr>
            <a:xfrm>
              <a:off x="708080" y="6204976"/>
              <a:ext cx="129936" cy="385084"/>
            </a:xfrm>
            <a:custGeom>
              <a:rect b="b" l="l" r="r" t="t"/>
              <a:pathLst>
                <a:path extrusionOk="0" h="87" w="31">
                  <a:moveTo>
                    <a:pt x="0" y="87"/>
                  </a:moveTo>
                  <a:cubicBezTo>
                    <a:pt x="0" y="87"/>
                    <a:pt x="0" y="86"/>
                    <a:pt x="0" y="83"/>
                  </a:cubicBezTo>
                  <a:cubicBezTo>
                    <a:pt x="1" y="80"/>
                    <a:pt x="1" y="77"/>
                    <a:pt x="1" y="72"/>
                  </a:cubicBezTo>
                  <a:cubicBezTo>
                    <a:pt x="2" y="64"/>
                    <a:pt x="4" y="52"/>
                    <a:pt x="7" y="41"/>
                  </a:cubicBezTo>
                  <a:cubicBezTo>
                    <a:pt x="8" y="38"/>
                    <a:pt x="8" y="35"/>
                    <a:pt x="9" y="32"/>
                  </a:cubicBezTo>
                  <a:cubicBezTo>
                    <a:pt x="10" y="30"/>
                    <a:pt x="11" y="27"/>
                    <a:pt x="12" y="24"/>
                  </a:cubicBezTo>
                  <a:cubicBezTo>
                    <a:pt x="13" y="22"/>
                    <a:pt x="14" y="19"/>
                    <a:pt x="15" y="17"/>
                  </a:cubicBezTo>
                  <a:cubicBezTo>
                    <a:pt x="16" y="15"/>
                    <a:pt x="17" y="13"/>
                    <a:pt x="18" y="11"/>
                  </a:cubicBezTo>
                  <a:cubicBezTo>
                    <a:pt x="19" y="9"/>
                    <a:pt x="21" y="7"/>
                    <a:pt x="22" y="6"/>
                  </a:cubicBezTo>
                  <a:cubicBezTo>
                    <a:pt x="23" y="5"/>
                    <a:pt x="24" y="3"/>
                    <a:pt x="25" y="3"/>
                  </a:cubicBezTo>
                  <a:cubicBezTo>
                    <a:pt x="27" y="1"/>
                    <a:pt x="28" y="0"/>
                    <a:pt x="28" y="0"/>
                  </a:cubicBezTo>
                  <a:cubicBezTo>
                    <a:pt x="28" y="0"/>
                    <a:pt x="27" y="1"/>
                    <a:pt x="26" y="3"/>
                  </a:cubicBezTo>
                  <a:cubicBezTo>
                    <a:pt x="25" y="4"/>
                    <a:pt x="25" y="6"/>
                    <a:pt x="24" y="7"/>
                  </a:cubicBezTo>
                  <a:cubicBezTo>
                    <a:pt x="24" y="9"/>
                    <a:pt x="23" y="11"/>
                    <a:pt x="23" y="13"/>
                  </a:cubicBezTo>
                  <a:cubicBezTo>
                    <a:pt x="22" y="15"/>
                    <a:pt x="22" y="17"/>
                    <a:pt x="22" y="19"/>
                  </a:cubicBezTo>
                  <a:cubicBezTo>
                    <a:pt x="22" y="21"/>
                    <a:pt x="21" y="24"/>
                    <a:pt x="22" y="26"/>
                  </a:cubicBezTo>
                  <a:cubicBezTo>
                    <a:pt x="21" y="29"/>
                    <a:pt x="22" y="31"/>
                    <a:pt x="22" y="34"/>
                  </a:cubicBezTo>
                  <a:cubicBezTo>
                    <a:pt x="22" y="37"/>
                    <a:pt x="22" y="39"/>
                    <a:pt x="22" y="42"/>
                  </a:cubicBezTo>
                  <a:cubicBezTo>
                    <a:pt x="23" y="53"/>
                    <a:pt x="26" y="63"/>
                    <a:pt x="27" y="71"/>
                  </a:cubicBezTo>
                  <a:cubicBezTo>
                    <a:pt x="28" y="75"/>
                    <a:pt x="29" y="78"/>
                    <a:pt x="30" y="80"/>
                  </a:cubicBezTo>
                  <a:cubicBezTo>
                    <a:pt x="30" y="82"/>
                    <a:pt x="31" y="84"/>
                    <a:pt x="31" y="84"/>
                  </a:cubicBezTo>
                  <a:lnTo>
                    <a:pt x="0" y="87"/>
                  </a:lnTo>
                  <a:close/>
                </a:path>
              </a:pathLst>
            </a:custGeom>
            <a:solidFill>
              <a:srgbClr val="2D52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668" name="Google Shape;5668;p16"/>
            <p:cNvSpPr/>
            <p:nvPr/>
          </p:nvSpPr>
          <p:spPr>
            <a:xfrm>
              <a:off x="2572077" y="4886713"/>
              <a:ext cx="4725" cy="4725"/>
            </a:xfrm>
            <a:custGeom>
              <a:rect b="b" l="l" r="r" t="t"/>
              <a:pathLst>
                <a:path extrusionOk="0" h="2" w="2">
                  <a:moveTo>
                    <a:pt x="2" y="0"/>
                  </a:moveTo>
                  <a:lnTo>
                    <a:pt x="0" y="0"/>
                  </a:lnTo>
                  <a:lnTo>
                    <a:pt x="0" y="2"/>
                  </a:lnTo>
                  <a:lnTo>
                    <a:pt x="2" y="0"/>
                  </a:lnTo>
                  <a:close/>
                </a:path>
              </a:pathLst>
            </a:custGeom>
            <a:solidFill>
              <a:srgbClr val="FFF09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669" name="Google Shape;5669;p16"/>
            <p:cNvSpPr/>
            <p:nvPr/>
          </p:nvSpPr>
          <p:spPr>
            <a:xfrm>
              <a:off x="2572077" y="4886713"/>
              <a:ext cx="4725" cy="4725"/>
            </a:xfrm>
            <a:custGeom>
              <a:rect b="b" l="l" r="r" t="t"/>
              <a:pathLst>
                <a:path extrusionOk="0" h="2" w="2">
                  <a:moveTo>
                    <a:pt x="2" y="0"/>
                  </a:moveTo>
                  <a:lnTo>
                    <a:pt x="0" y="0"/>
                  </a:lnTo>
                  <a:lnTo>
                    <a:pt x="0" y="2"/>
                  </a:lnTo>
                  <a:lnTo>
                    <a:pt x="2"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670" name="Google Shape;5670;p16"/>
            <p:cNvSpPr/>
            <p:nvPr/>
          </p:nvSpPr>
          <p:spPr>
            <a:xfrm>
              <a:off x="3866716" y="4187419"/>
              <a:ext cx="732369" cy="370909"/>
            </a:xfrm>
            <a:custGeom>
              <a:rect b="b" l="l" r="r" t="t"/>
              <a:pathLst>
                <a:path extrusionOk="0" h="84" w="175">
                  <a:moveTo>
                    <a:pt x="173" y="84"/>
                  </a:moveTo>
                  <a:cubicBezTo>
                    <a:pt x="174" y="80"/>
                    <a:pt x="175" y="76"/>
                    <a:pt x="175" y="72"/>
                  </a:cubicBezTo>
                  <a:cubicBezTo>
                    <a:pt x="175" y="68"/>
                    <a:pt x="175" y="63"/>
                    <a:pt x="174" y="59"/>
                  </a:cubicBezTo>
                  <a:cubicBezTo>
                    <a:pt x="172" y="56"/>
                    <a:pt x="171" y="53"/>
                    <a:pt x="169" y="50"/>
                  </a:cubicBezTo>
                  <a:cubicBezTo>
                    <a:pt x="165" y="43"/>
                    <a:pt x="162" y="41"/>
                    <a:pt x="156" y="36"/>
                  </a:cubicBezTo>
                  <a:cubicBezTo>
                    <a:pt x="150" y="33"/>
                    <a:pt x="144" y="31"/>
                    <a:pt x="137" y="31"/>
                  </a:cubicBezTo>
                  <a:cubicBezTo>
                    <a:pt x="131" y="31"/>
                    <a:pt x="125" y="33"/>
                    <a:pt x="119" y="36"/>
                  </a:cubicBezTo>
                  <a:cubicBezTo>
                    <a:pt x="118" y="37"/>
                    <a:pt x="118" y="37"/>
                    <a:pt x="118" y="37"/>
                  </a:cubicBezTo>
                  <a:cubicBezTo>
                    <a:pt x="118" y="36"/>
                    <a:pt x="118" y="36"/>
                    <a:pt x="118" y="35"/>
                  </a:cubicBezTo>
                  <a:cubicBezTo>
                    <a:pt x="118" y="33"/>
                    <a:pt x="118" y="31"/>
                    <a:pt x="117" y="28"/>
                  </a:cubicBezTo>
                  <a:cubicBezTo>
                    <a:pt x="114" y="19"/>
                    <a:pt x="108" y="10"/>
                    <a:pt x="100" y="6"/>
                  </a:cubicBezTo>
                  <a:cubicBezTo>
                    <a:pt x="91" y="1"/>
                    <a:pt x="82" y="0"/>
                    <a:pt x="72" y="2"/>
                  </a:cubicBezTo>
                  <a:cubicBezTo>
                    <a:pt x="58" y="6"/>
                    <a:pt x="49" y="17"/>
                    <a:pt x="45" y="30"/>
                  </a:cubicBezTo>
                  <a:cubicBezTo>
                    <a:pt x="44" y="34"/>
                    <a:pt x="43" y="39"/>
                    <a:pt x="44" y="45"/>
                  </a:cubicBezTo>
                  <a:cubicBezTo>
                    <a:pt x="43" y="44"/>
                    <a:pt x="43" y="44"/>
                    <a:pt x="43" y="44"/>
                  </a:cubicBezTo>
                  <a:cubicBezTo>
                    <a:pt x="35" y="42"/>
                    <a:pt x="25" y="43"/>
                    <a:pt x="18" y="48"/>
                  </a:cubicBezTo>
                  <a:cubicBezTo>
                    <a:pt x="12" y="51"/>
                    <a:pt x="8" y="56"/>
                    <a:pt x="5" y="61"/>
                  </a:cubicBezTo>
                  <a:cubicBezTo>
                    <a:pt x="6" y="60"/>
                    <a:pt x="6" y="60"/>
                    <a:pt x="6" y="60"/>
                  </a:cubicBezTo>
                  <a:cubicBezTo>
                    <a:pt x="6" y="61"/>
                    <a:pt x="6" y="61"/>
                    <a:pt x="6" y="61"/>
                  </a:cubicBezTo>
                  <a:cubicBezTo>
                    <a:pt x="1" y="67"/>
                    <a:pt x="0" y="76"/>
                    <a:pt x="2" y="84"/>
                  </a:cubicBezTo>
                  <a:lnTo>
                    <a:pt x="173" y="8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671" name="Google Shape;5671;p16"/>
            <p:cNvSpPr/>
            <p:nvPr/>
          </p:nvSpPr>
          <p:spPr>
            <a:xfrm>
              <a:off x="2305117" y="3854309"/>
              <a:ext cx="1332439" cy="382722"/>
            </a:xfrm>
            <a:custGeom>
              <a:rect b="b" l="l" r="r" t="t"/>
              <a:pathLst>
                <a:path extrusionOk="0" h="86" w="318">
                  <a:moveTo>
                    <a:pt x="315" y="86"/>
                  </a:moveTo>
                  <a:cubicBezTo>
                    <a:pt x="318" y="68"/>
                    <a:pt x="308" y="47"/>
                    <a:pt x="285" y="47"/>
                  </a:cubicBezTo>
                  <a:cubicBezTo>
                    <a:pt x="277" y="47"/>
                    <a:pt x="268" y="51"/>
                    <a:pt x="263" y="56"/>
                  </a:cubicBezTo>
                  <a:cubicBezTo>
                    <a:pt x="257" y="43"/>
                    <a:pt x="244" y="34"/>
                    <a:pt x="229" y="34"/>
                  </a:cubicBezTo>
                  <a:cubicBezTo>
                    <a:pt x="226" y="34"/>
                    <a:pt x="222" y="34"/>
                    <a:pt x="219" y="35"/>
                  </a:cubicBezTo>
                  <a:cubicBezTo>
                    <a:pt x="218" y="30"/>
                    <a:pt x="217" y="25"/>
                    <a:pt x="214" y="21"/>
                  </a:cubicBezTo>
                  <a:cubicBezTo>
                    <a:pt x="213" y="18"/>
                    <a:pt x="211" y="16"/>
                    <a:pt x="209" y="14"/>
                  </a:cubicBezTo>
                  <a:cubicBezTo>
                    <a:pt x="208" y="13"/>
                    <a:pt x="207" y="11"/>
                    <a:pt x="206" y="10"/>
                  </a:cubicBezTo>
                  <a:cubicBezTo>
                    <a:pt x="200" y="4"/>
                    <a:pt x="191" y="0"/>
                    <a:pt x="182" y="0"/>
                  </a:cubicBezTo>
                  <a:cubicBezTo>
                    <a:pt x="176" y="0"/>
                    <a:pt x="170" y="2"/>
                    <a:pt x="165" y="5"/>
                  </a:cubicBezTo>
                  <a:cubicBezTo>
                    <a:pt x="163" y="7"/>
                    <a:pt x="160" y="9"/>
                    <a:pt x="158" y="10"/>
                  </a:cubicBezTo>
                  <a:cubicBezTo>
                    <a:pt x="157" y="11"/>
                    <a:pt x="157" y="12"/>
                    <a:pt x="156" y="12"/>
                  </a:cubicBezTo>
                  <a:cubicBezTo>
                    <a:pt x="153" y="16"/>
                    <a:pt x="150" y="20"/>
                    <a:pt x="148" y="25"/>
                  </a:cubicBezTo>
                  <a:cubicBezTo>
                    <a:pt x="142" y="17"/>
                    <a:pt x="132" y="13"/>
                    <a:pt x="122" y="13"/>
                  </a:cubicBezTo>
                  <a:cubicBezTo>
                    <a:pt x="114" y="13"/>
                    <a:pt x="107" y="15"/>
                    <a:pt x="101" y="20"/>
                  </a:cubicBezTo>
                  <a:cubicBezTo>
                    <a:pt x="97" y="8"/>
                    <a:pt x="87" y="0"/>
                    <a:pt x="71" y="0"/>
                  </a:cubicBezTo>
                  <a:cubicBezTo>
                    <a:pt x="45" y="0"/>
                    <a:pt x="35" y="22"/>
                    <a:pt x="38" y="41"/>
                  </a:cubicBezTo>
                  <a:cubicBezTo>
                    <a:pt x="38" y="41"/>
                    <a:pt x="37" y="41"/>
                    <a:pt x="37" y="41"/>
                  </a:cubicBezTo>
                  <a:cubicBezTo>
                    <a:pt x="10" y="41"/>
                    <a:pt x="0" y="67"/>
                    <a:pt x="6" y="86"/>
                  </a:cubicBezTo>
                  <a:lnTo>
                    <a:pt x="315" y="86"/>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672" name="Google Shape;5672;p16"/>
            <p:cNvSpPr/>
            <p:nvPr/>
          </p:nvSpPr>
          <p:spPr>
            <a:xfrm>
              <a:off x="1324687" y="3651136"/>
              <a:ext cx="543370" cy="274048"/>
            </a:xfrm>
            <a:custGeom>
              <a:rect b="b" l="l" r="r" t="t"/>
              <a:pathLst>
                <a:path extrusionOk="0" h="62" w="130">
                  <a:moveTo>
                    <a:pt x="118" y="62"/>
                  </a:moveTo>
                  <a:cubicBezTo>
                    <a:pt x="130" y="47"/>
                    <a:pt x="124" y="18"/>
                    <a:pt x="100" y="18"/>
                  </a:cubicBezTo>
                  <a:cubicBezTo>
                    <a:pt x="92" y="18"/>
                    <a:pt x="89" y="19"/>
                    <a:pt x="85" y="21"/>
                  </a:cubicBezTo>
                  <a:cubicBezTo>
                    <a:pt x="83" y="10"/>
                    <a:pt x="74" y="0"/>
                    <a:pt x="58" y="0"/>
                  </a:cubicBezTo>
                  <a:cubicBezTo>
                    <a:pt x="43" y="0"/>
                    <a:pt x="32" y="14"/>
                    <a:pt x="33" y="28"/>
                  </a:cubicBezTo>
                  <a:cubicBezTo>
                    <a:pt x="30" y="27"/>
                    <a:pt x="27" y="26"/>
                    <a:pt x="24" y="26"/>
                  </a:cubicBezTo>
                  <a:cubicBezTo>
                    <a:pt x="10" y="26"/>
                    <a:pt x="0" y="37"/>
                    <a:pt x="0" y="50"/>
                  </a:cubicBezTo>
                  <a:cubicBezTo>
                    <a:pt x="0" y="54"/>
                    <a:pt x="1" y="58"/>
                    <a:pt x="3" y="62"/>
                  </a:cubicBezTo>
                  <a:lnTo>
                    <a:pt x="118" y="62"/>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673" name="Google Shape;5673;p16"/>
            <p:cNvSpPr/>
            <p:nvPr/>
          </p:nvSpPr>
          <p:spPr>
            <a:xfrm>
              <a:off x="5064494" y="4718977"/>
              <a:ext cx="897743" cy="399259"/>
            </a:xfrm>
            <a:custGeom>
              <a:rect b="b" l="l" r="r" t="t"/>
              <a:pathLst>
                <a:path extrusionOk="0" h="90" w="214">
                  <a:moveTo>
                    <a:pt x="8" y="90"/>
                  </a:moveTo>
                  <a:cubicBezTo>
                    <a:pt x="0" y="63"/>
                    <a:pt x="14" y="30"/>
                    <a:pt x="49" y="30"/>
                  </a:cubicBezTo>
                  <a:cubicBezTo>
                    <a:pt x="58" y="30"/>
                    <a:pt x="65" y="32"/>
                    <a:pt x="71" y="35"/>
                  </a:cubicBezTo>
                  <a:cubicBezTo>
                    <a:pt x="75" y="16"/>
                    <a:pt x="90" y="0"/>
                    <a:pt x="116" y="0"/>
                  </a:cubicBezTo>
                  <a:cubicBezTo>
                    <a:pt x="142" y="0"/>
                    <a:pt x="160" y="24"/>
                    <a:pt x="158" y="48"/>
                  </a:cubicBezTo>
                  <a:cubicBezTo>
                    <a:pt x="163" y="46"/>
                    <a:pt x="168" y="44"/>
                    <a:pt x="173" y="44"/>
                  </a:cubicBezTo>
                  <a:cubicBezTo>
                    <a:pt x="196" y="44"/>
                    <a:pt x="214" y="63"/>
                    <a:pt x="214" y="85"/>
                  </a:cubicBezTo>
                  <a:cubicBezTo>
                    <a:pt x="214" y="87"/>
                    <a:pt x="214" y="88"/>
                    <a:pt x="214" y="90"/>
                  </a:cubicBezTo>
                  <a:lnTo>
                    <a:pt x="8" y="90"/>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674" name="Google Shape;5674;p16"/>
            <p:cNvSpPr/>
            <p:nvPr/>
          </p:nvSpPr>
          <p:spPr>
            <a:xfrm>
              <a:off x="110372" y="6443587"/>
              <a:ext cx="59062" cy="233885"/>
            </a:xfrm>
            <a:custGeom>
              <a:rect b="b" l="l" r="r" t="t"/>
              <a:pathLst>
                <a:path extrusionOk="0" h="53" w="14">
                  <a:moveTo>
                    <a:pt x="11" y="2"/>
                  </a:moveTo>
                  <a:cubicBezTo>
                    <a:pt x="8" y="8"/>
                    <a:pt x="6" y="15"/>
                    <a:pt x="5" y="22"/>
                  </a:cubicBezTo>
                  <a:cubicBezTo>
                    <a:pt x="3" y="21"/>
                    <a:pt x="0" y="22"/>
                    <a:pt x="0" y="25"/>
                  </a:cubicBezTo>
                  <a:cubicBezTo>
                    <a:pt x="0" y="32"/>
                    <a:pt x="1" y="38"/>
                    <a:pt x="4" y="44"/>
                  </a:cubicBezTo>
                  <a:cubicBezTo>
                    <a:pt x="4" y="45"/>
                    <a:pt x="4" y="45"/>
                    <a:pt x="4" y="45"/>
                  </a:cubicBezTo>
                  <a:cubicBezTo>
                    <a:pt x="4" y="46"/>
                    <a:pt x="5" y="47"/>
                    <a:pt x="5" y="47"/>
                  </a:cubicBezTo>
                  <a:cubicBezTo>
                    <a:pt x="6" y="48"/>
                    <a:pt x="7" y="50"/>
                    <a:pt x="7" y="51"/>
                  </a:cubicBezTo>
                  <a:cubicBezTo>
                    <a:pt x="9" y="53"/>
                    <a:pt x="14" y="52"/>
                    <a:pt x="12" y="49"/>
                  </a:cubicBezTo>
                  <a:cubicBezTo>
                    <a:pt x="11" y="43"/>
                    <a:pt x="9" y="38"/>
                    <a:pt x="8" y="33"/>
                  </a:cubicBezTo>
                  <a:cubicBezTo>
                    <a:pt x="9" y="23"/>
                    <a:pt x="10" y="13"/>
                    <a:pt x="13" y="3"/>
                  </a:cubicBezTo>
                  <a:cubicBezTo>
                    <a:pt x="14" y="1"/>
                    <a:pt x="11" y="0"/>
                    <a:pt x="11" y="2"/>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675" name="Google Shape;5675;p16"/>
            <p:cNvSpPr/>
            <p:nvPr/>
          </p:nvSpPr>
          <p:spPr>
            <a:xfrm>
              <a:off x="181247" y="6443587"/>
              <a:ext cx="66149" cy="207898"/>
            </a:xfrm>
            <a:custGeom>
              <a:rect b="b" l="l" r="r" t="t"/>
              <a:pathLst>
                <a:path extrusionOk="0" h="47" w="16">
                  <a:moveTo>
                    <a:pt x="12" y="2"/>
                  </a:moveTo>
                  <a:cubicBezTo>
                    <a:pt x="3" y="14"/>
                    <a:pt x="0" y="28"/>
                    <a:pt x="0" y="43"/>
                  </a:cubicBezTo>
                  <a:cubicBezTo>
                    <a:pt x="0" y="47"/>
                    <a:pt x="6" y="47"/>
                    <a:pt x="6" y="43"/>
                  </a:cubicBezTo>
                  <a:cubicBezTo>
                    <a:pt x="7" y="29"/>
                    <a:pt x="8" y="16"/>
                    <a:pt x="15" y="3"/>
                  </a:cubicBezTo>
                  <a:cubicBezTo>
                    <a:pt x="16" y="1"/>
                    <a:pt x="13" y="0"/>
                    <a:pt x="12" y="2"/>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676" name="Google Shape;5676;p16"/>
            <p:cNvSpPr/>
            <p:nvPr/>
          </p:nvSpPr>
          <p:spPr>
            <a:xfrm>
              <a:off x="261571" y="6479024"/>
              <a:ext cx="33075" cy="196086"/>
            </a:xfrm>
            <a:custGeom>
              <a:rect b="b" l="l" r="r" t="t"/>
              <a:pathLst>
                <a:path extrusionOk="0" h="44" w="8">
                  <a:moveTo>
                    <a:pt x="6" y="3"/>
                  </a:moveTo>
                  <a:cubicBezTo>
                    <a:pt x="6" y="0"/>
                    <a:pt x="2" y="0"/>
                    <a:pt x="2" y="3"/>
                  </a:cubicBezTo>
                  <a:cubicBezTo>
                    <a:pt x="2" y="7"/>
                    <a:pt x="2" y="11"/>
                    <a:pt x="2" y="15"/>
                  </a:cubicBezTo>
                  <a:cubicBezTo>
                    <a:pt x="1" y="15"/>
                    <a:pt x="0" y="16"/>
                    <a:pt x="0" y="17"/>
                  </a:cubicBezTo>
                  <a:cubicBezTo>
                    <a:pt x="0" y="22"/>
                    <a:pt x="0" y="28"/>
                    <a:pt x="0" y="33"/>
                  </a:cubicBezTo>
                  <a:cubicBezTo>
                    <a:pt x="0" y="34"/>
                    <a:pt x="1" y="35"/>
                    <a:pt x="2" y="35"/>
                  </a:cubicBezTo>
                  <a:cubicBezTo>
                    <a:pt x="2" y="37"/>
                    <a:pt x="2" y="39"/>
                    <a:pt x="2" y="41"/>
                  </a:cubicBezTo>
                  <a:cubicBezTo>
                    <a:pt x="2" y="44"/>
                    <a:pt x="7" y="44"/>
                    <a:pt x="7" y="41"/>
                  </a:cubicBezTo>
                  <a:cubicBezTo>
                    <a:pt x="8" y="28"/>
                    <a:pt x="7" y="16"/>
                    <a:pt x="6"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677" name="Google Shape;5677;p16"/>
            <p:cNvSpPr/>
            <p:nvPr/>
          </p:nvSpPr>
          <p:spPr>
            <a:xfrm>
              <a:off x="353708" y="6424687"/>
              <a:ext cx="75599" cy="217348"/>
            </a:xfrm>
            <a:custGeom>
              <a:rect b="b" l="l" r="r" t="t"/>
              <a:pathLst>
                <a:path extrusionOk="0" h="49" w="18">
                  <a:moveTo>
                    <a:pt x="17" y="45"/>
                  </a:moveTo>
                  <a:cubicBezTo>
                    <a:pt x="15" y="36"/>
                    <a:pt x="15" y="27"/>
                    <a:pt x="16" y="18"/>
                  </a:cubicBezTo>
                  <a:cubicBezTo>
                    <a:pt x="17" y="13"/>
                    <a:pt x="11" y="12"/>
                    <a:pt x="10" y="16"/>
                  </a:cubicBezTo>
                  <a:cubicBezTo>
                    <a:pt x="10" y="16"/>
                    <a:pt x="10" y="16"/>
                    <a:pt x="10" y="16"/>
                  </a:cubicBezTo>
                  <a:cubicBezTo>
                    <a:pt x="9" y="16"/>
                    <a:pt x="9" y="16"/>
                    <a:pt x="9" y="16"/>
                  </a:cubicBezTo>
                  <a:cubicBezTo>
                    <a:pt x="9" y="12"/>
                    <a:pt x="9" y="8"/>
                    <a:pt x="10" y="4"/>
                  </a:cubicBezTo>
                  <a:cubicBezTo>
                    <a:pt x="10" y="1"/>
                    <a:pt x="5" y="0"/>
                    <a:pt x="4" y="4"/>
                  </a:cubicBezTo>
                  <a:cubicBezTo>
                    <a:pt x="2" y="12"/>
                    <a:pt x="1" y="21"/>
                    <a:pt x="1" y="30"/>
                  </a:cubicBezTo>
                  <a:cubicBezTo>
                    <a:pt x="1" y="30"/>
                    <a:pt x="0" y="30"/>
                    <a:pt x="0" y="31"/>
                  </a:cubicBezTo>
                  <a:cubicBezTo>
                    <a:pt x="0" y="35"/>
                    <a:pt x="0" y="39"/>
                    <a:pt x="0" y="43"/>
                  </a:cubicBezTo>
                  <a:cubicBezTo>
                    <a:pt x="0" y="44"/>
                    <a:pt x="1" y="44"/>
                    <a:pt x="1" y="44"/>
                  </a:cubicBezTo>
                  <a:cubicBezTo>
                    <a:pt x="2" y="48"/>
                    <a:pt x="8" y="47"/>
                    <a:pt x="8" y="43"/>
                  </a:cubicBezTo>
                  <a:cubicBezTo>
                    <a:pt x="8" y="43"/>
                    <a:pt x="8" y="43"/>
                    <a:pt x="8" y="43"/>
                  </a:cubicBezTo>
                  <a:cubicBezTo>
                    <a:pt x="8" y="44"/>
                    <a:pt x="8" y="44"/>
                    <a:pt x="8" y="45"/>
                  </a:cubicBezTo>
                  <a:cubicBezTo>
                    <a:pt x="9" y="48"/>
                    <a:pt x="12" y="48"/>
                    <a:pt x="13" y="47"/>
                  </a:cubicBezTo>
                  <a:cubicBezTo>
                    <a:pt x="14" y="49"/>
                    <a:pt x="18" y="47"/>
                    <a:pt x="17" y="4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678" name="Google Shape;5678;p16"/>
            <p:cNvSpPr/>
            <p:nvPr/>
          </p:nvSpPr>
          <p:spPr>
            <a:xfrm>
              <a:off x="507269" y="6495561"/>
              <a:ext cx="21262" cy="144111"/>
            </a:xfrm>
            <a:custGeom>
              <a:rect b="b" l="l" r="r" t="t"/>
              <a:pathLst>
                <a:path extrusionOk="0" h="32" w="5">
                  <a:moveTo>
                    <a:pt x="5" y="3"/>
                  </a:moveTo>
                  <a:cubicBezTo>
                    <a:pt x="5" y="0"/>
                    <a:pt x="0" y="0"/>
                    <a:pt x="0" y="3"/>
                  </a:cubicBezTo>
                  <a:cubicBezTo>
                    <a:pt x="0" y="12"/>
                    <a:pt x="0" y="20"/>
                    <a:pt x="0" y="29"/>
                  </a:cubicBezTo>
                  <a:cubicBezTo>
                    <a:pt x="0" y="32"/>
                    <a:pt x="5" y="32"/>
                    <a:pt x="5" y="29"/>
                  </a:cubicBezTo>
                  <a:cubicBezTo>
                    <a:pt x="5" y="20"/>
                    <a:pt x="5" y="12"/>
                    <a:pt x="5"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679" name="Google Shape;5679;p16"/>
            <p:cNvSpPr/>
            <p:nvPr/>
          </p:nvSpPr>
          <p:spPr>
            <a:xfrm>
              <a:off x="571056" y="6479024"/>
              <a:ext cx="59062" cy="181911"/>
            </a:xfrm>
            <a:custGeom>
              <a:rect b="b" l="l" r="r" t="t"/>
              <a:pathLst>
                <a:path extrusionOk="0" h="41" w="14">
                  <a:moveTo>
                    <a:pt x="7" y="6"/>
                  </a:moveTo>
                  <a:cubicBezTo>
                    <a:pt x="7" y="5"/>
                    <a:pt x="7" y="5"/>
                    <a:pt x="7" y="4"/>
                  </a:cubicBezTo>
                  <a:cubicBezTo>
                    <a:pt x="6" y="0"/>
                    <a:pt x="0" y="2"/>
                    <a:pt x="1" y="5"/>
                  </a:cubicBezTo>
                  <a:cubicBezTo>
                    <a:pt x="3" y="13"/>
                    <a:pt x="2" y="21"/>
                    <a:pt x="3" y="29"/>
                  </a:cubicBezTo>
                  <a:cubicBezTo>
                    <a:pt x="3" y="31"/>
                    <a:pt x="4" y="32"/>
                    <a:pt x="5" y="32"/>
                  </a:cubicBezTo>
                  <a:cubicBezTo>
                    <a:pt x="5" y="34"/>
                    <a:pt x="5" y="35"/>
                    <a:pt x="5" y="37"/>
                  </a:cubicBezTo>
                  <a:cubicBezTo>
                    <a:pt x="6" y="41"/>
                    <a:pt x="10" y="41"/>
                    <a:pt x="11" y="37"/>
                  </a:cubicBezTo>
                  <a:cubicBezTo>
                    <a:pt x="12" y="28"/>
                    <a:pt x="11" y="19"/>
                    <a:pt x="13" y="10"/>
                  </a:cubicBezTo>
                  <a:cubicBezTo>
                    <a:pt x="14" y="6"/>
                    <a:pt x="9" y="4"/>
                    <a:pt x="7" y="6"/>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680" name="Google Shape;5680;p16"/>
            <p:cNvSpPr/>
            <p:nvPr/>
          </p:nvSpPr>
          <p:spPr>
            <a:xfrm>
              <a:off x="641930" y="6474299"/>
              <a:ext cx="66149" cy="231523"/>
            </a:xfrm>
            <a:custGeom>
              <a:rect b="b" l="l" r="r" t="t"/>
              <a:pathLst>
                <a:path extrusionOk="0" h="52" w="16">
                  <a:moveTo>
                    <a:pt x="7" y="5"/>
                  </a:moveTo>
                  <a:cubicBezTo>
                    <a:pt x="7" y="7"/>
                    <a:pt x="7" y="9"/>
                    <a:pt x="6" y="12"/>
                  </a:cubicBezTo>
                  <a:cubicBezTo>
                    <a:pt x="5" y="11"/>
                    <a:pt x="3" y="12"/>
                    <a:pt x="3" y="14"/>
                  </a:cubicBezTo>
                  <a:cubicBezTo>
                    <a:pt x="3" y="17"/>
                    <a:pt x="3" y="21"/>
                    <a:pt x="2" y="23"/>
                  </a:cubicBezTo>
                  <a:cubicBezTo>
                    <a:pt x="0" y="25"/>
                    <a:pt x="3" y="26"/>
                    <a:pt x="4" y="25"/>
                  </a:cubicBezTo>
                  <a:cubicBezTo>
                    <a:pt x="3" y="33"/>
                    <a:pt x="3" y="41"/>
                    <a:pt x="4" y="49"/>
                  </a:cubicBezTo>
                  <a:cubicBezTo>
                    <a:pt x="5" y="52"/>
                    <a:pt x="10" y="52"/>
                    <a:pt x="10" y="49"/>
                  </a:cubicBezTo>
                  <a:cubicBezTo>
                    <a:pt x="13" y="35"/>
                    <a:pt x="13" y="20"/>
                    <a:pt x="15" y="6"/>
                  </a:cubicBezTo>
                  <a:cubicBezTo>
                    <a:pt x="16" y="1"/>
                    <a:pt x="8" y="0"/>
                    <a:pt x="7"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681" name="Google Shape;5681;p16"/>
            <p:cNvSpPr/>
            <p:nvPr/>
          </p:nvSpPr>
          <p:spPr>
            <a:xfrm>
              <a:off x="452932" y="6495561"/>
              <a:ext cx="51975" cy="205536"/>
            </a:xfrm>
            <a:custGeom>
              <a:rect b="b" l="l" r="r" t="t"/>
              <a:pathLst>
                <a:path extrusionOk="0" h="46" w="12">
                  <a:moveTo>
                    <a:pt x="8" y="7"/>
                  </a:moveTo>
                  <a:cubicBezTo>
                    <a:pt x="8" y="5"/>
                    <a:pt x="7" y="4"/>
                    <a:pt x="7" y="2"/>
                  </a:cubicBezTo>
                  <a:cubicBezTo>
                    <a:pt x="6" y="0"/>
                    <a:pt x="3" y="1"/>
                    <a:pt x="3" y="3"/>
                  </a:cubicBezTo>
                  <a:cubicBezTo>
                    <a:pt x="4" y="5"/>
                    <a:pt x="4" y="6"/>
                    <a:pt x="5" y="7"/>
                  </a:cubicBezTo>
                  <a:cubicBezTo>
                    <a:pt x="4" y="8"/>
                    <a:pt x="3" y="9"/>
                    <a:pt x="3" y="10"/>
                  </a:cubicBezTo>
                  <a:cubicBezTo>
                    <a:pt x="1" y="21"/>
                    <a:pt x="0" y="32"/>
                    <a:pt x="4" y="42"/>
                  </a:cubicBezTo>
                  <a:cubicBezTo>
                    <a:pt x="5" y="46"/>
                    <a:pt x="11" y="46"/>
                    <a:pt x="11" y="41"/>
                  </a:cubicBezTo>
                  <a:cubicBezTo>
                    <a:pt x="11" y="37"/>
                    <a:pt x="11" y="33"/>
                    <a:pt x="11" y="28"/>
                  </a:cubicBezTo>
                  <a:cubicBezTo>
                    <a:pt x="11" y="28"/>
                    <a:pt x="11" y="28"/>
                    <a:pt x="11" y="27"/>
                  </a:cubicBezTo>
                  <a:cubicBezTo>
                    <a:pt x="11" y="25"/>
                    <a:pt x="11" y="23"/>
                    <a:pt x="11" y="21"/>
                  </a:cubicBezTo>
                  <a:cubicBezTo>
                    <a:pt x="11" y="18"/>
                    <a:pt x="11" y="15"/>
                    <a:pt x="11" y="12"/>
                  </a:cubicBezTo>
                  <a:cubicBezTo>
                    <a:pt x="12" y="9"/>
                    <a:pt x="10" y="7"/>
                    <a:pt x="8" y="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682" name="Google Shape;5682;p16"/>
            <p:cNvSpPr/>
            <p:nvPr/>
          </p:nvSpPr>
          <p:spPr>
            <a:xfrm>
              <a:off x="-24289" y="6464849"/>
              <a:ext cx="75599" cy="212623"/>
            </a:xfrm>
            <a:custGeom>
              <a:rect b="b" l="l" r="r" t="t"/>
              <a:pathLst>
                <a:path extrusionOk="0" h="48" w="18">
                  <a:moveTo>
                    <a:pt x="17" y="44"/>
                  </a:moveTo>
                  <a:cubicBezTo>
                    <a:pt x="14" y="35"/>
                    <a:pt x="14"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1" y="21"/>
                    <a:pt x="1" y="30"/>
                  </a:cubicBezTo>
                  <a:cubicBezTo>
                    <a:pt x="1" y="29"/>
                    <a:pt x="0" y="30"/>
                    <a:pt x="0" y="31"/>
                  </a:cubicBezTo>
                  <a:cubicBezTo>
                    <a:pt x="0" y="35"/>
                    <a:pt x="0" y="39"/>
                    <a:pt x="0" y="43"/>
                  </a:cubicBezTo>
                  <a:cubicBezTo>
                    <a:pt x="0" y="44"/>
                    <a:pt x="1" y="44"/>
                    <a:pt x="1"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7" y="4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683" name="Google Shape;5683;p16"/>
            <p:cNvSpPr/>
            <p:nvPr/>
          </p:nvSpPr>
          <p:spPr>
            <a:xfrm>
              <a:off x="131635" y="6533361"/>
              <a:ext cx="21262" cy="144111"/>
            </a:xfrm>
            <a:custGeom>
              <a:rect b="b" l="l" r="r" t="t"/>
              <a:pathLst>
                <a:path extrusionOk="0" h="33" w="5">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684" name="Google Shape;5684;p16"/>
            <p:cNvSpPr/>
            <p:nvPr/>
          </p:nvSpPr>
          <p:spPr>
            <a:xfrm>
              <a:off x="193059" y="6519186"/>
              <a:ext cx="59062" cy="177186"/>
            </a:xfrm>
            <a:custGeom>
              <a:rect b="b" l="l" r="r" t="t"/>
              <a:pathLst>
                <a:path extrusionOk="0" h="40" w="14">
                  <a:moveTo>
                    <a:pt x="7" y="6"/>
                  </a:moveTo>
                  <a:cubicBezTo>
                    <a:pt x="7" y="5"/>
                    <a:pt x="7" y="4"/>
                    <a:pt x="7" y="3"/>
                  </a:cubicBezTo>
                  <a:cubicBezTo>
                    <a:pt x="6" y="0"/>
                    <a:pt x="0" y="1"/>
                    <a:pt x="1" y="5"/>
                  </a:cubicBezTo>
                  <a:cubicBezTo>
                    <a:pt x="2" y="13"/>
                    <a:pt x="2" y="21"/>
                    <a:pt x="3" y="29"/>
                  </a:cubicBezTo>
                  <a:cubicBezTo>
                    <a:pt x="3" y="30"/>
                    <a:pt x="4" y="31"/>
                    <a:pt x="5" y="31"/>
                  </a:cubicBezTo>
                  <a:cubicBezTo>
                    <a:pt x="5" y="33"/>
                    <a:pt x="5" y="35"/>
                    <a:pt x="5" y="37"/>
                  </a:cubicBezTo>
                  <a:cubicBezTo>
                    <a:pt x="6" y="40"/>
                    <a:pt x="10" y="40"/>
                    <a:pt x="10" y="37"/>
                  </a:cubicBezTo>
                  <a:cubicBezTo>
                    <a:pt x="12" y="28"/>
                    <a:pt x="11" y="18"/>
                    <a:pt x="13" y="9"/>
                  </a:cubicBezTo>
                  <a:cubicBezTo>
                    <a:pt x="14" y="5"/>
                    <a:pt x="9" y="3"/>
                    <a:pt x="7" y="6"/>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685" name="Google Shape;5685;p16"/>
            <p:cNvSpPr/>
            <p:nvPr/>
          </p:nvSpPr>
          <p:spPr>
            <a:xfrm>
              <a:off x="77298" y="6533361"/>
              <a:ext cx="49612" cy="207898"/>
            </a:xfrm>
            <a:custGeom>
              <a:rect b="b" l="l" r="r" t="t"/>
              <a:pathLst>
                <a:path extrusionOk="0" h="47" w="12">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1" y="13"/>
                  </a:cubicBezTo>
                  <a:cubicBezTo>
                    <a:pt x="12" y="10"/>
                    <a:pt x="10" y="8"/>
                    <a:pt x="8" y="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686" name="Google Shape;5686;p16"/>
            <p:cNvSpPr/>
            <p:nvPr/>
          </p:nvSpPr>
          <p:spPr>
            <a:xfrm>
              <a:off x="56035" y="6505011"/>
              <a:ext cx="54337" cy="125211"/>
            </a:xfrm>
            <a:custGeom>
              <a:rect b="b" l="l" r="r" t="t"/>
              <a:pathLst>
                <a:path extrusionOk="0" h="28" w="13">
                  <a:moveTo>
                    <a:pt x="12" y="24"/>
                  </a:moveTo>
                  <a:cubicBezTo>
                    <a:pt x="9" y="17"/>
                    <a:pt x="6" y="10"/>
                    <a:pt x="4" y="2"/>
                  </a:cubicBezTo>
                  <a:cubicBezTo>
                    <a:pt x="4" y="0"/>
                    <a:pt x="0" y="1"/>
                    <a:pt x="1" y="3"/>
                  </a:cubicBezTo>
                  <a:cubicBezTo>
                    <a:pt x="3" y="11"/>
                    <a:pt x="5" y="19"/>
                    <a:pt x="9" y="26"/>
                  </a:cubicBezTo>
                  <a:cubicBezTo>
                    <a:pt x="10" y="28"/>
                    <a:pt x="13" y="26"/>
                    <a:pt x="12" y="2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687" name="Google Shape;5687;p16"/>
            <p:cNvSpPr/>
            <p:nvPr/>
          </p:nvSpPr>
          <p:spPr>
            <a:xfrm>
              <a:off x="219046" y="6514461"/>
              <a:ext cx="44887" cy="141749"/>
            </a:xfrm>
            <a:custGeom>
              <a:rect b="b" l="l" r="r" t="t"/>
              <a:pathLst>
                <a:path extrusionOk="0" h="32" w="11">
                  <a:moveTo>
                    <a:pt x="3" y="4"/>
                  </a:moveTo>
                  <a:cubicBezTo>
                    <a:pt x="0" y="12"/>
                    <a:pt x="1" y="20"/>
                    <a:pt x="3" y="28"/>
                  </a:cubicBezTo>
                  <a:cubicBezTo>
                    <a:pt x="4" y="32"/>
                    <a:pt x="10" y="30"/>
                    <a:pt x="9" y="26"/>
                  </a:cubicBezTo>
                  <a:cubicBezTo>
                    <a:pt x="8" y="20"/>
                    <a:pt x="7" y="13"/>
                    <a:pt x="9" y="6"/>
                  </a:cubicBezTo>
                  <a:cubicBezTo>
                    <a:pt x="11" y="2"/>
                    <a:pt x="4" y="0"/>
                    <a:pt x="3"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688" name="Google Shape;5688;p16"/>
            <p:cNvSpPr/>
            <p:nvPr/>
          </p:nvSpPr>
          <p:spPr>
            <a:xfrm>
              <a:off x="743517" y="6448312"/>
              <a:ext cx="61424" cy="222073"/>
            </a:xfrm>
            <a:custGeom>
              <a:rect b="b" l="l" r="r" t="t"/>
              <a:pathLst>
                <a:path extrusionOk="0" h="50" w="15">
                  <a:moveTo>
                    <a:pt x="11" y="28"/>
                  </a:moveTo>
                  <a:cubicBezTo>
                    <a:pt x="11" y="21"/>
                    <a:pt x="11" y="13"/>
                    <a:pt x="13" y="7"/>
                  </a:cubicBezTo>
                  <a:cubicBezTo>
                    <a:pt x="15" y="2"/>
                    <a:pt x="8" y="0"/>
                    <a:pt x="6" y="5"/>
                  </a:cubicBezTo>
                  <a:cubicBezTo>
                    <a:pt x="5" y="8"/>
                    <a:pt x="5" y="12"/>
                    <a:pt x="4" y="16"/>
                  </a:cubicBezTo>
                  <a:cubicBezTo>
                    <a:pt x="4" y="16"/>
                    <a:pt x="3" y="16"/>
                    <a:pt x="3" y="17"/>
                  </a:cubicBezTo>
                  <a:cubicBezTo>
                    <a:pt x="0" y="27"/>
                    <a:pt x="0" y="36"/>
                    <a:pt x="4" y="46"/>
                  </a:cubicBezTo>
                  <a:cubicBezTo>
                    <a:pt x="7" y="50"/>
                    <a:pt x="13" y="47"/>
                    <a:pt x="11" y="42"/>
                  </a:cubicBezTo>
                  <a:cubicBezTo>
                    <a:pt x="9" y="39"/>
                    <a:pt x="8" y="35"/>
                    <a:pt x="8" y="31"/>
                  </a:cubicBezTo>
                  <a:cubicBezTo>
                    <a:pt x="9" y="31"/>
                    <a:pt x="10" y="30"/>
                    <a:pt x="11" y="28"/>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689" name="Google Shape;5689;p16"/>
            <p:cNvSpPr/>
            <p:nvPr/>
          </p:nvSpPr>
          <p:spPr>
            <a:xfrm>
              <a:off x="830929" y="6509736"/>
              <a:ext cx="33075" cy="137024"/>
            </a:xfrm>
            <a:custGeom>
              <a:rect b="b" l="l" r="r" t="t"/>
              <a:pathLst>
                <a:path extrusionOk="0" h="31" w="8">
                  <a:moveTo>
                    <a:pt x="6" y="3"/>
                  </a:moveTo>
                  <a:cubicBezTo>
                    <a:pt x="5" y="0"/>
                    <a:pt x="0" y="1"/>
                    <a:pt x="0" y="4"/>
                  </a:cubicBezTo>
                  <a:cubicBezTo>
                    <a:pt x="2" y="12"/>
                    <a:pt x="2" y="20"/>
                    <a:pt x="3" y="28"/>
                  </a:cubicBezTo>
                  <a:cubicBezTo>
                    <a:pt x="3" y="31"/>
                    <a:pt x="7" y="31"/>
                    <a:pt x="7" y="28"/>
                  </a:cubicBezTo>
                  <a:cubicBezTo>
                    <a:pt x="8" y="20"/>
                    <a:pt x="7" y="11"/>
                    <a:pt x="6"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690" name="Google Shape;5690;p16"/>
            <p:cNvSpPr/>
            <p:nvPr/>
          </p:nvSpPr>
          <p:spPr>
            <a:xfrm>
              <a:off x="306458" y="6488474"/>
              <a:ext cx="33075" cy="141749"/>
            </a:xfrm>
            <a:custGeom>
              <a:rect b="b" l="l" r="r" t="t"/>
              <a:pathLst>
                <a:path extrusionOk="0" h="32" w="8">
                  <a:moveTo>
                    <a:pt x="6" y="4"/>
                  </a:moveTo>
                  <a:cubicBezTo>
                    <a:pt x="5" y="0"/>
                    <a:pt x="0" y="2"/>
                    <a:pt x="1" y="5"/>
                  </a:cubicBezTo>
                  <a:cubicBezTo>
                    <a:pt x="3" y="13"/>
                    <a:pt x="3" y="21"/>
                    <a:pt x="3" y="29"/>
                  </a:cubicBezTo>
                  <a:cubicBezTo>
                    <a:pt x="4" y="32"/>
                    <a:pt x="8" y="32"/>
                    <a:pt x="8" y="29"/>
                  </a:cubicBezTo>
                  <a:cubicBezTo>
                    <a:pt x="8" y="20"/>
                    <a:pt x="8" y="12"/>
                    <a:pt x="6"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691" name="Google Shape;5691;p16"/>
            <p:cNvSpPr/>
            <p:nvPr/>
          </p:nvSpPr>
          <p:spPr>
            <a:xfrm>
              <a:off x="854554" y="6495561"/>
              <a:ext cx="80324" cy="226798"/>
            </a:xfrm>
            <a:custGeom>
              <a:rect b="b" l="l" r="r" t="t"/>
              <a:pathLst>
                <a:path extrusionOk="0" h="51" w="19">
                  <a:moveTo>
                    <a:pt x="17" y="44"/>
                  </a:moveTo>
                  <a:cubicBezTo>
                    <a:pt x="14" y="34"/>
                    <a:pt x="13" y="23"/>
                    <a:pt x="12" y="12"/>
                  </a:cubicBezTo>
                  <a:cubicBezTo>
                    <a:pt x="12" y="12"/>
                    <a:pt x="12" y="12"/>
                    <a:pt x="11" y="12"/>
                  </a:cubicBezTo>
                  <a:cubicBezTo>
                    <a:pt x="11" y="9"/>
                    <a:pt x="11" y="8"/>
                    <a:pt x="11" y="4"/>
                  </a:cubicBezTo>
                  <a:cubicBezTo>
                    <a:pt x="11" y="0"/>
                    <a:pt x="7" y="0"/>
                    <a:pt x="7" y="4"/>
                  </a:cubicBezTo>
                  <a:cubicBezTo>
                    <a:pt x="7" y="8"/>
                    <a:pt x="7" y="9"/>
                    <a:pt x="7" y="11"/>
                  </a:cubicBezTo>
                  <a:cubicBezTo>
                    <a:pt x="7" y="12"/>
                    <a:pt x="7" y="12"/>
                    <a:pt x="7" y="12"/>
                  </a:cubicBezTo>
                  <a:cubicBezTo>
                    <a:pt x="6" y="15"/>
                    <a:pt x="6" y="18"/>
                    <a:pt x="6" y="20"/>
                  </a:cubicBezTo>
                  <a:cubicBezTo>
                    <a:pt x="5" y="20"/>
                    <a:pt x="4" y="20"/>
                    <a:pt x="4" y="21"/>
                  </a:cubicBezTo>
                  <a:cubicBezTo>
                    <a:pt x="2" y="26"/>
                    <a:pt x="2" y="32"/>
                    <a:pt x="0" y="37"/>
                  </a:cubicBezTo>
                  <a:cubicBezTo>
                    <a:pt x="0" y="38"/>
                    <a:pt x="2" y="39"/>
                    <a:pt x="2" y="38"/>
                  </a:cubicBezTo>
                  <a:cubicBezTo>
                    <a:pt x="4" y="33"/>
                    <a:pt x="4" y="28"/>
                    <a:pt x="6" y="23"/>
                  </a:cubicBezTo>
                  <a:cubicBezTo>
                    <a:pt x="5" y="31"/>
                    <a:pt x="6" y="39"/>
                    <a:pt x="9" y="47"/>
                  </a:cubicBezTo>
                  <a:cubicBezTo>
                    <a:pt x="11" y="51"/>
                    <a:pt x="19" y="50"/>
                    <a:pt x="17" y="4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692" name="Google Shape;5692;p16"/>
            <p:cNvSpPr/>
            <p:nvPr/>
          </p:nvSpPr>
          <p:spPr>
            <a:xfrm>
              <a:off x="956140" y="6604235"/>
              <a:ext cx="28350" cy="122849"/>
            </a:xfrm>
            <a:custGeom>
              <a:rect b="b" l="l" r="r" t="t"/>
              <a:pathLst>
                <a:path extrusionOk="0" h="28" w="7">
                  <a:moveTo>
                    <a:pt x="6" y="3"/>
                  </a:moveTo>
                  <a:cubicBezTo>
                    <a:pt x="6" y="1"/>
                    <a:pt x="2" y="0"/>
                    <a:pt x="1" y="2"/>
                  </a:cubicBezTo>
                  <a:cubicBezTo>
                    <a:pt x="1" y="10"/>
                    <a:pt x="0" y="20"/>
                    <a:pt x="0" y="24"/>
                  </a:cubicBezTo>
                  <a:cubicBezTo>
                    <a:pt x="0" y="28"/>
                    <a:pt x="7" y="28"/>
                    <a:pt x="7" y="24"/>
                  </a:cubicBezTo>
                  <a:cubicBezTo>
                    <a:pt x="7" y="20"/>
                    <a:pt x="6" y="11"/>
                    <a:pt x="6"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693" name="Google Shape;5693;p16"/>
            <p:cNvSpPr/>
            <p:nvPr/>
          </p:nvSpPr>
          <p:spPr>
            <a:xfrm>
              <a:off x="989215" y="6505011"/>
              <a:ext cx="37800" cy="181911"/>
            </a:xfrm>
            <a:custGeom>
              <a:rect b="b" l="l" r="r" t="t"/>
              <a:pathLst>
                <a:path extrusionOk="0" h="41" w="9">
                  <a:moveTo>
                    <a:pt x="3" y="4"/>
                  </a:moveTo>
                  <a:cubicBezTo>
                    <a:pt x="0" y="14"/>
                    <a:pt x="0" y="25"/>
                    <a:pt x="0" y="35"/>
                  </a:cubicBezTo>
                  <a:cubicBezTo>
                    <a:pt x="0" y="41"/>
                    <a:pt x="8" y="41"/>
                    <a:pt x="8" y="35"/>
                  </a:cubicBezTo>
                  <a:cubicBezTo>
                    <a:pt x="8" y="25"/>
                    <a:pt x="8" y="15"/>
                    <a:pt x="9" y="5"/>
                  </a:cubicBezTo>
                  <a:cubicBezTo>
                    <a:pt x="9" y="1"/>
                    <a:pt x="4" y="0"/>
                    <a:pt x="3"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694" name="Google Shape;5694;p16"/>
            <p:cNvSpPr/>
            <p:nvPr/>
          </p:nvSpPr>
          <p:spPr>
            <a:xfrm>
              <a:off x="1027015" y="6493199"/>
              <a:ext cx="70874" cy="252785"/>
            </a:xfrm>
            <a:custGeom>
              <a:rect b="b" l="l" r="r" t="t"/>
              <a:pathLst>
                <a:path extrusionOk="0" h="57" w="17">
                  <a:moveTo>
                    <a:pt x="7" y="6"/>
                  </a:moveTo>
                  <a:cubicBezTo>
                    <a:pt x="6" y="8"/>
                    <a:pt x="5" y="10"/>
                    <a:pt x="4" y="12"/>
                  </a:cubicBezTo>
                  <a:cubicBezTo>
                    <a:pt x="4" y="11"/>
                    <a:pt x="4" y="11"/>
                    <a:pt x="4" y="11"/>
                  </a:cubicBezTo>
                  <a:cubicBezTo>
                    <a:pt x="4" y="10"/>
                    <a:pt x="1" y="10"/>
                    <a:pt x="1" y="12"/>
                  </a:cubicBezTo>
                  <a:cubicBezTo>
                    <a:pt x="2" y="15"/>
                    <a:pt x="2" y="17"/>
                    <a:pt x="2" y="20"/>
                  </a:cubicBezTo>
                  <a:cubicBezTo>
                    <a:pt x="0" y="31"/>
                    <a:pt x="1" y="44"/>
                    <a:pt x="6" y="54"/>
                  </a:cubicBezTo>
                  <a:cubicBezTo>
                    <a:pt x="8" y="57"/>
                    <a:pt x="12" y="56"/>
                    <a:pt x="12" y="53"/>
                  </a:cubicBezTo>
                  <a:cubicBezTo>
                    <a:pt x="11" y="39"/>
                    <a:pt x="9" y="23"/>
                    <a:pt x="15" y="10"/>
                  </a:cubicBezTo>
                  <a:cubicBezTo>
                    <a:pt x="17" y="5"/>
                    <a:pt x="10" y="0"/>
                    <a:pt x="7" y="6"/>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695" name="Google Shape;5695;p16"/>
            <p:cNvSpPr/>
            <p:nvPr/>
          </p:nvSpPr>
          <p:spPr>
            <a:xfrm>
              <a:off x="946690" y="6457762"/>
              <a:ext cx="35437" cy="163011"/>
            </a:xfrm>
            <a:custGeom>
              <a:rect b="b" l="l" r="r" t="t"/>
              <a:pathLst>
                <a:path extrusionOk="0" h="37" w="8">
                  <a:moveTo>
                    <a:pt x="0" y="6"/>
                  </a:moveTo>
                  <a:cubicBezTo>
                    <a:pt x="0" y="14"/>
                    <a:pt x="0" y="23"/>
                    <a:pt x="0" y="32"/>
                  </a:cubicBezTo>
                  <a:cubicBezTo>
                    <a:pt x="0" y="37"/>
                    <a:pt x="7" y="37"/>
                    <a:pt x="7" y="32"/>
                  </a:cubicBezTo>
                  <a:cubicBezTo>
                    <a:pt x="7" y="23"/>
                    <a:pt x="8" y="14"/>
                    <a:pt x="8" y="6"/>
                  </a:cubicBezTo>
                  <a:cubicBezTo>
                    <a:pt x="8" y="0"/>
                    <a:pt x="0" y="0"/>
                    <a:pt x="0" y="6"/>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696" name="Google Shape;5696;p16"/>
            <p:cNvSpPr/>
            <p:nvPr/>
          </p:nvSpPr>
          <p:spPr>
            <a:xfrm>
              <a:off x="1086077" y="6493199"/>
              <a:ext cx="66149" cy="177186"/>
            </a:xfrm>
            <a:custGeom>
              <a:rect b="b" l="l" r="r" t="t"/>
              <a:pathLst>
                <a:path extrusionOk="0" h="40" w="16">
                  <a:moveTo>
                    <a:pt x="5" y="5"/>
                  </a:moveTo>
                  <a:cubicBezTo>
                    <a:pt x="1" y="16"/>
                    <a:pt x="0" y="27"/>
                    <a:pt x="4" y="37"/>
                  </a:cubicBezTo>
                  <a:cubicBezTo>
                    <a:pt x="5" y="40"/>
                    <a:pt x="10" y="40"/>
                    <a:pt x="10" y="36"/>
                  </a:cubicBezTo>
                  <a:cubicBezTo>
                    <a:pt x="10" y="28"/>
                    <a:pt x="9" y="18"/>
                    <a:pt x="13" y="10"/>
                  </a:cubicBezTo>
                  <a:cubicBezTo>
                    <a:pt x="16" y="5"/>
                    <a:pt x="8" y="0"/>
                    <a:pt x="5"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697" name="Google Shape;5697;p16"/>
            <p:cNvSpPr/>
            <p:nvPr/>
          </p:nvSpPr>
          <p:spPr>
            <a:xfrm>
              <a:off x="1185301" y="6568798"/>
              <a:ext cx="35437" cy="137024"/>
            </a:xfrm>
            <a:custGeom>
              <a:rect b="b" l="l" r="r" t="t"/>
              <a:pathLst>
                <a:path extrusionOk="0" h="31" w="8">
                  <a:moveTo>
                    <a:pt x="0" y="5"/>
                  </a:moveTo>
                  <a:cubicBezTo>
                    <a:pt x="0" y="13"/>
                    <a:pt x="0" y="20"/>
                    <a:pt x="1" y="28"/>
                  </a:cubicBezTo>
                  <a:cubicBezTo>
                    <a:pt x="1" y="31"/>
                    <a:pt x="6" y="31"/>
                    <a:pt x="7" y="28"/>
                  </a:cubicBezTo>
                  <a:cubicBezTo>
                    <a:pt x="8" y="20"/>
                    <a:pt x="8" y="13"/>
                    <a:pt x="8" y="5"/>
                  </a:cubicBezTo>
                  <a:cubicBezTo>
                    <a:pt x="8" y="0"/>
                    <a:pt x="0" y="0"/>
                    <a:pt x="0"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698" name="Google Shape;5698;p16"/>
            <p:cNvSpPr/>
            <p:nvPr/>
          </p:nvSpPr>
          <p:spPr>
            <a:xfrm>
              <a:off x="1329412" y="6443587"/>
              <a:ext cx="54337" cy="233885"/>
            </a:xfrm>
            <a:custGeom>
              <a:rect b="b" l="l" r="r" t="t"/>
              <a:pathLst>
                <a:path extrusionOk="0" h="53" w="13">
                  <a:moveTo>
                    <a:pt x="10" y="2"/>
                  </a:moveTo>
                  <a:cubicBezTo>
                    <a:pt x="7" y="8"/>
                    <a:pt x="5" y="15"/>
                    <a:pt x="4" y="22"/>
                  </a:cubicBezTo>
                  <a:cubicBezTo>
                    <a:pt x="2" y="21"/>
                    <a:pt x="0" y="22"/>
                    <a:pt x="0" y="25"/>
                  </a:cubicBezTo>
                  <a:cubicBezTo>
                    <a:pt x="0" y="32"/>
                    <a:pt x="1" y="38"/>
                    <a:pt x="4" y="44"/>
                  </a:cubicBezTo>
                  <a:cubicBezTo>
                    <a:pt x="4" y="45"/>
                    <a:pt x="4" y="45"/>
                    <a:pt x="4" y="45"/>
                  </a:cubicBezTo>
                  <a:cubicBezTo>
                    <a:pt x="4" y="46"/>
                    <a:pt x="4" y="47"/>
                    <a:pt x="5" y="47"/>
                  </a:cubicBezTo>
                  <a:cubicBezTo>
                    <a:pt x="5" y="48"/>
                    <a:pt x="6" y="50"/>
                    <a:pt x="7" y="51"/>
                  </a:cubicBezTo>
                  <a:cubicBezTo>
                    <a:pt x="9" y="53"/>
                    <a:pt x="13" y="52"/>
                    <a:pt x="12" y="49"/>
                  </a:cubicBezTo>
                  <a:cubicBezTo>
                    <a:pt x="10" y="43"/>
                    <a:pt x="9" y="38"/>
                    <a:pt x="8" y="33"/>
                  </a:cubicBezTo>
                  <a:cubicBezTo>
                    <a:pt x="8" y="23"/>
                    <a:pt x="9" y="13"/>
                    <a:pt x="13" y="3"/>
                  </a:cubicBezTo>
                  <a:cubicBezTo>
                    <a:pt x="13" y="1"/>
                    <a:pt x="11" y="0"/>
                    <a:pt x="10" y="2"/>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699" name="Google Shape;5699;p16"/>
            <p:cNvSpPr/>
            <p:nvPr/>
          </p:nvSpPr>
          <p:spPr>
            <a:xfrm>
              <a:off x="1395562" y="6443587"/>
              <a:ext cx="70874" cy="207898"/>
            </a:xfrm>
            <a:custGeom>
              <a:rect b="b" l="l" r="r" t="t"/>
              <a:pathLst>
                <a:path extrusionOk="0" h="47" w="17">
                  <a:moveTo>
                    <a:pt x="12" y="2"/>
                  </a:moveTo>
                  <a:cubicBezTo>
                    <a:pt x="4" y="14"/>
                    <a:pt x="0" y="28"/>
                    <a:pt x="1" y="43"/>
                  </a:cubicBezTo>
                  <a:cubicBezTo>
                    <a:pt x="1" y="47"/>
                    <a:pt x="6" y="47"/>
                    <a:pt x="7" y="43"/>
                  </a:cubicBezTo>
                  <a:cubicBezTo>
                    <a:pt x="7" y="29"/>
                    <a:pt x="8" y="16"/>
                    <a:pt x="15" y="3"/>
                  </a:cubicBezTo>
                  <a:cubicBezTo>
                    <a:pt x="17" y="1"/>
                    <a:pt x="14" y="0"/>
                    <a:pt x="12" y="2"/>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700" name="Google Shape;5700;p16"/>
            <p:cNvSpPr/>
            <p:nvPr/>
          </p:nvSpPr>
          <p:spPr>
            <a:xfrm>
              <a:off x="1480611" y="6479024"/>
              <a:ext cx="28350" cy="196086"/>
            </a:xfrm>
            <a:custGeom>
              <a:rect b="b" l="l" r="r" t="t"/>
              <a:pathLst>
                <a:path extrusionOk="0" h="44" w="7">
                  <a:moveTo>
                    <a:pt x="6" y="3"/>
                  </a:moveTo>
                  <a:cubicBezTo>
                    <a:pt x="6" y="0"/>
                    <a:pt x="2" y="0"/>
                    <a:pt x="2" y="3"/>
                  </a:cubicBezTo>
                  <a:cubicBezTo>
                    <a:pt x="2" y="7"/>
                    <a:pt x="2" y="11"/>
                    <a:pt x="2" y="15"/>
                  </a:cubicBezTo>
                  <a:cubicBezTo>
                    <a:pt x="1" y="15"/>
                    <a:pt x="0" y="16"/>
                    <a:pt x="0" y="17"/>
                  </a:cubicBezTo>
                  <a:cubicBezTo>
                    <a:pt x="0" y="22"/>
                    <a:pt x="0" y="28"/>
                    <a:pt x="0" y="33"/>
                  </a:cubicBezTo>
                  <a:cubicBezTo>
                    <a:pt x="0" y="34"/>
                    <a:pt x="1" y="35"/>
                    <a:pt x="1" y="35"/>
                  </a:cubicBezTo>
                  <a:cubicBezTo>
                    <a:pt x="1" y="37"/>
                    <a:pt x="1" y="39"/>
                    <a:pt x="2" y="41"/>
                  </a:cubicBezTo>
                  <a:cubicBezTo>
                    <a:pt x="2" y="44"/>
                    <a:pt x="6" y="44"/>
                    <a:pt x="6" y="41"/>
                  </a:cubicBezTo>
                  <a:cubicBezTo>
                    <a:pt x="7" y="28"/>
                    <a:pt x="7" y="16"/>
                    <a:pt x="6"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701" name="Google Shape;5701;p16"/>
            <p:cNvSpPr/>
            <p:nvPr/>
          </p:nvSpPr>
          <p:spPr>
            <a:xfrm>
              <a:off x="1568023" y="6424687"/>
              <a:ext cx="77962" cy="217348"/>
            </a:xfrm>
            <a:custGeom>
              <a:rect b="b" l="l" r="r" t="t"/>
              <a:pathLst>
                <a:path extrusionOk="0" h="49" w="19">
                  <a:moveTo>
                    <a:pt x="18" y="45"/>
                  </a:moveTo>
                  <a:cubicBezTo>
                    <a:pt x="15" y="36"/>
                    <a:pt x="15" y="27"/>
                    <a:pt x="17" y="18"/>
                  </a:cubicBezTo>
                  <a:cubicBezTo>
                    <a:pt x="18" y="13"/>
                    <a:pt x="11" y="12"/>
                    <a:pt x="10" y="16"/>
                  </a:cubicBezTo>
                  <a:cubicBezTo>
                    <a:pt x="10" y="16"/>
                    <a:pt x="10" y="16"/>
                    <a:pt x="10" y="16"/>
                  </a:cubicBezTo>
                  <a:cubicBezTo>
                    <a:pt x="10" y="16"/>
                    <a:pt x="10" y="16"/>
                    <a:pt x="10" y="16"/>
                  </a:cubicBezTo>
                  <a:cubicBezTo>
                    <a:pt x="10" y="12"/>
                    <a:pt x="10" y="8"/>
                    <a:pt x="10" y="4"/>
                  </a:cubicBezTo>
                  <a:cubicBezTo>
                    <a:pt x="11" y="1"/>
                    <a:pt x="5" y="0"/>
                    <a:pt x="5" y="4"/>
                  </a:cubicBezTo>
                  <a:cubicBezTo>
                    <a:pt x="3" y="12"/>
                    <a:pt x="2" y="21"/>
                    <a:pt x="2" y="30"/>
                  </a:cubicBezTo>
                  <a:cubicBezTo>
                    <a:pt x="1" y="30"/>
                    <a:pt x="0" y="30"/>
                    <a:pt x="0" y="31"/>
                  </a:cubicBezTo>
                  <a:cubicBezTo>
                    <a:pt x="0" y="35"/>
                    <a:pt x="0" y="39"/>
                    <a:pt x="0" y="43"/>
                  </a:cubicBezTo>
                  <a:cubicBezTo>
                    <a:pt x="0" y="44"/>
                    <a:pt x="2" y="44"/>
                    <a:pt x="2" y="44"/>
                  </a:cubicBezTo>
                  <a:cubicBezTo>
                    <a:pt x="3" y="48"/>
                    <a:pt x="9" y="47"/>
                    <a:pt x="9" y="43"/>
                  </a:cubicBezTo>
                  <a:cubicBezTo>
                    <a:pt x="9" y="43"/>
                    <a:pt x="9" y="43"/>
                    <a:pt x="9" y="43"/>
                  </a:cubicBezTo>
                  <a:cubicBezTo>
                    <a:pt x="9" y="44"/>
                    <a:pt x="9" y="44"/>
                    <a:pt x="9" y="45"/>
                  </a:cubicBezTo>
                  <a:cubicBezTo>
                    <a:pt x="9" y="48"/>
                    <a:pt x="12" y="48"/>
                    <a:pt x="14" y="47"/>
                  </a:cubicBezTo>
                  <a:cubicBezTo>
                    <a:pt x="15" y="49"/>
                    <a:pt x="19" y="47"/>
                    <a:pt x="18" y="4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702" name="Google Shape;5702;p16"/>
            <p:cNvSpPr/>
            <p:nvPr/>
          </p:nvSpPr>
          <p:spPr>
            <a:xfrm>
              <a:off x="1721584" y="6495561"/>
              <a:ext cx="25987" cy="144111"/>
            </a:xfrm>
            <a:custGeom>
              <a:rect b="b" l="l" r="r" t="t"/>
              <a:pathLst>
                <a:path extrusionOk="0" h="32" w="6">
                  <a:moveTo>
                    <a:pt x="6" y="3"/>
                  </a:moveTo>
                  <a:cubicBezTo>
                    <a:pt x="6" y="0"/>
                    <a:pt x="1" y="0"/>
                    <a:pt x="1" y="3"/>
                  </a:cubicBezTo>
                  <a:cubicBezTo>
                    <a:pt x="1" y="12"/>
                    <a:pt x="0" y="20"/>
                    <a:pt x="1" y="29"/>
                  </a:cubicBezTo>
                  <a:cubicBezTo>
                    <a:pt x="1" y="32"/>
                    <a:pt x="5" y="32"/>
                    <a:pt x="6" y="29"/>
                  </a:cubicBezTo>
                  <a:cubicBezTo>
                    <a:pt x="6" y="20"/>
                    <a:pt x="6" y="12"/>
                    <a:pt x="6"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703" name="Google Shape;5703;p16"/>
            <p:cNvSpPr/>
            <p:nvPr/>
          </p:nvSpPr>
          <p:spPr>
            <a:xfrm>
              <a:off x="1790096" y="6479024"/>
              <a:ext cx="59062" cy="181911"/>
            </a:xfrm>
            <a:custGeom>
              <a:rect b="b" l="l" r="r" t="t"/>
              <a:pathLst>
                <a:path extrusionOk="0" h="41" w="14">
                  <a:moveTo>
                    <a:pt x="7" y="6"/>
                  </a:moveTo>
                  <a:cubicBezTo>
                    <a:pt x="7" y="5"/>
                    <a:pt x="7" y="5"/>
                    <a:pt x="6" y="4"/>
                  </a:cubicBezTo>
                  <a:cubicBezTo>
                    <a:pt x="5" y="0"/>
                    <a:pt x="0" y="2"/>
                    <a:pt x="0" y="5"/>
                  </a:cubicBezTo>
                  <a:cubicBezTo>
                    <a:pt x="2" y="13"/>
                    <a:pt x="2" y="21"/>
                    <a:pt x="2" y="29"/>
                  </a:cubicBezTo>
                  <a:cubicBezTo>
                    <a:pt x="2" y="31"/>
                    <a:pt x="3" y="32"/>
                    <a:pt x="4" y="32"/>
                  </a:cubicBezTo>
                  <a:cubicBezTo>
                    <a:pt x="5" y="34"/>
                    <a:pt x="5" y="35"/>
                    <a:pt x="5" y="37"/>
                  </a:cubicBezTo>
                  <a:cubicBezTo>
                    <a:pt x="5" y="41"/>
                    <a:pt x="10" y="41"/>
                    <a:pt x="10" y="37"/>
                  </a:cubicBezTo>
                  <a:cubicBezTo>
                    <a:pt x="11" y="28"/>
                    <a:pt x="11" y="19"/>
                    <a:pt x="13" y="10"/>
                  </a:cubicBezTo>
                  <a:cubicBezTo>
                    <a:pt x="14" y="6"/>
                    <a:pt x="9" y="4"/>
                    <a:pt x="7" y="6"/>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704" name="Google Shape;5704;p16"/>
            <p:cNvSpPr/>
            <p:nvPr/>
          </p:nvSpPr>
          <p:spPr>
            <a:xfrm>
              <a:off x="1860970" y="6474299"/>
              <a:ext cx="61424" cy="231523"/>
            </a:xfrm>
            <a:custGeom>
              <a:rect b="b" l="l" r="r" t="t"/>
              <a:pathLst>
                <a:path extrusionOk="0" h="52" w="15">
                  <a:moveTo>
                    <a:pt x="7" y="5"/>
                  </a:moveTo>
                  <a:cubicBezTo>
                    <a:pt x="7" y="7"/>
                    <a:pt x="6" y="9"/>
                    <a:pt x="6" y="12"/>
                  </a:cubicBezTo>
                  <a:cubicBezTo>
                    <a:pt x="4" y="11"/>
                    <a:pt x="2" y="12"/>
                    <a:pt x="2" y="14"/>
                  </a:cubicBezTo>
                  <a:cubicBezTo>
                    <a:pt x="2" y="17"/>
                    <a:pt x="3" y="21"/>
                    <a:pt x="1" y="23"/>
                  </a:cubicBezTo>
                  <a:cubicBezTo>
                    <a:pt x="0" y="25"/>
                    <a:pt x="2" y="26"/>
                    <a:pt x="4" y="25"/>
                  </a:cubicBezTo>
                  <a:cubicBezTo>
                    <a:pt x="3" y="33"/>
                    <a:pt x="2" y="41"/>
                    <a:pt x="4" y="49"/>
                  </a:cubicBezTo>
                  <a:cubicBezTo>
                    <a:pt x="4" y="52"/>
                    <a:pt x="9" y="52"/>
                    <a:pt x="10" y="49"/>
                  </a:cubicBezTo>
                  <a:cubicBezTo>
                    <a:pt x="13" y="35"/>
                    <a:pt x="13" y="20"/>
                    <a:pt x="15" y="6"/>
                  </a:cubicBezTo>
                  <a:cubicBezTo>
                    <a:pt x="15" y="1"/>
                    <a:pt x="8" y="0"/>
                    <a:pt x="7"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705" name="Google Shape;5705;p16"/>
            <p:cNvSpPr/>
            <p:nvPr/>
          </p:nvSpPr>
          <p:spPr>
            <a:xfrm>
              <a:off x="1671972" y="6495561"/>
              <a:ext cx="49612" cy="205536"/>
            </a:xfrm>
            <a:custGeom>
              <a:rect b="b" l="l" r="r" t="t"/>
              <a:pathLst>
                <a:path extrusionOk="0" h="46" w="12">
                  <a:moveTo>
                    <a:pt x="8" y="7"/>
                  </a:moveTo>
                  <a:cubicBezTo>
                    <a:pt x="7" y="5"/>
                    <a:pt x="7" y="4"/>
                    <a:pt x="7" y="2"/>
                  </a:cubicBezTo>
                  <a:cubicBezTo>
                    <a:pt x="6" y="0"/>
                    <a:pt x="3" y="1"/>
                    <a:pt x="3" y="3"/>
                  </a:cubicBezTo>
                  <a:cubicBezTo>
                    <a:pt x="3" y="5"/>
                    <a:pt x="4" y="6"/>
                    <a:pt x="4" y="7"/>
                  </a:cubicBezTo>
                  <a:cubicBezTo>
                    <a:pt x="4" y="8"/>
                    <a:pt x="3" y="9"/>
                    <a:pt x="3" y="10"/>
                  </a:cubicBezTo>
                  <a:cubicBezTo>
                    <a:pt x="1" y="21"/>
                    <a:pt x="0" y="32"/>
                    <a:pt x="3" y="42"/>
                  </a:cubicBezTo>
                  <a:cubicBezTo>
                    <a:pt x="5" y="46"/>
                    <a:pt x="11" y="46"/>
                    <a:pt x="11" y="41"/>
                  </a:cubicBezTo>
                  <a:cubicBezTo>
                    <a:pt x="11" y="37"/>
                    <a:pt x="10" y="33"/>
                    <a:pt x="10" y="28"/>
                  </a:cubicBezTo>
                  <a:cubicBezTo>
                    <a:pt x="10" y="28"/>
                    <a:pt x="11" y="28"/>
                    <a:pt x="11" y="27"/>
                  </a:cubicBezTo>
                  <a:cubicBezTo>
                    <a:pt x="11" y="25"/>
                    <a:pt x="10" y="23"/>
                    <a:pt x="10" y="21"/>
                  </a:cubicBezTo>
                  <a:cubicBezTo>
                    <a:pt x="10" y="18"/>
                    <a:pt x="11" y="15"/>
                    <a:pt x="11" y="12"/>
                  </a:cubicBezTo>
                  <a:cubicBezTo>
                    <a:pt x="12" y="9"/>
                    <a:pt x="10" y="7"/>
                    <a:pt x="8" y="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706" name="Google Shape;5706;p16"/>
            <p:cNvSpPr/>
            <p:nvPr/>
          </p:nvSpPr>
          <p:spPr>
            <a:xfrm>
              <a:off x="1275075" y="6505011"/>
              <a:ext cx="49612" cy="125211"/>
            </a:xfrm>
            <a:custGeom>
              <a:rect b="b" l="l" r="r" t="t"/>
              <a:pathLst>
                <a:path extrusionOk="0" h="28" w="12">
                  <a:moveTo>
                    <a:pt x="12" y="24"/>
                  </a:moveTo>
                  <a:cubicBezTo>
                    <a:pt x="8" y="17"/>
                    <a:pt x="6" y="10"/>
                    <a:pt x="4" y="2"/>
                  </a:cubicBezTo>
                  <a:cubicBezTo>
                    <a:pt x="3" y="0"/>
                    <a:pt x="0" y="1"/>
                    <a:pt x="0" y="3"/>
                  </a:cubicBezTo>
                  <a:cubicBezTo>
                    <a:pt x="2" y="11"/>
                    <a:pt x="5" y="19"/>
                    <a:pt x="9" y="26"/>
                  </a:cubicBezTo>
                  <a:cubicBezTo>
                    <a:pt x="10" y="28"/>
                    <a:pt x="12" y="26"/>
                    <a:pt x="12" y="2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707" name="Google Shape;5707;p16"/>
            <p:cNvSpPr/>
            <p:nvPr/>
          </p:nvSpPr>
          <p:spPr>
            <a:xfrm>
              <a:off x="1168764" y="6457762"/>
              <a:ext cx="75599" cy="193723"/>
            </a:xfrm>
            <a:custGeom>
              <a:rect b="b" l="l" r="r" t="t"/>
              <a:pathLst>
                <a:path extrusionOk="0" h="44" w="18">
                  <a:moveTo>
                    <a:pt x="16" y="37"/>
                  </a:moveTo>
                  <a:cubicBezTo>
                    <a:pt x="11" y="27"/>
                    <a:pt x="7" y="18"/>
                    <a:pt x="12" y="7"/>
                  </a:cubicBezTo>
                  <a:cubicBezTo>
                    <a:pt x="13" y="3"/>
                    <a:pt x="8" y="0"/>
                    <a:pt x="6" y="4"/>
                  </a:cubicBezTo>
                  <a:cubicBezTo>
                    <a:pt x="0" y="17"/>
                    <a:pt x="2" y="28"/>
                    <a:pt x="10" y="40"/>
                  </a:cubicBezTo>
                  <a:cubicBezTo>
                    <a:pt x="12" y="44"/>
                    <a:pt x="18" y="40"/>
                    <a:pt x="16" y="3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708" name="Google Shape;5708;p16"/>
            <p:cNvSpPr/>
            <p:nvPr/>
          </p:nvSpPr>
          <p:spPr>
            <a:xfrm>
              <a:off x="1438086" y="6514461"/>
              <a:ext cx="42525" cy="141749"/>
            </a:xfrm>
            <a:custGeom>
              <a:rect b="b" l="l" r="r" t="t"/>
              <a:pathLst>
                <a:path extrusionOk="0" h="32" w="10">
                  <a:moveTo>
                    <a:pt x="3" y="4"/>
                  </a:moveTo>
                  <a:cubicBezTo>
                    <a:pt x="0" y="12"/>
                    <a:pt x="0" y="20"/>
                    <a:pt x="3" y="28"/>
                  </a:cubicBezTo>
                  <a:cubicBezTo>
                    <a:pt x="4" y="32"/>
                    <a:pt x="9" y="30"/>
                    <a:pt x="9" y="26"/>
                  </a:cubicBezTo>
                  <a:cubicBezTo>
                    <a:pt x="8" y="20"/>
                    <a:pt x="7" y="13"/>
                    <a:pt x="9" y="6"/>
                  </a:cubicBezTo>
                  <a:cubicBezTo>
                    <a:pt x="10" y="2"/>
                    <a:pt x="4" y="0"/>
                    <a:pt x="3"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709" name="Google Shape;5709;p16"/>
            <p:cNvSpPr/>
            <p:nvPr/>
          </p:nvSpPr>
          <p:spPr>
            <a:xfrm>
              <a:off x="1957832" y="6448312"/>
              <a:ext cx="61424" cy="222073"/>
            </a:xfrm>
            <a:custGeom>
              <a:rect b="b" l="l" r="r" t="t"/>
              <a:pathLst>
                <a:path extrusionOk="0" h="50" w="15">
                  <a:moveTo>
                    <a:pt x="11" y="28"/>
                  </a:moveTo>
                  <a:cubicBezTo>
                    <a:pt x="12" y="21"/>
                    <a:pt x="12" y="13"/>
                    <a:pt x="14" y="7"/>
                  </a:cubicBezTo>
                  <a:cubicBezTo>
                    <a:pt x="15" y="2"/>
                    <a:pt x="8" y="0"/>
                    <a:pt x="7" y="5"/>
                  </a:cubicBezTo>
                  <a:cubicBezTo>
                    <a:pt x="6" y="8"/>
                    <a:pt x="5" y="12"/>
                    <a:pt x="5" y="16"/>
                  </a:cubicBezTo>
                  <a:cubicBezTo>
                    <a:pt x="4" y="16"/>
                    <a:pt x="4" y="16"/>
                    <a:pt x="4" y="17"/>
                  </a:cubicBezTo>
                  <a:cubicBezTo>
                    <a:pt x="1" y="27"/>
                    <a:pt x="0" y="36"/>
                    <a:pt x="5" y="46"/>
                  </a:cubicBezTo>
                  <a:cubicBezTo>
                    <a:pt x="7" y="50"/>
                    <a:pt x="13" y="47"/>
                    <a:pt x="11" y="42"/>
                  </a:cubicBezTo>
                  <a:cubicBezTo>
                    <a:pt x="10" y="39"/>
                    <a:pt x="9" y="35"/>
                    <a:pt x="9" y="31"/>
                  </a:cubicBezTo>
                  <a:cubicBezTo>
                    <a:pt x="10" y="31"/>
                    <a:pt x="11" y="30"/>
                    <a:pt x="11" y="28"/>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710" name="Google Shape;5710;p16"/>
            <p:cNvSpPr/>
            <p:nvPr/>
          </p:nvSpPr>
          <p:spPr>
            <a:xfrm>
              <a:off x="2045244" y="6509736"/>
              <a:ext cx="33075" cy="137024"/>
            </a:xfrm>
            <a:custGeom>
              <a:rect b="b" l="l" r="r" t="t"/>
              <a:pathLst>
                <a:path extrusionOk="0" h="31" w="8">
                  <a:moveTo>
                    <a:pt x="6" y="3"/>
                  </a:moveTo>
                  <a:cubicBezTo>
                    <a:pt x="5" y="0"/>
                    <a:pt x="0" y="1"/>
                    <a:pt x="1" y="4"/>
                  </a:cubicBezTo>
                  <a:cubicBezTo>
                    <a:pt x="3" y="12"/>
                    <a:pt x="3" y="20"/>
                    <a:pt x="3" y="28"/>
                  </a:cubicBezTo>
                  <a:cubicBezTo>
                    <a:pt x="4" y="31"/>
                    <a:pt x="8" y="31"/>
                    <a:pt x="8" y="28"/>
                  </a:cubicBezTo>
                  <a:cubicBezTo>
                    <a:pt x="8" y="20"/>
                    <a:pt x="8" y="11"/>
                    <a:pt x="6"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711" name="Google Shape;5711;p16"/>
            <p:cNvSpPr/>
            <p:nvPr/>
          </p:nvSpPr>
          <p:spPr>
            <a:xfrm>
              <a:off x="2071231" y="6495561"/>
              <a:ext cx="82687" cy="226798"/>
            </a:xfrm>
            <a:custGeom>
              <a:rect b="b" l="l" r="r" t="t"/>
              <a:pathLst>
                <a:path extrusionOk="0" h="51" w="20">
                  <a:moveTo>
                    <a:pt x="18" y="44"/>
                  </a:moveTo>
                  <a:cubicBezTo>
                    <a:pt x="14" y="34"/>
                    <a:pt x="14" y="23"/>
                    <a:pt x="13" y="12"/>
                  </a:cubicBezTo>
                  <a:cubicBezTo>
                    <a:pt x="13" y="12"/>
                    <a:pt x="12" y="12"/>
                    <a:pt x="12" y="12"/>
                  </a:cubicBezTo>
                  <a:cubicBezTo>
                    <a:pt x="12" y="9"/>
                    <a:pt x="12" y="8"/>
                    <a:pt x="12" y="4"/>
                  </a:cubicBezTo>
                  <a:cubicBezTo>
                    <a:pt x="12" y="0"/>
                    <a:pt x="8" y="0"/>
                    <a:pt x="8" y="4"/>
                  </a:cubicBezTo>
                  <a:cubicBezTo>
                    <a:pt x="8" y="8"/>
                    <a:pt x="8" y="9"/>
                    <a:pt x="8" y="11"/>
                  </a:cubicBezTo>
                  <a:cubicBezTo>
                    <a:pt x="8" y="12"/>
                    <a:pt x="7" y="12"/>
                    <a:pt x="7" y="12"/>
                  </a:cubicBezTo>
                  <a:cubicBezTo>
                    <a:pt x="7" y="15"/>
                    <a:pt x="7" y="18"/>
                    <a:pt x="6" y="20"/>
                  </a:cubicBezTo>
                  <a:cubicBezTo>
                    <a:pt x="6" y="20"/>
                    <a:pt x="5" y="20"/>
                    <a:pt x="5" y="21"/>
                  </a:cubicBezTo>
                  <a:cubicBezTo>
                    <a:pt x="3" y="26"/>
                    <a:pt x="2" y="32"/>
                    <a:pt x="1" y="37"/>
                  </a:cubicBezTo>
                  <a:cubicBezTo>
                    <a:pt x="0" y="38"/>
                    <a:pt x="2" y="39"/>
                    <a:pt x="3" y="38"/>
                  </a:cubicBezTo>
                  <a:cubicBezTo>
                    <a:pt x="4" y="33"/>
                    <a:pt x="5" y="28"/>
                    <a:pt x="6" y="23"/>
                  </a:cubicBezTo>
                  <a:cubicBezTo>
                    <a:pt x="6" y="31"/>
                    <a:pt x="7" y="39"/>
                    <a:pt x="10" y="47"/>
                  </a:cubicBezTo>
                  <a:cubicBezTo>
                    <a:pt x="12" y="51"/>
                    <a:pt x="20" y="50"/>
                    <a:pt x="18" y="4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712" name="Google Shape;5712;p16"/>
            <p:cNvSpPr/>
            <p:nvPr/>
          </p:nvSpPr>
          <p:spPr>
            <a:xfrm>
              <a:off x="2175180" y="6604235"/>
              <a:ext cx="23625" cy="122849"/>
            </a:xfrm>
            <a:custGeom>
              <a:rect b="b" l="l" r="r" t="t"/>
              <a:pathLst>
                <a:path extrusionOk="0" h="28" w="6">
                  <a:moveTo>
                    <a:pt x="5" y="3"/>
                  </a:moveTo>
                  <a:cubicBezTo>
                    <a:pt x="5" y="1"/>
                    <a:pt x="1" y="0"/>
                    <a:pt x="1" y="2"/>
                  </a:cubicBezTo>
                  <a:cubicBezTo>
                    <a:pt x="1" y="10"/>
                    <a:pt x="0" y="20"/>
                    <a:pt x="0" y="24"/>
                  </a:cubicBezTo>
                  <a:cubicBezTo>
                    <a:pt x="0" y="28"/>
                    <a:pt x="6" y="28"/>
                    <a:pt x="6" y="24"/>
                  </a:cubicBezTo>
                  <a:cubicBezTo>
                    <a:pt x="6" y="20"/>
                    <a:pt x="6" y="11"/>
                    <a:pt x="5"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713" name="Google Shape;5713;p16"/>
            <p:cNvSpPr/>
            <p:nvPr/>
          </p:nvSpPr>
          <p:spPr>
            <a:xfrm>
              <a:off x="2203530" y="6505011"/>
              <a:ext cx="42525" cy="181911"/>
            </a:xfrm>
            <a:custGeom>
              <a:rect b="b" l="l" r="r" t="t"/>
              <a:pathLst>
                <a:path extrusionOk="0" h="41" w="10">
                  <a:moveTo>
                    <a:pt x="3" y="4"/>
                  </a:moveTo>
                  <a:cubicBezTo>
                    <a:pt x="0" y="14"/>
                    <a:pt x="0" y="25"/>
                    <a:pt x="0" y="35"/>
                  </a:cubicBezTo>
                  <a:cubicBezTo>
                    <a:pt x="0" y="41"/>
                    <a:pt x="8" y="41"/>
                    <a:pt x="8" y="35"/>
                  </a:cubicBezTo>
                  <a:cubicBezTo>
                    <a:pt x="9" y="25"/>
                    <a:pt x="9" y="15"/>
                    <a:pt x="10" y="5"/>
                  </a:cubicBezTo>
                  <a:cubicBezTo>
                    <a:pt x="10" y="1"/>
                    <a:pt x="4" y="0"/>
                    <a:pt x="3"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714" name="Google Shape;5714;p16"/>
            <p:cNvSpPr/>
            <p:nvPr/>
          </p:nvSpPr>
          <p:spPr>
            <a:xfrm>
              <a:off x="2246055" y="6493199"/>
              <a:ext cx="70874" cy="252785"/>
            </a:xfrm>
            <a:custGeom>
              <a:rect b="b" l="l" r="r" t="t"/>
              <a:pathLst>
                <a:path extrusionOk="0" h="57" w="17">
                  <a:moveTo>
                    <a:pt x="7" y="6"/>
                  </a:moveTo>
                  <a:cubicBezTo>
                    <a:pt x="6" y="8"/>
                    <a:pt x="5" y="10"/>
                    <a:pt x="4" y="12"/>
                  </a:cubicBezTo>
                  <a:cubicBezTo>
                    <a:pt x="4" y="11"/>
                    <a:pt x="4" y="11"/>
                    <a:pt x="4" y="11"/>
                  </a:cubicBezTo>
                  <a:cubicBezTo>
                    <a:pt x="4" y="10"/>
                    <a:pt x="1" y="10"/>
                    <a:pt x="1" y="12"/>
                  </a:cubicBezTo>
                  <a:cubicBezTo>
                    <a:pt x="1" y="15"/>
                    <a:pt x="2" y="17"/>
                    <a:pt x="2" y="20"/>
                  </a:cubicBezTo>
                  <a:cubicBezTo>
                    <a:pt x="0" y="31"/>
                    <a:pt x="1" y="44"/>
                    <a:pt x="6" y="54"/>
                  </a:cubicBezTo>
                  <a:cubicBezTo>
                    <a:pt x="7" y="57"/>
                    <a:pt x="12" y="56"/>
                    <a:pt x="12" y="53"/>
                  </a:cubicBezTo>
                  <a:cubicBezTo>
                    <a:pt x="11" y="39"/>
                    <a:pt x="9" y="23"/>
                    <a:pt x="15" y="10"/>
                  </a:cubicBezTo>
                  <a:cubicBezTo>
                    <a:pt x="17" y="5"/>
                    <a:pt x="9" y="0"/>
                    <a:pt x="7" y="6"/>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715" name="Google Shape;5715;p16"/>
            <p:cNvSpPr/>
            <p:nvPr/>
          </p:nvSpPr>
          <p:spPr>
            <a:xfrm>
              <a:off x="2163368" y="6457762"/>
              <a:ext cx="33075" cy="163011"/>
            </a:xfrm>
            <a:custGeom>
              <a:rect b="b" l="l" r="r" t="t"/>
              <a:pathLst>
                <a:path extrusionOk="0" h="37" w="8">
                  <a:moveTo>
                    <a:pt x="0" y="6"/>
                  </a:moveTo>
                  <a:cubicBezTo>
                    <a:pt x="0" y="14"/>
                    <a:pt x="0" y="23"/>
                    <a:pt x="0" y="32"/>
                  </a:cubicBezTo>
                  <a:cubicBezTo>
                    <a:pt x="1" y="37"/>
                    <a:pt x="8" y="37"/>
                    <a:pt x="8" y="32"/>
                  </a:cubicBezTo>
                  <a:cubicBezTo>
                    <a:pt x="8" y="23"/>
                    <a:pt x="8" y="14"/>
                    <a:pt x="8" y="6"/>
                  </a:cubicBezTo>
                  <a:cubicBezTo>
                    <a:pt x="8" y="0"/>
                    <a:pt x="0" y="0"/>
                    <a:pt x="0" y="6"/>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716" name="Google Shape;5716;p16"/>
            <p:cNvSpPr/>
            <p:nvPr/>
          </p:nvSpPr>
          <p:spPr>
            <a:xfrm>
              <a:off x="2305117" y="6493199"/>
              <a:ext cx="61424" cy="177186"/>
            </a:xfrm>
            <a:custGeom>
              <a:rect b="b" l="l" r="r" t="t"/>
              <a:pathLst>
                <a:path extrusionOk="0" h="40" w="15">
                  <a:moveTo>
                    <a:pt x="5" y="5"/>
                  </a:moveTo>
                  <a:cubicBezTo>
                    <a:pt x="0" y="16"/>
                    <a:pt x="0" y="27"/>
                    <a:pt x="4" y="37"/>
                  </a:cubicBezTo>
                  <a:cubicBezTo>
                    <a:pt x="5" y="40"/>
                    <a:pt x="10" y="40"/>
                    <a:pt x="10" y="36"/>
                  </a:cubicBezTo>
                  <a:cubicBezTo>
                    <a:pt x="10" y="28"/>
                    <a:pt x="9" y="18"/>
                    <a:pt x="13" y="10"/>
                  </a:cubicBezTo>
                  <a:cubicBezTo>
                    <a:pt x="15" y="5"/>
                    <a:pt x="7" y="0"/>
                    <a:pt x="5"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717" name="Google Shape;5717;p16"/>
            <p:cNvSpPr/>
            <p:nvPr/>
          </p:nvSpPr>
          <p:spPr>
            <a:xfrm>
              <a:off x="2401978" y="6568798"/>
              <a:ext cx="33075" cy="137024"/>
            </a:xfrm>
            <a:custGeom>
              <a:rect b="b" l="l" r="r" t="t"/>
              <a:pathLst>
                <a:path extrusionOk="0" h="31" w="8">
                  <a:moveTo>
                    <a:pt x="0" y="5"/>
                  </a:moveTo>
                  <a:cubicBezTo>
                    <a:pt x="0" y="13"/>
                    <a:pt x="0" y="20"/>
                    <a:pt x="1" y="28"/>
                  </a:cubicBezTo>
                  <a:cubicBezTo>
                    <a:pt x="2" y="31"/>
                    <a:pt x="7" y="31"/>
                    <a:pt x="7" y="28"/>
                  </a:cubicBezTo>
                  <a:cubicBezTo>
                    <a:pt x="8" y="20"/>
                    <a:pt x="8" y="13"/>
                    <a:pt x="8" y="5"/>
                  </a:cubicBezTo>
                  <a:cubicBezTo>
                    <a:pt x="8" y="0"/>
                    <a:pt x="0" y="0"/>
                    <a:pt x="0"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718" name="Google Shape;5718;p16"/>
            <p:cNvSpPr/>
            <p:nvPr/>
          </p:nvSpPr>
          <p:spPr>
            <a:xfrm>
              <a:off x="2543727" y="6443587"/>
              <a:ext cx="59062" cy="233885"/>
            </a:xfrm>
            <a:custGeom>
              <a:rect b="b" l="l" r="r" t="t"/>
              <a:pathLst>
                <a:path extrusionOk="0" h="53" w="14">
                  <a:moveTo>
                    <a:pt x="11" y="2"/>
                  </a:moveTo>
                  <a:cubicBezTo>
                    <a:pt x="8" y="8"/>
                    <a:pt x="6" y="15"/>
                    <a:pt x="5" y="22"/>
                  </a:cubicBezTo>
                  <a:cubicBezTo>
                    <a:pt x="3" y="21"/>
                    <a:pt x="0" y="22"/>
                    <a:pt x="0" y="25"/>
                  </a:cubicBezTo>
                  <a:cubicBezTo>
                    <a:pt x="0" y="32"/>
                    <a:pt x="2" y="38"/>
                    <a:pt x="4" y="44"/>
                  </a:cubicBezTo>
                  <a:cubicBezTo>
                    <a:pt x="4" y="45"/>
                    <a:pt x="4" y="45"/>
                    <a:pt x="4" y="45"/>
                  </a:cubicBezTo>
                  <a:cubicBezTo>
                    <a:pt x="4" y="46"/>
                    <a:pt x="5" y="47"/>
                    <a:pt x="5" y="47"/>
                  </a:cubicBezTo>
                  <a:cubicBezTo>
                    <a:pt x="6" y="48"/>
                    <a:pt x="7" y="50"/>
                    <a:pt x="8" y="51"/>
                  </a:cubicBezTo>
                  <a:cubicBezTo>
                    <a:pt x="9" y="53"/>
                    <a:pt x="14" y="52"/>
                    <a:pt x="13" y="49"/>
                  </a:cubicBezTo>
                  <a:cubicBezTo>
                    <a:pt x="11" y="43"/>
                    <a:pt x="9" y="38"/>
                    <a:pt x="8" y="33"/>
                  </a:cubicBezTo>
                  <a:cubicBezTo>
                    <a:pt x="9" y="23"/>
                    <a:pt x="10" y="13"/>
                    <a:pt x="13" y="3"/>
                  </a:cubicBezTo>
                  <a:cubicBezTo>
                    <a:pt x="14" y="1"/>
                    <a:pt x="12" y="0"/>
                    <a:pt x="11" y="2"/>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719" name="Google Shape;5719;p16"/>
            <p:cNvSpPr/>
            <p:nvPr/>
          </p:nvSpPr>
          <p:spPr>
            <a:xfrm>
              <a:off x="2614602" y="6443587"/>
              <a:ext cx="66149" cy="207898"/>
            </a:xfrm>
            <a:custGeom>
              <a:rect b="b" l="l" r="r" t="t"/>
              <a:pathLst>
                <a:path extrusionOk="0" h="47" w="16">
                  <a:moveTo>
                    <a:pt x="12" y="2"/>
                  </a:moveTo>
                  <a:cubicBezTo>
                    <a:pt x="3" y="14"/>
                    <a:pt x="0" y="28"/>
                    <a:pt x="0" y="43"/>
                  </a:cubicBezTo>
                  <a:cubicBezTo>
                    <a:pt x="0" y="47"/>
                    <a:pt x="6" y="47"/>
                    <a:pt x="6" y="43"/>
                  </a:cubicBezTo>
                  <a:cubicBezTo>
                    <a:pt x="7" y="29"/>
                    <a:pt x="8" y="16"/>
                    <a:pt x="15" y="3"/>
                  </a:cubicBezTo>
                  <a:cubicBezTo>
                    <a:pt x="16" y="1"/>
                    <a:pt x="13" y="0"/>
                    <a:pt x="12" y="2"/>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720" name="Google Shape;5720;p16"/>
            <p:cNvSpPr/>
            <p:nvPr/>
          </p:nvSpPr>
          <p:spPr>
            <a:xfrm>
              <a:off x="2694926" y="6479024"/>
              <a:ext cx="33075" cy="196086"/>
            </a:xfrm>
            <a:custGeom>
              <a:rect b="b" l="l" r="r" t="t"/>
              <a:pathLst>
                <a:path extrusionOk="0" h="44" w="8">
                  <a:moveTo>
                    <a:pt x="7" y="3"/>
                  </a:moveTo>
                  <a:cubicBezTo>
                    <a:pt x="7" y="0"/>
                    <a:pt x="3" y="0"/>
                    <a:pt x="3" y="3"/>
                  </a:cubicBezTo>
                  <a:cubicBezTo>
                    <a:pt x="2" y="7"/>
                    <a:pt x="2" y="11"/>
                    <a:pt x="2" y="15"/>
                  </a:cubicBezTo>
                  <a:cubicBezTo>
                    <a:pt x="1" y="15"/>
                    <a:pt x="0" y="16"/>
                    <a:pt x="0" y="17"/>
                  </a:cubicBezTo>
                  <a:cubicBezTo>
                    <a:pt x="0" y="22"/>
                    <a:pt x="0" y="28"/>
                    <a:pt x="1" y="33"/>
                  </a:cubicBezTo>
                  <a:cubicBezTo>
                    <a:pt x="1" y="34"/>
                    <a:pt x="1" y="35"/>
                    <a:pt x="2" y="35"/>
                  </a:cubicBezTo>
                  <a:cubicBezTo>
                    <a:pt x="2" y="37"/>
                    <a:pt x="2" y="39"/>
                    <a:pt x="2" y="41"/>
                  </a:cubicBezTo>
                  <a:cubicBezTo>
                    <a:pt x="2" y="44"/>
                    <a:pt x="7" y="44"/>
                    <a:pt x="7" y="41"/>
                  </a:cubicBezTo>
                  <a:cubicBezTo>
                    <a:pt x="8" y="28"/>
                    <a:pt x="7" y="16"/>
                    <a:pt x="7"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721" name="Google Shape;5721;p16"/>
            <p:cNvSpPr/>
            <p:nvPr/>
          </p:nvSpPr>
          <p:spPr>
            <a:xfrm>
              <a:off x="2787063" y="6424687"/>
              <a:ext cx="77962" cy="217348"/>
            </a:xfrm>
            <a:custGeom>
              <a:rect b="b" l="l" r="r" t="t"/>
              <a:pathLst>
                <a:path extrusionOk="0" h="49" w="19">
                  <a:moveTo>
                    <a:pt x="18" y="45"/>
                  </a:moveTo>
                  <a:cubicBezTo>
                    <a:pt x="15" y="36"/>
                    <a:pt x="15" y="27"/>
                    <a:pt x="16" y="18"/>
                  </a:cubicBezTo>
                  <a:cubicBezTo>
                    <a:pt x="17" y="13"/>
                    <a:pt x="11" y="12"/>
                    <a:pt x="10" y="16"/>
                  </a:cubicBezTo>
                  <a:cubicBezTo>
                    <a:pt x="10" y="16"/>
                    <a:pt x="10" y="16"/>
                    <a:pt x="10" y="16"/>
                  </a:cubicBezTo>
                  <a:cubicBezTo>
                    <a:pt x="9" y="16"/>
                    <a:pt x="9" y="16"/>
                    <a:pt x="9" y="16"/>
                  </a:cubicBezTo>
                  <a:cubicBezTo>
                    <a:pt x="9" y="12"/>
                    <a:pt x="10" y="8"/>
                    <a:pt x="10" y="4"/>
                  </a:cubicBezTo>
                  <a:cubicBezTo>
                    <a:pt x="10" y="1"/>
                    <a:pt x="5" y="0"/>
                    <a:pt x="4" y="4"/>
                  </a:cubicBezTo>
                  <a:cubicBezTo>
                    <a:pt x="3" y="12"/>
                    <a:pt x="2" y="21"/>
                    <a:pt x="1" y="30"/>
                  </a:cubicBezTo>
                  <a:cubicBezTo>
                    <a:pt x="1" y="30"/>
                    <a:pt x="0" y="30"/>
                    <a:pt x="0" y="31"/>
                  </a:cubicBezTo>
                  <a:cubicBezTo>
                    <a:pt x="0" y="35"/>
                    <a:pt x="0" y="39"/>
                    <a:pt x="0" y="43"/>
                  </a:cubicBezTo>
                  <a:cubicBezTo>
                    <a:pt x="0" y="44"/>
                    <a:pt x="1" y="44"/>
                    <a:pt x="2" y="44"/>
                  </a:cubicBezTo>
                  <a:cubicBezTo>
                    <a:pt x="2" y="48"/>
                    <a:pt x="8" y="47"/>
                    <a:pt x="9" y="43"/>
                  </a:cubicBezTo>
                  <a:cubicBezTo>
                    <a:pt x="9" y="43"/>
                    <a:pt x="9" y="43"/>
                    <a:pt x="9" y="43"/>
                  </a:cubicBezTo>
                  <a:cubicBezTo>
                    <a:pt x="9" y="44"/>
                    <a:pt x="9" y="44"/>
                    <a:pt x="9" y="45"/>
                  </a:cubicBezTo>
                  <a:cubicBezTo>
                    <a:pt x="9" y="48"/>
                    <a:pt x="12" y="48"/>
                    <a:pt x="13" y="47"/>
                  </a:cubicBezTo>
                  <a:cubicBezTo>
                    <a:pt x="15" y="49"/>
                    <a:pt x="19" y="47"/>
                    <a:pt x="18" y="4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722" name="Google Shape;5722;p16"/>
            <p:cNvSpPr/>
            <p:nvPr/>
          </p:nvSpPr>
          <p:spPr>
            <a:xfrm>
              <a:off x="2940624" y="6495561"/>
              <a:ext cx="25987" cy="144111"/>
            </a:xfrm>
            <a:custGeom>
              <a:rect b="b" l="l" r="r" t="t"/>
              <a:pathLst>
                <a:path extrusionOk="0" h="32" w="6">
                  <a:moveTo>
                    <a:pt x="5" y="3"/>
                  </a:moveTo>
                  <a:cubicBezTo>
                    <a:pt x="5" y="0"/>
                    <a:pt x="0" y="0"/>
                    <a:pt x="0" y="3"/>
                  </a:cubicBezTo>
                  <a:cubicBezTo>
                    <a:pt x="0" y="12"/>
                    <a:pt x="0" y="20"/>
                    <a:pt x="0" y="29"/>
                  </a:cubicBezTo>
                  <a:cubicBezTo>
                    <a:pt x="0" y="32"/>
                    <a:pt x="5" y="32"/>
                    <a:pt x="5" y="29"/>
                  </a:cubicBezTo>
                  <a:cubicBezTo>
                    <a:pt x="6" y="20"/>
                    <a:pt x="5" y="12"/>
                    <a:pt x="5"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723" name="Google Shape;5723;p16"/>
            <p:cNvSpPr/>
            <p:nvPr/>
          </p:nvSpPr>
          <p:spPr>
            <a:xfrm>
              <a:off x="3004411" y="6479024"/>
              <a:ext cx="59062" cy="181911"/>
            </a:xfrm>
            <a:custGeom>
              <a:rect b="b" l="l" r="r" t="t"/>
              <a:pathLst>
                <a:path extrusionOk="0" h="41" w="14">
                  <a:moveTo>
                    <a:pt x="8" y="6"/>
                  </a:moveTo>
                  <a:cubicBezTo>
                    <a:pt x="7" y="5"/>
                    <a:pt x="7" y="5"/>
                    <a:pt x="7" y="4"/>
                  </a:cubicBezTo>
                  <a:cubicBezTo>
                    <a:pt x="6" y="0"/>
                    <a:pt x="0" y="2"/>
                    <a:pt x="1" y="5"/>
                  </a:cubicBezTo>
                  <a:cubicBezTo>
                    <a:pt x="3" y="13"/>
                    <a:pt x="3" y="21"/>
                    <a:pt x="3" y="29"/>
                  </a:cubicBezTo>
                  <a:cubicBezTo>
                    <a:pt x="3" y="31"/>
                    <a:pt x="4" y="32"/>
                    <a:pt x="5" y="32"/>
                  </a:cubicBezTo>
                  <a:cubicBezTo>
                    <a:pt x="5" y="34"/>
                    <a:pt x="5" y="35"/>
                    <a:pt x="6" y="37"/>
                  </a:cubicBezTo>
                  <a:cubicBezTo>
                    <a:pt x="6" y="41"/>
                    <a:pt x="10" y="41"/>
                    <a:pt x="11" y="37"/>
                  </a:cubicBezTo>
                  <a:cubicBezTo>
                    <a:pt x="12" y="28"/>
                    <a:pt x="12" y="19"/>
                    <a:pt x="14" y="10"/>
                  </a:cubicBezTo>
                  <a:cubicBezTo>
                    <a:pt x="14" y="6"/>
                    <a:pt x="10" y="4"/>
                    <a:pt x="8" y="6"/>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724" name="Google Shape;5724;p16"/>
            <p:cNvSpPr/>
            <p:nvPr/>
          </p:nvSpPr>
          <p:spPr>
            <a:xfrm>
              <a:off x="3080010" y="6474299"/>
              <a:ext cx="61424" cy="231523"/>
            </a:xfrm>
            <a:custGeom>
              <a:rect b="b" l="l" r="r" t="t"/>
              <a:pathLst>
                <a:path extrusionOk="0" h="52" w="15">
                  <a:moveTo>
                    <a:pt x="7" y="5"/>
                  </a:moveTo>
                  <a:cubicBezTo>
                    <a:pt x="6" y="7"/>
                    <a:pt x="6" y="9"/>
                    <a:pt x="6" y="12"/>
                  </a:cubicBezTo>
                  <a:cubicBezTo>
                    <a:pt x="4" y="11"/>
                    <a:pt x="2" y="12"/>
                    <a:pt x="2" y="14"/>
                  </a:cubicBezTo>
                  <a:cubicBezTo>
                    <a:pt x="2" y="17"/>
                    <a:pt x="3" y="21"/>
                    <a:pt x="1" y="23"/>
                  </a:cubicBezTo>
                  <a:cubicBezTo>
                    <a:pt x="0" y="25"/>
                    <a:pt x="2" y="26"/>
                    <a:pt x="3" y="25"/>
                  </a:cubicBezTo>
                  <a:cubicBezTo>
                    <a:pt x="2" y="33"/>
                    <a:pt x="2" y="41"/>
                    <a:pt x="4" y="49"/>
                  </a:cubicBezTo>
                  <a:cubicBezTo>
                    <a:pt x="4" y="52"/>
                    <a:pt x="9" y="52"/>
                    <a:pt x="9" y="49"/>
                  </a:cubicBezTo>
                  <a:cubicBezTo>
                    <a:pt x="12" y="35"/>
                    <a:pt x="13" y="20"/>
                    <a:pt x="14" y="6"/>
                  </a:cubicBezTo>
                  <a:cubicBezTo>
                    <a:pt x="15" y="1"/>
                    <a:pt x="7" y="0"/>
                    <a:pt x="7"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725" name="Google Shape;5725;p16"/>
            <p:cNvSpPr/>
            <p:nvPr/>
          </p:nvSpPr>
          <p:spPr>
            <a:xfrm>
              <a:off x="2886287" y="6495561"/>
              <a:ext cx="49612" cy="205536"/>
            </a:xfrm>
            <a:custGeom>
              <a:rect b="b" l="l" r="r" t="t"/>
              <a:pathLst>
                <a:path extrusionOk="0" h="46" w="12">
                  <a:moveTo>
                    <a:pt x="8" y="7"/>
                  </a:moveTo>
                  <a:cubicBezTo>
                    <a:pt x="8" y="5"/>
                    <a:pt x="8" y="4"/>
                    <a:pt x="7" y="2"/>
                  </a:cubicBezTo>
                  <a:cubicBezTo>
                    <a:pt x="7" y="0"/>
                    <a:pt x="3" y="1"/>
                    <a:pt x="4" y="3"/>
                  </a:cubicBezTo>
                  <a:cubicBezTo>
                    <a:pt x="4" y="5"/>
                    <a:pt x="4" y="6"/>
                    <a:pt x="5" y="7"/>
                  </a:cubicBezTo>
                  <a:cubicBezTo>
                    <a:pt x="4" y="8"/>
                    <a:pt x="4" y="9"/>
                    <a:pt x="3" y="10"/>
                  </a:cubicBezTo>
                  <a:cubicBezTo>
                    <a:pt x="1" y="21"/>
                    <a:pt x="0" y="32"/>
                    <a:pt x="4" y="42"/>
                  </a:cubicBezTo>
                  <a:cubicBezTo>
                    <a:pt x="5" y="46"/>
                    <a:pt x="11" y="46"/>
                    <a:pt x="11" y="41"/>
                  </a:cubicBezTo>
                  <a:cubicBezTo>
                    <a:pt x="11" y="37"/>
                    <a:pt x="11" y="33"/>
                    <a:pt x="11" y="28"/>
                  </a:cubicBezTo>
                  <a:cubicBezTo>
                    <a:pt x="11" y="28"/>
                    <a:pt x="11" y="28"/>
                    <a:pt x="11" y="27"/>
                  </a:cubicBezTo>
                  <a:cubicBezTo>
                    <a:pt x="11" y="25"/>
                    <a:pt x="11" y="23"/>
                    <a:pt x="11" y="21"/>
                  </a:cubicBezTo>
                  <a:cubicBezTo>
                    <a:pt x="11" y="18"/>
                    <a:pt x="11" y="15"/>
                    <a:pt x="12" y="12"/>
                  </a:cubicBezTo>
                  <a:cubicBezTo>
                    <a:pt x="12" y="9"/>
                    <a:pt x="10" y="7"/>
                    <a:pt x="8" y="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726" name="Google Shape;5726;p16"/>
            <p:cNvSpPr/>
            <p:nvPr/>
          </p:nvSpPr>
          <p:spPr>
            <a:xfrm>
              <a:off x="2489390" y="6505011"/>
              <a:ext cx="54337" cy="125211"/>
            </a:xfrm>
            <a:custGeom>
              <a:rect b="b" l="l" r="r" t="t"/>
              <a:pathLst>
                <a:path extrusionOk="0" h="28" w="13">
                  <a:moveTo>
                    <a:pt x="12" y="24"/>
                  </a:moveTo>
                  <a:cubicBezTo>
                    <a:pt x="9" y="17"/>
                    <a:pt x="6" y="10"/>
                    <a:pt x="4" y="2"/>
                  </a:cubicBezTo>
                  <a:cubicBezTo>
                    <a:pt x="4" y="0"/>
                    <a:pt x="0" y="1"/>
                    <a:pt x="1" y="3"/>
                  </a:cubicBezTo>
                  <a:cubicBezTo>
                    <a:pt x="3" y="11"/>
                    <a:pt x="6" y="19"/>
                    <a:pt x="9" y="26"/>
                  </a:cubicBezTo>
                  <a:cubicBezTo>
                    <a:pt x="10" y="28"/>
                    <a:pt x="13" y="26"/>
                    <a:pt x="12" y="2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727" name="Google Shape;5727;p16"/>
            <p:cNvSpPr/>
            <p:nvPr/>
          </p:nvSpPr>
          <p:spPr>
            <a:xfrm>
              <a:off x="2383078" y="6457762"/>
              <a:ext cx="75599" cy="193723"/>
            </a:xfrm>
            <a:custGeom>
              <a:rect b="b" l="l" r="r" t="t"/>
              <a:pathLst>
                <a:path extrusionOk="0" h="44" w="18">
                  <a:moveTo>
                    <a:pt x="16" y="37"/>
                  </a:moveTo>
                  <a:cubicBezTo>
                    <a:pt x="11" y="27"/>
                    <a:pt x="8" y="18"/>
                    <a:pt x="12" y="7"/>
                  </a:cubicBezTo>
                  <a:cubicBezTo>
                    <a:pt x="14" y="3"/>
                    <a:pt x="8" y="0"/>
                    <a:pt x="6" y="4"/>
                  </a:cubicBezTo>
                  <a:cubicBezTo>
                    <a:pt x="0" y="17"/>
                    <a:pt x="3" y="28"/>
                    <a:pt x="10" y="40"/>
                  </a:cubicBezTo>
                  <a:cubicBezTo>
                    <a:pt x="13" y="44"/>
                    <a:pt x="18" y="40"/>
                    <a:pt x="16" y="3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728" name="Google Shape;5728;p16"/>
            <p:cNvSpPr/>
            <p:nvPr/>
          </p:nvSpPr>
          <p:spPr>
            <a:xfrm>
              <a:off x="2657126" y="6514461"/>
              <a:ext cx="40162" cy="141749"/>
            </a:xfrm>
            <a:custGeom>
              <a:rect b="b" l="l" r="r" t="t"/>
              <a:pathLst>
                <a:path extrusionOk="0" h="32" w="10">
                  <a:moveTo>
                    <a:pt x="2" y="4"/>
                  </a:moveTo>
                  <a:cubicBezTo>
                    <a:pt x="0" y="12"/>
                    <a:pt x="0" y="20"/>
                    <a:pt x="2" y="28"/>
                  </a:cubicBezTo>
                  <a:cubicBezTo>
                    <a:pt x="4" y="32"/>
                    <a:pt x="9" y="30"/>
                    <a:pt x="9" y="26"/>
                  </a:cubicBezTo>
                  <a:cubicBezTo>
                    <a:pt x="7" y="20"/>
                    <a:pt x="7" y="13"/>
                    <a:pt x="9" y="6"/>
                  </a:cubicBezTo>
                  <a:cubicBezTo>
                    <a:pt x="10" y="2"/>
                    <a:pt x="4" y="0"/>
                    <a:pt x="2"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729" name="Google Shape;5729;p16"/>
            <p:cNvSpPr/>
            <p:nvPr/>
          </p:nvSpPr>
          <p:spPr>
            <a:xfrm>
              <a:off x="3174509" y="6448312"/>
              <a:ext cx="63787" cy="222073"/>
            </a:xfrm>
            <a:custGeom>
              <a:rect b="b" l="l" r="r" t="t"/>
              <a:pathLst>
                <a:path extrusionOk="0" h="50" w="15">
                  <a:moveTo>
                    <a:pt x="11" y="28"/>
                  </a:moveTo>
                  <a:cubicBezTo>
                    <a:pt x="11" y="21"/>
                    <a:pt x="11" y="13"/>
                    <a:pt x="13" y="7"/>
                  </a:cubicBezTo>
                  <a:cubicBezTo>
                    <a:pt x="15" y="2"/>
                    <a:pt x="8" y="0"/>
                    <a:pt x="6" y="5"/>
                  </a:cubicBezTo>
                  <a:cubicBezTo>
                    <a:pt x="5" y="8"/>
                    <a:pt x="5" y="12"/>
                    <a:pt x="5" y="16"/>
                  </a:cubicBezTo>
                  <a:cubicBezTo>
                    <a:pt x="4" y="16"/>
                    <a:pt x="4" y="16"/>
                    <a:pt x="3" y="17"/>
                  </a:cubicBezTo>
                  <a:cubicBezTo>
                    <a:pt x="0" y="27"/>
                    <a:pt x="0" y="36"/>
                    <a:pt x="5" y="46"/>
                  </a:cubicBezTo>
                  <a:cubicBezTo>
                    <a:pt x="7" y="50"/>
                    <a:pt x="13" y="47"/>
                    <a:pt x="11" y="42"/>
                  </a:cubicBezTo>
                  <a:cubicBezTo>
                    <a:pt x="9" y="39"/>
                    <a:pt x="9" y="35"/>
                    <a:pt x="8" y="31"/>
                  </a:cubicBezTo>
                  <a:cubicBezTo>
                    <a:pt x="10" y="31"/>
                    <a:pt x="11" y="30"/>
                    <a:pt x="11" y="28"/>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730" name="Google Shape;5730;p16"/>
            <p:cNvSpPr/>
            <p:nvPr/>
          </p:nvSpPr>
          <p:spPr>
            <a:xfrm>
              <a:off x="3264284" y="6509736"/>
              <a:ext cx="33075" cy="137024"/>
            </a:xfrm>
            <a:custGeom>
              <a:rect b="b" l="l" r="r" t="t"/>
              <a:pathLst>
                <a:path extrusionOk="0" h="31" w="8">
                  <a:moveTo>
                    <a:pt x="6" y="3"/>
                  </a:moveTo>
                  <a:cubicBezTo>
                    <a:pt x="5" y="0"/>
                    <a:pt x="0" y="1"/>
                    <a:pt x="1" y="4"/>
                  </a:cubicBezTo>
                  <a:cubicBezTo>
                    <a:pt x="3" y="12"/>
                    <a:pt x="3" y="20"/>
                    <a:pt x="3" y="28"/>
                  </a:cubicBezTo>
                  <a:cubicBezTo>
                    <a:pt x="3" y="31"/>
                    <a:pt x="7" y="31"/>
                    <a:pt x="7" y="28"/>
                  </a:cubicBezTo>
                  <a:cubicBezTo>
                    <a:pt x="8" y="20"/>
                    <a:pt x="8" y="11"/>
                    <a:pt x="6"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731" name="Google Shape;5731;p16"/>
            <p:cNvSpPr/>
            <p:nvPr/>
          </p:nvSpPr>
          <p:spPr>
            <a:xfrm>
              <a:off x="3287908" y="6495561"/>
              <a:ext cx="80324" cy="226798"/>
            </a:xfrm>
            <a:custGeom>
              <a:rect b="b" l="l" r="r" t="t"/>
              <a:pathLst>
                <a:path extrusionOk="0" h="51" w="19">
                  <a:moveTo>
                    <a:pt x="17" y="44"/>
                  </a:moveTo>
                  <a:cubicBezTo>
                    <a:pt x="14" y="34"/>
                    <a:pt x="14" y="23"/>
                    <a:pt x="12" y="12"/>
                  </a:cubicBezTo>
                  <a:cubicBezTo>
                    <a:pt x="12" y="12"/>
                    <a:pt x="12" y="12"/>
                    <a:pt x="12" y="12"/>
                  </a:cubicBezTo>
                  <a:cubicBezTo>
                    <a:pt x="12" y="9"/>
                    <a:pt x="12" y="8"/>
                    <a:pt x="12" y="4"/>
                  </a:cubicBezTo>
                  <a:cubicBezTo>
                    <a:pt x="12" y="0"/>
                    <a:pt x="7" y="0"/>
                    <a:pt x="7" y="4"/>
                  </a:cubicBezTo>
                  <a:cubicBezTo>
                    <a:pt x="7" y="8"/>
                    <a:pt x="7" y="9"/>
                    <a:pt x="8" y="11"/>
                  </a:cubicBezTo>
                  <a:cubicBezTo>
                    <a:pt x="7" y="12"/>
                    <a:pt x="7" y="12"/>
                    <a:pt x="7" y="12"/>
                  </a:cubicBezTo>
                  <a:cubicBezTo>
                    <a:pt x="6" y="15"/>
                    <a:pt x="6" y="18"/>
                    <a:pt x="6" y="20"/>
                  </a:cubicBezTo>
                  <a:cubicBezTo>
                    <a:pt x="5" y="20"/>
                    <a:pt x="5" y="20"/>
                    <a:pt x="4" y="21"/>
                  </a:cubicBezTo>
                  <a:cubicBezTo>
                    <a:pt x="3" y="26"/>
                    <a:pt x="2" y="32"/>
                    <a:pt x="0" y="37"/>
                  </a:cubicBezTo>
                  <a:cubicBezTo>
                    <a:pt x="0" y="38"/>
                    <a:pt x="2" y="39"/>
                    <a:pt x="2" y="38"/>
                  </a:cubicBezTo>
                  <a:cubicBezTo>
                    <a:pt x="4" y="33"/>
                    <a:pt x="5" y="28"/>
                    <a:pt x="6" y="23"/>
                  </a:cubicBezTo>
                  <a:cubicBezTo>
                    <a:pt x="6" y="31"/>
                    <a:pt x="7" y="39"/>
                    <a:pt x="10" y="47"/>
                  </a:cubicBezTo>
                  <a:cubicBezTo>
                    <a:pt x="12" y="51"/>
                    <a:pt x="19" y="50"/>
                    <a:pt x="17" y="4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732" name="Google Shape;5732;p16"/>
            <p:cNvSpPr/>
            <p:nvPr/>
          </p:nvSpPr>
          <p:spPr>
            <a:xfrm>
              <a:off x="3394220" y="6604235"/>
              <a:ext cx="23625" cy="122849"/>
            </a:xfrm>
            <a:custGeom>
              <a:rect b="b" l="l" r="r" t="t"/>
              <a:pathLst>
                <a:path extrusionOk="0" h="28" w="6">
                  <a:moveTo>
                    <a:pt x="5" y="3"/>
                  </a:moveTo>
                  <a:cubicBezTo>
                    <a:pt x="5" y="1"/>
                    <a:pt x="1" y="0"/>
                    <a:pt x="1" y="2"/>
                  </a:cubicBezTo>
                  <a:cubicBezTo>
                    <a:pt x="0" y="10"/>
                    <a:pt x="0" y="20"/>
                    <a:pt x="0" y="24"/>
                  </a:cubicBezTo>
                  <a:cubicBezTo>
                    <a:pt x="0" y="28"/>
                    <a:pt x="6" y="28"/>
                    <a:pt x="6" y="24"/>
                  </a:cubicBezTo>
                  <a:cubicBezTo>
                    <a:pt x="6" y="20"/>
                    <a:pt x="5" y="11"/>
                    <a:pt x="5"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733" name="Google Shape;5733;p16"/>
            <p:cNvSpPr/>
            <p:nvPr/>
          </p:nvSpPr>
          <p:spPr>
            <a:xfrm>
              <a:off x="3422570" y="6505011"/>
              <a:ext cx="42525" cy="181911"/>
            </a:xfrm>
            <a:custGeom>
              <a:rect b="b" l="l" r="r" t="t"/>
              <a:pathLst>
                <a:path extrusionOk="0" h="41" w="10">
                  <a:moveTo>
                    <a:pt x="3" y="4"/>
                  </a:moveTo>
                  <a:cubicBezTo>
                    <a:pt x="0" y="14"/>
                    <a:pt x="0" y="25"/>
                    <a:pt x="0" y="35"/>
                  </a:cubicBezTo>
                  <a:cubicBezTo>
                    <a:pt x="0" y="41"/>
                    <a:pt x="8" y="41"/>
                    <a:pt x="8" y="35"/>
                  </a:cubicBezTo>
                  <a:cubicBezTo>
                    <a:pt x="8" y="25"/>
                    <a:pt x="8" y="15"/>
                    <a:pt x="9" y="5"/>
                  </a:cubicBezTo>
                  <a:cubicBezTo>
                    <a:pt x="10" y="1"/>
                    <a:pt x="4" y="0"/>
                    <a:pt x="3"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734" name="Google Shape;5734;p16"/>
            <p:cNvSpPr/>
            <p:nvPr/>
          </p:nvSpPr>
          <p:spPr>
            <a:xfrm>
              <a:off x="3460369" y="6493199"/>
              <a:ext cx="70874" cy="252785"/>
            </a:xfrm>
            <a:custGeom>
              <a:rect b="b" l="l" r="r" t="t"/>
              <a:pathLst>
                <a:path extrusionOk="0" h="57" w="17">
                  <a:moveTo>
                    <a:pt x="7" y="6"/>
                  </a:moveTo>
                  <a:cubicBezTo>
                    <a:pt x="6" y="8"/>
                    <a:pt x="6" y="10"/>
                    <a:pt x="5" y="12"/>
                  </a:cubicBezTo>
                  <a:cubicBezTo>
                    <a:pt x="5" y="11"/>
                    <a:pt x="5" y="11"/>
                    <a:pt x="5" y="11"/>
                  </a:cubicBezTo>
                  <a:cubicBezTo>
                    <a:pt x="4" y="10"/>
                    <a:pt x="1" y="10"/>
                    <a:pt x="2" y="12"/>
                  </a:cubicBezTo>
                  <a:cubicBezTo>
                    <a:pt x="2" y="15"/>
                    <a:pt x="2" y="17"/>
                    <a:pt x="3" y="20"/>
                  </a:cubicBezTo>
                  <a:cubicBezTo>
                    <a:pt x="0" y="31"/>
                    <a:pt x="1" y="44"/>
                    <a:pt x="7" y="54"/>
                  </a:cubicBezTo>
                  <a:cubicBezTo>
                    <a:pt x="8" y="57"/>
                    <a:pt x="13" y="56"/>
                    <a:pt x="12" y="53"/>
                  </a:cubicBezTo>
                  <a:cubicBezTo>
                    <a:pt x="12" y="39"/>
                    <a:pt x="9" y="23"/>
                    <a:pt x="15" y="10"/>
                  </a:cubicBezTo>
                  <a:cubicBezTo>
                    <a:pt x="17" y="5"/>
                    <a:pt x="10" y="0"/>
                    <a:pt x="7" y="6"/>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735" name="Google Shape;5735;p16"/>
            <p:cNvSpPr/>
            <p:nvPr/>
          </p:nvSpPr>
          <p:spPr>
            <a:xfrm>
              <a:off x="3380045" y="6457762"/>
              <a:ext cx="35437" cy="163011"/>
            </a:xfrm>
            <a:custGeom>
              <a:rect b="b" l="l" r="r" t="t"/>
              <a:pathLst>
                <a:path extrusionOk="0" h="37" w="8">
                  <a:moveTo>
                    <a:pt x="0" y="6"/>
                  </a:moveTo>
                  <a:cubicBezTo>
                    <a:pt x="0" y="14"/>
                    <a:pt x="0" y="23"/>
                    <a:pt x="0" y="32"/>
                  </a:cubicBezTo>
                  <a:cubicBezTo>
                    <a:pt x="0" y="37"/>
                    <a:pt x="7" y="37"/>
                    <a:pt x="8" y="32"/>
                  </a:cubicBezTo>
                  <a:cubicBezTo>
                    <a:pt x="8" y="23"/>
                    <a:pt x="8" y="14"/>
                    <a:pt x="8" y="6"/>
                  </a:cubicBezTo>
                  <a:cubicBezTo>
                    <a:pt x="8" y="0"/>
                    <a:pt x="0" y="0"/>
                    <a:pt x="0" y="6"/>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736" name="Google Shape;5736;p16"/>
            <p:cNvSpPr/>
            <p:nvPr/>
          </p:nvSpPr>
          <p:spPr>
            <a:xfrm>
              <a:off x="3524156" y="6493199"/>
              <a:ext cx="61424" cy="177186"/>
            </a:xfrm>
            <a:custGeom>
              <a:rect b="b" l="l" r="r" t="t"/>
              <a:pathLst>
                <a:path extrusionOk="0" h="40" w="15">
                  <a:moveTo>
                    <a:pt x="5" y="5"/>
                  </a:moveTo>
                  <a:cubicBezTo>
                    <a:pt x="0" y="16"/>
                    <a:pt x="0" y="27"/>
                    <a:pt x="4" y="37"/>
                  </a:cubicBezTo>
                  <a:cubicBezTo>
                    <a:pt x="5" y="40"/>
                    <a:pt x="10" y="40"/>
                    <a:pt x="10" y="36"/>
                  </a:cubicBezTo>
                  <a:cubicBezTo>
                    <a:pt x="9" y="28"/>
                    <a:pt x="9" y="18"/>
                    <a:pt x="13" y="10"/>
                  </a:cubicBezTo>
                  <a:cubicBezTo>
                    <a:pt x="15" y="5"/>
                    <a:pt x="7" y="0"/>
                    <a:pt x="5"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737" name="Google Shape;5737;p16"/>
            <p:cNvSpPr/>
            <p:nvPr/>
          </p:nvSpPr>
          <p:spPr>
            <a:xfrm>
              <a:off x="3618656" y="6568798"/>
              <a:ext cx="35437" cy="137024"/>
            </a:xfrm>
            <a:custGeom>
              <a:rect b="b" l="l" r="r" t="t"/>
              <a:pathLst>
                <a:path extrusionOk="0" h="31" w="8">
                  <a:moveTo>
                    <a:pt x="0" y="5"/>
                  </a:moveTo>
                  <a:cubicBezTo>
                    <a:pt x="0" y="13"/>
                    <a:pt x="0" y="20"/>
                    <a:pt x="1" y="28"/>
                  </a:cubicBezTo>
                  <a:cubicBezTo>
                    <a:pt x="1" y="31"/>
                    <a:pt x="6" y="31"/>
                    <a:pt x="7" y="28"/>
                  </a:cubicBezTo>
                  <a:cubicBezTo>
                    <a:pt x="8" y="20"/>
                    <a:pt x="8" y="13"/>
                    <a:pt x="8" y="5"/>
                  </a:cubicBezTo>
                  <a:cubicBezTo>
                    <a:pt x="8" y="0"/>
                    <a:pt x="0" y="0"/>
                    <a:pt x="0"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738" name="Google Shape;5738;p16"/>
            <p:cNvSpPr/>
            <p:nvPr/>
          </p:nvSpPr>
          <p:spPr>
            <a:xfrm>
              <a:off x="3762767" y="6443587"/>
              <a:ext cx="56700" cy="233885"/>
            </a:xfrm>
            <a:custGeom>
              <a:rect b="b" l="l" r="r" t="t"/>
              <a:pathLst>
                <a:path extrusionOk="0" h="53" w="14">
                  <a:moveTo>
                    <a:pt x="10" y="2"/>
                  </a:moveTo>
                  <a:cubicBezTo>
                    <a:pt x="8" y="8"/>
                    <a:pt x="6" y="15"/>
                    <a:pt x="5" y="22"/>
                  </a:cubicBezTo>
                  <a:cubicBezTo>
                    <a:pt x="3" y="21"/>
                    <a:pt x="0" y="22"/>
                    <a:pt x="0" y="25"/>
                  </a:cubicBezTo>
                  <a:cubicBezTo>
                    <a:pt x="0" y="32"/>
                    <a:pt x="1" y="38"/>
                    <a:pt x="4" y="44"/>
                  </a:cubicBezTo>
                  <a:cubicBezTo>
                    <a:pt x="4" y="45"/>
                    <a:pt x="4" y="45"/>
                    <a:pt x="4" y="45"/>
                  </a:cubicBezTo>
                  <a:cubicBezTo>
                    <a:pt x="4" y="46"/>
                    <a:pt x="4" y="47"/>
                    <a:pt x="5" y="47"/>
                  </a:cubicBezTo>
                  <a:cubicBezTo>
                    <a:pt x="6" y="48"/>
                    <a:pt x="6" y="50"/>
                    <a:pt x="7" y="51"/>
                  </a:cubicBezTo>
                  <a:cubicBezTo>
                    <a:pt x="9" y="53"/>
                    <a:pt x="13" y="52"/>
                    <a:pt x="12" y="49"/>
                  </a:cubicBezTo>
                  <a:cubicBezTo>
                    <a:pt x="11" y="43"/>
                    <a:pt x="9" y="38"/>
                    <a:pt x="8" y="33"/>
                  </a:cubicBezTo>
                  <a:cubicBezTo>
                    <a:pt x="9" y="23"/>
                    <a:pt x="10" y="13"/>
                    <a:pt x="13" y="3"/>
                  </a:cubicBezTo>
                  <a:cubicBezTo>
                    <a:pt x="14" y="1"/>
                    <a:pt x="11" y="0"/>
                    <a:pt x="10" y="2"/>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739" name="Google Shape;5739;p16"/>
            <p:cNvSpPr/>
            <p:nvPr/>
          </p:nvSpPr>
          <p:spPr>
            <a:xfrm>
              <a:off x="3828916" y="6443587"/>
              <a:ext cx="70874" cy="207898"/>
            </a:xfrm>
            <a:custGeom>
              <a:rect b="b" l="l" r="r" t="t"/>
              <a:pathLst>
                <a:path extrusionOk="0" h="47" w="17">
                  <a:moveTo>
                    <a:pt x="12" y="2"/>
                  </a:moveTo>
                  <a:cubicBezTo>
                    <a:pt x="4" y="14"/>
                    <a:pt x="0" y="28"/>
                    <a:pt x="1" y="43"/>
                  </a:cubicBezTo>
                  <a:cubicBezTo>
                    <a:pt x="1" y="47"/>
                    <a:pt x="7" y="47"/>
                    <a:pt x="7" y="43"/>
                  </a:cubicBezTo>
                  <a:cubicBezTo>
                    <a:pt x="8" y="29"/>
                    <a:pt x="9" y="16"/>
                    <a:pt x="16" y="3"/>
                  </a:cubicBezTo>
                  <a:cubicBezTo>
                    <a:pt x="17" y="1"/>
                    <a:pt x="14" y="0"/>
                    <a:pt x="12" y="2"/>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740" name="Google Shape;5740;p16"/>
            <p:cNvSpPr/>
            <p:nvPr/>
          </p:nvSpPr>
          <p:spPr>
            <a:xfrm>
              <a:off x="3911603" y="6479024"/>
              <a:ext cx="35437" cy="196086"/>
            </a:xfrm>
            <a:custGeom>
              <a:rect b="b" l="l" r="r" t="t"/>
              <a:pathLst>
                <a:path extrusionOk="0" h="44" w="8">
                  <a:moveTo>
                    <a:pt x="6" y="3"/>
                  </a:moveTo>
                  <a:cubicBezTo>
                    <a:pt x="6" y="0"/>
                    <a:pt x="2" y="0"/>
                    <a:pt x="2" y="3"/>
                  </a:cubicBezTo>
                  <a:cubicBezTo>
                    <a:pt x="2" y="7"/>
                    <a:pt x="2" y="11"/>
                    <a:pt x="2" y="15"/>
                  </a:cubicBezTo>
                  <a:cubicBezTo>
                    <a:pt x="1" y="15"/>
                    <a:pt x="0" y="16"/>
                    <a:pt x="0" y="17"/>
                  </a:cubicBezTo>
                  <a:cubicBezTo>
                    <a:pt x="0" y="22"/>
                    <a:pt x="0" y="28"/>
                    <a:pt x="0" y="33"/>
                  </a:cubicBezTo>
                  <a:cubicBezTo>
                    <a:pt x="0" y="34"/>
                    <a:pt x="1" y="35"/>
                    <a:pt x="2" y="35"/>
                  </a:cubicBezTo>
                  <a:cubicBezTo>
                    <a:pt x="2" y="37"/>
                    <a:pt x="2" y="39"/>
                    <a:pt x="2" y="41"/>
                  </a:cubicBezTo>
                  <a:cubicBezTo>
                    <a:pt x="2" y="44"/>
                    <a:pt x="6" y="44"/>
                    <a:pt x="7" y="41"/>
                  </a:cubicBezTo>
                  <a:cubicBezTo>
                    <a:pt x="8" y="28"/>
                    <a:pt x="7" y="16"/>
                    <a:pt x="6"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741" name="Google Shape;5741;p16"/>
            <p:cNvSpPr/>
            <p:nvPr/>
          </p:nvSpPr>
          <p:spPr>
            <a:xfrm>
              <a:off x="4003740" y="6424687"/>
              <a:ext cx="75599" cy="217348"/>
            </a:xfrm>
            <a:custGeom>
              <a:rect b="b" l="l" r="r" t="t"/>
              <a:pathLst>
                <a:path extrusionOk="0" h="49" w="18">
                  <a:moveTo>
                    <a:pt x="17" y="45"/>
                  </a:moveTo>
                  <a:cubicBezTo>
                    <a:pt x="14" y="36"/>
                    <a:pt x="14" y="27"/>
                    <a:pt x="16" y="18"/>
                  </a:cubicBezTo>
                  <a:cubicBezTo>
                    <a:pt x="17" y="13"/>
                    <a:pt x="11" y="12"/>
                    <a:pt x="10" y="16"/>
                  </a:cubicBezTo>
                  <a:cubicBezTo>
                    <a:pt x="10" y="16"/>
                    <a:pt x="10" y="16"/>
                    <a:pt x="10" y="16"/>
                  </a:cubicBezTo>
                  <a:cubicBezTo>
                    <a:pt x="9" y="16"/>
                    <a:pt x="9" y="16"/>
                    <a:pt x="9" y="16"/>
                  </a:cubicBezTo>
                  <a:cubicBezTo>
                    <a:pt x="9" y="12"/>
                    <a:pt x="9" y="8"/>
                    <a:pt x="10" y="4"/>
                  </a:cubicBezTo>
                  <a:cubicBezTo>
                    <a:pt x="10" y="1"/>
                    <a:pt x="5" y="0"/>
                    <a:pt x="4" y="4"/>
                  </a:cubicBezTo>
                  <a:cubicBezTo>
                    <a:pt x="2" y="12"/>
                    <a:pt x="1" y="21"/>
                    <a:pt x="1" y="30"/>
                  </a:cubicBezTo>
                  <a:cubicBezTo>
                    <a:pt x="0" y="30"/>
                    <a:pt x="0" y="30"/>
                    <a:pt x="0" y="31"/>
                  </a:cubicBezTo>
                  <a:cubicBezTo>
                    <a:pt x="0" y="35"/>
                    <a:pt x="0" y="39"/>
                    <a:pt x="0" y="43"/>
                  </a:cubicBezTo>
                  <a:cubicBezTo>
                    <a:pt x="0" y="44"/>
                    <a:pt x="1" y="44"/>
                    <a:pt x="1" y="44"/>
                  </a:cubicBezTo>
                  <a:cubicBezTo>
                    <a:pt x="2" y="48"/>
                    <a:pt x="8" y="47"/>
                    <a:pt x="8" y="43"/>
                  </a:cubicBezTo>
                  <a:cubicBezTo>
                    <a:pt x="8" y="43"/>
                    <a:pt x="8" y="43"/>
                    <a:pt x="8" y="43"/>
                  </a:cubicBezTo>
                  <a:cubicBezTo>
                    <a:pt x="8" y="44"/>
                    <a:pt x="8" y="44"/>
                    <a:pt x="8" y="45"/>
                  </a:cubicBezTo>
                  <a:cubicBezTo>
                    <a:pt x="9" y="48"/>
                    <a:pt x="12" y="48"/>
                    <a:pt x="13" y="47"/>
                  </a:cubicBezTo>
                  <a:cubicBezTo>
                    <a:pt x="14" y="49"/>
                    <a:pt x="18" y="47"/>
                    <a:pt x="17" y="4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742" name="Google Shape;5742;p16"/>
            <p:cNvSpPr/>
            <p:nvPr/>
          </p:nvSpPr>
          <p:spPr>
            <a:xfrm>
              <a:off x="4159664" y="6495561"/>
              <a:ext cx="21262" cy="144111"/>
            </a:xfrm>
            <a:custGeom>
              <a:rect b="b" l="l" r="r" t="t"/>
              <a:pathLst>
                <a:path extrusionOk="0" h="32" w="5">
                  <a:moveTo>
                    <a:pt x="5" y="3"/>
                  </a:moveTo>
                  <a:cubicBezTo>
                    <a:pt x="5" y="0"/>
                    <a:pt x="0" y="0"/>
                    <a:pt x="0" y="3"/>
                  </a:cubicBezTo>
                  <a:cubicBezTo>
                    <a:pt x="0" y="12"/>
                    <a:pt x="0" y="20"/>
                    <a:pt x="0" y="29"/>
                  </a:cubicBezTo>
                  <a:cubicBezTo>
                    <a:pt x="0" y="32"/>
                    <a:pt x="5" y="32"/>
                    <a:pt x="5" y="29"/>
                  </a:cubicBezTo>
                  <a:cubicBezTo>
                    <a:pt x="5" y="20"/>
                    <a:pt x="5" y="12"/>
                    <a:pt x="5"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743" name="Google Shape;5743;p16"/>
            <p:cNvSpPr/>
            <p:nvPr/>
          </p:nvSpPr>
          <p:spPr>
            <a:xfrm>
              <a:off x="4223451" y="6479024"/>
              <a:ext cx="56700" cy="181911"/>
            </a:xfrm>
            <a:custGeom>
              <a:rect b="b" l="l" r="r" t="t"/>
              <a:pathLst>
                <a:path extrusionOk="0" h="41" w="14">
                  <a:moveTo>
                    <a:pt x="7" y="6"/>
                  </a:moveTo>
                  <a:cubicBezTo>
                    <a:pt x="7" y="5"/>
                    <a:pt x="7" y="5"/>
                    <a:pt x="7" y="4"/>
                  </a:cubicBezTo>
                  <a:cubicBezTo>
                    <a:pt x="6" y="0"/>
                    <a:pt x="0" y="2"/>
                    <a:pt x="1" y="5"/>
                  </a:cubicBezTo>
                  <a:cubicBezTo>
                    <a:pt x="2" y="13"/>
                    <a:pt x="2" y="21"/>
                    <a:pt x="3" y="29"/>
                  </a:cubicBezTo>
                  <a:cubicBezTo>
                    <a:pt x="3" y="31"/>
                    <a:pt x="4" y="32"/>
                    <a:pt x="5" y="32"/>
                  </a:cubicBezTo>
                  <a:cubicBezTo>
                    <a:pt x="5" y="34"/>
                    <a:pt x="5" y="35"/>
                    <a:pt x="5" y="37"/>
                  </a:cubicBezTo>
                  <a:cubicBezTo>
                    <a:pt x="6" y="41"/>
                    <a:pt x="10" y="41"/>
                    <a:pt x="10" y="37"/>
                  </a:cubicBezTo>
                  <a:cubicBezTo>
                    <a:pt x="12" y="28"/>
                    <a:pt x="11" y="19"/>
                    <a:pt x="13" y="10"/>
                  </a:cubicBezTo>
                  <a:cubicBezTo>
                    <a:pt x="14" y="6"/>
                    <a:pt x="9" y="4"/>
                    <a:pt x="7" y="6"/>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744" name="Google Shape;5744;p16"/>
            <p:cNvSpPr/>
            <p:nvPr/>
          </p:nvSpPr>
          <p:spPr>
            <a:xfrm>
              <a:off x="4294325" y="6474299"/>
              <a:ext cx="66149" cy="231523"/>
            </a:xfrm>
            <a:custGeom>
              <a:rect b="b" l="l" r="r" t="t"/>
              <a:pathLst>
                <a:path extrusionOk="0" h="52" w="16">
                  <a:moveTo>
                    <a:pt x="7" y="5"/>
                  </a:moveTo>
                  <a:cubicBezTo>
                    <a:pt x="7" y="7"/>
                    <a:pt x="7" y="9"/>
                    <a:pt x="6" y="12"/>
                  </a:cubicBezTo>
                  <a:cubicBezTo>
                    <a:pt x="5" y="11"/>
                    <a:pt x="3" y="12"/>
                    <a:pt x="3" y="14"/>
                  </a:cubicBezTo>
                  <a:cubicBezTo>
                    <a:pt x="3" y="17"/>
                    <a:pt x="3" y="21"/>
                    <a:pt x="1" y="23"/>
                  </a:cubicBezTo>
                  <a:cubicBezTo>
                    <a:pt x="0" y="25"/>
                    <a:pt x="3" y="26"/>
                    <a:pt x="4" y="25"/>
                  </a:cubicBezTo>
                  <a:cubicBezTo>
                    <a:pt x="3" y="33"/>
                    <a:pt x="3" y="41"/>
                    <a:pt x="4" y="49"/>
                  </a:cubicBezTo>
                  <a:cubicBezTo>
                    <a:pt x="5" y="52"/>
                    <a:pt x="9" y="52"/>
                    <a:pt x="10" y="49"/>
                  </a:cubicBezTo>
                  <a:cubicBezTo>
                    <a:pt x="13" y="35"/>
                    <a:pt x="13" y="20"/>
                    <a:pt x="15" y="6"/>
                  </a:cubicBezTo>
                  <a:cubicBezTo>
                    <a:pt x="16" y="1"/>
                    <a:pt x="8" y="0"/>
                    <a:pt x="7"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745" name="Google Shape;5745;p16"/>
            <p:cNvSpPr/>
            <p:nvPr/>
          </p:nvSpPr>
          <p:spPr>
            <a:xfrm>
              <a:off x="4105327" y="6495561"/>
              <a:ext cx="49612" cy="205536"/>
            </a:xfrm>
            <a:custGeom>
              <a:rect b="b" l="l" r="r" t="t"/>
              <a:pathLst>
                <a:path extrusionOk="0" h="46" w="12">
                  <a:moveTo>
                    <a:pt x="8" y="7"/>
                  </a:moveTo>
                  <a:cubicBezTo>
                    <a:pt x="8" y="5"/>
                    <a:pt x="7" y="4"/>
                    <a:pt x="7" y="2"/>
                  </a:cubicBezTo>
                  <a:cubicBezTo>
                    <a:pt x="6" y="0"/>
                    <a:pt x="3" y="1"/>
                    <a:pt x="3" y="3"/>
                  </a:cubicBezTo>
                  <a:cubicBezTo>
                    <a:pt x="4" y="5"/>
                    <a:pt x="4" y="6"/>
                    <a:pt x="4" y="7"/>
                  </a:cubicBezTo>
                  <a:cubicBezTo>
                    <a:pt x="4" y="8"/>
                    <a:pt x="3" y="9"/>
                    <a:pt x="3" y="10"/>
                  </a:cubicBezTo>
                  <a:cubicBezTo>
                    <a:pt x="1" y="21"/>
                    <a:pt x="0" y="32"/>
                    <a:pt x="4" y="42"/>
                  </a:cubicBezTo>
                  <a:cubicBezTo>
                    <a:pt x="5" y="46"/>
                    <a:pt x="11" y="46"/>
                    <a:pt x="11" y="41"/>
                  </a:cubicBezTo>
                  <a:cubicBezTo>
                    <a:pt x="11" y="37"/>
                    <a:pt x="11" y="33"/>
                    <a:pt x="10" y="28"/>
                  </a:cubicBezTo>
                  <a:cubicBezTo>
                    <a:pt x="11" y="28"/>
                    <a:pt x="11" y="28"/>
                    <a:pt x="11" y="27"/>
                  </a:cubicBezTo>
                  <a:cubicBezTo>
                    <a:pt x="11" y="25"/>
                    <a:pt x="11" y="23"/>
                    <a:pt x="11" y="21"/>
                  </a:cubicBezTo>
                  <a:cubicBezTo>
                    <a:pt x="11" y="18"/>
                    <a:pt x="11" y="15"/>
                    <a:pt x="11" y="12"/>
                  </a:cubicBezTo>
                  <a:cubicBezTo>
                    <a:pt x="12" y="9"/>
                    <a:pt x="10" y="7"/>
                    <a:pt x="8" y="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746" name="Google Shape;5746;p16"/>
            <p:cNvSpPr/>
            <p:nvPr/>
          </p:nvSpPr>
          <p:spPr>
            <a:xfrm>
              <a:off x="3708430" y="6505011"/>
              <a:ext cx="54337" cy="125211"/>
            </a:xfrm>
            <a:custGeom>
              <a:rect b="b" l="l" r="r" t="t"/>
              <a:pathLst>
                <a:path extrusionOk="0" h="28" w="13">
                  <a:moveTo>
                    <a:pt x="12" y="24"/>
                  </a:moveTo>
                  <a:cubicBezTo>
                    <a:pt x="9" y="17"/>
                    <a:pt x="6" y="10"/>
                    <a:pt x="4" y="2"/>
                  </a:cubicBezTo>
                  <a:cubicBezTo>
                    <a:pt x="3" y="0"/>
                    <a:pt x="0" y="1"/>
                    <a:pt x="0" y="3"/>
                  </a:cubicBezTo>
                  <a:cubicBezTo>
                    <a:pt x="3" y="11"/>
                    <a:pt x="5" y="19"/>
                    <a:pt x="9" y="26"/>
                  </a:cubicBezTo>
                  <a:cubicBezTo>
                    <a:pt x="10" y="28"/>
                    <a:pt x="13" y="26"/>
                    <a:pt x="12" y="2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747" name="Google Shape;5747;p16"/>
            <p:cNvSpPr/>
            <p:nvPr/>
          </p:nvSpPr>
          <p:spPr>
            <a:xfrm>
              <a:off x="3602118" y="6457762"/>
              <a:ext cx="75599" cy="193723"/>
            </a:xfrm>
            <a:custGeom>
              <a:rect b="b" l="l" r="r" t="t"/>
              <a:pathLst>
                <a:path extrusionOk="0" h="44" w="18">
                  <a:moveTo>
                    <a:pt x="16" y="37"/>
                  </a:moveTo>
                  <a:cubicBezTo>
                    <a:pt x="11" y="27"/>
                    <a:pt x="7" y="18"/>
                    <a:pt x="12" y="7"/>
                  </a:cubicBezTo>
                  <a:cubicBezTo>
                    <a:pt x="14" y="3"/>
                    <a:pt x="8" y="0"/>
                    <a:pt x="6" y="4"/>
                  </a:cubicBezTo>
                  <a:cubicBezTo>
                    <a:pt x="0" y="17"/>
                    <a:pt x="3" y="28"/>
                    <a:pt x="10" y="40"/>
                  </a:cubicBezTo>
                  <a:cubicBezTo>
                    <a:pt x="12" y="44"/>
                    <a:pt x="18" y="40"/>
                    <a:pt x="16" y="3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748" name="Google Shape;5748;p16"/>
            <p:cNvSpPr/>
            <p:nvPr/>
          </p:nvSpPr>
          <p:spPr>
            <a:xfrm>
              <a:off x="3871441" y="6514461"/>
              <a:ext cx="44887" cy="141749"/>
            </a:xfrm>
            <a:custGeom>
              <a:rect b="b" l="l" r="r" t="t"/>
              <a:pathLst>
                <a:path extrusionOk="0" h="32" w="11">
                  <a:moveTo>
                    <a:pt x="3" y="4"/>
                  </a:moveTo>
                  <a:cubicBezTo>
                    <a:pt x="0" y="12"/>
                    <a:pt x="1" y="20"/>
                    <a:pt x="3" y="28"/>
                  </a:cubicBezTo>
                  <a:cubicBezTo>
                    <a:pt x="4" y="32"/>
                    <a:pt x="10" y="30"/>
                    <a:pt x="9" y="26"/>
                  </a:cubicBezTo>
                  <a:cubicBezTo>
                    <a:pt x="8" y="20"/>
                    <a:pt x="7" y="13"/>
                    <a:pt x="9" y="6"/>
                  </a:cubicBezTo>
                  <a:cubicBezTo>
                    <a:pt x="11" y="2"/>
                    <a:pt x="4" y="0"/>
                    <a:pt x="3"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749" name="Google Shape;5749;p16"/>
            <p:cNvSpPr/>
            <p:nvPr/>
          </p:nvSpPr>
          <p:spPr>
            <a:xfrm>
              <a:off x="4393549" y="6448312"/>
              <a:ext cx="63787" cy="222073"/>
            </a:xfrm>
            <a:custGeom>
              <a:rect b="b" l="l" r="r" t="t"/>
              <a:pathLst>
                <a:path extrusionOk="0" h="50" w="15">
                  <a:moveTo>
                    <a:pt x="10" y="28"/>
                  </a:moveTo>
                  <a:cubicBezTo>
                    <a:pt x="11" y="21"/>
                    <a:pt x="11" y="13"/>
                    <a:pt x="13" y="7"/>
                  </a:cubicBezTo>
                  <a:cubicBezTo>
                    <a:pt x="15" y="2"/>
                    <a:pt x="7" y="0"/>
                    <a:pt x="6" y="5"/>
                  </a:cubicBezTo>
                  <a:cubicBezTo>
                    <a:pt x="5" y="8"/>
                    <a:pt x="4" y="12"/>
                    <a:pt x="4" y="16"/>
                  </a:cubicBezTo>
                  <a:cubicBezTo>
                    <a:pt x="4" y="16"/>
                    <a:pt x="3" y="16"/>
                    <a:pt x="3" y="17"/>
                  </a:cubicBezTo>
                  <a:cubicBezTo>
                    <a:pt x="0" y="27"/>
                    <a:pt x="0" y="36"/>
                    <a:pt x="4" y="46"/>
                  </a:cubicBezTo>
                  <a:cubicBezTo>
                    <a:pt x="6" y="50"/>
                    <a:pt x="13" y="47"/>
                    <a:pt x="11" y="42"/>
                  </a:cubicBezTo>
                  <a:cubicBezTo>
                    <a:pt x="9" y="39"/>
                    <a:pt x="8" y="35"/>
                    <a:pt x="8" y="31"/>
                  </a:cubicBezTo>
                  <a:cubicBezTo>
                    <a:pt x="9" y="31"/>
                    <a:pt x="10" y="30"/>
                    <a:pt x="10" y="28"/>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750" name="Google Shape;5750;p16"/>
            <p:cNvSpPr/>
            <p:nvPr/>
          </p:nvSpPr>
          <p:spPr>
            <a:xfrm>
              <a:off x="4483323" y="6509736"/>
              <a:ext cx="33075" cy="137024"/>
            </a:xfrm>
            <a:custGeom>
              <a:rect b="b" l="l" r="r" t="t"/>
              <a:pathLst>
                <a:path extrusionOk="0" h="31" w="8">
                  <a:moveTo>
                    <a:pt x="5" y="3"/>
                  </a:moveTo>
                  <a:cubicBezTo>
                    <a:pt x="5" y="0"/>
                    <a:pt x="0" y="1"/>
                    <a:pt x="0" y="4"/>
                  </a:cubicBezTo>
                  <a:cubicBezTo>
                    <a:pt x="2" y="12"/>
                    <a:pt x="2" y="20"/>
                    <a:pt x="3" y="28"/>
                  </a:cubicBezTo>
                  <a:cubicBezTo>
                    <a:pt x="3" y="31"/>
                    <a:pt x="7" y="31"/>
                    <a:pt x="7" y="28"/>
                  </a:cubicBezTo>
                  <a:cubicBezTo>
                    <a:pt x="8" y="20"/>
                    <a:pt x="7" y="11"/>
                    <a:pt x="5"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751" name="Google Shape;5751;p16"/>
            <p:cNvSpPr/>
            <p:nvPr/>
          </p:nvSpPr>
          <p:spPr>
            <a:xfrm>
              <a:off x="4506948" y="6495561"/>
              <a:ext cx="80324" cy="226798"/>
            </a:xfrm>
            <a:custGeom>
              <a:rect b="b" l="l" r="r" t="t"/>
              <a:pathLst>
                <a:path extrusionOk="0" h="51" w="19">
                  <a:moveTo>
                    <a:pt x="17" y="44"/>
                  </a:moveTo>
                  <a:cubicBezTo>
                    <a:pt x="14" y="34"/>
                    <a:pt x="13" y="23"/>
                    <a:pt x="12" y="12"/>
                  </a:cubicBezTo>
                  <a:cubicBezTo>
                    <a:pt x="12" y="12"/>
                    <a:pt x="12" y="12"/>
                    <a:pt x="11" y="12"/>
                  </a:cubicBezTo>
                  <a:cubicBezTo>
                    <a:pt x="11" y="9"/>
                    <a:pt x="11" y="8"/>
                    <a:pt x="11" y="4"/>
                  </a:cubicBezTo>
                  <a:cubicBezTo>
                    <a:pt x="11" y="0"/>
                    <a:pt x="7" y="0"/>
                    <a:pt x="7" y="4"/>
                  </a:cubicBezTo>
                  <a:cubicBezTo>
                    <a:pt x="7" y="8"/>
                    <a:pt x="7" y="9"/>
                    <a:pt x="7" y="11"/>
                  </a:cubicBezTo>
                  <a:cubicBezTo>
                    <a:pt x="7" y="12"/>
                    <a:pt x="6" y="12"/>
                    <a:pt x="6" y="12"/>
                  </a:cubicBezTo>
                  <a:cubicBezTo>
                    <a:pt x="6" y="15"/>
                    <a:pt x="6" y="18"/>
                    <a:pt x="6" y="20"/>
                  </a:cubicBezTo>
                  <a:cubicBezTo>
                    <a:pt x="5" y="20"/>
                    <a:pt x="4" y="20"/>
                    <a:pt x="4" y="21"/>
                  </a:cubicBezTo>
                  <a:cubicBezTo>
                    <a:pt x="2" y="26"/>
                    <a:pt x="2" y="32"/>
                    <a:pt x="0" y="37"/>
                  </a:cubicBezTo>
                  <a:cubicBezTo>
                    <a:pt x="0" y="38"/>
                    <a:pt x="2" y="39"/>
                    <a:pt x="2" y="38"/>
                  </a:cubicBezTo>
                  <a:cubicBezTo>
                    <a:pt x="3" y="33"/>
                    <a:pt x="4" y="28"/>
                    <a:pt x="5" y="23"/>
                  </a:cubicBezTo>
                  <a:cubicBezTo>
                    <a:pt x="5" y="31"/>
                    <a:pt x="6" y="39"/>
                    <a:pt x="9" y="47"/>
                  </a:cubicBezTo>
                  <a:cubicBezTo>
                    <a:pt x="11" y="51"/>
                    <a:pt x="19" y="50"/>
                    <a:pt x="17" y="4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752" name="Google Shape;5752;p16"/>
            <p:cNvSpPr/>
            <p:nvPr/>
          </p:nvSpPr>
          <p:spPr>
            <a:xfrm>
              <a:off x="4608535" y="6604235"/>
              <a:ext cx="28350" cy="122849"/>
            </a:xfrm>
            <a:custGeom>
              <a:rect b="b" l="l" r="r" t="t"/>
              <a:pathLst>
                <a:path extrusionOk="0" h="28" w="7">
                  <a:moveTo>
                    <a:pt x="6" y="3"/>
                  </a:moveTo>
                  <a:cubicBezTo>
                    <a:pt x="5" y="1"/>
                    <a:pt x="2" y="0"/>
                    <a:pt x="1" y="2"/>
                  </a:cubicBezTo>
                  <a:cubicBezTo>
                    <a:pt x="1" y="10"/>
                    <a:pt x="0" y="20"/>
                    <a:pt x="0" y="24"/>
                  </a:cubicBezTo>
                  <a:cubicBezTo>
                    <a:pt x="0" y="28"/>
                    <a:pt x="7" y="28"/>
                    <a:pt x="7" y="24"/>
                  </a:cubicBezTo>
                  <a:cubicBezTo>
                    <a:pt x="7" y="20"/>
                    <a:pt x="6" y="11"/>
                    <a:pt x="6"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753" name="Google Shape;5753;p16"/>
            <p:cNvSpPr/>
            <p:nvPr/>
          </p:nvSpPr>
          <p:spPr>
            <a:xfrm>
              <a:off x="4636885" y="6505011"/>
              <a:ext cx="42525" cy="181911"/>
            </a:xfrm>
            <a:custGeom>
              <a:rect b="b" l="l" r="r" t="t"/>
              <a:pathLst>
                <a:path extrusionOk="0" h="41" w="10">
                  <a:moveTo>
                    <a:pt x="3" y="4"/>
                  </a:moveTo>
                  <a:cubicBezTo>
                    <a:pt x="1" y="14"/>
                    <a:pt x="0" y="25"/>
                    <a:pt x="1" y="35"/>
                  </a:cubicBezTo>
                  <a:cubicBezTo>
                    <a:pt x="1" y="41"/>
                    <a:pt x="9" y="41"/>
                    <a:pt x="9" y="35"/>
                  </a:cubicBezTo>
                  <a:cubicBezTo>
                    <a:pt x="9" y="25"/>
                    <a:pt x="9" y="15"/>
                    <a:pt x="10" y="5"/>
                  </a:cubicBezTo>
                  <a:cubicBezTo>
                    <a:pt x="10" y="1"/>
                    <a:pt x="4" y="0"/>
                    <a:pt x="3"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754" name="Google Shape;5754;p16"/>
            <p:cNvSpPr/>
            <p:nvPr/>
          </p:nvSpPr>
          <p:spPr>
            <a:xfrm>
              <a:off x="4679409" y="6493199"/>
              <a:ext cx="70874" cy="252785"/>
            </a:xfrm>
            <a:custGeom>
              <a:rect b="b" l="l" r="r" t="t"/>
              <a:pathLst>
                <a:path extrusionOk="0" h="57" w="17">
                  <a:moveTo>
                    <a:pt x="7" y="6"/>
                  </a:moveTo>
                  <a:cubicBezTo>
                    <a:pt x="6" y="8"/>
                    <a:pt x="5" y="10"/>
                    <a:pt x="4" y="12"/>
                  </a:cubicBezTo>
                  <a:cubicBezTo>
                    <a:pt x="4" y="11"/>
                    <a:pt x="4" y="11"/>
                    <a:pt x="4" y="11"/>
                  </a:cubicBezTo>
                  <a:cubicBezTo>
                    <a:pt x="4" y="10"/>
                    <a:pt x="1" y="10"/>
                    <a:pt x="1" y="12"/>
                  </a:cubicBezTo>
                  <a:cubicBezTo>
                    <a:pt x="2" y="15"/>
                    <a:pt x="2" y="17"/>
                    <a:pt x="2" y="20"/>
                  </a:cubicBezTo>
                  <a:cubicBezTo>
                    <a:pt x="0" y="31"/>
                    <a:pt x="1" y="44"/>
                    <a:pt x="6" y="54"/>
                  </a:cubicBezTo>
                  <a:cubicBezTo>
                    <a:pt x="8" y="57"/>
                    <a:pt x="12" y="56"/>
                    <a:pt x="12" y="53"/>
                  </a:cubicBezTo>
                  <a:cubicBezTo>
                    <a:pt x="11" y="39"/>
                    <a:pt x="9" y="23"/>
                    <a:pt x="15" y="10"/>
                  </a:cubicBezTo>
                  <a:cubicBezTo>
                    <a:pt x="17" y="5"/>
                    <a:pt x="10" y="0"/>
                    <a:pt x="7" y="6"/>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755" name="Google Shape;5755;p16"/>
            <p:cNvSpPr/>
            <p:nvPr/>
          </p:nvSpPr>
          <p:spPr>
            <a:xfrm>
              <a:off x="4594360" y="6457762"/>
              <a:ext cx="35437" cy="163011"/>
            </a:xfrm>
            <a:custGeom>
              <a:rect b="b" l="l" r="r" t="t"/>
              <a:pathLst>
                <a:path extrusionOk="0" h="37" w="8">
                  <a:moveTo>
                    <a:pt x="0" y="6"/>
                  </a:moveTo>
                  <a:cubicBezTo>
                    <a:pt x="0" y="14"/>
                    <a:pt x="0" y="23"/>
                    <a:pt x="1" y="32"/>
                  </a:cubicBezTo>
                  <a:cubicBezTo>
                    <a:pt x="1" y="37"/>
                    <a:pt x="8" y="37"/>
                    <a:pt x="8" y="32"/>
                  </a:cubicBezTo>
                  <a:cubicBezTo>
                    <a:pt x="8" y="23"/>
                    <a:pt x="8" y="14"/>
                    <a:pt x="8" y="6"/>
                  </a:cubicBezTo>
                  <a:cubicBezTo>
                    <a:pt x="8" y="0"/>
                    <a:pt x="0" y="0"/>
                    <a:pt x="0" y="6"/>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756" name="Google Shape;5756;p16"/>
            <p:cNvSpPr/>
            <p:nvPr/>
          </p:nvSpPr>
          <p:spPr>
            <a:xfrm>
              <a:off x="4738471" y="6493199"/>
              <a:ext cx="66149" cy="177186"/>
            </a:xfrm>
            <a:custGeom>
              <a:rect b="b" l="l" r="r" t="t"/>
              <a:pathLst>
                <a:path extrusionOk="0" h="40" w="16">
                  <a:moveTo>
                    <a:pt x="5" y="5"/>
                  </a:moveTo>
                  <a:cubicBezTo>
                    <a:pt x="1" y="16"/>
                    <a:pt x="0" y="27"/>
                    <a:pt x="4" y="37"/>
                  </a:cubicBezTo>
                  <a:cubicBezTo>
                    <a:pt x="5" y="40"/>
                    <a:pt x="10" y="40"/>
                    <a:pt x="10" y="36"/>
                  </a:cubicBezTo>
                  <a:cubicBezTo>
                    <a:pt x="10" y="28"/>
                    <a:pt x="9" y="18"/>
                    <a:pt x="13" y="10"/>
                  </a:cubicBezTo>
                  <a:cubicBezTo>
                    <a:pt x="16" y="5"/>
                    <a:pt x="8" y="0"/>
                    <a:pt x="5"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757" name="Google Shape;5757;p16"/>
            <p:cNvSpPr/>
            <p:nvPr/>
          </p:nvSpPr>
          <p:spPr>
            <a:xfrm>
              <a:off x="4837695" y="6568798"/>
              <a:ext cx="33075" cy="137024"/>
            </a:xfrm>
            <a:custGeom>
              <a:rect b="b" l="l" r="r" t="t"/>
              <a:pathLst>
                <a:path extrusionOk="0" h="31" w="8">
                  <a:moveTo>
                    <a:pt x="0" y="5"/>
                  </a:moveTo>
                  <a:cubicBezTo>
                    <a:pt x="0" y="13"/>
                    <a:pt x="0" y="20"/>
                    <a:pt x="1" y="28"/>
                  </a:cubicBezTo>
                  <a:cubicBezTo>
                    <a:pt x="1" y="31"/>
                    <a:pt x="6" y="31"/>
                    <a:pt x="6" y="28"/>
                  </a:cubicBezTo>
                  <a:cubicBezTo>
                    <a:pt x="7" y="20"/>
                    <a:pt x="7" y="13"/>
                    <a:pt x="7" y="5"/>
                  </a:cubicBezTo>
                  <a:cubicBezTo>
                    <a:pt x="8" y="0"/>
                    <a:pt x="0" y="0"/>
                    <a:pt x="0"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758" name="Google Shape;5758;p16"/>
            <p:cNvSpPr/>
            <p:nvPr/>
          </p:nvSpPr>
          <p:spPr>
            <a:xfrm>
              <a:off x="4981807" y="6443587"/>
              <a:ext cx="54337" cy="233885"/>
            </a:xfrm>
            <a:custGeom>
              <a:rect b="b" l="l" r="r" t="t"/>
              <a:pathLst>
                <a:path extrusionOk="0" h="53" w="13">
                  <a:moveTo>
                    <a:pt x="10" y="2"/>
                  </a:moveTo>
                  <a:cubicBezTo>
                    <a:pt x="7" y="8"/>
                    <a:pt x="5" y="15"/>
                    <a:pt x="4" y="22"/>
                  </a:cubicBezTo>
                  <a:cubicBezTo>
                    <a:pt x="2" y="21"/>
                    <a:pt x="0" y="22"/>
                    <a:pt x="0" y="25"/>
                  </a:cubicBezTo>
                  <a:cubicBezTo>
                    <a:pt x="0" y="32"/>
                    <a:pt x="1" y="38"/>
                    <a:pt x="3" y="44"/>
                  </a:cubicBezTo>
                  <a:cubicBezTo>
                    <a:pt x="4" y="45"/>
                    <a:pt x="4" y="45"/>
                    <a:pt x="4" y="45"/>
                  </a:cubicBezTo>
                  <a:cubicBezTo>
                    <a:pt x="4" y="46"/>
                    <a:pt x="4" y="47"/>
                    <a:pt x="5" y="47"/>
                  </a:cubicBezTo>
                  <a:cubicBezTo>
                    <a:pt x="5" y="48"/>
                    <a:pt x="6" y="50"/>
                    <a:pt x="7" y="51"/>
                  </a:cubicBezTo>
                  <a:cubicBezTo>
                    <a:pt x="9" y="53"/>
                    <a:pt x="13" y="52"/>
                    <a:pt x="12" y="49"/>
                  </a:cubicBezTo>
                  <a:cubicBezTo>
                    <a:pt x="10" y="43"/>
                    <a:pt x="9" y="38"/>
                    <a:pt x="8" y="33"/>
                  </a:cubicBezTo>
                  <a:cubicBezTo>
                    <a:pt x="8" y="23"/>
                    <a:pt x="9" y="13"/>
                    <a:pt x="13" y="3"/>
                  </a:cubicBezTo>
                  <a:cubicBezTo>
                    <a:pt x="13" y="1"/>
                    <a:pt x="11" y="0"/>
                    <a:pt x="10" y="2"/>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759" name="Google Shape;5759;p16"/>
            <p:cNvSpPr/>
            <p:nvPr/>
          </p:nvSpPr>
          <p:spPr>
            <a:xfrm>
              <a:off x="5047956" y="6443587"/>
              <a:ext cx="70874" cy="207898"/>
            </a:xfrm>
            <a:custGeom>
              <a:rect b="b" l="l" r="r" t="t"/>
              <a:pathLst>
                <a:path extrusionOk="0" h="47" w="17">
                  <a:moveTo>
                    <a:pt x="12" y="2"/>
                  </a:moveTo>
                  <a:cubicBezTo>
                    <a:pt x="4" y="14"/>
                    <a:pt x="0" y="28"/>
                    <a:pt x="1" y="43"/>
                  </a:cubicBezTo>
                  <a:cubicBezTo>
                    <a:pt x="1" y="47"/>
                    <a:pt x="6" y="47"/>
                    <a:pt x="6" y="43"/>
                  </a:cubicBezTo>
                  <a:cubicBezTo>
                    <a:pt x="7" y="29"/>
                    <a:pt x="8" y="16"/>
                    <a:pt x="15" y="3"/>
                  </a:cubicBezTo>
                  <a:cubicBezTo>
                    <a:pt x="17" y="1"/>
                    <a:pt x="13" y="0"/>
                    <a:pt x="12" y="2"/>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760" name="Google Shape;5760;p16"/>
            <p:cNvSpPr/>
            <p:nvPr/>
          </p:nvSpPr>
          <p:spPr>
            <a:xfrm>
              <a:off x="5130643" y="6479024"/>
              <a:ext cx="30712" cy="196086"/>
            </a:xfrm>
            <a:custGeom>
              <a:rect b="b" l="l" r="r" t="t"/>
              <a:pathLst>
                <a:path extrusionOk="0" h="44" w="7">
                  <a:moveTo>
                    <a:pt x="6" y="3"/>
                  </a:moveTo>
                  <a:cubicBezTo>
                    <a:pt x="6" y="0"/>
                    <a:pt x="2" y="0"/>
                    <a:pt x="2" y="3"/>
                  </a:cubicBezTo>
                  <a:cubicBezTo>
                    <a:pt x="2" y="7"/>
                    <a:pt x="2" y="11"/>
                    <a:pt x="1" y="15"/>
                  </a:cubicBezTo>
                  <a:cubicBezTo>
                    <a:pt x="0" y="15"/>
                    <a:pt x="0" y="16"/>
                    <a:pt x="0" y="17"/>
                  </a:cubicBezTo>
                  <a:cubicBezTo>
                    <a:pt x="0" y="22"/>
                    <a:pt x="0" y="28"/>
                    <a:pt x="0" y="33"/>
                  </a:cubicBezTo>
                  <a:cubicBezTo>
                    <a:pt x="0" y="34"/>
                    <a:pt x="0" y="35"/>
                    <a:pt x="1" y="35"/>
                  </a:cubicBezTo>
                  <a:cubicBezTo>
                    <a:pt x="1" y="37"/>
                    <a:pt x="1" y="39"/>
                    <a:pt x="2" y="41"/>
                  </a:cubicBezTo>
                  <a:cubicBezTo>
                    <a:pt x="2" y="44"/>
                    <a:pt x="6" y="44"/>
                    <a:pt x="6" y="41"/>
                  </a:cubicBezTo>
                  <a:cubicBezTo>
                    <a:pt x="7" y="28"/>
                    <a:pt x="6" y="16"/>
                    <a:pt x="6"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761" name="Google Shape;5761;p16"/>
            <p:cNvSpPr/>
            <p:nvPr/>
          </p:nvSpPr>
          <p:spPr>
            <a:xfrm>
              <a:off x="5220417" y="6424687"/>
              <a:ext cx="77962" cy="217348"/>
            </a:xfrm>
            <a:custGeom>
              <a:rect b="b" l="l" r="r" t="t"/>
              <a:pathLst>
                <a:path extrusionOk="0" h="49" w="19">
                  <a:moveTo>
                    <a:pt x="18" y="45"/>
                  </a:moveTo>
                  <a:cubicBezTo>
                    <a:pt x="15" y="36"/>
                    <a:pt x="15" y="27"/>
                    <a:pt x="17" y="18"/>
                  </a:cubicBezTo>
                  <a:cubicBezTo>
                    <a:pt x="17" y="13"/>
                    <a:pt x="11" y="12"/>
                    <a:pt x="10" y="16"/>
                  </a:cubicBezTo>
                  <a:cubicBezTo>
                    <a:pt x="10" y="16"/>
                    <a:pt x="10" y="16"/>
                    <a:pt x="10" y="16"/>
                  </a:cubicBezTo>
                  <a:cubicBezTo>
                    <a:pt x="9" y="16"/>
                    <a:pt x="9" y="16"/>
                    <a:pt x="9" y="16"/>
                  </a:cubicBezTo>
                  <a:cubicBezTo>
                    <a:pt x="10" y="12"/>
                    <a:pt x="10" y="8"/>
                    <a:pt x="10" y="4"/>
                  </a:cubicBezTo>
                  <a:cubicBezTo>
                    <a:pt x="11" y="1"/>
                    <a:pt x="5" y="0"/>
                    <a:pt x="5" y="4"/>
                  </a:cubicBezTo>
                  <a:cubicBezTo>
                    <a:pt x="3" y="12"/>
                    <a:pt x="2" y="21"/>
                    <a:pt x="2" y="30"/>
                  </a:cubicBezTo>
                  <a:cubicBezTo>
                    <a:pt x="1" y="30"/>
                    <a:pt x="0" y="30"/>
                    <a:pt x="0" y="31"/>
                  </a:cubicBezTo>
                  <a:cubicBezTo>
                    <a:pt x="0" y="35"/>
                    <a:pt x="0" y="39"/>
                    <a:pt x="0" y="43"/>
                  </a:cubicBezTo>
                  <a:cubicBezTo>
                    <a:pt x="0" y="44"/>
                    <a:pt x="2" y="44"/>
                    <a:pt x="2" y="44"/>
                  </a:cubicBezTo>
                  <a:cubicBezTo>
                    <a:pt x="3" y="48"/>
                    <a:pt x="9" y="47"/>
                    <a:pt x="9" y="43"/>
                  </a:cubicBezTo>
                  <a:cubicBezTo>
                    <a:pt x="9" y="43"/>
                    <a:pt x="9" y="43"/>
                    <a:pt x="9" y="43"/>
                  </a:cubicBezTo>
                  <a:cubicBezTo>
                    <a:pt x="9" y="44"/>
                    <a:pt x="9" y="44"/>
                    <a:pt x="9" y="45"/>
                  </a:cubicBezTo>
                  <a:cubicBezTo>
                    <a:pt x="9" y="48"/>
                    <a:pt x="12" y="48"/>
                    <a:pt x="13" y="47"/>
                  </a:cubicBezTo>
                  <a:cubicBezTo>
                    <a:pt x="15" y="49"/>
                    <a:pt x="19" y="47"/>
                    <a:pt x="18" y="4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762" name="Google Shape;5762;p16"/>
            <p:cNvSpPr/>
            <p:nvPr/>
          </p:nvSpPr>
          <p:spPr>
            <a:xfrm>
              <a:off x="5373979" y="6495561"/>
              <a:ext cx="25987" cy="144111"/>
            </a:xfrm>
            <a:custGeom>
              <a:rect b="b" l="l" r="r" t="t"/>
              <a:pathLst>
                <a:path extrusionOk="0" h="32" w="6">
                  <a:moveTo>
                    <a:pt x="5" y="3"/>
                  </a:moveTo>
                  <a:cubicBezTo>
                    <a:pt x="5" y="0"/>
                    <a:pt x="1" y="0"/>
                    <a:pt x="1" y="3"/>
                  </a:cubicBezTo>
                  <a:cubicBezTo>
                    <a:pt x="0" y="12"/>
                    <a:pt x="0" y="20"/>
                    <a:pt x="1" y="29"/>
                  </a:cubicBezTo>
                  <a:cubicBezTo>
                    <a:pt x="1" y="32"/>
                    <a:pt x="5" y="32"/>
                    <a:pt x="5" y="29"/>
                  </a:cubicBezTo>
                  <a:cubicBezTo>
                    <a:pt x="6" y="20"/>
                    <a:pt x="6" y="12"/>
                    <a:pt x="5"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763" name="Google Shape;5763;p16"/>
            <p:cNvSpPr/>
            <p:nvPr/>
          </p:nvSpPr>
          <p:spPr>
            <a:xfrm>
              <a:off x="5437765" y="6479024"/>
              <a:ext cx="61424" cy="181911"/>
            </a:xfrm>
            <a:custGeom>
              <a:rect b="b" l="l" r="r" t="t"/>
              <a:pathLst>
                <a:path extrusionOk="0" h="41" w="15">
                  <a:moveTo>
                    <a:pt x="8" y="6"/>
                  </a:moveTo>
                  <a:cubicBezTo>
                    <a:pt x="8" y="5"/>
                    <a:pt x="8" y="5"/>
                    <a:pt x="7" y="4"/>
                  </a:cubicBezTo>
                  <a:cubicBezTo>
                    <a:pt x="6" y="0"/>
                    <a:pt x="0" y="2"/>
                    <a:pt x="1" y="5"/>
                  </a:cubicBezTo>
                  <a:cubicBezTo>
                    <a:pt x="3" y="13"/>
                    <a:pt x="3" y="21"/>
                    <a:pt x="3" y="29"/>
                  </a:cubicBezTo>
                  <a:cubicBezTo>
                    <a:pt x="3" y="31"/>
                    <a:pt x="4" y="32"/>
                    <a:pt x="5" y="32"/>
                  </a:cubicBezTo>
                  <a:cubicBezTo>
                    <a:pt x="5" y="34"/>
                    <a:pt x="6" y="35"/>
                    <a:pt x="6" y="37"/>
                  </a:cubicBezTo>
                  <a:cubicBezTo>
                    <a:pt x="6" y="41"/>
                    <a:pt x="11" y="41"/>
                    <a:pt x="11" y="37"/>
                  </a:cubicBezTo>
                  <a:cubicBezTo>
                    <a:pt x="12" y="28"/>
                    <a:pt x="12" y="19"/>
                    <a:pt x="14" y="10"/>
                  </a:cubicBezTo>
                  <a:cubicBezTo>
                    <a:pt x="15" y="6"/>
                    <a:pt x="10" y="4"/>
                    <a:pt x="8" y="6"/>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764" name="Google Shape;5764;p16"/>
            <p:cNvSpPr/>
            <p:nvPr/>
          </p:nvSpPr>
          <p:spPr>
            <a:xfrm>
              <a:off x="5513365" y="6474299"/>
              <a:ext cx="61424" cy="231523"/>
            </a:xfrm>
            <a:custGeom>
              <a:rect b="b" l="l" r="r" t="t"/>
              <a:pathLst>
                <a:path extrusionOk="0" h="52" w="15">
                  <a:moveTo>
                    <a:pt x="7" y="5"/>
                  </a:moveTo>
                  <a:cubicBezTo>
                    <a:pt x="7" y="7"/>
                    <a:pt x="6" y="9"/>
                    <a:pt x="6" y="12"/>
                  </a:cubicBezTo>
                  <a:cubicBezTo>
                    <a:pt x="4" y="11"/>
                    <a:pt x="2" y="12"/>
                    <a:pt x="2" y="14"/>
                  </a:cubicBezTo>
                  <a:cubicBezTo>
                    <a:pt x="2" y="17"/>
                    <a:pt x="3" y="21"/>
                    <a:pt x="1" y="23"/>
                  </a:cubicBezTo>
                  <a:cubicBezTo>
                    <a:pt x="0" y="25"/>
                    <a:pt x="2" y="26"/>
                    <a:pt x="4" y="25"/>
                  </a:cubicBezTo>
                  <a:cubicBezTo>
                    <a:pt x="3" y="33"/>
                    <a:pt x="2" y="41"/>
                    <a:pt x="4" y="49"/>
                  </a:cubicBezTo>
                  <a:cubicBezTo>
                    <a:pt x="4" y="52"/>
                    <a:pt x="9" y="52"/>
                    <a:pt x="10" y="49"/>
                  </a:cubicBezTo>
                  <a:cubicBezTo>
                    <a:pt x="13" y="35"/>
                    <a:pt x="13" y="20"/>
                    <a:pt x="15" y="6"/>
                  </a:cubicBezTo>
                  <a:cubicBezTo>
                    <a:pt x="15" y="1"/>
                    <a:pt x="8" y="0"/>
                    <a:pt x="7"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765" name="Google Shape;5765;p16"/>
            <p:cNvSpPr/>
            <p:nvPr/>
          </p:nvSpPr>
          <p:spPr>
            <a:xfrm>
              <a:off x="5319641" y="6495561"/>
              <a:ext cx="49612" cy="205536"/>
            </a:xfrm>
            <a:custGeom>
              <a:rect b="b" l="l" r="r" t="t"/>
              <a:pathLst>
                <a:path extrusionOk="0" h="46" w="12">
                  <a:moveTo>
                    <a:pt x="9" y="7"/>
                  </a:moveTo>
                  <a:cubicBezTo>
                    <a:pt x="8" y="5"/>
                    <a:pt x="8" y="4"/>
                    <a:pt x="8" y="2"/>
                  </a:cubicBezTo>
                  <a:cubicBezTo>
                    <a:pt x="7" y="0"/>
                    <a:pt x="3" y="1"/>
                    <a:pt x="4" y="3"/>
                  </a:cubicBezTo>
                  <a:cubicBezTo>
                    <a:pt x="4" y="5"/>
                    <a:pt x="5" y="6"/>
                    <a:pt x="5" y="7"/>
                  </a:cubicBezTo>
                  <a:cubicBezTo>
                    <a:pt x="4" y="8"/>
                    <a:pt x="4" y="9"/>
                    <a:pt x="4" y="10"/>
                  </a:cubicBezTo>
                  <a:cubicBezTo>
                    <a:pt x="1" y="21"/>
                    <a:pt x="0" y="32"/>
                    <a:pt x="4" y="42"/>
                  </a:cubicBezTo>
                  <a:cubicBezTo>
                    <a:pt x="6" y="46"/>
                    <a:pt x="11" y="46"/>
                    <a:pt x="11" y="41"/>
                  </a:cubicBezTo>
                  <a:cubicBezTo>
                    <a:pt x="11" y="37"/>
                    <a:pt x="11" y="33"/>
                    <a:pt x="11" y="28"/>
                  </a:cubicBezTo>
                  <a:cubicBezTo>
                    <a:pt x="11" y="28"/>
                    <a:pt x="11" y="28"/>
                    <a:pt x="11" y="27"/>
                  </a:cubicBezTo>
                  <a:cubicBezTo>
                    <a:pt x="11" y="25"/>
                    <a:pt x="11" y="23"/>
                    <a:pt x="11" y="21"/>
                  </a:cubicBezTo>
                  <a:cubicBezTo>
                    <a:pt x="11" y="18"/>
                    <a:pt x="12" y="15"/>
                    <a:pt x="12" y="12"/>
                  </a:cubicBezTo>
                  <a:cubicBezTo>
                    <a:pt x="12" y="9"/>
                    <a:pt x="11" y="7"/>
                    <a:pt x="9" y="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766" name="Google Shape;5766;p16"/>
            <p:cNvSpPr/>
            <p:nvPr/>
          </p:nvSpPr>
          <p:spPr>
            <a:xfrm>
              <a:off x="4925107" y="6505011"/>
              <a:ext cx="51975" cy="125211"/>
            </a:xfrm>
            <a:custGeom>
              <a:rect b="b" l="l" r="r" t="t"/>
              <a:pathLst>
                <a:path extrusionOk="0" h="28" w="12">
                  <a:moveTo>
                    <a:pt x="11" y="24"/>
                  </a:moveTo>
                  <a:cubicBezTo>
                    <a:pt x="8" y="17"/>
                    <a:pt x="6" y="10"/>
                    <a:pt x="4" y="2"/>
                  </a:cubicBezTo>
                  <a:cubicBezTo>
                    <a:pt x="3" y="0"/>
                    <a:pt x="0" y="1"/>
                    <a:pt x="0" y="3"/>
                  </a:cubicBezTo>
                  <a:cubicBezTo>
                    <a:pt x="2" y="11"/>
                    <a:pt x="5" y="19"/>
                    <a:pt x="9" y="26"/>
                  </a:cubicBezTo>
                  <a:cubicBezTo>
                    <a:pt x="10" y="28"/>
                    <a:pt x="12" y="26"/>
                    <a:pt x="11" y="2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767" name="Google Shape;5767;p16"/>
            <p:cNvSpPr/>
            <p:nvPr/>
          </p:nvSpPr>
          <p:spPr>
            <a:xfrm>
              <a:off x="4821158" y="6457762"/>
              <a:ext cx="75599" cy="193723"/>
            </a:xfrm>
            <a:custGeom>
              <a:rect b="b" l="l" r="r" t="t"/>
              <a:pathLst>
                <a:path extrusionOk="0" h="44" w="18">
                  <a:moveTo>
                    <a:pt x="16" y="37"/>
                  </a:moveTo>
                  <a:cubicBezTo>
                    <a:pt x="11" y="27"/>
                    <a:pt x="7" y="18"/>
                    <a:pt x="12" y="7"/>
                  </a:cubicBezTo>
                  <a:cubicBezTo>
                    <a:pt x="13" y="3"/>
                    <a:pt x="8" y="0"/>
                    <a:pt x="6" y="4"/>
                  </a:cubicBezTo>
                  <a:cubicBezTo>
                    <a:pt x="0" y="17"/>
                    <a:pt x="2" y="28"/>
                    <a:pt x="10" y="40"/>
                  </a:cubicBezTo>
                  <a:cubicBezTo>
                    <a:pt x="12" y="44"/>
                    <a:pt x="18" y="40"/>
                    <a:pt x="16" y="3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768" name="Google Shape;5768;p16"/>
            <p:cNvSpPr/>
            <p:nvPr/>
          </p:nvSpPr>
          <p:spPr>
            <a:xfrm>
              <a:off x="5090481" y="6514461"/>
              <a:ext cx="40162" cy="141749"/>
            </a:xfrm>
            <a:custGeom>
              <a:rect b="b" l="l" r="r" t="t"/>
              <a:pathLst>
                <a:path extrusionOk="0" h="32" w="10">
                  <a:moveTo>
                    <a:pt x="3" y="4"/>
                  </a:moveTo>
                  <a:cubicBezTo>
                    <a:pt x="0" y="12"/>
                    <a:pt x="0" y="20"/>
                    <a:pt x="3" y="28"/>
                  </a:cubicBezTo>
                  <a:cubicBezTo>
                    <a:pt x="4" y="32"/>
                    <a:pt x="9" y="30"/>
                    <a:pt x="9" y="26"/>
                  </a:cubicBezTo>
                  <a:cubicBezTo>
                    <a:pt x="8" y="20"/>
                    <a:pt x="7" y="13"/>
                    <a:pt x="9" y="6"/>
                  </a:cubicBezTo>
                  <a:cubicBezTo>
                    <a:pt x="10" y="2"/>
                    <a:pt x="4" y="0"/>
                    <a:pt x="3"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769" name="Google Shape;5769;p16"/>
            <p:cNvSpPr/>
            <p:nvPr/>
          </p:nvSpPr>
          <p:spPr>
            <a:xfrm>
              <a:off x="-144775" y="6549900"/>
              <a:ext cx="5643964" cy="158280"/>
            </a:xfrm>
            <a:custGeom>
              <a:rect b="b" l="l" r="r" t="t"/>
              <a:pathLst>
                <a:path extrusionOk="0" h="36" w="2940">
                  <a:moveTo>
                    <a:pt x="2940" y="18"/>
                  </a:moveTo>
                  <a:cubicBezTo>
                    <a:pt x="2940" y="28"/>
                    <a:pt x="2932" y="36"/>
                    <a:pt x="2922" y="36"/>
                  </a:cubicBezTo>
                  <a:cubicBezTo>
                    <a:pt x="18" y="36"/>
                    <a:pt x="18" y="36"/>
                    <a:pt x="18" y="36"/>
                  </a:cubicBezTo>
                  <a:cubicBezTo>
                    <a:pt x="8" y="36"/>
                    <a:pt x="0" y="28"/>
                    <a:pt x="0" y="18"/>
                  </a:cubicBezTo>
                  <a:cubicBezTo>
                    <a:pt x="0" y="8"/>
                    <a:pt x="8" y="0"/>
                    <a:pt x="18" y="0"/>
                  </a:cubicBezTo>
                  <a:cubicBezTo>
                    <a:pt x="2922" y="0"/>
                    <a:pt x="2922" y="0"/>
                    <a:pt x="2922" y="0"/>
                  </a:cubicBezTo>
                  <a:cubicBezTo>
                    <a:pt x="2932" y="0"/>
                    <a:pt x="2940" y="8"/>
                    <a:pt x="2940" y="18"/>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grpSp>
      <p:sp>
        <p:nvSpPr>
          <p:cNvPr id="5770" name="Google Shape;5770;p16"/>
          <p:cNvSpPr/>
          <p:nvPr/>
        </p:nvSpPr>
        <p:spPr>
          <a:xfrm>
            <a:off x="5390546" y="6140159"/>
            <a:ext cx="4533627" cy="108000"/>
          </a:xfrm>
          <a:prstGeom prst="rect">
            <a:avLst/>
          </a:prstGeom>
          <a:solidFill>
            <a:srgbClr val="8ECB33"/>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grpSp>
        <p:nvGrpSpPr>
          <p:cNvPr id="5771" name="Google Shape;5771;p16"/>
          <p:cNvGrpSpPr/>
          <p:nvPr/>
        </p:nvGrpSpPr>
        <p:grpSpPr>
          <a:xfrm>
            <a:off x="5446810" y="2349749"/>
            <a:ext cx="4469176" cy="925810"/>
            <a:chOff x="6327925" y="1608465"/>
            <a:chExt cx="4469176" cy="925810"/>
          </a:xfrm>
        </p:grpSpPr>
        <p:sp>
          <p:nvSpPr>
            <p:cNvPr id="5772" name="Google Shape;5772;p16"/>
            <p:cNvSpPr/>
            <p:nvPr/>
          </p:nvSpPr>
          <p:spPr>
            <a:xfrm flipH="1">
              <a:off x="6540291" y="1608465"/>
              <a:ext cx="2388795" cy="461665"/>
            </a:xfrm>
            <a:prstGeom prst="rect">
              <a:avLst/>
            </a:prstGeom>
            <a:noFill/>
            <a:ln>
              <a:noFill/>
            </a:ln>
          </p:spPr>
          <p:txBody>
            <a:bodyPr anchorCtr="0" anchor="t" bIns="45700" lIns="91425" spcFirstLastPara="1" rIns="91425" wrap="square" tIns="45700">
              <a:spAutoFit/>
            </a:bodyPr>
            <a:lstStyle/>
            <a:p>
              <a:pPr indent="0" lvl="0" marL="0" marR="0" rtl="0" algn="r">
                <a:spcBef>
                  <a:spcPts val="0"/>
                </a:spcBef>
                <a:spcAft>
                  <a:spcPts val="0"/>
                </a:spcAft>
                <a:buNone/>
              </a:pPr>
              <a:r>
                <a:rPr b="1" lang="en-US" sz="2400">
                  <a:solidFill>
                    <a:schemeClr val="dk1"/>
                  </a:solidFill>
                  <a:latin typeface="Arial"/>
                  <a:ea typeface="Arial"/>
                  <a:cs typeface="Arial"/>
                  <a:sym typeface="Arial"/>
                </a:rPr>
                <a:t>Liên hệ thực tế</a:t>
              </a:r>
              <a:endParaRPr sz="1800">
                <a:solidFill>
                  <a:schemeClr val="dk1"/>
                </a:solidFill>
                <a:latin typeface="Arial"/>
                <a:ea typeface="Arial"/>
                <a:cs typeface="Arial"/>
                <a:sym typeface="Arial"/>
              </a:endParaRPr>
            </a:p>
          </p:txBody>
        </p:sp>
        <p:sp>
          <p:nvSpPr>
            <p:cNvPr id="5773" name="Google Shape;5773;p16"/>
            <p:cNvSpPr/>
            <p:nvPr/>
          </p:nvSpPr>
          <p:spPr>
            <a:xfrm flipH="1">
              <a:off x="6327925" y="2220343"/>
              <a:ext cx="4469176" cy="313932"/>
            </a:xfrm>
            <a:prstGeom prst="rect">
              <a:avLst/>
            </a:prstGeom>
            <a:noFill/>
            <a:ln>
              <a:noFill/>
            </a:ln>
          </p:spPr>
          <p:txBody>
            <a:bodyPr anchorCtr="0" anchor="t" bIns="45700" lIns="91425" spcFirstLastPara="1" rIns="91425" wrap="square" tIns="45700">
              <a:spAutoFit/>
            </a:bodyPr>
            <a:lstStyle/>
            <a:p>
              <a:pPr indent="0" lvl="0" marL="0" marR="0" rtl="0" algn="l">
                <a:lnSpc>
                  <a:spcPct val="90000"/>
                </a:lnSpc>
                <a:spcBef>
                  <a:spcPts val="0"/>
                </a:spcBef>
                <a:spcAft>
                  <a:spcPts val="0"/>
                </a:spcAft>
                <a:buNone/>
              </a:pPr>
              <a:r>
                <a:t/>
              </a:r>
              <a:endParaRPr sz="1600">
                <a:solidFill>
                  <a:srgbClr val="4E4E4E"/>
                </a:solidFill>
                <a:latin typeface="Arial"/>
                <a:ea typeface="Arial"/>
                <a:cs typeface="Arial"/>
                <a:sym typeface="Arial"/>
              </a:endParaRPr>
            </a:p>
          </p:txBody>
        </p:sp>
        <p:cxnSp>
          <p:nvCxnSpPr>
            <p:cNvPr id="5774" name="Google Shape;5774;p16"/>
            <p:cNvCxnSpPr/>
            <p:nvPr/>
          </p:nvCxnSpPr>
          <p:spPr>
            <a:xfrm flipH="1">
              <a:off x="6739117" y="2122718"/>
              <a:ext cx="1885978" cy="1392"/>
            </a:xfrm>
            <a:prstGeom prst="straightConnector1">
              <a:avLst/>
            </a:prstGeom>
            <a:noFill/>
            <a:ln cap="flat" cmpd="sng" w="9525">
              <a:solidFill>
                <a:schemeClr val="dk1"/>
              </a:solidFill>
              <a:prstDash val="solid"/>
              <a:bevel/>
              <a:headEnd len="med" w="med" type="none"/>
              <a:tailEnd len="med" w="med" type="none"/>
            </a:ln>
          </p:spPr>
        </p:cxnSp>
      </p:grpSp>
      <p:sp>
        <p:nvSpPr>
          <p:cNvPr id="5775" name="Google Shape;5775;p16"/>
          <p:cNvSpPr/>
          <p:nvPr/>
        </p:nvSpPr>
        <p:spPr>
          <a:xfrm>
            <a:off x="5382359" y="1910219"/>
            <a:ext cx="4533627" cy="108000"/>
          </a:xfrm>
          <a:prstGeom prst="rect">
            <a:avLst/>
          </a:prstGeom>
          <a:solidFill>
            <a:srgbClr val="8ECB33"/>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5776" name="Google Shape;5776;p16"/>
          <p:cNvSpPr/>
          <p:nvPr/>
        </p:nvSpPr>
        <p:spPr>
          <a:xfrm>
            <a:off x="10710304" y="5278030"/>
            <a:ext cx="2342900" cy="2342898"/>
          </a:xfrm>
          <a:prstGeom prst="ellipse">
            <a:avLst/>
          </a:prstGeom>
          <a:solidFill>
            <a:srgbClr val="8ECB33"/>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5777" name="Google Shape;5777;p16"/>
          <p:cNvSpPr/>
          <p:nvPr/>
        </p:nvSpPr>
        <p:spPr>
          <a:xfrm>
            <a:off x="9915986" y="1019227"/>
            <a:ext cx="679921" cy="679920"/>
          </a:xfrm>
          <a:prstGeom prst="ellipse">
            <a:avLst/>
          </a:prstGeom>
          <a:solidFill>
            <a:srgbClr val="8ECB33"/>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5778" name="Google Shape;5778;p16"/>
          <p:cNvSpPr/>
          <p:nvPr/>
        </p:nvSpPr>
        <p:spPr>
          <a:xfrm>
            <a:off x="-1942540" y="5290847"/>
            <a:ext cx="3134309" cy="3134306"/>
          </a:xfrm>
          <a:prstGeom prst="ellipse">
            <a:avLst/>
          </a:prstGeom>
          <a:solidFill>
            <a:srgbClr val="8ECB33"/>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5779" name="Google Shape;5779;p16"/>
          <p:cNvSpPr/>
          <p:nvPr/>
        </p:nvSpPr>
        <p:spPr>
          <a:xfrm>
            <a:off x="3953836" y="5636670"/>
            <a:ext cx="451752" cy="451752"/>
          </a:xfrm>
          <a:prstGeom prst="ellipse">
            <a:avLst/>
          </a:prstGeom>
          <a:solidFill>
            <a:srgbClr val="8ECB33"/>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5780" name="Google Shape;5780;p16"/>
          <p:cNvSpPr/>
          <p:nvPr/>
        </p:nvSpPr>
        <p:spPr>
          <a:xfrm>
            <a:off x="5446810" y="-427875"/>
            <a:ext cx="679921" cy="679920"/>
          </a:xfrm>
          <a:prstGeom prst="ellipse">
            <a:avLst/>
          </a:prstGeom>
          <a:solidFill>
            <a:srgbClr val="8ECB33"/>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5781" name="Google Shape;5781;p16"/>
          <p:cNvSpPr/>
          <p:nvPr/>
        </p:nvSpPr>
        <p:spPr>
          <a:xfrm>
            <a:off x="-269053" y="-123161"/>
            <a:ext cx="679921" cy="679920"/>
          </a:xfrm>
          <a:prstGeom prst="ellipse">
            <a:avLst/>
          </a:prstGeom>
          <a:solidFill>
            <a:srgbClr val="8ECB33"/>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5782" name="Google Shape;5782;p16"/>
          <p:cNvSpPr/>
          <p:nvPr/>
        </p:nvSpPr>
        <p:spPr>
          <a:xfrm>
            <a:off x="11888473" y="-425601"/>
            <a:ext cx="679921" cy="679920"/>
          </a:xfrm>
          <a:prstGeom prst="ellipse">
            <a:avLst/>
          </a:prstGeom>
          <a:solidFill>
            <a:srgbClr val="8ECB33"/>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Tree>
  </p:cSld>
  <p:clrMapOvr>
    <a:masterClrMapping/>
  </p:clrMapOvr>
  <p:timing>
    <p:tnLst>
      <p:par>
        <p:cTn dur="indefinite" nodeType="tmRoot" restart="never">
          <p:childTnLst>
            <p:seq concurrent="1" nextAc="seek">
              <p:cTn dur="indefinite" id="2" nodeType="mainSeq">
                <p:childTnLst>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5771"/>
                                        </p:tgtEl>
                                        <p:attrNameLst>
                                          <p:attrName>style.visibility</p:attrName>
                                        </p:attrNameLst>
                                      </p:cBhvr>
                                      <p:to>
                                        <p:strVal val="visible"/>
                                      </p:to>
                                    </p:set>
                                    <p:animEffect filter="fade" transition="in">
                                      <p:cBhvr>
                                        <p:cTn dur="1000"/>
                                        <p:tgtEl>
                                          <p:spTgt spid="5771"/>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5470"/>
                                        </p:tgtEl>
                                        <p:attrNameLst>
                                          <p:attrName>style.visibility</p:attrName>
                                        </p:attrNameLst>
                                      </p:cBhvr>
                                      <p:to>
                                        <p:strVal val="visible"/>
                                      </p:to>
                                    </p:set>
                                    <p:animEffect filter="fade" transition="in">
                                      <p:cBhvr>
                                        <p:cTn dur="1000"/>
                                        <p:tgtEl>
                                          <p:spTgt spid="5470"/>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1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786" name="Shape 5786"/>
        <p:cNvGrpSpPr/>
        <p:nvPr/>
      </p:nvGrpSpPr>
      <p:grpSpPr>
        <a:xfrm>
          <a:off x="0" y="0"/>
          <a:ext cx="0" cy="0"/>
          <a:chOff x="0" y="0"/>
          <a:chExt cx="0" cy="0"/>
        </a:xfrm>
      </p:grpSpPr>
      <p:sp>
        <p:nvSpPr>
          <p:cNvPr id="5787" name="Google Shape;5787;p17"/>
          <p:cNvSpPr/>
          <p:nvPr/>
        </p:nvSpPr>
        <p:spPr>
          <a:xfrm>
            <a:off x="7880432" y="1844605"/>
            <a:ext cx="554038" cy="280988"/>
          </a:xfrm>
          <a:custGeom>
            <a:rect b="b" l="l" r="r" t="t"/>
            <a:pathLst>
              <a:path extrusionOk="0" h="64" w="133">
                <a:moveTo>
                  <a:pt x="131" y="64"/>
                </a:moveTo>
                <a:cubicBezTo>
                  <a:pt x="132" y="61"/>
                  <a:pt x="133" y="58"/>
                  <a:pt x="133" y="55"/>
                </a:cubicBezTo>
                <a:cubicBezTo>
                  <a:pt x="133" y="52"/>
                  <a:pt x="133" y="49"/>
                  <a:pt x="132" y="46"/>
                </a:cubicBezTo>
                <a:cubicBezTo>
                  <a:pt x="131" y="43"/>
                  <a:pt x="130" y="41"/>
                  <a:pt x="128" y="38"/>
                </a:cubicBezTo>
                <a:cubicBezTo>
                  <a:pt x="125" y="33"/>
                  <a:pt x="123" y="32"/>
                  <a:pt x="118" y="28"/>
                </a:cubicBezTo>
                <a:cubicBezTo>
                  <a:pt x="114" y="26"/>
                  <a:pt x="109" y="24"/>
                  <a:pt x="104" y="24"/>
                </a:cubicBezTo>
                <a:cubicBezTo>
                  <a:pt x="99" y="24"/>
                  <a:pt x="94" y="26"/>
                  <a:pt x="90" y="28"/>
                </a:cubicBezTo>
                <a:cubicBezTo>
                  <a:pt x="90" y="28"/>
                  <a:pt x="90" y="28"/>
                  <a:pt x="90" y="28"/>
                </a:cubicBezTo>
                <a:cubicBezTo>
                  <a:pt x="89" y="27"/>
                  <a:pt x="89" y="27"/>
                  <a:pt x="89" y="27"/>
                </a:cubicBezTo>
                <a:cubicBezTo>
                  <a:pt x="89" y="26"/>
                  <a:pt x="89" y="24"/>
                  <a:pt x="89" y="22"/>
                </a:cubicBezTo>
                <a:cubicBezTo>
                  <a:pt x="86" y="15"/>
                  <a:pt x="82" y="8"/>
                  <a:pt x="76" y="5"/>
                </a:cubicBezTo>
                <a:cubicBezTo>
                  <a:pt x="69" y="1"/>
                  <a:pt x="62" y="0"/>
                  <a:pt x="54" y="2"/>
                </a:cubicBezTo>
                <a:cubicBezTo>
                  <a:pt x="44" y="5"/>
                  <a:pt x="37" y="13"/>
                  <a:pt x="34" y="23"/>
                </a:cubicBezTo>
                <a:cubicBezTo>
                  <a:pt x="34" y="26"/>
                  <a:pt x="33" y="31"/>
                  <a:pt x="33" y="34"/>
                </a:cubicBezTo>
                <a:cubicBezTo>
                  <a:pt x="33" y="34"/>
                  <a:pt x="33" y="34"/>
                  <a:pt x="33" y="34"/>
                </a:cubicBezTo>
                <a:cubicBezTo>
                  <a:pt x="26" y="32"/>
                  <a:pt x="19" y="33"/>
                  <a:pt x="14" y="37"/>
                </a:cubicBezTo>
                <a:cubicBezTo>
                  <a:pt x="9" y="39"/>
                  <a:pt x="6" y="43"/>
                  <a:pt x="4" y="47"/>
                </a:cubicBezTo>
                <a:cubicBezTo>
                  <a:pt x="4" y="46"/>
                  <a:pt x="4" y="46"/>
                  <a:pt x="4" y="46"/>
                </a:cubicBezTo>
                <a:cubicBezTo>
                  <a:pt x="4" y="46"/>
                  <a:pt x="4" y="46"/>
                  <a:pt x="4" y="46"/>
                </a:cubicBezTo>
                <a:cubicBezTo>
                  <a:pt x="1" y="51"/>
                  <a:pt x="0" y="58"/>
                  <a:pt x="1" y="64"/>
                </a:cubicBezTo>
                <a:lnTo>
                  <a:pt x="131" y="64"/>
                </a:ln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grpSp>
        <p:nvGrpSpPr>
          <p:cNvPr id="5788" name="Google Shape;5788;p17"/>
          <p:cNvGrpSpPr/>
          <p:nvPr/>
        </p:nvGrpSpPr>
        <p:grpSpPr>
          <a:xfrm>
            <a:off x="-25400" y="5164139"/>
            <a:ext cx="12303126" cy="1743075"/>
            <a:chOff x="-25400" y="5164139"/>
            <a:chExt cx="12303126" cy="1743075"/>
          </a:xfrm>
        </p:grpSpPr>
        <p:sp>
          <p:nvSpPr>
            <p:cNvPr id="5789" name="Google Shape;5789;p17"/>
            <p:cNvSpPr/>
            <p:nvPr/>
          </p:nvSpPr>
          <p:spPr>
            <a:xfrm>
              <a:off x="9906001" y="6311901"/>
              <a:ext cx="1020763" cy="409575"/>
            </a:xfrm>
            <a:custGeom>
              <a:rect b="b" l="l" r="r" t="t"/>
              <a:pathLst>
                <a:path extrusionOk="0" h="93" w="245">
                  <a:moveTo>
                    <a:pt x="0" y="93"/>
                  </a:moveTo>
                  <a:cubicBezTo>
                    <a:pt x="245" y="93"/>
                    <a:pt x="245" y="93"/>
                    <a:pt x="245" y="93"/>
                  </a:cubicBezTo>
                  <a:cubicBezTo>
                    <a:pt x="245" y="90"/>
                    <a:pt x="245" y="88"/>
                    <a:pt x="244" y="85"/>
                  </a:cubicBezTo>
                  <a:cubicBezTo>
                    <a:pt x="242" y="82"/>
                    <a:pt x="241" y="78"/>
                    <a:pt x="239" y="75"/>
                  </a:cubicBezTo>
                  <a:cubicBezTo>
                    <a:pt x="235" y="68"/>
                    <a:pt x="230" y="62"/>
                    <a:pt x="223" y="58"/>
                  </a:cubicBezTo>
                  <a:cubicBezTo>
                    <a:pt x="223" y="58"/>
                    <a:pt x="223" y="58"/>
                    <a:pt x="223" y="58"/>
                  </a:cubicBezTo>
                  <a:cubicBezTo>
                    <a:pt x="216" y="54"/>
                    <a:pt x="209" y="52"/>
                    <a:pt x="201" y="52"/>
                  </a:cubicBezTo>
                  <a:cubicBezTo>
                    <a:pt x="198" y="52"/>
                    <a:pt x="196" y="53"/>
                    <a:pt x="194" y="53"/>
                  </a:cubicBezTo>
                  <a:cubicBezTo>
                    <a:pt x="194" y="52"/>
                    <a:pt x="194" y="51"/>
                    <a:pt x="194" y="50"/>
                  </a:cubicBezTo>
                  <a:cubicBezTo>
                    <a:pt x="194" y="27"/>
                    <a:pt x="175" y="8"/>
                    <a:pt x="153" y="8"/>
                  </a:cubicBezTo>
                  <a:cubicBezTo>
                    <a:pt x="144" y="8"/>
                    <a:pt x="136" y="11"/>
                    <a:pt x="130" y="15"/>
                  </a:cubicBezTo>
                  <a:cubicBezTo>
                    <a:pt x="125" y="6"/>
                    <a:pt x="116" y="0"/>
                    <a:pt x="103" y="0"/>
                  </a:cubicBezTo>
                  <a:cubicBezTo>
                    <a:pt x="86" y="0"/>
                    <a:pt x="76" y="12"/>
                    <a:pt x="74" y="25"/>
                  </a:cubicBezTo>
                  <a:cubicBezTo>
                    <a:pt x="71" y="24"/>
                    <a:pt x="68" y="23"/>
                    <a:pt x="64" y="23"/>
                  </a:cubicBezTo>
                  <a:cubicBezTo>
                    <a:pt x="48" y="23"/>
                    <a:pt x="35" y="36"/>
                    <a:pt x="35" y="52"/>
                  </a:cubicBezTo>
                  <a:cubicBezTo>
                    <a:pt x="35" y="55"/>
                    <a:pt x="35" y="57"/>
                    <a:pt x="36" y="60"/>
                  </a:cubicBezTo>
                  <a:cubicBezTo>
                    <a:pt x="35" y="60"/>
                    <a:pt x="35" y="60"/>
                    <a:pt x="35" y="60"/>
                  </a:cubicBezTo>
                  <a:cubicBezTo>
                    <a:pt x="16" y="60"/>
                    <a:pt x="1" y="75"/>
                    <a:pt x="0" y="93"/>
                  </a:cubicBezTo>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790" name="Google Shape;5790;p17"/>
            <p:cNvSpPr/>
            <p:nvPr/>
          </p:nvSpPr>
          <p:spPr>
            <a:xfrm>
              <a:off x="10426701" y="6346826"/>
              <a:ext cx="500063" cy="374650"/>
            </a:xfrm>
            <a:custGeom>
              <a:rect b="b" l="l" r="r" t="t"/>
              <a:pathLst>
                <a:path extrusionOk="0" h="85" w="120">
                  <a:moveTo>
                    <a:pt x="28" y="0"/>
                  </a:moveTo>
                  <a:cubicBezTo>
                    <a:pt x="19" y="0"/>
                    <a:pt x="11" y="3"/>
                    <a:pt x="5" y="7"/>
                  </a:cubicBezTo>
                  <a:cubicBezTo>
                    <a:pt x="5" y="7"/>
                    <a:pt x="5" y="7"/>
                    <a:pt x="5" y="7"/>
                  </a:cubicBezTo>
                  <a:cubicBezTo>
                    <a:pt x="3" y="5"/>
                    <a:pt x="2" y="3"/>
                    <a:pt x="0" y="1"/>
                  </a:cubicBezTo>
                  <a:cubicBezTo>
                    <a:pt x="4" y="85"/>
                    <a:pt x="4" y="85"/>
                    <a:pt x="4" y="85"/>
                  </a:cubicBezTo>
                  <a:cubicBezTo>
                    <a:pt x="120" y="85"/>
                    <a:pt x="120" y="85"/>
                    <a:pt x="120" y="85"/>
                  </a:cubicBezTo>
                  <a:cubicBezTo>
                    <a:pt x="120" y="82"/>
                    <a:pt x="120" y="80"/>
                    <a:pt x="119" y="77"/>
                  </a:cubicBezTo>
                  <a:cubicBezTo>
                    <a:pt x="117" y="74"/>
                    <a:pt x="116" y="70"/>
                    <a:pt x="114" y="67"/>
                  </a:cubicBezTo>
                  <a:cubicBezTo>
                    <a:pt x="110" y="60"/>
                    <a:pt x="105" y="54"/>
                    <a:pt x="98" y="50"/>
                  </a:cubicBezTo>
                  <a:cubicBezTo>
                    <a:pt x="98" y="50"/>
                    <a:pt x="98" y="50"/>
                    <a:pt x="98" y="50"/>
                  </a:cubicBezTo>
                  <a:cubicBezTo>
                    <a:pt x="91" y="46"/>
                    <a:pt x="84" y="44"/>
                    <a:pt x="76" y="44"/>
                  </a:cubicBezTo>
                  <a:cubicBezTo>
                    <a:pt x="73" y="44"/>
                    <a:pt x="71" y="45"/>
                    <a:pt x="69" y="45"/>
                  </a:cubicBezTo>
                  <a:cubicBezTo>
                    <a:pt x="69" y="45"/>
                    <a:pt x="69" y="45"/>
                    <a:pt x="69" y="45"/>
                  </a:cubicBezTo>
                  <a:cubicBezTo>
                    <a:pt x="69" y="45"/>
                    <a:pt x="69" y="45"/>
                    <a:pt x="69" y="45"/>
                  </a:cubicBezTo>
                  <a:cubicBezTo>
                    <a:pt x="69" y="44"/>
                    <a:pt x="69" y="43"/>
                    <a:pt x="69" y="42"/>
                  </a:cubicBezTo>
                  <a:cubicBezTo>
                    <a:pt x="69" y="19"/>
                    <a:pt x="50" y="0"/>
                    <a:pt x="28" y="0"/>
                  </a:cubicBezTo>
                </a:path>
              </a:pathLst>
            </a:custGeom>
            <a:solidFill>
              <a:srgbClr val="8ECB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791" name="Google Shape;5791;p17"/>
            <p:cNvSpPr/>
            <p:nvPr/>
          </p:nvSpPr>
          <p:spPr>
            <a:xfrm>
              <a:off x="8121651" y="6778626"/>
              <a:ext cx="92075" cy="26988"/>
            </a:xfrm>
            <a:custGeom>
              <a:rect b="b" l="l" r="r" t="t"/>
              <a:pathLst>
                <a:path extrusionOk="0" h="17" w="58">
                  <a:moveTo>
                    <a:pt x="0" y="0"/>
                  </a:moveTo>
                  <a:lnTo>
                    <a:pt x="0" y="0"/>
                  </a:lnTo>
                  <a:lnTo>
                    <a:pt x="58" y="17"/>
                  </a:lnTo>
                  <a:lnTo>
                    <a:pt x="0" y="0"/>
                  </a:ln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792" name="Google Shape;5792;p17"/>
            <p:cNvSpPr/>
            <p:nvPr/>
          </p:nvSpPr>
          <p:spPr>
            <a:xfrm>
              <a:off x="8121651" y="6778626"/>
              <a:ext cx="92075" cy="26988"/>
            </a:xfrm>
            <a:custGeom>
              <a:rect b="b" l="l" r="r" t="t"/>
              <a:pathLst>
                <a:path extrusionOk="0" h="17" w="58">
                  <a:moveTo>
                    <a:pt x="0" y="0"/>
                  </a:moveTo>
                  <a:lnTo>
                    <a:pt x="0" y="0"/>
                  </a:lnTo>
                  <a:lnTo>
                    <a:pt x="58" y="17"/>
                  </a:lnTo>
                  <a:lnTo>
                    <a:pt x="0"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793" name="Google Shape;5793;p17"/>
            <p:cNvSpPr/>
            <p:nvPr/>
          </p:nvSpPr>
          <p:spPr>
            <a:xfrm>
              <a:off x="350838" y="5516564"/>
              <a:ext cx="482600" cy="1320800"/>
            </a:xfrm>
            <a:custGeom>
              <a:rect b="b" l="l" r="r" t="t"/>
              <a:pathLst>
                <a:path extrusionOk="0" h="832" w="304">
                  <a:moveTo>
                    <a:pt x="304" y="237"/>
                  </a:moveTo>
                  <a:lnTo>
                    <a:pt x="186" y="275"/>
                  </a:lnTo>
                  <a:lnTo>
                    <a:pt x="147" y="0"/>
                  </a:lnTo>
                  <a:lnTo>
                    <a:pt x="120" y="362"/>
                  </a:lnTo>
                  <a:lnTo>
                    <a:pt x="0" y="328"/>
                  </a:lnTo>
                  <a:lnTo>
                    <a:pt x="110" y="423"/>
                  </a:lnTo>
                  <a:lnTo>
                    <a:pt x="99" y="832"/>
                  </a:lnTo>
                  <a:lnTo>
                    <a:pt x="194" y="832"/>
                  </a:lnTo>
                  <a:lnTo>
                    <a:pt x="191" y="337"/>
                  </a:lnTo>
                  <a:lnTo>
                    <a:pt x="304" y="237"/>
                  </a:lnTo>
                  <a:close/>
                </a:path>
              </a:pathLst>
            </a:custGeom>
            <a:solidFill>
              <a:srgbClr val="C56D27"/>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794" name="Google Shape;5794;p17"/>
            <p:cNvSpPr/>
            <p:nvPr/>
          </p:nvSpPr>
          <p:spPr>
            <a:xfrm>
              <a:off x="350838" y="5516564"/>
              <a:ext cx="482600" cy="1320800"/>
            </a:xfrm>
            <a:custGeom>
              <a:rect b="b" l="l" r="r" t="t"/>
              <a:pathLst>
                <a:path extrusionOk="0" h="832" w="304">
                  <a:moveTo>
                    <a:pt x="304" y="237"/>
                  </a:moveTo>
                  <a:lnTo>
                    <a:pt x="186" y="275"/>
                  </a:lnTo>
                  <a:lnTo>
                    <a:pt x="147" y="0"/>
                  </a:lnTo>
                  <a:lnTo>
                    <a:pt x="120" y="362"/>
                  </a:lnTo>
                  <a:lnTo>
                    <a:pt x="0" y="328"/>
                  </a:lnTo>
                  <a:lnTo>
                    <a:pt x="110" y="423"/>
                  </a:lnTo>
                  <a:lnTo>
                    <a:pt x="99" y="832"/>
                  </a:lnTo>
                  <a:lnTo>
                    <a:pt x="194" y="832"/>
                  </a:lnTo>
                  <a:lnTo>
                    <a:pt x="191" y="337"/>
                  </a:lnTo>
                  <a:lnTo>
                    <a:pt x="304" y="237"/>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795" name="Google Shape;5795;p17"/>
            <p:cNvSpPr/>
            <p:nvPr/>
          </p:nvSpPr>
          <p:spPr>
            <a:xfrm>
              <a:off x="184150" y="5873751"/>
              <a:ext cx="290513" cy="309563"/>
            </a:xfrm>
            <a:prstGeom prst="ellipse">
              <a:avLst/>
            </a:pr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796" name="Google Shape;5796;p17"/>
            <p:cNvSpPr/>
            <p:nvPr/>
          </p:nvSpPr>
          <p:spPr>
            <a:xfrm>
              <a:off x="774700" y="5781676"/>
              <a:ext cx="250825" cy="265113"/>
            </a:xfrm>
            <a:custGeom>
              <a:rect b="b" l="l" r="r" t="t"/>
              <a:pathLst>
                <a:path extrusionOk="0" h="60" w="60">
                  <a:moveTo>
                    <a:pt x="60" y="29"/>
                  </a:moveTo>
                  <a:cubicBezTo>
                    <a:pt x="60" y="46"/>
                    <a:pt x="47" y="59"/>
                    <a:pt x="31" y="60"/>
                  </a:cubicBezTo>
                  <a:cubicBezTo>
                    <a:pt x="14" y="60"/>
                    <a:pt x="1" y="47"/>
                    <a:pt x="1" y="30"/>
                  </a:cubicBezTo>
                  <a:cubicBezTo>
                    <a:pt x="0" y="14"/>
                    <a:pt x="13" y="0"/>
                    <a:pt x="30" y="0"/>
                  </a:cubicBezTo>
                  <a:cubicBezTo>
                    <a:pt x="46" y="0"/>
                    <a:pt x="60" y="13"/>
                    <a:pt x="60" y="29"/>
                  </a:cubicBezTo>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797" name="Google Shape;5797;p17"/>
            <p:cNvSpPr/>
            <p:nvPr/>
          </p:nvSpPr>
          <p:spPr>
            <a:xfrm>
              <a:off x="274638" y="5216526"/>
              <a:ext cx="584200" cy="639763"/>
            </a:xfrm>
            <a:custGeom>
              <a:rect b="b" l="l" r="r" t="t"/>
              <a:pathLst>
                <a:path extrusionOk="0" h="145" w="140">
                  <a:moveTo>
                    <a:pt x="140" y="71"/>
                  </a:moveTo>
                  <a:cubicBezTo>
                    <a:pt x="140" y="111"/>
                    <a:pt x="110" y="144"/>
                    <a:pt x="71" y="144"/>
                  </a:cubicBezTo>
                  <a:cubicBezTo>
                    <a:pt x="33" y="145"/>
                    <a:pt x="1" y="113"/>
                    <a:pt x="1" y="74"/>
                  </a:cubicBezTo>
                  <a:cubicBezTo>
                    <a:pt x="0" y="34"/>
                    <a:pt x="31" y="1"/>
                    <a:pt x="69" y="0"/>
                  </a:cubicBezTo>
                  <a:cubicBezTo>
                    <a:pt x="107" y="0"/>
                    <a:pt x="139" y="31"/>
                    <a:pt x="140" y="71"/>
                  </a:cubicBezTo>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798" name="Google Shape;5798;p17"/>
            <p:cNvSpPr/>
            <p:nvPr/>
          </p:nvSpPr>
          <p:spPr>
            <a:xfrm>
              <a:off x="850900" y="5861051"/>
              <a:ext cx="136525" cy="150813"/>
            </a:xfrm>
            <a:prstGeom prst="ellipse">
              <a:avLst/>
            </a:pr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799" name="Google Shape;5799;p17"/>
            <p:cNvSpPr/>
            <p:nvPr/>
          </p:nvSpPr>
          <p:spPr>
            <a:xfrm>
              <a:off x="646113" y="5481639"/>
              <a:ext cx="254000" cy="573088"/>
            </a:xfrm>
            <a:custGeom>
              <a:rect b="b" l="l" r="r" t="t"/>
              <a:pathLst>
                <a:path extrusionOk="0" h="130" w="61">
                  <a:moveTo>
                    <a:pt x="32" y="104"/>
                  </a:moveTo>
                  <a:cubicBezTo>
                    <a:pt x="2" y="129"/>
                    <a:pt x="2" y="129"/>
                    <a:pt x="2" y="129"/>
                  </a:cubicBezTo>
                  <a:cubicBezTo>
                    <a:pt x="2" y="130"/>
                    <a:pt x="2" y="130"/>
                    <a:pt x="2" y="130"/>
                  </a:cubicBezTo>
                  <a:cubicBezTo>
                    <a:pt x="32" y="104"/>
                    <a:pt x="32" y="104"/>
                    <a:pt x="32" y="104"/>
                  </a:cubicBezTo>
                  <a:cubicBezTo>
                    <a:pt x="35" y="118"/>
                    <a:pt x="47" y="128"/>
                    <a:pt x="61" y="128"/>
                  </a:cubicBezTo>
                  <a:cubicBezTo>
                    <a:pt x="61" y="128"/>
                    <a:pt x="61" y="128"/>
                    <a:pt x="61" y="128"/>
                  </a:cubicBezTo>
                  <a:cubicBezTo>
                    <a:pt x="61" y="128"/>
                    <a:pt x="61" y="128"/>
                    <a:pt x="61" y="128"/>
                  </a:cubicBezTo>
                  <a:cubicBezTo>
                    <a:pt x="47" y="128"/>
                    <a:pt x="35" y="117"/>
                    <a:pt x="32" y="104"/>
                  </a:cubicBezTo>
                  <a:moveTo>
                    <a:pt x="32" y="97"/>
                  </a:moveTo>
                  <a:cubicBezTo>
                    <a:pt x="0" y="107"/>
                    <a:pt x="0" y="107"/>
                    <a:pt x="0" y="107"/>
                  </a:cubicBezTo>
                  <a:cubicBezTo>
                    <a:pt x="32" y="97"/>
                    <a:pt x="32" y="97"/>
                    <a:pt x="32" y="97"/>
                  </a:cubicBezTo>
                  <a:cubicBezTo>
                    <a:pt x="32" y="97"/>
                    <a:pt x="32" y="97"/>
                    <a:pt x="32" y="97"/>
                  </a:cubicBezTo>
                  <a:moveTo>
                    <a:pt x="58" y="68"/>
                  </a:moveTo>
                  <a:cubicBezTo>
                    <a:pt x="58" y="68"/>
                    <a:pt x="58" y="68"/>
                    <a:pt x="58" y="68"/>
                  </a:cubicBezTo>
                  <a:cubicBezTo>
                    <a:pt x="58" y="68"/>
                    <a:pt x="58" y="68"/>
                    <a:pt x="58" y="68"/>
                  </a:cubicBezTo>
                  <a:moveTo>
                    <a:pt x="58" y="68"/>
                  </a:moveTo>
                  <a:cubicBezTo>
                    <a:pt x="58" y="68"/>
                    <a:pt x="58" y="68"/>
                    <a:pt x="58" y="68"/>
                  </a:cubicBezTo>
                  <a:cubicBezTo>
                    <a:pt x="58" y="68"/>
                    <a:pt x="58" y="68"/>
                    <a:pt x="58"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60" y="68"/>
                  </a:moveTo>
                  <a:cubicBezTo>
                    <a:pt x="60" y="68"/>
                    <a:pt x="60" y="68"/>
                    <a:pt x="59"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1" y="68"/>
                  </a:moveTo>
                  <a:cubicBezTo>
                    <a:pt x="60" y="68"/>
                    <a:pt x="60" y="68"/>
                    <a:pt x="60" y="68"/>
                  </a:cubicBezTo>
                  <a:cubicBezTo>
                    <a:pt x="60" y="68"/>
                    <a:pt x="60"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cubicBezTo>
                    <a:pt x="61" y="68"/>
                    <a:pt x="61" y="68"/>
                    <a:pt x="61" y="68"/>
                  </a:cubicBezTo>
                  <a:cubicBezTo>
                    <a:pt x="61" y="68"/>
                    <a:pt x="61"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cubicBezTo>
                    <a:pt x="61" y="68"/>
                    <a:pt x="61" y="68"/>
                    <a:pt x="61" y="68"/>
                  </a:cubicBezTo>
                  <a:moveTo>
                    <a:pt x="51" y="14"/>
                  </a:moveTo>
                  <a:cubicBezTo>
                    <a:pt x="51" y="14"/>
                    <a:pt x="51" y="14"/>
                    <a:pt x="51" y="14"/>
                  </a:cubicBezTo>
                  <a:cubicBezTo>
                    <a:pt x="51" y="14"/>
                    <a:pt x="51" y="14"/>
                    <a:pt x="51" y="14"/>
                  </a:cubicBezTo>
                  <a:moveTo>
                    <a:pt x="51" y="14"/>
                  </a:moveTo>
                  <a:cubicBezTo>
                    <a:pt x="51" y="14"/>
                    <a:pt x="51" y="14"/>
                    <a:pt x="51" y="14"/>
                  </a:cubicBezTo>
                  <a:cubicBezTo>
                    <a:pt x="51" y="14"/>
                    <a:pt x="51" y="14"/>
                    <a:pt x="51" y="14"/>
                  </a:cubicBezTo>
                  <a:moveTo>
                    <a:pt x="51" y="13"/>
                  </a:moveTo>
                  <a:cubicBezTo>
                    <a:pt x="51" y="13"/>
                    <a:pt x="51" y="13"/>
                    <a:pt x="51" y="13"/>
                  </a:cubicBezTo>
                  <a:cubicBezTo>
                    <a:pt x="51" y="13"/>
                    <a:pt x="51" y="13"/>
                    <a:pt x="51" y="13"/>
                  </a:cubicBezTo>
                  <a:moveTo>
                    <a:pt x="51" y="13"/>
                  </a:moveTo>
                  <a:cubicBezTo>
                    <a:pt x="51" y="13"/>
                    <a:pt x="51" y="13"/>
                    <a:pt x="51" y="13"/>
                  </a:cubicBezTo>
                  <a:cubicBezTo>
                    <a:pt x="51" y="13"/>
                    <a:pt x="51" y="13"/>
                    <a:pt x="51" y="13"/>
                  </a:cubicBezTo>
                  <a:moveTo>
                    <a:pt x="51" y="13"/>
                  </a:moveTo>
                  <a:cubicBezTo>
                    <a:pt x="51" y="13"/>
                    <a:pt x="51" y="13"/>
                    <a:pt x="51" y="13"/>
                  </a:cubicBezTo>
                  <a:cubicBezTo>
                    <a:pt x="51" y="13"/>
                    <a:pt x="51" y="13"/>
                    <a:pt x="51" y="13"/>
                  </a:cubicBezTo>
                  <a:moveTo>
                    <a:pt x="51" y="12"/>
                  </a:moveTo>
                  <a:cubicBezTo>
                    <a:pt x="51" y="12"/>
                    <a:pt x="51" y="12"/>
                    <a:pt x="51" y="12"/>
                  </a:cubicBezTo>
                  <a:cubicBezTo>
                    <a:pt x="51" y="12"/>
                    <a:pt x="51" y="12"/>
                    <a:pt x="51" y="12"/>
                  </a:cubicBezTo>
                  <a:moveTo>
                    <a:pt x="51" y="12"/>
                  </a:moveTo>
                  <a:cubicBezTo>
                    <a:pt x="51" y="12"/>
                    <a:pt x="51" y="12"/>
                    <a:pt x="51" y="12"/>
                  </a:cubicBezTo>
                  <a:cubicBezTo>
                    <a:pt x="51" y="12"/>
                    <a:pt x="51" y="12"/>
                    <a:pt x="51" y="12"/>
                  </a:cubicBezTo>
                  <a:moveTo>
                    <a:pt x="51" y="12"/>
                  </a:moveTo>
                  <a:cubicBezTo>
                    <a:pt x="51" y="12"/>
                    <a:pt x="51" y="12"/>
                    <a:pt x="51" y="12"/>
                  </a:cubicBezTo>
                  <a:cubicBezTo>
                    <a:pt x="51" y="12"/>
                    <a:pt x="51" y="12"/>
                    <a:pt x="51" y="12"/>
                  </a:cubicBezTo>
                  <a:moveTo>
                    <a:pt x="51" y="12"/>
                  </a:moveTo>
                  <a:cubicBezTo>
                    <a:pt x="51" y="12"/>
                    <a:pt x="51" y="12"/>
                    <a:pt x="51" y="12"/>
                  </a:cubicBezTo>
                  <a:cubicBezTo>
                    <a:pt x="51" y="12"/>
                    <a:pt x="51" y="12"/>
                    <a:pt x="51" y="12"/>
                  </a:cubicBezTo>
                  <a:moveTo>
                    <a:pt x="51" y="11"/>
                  </a:moveTo>
                  <a:cubicBezTo>
                    <a:pt x="51" y="11"/>
                    <a:pt x="51" y="12"/>
                    <a:pt x="51" y="12"/>
                  </a:cubicBezTo>
                  <a:cubicBezTo>
                    <a:pt x="51" y="11"/>
                    <a:pt x="51" y="11"/>
                    <a:pt x="51" y="11"/>
                  </a:cubicBezTo>
                  <a:moveTo>
                    <a:pt x="51" y="11"/>
                  </a:moveTo>
                  <a:cubicBezTo>
                    <a:pt x="51" y="11"/>
                    <a:pt x="51" y="11"/>
                    <a:pt x="51" y="11"/>
                  </a:cubicBezTo>
                  <a:cubicBezTo>
                    <a:pt x="51" y="11"/>
                    <a:pt x="51" y="11"/>
                    <a:pt x="51" y="11"/>
                  </a:cubicBezTo>
                  <a:cubicBezTo>
                    <a:pt x="51" y="11"/>
                    <a:pt x="51" y="11"/>
                    <a:pt x="51" y="11"/>
                  </a:cubicBezTo>
                  <a:cubicBezTo>
                    <a:pt x="51" y="11"/>
                    <a:pt x="51" y="11"/>
                    <a:pt x="51" y="11"/>
                  </a:cubicBezTo>
                  <a:moveTo>
                    <a:pt x="51" y="10"/>
                  </a:moveTo>
                  <a:cubicBezTo>
                    <a:pt x="51" y="10"/>
                    <a:pt x="51" y="11"/>
                    <a:pt x="51" y="11"/>
                  </a:cubicBezTo>
                  <a:cubicBezTo>
                    <a:pt x="51" y="11"/>
                    <a:pt x="51" y="10"/>
                    <a:pt x="51" y="10"/>
                  </a:cubicBezTo>
                  <a:moveTo>
                    <a:pt x="51" y="10"/>
                  </a:moveTo>
                  <a:cubicBezTo>
                    <a:pt x="51" y="10"/>
                    <a:pt x="51" y="10"/>
                    <a:pt x="51" y="10"/>
                  </a:cubicBezTo>
                  <a:cubicBezTo>
                    <a:pt x="51" y="10"/>
                    <a:pt x="51" y="10"/>
                    <a:pt x="51" y="10"/>
                  </a:cubicBezTo>
                  <a:moveTo>
                    <a:pt x="51" y="10"/>
                  </a:moveTo>
                  <a:cubicBezTo>
                    <a:pt x="51" y="10"/>
                    <a:pt x="51" y="10"/>
                    <a:pt x="51" y="10"/>
                  </a:cubicBezTo>
                  <a:cubicBezTo>
                    <a:pt x="51" y="10"/>
                    <a:pt x="51" y="10"/>
                    <a:pt x="51" y="10"/>
                  </a:cubicBezTo>
                  <a:moveTo>
                    <a:pt x="51" y="10"/>
                  </a:moveTo>
                  <a:cubicBezTo>
                    <a:pt x="51" y="10"/>
                    <a:pt x="51" y="10"/>
                    <a:pt x="51" y="10"/>
                  </a:cubicBezTo>
                  <a:cubicBezTo>
                    <a:pt x="51" y="10"/>
                    <a:pt x="51" y="10"/>
                    <a:pt x="51" y="10"/>
                  </a:cubicBezTo>
                  <a:moveTo>
                    <a:pt x="50" y="9"/>
                  </a:moveTo>
                  <a:cubicBezTo>
                    <a:pt x="50" y="9"/>
                    <a:pt x="51" y="10"/>
                    <a:pt x="51" y="10"/>
                  </a:cubicBezTo>
                  <a:cubicBezTo>
                    <a:pt x="51" y="10"/>
                    <a:pt x="50" y="9"/>
                    <a:pt x="50" y="9"/>
                  </a:cubicBezTo>
                  <a:moveTo>
                    <a:pt x="50" y="3"/>
                  </a:moveTo>
                  <a:cubicBezTo>
                    <a:pt x="50" y="5"/>
                    <a:pt x="50" y="7"/>
                    <a:pt x="50" y="9"/>
                  </a:cubicBezTo>
                  <a:cubicBezTo>
                    <a:pt x="50" y="7"/>
                    <a:pt x="50" y="5"/>
                    <a:pt x="50" y="3"/>
                  </a:cubicBezTo>
                  <a:moveTo>
                    <a:pt x="50" y="2"/>
                  </a:moveTo>
                  <a:cubicBezTo>
                    <a:pt x="50" y="2"/>
                    <a:pt x="50" y="2"/>
                    <a:pt x="50" y="2"/>
                  </a:cubicBezTo>
                  <a:cubicBezTo>
                    <a:pt x="50" y="2"/>
                    <a:pt x="50" y="2"/>
                    <a:pt x="50" y="2"/>
                  </a:cubicBezTo>
                  <a:moveTo>
                    <a:pt x="50" y="2"/>
                  </a:moveTo>
                  <a:cubicBezTo>
                    <a:pt x="50" y="2"/>
                    <a:pt x="50" y="2"/>
                    <a:pt x="50" y="2"/>
                  </a:cubicBezTo>
                  <a:cubicBezTo>
                    <a:pt x="50" y="2"/>
                    <a:pt x="50" y="2"/>
                    <a:pt x="50" y="2"/>
                  </a:cubicBezTo>
                  <a:moveTo>
                    <a:pt x="50" y="2"/>
                  </a:moveTo>
                  <a:cubicBezTo>
                    <a:pt x="50" y="2"/>
                    <a:pt x="50" y="2"/>
                    <a:pt x="50" y="2"/>
                  </a:cubicBezTo>
                  <a:cubicBezTo>
                    <a:pt x="50" y="2"/>
                    <a:pt x="50" y="2"/>
                    <a:pt x="50" y="2"/>
                  </a:cubicBezTo>
                  <a:moveTo>
                    <a:pt x="50" y="2"/>
                  </a:moveTo>
                  <a:cubicBezTo>
                    <a:pt x="50" y="2"/>
                    <a:pt x="50" y="2"/>
                    <a:pt x="50" y="2"/>
                  </a:cubicBezTo>
                  <a:cubicBezTo>
                    <a:pt x="50" y="2"/>
                    <a:pt x="50" y="2"/>
                    <a:pt x="50" y="2"/>
                  </a:cubicBezTo>
                  <a:moveTo>
                    <a:pt x="50" y="1"/>
                  </a:moveTo>
                  <a:cubicBezTo>
                    <a:pt x="50" y="1"/>
                    <a:pt x="50" y="2"/>
                    <a:pt x="50" y="2"/>
                  </a:cubicBezTo>
                  <a:cubicBezTo>
                    <a:pt x="50" y="2"/>
                    <a:pt x="50" y="1"/>
                    <a:pt x="50" y="1"/>
                  </a:cubicBezTo>
                  <a:moveTo>
                    <a:pt x="50" y="1"/>
                  </a:moveTo>
                  <a:cubicBezTo>
                    <a:pt x="50" y="1"/>
                    <a:pt x="50" y="1"/>
                    <a:pt x="50" y="1"/>
                  </a:cubicBezTo>
                  <a:cubicBezTo>
                    <a:pt x="50" y="1"/>
                    <a:pt x="50" y="1"/>
                    <a:pt x="50" y="1"/>
                  </a:cubicBezTo>
                  <a:moveTo>
                    <a:pt x="50" y="1"/>
                  </a:moveTo>
                  <a:cubicBezTo>
                    <a:pt x="50" y="1"/>
                    <a:pt x="50" y="1"/>
                    <a:pt x="50" y="1"/>
                  </a:cubicBezTo>
                  <a:cubicBezTo>
                    <a:pt x="50" y="1"/>
                    <a:pt x="50" y="1"/>
                    <a:pt x="50" y="1"/>
                  </a:cubicBezTo>
                  <a:moveTo>
                    <a:pt x="50" y="1"/>
                  </a:moveTo>
                  <a:cubicBezTo>
                    <a:pt x="50" y="1"/>
                    <a:pt x="50" y="1"/>
                    <a:pt x="50" y="1"/>
                  </a:cubicBezTo>
                  <a:cubicBezTo>
                    <a:pt x="50" y="1"/>
                    <a:pt x="50" y="1"/>
                    <a:pt x="50" y="1"/>
                  </a:cubicBezTo>
                  <a:moveTo>
                    <a:pt x="50" y="1"/>
                  </a:moveTo>
                  <a:cubicBezTo>
                    <a:pt x="50" y="1"/>
                    <a:pt x="50" y="1"/>
                    <a:pt x="50" y="1"/>
                  </a:cubicBezTo>
                  <a:cubicBezTo>
                    <a:pt x="50" y="1"/>
                    <a:pt x="50" y="1"/>
                    <a:pt x="50" y="1"/>
                  </a:cubicBezTo>
                  <a:moveTo>
                    <a:pt x="50" y="0"/>
                  </a:moveTo>
                  <a:cubicBezTo>
                    <a:pt x="50" y="0"/>
                    <a:pt x="50" y="0"/>
                    <a:pt x="50" y="0"/>
                  </a:cubicBezTo>
                  <a:cubicBezTo>
                    <a:pt x="50" y="0"/>
                    <a:pt x="50" y="0"/>
                    <a:pt x="50" y="0"/>
                  </a:cubicBezTo>
                  <a:moveTo>
                    <a:pt x="50" y="0"/>
                  </a:moveTo>
                  <a:cubicBezTo>
                    <a:pt x="50" y="0"/>
                    <a:pt x="50" y="0"/>
                    <a:pt x="50" y="0"/>
                  </a:cubicBezTo>
                  <a:cubicBezTo>
                    <a:pt x="50" y="0"/>
                    <a:pt x="50" y="0"/>
                    <a:pt x="50" y="0"/>
                  </a:cubicBezTo>
                  <a:moveTo>
                    <a:pt x="50" y="0"/>
                  </a:moveTo>
                  <a:cubicBezTo>
                    <a:pt x="50" y="0"/>
                    <a:pt x="50" y="0"/>
                    <a:pt x="50" y="0"/>
                  </a:cubicBezTo>
                  <a:cubicBezTo>
                    <a:pt x="50" y="0"/>
                    <a:pt x="50" y="0"/>
                    <a:pt x="50" y="0"/>
                  </a:cubicBezTo>
                </a:path>
              </a:pathLst>
            </a:custGeom>
            <a:solidFill>
              <a:srgbClr val="D4F1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800" name="Google Shape;5800;p17"/>
            <p:cNvSpPr/>
            <p:nvPr/>
          </p:nvSpPr>
          <p:spPr>
            <a:xfrm>
              <a:off x="584200" y="6837364"/>
              <a:ext cx="74613" cy="12700"/>
            </a:xfrm>
            <a:prstGeom prst="rect">
              <a:avLst/>
            </a:pr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801" name="Google Shape;5801;p17"/>
            <p:cNvSpPr/>
            <p:nvPr/>
          </p:nvSpPr>
          <p:spPr>
            <a:xfrm>
              <a:off x="584200" y="6837364"/>
              <a:ext cx="74613" cy="12700"/>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802" name="Google Shape;5802;p17"/>
            <p:cNvSpPr/>
            <p:nvPr/>
          </p:nvSpPr>
          <p:spPr>
            <a:xfrm>
              <a:off x="584200" y="5848351"/>
              <a:ext cx="195263" cy="989013"/>
            </a:xfrm>
            <a:custGeom>
              <a:rect b="b" l="l" r="r" t="t"/>
              <a:pathLst>
                <a:path extrusionOk="0" h="224" w="47">
                  <a:moveTo>
                    <a:pt x="18" y="212"/>
                  </a:moveTo>
                  <a:cubicBezTo>
                    <a:pt x="0" y="212"/>
                    <a:pt x="0" y="212"/>
                    <a:pt x="0" y="212"/>
                  </a:cubicBezTo>
                  <a:cubicBezTo>
                    <a:pt x="0" y="224"/>
                    <a:pt x="0" y="224"/>
                    <a:pt x="0" y="224"/>
                  </a:cubicBezTo>
                  <a:cubicBezTo>
                    <a:pt x="18" y="224"/>
                    <a:pt x="18" y="224"/>
                    <a:pt x="18" y="224"/>
                  </a:cubicBezTo>
                  <a:cubicBezTo>
                    <a:pt x="18" y="212"/>
                    <a:pt x="18" y="212"/>
                    <a:pt x="18" y="212"/>
                  </a:cubicBezTo>
                  <a:moveTo>
                    <a:pt x="11" y="0"/>
                  </a:moveTo>
                  <a:cubicBezTo>
                    <a:pt x="7" y="0"/>
                    <a:pt x="4" y="1"/>
                    <a:pt x="0" y="1"/>
                  </a:cubicBezTo>
                  <a:cubicBezTo>
                    <a:pt x="0" y="137"/>
                    <a:pt x="0" y="137"/>
                    <a:pt x="0" y="137"/>
                  </a:cubicBezTo>
                  <a:cubicBezTo>
                    <a:pt x="5" y="135"/>
                    <a:pt x="11" y="133"/>
                    <a:pt x="16" y="133"/>
                  </a:cubicBezTo>
                  <a:cubicBezTo>
                    <a:pt x="17" y="133"/>
                    <a:pt x="17" y="133"/>
                    <a:pt x="17" y="133"/>
                  </a:cubicBezTo>
                  <a:cubicBezTo>
                    <a:pt x="17" y="47"/>
                    <a:pt x="17" y="47"/>
                    <a:pt x="17" y="47"/>
                  </a:cubicBezTo>
                  <a:cubicBezTo>
                    <a:pt x="17" y="47"/>
                    <a:pt x="17" y="47"/>
                    <a:pt x="17" y="47"/>
                  </a:cubicBezTo>
                  <a:cubicBezTo>
                    <a:pt x="17" y="46"/>
                    <a:pt x="17" y="46"/>
                    <a:pt x="17" y="46"/>
                  </a:cubicBezTo>
                  <a:cubicBezTo>
                    <a:pt x="47" y="21"/>
                    <a:pt x="47" y="21"/>
                    <a:pt x="47" y="21"/>
                  </a:cubicBezTo>
                  <a:cubicBezTo>
                    <a:pt x="47" y="19"/>
                    <a:pt x="47" y="17"/>
                    <a:pt x="47" y="15"/>
                  </a:cubicBezTo>
                  <a:cubicBezTo>
                    <a:pt x="47" y="15"/>
                    <a:pt x="47" y="15"/>
                    <a:pt x="47" y="14"/>
                  </a:cubicBezTo>
                  <a:cubicBezTo>
                    <a:pt x="15" y="24"/>
                    <a:pt x="15" y="24"/>
                    <a:pt x="15" y="24"/>
                  </a:cubicBezTo>
                  <a:cubicBezTo>
                    <a:pt x="11" y="0"/>
                    <a:pt x="11" y="0"/>
                    <a:pt x="11" y="0"/>
                  </a:cubicBezTo>
                </a:path>
              </a:pathLst>
            </a:custGeom>
            <a:solidFill>
              <a:srgbClr val="D18A5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803" name="Google Shape;5803;p17"/>
            <p:cNvSpPr/>
            <p:nvPr/>
          </p:nvSpPr>
          <p:spPr>
            <a:xfrm>
              <a:off x="900113" y="6046789"/>
              <a:ext cx="4763" cy="0"/>
            </a:xfrm>
            <a:custGeom>
              <a:rect b="b" l="l" r="r" t="t"/>
              <a:pathLst>
                <a:path extrusionOk="0" h="120000" w="1">
                  <a:moveTo>
                    <a:pt x="0" y="0"/>
                  </a:moveTo>
                  <a:cubicBezTo>
                    <a:pt x="0" y="0"/>
                    <a:pt x="0" y="0"/>
                    <a:pt x="0" y="0"/>
                  </a:cubicBezTo>
                  <a:cubicBezTo>
                    <a:pt x="0" y="0"/>
                    <a:pt x="0" y="0"/>
                    <a:pt x="0"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path>
              </a:pathLst>
            </a:custGeom>
            <a:solidFill>
              <a:srgbClr val="D4F1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804" name="Google Shape;5804;p17"/>
            <p:cNvSpPr/>
            <p:nvPr/>
          </p:nvSpPr>
          <p:spPr>
            <a:xfrm>
              <a:off x="779463" y="5781676"/>
              <a:ext cx="246063" cy="265113"/>
            </a:xfrm>
            <a:custGeom>
              <a:rect b="b" l="l" r="r" t="t"/>
              <a:pathLst>
                <a:path extrusionOk="0" h="60" w="59">
                  <a:moveTo>
                    <a:pt x="34" y="52"/>
                  </a:moveTo>
                  <a:cubicBezTo>
                    <a:pt x="24" y="52"/>
                    <a:pt x="17" y="44"/>
                    <a:pt x="17" y="35"/>
                  </a:cubicBezTo>
                  <a:cubicBezTo>
                    <a:pt x="17" y="25"/>
                    <a:pt x="24" y="18"/>
                    <a:pt x="34" y="18"/>
                  </a:cubicBezTo>
                  <a:cubicBezTo>
                    <a:pt x="43" y="18"/>
                    <a:pt x="50" y="25"/>
                    <a:pt x="50" y="35"/>
                  </a:cubicBezTo>
                  <a:cubicBezTo>
                    <a:pt x="50" y="44"/>
                    <a:pt x="43" y="52"/>
                    <a:pt x="34" y="52"/>
                  </a:cubicBezTo>
                  <a:moveTo>
                    <a:pt x="29" y="0"/>
                  </a:move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6" y="0"/>
                  </a:cubicBezTo>
                  <a:cubicBezTo>
                    <a:pt x="26" y="0"/>
                    <a:pt x="26" y="0"/>
                    <a:pt x="26" y="0"/>
                  </a:cubicBezTo>
                  <a:cubicBezTo>
                    <a:pt x="26" y="0"/>
                    <a:pt x="26" y="0"/>
                    <a:pt x="26" y="0"/>
                  </a:cubicBezTo>
                  <a:cubicBezTo>
                    <a:pt x="26" y="0"/>
                    <a:pt x="26" y="0"/>
                    <a:pt x="26" y="0"/>
                  </a:cubicBezTo>
                  <a:cubicBezTo>
                    <a:pt x="11" y="2"/>
                    <a:pt x="0" y="14"/>
                    <a:pt x="0" y="29"/>
                  </a:cubicBezTo>
                  <a:cubicBezTo>
                    <a:pt x="0" y="29"/>
                    <a:pt x="0" y="29"/>
                    <a:pt x="0" y="29"/>
                  </a:cubicBezTo>
                  <a:cubicBezTo>
                    <a:pt x="0" y="29"/>
                    <a:pt x="0" y="29"/>
                    <a:pt x="0" y="29"/>
                  </a:cubicBezTo>
                  <a:cubicBezTo>
                    <a:pt x="0" y="30"/>
                    <a:pt x="0" y="30"/>
                    <a:pt x="0" y="30"/>
                  </a:cubicBezTo>
                  <a:cubicBezTo>
                    <a:pt x="0" y="32"/>
                    <a:pt x="0" y="34"/>
                    <a:pt x="0" y="36"/>
                  </a:cubicBezTo>
                  <a:cubicBezTo>
                    <a:pt x="3" y="49"/>
                    <a:pt x="15" y="60"/>
                    <a:pt x="29" y="60"/>
                  </a:cubicBezTo>
                  <a:cubicBezTo>
                    <a:pt x="29" y="60"/>
                    <a:pt x="29" y="60"/>
                    <a:pt x="29" y="60"/>
                  </a:cubicBezTo>
                  <a:cubicBezTo>
                    <a:pt x="29" y="60"/>
                    <a:pt x="29" y="60"/>
                    <a:pt x="29" y="60"/>
                  </a:cubicBezTo>
                  <a:cubicBezTo>
                    <a:pt x="29" y="60"/>
                    <a:pt x="29" y="60"/>
                    <a:pt x="29" y="60"/>
                  </a:cubicBezTo>
                  <a:cubicBezTo>
                    <a:pt x="29" y="60"/>
                    <a:pt x="30" y="60"/>
                    <a:pt x="30" y="60"/>
                  </a:cubicBezTo>
                  <a:cubicBezTo>
                    <a:pt x="30" y="60"/>
                    <a:pt x="30" y="60"/>
                    <a:pt x="30" y="60"/>
                  </a:cubicBezTo>
                  <a:cubicBezTo>
                    <a:pt x="30" y="60"/>
                    <a:pt x="30" y="60"/>
                    <a:pt x="30" y="60"/>
                  </a:cubicBezTo>
                  <a:cubicBezTo>
                    <a:pt x="30" y="60"/>
                    <a:pt x="30" y="60"/>
                    <a:pt x="30" y="60"/>
                  </a:cubicBezTo>
                  <a:cubicBezTo>
                    <a:pt x="30" y="60"/>
                    <a:pt x="30" y="60"/>
                    <a:pt x="30" y="60"/>
                  </a:cubicBezTo>
                  <a:cubicBezTo>
                    <a:pt x="46" y="59"/>
                    <a:pt x="59" y="46"/>
                    <a:pt x="59" y="30"/>
                  </a:cubicBezTo>
                  <a:cubicBezTo>
                    <a:pt x="59" y="30"/>
                    <a:pt x="59" y="29"/>
                    <a:pt x="59" y="29"/>
                  </a:cubicBezTo>
                  <a:cubicBezTo>
                    <a:pt x="59" y="29"/>
                    <a:pt x="59" y="29"/>
                    <a:pt x="59" y="29"/>
                  </a:cubicBezTo>
                  <a:cubicBezTo>
                    <a:pt x="59" y="13"/>
                    <a:pt x="46" y="0"/>
                    <a:pt x="29" y="0"/>
                  </a:cubicBezTo>
                  <a:cubicBezTo>
                    <a:pt x="29" y="0"/>
                    <a:pt x="29" y="0"/>
                    <a:pt x="29" y="0"/>
                  </a:cubicBezTo>
                </a:path>
              </a:pathLst>
            </a:custGeom>
            <a:solidFill>
              <a:srgbClr val="8ECB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805" name="Google Shape;5805;p17"/>
            <p:cNvSpPr/>
            <p:nvPr/>
          </p:nvSpPr>
          <p:spPr>
            <a:xfrm>
              <a:off x="584200" y="5221289"/>
              <a:ext cx="274638" cy="631825"/>
            </a:xfrm>
            <a:custGeom>
              <a:rect b="b" l="l" r="r" t="t"/>
              <a:pathLst>
                <a:path extrusionOk="0" h="143" w="66">
                  <a:moveTo>
                    <a:pt x="0" y="0"/>
                  </a:moveTo>
                  <a:cubicBezTo>
                    <a:pt x="0" y="143"/>
                    <a:pt x="0" y="143"/>
                    <a:pt x="0" y="143"/>
                  </a:cubicBezTo>
                  <a:cubicBezTo>
                    <a:pt x="4" y="143"/>
                    <a:pt x="7" y="142"/>
                    <a:pt x="11" y="142"/>
                  </a:cubicBezTo>
                  <a:cubicBezTo>
                    <a:pt x="11" y="142"/>
                    <a:pt x="11" y="142"/>
                    <a:pt x="11" y="142"/>
                  </a:cubicBezTo>
                  <a:cubicBezTo>
                    <a:pt x="42" y="135"/>
                    <a:pt x="65" y="106"/>
                    <a:pt x="66" y="73"/>
                  </a:cubicBezTo>
                  <a:cubicBezTo>
                    <a:pt x="66" y="73"/>
                    <a:pt x="66" y="73"/>
                    <a:pt x="66" y="73"/>
                  </a:cubicBezTo>
                  <a:cubicBezTo>
                    <a:pt x="66" y="73"/>
                    <a:pt x="66" y="73"/>
                    <a:pt x="66" y="73"/>
                  </a:cubicBezTo>
                  <a:cubicBezTo>
                    <a:pt x="66" y="73"/>
                    <a:pt x="66" y="73"/>
                    <a:pt x="66" y="73"/>
                  </a:cubicBezTo>
                  <a:cubicBezTo>
                    <a:pt x="66" y="72"/>
                    <a:pt x="66" y="72"/>
                    <a:pt x="66" y="72"/>
                  </a:cubicBezTo>
                  <a:cubicBezTo>
                    <a:pt x="66" y="72"/>
                    <a:pt x="66" y="72"/>
                    <a:pt x="66" y="72"/>
                  </a:cubicBezTo>
                  <a:cubicBezTo>
                    <a:pt x="66" y="72"/>
                    <a:pt x="66" y="72"/>
                    <a:pt x="66" y="72"/>
                  </a:cubicBezTo>
                  <a:cubicBezTo>
                    <a:pt x="66" y="72"/>
                    <a:pt x="66" y="72"/>
                    <a:pt x="66" y="72"/>
                  </a:cubicBezTo>
                  <a:cubicBezTo>
                    <a:pt x="66" y="72"/>
                    <a:pt x="66" y="72"/>
                    <a:pt x="66" y="72"/>
                  </a:cubicBezTo>
                  <a:cubicBezTo>
                    <a:pt x="66" y="72"/>
                    <a:pt x="66" y="72"/>
                    <a:pt x="66" y="72"/>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0"/>
                    <a:pt x="66" y="70"/>
                  </a:cubicBezTo>
                  <a:cubicBezTo>
                    <a:pt x="66" y="70"/>
                    <a:pt x="66" y="70"/>
                    <a:pt x="66" y="70"/>
                  </a:cubicBezTo>
                  <a:cubicBezTo>
                    <a:pt x="66" y="70"/>
                    <a:pt x="66" y="70"/>
                    <a:pt x="66" y="70"/>
                  </a:cubicBezTo>
                  <a:cubicBezTo>
                    <a:pt x="66" y="70"/>
                    <a:pt x="66" y="70"/>
                    <a:pt x="66" y="70"/>
                  </a:cubicBezTo>
                  <a:cubicBezTo>
                    <a:pt x="66" y="70"/>
                    <a:pt x="66" y="70"/>
                    <a:pt x="66" y="70"/>
                  </a:cubicBezTo>
                  <a:cubicBezTo>
                    <a:pt x="66" y="70"/>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5" y="68"/>
                    <a:pt x="65" y="68"/>
                  </a:cubicBezTo>
                  <a:cubicBezTo>
                    <a:pt x="65" y="68"/>
                    <a:pt x="65" y="68"/>
                    <a:pt x="65" y="68"/>
                  </a:cubicBezTo>
                  <a:cubicBezTo>
                    <a:pt x="65" y="66"/>
                    <a:pt x="65" y="64"/>
                    <a:pt x="65" y="62"/>
                  </a:cubicBezTo>
                  <a:cubicBezTo>
                    <a:pt x="65" y="62"/>
                    <a:pt x="65" y="62"/>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59"/>
                  </a:cubicBezTo>
                  <a:cubicBezTo>
                    <a:pt x="65" y="59"/>
                    <a:pt x="65" y="59"/>
                    <a:pt x="65" y="59"/>
                  </a:cubicBezTo>
                  <a:cubicBezTo>
                    <a:pt x="65" y="59"/>
                    <a:pt x="65" y="59"/>
                    <a:pt x="65" y="59"/>
                  </a:cubicBezTo>
                  <a:cubicBezTo>
                    <a:pt x="65" y="59"/>
                    <a:pt x="65" y="59"/>
                    <a:pt x="65" y="59"/>
                  </a:cubicBezTo>
                  <a:cubicBezTo>
                    <a:pt x="65" y="59"/>
                    <a:pt x="65" y="59"/>
                    <a:pt x="65" y="59"/>
                  </a:cubicBezTo>
                  <a:cubicBezTo>
                    <a:pt x="65" y="59"/>
                    <a:pt x="65" y="59"/>
                    <a:pt x="65" y="59"/>
                  </a:cubicBezTo>
                  <a:cubicBezTo>
                    <a:pt x="59" y="26"/>
                    <a:pt x="33" y="1"/>
                    <a:pt x="0" y="0"/>
                  </a:cubicBezTo>
                </a:path>
              </a:pathLst>
            </a:custGeom>
            <a:solidFill>
              <a:srgbClr val="8ECB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806" name="Google Shape;5806;p17"/>
            <p:cNvSpPr/>
            <p:nvPr/>
          </p:nvSpPr>
          <p:spPr>
            <a:xfrm>
              <a:off x="850900" y="5861051"/>
              <a:ext cx="136525" cy="150813"/>
            </a:xfrm>
            <a:prstGeom prst="ellipse">
              <a:avLst/>
            </a:prstGeom>
            <a:solidFill>
              <a:srgbClr val="7AB6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807" name="Google Shape;5807;p17"/>
            <p:cNvSpPr/>
            <p:nvPr/>
          </p:nvSpPr>
          <p:spPr>
            <a:xfrm>
              <a:off x="10042526" y="5295901"/>
              <a:ext cx="614363" cy="1504950"/>
            </a:xfrm>
            <a:custGeom>
              <a:rect b="b" l="l" r="r" t="t"/>
              <a:pathLst>
                <a:path extrusionOk="0" h="948" w="387">
                  <a:moveTo>
                    <a:pt x="387" y="167"/>
                  </a:moveTo>
                  <a:lnTo>
                    <a:pt x="218" y="270"/>
                  </a:lnTo>
                  <a:lnTo>
                    <a:pt x="195" y="0"/>
                  </a:lnTo>
                  <a:lnTo>
                    <a:pt x="169" y="270"/>
                  </a:lnTo>
                  <a:lnTo>
                    <a:pt x="0" y="167"/>
                  </a:lnTo>
                  <a:lnTo>
                    <a:pt x="155" y="359"/>
                  </a:lnTo>
                  <a:lnTo>
                    <a:pt x="127" y="948"/>
                  </a:lnTo>
                  <a:lnTo>
                    <a:pt x="250" y="948"/>
                  </a:lnTo>
                  <a:lnTo>
                    <a:pt x="229" y="359"/>
                  </a:lnTo>
                  <a:lnTo>
                    <a:pt x="387" y="167"/>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808" name="Google Shape;5808;p17"/>
            <p:cNvSpPr/>
            <p:nvPr/>
          </p:nvSpPr>
          <p:spPr>
            <a:xfrm>
              <a:off x="10334626" y="6765926"/>
              <a:ext cx="109538" cy="34925"/>
            </a:xfrm>
            <a:custGeom>
              <a:rect b="b" l="l" r="r" t="t"/>
              <a:pathLst>
                <a:path extrusionOk="0" h="22" w="69">
                  <a:moveTo>
                    <a:pt x="69" y="0"/>
                  </a:moveTo>
                  <a:lnTo>
                    <a:pt x="63" y="0"/>
                  </a:lnTo>
                  <a:lnTo>
                    <a:pt x="66" y="22"/>
                  </a:lnTo>
                  <a:lnTo>
                    <a:pt x="0" y="22"/>
                  </a:lnTo>
                  <a:lnTo>
                    <a:pt x="0" y="22"/>
                  </a:lnTo>
                  <a:lnTo>
                    <a:pt x="69" y="22"/>
                  </a:lnTo>
                  <a:lnTo>
                    <a:pt x="69" y="0"/>
                  </a:ln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809" name="Google Shape;5809;p17"/>
            <p:cNvSpPr/>
            <p:nvPr/>
          </p:nvSpPr>
          <p:spPr>
            <a:xfrm>
              <a:off x="10334626" y="6765926"/>
              <a:ext cx="109538" cy="34925"/>
            </a:xfrm>
            <a:custGeom>
              <a:rect b="b" l="l" r="r" t="t"/>
              <a:pathLst>
                <a:path extrusionOk="0" h="22" w="69">
                  <a:moveTo>
                    <a:pt x="69" y="0"/>
                  </a:moveTo>
                  <a:lnTo>
                    <a:pt x="63" y="0"/>
                  </a:lnTo>
                  <a:lnTo>
                    <a:pt x="66" y="22"/>
                  </a:lnTo>
                  <a:lnTo>
                    <a:pt x="0" y="22"/>
                  </a:lnTo>
                  <a:lnTo>
                    <a:pt x="0" y="22"/>
                  </a:lnTo>
                  <a:lnTo>
                    <a:pt x="69" y="22"/>
                  </a:lnTo>
                  <a:lnTo>
                    <a:pt x="69"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810" name="Google Shape;5810;p17"/>
            <p:cNvSpPr/>
            <p:nvPr/>
          </p:nvSpPr>
          <p:spPr>
            <a:xfrm>
              <a:off x="10410826" y="6019801"/>
              <a:ext cx="33338" cy="746125"/>
            </a:xfrm>
            <a:custGeom>
              <a:rect b="b" l="l" r="r" t="t"/>
              <a:pathLst>
                <a:path extrusionOk="0" h="169" w="8">
                  <a:moveTo>
                    <a:pt x="8" y="159"/>
                  </a:moveTo>
                  <a:cubicBezTo>
                    <a:pt x="6" y="159"/>
                    <a:pt x="6" y="159"/>
                    <a:pt x="6" y="159"/>
                  </a:cubicBezTo>
                  <a:cubicBezTo>
                    <a:pt x="6" y="169"/>
                    <a:pt x="6" y="169"/>
                    <a:pt x="6" y="169"/>
                  </a:cubicBezTo>
                  <a:cubicBezTo>
                    <a:pt x="8" y="169"/>
                    <a:pt x="8" y="169"/>
                    <a:pt x="8" y="169"/>
                  </a:cubicBezTo>
                  <a:cubicBezTo>
                    <a:pt x="8" y="159"/>
                    <a:pt x="8" y="159"/>
                    <a:pt x="8" y="159"/>
                  </a:cubicBezTo>
                  <a:moveTo>
                    <a:pt x="1" y="0"/>
                  </a:moveTo>
                  <a:cubicBezTo>
                    <a:pt x="0" y="0"/>
                    <a:pt x="0" y="0"/>
                    <a:pt x="0" y="0"/>
                  </a:cubicBezTo>
                  <a:cubicBezTo>
                    <a:pt x="3" y="73"/>
                    <a:pt x="3" y="73"/>
                    <a:pt x="3" y="73"/>
                  </a:cubicBezTo>
                  <a:cubicBezTo>
                    <a:pt x="3" y="74"/>
                    <a:pt x="4" y="74"/>
                    <a:pt x="4" y="75"/>
                  </a:cubicBezTo>
                  <a:cubicBezTo>
                    <a:pt x="1" y="0"/>
                    <a:pt x="1" y="0"/>
                    <a:pt x="1" y="0"/>
                  </a:cubicBezTo>
                </a:path>
              </a:pathLst>
            </a:custGeom>
            <a:solidFill>
              <a:srgbClr val="D4F1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811" name="Google Shape;5811;p17"/>
            <p:cNvSpPr/>
            <p:nvPr/>
          </p:nvSpPr>
          <p:spPr>
            <a:xfrm>
              <a:off x="10421938" y="6342064"/>
              <a:ext cx="4763" cy="9525"/>
            </a:xfrm>
            <a:custGeom>
              <a:rect b="b" l="l" r="r" t="t"/>
              <a:pathLst>
                <a:path extrusionOk="0" h="2" w="1">
                  <a:moveTo>
                    <a:pt x="0" y="0"/>
                  </a:moveTo>
                  <a:cubicBezTo>
                    <a:pt x="0" y="0"/>
                    <a:pt x="0" y="0"/>
                    <a:pt x="0" y="0"/>
                  </a:cubicBezTo>
                  <a:cubicBezTo>
                    <a:pt x="0" y="1"/>
                    <a:pt x="1" y="1"/>
                    <a:pt x="1" y="2"/>
                  </a:cubicBezTo>
                  <a:cubicBezTo>
                    <a:pt x="1" y="2"/>
                    <a:pt x="1" y="2"/>
                    <a:pt x="1" y="2"/>
                  </a:cubicBezTo>
                  <a:cubicBezTo>
                    <a:pt x="1" y="1"/>
                    <a:pt x="0" y="1"/>
                    <a:pt x="0" y="0"/>
                  </a:cubicBezTo>
                </a:path>
              </a:pathLst>
            </a:custGeom>
            <a:solidFill>
              <a:srgbClr val="8ECB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812" name="Google Shape;5812;p17"/>
            <p:cNvSpPr/>
            <p:nvPr/>
          </p:nvSpPr>
          <p:spPr>
            <a:xfrm>
              <a:off x="10421938" y="6342064"/>
              <a:ext cx="22225" cy="379413"/>
            </a:xfrm>
            <a:custGeom>
              <a:rect b="b" l="l" r="r" t="t"/>
              <a:pathLst>
                <a:path extrusionOk="0" h="86" w="5">
                  <a:moveTo>
                    <a:pt x="0" y="0"/>
                  </a:moveTo>
                  <a:cubicBezTo>
                    <a:pt x="3" y="86"/>
                    <a:pt x="3" y="86"/>
                    <a:pt x="3" y="86"/>
                  </a:cubicBezTo>
                  <a:cubicBezTo>
                    <a:pt x="5" y="86"/>
                    <a:pt x="5" y="86"/>
                    <a:pt x="5" y="86"/>
                  </a:cubicBezTo>
                  <a:cubicBezTo>
                    <a:pt x="1" y="2"/>
                    <a:pt x="1" y="2"/>
                    <a:pt x="1" y="2"/>
                  </a:cubicBezTo>
                  <a:cubicBezTo>
                    <a:pt x="1" y="1"/>
                    <a:pt x="0" y="1"/>
                    <a:pt x="0" y="0"/>
                  </a:cubicBezTo>
                </a:path>
              </a:pathLst>
            </a:custGeom>
            <a:solidFill>
              <a:srgbClr val="A5D55C"/>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813" name="Google Shape;5813;p17"/>
            <p:cNvSpPr/>
            <p:nvPr/>
          </p:nvSpPr>
          <p:spPr>
            <a:xfrm>
              <a:off x="10334626" y="5295901"/>
              <a:ext cx="322263" cy="1504950"/>
            </a:xfrm>
            <a:custGeom>
              <a:rect b="b" l="l" r="r" t="t"/>
              <a:pathLst>
                <a:path extrusionOk="0" h="948" w="203">
                  <a:moveTo>
                    <a:pt x="11" y="0"/>
                  </a:moveTo>
                  <a:lnTo>
                    <a:pt x="0" y="103"/>
                  </a:lnTo>
                  <a:lnTo>
                    <a:pt x="0" y="948"/>
                  </a:lnTo>
                  <a:lnTo>
                    <a:pt x="66" y="948"/>
                  </a:lnTo>
                  <a:lnTo>
                    <a:pt x="63" y="926"/>
                  </a:lnTo>
                  <a:lnTo>
                    <a:pt x="63" y="898"/>
                  </a:lnTo>
                  <a:lnTo>
                    <a:pt x="55" y="659"/>
                  </a:lnTo>
                  <a:lnTo>
                    <a:pt x="55" y="659"/>
                  </a:lnTo>
                  <a:lnTo>
                    <a:pt x="48" y="456"/>
                  </a:lnTo>
                  <a:lnTo>
                    <a:pt x="45" y="359"/>
                  </a:lnTo>
                  <a:lnTo>
                    <a:pt x="203" y="167"/>
                  </a:lnTo>
                  <a:lnTo>
                    <a:pt x="34" y="270"/>
                  </a:lnTo>
                  <a:lnTo>
                    <a:pt x="11"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814" name="Google Shape;5814;p17"/>
            <p:cNvSpPr/>
            <p:nvPr/>
          </p:nvSpPr>
          <p:spPr>
            <a:xfrm>
              <a:off x="6616701" y="5583239"/>
              <a:ext cx="666750" cy="1254125"/>
            </a:xfrm>
            <a:custGeom>
              <a:rect b="b" l="l" r="r" t="t"/>
              <a:pathLst>
                <a:path extrusionOk="0" h="790" w="420">
                  <a:moveTo>
                    <a:pt x="420" y="156"/>
                  </a:moveTo>
                  <a:lnTo>
                    <a:pt x="241" y="203"/>
                  </a:lnTo>
                  <a:lnTo>
                    <a:pt x="202" y="0"/>
                  </a:lnTo>
                  <a:lnTo>
                    <a:pt x="170" y="203"/>
                  </a:lnTo>
                  <a:lnTo>
                    <a:pt x="0" y="153"/>
                  </a:lnTo>
                  <a:lnTo>
                    <a:pt x="176" y="278"/>
                  </a:lnTo>
                  <a:lnTo>
                    <a:pt x="163" y="790"/>
                  </a:lnTo>
                  <a:lnTo>
                    <a:pt x="244" y="790"/>
                  </a:lnTo>
                  <a:lnTo>
                    <a:pt x="231" y="278"/>
                  </a:lnTo>
                  <a:lnTo>
                    <a:pt x="420" y="156"/>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815" name="Google Shape;5815;p17"/>
            <p:cNvSpPr/>
            <p:nvPr/>
          </p:nvSpPr>
          <p:spPr>
            <a:xfrm>
              <a:off x="6937376" y="6837364"/>
              <a:ext cx="66675" cy="3175"/>
            </a:xfrm>
            <a:prstGeom prst="rect">
              <a:avLst/>
            </a:pr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816" name="Google Shape;5816;p17"/>
            <p:cNvSpPr/>
            <p:nvPr/>
          </p:nvSpPr>
          <p:spPr>
            <a:xfrm>
              <a:off x="6937376" y="6837364"/>
              <a:ext cx="66675" cy="3175"/>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817" name="Google Shape;5817;p17"/>
            <p:cNvSpPr/>
            <p:nvPr/>
          </p:nvSpPr>
          <p:spPr>
            <a:xfrm>
              <a:off x="6937376" y="6761164"/>
              <a:ext cx="66675" cy="76200"/>
            </a:xfrm>
            <a:custGeom>
              <a:rect b="b" l="l" r="r" t="t"/>
              <a:pathLst>
                <a:path extrusionOk="0" h="48" w="42">
                  <a:moveTo>
                    <a:pt x="39" y="0"/>
                  </a:moveTo>
                  <a:lnTo>
                    <a:pt x="0" y="0"/>
                  </a:lnTo>
                  <a:lnTo>
                    <a:pt x="0" y="48"/>
                  </a:lnTo>
                  <a:lnTo>
                    <a:pt x="42" y="48"/>
                  </a:lnTo>
                  <a:lnTo>
                    <a:pt x="39" y="0"/>
                  </a:lnTo>
                  <a:close/>
                </a:path>
              </a:pathLst>
            </a:custGeom>
            <a:solidFill>
              <a:srgbClr val="D18A5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818" name="Google Shape;5818;p17"/>
            <p:cNvSpPr/>
            <p:nvPr/>
          </p:nvSpPr>
          <p:spPr>
            <a:xfrm>
              <a:off x="6937376" y="6761164"/>
              <a:ext cx="66675" cy="76200"/>
            </a:xfrm>
            <a:custGeom>
              <a:rect b="b" l="l" r="r" t="t"/>
              <a:pathLst>
                <a:path extrusionOk="0" h="48" w="42">
                  <a:moveTo>
                    <a:pt x="39" y="0"/>
                  </a:moveTo>
                  <a:lnTo>
                    <a:pt x="0" y="0"/>
                  </a:lnTo>
                  <a:lnTo>
                    <a:pt x="0" y="48"/>
                  </a:lnTo>
                  <a:lnTo>
                    <a:pt x="42" y="48"/>
                  </a:lnTo>
                  <a:lnTo>
                    <a:pt x="39"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819" name="Google Shape;5819;p17"/>
            <p:cNvSpPr/>
            <p:nvPr/>
          </p:nvSpPr>
          <p:spPr>
            <a:xfrm>
              <a:off x="11160126" y="6453189"/>
              <a:ext cx="458788" cy="307975"/>
            </a:xfrm>
            <a:custGeom>
              <a:rect b="b" l="l" r="r" t="t"/>
              <a:pathLst>
                <a:path extrusionOk="0" h="70" w="110">
                  <a:moveTo>
                    <a:pt x="108" y="70"/>
                  </a:moveTo>
                  <a:cubicBezTo>
                    <a:pt x="110" y="65"/>
                    <a:pt x="110" y="60"/>
                    <a:pt x="110" y="55"/>
                  </a:cubicBezTo>
                  <a:cubicBezTo>
                    <a:pt x="110" y="24"/>
                    <a:pt x="86" y="0"/>
                    <a:pt x="55" y="0"/>
                  </a:cubicBezTo>
                  <a:cubicBezTo>
                    <a:pt x="25" y="0"/>
                    <a:pt x="0" y="24"/>
                    <a:pt x="0" y="55"/>
                  </a:cubicBezTo>
                  <a:cubicBezTo>
                    <a:pt x="0" y="60"/>
                    <a:pt x="1" y="65"/>
                    <a:pt x="2" y="70"/>
                  </a:cubicBezTo>
                  <a:cubicBezTo>
                    <a:pt x="108" y="70"/>
                    <a:pt x="108" y="70"/>
                    <a:pt x="108" y="70"/>
                  </a:cubicBezTo>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820" name="Google Shape;5820;p17"/>
            <p:cNvSpPr/>
            <p:nvPr/>
          </p:nvSpPr>
          <p:spPr>
            <a:xfrm>
              <a:off x="11749088" y="6453189"/>
              <a:ext cx="461963" cy="307975"/>
            </a:xfrm>
            <a:custGeom>
              <a:rect b="b" l="l" r="r" t="t"/>
              <a:pathLst>
                <a:path extrusionOk="0" h="70" w="111">
                  <a:moveTo>
                    <a:pt x="108" y="70"/>
                  </a:moveTo>
                  <a:cubicBezTo>
                    <a:pt x="110" y="65"/>
                    <a:pt x="111" y="60"/>
                    <a:pt x="111" y="55"/>
                  </a:cubicBezTo>
                  <a:cubicBezTo>
                    <a:pt x="111" y="24"/>
                    <a:pt x="86" y="0"/>
                    <a:pt x="55" y="0"/>
                  </a:cubicBezTo>
                  <a:cubicBezTo>
                    <a:pt x="25" y="0"/>
                    <a:pt x="0" y="24"/>
                    <a:pt x="0" y="55"/>
                  </a:cubicBezTo>
                  <a:cubicBezTo>
                    <a:pt x="0" y="60"/>
                    <a:pt x="1" y="65"/>
                    <a:pt x="2" y="70"/>
                  </a:cubicBezTo>
                  <a:cubicBezTo>
                    <a:pt x="108" y="70"/>
                    <a:pt x="108" y="70"/>
                    <a:pt x="108" y="70"/>
                  </a:cubicBezTo>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821" name="Google Shape;5821;p17"/>
            <p:cNvSpPr/>
            <p:nvPr/>
          </p:nvSpPr>
          <p:spPr>
            <a:xfrm>
              <a:off x="11380788" y="6138864"/>
              <a:ext cx="609600" cy="622300"/>
            </a:xfrm>
            <a:custGeom>
              <a:rect b="b" l="l" r="r" t="t"/>
              <a:pathLst>
                <a:path extrusionOk="0" h="141" w="146">
                  <a:moveTo>
                    <a:pt x="47" y="141"/>
                  </a:moveTo>
                  <a:cubicBezTo>
                    <a:pt x="99" y="141"/>
                    <a:pt x="99" y="141"/>
                    <a:pt x="99" y="141"/>
                  </a:cubicBezTo>
                  <a:cubicBezTo>
                    <a:pt x="126" y="131"/>
                    <a:pt x="146" y="104"/>
                    <a:pt x="146" y="73"/>
                  </a:cubicBezTo>
                  <a:cubicBezTo>
                    <a:pt x="146" y="33"/>
                    <a:pt x="113" y="0"/>
                    <a:pt x="73" y="0"/>
                  </a:cubicBezTo>
                  <a:cubicBezTo>
                    <a:pt x="33" y="0"/>
                    <a:pt x="0" y="33"/>
                    <a:pt x="0" y="73"/>
                  </a:cubicBezTo>
                  <a:cubicBezTo>
                    <a:pt x="0" y="104"/>
                    <a:pt x="20" y="131"/>
                    <a:pt x="47" y="141"/>
                  </a:cubicBezTo>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822" name="Google Shape;5822;p17"/>
            <p:cNvSpPr/>
            <p:nvPr/>
          </p:nvSpPr>
          <p:spPr>
            <a:xfrm>
              <a:off x="11226801" y="6616701"/>
              <a:ext cx="125413" cy="136525"/>
            </a:xfrm>
            <a:prstGeom prst="ellipse">
              <a:avLst/>
            </a:pr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823" name="Google Shape;5823;p17"/>
            <p:cNvSpPr/>
            <p:nvPr/>
          </p:nvSpPr>
          <p:spPr>
            <a:xfrm>
              <a:off x="11464926" y="6284914"/>
              <a:ext cx="128588" cy="136525"/>
            </a:xfrm>
            <a:prstGeom prst="ellipse">
              <a:avLst/>
            </a:pr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824" name="Google Shape;5824;p17"/>
            <p:cNvSpPr/>
            <p:nvPr/>
          </p:nvSpPr>
          <p:spPr>
            <a:xfrm>
              <a:off x="11649076" y="6188076"/>
              <a:ext cx="128588" cy="136525"/>
            </a:xfrm>
            <a:prstGeom prst="ellipse">
              <a:avLst/>
            </a:pr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825" name="Google Shape;5825;p17"/>
            <p:cNvSpPr/>
            <p:nvPr/>
          </p:nvSpPr>
          <p:spPr>
            <a:xfrm>
              <a:off x="11610976" y="6399214"/>
              <a:ext cx="133350" cy="141288"/>
            </a:xfrm>
            <a:custGeom>
              <a:rect b="b" l="l" r="r" t="t"/>
              <a:pathLst>
                <a:path extrusionOk="0" h="32" w="32">
                  <a:moveTo>
                    <a:pt x="31" y="17"/>
                  </a:moveTo>
                  <a:cubicBezTo>
                    <a:pt x="31" y="26"/>
                    <a:pt x="23" y="32"/>
                    <a:pt x="15" y="32"/>
                  </a:cubicBezTo>
                  <a:cubicBezTo>
                    <a:pt x="6" y="31"/>
                    <a:pt x="0" y="24"/>
                    <a:pt x="0" y="15"/>
                  </a:cubicBezTo>
                  <a:cubicBezTo>
                    <a:pt x="1" y="7"/>
                    <a:pt x="8" y="0"/>
                    <a:pt x="17" y="1"/>
                  </a:cubicBezTo>
                  <a:cubicBezTo>
                    <a:pt x="25" y="1"/>
                    <a:pt x="32" y="8"/>
                    <a:pt x="31" y="17"/>
                  </a:cubicBezTo>
                </a:path>
              </a:pathLst>
            </a:cu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826" name="Google Shape;5826;p17"/>
            <p:cNvSpPr/>
            <p:nvPr/>
          </p:nvSpPr>
          <p:spPr>
            <a:xfrm>
              <a:off x="11390313" y="6500814"/>
              <a:ext cx="128588" cy="136525"/>
            </a:xfrm>
            <a:prstGeom prst="ellipse">
              <a:avLst/>
            </a:pr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827" name="Google Shape;5827;p17"/>
            <p:cNvSpPr/>
            <p:nvPr/>
          </p:nvSpPr>
          <p:spPr>
            <a:xfrm>
              <a:off x="11369676" y="6721476"/>
              <a:ext cx="115888" cy="39688"/>
            </a:xfrm>
            <a:custGeom>
              <a:rect b="b" l="l" r="r" t="t"/>
              <a:pathLst>
                <a:path extrusionOk="0" h="9" w="28">
                  <a:moveTo>
                    <a:pt x="28" y="9"/>
                  </a:moveTo>
                  <a:cubicBezTo>
                    <a:pt x="25" y="4"/>
                    <a:pt x="20" y="0"/>
                    <a:pt x="14" y="0"/>
                  </a:cubicBezTo>
                  <a:cubicBezTo>
                    <a:pt x="8" y="0"/>
                    <a:pt x="3" y="4"/>
                    <a:pt x="0" y="9"/>
                  </a:cubicBezTo>
                  <a:lnTo>
                    <a:pt x="28" y="9"/>
                  </a:lnTo>
                  <a:close/>
                </a:path>
              </a:pathLst>
            </a:cu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828" name="Google Shape;5828;p17"/>
            <p:cNvSpPr/>
            <p:nvPr/>
          </p:nvSpPr>
          <p:spPr>
            <a:xfrm>
              <a:off x="11572876" y="6575426"/>
              <a:ext cx="130175" cy="138113"/>
            </a:xfrm>
            <a:prstGeom prst="ellipse">
              <a:avLst/>
            </a:pr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829" name="Google Shape;5829;p17"/>
            <p:cNvSpPr/>
            <p:nvPr/>
          </p:nvSpPr>
          <p:spPr>
            <a:xfrm>
              <a:off x="11793538" y="6589714"/>
              <a:ext cx="130175" cy="131763"/>
            </a:xfrm>
            <a:prstGeom prst="ellipse">
              <a:avLst/>
            </a:pr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830" name="Google Shape;5830;p17"/>
            <p:cNvSpPr/>
            <p:nvPr/>
          </p:nvSpPr>
          <p:spPr>
            <a:xfrm>
              <a:off x="11926888" y="6735764"/>
              <a:ext cx="104775" cy="25400"/>
            </a:xfrm>
            <a:custGeom>
              <a:rect b="b" l="l" r="r" t="t"/>
              <a:pathLst>
                <a:path extrusionOk="0" h="6" w="25">
                  <a:moveTo>
                    <a:pt x="25" y="6"/>
                  </a:moveTo>
                  <a:cubicBezTo>
                    <a:pt x="22" y="2"/>
                    <a:pt x="17" y="0"/>
                    <a:pt x="12" y="0"/>
                  </a:cubicBezTo>
                  <a:cubicBezTo>
                    <a:pt x="7" y="0"/>
                    <a:pt x="3" y="2"/>
                    <a:pt x="0" y="6"/>
                  </a:cubicBezTo>
                  <a:cubicBezTo>
                    <a:pt x="25" y="6"/>
                    <a:pt x="25" y="6"/>
                    <a:pt x="25" y="6"/>
                  </a:cubicBezTo>
                </a:path>
              </a:pathLst>
            </a:cu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831" name="Google Shape;5831;p17"/>
            <p:cNvSpPr/>
            <p:nvPr/>
          </p:nvSpPr>
          <p:spPr>
            <a:xfrm>
              <a:off x="12044363" y="6567489"/>
              <a:ext cx="128588" cy="136525"/>
            </a:xfrm>
            <a:prstGeom prst="ellipse">
              <a:avLst/>
            </a:pr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832" name="Google Shape;5832;p17"/>
            <p:cNvSpPr/>
            <p:nvPr/>
          </p:nvSpPr>
          <p:spPr>
            <a:xfrm>
              <a:off x="11798301" y="6337301"/>
              <a:ext cx="141288" cy="150813"/>
            </a:xfrm>
            <a:custGeom>
              <a:rect b="b" l="l" r="r" t="t"/>
              <a:pathLst>
                <a:path extrusionOk="0" h="34" w="34">
                  <a:moveTo>
                    <a:pt x="32" y="13"/>
                  </a:moveTo>
                  <a:cubicBezTo>
                    <a:pt x="34" y="21"/>
                    <a:pt x="29" y="30"/>
                    <a:pt x="21" y="32"/>
                  </a:cubicBezTo>
                  <a:cubicBezTo>
                    <a:pt x="13" y="34"/>
                    <a:pt x="4" y="29"/>
                    <a:pt x="2" y="21"/>
                  </a:cubicBezTo>
                  <a:cubicBezTo>
                    <a:pt x="0" y="12"/>
                    <a:pt x="5" y="4"/>
                    <a:pt x="13" y="2"/>
                  </a:cubicBezTo>
                  <a:cubicBezTo>
                    <a:pt x="21" y="0"/>
                    <a:pt x="30" y="5"/>
                    <a:pt x="32" y="13"/>
                  </a:cubicBezTo>
                </a:path>
              </a:pathLst>
            </a:cu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833" name="Google Shape;5833;p17"/>
            <p:cNvSpPr/>
            <p:nvPr/>
          </p:nvSpPr>
          <p:spPr>
            <a:xfrm>
              <a:off x="12206288" y="6677026"/>
              <a:ext cx="4763" cy="19050"/>
            </a:xfrm>
            <a:custGeom>
              <a:rect b="b" l="l" r="r" t="t"/>
              <a:pathLst>
                <a:path extrusionOk="0" h="4" w="1">
                  <a:moveTo>
                    <a:pt x="1" y="4"/>
                  </a:moveTo>
                  <a:cubicBezTo>
                    <a:pt x="1" y="4"/>
                    <a:pt x="1" y="4"/>
                    <a:pt x="1" y="4"/>
                  </a:cubicBezTo>
                  <a:cubicBezTo>
                    <a:pt x="1" y="4"/>
                    <a:pt x="1" y="4"/>
                    <a:pt x="1" y="4"/>
                  </a:cubicBezTo>
                  <a:cubicBezTo>
                    <a:pt x="1" y="4"/>
                    <a:pt x="1" y="4"/>
                    <a:pt x="1" y="4"/>
                  </a:cubicBezTo>
                  <a:moveTo>
                    <a:pt x="1" y="4"/>
                  </a:moveTo>
                  <a:cubicBezTo>
                    <a:pt x="1" y="4"/>
                    <a:pt x="1" y="4"/>
                    <a:pt x="1" y="4"/>
                  </a:cubicBezTo>
                  <a:cubicBezTo>
                    <a:pt x="1" y="4"/>
                    <a:pt x="1" y="4"/>
                    <a:pt x="1" y="4"/>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2"/>
                  </a:moveTo>
                  <a:cubicBezTo>
                    <a:pt x="1" y="2"/>
                    <a:pt x="1" y="2"/>
                    <a:pt x="1" y="3"/>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0" y="2"/>
                  </a:moveTo>
                  <a:cubicBezTo>
                    <a:pt x="0" y="2"/>
                    <a:pt x="0" y="2"/>
                    <a:pt x="0" y="2"/>
                  </a:cubicBezTo>
                  <a:cubicBezTo>
                    <a:pt x="0" y="2"/>
                    <a:pt x="0" y="2"/>
                    <a:pt x="0" y="2"/>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path>
              </a:pathLst>
            </a:custGeom>
            <a:solidFill>
              <a:srgbClr val="D4F1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834" name="Google Shape;5834;p17"/>
            <p:cNvSpPr/>
            <p:nvPr/>
          </p:nvSpPr>
          <p:spPr>
            <a:xfrm>
              <a:off x="11793538" y="6453189"/>
              <a:ext cx="417513" cy="307975"/>
            </a:xfrm>
            <a:custGeom>
              <a:rect b="b" l="l" r="r" t="t"/>
              <a:pathLst>
                <a:path extrusionOk="0" h="70" w="100">
                  <a:moveTo>
                    <a:pt x="75" y="57"/>
                  </a:moveTo>
                  <a:cubicBezTo>
                    <a:pt x="67" y="57"/>
                    <a:pt x="60" y="50"/>
                    <a:pt x="60" y="42"/>
                  </a:cubicBezTo>
                  <a:cubicBezTo>
                    <a:pt x="60" y="33"/>
                    <a:pt x="67" y="26"/>
                    <a:pt x="75" y="26"/>
                  </a:cubicBezTo>
                  <a:cubicBezTo>
                    <a:pt x="84" y="26"/>
                    <a:pt x="91" y="33"/>
                    <a:pt x="91" y="42"/>
                  </a:cubicBezTo>
                  <a:cubicBezTo>
                    <a:pt x="91" y="50"/>
                    <a:pt x="84" y="57"/>
                    <a:pt x="75" y="57"/>
                  </a:cubicBezTo>
                  <a:moveTo>
                    <a:pt x="47" y="0"/>
                  </a:moveTo>
                  <a:cubicBezTo>
                    <a:pt x="47" y="0"/>
                    <a:pt x="47" y="1"/>
                    <a:pt x="47" y="2"/>
                  </a:cubicBezTo>
                  <a:cubicBezTo>
                    <a:pt x="47" y="19"/>
                    <a:pt x="41" y="34"/>
                    <a:pt x="31" y="47"/>
                  </a:cubicBezTo>
                  <a:cubicBezTo>
                    <a:pt x="31" y="55"/>
                    <a:pt x="24" y="61"/>
                    <a:pt x="16" y="61"/>
                  </a:cubicBezTo>
                  <a:cubicBezTo>
                    <a:pt x="16" y="61"/>
                    <a:pt x="16" y="61"/>
                    <a:pt x="16" y="61"/>
                  </a:cubicBezTo>
                  <a:cubicBezTo>
                    <a:pt x="11" y="65"/>
                    <a:pt x="5" y="68"/>
                    <a:pt x="0" y="70"/>
                  </a:cubicBezTo>
                  <a:cubicBezTo>
                    <a:pt x="32" y="70"/>
                    <a:pt x="32" y="70"/>
                    <a:pt x="32" y="70"/>
                  </a:cubicBezTo>
                  <a:cubicBezTo>
                    <a:pt x="35" y="66"/>
                    <a:pt x="39" y="64"/>
                    <a:pt x="44" y="64"/>
                  </a:cubicBezTo>
                  <a:cubicBezTo>
                    <a:pt x="49" y="64"/>
                    <a:pt x="54" y="66"/>
                    <a:pt x="57" y="70"/>
                  </a:cubicBezTo>
                  <a:cubicBezTo>
                    <a:pt x="97" y="70"/>
                    <a:pt x="97" y="70"/>
                    <a:pt x="97" y="70"/>
                  </a:cubicBezTo>
                  <a:cubicBezTo>
                    <a:pt x="99" y="65"/>
                    <a:pt x="100" y="60"/>
                    <a:pt x="100" y="55"/>
                  </a:cubicBezTo>
                  <a:cubicBezTo>
                    <a:pt x="100" y="55"/>
                    <a:pt x="100" y="55"/>
                    <a:pt x="100" y="55"/>
                  </a:cubicBezTo>
                  <a:cubicBezTo>
                    <a:pt x="100" y="55"/>
                    <a:pt x="100" y="55"/>
                    <a:pt x="100" y="55"/>
                  </a:cubicBezTo>
                  <a:cubicBezTo>
                    <a:pt x="100" y="55"/>
                    <a:pt x="100" y="55"/>
                    <a:pt x="100" y="55"/>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99" y="53"/>
                  </a:cubicBezTo>
                  <a:cubicBezTo>
                    <a:pt x="99" y="53"/>
                    <a:pt x="99" y="53"/>
                    <a:pt x="99" y="53"/>
                  </a:cubicBezTo>
                  <a:cubicBezTo>
                    <a:pt x="99" y="53"/>
                    <a:pt x="99" y="53"/>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7" y="23"/>
                    <a:pt x="75" y="1"/>
                    <a:pt x="47" y="0"/>
                  </a:cubicBezTo>
                </a:path>
              </a:pathLst>
            </a:custGeom>
            <a:solidFill>
              <a:srgbClr val="8ECB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835" name="Google Shape;5835;p17"/>
            <p:cNvSpPr/>
            <p:nvPr/>
          </p:nvSpPr>
          <p:spPr>
            <a:xfrm>
              <a:off x="11706226" y="6138864"/>
              <a:ext cx="284163" cy="622300"/>
            </a:xfrm>
            <a:custGeom>
              <a:rect b="b" l="l" r="r" t="t"/>
              <a:pathLst>
                <a:path extrusionOk="0" h="141" w="68">
                  <a:moveTo>
                    <a:pt x="39" y="77"/>
                  </a:moveTo>
                  <a:cubicBezTo>
                    <a:pt x="32" y="77"/>
                    <a:pt x="26" y="73"/>
                    <a:pt x="24" y="66"/>
                  </a:cubicBezTo>
                  <a:cubicBezTo>
                    <a:pt x="22" y="57"/>
                    <a:pt x="27" y="49"/>
                    <a:pt x="35" y="47"/>
                  </a:cubicBezTo>
                  <a:cubicBezTo>
                    <a:pt x="36" y="47"/>
                    <a:pt x="38" y="46"/>
                    <a:pt x="39" y="46"/>
                  </a:cubicBezTo>
                  <a:cubicBezTo>
                    <a:pt x="46" y="46"/>
                    <a:pt x="52" y="51"/>
                    <a:pt x="54" y="58"/>
                  </a:cubicBezTo>
                  <a:cubicBezTo>
                    <a:pt x="56" y="66"/>
                    <a:pt x="51" y="75"/>
                    <a:pt x="43" y="77"/>
                  </a:cubicBezTo>
                  <a:cubicBezTo>
                    <a:pt x="42" y="77"/>
                    <a:pt x="40" y="77"/>
                    <a:pt x="39" y="77"/>
                  </a:cubicBezTo>
                  <a:moveTo>
                    <a:pt x="0" y="0"/>
                  </a:moveTo>
                  <a:cubicBezTo>
                    <a:pt x="0" y="11"/>
                    <a:pt x="0" y="11"/>
                    <a:pt x="0" y="11"/>
                  </a:cubicBezTo>
                  <a:cubicBezTo>
                    <a:pt x="1" y="11"/>
                    <a:pt x="1" y="11"/>
                    <a:pt x="1" y="11"/>
                  </a:cubicBezTo>
                  <a:cubicBezTo>
                    <a:pt x="10" y="11"/>
                    <a:pt x="17" y="18"/>
                    <a:pt x="17" y="27"/>
                  </a:cubicBezTo>
                  <a:cubicBezTo>
                    <a:pt x="17" y="35"/>
                    <a:pt x="10" y="42"/>
                    <a:pt x="1" y="42"/>
                  </a:cubicBezTo>
                  <a:cubicBezTo>
                    <a:pt x="1" y="42"/>
                    <a:pt x="1" y="42"/>
                    <a:pt x="0" y="42"/>
                  </a:cubicBezTo>
                  <a:cubicBezTo>
                    <a:pt x="0" y="62"/>
                    <a:pt x="0" y="62"/>
                    <a:pt x="0" y="62"/>
                  </a:cubicBezTo>
                  <a:cubicBezTo>
                    <a:pt x="5" y="64"/>
                    <a:pt x="8" y="70"/>
                    <a:pt x="8" y="76"/>
                  </a:cubicBezTo>
                  <a:cubicBezTo>
                    <a:pt x="8" y="81"/>
                    <a:pt x="5" y="86"/>
                    <a:pt x="0" y="89"/>
                  </a:cubicBezTo>
                  <a:cubicBezTo>
                    <a:pt x="0" y="141"/>
                    <a:pt x="0" y="141"/>
                    <a:pt x="0" y="141"/>
                  </a:cubicBezTo>
                  <a:cubicBezTo>
                    <a:pt x="21" y="141"/>
                    <a:pt x="21" y="141"/>
                    <a:pt x="21" y="141"/>
                  </a:cubicBezTo>
                  <a:cubicBezTo>
                    <a:pt x="26" y="139"/>
                    <a:pt x="32" y="136"/>
                    <a:pt x="37" y="132"/>
                  </a:cubicBezTo>
                  <a:cubicBezTo>
                    <a:pt x="28" y="132"/>
                    <a:pt x="21" y="126"/>
                    <a:pt x="21" y="117"/>
                  </a:cubicBezTo>
                  <a:cubicBezTo>
                    <a:pt x="21" y="109"/>
                    <a:pt x="28" y="102"/>
                    <a:pt x="37" y="102"/>
                  </a:cubicBezTo>
                  <a:cubicBezTo>
                    <a:pt x="45" y="102"/>
                    <a:pt x="52" y="109"/>
                    <a:pt x="52" y="117"/>
                  </a:cubicBezTo>
                  <a:cubicBezTo>
                    <a:pt x="52" y="117"/>
                    <a:pt x="52" y="117"/>
                    <a:pt x="52" y="118"/>
                  </a:cubicBezTo>
                  <a:cubicBezTo>
                    <a:pt x="62" y="105"/>
                    <a:pt x="68" y="90"/>
                    <a:pt x="68" y="73"/>
                  </a:cubicBezTo>
                  <a:cubicBezTo>
                    <a:pt x="68" y="72"/>
                    <a:pt x="68" y="71"/>
                    <a:pt x="68" y="71"/>
                  </a:cubicBezTo>
                  <a:cubicBezTo>
                    <a:pt x="68" y="71"/>
                    <a:pt x="68" y="71"/>
                    <a:pt x="68" y="71"/>
                  </a:cubicBezTo>
                  <a:cubicBezTo>
                    <a:pt x="66" y="33"/>
                    <a:pt x="37" y="3"/>
                    <a:pt x="0" y="0"/>
                  </a:cubicBezTo>
                </a:path>
              </a:pathLst>
            </a:custGeom>
            <a:solidFill>
              <a:srgbClr val="8ECB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836" name="Google Shape;5836;p17"/>
            <p:cNvSpPr/>
            <p:nvPr/>
          </p:nvSpPr>
          <p:spPr>
            <a:xfrm>
              <a:off x="11706226" y="6188076"/>
              <a:ext cx="71438" cy="136525"/>
            </a:xfrm>
            <a:custGeom>
              <a:rect b="b" l="l" r="r" t="t"/>
              <a:pathLst>
                <a:path extrusionOk="0" h="31" w="17">
                  <a:moveTo>
                    <a:pt x="1" y="0"/>
                  </a:moveTo>
                  <a:cubicBezTo>
                    <a:pt x="1" y="0"/>
                    <a:pt x="1" y="0"/>
                    <a:pt x="0" y="0"/>
                  </a:cubicBezTo>
                  <a:cubicBezTo>
                    <a:pt x="0" y="31"/>
                    <a:pt x="0" y="31"/>
                    <a:pt x="0" y="31"/>
                  </a:cubicBezTo>
                  <a:cubicBezTo>
                    <a:pt x="1" y="31"/>
                    <a:pt x="1" y="31"/>
                    <a:pt x="1" y="31"/>
                  </a:cubicBezTo>
                  <a:cubicBezTo>
                    <a:pt x="10" y="31"/>
                    <a:pt x="17" y="24"/>
                    <a:pt x="17" y="16"/>
                  </a:cubicBezTo>
                  <a:cubicBezTo>
                    <a:pt x="17" y="7"/>
                    <a:pt x="10" y="0"/>
                    <a:pt x="1" y="0"/>
                  </a:cubicBezTo>
                </a:path>
              </a:pathLst>
            </a:custGeom>
            <a:solidFill>
              <a:srgbClr val="7AB6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837" name="Google Shape;5837;p17"/>
            <p:cNvSpPr/>
            <p:nvPr/>
          </p:nvSpPr>
          <p:spPr>
            <a:xfrm>
              <a:off x="11706226" y="6413501"/>
              <a:ext cx="33338" cy="119063"/>
            </a:xfrm>
            <a:custGeom>
              <a:rect b="b" l="l" r="r" t="t"/>
              <a:pathLst>
                <a:path extrusionOk="0" h="27" w="8">
                  <a:moveTo>
                    <a:pt x="0" y="0"/>
                  </a:moveTo>
                  <a:cubicBezTo>
                    <a:pt x="0" y="27"/>
                    <a:pt x="0" y="27"/>
                    <a:pt x="0" y="27"/>
                  </a:cubicBezTo>
                  <a:cubicBezTo>
                    <a:pt x="5" y="24"/>
                    <a:pt x="8" y="19"/>
                    <a:pt x="8" y="14"/>
                  </a:cubicBezTo>
                  <a:cubicBezTo>
                    <a:pt x="8" y="8"/>
                    <a:pt x="5" y="2"/>
                    <a:pt x="0" y="0"/>
                  </a:cubicBezTo>
                </a:path>
              </a:pathLst>
            </a:custGeom>
            <a:solidFill>
              <a:srgbClr val="7AB6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838" name="Google Shape;5838;p17"/>
            <p:cNvSpPr/>
            <p:nvPr/>
          </p:nvSpPr>
          <p:spPr>
            <a:xfrm>
              <a:off x="11793538" y="6589714"/>
              <a:ext cx="130175" cy="131763"/>
            </a:xfrm>
            <a:custGeom>
              <a:rect b="b" l="l" r="r" t="t"/>
              <a:pathLst>
                <a:path extrusionOk="0" h="30" w="31">
                  <a:moveTo>
                    <a:pt x="16" y="0"/>
                  </a:moveTo>
                  <a:cubicBezTo>
                    <a:pt x="7" y="0"/>
                    <a:pt x="0" y="7"/>
                    <a:pt x="0" y="15"/>
                  </a:cubicBezTo>
                  <a:cubicBezTo>
                    <a:pt x="0" y="24"/>
                    <a:pt x="7" y="30"/>
                    <a:pt x="16" y="30"/>
                  </a:cubicBezTo>
                  <a:cubicBezTo>
                    <a:pt x="16" y="30"/>
                    <a:pt x="16" y="30"/>
                    <a:pt x="16" y="30"/>
                  </a:cubicBezTo>
                  <a:cubicBezTo>
                    <a:pt x="24" y="30"/>
                    <a:pt x="31" y="24"/>
                    <a:pt x="31" y="16"/>
                  </a:cubicBezTo>
                  <a:cubicBezTo>
                    <a:pt x="31" y="15"/>
                    <a:pt x="31" y="15"/>
                    <a:pt x="31" y="15"/>
                  </a:cubicBezTo>
                  <a:cubicBezTo>
                    <a:pt x="31" y="7"/>
                    <a:pt x="24" y="0"/>
                    <a:pt x="16" y="0"/>
                  </a:cubicBezTo>
                </a:path>
              </a:pathLst>
            </a:custGeom>
            <a:solidFill>
              <a:srgbClr val="7AB6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839" name="Google Shape;5839;p17"/>
            <p:cNvSpPr/>
            <p:nvPr/>
          </p:nvSpPr>
          <p:spPr>
            <a:xfrm>
              <a:off x="11926888" y="6735764"/>
              <a:ext cx="104775" cy="25400"/>
            </a:xfrm>
            <a:custGeom>
              <a:rect b="b" l="l" r="r" t="t"/>
              <a:pathLst>
                <a:path extrusionOk="0" h="6" w="25">
                  <a:moveTo>
                    <a:pt x="12" y="0"/>
                  </a:moveTo>
                  <a:cubicBezTo>
                    <a:pt x="7" y="0"/>
                    <a:pt x="3" y="2"/>
                    <a:pt x="0" y="6"/>
                  </a:cubicBezTo>
                  <a:cubicBezTo>
                    <a:pt x="25" y="6"/>
                    <a:pt x="25" y="6"/>
                    <a:pt x="25" y="6"/>
                  </a:cubicBezTo>
                  <a:cubicBezTo>
                    <a:pt x="22" y="2"/>
                    <a:pt x="17" y="0"/>
                    <a:pt x="12" y="0"/>
                  </a:cubicBezTo>
                </a:path>
              </a:pathLst>
            </a:custGeom>
            <a:solidFill>
              <a:srgbClr val="7AB6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840" name="Google Shape;5840;p17"/>
            <p:cNvSpPr/>
            <p:nvPr/>
          </p:nvSpPr>
          <p:spPr>
            <a:xfrm>
              <a:off x="12044363" y="6567489"/>
              <a:ext cx="128588" cy="136525"/>
            </a:xfrm>
            <a:prstGeom prst="ellipse">
              <a:avLst/>
            </a:prstGeom>
            <a:solidFill>
              <a:srgbClr val="7AB6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841" name="Google Shape;5841;p17"/>
            <p:cNvSpPr/>
            <p:nvPr/>
          </p:nvSpPr>
          <p:spPr>
            <a:xfrm>
              <a:off x="11798301" y="6342064"/>
              <a:ext cx="141288" cy="136525"/>
            </a:xfrm>
            <a:custGeom>
              <a:rect b="b" l="l" r="r" t="t"/>
              <a:pathLst>
                <a:path extrusionOk="0" h="31" w="34">
                  <a:moveTo>
                    <a:pt x="17" y="0"/>
                  </a:moveTo>
                  <a:cubicBezTo>
                    <a:pt x="16" y="0"/>
                    <a:pt x="14" y="1"/>
                    <a:pt x="13" y="1"/>
                  </a:cubicBezTo>
                  <a:cubicBezTo>
                    <a:pt x="5" y="3"/>
                    <a:pt x="0" y="11"/>
                    <a:pt x="2" y="20"/>
                  </a:cubicBezTo>
                  <a:cubicBezTo>
                    <a:pt x="4" y="27"/>
                    <a:pt x="10" y="31"/>
                    <a:pt x="17" y="31"/>
                  </a:cubicBezTo>
                  <a:cubicBezTo>
                    <a:pt x="18" y="31"/>
                    <a:pt x="20" y="31"/>
                    <a:pt x="21" y="31"/>
                  </a:cubicBezTo>
                  <a:cubicBezTo>
                    <a:pt x="29" y="29"/>
                    <a:pt x="34" y="20"/>
                    <a:pt x="32" y="12"/>
                  </a:cubicBezTo>
                  <a:cubicBezTo>
                    <a:pt x="30" y="5"/>
                    <a:pt x="24" y="0"/>
                    <a:pt x="17" y="0"/>
                  </a:cubicBezTo>
                </a:path>
              </a:pathLst>
            </a:custGeom>
            <a:solidFill>
              <a:srgbClr val="7AB6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842" name="Google Shape;5842;p17"/>
            <p:cNvSpPr/>
            <p:nvPr/>
          </p:nvSpPr>
          <p:spPr>
            <a:xfrm>
              <a:off x="6191250" y="6505576"/>
              <a:ext cx="382588" cy="255588"/>
            </a:xfrm>
            <a:custGeom>
              <a:rect b="b" l="l" r="r" t="t"/>
              <a:pathLst>
                <a:path extrusionOk="0" h="58" w="92">
                  <a:moveTo>
                    <a:pt x="90" y="58"/>
                  </a:moveTo>
                  <a:cubicBezTo>
                    <a:pt x="91" y="54"/>
                    <a:pt x="92" y="50"/>
                    <a:pt x="92" y="45"/>
                  </a:cubicBezTo>
                  <a:cubicBezTo>
                    <a:pt x="92" y="20"/>
                    <a:pt x="71" y="0"/>
                    <a:pt x="46" y="0"/>
                  </a:cubicBezTo>
                  <a:cubicBezTo>
                    <a:pt x="21" y="0"/>
                    <a:pt x="0" y="20"/>
                    <a:pt x="0" y="45"/>
                  </a:cubicBezTo>
                  <a:cubicBezTo>
                    <a:pt x="0" y="50"/>
                    <a:pt x="1" y="54"/>
                    <a:pt x="2" y="58"/>
                  </a:cubicBezTo>
                  <a:lnTo>
                    <a:pt x="90" y="58"/>
                  </a:lnTo>
                  <a:close/>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843" name="Google Shape;5843;p17"/>
            <p:cNvSpPr/>
            <p:nvPr/>
          </p:nvSpPr>
          <p:spPr>
            <a:xfrm>
              <a:off x="6678613" y="6505576"/>
              <a:ext cx="384175" cy="255588"/>
            </a:xfrm>
            <a:custGeom>
              <a:rect b="b" l="l" r="r" t="t"/>
              <a:pathLst>
                <a:path extrusionOk="0" h="58" w="92">
                  <a:moveTo>
                    <a:pt x="90" y="58"/>
                  </a:moveTo>
                  <a:cubicBezTo>
                    <a:pt x="91" y="54"/>
                    <a:pt x="92" y="50"/>
                    <a:pt x="92" y="45"/>
                  </a:cubicBezTo>
                  <a:cubicBezTo>
                    <a:pt x="92" y="20"/>
                    <a:pt x="71" y="0"/>
                    <a:pt x="46" y="0"/>
                  </a:cubicBezTo>
                  <a:cubicBezTo>
                    <a:pt x="21" y="0"/>
                    <a:pt x="0" y="20"/>
                    <a:pt x="0" y="45"/>
                  </a:cubicBezTo>
                  <a:cubicBezTo>
                    <a:pt x="0" y="50"/>
                    <a:pt x="1" y="54"/>
                    <a:pt x="2" y="58"/>
                  </a:cubicBezTo>
                  <a:cubicBezTo>
                    <a:pt x="90" y="58"/>
                    <a:pt x="90" y="58"/>
                    <a:pt x="90" y="58"/>
                  </a:cubicBezTo>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844" name="Google Shape;5844;p17"/>
            <p:cNvSpPr/>
            <p:nvPr/>
          </p:nvSpPr>
          <p:spPr>
            <a:xfrm>
              <a:off x="6373813" y="6245226"/>
              <a:ext cx="504825" cy="515938"/>
            </a:xfrm>
            <a:custGeom>
              <a:rect b="b" l="l" r="r" t="t"/>
              <a:pathLst>
                <a:path extrusionOk="0" h="117" w="121">
                  <a:moveTo>
                    <a:pt x="39" y="117"/>
                  </a:moveTo>
                  <a:cubicBezTo>
                    <a:pt x="82" y="117"/>
                    <a:pt x="82" y="117"/>
                    <a:pt x="82" y="117"/>
                  </a:cubicBezTo>
                  <a:cubicBezTo>
                    <a:pt x="105" y="108"/>
                    <a:pt x="121" y="86"/>
                    <a:pt x="121" y="61"/>
                  </a:cubicBezTo>
                  <a:cubicBezTo>
                    <a:pt x="121" y="27"/>
                    <a:pt x="94" y="0"/>
                    <a:pt x="60" y="0"/>
                  </a:cubicBezTo>
                  <a:cubicBezTo>
                    <a:pt x="27" y="0"/>
                    <a:pt x="0" y="27"/>
                    <a:pt x="0" y="61"/>
                  </a:cubicBezTo>
                  <a:cubicBezTo>
                    <a:pt x="0" y="86"/>
                    <a:pt x="16" y="108"/>
                    <a:pt x="39" y="117"/>
                  </a:cubicBezTo>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845" name="Google Shape;5845;p17"/>
            <p:cNvSpPr/>
            <p:nvPr/>
          </p:nvSpPr>
          <p:spPr>
            <a:xfrm>
              <a:off x="6245226" y="6642101"/>
              <a:ext cx="107950" cy="111125"/>
            </a:xfrm>
            <a:prstGeom prst="ellipse">
              <a:avLst/>
            </a:pr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846" name="Google Shape;5846;p17"/>
            <p:cNvSpPr/>
            <p:nvPr/>
          </p:nvSpPr>
          <p:spPr>
            <a:xfrm>
              <a:off x="6445251" y="6369051"/>
              <a:ext cx="104775" cy="109538"/>
            </a:xfrm>
            <a:prstGeom prst="ellipse">
              <a:avLst/>
            </a:pr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847" name="Google Shape;5847;p17"/>
            <p:cNvSpPr/>
            <p:nvPr/>
          </p:nvSpPr>
          <p:spPr>
            <a:xfrm>
              <a:off x="6596063" y="6284914"/>
              <a:ext cx="107950" cy="114300"/>
            </a:xfrm>
            <a:prstGeom prst="ellipse">
              <a:avLst/>
            </a:pr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848" name="Google Shape;5848;p17"/>
            <p:cNvSpPr/>
            <p:nvPr/>
          </p:nvSpPr>
          <p:spPr>
            <a:xfrm>
              <a:off x="6562726" y="6461126"/>
              <a:ext cx="111125" cy="119063"/>
            </a:xfrm>
            <a:custGeom>
              <a:rect b="b" l="l" r="r" t="t"/>
              <a:pathLst>
                <a:path extrusionOk="0" h="27" w="27">
                  <a:moveTo>
                    <a:pt x="26" y="14"/>
                  </a:moveTo>
                  <a:cubicBezTo>
                    <a:pt x="26" y="21"/>
                    <a:pt x="20" y="27"/>
                    <a:pt x="13" y="26"/>
                  </a:cubicBezTo>
                  <a:cubicBezTo>
                    <a:pt x="6" y="26"/>
                    <a:pt x="0" y="20"/>
                    <a:pt x="1" y="13"/>
                  </a:cubicBezTo>
                  <a:cubicBezTo>
                    <a:pt x="1" y="6"/>
                    <a:pt x="7" y="0"/>
                    <a:pt x="14" y="1"/>
                  </a:cubicBezTo>
                  <a:cubicBezTo>
                    <a:pt x="21" y="1"/>
                    <a:pt x="27" y="7"/>
                    <a:pt x="26" y="14"/>
                  </a:cubicBezTo>
                </a:path>
              </a:pathLst>
            </a:cu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849" name="Google Shape;5849;p17"/>
            <p:cNvSpPr/>
            <p:nvPr/>
          </p:nvSpPr>
          <p:spPr>
            <a:xfrm>
              <a:off x="6383338" y="6545264"/>
              <a:ext cx="107950" cy="111125"/>
            </a:xfrm>
            <a:prstGeom prst="ellipse">
              <a:avLst/>
            </a:pr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850" name="Google Shape;5850;p17"/>
            <p:cNvSpPr/>
            <p:nvPr/>
          </p:nvSpPr>
          <p:spPr>
            <a:xfrm>
              <a:off x="6365876" y="6731001"/>
              <a:ext cx="96838" cy="30163"/>
            </a:xfrm>
            <a:custGeom>
              <a:rect b="b" l="l" r="r" t="t"/>
              <a:pathLst>
                <a:path extrusionOk="0" h="7" w="23">
                  <a:moveTo>
                    <a:pt x="23" y="7"/>
                  </a:moveTo>
                  <a:cubicBezTo>
                    <a:pt x="20" y="3"/>
                    <a:pt x="16" y="0"/>
                    <a:pt x="11" y="0"/>
                  </a:cubicBezTo>
                  <a:cubicBezTo>
                    <a:pt x="6" y="0"/>
                    <a:pt x="2" y="3"/>
                    <a:pt x="0" y="7"/>
                  </a:cubicBezTo>
                  <a:lnTo>
                    <a:pt x="23" y="7"/>
                  </a:lnTo>
                  <a:close/>
                </a:path>
              </a:pathLst>
            </a:cu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851" name="Google Shape;5851;p17"/>
            <p:cNvSpPr/>
            <p:nvPr/>
          </p:nvSpPr>
          <p:spPr>
            <a:xfrm>
              <a:off x="6532563" y="6607176"/>
              <a:ext cx="107950" cy="114300"/>
            </a:xfrm>
            <a:prstGeom prst="ellipse">
              <a:avLst/>
            </a:pr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852" name="Google Shape;5852;p17"/>
            <p:cNvSpPr/>
            <p:nvPr/>
          </p:nvSpPr>
          <p:spPr>
            <a:xfrm>
              <a:off x="6716713" y="6616701"/>
              <a:ext cx="107950" cy="114300"/>
            </a:xfrm>
            <a:prstGeom prst="ellipse">
              <a:avLst/>
            </a:pr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853" name="Google Shape;5853;p17"/>
            <p:cNvSpPr/>
            <p:nvPr/>
          </p:nvSpPr>
          <p:spPr>
            <a:xfrm>
              <a:off x="6829426" y="6738939"/>
              <a:ext cx="82550" cy="22225"/>
            </a:xfrm>
            <a:custGeom>
              <a:rect b="b" l="l" r="r" t="t"/>
              <a:pathLst>
                <a:path extrusionOk="0" h="5" w="20">
                  <a:moveTo>
                    <a:pt x="20" y="5"/>
                  </a:moveTo>
                  <a:cubicBezTo>
                    <a:pt x="18" y="2"/>
                    <a:pt x="14" y="0"/>
                    <a:pt x="10" y="0"/>
                  </a:cubicBezTo>
                  <a:cubicBezTo>
                    <a:pt x="6" y="0"/>
                    <a:pt x="2" y="2"/>
                    <a:pt x="0" y="5"/>
                  </a:cubicBezTo>
                  <a:cubicBezTo>
                    <a:pt x="20" y="5"/>
                    <a:pt x="20" y="5"/>
                    <a:pt x="20" y="5"/>
                  </a:cubicBezTo>
                </a:path>
              </a:pathLst>
            </a:cu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854" name="Google Shape;5854;p17"/>
            <p:cNvSpPr/>
            <p:nvPr/>
          </p:nvSpPr>
          <p:spPr>
            <a:xfrm>
              <a:off x="6924676" y="6602414"/>
              <a:ext cx="104775" cy="111125"/>
            </a:xfrm>
            <a:prstGeom prst="ellipse">
              <a:avLst/>
            </a:pr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855" name="Google Shape;5855;p17"/>
            <p:cNvSpPr/>
            <p:nvPr/>
          </p:nvSpPr>
          <p:spPr>
            <a:xfrm>
              <a:off x="6719888" y="6408739"/>
              <a:ext cx="117475" cy="127000"/>
            </a:xfrm>
            <a:custGeom>
              <a:rect b="b" l="l" r="r" t="t"/>
              <a:pathLst>
                <a:path extrusionOk="0" h="29" w="28">
                  <a:moveTo>
                    <a:pt x="26" y="11"/>
                  </a:moveTo>
                  <a:cubicBezTo>
                    <a:pt x="28" y="18"/>
                    <a:pt x="24" y="25"/>
                    <a:pt x="17" y="27"/>
                  </a:cubicBezTo>
                  <a:cubicBezTo>
                    <a:pt x="10" y="29"/>
                    <a:pt x="3" y="24"/>
                    <a:pt x="2" y="18"/>
                  </a:cubicBezTo>
                  <a:cubicBezTo>
                    <a:pt x="0" y="11"/>
                    <a:pt x="4" y="4"/>
                    <a:pt x="11" y="2"/>
                  </a:cubicBezTo>
                  <a:cubicBezTo>
                    <a:pt x="18" y="0"/>
                    <a:pt x="25" y="4"/>
                    <a:pt x="26" y="11"/>
                  </a:cubicBezTo>
                </a:path>
              </a:pathLst>
            </a:cu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856" name="Google Shape;5856;p17"/>
            <p:cNvSpPr/>
            <p:nvPr/>
          </p:nvSpPr>
          <p:spPr>
            <a:xfrm>
              <a:off x="7062788" y="6691314"/>
              <a:ext cx="0" cy="12700"/>
            </a:xfrm>
            <a:custGeom>
              <a:rect b="b" l="l" r="r" t="t"/>
              <a:pathLst>
                <a:path extrusionOk="0" h="3" w="120000">
                  <a:moveTo>
                    <a:pt x="0" y="3"/>
                  </a:moveTo>
                  <a:cubicBezTo>
                    <a:pt x="0" y="3"/>
                    <a:pt x="0" y="3"/>
                    <a:pt x="0" y="3"/>
                  </a:cubicBez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0"/>
                  </a:moveTo>
                  <a:cubicBezTo>
                    <a:pt x="0" y="0"/>
                    <a:pt x="0" y="0"/>
                    <a:pt x="0" y="0"/>
                  </a:cubicBezTo>
                  <a:cubicBezTo>
                    <a:pt x="0" y="0"/>
                    <a:pt x="0" y="0"/>
                    <a:pt x="0" y="0"/>
                  </a:cubicBezTo>
                </a:path>
              </a:pathLst>
            </a:custGeom>
            <a:solidFill>
              <a:srgbClr val="D4F1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857" name="Google Shape;5857;p17"/>
            <p:cNvSpPr/>
            <p:nvPr/>
          </p:nvSpPr>
          <p:spPr>
            <a:xfrm>
              <a:off x="6716713" y="6505576"/>
              <a:ext cx="346075" cy="255588"/>
            </a:xfrm>
            <a:custGeom>
              <a:rect b="b" l="l" r="r" t="t"/>
              <a:pathLst>
                <a:path extrusionOk="0" h="58" w="83">
                  <a:moveTo>
                    <a:pt x="63" y="47"/>
                  </a:moveTo>
                  <a:cubicBezTo>
                    <a:pt x="56" y="47"/>
                    <a:pt x="50" y="42"/>
                    <a:pt x="50" y="34"/>
                  </a:cubicBezTo>
                  <a:cubicBezTo>
                    <a:pt x="50" y="27"/>
                    <a:pt x="56" y="22"/>
                    <a:pt x="63" y="22"/>
                  </a:cubicBezTo>
                  <a:cubicBezTo>
                    <a:pt x="70" y="22"/>
                    <a:pt x="75" y="27"/>
                    <a:pt x="75" y="34"/>
                  </a:cubicBezTo>
                  <a:cubicBezTo>
                    <a:pt x="75" y="42"/>
                    <a:pt x="70" y="47"/>
                    <a:pt x="63" y="47"/>
                  </a:cubicBezTo>
                  <a:moveTo>
                    <a:pt x="39" y="0"/>
                  </a:moveTo>
                  <a:cubicBezTo>
                    <a:pt x="39" y="0"/>
                    <a:pt x="39" y="1"/>
                    <a:pt x="39" y="2"/>
                  </a:cubicBezTo>
                  <a:cubicBezTo>
                    <a:pt x="39" y="16"/>
                    <a:pt x="34" y="28"/>
                    <a:pt x="26" y="39"/>
                  </a:cubicBezTo>
                  <a:cubicBezTo>
                    <a:pt x="26" y="45"/>
                    <a:pt x="20" y="51"/>
                    <a:pt x="13" y="51"/>
                  </a:cubicBezTo>
                  <a:cubicBezTo>
                    <a:pt x="13" y="51"/>
                    <a:pt x="13" y="51"/>
                    <a:pt x="13" y="51"/>
                  </a:cubicBezTo>
                  <a:cubicBezTo>
                    <a:pt x="9" y="54"/>
                    <a:pt x="5" y="56"/>
                    <a:pt x="0" y="58"/>
                  </a:cubicBezTo>
                  <a:cubicBezTo>
                    <a:pt x="27" y="58"/>
                    <a:pt x="27" y="58"/>
                    <a:pt x="27" y="58"/>
                  </a:cubicBezTo>
                  <a:cubicBezTo>
                    <a:pt x="29" y="55"/>
                    <a:pt x="33" y="53"/>
                    <a:pt x="37" y="53"/>
                  </a:cubicBezTo>
                  <a:cubicBezTo>
                    <a:pt x="41" y="53"/>
                    <a:pt x="45" y="55"/>
                    <a:pt x="47" y="58"/>
                  </a:cubicBezTo>
                  <a:cubicBezTo>
                    <a:pt x="81" y="58"/>
                    <a:pt x="81" y="58"/>
                    <a:pt x="81" y="58"/>
                  </a:cubicBezTo>
                  <a:cubicBezTo>
                    <a:pt x="82" y="54"/>
                    <a:pt x="83" y="50"/>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2"/>
                    <a:pt x="83" y="42"/>
                  </a:cubicBezTo>
                  <a:cubicBezTo>
                    <a:pt x="83" y="42"/>
                    <a:pt x="83" y="42"/>
                    <a:pt x="83" y="42"/>
                  </a:cubicBezTo>
                  <a:cubicBezTo>
                    <a:pt x="81" y="19"/>
                    <a:pt x="62" y="1"/>
                    <a:pt x="39" y="0"/>
                  </a:cubicBezTo>
                </a:path>
              </a:pathLst>
            </a:custGeom>
            <a:solidFill>
              <a:srgbClr val="8ECB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858" name="Google Shape;5858;p17"/>
            <p:cNvSpPr/>
            <p:nvPr/>
          </p:nvSpPr>
          <p:spPr>
            <a:xfrm>
              <a:off x="6645276" y="6245226"/>
              <a:ext cx="233363" cy="515938"/>
            </a:xfrm>
            <a:custGeom>
              <a:rect b="b" l="l" r="r" t="t"/>
              <a:pathLst>
                <a:path extrusionOk="0" h="117" w="56">
                  <a:moveTo>
                    <a:pt x="32" y="64"/>
                  </a:moveTo>
                  <a:cubicBezTo>
                    <a:pt x="26" y="64"/>
                    <a:pt x="21" y="60"/>
                    <a:pt x="20" y="55"/>
                  </a:cubicBezTo>
                  <a:cubicBezTo>
                    <a:pt x="18" y="48"/>
                    <a:pt x="22" y="41"/>
                    <a:pt x="29" y="39"/>
                  </a:cubicBezTo>
                  <a:cubicBezTo>
                    <a:pt x="30" y="39"/>
                    <a:pt x="31" y="39"/>
                    <a:pt x="32" y="39"/>
                  </a:cubicBezTo>
                  <a:cubicBezTo>
                    <a:pt x="38" y="39"/>
                    <a:pt x="43" y="42"/>
                    <a:pt x="44" y="48"/>
                  </a:cubicBezTo>
                  <a:cubicBezTo>
                    <a:pt x="46" y="55"/>
                    <a:pt x="42" y="62"/>
                    <a:pt x="35" y="64"/>
                  </a:cubicBezTo>
                  <a:cubicBezTo>
                    <a:pt x="34" y="64"/>
                    <a:pt x="33" y="64"/>
                    <a:pt x="32" y="64"/>
                  </a:cubicBezTo>
                  <a:moveTo>
                    <a:pt x="0" y="0"/>
                  </a:moveTo>
                  <a:cubicBezTo>
                    <a:pt x="0" y="9"/>
                    <a:pt x="0" y="9"/>
                    <a:pt x="0" y="9"/>
                  </a:cubicBezTo>
                  <a:cubicBezTo>
                    <a:pt x="0" y="9"/>
                    <a:pt x="1" y="9"/>
                    <a:pt x="1" y="9"/>
                  </a:cubicBezTo>
                  <a:cubicBezTo>
                    <a:pt x="8" y="9"/>
                    <a:pt x="14" y="15"/>
                    <a:pt x="14" y="22"/>
                  </a:cubicBezTo>
                  <a:cubicBezTo>
                    <a:pt x="14" y="29"/>
                    <a:pt x="8" y="35"/>
                    <a:pt x="1" y="35"/>
                  </a:cubicBezTo>
                  <a:cubicBezTo>
                    <a:pt x="1" y="35"/>
                    <a:pt x="0" y="35"/>
                    <a:pt x="0" y="35"/>
                  </a:cubicBezTo>
                  <a:cubicBezTo>
                    <a:pt x="0" y="51"/>
                    <a:pt x="0" y="51"/>
                    <a:pt x="0" y="51"/>
                  </a:cubicBezTo>
                  <a:cubicBezTo>
                    <a:pt x="4" y="53"/>
                    <a:pt x="7" y="58"/>
                    <a:pt x="6" y="63"/>
                  </a:cubicBezTo>
                  <a:cubicBezTo>
                    <a:pt x="6" y="68"/>
                    <a:pt x="4" y="71"/>
                    <a:pt x="0" y="74"/>
                  </a:cubicBezTo>
                  <a:cubicBezTo>
                    <a:pt x="0" y="117"/>
                    <a:pt x="0" y="117"/>
                    <a:pt x="0" y="117"/>
                  </a:cubicBezTo>
                  <a:cubicBezTo>
                    <a:pt x="17" y="117"/>
                    <a:pt x="17" y="117"/>
                    <a:pt x="17" y="117"/>
                  </a:cubicBezTo>
                  <a:cubicBezTo>
                    <a:pt x="22" y="115"/>
                    <a:pt x="26" y="113"/>
                    <a:pt x="30" y="110"/>
                  </a:cubicBezTo>
                  <a:cubicBezTo>
                    <a:pt x="23" y="110"/>
                    <a:pt x="17" y="104"/>
                    <a:pt x="17" y="97"/>
                  </a:cubicBezTo>
                  <a:cubicBezTo>
                    <a:pt x="17" y="90"/>
                    <a:pt x="23" y="84"/>
                    <a:pt x="30" y="84"/>
                  </a:cubicBezTo>
                  <a:cubicBezTo>
                    <a:pt x="37" y="84"/>
                    <a:pt x="43" y="90"/>
                    <a:pt x="43" y="97"/>
                  </a:cubicBezTo>
                  <a:cubicBezTo>
                    <a:pt x="43" y="97"/>
                    <a:pt x="43" y="97"/>
                    <a:pt x="43" y="98"/>
                  </a:cubicBezTo>
                  <a:cubicBezTo>
                    <a:pt x="51" y="87"/>
                    <a:pt x="56" y="75"/>
                    <a:pt x="56" y="61"/>
                  </a:cubicBezTo>
                  <a:cubicBezTo>
                    <a:pt x="56" y="60"/>
                    <a:pt x="56" y="59"/>
                    <a:pt x="56" y="59"/>
                  </a:cubicBezTo>
                  <a:cubicBezTo>
                    <a:pt x="56" y="59"/>
                    <a:pt x="56" y="59"/>
                    <a:pt x="56" y="59"/>
                  </a:cubicBezTo>
                  <a:cubicBezTo>
                    <a:pt x="55" y="28"/>
                    <a:pt x="31" y="3"/>
                    <a:pt x="0" y="0"/>
                  </a:cubicBezTo>
                </a:path>
              </a:pathLst>
            </a:custGeom>
            <a:solidFill>
              <a:srgbClr val="8ECB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859" name="Google Shape;5859;p17"/>
            <p:cNvSpPr/>
            <p:nvPr/>
          </p:nvSpPr>
          <p:spPr>
            <a:xfrm>
              <a:off x="6645276" y="6284914"/>
              <a:ext cx="58738" cy="114300"/>
            </a:xfrm>
            <a:custGeom>
              <a:rect b="b" l="l" r="r" t="t"/>
              <a:pathLst>
                <a:path extrusionOk="0" h="26" w="14">
                  <a:moveTo>
                    <a:pt x="1" y="0"/>
                  </a:moveTo>
                  <a:cubicBezTo>
                    <a:pt x="1" y="0"/>
                    <a:pt x="0" y="0"/>
                    <a:pt x="0" y="0"/>
                  </a:cubicBezTo>
                  <a:cubicBezTo>
                    <a:pt x="0" y="26"/>
                    <a:pt x="0" y="26"/>
                    <a:pt x="0" y="26"/>
                  </a:cubicBezTo>
                  <a:cubicBezTo>
                    <a:pt x="0" y="26"/>
                    <a:pt x="1" y="26"/>
                    <a:pt x="1" y="26"/>
                  </a:cubicBezTo>
                  <a:cubicBezTo>
                    <a:pt x="8" y="26"/>
                    <a:pt x="14" y="20"/>
                    <a:pt x="14" y="13"/>
                  </a:cubicBezTo>
                  <a:cubicBezTo>
                    <a:pt x="14" y="6"/>
                    <a:pt x="8" y="0"/>
                    <a:pt x="1" y="0"/>
                  </a:cubicBezTo>
                </a:path>
              </a:pathLst>
            </a:custGeom>
            <a:solidFill>
              <a:srgbClr val="7AB6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860" name="Google Shape;5860;p17"/>
            <p:cNvSpPr/>
            <p:nvPr/>
          </p:nvSpPr>
          <p:spPr>
            <a:xfrm>
              <a:off x="6645276" y="6470651"/>
              <a:ext cx="28575" cy="101600"/>
            </a:xfrm>
            <a:custGeom>
              <a:rect b="b" l="l" r="r" t="t"/>
              <a:pathLst>
                <a:path extrusionOk="0" h="23" w="7">
                  <a:moveTo>
                    <a:pt x="0" y="0"/>
                  </a:moveTo>
                  <a:cubicBezTo>
                    <a:pt x="0" y="23"/>
                    <a:pt x="0" y="23"/>
                    <a:pt x="0" y="23"/>
                  </a:cubicBezTo>
                  <a:cubicBezTo>
                    <a:pt x="4" y="20"/>
                    <a:pt x="6" y="17"/>
                    <a:pt x="6" y="12"/>
                  </a:cubicBezTo>
                  <a:cubicBezTo>
                    <a:pt x="7" y="7"/>
                    <a:pt x="4" y="2"/>
                    <a:pt x="0" y="0"/>
                  </a:cubicBezTo>
                </a:path>
              </a:pathLst>
            </a:custGeom>
            <a:solidFill>
              <a:srgbClr val="7AB6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861" name="Google Shape;5861;p17"/>
            <p:cNvSpPr/>
            <p:nvPr/>
          </p:nvSpPr>
          <p:spPr>
            <a:xfrm>
              <a:off x="6716713" y="6616701"/>
              <a:ext cx="107950" cy="114300"/>
            </a:xfrm>
            <a:custGeom>
              <a:rect b="b" l="l" r="r" t="t"/>
              <a:pathLst>
                <a:path extrusionOk="0" h="26" w="26">
                  <a:moveTo>
                    <a:pt x="13" y="0"/>
                  </a:moveTo>
                  <a:cubicBezTo>
                    <a:pt x="6" y="0"/>
                    <a:pt x="0" y="6"/>
                    <a:pt x="0" y="13"/>
                  </a:cubicBezTo>
                  <a:cubicBezTo>
                    <a:pt x="0" y="20"/>
                    <a:pt x="6" y="26"/>
                    <a:pt x="13" y="26"/>
                  </a:cubicBezTo>
                  <a:cubicBezTo>
                    <a:pt x="13" y="26"/>
                    <a:pt x="13" y="26"/>
                    <a:pt x="13" y="26"/>
                  </a:cubicBezTo>
                  <a:cubicBezTo>
                    <a:pt x="20" y="26"/>
                    <a:pt x="26" y="20"/>
                    <a:pt x="26" y="14"/>
                  </a:cubicBezTo>
                  <a:cubicBezTo>
                    <a:pt x="26" y="13"/>
                    <a:pt x="26" y="13"/>
                    <a:pt x="26" y="13"/>
                  </a:cubicBezTo>
                  <a:cubicBezTo>
                    <a:pt x="26" y="6"/>
                    <a:pt x="20" y="0"/>
                    <a:pt x="13" y="0"/>
                  </a:cubicBezTo>
                </a:path>
              </a:pathLst>
            </a:custGeom>
            <a:solidFill>
              <a:srgbClr val="7AB6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862" name="Google Shape;5862;p17"/>
            <p:cNvSpPr/>
            <p:nvPr/>
          </p:nvSpPr>
          <p:spPr>
            <a:xfrm>
              <a:off x="6829426" y="6738939"/>
              <a:ext cx="82550" cy="22225"/>
            </a:xfrm>
            <a:custGeom>
              <a:rect b="b" l="l" r="r" t="t"/>
              <a:pathLst>
                <a:path extrusionOk="0" h="5" w="20">
                  <a:moveTo>
                    <a:pt x="10" y="0"/>
                  </a:moveTo>
                  <a:cubicBezTo>
                    <a:pt x="6" y="0"/>
                    <a:pt x="2" y="2"/>
                    <a:pt x="0" y="5"/>
                  </a:cubicBezTo>
                  <a:cubicBezTo>
                    <a:pt x="20" y="5"/>
                    <a:pt x="20" y="5"/>
                    <a:pt x="20" y="5"/>
                  </a:cubicBezTo>
                  <a:cubicBezTo>
                    <a:pt x="18" y="2"/>
                    <a:pt x="14" y="0"/>
                    <a:pt x="10" y="0"/>
                  </a:cubicBezTo>
                </a:path>
              </a:pathLst>
            </a:custGeom>
            <a:solidFill>
              <a:srgbClr val="7AB6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863" name="Google Shape;5863;p17"/>
            <p:cNvSpPr/>
            <p:nvPr/>
          </p:nvSpPr>
          <p:spPr>
            <a:xfrm>
              <a:off x="6924676" y="6602414"/>
              <a:ext cx="104775" cy="111125"/>
            </a:xfrm>
            <a:prstGeom prst="ellipse">
              <a:avLst/>
            </a:prstGeom>
            <a:solidFill>
              <a:srgbClr val="7AB6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864" name="Google Shape;5864;p17"/>
            <p:cNvSpPr/>
            <p:nvPr/>
          </p:nvSpPr>
          <p:spPr>
            <a:xfrm>
              <a:off x="6719888" y="6416676"/>
              <a:ext cx="117475" cy="111125"/>
            </a:xfrm>
            <a:custGeom>
              <a:rect b="b" l="l" r="r" t="t"/>
              <a:pathLst>
                <a:path extrusionOk="0" h="25" w="28">
                  <a:moveTo>
                    <a:pt x="14" y="0"/>
                  </a:moveTo>
                  <a:cubicBezTo>
                    <a:pt x="13" y="0"/>
                    <a:pt x="12" y="0"/>
                    <a:pt x="11" y="0"/>
                  </a:cubicBezTo>
                  <a:cubicBezTo>
                    <a:pt x="4" y="2"/>
                    <a:pt x="0" y="9"/>
                    <a:pt x="2" y="16"/>
                  </a:cubicBezTo>
                  <a:cubicBezTo>
                    <a:pt x="3" y="21"/>
                    <a:pt x="8" y="25"/>
                    <a:pt x="14" y="25"/>
                  </a:cubicBezTo>
                  <a:cubicBezTo>
                    <a:pt x="15" y="25"/>
                    <a:pt x="16" y="25"/>
                    <a:pt x="17" y="25"/>
                  </a:cubicBezTo>
                  <a:cubicBezTo>
                    <a:pt x="24" y="23"/>
                    <a:pt x="28" y="16"/>
                    <a:pt x="26" y="9"/>
                  </a:cubicBezTo>
                  <a:cubicBezTo>
                    <a:pt x="25" y="3"/>
                    <a:pt x="20" y="0"/>
                    <a:pt x="14" y="0"/>
                  </a:cubicBezTo>
                </a:path>
              </a:pathLst>
            </a:custGeom>
            <a:solidFill>
              <a:srgbClr val="7AB6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865" name="Google Shape;5865;p17"/>
            <p:cNvSpPr/>
            <p:nvPr/>
          </p:nvSpPr>
          <p:spPr>
            <a:xfrm>
              <a:off x="350838" y="6319839"/>
              <a:ext cx="1154113" cy="463550"/>
            </a:xfrm>
            <a:custGeom>
              <a:rect b="b" l="l" r="r" t="t"/>
              <a:pathLst>
                <a:path extrusionOk="0" h="105" w="277">
                  <a:moveTo>
                    <a:pt x="0" y="105"/>
                  </a:moveTo>
                  <a:cubicBezTo>
                    <a:pt x="277" y="105"/>
                    <a:pt x="277" y="105"/>
                    <a:pt x="277" y="105"/>
                  </a:cubicBezTo>
                  <a:cubicBezTo>
                    <a:pt x="277" y="102"/>
                    <a:pt x="276" y="99"/>
                    <a:pt x="275" y="96"/>
                  </a:cubicBezTo>
                  <a:cubicBezTo>
                    <a:pt x="274" y="92"/>
                    <a:pt x="272" y="88"/>
                    <a:pt x="270" y="84"/>
                  </a:cubicBezTo>
                  <a:cubicBezTo>
                    <a:pt x="266" y="77"/>
                    <a:pt x="260" y="71"/>
                    <a:pt x="252" y="66"/>
                  </a:cubicBezTo>
                  <a:cubicBezTo>
                    <a:pt x="252" y="66"/>
                    <a:pt x="252" y="66"/>
                    <a:pt x="252" y="66"/>
                  </a:cubicBezTo>
                  <a:cubicBezTo>
                    <a:pt x="244" y="61"/>
                    <a:pt x="236" y="59"/>
                    <a:pt x="227" y="59"/>
                  </a:cubicBezTo>
                  <a:cubicBezTo>
                    <a:pt x="224" y="59"/>
                    <a:pt x="222" y="60"/>
                    <a:pt x="219" y="60"/>
                  </a:cubicBezTo>
                  <a:cubicBezTo>
                    <a:pt x="219" y="59"/>
                    <a:pt x="219" y="58"/>
                    <a:pt x="219" y="56"/>
                  </a:cubicBezTo>
                  <a:cubicBezTo>
                    <a:pt x="219" y="31"/>
                    <a:pt x="198" y="9"/>
                    <a:pt x="172" y="9"/>
                  </a:cubicBezTo>
                  <a:cubicBezTo>
                    <a:pt x="163" y="9"/>
                    <a:pt x="154" y="12"/>
                    <a:pt x="146" y="18"/>
                  </a:cubicBezTo>
                  <a:cubicBezTo>
                    <a:pt x="141" y="7"/>
                    <a:pt x="132" y="0"/>
                    <a:pt x="117" y="0"/>
                  </a:cubicBezTo>
                  <a:cubicBezTo>
                    <a:pt x="97" y="0"/>
                    <a:pt x="86" y="13"/>
                    <a:pt x="84" y="28"/>
                  </a:cubicBezTo>
                  <a:cubicBezTo>
                    <a:pt x="80" y="27"/>
                    <a:pt x="76" y="26"/>
                    <a:pt x="72" y="26"/>
                  </a:cubicBezTo>
                  <a:cubicBezTo>
                    <a:pt x="54" y="26"/>
                    <a:pt x="39" y="41"/>
                    <a:pt x="39" y="59"/>
                  </a:cubicBezTo>
                  <a:cubicBezTo>
                    <a:pt x="39" y="62"/>
                    <a:pt x="40" y="65"/>
                    <a:pt x="41" y="68"/>
                  </a:cubicBezTo>
                  <a:cubicBezTo>
                    <a:pt x="40" y="67"/>
                    <a:pt x="40" y="67"/>
                    <a:pt x="40" y="67"/>
                  </a:cubicBezTo>
                  <a:cubicBezTo>
                    <a:pt x="19" y="67"/>
                    <a:pt x="1" y="84"/>
                    <a:pt x="0" y="105"/>
                  </a:cubicBezTo>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866" name="Google Shape;5866;p17"/>
            <p:cNvSpPr/>
            <p:nvPr/>
          </p:nvSpPr>
          <p:spPr>
            <a:xfrm>
              <a:off x="958850" y="6359526"/>
              <a:ext cx="304800" cy="207963"/>
            </a:xfrm>
            <a:custGeom>
              <a:rect b="b" l="l" r="r" t="t"/>
              <a:pathLst>
                <a:path extrusionOk="0" h="47" w="73">
                  <a:moveTo>
                    <a:pt x="0" y="8"/>
                  </a:moveTo>
                  <a:cubicBezTo>
                    <a:pt x="0" y="8"/>
                    <a:pt x="0" y="8"/>
                    <a:pt x="0" y="8"/>
                  </a:cubicBezTo>
                  <a:cubicBezTo>
                    <a:pt x="0" y="8"/>
                    <a:pt x="0" y="8"/>
                    <a:pt x="0" y="8"/>
                  </a:cubicBezTo>
                  <a:moveTo>
                    <a:pt x="26" y="0"/>
                  </a:moveTo>
                  <a:cubicBezTo>
                    <a:pt x="17" y="0"/>
                    <a:pt x="8" y="3"/>
                    <a:pt x="0" y="9"/>
                  </a:cubicBezTo>
                  <a:cubicBezTo>
                    <a:pt x="0" y="8"/>
                    <a:pt x="0" y="8"/>
                    <a:pt x="0" y="8"/>
                  </a:cubicBezTo>
                  <a:cubicBezTo>
                    <a:pt x="0" y="8"/>
                    <a:pt x="0" y="8"/>
                    <a:pt x="0" y="9"/>
                  </a:cubicBezTo>
                  <a:cubicBezTo>
                    <a:pt x="8" y="3"/>
                    <a:pt x="17" y="0"/>
                    <a:pt x="26" y="0"/>
                  </a:cubicBezTo>
                  <a:cubicBezTo>
                    <a:pt x="52" y="0"/>
                    <a:pt x="73" y="22"/>
                    <a:pt x="73" y="47"/>
                  </a:cubicBezTo>
                  <a:cubicBezTo>
                    <a:pt x="73" y="47"/>
                    <a:pt x="73" y="47"/>
                    <a:pt x="73" y="47"/>
                  </a:cubicBezTo>
                  <a:cubicBezTo>
                    <a:pt x="73" y="22"/>
                    <a:pt x="52" y="0"/>
                    <a:pt x="26" y="0"/>
                  </a:cubicBezTo>
                </a:path>
              </a:pathLst>
            </a:custGeom>
            <a:solidFill>
              <a:srgbClr val="D4F1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867" name="Google Shape;5867;p17"/>
            <p:cNvSpPr/>
            <p:nvPr/>
          </p:nvSpPr>
          <p:spPr>
            <a:xfrm>
              <a:off x="930275" y="6354764"/>
              <a:ext cx="369888" cy="428625"/>
            </a:xfrm>
            <a:custGeom>
              <a:rect b="b" l="l" r="r" t="t"/>
              <a:pathLst>
                <a:path extrusionOk="0" h="97" w="89">
                  <a:moveTo>
                    <a:pt x="0" y="0"/>
                  </a:moveTo>
                  <a:cubicBezTo>
                    <a:pt x="0" y="97"/>
                    <a:pt x="0" y="97"/>
                    <a:pt x="0" y="97"/>
                  </a:cubicBezTo>
                  <a:cubicBezTo>
                    <a:pt x="88" y="97"/>
                    <a:pt x="88" y="97"/>
                    <a:pt x="88" y="97"/>
                  </a:cubicBezTo>
                  <a:cubicBezTo>
                    <a:pt x="89" y="51"/>
                    <a:pt x="89" y="51"/>
                    <a:pt x="89" y="51"/>
                  </a:cubicBezTo>
                  <a:cubicBezTo>
                    <a:pt x="89" y="51"/>
                    <a:pt x="88" y="51"/>
                    <a:pt x="88" y="51"/>
                  </a:cubicBezTo>
                  <a:cubicBezTo>
                    <a:pt x="85" y="51"/>
                    <a:pt x="83" y="52"/>
                    <a:pt x="80" y="52"/>
                  </a:cubicBezTo>
                  <a:cubicBezTo>
                    <a:pt x="80" y="52"/>
                    <a:pt x="80" y="52"/>
                    <a:pt x="80" y="52"/>
                  </a:cubicBezTo>
                  <a:cubicBezTo>
                    <a:pt x="80" y="52"/>
                    <a:pt x="80" y="52"/>
                    <a:pt x="80" y="52"/>
                  </a:cubicBezTo>
                  <a:cubicBezTo>
                    <a:pt x="80" y="51"/>
                    <a:pt x="80" y="50"/>
                    <a:pt x="80" y="48"/>
                  </a:cubicBezTo>
                  <a:cubicBezTo>
                    <a:pt x="80" y="23"/>
                    <a:pt x="59" y="1"/>
                    <a:pt x="33" y="1"/>
                  </a:cubicBezTo>
                  <a:cubicBezTo>
                    <a:pt x="24" y="1"/>
                    <a:pt x="15" y="4"/>
                    <a:pt x="7" y="10"/>
                  </a:cubicBezTo>
                  <a:cubicBezTo>
                    <a:pt x="7" y="9"/>
                    <a:pt x="7" y="9"/>
                    <a:pt x="7" y="9"/>
                  </a:cubicBezTo>
                  <a:cubicBezTo>
                    <a:pt x="7" y="9"/>
                    <a:pt x="7" y="9"/>
                    <a:pt x="7" y="9"/>
                  </a:cubicBezTo>
                  <a:cubicBezTo>
                    <a:pt x="7" y="9"/>
                    <a:pt x="7" y="9"/>
                    <a:pt x="7" y="9"/>
                  </a:cubicBezTo>
                  <a:cubicBezTo>
                    <a:pt x="6" y="6"/>
                    <a:pt x="3" y="3"/>
                    <a:pt x="0" y="0"/>
                  </a:cubicBezTo>
                </a:path>
              </a:pathLst>
            </a:custGeom>
            <a:solidFill>
              <a:srgbClr val="8ECB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868" name="Google Shape;5868;p17"/>
            <p:cNvSpPr/>
            <p:nvPr/>
          </p:nvSpPr>
          <p:spPr>
            <a:xfrm>
              <a:off x="1492250" y="6726239"/>
              <a:ext cx="12700" cy="57150"/>
            </a:xfrm>
            <a:custGeom>
              <a:rect b="b" l="l" r="r" t="t"/>
              <a:pathLst>
                <a:path extrusionOk="0" h="13" w="3">
                  <a:moveTo>
                    <a:pt x="0" y="0"/>
                  </a:moveTo>
                  <a:cubicBezTo>
                    <a:pt x="0" y="13"/>
                    <a:pt x="0" y="13"/>
                    <a:pt x="0" y="13"/>
                  </a:cubicBezTo>
                  <a:cubicBezTo>
                    <a:pt x="3" y="13"/>
                    <a:pt x="3" y="13"/>
                    <a:pt x="3" y="13"/>
                  </a:cubicBezTo>
                  <a:cubicBezTo>
                    <a:pt x="3" y="10"/>
                    <a:pt x="2" y="7"/>
                    <a:pt x="1" y="4"/>
                  </a:cubicBezTo>
                  <a:cubicBezTo>
                    <a:pt x="1" y="3"/>
                    <a:pt x="0" y="1"/>
                    <a:pt x="0" y="0"/>
                  </a:cubicBezTo>
                </a:path>
              </a:pathLst>
            </a:custGeom>
            <a:solidFill>
              <a:srgbClr val="8ECB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869" name="Google Shape;5869;p17"/>
            <p:cNvSpPr/>
            <p:nvPr/>
          </p:nvSpPr>
          <p:spPr>
            <a:xfrm>
              <a:off x="5507038" y="6792914"/>
              <a:ext cx="100013" cy="30163"/>
            </a:xfrm>
            <a:custGeom>
              <a:rect b="b" l="l" r="r" t="t"/>
              <a:pathLst>
                <a:path extrusionOk="0" h="19" w="63">
                  <a:moveTo>
                    <a:pt x="0" y="0"/>
                  </a:moveTo>
                  <a:lnTo>
                    <a:pt x="0" y="0"/>
                  </a:lnTo>
                  <a:lnTo>
                    <a:pt x="63" y="19"/>
                  </a:lnTo>
                  <a:lnTo>
                    <a:pt x="0" y="0"/>
                  </a:ln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870" name="Google Shape;5870;p17"/>
            <p:cNvSpPr/>
            <p:nvPr/>
          </p:nvSpPr>
          <p:spPr>
            <a:xfrm>
              <a:off x="5507038" y="6792914"/>
              <a:ext cx="100013" cy="30163"/>
            </a:xfrm>
            <a:custGeom>
              <a:rect b="b" l="l" r="r" t="t"/>
              <a:pathLst>
                <a:path extrusionOk="0" h="19" w="63">
                  <a:moveTo>
                    <a:pt x="0" y="0"/>
                  </a:moveTo>
                  <a:lnTo>
                    <a:pt x="0" y="0"/>
                  </a:lnTo>
                  <a:lnTo>
                    <a:pt x="63" y="19"/>
                  </a:lnTo>
                  <a:lnTo>
                    <a:pt x="0"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871" name="Google Shape;5871;p17"/>
            <p:cNvSpPr/>
            <p:nvPr/>
          </p:nvSpPr>
          <p:spPr>
            <a:xfrm>
              <a:off x="4386263" y="6196014"/>
              <a:ext cx="228600" cy="658813"/>
            </a:xfrm>
            <a:custGeom>
              <a:rect b="b" l="l" r="r" t="t"/>
              <a:pathLst>
                <a:path extrusionOk="0" h="149" w="55">
                  <a:moveTo>
                    <a:pt x="5" y="149"/>
                  </a:moveTo>
                  <a:cubicBezTo>
                    <a:pt x="5" y="149"/>
                    <a:pt x="5" y="148"/>
                    <a:pt x="5" y="147"/>
                  </a:cubicBezTo>
                  <a:cubicBezTo>
                    <a:pt x="5" y="146"/>
                    <a:pt x="4" y="144"/>
                    <a:pt x="4" y="141"/>
                  </a:cubicBezTo>
                  <a:cubicBezTo>
                    <a:pt x="3" y="137"/>
                    <a:pt x="2" y="130"/>
                    <a:pt x="1" y="122"/>
                  </a:cubicBezTo>
                  <a:cubicBezTo>
                    <a:pt x="1" y="114"/>
                    <a:pt x="0" y="105"/>
                    <a:pt x="1" y="95"/>
                  </a:cubicBezTo>
                  <a:cubicBezTo>
                    <a:pt x="1" y="85"/>
                    <a:pt x="3" y="74"/>
                    <a:pt x="5" y="64"/>
                  </a:cubicBezTo>
                  <a:cubicBezTo>
                    <a:pt x="7" y="59"/>
                    <a:pt x="9" y="54"/>
                    <a:pt x="11" y="49"/>
                  </a:cubicBezTo>
                  <a:cubicBezTo>
                    <a:pt x="12" y="47"/>
                    <a:pt x="13" y="44"/>
                    <a:pt x="14" y="42"/>
                  </a:cubicBezTo>
                  <a:cubicBezTo>
                    <a:pt x="15" y="40"/>
                    <a:pt x="16" y="38"/>
                    <a:pt x="17" y="35"/>
                  </a:cubicBezTo>
                  <a:cubicBezTo>
                    <a:pt x="20" y="31"/>
                    <a:pt x="23" y="27"/>
                    <a:pt x="26" y="24"/>
                  </a:cubicBezTo>
                  <a:cubicBezTo>
                    <a:pt x="29" y="20"/>
                    <a:pt x="31" y="17"/>
                    <a:pt x="34" y="15"/>
                  </a:cubicBezTo>
                  <a:cubicBezTo>
                    <a:pt x="37" y="12"/>
                    <a:pt x="40" y="10"/>
                    <a:pt x="42" y="8"/>
                  </a:cubicBezTo>
                  <a:cubicBezTo>
                    <a:pt x="45" y="6"/>
                    <a:pt x="47" y="5"/>
                    <a:pt x="49" y="4"/>
                  </a:cubicBezTo>
                  <a:cubicBezTo>
                    <a:pt x="53" y="1"/>
                    <a:pt x="55" y="0"/>
                    <a:pt x="55" y="0"/>
                  </a:cubicBezTo>
                  <a:cubicBezTo>
                    <a:pt x="55" y="0"/>
                    <a:pt x="53" y="2"/>
                    <a:pt x="50" y="4"/>
                  </a:cubicBezTo>
                  <a:cubicBezTo>
                    <a:pt x="48" y="6"/>
                    <a:pt x="46" y="8"/>
                    <a:pt x="44" y="10"/>
                  </a:cubicBezTo>
                  <a:cubicBezTo>
                    <a:pt x="42" y="12"/>
                    <a:pt x="39" y="14"/>
                    <a:pt x="37" y="17"/>
                  </a:cubicBezTo>
                  <a:cubicBezTo>
                    <a:pt x="35" y="20"/>
                    <a:pt x="32" y="23"/>
                    <a:pt x="30" y="27"/>
                  </a:cubicBezTo>
                  <a:cubicBezTo>
                    <a:pt x="28" y="31"/>
                    <a:pt x="26" y="34"/>
                    <a:pt x="24" y="39"/>
                  </a:cubicBezTo>
                  <a:cubicBezTo>
                    <a:pt x="23" y="41"/>
                    <a:pt x="22" y="43"/>
                    <a:pt x="21" y="45"/>
                  </a:cubicBezTo>
                  <a:cubicBezTo>
                    <a:pt x="21" y="47"/>
                    <a:pt x="20" y="50"/>
                    <a:pt x="19" y="52"/>
                  </a:cubicBezTo>
                  <a:cubicBezTo>
                    <a:pt x="18" y="57"/>
                    <a:pt x="17" y="62"/>
                    <a:pt x="17" y="66"/>
                  </a:cubicBezTo>
                  <a:cubicBezTo>
                    <a:pt x="15" y="86"/>
                    <a:pt x="17" y="105"/>
                    <a:pt x="20" y="119"/>
                  </a:cubicBezTo>
                  <a:cubicBezTo>
                    <a:pt x="22" y="126"/>
                    <a:pt x="24" y="132"/>
                    <a:pt x="25" y="136"/>
                  </a:cubicBezTo>
                  <a:cubicBezTo>
                    <a:pt x="26" y="138"/>
                    <a:pt x="26" y="139"/>
                    <a:pt x="27" y="140"/>
                  </a:cubicBezTo>
                  <a:cubicBezTo>
                    <a:pt x="27" y="141"/>
                    <a:pt x="27" y="142"/>
                    <a:pt x="27" y="142"/>
                  </a:cubicBezTo>
                  <a:lnTo>
                    <a:pt x="5" y="149"/>
                  </a:lnTo>
                  <a:close/>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872" name="Google Shape;5872;p17"/>
            <p:cNvSpPr/>
            <p:nvPr/>
          </p:nvSpPr>
          <p:spPr>
            <a:xfrm>
              <a:off x="4106863" y="6249989"/>
              <a:ext cx="379413" cy="533400"/>
            </a:xfrm>
            <a:custGeom>
              <a:rect b="b" l="l" r="r" t="t"/>
              <a:pathLst>
                <a:path extrusionOk="0" h="121" w="91">
                  <a:moveTo>
                    <a:pt x="78" y="121"/>
                  </a:moveTo>
                  <a:cubicBezTo>
                    <a:pt x="78" y="121"/>
                    <a:pt x="91" y="40"/>
                    <a:pt x="0" y="0"/>
                  </a:cubicBezTo>
                  <a:cubicBezTo>
                    <a:pt x="0" y="0"/>
                    <a:pt x="34" y="20"/>
                    <a:pt x="36" y="56"/>
                  </a:cubicBezTo>
                  <a:cubicBezTo>
                    <a:pt x="38" y="93"/>
                    <a:pt x="78" y="121"/>
                    <a:pt x="78" y="121"/>
                  </a:cubicBezTo>
                  <a:close/>
                </a:path>
              </a:pathLst>
            </a:cu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873" name="Google Shape;5873;p17"/>
            <p:cNvSpPr/>
            <p:nvPr/>
          </p:nvSpPr>
          <p:spPr>
            <a:xfrm>
              <a:off x="9480551" y="6257926"/>
              <a:ext cx="271463" cy="490538"/>
            </a:xfrm>
            <a:custGeom>
              <a:rect b="b" l="l" r="r" t="t"/>
              <a:pathLst>
                <a:path extrusionOk="0" h="111" w="65">
                  <a:moveTo>
                    <a:pt x="46" y="109"/>
                  </a:moveTo>
                  <a:cubicBezTo>
                    <a:pt x="46" y="109"/>
                    <a:pt x="46" y="109"/>
                    <a:pt x="46" y="108"/>
                  </a:cubicBezTo>
                  <a:cubicBezTo>
                    <a:pt x="46" y="107"/>
                    <a:pt x="46" y="106"/>
                    <a:pt x="46" y="104"/>
                  </a:cubicBezTo>
                  <a:cubicBezTo>
                    <a:pt x="47" y="101"/>
                    <a:pt x="47" y="96"/>
                    <a:pt x="47" y="90"/>
                  </a:cubicBezTo>
                  <a:cubicBezTo>
                    <a:pt x="48" y="78"/>
                    <a:pt x="47" y="62"/>
                    <a:pt x="42" y="47"/>
                  </a:cubicBezTo>
                  <a:cubicBezTo>
                    <a:pt x="40" y="43"/>
                    <a:pt x="39" y="39"/>
                    <a:pt x="37" y="35"/>
                  </a:cubicBezTo>
                  <a:cubicBezTo>
                    <a:pt x="36" y="32"/>
                    <a:pt x="34" y="29"/>
                    <a:pt x="31" y="25"/>
                  </a:cubicBezTo>
                  <a:cubicBezTo>
                    <a:pt x="27" y="19"/>
                    <a:pt x="22" y="14"/>
                    <a:pt x="17" y="10"/>
                  </a:cubicBezTo>
                  <a:cubicBezTo>
                    <a:pt x="15" y="8"/>
                    <a:pt x="13" y="7"/>
                    <a:pt x="11" y="5"/>
                  </a:cubicBezTo>
                  <a:cubicBezTo>
                    <a:pt x="8" y="4"/>
                    <a:pt x="7" y="3"/>
                    <a:pt x="5" y="2"/>
                  </a:cubicBezTo>
                  <a:cubicBezTo>
                    <a:pt x="2" y="0"/>
                    <a:pt x="0" y="0"/>
                    <a:pt x="0" y="0"/>
                  </a:cubicBezTo>
                  <a:cubicBezTo>
                    <a:pt x="0" y="0"/>
                    <a:pt x="2" y="0"/>
                    <a:pt x="5" y="1"/>
                  </a:cubicBezTo>
                  <a:cubicBezTo>
                    <a:pt x="7" y="2"/>
                    <a:pt x="9" y="3"/>
                    <a:pt x="11" y="4"/>
                  </a:cubicBezTo>
                  <a:cubicBezTo>
                    <a:pt x="14" y="5"/>
                    <a:pt x="16" y="6"/>
                    <a:pt x="19" y="8"/>
                  </a:cubicBezTo>
                  <a:cubicBezTo>
                    <a:pt x="25" y="11"/>
                    <a:pt x="31" y="16"/>
                    <a:pt x="36" y="22"/>
                  </a:cubicBezTo>
                  <a:cubicBezTo>
                    <a:pt x="39" y="25"/>
                    <a:pt x="42" y="28"/>
                    <a:pt x="44" y="32"/>
                  </a:cubicBezTo>
                  <a:cubicBezTo>
                    <a:pt x="46" y="35"/>
                    <a:pt x="48" y="39"/>
                    <a:pt x="50" y="43"/>
                  </a:cubicBezTo>
                  <a:cubicBezTo>
                    <a:pt x="58" y="59"/>
                    <a:pt x="62" y="76"/>
                    <a:pt x="64" y="89"/>
                  </a:cubicBezTo>
                  <a:cubicBezTo>
                    <a:pt x="64" y="96"/>
                    <a:pt x="65" y="101"/>
                    <a:pt x="65" y="105"/>
                  </a:cubicBezTo>
                  <a:cubicBezTo>
                    <a:pt x="65" y="107"/>
                    <a:pt x="65" y="109"/>
                    <a:pt x="65" y="110"/>
                  </a:cubicBezTo>
                  <a:cubicBezTo>
                    <a:pt x="65" y="111"/>
                    <a:pt x="65" y="111"/>
                    <a:pt x="65" y="111"/>
                  </a:cubicBezTo>
                  <a:lnTo>
                    <a:pt x="46" y="109"/>
                  </a:lnTo>
                  <a:close/>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874" name="Google Shape;5874;p17"/>
            <p:cNvSpPr/>
            <p:nvPr/>
          </p:nvSpPr>
          <p:spPr>
            <a:xfrm>
              <a:off x="9355138" y="6069014"/>
              <a:ext cx="392113" cy="409575"/>
            </a:xfrm>
            <a:custGeom>
              <a:rect b="b" l="l" r="r" t="t"/>
              <a:pathLst>
                <a:path extrusionOk="0" h="93" w="94">
                  <a:moveTo>
                    <a:pt x="0" y="44"/>
                  </a:moveTo>
                  <a:cubicBezTo>
                    <a:pt x="9" y="37"/>
                    <a:pt x="17" y="34"/>
                    <a:pt x="24" y="35"/>
                  </a:cubicBezTo>
                  <a:cubicBezTo>
                    <a:pt x="15" y="24"/>
                    <a:pt x="16" y="12"/>
                    <a:pt x="16" y="12"/>
                  </a:cubicBezTo>
                  <a:cubicBezTo>
                    <a:pt x="27" y="13"/>
                    <a:pt x="35" y="17"/>
                    <a:pt x="39" y="22"/>
                  </a:cubicBezTo>
                  <a:cubicBezTo>
                    <a:pt x="40" y="8"/>
                    <a:pt x="49" y="0"/>
                    <a:pt x="49" y="0"/>
                  </a:cubicBezTo>
                  <a:cubicBezTo>
                    <a:pt x="57" y="9"/>
                    <a:pt x="59" y="17"/>
                    <a:pt x="59" y="24"/>
                  </a:cubicBezTo>
                  <a:cubicBezTo>
                    <a:pt x="69" y="15"/>
                    <a:pt x="82" y="15"/>
                    <a:pt x="82" y="15"/>
                  </a:cubicBezTo>
                  <a:cubicBezTo>
                    <a:pt x="81" y="27"/>
                    <a:pt x="77" y="34"/>
                    <a:pt x="72" y="39"/>
                  </a:cubicBezTo>
                  <a:cubicBezTo>
                    <a:pt x="85" y="40"/>
                    <a:pt x="94" y="49"/>
                    <a:pt x="94" y="49"/>
                  </a:cubicBezTo>
                  <a:cubicBezTo>
                    <a:pt x="85" y="56"/>
                    <a:pt x="77" y="59"/>
                    <a:pt x="70" y="59"/>
                  </a:cubicBezTo>
                  <a:cubicBezTo>
                    <a:pt x="79" y="69"/>
                    <a:pt x="78" y="81"/>
                    <a:pt x="78" y="81"/>
                  </a:cubicBezTo>
                  <a:cubicBezTo>
                    <a:pt x="67" y="80"/>
                    <a:pt x="59" y="76"/>
                    <a:pt x="55" y="71"/>
                  </a:cubicBezTo>
                  <a:cubicBezTo>
                    <a:pt x="54" y="85"/>
                    <a:pt x="45" y="93"/>
                    <a:pt x="45" y="93"/>
                  </a:cubicBezTo>
                  <a:cubicBezTo>
                    <a:pt x="37" y="84"/>
                    <a:pt x="35" y="76"/>
                    <a:pt x="35" y="70"/>
                  </a:cubicBezTo>
                  <a:cubicBezTo>
                    <a:pt x="25" y="79"/>
                    <a:pt x="12" y="78"/>
                    <a:pt x="12" y="78"/>
                  </a:cubicBezTo>
                  <a:cubicBezTo>
                    <a:pt x="13" y="66"/>
                    <a:pt x="17" y="59"/>
                    <a:pt x="22" y="54"/>
                  </a:cubicBezTo>
                  <a:cubicBezTo>
                    <a:pt x="9" y="53"/>
                    <a:pt x="0" y="44"/>
                    <a:pt x="0" y="44"/>
                  </a:cubicBezTo>
                  <a:close/>
                </a:path>
              </a:pathLst>
            </a:custGeom>
            <a:solidFill>
              <a:srgbClr val="45BCBC"/>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875" name="Google Shape;5875;p17"/>
            <p:cNvSpPr/>
            <p:nvPr/>
          </p:nvSpPr>
          <p:spPr>
            <a:xfrm>
              <a:off x="9485313" y="6200776"/>
              <a:ext cx="133350" cy="146050"/>
            </a:xfrm>
            <a:prstGeom prst="ellipse">
              <a:avLst/>
            </a:pr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876" name="Google Shape;5876;p17"/>
            <p:cNvSpPr/>
            <p:nvPr/>
          </p:nvSpPr>
          <p:spPr>
            <a:xfrm>
              <a:off x="9505951" y="6227764"/>
              <a:ext cx="90488" cy="92075"/>
            </a:xfrm>
            <a:prstGeom prst="ellipse">
              <a:avLst/>
            </a:prstGeom>
            <a:solidFill>
              <a:srgbClr val="FFD01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877" name="Google Shape;5877;p17"/>
            <p:cNvSpPr/>
            <p:nvPr/>
          </p:nvSpPr>
          <p:spPr>
            <a:xfrm>
              <a:off x="9701213" y="6364289"/>
              <a:ext cx="207963" cy="203200"/>
            </a:xfrm>
            <a:custGeom>
              <a:rect b="b" l="l" r="r" t="t"/>
              <a:pathLst>
                <a:path extrusionOk="0" h="46" w="50">
                  <a:moveTo>
                    <a:pt x="1" y="44"/>
                  </a:moveTo>
                  <a:cubicBezTo>
                    <a:pt x="1" y="44"/>
                    <a:pt x="0" y="10"/>
                    <a:pt x="43" y="0"/>
                  </a:cubicBezTo>
                  <a:cubicBezTo>
                    <a:pt x="43" y="0"/>
                    <a:pt x="50" y="42"/>
                    <a:pt x="4" y="46"/>
                  </a:cubicBezTo>
                </a:path>
              </a:pathLst>
            </a:cu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878" name="Google Shape;5878;p17"/>
            <p:cNvSpPr/>
            <p:nvPr/>
          </p:nvSpPr>
          <p:spPr>
            <a:xfrm>
              <a:off x="3409950" y="6257926"/>
              <a:ext cx="271463" cy="490538"/>
            </a:xfrm>
            <a:custGeom>
              <a:rect b="b" l="l" r="r" t="t"/>
              <a:pathLst>
                <a:path extrusionOk="0" h="111" w="65">
                  <a:moveTo>
                    <a:pt x="46" y="109"/>
                  </a:moveTo>
                  <a:cubicBezTo>
                    <a:pt x="46" y="109"/>
                    <a:pt x="46" y="109"/>
                    <a:pt x="46" y="108"/>
                  </a:cubicBezTo>
                  <a:cubicBezTo>
                    <a:pt x="46" y="107"/>
                    <a:pt x="46" y="106"/>
                    <a:pt x="46" y="104"/>
                  </a:cubicBezTo>
                  <a:cubicBezTo>
                    <a:pt x="47" y="101"/>
                    <a:pt x="47" y="96"/>
                    <a:pt x="47" y="90"/>
                  </a:cubicBezTo>
                  <a:cubicBezTo>
                    <a:pt x="48" y="78"/>
                    <a:pt x="47" y="62"/>
                    <a:pt x="42" y="47"/>
                  </a:cubicBezTo>
                  <a:cubicBezTo>
                    <a:pt x="40" y="43"/>
                    <a:pt x="39" y="39"/>
                    <a:pt x="37" y="35"/>
                  </a:cubicBezTo>
                  <a:cubicBezTo>
                    <a:pt x="36" y="32"/>
                    <a:pt x="34" y="29"/>
                    <a:pt x="31" y="25"/>
                  </a:cubicBezTo>
                  <a:cubicBezTo>
                    <a:pt x="27" y="19"/>
                    <a:pt x="22" y="14"/>
                    <a:pt x="17" y="10"/>
                  </a:cubicBezTo>
                  <a:cubicBezTo>
                    <a:pt x="15" y="8"/>
                    <a:pt x="13" y="7"/>
                    <a:pt x="11" y="5"/>
                  </a:cubicBezTo>
                  <a:cubicBezTo>
                    <a:pt x="8" y="4"/>
                    <a:pt x="7" y="3"/>
                    <a:pt x="5" y="2"/>
                  </a:cubicBezTo>
                  <a:cubicBezTo>
                    <a:pt x="2" y="0"/>
                    <a:pt x="0" y="0"/>
                    <a:pt x="0" y="0"/>
                  </a:cubicBezTo>
                  <a:cubicBezTo>
                    <a:pt x="0" y="0"/>
                    <a:pt x="2" y="0"/>
                    <a:pt x="5" y="1"/>
                  </a:cubicBezTo>
                  <a:cubicBezTo>
                    <a:pt x="7" y="2"/>
                    <a:pt x="9" y="3"/>
                    <a:pt x="11" y="4"/>
                  </a:cubicBezTo>
                  <a:cubicBezTo>
                    <a:pt x="14" y="5"/>
                    <a:pt x="16" y="6"/>
                    <a:pt x="19" y="8"/>
                  </a:cubicBezTo>
                  <a:cubicBezTo>
                    <a:pt x="25" y="11"/>
                    <a:pt x="31" y="16"/>
                    <a:pt x="36" y="22"/>
                  </a:cubicBezTo>
                  <a:cubicBezTo>
                    <a:pt x="39" y="25"/>
                    <a:pt x="42" y="28"/>
                    <a:pt x="44" y="32"/>
                  </a:cubicBezTo>
                  <a:cubicBezTo>
                    <a:pt x="46" y="35"/>
                    <a:pt x="48" y="39"/>
                    <a:pt x="50" y="43"/>
                  </a:cubicBezTo>
                  <a:cubicBezTo>
                    <a:pt x="58" y="59"/>
                    <a:pt x="62" y="76"/>
                    <a:pt x="64" y="89"/>
                  </a:cubicBezTo>
                  <a:cubicBezTo>
                    <a:pt x="64" y="96"/>
                    <a:pt x="65" y="101"/>
                    <a:pt x="65" y="105"/>
                  </a:cubicBezTo>
                  <a:cubicBezTo>
                    <a:pt x="65" y="107"/>
                    <a:pt x="65" y="109"/>
                    <a:pt x="65" y="110"/>
                  </a:cubicBezTo>
                  <a:cubicBezTo>
                    <a:pt x="65" y="111"/>
                    <a:pt x="65" y="111"/>
                    <a:pt x="65" y="111"/>
                  </a:cubicBezTo>
                  <a:lnTo>
                    <a:pt x="46" y="109"/>
                  </a:lnTo>
                  <a:close/>
                </a:path>
              </a:pathLst>
            </a:custGeom>
            <a:solidFill>
              <a:srgbClr val="437B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879" name="Google Shape;5879;p17"/>
            <p:cNvSpPr/>
            <p:nvPr/>
          </p:nvSpPr>
          <p:spPr>
            <a:xfrm>
              <a:off x="3284538" y="6069014"/>
              <a:ext cx="392113" cy="409575"/>
            </a:xfrm>
            <a:custGeom>
              <a:rect b="b" l="l" r="r" t="t"/>
              <a:pathLst>
                <a:path extrusionOk="0" h="93" w="94">
                  <a:moveTo>
                    <a:pt x="0" y="44"/>
                  </a:moveTo>
                  <a:cubicBezTo>
                    <a:pt x="9" y="37"/>
                    <a:pt x="17" y="34"/>
                    <a:pt x="24" y="35"/>
                  </a:cubicBezTo>
                  <a:cubicBezTo>
                    <a:pt x="15" y="24"/>
                    <a:pt x="16" y="12"/>
                    <a:pt x="16" y="12"/>
                  </a:cubicBezTo>
                  <a:cubicBezTo>
                    <a:pt x="27" y="13"/>
                    <a:pt x="35" y="17"/>
                    <a:pt x="39" y="22"/>
                  </a:cubicBezTo>
                  <a:cubicBezTo>
                    <a:pt x="40" y="8"/>
                    <a:pt x="49" y="0"/>
                    <a:pt x="49" y="0"/>
                  </a:cubicBezTo>
                  <a:cubicBezTo>
                    <a:pt x="57" y="9"/>
                    <a:pt x="59" y="17"/>
                    <a:pt x="59" y="24"/>
                  </a:cubicBezTo>
                  <a:cubicBezTo>
                    <a:pt x="69" y="15"/>
                    <a:pt x="82" y="15"/>
                    <a:pt x="82" y="15"/>
                  </a:cubicBezTo>
                  <a:cubicBezTo>
                    <a:pt x="81" y="27"/>
                    <a:pt x="77" y="34"/>
                    <a:pt x="72" y="39"/>
                  </a:cubicBezTo>
                  <a:cubicBezTo>
                    <a:pt x="85" y="40"/>
                    <a:pt x="94" y="49"/>
                    <a:pt x="94" y="49"/>
                  </a:cubicBezTo>
                  <a:cubicBezTo>
                    <a:pt x="85" y="56"/>
                    <a:pt x="77" y="59"/>
                    <a:pt x="70" y="59"/>
                  </a:cubicBezTo>
                  <a:cubicBezTo>
                    <a:pt x="79" y="69"/>
                    <a:pt x="78" y="81"/>
                    <a:pt x="78" y="81"/>
                  </a:cubicBezTo>
                  <a:cubicBezTo>
                    <a:pt x="67" y="80"/>
                    <a:pt x="59" y="76"/>
                    <a:pt x="55" y="71"/>
                  </a:cubicBezTo>
                  <a:cubicBezTo>
                    <a:pt x="54" y="85"/>
                    <a:pt x="45" y="93"/>
                    <a:pt x="45" y="93"/>
                  </a:cubicBezTo>
                  <a:cubicBezTo>
                    <a:pt x="37" y="84"/>
                    <a:pt x="35" y="76"/>
                    <a:pt x="35" y="70"/>
                  </a:cubicBezTo>
                  <a:cubicBezTo>
                    <a:pt x="25" y="79"/>
                    <a:pt x="12" y="78"/>
                    <a:pt x="12" y="78"/>
                  </a:cubicBezTo>
                  <a:cubicBezTo>
                    <a:pt x="13" y="66"/>
                    <a:pt x="17" y="59"/>
                    <a:pt x="22" y="54"/>
                  </a:cubicBezTo>
                  <a:cubicBezTo>
                    <a:pt x="9" y="53"/>
                    <a:pt x="0" y="44"/>
                    <a:pt x="0" y="44"/>
                  </a:cubicBezTo>
                  <a:close/>
                </a:path>
              </a:pathLst>
            </a:custGeom>
            <a:solidFill>
              <a:srgbClr val="45BCBC"/>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880" name="Google Shape;5880;p17"/>
            <p:cNvSpPr/>
            <p:nvPr/>
          </p:nvSpPr>
          <p:spPr>
            <a:xfrm>
              <a:off x="3414713" y="6200776"/>
              <a:ext cx="133350" cy="146050"/>
            </a:xfrm>
            <a:prstGeom prst="ellipse">
              <a:avLst/>
            </a:pr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881" name="Google Shape;5881;p17"/>
            <p:cNvSpPr/>
            <p:nvPr/>
          </p:nvSpPr>
          <p:spPr>
            <a:xfrm>
              <a:off x="3435350" y="6227764"/>
              <a:ext cx="92075" cy="92075"/>
            </a:xfrm>
            <a:prstGeom prst="ellipse">
              <a:avLst/>
            </a:prstGeom>
            <a:solidFill>
              <a:srgbClr val="FFD01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882" name="Google Shape;5882;p17"/>
            <p:cNvSpPr/>
            <p:nvPr/>
          </p:nvSpPr>
          <p:spPr>
            <a:xfrm>
              <a:off x="3630613" y="6364289"/>
              <a:ext cx="209550" cy="203200"/>
            </a:xfrm>
            <a:custGeom>
              <a:rect b="b" l="l" r="r" t="t"/>
              <a:pathLst>
                <a:path extrusionOk="0" h="46" w="50">
                  <a:moveTo>
                    <a:pt x="1" y="44"/>
                  </a:moveTo>
                  <a:cubicBezTo>
                    <a:pt x="1" y="44"/>
                    <a:pt x="0" y="10"/>
                    <a:pt x="43" y="0"/>
                  </a:cubicBezTo>
                  <a:cubicBezTo>
                    <a:pt x="43" y="0"/>
                    <a:pt x="50" y="42"/>
                    <a:pt x="4" y="46"/>
                  </a:cubicBezTo>
                </a:path>
              </a:pathLst>
            </a:custGeom>
            <a:solidFill>
              <a:srgbClr val="2D52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883" name="Google Shape;5883;p17"/>
            <p:cNvSpPr/>
            <p:nvPr/>
          </p:nvSpPr>
          <p:spPr>
            <a:xfrm>
              <a:off x="5849938" y="6448426"/>
              <a:ext cx="295275" cy="339725"/>
            </a:xfrm>
            <a:custGeom>
              <a:rect b="b" l="l" r="r" t="t"/>
              <a:pathLst>
                <a:path extrusionOk="0" h="77" w="71">
                  <a:moveTo>
                    <a:pt x="0" y="75"/>
                  </a:moveTo>
                  <a:cubicBezTo>
                    <a:pt x="0" y="75"/>
                    <a:pt x="0" y="75"/>
                    <a:pt x="1" y="74"/>
                  </a:cubicBezTo>
                  <a:cubicBezTo>
                    <a:pt x="1" y="73"/>
                    <a:pt x="1" y="71"/>
                    <a:pt x="1" y="70"/>
                  </a:cubicBezTo>
                  <a:cubicBezTo>
                    <a:pt x="2" y="67"/>
                    <a:pt x="4" y="63"/>
                    <a:pt x="5" y="58"/>
                  </a:cubicBezTo>
                  <a:cubicBezTo>
                    <a:pt x="6" y="55"/>
                    <a:pt x="7" y="53"/>
                    <a:pt x="9" y="50"/>
                  </a:cubicBezTo>
                  <a:cubicBezTo>
                    <a:pt x="9" y="49"/>
                    <a:pt x="10" y="47"/>
                    <a:pt x="11" y="46"/>
                  </a:cubicBezTo>
                  <a:cubicBezTo>
                    <a:pt x="11" y="44"/>
                    <a:pt x="12" y="43"/>
                    <a:pt x="13" y="42"/>
                  </a:cubicBezTo>
                  <a:cubicBezTo>
                    <a:pt x="14" y="39"/>
                    <a:pt x="16" y="36"/>
                    <a:pt x="18" y="33"/>
                  </a:cubicBezTo>
                  <a:cubicBezTo>
                    <a:pt x="20" y="30"/>
                    <a:pt x="22" y="27"/>
                    <a:pt x="24" y="25"/>
                  </a:cubicBezTo>
                  <a:cubicBezTo>
                    <a:pt x="27" y="22"/>
                    <a:pt x="29" y="20"/>
                    <a:pt x="32" y="17"/>
                  </a:cubicBezTo>
                  <a:cubicBezTo>
                    <a:pt x="33" y="16"/>
                    <a:pt x="34" y="15"/>
                    <a:pt x="36" y="14"/>
                  </a:cubicBezTo>
                  <a:cubicBezTo>
                    <a:pt x="37" y="13"/>
                    <a:pt x="38" y="12"/>
                    <a:pt x="40" y="11"/>
                  </a:cubicBezTo>
                  <a:cubicBezTo>
                    <a:pt x="41" y="10"/>
                    <a:pt x="42" y="10"/>
                    <a:pt x="43" y="9"/>
                  </a:cubicBezTo>
                  <a:cubicBezTo>
                    <a:pt x="45" y="8"/>
                    <a:pt x="46" y="7"/>
                    <a:pt x="47" y="7"/>
                  </a:cubicBezTo>
                  <a:cubicBezTo>
                    <a:pt x="49" y="6"/>
                    <a:pt x="50" y="5"/>
                    <a:pt x="51" y="5"/>
                  </a:cubicBezTo>
                  <a:cubicBezTo>
                    <a:pt x="52" y="4"/>
                    <a:pt x="54" y="4"/>
                    <a:pt x="55" y="4"/>
                  </a:cubicBezTo>
                  <a:cubicBezTo>
                    <a:pt x="57" y="3"/>
                    <a:pt x="59" y="2"/>
                    <a:pt x="61" y="2"/>
                  </a:cubicBezTo>
                  <a:cubicBezTo>
                    <a:pt x="63" y="1"/>
                    <a:pt x="65" y="1"/>
                    <a:pt x="66" y="1"/>
                  </a:cubicBezTo>
                  <a:cubicBezTo>
                    <a:pt x="69" y="0"/>
                    <a:pt x="71" y="0"/>
                    <a:pt x="71" y="0"/>
                  </a:cubicBezTo>
                  <a:cubicBezTo>
                    <a:pt x="71" y="0"/>
                    <a:pt x="69" y="1"/>
                    <a:pt x="67" y="2"/>
                  </a:cubicBezTo>
                  <a:cubicBezTo>
                    <a:pt x="65" y="2"/>
                    <a:pt x="64" y="3"/>
                    <a:pt x="62" y="4"/>
                  </a:cubicBezTo>
                  <a:cubicBezTo>
                    <a:pt x="60" y="5"/>
                    <a:pt x="59" y="6"/>
                    <a:pt x="57" y="7"/>
                  </a:cubicBezTo>
                  <a:cubicBezTo>
                    <a:pt x="56" y="8"/>
                    <a:pt x="55" y="8"/>
                    <a:pt x="54" y="9"/>
                  </a:cubicBezTo>
                  <a:cubicBezTo>
                    <a:pt x="53" y="10"/>
                    <a:pt x="52" y="11"/>
                    <a:pt x="51" y="12"/>
                  </a:cubicBezTo>
                  <a:cubicBezTo>
                    <a:pt x="50" y="13"/>
                    <a:pt x="49" y="13"/>
                    <a:pt x="48" y="14"/>
                  </a:cubicBezTo>
                  <a:cubicBezTo>
                    <a:pt x="47" y="15"/>
                    <a:pt x="46" y="16"/>
                    <a:pt x="45" y="17"/>
                  </a:cubicBezTo>
                  <a:cubicBezTo>
                    <a:pt x="44" y="19"/>
                    <a:pt x="43" y="20"/>
                    <a:pt x="42" y="21"/>
                  </a:cubicBezTo>
                  <a:cubicBezTo>
                    <a:pt x="41" y="22"/>
                    <a:pt x="40" y="23"/>
                    <a:pt x="40" y="24"/>
                  </a:cubicBezTo>
                  <a:cubicBezTo>
                    <a:pt x="38" y="27"/>
                    <a:pt x="37" y="29"/>
                    <a:pt x="35" y="32"/>
                  </a:cubicBezTo>
                  <a:cubicBezTo>
                    <a:pt x="34" y="35"/>
                    <a:pt x="33" y="37"/>
                    <a:pt x="32" y="40"/>
                  </a:cubicBezTo>
                  <a:cubicBezTo>
                    <a:pt x="31" y="43"/>
                    <a:pt x="30" y="46"/>
                    <a:pt x="29" y="48"/>
                  </a:cubicBezTo>
                  <a:cubicBezTo>
                    <a:pt x="29" y="50"/>
                    <a:pt x="29" y="51"/>
                    <a:pt x="28" y="52"/>
                  </a:cubicBezTo>
                  <a:cubicBezTo>
                    <a:pt x="28" y="53"/>
                    <a:pt x="28" y="55"/>
                    <a:pt x="27" y="56"/>
                  </a:cubicBezTo>
                  <a:cubicBezTo>
                    <a:pt x="27" y="58"/>
                    <a:pt x="27" y="61"/>
                    <a:pt x="26" y="63"/>
                  </a:cubicBezTo>
                  <a:cubicBezTo>
                    <a:pt x="26" y="67"/>
                    <a:pt x="26" y="71"/>
                    <a:pt x="26" y="73"/>
                  </a:cubicBezTo>
                  <a:cubicBezTo>
                    <a:pt x="26" y="75"/>
                    <a:pt x="26" y="76"/>
                    <a:pt x="26" y="76"/>
                  </a:cubicBezTo>
                  <a:cubicBezTo>
                    <a:pt x="26" y="77"/>
                    <a:pt x="26" y="77"/>
                    <a:pt x="26" y="77"/>
                  </a:cubicBezTo>
                  <a:lnTo>
                    <a:pt x="0" y="75"/>
                  </a:lnTo>
                  <a:close/>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884" name="Google Shape;5884;p17"/>
            <p:cNvSpPr/>
            <p:nvPr/>
          </p:nvSpPr>
          <p:spPr>
            <a:xfrm>
              <a:off x="5691188" y="6448426"/>
              <a:ext cx="292100" cy="339725"/>
            </a:xfrm>
            <a:custGeom>
              <a:rect b="b" l="l" r="r" t="t"/>
              <a:pathLst>
                <a:path extrusionOk="0" h="77" w="70">
                  <a:moveTo>
                    <a:pt x="45" y="77"/>
                  </a:moveTo>
                  <a:cubicBezTo>
                    <a:pt x="45" y="77"/>
                    <a:pt x="45" y="77"/>
                    <a:pt x="45" y="76"/>
                  </a:cubicBezTo>
                  <a:cubicBezTo>
                    <a:pt x="45" y="76"/>
                    <a:pt x="45" y="75"/>
                    <a:pt x="45" y="73"/>
                  </a:cubicBezTo>
                  <a:cubicBezTo>
                    <a:pt x="45" y="71"/>
                    <a:pt x="45" y="67"/>
                    <a:pt x="44" y="63"/>
                  </a:cubicBezTo>
                  <a:cubicBezTo>
                    <a:pt x="44" y="61"/>
                    <a:pt x="44" y="58"/>
                    <a:pt x="43" y="56"/>
                  </a:cubicBezTo>
                  <a:cubicBezTo>
                    <a:pt x="43" y="55"/>
                    <a:pt x="43" y="53"/>
                    <a:pt x="42" y="52"/>
                  </a:cubicBezTo>
                  <a:cubicBezTo>
                    <a:pt x="42" y="51"/>
                    <a:pt x="42" y="50"/>
                    <a:pt x="41" y="48"/>
                  </a:cubicBezTo>
                  <a:cubicBezTo>
                    <a:pt x="41" y="46"/>
                    <a:pt x="40" y="43"/>
                    <a:pt x="39" y="40"/>
                  </a:cubicBezTo>
                  <a:cubicBezTo>
                    <a:pt x="38" y="37"/>
                    <a:pt x="37" y="35"/>
                    <a:pt x="36" y="32"/>
                  </a:cubicBezTo>
                  <a:cubicBezTo>
                    <a:pt x="34" y="29"/>
                    <a:pt x="33" y="27"/>
                    <a:pt x="31" y="24"/>
                  </a:cubicBezTo>
                  <a:cubicBezTo>
                    <a:pt x="30" y="23"/>
                    <a:pt x="29" y="22"/>
                    <a:pt x="29" y="21"/>
                  </a:cubicBezTo>
                  <a:cubicBezTo>
                    <a:pt x="28" y="20"/>
                    <a:pt x="27" y="19"/>
                    <a:pt x="26" y="17"/>
                  </a:cubicBezTo>
                  <a:cubicBezTo>
                    <a:pt x="25" y="16"/>
                    <a:pt x="24" y="15"/>
                    <a:pt x="23" y="14"/>
                  </a:cubicBezTo>
                  <a:cubicBezTo>
                    <a:pt x="22" y="13"/>
                    <a:pt x="21" y="13"/>
                    <a:pt x="20" y="12"/>
                  </a:cubicBezTo>
                  <a:cubicBezTo>
                    <a:pt x="19" y="11"/>
                    <a:pt x="18" y="10"/>
                    <a:pt x="17" y="9"/>
                  </a:cubicBezTo>
                  <a:cubicBezTo>
                    <a:pt x="16" y="8"/>
                    <a:pt x="15" y="8"/>
                    <a:pt x="14" y="7"/>
                  </a:cubicBezTo>
                  <a:cubicBezTo>
                    <a:pt x="12" y="6"/>
                    <a:pt x="10" y="5"/>
                    <a:pt x="9" y="4"/>
                  </a:cubicBezTo>
                  <a:cubicBezTo>
                    <a:pt x="7" y="3"/>
                    <a:pt x="5" y="2"/>
                    <a:pt x="4" y="2"/>
                  </a:cubicBezTo>
                  <a:cubicBezTo>
                    <a:pt x="1" y="1"/>
                    <a:pt x="0" y="0"/>
                    <a:pt x="0" y="0"/>
                  </a:cubicBezTo>
                  <a:cubicBezTo>
                    <a:pt x="0" y="0"/>
                    <a:pt x="1" y="0"/>
                    <a:pt x="4" y="1"/>
                  </a:cubicBezTo>
                  <a:cubicBezTo>
                    <a:pt x="6" y="1"/>
                    <a:pt x="7" y="1"/>
                    <a:pt x="9" y="2"/>
                  </a:cubicBezTo>
                  <a:cubicBezTo>
                    <a:pt x="11" y="2"/>
                    <a:pt x="13" y="3"/>
                    <a:pt x="16" y="4"/>
                  </a:cubicBezTo>
                  <a:cubicBezTo>
                    <a:pt x="17" y="4"/>
                    <a:pt x="18" y="4"/>
                    <a:pt x="19" y="5"/>
                  </a:cubicBezTo>
                  <a:cubicBezTo>
                    <a:pt x="21" y="5"/>
                    <a:pt x="22" y="6"/>
                    <a:pt x="23" y="7"/>
                  </a:cubicBezTo>
                  <a:cubicBezTo>
                    <a:pt x="25" y="7"/>
                    <a:pt x="26" y="8"/>
                    <a:pt x="27" y="9"/>
                  </a:cubicBezTo>
                  <a:cubicBezTo>
                    <a:pt x="28" y="10"/>
                    <a:pt x="30" y="10"/>
                    <a:pt x="31" y="11"/>
                  </a:cubicBezTo>
                  <a:cubicBezTo>
                    <a:pt x="32" y="12"/>
                    <a:pt x="34" y="13"/>
                    <a:pt x="35" y="14"/>
                  </a:cubicBezTo>
                  <a:cubicBezTo>
                    <a:pt x="36" y="15"/>
                    <a:pt x="38" y="16"/>
                    <a:pt x="39" y="17"/>
                  </a:cubicBezTo>
                  <a:cubicBezTo>
                    <a:pt x="42" y="20"/>
                    <a:pt x="44" y="22"/>
                    <a:pt x="46" y="25"/>
                  </a:cubicBezTo>
                  <a:cubicBezTo>
                    <a:pt x="48" y="27"/>
                    <a:pt x="51" y="30"/>
                    <a:pt x="53" y="33"/>
                  </a:cubicBezTo>
                  <a:cubicBezTo>
                    <a:pt x="54" y="36"/>
                    <a:pt x="56" y="39"/>
                    <a:pt x="58" y="42"/>
                  </a:cubicBezTo>
                  <a:cubicBezTo>
                    <a:pt x="59" y="43"/>
                    <a:pt x="59" y="44"/>
                    <a:pt x="60" y="46"/>
                  </a:cubicBezTo>
                  <a:cubicBezTo>
                    <a:pt x="61" y="47"/>
                    <a:pt x="61" y="49"/>
                    <a:pt x="62" y="50"/>
                  </a:cubicBezTo>
                  <a:cubicBezTo>
                    <a:pt x="63" y="53"/>
                    <a:pt x="64" y="55"/>
                    <a:pt x="65" y="58"/>
                  </a:cubicBezTo>
                  <a:cubicBezTo>
                    <a:pt x="67" y="63"/>
                    <a:pt x="68" y="67"/>
                    <a:pt x="69" y="70"/>
                  </a:cubicBezTo>
                  <a:cubicBezTo>
                    <a:pt x="70" y="71"/>
                    <a:pt x="70" y="73"/>
                    <a:pt x="70" y="74"/>
                  </a:cubicBezTo>
                  <a:cubicBezTo>
                    <a:pt x="70" y="75"/>
                    <a:pt x="70" y="75"/>
                    <a:pt x="70" y="75"/>
                  </a:cubicBezTo>
                  <a:lnTo>
                    <a:pt x="45" y="77"/>
                  </a:lnTo>
                  <a:close/>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885" name="Google Shape;5885;p17"/>
            <p:cNvSpPr/>
            <p:nvPr/>
          </p:nvSpPr>
          <p:spPr>
            <a:xfrm>
              <a:off x="5861050" y="6413501"/>
              <a:ext cx="104775" cy="322263"/>
            </a:xfrm>
            <a:custGeom>
              <a:rect b="b" l="l" r="r" t="t"/>
              <a:pathLst>
                <a:path extrusionOk="0" h="73" w="25">
                  <a:moveTo>
                    <a:pt x="0" y="73"/>
                  </a:moveTo>
                  <a:cubicBezTo>
                    <a:pt x="0" y="73"/>
                    <a:pt x="0" y="72"/>
                    <a:pt x="0" y="70"/>
                  </a:cubicBezTo>
                  <a:cubicBezTo>
                    <a:pt x="0" y="67"/>
                    <a:pt x="0" y="64"/>
                    <a:pt x="1" y="61"/>
                  </a:cubicBezTo>
                  <a:cubicBezTo>
                    <a:pt x="1" y="53"/>
                    <a:pt x="3" y="44"/>
                    <a:pt x="5" y="34"/>
                  </a:cubicBezTo>
                  <a:cubicBezTo>
                    <a:pt x="6" y="29"/>
                    <a:pt x="8" y="25"/>
                    <a:pt x="9" y="20"/>
                  </a:cubicBezTo>
                  <a:cubicBezTo>
                    <a:pt x="10" y="18"/>
                    <a:pt x="11" y="16"/>
                    <a:pt x="12" y="14"/>
                  </a:cubicBezTo>
                  <a:cubicBezTo>
                    <a:pt x="13" y="12"/>
                    <a:pt x="14" y="11"/>
                    <a:pt x="15" y="9"/>
                  </a:cubicBezTo>
                  <a:cubicBezTo>
                    <a:pt x="16" y="7"/>
                    <a:pt x="17" y="6"/>
                    <a:pt x="18" y="5"/>
                  </a:cubicBezTo>
                  <a:cubicBezTo>
                    <a:pt x="19" y="4"/>
                    <a:pt x="20" y="3"/>
                    <a:pt x="20" y="2"/>
                  </a:cubicBezTo>
                  <a:cubicBezTo>
                    <a:pt x="22" y="1"/>
                    <a:pt x="23" y="0"/>
                    <a:pt x="23" y="0"/>
                  </a:cubicBezTo>
                  <a:cubicBezTo>
                    <a:pt x="23" y="0"/>
                    <a:pt x="22" y="1"/>
                    <a:pt x="21" y="3"/>
                  </a:cubicBezTo>
                  <a:cubicBezTo>
                    <a:pt x="21" y="4"/>
                    <a:pt x="20" y="5"/>
                    <a:pt x="20" y="6"/>
                  </a:cubicBezTo>
                  <a:cubicBezTo>
                    <a:pt x="19" y="7"/>
                    <a:pt x="19" y="9"/>
                    <a:pt x="19" y="11"/>
                  </a:cubicBezTo>
                  <a:cubicBezTo>
                    <a:pt x="18" y="12"/>
                    <a:pt x="18" y="14"/>
                    <a:pt x="18" y="16"/>
                  </a:cubicBezTo>
                  <a:cubicBezTo>
                    <a:pt x="18" y="18"/>
                    <a:pt x="17" y="20"/>
                    <a:pt x="17" y="22"/>
                  </a:cubicBezTo>
                  <a:cubicBezTo>
                    <a:pt x="17" y="26"/>
                    <a:pt x="18" y="31"/>
                    <a:pt x="18" y="35"/>
                  </a:cubicBezTo>
                  <a:cubicBezTo>
                    <a:pt x="19" y="44"/>
                    <a:pt x="21" y="53"/>
                    <a:pt x="22" y="60"/>
                  </a:cubicBezTo>
                  <a:cubicBezTo>
                    <a:pt x="23" y="63"/>
                    <a:pt x="24" y="65"/>
                    <a:pt x="24" y="67"/>
                  </a:cubicBezTo>
                  <a:cubicBezTo>
                    <a:pt x="25" y="69"/>
                    <a:pt x="25" y="70"/>
                    <a:pt x="25" y="70"/>
                  </a:cubicBezTo>
                  <a:lnTo>
                    <a:pt x="0" y="73"/>
                  </a:lnTo>
                  <a:close/>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886" name="Google Shape;5886;p17"/>
            <p:cNvSpPr/>
            <p:nvPr/>
          </p:nvSpPr>
          <p:spPr>
            <a:xfrm>
              <a:off x="1630363" y="6359526"/>
              <a:ext cx="295275" cy="339725"/>
            </a:xfrm>
            <a:custGeom>
              <a:rect b="b" l="l" r="r" t="t"/>
              <a:pathLst>
                <a:path extrusionOk="0" h="77" w="71">
                  <a:moveTo>
                    <a:pt x="0" y="75"/>
                  </a:moveTo>
                  <a:cubicBezTo>
                    <a:pt x="0" y="75"/>
                    <a:pt x="0" y="75"/>
                    <a:pt x="1" y="74"/>
                  </a:cubicBezTo>
                  <a:cubicBezTo>
                    <a:pt x="1" y="73"/>
                    <a:pt x="1" y="71"/>
                    <a:pt x="1" y="70"/>
                  </a:cubicBezTo>
                  <a:cubicBezTo>
                    <a:pt x="2" y="67"/>
                    <a:pt x="4" y="63"/>
                    <a:pt x="5" y="58"/>
                  </a:cubicBezTo>
                  <a:cubicBezTo>
                    <a:pt x="6" y="55"/>
                    <a:pt x="7" y="53"/>
                    <a:pt x="9" y="50"/>
                  </a:cubicBezTo>
                  <a:cubicBezTo>
                    <a:pt x="9" y="49"/>
                    <a:pt x="10" y="47"/>
                    <a:pt x="11" y="46"/>
                  </a:cubicBezTo>
                  <a:cubicBezTo>
                    <a:pt x="11" y="44"/>
                    <a:pt x="12" y="43"/>
                    <a:pt x="13" y="42"/>
                  </a:cubicBezTo>
                  <a:cubicBezTo>
                    <a:pt x="14" y="39"/>
                    <a:pt x="16" y="36"/>
                    <a:pt x="18" y="33"/>
                  </a:cubicBezTo>
                  <a:cubicBezTo>
                    <a:pt x="20" y="30"/>
                    <a:pt x="22" y="27"/>
                    <a:pt x="24" y="25"/>
                  </a:cubicBezTo>
                  <a:cubicBezTo>
                    <a:pt x="27" y="22"/>
                    <a:pt x="29" y="20"/>
                    <a:pt x="32" y="17"/>
                  </a:cubicBezTo>
                  <a:cubicBezTo>
                    <a:pt x="33" y="16"/>
                    <a:pt x="34" y="15"/>
                    <a:pt x="36" y="14"/>
                  </a:cubicBezTo>
                  <a:cubicBezTo>
                    <a:pt x="37" y="13"/>
                    <a:pt x="38" y="12"/>
                    <a:pt x="40" y="11"/>
                  </a:cubicBezTo>
                  <a:cubicBezTo>
                    <a:pt x="41" y="10"/>
                    <a:pt x="42" y="10"/>
                    <a:pt x="43" y="9"/>
                  </a:cubicBezTo>
                  <a:cubicBezTo>
                    <a:pt x="45" y="8"/>
                    <a:pt x="46" y="7"/>
                    <a:pt x="47" y="7"/>
                  </a:cubicBezTo>
                  <a:cubicBezTo>
                    <a:pt x="49" y="6"/>
                    <a:pt x="50" y="5"/>
                    <a:pt x="51" y="5"/>
                  </a:cubicBezTo>
                  <a:cubicBezTo>
                    <a:pt x="52" y="4"/>
                    <a:pt x="54" y="4"/>
                    <a:pt x="55" y="4"/>
                  </a:cubicBezTo>
                  <a:cubicBezTo>
                    <a:pt x="57" y="3"/>
                    <a:pt x="59" y="2"/>
                    <a:pt x="61" y="2"/>
                  </a:cubicBezTo>
                  <a:cubicBezTo>
                    <a:pt x="63" y="1"/>
                    <a:pt x="65" y="1"/>
                    <a:pt x="66" y="1"/>
                  </a:cubicBezTo>
                  <a:cubicBezTo>
                    <a:pt x="69" y="0"/>
                    <a:pt x="71" y="0"/>
                    <a:pt x="71" y="0"/>
                  </a:cubicBezTo>
                  <a:cubicBezTo>
                    <a:pt x="71" y="0"/>
                    <a:pt x="69" y="1"/>
                    <a:pt x="67" y="2"/>
                  </a:cubicBezTo>
                  <a:cubicBezTo>
                    <a:pt x="65" y="2"/>
                    <a:pt x="64" y="3"/>
                    <a:pt x="62" y="4"/>
                  </a:cubicBezTo>
                  <a:cubicBezTo>
                    <a:pt x="60" y="5"/>
                    <a:pt x="59" y="6"/>
                    <a:pt x="57" y="7"/>
                  </a:cubicBezTo>
                  <a:cubicBezTo>
                    <a:pt x="56" y="8"/>
                    <a:pt x="55" y="8"/>
                    <a:pt x="54" y="9"/>
                  </a:cubicBezTo>
                  <a:cubicBezTo>
                    <a:pt x="53" y="10"/>
                    <a:pt x="52" y="11"/>
                    <a:pt x="51" y="12"/>
                  </a:cubicBezTo>
                  <a:cubicBezTo>
                    <a:pt x="50" y="13"/>
                    <a:pt x="49" y="13"/>
                    <a:pt x="48" y="14"/>
                  </a:cubicBezTo>
                  <a:cubicBezTo>
                    <a:pt x="47" y="15"/>
                    <a:pt x="46" y="16"/>
                    <a:pt x="45" y="17"/>
                  </a:cubicBezTo>
                  <a:cubicBezTo>
                    <a:pt x="44" y="19"/>
                    <a:pt x="43" y="20"/>
                    <a:pt x="42" y="21"/>
                  </a:cubicBezTo>
                  <a:cubicBezTo>
                    <a:pt x="41" y="22"/>
                    <a:pt x="40" y="23"/>
                    <a:pt x="40" y="24"/>
                  </a:cubicBezTo>
                  <a:cubicBezTo>
                    <a:pt x="38" y="27"/>
                    <a:pt x="37" y="29"/>
                    <a:pt x="35" y="32"/>
                  </a:cubicBezTo>
                  <a:cubicBezTo>
                    <a:pt x="34" y="35"/>
                    <a:pt x="33" y="37"/>
                    <a:pt x="32" y="40"/>
                  </a:cubicBezTo>
                  <a:cubicBezTo>
                    <a:pt x="31" y="43"/>
                    <a:pt x="30" y="46"/>
                    <a:pt x="29" y="48"/>
                  </a:cubicBezTo>
                  <a:cubicBezTo>
                    <a:pt x="29" y="50"/>
                    <a:pt x="29" y="51"/>
                    <a:pt x="28" y="52"/>
                  </a:cubicBezTo>
                  <a:cubicBezTo>
                    <a:pt x="28" y="53"/>
                    <a:pt x="28" y="55"/>
                    <a:pt x="27" y="56"/>
                  </a:cubicBezTo>
                  <a:cubicBezTo>
                    <a:pt x="27" y="58"/>
                    <a:pt x="27" y="61"/>
                    <a:pt x="26" y="63"/>
                  </a:cubicBezTo>
                  <a:cubicBezTo>
                    <a:pt x="26" y="67"/>
                    <a:pt x="26" y="71"/>
                    <a:pt x="26" y="73"/>
                  </a:cubicBezTo>
                  <a:cubicBezTo>
                    <a:pt x="26" y="75"/>
                    <a:pt x="26" y="76"/>
                    <a:pt x="26" y="76"/>
                  </a:cubicBezTo>
                  <a:cubicBezTo>
                    <a:pt x="26" y="77"/>
                    <a:pt x="26" y="77"/>
                    <a:pt x="26" y="77"/>
                  </a:cubicBezTo>
                  <a:lnTo>
                    <a:pt x="0" y="75"/>
                  </a:lnTo>
                  <a:close/>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887" name="Google Shape;5887;p17"/>
            <p:cNvSpPr/>
            <p:nvPr/>
          </p:nvSpPr>
          <p:spPr>
            <a:xfrm>
              <a:off x="1471613" y="6359526"/>
              <a:ext cx="292100" cy="339725"/>
            </a:xfrm>
            <a:custGeom>
              <a:rect b="b" l="l" r="r" t="t"/>
              <a:pathLst>
                <a:path extrusionOk="0" h="77" w="70">
                  <a:moveTo>
                    <a:pt x="45" y="77"/>
                  </a:moveTo>
                  <a:cubicBezTo>
                    <a:pt x="45" y="77"/>
                    <a:pt x="45" y="77"/>
                    <a:pt x="45" y="76"/>
                  </a:cubicBezTo>
                  <a:cubicBezTo>
                    <a:pt x="45" y="76"/>
                    <a:pt x="45" y="75"/>
                    <a:pt x="45" y="73"/>
                  </a:cubicBezTo>
                  <a:cubicBezTo>
                    <a:pt x="45" y="71"/>
                    <a:pt x="45" y="67"/>
                    <a:pt x="44" y="63"/>
                  </a:cubicBezTo>
                  <a:cubicBezTo>
                    <a:pt x="44" y="61"/>
                    <a:pt x="44" y="58"/>
                    <a:pt x="43" y="56"/>
                  </a:cubicBezTo>
                  <a:cubicBezTo>
                    <a:pt x="43" y="55"/>
                    <a:pt x="43" y="53"/>
                    <a:pt x="42" y="52"/>
                  </a:cubicBezTo>
                  <a:cubicBezTo>
                    <a:pt x="42" y="51"/>
                    <a:pt x="42" y="50"/>
                    <a:pt x="41" y="48"/>
                  </a:cubicBezTo>
                  <a:cubicBezTo>
                    <a:pt x="41" y="45"/>
                    <a:pt x="40" y="43"/>
                    <a:pt x="39" y="40"/>
                  </a:cubicBezTo>
                  <a:cubicBezTo>
                    <a:pt x="38" y="37"/>
                    <a:pt x="37" y="35"/>
                    <a:pt x="36" y="32"/>
                  </a:cubicBezTo>
                  <a:cubicBezTo>
                    <a:pt x="34" y="29"/>
                    <a:pt x="33" y="27"/>
                    <a:pt x="31" y="24"/>
                  </a:cubicBezTo>
                  <a:cubicBezTo>
                    <a:pt x="30" y="23"/>
                    <a:pt x="29" y="22"/>
                    <a:pt x="29" y="21"/>
                  </a:cubicBezTo>
                  <a:cubicBezTo>
                    <a:pt x="28" y="19"/>
                    <a:pt x="27" y="19"/>
                    <a:pt x="26" y="17"/>
                  </a:cubicBezTo>
                  <a:cubicBezTo>
                    <a:pt x="25" y="16"/>
                    <a:pt x="24" y="15"/>
                    <a:pt x="23" y="14"/>
                  </a:cubicBezTo>
                  <a:cubicBezTo>
                    <a:pt x="22" y="13"/>
                    <a:pt x="21" y="13"/>
                    <a:pt x="20" y="12"/>
                  </a:cubicBezTo>
                  <a:cubicBezTo>
                    <a:pt x="19" y="11"/>
                    <a:pt x="18" y="10"/>
                    <a:pt x="17" y="9"/>
                  </a:cubicBezTo>
                  <a:cubicBezTo>
                    <a:pt x="16" y="8"/>
                    <a:pt x="15" y="8"/>
                    <a:pt x="14" y="7"/>
                  </a:cubicBezTo>
                  <a:cubicBezTo>
                    <a:pt x="12" y="6"/>
                    <a:pt x="10" y="5"/>
                    <a:pt x="9" y="4"/>
                  </a:cubicBezTo>
                  <a:cubicBezTo>
                    <a:pt x="7" y="3"/>
                    <a:pt x="5" y="2"/>
                    <a:pt x="4" y="2"/>
                  </a:cubicBezTo>
                  <a:cubicBezTo>
                    <a:pt x="1" y="1"/>
                    <a:pt x="0" y="0"/>
                    <a:pt x="0" y="0"/>
                  </a:cubicBezTo>
                  <a:cubicBezTo>
                    <a:pt x="0" y="0"/>
                    <a:pt x="1" y="0"/>
                    <a:pt x="4" y="1"/>
                  </a:cubicBezTo>
                  <a:cubicBezTo>
                    <a:pt x="6" y="1"/>
                    <a:pt x="7" y="1"/>
                    <a:pt x="9" y="2"/>
                  </a:cubicBezTo>
                  <a:cubicBezTo>
                    <a:pt x="11" y="2"/>
                    <a:pt x="13" y="3"/>
                    <a:pt x="16" y="4"/>
                  </a:cubicBezTo>
                  <a:cubicBezTo>
                    <a:pt x="17" y="4"/>
                    <a:pt x="18" y="4"/>
                    <a:pt x="19" y="5"/>
                  </a:cubicBezTo>
                  <a:cubicBezTo>
                    <a:pt x="21" y="5"/>
                    <a:pt x="22" y="6"/>
                    <a:pt x="23" y="7"/>
                  </a:cubicBezTo>
                  <a:cubicBezTo>
                    <a:pt x="24" y="7"/>
                    <a:pt x="26" y="8"/>
                    <a:pt x="27" y="9"/>
                  </a:cubicBezTo>
                  <a:cubicBezTo>
                    <a:pt x="28" y="10"/>
                    <a:pt x="30" y="10"/>
                    <a:pt x="31" y="11"/>
                  </a:cubicBezTo>
                  <a:cubicBezTo>
                    <a:pt x="32" y="12"/>
                    <a:pt x="34" y="13"/>
                    <a:pt x="35" y="14"/>
                  </a:cubicBezTo>
                  <a:cubicBezTo>
                    <a:pt x="36" y="15"/>
                    <a:pt x="38" y="16"/>
                    <a:pt x="39" y="17"/>
                  </a:cubicBezTo>
                  <a:cubicBezTo>
                    <a:pt x="42" y="20"/>
                    <a:pt x="44" y="22"/>
                    <a:pt x="46" y="25"/>
                  </a:cubicBezTo>
                  <a:cubicBezTo>
                    <a:pt x="48" y="27"/>
                    <a:pt x="51" y="30"/>
                    <a:pt x="53" y="33"/>
                  </a:cubicBezTo>
                  <a:cubicBezTo>
                    <a:pt x="54" y="36"/>
                    <a:pt x="56" y="39"/>
                    <a:pt x="58" y="42"/>
                  </a:cubicBezTo>
                  <a:cubicBezTo>
                    <a:pt x="59" y="43"/>
                    <a:pt x="59" y="44"/>
                    <a:pt x="60" y="46"/>
                  </a:cubicBezTo>
                  <a:cubicBezTo>
                    <a:pt x="61" y="47"/>
                    <a:pt x="61" y="49"/>
                    <a:pt x="62" y="50"/>
                  </a:cubicBezTo>
                  <a:cubicBezTo>
                    <a:pt x="63" y="53"/>
                    <a:pt x="64" y="55"/>
                    <a:pt x="65" y="58"/>
                  </a:cubicBezTo>
                  <a:cubicBezTo>
                    <a:pt x="67" y="63"/>
                    <a:pt x="68" y="67"/>
                    <a:pt x="69" y="70"/>
                  </a:cubicBezTo>
                  <a:cubicBezTo>
                    <a:pt x="70" y="71"/>
                    <a:pt x="70" y="73"/>
                    <a:pt x="70" y="74"/>
                  </a:cubicBezTo>
                  <a:cubicBezTo>
                    <a:pt x="70" y="75"/>
                    <a:pt x="70" y="75"/>
                    <a:pt x="70" y="75"/>
                  </a:cubicBezTo>
                  <a:cubicBezTo>
                    <a:pt x="45" y="77"/>
                    <a:pt x="45" y="77"/>
                    <a:pt x="45" y="77"/>
                  </a:cubicBezTo>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888" name="Google Shape;5888;p17"/>
            <p:cNvSpPr/>
            <p:nvPr/>
          </p:nvSpPr>
          <p:spPr>
            <a:xfrm>
              <a:off x="1643063" y="6324601"/>
              <a:ext cx="103188" cy="322263"/>
            </a:xfrm>
            <a:custGeom>
              <a:rect b="b" l="l" r="r" t="t"/>
              <a:pathLst>
                <a:path extrusionOk="0" h="73" w="25">
                  <a:moveTo>
                    <a:pt x="0" y="73"/>
                  </a:moveTo>
                  <a:cubicBezTo>
                    <a:pt x="0" y="73"/>
                    <a:pt x="0" y="72"/>
                    <a:pt x="0" y="70"/>
                  </a:cubicBezTo>
                  <a:cubicBezTo>
                    <a:pt x="0" y="67"/>
                    <a:pt x="0" y="64"/>
                    <a:pt x="1" y="61"/>
                  </a:cubicBezTo>
                  <a:cubicBezTo>
                    <a:pt x="1" y="53"/>
                    <a:pt x="3" y="44"/>
                    <a:pt x="5" y="34"/>
                  </a:cubicBezTo>
                  <a:cubicBezTo>
                    <a:pt x="6" y="29"/>
                    <a:pt x="8" y="25"/>
                    <a:pt x="9" y="20"/>
                  </a:cubicBezTo>
                  <a:cubicBezTo>
                    <a:pt x="10" y="18"/>
                    <a:pt x="11" y="16"/>
                    <a:pt x="12" y="14"/>
                  </a:cubicBezTo>
                  <a:cubicBezTo>
                    <a:pt x="13" y="12"/>
                    <a:pt x="14" y="11"/>
                    <a:pt x="15" y="9"/>
                  </a:cubicBezTo>
                  <a:cubicBezTo>
                    <a:pt x="16" y="7"/>
                    <a:pt x="17" y="6"/>
                    <a:pt x="18" y="5"/>
                  </a:cubicBezTo>
                  <a:cubicBezTo>
                    <a:pt x="19" y="4"/>
                    <a:pt x="20" y="3"/>
                    <a:pt x="20" y="2"/>
                  </a:cubicBezTo>
                  <a:cubicBezTo>
                    <a:pt x="22" y="1"/>
                    <a:pt x="23" y="0"/>
                    <a:pt x="23" y="0"/>
                  </a:cubicBezTo>
                  <a:cubicBezTo>
                    <a:pt x="23" y="0"/>
                    <a:pt x="22" y="1"/>
                    <a:pt x="21" y="3"/>
                  </a:cubicBezTo>
                  <a:cubicBezTo>
                    <a:pt x="21" y="4"/>
                    <a:pt x="20" y="5"/>
                    <a:pt x="20" y="6"/>
                  </a:cubicBezTo>
                  <a:cubicBezTo>
                    <a:pt x="19" y="7"/>
                    <a:pt x="19" y="9"/>
                    <a:pt x="19" y="11"/>
                  </a:cubicBezTo>
                  <a:cubicBezTo>
                    <a:pt x="18" y="12"/>
                    <a:pt x="18" y="14"/>
                    <a:pt x="18" y="16"/>
                  </a:cubicBezTo>
                  <a:cubicBezTo>
                    <a:pt x="18" y="18"/>
                    <a:pt x="17" y="20"/>
                    <a:pt x="17" y="22"/>
                  </a:cubicBezTo>
                  <a:cubicBezTo>
                    <a:pt x="17" y="26"/>
                    <a:pt x="18" y="31"/>
                    <a:pt x="18" y="35"/>
                  </a:cubicBezTo>
                  <a:cubicBezTo>
                    <a:pt x="19" y="44"/>
                    <a:pt x="21" y="53"/>
                    <a:pt x="22" y="60"/>
                  </a:cubicBezTo>
                  <a:cubicBezTo>
                    <a:pt x="23" y="63"/>
                    <a:pt x="24" y="65"/>
                    <a:pt x="24" y="67"/>
                  </a:cubicBezTo>
                  <a:cubicBezTo>
                    <a:pt x="25" y="69"/>
                    <a:pt x="25" y="70"/>
                    <a:pt x="25" y="70"/>
                  </a:cubicBezTo>
                  <a:lnTo>
                    <a:pt x="0" y="73"/>
                  </a:lnTo>
                  <a:close/>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889" name="Google Shape;5889;p17"/>
            <p:cNvSpPr/>
            <p:nvPr/>
          </p:nvSpPr>
          <p:spPr>
            <a:xfrm>
              <a:off x="7583488" y="6483351"/>
              <a:ext cx="295275" cy="339725"/>
            </a:xfrm>
            <a:custGeom>
              <a:rect b="b" l="l" r="r" t="t"/>
              <a:pathLst>
                <a:path extrusionOk="0" h="77" w="71">
                  <a:moveTo>
                    <a:pt x="0" y="75"/>
                  </a:moveTo>
                  <a:cubicBezTo>
                    <a:pt x="0" y="75"/>
                    <a:pt x="0" y="75"/>
                    <a:pt x="1" y="74"/>
                  </a:cubicBezTo>
                  <a:cubicBezTo>
                    <a:pt x="1" y="73"/>
                    <a:pt x="1" y="71"/>
                    <a:pt x="1" y="70"/>
                  </a:cubicBezTo>
                  <a:cubicBezTo>
                    <a:pt x="2" y="67"/>
                    <a:pt x="4" y="63"/>
                    <a:pt x="5" y="58"/>
                  </a:cubicBezTo>
                  <a:cubicBezTo>
                    <a:pt x="6" y="55"/>
                    <a:pt x="7" y="53"/>
                    <a:pt x="9" y="50"/>
                  </a:cubicBezTo>
                  <a:cubicBezTo>
                    <a:pt x="9" y="49"/>
                    <a:pt x="10" y="47"/>
                    <a:pt x="11" y="46"/>
                  </a:cubicBezTo>
                  <a:cubicBezTo>
                    <a:pt x="11" y="44"/>
                    <a:pt x="12" y="43"/>
                    <a:pt x="13" y="42"/>
                  </a:cubicBezTo>
                  <a:cubicBezTo>
                    <a:pt x="14" y="39"/>
                    <a:pt x="16" y="36"/>
                    <a:pt x="18" y="33"/>
                  </a:cubicBezTo>
                  <a:cubicBezTo>
                    <a:pt x="20" y="30"/>
                    <a:pt x="22" y="27"/>
                    <a:pt x="24" y="25"/>
                  </a:cubicBezTo>
                  <a:cubicBezTo>
                    <a:pt x="27" y="22"/>
                    <a:pt x="29" y="20"/>
                    <a:pt x="32" y="17"/>
                  </a:cubicBezTo>
                  <a:cubicBezTo>
                    <a:pt x="33" y="16"/>
                    <a:pt x="34" y="15"/>
                    <a:pt x="36" y="14"/>
                  </a:cubicBezTo>
                  <a:cubicBezTo>
                    <a:pt x="37" y="13"/>
                    <a:pt x="38" y="12"/>
                    <a:pt x="40" y="11"/>
                  </a:cubicBezTo>
                  <a:cubicBezTo>
                    <a:pt x="41" y="10"/>
                    <a:pt x="42" y="10"/>
                    <a:pt x="43" y="9"/>
                  </a:cubicBezTo>
                  <a:cubicBezTo>
                    <a:pt x="45" y="8"/>
                    <a:pt x="46" y="7"/>
                    <a:pt x="47" y="7"/>
                  </a:cubicBezTo>
                  <a:cubicBezTo>
                    <a:pt x="49" y="6"/>
                    <a:pt x="50" y="5"/>
                    <a:pt x="51" y="5"/>
                  </a:cubicBezTo>
                  <a:cubicBezTo>
                    <a:pt x="52" y="4"/>
                    <a:pt x="54" y="4"/>
                    <a:pt x="55" y="4"/>
                  </a:cubicBezTo>
                  <a:cubicBezTo>
                    <a:pt x="57" y="3"/>
                    <a:pt x="59" y="2"/>
                    <a:pt x="61" y="2"/>
                  </a:cubicBezTo>
                  <a:cubicBezTo>
                    <a:pt x="63" y="1"/>
                    <a:pt x="65" y="1"/>
                    <a:pt x="66" y="1"/>
                  </a:cubicBezTo>
                  <a:cubicBezTo>
                    <a:pt x="69" y="0"/>
                    <a:pt x="71" y="0"/>
                    <a:pt x="71" y="0"/>
                  </a:cubicBezTo>
                  <a:cubicBezTo>
                    <a:pt x="71" y="0"/>
                    <a:pt x="69" y="1"/>
                    <a:pt x="67" y="2"/>
                  </a:cubicBezTo>
                  <a:cubicBezTo>
                    <a:pt x="65" y="2"/>
                    <a:pt x="64" y="3"/>
                    <a:pt x="62" y="4"/>
                  </a:cubicBezTo>
                  <a:cubicBezTo>
                    <a:pt x="60" y="5"/>
                    <a:pt x="59" y="6"/>
                    <a:pt x="57" y="7"/>
                  </a:cubicBezTo>
                  <a:cubicBezTo>
                    <a:pt x="56" y="8"/>
                    <a:pt x="55" y="8"/>
                    <a:pt x="54" y="9"/>
                  </a:cubicBezTo>
                  <a:cubicBezTo>
                    <a:pt x="53" y="10"/>
                    <a:pt x="52" y="11"/>
                    <a:pt x="51" y="12"/>
                  </a:cubicBezTo>
                  <a:cubicBezTo>
                    <a:pt x="50" y="13"/>
                    <a:pt x="49" y="13"/>
                    <a:pt x="48" y="14"/>
                  </a:cubicBezTo>
                  <a:cubicBezTo>
                    <a:pt x="47" y="15"/>
                    <a:pt x="46" y="16"/>
                    <a:pt x="45" y="17"/>
                  </a:cubicBezTo>
                  <a:cubicBezTo>
                    <a:pt x="44" y="19"/>
                    <a:pt x="43" y="20"/>
                    <a:pt x="42" y="21"/>
                  </a:cubicBezTo>
                  <a:cubicBezTo>
                    <a:pt x="41" y="22"/>
                    <a:pt x="40" y="23"/>
                    <a:pt x="40" y="24"/>
                  </a:cubicBezTo>
                  <a:cubicBezTo>
                    <a:pt x="38" y="27"/>
                    <a:pt x="37" y="29"/>
                    <a:pt x="35" y="32"/>
                  </a:cubicBezTo>
                  <a:cubicBezTo>
                    <a:pt x="34" y="35"/>
                    <a:pt x="33" y="37"/>
                    <a:pt x="32" y="40"/>
                  </a:cubicBezTo>
                  <a:cubicBezTo>
                    <a:pt x="31" y="43"/>
                    <a:pt x="30" y="46"/>
                    <a:pt x="29" y="48"/>
                  </a:cubicBezTo>
                  <a:cubicBezTo>
                    <a:pt x="29" y="50"/>
                    <a:pt x="29" y="51"/>
                    <a:pt x="28" y="52"/>
                  </a:cubicBezTo>
                  <a:cubicBezTo>
                    <a:pt x="28" y="53"/>
                    <a:pt x="28" y="55"/>
                    <a:pt x="27" y="56"/>
                  </a:cubicBezTo>
                  <a:cubicBezTo>
                    <a:pt x="27" y="58"/>
                    <a:pt x="27" y="61"/>
                    <a:pt x="26" y="63"/>
                  </a:cubicBezTo>
                  <a:cubicBezTo>
                    <a:pt x="26" y="67"/>
                    <a:pt x="26" y="71"/>
                    <a:pt x="26" y="73"/>
                  </a:cubicBezTo>
                  <a:cubicBezTo>
                    <a:pt x="26" y="75"/>
                    <a:pt x="26" y="76"/>
                    <a:pt x="26" y="76"/>
                  </a:cubicBezTo>
                  <a:cubicBezTo>
                    <a:pt x="26" y="77"/>
                    <a:pt x="26" y="77"/>
                    <a:pt x="26" y="77"/>
                  </a:cubicBezTo>
                  <a:lnTo>
                    <a:pt x="0" y="75"/>
                  </a:lnTo>
                  <a:close/>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890" name="Google Shape;5890;p17"/>
            <p:cNvSpPr/>
            <p:nvPr/>
          </p:nvSpPr>
          <p:spPr>
            <a:xfrm>
              <a:off x="7424738" y="6483351"/>
              <a:ext cx="292100" cy="339725"/>
            </a:xfrm>
            <a:custGeom>
              <a:rect b="b" l="l" r="r" t="t"/>
              <a:pathLst>
                <a:path extrusionOk="0" h="77" w="70">
                  <a:moveTo>
                    <a:pt x="45" y="77"/>
                  </a:moveTo>
                  <a:cubicBezTo>
                    <a:pt x="45" y="77"/>
                    <a:pt x="45" y="77"/>
                    <a:pt x="45" y="76"/>
                  </a:cubicBezTo>
                  <a:cubicBezTo>
                    <a:pt x="45" y="76"/>
                    <a:pt x="45" y="75"/>
                    <a:pt x="45" y="73"/>
                  </a:cubicBezTo>
                  <a:cubicBezTo>
                    <a:pt x="45" y="71"/>
                    <a:pt x="45" y="67"/>
                    <a:pt x="44" y="63"/>
                  </a:cubicBezTo>
                  <a:cubicBezTo>
                    <a:pt x="44" y="61"/>
                    <a:pt x="44" y="58"/>
                    <a:pt x="43" y="56"/>
                  </a:cubicBezTo>
                  <a:cubicBezTo>
                    <a:pt x="43" y="55"/>
                    <a:pt x="43" y="53"/>
                    <a:pt x="42" y="52"/>
                  </a:cubicBezTo>
                  <a:cubicBezTo>
                    <a:pt x="42" y="51"/>
                    <a:pt x="42" y="50"/>
                    <a:pt x="41" y="48"/>
                  </a:cubicBezTo>
                  <a:cubicBezTo>
                    <a:pt x="41" y="46"/>
                    <a:pt x="40" y="43"/>
                    <a:pt x="39" y="40"/>
                  </a:cubicBezTo>
                  <a:cubicBezTo>
                    <a:pt x="38" y="37"/>
                    <a:pt x="37" y="35"/>
                    <a:pt x="36" y="32"/>
                  </a:cubicBezTo>
                  <a:cubicBezTo>
                    <a:pt x="34" y="29"/>
                    <a:pt x="33" y="27"/>
                    <a:pt x="31" y="24"/>
                  </a:cubicBezTo>
                  <a:cubicBezTo>
                    <a:pt x="30" y="23"/>
                    <a:pt x="29" y="22"/>
                    <a:pt x="29" y="21"/>
                  </a:cubicBezTo>
                  <a:cubicBezTo>
                    <a:pt x="28" y="20"/>
                    <a:pt x="27" y="19"/>
                    <a:pt x="26" y="17"/>
                  </a:cubicBezTo>
                  <a:cubicBezTo>
                    <a:pt x="25" y="16"/>
                    <a:pt x="24" y="15"/>
                    <a:pt x="23" y="14"/>
                  </a:cubicBezTo>
                  <a:cubicBezTo>
                    <a:pt x="22" y="13"/>
                    <a:pt x="21" y="13"/>
                    <a:pt x="20" y="12"/>
                  </a:cubicBezTo>
                  <a:cubicBezTo>
                    <a:pt x="19" y="11"/>
                    <a:pt x="18" y="10"/>
                    <a:pt x="17" y="9"/>
                  </a:cubicBezTo>
                  <a:cubicBezTo>
                    <a:pt x="16" y="8"/>
                    <a:pt x="15" y="8"/>
                    <a:pt x="14" y="7"/>
                  </a:cubicBezTo>
                  <a:cubicBezTo>
                    <a:pt x="12" y="6"/>
                    <a:pt x="10" y="5"/>
                    <a:pt x="8" y="4"/>
                  </a:cubicBezTo>
                  <a:cubicBezTo>
                    <a:pt x="7" y="3"/>
                    <a:pt x="5" y="2"/>
                    <a:pt x="4" y="2"/>
                  </a:cubicBezTo>
                  <a:cubicBezTo>
                    <a:pt x="1" y="1"/>
                    <a:pt x="0" y="0"/>
                    <a:pt x="0" y="0"/>
                  </a:cubicBezTo>
                  <a:cubicBezTo>
                    <a:pt x="0" y="0"/>
                    <a:pt x="1" y="0"/>
                    <a:pt x="4" y="1"/>
                  </a:cubicBezTo>
                  <a:cubicBezTo>
                    <a:pt x="6" y="1"/>
                    <a:pt x="7" y="1"/>
                    <a:pt x="9" y="2"/>
                  </a:cubicBezTo>
                  <a:cubicBezTo>
                    <a:pt x="11" y="2"/>
                    <a:pt x="13" y="3"/>
                    <a:pt x="16" y="4"/>
                  </a:cubicBezTo>
                  <a:cubicBezTo>
                    <a:pt x="17" y="4"/>
                    <a:pt x="18" y="4"/>
                    <a:pt x="19" y="5"/>
                  </a:cubicBezTo>
                  <a:cubicBezTo>
                    <a:pt x="21" y="5"/>
                    <a:pt x="22" y="6"/>
                    <a:pt x="23" y="7"/>
                  </a:cubicBezTo>
                  <a:cubicBezTo>
                    <a:pt x="24" y="7"/>
                    <a:pt x="26" y="8"/>
                    <a:pt x="27" y="9"/>
                  </a:cubicBezTo>
                  <a:cubicBezTo>
                    <a:pt x="28" y="10"/>
                    <a:pt x="30" y="10"/>
                    <a:pt x="31" y="11"/>
                  </a:cubicBezTo>
                  <a:cubicBezTo>
                    <a:pt x="32" y="12"/>
                    <a:pt x="34" y="13"/>
                    <a:pt x="35" y="14"/>
                  </a:cubicBezTo>
                  <a:cubicBezTo>
                    <a:pt x="36" y="15"/>
                    <a:pt x="38" y="16"/>
                    <a:pt x="39" y="17"/>
                  </a:cubicBezTo>
                  <a:cubicBezTo>
                    <a:pt x="42" y="20"/>
                    <a:pt x="44" y="22"/>
                    <a:pt x="46" y="25"/>
                  </a:cubicBezTo>
                  <a:cubicBezTo>
                    <a:pt x="48" y="27"/>
                    <a:pt x="51" y="30"/>
                    <a:pt x="53" y="33"/>
                  </a:cubicBezTo>
                  <a:cubicBezTo>
                    <a:pt x="54" y="36"/>
                    <a:pt x="56" y="39"/>
                    <a:pt x="58" y="42"/>
                  </a:cubicBezTo>
                  <a:cubicBezTo>
                    <a:pt x="59" y="43"/>
                    <a:pt x="59" y="44"/>
                    <a:pt x="60" y="46"/>
                  </a:cubicBezTo>
                  <a:cubicBezTo>
                    <a:pt x="61" y="47"/>
                    <a:pt x="61" y="49"/>
                    <a:pt x="62" y="50"/>
                  </a:cubicBezTo>
                  <a:cubicBezTo>
                    <a:pt x="63" y="53"/>
                    <a:pt x="64" y="55"/>
                    <a:pt x="65" y="58"/>
                  </a:cubicBezTo>
                  <a:cubicBezTo>
                    <a:pt x="67" y="63"/>
                    <a:pt x="68" y="67"/>
                    <a:pt x="69" y="70"/>
                  </a:cubicBezTo>
                  <a:cubicBezTo>
                    <a:pt x="70" y="71"/>
                    <a:pt x="70" y="73"/>
                    <a:pt x="70" y="74"/>
                  </a:cubicBezTo>
                  <a:cubicBezTo>
                    <a:pt x="70" y="75"/>
                    <a:pt x="70" y="75"/>
                    <a:pt x="70" y="75"/>
                  </a:cubicBezTo>
                  <a:lnTo>
                    <a:pt x="45" y="77"/>
                  </a:lnTo>
                  <a:close/>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891" name="Google Shape;5891;p17"/>
            <p:cNvSpPr/>
            <p:nvPr/>
          </p:nvSpPr>
          <p:spPr>
            <a:xfrm>
              <a:off x="7596188" y="6448426"/>
              <a:ext cx="104775" cy="322263"/>
            </a:xfrm>
            <a:custGeom>
              <a:rect b="b" l="l" r="r" t="t"/>
              <a:pathLst>
                <a:path extrusionOk="0" h="73" w="25">
                  <a:moveTo>
                    <a:pt x="0" y="73"/>
                  </a:moveTo>
                  <a:cubicBezTo>
                    <a:pt x="0" y="73"/>
                    <a:pt x="0" y="72"/>
                    <a:pt x="0" y="70"/>
                  </a:cubicBezTo>
                  <a:cubicBezTo>
                    <a:pt x="0" y="67"/>
                    <a:pt x="0" y="64"/>
                    <a:pt x="1" y="61"/>
                  </a:cubicBezTo>
                  <a:cubicBezTo>
                    <a:pt x="1" y="53"/>
                    <a:pt x="3" y="44"/>
                    <a:pt x="5" y="34"/>
                  </a:cubicBezTo>
                  <a:cubicBezTo>
                    <a:pt x="6" y="29"/>
                    <a:pt x="8" y="25"/>
                    <a:pt x="9" y="20"/>
                  </a:cubicBezTo>
                  <a:cubicBezTo>
                    <a:pt x="10" y="18"/>
                    <a:pt x="11" y="16"/>
                    <a:pt x="12" y="14"/>
                  </a:cubicBezTo>
                  <a:cubicBezTo>
                    <a:pt x="13" y="12"/>
                    <a:pt x="14" y="11"/>
                    <a:pt x="15" y="9"/>
                  </a:cubicBezTo>
                  <a:cubicBezTo>
                    <a:pt x="16" y="7"/>
                    <a:pt x="17" y="6"/>
                    <a:pt x="18" y="5"/>
                  </a:cubicBezTo>
                  <a:cubicBezTo>
                    <a:pt x="19" y="4"/>
                    <a:pt x="20" y="3"/>
                    <a:pt x="20" y="2"/>
                  </a:cubicBezTo>
                  <a:cubicBezTo>
                    <a:pt x="22" y="1"/>
                    <a:pt x="23" y="0"/>
                    <a:pt x="23" y="0"/>
                  </a:cubicBezTo>
                  <a:cubicBezTo>
                    <a:pt x="23" y="0"/>
                    <a:pt x="22" y="1"/>
                    <a:pt x="21" y="3"/>
                  </a:cubicBezTo>
                  <a:cubicBezTo>
                    <a:pt x="21" y="4"/>
                    <a:pt x="20" y="5"/>
                    <a:pt x="20" y="6"/>
                  </a:cubicBezTo>
                  <a:cubicBezTo>
                    <a:pt x="19" y="7"/>
                    <a:pt x="19" y="9"/>
                    <a:pt x="19" y="11"/>
                  </a:cubicBezTo>
                  <a:cubicBezTo>
                    <a:pt x="18" y="12"/>
                    <a:pt x="18" y="14"/>
                    <a:pt x="18" y="16"/>
                  </a:cubicBezTo>
                  <a:cubicBezTo>
                    <a:pt x="18" y="18"/>
                    <a:pt x="17" y="20"/>
                    <a:pt x="17" y="22"/>
                  </a:cubicBezTo>
                  <a:cubicBezTo>
                    <a:pt x="17" y="26"/>
                    <a:pt x="18" y="31"/>
                    <a:pt x="18" y="35"/>
                  </a:cubicBezTo>
                  <a:cubicBezTo>
                    <a:pt x="19" y="44"/>
                    <a:pt x="21" y="53"/>
                    <a:pt x="22" y="60"/>
                  </a:cubicBezTo>
                  <a:cubicBezTo>
                    <a:pt x="23" y="63"/>
                    <a:pt x="24" y="65"/>
                    <a:pt x="24" y="67"/>
                  </a:cubicBezTo>
                  <a:cubicBezTo>
                    <a:pt x="25" y="69"/>
                    <a:pt x="25" y="70"/>
                    <a:pt x="25" y="70"/>
                  </a:cubicBezTo>
                  <a:lnTo>
                    <a:pt x="0" y="73"/>
                  </a:lnTo>
                  <a:close/>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892" name="Google Shape;5892;p17"/>
            <p:cNvSpPr/>
            <p:nvPr/>
          </p:nvSpPr>
          <p:spPr>
            <a:xfrm>
              <a:off x="10601326" y="6223001"/>
              <a:ext cx="430213" cy="498475"/>
            </a:xfrm>
            <a:custGeom>
              <a:rect b="b" l="l" r="r" t="t"/>
              <a:pathLst>
                <a:path extrusionOk="0" h="113" w="103">
                  <a:moveTo>
                    <a:pt x="0" y="110"/>
                  </a:moveTo>
                  <a:cubicBezTo>
                    <a:pt x="0" y="110"/>
                    <a:pt x="0" y="109"/>
                    <a:pt x="0" y="108"/>
                  </a:cubicBezTo>
                  <a:cubicBezTo>
                    <a:pt x="0" y="106"/>
                    <a:pt x="1" y="105"/>
                    <a:pt x="1" y="102"/>
                  </a:cubicBezTo>
                  <a:cubicBezTo>
                    <a:pt x="3" y="98"/>
                    <a:pt x="4" y="92"/>
                    <a:pt x="7" y="85"/>
                  </a:cubicBezTo>
                  <a:cubicBezTo>
                    <a:pt x="10" y="77"/>
                    <a:pt x="13" y="69"/>
                    <a:pt x="18" y="61"/>
                  </a:cubicBezTo>
                  <a:cubicBezTo>
                    <a:pt x="23" y="52"/>
                    <a:pt x="28" y="44"/>
                    <a:pt x="35" y="36"/>
                  </a:cubicBezTo>
                  <a:cubicBezTo>
                    <a:pt x="38" y="32"/>
                    <a:pt x="42" y="29"/>
                    <a:pt x="46" y="25"/>
                  </a:cubicBezTo>
                  <a:cubicBezTo>
                    <a:pt x="49" y="22"/>
                    <a:pt x="53" y="19"/>
                    <a:pt x="57" y="16"/>
                  </a:cubicBezTo>
                  <a:cubicBezTo>
                    <a:pt x="59" y="15"/>
                    <a:pt x="61" y="14"/>
                    <a:pt x="63" y="13"/>
                  </a:cubicBezTo>
                  <a:cubicBezTo>
                    <a:pt x="65" y="12"/>
                    <a:pt x="67" y="11"/>
                    <a:pt x="69" y="10"/>
                  </a:cubicBezTo>
                  <a:cubicBezTo>
                    <a:pt x="73" y="8"/>
                    <a:pt x="76" y="6"/>
                    <a:pt x="80" y="5"/>
                  </a:cubicBezTo>
                  <a:cubicBezTo>
                    <a:pt x="83" y="4"/>
                    <a:pt x="86" y="3"/>
                    <a:pt x="89" y="2"/>
                  </a:cubicBezTo>
                  <a:cubicBezTo>
                    <a:pt x="92" y="2"/>
                    <a:pt x="94" y="1"/>
                    <a:pt x="96" y="1"/>
                  </a:cubicBezTo>
                  <a:cubicBezTo>
                    <a:pt x="101" y="0"/>
                    <a:pt x="103" y="0"/>
                    <a:pt x="103" y="0"/>
                  </a:cubicBezTo>
                  <a:cubicBezTo>
                    <a:pt x="103" y="0"/>
                    <a:pt x="101" y="1"/>
                    <a:pt x="97" y="2"/>
                  </a:cubicBezTo>
                  <a:cubicBezTo>
                    <a:pt x="95" y="3"/>
                    <a:pt x="93" y="4"/>
                    <a:pt x="90" y="5"/>
                  </a:cubicBezTo>
                  <a:cubicBezTo>
                    <a:pt x="88" y="7"/>
                    <a:pt x="85" y="8"/>
                    <a:pt x="82" y="10"/>
                  </a:cubicBezTo>
                  <a:cubicBezTo>
                    <a:pt x="79" y="12"/>
                    <a:pt x="76" y="14"/>
                    <a:pt x="73" y="17"/>
                  </a:cubicBezTo>
                  <a:cubicBezTo>
                    <a:pt x="72" y="18"/>
                    <a:pt x="71" y="20"/>
                    <a:pt x="69" y="21"/>
                  </a:cubicBezTo>
                  <a:cubicBezTo>
                    <a:pt x="68" y="22"/>
                    <a:pt x="66" y="24"/>
                    <a:pt x="65" y="25"/>
                  </a:cubicBezTo>
                  <a:cubicBezTo>
                    <a:pt x="62" y="28"/>
                    <a:pt x="60" y="32"/>
                    <a:pt x="57" y="35"/>
                  </a:cubicBezTo>
                  <a:cubicBezTo>
                    <a:pt x="55" y="39"/>
                    <a:pt x="53" y="43"/>
                    <a:pt x="51" y="47"/>
                  </a:cubicBezTo>
                  <a:cubicBezTo>
                    <a:pt x="43" y="62"/>
                    <a:pt x="39" y="79"/>
                    <a:pt x="38" y="92"/>
                  </a:cubicBezTo>
                  <a:cubicBezTo>
                    <a:pt x="37" y="99"/>
                    <a:pt x="37" y="104"/>
                    <a:pt x="37" y="108"/>
                  </a:cubicBezTo>
                  <a:cubicBezTo>
                    <a:pt x="37" y="109"/>
                    <a:pt x="37" y="111"/>
                    <a:pt x="37" y="112"/>
                  </a:cubicBezTo>
                  <a:cubicBezTo>
                    <a:pt x="37" y="112"/>
                    <a:pt x="37" y="112"/>
                    <a:pt x="37" y="112"/>
                  </a:cubicBezTo>
                  <a:cubicBezTo>
                    <a:pt x="37" y="113"/>
                    <a:pt x="37" y="113"/>
                    <a:pt x="37" y="113"/>
                  </a:cubicBezTo>
                  <a:lnTo>
                    <a:pt x="0" y="110"/>
                  </a:lnTo>
                  <a:close/>
                </a:path>
              </a:pathLst>
            </a:custGeom>
            <a:solidFill>
              <a:srgbClr val="2D52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893" name="Google Shape;5893;p17"/>
            <p:cNvSpPr/>
            <p:nvPr/>
          </p:nvSpPr>
          <p:spPr>
            <a:xfrm>
              <a:off x="10364788" y="6223001"/>
              <a:ext cx="433388" cy="498475"/>
            </a:xfrm>
            <a:custGeom>
              <a:rect b="b" l="l" r="r" t="t"/>
              <a:pathLst>
                <a:path extrusionOk="0" h="113" w="104">
                  <a:moveTo>
                    <a:pt x="66" y="113"/>
                  </a:moveTo>
                  <a:cubicBezTo>
                    <a:pt x="66" y="112"/>
                    <a:pt x="66" y="112"/>
                    <a:pt x="66" y="112"/>
                  </a:cubicBezTo>
                  <a:cubicBezTo>
                    <a:pt x="66" y="112"/>
                    <a:pt x="66" y="112"/>
                    <a:pt x="66" y="112"/>
                  </a:cubicBezTo>
                  <a:cubicBezTo>
                    <a:pt x="66" y="111"/>
                    <a:pt x="66" y="109"/>
                    <a:pt x="66" y="108"/>
                  </a:cubicBezTo>
                  <a:cubicBezTo>
                    <a:pt x="66" y="104"/>
                    <a:pt x="66" y="99"/>
                    <a:pt x="65" y="92"/>
                  </a:cubicBezTo>
                  <a:cubicBezTo>
                    <a:pt x="64" y="79"/>
                    <a:pt x="60" y="62"/>
                    <a:pt x="53" y="47"/>
                  </a:cubicBezTo>
                  <a:cubicBezTo>
                    <a:pt x="51" y="43"/>
                    <a:pt x="49" y="39"/>
                    <a:pt x="46" y="35"/>
                  </a:cubicBezTo>
                  <a:cubicBezTo>
                    <a:pt x="44" y="32"/>
                    <a:pt x="41" y="28"/>
                    <a:pt x="38" y="25"/>
                  </a:cubicBezTo>
                  <a:cubicBezTo>
                    <a:pt x="37" y="24"/>
                    <a:pt x="36" y="22"/>
                    <a:pt x="34" y="21"/>
                  </a:cubicBezTo>
                  <a:cubicBezTo>
                    <a:pt x="33" y="20"/>
                    <a:pt x="31" y="18"/>
                    <a:pt x="30" y="17"/>
                  </a:cubicBezTo>
                  <a:cubicBezTo>
                    <a:pt x="27" y="14"/>
                    <a:pt x="24" y="12"/>
                    <a:pt x="21" y="10"/>
                  </a:cubicBezTo>
                  <a:cubicBezTo>
                    <a:pt x="18" y="8"/>
                    <a:pt x="15" y="7"/>
                    <a:pt x="13" y="5"/>
                  </a:cubicBezTo>
                  <a:cubicBezTo>
                    <a:pt x="10" y="4"/>
                    <a:pt x="8" y="3"/>
                    <a:pt x="6" y="2"/>
                  </a:cubicBezTo>
                  <a:cubicBezTo>
                    <a:pt x="3" y="1"/>
                    <a:pt x="0" y="0"/>
                    <a:pt x="0" y="0"/>
                  </a:cubicBezTo>
                  <a:cubicBezTo>
                    <a:pt x="0" y="0"/>
                    <a:pt x="3" y="0"/>
                    <a:pt x="7" y="1"/>
                  </a:cubicBezTo>
                  <a:cubicBezTo>
                    <a:pt x="9" y="1"/>
                    <a:pt x="11" y="2"/>
                    <a:pt x="14" y="2"/>
                  </a:cubicBezTo>
                  <a:cubicBezTo>
                    <a:pt x="17" y="3"/>
                    <a:pt x="20" y="4"/>
                    <a:pt x="24" y="5"/>
                  </a:cubicBezTo>
                  <a:cubicBezTo>
                    <a:pt x="27" y="6"/>
                    <a:pt x="31" y="8"/>
                    <a:pt x="35" y="10"/>
                  </a:cubicBezTo>
                  <a:cubicBezTo>
                    <a:pt x="37" y="11"/>
                    <a:pt x="38" y="12"/>
                    <a:pt x="40" y="13"/>
                  </a:cubicBezTo>
                  <a:cubicBezTo>
                    <a:pt x="42" y="14"/>
                    <a:pt x="44" y="15"/>
                    <a:pt x="46" y="16"/>
                  </a:cubicBezTo>
                  <a:cubicBezTo>
                    <a:pt x="50" y="19"/>
                    <a:pt x="54" y="22"/>
                    <a:pt x="58" y="25"/>
                  </a:cubicBezTo>
                  <a:cubicBezTo>
                    <a:pt x="61" y="29"/>
                    <a:pt x="65" y="32"/>
                    <a:pt x="68" y="36"/>
                  </a:cubicBezTo>
                  <a:cubicBezTo>
                    <a:pt x="75" y="44"/>
                    <a:pt x="81" y="52"/>
                    <a:pt x="85" y="61"/>
                  </a:cubicBezTo>
                  <a:cubicBezTo>
                    <a:pt x="90" y="69"/>
                    <a:pt x="94" y="77"/>
                    <a:pt x="96" y="85"/>
                  </a:cubicBezTo>
                  <a:cubicBezTo>
                    <a:pt x="99" y="92"/>
                    <a:pt x="101" y="98"/>
                    <a:pt x="102" y="102"/>
                  </a:cubicBezTo>
                  <a:cubicBezTo>
                    <a:pt x="103" y="105"/>
                    <a:pt x="103" y="106"/>
                    <a:pt x="103" y="108"/>
                  </a:cubicBezTo>
                  <a:cubicBezTo>
                    <a:pt x="104" y="109"/>
                    <a:pt x="104" y="110"/>
                    <a:pt x="104" y="110"/>
                  </a:cubicBezTo>
                  <a:lnTo>
                    <a:pt x="66" y="113"/>
                  </a:lnTo>
                  <a:close/>
                </a:path>
              </a:pathLst>
            </a:custGeom>
            <a:solidFill>
              <a:srgbClr val="2D52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894" name="Google Shape;5894;p17"/>
            <p:cNvSpPr/>
            <p:nvPr/>
          </p:nvSpPr>
          <p:spPr>
            <a:xfrm>
              <a:off x="10618788" y="6438901"/>
              <a:ext cx="441325" cy="282575"/>
            </a:xfrm>
            <a:custGeom>
              <a:rect b="b" l="l" r="r" t="t"/>
              <a:pathLst>
                <a:path extrusionOk="0" h="64" w="106">
                  <a:moveTo>
                    <a:pt x="0" y="58"/>
                  </a:moveTo>
                  <a:cubicBezTo>
                    <a:pt x="0" y="57"/>
                    <a:pt x="0" y="57"/>
                    <a:pt x="0" y="57"/>
                  </a:cubicBezTo>
                  <a:cubicBezTo>
                    <a:pt x="0" y="57"/>
                    <a:pt x="0" y="57"/>
                    <a:pt x="1" y="56"/>
                  </a:cubicBezTo>
                  <a:cubicBezTo>
                    <a:pt x="1" y="55"/>
                    <a:pt x="1" y="54"/>
                    <a:pt x="2" y="54"/>
                  </a:cubicBezTo>
                  <a:cubicBezTo>
                    <a:pt x="2" y="53"/>
                    <a:pt x="2" y="52"/>
                    <a:pt x="3" y="51"/>
                  </a:cubicBezTo>
                  <a:cubicBezTo>
                    <a:pt x="3" y="49"/>
                    <a:pt x="5" y="47"/>
                    <a:pt x="6" y="45"/>
                  </a:cubicBezTo>
                  <a:cubicBezTo>
                    <a:pt x="7" y="42"/>
                    <a:pt x="9" y="40"/>
                    <a:pt x="11" y="37"/>
                  </a:cubicBezTo>
                  <a:cubicBezTo>
                    <a:pt x="12" y="34"/>
                    <a:pt x="15" y="31"/>
                    <a:pt x="17" y="29"/>
                  </a:cubicBezTo>
                  <a:cubicBezTo>
                    <a:pt x="20" y="26"/>
                    <a:pt x="22" y="23"/>
                    <a:pt x="25" y="20"/>
                  </a:cubicBezTo>
                  <a:cubicBezTo>
                    <a:pt x="27" y="19"/>
                    <a:pt x="28" y="18"/>
                    <a:pt x="30" y="17"/>
                  </a:cubicBezTo>
                  <a:cubicBezTo>
                    <a:pt x="32" y="15"/>
                    <a:pt x="33" y="14"/>
                    <a:pt x="35" y="13"/>
                  </a:cubicBezTo>
                  <a:cubicBezTo>
                    <a:pt x="37" y="12"/>
                    <a:pt x="39" y="11"/>
                    <a:pt x="40" y="10"/>
                  </a:cubicBezTo>
                  <a:cubicBezTo>
                    <a:pt x="46" y="7"/>
                    <a:pt x="46" y="7"/>
                    <a:pt x="46" y="7"/>
                  </a:cubicBezTo>
                  <a:cubicBezTo>
                    <a:pt x="50" y="6"/>
                    <a:pt x="53" y="4"/>
                    <a:pt x="57" y="3"/>
                  </a:cubicBezTo>
                  <a:cubicBezTo>
                    <a:pt x="61" y="2"/>
                    <a:pt x="65" y="1"/>
                    <a:pt x="68" y="1"/>
                  </a:cubicBezTo>
                  <a:cubicBezTo>
                    <a:pt x="72" y="0"/>
                    <a:pt x="75" y="0"/>
                    <a:pt x="78" y="0"/>
                  </a:cubicBezTo>
                  <a:cubicBezTo>
                    <a:pt x="82" y="0"/>
                    <a:pt x="85" y="0"/>
                    <a:pt x="87" y="0"/>
                  </a:cubicBezTo>
                  <a:cubicBezTo>
                    <a:pt x="89" y="0"/>
                    <a:pt x="90" y="0"/>
                    <a:pt x="91" y="0"/>
                  </a:cubicBezTo>
                  <a:cubicBezTo>
                    <a:pt x="93" y="0"/>
                    <a:pt x="94" y="0"/>
                    <a:pt x="95" y="0"/>
                  </a:cubicBezTo>
                  <a:cubicBezTo>
                    <a:pt x="97" y="0"/>
                    <a:pt x="99" y="1"/>
                    <a:pt x="101" y="1"/>
                  </a:cubicBezTo>
                  <a:cubicBezTo>
                    <a:pt x="104" y="1"/>
                    <a:pt x="106" y="1"/>
                    <a:pt x="106" y="1"/>
                  </a:cubicBezTo>
                  <a:cubicBezTo>
                    <a:pt x="106" y="1"/>
                    <a:pt x="104" y="2"/>
                    <a:pt x="101" y="2"/>
                  </a:cubicBezTo>
                  <a:cubicBezTo>
                    <a:pt x="99" y="3"/>
                    <a:pt x="97" y="3"/>
                    <a:pt x="95" y="4"/>
                  </a:cubicBezTo>
                  <a:cubicBezTo>
                    <a:pt x="94" y="4"/>
                    <a:pt x="93" y="4"/>
                    <a:pt x="92" y="4"/>
                  </a:cubicBezTo>
                  <a:cubicBezTo>
                    <a:pt x="91" y="5"/>
                    <a:pt x="90" y="5"/>
                    <a:pt x="88" y="6"/>
                  </a:cubicBezTo>
                  <a:cubicBezTo>
                    <a:pt x="86" y="6"/>
                    <a:pt x="83" y="7"/>
                    <a:pt x="80" y="8"/>
                  </a:cubicBezTo>
                  <a:cubicBezTo>
                    <a:pt x="78" y="10"/>
                    <a:pt x="75" y="11"/>
                    <a:pt x="72" y="12"/>
                  </a:cubicBezTo>
                  <a:cubicBezTo>
                    <a:pt x="69" y="14"/>
                    <a:pt x="66" y="16"/>
                    <a:pt x="64" y="17"/>
                  </a:cubicBezTo>
                  <a:cubicBezTo>
                    <a:pt x="61" y="19"/>
                    <a:pt x="58" y="21"/>
                    <a:pt x="56" y="23"/>
                  </a:cubicBezTo>
                  <a:cubicBezTo>
                    <a:pt x="53" y="27"/>
                    <a:pt x="53" y="27"/>
                    <a:pt x="53" y="27"/>
                  </a:cubicBezTo>
                  <a:cubicBezTo>
                    <a:pt x="52" y="28"/>
                    <a:pt x="51" y="29"/>
                    <a:pt x="50" y="30"/>
                  </a:cubicBezTo>
                  <a:cubicBezTo>
                    <a:pt x="49" y="31"/>
                    <a:pt x="48" y="33"/>
                    <a:pt x="47" y="34"/>
                  </a:cubicBezTo>
                  <a:cubicBezTo>
                    <a:pt x="46" y="35"/>
                    <a:pt x="46" y="36"/>
                    <a:pt x="45" y="37"/>
                  </a:cubicBezTo>
                  <a:cubicBezTo>
                    <a:pt x="43" y="40"/>
                    <a:pt x="42" y="42"/>
                    <a:pt x="41" y="45"/>
                  </a:cubicBezTo>
                  <a:cubicBezTo>
                    <a:pt x="41" y="47"/>
                    <a:pt x="40" y="49"/>
                    <a:pt x="39" y="51"/>
                  </a:cubicBezTo>
                  <a:cubicBezTo>
                    <a:pt x="39" y="53"/>
                    <a:pt x="38" y="55"/>
                    <a:pt x="38" y="57"/>
                  </a:cubicBezTo>
                  <a:cubicBezTo>
                    <a:pt x="38" y="59"/>
                    <a:pt x="38" y="60"/>
                    <a:pt x="37" y="61"/>
                  </a:cubicBezTo>
                  <a:cubicBezTo>
                    <a:pt x="37" y="62"/>
                    <a:pt x="37" y="62"/>
                    <a:pt x="37" y="63"/>
                  </a:cubicBezTo>
                  <a:cubicBezTo>
                    <a:pt x="37" y="63"/>
                    <a:pt x="37" y="63"/>
                    <a:pt x="37" y="63"/>
                  </a:cubicBezTo>
                  <a:cubicBezTo>
                    <a:pt x="36" y="64"/>
                    <a:pt x="36" y="64"/>
                    <a:pt x="36" y="64"/>
                  </a:cubicBezTo>
                  <a:cubicBezTo>
                    <a:pt x="36" y="64"/>
                    <a:pt x="36" y="64"/>
                    <a:pt x="36" y="64"/>
                  </a:cubicBezTo>
                  <a:lnTo>
                    <a:pt x="0" y="58"/>
                  </a:lnTo>
                  <a:close/>
                </a:path>
              </a:pathLst>
            </a:custGeom>
            <a:solidFill>
              <a:srgbClr val="2D52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895" name="Google Shape;5895;p17"/>
            <p:cNvSpPr/>
            <p:nvPr/>
          </p:nvSpPr>
          <p:spPr>
            <a:xfrm>
              <a:off x="10321926" y="6438901"/>
              <a:ext cx="442913" cy="282575"/>
            </a:xfrm>
            <a:custGeom>
              <a:rect b="b" l="l" r="r" t="t"/>
              <a:pathLst>
                <a:path extrusionOk="0" h="64" w="106">
                  <a:moveTo>
                    <a:pt x="67" y="64"/>
                  </a:moveTo>
                  <a:cubicBezTo>
                    <a:pt x="67" y="64"/>
                    <a:pt x="67" y="64"/>
                    <a:pt x="67" y="64"/>
                  </a:cubicBezTo>
                  <a:cubicBezTo>
                    <a:pt x="68" y="63"/>
                    <a:pt x="68" y="63"/>
                    <a:pt x="68" y="63"/>
                  </a:cubicBezTo>
                  <a:cubicBezTo>
                    <a:pt x="68" y="63"/>
                    <a:pt x="68" y="63"/>
                    <a:pt x="68" y="63"/>
                  </a:cubicBezTo>
                  <a:cubicBezTo>
                    <a:pt x="68" y="62"/>
                    <a:pt x="68" y="62"/>
                    <a:pt x="68" y="61"/>
                  </a:cubicBezTo>
                  <a:cubicBezTo>
                    <a:pt x="68" y="60"/>
                    <a:pt x="68" y="59"/>
                    <a:pt x="68" y="57"/>
                  </a:cubicBezTo>
                  <a:cubicBezTo>
                    <a:pt x="68" y="55"/>
                    <a:pt x="67" y="53"/>
                    <a:pt x="67" y="51"/>
                  </a:cubicBezTo>
                  <a:cubicBezTo>
                    <a:pt x="66" y="49"/>
                    <a:pt x="65" y="47"/>
                    <a:pt x="65" y="45"/>
                  </a:cubicBezTo>
                  <a:cubicBezTo>
                    <a:pt x="64" y="42"/>
                    <a:pt x="63" y="40"/>
                    <a:pt x="61" y="37"/>
                  </a:cubicBezTo>
                  <a:cubicBezTo>
                    <a:pt x="60" y="36"/>
                    <a:pt x="60" y="35"/>
                    <a:pt x="59" y="34"/>
                  </a:cubicBezTo>
                  <a:cubicBezTo>
                    <a:pt x="58" y="33"/>
                    <a:pt x="57" y="31"/>
                    <a:pt x="56" y="30"/>
                  </a:cubicBezTo>
                  <a:cubicBezTo>
                    <a:pt x="55" y="29"/>
                    <a:pt x="54" y="28"/>
                    <a:pt x="53" y="27"/>
                  </a:cubicBezTo>
                  <a:cubicBezTo>
                    <a:pt x="50" y="23"/>
                    <a:pt x="50" y="23"/>
                    <a:pt x="50" y="23"/>
                  </a:cubicBezTo>
                  <a:cubicBezTo>
                    <a:pt x="48" y="21"/>
                    <a:pt x="45" y="19"/>
                    <a:pt x="42" y="17"/>
                  </a:cubicBezTo>
                  <a:cubicBezTo>
                    <a:pt x="40" y="16"/>
                    <a:pt x="37" y="14"/>
                    <a:pt x="34" y="12"/>
                  </a:cubicBezTo>
                  <a:cubicBezTo>
                    <a:pt x="31" y="11"/>
                    <a:pt x="28" y="10"/>
                    <a:pt x="26" y="8"/>
                  </a:cubicBezTo>
                  <a:cubicBezTo>
                    <a:pt x="23" y="7"/>
                    <a:pt x="20" y="6"/>
                    <a:pt x="18" y="6"/>
                  </a:cubicBezTo>
                  <a:cubicBezTo>
                    <a:pt x="16" y="5"/>
                    <a:pt x="15" y="5"/>
                    <a:pt x="14" y="4"/>
                  </a:cubicBezTo>
                  <a:cubicBezTo>
                    <a:pt x="13" y="4"/>
                    <a:pt x="12" y="4"/>
                    <a:pt x="11" y="4"/>
                  </a:cubicBezTo>
                  <a:cubicBezTo>
                    <a:pt x="9" y="3"/>
                    <a:pt x="7" y="3"/>
                    <a:pt x="5" y="2"/>
                  </a:cubicBezTo>
                  <a:cubicBezTo>
                    <a:pt x="2" y="2"/>
                    <a:pt x="0" y="1"/>
                    <a:pt x="0" y="1"/>
                  </a:cubicBezTo>
                  <a:cubicBezTo>
                    <a:pt x="0" y="1"/>
                    <a:pt x="2" y="1"/>
                    <a:pt x="5" y="1"/>
                  </a:cubicBezTo>
                  <a:cubicBezTo>
                    <a:pt x="7" y="1"/>
                    <a:pt x="9" y="0"/>
                    <a:pt x="11" y="0"/>
                  </a:cubicBezTo>
                  <a:cubicBezTo>
                    <a:pt x="12" y="0"/>
                    <a:pt x="13" y="0"/>
                    <a:pt x="15" y="0"/>
                  </a:cubicBezTo>
                  <a:cubicBezTo>
                    <a:pt x="16" y="0"/>
                    <a:pt x="17" y="0"/>
                    <a:pt x="18" y="0"/>
                  </a:cubicBezTo>
                  <a:cubicBezTo>
                    <a:pt x="21" y="0"/>
                    <a:pt x="24" y="0"/>
                    <a:pt x="28" y="0"/>
                  </a:cubicBezTo>
                  <a:cubicBezTo>
                    <a:pt x="31" y="0"/>
                    <a:pt x="34" y="0"/>
                    <a:pt x="38" y="1"/>
                  </a:cubicBezTo>
                  <a:cubicBezTo>
                    <a:pt x="41" y="1"/>
                    <a:pt x="45" y="2"/>
                    <a:pt x="49" y="3"/>
                  </a:cubicBezTo>
                  <a:cubicBezTo>
                    <a:pt x="53" y="4"/>
                    <a:pt x="56" y="6"/>
                    <a:pt x="60" y="7"/>
                  </a:cubicBezTo>
                  <a:cubicBezTo>
                    <a:pt x="66" y="10"/>
                    <a:pt x="66" y="10"/>
                    <a:pt x="66" y="10"/>
                  </a:cubicBezTo>
                  <a:cubicBezTo>
                    <a:pt x="67" y="11"/>
                    <a:pt x="69" y="12"/>
                    <a:pt x="71" y="13"/>
                  </a:cubicBezTo>
                  <a:cubicBezTo>
                    <a:pt x="73" y="14"/>
                    <a:pt x="74" y="15"/>
                    <a:pt x="76" y="17"/>
                  </a:cubicBezTo>
                  <a:cubicBezTo>
                    <a:pt x="78" y="18"/>
                    <a:pt x="79" y="19"/>
                    <a:pt x="81" y="20"/>
                  </a:cubicBezTo>
                  <a:cubicBezTo>
                    <a:pt x="84" y="23"/>
                    <a:pt x="86" y="26"/>
                    <a:pt x="89" y="29"/>
                  </a:cubicBezTo>
                  <a:cubicBezTo>
                    <a:pt x="91" y="31"/>
                    <a:pt x="94" y="34"/>
                    <a:pt x="95" y="37"/>
                  </a:cubicBezTo>
                  <a:cubicBezTo>
                    <a:pt x="97" y="40"/>
                    <a:pt x="99" y="42"/>
                    <a:pt x="100" y="45"/>
                  </a:cubicBezTo>
                  <a:cubicBezTo>
                    <a:pt x="101" y="47"/>
                    <a:pt x="102" y="49"/>
                    <a:pt x="103" y="51"/>
                  </a:cubicBezTo>
                  <a:cubicBezTo>
                    <a:pt x="104" y="52"/>
                    <a:pt x="104" y="53"/>
                    <a:pt x="104" y="54"/>
                  </a:cubicBezTo>
                  <a:cubicBezTo>
                    <a:pt x="105" y="54"/>
                    <a:pt x="105" y="55"/>
                    <a:pt x="105" y="56"/>
                  </a:cubicBezTo>
                  <a:cubicBezTo>
                    <a:pt x="105" y="57"/>
                    <a:pt x="105" y="57"/>
                    <a:pt x="106" y="57"/>
                  </a:cubicBezTo>
                  <a:cubicBezTo>
                    <a:pt x="105" y="58"/>
                    <a:pt x="105" y="58"/>
                    <a:pt x="105" y="58"/>
                  </a:cubicBezTo>
                  <a:lnTo>
                    <a:pt x="67" y="64"/>
                  </a:lnTo>
                  <a:close/>
                </a:path>
              </a:pathLst>
            </a:custGeom>
            <a:solidFill>
              <a:srgbClr val="2D52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896" name="Google Shape;5896;p17"/>
            <p:cNvSpPr/>
            <p:nvPr/>
          </p:nvSpPr>
          <p:spPr>
            <a:xfrm>
              <a:off x="10614026" y="6170614"/>
              <a:ext cx="158750" cy="471488"/>
            </a:xfrm>
            <a:custGeom>
              <a:rect b="b" l="l" r="r" t="t"/>
              <a:pathLst>
                <a:path extrusionOk="0" h="107" w="38">
                  <a:moveTo>
                    <a:pt x="0" y="107"/>
                  </a:moveTo>
                  <a:cubicBezTo>
                    <a:pt x="0" y="107"/>
                    <a:pt x="0" y="107"/>
                    <a:pt x="0" y="106"/>
                  </a:cubicBezTo>
                  <a:cubicBezTo>
                    <a:pt x="0" y="105"/>
                    <a:pt x="0" y="104"/>
                    <a:pt x="0" y="102"/>
                  </a:cubicBezTo>
                  <a:cubicBezTo>
                    <a:pt x="1" y="99"/>
                    <a:pt x="1" y="94"/>
                    <a:pt x="2" y="89"/>
                  </a:cubicBezTo>
                  <a:cubicBezTo>
                    <a:pt x="3" y="78"/>
                    <a:pt x="5" y="64"/>
                    <a:pt x="8" y="50"/>
                  </a:cubicBezTo>
                  <a:cubicBezTo>
                    <a:pt x="10" y="43"/>
                    <a:pt x="12" y="36"/>
                    <a:pt x="14" y="30"/>
                  </a:cubicBezTo>
                  <a:cubicBezTo>
                    <a:pt x="17" y="24"/>
                    <a:pt x="20" y="18"/>
                    <a:pt x="22" y="13"/>
                  </a:cubicBezTo>
                  <a:cubicBezTo>
                    <a:pt x="24" y="11"/>
                    <a:pt x="25" y="9"/>
                    <a:pt x="27" y="7"/>
                  </a:cubicBezTo>
                  <a:cubicBezTo>
                    <a:pt x="28" y="6"/>
                    <a:pt x="29" y="4"/>
                    <a:pt x="30" y="3"/>
                  </a:cubicBezTo>
                  <a:cubicBezTo>
                    <a:pt x="31" y="2"/>
                    <a:pt x="33" y="2"/>
                    <a:pt x="33" y="1"/>
                  </a:cubicBezTo>
                  <a:cubicBezTo>
                    <a:pt x="34" y="1"/>
                    <a:pt x="34" y="0"/>
                    <a:pt x="34" y="0"/>
                  </a:cubicBezTo>
                  <a:cubicBezTo>
                    <a:pt x="34" y="0"/>
                    <a:pt x="34" y="1"/>
                    <a:pt x="33" y="1"/>
                  </a:cubicBezTo>
                  <a:cubicBezTo>
                    <a:pt x="33" y="2"/>
                    <a:pt x="32" y="3"/>
                    <a:pt x="32" y="4"/>
                  </a:cubicBezTo>
                  <a:cubicBezTo>
                    <a:pt x="31" y="6"/>
                    <a:pt x="30" y="7"/>
                    <a:pt x="30" y="9"/>
                  </a:cubicBezTo>
                  <a:cubicBezTo>
                    <a:pt x="29" y="11"/>
                    <a:pt x="28" y="13"/>
                    <a:pt x="28" y="16"/>
                  </a:cubicBezTo>
                  <a:cubicBezTo>
                    <a:pt x="27" y="20"/>
                    <a:pt x="26" y="26"/>
                    <a:pt x="26" y="32"/>
                  </a:cubicBezTo>
                  <a:cubicBezTo>
                    <a:pt x="26" y="39"/>
                    <a:pt x="26" y="45"/>
                    <a:pt x="27" y="52"/>
                  </a:cubicBezTo>
                  <a:cubicBezTo>
                    <a:pt x="28" y="65"/>
                    <a:pt x="31" y="78"/>
                    <a:pt x="33" y="87"/>
                  </a:cubicBezTo>
                  <a:cubicBezTo>
                    <a:pt x="35" y="92"/>
                    <a:pt x="36" y="96"/>
                    <a:pt x="36" y="99"/>
                  </a:cubicBezTo>
                  <a:cubicBezTo>
                    <a:pt x="37" y="100"/>
                    <a:pt x="37" y="101"/>
                    <a:pt x="37" y="102"/>
                  </a:cubicBezTo>
                  <a:cubicBezTo>
                    <a:pt x="37" y="103"/>
                    <a:pt x="38" y="103"/>
                    <a:pt x="38" y="103"/>
                  </a:cubicBezTo>
                  <a:lnTo>
                    <a:pt x="0" y="107"/>
                  </a:lnTo>
                  <a:close/>
                </a:path>
              </a:pathLst>
            </a:custGeom>
            <a:solidFill>
              <a:srgbClr val="2D52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897" name="Google Shape;5897;p17"/>
            <p:cNvSpPr/>
            <p:nvPr/>
          </p:nvSpPr>
          <p:spPr>
            <a:xfrm>
              <a:off x="4835525" y="6443664"/>
              <a:ext cx="358775" cy="419100"/>
            </a:xfrm>
            <a:custGeom>
              <a:rect b="b" l="l" r="r" t="t"/>
              <a:pathLst>
                <a:path extrusionOk="0" h="95" w="86">
                  <a:moveTo>
                    <a:pt x="0" y="92"/>
                  </a:moveTo>
                  <a:cubicBezTo>
                    <a:pt x="0" y="92"/>
                    <a:pt x="0" y="92"/>
                    <a:pt x="0" y="90"/>
                  </a:cubicBezTo>
                  <a:cubicBezTo>
                    <a:pt x="0" y="89"/>
                    <a:pt x="1" y="88"/>
                    <a:pt x="1" y="86"/>
                  </a:cubicBezTo>
                  <a:cubicBezTo>
                    <a:pt x="2" y="82"/>
                    <a:pt x="4" y="77"/>
                    <a:pt x="6" y="71"/>
                  </a:cubicBezTo>
                  <a:cubicBezTo>
                    <a:pt x="11" y="59"/>
                    <a:pt x="18" y="43"/>
                    <a:pt x="29" y="30"/>
                  </a:cubicBezTo>
                  <a:cubicBezTo>
                    <a:pt x="32" y="27"/>
                    <a:pt x="35" y="24"/>
                    <a:pt x="38" y="21"/>
                  </a:cubicBezTo>
                  <a:cubicBezTo>
                    <a:pt x="41" y="19"/>
                    <a:pt x="45" y="16"/>
                    <a:pt x="48" y="14"/>
                  </a:cubicBezTo>
                  <a:cubicBezTo>
                    <a:pt x="49" y="13"/>
                    <a:pt x="51" y="12"/>
                    <a:pt x="53" y="11"/>
                  </a:cubicBezTo>
                  <a:cubicBezTo>
                    <a:pt x="54" y="10"/>
                    <a:pt x="56" y="9"/>
                    <a:pt x="58" y="8"/>
                  </a:cubicBezTo>
                  <a:cubicBezTo>
                    <a:pt x="61" y="7"/>
                    <a:pt x="64" y="5"/>
                    <a:pt x="67" y="4"/>
                  </a:cubicBezTo>
                  <a:cubicBezTo>
                    <a:pt x="70" y="3"/>
                    <a:pt x="72" y="3"/>
                    <a:pt x="75" y="2"/>
                  </a:cubicBezTo>
                  <a:cubicBezTo>
                    <a:pt x="77" y="2"/>
                    <a:pt x="79" y="1"/>
                    <a:pt x="81" y="1"/>
                  </a:cubicBezTo>
                  <a:cubicBezTo>
                    <a:pt x="84" y="0"/>
                    <a:pt x="86" y="0"/>
                    <a:pt x="86" y="0"/>
                  </a:cubicBezTo>
                  <a:cubicBezTo>
                    <a:pt x="86" y="0"/>
                    <a:pt x="84" y="1"/>
                    <a:pt x="81" y="2"/>
                  </a:cubicBezTo>
                  <a:cubicBezTo>
                    <a:pt x="80" y="3"/>
                    <a:pt x="78" y="4"/>
                    <a:pt x="76" y="5"/>
                  </a:cubicBezTo>
                  <a:cubicBezTo>
                    <a:pt x="74" y="6"/>
                    <a:pt x="71" y="7"/>
                    <a:pt x="69" y="9"/>
                  </a:cubicBezTo>
                  <a:cubicBezTo>
                    <a:pt x="66" y="10"/>
                    <a:pt x="64" y="12"/>
                    <a:pt x="62" y="14"/>
                  </a:cubicBezTo>
                  <a:cubicBezTo>
                    <a:pt x="60" y="15"/>
                    <a:pt x="59" y="17"/>
                    <a:pt x="58" y="18"/>
                  </a:cubicBezTo>
                  <a:cubicBezTo>
                    <a:pt x="57" y="19"/>
                    <a:pt x="56" y="20"/>
                    <a:pt x="54" y="21"/>
                  </a:cubicBezTo>
                  <a:cubicBezTo>
                    <a:pt x="52" y="24"/>
                    <a:pt x="50" y="27"/>
                    <a:pt x="48" y="30"/>
                  </a:cubicBezTo>
                  <a:cubicBezTo>
                    <a:pt x="46" y="33"/>
                    <a:pt x="44" y="36"/>
                    <a:pt x="43" y="39"/>
                  </a:cubicBezTo>
                  <a:cubicBezTo>
                    <a:pt x="36" y="52"/>
                    <a:pt x="33" y="67"/>
                    <a:pt x="32" y="77"/>
                  </a:cubicBezTo>
                  <a:cubicBezTo>
                    <a:pt x="31" y="83"/>
                    <a:pt x="31" y="87"/>
                    <a:pt x="31" y="90"/>
                  </a:cubicBezTo>
                  <a:cubicBezTo>
                    <a:pt x="31" y="92"/>
                    <a:pt x="31" y="93"/>
                    <a:pt x="31" y="94"/>
                  </a:cubicBezTo>
                  <a:cubicBezTo>
                    <a:pt x="31" y="94"/>
                    <a:pt x="31" y="95"/>
                    <a:pt x="31" y="95"/>
                  </a:cubicBezTo>
                  <a:lnTo>
                    <a:pt x="0" y="92"/>
                  </a:lnTo>
                  <a:close/>
                </a:path>
              </a:pathLst>
            </a:custGeom>
            <a:solidFill>
              <a:srgbClr val="2D52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898" name="Google Shape;5898;p17"/>
            <p:cNvSpPr/>
            <p:nvPr/>
          </p:nvSpPr>
          <p:spPr>
            <a:xfrm>
              <a:off x="4640263" y="6443664"/>
              <a:ext cx="358775" cy="419100"/>
            </a:xfrm>
            <a:custGeom>
              <a:rect b="b" l="l" r="r" t="t"/>
              <a:pathLst>
                <a:path extrusionOk="0" h="95" w="86">
                  <a:moveTo>
                    <a:pt x="55" y="95"/>
                  </a:moveTo>
                  <a:cubicBezTo>
                    <a:pt x="55" y="95"/>
                    <a:pt x="55" y="94"/>
                    <a:pt x="55" y="94"/>
                  </a:cubicBezTo>
                  <a:cubicBezTo>
                    <a:pt x="55" y="93"/>
                    <a:pt x="55" y="92"/>
                    <a:pt x="55" y="90"/>
                  </a:cubicBezTo>
                  <a:cubicBezTo>
                    <a:pt x="55" y="87"/>
                    <a:pt x="55" y="83"/>
                    <a:pt x="54" y="77"/>
                  </a:cubicBezTo>
                  <a:cubicBezTo>
                    <a:pt x="53" y="67"/>
                    <a:pt x="50" y="52"/>
                    <a:pt x="43" y="39"/>
                  </a:cubicBezTo>
                  <a:cubicBezTo>
                    <a:pt x="42" y="36"/>
                    <a:pt x="40" y="33"/>
                    <a:pt x="38" y="30"/>
                  </a:cubicBezTo>
                  <a:cubicBezTo>
                    <a:pt x="36" y="27"/>
                    <a:pt x="34" y="24"/>
                    <a:pt x="32" y="21"/>
                  </a:cubicBezTo>
                  <a:cubicBezTo>
                    <a:pt x="30" y="20"/>
                    <a:pt x="29" y="19"/>
                    <a:pt x="28" y="18"/>
                  </a:cubicBezTo>
                  <a:cubicBezTo>
                    <a:pt x="27" y="17"/>
                    <a:pt x="26" y="15"/>
                    <a:pt x="24" y="14"/>
                  </a:cubicBezTo>
                  <a:cubicBezTo>
                    <a:pt x="22" y="12"/>
                    <a:pt x="19" y="10"/>
                    <a:pt x="17" y="9"/>
                  </a:cubicBezTo>
                  <a:cubicBezTo>
                    <a:pt x="15" y="7"/>
                    <a:pt x="12" y="6"/>
                    <a:pt x="10" y="5"/>
                  </a:cubicBezTo>
                  <a:cubicBezTo>
                    <a:pt x="8" y="4"/>
                    <a:pt x="6" y="3"/>
                    <a:pt x="5" y="2"/>
                  </a:cubicBezTo>
                  <a:cubicBezTo>
                    <a:pt x="2" y="1"/>
                    <a:pt x="0" y="0"/>
                    <a:pt x="0" y="0"/>
                  </a:cubicBezTo>
                  <a:cubicBezTo>
                    <a:pt x="0" y="0"/>
                    <a:pt x="2" y="0"/>
                    <a:pt x="5" y="1"/>
                  </a:cubicBezTo>
                  <a:cubicBezTo>
                    <a:pt x="7" y="1"/>
                    <a:pt x="9" y="2"/>
                    <a:pt x="11" y="2"/>
                  </a:cubicBezTo>
                  <a:cubicBezTo>
                    <a:pt x="14" y="3"/>
                    <a:pt x="16" y="3"/>
                    <a:pt x="19" y="4"/>
                  </a:cubicBezTo>
                  <a:cubicBezTo>
                    <a:pt x="22" y="5"/>
                    <a:pt x="25" y="7"/>
                    <a:pt x="28" y="8"/>
                  </a:cubicBezTo>
                  <a:cubicBezTo>
                    <a:pt x="30" y="9"/>
                    <a:pt x="32" y="10"/>
                    <a:pt x="33" y="11"/>
                  </a:cubicBezTo>
                  <a:cubicBezTo>
                    <a:pt x="35" y="12"/>
                    <a:pt x="36" y="13"/>
                    <a:pt x="38" y="14"/>
                  </a:cubicBezTo>
                  <a:cubicBezTo>
                    <a:pt x="41" y="16"/>
                    <a:pt x="45" y="19"/>
                    <a:pt x="48" y="21"/>
                  </a:cubicBezTo>
                  <a:cubicBezTo>
                    <a:pt x="51" y="24"/>
                    <a:pt x="54" y="27"/>
                    <a:pt x="57" y="30"/>
                  </a:cubicBezTo>
                  <a:cubicBezTo>
                    <a:pt x="68" y="43"/>
                    <a:pt x="75" y="59"/>
                    <a:pt x="80" y="71"/>
                  </a:cubicBezTo>
                  <a:cubicBezTo>
                    <a:pt x="82" y="77"/>
                    <a:pt x="84" y="82"/>
                    <a:pt x="85" y="86"/>
                  </a:cubicBezTo>
                  <a:cubicBezTo>
                    <a:pt x="85" y="88"/>
                    <a:pt x="86" y="89"/>
                    <a:pt x="86" y="90"/>
                  </a:cubicBezTo>
                  <a:cubicBezTo>
                    <a:pt x="86" y="92"/>
                    <a:pt x="86" y="92"/>
                    <a:pt x="86" y="92"/>
                  </a:cubicBezTo>
                  <a:lnTo>
                    <a:pt x="55" y="95"/>
                  </a:lnTo>
                  <a:close/>
                </a:path>
              </a:pathLst>
            </a:custGeom>
            <a:solidFill>
              <a:srgbClr val="2D52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899" name="Google Shape;5899;p17"/>
            <p:cNvSpPr/>
            <p:nvPr/>
          </p:nvSpPr>
          <p:spPr>
            <a:xfrm>
              <a:off x="4852988" y="6624639"/>
              <a:ext cx="366713" cy="238125"/>
            </a:xfrm>
            <a:custGeom>
              <a:rect b="b" l="l" r="r" t="t"/>
              <a:pathLst>
                <a:path extrusionOk="0" h="54" w="88">
                  <a:moveTo>
                    <a:pt x="0" y="48"/>
                  </a:moveTo>
                  <a:cubicBezTo>
                    <a:pt x="0" y="48"/>
                    <a:pt x="0" y="48"/>
                    <a:pt x="0" y="47"/>
                  </a:cubicBezTo>
                  <a:cubicBezTo>
                    <a:pt x="0" y="46"/>
                    <a:pt x="1" y="46"/>
                    <a:pt x="1" y="45"/>
                  </a:cubicBezTo>
                  <a:cubicBezTo>
                    <a:pt x="1" y="44"/>
                    <a:pt x="1" y="44"/>
                    <a:pt x="2" y="43"/>
                  </a:cubicBezTo>
                  <a:cubicBezTo>
                    <a:pt x="2" y="41"/>
                    <a:pt x="3" y="40"/>
                    <a:pt x="4" y="37"/>
                  </a:cubicBezTo>
                  <a:cubicBezTo>
                    <a:pt x="5" y="36"/>
                    <a:pt x="7" y="33"/>
                    <a:pt x="8" y="31"/>
                  </a:cubicBezTo>
                  <a:cubicBezTo>
                    <a:pt x="10" y="29"/>
                    <a:pt x="12" y="26"/>
                    <a:pt x="14" y="24"/>
                  </a:cubicBezTo>
                  <a:cubicBezTo>
                    <a:pt x="16" y="22"/>
                    <a:pt x="18" y="19"/>
                    <a:pt x="21" y="17"/>
                  </a:cubicBezTo>
                  <a:cubicBezTo>
                    <a:pt x="22" y="16"/>
                    <a:pt x="23" y="15"/>
                    <a:pt x="25" y="14"/>
                  </a:cubicBezTo>
                  <a:cubicBezTo>
                    <a:pt x="26" y="13"/>
                    <a:pt x="27" y="12"/>
                    <a:pt x="29" y="11"/>
                  </a:cubicBezTo>
                  <a:cubicBezTo>
                    <a:pt x="32" y="9"/>
                    <a:pt x="35" y="8"/>
                    <a:pt x="38" y="6"/>
                  </a:cubicBezTo>
                  <a:cubicBezTo>
                    <a:pt x="41" y="5"/>
                    <a:pt x="44" y="4"/>
                    <a:pt x="47" y="3"/>
                  </a:cubicBezTo>
                  <a:cubicBezTo>
                    <a:pt x="50" y="2"/>
                    <a:pt x="53" y="1"/>
                    <a:pt x="56" y="1"/>
                  </a:cubicBezTo>
                  <a:cubicBezTo>
                    <a:pt x="59" y="1"/>
                    <a:pt x="62" y="0"/>
                    <a:pt x="65" y="0"/>
                  </a:cubicBezTo>
                  <a:cubicBezTo>
                    <a:pt x="68" y="0"/>
                    <a:pt x="70" y="0"/>
                    <a:pt x="73" y="0"/>
                  </a:cubicBezTo>
                  <a:cubicBezTo>
                    <a:pt x="74" y="0"/>
                    <a:pt x="75" y="0"/>
                    <a:pt x="76" y="0"/>
                  </a:cubicBezTo>
                  <a:cubicBezTo>
                    <a:pt x="77" y="0"/>
                    <a:pt x="78" y="0"/>
                    <a:pt x="79" y="0"/>
                  </a:cubicBezTo>
                  <a:cubicBezTo>
                    <a:pt x="81" y="1"/>
                    <a:pt x="82" y="1"/>
                    <a:pt x="84" y="1"/>
                  </a:cubicBezTo>
                  <a:cubicBezTo>
                    <a:pt x="86" y="1"/>
                    <a:pt x="88" y="1"/>
                    <a:pt x="88" y="1"/>
                  </a:cubicBezTo>
                  <a:cubicBezTo>
                    <a:pt x="88" y="1"/>
                    <a:pt x="86" y="2"/>
                    <a:pt x="84" y="2"/>
                  </a:cubicBezTo>
                  <a:cubicBezTo>
                    <a:pt x="82" y="3"/>
                    <a:pt x="81" y="3"/>
                    <a:pt x="79" y="3"/>
                  </a:cubicBezTo>
                  <a:cubicBezTo>
                    <a:pt x="78" y="3"/>
                    <a:pt x="77" y="4"/>
                    <a:pt x="76" y="4"/>
                  </a:cubicBezTo>
                  <a:cubicBezTo>
                    <a:pt x="75" y="4"/>
                    <a:pt x="74" y="5"/>
                    <a:pt x="73" y="5"/>
                  </a:cubicBezTo>
                  <a:cubicBezTo>
                    <a:pt x="71" y="6"/>
                    <a:pt x="69" y="6"/>
                    <a:pt x="67" y="7"/>
                  </a:cubicBezTo>
                  <a:cubicBezTo>
                    <a:pt x="64" y="8"/>
                    <a:pt x="62" y="9"/>
                    <a:pt x="60" y="10"/>
                  </a:cubicBezTo>
                  <a:cubicBezTo>
                    <a:pt x="57" y="12"/>
                    <a:pt x="55" y="13"/>
                    <a:pt x="53" y="15"/>
                  </a:cubicBezTo>
                  <a:cubicBezTo>
                    <a:pt x="50" y="16"/>
                    <a:pt x="48" y="18"/>
                    <a:pt x="46" y="20"/>
                  </a:cubicBezTo>
                  <a:cubicBezTo>
                    <a:pt x="45" y="22"/>
                    <a:pt x="43" y="23"/>
                    <a:pt x="41" y="25"/>
                  </a:cubicBezTo>
                  <a:cubicBezTo>
                    <a:pt x="40" y="26"/>
                    <a:pt x="40" y="27"/>
                    <a:pt x="39" y="28"/>
                  </a:cubicBezTo>
                  <a:cubicBezTo>
                    <a:pt x="38" y="29"/>
                    <a:pt x="38" y="31"/>
                    <a:pt x="37" y="32"/>
                  </a:cubicBezTo>
                  <a:cubicBezTo>
                    <a:pt x="36" y="33"/>
                    <a:pt x="35" y="36"/>
                    <a:pt x="34" y="37"/>
                  </a:cubicBezTo>
                  <a:cubicBezTo>
                    <a:pt x="33" y="40"/>
                    <a:pt x="33" y="41"/>
                    <a:pt x="32" y="43"/>
                  </a:cubicBezTo>
                  <a:cubicBezTo>
                    <a:pt x="32" y="45"/>
                    <a:pt x="31" y="46"/>
                    <a:pt x="31" y="48"/>
                  </a:cubicBezTo>
                  <a:cubicBezTo>
                    <a:pt x="31" y="49"/>
                    <a:pt x="31" y="50"/>
                    <a:pt x="31" y="51"/>
                  </a:cubicBezTo>
                  <a:cubicBezTo>
                    <a:pt x="31" y="52"/>
                    <a:pt x="31" y="52"/>
                    <a:pt x="31" y="53"/>
                  </a:cubicBezTo>
                  <a:cubicBezTo>
                    <a:pt x="31" y="53"/>
                    <a:pt x="31" y="53"/>
                    <a:pt x="31" y="53"/>
                  </a:cubicBezTo>
                  <a:cubicBezTo>
                    <a:pt x="31" y="54"/>
                    <a:pt x="31" y="54"/>
                    <a:pt x="31" y="54"/>
                  </a:cubicBezTo>
                  <a:lnTo>
                    <a:pt x="0" y="48"/>
                  </a:lnTo>
                  <a:close/>
                </a:path>
              </a:pathLst>
            </a:custGeom>
            <a:solidFill>
              <a:srgbClr val="2D52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900" name="Google Shape;5900;p17"/>
            <p:cNvSpPr/>
            <p:nvPr/>
          </p:nvSpPr>
          <p:spPr>
            <a:xfrm>
              <a:off x="4602163" y="6624639"/>
              <a:ext cx="366713" cy="238125"/>
            </a:xfrm>
            <a:custGeom>
              <a:rect b="b" l="l" r="r" t="t"/>
              <a:pathLst>
                <a:path extrusionOk="0" h="54" w="88">
                  <a:moveTo>
                    <a:pt x="57" y="54"/>
                  </a:moveTo>
                  <a:cubicBezTo>
                    <a:pt x="57" y="53"/>
                    <a:pt x="57" y="53"/>
                    <a:pt x="57" y="53"/>
                  </a:cubicBezTo>
                  <a:cubicBezTo>
                    <a:pt x="57" y="53"/>
                    <a:pt x="57" y="53"/>
                    <a:pt x="57" y="53"/>
                  </a:cubicBezTo>
                  <a:cubicBezTo>
                    <a:pt x="57" y="52"/>
                    <a:pt x="57" y="52"/>
                    <a:pt x="57" y="51"/>
                  </a:cubicBezTo>
                  <a:cubicBezTo>
                    <a:pt x="57" y="50"/>
                    <a:pt x="57" y="49"/>
                    <a:pt x="57" y="48"/>
                  </a:cubicBezTo>
                  <a:cubicBezTo>
                    <a:pt x="57" y="46"/>
                    <a:pt x="56" y="45"/>
                    <a:pt x="56" y="43"/>
                  </a:cubicBezTo>
                  <a:cubicBezTo>
                    <a:pt x="56" y="41"/>
                    <a:pt x="55" y="40"/>
                    <a:pt x="54" y="37"/>
                  </a:cubicBezTo>
                  <a:cubicBezTo>
                    <a:pt x="53" y="36"/>
                    <a:pt x="52" y="33"/>
                    <a:pt x="51" y="32"/>
                  </a:cubicBezTo>
                  <a:cubicBezTo>
                    <a:pt x="51" y="31"/>
                    <a:pt x="50" y="29"/>
                    <a:pt x="49" y="28"/>
                  </a:cubicBezTo>
                  <a:cubicBezTo>
                    <a:pt x="49" y="27"/>
                    <a:pt x="48" y="26"/>
                    <a:pt x="47" y="25"/>
                  </a:cubicBezTo>
                  <a:cubicBezTo>
                    <a:pt x="46" y="23"/>
                    <a:pt x="44" y="22"/>
                    <a:pt x="42" y="20"/>
                  </a:cubicBezTo>
                  <a:cubicBezTo>
                    <a:pt x="40" y="18"/>
                    <a:pt x="38" y="16"/>
                    <a:pt x="36" y="15"/>
                  </a:cubicBezTo>
                  <a:cubicBezTo>
                    <a:pt x="33" y="13"/>
                    <a:pt x="31" y="12"/>
                    <a:pt x="29" y="10"/>
                  </a:cubicBezTo>
                  <a:cubicBezTo>
                    <a:pt x="26" y="9"/>
                    <a:pt x="24" y="8"/>
                    <a:pt x="22" y="7"/>
                  </a:cubicBezTo>
                  <a:cubicBezTo>
                    <a:pt x="19" y="6"/>
                    <a:pt x="17" y="6"/>
                    <a:pt x="15" y="5"/>
                  </a:cubicBezTo>
                  <a:cubicBezTo>
                    <a:pt x="14" y="5"/>
                    <a:pt x="13" y="4"/>
                    <a:pt x="12" y="4"/>
                  </a:cubicBezTo>
                  <a:cubicBezTo>
                    <a:pt x="11" y="4"/>
                    <a:pt x="10" y="3"/>
                    <a:pt x="9" y="3"/>
                  </a:cubicBezTo>
                  <a:cubicBezTo>
                    <a:pt x="7" y="3"/>
                    <a:pt x="6" y="3"/>
                    <a:pt x="4" y="2"/>
                  </a:cubicBezTo>
                  <a:cubicBezTo>
                    <a:pt x="2" y="2"/>
                    <a:pt x="0" y="1"/>
                    <a:pt x="0" y="1"/>
                  </a:cubicBezTo>
                  <a:cubicBezTo>
                    <a:pt x="0" y="1"/>
                    <a:pt x="2" y="1"/>
                    <a:pt x="4" y="1"/>
                  </a:cubicBezTo>
                  <a:cubicBezTo>
                    <a:pt x="6" y="1"/>
                    <a:pt x="7" y="1"/>
                    <a:pt x="9" y="0"/>
                  </a:cubicBezTo>
                  <a:cubicBezTo>
                    <a:pt x="10" y="0"/>
                    <a:pt x="11" y="0"/>
                    <a:pt x="12" y="0"/>
                  </a:cubicBezTo>
                  <a:cubicBezTo>
                    <a:pt x="13" y="0"/>
                    <a:pt x="14" y="0"/>
                    <a:pt x="16" y="0"/>
                  </a:cubicBezTo>
                  <a:cubicBezTo>
                    <a:pt x="18" y="0"/>
                    <a:pt x="20" y="0"/>
                    <a:pt x="23" y="0"/>
                  </a:cubicBezTo>
                  <a:cubicBezTo>
                    <a:pt x="26" y="0"/>
                    <a:pt x="29" y="1"/>
                    <a:pt x="32" y="1"/>
                  </a:cubicBezTo>
                  <a:cubicBezTo>
                    <a:pt x="35" y="1"/>
                    <a:pt x="38" y="2"/>
                    <a:pt x="41" y="3"/>
                  </a:cubicBezTo>
                  <a:cubicBezTo>
                    <a:pt x="44" y="4"/>
                    <a:pt x="47" y="5"/>
                    <a:pt x="50" y="6"/>
                  </a:cubicBezTo>
                  <a:cubicBezTo>
                    <a:pt x="53" y="8"/>
                    <a:pt x="57" y="9"/>
                    <a:pt x="59" y="11"/>
                  </a:cubicBezTo>
                  <a:cubicBezTo>
                    <a:pt x="61" y="12"/>
                    <a:pt x="62" y="13"/>
                    <a:pt x="64" y="14"/>
                  </a:cubicBezTo>
                  <a:cubicBezTo>
                    <a:pt x="65" y="15"/>
                    <a:pt x="66" y="16"/>
                    <a:pt x="67" y="17"/>
                  </a:cubicBezTo>
                  <a:cubicBezTo>
                    <a:pt x="70" y="19"/>
                    <a:pt x="72" y="22"/>
                    <a:pt x="74" y="24"/>
                  </a:cubicBezTo>
                  <a:cubicBezTo>
                    <a:pt x="76" y="26"/>
                    <a:pt x="78" y="29"/>
                    <a:pt x="80" y="31"/>
                  </a:cubicBezTo>
                  <a:cubicBezTo>
                    <a:pt x="81" y="33"/>
                    <a:pt x="83" y="36"/>
                    <a:pt x="84" y="38"/>
                  </a:cubicBezTo>
                  <a:cubicBezTo>
                    <a:pt x="85" y="40"/>
                    <a:pt x="86" y="41"/>
                    <a:pt x="86" y="43"/>
                  </a:cubicBezTo>
                  <a:cubicBezTo>
                    <a:pt x="87" y="44"/>
                    <a:pt x="87" y="44"/>
                    <a:pt x="87" y="45"/>
                  </a:cubicBezTo>
                  <a:cubicBezTo>
                    <a:pt x="88" y="46"/>
                    <a:pt x="88" y="47"/>
                    <a:pt x="88" y="47"/>
                  </a:cubicBezTo>
                  <a:cubicBezTo>
                    <a:pt x="88" y="48"/>
                    <a:pt x="88" y="48"/>
                    <a:pt x="88" y="48"/>
                  </a:cubicBezTo>
                  <a:lnTo>
                    <a:pt x="57" y="54"/>
                  </a:lnTo>
                  <a:close/>
                </a:path>
              </a:pathLst>
            </a:custGeom>
            <a:solidFill>
              <a:srgbClr val="2D52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901" name="Google Shape;5901;p17"/>
            <p:cNvSpPr/>
            <p:nvPr/>
          </p:nvSpPr>
          <p:spPr>
            <a:xfrm>
              <a:off x="4848225" y="6399214"/>
              <a:ext cx="130175" cy="398463"/>
            </a:xfrm>
            <a:custGeom>
              <a:rect b="b" l="l" r="r" t="t"/>
              <a:pathLst>
                <a:path extrusionOk="0" h="90" w="31">
                  <a:moveTo>
                    <a:pt x="0" y="90"/>
                  </a:moveTo>
                  <a:cubicBezTo>
                    <a:pt x="0" y="90"/>
                    <a:pt x="0" y="88"/>
                    <a:pt x="0" y="86"/>
                  </a:cubicBezTo>
                  <a:cubicBezTo>
                    <a:pt x="0" y="83"/>
                    <a:pt x="0" y="79"/>
                    <a:pt x="1" y="75"/>
                  </a:cubicBezTo>
                  <a:cubicBezTo>
                    <a:pt x="1" y="70"/>
                    <a:pt x="2" y="65"/>
                    <a:pt x="3" y="59"/>
                  </a:cubicBezTo>
                  <a:cubicBezTo>
                    <a:pt x="4" y="54"/>
                    <a:pt x="5" y="48"/>
                    <a:pt x="7" y="42"/>
                  </a:cubicBezTo>
                  <a:cubicBezTo>
                    <a:pt x="7" y="39"/>
                    <a:pt x="8" y="36"/>
                    <a:pt x="9" y="34"/>
                  </a:cubicBezTo>
                  <a:cubicBezTo>
                    <a:pt x="10" y="31"/>
                    <a:pt x="11" y="28"/>
                    <a:pt x="12" y="25"/>
                  </a:cubicBezTo>
                  <a:cubicBezTo>
                    <a:pt x="12" y="24"/>
                    <a:pt x="13" y="23"/>
                    <a:pt x="13" y="21"/>
                  </a:cubicBezTo>
                  <a:cubicBezTo>
                    <a:pt x="14" y="20"/>
                    <a:pt x="14" y="19"/>
                    <a:pt x="15" y="18"/>
                  </a:cubicBezTo>
                  <a:cubicBezTo>
                    <a:pt x="16" y="15"/>
                    <a:pt x="17" y="13"/>
                    <a:pt x="18" y="11"/>
                  </a:cubicBezTo>
                  <a:cubicBezTo>
                    <a:pt x="19" y="9"/>
                    <a:pt x="21" y="8"/>
                    <a:pt x="22" y="6"/>
                  </a:cubicBezTo>
                  <a:cubicBezTo>
                    <a:pt x="23" y="5"/>
                    <a:pt x="24" y="4"/>
                    <a:pt x="25" y="3"/>
                  </a:cubicBezTo>
                  <a:cubicBezTo>
                    <a:pt x="27" y="1"/>
                    <a:pt x="28" y="0"/>
                    <a:pt x="28" y="0"/>
                  </a:cubicBezTo>
                  <a:cubicBezTo>
                    <a:pt x="28" y="0"/>
                    <a:pt x="27" y="2"/>
                    <a:pt x="26" y="4"/>
                  </a:cubicBezTo>
                  <a:cubicBezTo>
                    <a:pt x="26" y="5"/>
                    <a:pt x="25" y="6"/>
                    <a:pt x="24" y="8"/>
                  </a:cubicBezTo>
                  <a:cubicBezTo>
                    <a:pt x="24" y="9"/>
                    <a:pt x="23" y="11"/>
                    <a:pt x="23" y="13"/>
                  </a:cubicBezTo>
                  <a:cubicBezTo>
                    <a:pt x="23" y="15"/>
                    <a:pt x="22" y="17"/>
                    <a:pt x="22" y="20"/>
                  </a:cubicBezTo>
                  <a:cubicBezTo>
                    <a:pt x="22" y="22"/>
                    <a:pt x="22" y="25"/>
                    <a:pt x="22" y="27"/>
                  </a:cubicBezTo>
                  <a:cubicBezTo>
                    <a:pt x="21" y="30"/>
                    <a:pt x="22" y="33"/>
                    <a:pt x="22" y="35"/>
                  </a:cubicBezTo>
                  <a:cubicBezTo>
                    <a:pt x="22" y="38"/>
                    <a:pt x="22" y="41"/>
                    <a:pt x="22" y="43"/>
                  </a:cubicBezTo>
                  <a:cubicBezTo>
                    <a:pt x="23" y="54"/>
                    <a:pt x="26" y="65"/>
                    <a:pt x="28" y="73"/>
                  </a:cubicBezTo>
                  <a:cubicBezTo>
                    <a:pt x="29" y="77"/>
                    <a:pt x="29" y="81"/>
                    <a:pt x="30" y="83"/>
                  </a:cubicBezTo>
                  <a:cubicBezTo>
                    <a:pt x="31" y="85"/>
                    <a:pt x="31" y="86"/>
                    <a:pt x="31" y="86"/>
                  </a:cubicBezTo>
                  <a:lnTo>
                    <a:pt x="0" y="90"/>
                  </a:lnTo>
                  <a:close/>
                </a:path>
              </a:pathLst>
            </a:custGeom>
            <a:solidFill>
              <a:srgbClr val="2D52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902" name="Google Shape;5902;p17"/>
            <p:cNvSpPr/>
            <p:nvPr/>
          </p:nvSpPr>
          <p:spPr>
            <a:xfrm>
              <a:off x="2784476" y="5164139"/>
              <a:ext cx="742950" cy="1584325"/>
            </a:xfrm>
            <a:custGeom>
              <a:rect b="b" l="l" r="r" t="t"/>
              <a:pathLst>
                <a:path extrusionOk="0" h="998" w="468">
                  <a:moveTo>
                    <a:pt x="468" y="317"/>
                  </a:moveTo>
                  <a:lnTo>
                    <a:pt x="271" y="370"/>
                  </a:lnTo>
                  <a:lnTo>
                    <a:pt x="226" y="0"/>
                  </a:lnTo>
                  <a:lnTo>
                    <a:pt x="192" y="370"/>
                  </a:lnTo>
                  <a:lnTo>
                    <a:pt x="0" y="314"/>
                  </a:lnTo>
                  <a:lnTo>
                    <a:pt x="195" y="459"/>
                  </a:lnTo>
                  <a:lnTo>
                    <a:pt x="181" y="998"/>
                  </a:lnTo>
                  <a:lnTo>
                    <a:pt x="273" y="998"/>
                  </a:lnTo>
                  <a:lnTo>
                    <a:pt x="258" y="459"/>
                  </a:lnTo>
                  <a:lnTo>
                    <a:pt x="468" y="317"/>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903" name="Google Shape;5903;p17"/>
            <p:cNvSpPr/>
            <p:nvPr/>
          </p:nvSpPr>
          <p:spPr>
            <a:xfrm>
              <a:off x="3197226" y="5957889"/>
              <a:ext cx="20638" cy="781050"/>
            </a:xfrm>
            <a:custGeom>
              <a:rect b="b" l="l" r="r" t="t"/>
              <a:pathLst>
                <a:path extrusionOk="0" h="177" w="5">
                  <a:moveTo>
                    <a:pt x="0" y="0"/>
                  </a:moveTo>
                  <a:cubicBezTo>
                    <a:pt x="0" y="0"/>
                    <a:pt x="0" y="0"/>
                    <a:pt x="0" y="0"/>
                  </a:cubicBezTo>
                  <a:cubicBezTo>
                    <a:pt x="5" y="177"/>
                    <a:pt x="5" y="177"/>
                    <a:pt x="5" y="177"/>
                  </a:cubicBezTo>
                  <a:cubicBezTo>
                    <a:pt x="5" y="177"/>
                    <a:pt x="5" y="177"/>
                    <a:pt x="5" y="177"/>
                  </a:cubicBezTo>
                  <a:cubicBezTo>
                    <a:pt x="0" y="0"/>
                    <a:pt x="0" y="0"/>
                    <a:pt x="0" y="0"/>
                  </a:cubicBezTo>
                </a:path>
              </a:pathLst>
            </a:custGeom>
            <a:solidFill>
              <a:srgbClr val="D4F1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904" name="Google Shape;5904;p17"/>
            <p:cNvSpPr/>
            <p:nvPr/>
          </p:nvSpPr>
          <p:spPr>
            <a:xfrm>
              <a:off x="8770939" y="6275389"/>
              <a:ext cx="425450" cy="490538"/>
            </a:xfrm>
            <a:custGeom>
              <a:rect b="b" l="l" r="r" t="t"/>
              <a:pathLst>
                <a:path extrusionOk="0" h="111" w="102">
                  <a:moveTo>
                    <a:pt x="0" y="108"/>
                  </a:moveTo>
                  <a:cubicBezTo>
                    <a:pt x="0" y="108"/>
                    <a:pt x="0" y="108"/>
                    <a:pt x="0" y="106"/>
                  </a:cubicBezTo>
                  <a:cubicBezTo>
                    <a:pt x="1" y="105"/>
                    <a:pt x="1" y="103"/>
                    <a:pt x="2" y="101"/>
                  </a:cubicBezTo>
                  <a:cubicBezTo>
                    <a:pt x="3" y="97"/>
                    <a:pt x="5" y="90"/>
                    <a:pt x="7" y="83"/>
                  </a:cubicBezTo>
                  <a:cubicBezTo>
                    <a:pt x="10" y="76"/>
                    <a:pt x="14" y="68"/>
                    <a:pt x="18" y="60"/>
                  </a:cubicBezTo>
                  <a:cubicBezTo>
                    <a:pt x="23" y="52"/>
                    <a:pt x="28" y="43"/>
                    <a:pt x="35" y="36"/>
                  </a:cubicBezTo>
                  <a:cubicBezTo>
                    <a:pt x="38" y="32"/>
                    <a:pt x="42" y="28"/>
                    <a:pt x="46" y="25"/>
                  </a:cubicBezTo>
                  <a:cubicBezTo>
                    <a:pt x="49" y="22"/>
                    <a:pt x="53" y="19"/>
                    <a:pt x="57" y="16"/>
                  </a:cubicBezTo>
                  <a:cubicBezTo>
                    <a:pt x="59" y="15"/>
                    <a:pt x="61" y="13"/>
                    <a:pt x="63" y="12"/>
                  </a:cubicBezTo>
                  <a:cubicBezTo>
                    <a:pt x="65" y="11"/>
                    <a:pt x="66" y="10"/>
                    <a:pt x="68" y="9"/>
                  </a:cubicBezTo>
                  <a:cubicBezTo>
                    <a:pt x="72" y="7"/>
                    <a:pt x="76" y="6"/>
                    <a:pt x="79" y="5"/>
                  </a:cubicBezTo>
                  <a:cubicBezTo>
                    <a:pt x="82" y="3"/>
                    <a:pt x="86" y="3"/>
                    <a:pt x="88" y="2"/>
                  </a:cubicBezTo>
                  <a:cubicBezTo>
                    <a:pt x="91" y="1"/>
                    <a:pt x="94" y="1"/>
                    <a:pt x="96" y="1"/>
                  </a:cubicBezTo>
                  <a:cubicBezTo>
                    <a:pt x="100" y="0"/>
                    <a:pt x="102" y="0"/>
                    <a:pt x="102" y="0"/>
                  </a:cubicBezTo>
                  <a:cubicBezTo>
                    <a:pt x="102" y="0"/>
                    <a:pt x="100" y="1"/>
                    <a:pt x="96" y="2"/>
                  </a:cubicBezTo>
                  <a:cubicBezTo>
                    <a:pt x="94" y="3"/>
                    <a:pt x="92" y="4"/>
                    <a:pt x="90" y="5"/>
                  </a:cubicBezTo>
                  <a:cubicBezTo>
                    <a:pt x="87" y="7"/>
                    <a:pt x="84" y="8"/>
                    <a:pt x="82" y="10"/>
                  </a:cubicBezTo>
                  <a:cubicBezTo>
                    <a:pt x="79" y="12"/>
                    <a:pt x="76" y="14"/>
                    <a:pt x="73" y="16"/>
                  </a:cubicBezTo>
                  <a:cubicBezTo>
                    <a:pt x="72" y="18"/>
                    <a:pt x="70" y="19"/>
                    <a:pt x="69" y="20"/>
                  </a:cubicBezTo>
                  <a:cubicBezTo>
                    <a:pt x="67" y="22"/>
                    <a:pt x="66" y="23"/>
                    <a:pt x="65" y="25"/>
                  </a:cubicBezTo>
                  <a:cubicBezTo>
                    <a:pt x="62" y="28"/>
                    <a:pt x="59" y="31"/>
                    <a:pt x="57" y="35"/>
                  </a:cubicBezTo>
                  <a:cubicBezTo>
                    <a:pt x="55" y="38"/>
                    <a:pt x="52" y="42"/>
                    <a:pt x="51" y="46"/>
                  </a:cubicBezTo>
                  <a:cubicBezTo>
                    <a:pt x="43" y="61"/>
                    <a:pt x="39" y="78"/>
                    <a:pt x="38" y="91"/>
                  </a:cubicBezTo>
                  <a:cubicBezTo>
                    <a:pt x="37" y="97"/>
                    <a:pt x="37" y="103"/>
                    <a:pt x="37" y="106"/>
                  </a:cubicBezTo>
                  <a:cubicBezTo>
                    <a:pt x="37" y="108"/>
                    <a:pt x="37" y="109"/>
                    <a:pt x="37" y="110"/>
                  </a:cubicBezTo>
                  <a:cubicBezTo>
                    <a:pt x="37" y="111"/>
                    <a:pt x="37" y="111"/>
                    <a:pt x="37" y="111"/>
                  </a:cubicBezTo>
                  <a:cubicBezTo>
                    <a:pt x="37" y="111"/>
                    <a:pt x="37" y="111"/>
                    <a:pt x="37" y="111"/>
                  </a:cubicBezTo>
                  <a:lnTo>
                    <a:pt x="0" y="108"/>
                  </a:lnTo>
                  <a:close/>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905" name="Google Shape;5905;p17"/>
            <p:cNvSpPr/>
            <p:nvPr/>
          </p:nvSpPr>
          <p:spPr>
            <a:xfrm>
              <a:off x="8542339" y="6275389"/>
              <a:ext cx="425450" cy="490538"/>
            </a:xfrm>
            <a:custGeom>
              <a:rect b="b" l="l" r="r" t="t"/>
              <a:pathLst>
                <a:path extrusionOk="0" h="111" w="102">
                  <a:moveTo>
                    <a:pt x="64" y="111"/>
                  </a:moveTo>
                  <a:cubicBezTo>
                    <a:pt x="64" y="111"/>
                    <a:pt x="64" y="111"/>
                    <a:pt x="64" y="111"/>
                  </a:cubicBezTo>
                  <a:cubicBezTo>
                    <a:pt x="64" y="111"/>
                    <a:pt x="64" y="111"/>
                    <a:pt x="64" y="110"/>
                  </a:cubicBezTo>
                  <a:cubicBezTo>
                    <a:pt x="64" y="109"/>
                    <a:pt x="64" y="108"/>
                    <a:pt x="65" y="106"/>
                  </a:cubicBezTo>
                  <a:cubicBezTo>
                    <a:pt x="64" y="103"/>
                    <a:pt x="64" y="97"/>
                    <a:pt x="64" y="91"/>
                  </a:cubicBezTo>
                  <a:cubicBezTo>
                    <a:pt x="62" y="78"/>
                    <a:pt x="59" y="61"/>
                    <a:pt x="51" y="46"/>
                  </a:cubicBezTo>
                  <a:cubicBezTo>
                    <a:pt x="49" y="42"/>
                    <a:pt x="47" y="38"/>
                    <a:pt x="45" y="35"/>
                  </a:cubicBezTo>
                  <a:cubicBezTo>
                    <a:pt x="42" y="31"/>
                    <a:pt x="40" y="28"/>
                    <a:pt x="37" y="25"/>
                  </a:cubicBezTo>
                  <a:cubicBezTo>
                    <a:pt x="36" y="23"/>
                    <a:pt x="34" y="22"/>
                    <a:pt x="33" y="20"/>
                  </a:cubicBezTo>
                  <a:cubicBezTo>
                    <a:pt x="31" y="19"/>
                    <a:pt x="30" y="18"/>
                    <a:pt x="29" y="16"/>
                  </a:cubicBezTo>
                  <a:cubicBezTo>
                    <a:pt x="26" y="14"/>
                    <a:pt x="23" y="12"/>
                    <a:pt x="20" y="10"/>
                  </a:cubicBezTo>
                  <a:cubicBezTo>
                    <a:pt x="17" y="8"/>
                    <a:pt x="14" y="7"/>
                    <a:pt x="12" y="5"/>
                  </a:cubicBezTo>
                  <a:cubicBezTo>
                    <a:pt x="9" y="4"/>
                    <a:pt x="7" y="3"/>
                    <a:pt x="5" y="2"/>
                  </a:cubicBezTo>
                  <a:cubicBezTo>
                    <a:pt x="2" y="1"/>
                    <a:pt x="0" y="0"/>
                    <a:pt x="0" y="0"/>
                  </a:cubicBezTo>
                  <a:cubicBezTo>
                    <a:pt x="0" y="0"/>
                    <a:pt x="2" y="0"/>
                    <a:pt x="6" y="1"/>
                  </a:cubicBezTo>
                  <a:cubicBezTo>
                    <a:pt x="8" y="1"/>
                    <a:pt x="10" y="1"/>
                    <a:pt x="13" y="2"/>
                  </a:cubicBezTo>
                  <a:cubicBezTo>
                    <a:pt x="16" y="3"/>
                    <a:pt x="19" y="3"/>
                    <a:pt x="23" y="5"/>
                  </a:cubicBezTo>
                  <a:cubicBezTo>
                    <a:pt x="26" y="6"/>
                    <a:pt x="30" y="7"/>
                    <a:pt x="33" y="9"/>
                  </a:cubicBezTo>
                  <a:cubicBezTo>
                    <a:pt x="35" y="10"/>
                    <a:pt x="37" y="11"/>
                    <a:pt x="39" y="12"/>
                  </a:cubicBezTo>
                  <a:cubicBezTo>
                    <a:pt x="41" y="13"/>
                    <a:pt x="43" y="15"/>
                    <a:pt x="45" y="16"/>
                  </a:cubicBezTo>
                  <a:cubicBezTo>
                    <a:pt x="49" y="19"/>
                    <a:pt x="52" y="22"/>
                    <a:pt x="56" y="25"/>
                  </a:cubicBezTo>
                  <a:cubicBezTo>
                    <a:pt x="60" y="28"/>
                    <a:pt x="63" y="32"/>
                    <a:pt x="67" y="36"/>
                  </a:cubicBezTo>
                  <a:cubicBezTo>
                    <a:pt x="73" y="43"/>
                    <a:pt x="79" y="52"/>
                    <a:pt x="83" y="60"/>
                  </a:cubicBezTo>
                  <a:cubicBezTo>
                    <a:pt x="88" y="68"/>
                    <a:pt x="92" y="76"/>
                    <a:pt x="94" y="83"/>
                  </a:cubicBezTo>
                  <a:cubicBezTo>
                    <a:pt x="97" y="90"/>
                    <a:pt x="99" y="97"/>
                    <a:pt x="100" y="101"/>
                  </a:cubicBezTo>
                  <a:cubicBezTo>
                    <a:pt x="100" y="103"/>
                    <a:pt x="101" y="105"/>
                    <a:pt x="101" y="106"/>
                  </a:cubicBezTo>
                  <a:cubicBezTo>
                    <a:pt x="101" y="108"/>
                    <a:pt x="102" y="108"/>
                    <a:pt x="102" y="108"/>
                  </a:cubicBezTo>
                  <a:lnTo>
                    <a:pt x="64" y="111"/>
                  </a:lnTo>
                  <a:close/>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906" name="Google Shape;5906;p17"/>
            <p:cNvSpPr/>
            <p:nvPr/>
          </p:nvSpPr>
          <p:spPr>
            <a:xfrm>
              <a:off x="8783639" y="6223001"/>
              <a:ext cx="158750" cy="468313"/>
            </a:xfrm>
            <a:custGeom>
              <a:rect b="b" l="l" r="r" t="t"/>
              <a:pathLst>
                <a:path extrusionOk="0" h="106" w="38">
                  <a:moveTo>
                    <a:pt x="0" y="106"/>
                  </a:moveTo>
                  <a:cubicBezTo>
                    <a:pt x="0" y="106"/>
                    <a:pt x="0" y="105"/>
                    <a:pt x="0" y="105"/>
                  </a:cubicBezTo>
                  <a:cubicBezTo>
                    <a:pt x="1" y="104"/>
                    <a:pt x="1" y="102"/>
                    <a:pt x="1" y="101"/>
                  </a:cubicBezTo>
                  <a:cubicBezTo>
                    <a:pt x="1" y="98"/>
                    <a:pt x="1" y="93"/>
                    <a:pt x="2" y="88"/>
                  </a:cubicBezTo>
                  <a:cubicBezTo>
                    <a:pt x="3" y="77"/>
                    <a:pt x="5" y="63"/>
                    <a:pt x="9" y="50"/>
                  </a:cubicBezTo>
                  <a:cubicBezTo>
                    <a:pt x="10" y="43"/>
                    <a:pt x="12" y="36"/>
                    <a:pt x="15" y="30"/>
                  </a:cubicBezTo>
                  <a:cubicBezTo>
                    <a:pt x="17" y="23"/>
                    <a:pt x="20" y="18"/>
                    <a:pt x="23" y="13"/>
                  </a:cubicBezTo>
                  <a:cubicBezTo>
                    <a:pt x="24" y="11"/>
                    <a:pt x="25" y="9"/>
                    <a:pt x="27" y="7"/>
                  </a:cubicBezTo>
                  <a:cubicBezTo>
                    <a:pt x="28" y="6"/>
                    <a:pt x="29" y="4"/>
                    <a:pt x="30" y="3"/>
                  </a:cubicBezTo>
                  <a:cubicBezTo>
                    <a:pt x="32" y="2"/>
                    <a:pt x="33" y="2"/>
                    <a:pt x="33" y="1"/>
                  </a:cubicBezTo>
                  <a:cubicBezTo>
                    <a:pt x="34" y="1"/>
                    <a:pt x="34" y="0"/>
                    <a:pt x="34" y="0"/>
                  </a:cubicBezTo>
                  <a:cubicBezTo>
                    <a:pt x="34" y="0"/>
                    <a:pt x="34" y="1"/>
                    <a:pt x="33" y="1"/>
                  </a:cubicBezTo>
                  <a:cubicBezTo>
                    <a:pt x="33" y="2"/>
                    <a:pt x="32" y="3"/>
                    <a:pt x="32" y="4"/>
                  </a:cubicBezTo>
                  <a:cubicBezTo>
                    <a:pt x="31" y="6"/>
                    <a:pt x="30" y="7"/>
                    <a:pt x="30" y="9"/>
                  </a:cubicBezTo>
                  <a:cubicBezTo>
                    <a:pt x="29" y="11"/>
                    <a:pt x="28" y="13"/>
                    <a:pt x="28" y="15"/>
                  </a:cubicBezTo>
                  <a:cubicBezTo>
                    <a:pt x="27" y="20"/>
                    <a:pt x="26" y="26"/>
                    <a:pt x="26" y="32"/>
                  </a:cubicBezTo>
                  <a:cubicBezTo>
                    <a:pt x="26" y="38"/>
                    <a:pt x="27" y="45"/>
                    <a:pt x="27" y="51"/>
                  </a:cubicBezTo>
                  <a:cubicBezTo>
                    <a:pt x="29" y="64"/>
                    <a:pt x="31" y="77"/>
                    <a:pt x="33" y="86"/>
                  </a:cubicBezTo>
                  <a:cubicBezTo>
                    <a:pt x="35" y="91"/>
                    <a:pt x="36" y="95"/>
                    <a:pt x="36" y="98"/>
                  </a:cubicBezTo>
                  <a:cubicBezTo>
                    <a:pt x="37" y="99"/>
                    <a:pt x="37" y="100"/>
                    <a:pt x="37" y="101"/>
                  </a:cubicBezTo>
                  <a:cubicBezTo>
                    <a:pt x="37" y="101"/>
                    <a:pt x="38" y="102"/>
                    <a:pt x="38" y="102"/>
                  </a:cubicBezTo>
                  <a:lnTo>
                    <a:pt x="0" y="106"/>
                  </a:lnTo>
                  <a:close/>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907" name="Google Shape;5907;p17"/>
            <p:cNvSpPr/>
            <p:nvPr/>
          </p:nvSpPr>
          <p:spPr>
            <a:xfrm>
              <a:off x="8659814" y="5834064"/>
              <a:ext cx="528638" cy="561975"/>
            </a:xfrm>
            <a:custGeom>
              <a:rect b="b" l="l" r="r" t="t"/>
              <a:pathLst>
                <a:path extrusionOk="0" h="127" w="127">
                  <a:moveTo>
                    <a:pt x="127" y="60"/>
                  </a:moveTo>
                  <a:cubicBezTo>
                    <a:pt x="114" y="50"/>
                    <a:pt x="104" y="47"/>
                    <a:pt x="94" y="47"/>
                  </a:cubicBezTo>
                  <a:cubicBezTo>
                    <a:pt x="107" y="33"/>
                    <a:pt x="106" y="16"/>
                    <a:pt x="106" y="16"/>
                  </a:cubicBezTo>
                  <a:cubicBezTo>
                    <a:pt x="90" y="18"/>
                    <a:pt x="80" y="23"/>
                    <a:pt x="74" y="30"/>
                  </a:cubicBezTo>
                  <a:cubicBezTo>
                    <a:pt x="73" y="11"/>
                    <a:pt x="60" y="0"/>
                    <a:pt x="60" y="0"/>
                  </a:cubicBezTo>
                  <a:cubicBezTo>
                    <a:pt x="50" y="12"/>
                    <a:pt x="47" y="23"/>
                    <a:pt x="47" y="32"/>
                  </a:cubicBezTo>
                  <a:cubicBezTo>
                    <a:pt x="33" y="20"/>
                    <a:pt x="16" y="21"/>
                    <a:pt x="16" y="21"/>
                  </a:cubicBezTo>
                  <a:cubicBezTo>
                    <a:pt x="18" y="37"/>
                    <a:pt x="23" y="46"/>
                    <a:pt x="30" y="53"/>
                  </a:cubicBezTo>
                  <a:cubicBezTo>
                    <a:pt x="11" y="54"/>
                    <a:pt x="0" y="67"/>
                    <a:pt x="0" y="67"/>
                  </a:cubicBezTo>
                  <a:cubicBezTo>
                    <a:pt x="12" y="77"/>
                    <a:pt x="23" y="80"/>
                    <a:pt x="32" y="80"/>
                  </a:cubicBezTo>
                  <a:cubicBezTo>
                    <a:pt x="20" y="93"/>
                    <a:pt x="21" y="110"/>
                    <a:pt x="21" y="110"/>
                  </a:cubicBezTo>
                  <a:cubicBezTo>
                    <a:pt x="36" y="109"/>
                    <a:pt x="46" y="103"/>
                    <a:pt x="53" y="97"/>
                  </a:cubicBezTo>
                  <a:cubicBezTo>
                    <a:pt x="54" y="115"/>
                    <a:pt x="66" y="127"/>
                    <a:pt x="66" y="127"/>
                  </a:cubicBezTo>
                  <a:cubicBezTo>
                    <a:pt x="76" y="115"/>
                    <a:pt x="80" y="104"/>
                    <a:pt x="80" y="94"/>
                  </a:cubicBezTo>
                  <a:cubicBezTo>
                    <a:pt x="93" y="107"/>
                    <a:pt x="110" y="106"/>
                    <a:pt x="110" y="106"/>
                  </a:cubicBezTo>
                  <a:cubicBezTo>
                    <a:pt x="109" y="90"/>
                    <a:pt x="103" y="80"/>
                    <a:pt x="97" y="74"/>
                  </a:cubicBezTo>
                  <a:cubicBezTo>
                    <a:pt x="115" y="73"/>
                    <a:pt x="127" y="60"/>
                    <a:pt x="127" y="60"/>
                  </a:cubicBezTo>
                  <a:close/>
                </a:path>
              </a:pathLst>
            </a:custGeom>
            <a:solidFill>
              <a:srgbClr val="FF754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908" name="Google Shape;5908;p17"/>
            <p:cNvSpPr/>
            <p:nvPr/>
          </p:nvSpPr>
          <p:spPr>
            <a:xfrm>
              <a:off x="8829676" y="6015039"/>
              <a:ext cx="184150" cy="195263"/>
            </a:xfrm>
            <a:prstGeom prst="ellipse">
              <a:avLst/>
            </a:pr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909" name="Google Shape;5909;p17"/>
            <p:cNvSpPr/>
            <p:nvPr/>
          </p:nvSpPr>
          <p:spPr>
            <a:xfrm>
              <a:off x="8863014" y="6051551"/>
              <a:ext cx="120650" cy="127000"/>
            </a:xfrm>
            <a:prstGeom prst="ellipse">
              <a:avLst/>
            </a:prstGeom>
            <a:solidFill>
              <a:srgbClr val="FFD01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910" name="Google Shape;5910;p17"/>
            <p:cNvSpPr/>
            <p:nvPr/>
          </p:nvSpPr>
          <p:spPr>
            <a:xfrm>
              <a:off x="5057776" y="6396039"/>
              <a:ext cx="300038" cy="300038"/>
            </a:xfrm>
            <a:custGeom>
              <a:rect b="b" l="l" r="r" t="t"/>
              <a:pathLst>
                <a:path extrusionOk="0" h="68" w="72">
                  <a:moveTo>
                    <a:pt x="0" y="61"/>
                  </a:moveTo>
                  <a:cubicBezTo>
                    <a:pt x="0" y="61"/>
                    <a:pt x="1" y="60"/>
                    <a:pt x="2" y="57"/>
                  </a:cubicBezTo>
                  <a:cubicBezTo>
                    <a:pt x="2" y="57"/>
                    <a:pt x="3" y="56"/>
                    <a:pt x="3" y="55"/>
                  </a:cubicBezTo>
                  <a:cubicBezTo>
                    <a:pt x="3" y="54"/>
                    <a:pt x="4" y="54"/>
                    <a:pt x="4" y="53"/>
                  </a:cubicBezTo>
                  <a:cubicBezTo>
                    <a:pt x="5" y="51"/>
                    <a:pt x="6" y="49"/>
                    <a:pt x="7" y="47"/>
                  </a:cubicBezTo>
                  <a:cubicBezTo>
                    <a:pt x="8" y="45"/>
                    <a:pt x="10" y="42"/>
                    <a:pt x="11" y="40"/>
                  </a:cubicBezTo>
                  <a:cubicBezTo>
                    <a:pt x="12" y="38"/>
                    <a:pt x="14" y="35"/>
                    <a:pt x="16" y="33"/>
                  </a:cubicBezTo>
                  <a:cubicBezTo>
                    <a:pt x="18" y="31"/>
                    <a:pt x="20" y="28"/>
                    <a:pt x="22" y="26"/>
                  </a:cubicBezTo>
                  <a:cubicBezTo>
                    <a:pt x="24" y="23"/>
                    <a:pt x="26" y="21"/>
                    <a:pt x="28" y="19"/>
                  </a:cubicBezTo>
                  <a:cubicBezTo>
                    <a:pt x="31" y="17"/>
                    <a:pt x="33" y="15"/>
                    <a:pt x="36" y="13"/>
                  </a:cubicBezTo>
                  <a:cubicBezTo>
                    <a:pt x="38" y="11"/>
                    <a:pt x="41" y="10"/>
                    <a:pt x="43" y="8"/>
                  </a:cubicBezTo>
                  <a:cubicBezTo>
                    <a:pt x="46" y="7"/>
                    <a:pt x="48" y="6"/>
                    <a:pt x="51" y="5"/>
                  </a:cubicBezTo>
                  <a:cubicBezTo>
                    <a:pt x="52" y="4"/>
                    <a:pt x="53" y="4"/>
                    <a:pt x="54" y="3"/>
                  </a:cubicBezTo>
                  <a:cubicBezTo>
                    <a:pt x="55" y="3"/>
                    <a:pt x="56" y="3"/>
                    <a:pt x="57" y="2"/>
                  </a:cubicBezTo>
                  <a:cubicBezTo>
                    <a:pt x="60" y="2"/>
                    <a:pt x="62" y="1"/>
                    <a:pt x="63" y="1"/>
                  </a:cubicBezTo>
                  <a:cubicBezTo>
                    <a:pt x="65" y="1"/>
                    <a:pt x="67" y="0"/>
                    <a:pt x="68" y="0"/>
                  </a:cubicBezTo>
                  <a:cubicBezTo>
                    <a:pt x="70" y="0"/>
                    <a:pt x="72" y="0"/>
                    <a:pt x="72" y="0"/>
                  </a:cubicBezTo>
                  <a:cubicBezTo>
                    <a:pt x="72" y="0"/>
                    <a:pt x="71" y="0"/>
                    <a:pt x="68" y="1"/>
                  </a:cubicBezTo>
                  <a:cubicBezTo>
                    <a:pt x="67" y="2"/>
                    <a:pt x="66" y="2"/>
                    <a:pt x="64" y="3"/>
                  </a:cubicBezTo>
                  <a:cubicBezTo>
                    <a:pt x="63" y="4"/>
                    <a:pt x="61" y="5"/>
                    <a:pt x="59" y="6"/>
                  </a:cubicBezTo>
                  <a:cubicBezTo>
                    <a:pt x="58" y="7"/>
                    <a:pt x="57" y="7"/>
                    <a:pt x="57" y="8"/>
                  </a:cubicBezTo>
                  <a:cubicBezTo>
                    <a:pt x="56" y="9"/>
                    <a:pt x="55" y="10"/>
                    <a:pt x="54" y="10"/>
                  </a:cubicBezTo>
                  <a:cubicBezTo>
                    <a:pt x="52" y="12"/>
                    <a:pt x="50" y="14"/>
                    <a:pt x="48" y="15"/>
                  </a:cubicBezTo>
                  <a:cubicBezTo>
                    <a:pt x="47" y="17"/>
                    <a:pt x="45" y="19"/>
                    <a:pt x="43" y="21"/>
                  </a:cubicBezTo>
                  <a:cubicBezTo>
                    <a:pt x="42" y="23"/>
                    <a:pt x="40" y="26"/>
                    <a:pt x="39" y="28"/>
                  </a:cubicBezTo>
                  <a:cubicBezTo>
                    <a:pt x="38" y="30"/>
                    <a:pt x="36" y="32"/>
                    <a:pt x="35" y="35"/>
                  </a:cubicBezTo>
                  <a:cubicBezTo>
                    <a:pt x="34" y="37"/>
                    <a:pt x="33" y="40"/>
                    <a:pt x="32" y="42"/>
                  </a:cubicBezTo>
                  <a:cubicBezTo>
                    <a:pt x="31" y="44"/>
                    <a:pt x="31" y="46"/>
                    <a:pt x="30" y="49"/>
                  </a:cubicBezTo>
                  <a:cubicBezTo>
                    <a:pt x="30" y="51"/>
                    <a:pt x="29" y="53"/>
                    <a:pt x="29" y="55"/>
                  </a:cubicBezTo>
                  <a:cubicBezTo>
                    <a:pt x="28" y="57"/>
                    <a:pt x="28" y="58"/>
                    <a:pt x="28" y="60"/>
                  </a:cubicBezTo>
                  <a:cubicBezTo>
                    <a:pt x="28" y="61"/>
                    <a:pt x="28" y="61"/>
                    <a:pt x="28" y="62"/>
                  </a:cubicBezTo>
                  <a:cubicBezTo>
                    <a:pt x="27" y="63"/>
                    <a:pt x="27" y="63"/>
                    <a:pt x="27" y="64"/>
                  </a:cubicBezTo>
                  <a:cubicBezTo>
                    <a:pt x="27" y="67"/>
                    <a:pt x="27" y="68"/>
                    <a:pt x="27" y="68"/>
                  </a:cubicBezTo>
                  <a:lnTo>
                    <a:pt x="0" y="61"/>
                  </a:lnTo>
                  <a:close/>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911" name="Google Shape;5911;p17"/>
            <p:cNvSpPr/>
            <p:nvPr/>
          </p:nvSpPr>
          <p:spPr>
            <a:xfrm>
              <a:off x="4878388" y="6396039"/>
              <a:ext cx="295275" cy="300038"/>
            </a:xfrm>
            <a:custGeom>
              <a:rect b="b" l="l" r="r" t="t"/>
              <a:pathLst>
                <a:path extrusionOk="0" h="68" w="71">
                  <a:moveTo>
                    <a:pt x="45" y="68"/>
                  </a:moveTo>
                  <a:cubicBezTo>
                    <a:pt x="45" y="68"/>
                    <a:pt x="45" y="67"/>
                    <a:pt x="44" y="64"/>
                  </a:cubicBezTo>
                  <a:cubicBezTo>
                    <a:pt x="44" y="63"/>
                    <a:pt x="44" y="63"/>
                    <a:pt x="44" y="62"/>
                  </a:cubicBezTo>
                  <a:cubicBezTo>
                    <a:pt x="44" y="61"/>
                    <a:pt x="44" y="61"/>
                    <a:pt x="44" y="60"/>
                  </a:cubicBezTo>
                  <a:cubicBezTo>
                    <a:pt x="44" y="58"/>
                    <a:pt x="43" y="57"/>
                    <a:pt x="43" y="55"/>
                  </a:cubicBezTo>
                  <a:cubicBezTo>
                    <a:pt x="43" y="53"/>
                    <a:pt x="42" y="51"/>
                    <a:pt x="42" y="49"/>
                  </a:cubicBezTo>
                  <a:cubicBezTo>
                    <a:pt x="41" y="46"/>
                    <a:pt x="40" y="44"/>
                    <a:pt x="39" y="42"/>
                  </a:cubicBezTo>
                  <a:cubicBezTo>
                    <a:pt x="39" y="40"/>
                    <a:pt x="38" y="37"/>
                    <a:pt x="37" y="35"/>
                  </a:cubicBezTo>
                  <a:cubicBezTo>
                    <a:pt x="35" y="32"/>
                    <a:pt x="34" y="30"/>
                    <a:pt x="33" y="28"/>
                  </a:cubicBezTo>
                  <a:cubicBezTo>
                    <a:pt x="31" y="26"/>
                    <a:pt x="30" y="23"/>
                    <a:pt x="28" y="21"/>
                  </a:cubicBezTo>
                  <a:cubicBezTo>
                    <a:pt x="27" y="19"/>
                    <a:pt x="25" y="17"/>
                    <a:pt x="23" y="15"/>
                  </a:cubicBezTo>
                  <a:cubicBezTo>
                    <a:pt x="21" y="14"/>
                    <a:pt x="20" y="12"/>
                    <a:pt x="18" y="10"/>
                  </a:cubicBezTo>
                  <a:cubicBezTo>
                    <a:pt x="17" y="10"/>
                    <a:pt x="16" y="9"/>
                    <a:pt x="15" y="8"/>
                  </a:cubicBezTo>
                  <a:cubicBezTo>
                    <a:pt x="14" y="7"/>
                    <a:pt x="13" y="7"/>
                    <a:pt x="12" y="6"/>
                  </a:cubicBezTo>
                  <a:cubicBezTo>
                    <a:pt x="11" y="5"/>
                    <a:pt x="9" y="4"/>
                    <a:pt x="7" y="3"/>
                  </a:cubicBezTo>
                  <a:cubicBezTo>
                    <a:pt x="6" y="2"/>
                    <a:pt x="5" y="2"/>
                    <a:pt x="3" y="1"/>
                  </a:cubicBezTo>
                  <a:cubicBezTo>
                    <a:pt x="1" y="0"/>
                    <a:pt x="0" y="0"/>
                    <a:pt x="0" y="0"/>
                  </a:cubicBezTo>
                  <a:cubicBezTo>
                    <a:pt x="0" y="0"/>
                    <a:pt x="1" y="0"/>
                    <a:pt x="4" y="0"/>
                  </a:cubicBezTo>
                  <a:cubicBezTo>
                    <a:pt x="5" y="0"/>
                    <a:pt x="7" y="1"/>
                    <a:pt x="8" y="1"/>
                  </a:cubicBezTo>
                  <a:cubicBezTo>
                    <a:pt x="10" y="1"/>
                    <a:pt x="12" y="2"/>
                    <a:pt x="14" y="2"/>
                  </a:cubicBezTo>
                  <a:cubicBezTo>
                    <a:pt x="15" y="3"/>
                    <a:pt x="16" y="3"/>
                    <a:pt x="18" y="3"/>
                  </a:cubicBezTo>
                  <a:cubicBezTo>
                    <a:pt x="19" y="4"/>
                    <a:pt x="20" y="4"/>
                    <a:pt x="21" y="5"/>
                  </a:cubicBezTo>
                  <a:cubicBezTo>
                    <a:pt x="24" y="6"/>
                    <a:pt x="26" y="7"/>
                    <a:pt x="29" y="8"/>
                  </a:cubicBezTo>
                  <a:cubicBezTo>
                    <a:pt x="31" y="10"/>
                    <a:pt x="34" y="11"/>
                    <a:pt x="36" y="13"/>
                  </a:cubicBezTo>
                  <a:cubicBezTo>
                    <a:pt x="39" y="15"/>
                    <a:pt x="41" y="17"/>
                    <a:pt x="43" y="19"/>
                  </a:cubicBezTo>
                  <a:cubicBezTo>
                    <a:pt x="46" y="21"/>
                    <a:pt x="48" y="23"/>
                    <a:pt x="50" y="26"/>
                  </a:cubicBezTo>
                  <a:cubicBezTo>
                    <a:pt x="52" y="28"/>
                    <a:pt x="54" y="31"/>
                    <a:pt x="56" y="33"/>
                  </a:cubicBezTo>
                  <a:cubicBezTo>
                    <a:pt x="57" y="35"/>
                    <a:pt x="59" y="38"/>
                    <a:pt x="61" y="40"/>
                  </a:cubicBezTo>
                  <a:cubicBezTo>
                    <a:pt x="62" y="42"/>
                    <a:pt x="63" y="45"/>
                    <a:pt x="64" y="47"/>
                  </a:cubicBezTo>
                  <a:cubicBezTo>
                    <a:pt x="66" y="49"/>
                    <a:pt x="67" y="51"/>
                    <a:pt x="68" y="53"/>
                  </a:cubicBezTo>
                  <a:cubicBezTo>
                    <a:pt x="68" y="54"/>
                    <a:pt x="68" y="54"/>
                    <a:pt x="69" y="55"/>
                  </a:cubicBezTo>
                  <a:cubicBezTo>
                    <a:pt x="69" y="56"/>
                    <a:pt x="69" y="57"/>
                    <a:pt x="70" y="57"/>
                  </a:cubicBezTo>
                  <a:cubicBezTo>
                    <a:pt x="71" y="60"/>
                    <a:pt x="71" y="61"/>
                    <a:pt x="71" y="61"/>
                  </a:cubicBezTo>
                  <a:lnTo>
                    <a:pt x="45" y="68"/>
                  </a:lnTo>
                  <a:close/>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912" name="Google Shape;5912;p17"/>
            <p:cNvSpPr/>
            <p:nvPr/>
          </p:nvSpPr>
          <p:spPr>
            <a:xfrm>
              <a:off x="5057776" y="6354764"/>
              <a:ext cx="111125" cy="344488"/>
            </a:xfrm>
            <a:custGeom>
              <a:rect b="b" l="l" r="r" t="t"/>
              <a:pathLst>
                <a:path extrusionOk="0" h="78" w="27">
                  <a:moveTo>
                    <a:pt x="0" y="78"/>
                  </a:moveTo>
                  <a:cubicBezTo>
                    <a:pt x="0" y="78"/>
                    <a:pt x="0" y="76"/>
                    <a:pt x="0" y="74"/>
                  </a:cubicBezTo>
                  <a:cubicBezTo>
                    <a:pt x="0" y="72"/>
                    <a:pt x="0" y="68"/>
                    <a:pt x="1" y="64"/>
                  </a:cubicBezTo>
                  <a:cubicBezTo>
                    <a:pt x="2" y="57"/>
                    <a:pt x="3" y="46"/>
                    <a:pt x="6" y="36"/>
                  </a:cubicBezTo>
                  <a:cubicBezTo>
                    <a:pt x="7" y="31"/>
                    <a:pt x="8" y="26"/>
                    <a:pt x="10" y="22"/>
                  </a:cubicBezTo>
                  <a:cubicBezTo>
                    <a:pt x="11" y="20"/>
                    <a:pt x="12" y="17"/>
                    <a:pt x="13" y="15"/>
                  </a:cubicBezTo>
                  <a:cubicBezTo>
                    <a:pt x="14" y="13"/>
                    <a:pt x="15" y="11"/>
                    <a:pt x="16" y="10"/>
                  </a:cubicBezTo>
                  <a:cubicBezTo>
                    <a:pt x="17" y="8"/>
                    <a:pt x="18" y="7"/>
                    <a:pt x="19" y="6"/>
                  </a:cubicBezTo>
                  <a:cubicBezTo>
                    <a:pt x="20" y="4"/>
                    <a:pt x="21" y="3"/>
                    <a:pt x="22" y="3"/>
                  </a:cubicBezTo>
                  <a:cubicBezTo>
                    <a:pt x="23" y="1"/>
                    <a:pt x="24" y="0"/>
                    <a:pt x="24" y="0"/>
                  </a:cubicBezTo>
                  <a:cubicBezTo>
                    <a:pt x="24" y="0"/>
                    <a:pt x="24" y="1"/>
                    <a:pt x="23" y="3"/>
                  </a:cubicBezTo>
                  <a:cubicBezTo>
                    <a:pt x="22" y="4"/>
                    <a:pt x="22" y="5"/>
                    <a:pt x="21" y="7"/>
                  </a:cubicBezTo>
                  <a:cubicBezTo>
                    <a:pt x="21" y="8"/>
                    <a:pt x="20" y="10"/>
                    <a:pt x="20" y="11"/>
                  </a:cubicBezTo>
                  <a:cubicBezTo>
                    <a:pt x="20" y="13"/>
                    <a:pt x="19" y="15"/>
                    <a:pt x="19" y="17"/>
                  </a:cubicBezTo>
                  <a:cubicBezTo>
                    <a:pt x="19" y="19"/>
                    <a:pt x="19" y="21"/>
                    <a:pt x="19" y="24"/>
                  </a:cubicBezTo>
                  <a:cubicBezTo>
                    <a:pt x="19" y="28"/>
                    <a:pt x="19" y="33"/>
                    <a:pt x="19" y="37"/>
                  </a:cubicBezTo>
                  <a:cubicBezTo>
                    <a:pt x="20" y="47"/>
                    <a:pt x="22" y="56"/>
                    <a:pt x="24" y="63"/>
                  </a:cubicBezTo>
                  <a:cubicBezTo>
                    <a:pt x="25" y="67"/>
                    <a:pt x="25" y="69"/>
                    <a:pt x="26" y="71"/>
                  </a:cubicBezTo>
                  <a:cubicBezTo>
                    <a:pt x="27" y="73"/>
                    <a:pt x="27" y="74"/>
                    <a:pt x="27" y="74"/>
                  </a:cubicBezTo>
                  <a:lnTo>
                    <a:pt x="0" y="78"/>
                  </a:lnTo>
                  <a:close/>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913" name="Google Shape;5913;p17"/>
            <p:cNvSpPr/>
            <p:nvPr/>
          </p:nvSpPr>
          <p:spPr>
            <a:xfrm>
              <a:off x="4965701" y="6073776"/>
              <a:ext cx="382588" cy="404813"/>
            </a:xfrm>
            <a:custGeom>
              <a:rect b="b" l="l" r="r" t="t"/>
              <a:pathLst>
                <a:path extrusionOk="0" h="92" w="92">
                  <a:moveTo>
                    <a:pt x="92" y="44"/>
                  </a:moveTo>
                  <a:cubicBezTo>
                    <a:pt x="83" y="36"/>
                    <a:pt x="75" y="34"/>
                    <a:pt x="69" y="34"/>
                  </a:cubicBezTo>
                  <a:cubicBezTo>
                    <a:pt x="77" y="24"/>
                    <a:pt x="77" y="12"/>
                    <a:pt x="77" y="12"/>
                  </a:cubicBezTo>
                  <a:cubicBezTo>
                    <a:pt x="65" y="13"/>
                    <a:pt x="58" y="17"/>
                    <a:pt x="53" y="22"/>
                  </a:cubicBezTo>
                  <a:cubicBezTo>
                    <a:pt x="53" y="8"/>
                    <a:pt x="43" y="0"/>
                    <a:pt x="43" y="0"/>
                  </a:cubicBezTo>
                  <a:cubicBezTo>
                    <a:pt x="36" y="9"/>
                    <a:pt x="34" y="17"/>
                    <a:pt x="34" y="23"/>
                  </a:cubicBezTo>
                  <a:cubicBezTo>
                    <a:pt x="24" y="15"/>
                    <a:pt x="11" y="15"/>
                    <a:pt x="11" y="15"/>
                  </a:cubicBezTo>
                  <a:cubicBezTo>
                    <a:pt x="13" y="27"/>
                    <a:pt x="16" y="34"/>
                    <a:pt x="21" y="38"/>
                  </a:cubicBezTo>
                  <a:cubicBezTo>
                    <a:pt x="8" y="39"/>
                    <a:pt x="0" y="48"/>
                    <a:pt x="0" y="48"/>
                  </a:cubicBezTo>
                  <a:cubicBezTo>
                    <a:pt x="8" y="56"/>
                    <a:pt x="16" y="58"/>
                    <a:pt x="23" y="58"/>
                  </a:cubicBezTo>
                  <a:cubicBezTo>
                    <a:pt x="14" y="68"/>
                    <a:pt x="15" y="80"/>
                    <a:pt x="15" y="80"/>
                  </a:cubicBezTo>
                  <a:cubicBezTo>
                    <a:pt x="26" y="79"/>
                    <a:pt x="33" y="75"/>
                    <a:pt x="38" y="71"/>
                  </a:cubicBezTo>
                  <a:cubicBezTo>
                    <a:pt x="39" y="84"/>
                    <a:pt x="48" y="92"/>
                    <a:pt x="48" y="92"/>
                  </a:cubicBezTo>
                  <a:cubicBezTo>
                    <a:pt x="55" y="84"/>
                    <a:pt x="58" y="76"/>
                    <a:pt x="58" y="69"/>
                  </a:cubicBezTo>
                  <a:cubicBezTo>
                    <a:pt x="68" y="78"/>
                    <a:pt x="80" y="77"/>
                    <a:pt x="80" y="77"/>
                  </a:cubicBezTo>
                  <a:cubicBezTo>
                    <a:pt x="79" y="66"/>
                    <a:pt x="75" y="58"/>
                    <a:pt x="70" y="54"/>
                  </a:cubicBezTo>
                  <a:cubicBezTo>
                    <a:pt x="84" y="53"/>
                    <a:pt x="92" y="44"/>
                    <a:pt x="92" y="44"/>
                  </a:cubicBezTo>
                  <a:close/>
                </a:path>
              </a:pathLst>
            </a:custGeom>
            <a:solidFill>
              <a:srgbClr val="FF754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914" name="Google Shape;5914;p17"/>
            <p:cNvSpPr/>
            <p:nvPr/>
          </p:nvSpPr>
          <p:spPr>
            <a:xfrm>
              <a:off x="5091113" y="6205539"/>
              <a:ext cx="133350" cy="141288"/>
            </a:xfrm>
            <a:prstGeom prst="ellipse">
              <a:avLst/>
            </a:pr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915" name="Google Shape;5915;p17"/>
            <p:cNvSpPr/>
            <p:nvPr/>
          </p:nvSpPr>
          <p:spPr>
            <a:xfrm>
              <a:off x="5111751" y="6232526"/>
              <a:ext cx="87313" cy="92075"/>
            </a:xfrm>
            <a:prstGeom prst="ellipse">
              <a:avLst/>
            </a:prstGeom>
            <a:solidFill>
              <a:srgbClr val="FFD01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916" name="Google Shape;5916;p17"/>
            <p:cNvSpPr/>
            <p:nvPr/>
          </p:nvSpPr>
          <p:spPr>
            <a:xfrm>
              <a:off x="2243138" y="6188076"/>
              <a:ext cx="446088" cy="550863"/>
            </a:xfrm>
            <a:custGeom>
              <a:rect b="b" l="l" r="r" t="t"/>
              <a:pathLst>
                <a:path extrusionOk="0" h="125" w="107">
                  <a:moveTo>
                    <a:pt x="0" y="123"/>
                  </a:moveTo>
                  <a:cubicBezTo>
                    <a:pt x="0" y="123"/>
                    <a:pt x="0" y="122"/>
                    <a:pt x="0" y="121"/>
                  </a:cubicBezTo>
                  <a:cubicBezTo>
                    <a:pt x="0" y="119"/>
                    <a:pt x="1" y="117"/>
                    <a:pt x="1" y="115"/>
                  </a:cubicBezTo>
                  <a:cubicBezTo>
                    <a:pt x="2" y="110"/>
                    <a:pt x="4" y="103"/>
                    <a:pt x="7" y="96"/>
                  </a:cubicBezTo>
                  <a:cubicBezTo>
                    <a:pt x="9" y="88"/>
                    <a:pt x="13" y="79"/>
                    <a:pt x="18" y="70"/>
                  </a:cubicBezTo>
                  <a:cubicBezTo>
                    <a:pt x="20" y="65"/>
                    <a:pt x="23" y="60"/>
                    <a:pt x="25" y="56"/>
                  </a:cubicBezTo>
                  <a:cubicBezTo>
                    <a:pt x="28" y="51"/>
                    <a:pt x="31" y="47"/>
                    <a:pt x="35" y="42"/>
                  </a:cubicBezTo>
                  <a:cubicBezTo>
                    <a:pt x="38" y="38"/>
                    <a:pt x="42" y="34"/>
                    <a:pt x="46" y="30"/>
                  </a:cubicBezTo>
                  <a:cubicBezTo>
                    <a:pt x="50" y="27"/>
                    <a:pt x="54" y="23"/>
                    <a:pt x="58" y="20"/>
                  </a:cubicBezTo>
                  <a:cubicBezTo>
                    <a:pt x="60" y="19"/>
                    <a:pt x="62" y="17"/>
                    <a:pt x="64" y="16"/>
                  </a:cubicBezTo>
                  <a:cubicBezTo>
                    <a:pt x="66" y="15"/>
                    <a:pt x="68" y="14"/>
                    <a:pt x="70" y="12"/>
                  </a:cubicBezTo>
                  <a:cubicBezTo>
                    <a:pt x="74" y="10"/>
                    <a:pt x="78" y="8"/>
                    <a:pt x="82" y="7"/>
                  </a:cubicBezTo>
                  <a:cubicBezTo>
                    <a:pt x="85" y="5"/>
                    <a:pt x="89" y="5"/>
                    <a:pt x="92" y="4"/>
                  </a:cubicBezTo>
                  <a:cubicBezTo>
                    <a:pt x="95" y="3"/>
                    <a:pt x="98" y="2"/>
                    <a:pt x="100" y="2"/>
                  </a:cubicBezTo>
                  <a:cubicBezTo>
                    <a:pt x="105" y="1"/>
                    <a:pt x="107" y="0"/>
                    <a:pt x="107" y="0"/>
                  </a:cubicBezTo>
                  <a:cubicBezTo>
                    <a:pt x="107" y="0"/>
                    <a:pt x="105" y="1"/>
                    <a:pt x="100" y="3"/>
                  </a:cubicBezTo>
                  <a:cubicBezTo>
                    <a:pt x="98" y="4"/>
                    <a:pt x="96" y="5"/>
                    <a:pt x="93" y="6"/>
                  </a:cubicBezTo>
                  <a:cubicBezTo>
                    <a:pt x="90" y="7"/>
                    <a:pt x="87" y="9"/>
                    <a:pt x="84" y="11"/>
                  </a:cubicBezTo>
                  <a:cubicBezTo>
                    <a:pt x="80" y="13"/>
                    <a:pt x="77" y="15"/>
                    <a:pt x="74" y="18"/>
                  </a:cubicBezTo>
                  <a:cubicBezTo>
                    <a:pt x="72" y="19"/>
                    <a:pt x="70" y="21"/>
                    <a:pt x="69" y="22"/>
                  </a:cubicBezTo>
                  <a:cubicBezTo>
                    <a:pt x="67" y="24"/>
                    <a:pt x="65" y="25"/>
                    <a:pt x="64" y="27"/>
                  </a:cubicBezTo>
                  <a:cubicBezTo>
                    <a:pt x="60" y="30"/>
                    <a:pt x="57" y="34"/>
                    <a:pt x="54" y="38"/>
                  </a:cubicBezTo>
                  <a:cubicBezTo>
                    <a:pt x="52" y="42"/>
                    <a:pt x="49" y="46"/>
                    <a:pt x="47" y="50"/>
                  </a:cubicBezTo>
                  <a:cubicBezTo>
                    <a:pt x="37" y="68"/>
                    <a:pt x="32" y="87"/>
                    <a:pt x="30" y="101"/>
                  </a:cubicBezTo>
                  <a:cubicBezTo>
                    <a:pt x="29" y="108"/>
                    <a:pt x="28" y="115"/>
                    <a:pt x="28" y="119"/>
                  </a:cubicBezTo>
                  <a:cubicBezTo>
                    <a:pt x="28" y="121"/>
                    <a:pt x="28" y="122"/>
                    <a:pt x="28" y="123"/>
                  </a:cubicBezTo>
                  <a:cubicBezTo>
                    <a:pt x="28" y="124"/>
                    <a:pt x="28" y="125"/>
                    <a:pt x="28" y="125"/>
                  </a:cubicBezTo>
                  <a:lnTo>
                    <a:pt x="0" y="123"/>
                  </a:lnTo>
                  <a:close/>
                </a:path>
              </a:pathLst>
            </a:custGeom>
            <a:solidFill>
              <a:srgbClr val="437B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917" name="Google Shape;5917;p17"/>
            <p:cNvSpPr/>
            <p:nvPr/>
          </p:nvSpPr>
          <p:spPr>
            <a:xfrm>
              <a:off x="1955801" y="6188076"/>
              <a:ext cx="446088" cy="550863"/>
            </a:xfrm>
            <a:custGeom>
              <a:rect b="b" l="l" r="r" t="t"/>
              <a:pathLst>
                <a:path extrusionOk="0" h="125" w="107">
                  <a:moveTo>
                    <a:pt x="79" y="125"/>
                  </a:moveTo>
                  <a:cubicBezTo>
                    <a:pt x="79" y="125"/>
                    <a:pt x="79" y="124"/>
                    <a:pt x="79" y="123"/>
                  </a:cubicBezTo>
                  <a:cubicBezTo>
                    <a:pt x="79" y="122"/>
                    <a:pt x="79" y="121"/>
                    <a:pt x="79" y="119"/>
                  </a:cubicBezTo>
                  <a:cubicBezTo>
                    <a:pt x="79" y="115"/>
                    <a:pt x="78" y="108"/>
                    <a:pt x="77" y="101"/>
                  </a:cubicBezTo>
                  <a:cubicBezTo>
                    <a:pt x="75" y="87"/>
                    <a:pt x="70" y="68"/>
                    <a:pt x="60" y="50"/>
                  </a:cubicBezTo>
                  <a:cubicBezTo>
                    <a:pt x="58" y="46"/>
                    <a:pt x="55" y="42"/>
                    <a:pt x="52" y="38"/>
                  </a:cubicBezTo>
                  <a:cubicBezTo>
                    <a:pt x="50" y="34"/>
                    <a:pt x="46" y="30"/>
                    <a:pt x="43" y="27"/>
                  </a:cubicBezTo>
                  <a:cubicBezTo>
                    <a:pt x="42" y="25"/>
                    <a:pt x="40" y="24"/>
                    <a:pt x="38" y="22"/>
                  </a:cubicBezTo>
                  <a:cubicBezTo>
                    <a:pt x="36" y="21"/>
                    <a:pt x="35" y="19"/>
                    <a:pt x="33" y="18"/>
                  </a:cubicBezTo>
                  <a:cubicBezTo>
                    <a:pt x="30" y="15"/>
                    <a:pt x="26" y="13"/>
                    <a:pt x="23" y="11"/>
                  </a:cubicBezTo>
                  <a:cubicBezTo>
                    <a:pt x="20" y="9"/>
                    <a:pt x="17" y="7"/>
                    <a:pt x="14" y="6"/>
                  </a:cubicBezTo>
                  <a:cubicBezTo>
                    <a:pt x="11" y="5"/>
                    <a:pt x="8" y="4"/>
                    <a:pt x="6" y="3"/>
                  </a:cubicBezTo>
                  <a:cubicBezTo>
                    <a:pt x="2" y="1"/>
                    <a:pt x="0" y="0"/>
                    <a:pt x="0" y="0"/>
                  </a:cubicBezTo>
                  <a:cubicBezTo>
                    <a:pt x="0" y="0"/>
                    <a:pt x="2" y="1"/>
                    <a:pt x="7" y="2"/>
                  </a:cubicBezTo>
                  <a:cubicBezTo>
                    <a:pt x="9" y="2"/>
                    <a:pt x="12" y="3"/>
                    <a:pt x="15" y="4"/>
                  </a:cubicBezTo>
                  <a:cubicBezTo>
                    <a:pt x="18" y="5"/>
                    <a:pt x="21" y="5"/>
                    <a:pt x="25" y="7"/>
                  </a:cubicBezTo>
                  <a:cubicBezTo>
                    <a:pt x="29" y="8"/>
                    <a:pt x="33" y="10"/>
                    <a:pt x="37" y="12"/>
                  </a:cubicBezTo>
                  <a:cubicBezTo>
                    <a:pt x="39" y="14"/>
                    <a:pt x="41" y="15"/>
                    <a:pt x="43" y="16"/>
                  </a:cubicBezTo>
                  <a:cubicBezTo>
                    <a:pt x="45" y="17"/>
                    <a:pt x="47" y="19"/>
                    <a:pt x="49" y="20"/>
                  </a:cubicBezTo>
                  <a:cubicBezTo>
                    <a:pt x="53" y="23"/>
                    <a:pt x="57" y="27"/>
                    <a:pt x="61" y="30"/>
                  </a:cubicBezTo>
                  <a:cubicBezTo>
                    <a:pt x="65" y="34"/>
                    <a:pt x="68" y="38"/>
                    <a:pt x="72" y="42"/>
                  </a:cubicBezTo>
                  <a:cubicBezTo>
                    <a:pt x="75" y="47"/>
                    <a:pt x="78" y="51"/>
                    <a:pt x="81" y="56"/>
                  </a:cubicBezTo>
                  <a:cubicBezTo>
                    <a:pt x="84" y="60"/>
                    <a:pt x="87" y="65"/>
                    <a:pt x="89" y="70"/>
                  </a:cubicBezTo>
                  <a:cubicBezTo>
                    <a:pt x="94" y="79"/>
                    <a:pt x="97" y="88"/>
                    <a:pt x="100" y="96"/>
                  </a:cubicBezTo>
                  <a:cubicBezTo>
                    <a:pt x="103" y="103"/>
                    <a:pt x="104" y="110"/>
                    <a:pt x="105" y="115"/>
                  </a:cubicBezTo>
                  <a:cubicBezTo>
                    <a:pt x="106" y="117"/>
                    <a:pt x="106" y="119"/>
                    <a:pt x="107" y="121"/>
                  </a:cubicBezTo>
                  <a:cubicBezTo>
                    <a:pt x="107" y="122"/>
                    <a:pt x="107" y="123"/>
                    <a:pt x="107" y="123"/>
                  </a:cubicBezTo>
                  <a:lnTo>
                    <a:pt x="79" y="125"/>
                  </a:lnTo>
                  <a:close/>
                </a:path>
              </a:pathLst>
            </a:custGeom>
            <a:solidFill>
              <a:srgbClr val="437B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918" name="Google Shape;5918;p17"/>
            <p:cNvSpPr/>
            <p:nvPr/>
          </p:nvSpPr>
          <p:spPr>
            <a:xfrm>
              <a:off x="2263776" y="6430964"/>
              <a:ext cx="458788" cy="307975"/>
            </a:xfrm>
            <a:custGeom>
              <a:rect b="b" l="l" r="r" t="t"/>
              <a:pathLst>
                <a:path extrusionOk="0" h="70" w="110">
                  <a:moveTo>
                    <a:pt x="0" y="65"/>
                  </a:moveTo>
                  <a:cubicBezTo>
                    <a:pt x="0" y="65"/>
                    <a:pt x="0" y="64"/>
                    <a:pt x="0" y="63"/>
                  </a:cubicBezTo>
                  <a:cubicBezTo>
                    <a:pt x="1" y="62"/>
                    <a:pt x="1" y="62"/>
                    <a:pt x="1" y="61"/>
                  </a:cubicBezTo>
                  <a:cubicBezTo>
                    <a:pt x="1" y="60"/>
                    <a:pt x="2" y="59"/>
                    <a:pt x="2" y="58"/>
                  </a:cubicBezTo>
                  <a:cubicBezTo>
                    <a:pt x="3" y="56"/>
                    <a:pt x="4" y="54"/>
                    <a:pt x="5" y="51"/>
                  </a:cubicBezTo>
                  <a:cubicBezTo>
                    <a:pt x="6" y="49"/>
                    <a:pt x="8" y="46"/>
                    <a:pt x="10" y="43"/>
                  </a:cubicBezTo>
                  <a:cubicBezTo>
                    <a:pt x="11" y="40"/>
                    <a:pt x="14" y="37"/>
                    <a:pt x="16" y="34"/>
                  </a:cubicBezTo>
                  <a:cubicBezTo>
                    <a:pt x="19" y="31"/>
                    <a:pt x="21" y="28"/>
                    <a:pt x="24" y="26"/>
                  </a:cubicBezTo>
                  <a:cubicBezTo>
                    <a:pt x="26" y="24"/>
                    <a:pt x="27" y="23"/>
                    <a:pt x="29" y="21"/>
                  </a:cubicBezTo>
                  <a:cubicBezTo>
                    <a:pt x="31" y="20"/>
                    <a:pt x="32" y="19"/>
                    <a:pt x="34" y="17"/>
                  </a:cubicBezTo>
                  <a:cubicBezTo>
                    <a:pt x="36" y="16"/>
                    <a:pt x="38" y="15"/>
                    <a:pt x="40" y="14"/>
                  </a:cubicBezTo>
                  <a:cubicBezTo>
                    <a:pt x="45" y="11"/>
                    <a:pt x="45" y="11"/>
                    <a:pt x="45" y="11"/>
                  </a:cubicBezTo>
                  <a:cubicBezTo>
                    <a:pt x="49" y="9"/>
                    <a:pt x="53" y="7"/>
                    <a:pt x="57" y="6"/>
                  </a:cubicBezTo>
                  <a:cubicBezTo>
                    <a:pt x="61" y="5"/>
                    <a:pt x="65" y="4"/>
                    <a:pt x="69" y="3"/>
                  </a:cubicBezTo>
                  <a:cubicBezTo>
                    <a:pt x="73" y="2"/>
                    <a:pt x="76" y="2"/>
                    <a:pt x="80" y="1"/>
                  </a:cubicBezTo>
                  <a:cubicBezTo>
                    <a:pt x="83" y="1"/>
                    <a:pt x="87" y="1"/>
                    <a:pt x="90" y="1"/>
                  </a:cubicBezTo>
                  <a:cubicBezTo>
                    <a:pt x="91" y="1"/>
                    <a:pt x="93" y="0"/>
                    <a:pt x="94" y="0"/>
                  </a:cubicBezTo>
                  <a:cubicBezTo>
                    <a:pt x="95" y="0"/>
                    <a:pt x="97" y="1"/>
                    <a:pt x="98" y="1"/>
                  </a:cubicBezTo>
                  <a:cubicBezTo>
                    <a:pt x="100" y="1"/>
                    <a:pt x="102" y="1"/>
                    <a:pt x="104" y="1"/>
                  </a:cubicBezTo>
                  <a:cubicBezTo>
                    <a:pt x="108" y="1"/>
                    <a:pt x="110" y="1"/>
                    <a:pt x="110" y="1"/>
                  </a:cubicBezTo>
                  <a:cubicBezTo>
                    <a:pt x="110" y="1"/>
                    <a:pt x="108" y="2"/>
                    <a:pt x="104" y="2"/>
                  </a:cubicBezTo>
                  <a:cubicBezTo>
                    <a:pt x="103" y="2"/>
                    <a:pt x="100" y="3"/>
                    <a:pt x="98" y="3"/>
                  </a:cubicBezTo>
                  <a:cubicBezTo>
                    <a:pt x="97" y="3"/>
                    <a:pt x="96" y="4"/>
                    <a:pt x="94" y="4"/>
                  </a:cubicBezTo>
                  <a:cubicBezTo>
                    <a:pt x="93" y="4"/>
                    <a:pt x="92" y="5"/>
                    <a:pt x="90" y="5"/>
                  </a:cubicBezTo>
                  <a:cubicBezTo>
                    <a:pt x="87" y="6"/>
                    <a:pt x="84" y="6"/>
                    <a:pt x="81" y="7"/>
                  </a:cubicBezTo>
                  <a:cubicBezTo>
                    <a:pt x="78" y="9"/>
                    <a:pt x="75" y="10"/>
                    <a:pt x="71" y="11"/>
                  </a:cubicBezTo>
                  <a:cubicBezTo>
                    <a:pt x="68" y="13"/>
                    <a:pt x="65" y="15"/>
                    <a:pt x="62" y="16"/>
                  </a:cubicBezTo>
                  <a:cubicBezTo>
                    <a:pt x="59" y="18"/>
                    <a:pt x="56" y="20"/>
                    <a:pt x="53" y="23"/>
                  </a:cubicBezTo>
                  <a:cubicBezTo>
                    <a:pt x="49" y="26"/>
                    <a:pt x="49" y="26"/>
                    <a:pt x="49" y="26"/>
                  </a:cubicBezTo>
                  <a:cubicBezTo>
                    <a:pt x="47" y="27"/>
                    <a:pt x="46" y="29"/>
                    <a:pt x="45" y="30"/>
                  </a:cubicBezTo>
                  <a:cubicBezTo>
                    <a:pt x="44" y="31"/>
                    <a:pt x="43" y="33"/>
                    <a:pt x="42" y="34"/>
                  </a:cubicBezTo>
                  <a:cubicBezTo>
                    <a:pt x="41" y="35"/>
                    <a:pt x="40" y="37"/>
                    <a:pt x="39" y="38"/>
                  </a:cubicBezTo>
                  <a:cubicBezTo>
                    <a:pt x="37" y="41"/>
                    <a:pt x="35" y="44"/>
                    <a:pt x="34" y="46"/>
                  </a:cubicBezTo>
                  <a:cubicBezTo>
                    <a:pt x="33" y="49"/>
                    <a:pt x="31" y="51"/>
                    <a:pt x="31" y="54"/>
                  </a:cubicBezTo>
                  <a:cubicBezTo>
                    <a:pt x="30" y="56"/>
                    <a:pt x="29" y="59"/>
                    <a:pt x="29" y="61"/>
                  </a:cubicBezTo>
                  <a:cubicBezTo>
                    <a:pt x="28" y="62"/>
                    <a:pt x="28" y="64"/>
                    <a:pt x="28" y="66"/>
                  </a:cubicBezTo>
                  <a:cubicBezTo>
                    <a:pt x="28" y="66"/>
                    <a:pt x="28" y="67"/>
                    <a:pt x="28" y="67"/>
                  </a:cubicBezTo>
                  <a:cubicBezTo>
                    <a:pt x="27" y="68"/>
                    <a:pt x="28" y="68"/>
                    <a:pt x="27" y="68"/>
                  </a:cubicBezTo>
                  <a:cubicBezTo>
                    <a:pt x="27" y="69"/>
                    <a:pt x="27" y="70"/>
                    <a:pt x="27" y="70"/>
                  </a:cubicBezTo>
                  <a:lnTo>
                    <a:pt x="0" y="65"/>
                  </a:lnTo>
                  <a:close/>
                </a:path>
              </a:pathLst>
            </a:custGeom>
            <a:solidFill>
              <a:srgbClr val="437B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919" name="Google Shape;5919;p17"/>
            <p:cNvSpPr/>
            <p:nvPr/>
          </p:nvSpPr>
          <p:spPr>
            <a:xfrm>
              <a:off x="1905001" y="6430964"/>
              <a:ext cx="458788" cy="307975"/>
            </a:xfrm>
            <a:custGeom>
              <a:rect b="b" l="l" r="r" t="t"/>
              <a:pathLst>
                <a:path extrusionOk="0" h="70" w="110">
                  <a:moveTo>
                    <a:pt x="83" y="70"/>
                  </a:moveTo>
                  <a:cubicBezTo>
                    <a:pt x="83" y="70"/>
                    <a:pt x="83" y="69"/>
                    <a:pt x="83" y="68"/>
                  </a:cubicBezTo>
                  <a:cubicBezTo>
                    <a:pt x="83" y="68"/>
                    <a:pt x="83" y="68"/>
                    <a:pt x="83" y="67"/>
                  </a:cubicBezTo>
                  <a:cubicBezTo>
                    <a:pt x="82" y="67"/>
                    <a:pt x="82" y="66"/>
                    <a:pt x="82" y="66"/>
                  </a:cubicBezTo>
                  <a:cubicBezTo>
                    <a:pt x="82" y="64"/>
                    <a:pt x="82" y="62"/>
                    <a:pt x="81" y="61"/>
                  </a:cubicBezTo>
                  <a:cubicBezTo>
                    <a:pt x="81" y="59"/>
                    <a:pt x="80" y="56"/>
                    <a:pt x="79" y="54"/>
                  </a:cubicBezTo>
                  <a:cubicBezTo>
                    <a:pt x="79" y="51"/>
                    <a:pt x="77" y="49"/>
                    <a:pt x="76" y="46"/>
                  </a:cubicBezTo>
                  <a:cubicBezTo>
                    <a:pt x="75" y="44"/>
                    <a:pt x="73" y="41"/>
                    <a:pt x="71" y="38"/>
                  </a:cubicBezTo>
                  <a:cubicBezTo>
                    <a:pt x="70" y="37"/>
                    <a:pt x="69" y="35"/>
                    <a:pt x="68" y="34"/>
                  </a:cubicBezTo>
                  <a:cubicBezTo>
                    <a:pt x="67" y="33"/>
                    <a:pt x="66" y="31"/>
                    <a:pt x="65" y="30"/>
                  </a:cubicBezTo>
                  <a:cubicBezTo>
                    <a:pt x="64" y="29"/>
                    <a:pt x="63" y="27"/>
                    <a:pt x="61" y="26"/>
                  </a:cubicBezTo>
                  <a:cubicBezTo>
                    <a:pt x="57" y="23"/>
                    <a:pt x="57" y="23"/>
                    <a:pt x="57" y="23"/>
                  </a:cubicBezTo>
                  <a:cubicBezTo>
                    <a:pt x="54" y="20"/>
                    <a:pt x="51" y="18"/>
                    <a:pt x="48" y="16"/>
                  </a:cubicBezTo>
                  <a:cubicBezTo>
                    <a:pt x="45" y="15"/>
                    <a:pt x="42" y="13"/>
                    <a:pt x="39" y="11"/>
                  </a:cubicBezTo>
                  <a:cubicBezTo>
                    <a:pt x="35" y="10"/>
                    <a:pt x="32" y="9"/>
                    <a:pt x="29" y="7"/>
                  </a:cubicBezTo>
                  <a:cubicBezTo>
                    <a:pt x="26" y="6"/>
                    <a:pt x="23" y="6"/>
                    <a:pt x="20" y="5"/>
                  </a:cubicBezTo>
                  <a:cubicBezTo>
                    <a:pt x="18" y="5"/>
                    <a:pt x="17" y="4"/>
                    <a:pt x="16" y="4"/>
                  </a:cubicBezTo>
                  <a:cubicBezTo>
                    <a:pt x="14" y="4"/>
                    <a:pt x="13" y="3"/>
                    <a:pt x="12" y="3"/>
                  </a:cubicBezTo>
                  <a:cubicBezTo>
                    <a:pt x="10" y="3"/>
                    <a:pt x="8" y="2"/>
                    <a:pt x="6" y="2"/>
                  </a:cubicBezTo>
                  <a:cubicBezTo>
                    <a:pt x="2" y="2"/>
                    <a:pt x="0" y="1"/>
                    <a:pt x="0" y="1"/>
                  </a:cubicBezTo>
                  <a:cubicBezTo>
                    <a:pt x="0" y="1"/>
                    <a:pt x="2" y="1"/>
                    <a:pt x="6" y="1"/>
                  </a:cubicBezTo>
                  <a:cubicBezTo>
                    <a:pt x="8" y="1"/>
                    <a:pt x="10" y="1"/>
                    <a:pt x="12" y="1"/>
                  </a:cubicBezTo>
                  <a:cubicBezTo>
                    <a:pt x="13" y="1"/>
                    <a:pt x="15" y="0"/>
                    <a:pt x="16" y="0"/>
                  </a:cubicBezTo>
                  <a:cubicBezTo>
                    <a:pt x="17" y="0"/>
                    <a:pt x="19" y="1"/>
                    <a:pt x="20" y="1"/>
                  </a:cubicBezTo>
                  <a:cubicBezTo>
                    <a:pt x="23" y="1"/>
                    <a:pt x="27" y="1"/>
                    <a:pt x="30" y="1"/>
                  </a:cubicBezTo>
                  <a:cubicBezTo>
                    <a:pt x="34" y="2"/>
                    <a:pt x="37" y="2"/>
                    <a:pt x="41" y="3"/>
                  </a:cubicBezTo>
                  <a:cubicBezTo>
                    <a:pt x="45" y="4"/>
                    <a:pt x="49" y="5"/>
                    <a:pt x="53" y="6"/>
                  </a:cubicBezTo>
                  <a:cubicBezTo>
                    <a:pt x="57" y="7"/>
                    <a:pt x="61" y="9"/>
                    <a:pt x="65" y="11"/>
                  </a:cubicBezTo>
                  <a:cubicBezTo>
                    <a:pt x="70" y="14"/>
                    <a:pt x="70" y="14"/>
                    <a:pt x="70" y="14"/>
                  </a:cubicBezTo>
                  <a:cubicBezTo>
                    <a:pt x="72" y="15"/>
                    <a:pt x="74" y="16"/>
                    <a:pt x="76" y="17"/>
                  </a:cubicBezTo>
                  <a:cubicBezTo>
                    <a:pt x="78" y="19"/>
                    <a:pt x="79" y="20"/>
                    <a:pt x="81" y="21"/>
                  </a:cubicBezTo>
                  <a:cubicBezTo>
                    <a:pt x="83" y="23"/>
                    <a:pt x="84" y="24"/>
                    <a:pt x="86" y="26"/>
                  </a:cubicBezTo>
                  <a:cubicBezTo>
                    <a:pt x="89" y="28"/>
                    <a:pt x="91" y="31"/>
                    <a:pt x="94" y="34"/>
                  </a:cubicBezTo>
                  <a:cubicBezTo>
                    <a:pt x="96" y="37"/>
                    <a:pt x="99" y="40"/>
                    <a:pt x="100" y="43"/>
                  </a:cubicBezTo>
                  <a:cubicBezTo>
                    <a:pt x="102" y="46"/>
                    <a:pt x="104" y="49"/>
                    <a:pt x="105" y="51"/>
                  </a:cubicBezTo>
                  <a:cubicBezTo>
                    <a:pt x="106" y="54"/>
                    <a:pt x="107" y="56"/>
                    <a:pt x="108" y="58"/>
                  </a:cubicBezTo>
                  <a:cubicBezTo>
                    <a:pt x="108" y="59"/>
                    <a:pt x="109" y="60"/>
                    <a:pt x="109" y="61"/>
                  </a:cubicBezTo>
                  <a:cubicBezTo>
                    <a:pt x="109" y="62"/>
                    <a:pt x="110" y="62"/>
                    <a:pt x="110" y="63"/>
                  </a:cubicBezTo>
                  <a:cubicBezTo>
                    <a:pt x="110" y="64"/>
                    <a:pt x="110" y="65"/>
                    <a:pt x="110" y="65"/>
                  </a:cubicBezTo>
                  <a:lnTo>
                    <a:pt x="83" y="70"/>
                  </a:lnTo>
                  <a:close/>
                </a:path>
              </a:pathLst>
            </a:custGeom>
            <a:solidFill>
              <a:srgbClr val="437B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920" name="Google Shape;5920;p17"/>
            <p:cNvSpPr/>
            <p:nvPr/>
          </p:nvSpPr>
          <p:spPr>
            <a:xfrm>
              <a:off x="2255838" y="6134101"/>
              <a:ext cx="128588" cy="517525"/>
            </a:xfrm>
            <a:custGeom>
              <a:rect b="b" l="l" r="r" t="t"/>
              <a:pathLst>
                <a:path extrusionOk="0" h="117" w="31">
                  <a:moveTo>
                    <a:pt x="0" y="117"/>
                  </a:moveTo>
                  <a:cubicBezTo>
                    <a:pt x="0" y="117"/>
                    <a:pt x="0" y="115"/>
                    <a:pt x="1" y="112"/>
                  </a:cubicBezTo>
                  <a:cubicBezTo>
                    <a:pt x="1" y="108"/>
                    <a:pt x="1" y="103"/>
                    <a:pt x="1" y="98"/>
                  </a:cubicBezTo>
                  <a:cubicBezTo>
                    <a:pt x="2" y="86"/>
                    <a:pt x="3" y="70"/>
                    <a:pt x="6" y="55"/>
                  </a:cubicBezTo>
                  <a:cubicBezTo>
                    <a:pt x="8" y="47"/>
                    <a:pt x="9" y="40"/>
                    <a:pt x="12" y="33"/>
                  </a:cubicBezTo>
                  <a:cubicBezTo>
                    <a:pt x="14" y="26"/>
                    <a:pt x="17" y="20"/>
                    <a:pt x="19" y="15"/>
                  </a:cubicBezTo>
                  <a:cubicBezTo>
                    <a:pt x="21" y="12"/>
                    <a:pt x="22" y="10"/>
                    <a:pt x="24" y="8"/>
                  </a:cubicBezTo>
                  <a:cubicBezTo>
                    <a:pt x="25" y="6"/>
                    <a:pt x="26" y="4"/>
                    <a:pt x="27" y="3"/>
                  </a:cubicBezTo>
                  <a:cubicBezTo>
                    <a:pt x="29" y="2"/>
                    <a:pt x="30" y="1"/>
                    <a:pt x="30" y="0"/>
                  </a:cubicBezTo>
                  <a:cubicBezTo>
                    <a:pt x="31" y="0"/>
                    <a:pt x="31" y="0"/>
                    <a:pt x="31" y="0"/>
                  </a:cubicBezTo>
                  <a:cubicBezTo>
                    <a:pt x="31" y="0"/>
                    <a:pt x="31" y="0"/>
                    <a:pt x="31" y="1"/>
                  </a:cubicBezTo>
                  <a:cubicBezTo>
                    <a:pt x="30" y="1"/>
                    <a:pt x="29" y="2"/>
                    <a:pt x="28" y="4"/>
                  </a:cubicBezTo>
                  <a:cubicBezTo>
                    <a:pt x="28" y="5"/>
                    <a:pt x="27" y="7"/>
                    <a:pt x="26" y="9"/>
                  </a:cubicBezTo>
                  <a:cubicBezTo>
                    <a:pt x="25" y="11"/>
                    <a:pt x="24" y="14"/>
                    <a:pt x="23" y="16"/>
                  </a:cubicBezTo>
                  <a:cubicBezTo>
                    <a:pt x="22" y="21"/>
                    <a:pt x="21" y="28"/>
                    <a:pt x="20" y="35"/>
                  </a:cubicBezTo>
                  <a:cubicBezTo>
                    <a:pt x="20" y="42"/>
                    <a:pt x="20" y="49"/>
                    <a:pt x="20" y="56"/>
                  </a:cubicBezTo>
                  <a:cubicBezTo>
                    <a:pt x="21" y="71"/>
                    <a:pt x="23" y="85"/>
                    <a:pt x="25" y="96"/>
                  </a:cubicBezTo>
                  <a:cubicBezTo>
                    <a:pt x="26" y="102"/>
                    <a:pt x="27" y="106"/>
                    <a:pt x="27" y="109"/>
                  </a:cubicBezTo>
                  <a:cubicBezTo>
                    <a:pt x="28" y="112"/>
                    <a:pt x="28" y="114"/>
                    <a:pt x="28" y="114"/>
                  </a:cubicBezTo>
                  <a:lnTo>
                    <a:pt x="0" y="117"/>
                  </a:lnTo>
                  <a:close/>
                </a:path>
              </a:pathLst>
            </a:custGeom>
            <a:solidFill>
              <a:srgbClr val="437B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921" name="Google Shape;5921;p17"/>
            <p:cNvSpPr/>
            <p:nvPr/>
          </p:nvSpPr>
          <p:spPr>
            <a:xfrm>
              <a:off x="2605088" y="6294439"/>
              <a:ext cx="358775" cy="382588"/>
            </a:xfrm>
            <a:custGeom>
              <a:rect b="b" l="l" r="r" t="t"/>
              <a:pathLst>
                <a:path extrusionOk="0" h="87" w="86">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922" name="Google Shape;5922;p17"/>
            <p:cNvSpPr/>
            <p:nvPr/>
          </p:nvSpPr>
          <p:spPr>
            <a:xfrm>
              <a:off x="2722563" y="6421439"/>
              <a:ext cx="125413" cy="133350"/>
            </a:xfrm>
            <a:prstGeom prst="ellipse">
              <a:avLst/>
            </a:pr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923" name="Google Shape;5923;p17"/>
            <p:cNvSpPr/>
            <p:nvPr/>
          </p:nvSpPr>
          <p:spPr>
            <a:xfrm>
              <a:off x="2743201" y="6443664"/>
              <a:ext cx="84138" cy="84138"/>
            </a:xfrm>
            <a:prstGeom prst="ellipse">
              <a:avLst/>
            </a:prstGeom>
            <a:solidFill>
              <a:srgbClr val="FFD01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924" name="Google Shape;5924;p17"/>
            <p:cNvSpPr/>
            <p:nvPr/>
          </p:nvSpPr>
          <p:spPr>
            <a:xfrm>
              <a:off x="2605088" y="5940426"/>
              <a:ext cx="358775" cy="384175"/>
            </a:xfrm>
            <a:custGeom>
              <a:rect b="b" l="l" r="r" t="t"/>
              <a:pathLst>
                <a:path extrusionOk="0" h="87" w="86">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925" name="Google Shape;5925;p17"/>
            <p:cNvSpPr/>
            <p:nvPr/>
          </p:nvSpPr>
          <p:spPr>
            <a:xfrm>
              <a:off x="2722563" y="6069014"/>
              <a:ext cx="125413" cy="131763"/>
            </a:xfrm>
            <a:prstGeom prst="ellipse">
              <a:avLst/>
            </a:pr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926" name="Google Shape;5926;p17"/>
            <p:cNvSpPr/>
            <p:nvPr/>
          </p:nvSpPr>
          <p:spPr>
            <a:xfrm>
              <a:off x="2743201" y="6091239"/>
              <a:ext cx="84138" cy="82550"/>
            </a:xfrm>
            <a:prstGeom prst="ellipse">
              <a:avLst/>
            </a:prstGeom>
            <a:solidFill>
              <a:srgbClr val="FFD01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927" name="Google Shape;5927;p17"/>
            <p:cNvSpPr/>
            <p:nvPr/>
          </p:nvSpPr>
          <p:spPr>
            <a:xfrm>
              <a:off x="2205038" y="5834064"/>
              <a:ext cx="358775" cy="384175"/>
            </a:xfrm>
            <a:custGeom>
              <a:rect b="b" l="l" r="r" t="t"/>
              <a:pathLst>
                <a:path extrusionOk="0" h="87" w="86">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928" name="Google Shape;5928;p17"/>
            <p:cNvSpPr/>
            <p:nvPr/>
          </p:nvSpPr>
          <p:spPr>
            <a:xfrm>
              <a:off x="2322513" y="5962651"/>
              <a:ext cx="125413" cy="131763"/>
            </a:xfrm>
            <a:prstGeom prst="ellipse">
              <a:avLst/>
            </a:pr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929" name="Google Shape;5929;p17"/>
            <p:cNvSpPr/>
            <p:nvPr/>
          </p:nvSpPr>
          <p:spPr>
            <a:xfrm>
              <a:off x="1738313" y="5940426"/>
              <a:ext cx="358775" cy="384175"/>
            </a:xfrm>
            <a:custGeom>
              <a:rect b="b" l="l" r="r" t="t"/>
              <a:pathLst>
                <a:path extrusionOk="0" h="87" w="86">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930" name="Google Shape;5930;p17"/>
            <p:cNvSpPr/>
            <p:nvPr/>
          </p:nvSpPr>
          <p:spPr>
            <a:xfrm>
              <a:off x="1855788" y="6069014"/>
              <a:ext cx="123825" cy="131763"/>
            </a:xfrm>
            <a:prstGeom prst="ellipse">
              <a:avLst/>
            </a:pr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931" name="Google Shape;5931;p17"/>
            <p:cNvSpPr/>
            <p:nvPr/>
          </p:nvSpPr>
          <p:spPr>
            <a:xfrm>
              <a:off x="1876426" y="6091239"/>
              <a:ext cx="82550" cy="82550"/>
            </a:xfrm>
            <a:prstGeom prst="ellipse">
              <a:avLst/>
            </a:prstGeom>
            <a:solidFill>
              <a:srgbClr val="FFD01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932" name="Google Shape;5932;p17"/>
            <p:cNvSpPr/>
            <p:nvPr/>
          </p:nvSpPr>
          <p:spPr>
            <a:xfrm>
              <a:off x="1638301" y="6205539"/>
              <a:ext cx="358775" cy="384175"/>
            </a:xfrm>
            <a:custGeom>
              <a:rect b="b" l="l" r="r" t="t"/>
              <a:pathLst>
                <a:path extrusionOk="0" h="87" w="86">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933" name="Google Shape;5933;p17"/>
            <p:cNvSpPr/>
            <p:nvPr/>
          </p:nvSpPr>
          <p:spPr>
            <a:xfrm>
              <a:off x="1755776" y="6334126"/>
              <a:ext cx="123825" cy="131763"/>
            </a:xfrm>
            <a:prstGeom prst="ellipse">
              <a:avLst/>
            </a:pr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934" name="Google Shape;5934;p17"/>
            <p:cNvSpPr/>
            <p:nvPr/>
          </p:nvSpPr>
          <p:spPr>
            <a:xfrm>
              <a:off x="1776413" y="6354764"/>
              <a:ext cx="82550" cy="84138"/>
            </a:xfrm>
            <a:prstGeom prst="ellipse">
              <a:avLst/>
            </a:prstGeom>
            <a:solidFill>
              <a:srgbClr val="FFD01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935" name="Google Shape;5935;p17"/>
            <p:cNvSpPr/>
            <p:nvPr/>
          </p:nvSpPr>
          <p:spPr>
            <a:xfrm>
              <a:off x="11047414" y="5583239"/>
              <a:ext cx="204788" cy="1147763"/>
            </a:xfrm>
            <a:custGeom>
              <a:rect b="b" l="l" r="r" t="t"/>
              <a:pathLst>
                <a:path extrusionOk="0" h="723" w="129">
                  <a:moveTo>
                    <a:pt x="27" y="61"/>
                  </a:moveTo>
                  <a:lnTo>
                    <a:pt x="0" y="712"/>
                  </a:lnTo>
                  <a:lnTo>
                    <a:pt x="129" y="723"/>
                  </a:lnTo>
                  <a:lnTo>
                    <a:pt x="98" y="0"/>
                  </a:lnTo>
                  <a:lnTo>
                    <a:pt x="27" y="61"/>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936" name="Google Shape;5936;p17"/>
            <p:cNvSpPr/>
            <p:nvPr/>
          </p:nvSpPr>
          <p:spPr>
            <a:xfrm>
              <a:off x="11214101" y="5913439"/>
              <a:ext cx="30163" cy="596900"/>
            </a:xfrm>
            <a:custGeom>
              <a:rect b="b" l="l" r="r" t="t"/>
              <a:pathLst>
                <a:path extrusionOk="0" h="135" w="7">
                  <a:moveTo>
                    <a:pt x="0" y="0"/>
                  </a:moveTo>
                  <a:cubicBezTo>
                    <a:pt x="7" y="135"/>
                    <a:pt x="7" y="135"/>
                    <a:pt x="7" y="135"/>
                  </a:cubicBezTo>
                  <a:cubicBezTo>
                    <a:pt x="7" y="135"/>
                    <a:pt x="7" y="135"/>
                    <a:pt x="7" y="135"/>
                  </a:cubicBezTo>
                  <a:cubicBezTo>
                    <a:pt x="0" y="0"/>
                    <a:pt x="0" y="0"/>
                    <a:pt x="0" y="0"/>
                  </a:cubicBezTo>
                  <a:cubicBezTo>
                    <a:pt x="0" y="0"/>
                    <a:pt x="0" y="0"/>
                    <a:pt x="0" y="0"/>
                  </a:cubicBezTo>
                </a:path>
              </a:pathLst>
            </a:custGeom>
            <a:solidFill>
              <a:srgbClr val="D4F1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937" name="Google Shape;5937;p17"/>
            <p:cNvSpPr/>
            <p:nvPr/>
          </p:nvSpPr>
          <p:spPr>
            <a:xfrm>
              <a:off x="11244264" y="6510339"/>
              <a:ext cx="3175" cy="123825"/>
            </a:xfrm>
            <a:custGeom>
              <a:rect b="b" l="l" r="r" t="t"/>
              <a:pathLst>
                <a:path extrusionOk="0" h="28" w="1">
                  <a:moveTo>
                    <a:pt x="0" y="0"/>
                  </a:moveTo>
                  <a:cubicBezTo>
                    <a:pt x="0" y="0"/>
                    <a:pt x="0" y="0"/>
                    <a:pt x="0" y="0"/>
                  </a:cubicBezTo>
                  <a:cubicBezTo>
                    <a:pt x="1" y="28"/>
                    <a:pt x="1" y="28"/>
                    <a:pt x="1" y="28"/>
                  </a:cubicBezTo>
                  <a:cubicBezTo>
                    <a:pt x="1" y="28"/>
                    <a:pt x="1" y="28"/>
                    <a:pt x="1" y="28"/>
                  </a:cubicBezTo>
                  <a:cubicBezTo>
                    <a:pt x="0" y="0"/>
                    <a:pt x="0" y="0"/>
                    <a:pt x="0" y="0"/>
                  </a:cubicBezTo>
                </a:path>
              </a:pathLst>
            </a:custGeom>
            <a:solidFill>
              <a:srgbClr val="8ECB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938" name="Google Shape;5938;p17"/>
            <p:cNvSpPr/>
            <p:nvPr/>
          </p:nvSpPr>
          <p:spPr>
            <a:xfrm>
              <a:off x="11247439" y="6634164"/>
              <a:ext cx="4763" cy="96838"/>
            </a:xfrm>
            <a:custGeom>
              <a:rect b="b" l="l" r="r" t="t"/>
              <a:pathLst>
                <a:path extrusionOk="0" h="22" w="1">
                  <a:moveTo>
                    <a:pt x="0" y="0"/>
                  </a:moveTo>
                  <a:cubicBezTo>
                    <a:pt x="0" y="0"/>
                    <a:pt x="0" y="0"/>
                    <a:pt x="0" y="0"/>
                  </a:cubicBezTo>
                  <a:cubicBezTo>
                    <a:pt x="1" y="22"/>
                    <a:pt x="1" y="22"/>
                    <a:pt x="1" y="22"/>
                  </a:cubicBezTo>
                  <a:cubicBezTo>
                    <a:pt x="0" y="0"/>
                    <a:pt x="0" y="0"/>
                    <a:pt x="0" y="0"/>
                  </a:cubicBezTo>
                </a:path>
              </a:pathLst>
            </a:custGeom>
            <a:solidFill>
              <a:srgbClr val="7AB6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939" name="Google Shape;5939;p17"/>
            <p:cNvSpPr/>
            <p:nvPr/>
          </p:nvSpPr>
          <p:spPr>
            <a:xfrm>
              <a:off x="11136314" y="6716714"/>
              <a:ext cx="28575" cy="4763"/>
            </a:xfrm>
            <a:custGeom>
              <a:rect b="b" l="l" r="r" t="t"/>
              <a:pathLst>
                <a:path extrusionOk="0" h="3" w="18">
                  <a:moveTo>
                    <a:pt x="0" y="0"/>
                  </a:moveTo>
                  <a:lnTo>
                    <a:pt x="0" y="0"/>
                  </a:lnTo>
                  <a:lnTo>
                    <a:pt x="18" y="3"/>
                  </a:lnTo>
                  <a:lnTo>
                    <a:pt x="18" y="3"/>
                  </a:lnTo>
                  <a:lnTo>
                    <a:pt x="0" y="0"/>
                  </a:lnTo>
                  <a:close/>
                </a:path>
              </a:pathLst>
            </a:custGeom>
            <a:solidFill>
              <a:srgbClr val="D4F1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940" name="Google Shape;5940;p17"/>
            <p:cNvSpPr/>
            <p:nvPr/>
          </p:nvSpPr>
          <p:spPr>
            <a:xfrm>
              <a:off x="11136314" y="6716714"/>
              <a:ext cx="28575" cy="4763"/>
            </a:xfrm>
            <a:custGeom>
              <a:rect b="b" l="l" r="r" t="t"/>
              <a:pathLst>
                <a:path extrusionOk="0" h="3" w="18">
                  <a:moveTo>
                    <a:pt x="0" y="0"/>
                  </a:moveTo>
                  <a:lnTo>
                    <a:pt x="0" y="0"/>
                  </a:lnTo>
                  <a:lnTo>
                    <a:pt x="18" y="3"/>
                  </a:lnTo>
                  <a:lnTo>
                    <a:pt x="18" y="3"/>
                  </a:lnTo>
                  <a:lnTo>
                    <a:pt x="0"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941" name="Google Shape;5941;p17"/>
            <p:cNvSpPr/>
            <p:nvPr/>
          </p:nvSpPr>
          <p:spPr>
            <a:xfrm>
              <a:off x="11164889" y="6721476"/>
              <a:ext cx="74613" cy="9525"/>
            </a:xfrm>
            <a:custGeom>
              <a:rect b="b" l="l" r="r" t="t"/>
              <a:pathLst>
                <a:path extrusionOk="0" h="6" w="47">
                  <a:moveTo>
                    <a:pt x="0" y="0"/>
                  </a:moveTo>
                  <a:lnTo>
                    <a:pt x="0" y="0"/>
                  </a:lnTo>
                  <a:lnTo>
                    <a:pt x="47" y="6"/>
                  </a:lnTo>
                  <a:lnTo>
                    <a:pt x="47" y="6"/>
                  </a:lnTo>
                  <a:lnTo>
                    <a:pt x="0" y="0"/>
                  </a:lnTo>
                  <a:close/>
                </a:path>
              </a:pathLst>
            </a:custGeom>
            <a:solidFill>
              <a:srgbClr val="8ECB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942" name="Google Shape;5942;p17"/>
            <p:cNvSpPr/>
            <p:nvPr/>
          </p:nvSpPr>
          <p:spPr>
            <a:xfrm>
              <a:off x="11164889" y="6721476"/>
              <a:ext cx="74613" cy="9525"/>
            </a:xfrm>
            <a:custGeom>
              <a:rect b="b" l="l" r="r" t="t"/>
              <a:pathLst>
                <a:path extrusionOk="0" h="6" w="47">
                  <a:moveTo>
                    <a:pt x="0" y="0"/>
                  </a:moveTo>
                  <a:lnTo>
                    <a:pt x="0" y="0"/>
                  </a:lnTo>
                  <a:lnTo>
                    <a:pt x="47" y="6"/>
                  </a:lnTo>
                  <a:lnTo>
                    <a:pt x="47" y="6"/>
                  </a:lnTo>
                  <a:lnTo>
                    <a:pt x="0"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943" name="Google Shape;5943;p17"/>
            <p:cNvSpPr/>
            <p:nvPr/>
          </p:nvSpPr>
          <p:spPr>
            <a:xfrm>
              <a:off x="11239501" y="6731001"/>
              <a:ext cx="12700" cy="0"/>
            </a:xfrm>
            <a:custGeom>
              <a:rect b="b" l="l" r="r" t="t"/>
              <a:pathLst>
                <a:path extrusionOk="0" h="120000" w="8">
                  <a:moveTo>
                    <a:pt x="0" y="0"/>
                  </a:moveTo>
                  <a:lnTo>
                    <a:pt x="0" y="0"/>
                  </a:lnTo>
                  <a:lnTo>
                    <a:pt x="8" y="0"/>
                  </a:lnTo>
                  <a:lnTo>
                    <a:pt x="0" y="0"/>
                  </a:lnTo>
                  <a:close/>
                </a:path>
              </a:pathLst>
            </a:custGeom>
            <a:solidFill>
              <a:srgbClr val="7AB6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944" name="Google Shape;5944;p17"/>
            <p:cNvSpPr/>
            <p:nvPr/>
          </p:nvSpPr>
          <p:spPr>
            <a:xfrm>
              <a:off x="11239501" y="6731001"/>
              <a:ext cx="12700" cy="0"/>
            </a:xfrm>
            <a:custGeom>
              <a:rect b="b" l="l" r="r" t="t"/>
              <a:pathLst>
                <a:path extrusionOk="0" h="120000" w="8">
                  <a:moveTo>
                    <a:pt x="0" y="0"/>
                  </a:moveTo>
                  <a:lnTo>
                    <a:pt x="0" y="0"/>
                  </a:lnTo>
                  <a:lnTo>
                    <a:pt x="8" y="0"/>
                  </a:lnTo>
                  <a:lnTo>
                    <a:pt x="0"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945" name="Google Shape;5945;p17"/>
            <p:cNvSpPr/>
            <p:nvPr/>
          </p:nvSpPr>
          <p:spPr>
            <a:xfrm>
              <a:off x="1296988" y="5318126"/>
              <a:ext cx="195263" cy="1500188"/>
            </a:xfrm>
            <a:custGeom>
              <a:rect b="b" l="l" r="r" t="t"/>
              <a:pathLst>
                <a:path extrusionOk="0" h="945" w="123">
                  <a:moveTo>
                    <a:pt x="23" y="0"/>
                  </a:moveTo>
                  <a:lnTo>
                    <a:pt x="0" y="934"/>
                  </a:lnTo>
                  <a:lnTo>
                    <a:pt x="123" y="945"/>
                  </a:lnTo>
                  <a:lnTo>
                    <a:pt x="100" y="0"/>
                  </a:lnTo>
                  <a:lnTo>
                    <a:pt x="23"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946" name="Google Shape;5946;p17"/>
            <p:cNvSpPr/>
            <p:nvPr/>
          </p:nvSpPr>
          <p:spPr>
            <a:xfrm>
              <a:off x="8234364" y="6275389"/>
              <a:ext cx="479425" cy="557213"/>
            </a:xfrm>
            <a:custGeom>
              <a:rect b="b" l="l" r="r" t="t"/>
              <a:pathLst>
                <a:path extrusionOk="0" h="126" w="115">
                  <a:moveTo>
                    <a:pt x="0" y="122"/>
                  </a:moveTo>
                  <a:cubicBezTo>
                    <a:pt x="0" y="122"/>
                    <a:pt x="0" y="121"/>
                    <a:pt x="1" y="120"/>
                  </a:cubicBezTo>
                  <a:cubicBezTo>
                    <a:pt x="1" y="118"/>
                    <a:pt x="1" y="116"/>
                    <a:pt x="2" y="114"/>
                  </a:cubicBezTo>
                  <a:cubicBezTo>
                    <a:pt x="3" y="109"/>
                    <a:pt x="5" y="102"/>
                    <a:pt x="9" y="94"/>
                  </a:cubicBezTo>
                  <a:cubicBezTo>
                    <a:pt x="12" y="86"/>
                    <a:pt x="16" y="77"/>
                    <a:pt x="21" y="67"/>
                  </a:cubicBezTo>
                  <a:cubicBezTo>
                    <a:pt x="23" y="63"/>
                    <a:pt x="26" y="58"/>
                    <a:pt x="29" y="53"/>
                  </a:cubicBezTo>
                  <a:cubicBezTo>
                    <a:pt x="33" y="49"/>
                    <a:pt x="36" y="44"/>
                    <a:pt x="40" y="40"/>
                  </a:cubicBezTo>
                  <a:cubicBezTo>
                    <a:pt x="43" y="36"/>
                    <a:pt x="47" y="32"/>
                    <a:pt x="51" y="28"/>
                  </a:cubicBezTo>
                  <a:cubicBezTo>
                    <a:pt x="56" y="24"/>
                    <a:pt x="60" y="21"/>
                    <a:pt x="64" y="18"/>
                  </a:cubicBezTo>
                  <a:cubicBezTo>
                    <a:pt x="66" y="17"/>
                    <a:pt x="69" y="15"/>
                    <a:pt x="71" y="14"/>
                  </a:cubicBezTo>
                  <a:cubicBezTo>
                    <a:pt x="73" y="13"/>
                    <a:pt x="75" y="12"/>
                    <a:pt x="77" y="10"/>
                  </a:cubicBezTo>
                  <a:cubicBezTo>
                    <a:pt x="81" y="8"/>
                    <a:pt x="85" y="7"/>
                    <a:pt x="89" y="5"/>
                  </a:cubicBezTo>
                  <a:cubicBezTo>
                    <a:pt x="93" y="4"/>
                    <a:pt x="97" y="3"/>
                    <a:pt x="100" y="2"/>
                  </a:cubicBezTo>
                  <a:cubicBezTo>
                    <a:pt x="103" y="2"/>
                    <a:pt x="106" y="1"/>
                    <a:pt x="108" y="1"/>
                  </a:cubicBezTo>
                  <a:cubicBezTo>
                    <a:pt x="113" y="0"/>
                    <a:pt x="115" y="0"/>
                    <a:pt x="115" y="0"/>
                  </a:cubicBezTo>
                  <a:cubicBezTo>
                    <a:pt x="115" y="0"/>
                    <a:pt x="113" y="1"/>
                    <a:pt x="109" y="2"/>
                  </a:cubicBezTo>
                  <a:cubicBezTo>
                    <a:pt x="107" y="3"/>
                    <a:pt x="104" y="5"/>
                    <a:pt x="101" y="6"/>
                  </a:cubicBezTo>
                  <a:cubicBezTo>
                    <a:pt x="98" y="7"/>
                    <a:pt x="95" y="9"/>
                    <a:pt x="92" y="11"/>
                  </a:cubicBezTo>
                  <a:cubicBezTo>
                    <a:pt x="89" y="13"/>
                    <a:pt x="86" y="16"/>
                    <a:pt x="82" y="19"/>
                  </a:cubicBezTo>
                  <a:cubicBezTo>
                    <a:pt x="81" y="20"/>
                    <a:pt x="79" y="22"/>
                    <a:pt x="78" y="23"/>
                  </a:cubicBezTo>
                  <a:cubicBezTo>
                    <a:pt x="76" y="25"/>
                    <a:pt x="74" y="26"/>
                    <a:pt x="73" y="28"/>
                  </a:cubicBezTo>
                  <a:cubicBezTo>
                    <a:pt x="70" y="32"/>
                    <a:pt x="67" y="35"/>
                    <a:pt x="64" y="39"/>
                  </a:cubicBezTo>
                  <a:cubicBezTo>
                    <a:pt x="62" y="43"/>
                    <a:pt x="59" y="48"/>
                    <a:pt x="57" y="52"/>
                  </a:cubicBezTo>
                  <a:cubicBezTo>
                    <a:pt x="48" y="69"/>
                    <a:pt x="44" y="88"/>
                    <a:pt x="43" y="103"/>
                  </a:cubicBezTo>
                  <a:cubicBezTo>
                    <a:pt x="42" y="110"/>
                    <a:pt x="42" y="116"/>
                    <a:pt x="42" y="120"/>
                  </a:cubicBezTo>
                  <a:cubicBezTo>
                    <a:pt x="42" y="122"/>
                    <a:pt x="42" y="123"/>
                    <a:pt x="42" y="124"/>
                  </a:cubicBezTo>
                  <a:cubicBezTo>
                    <a:pt x="42" y="125"/>
                    <a:pt x="42" y="125"/>
                    <a:pt x="42" y="125"/>
                  </a:cubicBezTo>
                  <a:cubicBezTo>
                    <a:pt x="42" y="126"/>
                    <a:pt x="42" y="126"/>
                    <a:pt x="42" y="126"/>
                  </a:cubicBezTo>
                  <a:lnTo>
                    <a:pt x="0" y="122"/>
                  </a:lnTo>
                  <a:close/>
                </a:path>
              </a:pathLst>
            </a:custGeom>
            <a:solidFill>
              <a:srgbClr val="2D52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947" name="Google Shape;5947;p17"/>
            <p:cNvSpPr/>
            <p:nvPr/>
          </p:nvSpPr>
          <p:spPr>
            <a:xfrm>
              <a:off x="7975601" y="6275389"/>
              <a:ext cx="479425" cy="557213"/>
            </a:xfrm>
            <a:custGeom>
              <a:rect b="b" l="l" r="r" t="t"/>
              <a:pathLst>
                <a:path extrusionOk="0" h="126" w="115">
                  <a:moveTo>
                    <a:pt x="73" y="126"/>
                  </a:moveTo>
                  <a:cubicBezTo>
                    <a:pt x="73" y="125"/>
                    <a:pt x="73" y="125"/>
                    <a:pt x="73" y="125"/>
                  </a:cubicBezTo>
                  <a:cubicBezTo>
                    <a:pt x="73" y="125"/>
                    <a:pt x="73" y="125"/>
                    <a:pt x="73" y="124"/>
                  </a:cubicBezTo>
                  <a:cubicBezTo>
                    <a:pt x="73" y="123"/>
                    <a:pt x="73" y="122"/>
                    <a:pt x="73" y="120"/>
                  </a:cubicBezTo>
                  <a:cubicBezTo>
                    <a:pt x="73" y="116"/>
                    <a:pt x="73" y="110"/>
                    <a:pt x="72" y="103"/>
                  </a:cubicBezTo>
                  <a:cubicBezTo>
                    <a:pt x="70" y="88"/>
                    <a:pt x="66" y="69"/>
                    <a:pt x="58" y="52"/>
                  </a:cubicBezTo>
                  <a:cubicBezTo>
                    <a:pt x="56" y="48"/>
                    <a:pt x="53" y="43"/>
                    <a:pt x="51" y="39"/>
                  </a:cubicBezTo>
                  <a:cubicBezTo>
                    <a:pt x="48" y="35"/>
                    <a:pt x="45" y="32"/>
                    <a:pt x="42" y="28"/>
                  </a:cubicBezTo>
                  <a:cubicBezTo>
                    <a:pt x="40" y="26"/>
                    <a:pt x="39" y="25"/>
                    <a:pt x="37" y="23"/>
                  </a:cubicBezTo>
                  <a:cubicBezTo>
                    <a:pt x="36" y="22"/>
                    <a:pt x="34" y="20"/>
                    <a:pt x="32" y="19"/>
                  </a:cubicBezTo>
                  <a:cubicBezTo>
                    <a:pt x="29" y="16"/>
                    <a:pt x="26" y="13"/>
                    <a:pt x="23" y="11"/>
                  </a:cubicBezTo>
                  <a:cubicBezTo>
                    <a:pt x="20" y="9"/>
                    <a:pt x="16" y="7"/>
                    <a:pt x="14" y="6"/>
                  </a:cubicBezTo>
                  <a:cubicBezTo>
                    <a:pt x="11" y="5"/>
                    <a:pt x="8" y="3"/>
                    <a:pt x="6" y="2"/>
                  </a:cubicBezTo>
                  <a:cubicBezTo>
                    <a:pt x="2" y="1"/>
                    <a:pt x="0" y="0"/>
                    <a:pt x="0" y="0"/>
                  </a:cubicBezTo>
                  <a:cubicBezTo>
                    <a:pt x="0" y="0"/>
                    <a:pt x="2" y="0"/>
                    <a:pt x="7" y="1"/>
                  </a:cubicBezTo>
                  <a:cubicBezTo>
                    <a:pt x="9" y="1"/>
                    <a:pt x="12" y="2"/>
                    <a:pt x="15" y="2"/>
                  </a:cubicBezTo>
                  <a:cubicBezTo>
                    <a:pt x="18" y="3"/>
                    <a:pt x="22" y="4"/>
                    <a:pt x="26" y="5"/>
                  </a:cubicBezTo>
                  <a:cubicBezTo>
                    <a:pt x="29" y="7"/>
                    <a:pt x="33" y="8"/>
                    <a:pt x="38" y="10"/>
                  </a:cubicBezTo>
                  <a:cubicBezTo>
                    <a:pt x="40" y="12"/>
                    <a:pt x="42" y="13"/>
                    <a:pt x="44" y="14"/>
                  </a:cubicBezTo>
                  <a:cubicBezTo>
                    <a:pt x="46" y="15"/>
                    <a:pt x="49" y="17"/>
                    <a:pt x="51" y="18"/>
                  </a:cubicBezTo>
                  <a:cubicBezTo>
                    <a:pt x="55" y="21"/>
                    <a:pt x="59" y="24"/>
                    <a:pt x="63" y="28"/>
                  </a:cubicBezTo>
                  <a:cubicBezTo>
                    <a:pt x="68" y="32"/>
                    <a:pt x="71" y="36"/>
                    <a:pt x="75" y="40"/>
                  </a:cubicBezTo>
                  <a:cubicBezTo>
                    <a:pt x="79" y="44"/>
                    <a:pt x="82" y="49"/>
                    <a:pt x="86" y="53"/>
                  </a:cubicBezTo>
                  <a:cubicBezTo>
                    <a:pt x="89" y="58"/>
                    <a:pt x="92" y="63"/>
                    <a:pt x="94" y="67"/>
                  </a:cubicBezTo>
                  <a:cubicBezTo>
                    <a:pt x="99" y="77"/>
                    <a:pt x="103" y="86"/>
                    <a:pt x="106" y="94"/>
                  </a:cubicBezTo>
                  <a:cubicBezTo>
                    <a:pt x="109" y="102"/>
                    <a:pt x="111" y="109"/>
                    <a:pt x="113" y="114"/>
                  </a:cubicBezTo>
                  <a:cubicBezTo>
                    <a:pt x="113" y="116"/>
                    <a:pt x="114" y="118"/>
                    <a:pt x="114" y="120"/>
                  </a:cubicBezTo>
                  <a:cubicBezTo>
                    <a:pt x="114" y="121"/>
                    <a:pt x="115" y="122"/>
                    <a:pt x="115" y="122"/>
                  </a:cubicBezTo>
                  <a:lnTo>
                    <a:pt x="73" y="126"/>
                  </a:lnTo>
                  <a:close/>
                </a:path>
              </a:pathLst>
            </a:custGeom>
            <a:solidFill>
              <a:srgbClr val="2D52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948" name="Google Shape;5948;p17"/>
            <p:cNvSpPr/>
            <p:nvPr/>
          </p:nvSpPr>
          <p:spPr>
            <a:xfrm>
              <a:off x="8255001" y="6515101"/>
              <a:ext cx="492125" cy="317500"/>
            </a:xfrm>
            <a:custGeom>
              <a:rect b="b" l="l" r="r" t="t"/>
              <a:pathLst>
                <a:path extrusionOk="0" h="72" w="118">
                  <a:moveTo>
                    <a:pt x="0" y="65"/>
                  </a:moveTo>
                  <a:cubicBezTo>
                    <a:pt x="1" y="64"/>
                    <a:pt x="1" y="64"/>
                    <a:pt x="1" y="64"/>
                  </a:cubicBezTo>
                  <a:cubicBezTo>
                    <a:pt x="1" y="64"/>
                    <a:pt x="1" y="63"/>
                    <a:pt x="1" y="63"/>
                  </a:cubicBezTo>
                  <a:cubicBezTo>
                    <a:pt x="1" y="62"/>
                    <a:pt x="2" y="61"/>
                    <a:pt x="2" y="60"/>
                  </a:cubicBezTo>
                  <a:cubicBezTo>
                    <a:pt x="2" y="59"/>
                    <a:pt x="3" y="58"/>
                    <a:pt x="3" y="57"/>
                  </a:cubicBezTo>
                  <a:cubicBezTo>
                    <a:pt x="4" y="55"/>
                    <a:pt x="5" y="53"/>
                    <a:pt x="7" y="50"/>
                  </a:cubicBezTo>
                  <a:cubicBezTo>
                    <a:pt x="8" y="47"/>
                    <a:pt x="10" y="44"/>
                    <a:pt x="12" y="42"/>
                  </a:cubicBezTo>
                  <a:cubicBezTo>
                    <a:pt x="14" y="38"/>
                    <a:pt x="17" y="35"/>
                    <a:pt x="19" y="32"/>
                  </a:cubicBezTo>
                  <a:cubicBezTo>
                    <a:pt x="22" y="29"/>
                    <a:pt x="25" y="26"/>
                    <a:pt x="28" y="23"/>
                  </a:cubicBezTo>
                  <a:cubicBezTo>
                    <a:pt x="30" y="22"/>
                    <a:pt x="32" y="20"/>
                    <a:pt x="34" y="19"/>
                  </a:cubicBezTo>
                  <a:cubicBezTo>
                    <a:pt x="35" y="18"/>
                    <a:pt x="37" y="16"/>
                    <a:pt x="39" y="15"/>
                  </a:cubicBezTo>
                  <a:cubicBezTo>
                    <a:pt x="41" y="14"/>
                    <a:pt x="43" y="13"/>
                    <a:pt x="45" y="12"/>
                  </a:cubicBezTo>
                  <a:cubicBezTo>
                    <a:pt x="51" y="9"/>
                    <a:pt x="51" y="9"/>
                    <a:pt x="51" y="9"/>
                  </a:cubicBezTo>
                  <a:cubicBezTo>
                    <a:pt x="55" y="7"/>
                    <a:pt x="60" y="5"/>
                    <a:pt x="64" y="4"/>
                  </a:cubicBezTo>
                  <a:cubicBezTo>
                    <a:pt x="68" y="3"/>
                    <a:pt x="72" y="2"/>
                    <a:pt x="76" y="1"/>
                  </a:cubicBezTo>
                  <a:cubicBezTo>
                    <a:pt x="80" y="1"/>
                    <a:pt x="84" y="1"/>
                    <a:pt x="87" y="0"/>
                  </a:cubicBezTo>
                  <a:cubicBezTo>
                    <a:pt x="91" y="0"/>
                    <a:pt x="94" y="0"/>
                    <a:pt x="98" y="0"/>
                  </a:cubicBezTo>
                  <a:cubicBezTo>
                    <a:pt x="99" y="0"/>
                    <a:pt x="101" y="0"/>
                    <a:pt x="102" y="0"/>
                  </a:cubicBezTo>
                  <a:cubicBezTo>
                    <a:pt x="103" y="0"/>
                    <a:pt x="105" y="0"/>
                    <a:pt x="106" y="1"/>
                  </a:cubicBezTo>
                  <a:cubicBezTo>
                    <a:pt x="108" y="1"/>
                    <a:pt x="111" y="1"/>
                    <a:pt x="112" y="1"/>
                  </a:cubicBezTo>
                  <a:cubicBezTo>
                    <a:pt x="116" y="2"/>
                    <a:pt x="118" y="2"/>
                    <a:pt x="118" y="2"/>
                  </a:cubicBezTo>
                  <a:cubicBezTo>
                    <a:pt x="118" y="2"/>
                    <a:pt x="116" y="2"/>
                    <a:pt x="112" y="3"/>
                  </a:cubicBezTo>
                  <a:cubicBezTo>
                    <a:pt x="111" y="4"/>
                    <a:pt x="109" y="4"/>
                    <a:pt x="106" y="4"/>
                  </a:cubicBezTo>
                  <a:cubicBezTo>
                    <a:pt x="105" y="5"/>
                    <a:pt x="104" y="5"/>
                    <a:pt x="102" y="5"/>
                  </a:cubicBezTo>
                  <a:cubicBezTo>
                    <a:pt x="101" y="6"/>
                    <a:pt x="100" y="6"/>
                    <a:pt x="98" y="7"/>
                  </a:cubicBezTo>
                  <a:cubicBezTo>
                    <a:pt x="96" y="8"/>
                    <a:pt x="93" y="9"/>
                    <a:pt x="89" y="10"/>
                  </a:cubicBezTo>
                  <a:cubicBezTo>
                    <a:pt x="86" y="11"/>
                    <a:pt x="83" y="13"/>
                    <a:pt x="80" y="14"/>
                  </a:cubicBezTo>
                  <a:cubicBezTo>
                    <a:pt x="77" y="16"/>
                    <a:pt x="74" y="18"/>
                    <a:pt x="71" y="20"/>
                  </a:cubicBezTo>
                  <a:cubicBezTo>
                    <a:pt x="68" y="22"/>
                    <a:pt x="65" y="24"/>
                    <a:pt x="62" y="26"/>
                  </a:cubicBezTo>
                  <a:cubicBezTo>
                    <a:pt x="59" y="30"/>
                    <a:pt x="59" y="30"/>
                    <a:pt x="59" y="30"/>
                  </a:cubicBezTo>
                  <a:cubicBezTo>
                    <a:pt x="58" y="31"/>
                    <a:pt x="56" y="33"/>
                    <a:pt x="56" y="34"/>
                  </a:cubicBezTo>
                  <a:cubicBezTo>
                    <a:pt x="54" y="35"/>
                    <a:pt x="54" y="37"/>
                    <a:pt x="53" y="38"/>
                  </a:cubicBezTo>
                  <a:cubicBezTo>
                    <a:pt x="52" y="39"/>
                    <a:pt x="51" y="41"/>
                    <a:pt x="50" y="42"/>
                  </a:cubicBezTo>
                  <a:cubicBezTo>
                    <a:pt x="48" y="45"/>
                    <a:pt x="47" y="48"/>
                    <a:pt x="46" y="50"/>
                  </a:cubicBezTo>
                  <a:cubicBezTo>
                    <a:pt x="45" y="53"/>
                    <a:pt x="44" y="55"/>
                    <a:pt x="44" y="58"/>
                  </a:cubicBezTo>
                  <a:cubicBezTo>
                    <a:pt x="43" y="60"/>
                    <a:pt x="43" y="62"/>
                    <a:pt x="42" y="64"/>
                  </a:cubicBezTo>
                  <a:cubicBezTo>
                    <a:pt x="42" y="66"/>
                    <a:pt x="42" y="67"/>
                    <a:pt x="42" y="68"/>
                  </a:cubicBezTo>
                  <a:cubicBezTo>
                    <a:pt x="42" y="69"/>
                    <a:pt x="42" y="70"/>
                    <a:pt x="42" y="70"/>
                  </a:cubicBezTo>
                  <a:cubicBezTo>
                    <a:pt x="42" y="71"/>
                    <a:pt x="42" y="71"/>
                    <a:pt x="42" y="71"/>
                  </a:cubicBezTo>
                  <a:cubicBezTo>
                    <a:pt x="43" y="71"/>
                    <a:pt x="43" y="71"/>
                    <a:pt x="43" y="71"/>
                  </a:cubicBezTo>
                  <a:cubicBezTo>
                    <a:pt x="43" y="71"/>
                    <a:pt x="43" y="71"/>
                    <a:pt x="43" y="71"/>
                  </a:cubicBezTo>
                  <a:cubicBezTo>
                    <a:pt x="42" y="72"/>
                    <a:pt x="42" y="72"/>
                    <a:pt x="42" y="72"/>
                  </a:cubicBezTo>
                  <a:lnTo>
                    <a:pt x="0" y="65"/>
                  </a:lnTo>
                  <a:close/>
                </a:path>
              </a:pathLst>
            </a:custGeom>
            <a:solidFill>
              <a:srgbClr val="2D52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949" name="Google Shape;5949;p17"/>
            <p:cNvSpPr/>
            <p:nvPr/>
          </p:nvSpPr>
          <p:spPr>
            <a:xfrm>
              <a:off x="7924801" y="6515101"/>
              <a:ext cx="492125" cy="317500"/>
            </a:xfrm>
            <a:custGeom>
              <a:rect b="b" l="l" r="r" t="t"/>
              <a:pathLst>
                <a:path extrusionOk="0" h="72" w="118">
                  <a:moveTo>
                    <a:pt x="77" y="72"/>
                  </a:moveTo>
                  <a:cubicBezTo>
                    <a:pt x="78" y="71"/>
                    <a:pt x="78" y="71"/>
                    <a:pt x="78" y="71"/>
                  </a:cubicBezTo>
                  <a:cubicBezTo>
                    <a:pt x="78" y="71"/>
                    <a:pt x="78" y="71"/>
                    <a:pt x="78" y="71"/>
                  </a:cubicBezTo>
                  <a:cubicBezTo>
                    <a:pt x="77" y="71"/>
                    <a:pt x="77" y="71"/>
                    <a:pt x="77" y="71"/>
                  </a:cubicBezTo>
                  <a:cubicBezTo>
                    <a:pt x="77" y="71"/>
                    <a:pt x="77" y="71"/>
                    <a:pt x="77" y="70"/>
                  </a:cubicBezTo>
                  <a:cubicBezTo>
                    <a:pt x="77" y="70"/>
                    <a:pt x="77" y="69"/>
                    <a:pt x="77" y="68"/>
                  </a:cubicBezTo>
                  <a:cubicBezTo>
                    <a:pt x="76" y="67"/>
                    <a:pt x="76" y="66"/>
                    <a:pt x="76" y="64"/>
                  </a:cubicBezTo>
                  <a:cubicBezTo>
                    <a:pt x="76" y="62"/>
                    <a:pt x="75" y="60"/>
                    <a:pt x="75" y="58"/>
                  </a:cubicBezTo>
                  <a:cubicBezTo>
                    <a:pt x="74" y="55"/>
                    <a:pt x="73" y="53"/>
                    <a:pt x="72" y="50"/>
                  </a:cubicBezTo>
                  <a:cubicBezTo>
                    <a:pt x="71" y="48"/>
                    <a:pt x="70" y="45"/>
                    <a:pt x="68" y="42"/>
                  </a:cubicBezTo>
                  <a:cubicBezTo>
                    <a:pt x="67" y="41"/>
                    <a:pt x="67" y="39"/>
                    <a:pt x="66" y="38"/>
                  </a:cubicBezTo>
                  <a:cubicBezTo>
                    <a:pt x="65" y="37"/>
                    <a:pt x="64" y="35"/>
                    <a:pt x="63" y="34"/>
                  </a:cubicBezTo>
                  <a:cubicBezTo>
                    <a:pt x="62" y="33"/>
                    <a:pt x="61" y="31"/>
                    <a:pt x="59" y="30"/>
                  </a:cubicBezTo>
                  <a:cubicBezTo>
                    <a:pt x="56" y="26"/>
                    <a:pt x="56" y="26"/>
                    <a:pt x="56" y="26"/>
                  </a:cubicBezTo>
                  <a:cubicBezTo>
                    <a:pt x="53" y="24"/>
                    <a:pt x="50" y="22"/>
                    <a:pt x="47" y="20"/>
                  </a:cubicBezTo>
                  <a:cubicBezTo>
                    <a:pt x="44" y="18"/>
                    <a:pt x="41" y="16"/>
                    <a:pt x="38" y="14"/>
                  </a:cubicBezTo>
                  <a:cubicBezTo>
                    <a:pt x="35" y="13"/>
                    <a:pt x="32" y="11"/>
                    <a:pt x="29" y="10"/>
                  </a:cubicBezTo>
                  <a:cubicBezTo>
                    <a:pt x="26" y="9"/>
                    <a:pt x="23" y="8"/>
                    <a:pt x="20" y="7"/>
                  </a:cubicBezTo>
                  <a:cubicBezTo>
                    <a:pt x="18" y="6"/>
                    <a:pt x="17" y="6"/>
                    <a:pt x="16" y="5"/>
                  </a:cubicBezTo>
                  <a:cubicBezTo>
                    <a:pt x="14" y="5"/>
                    <a:pt x="13" y="5"/>
                    <a:pt x="12" y="4"/>
                  </a:cubicBezTo>
                  <a:cubicBezTo>
                    <a:pt x="10" y="4"/>
                    <a:pt x="7" y="4"/>
                    <a:pt x="6" y="3"/>
                  </a:cubicBezTo>
                  <a:cubicBezTo>
                    <a:pt x="2" y="2"/>
                    <a:pt x="0" y="2"/>
                    <a:pt x="0" y="2"/>
                  </a:cubicBezTo>
                  <a:cubicBezTo>
                    <a:pt x="0" y="2"/>
                    <a:pt x="2" y="2"/>
                    <a:pt x="6" y="1"/>
                  </a:cubicBezTo>
                  <a:cubicBezTo>
                    <a:pt x="8" y="1"/>
                    <a:pt x="10" y="1"/>
                    <a:pt x="12" y="1"/>
                  </a:cubicBezTo>
                  <a:cubicBezTo>
                    <a:pt x="13" y="0"/>
                    <a:pt x="15" y="0"/>
                    <a:pt x="16" y="0"/>
                  </a:cubicBezTo>
                  <a:cubicBezTo>
                    <a:pt x="18" y="0"/>
                    <a:pt x="19" y="0"/>
                    <a:pt x="21" y="0"/>
                  </a:cubicBezTo>
                  <a:cubicBezTo>
                    <a:pt x="24" y="0"/>
                    <a:pt x="27" y="0"/>
                    <a:pt x="31" y="0"/>
                  </a:cubicBezTo>
                  <a:cubicBezTo>
                    <a:pt x="34" y="1"/>
                    <a:pt x="38" y="1"/>
                    <a:pt x="42" y="1"/>
                  </a:cubicBezTo>
                  <a:cubicBezTo>
                    <a:pt x="46" y="2"/>
                    <a:pt x="50" y="3"/>
                    <a:pt x="54" y="4"/>
                  </a:cubicBezTo>
                  <a:cubicBezTo>
                    <a:pt x="59" y="5"/>
                    <a:pt x="63" y="7"/>
                    <a:pt x="67" y="9"/>
                  </a:cubicBezTo>
                  <a:cubicBezTo>
                    <a:pt x="73" y="12"/>
                    <a:pt x="73" y="12"/>
                    <a:pt x="73" y="12"/>
                  </a:cubicBezTo>
                  <a:cubicBezTo>
                    <a:pt x="75" y="13"/>
                    <a:pt x="77" y="14"/>
                    <a:pt x="79" y="15"/>
                  </a:cubicBezTo>
                  <a:cubicBezTo>
                    <a:pt x="81" y="16"/>
                    <a:pt x="83" y="18"/>
                    <a:pt x="85" y="19"/>
                  </a:cubicBezTo>
                  <a:cubicBezTo>
                    <a:pt x="86" y="20"/>
                    <a:pt x="88" y="22"/>
                    <a:pt x="90" y="23"/>
                  </a:cubicBezTo>
                  <a:cubicBezTo>
                    <a:pt x="93" y="26"/>
                    <a:pt x="96" y="29"/>
                    <a:pt x="99" y="32"/>
                  </a:cubicBezTo>
                  <a:cubicBezTo>
                    <a:pt x="102" y="35"/>
                    <a:pt x="104" y="38"/>
                    <a:pt x="106" y="42"/>
                  </a:cubicBezTo>
                  <a:cubicBezTo>
                    <a:pt x="108" y="44"/>
                    <a:pt x="110" y="47"/>
                    <a:pt x="112" y="50"/>
                  </a:cubicBezTo>
                  <a:cubicBezTo>
                    <a:pt x="113" y="53"/>
                    <a:pt x="114" y="55"/>
                    <a:pt x="115" y="57"/>
                  </a:cubicBezTo>
                  <a:cubicBezTo>
                    <a:pt x="115" y="58"/>
                    <a:pt x="116" y="59"/>
                    <a:pt x="116" y="60"/>
                  </a:cubicBezTo>
                  <a:cubicBezTo>
                    <a:pt x="117" y="61"/>
                    <a:pt x="117" y="62"/>
                    <a:pt x="117" y="63"/>
                  </a:cubicBezTo>
                  <a:cubicBezTo>
                    <a:pt x="117" y="63"/>
                    <a:pt x="117" y="64"/>
                    <a:pt x="118" y="64"/>
                  </a:cubicBezTo>
                  <a:cubicBezTo>
                    <a:pt x="118" y="65"/>
                    <a:pt x="118" y="65"/>
                    <a:pt x="118" y="65"/>
                  </a:cubicBezTo>
                  <a:lnTo>
                    <a:pt x="77" y="72"/>
                  </a:lnTo>
                  <a:close/>
                </a:path>
              </a:pathLst>
            </a:custGeom>
            <a:solidFill>
              <a:srgbClr val="2D52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950" name="Google Shape;5950;p17"/>
            <p:cNvSpPr/>
            <p:nvPr/>
          </p:nvSpPr>
          <p:spPr>
            <a:xfrm>
              <a:off x="8250239" y="6218239"/>
              <a:ext cx="174625" cy="525463"/>
            </a:xfrm>
            <a:custGeom>
              <a:rect b="b" l="l" r="r" t="t"/>
              <a:pathLst>
                <a:path extrusionOk="0" h="119" w="42">
                  <a:moveTo>
                    <a:pt x="0" y="119"/>
                  </a:moveTo>
                  <a:cubicBezTo>
                    <a:pt x="0" y="119"/>
                    <a:pt x="0" y="118"/>
                    <a:pt x="0" y="117"/>
                  </a:cubicBezTo>
                  <a:cubicBezTo>
                    <a:pt x="0" y="116"/>
                    <a:pt x="0" y="115"/>
                    <a:pt x="0" y="113"/>
                  </a:cubicBezTo>
                  <a:cubicBezTo>
                    <a:pt x="1" y="110"/>
                    <a:pt x="1" y="105"/>
                    <a:pt x="2" y="99"/>
                  </a:cubicBezTo>
                  <a:cubicBezTo>
                    <a:pt x="3" y="87"/>
                    <a:pt x="5" y="71"/>
                    <a:pt x="9" y="55"/>
                  </a:cubicBezTo>
                  <a:cubicBezTo>
                    <a:pt x="11" y="48"/>
                    <a:pt x="13" y="40"/>
                    <a:pt x="16" y="33"/>
                  </a:cubicBezTo>
                  <a:cubicBezTo>
                    <a:pt x="19" y="26"/>
                    <a:pt x="22" y="20"/>
                    <a:pt x="25" y="14"/>
                  </a:cubicBezTo>
                  <a:cubicBezTo>
                    <a:pt x="26" y="12"/>
                    <a:pt x="28" y="10"/>
                    <a:pt x="30" y="8"/>
                  </a:cubicBezTo>
                  <a:cubicBezTo>
                    <a:pt x="31" y="6"/>
                    <a:pt x="33" y="4"/>
                    <a:pt x="34" y="3"/>
                  </a:cubicBezTo>
                  <a:cubicBezTo>
                    <a:pt x="35" y="2"/>
                    <a:pt x="36" y="1"/>
                    <a:pt x="37" y="1"/>
                  </a:cubicBezTo>
                  <a:cubicBezTo>
                    <a:pt x="38" y="0"/>
                    <a:pt x="38" y="0"/>
                    <a:pt x="38" y="0"/>
                  </a:cubicBezTo>
                  <a:cubicBezTo>
                    <a:pt x="38" y="0"/>
                    <a:pt x="38" y="0"/>
                    <a:pt x="37" y="1"/>
                  </a:cubicBezTo>
                  <a:cubicBezTo>
                    <a:pt x="37" y="2"/>
                    <a:pt x="36" y="3"/>
                    <a:pt x="35" y="4"/>
                  </a:cubicBezTo>
                  <a:cubicBezTo>
                    <a:pt x="35" y="6"/>
                    <a:pt x="34" y="8"/>
                    <a:pt x="33" y="10"/>
                  </a:cubicBezTo>
                  <a:cubicBezTo>
                    <a:pt x="32" y="12"/>
                    <a:pt x="32" y="14"/>
                    <a:pt x="31" y="17"/>
                  </a:cubicBezTo>
                  <a:cubicBezTo>
                    <a:pt x="30" y="22"/>
                    <a:pt x="29" y="29"/>
                    <a:pt x="29" y="36"/>
                  </a:cubicBezTo>
                  <a:cubicBezTo>
                    <a:pt x="29" y="42"/>
                    <a:pt x="29" y="50"/>
                    <a:pt x="30" y="57"/>
                  </a:cubicBezTo>
                  <a:cubicBezTo>
                    <a:pt x="32" y="72"/>
                    <a:pt x="35" y="86"/>
                    <a:pt x="37" y="97"/>
                  </a:cubicBezTo>
                  <a:cubicBezTo>
                    <a:pt x="38" y="102"/>
                    <a:pt x="40" y="107"/>
                    <a:pt x="40" y="110"/>
                  </a:cubicBezTo>
                  <a:cubicBezTo>
                    <a:pt x="41" y="111"/>
                    <a:pt x="41" y="112"/>
                    <a:pt x="41" y="113"/>
                  </a:cubicBezTo>
                  <a:cubicBezTo>
                    <a:pt x="42" y="114"/>
                    <a:pt x="42" y="114"/>
                    <a:pt x="42" y="114"/>
                  </a:cubicBezTo>
                  <a:lnTo>
                    <a:pt x="0" y="119"/>
                  </a:lnTo>
                  <a:close/>
                </a:path>
              </a:pathLst>
            </a:custGeom>
            <a:solidFill>
              <a:srgbClr val="2D52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951" name="Google Shape;5951;p17"/>
            <p:cNvSpPr/>
            <p:nvPr/>
          </p:nvSpPr>
          <p:spPr>
            <a:xfrm>
              <a:off x="3576638" y="5773739"/>
              <a:ext cx="746125" cy="992188"/>
            </a:xfrm>
            <a:custGeom>
              <a:rect b="b" l="l" r="r" t="t"/>
              <a:pathLst>
                <a:path extrusionOk="0" h="625" w="470">
                  <a:moveTo>
                    <a:pt x="192" y="625"/>
                  </a:moveTo>
                  <a:lnTo>
                    <a:pt x="279" y="625"/>
                  </a:lnTo>
                  <a:lnTo>
                    <a:pt x="271" y="239"/>
                  </a:lnTo>
                  <a:lnTo>
                    <a:pt x="470" y="8"/>
                  </a:lnTo>
                  <a:lnTo>
                    <a:pt x="268" y="169"/>
                  </a:lnTo>
                  <a:lnTo>
                    <a:pt x="237" y="0"/>
                  </a:lnTo>
                  <a:lnTo>
                    <a:pt x="205" y="158"/>
                  </a:lnTo>
                  <a:lnTo>
                    <a:pt x="0" y="8"/>
                  </a:lnTo>
                  <a:lnTo>
                    <a:pt x="200" y="239"/>
                  </a:lnTo>
                  <a:lnTo>
                    <a:pt x="192" y="625"/>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952" name="Google Shape;5952;p17"/>
            <p:cNvSpPr/>
            <p:nvPr/>
          </p:nvSpPr>
          <p:spPr>
            <a:xfrm>
              <a:off x="3948113" y="5773739"/>
              <a:ext cx="374650" cy="992188"/>
            </a:xfrm>
            <a:custGeom>
              <a:rect b="b" l="l" r="r" t="t"/>
              <a:pathLst>
                <a:path extrusionOk="0" h="625" w="236">
                  <a:moveTo>
                    <a:pt x="3" y="0"/>
                  </a:moveTo>
                  <a:lnTo>
                    <a:pt x="0" y="8"/>
                  </a:lnTo>
                  <a:lnTo>
                    <a:pt x="0" y="16"/>
                  </a:lnTo>
                  <a:lnTo>
                    <a:pt x="0" y="169"/>
                  </a:lnTo>
                  <a:lnTo>
                    <a:pt x="0" y="177"/>
                  </a:lnTo>
                  <a:lnTo>
                    <a:pt x="0" y="625"/>
                  </a:lnTo>
                  <a:lnTo>
                    <a:pt x="45" y="625"/>
                  </a:lnTo>
                  <a:lnTo>
                    <a:pt x="37" y="239"/>
                  </a:lnTo>
                  <a:lnTo>
                    <a:pt x="95" y="172"/>
                  </a:lnTo>
                  <a:lnTo>
                    <a:pt x="236" y="8"/>
                  </a:lnTo>
                  <a:lnTo>
                    <a:pt x="34" y="169"/>
                  </a:lnTo>
                  <a:lnTo>
                    <a:pt x="3"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953" name="Google Shape;5953;p17"/>
            <p:cNvSpPr/>
            <p:nvPr/>
          </p:nvSpPr>
          <p:spPr>
            <a:xfrm>
              <a:off x="220663" y="6562726"/>
              <a:ext cx="58738" cy="234950"/>
            </a:xfrm>
            <a:custGeom>
              <a:rect b="b" l="l" r="r" t="t"/>
              <a:pathLst>
                <a:path extrusionOk="0" h="53" w="14">
                  <a:moveTo>
                    <a:pt x="11" y="1"/>
                  </a:moveTo>
                  <a:cubicBezTo>
                    <a:pt x="8" y="8"/>
                    <a:pt x="6" y="14"/>
                    <a:pt x="5" y="21"/>
                  </a:cubicBezTo>
                  <a:cubicBezTo>
                    <a:pt x="3" y="21"/>
                    <a:pt x="0" y="22"/>
                    <a:pt x="0" y="24"/>
                  </a:cubicBezTo>
                  <a:cubicBezTo>
                    <a:pt x="0" y="31"/>
                    <a:pt x="1" y="38"/>
                    <a:pt x="4" y="44"/>
                  </a:cubicBezTo>
                  <a:cubicBezTo>
                    <a:pt x="4" y="45"/>
                    <a:pt x="4" y="45"/>
                    <a:pt x="4" y="45"/>
                  </a:cubicBezTo>
                  <a:cubicBezTo>
                    <a:pt x="4" y="46"/>
                    <a:pt x="5" y="46"/>
                    <a:pt x="5" y="46"/>
                  </a:cubicBezTo>
                  <a:cubicBezTo>
                    <a:pt x="6" y="48"/>
                    <a:pt x="7" y="49"/>
                    <a:pt x="7" y="50"/>
                  </a:cubicBezTo>
                  <a:cubicBezTo>
                    <a:pt x="9" y="53"/>
                    <a:pt x="14" y="51"/>
                    <a:pt x="12" y="48"/>
                  </a:cubicBezTo>
                  <a:cubicBezTo>
                    <a:pt x="11" y="43"/>
                    <a:pt x="9" y="38"/>
                    <a:pt x="8" y="33"/>
                  </a:cubicBezTo>
                  <a:cubicBezTo>
                    <a:pt x="9" y="22"/>
                    <a:pt x="10" y="12"/>
                    <a:pt x="13" y="2"/>
                  </a:cubicBezTo>
                  <a:cubicBezTo>
                    <a:pt x="14" y="1"/>
                    <a:pt x="11" y="0"/>
                    <a:pt x="11" y="1"/>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954" name="Google Shape;5954;p17"/>
            <p:cNvSpPr/>
            <p:nvPr/>
          </p:nvSpPr>
          <p:spPr>
            <a:xfrm>
              <a:off x="292101" y="6557964"/>
              <a:ext cx="66675" cy="212725"/>
            </a:xfrm>
            <a:custGeom>
              <a:rect b="b" l="l" r="r" t="t"/>
              <a:pathLst>
                <a:path extrusionOk="0" h="48" w="16">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955" name="Google Shape;5955;p17"/>
            <p:cNvSpPr/>
            <p:nvPr/>
          </p:nvSpPr>
          <p:spPr>
            <a:xfrm>
              <a:off x="371476" y="6597651"/>
              <a:ext cx="33338" cy="195263"/>
            </a:xfrm>
            <a:custGeom>
              <a:rect b="b" l="l" r="r" t="t"/>
              <a:pathLst>
                <a:path extrusionOk="0" h="44" w="8">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7" y="44"/>
                    <a:pt x="7" y="41"/>
                  </a:cubicBezTo>
                  <a:cubicBezTo>
                    <a:pt x="8" y="28"/>
                    <a:pt x="7" y="15"/>
                    <a:pt x="6" y="2"/>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956" name="Google Shape;5956;p17"/>
            <p:cNvSpPr/>
            <p:nvPr/>
          </p:nvSpPr>
          <p:spPr>
            <a:xfrm>
              <a:off x="461963" y="6545264"/>
              <a:ext cx="76200" cy="211138"/>
            </a:xfrm>
            <a:custGeom>
              <a:rect b="b" l="l" r="r" t="t"/>
              <a:pathLst>
                <a:path extrusionOk="0" h="48" w="18">
                  <a:moveTo>
                    <a:pt x="17" y="44"/>
                  </a:moveTo>
                  <a:cubicBezTo>
                    <a:pt x="15" y="35"/>
                    <a:pt x="15"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1" y="21"/>
                    <a:pt x="1" y="30"/>
                  </a:cubicBezTo>
                  <a:cubicBezTo>
                    <a:pt x="1" y="29"/>
                    <a:pt x="0" y="30"/>
                    <a:pt x="0" y="31"/>
                  </a:cubicBezTo>
                  <a:cubicBezTo>
                    <a:pt x="0" y="35"/>
                    <a:pt x="0" y="39"/>
                    <a:pt x="0" y="43"/>
                  </a:cubicBezTo>
                  <a:cubicBezTo>
                    <a:pt x="0" y="44"/>
                    <a:pt x="1" y="44"/>
                    <a:pt x="1"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7" y="4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957" name="Google Shape;5957;p17"/>
            <p:cNvSpPr/>
            <p:nvPr/>
          </p:nvSpPr>
          <p:spPr>
            <a:xfrm>
              <a:off x="617538" y="6611939"/>
              <a:ext cx="20638" cy="144463"/>
            </a:xfrm>
            <a:custGeom>
              <a:rect b="b" l="l" r="r" t="t"/>
              <a:pathLst>
                <a:path extrusionOk="0" h="33" w="5">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958" name="Google Shape;5958;p17"/>
            <p:cNvSpPr/>
            <p:nvPr/>
          </p:nvSpPr>
          <p:spPr>
            <a:xfrm>
              <a:off x="679451" y="6597651"/>
              <a:ext cx="58738" cy="177800"/>
            </a:xfrm>
            <a:custGeom>
              <a:rect b="b" l="l" r="r" t="t"/>
              <a:pathLst>
                <a:path extrusionOk="0" h="40" w="14">
                  <a:moveTo>
                    <a:pt x="7" y="6"/>
                  </a:moveTo>
                  <a:cubicBezTo>
                    <a:pt x="7" y="5"/>
                    <a:pt x="7" y="4"/>
                    <a:pt x="7" y="3"/>
                  </a:cubicBezTo>
                  <a:cubicBezTo>
                    <a:pt x="6" y="0"/>
                    <a:pt x="0" y="1"/>
                    <a:pt x="1" y="5"/>
                  </a:cubicBezTo>
                  <a:cubicBezTo>
                    <a:pt x="3" y="13"/>
                    <a:pt x="2" y="21"/>
                    <a:pt x="3" y="29"/>
                  </a:cubicBezTo>
                  <a:cubicBezTo>
                    <a:pt x="3" y="30"/>
                    <a:pt x="4" y="31"/>
                    <a:pt x="5" y="31"/>
                  </a:cubicBezTo>
                  <a:cubicBezTo>
                    <a:pt x="5" y="33"/>
                    <a:pt x="5" y="35"/>
                    <a:pt x="5" y="37"/>
                  </a:cubicBezTo>
                  <a:cubicBezTo>
                    <a:pt x="6" y="40"/>
                    <a:pt x="10" y="40"/>
                    <a:pt x="11" y="37"/>
                  </a:cubicBezTo>
                  <a:cubicBezTo>
                    <a:pt x="12" y="28"/>
                    <a:pt x="11" y="18"/>
                    <a:pt x="13" y="9"/>
                  </a:cubicBezTo>
                  <a:cubicBezTo>
                    <a:pt x="14" y="5"/>
                    <a:pt x="9" y="3"/>
                    <a:pt x="7" y="6"/>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959" name="Google Shape;5959;p17"/>
            <p:cNvSpPr/>
            <p:nvPr/>
          </p:nvSpPr>
          <p:spPr>
            <a:xfrm>
              <a:off x="750888" y="6594476"/>
              <a:ext cx="66675" cy="228600"/>
            </a:xfrm>
            <a:custGeom>
              <a:rect b="b" l="l" r="r" t="t"/>
              <a:pathLst>
                <a:path extrusionOk="0" h="52" w="16">
                  <a:moveTo>
                    <a:pt x="7" y="4"/>
                  </a:moveTo>
                  <a:cubicBezTo>
                    <a:pt x="7" y="7"/>
                    <a:pt x="7" y="9"/>
                    <a:pt x="6" y="11"/>
                  </a:cubicBezTo>
                  <a:cubicBezTo>
                    <a:pt x="5" y="11"/>
                    <a:pt x="3" y="11"/>
                    <a:pt x="3" y="13"/>
                  </a:cubicBezTo>
                  <a:cubicBezTo>
                    <a:pt x="3" y="16"/>
                    <a:pt x="3" y="20"/>
                    <a:pt x="2" y="23"/>
                  </a:cubicBezTo>
                  <a:cubicBezTo>
                    <a:pt x="0" y="24"/>
                    <a:pt x="3" y="26"/>
                    <a:pt x="4" y="25"/>
                  </a:cubicBezTo>
                  <a:cubicBezTo>
                    <a:pt x="3" y="33"/>
                    <a:pt x="3" y="41"/>
                    <a:pt x="4" y="49"/>
                  </a:cubicBezTo>
                  <a:cubicBezTo>
                    <a:pt x="5" y="52"/>
                    <a:pt x="10" y="52"/>
                    <a:pt x="10" y="49"/>
                  </a:cubicBezTo>
                  <a:cubicBezTo>
                    <a:pt x="13" y="35"/>
                    <a:pt x="13" y="20"/>
                    <a:pt x="15" y="5"/>
                  </a:cubicBezTo>
                  <a:cubicBezTo>
                    <a:pt x="16" y="1"/>
                    <a:pt x="8" y="0"/>
                    <a:pt x="7"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960" name="Google Shape;5960;p17"/>
            <p:cNvSpPr/>
            <p:nvPr/>
          </p:nvSpPr>
          <p:spPr>
            <a:xfrm>
              <a:off x="563563" y="6611939"/>
              <a:ext cx="49213" cy="206375"/>
            </a:xfrm>
            <a:custGeom>
              <a:rect b="b" l="l" r="r" t="t"/>
              <a:pathLst>
                <a:path extrusionOk="0" h="47" w="12">
                  <a:moveTo>
                    <a:pt x="8" y="7"/>
                  </a:moveTo>
                  <a:cubicBezTo>
                    <a:pt x="8" y="6"/>
                    <a:pt x="7" y="4"/>
                    <a:pt x="7" y="3"/>
                  </a:cubicBezTo>
                  <a:cubicBezTo>
                    <a:pt x="6" y="0"/>
                    <a:pt x="3" y="1"/>
                    <a:pt x="3" y="4"/>
                  </a:cubicBezTo>
                  <a:cubicBezTo>
                    <a:pt x="4" y="5"/>
                    <a:pt x="4" y="7"/>
                    <a:pt x="5" y="8"/>
                  </a:cubicBezTo>
                  <a:cubicBezTo>
                    <a:pt x="4" y="8"/>
                    <a:pt x="3"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1" y="13"/>
                  </a:cubicBezTo>
                  <a:cubicBezTo>
                    <a:pt x="12" y="10"/>
                    <a:pt x="10" y="8"/>
                    <a:pt x="8" y="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961" name="Google Shape;5961;p17"/>
            <p:cNvSpPr/>
            <p:nvPr/>
          </p:nvSpPr>
          <p:spPr>
            <a:xfrm>
              <a:off x="87313" y="6584951"/>
              <a:ext cx="74613" cy="212725"/>
            </a:xfrm>
            <a:custGeom>
              <a:rect b="b" l="l" r="r" t="t"/>
              <a:pathLst>
                <a:path extrusionOk="0" h="48" w="18">
                  <a:moveTo>
                    <a:pt x="17" y="44"/>
                  </a:moveTo>
                  <a:cubicBezTo>
                    <a:pt x="14" y="35"/>
                    <a:pt x="14" y="26"/>
                    <a:pt x="16" y="17"/>
                  </a:cubicBezTo>
                  <a:cubicBezTo>
                    <a:pt x="17" y="13"/>
                    <a:pt x="11" y="11"/>
                    <a:pt x="10" y="15"/>
                  </a:cubicBezTo>
                  <a:cubicBezTo>
                    <a:pt x="10" y="15"/>
                    <a:pt x="10" y="15"/>
                    <a:pt x="10" y="15"/>
                  </a:cubicBezTo>
                  <a:cubicBezTo>
                    <a:pt x="9" y="15"/>
                    <a:pt x="9" y="15"/>
                    <a:pt x="9" y="15"/>
                  </a:cubicBezTo>
                  <a:cubicBezTo>
                    <a:pt x="9" y="11"/>
                    <a:pt x="9" y="8"/>
                    <a:pt x="10" y="4"/>
                  </a:cubicBezTo>
                  <a:cubicBezTo>
                    <a:pt x="10" y="0"/>
                    <a:pt x="5" y="0"/>
                    <a:pt x="4" y="3"/>
                  </a:cubicBezTo>
                  <a:cubicBezTo>
                    <a:pt x="2" y="12"/>
                    <a:pt x="1" y="20"/>
                    <a:pt x="1" y="29"/>
                  </a:cubicBezTo>
                  <a:cubicBezTo>
                    <a:pt x="1" y="29"/>
                    <a:pt x="0" y="29"/>
                    <a:pt x="0" y="30"/>
                  </a:cubicBezTo>
                  <a:cubicBezTo>
                    <a:pt x="0" y="34"/>
                    <a:pt x="0" y="38"/>
                    <a:pt x="0" y="42"/>
                  </a:cubicBezTo>
                  <a:cubicBezTo>
                    <a:pt x="0" y="43"/>
                    <a:pt x="1" y="43"/>
                    <a:pt x="1" y="43"/>
                  </a:cubicBezTo>
                  <a:cubicBezTo>
                    <a:pt x="2" y="47"/>
                    <a:pt x="8" y="47"/>
                    <a:pt x="8" y="42"/>
                  </a:cubicBezTo>
                  <a:cubicBezTo>
                    <a:pt x="8" y="42"/>
                    <a:pt x="8" y="42"/>
                    <a:pt x="8" y="42"/>
                  </a:cubicBezTo>
                  <a:cubicBezTo>
                    <a:pt x="8" y="43"/>
                    <a:pt x="8" y="44"/>
                    <a:pt x="8" y="44"/>
                  </a:cubicBezTo>
                  <a:cubicBezTo>
                    <a:pt x="9" y="47"/>
                    <a:pt x="12" y="47"/>
                    <a:pt x="13" y="46"/>
                  </a:cubicBezTo>
                  <a:cubicBezTo>
                    <a:pt x="14" y="48"/>
                    <a:pt x="18" y="46"/>
                    <a:pt x="17" y="4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962" name="Google Shape;5962;p17"/>
            <p:cNvSpPr/>
            <p:nvPr/>
          </p:nvSpPr>
          <p:spPr>
            <a:xfrm>
              <a:off x="241301" y="6651626"/>
              <a:ext cx="20638" cy="146050"/>
            </a:xfrm>
            <a:custGeom>
              <a:rect b="b" l="l" r="r" t="t"/>
              <a:pathLst>
                <a:path extrusionOk="0" h="33" w="5">
                  <a:moveTo>
                    <a:pt x="5" y="3"/>
                  </a:moveTo>
                  <a:cubicBezTo>
                    <a:pt x="5" y="0"/>
                    <a:pt x="0" y="0"/>
                    <a:pt x="0" y="3"/>
                  </a:cubicBezTo>
                  <a:cubicBezTo>
                    <a:pt x="0" y="12"/>
                    <a:pt x="0" y="21"/>
                    <a:pt x="0" y="29"/>
                  </a:cubicBezTo>
                  <a:cubicBezTo>
                    <a:pt x="0" y="33"/>
                    <a:pt x="5" y="33"/>
                    <a:pt x="5" y="29"/>
                  </a:cubicBezTo>
                  <a:cubicBezTo>
                    <a:pt x="5" y="21"/>
                    <a:pt x="5" y="12"/>
                    <a:pt x="5"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963" name="Google Shape;5963;p17"/>
            <p:cNvSpPr/>
            <p:nvPr/>
          </p:nvSpPr>
          <p:spPr>
            <a:xfrm>
              <a:off x="304801" y="6634164"/>
              <a:ext cx="57150" cy="180975"/>
            </a:xfrm>
            <a:custGeom>
              <a:rect b="b" l="l" r="r" t="t"/>
              <a:pathLst>
                <a:path extrusionOk="0" h="41" w="14">
                  <a:moveTo>
                    <a:pt x="7" y="6"/>
                  </a:moveTo>
                  <a:cubicBezTo>
                    <a:pt x="7" y="6"/>
                    <a:pt x="7" y="5"/>
                    <a:pt x="7" y="4"/>
                  </a:cubicBezTo>
                  <a:cubicBezTo>
                    <a:pt x="6" y="0"/>
                    <a:pt x="0" y="2"/>
                    <a:pt x="1" y="6"/>
                  </a:cubicBezTo>
                  <a:cubicBezTo>
                    <a:pt x="2" y="13"/>
                    <a:pt x="2" y="21"/>
                    <a:pt x="3" y="29"/>
                  </a:cubicBezTo>
                  <a:cubicBezTo>
                    <a:pt x="3" y="31"/>
                    <a:pt x="4" y="32"/>
                    <a:pt x="5" y="32"/>
                  </a:cubicBezTo>
                  <a:cubicBezTo>
                    <a:pt x="5" y="34"/>
                    <a:pt x="5" y="36"/>
                    <a:pt x="5" y="37"/>
                  </a:cubicBezTo>
                  <a:cubicBezTo>
                    <a:pt x="6" y="41"/>
                    <a:pt x="10" y="41"/>
                    <a:pt x="10" y="37"/>
                  </a:cubicBezTo>
                  <a:cubicBezTo>
                    <a:pt x="12" y="28"/>
                    <a:pt x="11" y="19"/>
                    <a:pt x="13" y="10"/>
                  </a:cubicBezTo>
                  <a:cubicBezTo>
                    <a:pt x="14" y="6"/>
                    <a:pt x="9" y="4"/>
                    <a:pt x="7" y="6"/>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964" name="Google Shape;5964;p17"/>
            <p:cNvSpPr/>
            <p:nvPr/>
          </p:nvSpPr>
          <p:spPr>
            <a:xfrm>
              <a:off x="187326" y="6651626"/>
              <a:ext cx="50800" cy="203200"/>
            </a:xfrm>
            <a:custGeom>
              <a:rect b="b" l="l" r="r" t="t"/>
              <a:pathLst>
                <a:path extrusionOk="0" h="46" w="12">
                  <a:moveTo>
                    <a:pt x="8" y="7"/>
                  </a:moveTo>
                  <a:cubicBezTo>
                    <a:pt x="8" y="5"/>
                    <a:pt x="7" y="4"/>
                    <a:pt x="7" y="2"/>
                  </a:cubicBezTo>
                  <a:cubicBezTo>
                    <a:pt x="6" y="0"/>
                    <a:pt x="3" y="1"/>
                    <a:pt x="3" y="3"/>
                  </a:cubicBezTo>
                  <a:cubicBezTo>
                    <a:pt x="4" y="5"/>
                    <a:pt x="4" y="6"/>
                    <a:pt x="4" y="8"/>
                  </a:cubicBezTo>
                  <a:cubicBezTo>
                    <a:pt x="4" y="8"/>
                    <a:pt x="3" y="9"/>
                    <a:pt x="3" y="10"/>
                  </a:cubicBezTo>
                  <a:cubicBezTo>
                    <a:pt x="1" y="21"/>
                    <a:pt x="0" y="32"/>
                    <a:pt x="4" y="43"/>
                  </a:cubicBezTo>
                  <a:cubicBezTo>
                    <a:pt x="5" y="46"/>
                    <a:pt x="11" y="46"/>
                    <a:pt x="11" y="42"/>
                  </a:cubicBezTo>
                  <a:cubicBezTo>
                    <a:pt x="11" y="37"/>
                    <a:pt x="11" y="33"/>
                    <a:pt x="11" y="28"/>
                  </a:cubicBezTo>
                  <a:cubicBezTo>
                    <a:pt x="11" y="28"/>
                    <a:pt x="11" y="28"/>
                    <a:pt x="11" y="27"/>
                  </a:cubicBezTo>
                  <a:cubicBezTo>
                    <a:pt x="11" y="25"/>
                    <a:pt x="11" y="23"/>
                    <a:pt x="11" y="21"/>
                  </a:cubicBezTo>
                  <a:cubicBezTo>
                    <a:pt x="11" y="18"/>
                    <a:pt x="11" y="15"/>
                    <a:pt x="11" y="12"/>
                  </a:cubicBezTo>
                  <a:cubicBezTo>
                    <a:pt x="12" y="10"/>
                    <a:pt x="10" y="8"/>
                    <a:pt x="8" y="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965" name="Google Shape;5965;p17"/>
            <p:cNvSpPr/>
            <p:nvPr/>
          </p:nvSpPr>
          <p:spPr>
            <a:xfrm>
              <a:off x="166688" y="6624639"/>
              <a:ext cx="53975" cy="119063"/>
            </a:xfrm>
            <a:custGeom>
              <a:rect b="b" l="l" r="r" t="t"/>
              <a:pathLst>
                <a:path extrusionOk="0" h="27" w="13">
                  <a:moveTo>
                    <a:pt x="12" y="24"/>
                  </a:moveTo>
                  <a:cubicBezTo>
                    <a:pt x="9" y="17"/>
                    <a:pt x="6" y="10"/>
                    <a:pt x="4" y="2"/>
                  </a:cubicBezTo>
                  <a:cubicBezTo>
                    <a:pt x="4" y="0"/>
                    <a:pt x="0" y="0"/>
                    <a:pt x="1" y="3"/>
                  </a:cubicBezTo>
                  <a:cubicBezTo>
                    <a:pt x="3" y="11"/>
                    <a:pt x="5" y="18"/>
                    <a:pt x="9" y="26"/>
                  </a:cubicBezTo>
                  <a:cubicBezTo>
                    <a:pt x="10" y="27"/>
                    <a:pt x="13" y="26"/>
                    <a:pt x="12" y="2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966" name="Google Shape;5966;p17"/>
            <p:cNvSpPr/>
            <p:nvPr/>
          </p:nvSpPr>
          <p:spPr>
            <a:xfrm>
              <a:off x="328613" y="6629401"/>
              <a:ext cx="46038" cy="146050"/>
            </a:xfrm>
            <a:custGeom>
              <a:rect b="b" l="l" r="r" t="t"/>
              <a:pathLst>
                <a:path extrusionOk="0" h="33" w="11">
                  <a:moveTo>
                    <a:pt x="3" y="5"/>
                  </a:moveTo>
                  <a:cubicBezTo>
                    <a:pt x="0" y="12"/>
                    <a:pt x="1" y="21"/>
                    <a:pt x="3" y="29"/>
                  </a:cubicBezTo>
                  <a:cubicBezTo>
                    <a:pt x="4" y="33"/>
                    <a:pt x="10" y="31"/>
                    <a:pt x="9" y="27"/>
                  </a:cubicBezTo>
                  <a:cubicBezTo>
                    <a:pt x="8" y="20"/>
                    <a:pt x="7" y="13"/>
                    <a:pt x="9" y="6"/>
                  </a:cubicBezTo>
                  <a:cubicBezTo>
                    <a:pt x="11" y="2"/>
                    <a:pt x="4" y="0"/>
                    <a:pt x="3"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967" name="Google Shape;5967;p17"/>
            <p:cNvSpPr/>
            <p:nvPr/>
          </p:nvSpPr>
          <p:spPr>
            <a:xfrm>
              <a:off x="850901" y="6567489"/>
              <a:ext cx="61913" cy="220663"/>
            </a:xfrm>
            <a:custGeom>
              <a:rect b="b" l="l" r="r" t="t"/>
              <a:pathLst>
                <a:path extrusionOk="0" h="50" w="15">
                  <a:moveTo>
                    <a:pt x="11" y="28"/>
                  </a:moveTo>
                  <a:cubicBezTo>
                    <a:pt x="11" y="20"/>
                    <a:pt x="11" y="13"/>
                    <a:pt x="13" y="6"/>
                  </a:cubicBezTo>
                  <a:cubicBezTo>
                    <a:pt x="15" y="2"/>
                    <a:pt x="8" y="0"/>
                    <a:pt x="6" y="4"/>
                  </a:cubicBezTo>
                  <a:cubicBezTo>
                    <a:pt x="5" y="8"/>
                    <a:pt x="5" y="11"/>
                    <a:pt x="4" y="15"/>
                  </a:cubicBezTo>
                  <a:cubicBezTo>
                    <a:pt x="4" y="15"/>
                    <a:pt x="3" y="16"/>
                    <a:pt x="3" y="17"/>
                  </a:cubicBezTo>
                  <a:cubicBezTo>
                    <a:pt x="0" y="27"/>
                    <a:pt x="0" y="36"/>
                    <a:pt x="4" y="46"/>
                  </a:cubicBezTo>
                  <a:cubicBezTo>
                    <a:pt x="7" y="50"/>
                    <a:pt x="13" y="46"/>
                    <a:pt x="11" y="42"/>
                  </a:cubicBezTo>
                  <a:cubicBezTo>
                    <a:pt x="9" y="38"/>
                    <a:pt x="8" y="34"/>
                    <a:pt x="8" y="30"/>
                  </a:cubicBezTo>
                  <a:cubicBezTo>
                    <a:pt x="9" y="30"/>
                    <a:pt x="10" y="29"/>
                    <a:pt x="11" y="28"/>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968" name="Google Shape;5968;p17"/>
            <p:cNvSpPr/>
            <p:nvPr/>
          </p:nvSpPr>
          <p:spPr>
            <a:xfrm>
              <a:off x="938213" y="6624639"/>
              <a:ext cx="33338" cy="141288"/>
            </a:xfrm>
            <a:custGeom>
              <a:rect b="b" l="l" r="r" t="t"/>
              <a:pathLst>
                <a:path extrusionOk="0" h="32" w="8">
                  <a:moveTo>
                    <a:pt x="6" y="4"/>
                  </a:moveTo>
                  <a:cubicBezTo>
                    <a:pt x="5" y="0"/>
                    <a:pt x="0" y="2"/>
                    <a:pt x="0" y="5"/>
                  </a:cubicBezTo>
                  <a:cubicBezTo>
                    <a:pt x="2" y="13"/>
                    <a:pt x="2" y="21"/>
                    <a:pt x="3" y="29"/>
                  </a:cubicBezTo>
                  <a:cubicBezTo>
                    <a:pt x="3" y="32"/>
                    <a:pt x="7" y="32"/>
                    <a:pt x="7" y="29"/>
                  </a:cubicBezTo>
                  <a:cubicBezTo>
                    <a:pt x="8" y="20"/>
                    <a:pt x="7" y="12"/>
                    <a:pt x="6"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969" name="Google Shape;5969;p17"/>
            <p:cNvSpPr/>
            <p:nvPr/>
          </p:nvSpPr>
          <p:spPr>
            <a:xfrm>
              <a:off x="417513" y="6607176"/>
              <a:ext cx="33338" cy="136525"/>
            </a:xfrm>
            <a:custGeom>
              <a:rect b="b" l="l" r="r" t="t"/>
              <a:pathLst>
                <a:path extrusionOk="0" h="31" w="8">
                  <a:moveTo>
                    <a:pt x="6" y="3"/>
                  </a:moveTo>
                  <a:cubicBezTo>
                    <a:pt x="5" y="0"/>
                    <a:pt x="0" y="1"/>
                    <a:pt x="1" y="5"/>
                  </a:cubicBezTo>
                  <a:cubicBezTo>
                    <a:pt x="3" y="13"/>
                    <a:pt x="3" y="21"/>
                    <a:pt x="3" y="29"/>
                  </a:cubicBezTo>
                  <a:cubicBezTo>
                    <a:pt x="4" y="31"/>
                    <a:pt x="8" y="31"/>
                    <a:pt x="8" y="29"/>
                  </a:cubicBezTo>
                  <a:cubicBezTo>
                    <a:pt x="8" y="20"/>
                    <a:pt x="8" y="12"/>
                    <a:pt x="6"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970" name="Google Shape;5970;p17"/>
            <p:cNvSpPr/>
            <p:nvPr/>
          </p:nvSpPr>
          <p:spPr>
            <a:xfrm>
              <a:off x="963613" y="6607176"/>
              <a:ext cx="79375" cy="233363"/>
            </a:xfrm>
            <a:custGeom>
              <a:rect b="b" l="l" r="r" t="t"/>
              <a:pathLst>
                <a:path extrusionOk="0" h="53" w="19">
                  <a:moveTo>
                    <a:pt x="17" y="46"/>
                  </a:moveTo>
                  <a:cubicBezTo>
                    <a:pt x="14" y="36"/>
                    <a:pt x="13" y="25"/>
                    <a:pt x="12" y="14"/>
                  </a:cubicBezTo>
                  <a:cubicBezTo>
                    <a:pt x="12" y="13"/>
                    <a:pt x="12" y="13"/>
                    <a:pt x="11" y="13"/>
                  </a:cubicBezTo>
                  <a:cubicBezTo>
                    <a:pt x="11" y="10"/>
                    <a:pt x="11" y="12"/>
                    <a:pt x="11" y="4"/>
                  </a:cubicBezTo>
                  <a:cubicBezTo>
                    <a:pt x="11" y="0"/>
                    <a:pt x="7" y="0"/>
                    <a:pt x="7" y="4"/>
                  </a:cubicBezTo>
                  <a:cubicBezTo>
                    <a:pt x="7" y="12"/>
                    <a:pt x="7" y="10"/>
                    <a:pt x="7" y="12"/>
                  </a:cubicBezTo>
                  <a:cubicBezTo>
                    <a:pt x="7" y="13"/>
                    <a:pt x="7" y="13"/>
                    <a:pt x="7" y="14"/>
                  </a:cubicBezTo>
                  <a:cubicBezTo>
                    <a:pt x="6" y="16"/>
                    <a:pt x="6" y="19"/>
                    <a:pt x="6" y="22"/>
                  </a:cubicBezTo>
                  <a:cubicBezTo>
                    <a:pt x="5" y="21"/>
                    <a:pt x="4" y="22"/>
                    <a:pt x="4" y="22"/>
                  </a:cubicBezTo>
                  <a:cubicBezTo>
                    <a:pt x="2" y="28"/>
                    <a:pt x="2" y="33"/>
                    <a:pt x="0" y="39"/>
                  </a:cubicBezTo>
                  <a:cubicBezTo>
                    <a:pt x="0" y="40"/>
                    <a:pt x="2" y="40"/>
                    <a:pt x="2" y="39"/>
                  </a:cubicBezTo>
                  <a:cubicBezTo>
                    <a:pt x="4" y="35"/>
                    <a:pt x="4" y="30"/>
                    <a:pt x="6" y="25"/>
                  </a:cubicBezTo>
                  <a:cubicBezTo>
                    <a:pt x="5" y="33"/>
                    <a:pt x="6" y="41"/>
                    <a:pt x="9" y="48"/>
                  </a:cubicBezTo>
                  <a:cubicBezTo>
                    <a:pt x="11" y="53"/>
                    <a:pt x="19" y="51"/>
                    <a:pt x="17" y="46"/>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971" name="Google Shape;5971;p17"/>
            <p:cNvSpPr/>
            <p:nvPr/>
          </p:nvSpPr>
          <p:spPr>
            <a:xfrm>
              <a:off x="1063626" y="6726239"/>
              <a:ext cx="28575" cy="128588"/>
            </a:xfrm>
            <a:custGeom>
              <a:rect b="b" l="l" r="r" t="t"/>
              <a:pathLst>
                <a:path extrusionOk="0" h="29" w="7">
                  <a:moveTo>
                    <a:pt x="6" y="3"/>
                  </a:moveTo>
                  <a:cubicBezTo>
                    <a:pt x="6" y="0"/>
                    <a:pt x="2" y="0"/>
                    <a:pt x="1" y="3"/>
                  </a:cubicBezTo>
                  <a:cubicBezTo>
                    <a:pt x="1" y="10"/>
                    <a:pt x="0" y="21"/>
                    <a:pt x="0" y="25"/>
                  </a:cubicBezTo>
                  <a:cubicBezTo>
                    <a:pt x="0" y="29"/>
                    <a:pt x="7" y="29"/>
                    <a:pt x="7" y="25"/>
                  </a:cubicBezTo>
                  <a:cubicBezTo>
                    <a:pt x="7" y="21"/>
                    <a:pt x="6" y="11"/>
                    <a:pt x="6"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972" name="Google Shape;5972;p17"/>
            <p:cNvSpPr/>
            <p:nvPr/>
          </p:nvSpPr>
          <p:spPr>
            <a:xfrm>
              <a:off x="1096963" y="6624639"/>
              <a:ext cx="36513" cy="176213"/>
            </a:xfrm>
            <a:custGeom>
              <a:rect b="b" l="l" r="r" t="t"/>
              <a:pathLst>
                <a:path extrusionOk="0" h="40" w="9">
                  <a:moveTo>
                    <a:pt x="3" y="3"/>
                  </a:moveTo>
                  <a:cubicBezTo>
                    <a:pt x="0" y="14"/>
                    <a:pt x="0" y="24"/>
                    <a:pt x="0" y="35"/>
                  </a:cubicBezTo>
                  <a:cubicBezTo>
                    <a:pt x="0" y="40"/>
                    <a:pt x="8" y="40"/>
                    <a:pt x="8" y="35"/>
                  </a:cubicBezTo>
                  <a:cubicBezTo>
                    <a:pt x="8" y="25"/>
                    <a:pt x="8" y="15"/>
                    <a:pt x="9" y="4"/>
                  </a:cubicBezTo>
                  <a:cubicBezTo>
                    <a:pt x="9" y="1"/>
                    <a:pt x="4" y="0"/>
                    <a:pt x="3"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973" name="Google Shape;5973;p17"/>
            <p:cNvSpPr/>
            <p:nvPr/>
          </p:nvSpPr>
          <p:spPr>
            <a:xfrm>
              <a:off x="1133476" y="6611939"/>
              <a:ext cx="71438" cy="250825"/>
            </a:xfrm>
            <a:custGeom>
              <a:rect b="b" l="l" r="r" t="t"/>
              <a:pathLst>
                <a:path extrusionOk="0" h="57" w="17">
                  <a:moveTo>
                    <a:pt x="7" y="5"/>
                  </a:moveTo>
                  <a:cubicBezTo>
                    <a:pt x="6" y="7"/>
                    <a:pt x="5" y="10"/>
                    <a:pt x="4" y="12"/>
                  </a:cubicBezTo>
                  <a:cubicBezTo>
                    <a:pt x="4" y="11"/>
                    <a:pt x="4" y="11"/>
                    <a:pt x="4" y="11"/>
                  </a:cubicBezTo>
                  <a:cubicBezTo>
                    <a:pt x="4" y="9"/>
                    <a:pt x="1" y="10"/>
                    <a:pt x="1" y="11"/>
                  </a:cubicBezTo>
                  <a:cubicBezTo>
                    <a:pt x="2" y="14"/>
                    <a:pt x="2" y="17"/>
                    <a:pt x="2" y="19"/>
                  </a:cubicBezTo>
                  <a:cubicBezTo>
                    <a:pt x="0" y="31"/>
                    <a:pt x="1" y="43"/>
                    <a:pt x="6"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974" name="Google Shape;5974;p17"/>
            <p:cNvSpPr/>
            <p:nvPr/>
          </p:nvSpPr>
          <p:spPr>
            <a:xfrm>
              <a:off x="1054101" y="6575426"/>
              <a:ext cx="33338" cy="160338"/>
            </a:xfrm>
            <a:custGeom>
              <a:rect b="b" l="l" r="r" t="t"/>
              <a:pathLst>
                <a:path extrusionOk="0" h="36" w="8">
                  <a:moveTo>
                    <a:pt x="0" y="5"/>
                  </a:moveTo>
                  <a:cubicBezTo>
                    <a:pt x="0" y="14"/>
                    <a:pt x="0" y="23"/>
                    <a:pt x="0" y="32"/>
                  </a:cubicBezTo>
                  <a:cubicBezTo>
                    <a:pt x="0" y="36"/>
                    <a:pt x="7" y="36"/>
                    <a:pt x="7" y="32"/>
                  </a:cubicBezTo>
                  <a:cubicBezTo>
                    <a:pt x="7" y="23"/>
                    <a:pt x="8" y="14"/>
                    <a:pt x="8" y="5"/>
                  </a:cubicBezTo>
                  <a:cubicBezTo>
                    <a:pt x="8" y="0"/>
                    <a:pt x="0" y="0"/>
                    <a:pt x="0"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975" name="Google Shape;5975;p17"/>
            <p:cNvSpPr/>
            <p:nvPr/>
          </p:nvSpPr>
          <p:spPr>
            <a:xfrm>
              <a:off x="1192213" y="6611939"/>
              <a:ext cx="66675" cy="176213"/>
            </a:xfrm>
            <a:custGeom>
              <a:rect b="b" l="l" r="r" t="t"/>
              <a:pathLst>
                <a:path extrusionOk="0" h="40" w="16">
                  <a:moveTo>
                    <a:pt x="5" y="5"/>
                  </a:moveTo>
                  <a:cubicBezTo>
                    <a:pt x="1" y="15"/>
                    <a:pt x="0" y="26"/>
                    <a:pt x="4" y="37"/>
                  </a:cubicBezTo>
                  <a:cubicBezTo>
                    <a:pt x="5" y="40"/>
                    <a:pt x="10" y="40"/>
                    <a:pt x="10" y="36"/>
                  </a:cubicBezTo>
                  <a:cubicBezTo>
                    <a:pt x="10" y="27"/>
                    <a:pt x="9" y="18"/>
                    <a:pt x="13" y="10"/>
                  </a:cubicBezTo>
                  <a:cubicBezTo>
                    <a:pt x="16" y="4"/>
                    <a:pt x="8" y="0"/>
                    <a:pt x="5"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976" name="Google Shape;5976;p17"/>
            <p:cNvSpPr/>
            <p:nvPr/>
          </p:nvSpPr>
          <p:spPr>
            <a:xfrm>
              <a:off x="1292226" y="6686551"/>
              <a:ext cx="33338" cy="136525"/>
            </a:xfrm>
            <a:custGeom>
              <a:rect b="b" l="l" r="r" t="t"/>
              <a:pathLst>
                <a:path extrusionOk="0" h="31" w="8">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977" name="Google Shape;5977;p17"/>
            <p:cNvSpPr/>
            <p:nvPr/>
          </p:nvSpPr>
          <p:spPr>
            <a:xfrm>
              <a:off x="1433513" y="6562726"/>
              <a:ext cx="55563" cy="234950"/>
            </a:xfrm>
            <a:custGeom>
              <a:rect b="b" l="l" r="r" t="t"/>
              <a:pathLst>
                <a:path extrusionOk="0" h="53" w="13">
                  <a:moveTo>
                    <a:pt x="10" y="1"/>
                  </a:moveTo>
                  <a:cubicBezTo>
                    <a:pt x="7" y="8"/>
                    <a:pt x="5" y="14"/>
                    <a:pt x="4" y="21"/>
                  </a:cubicBezTo>
                  <a:cubicBezTo>
                    <a:pt x="2" y="21"/>
                    <a:pt x="0" y="22"/>
                    <a:pt x="0" y="24"/>
                  </a:cubicBezTo>
                  <a:cubicBezTo>
                    <a:pt x="0" y="31"/>
                    <a:pt x="1" y="38"/>
                    <a:pt x="4" y="44"/>
                  </a:cubicBezTo>
                  <a:cubicBezTo>
                    <a:pt x="4" y="45"/>
                    <a:pt x="4" y="45"/>
                    <a:pt x="4" y="45"/>
                  </a:cubicBezTo>
                  <a:cubicBezTo>
                    <a:pt x="4" y="46"/>
                    <a:pt x="4" y="46"/>
                    <a:pt x="5" y="46"/>
                  </a:cubicBezTo>
                  <a:cubicBezTo>
                    <a:pt x="5" y="48"/>
                    <a:pt x="6" y="49"/>
                    <a:pt x="7" y="50"/>
                  </a:cubicBezTo>
                  <a:cubicBezTo>
                    <a:pt x="9" y="53"/>
                    <a:pt x="13" y="51"/>
                    <a:pt x="12" y="48"/>
                  </a:cubicBezTo>
                  <a:cubicBezTo>
                    <a:pt x="10" y="43"/>
                    <a:pt x="9" y="38"/>
                    <a:pt x="8" y="33"/>
                  </a:cubicBezTo>
                  <a:cubicBezTo>
                    <a:pt x="8" y="22"/>
                    <a:pt x="9" y="12"/>
                    <a:pt x="13" y="2"/>
                  </a:cubicBezTo>
                  <a:cubicBezTo>
                    <a:pt x="13" y="1"/>
                    <a:pt x="11" y="0"/>
                    <a:pt x="10" y="1"/>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978" name="Google Shape;5978;p17"/>
            <p:cNvSpPr/>
            <p:nvPr/>
          </p:nvSpPr>
          <p:spPr>
            <a:xfrm>
              <a:off x="1500188" y="6557964"/>
              <a:ext cx="71438" cy="212725"/>
            </a:xfrm>
            <a:custGeom>
              <a:rect b="b" l="l" r="r" t="t"/>
              <a:pathLst>
                <a:path extrusionOk="0" h="48" w="17">
                  <a:moveTo>
                    <a:pt x="12" y="2"/>
                  </a:moveTo>
                  <a:cubicBezTo>
                    <a:pt x="4" y="14"/>
                    <a:pt x="0" y="29"/>
                    <a:pt x="1" y="44"/>
                  </a:cubicBezTo>
                  <a:cubicBezTo>
                    <a:pt x="1" y="48"/>
                    <a:pt x="6" y="48"/>
                    <a:pt x="7" y="44"/>
                  </a:cubicBezTo>
                  <a:cubicBezTo>
                    <a:pt x="7" y="30"/>
                    <a:pt x="8" y="16"/>
                    <a:pt x="15" y="4"/>
                  </a:cubicBezTo>
                  <a:cubicBezTo>
                    <a:pt x="17" y="2"/>
                    <a:pt x="14" y="0"/>
                    <a:pt x="12" y="2"/>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979" name="Google Shape;5979;p17"/>
            <p:cNvSpPr/>
            <p:nvPr/>
          </p:nvSpPr>
          <p:spPr>
            <a:xfrm>
              <a:off x="1584326" y="6597651"/>
              <a:ext cx="28575" cy="195263"/>
            </a:xfrm>
            <a:custGeom>
              <a:rect b="b" l="l" r="r" t="t"/>
              <a:pathLst>
                <a:path extrusionOk="0" h="44" w="7">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1" y="35"/>
                  </a:cubicBezTo>
                  <a:cubicBezTo>
                    <a:pt x="1" y="37"/>
                    <a:pt x="1" y="39"/>
                    <a:pt x="2" y="41"/>
                  </a:cubicBezTo>
                  <a:cubicBezTo>
                    <a:pt x="2" y="44"/>
                    <a:pt x="6" y="44"/>
                    <a:pt x="6" y="41"/>
                  </a:cubicBezTo>
                  <a:cubicBezTo>
                    <a:pt x="7" y="28"/>
                    <a:pt x="7" y="15"/>
                    <a:pt x="6" y="2"/>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980" name="Google Shape;5980;p17"/>
            <p:cNvSpPr/>
            <p:nvPr/>
          </p:nvSpPr>
          <p:spPr>
            <a:xfrm>
              <a:off x="1671638" y="6545264"/>
              <a:ext cx="79375" cy="211138"/>
            </a:xfrm>
            <a:custGeom>
              <a:rect b="b" l="l" r="r" t="t"/>
              <a:pathLst>
                <a:path extrusionOk="0" h="48" w="19">
                  <a:moveTo>
                    <a:pt x="18" y="44"/>
                  </a:moveTo>
                  <a:cubicBezTo>
                    <a:pt x="15" y="35"/>
                    <a:pt x="15" y="26"/>
                    <a:pt x="17" y="17"/>
                  </a:cubicBezTo>
                  <a:cubicBezTo>
                    <a:pt x="18" y="13"/>
                    <a:pt x="11" y="11"/>
                    <a:pt x="10" y="15"/>
                  </a:cubicBezTo>
                  <a:cubicBezTo>
                    <a:pt x="10" y="15"/>
                    <a:pt x="10" y="15"/>
                    <a:pt x="10" y="15"/>
                  </a:cubicBezTo>
                  <a:cubicBezTo>
                    <a:pt x="10" y="16"/>
                    <a:pt x="10" y="16"/>
                    <a:pt x="10" y="16"/>
                  </a:cubicBezTo>
                  <a:cubicBezTo>
                    <a:pt x="10" y="12"/>
                    <a:pt x="10" y="8"/>
                    <a:pt x="10" y="4"/>
                  </a:cubicBezTo>
                  <a:cubicBezTo>
                    <a:pt x="11" y="1"/>
                    <a:pt x="5" y="0"/>
                    <a:pt x="5" y="3"/>
                  </a:cubicBezTo>
                  <a:cubicBezTo>
                    <a:pt x="3" y="12"/>
                    <a:pt x="2" y="21"/>
                    <a:pt x="2" y="30"/>
                  </a:cubicBezTo>
                  <a:cubicBezTo>
                    <a:pt x="1" y="29"/>
                    <a:pt x="0" y="30"/>
                    <a:pt x="0" y="31"/>
                  </a:cubicBezTo>
                  <a:cubicBezTo>
                    <a:pt x="0" y="35"/>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981" name="Google Shape;5981;p17"/>
            <p:cNvSpPr/>
            <p:nvPr/>
          </p:nvSpPr>
          <p:spPr>
            <a:xfrm>
              <a:off x="1825626" y="6611939"/>
              <a:ext cx="25400" cy="144463"/>
            </a:xfrm>
            <a:custGeom>
              <a:rect b="b" l="l" r="r" t="t"/>
              <a:pathLst>
                <a:path extrusionOk="0" h="33" w="6">
                  <a:moveTo>
                    <a:pt x="6" y="3"/>
                  </a:moveTo>
                  <a:cubicBezTo>
                    <a:pt x="6" y="0"/>
                    <a:pt x="1" y="0"/>
                    <a:pt x="1" y="3"/>
                  </a:cubicBezTo>
                  <a:cubicBezTo>
                    <a:pt x="1" y="12"/>
                    <a:pt x="0" y="21"/>
                    <a:pt x="1" y="30"/>
                  </a:cubicBezTo>
                  <a:cubicBezTo>
                    <a:pt x="1" y="33"/>
                    <a:pt x="5" y="33"/>
                    <a:pt x="6" y="30"/>
                  </a:cubicBezTo>
                  <a:cubicBezTo>
                    <a:pt x="6" y="21"/>
                    <a:pt x="6" y="12"/>
                    <a:pt x="6"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982" name="Google Shape;5982;p17"/>
            <p:cNvSpPr/>
            <p:nvPr/>
          </p:nvSpPr>
          <p:spPr>
            <a:xfrm>
              <a:off x="1892301" y="6597651"/>
              <a:ext cx="58738" cy="177800"/>
            </a:xfrm>
            <a:custGeom>
              <a:rect b="b" l="l" r="r" t="t"/>
              <a:pathLst>
                <a:path extrusionOk="0" h="40" w="14">
                  <a:moveTo>
                    <a:pt x="7" y="6"/>
                  </a:moveTo>
                  <a:cubicBezTo>
                    <a:pt x="7" y="5"/>
                    <a:pt x="7" y="4"/>
                    <a:pt x="6" y="3"/>
                  </a:cubicBezTo>
                  <a:cubicBezTo>
                    <a:pt x="5" y="0"/>
                    <a:pt x="0" y="1"/>
                    <a:pt x="0" y="5"/>
                  </a:cubicBezTo>
                  <a:cubicBezTo>
                    <a:pt x="2" y="13"/>
                    <a:pt x="2" y="21"/>
                    <a:pt x="2" y="29"/>
                  </a:cubicBezTo>
                  <a:cubicBezTo>
                    <a:pt x="2" y="30"/>
                    <a:pt x="3" y="31"/>
                    <a:pt x="4" y="31"/>
                  </a:cubicBezTo>
                  <a:cubicBezTo>
                    <a:pt x="5" y="33"/>
                    <a:pt x="5" y="35"/>
                    <a:pt x="5" y="37"/>
                  </a:cubicBezTo>
                  <a:cubicBezTo>
                    <a:pt x="5" y="40"/>
                    <a:pt x="10" y="40"/>
                    <a:pt x="10" y="37"/>
                  </a:cubicBezTo>
                  <a:cubicBezTo>
                    <a:pt x="11" y="28"/>
                    <a:pt x="11" y="18"/>
                    <a:pt x="13" y="9"/>
                  </a:cubicBezTo>
                  <a:cubicBezTo>
                    <a:pt x="14" y="5"/>
                    <a:pt x="9" y="3"/>
                    <a:pt x="7" y="6"/>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983" name="Google Shape;5983;p17"/>
            <p:cNvSpPr/>
            <p:nvPr/>
          </p:nvSpPr>
          <p:spPr>
            <a:xfrm>
              <a:off x="1963738" y="6594476"/>
              <a:ext cx="61913" cy="228600"/>
            </a:xfrm>
            <a:custGeom>
              <a:rect b="b" l="l" r="r" t="t"/>
              <a:pathLst>
                <a:path extrusionOk="0" h="52" w="15">
                  <a:moveTo>
                    <a:pt x="7" y="4"/>
                  </a:moveTo>
                  <a:cubicBezTo>
                    <a:pt x="7" y="7"/>
                    <a:pt x="6" y="9"/>
                    <a:pt x="6" y="11"/>
                  </a:cubicBezTo>
                  <a:cubicBezTo>
                    <a:pt x="4" y="11"/>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3" y="35"/>
                    <a:pt x="13" y="20"/>
                    <a:pt x="15" y="5"/>
                  </a:cubicBezTo>
                  <a:cubicBezTo>
                    <a:pt x="15" y="1"/>
                    <a:pt x="8" y="0"/>
                    <a:pt x="7"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984" name="Google Shape;5984;p17"/>
            <p:cNvSpPr/>
            <p:nvPr/>
          </p:nvSpPr>
          <p:spPr>
            <a:xfrm>
              <a:off x="1776413" y="6611939"/>
              <a:ext cx="49213" cy="206375"/>
            </a:xfrm>
            <a:custGeom>
              <a:rect b="b" l="l" r="r" t="t"/>
              <a:pathLst>
                <a:path extrusionOk="0" h="47" w="12">
                  <a:moveTo>
                    <a:pt x="8" y="7"/>
                  </a:moveTo>
                  <a:cubicBezTo>
                    <a:pt x="7" y="6"/>
                    <a:pt x="7" y="4"/>
                    <a:pt x="7" y="3"/>
                  </a:cubicBezTo>
                  <a:cubicBezTo>
                    <a:pt x="6" y="0"/>
                    <a:pt x="3" y="1"/>
                    <a:pt x="3" y="4"/>
                  </a:cubicBezTo>
                  <a:cubicBezTo>
                    <a:pt x="3" y="5"/>
                    <a:pt x="4" y="7"/>
                    <a:pt x="4" y="8"/>
                  </a:cubicBezTo>
                  <a:cubicBezTo>
                    <a:pt x="4" y="8"/>
                    <a:pt x="3" y="9"/>
                    <a:pt x="3" y="10"/>
                  </a:cubicBezTo>
                  <a:cubicBezTo>
                    <a:pt x="1" y="21"/>
                    <a:pt x="0" y="32"/>
                    <a:pt x="3" y="43"/>
                  </a:cubicBezTo>
                  <a:cubicBezTo>
                    <a:pt x="5" y="47"/>
                    <a:pt x="11" y="46"/>
                    <a:pt x="11" y="42"/>
                  </a:cubicBezTo>
                  <a:cubicBezTo>
                    <a:pt x="11" y="38"/>
                    <a:pt x="10" y="33"/>
                    <a:pt x="10" y="29"/>
                  </a:cubicBezTo>
                  <a:cubicBezTo>
                    <a:pt x="10" y="28"/>
                    <a:pt x="11" y="28"/>
                    <a:pt x="11" y="28"/>
                  </a:cubicBezTo>
                  <a:cubicBezTo>
                    <a:pt x="11" y="26"/>
                    <a:pt x="10" y="23"/>
                    <a:pt x="10" y="21"/>
                  </a:cubicBezTo>
                  <a:cubicBezTo>
                    <a:pt x="10" y="18"/>
                    <a:pt x="11" y="15"/>
                    <a:pt x="11" y="13"/>
                  </a:cubicBezTo>
                  <a:cubicBezTo>
                    <a:pt x="12" y="10"/>
                    <a:pt x="10" y="8"/>
                    <a:pt x="8" y="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985" name="Google Shape;5985;p17"/>
            <p:cNvSpPr/>
            <p:nvPr/>
          </p:nvSpPr>
          <p:spPr>
            <a:xfrm>
              <a:off x="1379538" y="6624639"/>
              <a:ext cx="50800" cy="119063"/>
            </a:xfrm>
            <a:custGeom>
              <a:rect b="b" l="l" r="r" t="t"/>
              <a:pathLst>
                <a:path extrusionOk="0" h="27" w="12">
                  <a:moveTo>
                    <a:pt x="12" y="24"/>
                  </a:moveTo>
                  <a:cubicBezTo>
                    <a:pt x="8" y="17"/>
                    <a:pt x="6" y="10"/>
                    <a:pt x="4" y="2"/>
                  </a:cubicBezTo>
                  <a:cubicBezTo>
                    <a:pt x="3" y="0"/>
                    <a:pt x="0" y="0"/>
                    <a:pt x="0" y="3"/>
                  </a:cubicBezTo>
                  <a:cubicBezTo>
                    <a:pt x="2" y="11"/>
                    <a:pt x="5" y="18"/>
                    <a:pt x="9" y="26"/>
                  </a:cubicBezTo>
                  <a:cubicBezTo>
                    <a:pt x="10" y="27"/>
                    <a:pt x="12" y="26"/>
                    <a:pt x="12" y="2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986" name="Google Shape;5986;p17"/>
            <p:cNvSpPr/>
            <p:nvPr/>
          </p:nvSpPr>
          <p:spPr>
            <a:xfrm>
              <a:off x="1276351" y="6572251"/>
              <a:ext cx="74613" cy="193675"/>
            </a:xfrm>
            <a:custGeom>
              <a:rect b="b" l="l" r="r" t="t"/>
              <a:pathLst>
                <a:path extrusionOk="0" h="44" w="18">
                  <a:moveTo>
                    <a:pt x="16" y="37"/>
                  </a:moveTo>
                  <a:cubicBezTo>
                    <a:pt x="11" y="28"/>
                    <a:pt x="7" y="18"/>
                    <a:pt x="12" y="8"/>
                  </a:cubicBezTo>
                  <a:cubicBezTo>
                    <a:pt x="13" y="4"/>
                    <a:pt x="8" y="0"/>
                    <a:pt x="6" y="4"/>
                  </a:cubicBezTo>
                  <a:cubicBezTo>
                    <a:pt x="0" y="17"/>
                    <a:pt x="2" y="29"/>
                    <a:pt x="10" y="41"/>
                  </a:cubicBezTo>
                  <a:cubicBezTo>
                    <a:pt x="12" y="44"/>
                    <a:pt x="18" y="41"/>
                    <a:pt x="16" y="3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987" name="Google Shape;5987;p17"/>
            <p:cNvSpPr/>
            <p:nvPr/>
          </p:nvSpPr>
          <p:spPr>
            <a:xfrm>
              <a:off x="1543051" y="6629401"/>
              <a:ext cx="41275" cy="146050"/>
            </a:xfrm>
            <a:custGeom>
              <a:rect b="b" l="l" r="r" t="t"/>
              <a:pathLst>
                <a:path extrusionOk="0" h="33" w="10">
                  <a:moveTo>
                    <a:pt x="3" y="5"/>
                  </a:moveTo>
                  <a:cubicBezTo>
                    <a:pt x="0" y="12"/>
                    <a:pt x="0" y="21"/>
                    <a:pt x="3" y="29"/>
                  </a:cubicBezTo>
                  <a:cubicBezTo>
                    <a:pt x="4" y="33"/>
                    <a:pt x="9" y="31"/>
                    <a:pt x="9" y="27"/>
                  </a:cubicBezTo>
                  <a:cubicBezTo>
                    <a:pt x="8" y="20"/>
                    <a:pt x="7" y="13"/>
                    <a:pt x="9" y="6"/>
                  </a:cubicBezTo>
                  <a:cubicBezTo>
                    <a:pt x="10" y="2"/>
                    <a:pt x="4" y="0"/>
                    <a:pt x="3"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988" name="Google Shape;5988;p17"/>
            <p:cNvSpPr/>
            <p:nvPr/>
          </p:nvSpPr>
          <p:spPr>
            <a:xfrm>
              <a:off x="2058988" y="6567489"/>
              <a:ext cx="63500" cy="220663"/>
            </a:xfrm>
            <a:custGeom>
              <a:rect b="b" l="l" r="r" t="t"/>
              <a:pathLst>
                <a:path extrusionOk="0" h="50" w="15">
                  <a:moveTo>
                    <a:pt x="11" y="28"/>
                  </a:moveTo>
                  <a:cubicBezTo>
                    <a:pt x="12" y="20"/>
                    <a:pt x="12" y="13"/>
                    <a:pt x="14" y="6"/>
                  </a:cubicBezTo>
                  <a:cubicBezTo>
                    <a:pt x="15" y="2"/>
                    <a:pt x="8" y="0"/>
                    <a:pt x="7" y="4"/>
                  </a:cubicBezTo>
                  <a:cubicBezTo>
                    <a:pt x="6" y="8"/>
                    <a:pt x="5" y="11"/>
                    <a:pt x="5" y="15"/>
                  </a:cubicBezTo>
                  <a:cubicBezTo>
                    <a:pt x="4" y="15"/>
                    <a:pt x="4" y="16"/>
                    <a:pt x="4" y="17"/>
                  </a:cubicBezTo>
                  <a:cubicBezTo>
                    <a:pt x="1" y="27"/>
                    <a:pt x="0" y="36"/>
                    <a:pt x="5" y="46"/>
                  </a:cubicBezTo>
                  <a:cubicBezTo>
                    <a:pt x="7" y="50"/>
                    <a:pt x="13" y="46"/>
                    <a:pt x="11" y="42"/>
                  </a:cubicBezTo>
                  <a:cubicBezTo>
                    <a:pt x="10" y="38"/>
                    <a:pt x="9" y="34"/>
                    <a:pt x="9" y="30"/>
                  </a:cubicBezTo>
                  <a:cubicBezTo>
                    <a:pt x="10" y="30"/>
                    <a:pt x="11" y="29"/>
                    <a:pt x="11" y="28"/>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989" name="Google Shape;5989;p17"/>
            <p:cNvSpPr/>
            <p:nvPr/>
          </p:nvSpPr>
          <p:spPr>
            <a:xfrm>
              <a:off x="2146301" y="6624639"/>
              <a:ext cx="33338" cy="141288"/>
            </a:xfrm>
            <a:custGeom>
              <a:rect b="b" l="l" r="r" t="t"/>
              <a:pathLst>
                <a:path extrusionOk="0" h="32" w="8">
                  <a:moveTo>
                    <a:pt x="6" y="4"/>
                  </a:moveTo>
                  <a:cubicBezTo>
                    <a:pt x="5" y="0"/>
                    <a:pt x="0" y="2"/>
                    <a:pt x="1" y="5"/>
                  </a:cubicBezTo>
                  <a:cubicBezTo>
                    <a:pt x="3" y="13"/>
                    <a:pt x="3" y="21"/>
                    <a:pt x="3" y="29"/>
                  </a:cubicBezTo>
                  <a:cubicBezTo>
                    <a:pt x="4" y="32"/>
                    <a:pt x="8" y="32"/>
                    <a:pt x="8" y="29"/>
                  </a:cubicBezTo>
                  <a:cubicBezTo>
                    <a:pt x="8" y="20"/>
                    <a:pt x="8" y="12"/>
                    <a:pt x="6"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990" name="Google Shape;5990;p17"/>
            <p:cNvSpPr/>
            <p:nvPr/>
          </p:nvSpPr>
          <p:spPr>
            <a:xfrm>
              <a:off x="2171701" y="6607176"/>
              <a:ext cx="84138" cy="233363"/>
            </a:xfrm>
            <a:custGeom>
              <a:rect b="b" l="l" r="r" t="t"/>
              <a:pathLst>
                <a:path extrusionOk="0" h="53" w="20">
                  <a:moveTo>
                    <a:pt x="18" y="46"/>
                  </a:moveTo>
                  <a:cubicBezTo>
                    <a:pt x="14" y="36"/>
                    <a:pt x="14" y="25"/>
                    <a:pt x="13" y="14"/>
                  </a:cubicBezTo>
                  <a:cubicBezTo>
                    <a:pt x="13" y="13"/>
                    <a:pt x="12" y="13"/>
                    <a:pt x="12" y="13"/>
                  </a:cubicBezTo>
                  <a:cubicBezTo>
                    <a:pt x="12" y="10"/>
                    <a:pt x="12" y="12"/>
                    <a:pt x="12" y="4"/>
                  </a:cubicBezTo>
                  <a:cubicBezTo>
                    <a:pt x="12" y="0"/>
                    <a:pt x="8" y="0"/>
                    <a:pt x="8" y="4"/>
                  </a:cubicBezTo>
                  <a:cubicBezTo>
                    <a:pt x="8" y="12"/>
                    <a:pt x="8" y="10"/>
                    <a:pt x="8" y="12"/>
                  </a:cubicBezTo>
                  <a:cubicBezTo>
                    <a:pt x="8" y="13"/>
                    <a:pt x="7" y="13"/>
                    <a:pt x="7" y="14"/>
                  </a:cubicBezTo>
                  <a:cubicBezTo>
                    <a:pt x="7" y="16"/>
                    <a:pt x="7" y="19"/>
                    <a:pt x="6" y="22"/>
                  </a:cubicBezTo>
                  <a:cubicBezTo>
                    <a:pt x="6" y="21"/>
                    <a:pt x="5" y="22"/>
                    <a:pt x="5" y="22"/>
                  </a:cubicBezTo>
                  <a:cubicBezTo>
                    <a:pt x="3" y="28"/>
                    <a:pt x="2" y="33"/>
                    <a:pt x="1" y="39"/>
                  </a:cubicBezTo>
                  <a:cubicBezTo>
                    <a:pt x="0" y="40"/>
                    <a:pt x="2" y="40"/>
                    <a:pt x="3" y="39"/>
                  </a:cubicBezTo>
                  <a:cubicBezTo>
                    <a:pt x="4" y="35"/>
                    <a:pt x="5" y="30"/>
                    <a:pt x="6" y="25"/>
                  </a:cubicBezTo>
                  <a:cubicBezTo>
                    <a:pt x="6" y="33"/>
                    <a:pt x="7" y="41"/>
                    <a:pt x="10" y="48"/>
                  </a:cubicBezTo>
                  <a:cubicBezTo>
                    <a:pt x="12" y="53"/>
                    <a:pt x="20" y="51"/>
                    <a:pt x="18" y="46"/>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991" name="Google Shape;5991;p17"/>
            <p:cNvSpPr/>
            <p:nvPr/>
          </p:nvSpPr>
          <p:spPr>
            <a:xfrm>
              <a:off x="2276476" y="6726239"/>
              <a:ext cx="25400" cy="128588"/>
            </a:xfrm>
            <a:custGeom>
              <a:rect b="b" l="l" r="r" t="t"/>
              <a:pathLst>
                <a:path extrusionOk="0" h="29" w="6">
                  <a:moveTo>
                    <a:pt x="5" y="3"/>
                  </a:moveTo>
                  <a:cubicBezTo>
                    <a:pt x="5" y="0"/>
                    <a:pt x="1" y="0"/>
                    <a:pt x="1" y="3"/>
                  </a:cubicBezTo>
                  <a:cubicBezTo>
                    <a:pt x="1" y="10"/>
                    <a:pt x="0" y="21"/>
                    <a:pt x="0" y="25"/>
                  </a:cubicBezTo>
                  <a:cubicBezTo>
                    <a:pt x="0" y="29"/>
                    <a:pt x="6" y="29"/>
                    <a:pt x="6" y="25"/>
                  </a:cubicBezTo>
                  <a:cubicBezTo>
                    <a:pt x="6" y="21"/>
                    <a:pt x="6" y="11"/>
                    <a:pt x="5"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992" name="Google Shape;5992;p17"/>
            <p:cNvSpPr/>
            <p:nvPr/>
          </p:nvSpPr>
          <p:spPr>
            <a:xfrm>
              <a:off x="2305051" y="6624639"/>
              <a:ext cx="42863" cy="176213"/>
            </a:xfrm>
            <a:custGeom>
              <a:rect b="b" l="l" r="r" t="t"/>
              <a:pathLst>
                <a:path extrusionOk="0" h="40" w="10">
                  <a:moveTo>
                    <a:pt x="3" y="3"/>
                  </a:moveTo>
                  <a:cubicBezTo>
                    <a:pt x="0" y="14"/>
                    <a:pt x="0" y="24"/>
                    <a:pt x="0" y="35"/>
                  </a:cubicBezTo>
                  <a:cubicBezTo>
                    <a:pt x="0" y="40"/>
                    <a:pt x="8" y="40"/>
                    <a:pt x="8" y="35"/>
                  </a:cubicBezTo>
                  <a:cubicBezTo>
                    <a:pt x="9" y="25"/>
                    <a:pt x="9" y="15"/>
                    <a:pt x="10" y="4"/>
                  </a:cubicBezTo>
                  <a:cubicBezTo>
                    <a:pt x="10" y="1"/>
                    <a:pt x="4" y="0"/>
                    <a:pt x="3"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993" name="Google Shape;5993;p17"/>
            <p:cNvSpPr/>
            <p:nvPr/>
          </p:nvSpPr>
          <p:spPr>
            <a:xfrm>
              <a:off x="2347913" y="6611939"/>
              <a:ext cx="69850" cy="250825"/>
            </a:xfrm>
            <a:custGeom>
              <a:rect b="b" l="l" r="r" t="t"/>
              <a:pathLst>
                <a:path extrusionOk="0" h="57" w="17">
                  <a:moveTo>
                    <a:pt x="7" y="5"/>
                  </a:moveTo>
                  <a:cubicBezTo>
                    <a:pt x="6" y="7"/>
                    <a:pt x="5" y="10"/>
                    <a:pt x="4" y="12"/>
                  </a:cubicBezTo>
                  <a:cubicBezTo>
                    <a:pt x="4" y="11"/>
                    <a:pt x="4" y="11"/>
                    <a:pt x="4" y="11"/>
                  </a:cubicBezTo>
                  <a:cubicBezTo>
                    <a:pt x="4" y="9"/>
                    <a:pt x="1" y="10"/>
                    <a:pt x="1" y="11"/>
                  </a:cubicBezTo>
                  <a:cubicBezTo>
                    <a:pt x="1" y="14"/>
                    <a:pt x="2" y="17"/>
                    <a:pt x="2" y="19"/>
                  </a:cubicBezTo>
                  <a:cubicBezTo>
                    <a:pt x="0" y="31"/>
                    <a:pt x="1" y="43"/>
                    <a:pt x="6" y="54"/>
                  </a:cubicBezTo>
                  <a:cubicBezTo>
                    <a:pt x="7" y="57"/>
                    <a:pt x="12" y="55"/>
                    <a:pt x="12" y="52"/>
                  </a:cubicBezTo>
                  <a:cubicBezTo>
                    <a:pt x="11" y="38"/>
                    <a:pt x="9" y="23"/>
                    <a:pt x="15" y="10"/>
                  </a:cubicBezTo>
                  <a:cubicBezTo>
                    <a:pt x="17" y="4"/>
                    <a:pt x="9" y="0"/>
                    <a:pt x="7"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994" name="Google Shape;5994;p17"/>
            <p:cNvSpPr/>
            <p:nvPr/>
          </p:nvSpPr>
          <p:spPr>
            <a:xfrm>
              <a:off x="2263776" y="6575426"/>
              <a:ext cx="33338" cy="160338"/>
            </a:xfrm>
            <a:custGeom>
              <a:rect b="b" l="l" r="r" t="t"/>
              <a:pathLst>
                <a:path extrusionOk="0" h="36" w="8">
                  <a:moveTo>
                    <a:pt x="0" y="5"/>
                  </a:moveTo>
                  <a:cubicBezTo>
                    <a:pt x="0" y="14"/>
                    <a:pt x="0" y="23"/>
                    <a:pt x="0" y="32"/>
                  </a:cubicBezTo>
                  <a:cubicBezTo>
                    <a:pt x="1" y="36"/>
                    <a:pt x="8" y="36"/>
                    <a:pt x="8" y="32"/>
                  </a:cubicBezTo>
                  <a:cubicBezTo>
                    <a:pt x="8" y="23"/>
                    <a:pt x="8" y="14"/>
                    <a:pt x="8" y="5"/>
                  </a:cubicBezTo>
                  <a:cubicBezTo>
                    <a:pt x="8" y="0"/>
                    <a:pt x="0" y="0"/>
                    <a:pt x="0"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995" name="Google Shape;5995;p17"/>
            <p:cNvSpPr/>
            <p:nvPr/>
          </p:nvSpPr>
          <p:spPr>
            <a:xfrm>
              <a:off x="2405063" y="6611939"/>
              <a:ext cx="63500" cy="176213"/>
            </a:xfrm>
            <a:custGeom>
              <a:rect b="b" l="l" r="r" t="t"/>
              <a:pathLst>
                <a:path extrusionOk="0" h="40" w="15">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996" name="Google Shape;5996;p17"/>
            <p:cNvSpPr/>
            <p:nvPr/>
          </p:nvSpPr>
          <p:spPr>
            <a:xfrm>
              <a:off x="2501901" y="6686551"/>
              <a:ext cx="33338" cy="136525"/>
            </a:xfrm>
            <a:custGeom>
              <a:rect b="b" l="l" r="r" t="t"/>
              <a:pathLst>
                <a:path extrusionOk="0" h="31" w="8">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997" name="Google Shape;5997;p17"/>
            <p:cNvSpPr/>
            <p:nvPr/>
          </p:nvSpPr>
          <p:spPr>
            <a:xfrm>
              <a:off x="2643188" y="6562726"/>
              <a:ext cx="58738" cy="234950"/>
            </a:xfrm>
            <a:custGeom>
              <a:rect b="b" l="l" r="r" t="t"/>
              <a:pathLst>
                <a:path extrusionOk="0" h="53" w="14">
                  <a:moveTo>
                    <a:pt x="11" y="1"/>
                  </a:moveTo>
                  <a:cubicBezTo>
                    <a:pt x="8" y="8"/>
                    <a:pt x="6" y="14"/>
                    <a:pt x="5" y="21"/>
                  </a:cubicBezTo>
                  <a:cubicBezTo>
                    <a:pt x="3" y="21"/>
                    <a:pt x="0" y="22"/>
                    <a:pt x="0" y="24"/>
                  </a:cubicBezTo>
                  <a:cubicBezTo>
                    <a:pt x="0" y="31"/>
                    <a:pt x="2" y="38"/>
                    <a:pt x="4" y="44"/>
                  </a:cubicBezTo>
                  <a:cubicBezTo>
                    <a:pt x="4" y="45"/>
                    <a:pt x="4" y="45"/>
                    <a:pt x="4" y="45"/>
                  </a:cubicBezTo>
                  <a:cubicBezTo>
                    <a:pt x="4" y="46"/>
                    <a:pt x="5" y="46"/>
                    <a:pt x="5" y="46"/>
                  </a:cubicBezTo>
                  <a:cubicBezTo>
                    <a:pt x="6" y="48"/>
                    <a:pt x="7" y="49"/>
                    <a:pt x="8" y="50"/>
                  </a:cubicBezTo>
                  <a:cubicBezTo>
                    <a:pt x="9" y="53"/>
                    <a:pt x="14" y="51"/>
                    <a:pt x="13" y="48"/>
                  </a:cubicBezTo>
                  <a:cubicBezTo>
                    <a:pt x="11" y="43"/>
                    <a:pt x="9" y="38"/>
                    <a:pt x="8" y="33"/>
                  </a:cubicBezTo>
                  <a:cubicBezTo>
                    <a:pt x="9" y="22"/>
                    <a:pt x="10" y="12"/>
                    <a:pt x="13" y="2"/>
                  </a:cubicBezTo>
                  <a:cubicBezTo>
                    <a:pt x="14" y="1"/>
                    <a:pt x="12" y="0"/>
                    <a:pt x="11" y="1"/>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998" name="Google Shape;5998;p17"/>
            <p:cNvSpPr/>
            <p:nvPr/>
          </p:nvSpPr>
          <p:spPr>
            <a:xfrm>
              <a:off x="2714626" y="6557964"/>
              <a:ext cx="66675" cy="212725"/>
            </a:xfrm>
            <a:custGeom>
              <a:rect b="b" l="l" r="r" t="t"/>
              <a:pathLst>
                <a:path extrusionOk="0" h="48" w="16">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999" name="Google Shape;5999;p17"/>
            <p:cNvSpPr/>
            <p:nvPr/>
          </p:nvSpPr>
          <p:spPr>
            <a:xfrm>
              <a:off x="2794001" y="6597651"/>
              <a:ext cx="33338" cy="195263"/>
            </a:xfrm>
            <a:custGeom>
              <a:rect b="b" l="l" r="r" t="t"/>
              <a:pathLst>
                <a:path extrusionOk="0" h="44" w="8">
                  <a:moveTo>
                    <a:pt x="7" y="2"/>
                  </a:moveTo>
                  <a:cubicBezTo>
                    <a:pt x="7" y="0"/>
                    <a:pt x="3" y="0"/>
                    <a:pt x="3" y="2"/>
                  </a:cubicBezTo>
                  <a:cubicBezTo>
                    <a:pt x="2" y="6"/>
                    <a:pt x="2" y="10"/>
                    <a:pt x="2" y="14"/>
                  </a:cubicBezTo>
                  <a:cubicBezTo>
                    <a:pt x="1" y="15"/>
                    <a:pt x="0" y="15"/>
                    <a:pt x="0" y="16"/>
                  </a:cubicBezTo>
                  <a:cubicBezTo>
                    <a:pt x="0" y="22"/>
                    <a:pt x="0" y="27"/>
                    <a:pt x="1" y="33"/>
                  </a:cubicBezTo>
                  <a:cubicBezTo>
                    <a:pt x="1" y="34"/>
                    <a:pt x="1" y="35"/>
                    <a:pt x="2" y="35"/>
                  </a:cubicBezTo>
                  <a:cubicBezTo>
                    <a:pt x="2" y="37"/>
                    <a:pt x="2" y="39"/>
                    <a:pt x="2" y="41"/>
                  </a:cubicBezTo>
                  <a:cubicBezTo>
                    <a:pt x="2" y="44"/>
                    <a:pt x="7" y="44"/>
                    <a:pt x="7" y="41"/>
                  </a:cubicBezTo>
                  <a:cubicBezTo>
                    <a:pt x="8" y="28"/>
                    <a:pt x="7" y="15"/>
                    <a:pt x="7" y="2"/>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000" name="Google Shape;6000;p17"/>
            <p:cNvSpPr/>
            <p:nvPr/>
          </p:nvSpPr>
          <p:spPr>
            <a:xfrm>
              <a:off x="2884488" y="6545264"/>
              <a:ext cx="79375" cy="211138"/>
            </a:xfrm>
            <a:custGeom>
              <a:rect b="b" l="l" r="r" t="t"/>
              <a:pathLst>
                <a:path extrusionOk="0" h="48" w="19">
                  <a:moveTo>
                    <a:pt x="18" y="44"/>
                  </a:moveTo>
                  <a:cubicBezTo>
                    <a:pt x="15" y="35"/>
                    <a:pt x="15" y="26"/>
                    <a:pt x="16" y="17"/>
                  </a:cubicBezTo>
                  <a:cubicBezTo>
                    <a:pt x="17" y="13"/>
                    <a:pt x="11" y="11"/>
                    <a:pt x="10" y="15"/>
                  </a:cubicBezTo>
                  <a:cubicBezTo>
                    <a:pt x="10" y="15"/>
                    <a:pt x="10" y="15"/>
                    <a:pt x="10" y="15"/>
                  </a:cubicBezTo>
                  <a:cubicBezTo>
                    <a:pt x="9" y="16"/>
                    <a:pt x="9" y="16"/>
                    <a:pt x="9" y="16"/>
                  </a:cubicBezTo>
                  <a:cubicBezTo>
                    <a:pt x="9" y="12"/>
                    <a:pt x="10" y="8"/>
                    <a:pt x="10" y="4"/>
                  </a:cubicBezTo>
                  <a:cubicBezTo>
                    <a:pt x="10" y="1"/>
                    <a:pt x="5" y="0"/>
                    <a:pt x="4" y="3"/>
                  </a:cubicBezTo>
                  <a:cubicBezTo>
                    <a:pt x="3" y="12"/>
                    <a:pt x="2" y="21"/>
                    <a:pt x="1" y="30"/>
                  </a:cubicBezTo>
                  <a:cubicBezTo>
                    <a:pt x="1" y="29"/>
                    <a:pt x="0" y="30"/>
                    <a:pt x="0" y="31"/>
                  </a:cubicBezTo>
                  <a:cubicBezTo>
                    <a:pt x="0" y="35"/>
                    <a:pt x="0" y="39"/>
                    <a:pt x="0" y="43"/>
                  </a:cubicBezTo>
                  <a:cubicBezTo>
                    <a:pt x="0" y="44"/>
                    <a:pt x="1" y="44"/>
                    <a:pt x="2" y="43"/>
                  </a:cubicBezTo>
                  <a:cubicBezTo>
                    <a:pt x="2" y="47"/>
                    <a:pt x="8"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001" name="Google Shape;6001;p17"/>
            <p:cNvSpPr/>
            <p:nvPr/>
          </p:nvSpPr>
          <p:spPr>
            <a:xfrm>
              <a:off x="3038476" y="6611939"/>
              <a:ext cx="25400" cy="144463"/>
            </a:xfrm>
            <a:custGeom>
              <a:rect b="b" l="l" r="r" t="t"/>
              <a:pathLst>
                <a:path extrusionOk="0" h="33" w="6">
                  <a:moveTo>
                    <a:pt x="5" y="3"/>
                  </a:moveTo>
                  <a:cubicBezTo>
                    <a:pt x="5" y="0"/>
                    <a:pt x="0" y="0"/>
                    <a:pt x="0" y="3"/>
                  </a:cubicBezTo>
                  <a:cubicBezTo>
                    <a:pt x="0" y="12"/>
                    <a:pt x="0" y="21"/>
                    <a:pt x="0" y="30"/>
                  </a:cubicBezTo>
                  <a:cubicBezTo>
                    <a:pt x="0" y="33"/>
                    <a:pt x="5" y="33"/>
                    <a:pt x="5" y="30"/>
                  </a:cubicBezTo>
                  <a:cubicBezTo>
                    <a:pt x="6" y="21"/>
                    <a:pt x="5" y="12"/>
                    <a:pt x="5"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002" name="Google Shape;6002;p17"/>
            <p:cNvSpPr/>
            <p:nvPr/>
          </p:nvSpPr>
          <p:spPr>
            <a:xfrm>
              <a:off x="3101976" y="6597651"/>
              <a:ext cx="58738" cy="177800"/>
            </a:xfrm>
            <a:custGeom>
              <a:rect b="b" l="l" r="r" t="t"/>
              <a:pathLst>
                <a:path extrusionOk="0" h="40" w="14">
                  <a:moveTo>
                    <a:pt x="8" y="6"/>
                  </a:moveTo>
                  <a:cubicBezTo>
                    <a:pt x="7" y="5"/>
                    <a:pt x="7" y="4"/>
                    <a:pt x="7" y="3"/>
                  </a:cubicBezTo>
                  <a:cubicBezTo>
                    <a:pt x="6" y="0"/>
                    <a:pt x="0" y="1"/>
                    <a:pt x="1" y="5"/>
                  </a:cubicBezTo>
                  <a:cubicBezTo>
                    <a:pt x="3" y="13"/>
                    <a:pt x="3" y="21"/>
                    <a:pt x="3" y="29"/>
                  </a:cubicBezTo>
                  <a:cubicBezTo>
                    <a:pt x="3" y="30"/>
                    <a:pt x="4" y="31"/>
                    <a:pt x="5" y="31"/>
                  </a:cubicBezTo>
                  <a:cubicBezTo>
                    <a:pt x="5" y="33"/>
                    <a:pt x="5" y="35"/>
                    <a:pt x="6" y="37"/>
                  </a:cubicBezTo>
                  <a:cubicBezTo>
                    <a:pt x="6" y="40"/>
                    <a:pt x="10" y="40"/>
                    <a:pt x="11" y="37"/>
                  </a:cubicBezTo>
                  <a:cubicBezTo>
                    <a:pt x="12" y="28"/>
                    <a:pt x="12" y="18"/>
                    <a:pt x="14" y="9"/>
                  </a:cubicBezTo>
                  <a:cubicBezTo>
                    <a:pt x="14" y="5"/>
                    <a:pt x="10" y="3"/>
                    <a:pt x="8" y="6"/>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003" name="Google Shape;6003;p17"/>
            <p:cNvSpPr/>
            <p:nvPr/>
          </p:nvSpPr>
          <p:spPr>
            <a:xfrm>
              <a:off x="3176588" y="6594476"/>
              <a:ext cx="63500" cy="228600"/>
            </a:xfrm>
            <a:custGeom>
              <a:rect b="b" l="l" r="r" t="t"/>
              <a:pathLst>
                <a:path extrusionOk="0" h="52" w="15">
                  <a:moveTo>
                    <a:pt x="7" y="4"/>
                  </a:moveTo>
                  <a:cubicBezTo>
                    <a:pt x="6" y="7"/>
                    <a:pt x="6" y="9"/>
                    <a:pt x="6" y="11"/>
                  </a:cubicBezTo>
                  <a:cubicBezTo>
                    <a:pt x="4" y="11"/>
                    <a:pt x="2" y="11"/>
                    <a:pt x="2" y="13"/>
                  </a:cubicBezTo>
                  <a:cubicBezTo>
                    <a:pt x="2" y="16"/>
                    <a:pt x="3" y="20"/>
                    <a:pt x="1" y="23"/>
                  </a:cubicBezTo>
                  <a:cubicBezTo>
                    <a:pt x="0" y="24"/>
                    <a:pt x="2" y="26"/>
                    <a:pt x="3" y="25"/>
                  </a:cubicBezTo>
                  <a:cubicBezTo>
                    <a:pt x="2" y="33"/>
                    <a:pt x="2" y="41"/>
                    <a:pt x="4" y="49"/>
                  </a:cubicBezTo>
                  <a:cubicBezTo>
                    <a:pt x="4" y="52"/>
                    <a:pt x="9" y="52"/>
                    <a:pt x="9" y="49"/>
                  </a:cubicBezTo>
                  <a:cubicBezTo>
                    <a:pt x="12" y="35"/>
                    <a:pt x="13" y="20"/>
                    <a:pt x="14" y="5"/>
                  </a:cubicBezTo>
                  <a:cubicBezTo>
                    <a:pt x="15" y="1"/>
                    <a:pt x="7" y="0"/>
                    <a:pt x="7"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004" name="Google Shape;6004;p17"/>
            <p:cNvSpPr/>
            <p:nvPr/>
          </p:nvSpPr>
          <p:spPr>
            <a:xfrm>
              <a:off x="2984501" y="6611939"/>
              <a:ext cx="50800" cy="206375"/>
            </a:xfrm>
            <a:custGeom>
              <a:rect b="b" l="l" r="r" t="t"/>
              <a:pathLst>
                <a:path extrusionOk="0" h="47" w="12">
                  <a:moveTo>
                    <a:pt x="8" y="7"/>
                  </a:moveTo>
                  <a:cubicBezTo>
                    <a:pt x="8" y="6"/>
                    <a:pt x="8" y="4"/>
                    <a:pt x="7" y="3"/>
                  </a:cubicBezTo>
                  <a:cubicBezTo>
                    <a:pt x="7" y="0"/>
                    <a:pt x="3" y="1"/>
                    <a:pt x="4" y="4"/>
                  </a:cubicBezTo>
                  <a:cubicBezTo>
                    <a:pt x="4" y="5"/>
                    <a:pt x="4" y="7"/>
                    <a:pt x="5" y="8"/>
                  </a:cubicBezTo>
                  <a:cubicBezTo>
                    <a:pt x="4" y="8"/>
                    <a:pt x="4"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0" y="8"/>
                    <a:pt x="8" y="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005" name="Google Shape;6005;p17"/>
            <p:cNvSpPr/>
            <p:nvPr/>
          </p:nvSpPr>
          <p:spPr>
            <a:xfrm>
              <a:off x="2589213" y="6624639"/>
              <a:ext cx="53975" cy="119063"/>
            </a:xfrm>
            <a:custGeom>
              <a:rect b="b" l="l" r="r" t="t"/>
              <a:pathLst>
                <a:path extrusionOk="0" h="27" w="13">
                  <a:moveTo>
                    <a:pt x="12" y="24"/>
                  </a:moveTo>
                  <a:cubicBezTo>
                    <a:pt x="9" y="17"/>
                    <a:pt x="6" y="10"/>
                    <a:pt x="4" y="2"/>
                  </a:cubicBezTo>
                  <a:cubicBezTo>
                    <a:pt x="4" y="0"/>
                    <a:pt x="0" y="0"/>
                    <a:pt x="1" y="3"/>
                  </a:cubicBezTo>
                  <a:cubicBezTo>
                    <a:pt x="3" y="11"/>
                    <a:pt x="6" y="18"/>
                    <a:pt x="9" y="26"/>
                  </a:cubicBezTo>
                  <a:cubicBezTo>
                    <a:pt x="10" y="27"/>
                    <a:pt x="13" y="26"/>
                    <a:pt x="12" y="2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006" name="Google Shape;6006;p17"/>
            <p:cNvSpPr/>
            <p:nvPr/>
          </p:nvSpPr>
          <p:spPr>
            <a:xfrm>
              <a:off x="2484438" y="6572251"/>
              <a:ext cx="74613" cy="193675"/>
            </a:xfrm>
            <a:custGeom>
              <a:rect b="b" l="l" r="r" t="t"/>
              <a:pathLst>
                <a:path extrusionOk="0" h="44" w="18">
                  <a:moveTo>
                    <a:pt x="16" y="37"/>
                  </a:moveTo>
                  <a:cubicBezTo>
                    <a:pt x="11" y="28"/>
                    <a:pt x="8" y="18"/>
                    <a:pt x="12" y="8"/>
                  </a:cubicBezTo>
                  <a:cubicBezTo>
                    <a:pt x="14" y="4"/>
                    <a:pt x="8" y="0"/>
                    <a:pt x="6" y="4"/>
                  </a:cubicBezTo>
                  <a:cubicBezTo>
                    <a:pt x="0" y="17"/>
                    <a:pt x="3" y="29"/>
                    <a:pt x="10" y="41"/>
                  </a:cubicBezTo>
                  <a:cubicBezTo>
                    <a:pt x="13" y="44"/>
                    <a:pt x="18" y="41"/>
                    <a:pt x="16" y="3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007" name="Google Shape;6007;p17"/>
            <p:cNvSpPr/>
            <p:nvPr/>
          </p:nvSpPr>
          <p:spPr>
            <a:xfrm>
              <a:off x="2755901" y="6629401"/>
              <a:ext cx="41275" cy="146050"/>
            </a:xfrm>
            <a:custGeom>
              <a:rect b="b" l="l" r="r" t="t"/>
              <a:pathLst>
                <a:path extrusionOk="0" h="33" w="10">
                  <a:moveTo>
                    <a:pt x="2" y="5"/>
                  </a:moveTo>
                  <a:cubicBezTo>
                    <a:pt x="0" y="12"/>
                    <a:pt x="0" y="21"/>
                    <a:pt x="2" y="29"/>
                  </a:cubicBezTo>
                  <a:cubicBezTo>
                    <a:pt x="4" y="33"/>
                    <a:pt x="9" y="31"/>
                    <a:pt x="9" y="27"/>
                  </a:cubicBezTo>
                  <a:cubicBezTo>
                    <a:pt x="7" y="20"/>
                    <a:pt x="7" y="13"/>
                    <a:pt x="9" y="6"/>
                  </a:cubicBezTo>
                  <a:cubicBezTo>
                    <a:pt x="10" y="2"/>
                    <a:pt x="4" y="0"/>
                    <a:pt x="2"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008" name="Google Shape;6008;p17"/>
            <p:cNvSpPr/>
            <p:nvPr/>
          </p:nvSpPr>
          <p:spPr>
            <a:xfrm>
              <a:off x="3273426" y="6567489"/>
              <a:ext cx="61913" cy="220663"/>
            </a:xfrm>
            <a:custGeom>
              <a:rect b="b" l="l" r="r" t="t"/>
              <a:pathLst>
                <a:path extrusionOk="0" h="50" w="15">
                  <a:moveTo>
                    <a:pt x="11" y="28"/>
                  </a:moveTo>
                  <a:cubicBezTo>
                    <a:pt x="11" y="20"/>
                    <a:pt x="11" y="13"/>
                    <a:pt x="13" y="6"/>
                  </a:cubicBezTo>
                  <a:cubicBezTo>
                    <a:pt x="15" y="2"/>
                    <a:pt x="8" y="0"/>
                    <a:pt x="6" y="4"/>
                  </a:cubicBezTo>
                  <a:cubicBezTo>
                    <a:pt x="5" y="8"/>
                    <a:pt x="5" y="11"/>
                    <a:pt x="5" y="15"/>
                  </a:cubicBezTo>
                  <a:cubicBezTo>
                    <a:pt x="4" y="15"/>
                    <a:pt x="4" y="16"/>
                    <a:pt x="3" y="17"/>
                  </a:cubicBezTo>
                  <a:cubicBezTo>
                    <a:pt x="0" y="27"/>
                    <a:pt x="0" y="36"/>
                    <a:pt x="5" y="46"/>
                  </a:cubicBezTo>
                  <a:cubicBezTo>
                    <a:pt x="7" y="50"/>
                    <a:pt x="13" y="46"/>
                    <a:pt x="11" y="42"/>
                  </a:cubicBezTo>
                  <a:cubicBezTo>
                    <a:pt x="9" y="38"/>
                    <a:pt x="9" y="34"/>
                    <a:pt x="8" y="30"/>
                  </a:cubicBezTo>
                  <a:cubicBezTo>
                    <a:pt x="10" y="30"/>
                    <a:pt x="11" y="29"/>
                    <a:pt x="11" y="28"/>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009" name="Google Shape;6009;p17"/>
            <p:cNvSpPr/>
            <p:nvPr/>
          </p:nvSpPr>
          <p:spPr>
            <a:xfrm>
              <a:off x="3360738" y="6624639"/>
              <a:ext cx="33338" cy="141288"/>
            </a:xfrm>
            <a:custGeom>
              <a:rect b="b" l="l" r="r" t="t"/>
              <a:pathLst>
                <a:path extrusionOk="0" h="32" w="8">
                  <a:moveTo>
                    <a:pt x="6" y="4"/>
                  </a:moveTo>
                  <a:cubicBezTo>
                    <a:pt x="5" y="0"/>
                    <a:pt x="0" y="2"/>
                    <a:pt x="1" y="5"/>
                  </a:cubicBezTo>
                  <a:cubicBezTo>
                    <a:pt x="3" y="13"/>
                    <a:pt x="3" y="21"/>
                    <a:pt x="3" y="29"/>
                  </a:cubicBezTo>
                  <a:cubicBezTo>
                    <a:pt x="3" y="32"/>
                    <a:pt x="7" y="32"/>
                    <a:pt x="7" y="29"/>
                  </a:cubicBezTo>
                  <a:cubicBezTo>
                    <a:pt x="8" y="20"/>
                    <a:pt x="8" y="12"/>
                    <a:pt x="6"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010" name="Google Shape;6010;p17"/>
            <p:cNvSpPr/>
            <p:nvPr/>
          </p:nvSpPr>
          <p:spPr>
            <a:xfrm>
              <a:off x="3384551" y="6607176"/>
              <a:ext cx="79375" cy="233363"/>
            </a:xfrm>
            <a:custGeom>
              <a:rect b="b" l="l" r="r" t="t"/>
              <a:pathLst>
                <a:path extrusionOk="0" h="53" w="19">
                  <a:moveTo>
                    <a:pt x="17" y="46"/>
                  </a:moveTo>
                  <a:cubicBezTo>
                    <a:pt x="14" y="36"/>
                    <a:pt x="14" y="25"/>
                    <a:pt x="12" y="14"/>
                  </a:cubicBezTo>
                  <a:cubicBezTo>
                    <a:pt x="12" y="13"/>
                    <a:pt x="12" y="13"/>
                    <a:pt x="12" y="13"/>
                  </a:cubicBezTo>
                  <a:cubicBezTo>
                    <a:pt x="12" y="10"/>
                    <a:pt x="12" y="12"/>
                    <a:pt x="12" y="4"/>
                  </a:cubicBezTo>
                  <a:cubicBezTo>
                    <a:pt x="12" y="0"/>
                    <a:pt x="7" y="0"/>
                    <a:pt x="7" y="4"/>
                  </a:cubicBezTo>
                  <a:cubicBezTo>
                    <a:pt x="7" y="12"/>
                    <a:pt x="7" y="10"/>
                    <a:pt x="8" y="12"/>
                  </a:cubicBezTo>
                  <a:cubicBezTo>
                    <a:pt x="7" y="13"/>
                    <a:pt x="7" y="13"/>
                    <a:pt x="7" y="14"/>
                  </a:cubicBezTo>
                  <a:cubicBezTo>
                    <a:pt x="6" y="16"/>
                    <a:pt x="6" y="19"/>
                    <a:pt x="6" y="22"/>
                  </a:cubicBezTo>
                  <a:cubicBezTo>
                    <a:pt x="5" y="21"/>
                    <a:pt x="5" y="22"/>
                    <a:pt x="4" y="22"/>
                  </a:cubicBezTo>
                  <a:cubicBezTo>
                    <a:pt x="3" y="28"/>
                    <a:pt x="2" y="33"/>
                    <a:pt x="0" y="39"/>
                  </a:cubicBezTo>
                  <a:cubicBezTo>
                    <a:pt x="0" y="40"/>
                    <a:pt x="2" y="40"/>
                    <a:pt x="2" y="39"/>
                  </a:cubicBezTo>
                  <a:cubicBezTo>
                    <a:pt x="4" y="35"/>
                    <a:pt x="5" y="30"/>
                    <a:pt x="6" y="25"/>
                  </a:cubicBezTo>
                  <a:cubicBezTo>
                    <a:pt x="6" y="33"/>
                    <a:pt x="7" y="41"/>
                    <a:pt x="10" y="48"/>
                  </a:cubicBezTo>
                  <a:cubicBezTo>
                    <a:pt x="12" y="53"/>
                    <a:pt x="19" y="51"/>
                    <a:pt x="17" y="46"/>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011" name="Google Shape;6011;p17"/>
            <p:cNvSpPr/>
            <p:nvPr/>
          </p:nvSpPr>
          <p:spPr>
            <a:xfrm>
              <a:off x="3489326" y="6726239"/>
              <a:ext cx="25400" cy="128588"/>
            </a:xfrm>
            <a:custGeom>
              <a:rect b="b" l="l" r="r" t="t"/>
              <a:pathLst>
                <a:path extrusionOk="0" h="29" w="6">
                  <a:moveTo>
                    <a:pt x="5" y="3"/>
                  </a:moveTo>
                  <a:cubicBezTo>
                    <a:pt x="5" y="0"/>
                    <a:pt x="1" y="0"/>
                    <a:pt x="1" y="3"/>
                  </a:cubicBezTo>
                  <a:cubicBezTo>
                    <a:pt x="0" y="10"/>
                    <a:pt x="0" y="21"/>
                    <a:pt x="0" y="25"/>
                  </a:cubicBezTo>
                  <a:cubicBezTo>
                    <a:pt x="0" y="29"/>
                    <a:pt x="6" y="29"/>
                    <a:pt x="6" y="25"/>
                  </a:cubicBezTo>
                  <a:cubicBezTo>
                    <a:pt x="6" y="21"/>
                    <a:pt x="5" y="11"/>
                    <a:pt x="5"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012" name="Google Shape;6012;p17"/>
            <p:cNvSpPr/>
            <p:nvPr/>
          </p:nvSpPr>
          <p:spPr>
            <a:xfrm>
              <a:off x="3517900" y="6624638"/>
              <a:ext cx="42863" cy="176213"/>
            </a:xfrm>
            <a:custGeom>
              <a:rect b="b" l="l" r="r" t="t"/>
              <a:pathLst>
                <a:path extrusionOk="0" h="40" w="10">
                  <a:moveTo>
                    <a:pt x="3" y="3"/>
                  </a:moveTo>
                  <a:cubicBezTo>
                    <a:pt x="0" y="14"/>
                    <a:pt x="0" y="24"/>
                    <a:pt x="0" y="35"/>
                  </a:cubicBezTo>
                  <a:cubicBezTo>
                    <a:pt x="0" y="40"/>
                    <a:pt x="8" y="40"/>
                    <a:pt x="8" y="35"/>
                  </a:cubicBezTo>
                  <a:cubicBezTo>
                    <a:pt x="8" y="25"/>
                    <a:pt x="8" y="15"/>
                    <a:pt x="9" y="4"/>
                  </a:cubicBezTo>
                  <a:cubicBezTo>
                    <a:pt x="10" y="1"/>
                    <a:pt x="4" y="0"/>
                    <a:pt x="3"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013" name="Google Shape;6013;p17"/>
            <p:cNvSpPr/>
            <p:nvPr/>
          </p:nvSpPr>
          <p:spPr>
            <a:xfrm>
              <a:off x="3556000" y="6611938"/>
              <a:ext cx="71438" cy="250825"/>
            </a:xfrm>
            <a:custGeom>
              <a:rect b="b" l="l" r="r" t="t"/>
              <a:pathLst>
                <a:path extrusionOk="0" h="57" w="17">
                  <a:moveTo>
                    <a:pt x="7" y="5"/>
                  </a:moveTo>
                  <a:cubicBezTo>
                    <a:pt x="6" y="7"/>
                    <a:pt x="6" y="10"/>
                    <a:pt x="5" y="12"/>
                  </a:cubicBezTo>
                  <a:cubicBezTo>
                    <a:pt x="5" y="11"/>
                    <a:pt x="5" y="11"/>
                    <a:pt x="5" y="11"/>
                  </a:cubicBezTo>
                  <a:cubicBezTo>
                    <a:pt x="4" y="9"/>
                    <a:pt x="1" y="10"/>
                    <a:pt x="2" y="11"/>
                  </a:cubicBezTo>
                  <a:cubicBezTo>
                    <a:pt x="2" y="14"/>
                    <a:pt x="2" y="17"/>
                    <a:pt x="3" y="19"/>
                  </a:cubicBezTo>
                  <a:cubicBezTo>
                    <a:pt x="0" y="31"/>
                    <a:pt x="1" y="43"/>
                    <a:pt x="7" y="54"/>
                  </a:cubicBezTo>
                  <a:cubicBezTo>
                    <a:pt x="8" y="57"/>
                    <a:pt x="13" y="55"/>
                    <a:pt x="12" y="52"/>
                  </a:cubicBezTo>
                  <a:cubicBezTo>
                    <a:pt x="12" y="38"/>
                    <a:pt x="9" y="23"/>
                    <a:pt x="15" y="10"/>
                  </a:cubicBezTo>
                  <a:cubicBezTo>
                    <a:pt x="17" y="4"/>
                    <a:pt x="10" y="0"/>
                    <a:pt x="7"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014" name="Google Shape;6014;p17"/>
            <p:cNvSpPr/>
            <p:nvPr/>
          </p:nvSpPr>
          <p:spPr>
            <a:xfrm>
              <a:off x="3476625" y="6575426"/>
              <a:ext cx="33338" cy="160338"/>
            </a:xfrm>
            <a:custGeom>
              <a:rect b="b" l="l" r="r" t="t"/>
              <a:pathLst>
                <a:path extrusionOk="0" h="36" w="8">
                  <a:moveTo>
                    <a:pt x="0" y="5"/>
                  </a:moveTo>
                  <a:cubicBezTo>
                    <a:pt x="0" y="14"/>
                    <a:pt x="0" y="23"/>
                    <a:pt x="0" y="32"/>
                  </a:cubicBezTo>
                  <a:cubicBezTo>
                    <a:pt x="0" y="36"/>
                    <a:pt x="7" y="36"/>
                    <a:pt x="8" y="32"/>
                  </a:cubicBezTo>
                  <a:cubicBezTo>
                    <a:pt x="8" y="23"/>
                    <a:pt x="8" y="14"/>
                    <a:pt x="8" y="5"/>
                  </a:cubicBezTo>
                  <a:cubicBezTo>
                    <a:pt x="8" y="0"/>
                    <a:pt x="0" y="0"/>
                    <a:pt x="0"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015" name="Google Shape;6015;p17"/>
            <p:cNvSpPr/>
            <p:nvPr/>
          </p:nvSpPr>
          <p:spPr>
            <a:xfrm>
              <a:off x="3617913" y="6611938"/>
              <a:ext cx="63500" cy="176213"/>
            </a:xfrm>
            <a:custGeom>
              <a:rect b="b" l="l" r="r" t="t"/>
              <a:pathLst>
                <a:path extrusionOk="0" h="40" w="15">
                  <a:moveTo>
                    <a:pt x="5" y="5"/>
                  </a:moveTo>
                  <a:cubicBezTo>
                    <a:pt x="0" y="15"/>
                    <a:pt x="0" y="26"/>
                    <a:pt x="4" y="37"/>
                  </a:cubicBezTo>
                  <a:cubicBezTo>
                    <a:pt x="5" y="40"/>
                    <a:pt x="10" y="40"/>
                    <a:pt x="10" y="36"/>
                  </a:cubicBezTo>
                  <a:cubicBezTo>
                    <a:pt x="9" y="27"/>
                    <a:pt x="9" y="18"/>
                    <a:pt x="13" y="10"/>
                  </a:cubicBezTo>
                  <a:cubicBezTo>
                    <a:pt x="15" y="4"/>
                    <a:pt x="7" y="0"/>
                    <a:pt x="5"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016" name="Google Shape;6016;p17"/>
            <p:cNvSpPr/>
            <p:nvPr/>
          </p:nvSpPr>
          <p:spPr>
            <a:xfrm>
              <a:off x="3714750" y="6686551"/>
              <a:ext cx="33338" cy="136525"/>
            </a:xfrm>
            <a:custGeom>
              <a:rect b="b" l="l" r="r" t="t"/>
              <a:pathLst>
                <a:path extrusionOk="0" h="31" w="8">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017" name="Google Shape;6017;p17"/>
            <p:cNvSpPr/>
            <p:nvPr/>
          </p:nvSpPr>
          <p:spPr>
            <a:xfrm>
              <a:off x="3856038" y="6562726"/>
              <a:ext cx="58738" cy="234950"/>
            </a:xfrm>
            <a:custGeom>
              <a:rect b="b" l="l" r="r" t="t"/>
              <a:pathLst>
                <a:path extrusionOk="0" h="53" w="14">
                  <a:moveTo>
                    <a:pt x="10" y="1"/>
                  </a:moveTo>
                  <a:cubicBezTo>
                    <a:pt x="8" y="8"/>
                    <a:pt x="6" y="14"/>
                    <a:pt x="5" y="21"/>
                  </a:cubicBezTo>
                  <a:cubicBezTo>
                    <a:pt x="3" y="21"/>
                    <a:pt x="0" y="22"/>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1" y="43"/>
                    <a:pt x="9" y="38"/>
                    <a:pt x="8" y="33"/>
                  </a:cubicBezTo>
                  <a:cubicBezTo>
                    <a:pt x="9" y="22"/>
                    <a:pt x="10" y="12"/>
                    <a:pt x="13" y="2"/>
                  </a:cubicBezTo>
                  <a:cubicBezTo>
                    <a:pt x="14" y="1"/>
                    <a:pt x="11" y="0"/>
                    <a:pt x="10" y="1"/>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018" name="Google Shape;6018;p17"/>
            <p:cNvSpPr/>
            <p:nvPr/>
          </p:nvSpPr>
          <p:spPr>
            <a:xfrm>
              <a:off x="3922713" y="6557963"/>
              <a:ext cx="71438" cy="212725"/>
            </a:xfrm>
            <a:custGeom>
              <a:rect b="b" l="l" r="r" t="t"/>
              <a:pathLst>
                <a:path extrusionOk="0" h="48" w="17">
                  <a:moveTo>
                    <a:pt x="12" y="2"/>
                  </a:moveTo>
                  <a:cubicBezTo>
                    <a:pt x="4" y="14"/>
                    <a:pt x="0" y="29"/>
                    <a:pt x="1" y="44"/>
                  </a:cubicBezTo>
                  <a:cubicBezTo>
                    <a:pt x="1" y="48"/>
                    <a:pt x="7" y="48"/>
                    <a:pt x="7" y="44"/>
                  </a:cubicBezTo>
                  <a:cubicBezTo>
                    <a:pt x="8" y="30"/>
                    <a:pt x="9" y="16"/>
                    <a:pt x="16" y="4"/>
                  </a:cubicBezTo>
                  <a:cubicBezTo>
                    <a:pt x="17" y="2"/>
                    <a:pt x="14" y="0"/>
                    <a:pt x="12" y="2"/>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019" name="Google Shape;6019;p17"/>
            <p:cNvSpPr/>
            <p:nvPr/>
          </p:nvSpPr>
          <p:spPr>
            <a:xfrm>
              <a:off x="4006850" y="6597651"/>
              <a:ext cx="33338" cy="195263"/>
            </a:xfrm>
            <a:custGeom>
              <a:rect b="b" l="l" r="r" t="t"/>
              <a:pathLst>
                <a:path extrusionOk="0" h="44" w="8">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6" y="44"/>
                    <a:pt x="7" y="41"/>
                  </a:cubicBezTo>
                  <a:cubicBezTo>
                    <a:pt x="8" y="28"/>
                    <a:pt x="7" y="15"/>
                    <a:pt x="6" y="2"/>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020" name="Google Shape;6020;p17"/>
            <p:cNvSpPr/>
            <p:nvPr/>
          </p:nvSpPr>
          <p:spPr>
            <a:xfrm>
              <a:off x="4098925" y="6545263"/>
              <a:ext cx="74613" cy="211138"/>
            </a:xfrm>
            <a:custGeom>
              <a:rect b="b" l="l" r="r" t="t"/>
              <a:pathLst>
                <a:path extrusionOk="0" h="48" w="18">
                  <a:moveTo>
                    <a:pt x="17" y="44"/>
                  </a:moveTo>
                  <a:cubicBezTo>
                    <a:pt x="14" y="35"/>
                    <a:pt x="14"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1" y="21"/>
                    <a:pt x="1" y="30"/>
                  </a:cubicBezTo>
                  <a:cubicBezTo>
                    <a:pt x="0" y="29"/>
                    <a:pt x="0" y="30"/>
                    <a:pt x="0" y="31"/>
                  </a:cubicBezTo>
                  <a:cubicBezTo>
                    <a:pt x="0" y="35"/>
                    <a:pt x="0" y="39"/>
                    <a:pt x="0" y="43"/>
                  </a:cubicBezTo>
                  <a:cubicBezTo>
                    <a:pt x="0" y="44"/>
                    <a:pt x="1" y="44"/>
                    <a:pt x="1"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7" y="4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021" name="Google Shape;6021;p17"/>
            <p:cNvSpPr/>
            <p:nvPr/>
          </p:nvSpPr>
          <p:spPr>
            <a:xfrm>
              <a:off x="4252913" y="6611938"/>
              <a:ext cx="20638" cy="144463"/>
            </a:xfrm>
            <a:custGeom>
              <a:rect b="b" l="l" r="r" t="t"/>
              <a:pathLst>
                <a:path extrusionOk="0" h="33" w="5">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022" name="Google Shape;6022;p17"/>
            <p:cNvSpPr/>
            <p:nvPr/>
          </p:nvSpPr>
          <p:spPr>
            <a:xfrm>
              <a:off x="4314825" y="6597651"/>
              <a:ext cx="58738" cy="177800"/>
            </a:xfrm>
            <a:custGeom>
              <a:rect b="b" l="l" r="r" t="t"/>
              <a:pathLst>
                <a:path extrusionOk="0" h="40" w="14">
                  <a:moveTo>
                    <a:pt x="7" y="6"/>
                  </a:moveTo>
                  <a:cubicBezTo>
                    <a:pt x="7" y="5"/>
                    <a:pt x="7" y="4"/>
                    <a:pt x="7" y="3"/>
                  </a:cubicBezTo>
                  <a:cubicBezTo>
                    <a:pt x="6" y="0"/>
                    <a:pt x="0" y="1"/>
                    <a:pt x="1" y="5"/>
                  </a:cubicBezTo>
                  <a:cubicBezTo>
                    <a:pt x="2" y="13"/>
                    <a:pt x="2" y="21"/>
                    <a:pt x="3" y="29"/>
                  </a:cubicBezTo>
                  <a:cubicBezTo>
                    <a:pt x="3" y="30"/>
                    <a:pt x="4" y="31"/>
                    <a:pt x="5" y="31"/>
                  </a:cubicBezTo>
                  <a:cubicBezTo>
                    <a:pt x="5" y="33"/>
                    <a:pt x="5" y="35"/>
                    <a:pt x="5" y="37"/>
                  </a:cubicBezTo>
                  <a:cubicBezTo>
                    <a:pt x="6" y="40"/>
                    <a:pt x="10" y="40"/>
                    <a:pt x="10" y="37"/>
                  </a:cubicBezTo>
                  <a:cubicBezTo>
                    <a:pt x="12" y="28"/>
                    <a:pt x="11" y="18"/>
                    <a:pt x="13" y="9"/>
                  </a:cubicBezTo>
                  <a:cubicBezTo>
                    <a:pt x="14" y="5"/>
                    <a:pt x="9" y="3"/>
                    <a:pt x="7" y="6"/>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023" name="Google Shape;6023;p17"/>
            <p:cNvSpPr/>
            <p:nvPr/>
          </p:nvSpPr>
          <p:spPr>
            <a:xfrm>
              <a:off x="4386263" y="6594476"/>
              <a:ext cx="66675" cy="228600"/>
            </a:xfrm>
            <a:custGeom>
              <a:rect b="b" l="l" r="r" t="t"/>
              <a:pathLst>
                <a:path extrusionOk="0" h="52" w="16">
                  <a:moveTo>
                    <a:pt x="7" y="4"/>
                  </a:moveTo>
                  <a:cubicBezTo>
                    <a:pt x="7" y="7"/>
                    <a:pt x="7" y="9"/>
                    <a:pt x="6" y="11"/>
                  </a:cubicBezTo>
                  <a:cubicBezTo>
                    <a:pt x="5" y="11"/>
                    <a:pt x="3" y="11"/>
                    <a:pt x="3" y="13"/>
                  </a:cubicBezTo>
                  <a:cubicBezTo>
                    <a:pt x="3" y="16"/>
                    <a:pt x="3" y="20"/>
                    <a:pt x="1" y="23"/>
                  </a:cubicBezTo>
                  <a:cubicBezTo>
                    <a:pt x="0" y="24"/>
                    <a:pt x="3" y="26"/>
                    <a:pt x="4" y="25"/>
                  </a:cubicBezTo>
                  <a:cubicBezTo>
                    <a:pt x="3" y="33"/>
                    <a:pt x="3" y="41"/>
                    <a:pt x="4" y="49"/>
                  </a:cubicBezTo>
                  <a:cubicBezTo>
                    <a:pt x="5" y="52"/>
                    <a:pt x="9" y="52"/>
                    <a:pt x="10" y="49"/>
                  </a:cubicBezTo>
                  <a:cubicBezTo>
                    <a:pt x="13" y="35"/>
                    <a:pt x="13" y="20"/>
                    <a:pt x="15" y="5"/>
                  </a:cubicBezTo>
                  <a:cubicBezTo>
                    <a:pt x="16" y="1"/>
                    <a:pt x="8" y="0"/>
                    <a:pt x="7"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024" name="Google Shape;6024;p17"/>
            <p:cNvSpPr/>
            <p:nvPr/>
          </p:nvSpPr>
          <p:spPr>
            <a:xfrm>
              <a:off x="4198938" y="6611938"/>
              <a:ext cx="49213" cy="206375"/>
            </a:xfrm>
            <a:custGeom>
              <a:rect b="b" l="l" r="r" t="t"/>
              <a:pathLst>
                <a:path extrusionOk="0" h="47" w="12">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1" y="33"/>
                    <a:pt x="10" y="29"/>
                  </a:cubicBezTo>
                  <a:cubicBezTo>
                    <a:pt x="11" y="28"/>
                    <a:pt x="11" y="28"/>
                    <a:pt x="11" y="28"/>
                  </a:cubicBezTo>
                  <a:cubicBezTo>
                    <a:pt x="11" y="26"/>
                    <a:pt x="11" y="23"/>
                    <a:pt x="11" y="21"/>
                  </a:cubicBezTo>
                  <a:cubicBezTo>
                    <a:pt x="11" y="18"/>
                    <a:pt x="11" y="15"/>
                    <a:pt x="11" y="13"/>
                  </a:cubicBezTo>
                  <a:cubicBezTo>
                    <a:pt x="12" y="10"/>
                    <a:pt x="10" y="8"/>
                    <a:pt x="8" y="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025" name="Google Shape;6025;p17"/>
            <p:cNvSpPr/>
            <p:nvPr/>
          </p:nvSpPr>
          <p:spPr>
            <a:xfrm>
              <a:off x="3802063" y="6624638"/>
              <a:ext cx="53975" cy="119063"/>
            </a:xfrm>
            <a:custGeom>
              <a:rect b="b" l="l" r="r" t="t"/>
              <a:pathLst>
                <a:path extrusionOk="0" h="27" w="13">
                  <a:moveTo>
                    <a:pt x="12" y="24"/>
                  </a:moveTo>
                  <a:cubicBezTo>
                    <a:pt x="9" y="17"/>
                    <a:pt x="6" y="10"/>
                    <a:pt x="4" y="2"/>
                  </a:cubicBezTo>
                  <a:cubicBezTo>
                    <a:pt x="3" y="0"/>
                    <a:pt x="0" y="0"/>
                    <a:pt x="0" y="3"/>
                  </a:cubicBezTo>
                  <a:cubicBezTo>
                    <a:pt x="3" y="11"/>
                    <a:pt x="5" y="18"/>
                    <a:pt x="9" y="26"/>
                  </a:cubicBezTo>
                  <a:cubicBezTo>
                    <a:pt x="10" y="27"/>
                    <a:pt x="13" y="26"/>
                    <a:pt x="12" y="2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026" name="Google Shape;6026;p17"/>
            <p:cNvSpPr/>
            <p:nvPr/>
          </p:nvSpPr>
          <p:spPr>
            <a:xfrm>
              <a:off x="3697288" y="6572251"/>
              <a:ext cx="76200" cy="193675"/>
            </a:xfrm>
            <a:custGeom>
              <a:rect b="b" l="l" r="r" t="t"/>
              <a:pathLst>
                <a:path extrusionOk="0" h="44" w="18">
                  <a:moveTo>
                    <a:pt x="16" y="37"/>
                  </a:moveTo>
                  <a:cubicBezTo>
                    <a:pt x="11" y="28"/>
                    <a:pt x="7" y="18"/>
                    <a:pt x="12" y="8"/>
                  </a:cubicBezTo>
                  <a:cubicBezTo>
                    <a:pt x="14" y="4"/>
                    <a:pt x="8" y="0"/>
                    <a:pt x="6" y="4"/>
                  </a:cubicBezTo>
                  <a:cubicBezTo>
                    <a:pt x="0" y="17"/>
                    <a:pt x="3" y="29"/>
                    <a:pt x="10" y="41"/>
                  </a:cubicBezTo>
                  <a:cubicBezTo>
                    <a:pt x="12" y="44"/>
                    <a:pt x="18" y="41"/>
                    <a:pt x="16" y="3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027" name="Google Shape;6027;p17"/>
            <p:cNvSpPr/>
            <p:nvPr/>
          </p:nvSpPr>
          <p:spPr>
            <a:xfrm>
              <a:off x="3963988" y="6629401"/>
              <a:ext cx="46038" cy="146050"/>
            </a:xfrm>
            <a:custGeom>
              <a:rect b="b" l="l" r="r" t="t"/>
              <a:pathLst>
                <a:path extrusionOk="0" h="33" w="11">
                  <a:moveTo>
                    <a:pt x="3" y="5"/>
                  </a:moveTo>
                  <a:cubicBezTo>
                    <a:pt x="0" y="12"/>
                    <a:pt x="1" y="21"/>
                    <a:pt x="3" y="29"/>
                  </a:cubicBezTo>
                  <a:cubicBezTo>
                    <a:pt x="4" y="33"/>
                    <a:pt x="10" y="31"/>
                    <a:pt x="9" y="27"/>
                  </a:cubicBezTo>
                  <a:cubicBezTo>
                    <a:pt x="8" y="20"/>
                    <a:pt x="7" y="13"/>
                    <a:pt x="9" y="6"/>
                  </a:cubicBezTo>
                  <a:cubicBezTo>
                    <a:pt x="11" y="2"/>
                    <a:pt x="4" y="0"/>
                    <a:pt x="3"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028" name="Google Shape;6028;p17"/>
            <p:cNvSpPr/>
            <p:nvPr/>
          </p:nvSpPr>
          <p:spPr>
            <a:xfrm>
              <a:off x="4486275" y="6567488"/>
              <a:ext cx="61913" cy="220663"/>
            </a:xfrm>
            <a:custGeom>
              <a:rect b="b" l="l" r="r" t="t"/>
              <a:pathLst>
                <a:path extrusionOk="0" h="50" w="15">
                  <a:moveTo>
                    <a:pt x="10" y="28"/>
                  </a:moveTo>
                  <a:cubicBezTo>
                    <a:pt x="11" y="20"/>
                    <a:pt x="11" y="13"/>
                    <a:pt x="13" y="6"/>
                  </a:cubicBezTo>
                  <a:cubicBezTo>
                    <a:pt x="15" y="2"/>
                    <a:pt x="7" y="0"/>
                    <a:pt x="6" y="4"/>
                  </a:cubicBezTo>
                  <a:cubicBezTo>
                    <a:pt x="5" y="8"/>
                    <a:pt x="4" y="11"/>
                    <a:pt x="4" y="15"/>
                  </a:cubicBezTo>
                  <a:cubicBezTo>
                    <a:pt x="4" y="15"/>
                    <a:pt x="3" y="16"/>
                    <a:pt x="3" y="17"/>
                  </a:cubicBezTo>
                  <a:cubicBezTo>
                    <a:pt x="0" y="27"/>
                    <a:pt x="0" y="36"/>
                    <a:pt x="4" y="46"/>
                  </a:cubicBezTo>
                  <a:cubicBezTo>
                    <a:pt x="6" y="50"/>
                    <a:pt x="13" y="46"/>
                    <a:pt x="11" y="42"/>
                  </a:cubicBezTo>
                  <a:cubicBezTo>
                    <a:pt x="9" y="38"/>
                    <a:pt x="8" y="34"/>
                    <a:pt x="8" y="30"/>
                  </a:cubicBezTo>
                  <a:cubicBezTo>
                    <a:pt x="9" y="30"/>
                    <a:pt x="10" y="29"/>
                    <a:pt x="10" y="28"/>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029" name="Google Shape;6029;p17"/>
            <p:cNvSpPr/>
            <p:nvPr/>
          </p:nvSpPr>
          <p:spPr>
            <a:xfrm>
              <a:off x="4573588" y="6624638"/>
              <a:ext cx="33338" cy="141288"/>
            </a:xfrm>
            <a:custGeom>
              <a:rect b="b" l="l" r="r" t="t"/>
              <a:pathLst>
                <a:path extrusionOk="0" h="32" w="8">
                  <a:moveTo>
                    <a:pt x="5" y="4"/>
                  </a:moveTo>
                  <a:cubicBezTo>
                    <a:pt x="5" y="0"/>
                    <a:pt x="0" y="2"/>
                    <a:pt x="0" y="5"/>
                  </a:cubicBezTo>
                  <a:cubicBezTo>
                    <a:pt x="2" y="13"/>
                    <a:pt x="2" y="21"/>
                    <a:pt x="3" y="29"/>
                  </a:cubicBezTo>
                  <a:cubicBezTo>
                    <a:pt x="3" y="32"/>
                    <a:pt x="7" y="32"/>
                    <a:pt x="7" y="29"/>
                  </a:cubicBezTo>
                  <a:cubicBezTo>
                    <a:pt x="8" y="20"/>
                    <a:pt x="7" y="12"/>
                    <a:pt x="5"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030" name="Google Shape;6030;p17"/>
            <p:cNvSpPr/>
            <p:nvPr/>
          </p:nvSpPr>
          <p:spPr>
            <a:xfrm>
              <a:off x="4598988" y="6607176"/>
              <a:ext cx="79375" cy="233363"/>
            </a:xfrm>
            <a:custGeom>
              <a:rect b="b" l="l" r="r" t="t"/>
              <a:pathLst>
                <a:path extrusionOk="0" h="53" w="19">
                  <a:moveTo>
                    <a:pt x="17" y="46"/>
                  </a:moveTo>
                  <a:cubicBezTo>
                    <a:pt x="14" y="36"/>
                    <a:pt x="13" y="25"/>
                    <a:pt x="12" y="14"/>
                  </a:cubicBezTo>
                  <a:cubicBezTo>
                    <a:pt x="12" y="13"/>
                    <a:pt x="12" y="13"/>
                    <a:pt x="11" y="13"/>
                  </a:cubicBezTo>
                  <a:cubicBezTo>
                    <a:pt x="11" y="10"/>
                    <a:pt x="11" y="12"/>
                    <a:pt x="11" y="4"/>
                  </a:cubicBezTo>
                  <a:cubicBezTo>
                    <a:pt x="11" y="0"/>
                    <a:pt x="7" y="0"/>
                    <a:pt x="7" y="4"/>
                  </a:cubicBezTo>
                  <a:cubicBezTo>
                    <a:pt x="7" y="12"/>
                    <a:pt x="7" y="10"/>
                    <a:pt x="7" y="12"/>
                  </a:cubicBezTo>
                  <a:cubicBezTo>
                    <a:pt x="7" y="13"/>
                    <a:pt x="6" y="13"/>
                    <a:pt x="6" y="14"/>
                  </a:cubicBezTo>
                  <a:cubicBezTo>
                    <a:pt x="6" y="16"/>
                    <a:pt x="6" y="19"/>
                    <a:pt x="6" y="22"/>
                  </a:cubicBezTo>
                  <a:cubicBezTo>
                    <a:pt x="5" y="21"/>
                    <a:pt x="4" y="22"/>
                    <a:pt x="4" y="22"/>
                  </a:cubicBezTo>
                  <a:cubicBezTo>
                    <a:pt x="2" y="28"/>
                    <a:pt x="2" y="33"/>
                    <a:pt x="0" y="39"/>
                  </a:cubicBezTo>
                  <a:cubicBezTo>
                    <a:pt x="0" y="40"/>
                    <a:pt x="2" y="40"/>
                    <a:pt x="2" y="39"/>
                  </a:cubicBezTo>
                  <a:cubicBezTo>
                    <a:pt x="3" y="35"/>
                    <a:pt x="4" y="30"/>
                    <a:pt x="5" y="25"/>
                  </a:cubicBezTo>
                  <a:cubicBezTo>
                    <a:pt x="5" y="33"/>
                    <a:pt x="6" y="41"/>
                    <a:pt x="9" y="48"/>
                  </a:cubicBezTo>
                  <a:cubicBezTo>
                    <a:pt x="11" y="53"/>
                    <a:pt x="19" y="51"/>
                    <a:pt x="17" y="46"/>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031" name="Google Shape;6031;p17"/>
            <p:cNvSpPr/>
            <p:nvPr/>
          </p:nvSpPr>
          <p:spPr>
            <a:xfrm>
              <a:off x="4699000" y="6726238"/>
              <a:ext cx="28575" cy="128588"/>
            </a:xfrm>
            <a:custGeom>
              <a:rect b="b" l="l" r="r" t="t"/>
              <a:pathLst>
                <a:path extrusionOk="0" h="29" w="7">
                  <a:moveTo>
                    <a:pt x="6" y="3"/>
                  </a:moveTo>
                  <a:cubicBezTo>
                    <a:pt x="5" y="0"/>
                    <a:pt x="2" y="0"/>
                    <a:pt x="1" y="3"/>
                  </a:cubicBezTo>
                  <a:cubicBezTo>
                    <a:pt x="1" y="10"/>
                    <a:pt x="0" y="21"/>
                    <a:pt x="0" y="25"/>
                  </a:cubicBezTo>
                  <a:cubicBezTo>
                    <a:pt x="0" y="29"/>
                    <a:pt x="7" y="29"/>
                    <a:pt x="7" y="25"/>
                  </a:cubicBezTo>
                  <a:cubicBezTo>
                    <a:pt x="7" y="21"/>
                    <a:pt x="6" y="11"/>
                    <a:pt x="6"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032" name="Google Shape;6032;p17"/>
            <p:cNvSpPr/>
            <p:nvPr/>
          </p:nvSpPr>
          <p:spPr>
            <a:xfrm>
              <a:off x="4727575" y="6624638"/>
              <a:ext cx="41275" cy="176213"/>
            </a:xfrm>
            <a:custGeom>
              <a:rect b="b" l="l" r="r" t="t"/>
              <a:pathLst>
                <a:path extrusionOk="0" h="40" w="10">
                  <a:moveTo>
                    <a:pt x="3" y="3"/>
                  </a:moveTo>
                  <a:cubicBezTo>
                    <a:pt x="1" y="14"/>
                    <a:pt x="0" y="24"/>
                    <a:pt x="1" y="35"/>
                  </a:cubicBezTo>
                  <a:cubicBezTo>
                    <a:pt x="1" y="40"/>
                    <a:pt x="9" y="40"/>
                    <a:pt x="9" y="35"/>
                  </a:cubicBezTo>
                  <a:cubicBezTo>
                    <a:pt x="9" y="25"/>
                    <a:pt x="9" y="15"/>
                    <a:pt x="10" y="4"/>
                  </a:cubicBezTo>
                  <a:cubicBezTo>
                    <a:pt x="10" y="1"/>
                    <a:pt x="4" y="0"/>
                    <a:pt x="3"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033" name="Google Shape;6033;p17"/>
            <p:cNvSpPr/>
            <p:nvPr/>
          </p:nvSpPr>
          <p:spPr>
            <a:xfrm>
              <a:off x="4768850" y="6611938"/>
              <a:ext cx="71438" cy="250825"/>
            </a:xfrm>
            <a:custGeom>
              <a:rect b="b" l="l" r="r" t="t"/>
              <a:pathLst>
                <a:path extrusionOk="0" h="57" w="17">
                  <a:moveTo>
                    <a:pt x="7" y="5"/>
                  </a:moveTo>
                  <a:cubicBezTo>
                    <a:pt x="6" y="7"/>
                    <a:pt x="5" y="10"/>
                    <a:pt x="4" y="12"/>
                  </a:cubicBezTo>
                  <a:cubicBezTo>
                    <a:pt x="4" y="11"/>
                    <a:pt x="4" y="11"/>
                    <a:pt x="4" y="11"/>
                  </a:cubicBezTo>
                  <a:cubicBezTo>
                    <a:pt x="4" y="9"/>
                    <a:pt x="1" y="10"/>
                    <a:pt x="1" y="11"/>
                  </a:cubicBezTo>
                  <a:cubicBezTo>
                    <a:pt x="2" y="14"/>
                    <a:pt x="2" y="17"/>
                    <a:pt x="2" y="19"/>
                  </a:cubicBezTo>
                  <a:cubicBezTo>
                    <a:pt x="0" y="31"/>
                    <a:pt x="1" y="43"/>
                    <a:pt x="6"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034" name="Google Shape;6034;p17"/>
            <p:cNvSpPr/>
            <p:nvPr/>
          </p:nvSpPr>
          <p:spPr>
            <a:xfrm>
              <a:off x="4686300" y="6575426"/>
              <a:ext cx="33338" cy="160338"/>
            </a:xfrm>
            <a:custGeom>
              <a:rect b="b" l="l" r="r" t="t"/>
              <a:pathLst>
                <a:path extrusionOk="0" h="36" w="8">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035" name="Google Shape;6035;p17"/>
            <p:cNvSpPr/>
            <p:nvPr/>
          </p:nvSpPr>
          <p:spPr>
            <a:xfrm>
              <a:off x="4827588" y="6611938"/>
              <a:ext cx="66675" cy="176213"/>
            </a:xfrm>
            <a:custGeom>
              <a:rect b="b" l="l" r="r" t="t"/>
              <a:pathLst>
                <a:path extrusionOk="0" h="40" w="16">
                  <a:moveTo>
                    <a:pt x="5" y="5"/>
                  </a:moveTo>
                  <a:cubicBezTo>
                    <a:pt x="1" y="15"/>
                    <a:pt x="0" y="26"/>
                    <a:pt x="4" y="37"/>
                  </a:cubicBezTo>
                  <a:cubicBezTo>
                    <a:pt x="5" y="40"/>
                    <a:pt x="10" y="40"/>
                    <a:pt x="10" y="36"/>
                  </a:cubicBezTo>
                  <a:cubicBezTo>
                    <a:pt x="10" y="27"/>
                    <a:pt x="9" y="18"/>
                    <a:pt x="13" y="10"/>
                  </a:cubicBezTo>
                  <a:cubicBezTo>
                    <a:pt x="16" y="4"/>
                    <a:pt x="8" y="0"/>
                    <a:pt x="5"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036" name="Google Shape;6036;p17"/>
            <p:cNvSpPr/>
            <p:nvPr/>
          </p:nvSpPr>
          <p:spPr>
            <a:xfrm>
              <a:off x="4927600" y="6686551"/>
              <a:ext cx="33338" cy="136525"/>
            </a:xfrm>
            <a:custGeom>
              <a:rect b="b" l="l" r="r" t="t"/>
              <a:pathLst>
                <a:path extrusionOk="0" h="31" w="8">
                  <a:moveTo>
                    <a:pt x="0" y="5"/>
                  </a:moveTo>
                  <a:cubicBezTo>
                    <a:pt x="0" y="12"/>
                    <a:pt x="0" y="20"/>
                    <a:pt x="1" y="27"/>
                  </a:cubicBezTo>
                  <a:cubicBezTo>
                    <a:pt x="1" y="31"/>
                    <a:pt x="6" y="31"/>
                    <a:pt x="6" y="27"/>
                  </a:cubicBezTo>
                  <a:cubicBezTo>
                    <a:pt x="7" y="20"/>
                    <a:pt x="7" y="12"/>
                    <a:pt x="7" y="5"/>
                  </a:cubicBezTo>
                  <a:cubicBezTo>
                    <a:pt x="8" y="0"/>
                    <a:pt x="0" y="0"/>
                    <a:pt x="0"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037" name="Google Shape;6037;p17"/>
            <p:cNvSpPr/>
            <p:nvPr/>
          </p:nvSpPr>
          <p:spPr>
            <a:xfrm>
              <a:off x="5068888" y="6562726"/>
              <a:ext cx="55563" cy="234950"/>
            </a:xfrm>
            <a:custGeom>
              <a:rect b="b" l="l" r="r" t="t"/>
              <a:pathLst>
                <a:path extrusionOk="0" h="53" w="13">
                  <a:moveTo>
                    <a:pt x="10" y="1"/>
                  </a:moveTo>
                  <a:cubicBezTo>
                    <a:pt x="7" y="8"/>
                    <a:pt x="5" y="14"/>
                    <a:pt x="4" y="21"/>
                  </a:cubicBezTo>
                  <a:cubicBezTo>
                    <a:pt x="2" y="21"/>
                    <a:pt x="0" y="22"/>
                    <a:pt x="0" y="24"/>
                  </a:cubicBezTo>
                  <a:cubicBezTo>
                    <a:pt x="0" y="31"/>
                    <a:pt x="1" y="38"/>
                    <a:pt x="3" y="44"/>
                  </a:cubicBezTo>
                  <a:cubicBezTo>
                    <a:pt x="4" y="45"/>
                    <a:pt x="4" y="45"/>
                    <a:pt x="4" y="45"/>
                  </a:cubicBezTo>
                  <a:cubicBezTo>
                    <a:pt x="4" y="46"/>
                    <a:pt x="4" y="46"/>
                    <a:pt x="5" y="46"/>
                  </a:cubicBezTo>
                  <a:cubicBezTo>
                    <a:pt x="5" y="48"/>
                    <a:pt x="6" y="49"/>
                    <a:pt x="7" y="50"/>
                  </a:cubicBezTo>
                  <a:cubicBezTo>
                    <a:pt x="9" y="53"/>
                    <a:pt x="13" y="51"/>
                    <a:pt x="12" y="48"/>
                  </a:cubicBezTo>
                  <a:cubicBezTo>
                    <a:pt x="10" y="43"/>
                    <a:pt x="9" y="38"/>
                    <a:pt x="8" y="33"/>
                  </a:cubicBezTo>
                  <a:cubicBezTo>
                    <a:pt x="8" y="22"/>
                    <a:pt x="9" y="12"/>
                    <a:pt x="13" y="2"/>
                  </a:cubicBezTo>
                  <a:cubicBezTo>
                    <a:pt x="13" y="1"/>
                    <a:pt x="11" y="0"/>
                    <a:pt x="10" y="1"/>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038" name="Google Shape;6038;p17"/>
            <p:cNvSpPr/>
            <p:nvPr/>
          </p:nvSpPr>
          <p:spPr>
            <a:xfrm>
              <a:off x="5135563" y="6557963"/>
              <a:ext cx="71438" cy="212725"/>
            </a:xfrm>
            <a:custGeom>
              <a:rect b="b" l="l" r="r" t="t"/>
              <a:pathLst>
                <a:path extrusionOk="0" h="48" w="17">
                  <a:moveTo>
                    <a:pt x="12" y="2"/>
                  </a:moveTo>
                  <a:cubicBezTo>
                    <a:pt x="4" y="14"/>
                    <a:pt x="0" y="29"/>
                    <a:pt x="1" y="44"/>
                  </a:cubicBezTo>
                  <a:cubicBezTo>
                    <a:pt x="1" y="48"/>
                    <a:pt x="6" y="48"/>
                    <a:pt x="6" y="44"/>
                  </a:cubicBezTo>
                  <a:cubicBezTo>
                    <a:pt x="7" y="30"/>
                    <a:pt x="8" y="16"/>
                    <a:pt x="15" y="4"/>
                  </a:cubicBezTo>
                  <a:cubicBezTo>
                    <a:pt x="17" y="2"/>
                    <a:pt x="13" y="0"/>
                    <a:pt x="12" y="2"/>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039" name="Google Shape;6039;p17"/>
            <p:cNvSpPr/>
            <p:nvPr/>
          </p:nvSpPr>
          <p:spPr>
            <a:xfrm>
              <a:off x="5219700" y="6597651"/>
              <a:ext cx="28575" cy="195263"/>
            </a:xfrm>
            <a:custGeom>
              <a:rect b="b" l="l" r="r" t="t"/>
              <a:pathLst>
                <a:path extrusionOk="0" h="44" w="7">
                  <a:moveTo>
                    <a:pt x="6" y="2"/>
                  </a:moveTo>
                  <a:cubicBezTo>
                    <a:pt x="6" y="0"/>
                    <a:pt x="2" y="0"/>
                    <a:pt x="2" y="2"/>
                  </a:cubicBezTo>
                  <a:cubicBezTo>
                    <a:pt x="2" y="6"/>
                    <a:pt x="2" y="10"/>
                    <a:pt x="1" y="14"/>
                  </a:cubicBezTo>
                  <a:cubicBezTo>
                    <a:pt x="0" y="15"/>
                    <a:pt x="0" y="15"/>
                    <a:pt x="0" y="16"/>
                  </a:cubicBezTo>
                  <a:cubicBezTo>
                    <a:pt x="0" y="22"/>
                    <a:pt x="0" y="27"/>
                    <a:pt x="0" y="33"/>
                  </a:cubicBezTo>
                  <a:cubicBezTo>
                    <a:pt x="0" y="34"/>
                    <a:pt x="0" y="35"/>
                    <a:pt x="1" y="35"/>
                  </a:cubicBezTo>
                  <a:cubicBezTo>
                    <a:pt x="1" y="37"/>
                    <a:pt x="1" y="39"/>
                    <a:pt x="2" y="41"/>
                  </a:cubicBezTo>
                  <a:cubicBezTo>
                    <a:pt x="2" y="44"/>
                    <a:pt x="6" y="44"/>
                    <a:pt x="6" y="41"/>
                  </a:cubicBezTo>
                  <a:cubicBezTo>
                    <a:pt x="7" y="28"/>
                    <a:pt x="6" y="15"/>
                    <a:pt x="6" y="2"/>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040" name="Google Shape;6040;p17"/>
            <p:cNvSpPr/>
            <p:nvPr/>
          </p:nvSpPr>
          <p:spPr>
            <a:xfrm>
              <a:off x="5307013" y="6545263"/>
              <a:ext cx="79375" cy="211138"/>
            </a:xfrm>
            <a:custGeom>
              <a:rect b="b" l="l" r="r" t="t"/>
              <a:pathLst>
                <a:path extrusionOk="0" h="48" w="19">
                  <a:moveTo>
                    <a:pt x="18" y="44"/>
                  </a:moveTo>
                  <a:cubicBezTo>
                    <a:pt x="15" y="35"/>
                    <a:pt x="15" y="26"/>
                    <a:pt x="17" y="17"/>
                  </a:cubicBezTo>
                  <a:cubicBezTo>
                    <a:pt x="17" y="13"/>
                    <a:pt x="11" y="11"/>
                    <a:pt x="10" y="15"/>
                  </a:cubicBezTo>
                  <a:cubicBezTo>
                    <a:pt x="10" y="15"/>
                    <a:pt x="10" y="15"/>
                    <a:pt x="10" y="15"/>
                  </a:cubicBezTo>
                  <a:cubicBezTo>
                    <a:pt x="9" y="16"/>
                    <a:pt x="9" y="16"/>
                    <a:pt x="9" y="16"/>
                  </a:cubicBezTo>
                  <a:cubicBezTo>
                    <a:pt x="10" y="12"/>
                    <a:pt x="10" y="8"/>
                    <a:pt x="10" y="4"/>
                  </a:cubicBezTo>
                  <a:cubicBezTo>
                    <a:pt x="11" y="1"/>
                    <a:pt x="5" y="0"/>
                    <a:pt x="5" y="3"/>
                  </a:cubicBezTo>
                  <a:cubicBezTo>
                    <a:pt x="3" y="12"/>
                    <a:pt x="2" y="21"/>
                    <a:pt x="2" y="30"/>
                  </a:cubicBezTo>
                  <a:cubicBezTo>
                    <a:pt x="1" y="29"/>
                    <a:pt x="0" y="30"/>
                    <a:pt x="0" y="31"/>
                  </a:cubicBezTo>
                  <a:cubicBezTo>
                    <a:pt x="0" y="35"/>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041" name="Google Shape;6041;p17"/>
            <p:cNvSpPr/>
            <p:nvPr/>
          </p:nvSpPr>
          <p:spPr>
            <a:xfrm>
              <a:off x="5461000" y="6611938"/>
              <a:ext cx="25400" cy="144463"/>
            </a:xfrm>
            <a:custGeom>
              <a:rect b="b" l="l" r="r" t="t"/>
              <a:pathLst>
                <a:path extrusionOk="0" h="33" w="6">
                  <a:moveTo>
                    <a:pt x="5" y="3"/>
                  </a:moveTo>
                  <a:cubicBezTo>
                    <a:pt x="5" y="0"/>
                    <a:pt x="1" y="0"/>
                    <a:pt x="1" y="3"/>
                  </a:cubicBezTo>
                  <a:cubicBezTo>
                    <a:pt x="0" y="12"/>
                    <a:pt x="0" y="21"/>
                    <a:pt x="1" y="30"/>
                  </a:cubicBezTo>
                  <a:cubicBezTo>
                    <a:pt x="1" y="33"/>
                    <a:pt x="5" y="33"/>
                    <a:pt x="5" y="30"/>
                  </a:cubicBezTo>
                  <a:cubicBezTo>
                    <a:pt x="6" y="21"/>
                    <a:pt x="6" y="12"/>
                    <a:pt x="5"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042" name="Google Shape;6042;p17"/>
            <p:cNvSpPr/>
            <p:nvPr/>
          </p:nvSpPr>
          <p:spPr>
            <a:xfrm>
              <a:off x="5524500" y="6597651"/>
              <a:ext cx="61913" cy="177800"/>
            </a:xfrm>
            <a:custGeom>
              <a:rect b="b" l="l" r="r" t="t"/>
              <a:pathLst>
                <a:path extrusionOk="0" h="40" w="15">
                  <a:moveTo>
                    <a:pt x="8" y="6"/>
                  </a:moveTo>
                  <a:cubicBezTo>
                    <a:pt x="8" y="5"/>
                    <a:pt x="8" y="4"/>
                    <a:pt x="7" y="3"/>
                  </a:cubicBezTo>
                  <a:cubicBezTo>
                    <a:pt x="6" y="0"/>
                    <a:pt x="0" y="1"/>
                    <a:pt x="1" y="5"/>
                  </a:cubicBezTo>
                  <a:cubicBezTo>
                    <a:pt x="3" y="13"/>
                    <a:pt x="3" y="21"/>
                    <a:pt x="3" y="29"/>
                  </a:cubicBezTo>
                  <a:cubicBezTo>
                    <a:pt x="3" y="30"/>
                    <a:pt x="4" y="31"/>
                    <a:pt x="5" y="31"/>
                  </a:cubicBezTo>
                  <a:cubicBezTo>
                    <a:pt x="5" y="33"/>
                    <a:pt x="6" y="35"/>
                    <a:pt x="6" y="37"/>
                  </a:cubicBezTo>
                  <a:cubicBezTo>
                    <a:pt x="6" y="40"/>
                    <a:pt x="11" y="40"/>
                    <a:pt x="11" y="37"/>
                  </a:cubicBezTo>
                  <a:cubicBezTo>
                    <a:pt x="12" y="28"/>
                    <a:pt x="12" y="18"/>
                    <a:pt x="14" y="9"/>
                  </a:cubicBezTo>
                  <a:cubicBezTo>
                    <a:pt x="15" y="5"/>
                    <a:pt x="10" y="3"/>
                    <a:pt x="8" y="6"/>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043" name="Google Shape;6043;p17"/>
            <p:cNvSpPr/>
            <p:nvPr/>
          </p:nvSpPr>
          <p:spPr>
            <a:xfrm>
              <a:off x="5599113" y="6594476"/>
              <a:ext cx="61913" cy="228600"/>
            </a:xfrm>
            <a:custGeom>
              <a:rect b="b" l="l" r="r" t="t"/>
              <a:pathLst>
                <a:path extrusionOk="0" h="52" w="15">
                  <a:moveTo>
                    <a:pt x="7" y="4"/>
                  </a:moveTo>
                  <a:cubicBezTo>
                    <a:pt x="7" y="7"/>
                    <a:pt x="6" y="9"/>
                    <a:pt x="6" y="11"/>
                  </a:cubicBezTo>
                  <a:cubicBezTo>
                    <a:pt x="4" y="11"/>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3" y="35"/>
                    <a:pt x="13" y="20"/>
                    <a:pt x="15" y="5"/>
                  </a:cubicBezTo>
                  <a:cubicBezTo>
                    <a:pt x="15" y="1"/>
                    <a:pt x="8" y="0"/>
                    <a:pt x="7"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044" name="Google Shape;6044;p17"/>
            <p:cNvSpPr/>
            <p:nvPr/>
          </p:nvSpPr>
          <p:spPr>
            <a:xfrm>
              <a:off x="5407025" y="6611938"/>
              <a:ext cx="50800" cy="206375"/>
            </a:xfrm>
            <a:custGeom>
              <a:rect b="b" l="l" r="r" t="t"/>
              <a:pathLst>
                <a:path extrusionOk="0" h="47" w="12">
                  <a:moveTo>
                    <a:pt x="9" y="7"/>
                  </a:moveTo>
                  <a:cubicBezTo>
                    <a:pt x="8" y="6"/>
                    <a:pt x="8" y="4"/>
                    <a:pt x="8" y="3"/>
                  </a:cubicBezTo>
                  <a:cubicBezTo>
                    <a:pt x="7" y="0"/>
                    <a:pt x="3" y="1"/>
                    <a:pt x="4" y="4"/>
                  </a:cubicBezTo>
                  <a:cubicBezTo>
                    <a:pt x="4" y="5"/>
                    <a:pt x="5" y="7"/>
                    <a:pt x="5" y="8"/>
                  </a:cubicBezTo>
                  <a:cubicBezTo>
                    <a:pt x="4" y="8"/>
                    <a:pt x="4" y="9"/>
                    <a:pt x="4" y="10"/>
                  </a:cubicBezTo>
                  <a:cubicBezTo>
                    <a:pt x="1" y="21"/>
                    <a:pt x="0" y="32"/>
                    <a:pt x="4" y="43"/>
                  </a:cubicBezTo>
                  <a:cubicBezTo>
                    <a:pt x="6" y="47"/>
                    <a:pt x="11" y="46"/>
                    <a:pt x="11" y="42"/>
                  </a:cubicBezTo>
                  <a:cubicBezTo>
                    <a:pt x="11" y="38"/>
                    <a:pt x="11" y="33"/>
                    <a:pt x="11" y="29"/>
                  </a:cubicBezTo>
                  <a:cubicBezTo>
                    <a:pt x="11" y="28"/>
                    <a:pt x="11" y="28"/>
                    <a:pt x="11" y="28"/>
                  </a:cubicBezTo>
                  <a:cubicBezTo>
                    <a:pt x="11" y="26"/>
                    <a:pt x="11" y="23"/>
                    <a:pt x="11" y="21"/>
                  </a:cubicBezTo>
                  <a:cubicBezTo>
                    <a:pt x="11" y="18"/>
                    <a:pt x="12" y="15"/>
                    <a:pt x="12" y="13"/>
                  </a:cubicBezTo>
                  <a:cubicBezTo>
                    <a:pt x="12" y="10"/>
                    <a:pt x="11" y="8"/>
                    <a:pt x="9" y="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045" name="Google Shape;6045;p17"/>
            <p:cNvSpPr/>
            <p:nvPr/>
          </p:nvSpPr>
          <p:spPr>
            <a:xfrm>
              <a:off x="5014913" y="6624638"/>
              <a:ext cx="50800" cy="119063"/>
            </a:xfrm>
            <a:custGeom>
              <a:rect b="b" l="l" r="r" t="t"/>
              <a:pathLst>
                <a:path extrusionOk="0" h="27" w="12">
                  <a:moveTo>
                    <a:pt x="11" y="24"/>
                  </a:moveTo>
                  <a:cubicBezTo>
                    <a:pt x="8" y="17"/>
                    <a:pt x="6" y="10"/>
                    <a:pt x="4" y="2"/>
                  </a:cubicBezTo>
                  <a:cubicBezTo>
                    <a:pt x="3" y="0"/>
                    <a:pt x="0" y="0"/>
                    <a:pt x="0" y="3"/>
                  </a:cubicBezTo>
                  <a:cubicBezTo>
                    <a:pt x="2" y="11"/>
                    <a:pt x="5" y="18"/>
                    <a:pt x="9" y="26"/>
                  </a:cubicBezTo>
                  <a:cubicBezTo>
                    <a:pt x="10" y="27"/>
                    <a:pt x="12" y="26"/>
                    <a:pt x="11" y="2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046" name="Google Shape;6046;p17"/>
            <p:cNvSpPr/>
            <p:nvPr/>
          </p:nvSpPr>
          <p:spPr>
            <a:xfrm>
              <a:off x="4911725" y="6572251"/>
              <a:ext cx="74613" cy="193675"/>
            </a:xfrm>
            <a:custGeom>
              <a:rect b="b" l="l" r="r" t="t"/>
              <a:pathLst>
                <a:path extrusionOk="0" h="44" w="18">
                  <a:moveTo>
                    <a:pt x="16" y="37"/>
                  </a:moveTo>
                  <a:cubicBezTo>
                    <a:pt x="11" y="28"/>
                    <a:pt x="7" y="18"/>
                    <a:pt x="12" y="8"/>
                  </a:cubicBezTo>
                  <a:cubicBezTo>
                    <a:pt x="13" y="4"/>
                    <a:pt x="8" y="0"/>
                    <a:pt x="6" y="4"/>
                  </a:cubicBezTo>
                  <a:cubicBezTo>
                    <a:pt x="0" y="17"/>
                    <a:pt x="2" y="29"/>
                    <a:pt x="10" y="41"/>
                  </a:cubicBezTo>
                  <a:cubicBezTo>
                    <a:pt x="12" y="44"/>
                    <a:pt x="18" y="41"/>
                    <a:pt x="16" y="3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047" name="Google Shape;6047;p17"/>
            <p:cNvSpPr/>
            <p:nvPr/>
          </p:nvSpPr>
          <p:spPr>
            <a:xfrm>
              <a:off x="5178425" y="6629401"/>
              <a:ext cx="41275" cy="146050"/>
            </a:xfrm>
            <a:custGeom>
              <a:rect b="b" l="l" r="r" t="t"/>
              <a:pathLst>
                <a:path extrusionOk="0" h="33" w="10">
                  <a:moveTo>
                    <a:pt x="3" y="5"/>
                  </a:moveTo>
                  <a:cubicBezTo>
                    <a:pt x="0" y="12"/>
                    <a:pt x="0" y="21"/>
                    <a:pt x="3" y="29"/>
                  </a:cubicBezTo>
                  <a:cubicBezTo>
                    <a:pt x="4" y="33"/>
                    <a:pt x="9" y="31"/>
                    <a:pt x="9" y="27"/>
                  </a:cubicBezTo>
                  <a:cubicBezTo>
                    <a:pt x="8" y="20"/>
                    <a:pt x="7" y="13"/>
                    <a:pt x="9" y="6"/>
                  </a:cubicBezTo>
                  <a:cubicBezTo>
                    <a:pt x="10" y="2"/>
                    <a:pt x="4" y="0"/>
                    <a:pt x="3"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048" name="Google Shape;6048;p17"/>
            <p:cNvSpPr/>
            <p:nvPr/>
          </p:nvSpPr>
          <p:spPr>
            <a:xfrm>
              <a:off x="5694363" y="6567488"/>
              <a:ext cx="63500" cy="220663"/>
            </a:xfrm>
            <a:custGeom>
              <a:rect b="b" l="l" r="r" t="t"/>
              <a:pathLst>
                <a:path extrusionOk="0" h="50" w="15">
                  <a:moveTo>
                    <a:pt x="11" y="28"/>
                  </a:moveTo>
                  <a:cubicBezTo>
                    <a:pt x="12" y="20"/>
                    <a:pt x="12" y="13"/>
                    <a:pt x="14" y="6"/>
                  </a:cubicBezTo>
                  <a:cubicBezTo>
                    <a:pt x="15" y="2"/>
                    <a:pt x="8" y="0"/>
                    <a:pt x="7" y="4"/>
                  </a:cubicBezTo>
                  <a:cubicBezTo>
                    <a:pt x="6" y="8"/>
                    <a:pt x="5" y="11"/>
                    <a:pt x="5" y="15"/>
                  </a:cubicBezTo>
                  <a:cubicBezTo>
                    <a:pt x="4" y="15"/>
                    <a:pt x="4" y="16"/>
                    <a:pt x="4" y="17"/>
                  </a:cubicBezTo>
                  <a:cubicBezTo>
                    <a:pt x="1" y="27"/>
                    <a:pt x="0" y="36"/>
                    <a:pt x="5" y="46"/>
                  </a:cubicBezTo>
                  <a:cubicBezTo>
                    <a:pt x="7" y="50"/>
                    <a:pt x="13" y="46"/>
                    <a:pt x="11" y="42"/>
                  </a:cubicBezTo>
                  <a:cubicBezTo>
                    <a:pt x="10" y="38"/>
                    <a:pt x="9" y="34"/>
                    <a:pt x="9" y="30"/>
                  </a:cubicBezTo>
                  <a:cubicBezTo>
                    <a:pt x="10" y="30"/>
                    <a:pt x="11" y="29"/>
                    <a:pt x="11" y="28"/>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049" name="Google Shape;6049;p17"/>
            <p:cNvSpPr/>
            <p:nvPr/>
          </p:nvSpPr>
          <p:spPr>
            <a:xfrm>
              <a:off x="5781675" y="6624638"/>
              <a:ext cx="34925" cy="141288"/>
            </a:xfrm>
            <a:custGeom>
              <a:rect b="b" l="l" r="r" t="t"/>
              <a:pathLst>
                <a:path extrusionOk="0" h="32" w="8">
                  <a:moveTo>
                    <a:pt x="6" y="4"/>
                  </a:moveTo>
                  <a:cubicBezTo>
                    <a:pt x="5" y="0"/>
                    <a:pt x="0" y="2"/>
                    <a:pt x="1" y="5"/>
                  </a:cubicBezTo>
                  <a:cubicBezTo>
                    <a:pt x="3" y="13"/>
                    <a:pt x="3" y="21"/>
                    <a:pt x="3" y="29"/>
                  </a:cubicBezTo>
                  <a:cubicBezTo>
                    <a:pt x="4" y="32"/>
                    <a:pt x="8" y="32"/>
                    <a:pt x="8" y="29"/>
                  </a:cubicBezTo>
                  <a:cubicBezTo>
                    <a:pt x="8" y="20"/>
                    <a:pt x="8" y="12"/>
                    <a:pt x="6"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050" name="Google Shape;6050;p17"/>
            <p:cNvSpPr/>
            <p:nvPr/>
          </p:nvSpPr>
          <p:spPr>
            <a:xfrm>
              <a:off x="5807075" y="6607176"/>
              <a:ext cx="79375" cy="233363"/>
            </a:xfrm>
            <a:custGeom>
              <a:rect b="b" l="l" r="r" t="t"/>
              <a:pathLst>
                <a:path extrusionOk="0" h="53" w="19">
                  <a:moveTo>
                    <a:pt x="18" y="46"/>
                  </a:moveTo>
                  <a:cubicBezTo>
                    <a:pt x="14" y="36"/>
                    <a:pt x="14" y="25"/>
                    <a:pt x="12" y="14"/>
                  </a:cubicBezTo>
                  <a:cubicBezTo>
                    <a:pt x="12" y="13"/>
                    <a:pt x="12" y="13"/>
                    <a:pt x="12" y="13"/>
                  </a:cubicBezTo>
                  <a:cubicBezTo>
                    <a:pt x="12" y="10"/>
                    <a:pt x="12" y="12"/>
                    <a:pt x="12" y="4"/>
                  </a:cubicBezTo>
                  <a:cubicBezTo>
                    <a:pt x="12" y="0"/>
                    <a:pt x="8" y="0"/>
                    <a:pt x="8" y="4"/>
                  </a:cubicBezTo>
                  <a:cubicBezTo>
                    <a:pt x="8" y="12"/>
                    <a:pt x="8" y="10"/>
                    <a:pt x="8" y="12"/>
                  </a:cubicBezTo>
                  <a:cubicBezTo>
                    <a:pt x="7" y="13"/>
                    <a:pt x="7" y="13"/>
                    <a:pt x="7" y="14"/>
                  </a:cubicBezTo>
                  <a:cubicBezTo>
                    <a:pt x="7" y="16"/>
                    <a:pt x="6" y="19"/>
                    <a:pt x="6" y="22"/>
                  </a:cubicBezTo>
                  <a:cubicBezTo>
                    <a:pt x="6" y="21"/>
                    <a:pt x="5" y="22"/>
                    <a:pt x="5" y="22"/>
                  </a:cubicBezTo>
                  <a:cubicBezTo>
                    <a:pt x="3" y="28"/>
                    <a:pt x="2" y="33"/>
                    <a:pt x="1" y="39"/>
                  </a:cubicBezTo>
                  <a:cubicBezTo>
                    <a:pt x="0" y="40"/>
                    <a:pt x="2" y="40"/>
                    <a:pt x="3" y="39"/>
                  </a:cubicBezTo>
                  <a:cubicBezTo>
                    <a:pt x="4" y="35"/>
                    <a:pt x="5" y="30"/>
                    <a:pt x="6" y="25"/>
                  </a:cubicBezTo>
                  <a:cubicBezTo>
                    <a:pt x="6" y="33"/>
                    <a:pt x="7" y="41"/>
                    <a:pt x="10" y="48"/>
                  </a:cubicBezTo>
                  <a:cubicBezTo>
                    <a:pt x="12" y="53"/>
                    <a:pt x="19" y="51"/>
                    <a:pt x="18" y="46"/>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051" name="Google Shape;6051;p17"/>
            <p:cNvSpPr/>
            <p:nvPr/>
          </p:nvSpPr>
          <p:spPr>
            <a:xfrm>
              <a:off x="5911850" y="6726238"/>
              <a:ext cx="25400" cy="128588"/>
            </a:xfrm>
            <a:custGeom>
              <a:rect b="b" l="l" r="r" t="t"/>
              <a:pathLst>
                <a:path extrusionOk="0" h="29" w="6">
                  <a:moveTo>
                    <a:pt x="5" y="3"/>
                  </a:moveTo>
                  <a:cubicBezTo>
                    <a:pt x="5" y="0"/>
                    <a:pt x="1" y="0"/>
                    <a:pt x="1" y="3"/>
                  </a:cubicBezTo>
                  <a:cubicBezTo>
                    <a:pt x="0" y="10"/>
                    <a:pt x="0" y="21"/>
                    <a:pt x="0" y="25"/>
                  </a:cubicBezTo>
                  <a:cubicBezTo>
                    <a:pt x="0" y="29"/>
                    <a:pt x="6" y="29"/>
                    <a:pt x="6" y="25"/>
                  </a:cubicBezTo>
                  <a:cubicBezTo>
                    <a:pt x="6" y="21"/>
                    <a:pt x="6" y="11"/>
                    <a:pt x="5"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052" name="Google Shape;6052;p17"/>
            <p:cNvSpPr/>
            <p:nvPr/>
          </p:nvSpPr>
          <p:spPr>
            <a:xfrm>
              <a:off x="5940425" y="6624638"/>
              <a:ext cx="42863" cy="176213"/>
            </a:xfrm>
            <a:custGeom>
              <a:rect b="b" l="l" r="r" t="t"/>
              <a:pathLst>
                <a:path extrusionOk="0" h="40" w="10">
                  <a:moveTo>
                    <a:pt x="3" y="3"/>
                  </a:moveTo>
                  <a:cubicBezTo>
                    <a:pt x="0" y="14"/>
                    <a:pt x="0" y="24"/>
                    <a:pt x="0" y="35"/>
                  </a:cubicBezTo>
                  <a:cubicBezTo>
                    <a:pt x="0" y="40"/>
                    <a:pt x="8" y="40"/>
                    <a:pt x="8" y="35"/>
                  </a:cubicBezTo>
                  <a:cubicBezTo>
                    <a:pt x="8" y="25"/>
                    <a:pt x="9" y="15"/>
                    <a:pt x="10" y="4"/>
                  </a:cubicBezTo>
                  <a:cubicBezTo>
                    <a:pt x="10" y="1"/>
                    <a:pt x="4" y="0"/>
                    <a:pt x="3"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053" name="Google Shape;6053;p17"/>
            <p:cNvSpPr/>
            <p:nvPr/>
          </p:nvSpPr>
          <p:spPr>
            <a:xfrm>
              <a:off x="5983288" y="6611938"/>
              <a:ext cx="69850" cy="250825"/>
            </a:xfrm>
            <a:custGeom>
              <a:rect b="b" l="l" r="r" t="t"/>
              <a:pathLst>
                <a:path extrusionOk="0" h="57" w="17">
                  <a:moveTo>
                    <a:pt x="7" y="5"/>
                  </a:moveTo>
                  <a:cubicBezTo>
                    <a:pt x="6" y="7"/>
                    <a:pt x="5" y="10"/>
                    <a:pt x="4" y="12"/>
                  </a:cubicBezTo>
                  <a:cubicBezTo>
                    <a:pt x="4" y="11"/>
                    <a:pt x="4" y="11"/>
                    <a:pt x="4" y="11"/>
                  </a:cubicBezTo>
                  <a:cubicBezTo>
                    <a:pt x="4" y="9"/>
                    <a:pt x="1" y="10"/>
                    <a:pt x="1" y="11"/>
                  </a:cubicBezTo>
                  <a:cubicBezTo>
                    <a:pt x="1" y="14"/>
                    <a:pt x="2" y="17"/>
                    <a:pt x="2" y="19"/>
                  </a:cubicBezTo>
                  <a:cubicBezTo>
                    <a:pt x="0" y="31"/>
                    <a:pt x="1" y="43"/>
                    <a:pt x="6" y="54"/>
                  </a:cubicBezTo>
                  <a:cubicBezTo>
                    <a:pt x="7" y="57"/>
                    <a:pt x="12" y="55"/>
                    <a:pt x="12" y="52"/>
                  </a:cubicBezTo>
                  <a:cubicBezTo>
                    <a:pt x="11" y="38"/>
                    <a:pt x="9" y="23"/>
                    <a:pt x="14" y="10"/>
                  </a:cubicBezTo>
                  <a:cubicBezTo>
                    <a:pt x="17" y="4"/>
                    <a:pt x="9" y="0"/>
                    <a:pt x="7"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054" name="Google Shape;6054;p17"/>
            <p:cNvSpPr/>
            <p:nvPr/>
          </p:nvSpPr>
          <p:spPr>
            <a:xfrm>
              <a:off x="5899150" y="6575426"/>
              <a:ext cx="33338" cy="160338"/>
            </a:xfrm>
            <a:custGeom>
              <a:rect b="b" l="l" r="r" t="t"/>
              <a:pathLst>
                <a:path extrusionOk="0" h="36" w="8">
                  <a:moveTo>
                    <a:pt x="0" y="5"/>
                  </a:moveTo>
                  <a:cubicBezTo>
                    <a:pt x="0" y="14"/>
                    <a:pt x="0" y="23"/>
                    <a:pt x="0" y="32"/>
                  </a:cubicBezTo>
                  <a:cubicBezTo>
                    <a:pt x="1" y="36"/>
                    <a:pt x="8" y="36"/>
                    <a:pt x="8" y="32"/>
                  </a:cubicBezTo>
                  <a:cubicBezTo>
                    <a:pt x="8" y="23"/>
                    <a:pt x="8" y="14"/>
                    <a:pt x="8" y="5"/>
                  </a:cubicBezTo>
                  <a:cubicBezTo>
                    <a:pt x="8" y="0"/>
                    <a:pt x="0" y="0"/>
                    <a:pt x="0"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055" name="Google Shape;6055;p17"/>
            <p:cNvSpPr/>
            <p:nvPr/>
          </p:nvSpPr>
          <p:spPr>
            <a:xfrm>
              <a:off x="6040438" y="6611938"/>
              <a:ext cx="63500" cy="176213"/>
            </a:xfrm>
            <a:custGeom>
              <a:rect b="b" l="l" r="r" t="t"/>
              <a:pathLst>
                <a:path extrusionOk="0" h="40" w="15">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056" name="Google Shape;6056;p17"/>
            <p:cNvSpPr/>
            <p:nvPr/>
          </p:nvSpPr>
          <p:spPr>
            <a:xfrm>
              <a:off x="6137276" y="6686551"/>
              <a:ext cx="33338" cy="136525"/>
            </a:xfrm>
            <a:custGeom>
              <a:rect b="b" l="l" r="r" t="t"/>
              <a:pathLst>
                <a:path extrusionOk="0" h="31" w="8">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057" name="Google Shape;6057;p17"/>
            <p:cNvSpPr/>
            <p:nvPr/>
          </p:nvSpPr>
          <p:spPr>
            <a:xfrm>
              <a:off x="6278563" y="6562726"/>
              <a:ext cx="58738" cy="234950"/>
            </a:xfrm>
            <a:custGeom>
              <a:rect b="b" l="l" r="r" t="t"/>
              <a:pathLst>
                <a:path extrusionOk="0" h="53" w="14">
                  <a:moveTo>
                    <a:pt x="11" y="1"/>
                  </a:moveTo>
                  <a:cubicBezTo>
                    <a:pt x="8" y="8"/>
                    <a:pt x="6" y="14"/>
                    <a:pt x="5" y="21"/>
                  </a:cubicBezTo>
                  <a:cubicBezTo>
                    <a:pt x="3" y="21"/>
                    <a:pt x="0" y="22"/>
                    <a:pt x="0" y="24"/>
                  </a:cubicBezTo>
                  <a:cubicBezTo>
                    <a:pt x="0" y="31"/>
                    <a:pt x="1" y="38"/>
                    <a:pt x="4" y="44"/>
                  </a:cubicBezTo>
                  <a:cubicBezTo>
                    <a:pt x="4" y="45"/>
                    <a:pt x="4" y="45"/>
                    <a:pt x="4" y="45"/>
                  </a:cubicBezTo>
                  <a:cubicBezTo>
                    <a:pt x="4" y="46"/>
                    <a:pt x="5" y="46"/>
                    <a:pt x="5" y="46"/>
                  </a:cubicBezTo>
                  <a:cubicBezTo>
                    <a:pt x="6" y="48"/>
                    <a:pt x="7" y="49"/>
                    <a:pt x="8" y="50"/>
                  </a:cubicBezTo>
                  <a:cubicBezTo>
                    <a:pt x="9" y="53"/>
                    <a:pt x="14" y="51"/>
                    <a:pt x="13" y="48"/>
                  </a:cubicBezTo>
                  <a:cubicBezTo>
                    <a:pt x="11" y="43"/>
                    <a:pt x="9" y="38"/>
                    <a:pt x="8" y="33"/>
                  </a:cubicBezTo>
                  <a:cubicBezTo>
                    <a:pt x="9" y="22"/>
                    <a:pt x="10" y="12"/>
                    <a:pt x="13" y="2"/>
                  </a:cubicBezTo>
                  <a:cubicBezTo>
                    <a:pt x="14" y="1"/>
                    <a:pt x="11" y="0"/>
                    <a:pt x="11" y="1"/>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058" name="Google Shape;6058;p17"/>
            <p:cNvSpPr/>
            <p:nvPr/>
          </p:nvSpPr>
          <p:spPr>
            <a:xfrm>
              <a:off x="6350001" y="6557963"/>
              <a:ext cx="66675" cy="212725"/>
            </a:xfrm>
            <a:custGeom>
              <a:rect b="b" l="l" r="r" t="t"/>
              <a:pathLst>
                <a:path extrusionOk="0" h="48" w="16">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059" name="Google Shape;6059;p17"/>
            <p:cNvSpPr/>
            <p:nvPr/>
          </p:nvSpPr>
          <p:spPr>
            <a:xfrm>
              <a:off x="6429376" y="6597651"/>
              <a:ext cx="33338" cy="195263"/>
            </a:xfrm>
            <a:custGeom>
              <a:rect b="b" l="l" r="r" t="t"/>
              <a:pathLst>
                <a:path extrusionOk="0" h="44" w="8">
                  <a:moveTo>
                    <a:pt x="7" y="2"/>
                  </a:moveTo>
                  <a:cubicBezTo>
                    <a:pt x="6" y="0"/>
                    <a:pt x="3" y="0"/>
                    <a:pt x="3"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7" y="44"/>
                    <a:pt x="7" y="41"/>
                  </a:cubicBezTo>
                  <a:cubicBezTo>
                    <a:pt x="8" y="28"/>
                    <a:pt x="7" y="15"/>
                    <a:pt x="7" y="2"/>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060" name="Google Shape;6060;p17"/>
            <p:cNvSpPr/>
            <p:nvPr/>
          </p:nvSpPr>
          <p:spPr>
            <a:xfrm>
              <a:off x="6519863" y="6545263"/>
              <a:ext cx="79375" cy="211138"/>
            </a:xfrm>
            <a:custGeom>
              <a:rect b="b" l="l" r="r" t="t"/>
              <a:pathLst>
                <a:path extrusionOk="0" h="48" w="19">
                  <a:moveTo>
                    <a:pt x="18" y="44"/>
                  </a:moveTo>
                  <a:cubicBezTo>
                    <a:pt x="15" y="35"/>
                    <a:pt x="13" y="26"/>
                    <a:pt x="15" y="17"/>
                  </a:cubicBezTo>
                  <a:cubicBezTo>
                    <a:pt x="16" y="13"/>
                    <a:pt x="7" y="11"/>
                    <a:pt x="7" y="15"/>
                  </a:cubicBezTo>
                  <a:cubicBezTo>
                    <a:pt x="7" y="15"/>
                    <a:pt x="7" y="15"/>
                    <a:pt x="7" y="15"/>
                  </a:cubicBezTo>
                  <a:cubicBezTo>
                    <a:pt x="8" y="16"/>
                    <a:pt x="8" y="16"/>
                    <a:pt x="8" y="16"/>
                  </a:cubicBezTo>
                  <a:cubicBezTo>
                    <a:pt x="8" y="12"/>
                    <a:pt x="9" y="8"/>
                    <a:pt x="9" y="4"/>
                  </a:cubicBezTo>
                  <a:cubicBezTo>
                    <a:pt x="10" y="1"/>
                    <a:pt x="4" y="0"/>
                    <a:pt x="4" y="3"/>
                  </a:cubicBezTo>
                  <a:cubicBezTo>
                    <a:pt x="2" y="12"/>
                    <a:pt x="1" y="21"/>
                    <a:pt x="1" y="30"/>
                  </a:cubicBezTo>
                  <a:cubicBezTo>
                    <a:pt x="1" y="29"/>
                    <a:pt x="0" y="30"/>
                    <a:pt x="0" y="31"/>
                  </a:cubicBezTo>
                  <a:cubicBezTo>
                    <a:pt x="0" y="35"/>
                    <a:pt x="0" y="39"/>
                    <a:pt x="0" y="43"/>
                  </a:cubicBezTo>
                  <a:cubicBezTo>
                    <a:pt x="0" y="44"/>
                    <a:pt x="1" y="44"/>
                    <a:pt x="2" y="43"/>
                  </a:cubicBezTo>
                  <a:cubicBezTo>
                    <a:pt x="2" y="47"/>
                    <a:pt x="8" y="47"/>
                    <a:pt x="8" y="43"/>
                  </a:cubicBezTo>
                  <a:cubicBezTo>
                    <a:pt x="8" y="42"/>
                    <a:pt x="8" y="42"/>
                    <a:pt x="8" y="42"/>
                  </a:cubicBezTo>
                  <a:cubicBezTo>
                    <a:pt x="8" y="43"/>
                    <a:pt x="9" y="44"/>
                    <a:pt x="9" y="45"/>
                  </a:cubicBezTo>
                  <a:cubicBezTo>
                    <a:pt x="9" y="47"/>
                    <a:pt x="12" y="48"/>
                    <a:pt x="13" y="46"/>
                  </a:cubicBezTo>
                  <a:cubicBezTo>
                    <a:pt x="15" y="48"/>
                    <a:pt x="19" y="47"/>
                    <a:pt x="18" y="4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061" name="Google Shape;6061;p17"/>
            <p:cNvSpPr/>
            <p:nvPr/>
          </p:nvSpPr>
          <p:spPr>
            <a:xfrm>
              <a:off x="6673851" y="6611938"/>
              <a:ext cx="25400" cy="144463"/>
            </a:xfrm>
            <a:custGeom>
              <a:rect b="b" l="l" r="r" t="t"/>
              <a:pathLst>
                <a:path extrusionOk="0" h="33" w="6">
                  <a:moveTo>
                    <a:pt x="5" y="3"/>
                  </a:moveTo>
                  <a:cubicBezTo>
                    <a:pt x="5" y="0"/>
                    <a:pt x="0" y="0"/>
                    <a:pt x="0" y="3"/>
                  </a:cubicBezTo>
                  <a:cubicBezTo>
                    <a:pt x="0" y="12"/>
                    <a:pt x="0" y="21"/>
                    <a:pt x="0" y="30"/>
                  </a:cubicBezTo>
                  <a:cubicBezTo>
                    <a:pt x="0" y="33"/>
                    <a:pt x="5" y="33"/>
                    <a:pt x="5" y="30"/>
                  </a:cubicBezTo>
                  <a:cubicBezTo>
                    <a:pt x="6" y="21"/>
                    <a:pt x="5" y="12"/>
                    <a:pt x="5"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062" name="Google Shape;6062;p17"/>
            <p:cNvSpPr/>
            <p:nvPr/>
          </p:nvSpPr>
          <p:spPr>
            <a:xfrm>
              <a:off x="6737351" y="6597651"/>
              <a:ext cx="58738" cy="177800"/>
            </a:xfrm>
            <a:custGeom>
              <a:rect b="b" l="l" r="r" t="t"/>
              <a:pathLst>
                <a:path extrusionOk="0" h="40" w="14">
                  <a:moveTo>
                    <a:pt x="7" y="6"/>
                  </a:moveTo>
                  <a:cubicBezTo>
                    <a:pt x="7" y="5"/>
                    <a:pt x="7" y="4"/>
                    <a:pt x="7" y="3"/>
                  </a:cubicBezTo>
                  <a:cubicBezTo>
                    <a:pt x="6" y="0"/>
                    <a:pt x="0" y="1"/>
                    <a:pt x="1" y="5"/>
                  </a:cubicBezTo>
                  <a:cubicBezTo>
                    <a:pt x="3" y="13"/>
                    <a:pt x="3" y="21"/>
                    <a:pt x="3" y="29"/>
                  </a:cubicBezTo>
                  <a:cubicBezTo>
                    <a:pt x="3" y="30"/>
                    <a:pt x="4" y="31"/>
                    <a:pt x="5" y="31"/>
                  </a:cubicBezTo>
                  <a:cubicBezTo>
                    <a:pt x="5" y="33"/>
                    <a:pt x="5" y="35"/>
                    <a:pt x="5" y="37"/>
                  </a:cubicBezTo>
                  <a:cubicBezTo>
                    <a:pt x="6" y="40"/>
                    <a:pt x="10" y="40"/>
                    <a:pt x="11" y="37"/>
                  </a:cubicBezTo>
                  <a:cubicBezTo>
                    <a:pt x="12" y="28"/>
                    <a:pt x="12" y="18"/>
                    <a:pt x="14" y="9"/>
                  </a:cubicBezTo>
                  <a:cubicBezTo>
                    <a:pt x="14" y="5"/>
                    <a:pt x="10" y="3"/>
                    <a:pt x="7" y="6"/>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063" name="Google Shape;6063;p17"/>
            <p:cNvSpPr/>
            <p:nvPr/>
          </p:nvSpPr>
          <p:spPr>
            <a:xfrm>
              <a:off x="6811963" y="6594476"/>
              <a:ext cx="63500" cy="228600"/>
            </a:xfrm>
            <a:custGeom>
              <a:rect b="b" l="l" r="r" t="t"/>
              <a:pathLst>
                <a:path extrusionOk="0" h="52" w="15">
                  <a:moveTo>
                    <a:pt x="7" y="4"/>
                  </a:moveTo>
                  <a:cubicBezTo>
                    <a:pt x="6" y="7"/>
                    <a:pt x="6" y="9"/>
                    <a:pt x="5" y="11"/>
                  </a:cubicBezTo>
                  <a:cubicBezTo>
                    <a:pt x="4" y="11"/>
                    <a:pt x="2" y="11"/>
                    <a:pt x="2" y="13"/>
                  </a:cubicBezTo>
                  <a:cubicBezTo>
                    <a:pt x="2" y="16"/>
                    <a:pt x="2" y="20"/>
                    <a:pt x="1" y="23"/>
                  </a:cubicBezTo>
                  <a:cubicBezTo>
                    <a:pt x="0" y="24"/>
                    <a:pt x="2" y="26"/>
                    <a:pt x="3" y="25"/>
                  </a:cubicBezTo>
                  <a:cubicBezTo>
                    <a:pt x="2" y="33"/>
                    <a:pt x="2" y="41"/>
                    <a:pt x="3" y="49"/>
                  </a:cubicBezTo>
                  <a:cubicBezTo>
                    <a:pt x="4" y="52"/>
                    <a:pt x="9" y="52"/>
                    <a:pt x="9" y="49"/>
                  </a:cubicBezTo>
                  <a:cubicBezTo>
                    <a:pt x="12" y="35"/>
                    <a:pt x="13" y="20"/>
                    <a:pt x="14" y="5"/>
                  </a:cubicBezTo>
                  <a:cubicBezTo>
                    <a:pt x="15" y="1"/>
                    <a:pt x="7" y="0"/>
                    <a:pt x="7"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064" name="Google Shape;6064;p17"/>
            <p:cNvSpPr/>
            <p:nvPr/>
          </p:nvSpPr>
          <p:spPr>
            <a:xfrm>
              <a:off x="6619876" y="6611938"/>
              <a:ext cx="50800" cy="206375"/>
            </a:xfrm>
            <a:custGeom>
              <a:rect b="b" l="l" r="r" t="t"/>
              <a:pathLst>
                <a:path extrusionOk="0" h="47" w="12">
                  <a:moveTo>
                    <a:pt x="8" y="7"/>
                  </a:moveTo>
                  <a:cubicBezTo>
                    <a:pt x="8" y="6"/>
                    <a:pt x="8" y="4"/>
                    <a:pt x="7" y="3"/>
                  </a:cubicBezTo>
                  <a:cubicBezTo>
                    <a:pt x="7" y="0"/>
                    <a:pt x="3" y="1"/>
                    <a:pt x="4" y="4"/>
                  </a:cubicBezTo>
                  <a:cubicBezTo>
                    <a:pt x="4" y="5"/>
                    <a:pt x="4" y="7"/>
                    <a:pt x="5" y="8"/>
                  </a:cubicBezTo>
                  <a:cubicBezTo>
                    <a:pt x="4" y="8"/>
                    <a:pt x="4"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0" y="8"/>
                    <a:pt x="8" y="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065" name="Google Shape;6065;p17"/>
            <p:cNvSpPr/>
            <p:nvPr/>
          </p:nvSpPr>
          <p:spPr>
            <a:xfrm>
              <a:off x="6224588" y="6624638"/>
              <a:ext cx="53975" cy="119063"/>
            </a:xfrm>
            <a:custGeom>
              <a:rect b="b" l="l" r="r" t="t"/>
              <a:pathLst>
                <a:path extrusionOk="0" h="27" w="13">
                  <a:moveTo>
                    <a:pt x="12" y="24"/>
                  </a:moveTo>
                  <a:cubicBezTo>
                    <a:pt x="9" y="17"/>
                    <a:pt x="6" y="10"/>
                    <a:pt x="4" y="2"/>
                  </a:cubicBezTo>
                  <a:cubicBezTo>
                    <a:pt x="4" y="0"/>
                    <a:pt x="0" y="0"/>
                    <a:pt x="1" y="3"/>
                  </a:cubicBezTo>
                  <a:cubicBezTo>
                    <a:pt x="3" y="11"/>
                    <a:pt x="5" y="18"/>
                    <a:pt x="9" y="26"/>
                  </a:cubicBezTo>
                  <a:cubicBezTo>
                    <a:pt x="10" y="27"/>
                    <a:pt x="13" y="26"/>
                    <a:pt x="12" y="2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066" name="Google Shape;6066;p17"/>
            <p:cNvSpPr/>
            <p:nvPr/>
          </p:nvSpPr>
          <p:spPr>
            <a:xfrm>
              <a:off x="6119813" y="6572251"/>
              <a:ext cx="74613" cy="193675"/>
            </a:xfrm>
            <a:custGeom>
              <a:rect b="b" l="l" r="r" t="t"/>
              <a:pathLst>
                <a:path extrusionOk="0" h="44" w="18">
                  <a:moveTo>
                    <a:pt x="16" y="37"/>
                  </a:moveTo>
                  <a:cubicBezTo>
                    <a:pt x="11" y="28"/>
                    <a:pt x="8" y="18"/>
                    <a:pt x="12" y="8"/>
                  </a:cubicBezTo>
                  <a:cubicBezTo>
                    <a:pt x="14" y="4"/>
                    <a:pt x="8" y="0"/>
                    <a:pt x="6" y="4"/>
                  </a:cubicBezTo>
                  <a:cubicBezTo>
                    <a:pt x="0" y="17"/>
                    <a:pt x="3" y="29"/>
                    <a:pt x="10" y="41"/>
                  </a:cubicBezTo>
                  <a:cubicBezTo>
                    <a:pt x="13" y="44"/>
                    <a:pt x="18" y="41"/>
                    <a:pt x="16" y="3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067" name="Google Shape;6067;p17"/>
            <p:cNvSpPr/>
            <p:nvPr/>
          </p:nvSpPr>
          <p:spPr>
            <a:xfrm>
              <a:off x="6391276" y="6629401"/>
              <a:ext cx="41275" cy="146050"/>
            </a:xfrm>
            <a:custGeom>
              <a:rect b="b" l="l" r="r" t="t"/>
              <a:pathLst>
                <a:path extrusionOk="0" h="33" w="10">
                  <a:moveTo>
                    <a:pt x="2" y="5"/>
                  </a:moveTo>
                  <a:cubicBezTo>
                    <a:pt x="0" y="12"/>
                    <a:pt x="0" y="21"/>
                    <a:pt x="2" y="29"/>
                  </a:cubicBezTo>
                  <a:cubicBezTo>
                    <a:pt x="4" y="33"/>
                    <a:pt x="9" y="31"/>
                    <a:pt x="8" y="27"/>
                  </a:cubicBezTo>
                  <a:cubicBezTo>
                    <a:pt x="7" y="20"/>
                    <a:pt x="7" y="13"/>
                    <a:pt x="9" y="6"/>
                  </a:cubicBezTo>
                  <a:cubicBezTo>
                    <a:pt x="10" y="2"/>
                    <a:pt x="3" y="0"/>
                    <a:pt x="2"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068" name="Google Shape;6068;p17"/>
            <p:cNvSpPr/>
            <p:nvPr/>
          </p:nvSpPr>
          <p:spPr>
            <a:xfrm>
              <a:off x="6908801" y="6567488"/>
              <a:ext cx="61913" cy="220663"/>
            </a:xfrm>
            <a:custGeom>
              <a:rect b="b" l="l" r="r" t="t"/>
              <a:pathLst>
                <a:path extrusionOk="0" h="50" w="15">
                  <a:moveTo>
                    <a:pt x="11" y="28"/>
                  </a:moveTo>
                  <a:cubicBezTo>
                    <a:pt x="11" y="20"/>
                    <a:pt x="11" y="13"/>
                    <a:pt x="13" y="6"/>
                  </a:cubicBezTo>
                  <a:cubicBezTo>
                    <a:pt x="15" y="2"/>
                    <a:pt x="8" y="0"/>
                    <a:pt x="6" y="4"/>
                  </a:cubicBezTo>
                  <a:cubicBezTo>
                    <a:pt x="5" y="8"/>
                    <a:pt x="5" y="11"/>
                    <a:pt x="5" y="15"/>
                  </a:cubicBezTo>
                  <a:cubicBezTo>
                    <a:pt x="4" y="15"/>
                    <a:pt x="3" y="16"/>
                    <a:pt x="3" y="17"/>
                  </a:cubicBezTo>
                  <a:cubicBezTo>
                    <a:pt x="0" y="27"/>
                    <a:pt x="0" y="36"/>
                    <a:pt x="5" y="46"/>
                  </a:cubicBezTo>
                  <a:cubicBezTo>
                    <a:pt x="7" y="50"/>
                    <a:pt x="13" y="46"/>
                    <a:pt x="11" y="42"/>
                  </a:cubicBezTo>
                  <a:cubicBezTo>
                    <a:pt x="9" y="38"/>
                    <a:pt x="9" y="34"/>
                    <a:pt x="8" y="30"/>
                  </a:cubicBezTo>
                  <a:cubicBezTo>
                    <a:pt x="9" y="30"/>
                    <a:pt x="11" y="29"/>
                    <a:pt x="11" y="28"/>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069" name="Google Shape;6069;p17"/>
            <p:cNvSpPr/>
            <p:nvPr/>
          </p:nvSpPr>
          <p:spPr>
            <a:xfrm>
              <a:off x="6996113" y="6624638"/>
              <a:ext cx="33338" cy="141288"/>
            </a:xfrm>
            <a:custGeom>
              <a:rect b="b" l="l" r="r" t="t"/>
              <a:pathLst>
                <a:path extrusionOk="0" h="32" w="8">
                  <a:moveTo>
                    <a:pt x="6" y="4"/>
                  </a:moveTo>
                  <a:cubicBezTo>
                    <a:pt x="5" y="0"/>
                    <a:pt x="0" y="2"/>
                    <a:pt x="1" y="5"/>
                  </a:cubicBezTo>
                  <a:cubicBezTo>
                    <a:pt x="2" y="13"/>
                    <a:pt x="3" y="21"/>
                    <a:pt x="3" y="29"/>
                  </a:cubicBezTo>
                  <a:cubicBezTo>
                    <a:pt x="3" y="32"/>
                    <a:pt x="7" y="32"/>
                    <a:pt x="7" y="29"/>
                  </a:cubicBezTo>
                  <a:cubicBezTo>
                    <a:pt x="8" y="20"/>
                    <a:pt x="8" y="12"/>
                    <a:pt x="6"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070" name="Google Shape;6070;p17"/>
            <p:cNvSpPr/>
            <p:nvPr/>
          </p:nvSpPr>
          <p:spPr>
            <a:xfrm>
              <a:off x="7019926" y="6607176"/>
              <a:ext cx="79375" cy="233363"/>
            </a:xfrm>
            <a:custGeom>
              <a:rect b="b" l="l" r="r" t="t"/>
              <a:pathLst>
                <a:path extrusionOk="0" h="53" w="19">
                  <a:moveTo>
                    <a:pt x="17" y="46"/>
                  </a:moveTo>
                  <a:cubicBezTo>
                    <a:pt x="14" y="36"/>
                    <a:pt x="14" y="25"/>
                    <a:pt x="12" y="14"/>
                  </a:cubicBezTo>
                  <a:cubicBezTo>
                    <a:pt x="12" y="13"/>
                    <a:pt x="12" y="13"/>
                    <a:pt x="12" y="13"/>
                  </a:cubicBezTo>
                  <a:cubicBezTo>
                    <a:pt x="12" y="10"/>
                    <a:pt x="11" y="12"/>
                    <a:pt x="11" y="4"/>
                  </a:cubicBezTo>
                  <a:cubicBezTo>
                    <a:pt x="11" y="0"/>
                    <a:pt x="7" y="0"/>
                    <a:pt x="7" y="4"/>
                  </a:cubicBezTo>
                  <a:cubicBezTo>
                    <a:pt x="7" y="12"/>
                    <a:pt x="7" y="10"/>
                    <a:pt x="7" y="12"/>
                  </a:cubicBezTo>
                  <a:cubicBezTo>
                    <a:pt x="7" y="13"/>
                    <a:pt x="7" y="13"/>
                    <a:pt x="7" y="14"/>
                  </a:cubicBezTo>
                  <a:cubicBezTo>
                    <a:pt x="6" y="16"/>
                    <a:pt x="6" y="19"/>
                    <a:pt x="6" y="22"/>
                  </a:cubicBezTo>
                  <a:cubicBezTo>
                    <a:pt x="5" y="21"/>
                    <a:pt x="5" y="22"/>
                    <a:pt x="4" y="22"/>
                  </a:cubicBezTo>
                  <a:cubicBezTo>
                    <a:pt x="3" y="28"/>
                    <a:pt x="2" y="33"/>
                    <a:pt x="0" y="39"/>
                  </a:cubicBezTo>
                  <a:cubicBezTo>
                    <a:pt x="0" y="40"/>
                    <a:pt x="2" y="40"/>
                    <a:pt x="2" y="39"/>
                  </a:cubicBezTo>
                  <a:cubicBezTo>
                    <a:pt x="4" y="35"/>
                    <a:pt x="4" y="30"/>
                    <a:pt x="6" y="25"/>
                  </a:cubicBezTo>
                  <a:cubicBezTo>
                    <a:pt x="6" y="33"/>
                    <a:pt x="6" y="41"/>
                    <a:pt x="10" y="48"/>
                  </a:cubicBezTo>
                  <a:cubicBezTo>
                    <a:pt x="11" y="53"/>
                    <a:pt x="19" y="51"/>
                    <a:pt x="17" y="46"/>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071" name="Google Shape;6071;p17"/>
            <p:cNvSpPr/>
            <p:nvPr/>
          </p:nvSpPr>
          <p:spPr>
            <a:xfrm>
              <a:off x="7124701" y="6726238"/>
              <a:ext cx="25400" cy="128588"/>
            </a:xfrm>
            <a:custGeom>
              <a:rect b="b" l="l" r="r" t="t"/>
              <a:pathLst>
                <a:path extrusionOk="0" h="29" w="6">
                  <a:moveTo>
                    <a:pt x="5" y="3"/>
                  </a:moveTo>
                  <a:cubicBezTo>
                    <a:pt x="5" y="0"/>
                    <a:pt x="1" y="0"/>
                    <a:pt x="1" y="3"/>
                  </a:cubicBezTo>
                  <a:cubicBezTo>
                    <a:pt x="0" y="10"/>
                    <a:pt x="0" y="21"/>
                    <a:pt x="0" y="25"/>
                  </a:cubicBezTo>
                  <a:cubicBezTo>
                    <a:pt x="0" y="29"/>
                    <a:pt x="6" y="29"/>
                    <a:pt x="6" y="25"/>
                  </a:cubicBezTo>
                  <a:cubicBezTo>
                    <a:pt x="6" y="21"/>
                    <a:pt x="5" y="11"/>
                    <a:pt x="5"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072" name="Google Shape;6072;p17"/>
            <p:cNvSpPr/>
            <p:nvPr/>
          </p:nvSpPr>
          <p:spPr>
            <a:xfrm>
              <a:off x="7154863" y="6624638"/>
              <a:ext cx="41275" cy="176213"/>
            </a:xfrm>
            <a:custGeom>
              <a:rect b="b" l="l" r="r" t="t"/>
              <a:pathLst>
                <a:path extrusionOk="0" h="40" w="10">
                  <a:moveTo>
                    <a:pt x="3" y="3"/>
                  </a:moveTo>
                  <a:cubicBezTo>
                    <a:pt x="0" y="14"/>
                    <a:pt x="0" y="24"/>
                    <a:pt x="0" y="35"/>
                  </a:cubicBezTo>
                  <a:cubicBezTo>
                    <a:pt x="0" y="40"/>
                    <a:pt x="8" y="40"/>
                    <a:pt x="8" y="35"/>
                  </a:cubicBezTo>
                  <a:cubicBezTo>
                    <a:pt x="8" y="25"/>
                    <a:pt x="8" y="15"/>
                    <a:pt x="9" y="4"/>
                  </a:cubicBezTo>
                  <a:cubicBezTo>
                    <a:pt x="10" y="1"/>
                    <a:pt x="4" y="0"/>
                    <a:pt x="3"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073" name="Google Shape;6073;p17"/>
            <p:cNvSpPr/>
            <p:nvPr/>
          </p:nvSpPr>
          <p:spPr>
            <a:xfrm>
              <a:off x="7191376" y="6611938"/>
              <a:ext cx="71438" cy="250825"/>
            </a:xfrm>
            <a:custGeom>
              <a:rect b="b" l="l" r="r" t="t"/>
              <a:pathLst>
                <a:path extrusionOk="0" h="57" w="17">
                  <a:moveTo>
                    <a:pt x="7" y="5"/>
                  </a:moveTo>
                  <a:cubicBezTo>
                    <a:pt x="6" y="7"/>
                    <a:pt x="5" y="10"/>
                    <a:pt x="5" y="12"/>
                  </a:cubicBezTo>
                  <a:cubicBezTo>
                    <a:pt x="5" y="11"/>
                    <a:pt x="5" y="11"/>
                    <a:pt x="5" y="11"/>
                  </a:cubicBezTo>
                  <a:cubicBezTo>
                    <a:pt x="4" y="9"/>
                    <a:pt x="1" y="10"/>
                    <a:pt x="2" y="11"/>
                  </a:cubicBezTo>
                  <a:cubicBezTo>
                    <a:pt x="2" y="14"/>
                    <a:pt x="2" y="17"/>
                    <a:pt x="3" y="19"/>
                  </a:cubicBezTo>
                  <a:cubicBezTo>
                    <a:pt x="0" y="31"/>
                    <a:pt x="1" y="43"/>
                    <a:pt x="7"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074" name="Google Shape;6074;p17"/>
            <p:cNvSpPr/>
            <p:nvPr/>
          </p:nvSpPr>
          <p:spPr>
            <a:xfrm>
              <a:off x="7112001" y="6575426"/>
              <a:ext cx="33338" cy="160338"/>
            </a:xfrm>
            <a:custGeom>
              <a:rect b="b" l="l" r="r" t="t"/>
              <a:pathLst>
                <a:path extrusionOk="0" h="36" w="8">
                  <a:moveTo>
                    <a:pt x="0" y="5"/>
                  </a:moveTo>
                  <a:cubicBezTo>
                    <a:pt x="0" y="14"/>
                    <a:pt x="0" y="23"/>
                    <a:pt x="0" y="32"/>
                  </a:cubicBezTo>
                  <a:cubicBezTo>
                    <a:pt x="0" y="36"/>
                    <a:pt x="7" y="36"/>
                    <a:pt x="7" y="32"/>
                  </a:cubicBezTo>
                  <a:cubicBezTo>
                    <a:pt x="8" y="23"/>
                    <a:pt x="8" y="14"/>
                    <a:pt x="8" y="5"/>
                  </a:cubicBezTo>
                  <a:cubicBezTo>
                    <a:pt x="8" y="0"/>
                    <a:pt x="0" y="0"/>
                    <a:pt x="0"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075" name="Google Shape;6075;p17"/>
            <p:cNvSpPr/>
            <p:nvPr/>
          </p:nvSpPr>
          <p:spPr>
            <a:xfrm>
              <a:off x="7254876" y="6611938"/>
              <a:ext cx="61913" cy="176213"/>
            </a:xfrm>
            <a:custGeom>
              <a:rect b="b" l="l" r="r" t="t"/>
              <a:pathLst>
                <a:path extrusionOk="0" h="40" w="15">
                  <a:moveTo>
                    <a:pt x="4" y="5"/>
                  </a:moveTo>
                  <a:cubicBezTo>
                    <a:pt x="0" y="15"/>
                    <a:pt x="0" y="26"/>
                    <a:pt x="3" y="37"/>
                  </a:cubicBezTo>
                  <a:cubicBezTo>
                    <a:pt x="5" y="40"/>
                    <a:pt x="10" y="40"/>
                    <a:pt x="10" y="36"/>
                  </a:cubicBezTo>
                  <a:cubicBezTo>
                    <a:pt x="9" y="27"/>
                    <a:pt x="9" y="18"/>
                    <a:pt x="12" y="10"/>
                  </a:cubicBezTo>
                  <a:cubicBezTo>
                    <a:pt x="15" y="4"/>
                    <a:pt x="7" y="0"/>
                    <a:pt x="4"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076" name="Google Shape;6076;p17"/>
            <p:cNvSpPr/>
            <p:nvPr/>
          </p:nvSpPr>
          <p:spPr>
            <a:xfrm>
              <a:off x="7350126" y="6686551"/>
              <a:ext cx="33338" cy="136525"/>
            </a:xfrm>
            <a:custGeom>
              <a:rect b="b" l="l" r="r" t="t"/>
              <a:pathLst>
                <a:path extrusionOk="0" h="31" w="8">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077" name="Google Shape;6077;p17"/>
            <p:cNvSpPr/>
            <p:nvPr/>
          </p:nvSpPr>
          <p:spPr>
            <a:xfrm>
              <a:off x="7491413" y="6562726"/>
              <a:ext cx="58738" cy="234950"/>
            </a:xfrm>
            <a:custGeom>
              <a:rect b="b" l="l" r="r" t="t"/>
              <a:pathLst>
                <a:path extrusionOk="0" h="53" w="14">
                  <a:moveTo>
                    <a:pt x="10" y="1"/>
                  </a:moveTo>
                  <a:cubicBezTo>
                    <a:pt x="7" y="8"/>
                    <a:pt x="6" y="14"/>
                    <a:pt x="5" y="21"/>
                  </a:cubicBezTo>
                  <a:cubicBezTo>
                    <a:pt x="2" y="21"/>
                    <a:pt x="0" y="22"/>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1" y="43"/>
                    <a:pt x="9" y="38"/>
                    <a:pt x="8" y="33"/>
                  </a:cubicBezTo>
                  <a:cubicBezTo>
                    <a:pt x="9" y="22"/>
                    <a:pt x="10" y="12"/>
                    <a:pt x="13" y="2"/>
                  </a:cubicBezTo>
                  <a:cubicBezTo>
                    <a:pt x="14" y="1"/>
                    <a:pt x="11" y="0"/>
                    <a:pt x="10" y="1"/>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078" name="Google Shape;6078;p17"/>
            <p:cNvSpPr/>
            <p:nvPr/>
          </p:nvSpPr>
          <p:spPr>
            <a:xfrm>
              <a:off x="7558088" y="6557963"/>
              <a:ext cx="71438" cy="212725"/>
            </a:xfrm>
            <a:custGeom>
              <a:rect b="b" l="l" r="r" t="t"/>
              <a:pathLst>
                <a:path extrusionOk="0" h="48" w="17">
                  <a:moveTo>
                    <a:pt x="12" y="2"/>
                  </a:moveTo>
                  <a:cubicBezTo>
                    <a:pt x="4" y="14"/>
                    <a:pt x="0" y="29"/>
                    <a:pt x="1" y="44"/>
                  </a:cubicBezTo>
                  <a:cubicBezTo>
                    <a:pt x="1" y="48"/>
                    <a:pt x="7" y="48"/>
                    <a:pt x="7" y="44"/>
                  </a:cubicBezTo>
                  <a:cubicBezTo>
                    <a:pt x="7" y="30"/>
                    <a:pt x="9" y="16"/>
                    <a:pt x="16" y="4"/>
                  </a:cubicBezTo>
                  <a:cubicBezTo>
                    <a:pt x="17" y="2"/>
                    <a:pt x="14" y="0"/>
                    <a:pt x="12" y="2"/>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079" name="Google Shape;6079;p17"/>
            <p:cNvSpPr/>
            <p:nvPr/>
          </p:nvSpPr>
          <p:spPr>
            <a:xfrm>
              <a:off x="7642226" y="6597651"/>
              <a:ext cx="28575" cy="195263"/>
            </a:xfrm>
            <a:custGeom>
              <a:rect b="b" l="l" r="r" t="t"/>
              <a:pathLst>
                <a:path extrusionOk="0" h="44" w="7">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6" y="44"/>
                    <a:pt x="7" y="41"/>
                  </a:cubicBezTo>
                  <a:cubicBezTo>
                    <a:pt x="7" y="28"/>
                    <a:pt x="7" y="15"/>
                    <a:pt x="6" y="2"/>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080" name="Google Shape;6080;p17"/>
            <p:cNvSpPr/>
            <p:nvPr/>
          </p:nvSpPr>
          <p:spPr>
            <a:xfrm>
              <a:off x="7729538" y="6545263"/>
              <a:ext cx="79375" cy="211138"/>
            </a:xfrm>
            <a:custGeom>
              <a:rect b="b" l="l" r="r" t="t"/>
              <a:pathLst>
                <a:path extrusionOk="0" h="48" w="19">
                  <a:moveTo>
                    <a:pt x="18" y="44"/>
                  </a:moveTo>
                  <a:cubicBezTo>
                    <a:pt x="15" y="35"/>
                    <a:pt x="15" y="26"/>
                    <a:pt x="17" y="17"/>
                  </a:cubicBezTo>
                  <a:cubicBezTo>
                    <a:pt x="18" y="13"/>
                    <a:pt x="11" y="11"/>
                    <a:pt x="11" y="15"/>
                  </a:cubicBezTo>
                  <a:cubicBezTo>
                    <a:pt x="11" y="15"/>
                    <a:pt x="11" y="15"/>
                    <a:pt x="11" y="15"/>
                  </a:cubicBezTo>
                  <a:cubicBezTo>
                    <a:pt x="10" y="16"/>
                    <a:pt x="10" y="16"/>
                    <a:pt x="10" y="16"/>
                  </a:cubicBezTo>
                  <a:cubicBezTo>
                    <a:pt x="10" y="12"/>
                    <a:pt x="10" y="8"/>
                    <a:pt x="11" y="4"/>
                  </a:cubicBezTo>
                  <a:cubicBezTo>
                    <a:pt x="11" y="1"/>
                    <a:pt x="5" y="0"/>
                    <a:pt x="5" y="3"/>
                  </a:cubicBezTo>
                  <a:cubicBezTo>
                    <a:pt x="3" y="12"/>
                    <a:pt x="2" y="21"/>
                    <a:pt x="2" y="30"/>
                  </a:cubicBezTo>
                  <a:cubicBezTo>
                    <a:pt x="1" y="29"/>
                    <a:pt x="0" y="30"/>
                    <a:pt x="0" y="31"/>
                  </a:cubicBezTo>
                  <a:cubicBezTo>
                    <a:pt x="1" y="35"/>
                    <a:pt x="1" y="39"/>
                    <a:pt x="1" y="43"/>
                  </a:cubicBezTo>
                  <a:cubicBezTo>
                    <a:pt x="1"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081" name="Google Shape;6081;p17"/>
            <p:cNvSpPr/>
            <p:nvPr/>
          </p:nvSpPr>
          <p:spPr>
            <a:xfrm>
              <a:off x="7883526" y="6611938"/>
              <a:ext cx="25400" cy="144463"/>
            </a:xfrm>
            <a:custGeom>
              <a:rect b="b" l="l" r="r" t="t"/>
              <a:pathLst>
                <a:path extrusionOk="0" h="33" w="6">
                  <a:moveTo>
                    <a:pt x="6" y="3"/>
                  </a:moveTo>
                  <a:cubicBezTo>
                    <a:pt x="6" y="0"/>
                    <a:pt x="1" y="0"/>
                    <a:pt x="1" y="3"/>
                  </a:cubicBezTo>
                  <a:cubicBezTo>
                    <a:pt x="1" y="12"/>
                    <a:pt x="0" y="21"/>
                    <a:pt x="1" y="30"/>
                  </a:cubicBezTo>
                  <a:cubicBezTo>
                    <a:pt x="1" y="33"/>
                    <a:pt x="6" y="33"/>
                    <a:pt x="6" y="30"/>
                  </a:cubicBezTo>
                  <a:cubicBezTo>
                    <a:pt x="6" y="21"/>
                    <a:pt x="6" y="12"/>
                    <a:pt x="6"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082" name="Google Shape;6082;p17"/>
            <p:cNvSpPr/>
            <p:nvPr/>
          </p:nvSpPr>
          <p:spPr>
            <a:xfrm>
              <a:off x="7950201" y="6597651"/>
              <a:ext cx="58738" cy="177800"/>
            </a:xfrm>
            <a:custGeom>
              <a:rect b="b" l="l" r="r" t="t"/>
              <a:pathLst>
                <a:path extrusionOk="0" h="40" w="14">
                  <a:moveTo>
                    <a:pt x="7" y="6"/>
                  </a:moveTo>
                  <a:cubicBezTo>
                    <a:pt x="7" y="5"/>
                    <a:pt x="7" y="4"/>
                    <a:pt x="7" y="3"/>
                  </a:cubicBezTo>
                  <a:cubicBezTo>
                    <a:pt x="6" y="0"/>
                    <a:pt x="0" y="1"/>
                    <a:pt x="1" y="5"/>
                  </a:cubicBezTo>
                  <a:cubicBezTo>
                    <a:pt x="2" y="13"/>
                    <a:pt x="2" y="21"/>
                    <a:pt x="3" y="29"/>
                  </a:cubicBezTo>
                  <a:cubicBezTo>
                    <a:pt x="3" y="30"/>
                    <a:pt x="4" y="31"/>
                    <a:pt x="5" y="31"/>
                  </a:cubicBezTo>
                  <a:cubicBezTo>
                    <a:pt x="5" y="33"/>
                    <a:pt x="5" y="35"/>
                    <a:pt x="5" y="37"/>
                  </a:cubicBezTo>
                  <a:cubicBezTo>
                    <a:pt x="5" y="40"/>
                    <a:pt x="10" y="40"/>
                    <a:pt x="10" y="37"/>
                  </a:cubicBezTo>
                  <a:cubicBezTo>
                    <a:pt x="11" y="28"/>
                    <a:pt x="11" y="18"/>
                    <a:pt x="13" y="9"/>
                  </a:cubicBezTo>
                  <a:cubicBezTo>
                    <a:pt x="14" y="5"/>
                    <a:pt x="9" y="3"/>
                    <a:pt x="7" y="6"/>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083" name="Google Shape;6083;p17"/>
            <p:cNvSpPr/>
            <p:nvPr/>
          </p:nvSpPr>
          <p:spPr>
            <a:xfrm>
              <a:off x="8021638" y="6594476"/>
              <a:ext cx="66675" cy="228600"/>
            </a:xfrm>
            <a:custGeom>
              <a:rect b="b" l="l" r="r" t="t"/>
              <a:pathLst>
                <a:path extrusionOk="0" h="52" w="16">
                  <a:moveTo>
                    <a:pt x="7" y="4"/>
                  </a:moveTo>
                  <a:cubicBezTo>
                    <a:pt x="7" y="7"/>
                    <a:pt x="6" y="9"/>
                    <a:pt x="6" y="11"/>
                  </a:cubicBezTo>
                  <a:cubicBezTo>
                    <a:pt x="5" y="11"/>
                    <a:pt x="2" y="11"/>
                    <a:pt x="3" y="13"/>
                  </a:cubicBezTo>
                  <a:cubicBezTo>
                    <a:pt x="3" y="16"/>
                    <a:pt x="3" y="20"/>
                    <a:pt x="1" y="23"/>
                  </a:cubicBezTo>
                  <a:cubicBezTo>
                    <a:pt x="0" y="24"/>
                    <a:pt x="3" y="26"/>
                    <a:pt x="4" y="25"/>
                  </a:cubicBezTo>
                  <a:cubicBezTo>
                    <a:pt x="3" y="33"/>
                    <a:pt x="3" y="41"/>
                    <a:pt x="4" y="49"/>
                  </a:cubicBezTo>
                  <a:cubicBezTo>
                    <a:pt x="5" y="52"/>
                    <a:pt x="9" y="52"/>
                    <a:pt x="10" y="49"/>
                  </a:cubicBezTo>
                  <a:cubicBezTo>
                    <a:pt x="13" y="35"/>
                    <a:pt x="13" y="20"/>
                    <a:pt x="15" y="5"/>
                  </a:cubicBezTo>
                  <a:cubicBezTo>
                    <a:pt x="16" y="1"/>
                    <a:pt x="8" y="0"/>
                    <a:pt x="7"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084" name="Google Shape;6084;p17"/>
            <p:cNvSpPr/>
            <p:nvPr/>
          </p:nvSpPr>
          <p:spPr>
            <a:xfrm>
              <a:off x="7834313" y="6611938"/>
              <a:ext cx="49213" cy="206375"/>
            </a:xfrm>
            <a:custGeom>
              <a:rect b="b" l="l" r="r" t="t"/>
              <a:pathLst>
                <a:path extrusionOk="0" h="47" w="12">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0" y="33"/>
                    <a:pt x="10" y="29"/>
                  </a:cubicBezTo>
                  <a:cubicBezTo>
                    <a:pt x="11" y="28"/>
                    <a:pt x="11" y="28"/>
                    <a:pt x="11" y="28"/>
                  </a:cubicBezTo>
                  <a:cubicBezTo>
                    <a:pt x="11" y="26"/>
                    <a:pt x="11" y="23"/>
                    <a:pt x="10" y="21"/>
                  </a:cubicBezTo>
                  <a:cubicBezTo>
                    <a:pt x="11" y="18"/>
                    <a:pt x="11" y="15"/>
                    <a:pt x="11" y="13"/>
                  </a:cubicBezTo>
                  <a:cubicBezTo>
                    <a:pt x="12" y="10"/>
                    <a:pt x="10" y="8"/>
                    <a:pt x="8" y="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085" name="Google Shape;6085;p17"/>
            <p:cNvSpPr/>
            <p:nvPr/>
          </p:nvSpPr>
          <p:spPr>
            <a:xfrm>
              <a:off x="7437438" y="6624638"/>
              <a:ext cx="53975" cy="119063"/>
            </a:xfrm>
            <a:custGeom>
              <a:rect b="b" l="l" r="r" t="t"/>
              <a:pathLst>
                <a:path extrusionOk="0" h="27" w="13">
                  <a:moveTo>
                    <a:pt x="12" y="24"/>
                  </a:moveTo>
                  <a:cubicBezTo>
                    <a:pt x="9" y="17"/>
                    <a:pt x="6" y="10"/>
                    <a:pt x="4" y="2"/>
                  </a:cubicBezTo>
                  <a:cubicBezTo>
                    <a:pt x="3" y="0"/>
                    <a:pt x="0" y="0"/>
                    <a:pt x="0" y="3"/>
                  </a:cubicBezTo>
                  <a:cubicBezTo>
                    <a:pt x="2" y="11"/>
                    <a:pt x="5" y="18"/>
                    <a:pt x="9" y="26"/>
                  </a:cubicBezTo>
                  <a:cubicBezTo>
                    <a:pt x="10" y="27"/>
                    <a:pt x="13" y="26"/>
                    <a:pt x="12" y="2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086" name="Google Shape;6086;p17"/>
            <p:cNvSpPr/>
            <p:nvPr/>
          </p:nvSpPr>
          <p:spPr>
            <a:xfrm>
              <a:off x="7332663" y="6572251"/>
              <a:ext cx="76200" cy="193675"/>
            </a:xfrm>
            <a:custGeom>
              <a:rect b="b" l="l" r="r" t="t"/>
              <a:pathLst>
                <a:path extrusionOk="0" h="44" w="18">
                  <a:moveTo>
                    <a:pt x="16" y="37"/>
                  </a:moveTo>
                  <a:cubicBezTo>
                    <a:pt x="11" y="28"/>
                    <a:pt x="7" y="18"/>
                    <a:pt x="12" y="8"/>
                  </a:cubicBezTo>
                  <a:cubicBezTo>
                    <a:pt x="14" y="4"/>
                    <a:pt x="8" y="0"/>
                    <a:pt x="6" y="4"/>
                  </a:cubicBezTo>
                  <a:cubicBezTo>
                    <a:pt x="0" y="17"/>
                    <a:pt x="3" y="29"/>
                    <a:pt x="10" y="41"/>
                  </a:cubicBezTo>
                  <a:cubicBezTo>
                    <a:pt x="12" y="44"/>
                    <a:pt x="18" y="41"/>
                    <a:pt x="16" y="3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087" name="Google Shape;6087;p17"/>
            <p:cNvSpPr/>
            <p:nvPr/>
          </p:nvSpPr>
          <p:spPr>
            <a:xfrm>
              <a:off x="7600951" y="6629401"/>
              <a:ext cx="41275" cy="146050"/>
            </a:xfrm>
            <a:custGeom>
              <a:rect b="b" l="l" r="r" t="t"/>
              <a:pathLst>
                <a:path extrusionOk="0" h="33" w="10">
                  <a:moveTo>
                    <a:pt x="3" y="5"/>
                  </a:moveTo>
                  <a:cubicBezTo>
                    <a:pt x="0" y="12"/>
                    <a:pt x="0" y="21"/>
                    <a:pt x="3" y="29"/>
                  </a:cubicBezTo>
                  <a:cubicBezTo>
                    <a:pt x="4" y="33"/>
                    <a:pt x="10" y="31"/>
                    <a:pt x="9" y="27"/>
                  </a:cubicBezTo>
                  <a:cubicBezTo>
                    <a:pt x="8" y="20"/>
                    <a:pt x="7" y="13"/>
                    <a:pt x="9" y="6"/>
                  </a:cubicBezTo>
                  <a:cubicBezTo>
                    <a:pt x="10" y="2"/>
                    <a:pt x="4" y="0"/>
                    <a:pt x="3"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088" name="Google Shape;6088;p17"/>
            <p:cNvSpPr/>
            <p:nvPr/>
          </p:nvSpPr>
          <p:spPr>
            <a:xfrm>
              <a:off x="8121651" y="6567488"/>
              <a:ext cx="58738" cy="220663"/>
            </a:xfrm>
            <a:custGeom>
              <a:rect b="b" l="l" r="r" t="t"/>
              <a:pathLst>
                <a:path extrusionOk="0" h="50" w="14">
                  <a:moveTo>
                    <a:pt x="10" y="28"/>
                  </a:moveTo>
                  <a:cubicBezTo>
                    <a:pt x="11" y="20"/>
                    <a:pt x="11" y="13"/>
                    <a:pt x="13" y="6"/>
                  </a:cubicBezTo>
                  <a:cubicBezTo>
                    <a:pt x="14" y="2"/>
                    <a:pt x="7" y="0"/>
                    <a:pt x="6" y="4"/>
                  </a:cubicBezTo>
                  <a:cubicBezTo>
                    <a:pt x="5" y="8"/>
                    <a:pt x="4" y="11"/>
                    <a:pt x="4" y="15"/>
                  </a:cubicBezTo>
                  <a:cubicBezTo>
                    <a:pt x="4" y="15"/>
                    <a:pt x="3" y="16"/>
                    <a:pt x="3" y="17"/>
                  </a:cubicBezTo>
                  <a:cubicBezTo>
                    <a:pt x="0" y="27"/>
                    <a:pt x="0" y="36"/>
                    <a:pt x="4" y="46"/>
                  </a:cubicBezTo>
                  <a:cubicBezTo>
                    <a:pt x="6" y="50"/>
                    <a:pt x="13" y="46"/>
                    <a:pt x="11" y="42"/>
                  </a:cubicBezTo>
                  <a:cubicBezTo>
                    <a:pt x="9" y="38"/>
                    <a:pt x="8" y="34"/>
                    <a:pt x="8" y="30"/>
                  </a:cubicBezTo>
                  <a:cubicBezTo>
                    <a:pt x="9" y="30"/>
                    <a:pt x="10" y="29"/>
                    <a:pt x="10" y="28"/>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089" name="Google Shape;6089;p17"/>
            <p:cNvSpPr/>
            <p:nvPr/>
          </p:nvSpPr>
          <p:spPr>
            <a:xfrm>
              <a:off x="8204201" y="6624638"/>
              <a:ext cx="38100" cy="141288"/>
            </a:xfrm>
            <a:custGeom>
              <a:rect b="b" l="l" r="r" t="t"/>
              <a:pathLst>
                <a:path extrusionOk="0" h="32" w="9">
                  <a:moveTo>
                    <a:pt x="6" y="4"/>
                  </a:moveTo>
                  <a:cubicBezTo>
                    <a:pt x="6" y="0"/>
                    <a:pt x="0" y="2"/>
                    <a:pt x="1" y="5"/>
                  </a:cubicBezTo>
                  <a:cubicBezTo>
                    <a:pt x="3" y="13"/>
                    <a:pt x="3" y="21"/>
                    <a:pt x="4" y="29"/>
                  </a:cubicBezTo>
                  <a:cubicBezTo>
                    <a:pt x="4" y="32"/>
                    <a:pt x="8" y="32"/>
                    <a:pt x="8" y="29"/>
                  </a:cubicBezTo>
                  <a:cubicBezTo>
                    <a:pt x="9" y="20"/>
                    <a:pt x="8" y="12"/>
                    <a:pt x="6"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090" name="Google Shape;6090;p17"/>
            <p:cNvSpPr/>
            <p:nvPr/>
          </p:nvSpPr>
          <p:spPr>
            <a:xfrm>
              <a:off x="8229601" y="6607176"/>
              <a:ext cx="84138" cy="233363"/>
            </a:xfrm>
            <a:custGeom>
              <a:rect b="b" l="l" r="r" t="t"/>
              <a:pathLst>
                <a:path extrusionOk="0" h="53" w="20">
                  <a:moveTo>
                    <a:pt x="18" y="46"/>
                  </a:moveTo>
                  <a:cubicBezTo>
                    <a:pt x="15" y="36"/>
                    <a:pt x="14" y="25"/>
                    <a:pt x="13" y="14"/>
                  </a:cubicBezTo>
                  <a:cubicBezTo>
                    <a:pt x="13" y="13"/>
                    <a:pt x="13" y="13"/>
                    <a:pt x="12" y="13"/>
                  </a:cubicBezTo>
                  <a:cubicBezTo>
                    <a:pt x="12" y="10"/>
                    <a:pt x="12" y="12"/>
                    <a:pt x="12" y="4"/>
                  </a:cubicBezTo>
                  <a:cubicBezTo>
                    <a:pt x="12" y="0"/>
                    <a:pt x="8" y="0"/>
                    <a:pt x="8" y="4"/>
                  </a:cubicBezTo>
                  <a:cubicBezTo>
                    <a:pt x="8" y="12"/>
                    <a:pt x="8" y="10"/>
                    <a:pt x="8" y="12"/>
                  </a:cubicBezTo>
                  <a:cubicBezTo>
                    <a:pt x="8" y="13"/>
                    <a:pt x="7" y="13"/>
                    <a:pt x="7" y="14"/>
                  </a:cubicBezTo>
                  <a:cubicBezTo>
                    <a:pt x="7" y="16"/>
                    <a:pt x="7" y="19"/>
                    <a:pt x="7" y="22"/>
                  </a:cubicBezTo>
                  <a:cubicBezTo>
                    <a:pt x="6" y="21"/>
                    <a:pt x="5" y="22"/>
                    <a:pt x="5" y="22"/>
                  </a:cubicBezTo>
                  <a:cubicBezTo>
                    <a:pt x="3" y="28"/>
                    <a:pt x="3" y="33"/>
                    <a:pt x="1" y="39"/>
                  </a:cubicBezTo>
                  <a:cubicBezTo>
                    <a:pt x="0" y="40"/>
                    <a:pt x="2" y="40"/>
                    <a:pt x="3" y="39"/>
                  </a:cubicBezTo>
                  <a:cubicBezTo>
                    <a:pt x="4" y="35"/>
                    <a:pt x="5" y="30"/>
                    <a:pt x="6" y="25"/>
                  </a:cubicBezTo>
                  <a:cubicBezTo>
                    <a:pt x="6" y="33"/>
                    <a:pt x="7" y="41"/>
                    <a:pt x="10" y="48"/>
                  </a:cubicBezTo>
                  <a:cubicBezTo>
                    <a:pt x="12" y="53"/>
                    <a:pt x="20" y="51"/>
                    <a:pt x="18" y="46"/>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091" name="Google Shape;6091;p17"/>
            <p:cNvSpPr/>
            <p:nvPr/>
          </p:nvSpPr>
          <p:spPr>
            <a:xfrm>
              <a:off x="8334376" y="6726238"/>
              <a:ext cx="23813" cy="128588"/>
            </a:xfrm>
            <a:custGeom>
              <a:rect b="b" l="l" r="r" t="t"/>
              <a:pathLst>
                <a:path extrusionOk="0" h="29" w="6">
                  <a:moveTo>
                    <a:pt x="6" y="3"/>
                  </a:moveTo>
                  <a:cubicBezTo>
                    <a:pt x="5" y="0"/>
                    <a:pt x="1" y="0"/>
                    <a:pt x="1" y="3"/>
                  </a:cubicBezTo>
                  <a:cubicBezTo>
                    <a:pt x="1" y="10"/>
                    <a:pt x="0" y="21"/>
                    <a:pt x="0" y="25"/>
                  </a:cubicBezTo>
                  <a:cubicBezTo>
                    <a:pt x="0" y="29"/>
                    <a:pt x="6" y="29"/>
                    <a:pt x="6" y="25"/>
                  </a:cubicBezTo>
                  <a:cubicBezTo>
                    <a:pt x="6" y="21"/>
                    <a:pt x="6" y="11"/>
                    <a:pt x="6"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092" name="Google Shape;6092;p17"/>
            <p:cNvSpPr/>
            <p:nvPr/>
          </p:nvSpPr>
          <p:spPr>
            <a:xfrm>
              <a:off x="8362951" y="6624638"/>
              <a:ext cx="41275" cy="176213"/>
            </a:xfrm>
            <a:custGeom>
              <a:rect b="b" l="l" r="r" t="t"/>
              <a:pathLst>
                <a:path extrusionOk="0" h="40" w="10">
                  <a:moveTo>
                    <a:pt x="3" y="3"/>
                  </a:moveTo>
                  <a:cubicBezTo>
                    <a:pt x="0" y="14"/>
                    <a:pt x="0" y="24"/>
                    <a:pt x="0" y="35"/>
                  </a:cubicBezTo>
                  <a:cubicBezTo>
                    <a:pt x="1" y="40"/>
                    <a:pt x="9" y="40"/>
                    <a:pt x="9" y="35"/>
                  </a:cubicBezTo>
                  <a:cubicBezTo>
                    <a:pt x="9" y="25"/>
                    <a:pt x="9" y="15"/>
                    <a:pt x="10" y="4"/>
                  </a:cubicBezTo>
                  <a:cubicBezTo>
                    <a:pt x="10" y="1"/>
                    <a:pt x="4" y="0"/>
                    <a:pt x="3"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093" name="Google Shape;6093;p17"/>
            <p:cNvSpPr/>
            <p:nvPr/>
          </p:nvSpPr>
          <p:spPr>
            <a:xfrm>
              <a:off x="8404226" y="6611938"/>
              <a:ext cx="71438" cy="250825"/>
            </a:xfrm>
            <a:custGeom>
              <a:rect b="b" l="l" r="r" t="t"/>
              <a:pathLst>
                <a:path extrusionOk="0" h="57" w="17">
                  <a:moveTo>
                    <a:pt x="7" y="5"/>
                  </a:moveTo>
                  <a:cubicBezTo>
                    <a:pt x="6" y="7"/>
                    <a:pt x="5" y="10"/>
                    <a:pt x="4" y="12"/>
                  </a:cubicBezTo>
                  <a:cubicBezTo>
                    <a:pt x="4" y="11"/>
                    <a:pt x="4" y="11"/>
                    <a:pt x="4" y="11"/>
                  </a:cubicBezTo>
                  <a:cubicBezTo>
                    <a:pt x="4" y="9"/>
                    <a:pt x="1" y="10"/>
                    <a:pt x="1" y="11"/>
                  </a:cubicBezTo>
                  <a:cubicBezTo>
                    <a:pt x="2" y="14"/>
                    <a:pt x="2" y="17"/>
                    <a:pt x="2" y="19"/>
                  </a:cubicBezTo>
                  <a:cubicBezTo>
                    <a:pt x="0" y="31"/>
                    <a:pt x="1" y="43"/>
                    <a:pt x="6" y="54"/>
                  </a:cubicBezTo>
                  <a:cubicBezTo>
                    <a:pt x="7" y="57"/>
                    <a:pt x="12" y="55"/>
                    <a:pt x="12" y="52"/>
                  </a:cubicBezTo>
                  <a:cubicBezTo>
                    <a:pt x="11" y="38"/>
                    <a:pt x="9" y="23"/>
                    <a:pt x="15" y="10"/>
                  </a:cubicBezTo>
                  <a:cubicBezTo>
                    <a:pt x="17" y="4"/>
                    <a:pt x="10" y="0"/>
                    <a:pt x="7"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094" name="Google Shape;6094;p17"/>
            <p:cNvSpPr/>
            <p:nvPr/>
          </p:nvSpPr>
          <p:spPr>
            <a:xfrm>
              <a:off x="8321676" y="6575426"/>
              <a:ext cx="33338" cy="160338"/>
            </a:xfrm>
            <a:custGeom>
              <a:rect b="b" l="l" r="r" t="t"/>
              <a:pathLst>
                <a:path extrusionOk="0" h="36" w="8">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095" name="Google Shape;6095;p17"/>
            <p:cNvSpPr/>
            <p:nvPr/>
          </p:nvSpPr>
          <p:spPr>
            <a:xfrm>
              <a:off x="8462963" y="6611938"/>
              <a:ext cx="66675" cy="176213"/>
            </a:xfrm>
            <a:custGeom>
              <a:rect b="b" l="l" r="r" t="t"/>
              <a:pathLst>
                <a:path extrusionOk="0" h="40" w="16">
                  <a:moveTo>
                    <a:pt x="5" y="5"/>
                  </a:moveTo>
                  <a:cubicBezTo>
                    <a:pt x="0" y="15"/>
                    <a:pt x="0" y="26"/>
                    <a:pt x="4" y="37"/>
                  </a:cubicBezTo>
                  <a:cubicBezTo>
                    <a:pt x="5" y="40"/>
                    <a:pt x="10" y="40"/>
                    <a:pt x="10" y="36"/>
                  </a:cubicBezTo>
                  <a:cubicBezTo>
                    <a:pt x="10" y="27"/>
                    <a:pt x="9" y="18"/>
                    <a:pt x="13" y="10"/>
                  </a:cubicBezTo>
                  <a:cubicBezTo>
                    <a:pt x="16" y="4"/>
                    <a:pt x="8" y="0"/>
                    <a:pt x="5"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096" name="Google Shape;6096;p17"/>
            <p:cNvSpPr/>
            <p:nvPr/>
          </p:nvSpPr>
          <p:spPr>
            <a:xfrm>
              <a:off x="8559801" y="6686551"/>
              <a:ext cx="33338" cy="136525"/>
            </a:xfrm>
            <a:custGeom>
              <a:rect b="b" l="l" r="r" t="t"/>
              <a:pathLst>
                <a:path extrusionOk="0" h="31" w="8">
                  <a:moveTo>
                    <a:pt x="1" y="5"/>
                  </a:moveTo>
                  <a:cubicBezTo>
                    <a:pt x="1" y="12"/>
                    <a:pt x="1" y="20"/>
                    <a:pt x="2" y="27"/>
                  </a:cubicBezTo>
                  <a:cubicBezTo>
                    <a:pt x="2" y="31"/>
                    <a:pt x="7" y="31"/>
                    <a:pt x="7" y="27"/>
                  </a:cubicBezTo>
                  <a:cubicBezTo>
                    <a:pt x="8" y="20"/>
                    <a:pt x="8" y="12"/>
                    <a:pt x="8" y="5"/>
                  </a:cubicBezTo>
                  <a:cubicBezTo>
                    <a:pt x="8" y="0"/>
                    <a:pt x="0" y="0"/>
                    <a:pt x="1"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097" name="Google Shape;6097;p17"/>
            <p:cNvSpPr/>
            <p:nvPr/>
          </p:nvSpPr>
          <p:spPr>
            <a:xfrm>
              <a:off x="8701088" y="6562726"/>
              <a:ext cx="58738" cy="234950"/>
            </a:xfrm>
            <a:custGeom>
              <a:rect b="b" l="l" r="r" t="t"/>
              <a:pathLst>
                <a:path extrusionOk="0" h="53" w="14">
                  <a:moveTo>
                    <a:pt x="11" y="1"/>
                  </a:moveTo>
                  <a:cubicBezTo>
                    <a:pt x="8" y="8"/>
                    <a:pt x="6" y="14"/>
                    <a:pt x="5" y="21"/>
                  </a:cubicBezTo>
                  <a:cubicBezTo>
                    <a:pt x="3" y="21"/>
                    <a:pt x="0" y="22"/>
                    <a:pt x="0" y="24"/>
                  </a:cubicBezTo>
                  <a:cubicBezTo>
                    <a:pt x="1" y="31"/>
                    <a:pt x="2" y="38"/>
                    <a:pt x="4" y="44"/>
                  </a:cubicBezTo>
                  <a:cubicBezTo>
                    <a:pt x="4" y="45"/>
                    <a:pt x="4" y="45"/>
                    <a:pt x="4" y="45"/>
                  </a:cubicBezTo>
                  <a:cubicBezTo>
                    <a:pt x="4" y="46"/>
                    <a:pt x="5" y="46"/>
                    <a:pt x="6" y="46"/>
                  </a:cubicBezTo>
                  <a:cubicBezTo>
                    <a:pt x="6" y="48"/>
                    <a:pt x="7" y="49"/>
                    <a:pt x="8" y="50"/>
                  </a:cubicBezTo>
                  <a:cubicBezTo>
                    <a:pt x="9" y="53"/>
                    <a:pt x="14" y="51"/>
                    <a:pt x="13" y="48"/>
                  </a:cubicBezTo>
                  <a:cubicBezTo>
                    <a:pt x="11" y="43"/>
                    <a:pt x="10" y="38"/>
                    <a:pt x="9" y="33"/>
                  </a:cubicBezTo>
                  <a:cubicBezTo>
                    <a:pt x="9" y="22"/>
                    <a:pt x="10" y="12"/>
                    <a:pt x="14" y="2"/>
                  </a:cubicBezTo>
                  <a:cubicBezTo>
                    <a:pt x="14" y="1"/>
                    <a:pt x="12" y="0"/>
                    <a:pt x="11" y="1"/>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098" name="Google Shape;6098;p17"/>
            <p:cNvSpPr/>
            <p:nvPr/>
          </p:nvSpPr>
          <p:spPr>
            <a:xfrm>
              <a:off x="8770938" y="6557963"/>
              <a:ext cx="66675" cy="212725"/>
            </a:xfrm>
            <a:custGeom>
              <a:rect b="b" l="l" r="r" t="t"/>
              <a:pathLst>
                <a:path extrusionOk="0" h="48" w="16">
                  <a:moveTo>
                    <a:pt x="12" y="2"/>
                  </a:moveTo>
                  <a:cubicBezTo>
                    <a:pt x="3" y="14"/>
                    <a:pt x="0" y="29"/>
                    <a:pt x="0" y="44"/>
                  </a:cubicBezTo>
                  <a:cubicBezTo>
                    <a:pt x="1" y="48"/>
                    <a:pt x="6" y="48"/>
                    <a:pt x="6" y="44"/>
                  </a:cubicBezTo>
                  <a:cubicBezTo>
                    <a:pt x="7" y="30"/>
                    <a:pt x="8" y="16"/>
                    <a:pt x="15" y="4"/>
                  </a:cubicBezTo>
                  <a:cubicBezTo>
                    <a:pt x="16" y="2"/>
                    <a:pt x="13" y="0"/>
                    <a:pt x="12" y="2"/>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099" name="Google Shape;6099;p17"/>
            <p:cNvSpPr/>
            <p:nvPr/>
          </p:nvSpPr>
          <p:spPr>
            <a:xfrm>
              <a:off x="8855076" y="6597651"/>
              <a:ext cx="28575" cy="195263"/>
            </a:xfrm>
            <a:custGeom>
              <a:rect b="b" l="l" r="r" t="t"/>
              <a:pathLst>
                <a:path extrusionOk="0" h="44" w="7">
                  <a:moveTo>
                    <a:pt x="6" y="2"/>
                  </a:moveTo>
                  <a:cubicBezTo>
                    <a:pt x="6" y="0"/>
                    <a:pt x="2" y="0"/>
                    <a:pt x="2" y="2"/>
                  </a:cubicBezTo>
                  <a:cubicBezTo>
                    <a:pt x="2" y="6"/>
                    <a:pt x="1" y="10"/>
                    <a:pt x="1" y="14"/>
                  </a:cubicBezTo>
                  <a:cubicBezTo>
                    <a:pt x="0" y="15"/>
                    <a:pt x="0" y="15"/>
                    <a:pt x="0" y="16"/>
                  </a:cubicBezTo>
                  <a:cubicBezTo>
                    <a:pt x="0" y="22"/>
                    <a:pt x="0" y="27"/>
                    <a:pt x="0" y="33"/>
                  </a:cubicBezTo>
                  <a:cubicBezTo>
                    <a:pt x="0" y="34"/>
                    <a:pt x="0" y="35"/>
                    <a:pt x="1" y="35"/>
                  </a:cubicBezTo>
                  <a:cubicBezTo>
                    <a:pt x="1" y="37"/>
                    <a:pt x="1" y="39"/>
                    <a:pt x="1" y="41"/>
                  </a:cubicBezTo>
                  <a:cubicBezTo>
                    <a:pt x="2" y="44"/>
                    <a:pt x="6" y="44"/>
                    <a:pt x="6" y="41"/>
                  </a:cubicBezTo>
                  <a:cubicBezTo>
                    <a:pt x="7" y="28"/>
                    <a:pt x="6" y="15"/>
                    <a:pt x="6" y="2"/>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100" name="Google Shape;6100;p17"/>
            <p:cNvSpPr/>
            <p:nvPr/>
          </p:nvSpPr>
          <p:spPr>
            <a:xfrm>
              <a:off x="8942388" y="6545263"/>
              <a:ext cx="79375" cy="211138"/>
            </a:xfrm>
            <a:custGeom>
              <a:rect b="b" l="l" r="r" t="t"/>
              <a:pathLst>
                <a:path extrusionOk="0" h="48" w="19">
                  <a:moveTo>
                    <a:pt x="18" y="44"/>
                  </a:moveTo>
                  <a:cubicBezTo>
                    <a:pt x="15" y="35"/>
                    <a:pt x="17" y="26"/>
                    <a:pt x="18" y="17"/>
                  </a:cubicBezTo>
                  <a:cubicBezTo>
                    <a:pt x="19" y="13"/>
                    <a:pt x="14" y="11"/>
                    <a:pt x="14" y="15"/>
                  </a:cubicBezTo>
                  <a:cubicBezTo>
                    <a:pt x="14" y="15"/>
                    <a:pt x="14" y="15"/>
                    <a:pt x="14" y="15"/>
                  </a:cubicBezTo>
                  <a:cubicBezTo>
                    <a:pt x="11" y="16"/>
                    <a:pt x="11" y="16"/>
                    <a:pt x="11" y="16"/>
                  </a:cubicBezTo>
                  <a:cubicBezTo>
                    <a:pt x="11" y="12"/>
                    <a:pt x="11" y="8"/>
                    <a:pt x="11" y="4"/>
                  </a:cubicBezTo>
                  <a:cubicBezTo>
                    <a:pt x="12" y="1"/>
                    <a:pt x="6" y="0"/>
                    <a:pt x="5" y="3"/>
                  </a:cubicBezTo>
                  <a:cubicBezTo>
                    <a:pt x="3" y="12"/>
                    <a:pt x="2" y="21"/>
                    <a:pt x="2" y="30"/>
                  </a:cubicBezTo>
                  <a:cubicBezTo>
                    <a:pt x="1" y="29"/>
                    <a:pt x="0" y="30"/>
                    <a:pt x="0" y="31"/>
                  </a:cubicBezTo>
                  <a:cubicBezTo>
                    <a:pt x="0" y="35"/>
                    <a:pt x="0" y="39"/>
                    <a:pt x="0" y="43"/>
                  </a:cubicBezTo>
                  <a:cubicBezTo>
                    <a:pt x="0" y="44"/>
                    <a:pt x="1" y="44"/>
                    <a:pt x="2" y="43"/>
                  </a:cubicBezTo>
                  <a:cubicBezTo>
                    <a:pt x="3" y="47"/>
                    <a:pt x="9"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101" name="Google Shape;6101;p17"/>
            <p:cNvSpPr/>
            <p:nvPr/>
          </p:nvSpPr>
          <p:spPr>
            <a:xfrm>
              <a:off x="9096376" y="6611938"/>
              <a:ext cx="25400" cy="144463"/>
            </a:xfrm>
            <a:custGeom>
              <a:rect b="b" l="l" r="r" t="t"/>
              <a:pathLst>
                <a:path extrusionOk="0" h="33" w="6">
                  <a:moveTo>
                    <a:pt x="5" y="3"/>
                  </a:moveTo>
                  <a:cubicBezTo>
                    <a:pt x="5" y="0"/>
                    <a:pt x="1" y="0"/>
                    <a:pt x="0" y="3"/>
                  </a:cubicBezTo>
                  <a:cubicBezTo>
                    <a:pt x="0" y="12"/>
                    <a:pt x="0" y="21"/>
                    <a:pt x="0" y="30"/>
                  </a:cubicBezTo>
                  <a:cubicBezTo>
                    <a:pt x="1" y="33"/>
                    <a:pt x="5" y="33"/>
                    <a:pt x="5" y="30"/>
                  </a:cubicBezTo>
                  <a:cubicBezTo>
                    <a:pt x="6" y="21"/>
                    <a:pt x="6" y="12"/>
                    <a:pt x="5"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102" name="Google Shape;6102;p17"/>
            <p:cNvSpPr/>
            <p:nvPr/>
          </p:nvSpPr>
          <p:spPr>
            <a:xfrm>
              <a:off x="9159876" y="6597651"/>
              <a:ext cx="61913" cy="177800"/>
            </a:xfrm>
            <a:custGeom>
              <a:rect b="b" l="l" r="r" t="t"/>
              <a:pathLst>
                <a:path extrusionOk="0" h="40" w="15">
                  <a:moveTo>
                    <a:pt x="8" y="6"/>
                  </a:moveTo>
                  <a:cubicBezTo>
                    <a:pt x="8" y="5"/>
                    <a:pt x="7" y="4"/>
                    <a:pt x="7" y="3"/>
                  </a:cubicBezTo>
                  <a:cubicBezTo>
                    <a:pt x="6" y="0"/>
                    <a:pt x="0" y="1"/>
                    <a:pt x="1" y="5"/>
                  </a:cubicBezTo>
                  <a:cubicBezTo>
                    <a:pt x="3" y="13"/>
                    <a:pt x="3" y="21"/>
                    <a:pt x="3" y="29"/>
                  </a:cubicBezTo>
                  <a:cubicBezTo>
                    <a:pt x="3" y="30"/>
                    <a:pt x="4" y="31"/>
                    <a:pt x="5" y="31"/>
                  </a:cubicBezTo>
                  <a:cubicBezTo>
                    <a:pt x="5" y="33"/>
                    <a:pt x="5" y="35"/>
                    <a:pt x="6" y="37"/>
                  </a:cubicBezTo>
                  <a:cubicBezTo>
                    <a:pt x="6" y="40"/>
                    <a:pt x="11" y="40"/>
                    <a:pt x="11" y="37"/>
                  </a:cubicBezTo>
                  <a:cubicBezTo>
                    <a:pt x="12" y="28"/>
                    <a:pt x="12" y="18"/>
                    <a:pt x="14" y="9"/>
                  </a:cubicBezTo>
                  <a:cubicBezTo>
                    <a:pt x="15" y="5"/>
                    <a:pt x="10" y="3"/>
                    <a:pt x="8" y="6"/>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103" name="Google Shape;6103;p17"/>
            <p:cNvSpPr/>
            <p:nvPr/>
          </p:nvSpPr>
          <p:spPr>
            <a:xfrm>
              <a:off x="9234488" y="6594476"/>
              <a:ext cx="61913" cy="228600"/>
            </a:xfrm>
            <a:custGeom>
              <a:rect b="b" l="l" r="r" t="t"/>
              <a:pathLst>
                <a:path extrusionOk="0" h="52" w="15">
                  <a:moveTo>
                    <a:pt x="7" y="4"/>
                  </a:moveTo>
                  <a:cubicBezTo>
                    <a:pt x="7" y="7"/>
                    <a:pt x="6" y="9"/>
                    <a:pt x="6" y="11"/>
                  </a:cubicBezTo>
                  <a:cubicBezTo>
                    <a:pt x="4" y="11"/>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2" y="35"/>
                    <a:pt x="13" y="20"/>
                    <a:pt x="15" y="5"/>
                  </a:cubicBezTo>
                  <a:cubicBezTo>
                    <a:pt x="15" y="1"/>
                    <a:pt x="8" y="0"/>
                    <a:pt x="7"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104" name="Google Shape;6104;p17"/>
            <p:cNvSpPr/>
            <p:nvPr/>
          </p:nvSpPr>
          <p:spPr>
            <a:xfrm>
              <a:off x="9042401" y="6611938"/>
              <a:ext cx="50800" cy="206375"/>
            </a:xfrm>
            <a:custGeom>
              <a:rect b="b" l="l" r="r" t="t"/>
              <a:pathLst>
                <a:path extrusionOk="0" h="47" w="12">
                  <a:moveTo>
                    <a:pt x="9" y="7"/>
                  </a:moveTo>
                  <a:cubicBezTo>
                    <a:pt x="8" y="6"/>
                    <a:pt x="8" y="4"/>
                    <a:pt x="8" y="3"/>
                  </a:cubicBezTo>
                  <a:cubicBezTo>
                    <a:pt x="7" y="0"/>
                    <a:pt x="3" y="1"/>
                    <a:pt x="4" y="4"/>
                  </a:cubicBezTo>
                  <a:cubicBezTo>
                    <a:pt x="4" y="5"/>
                    <a:pt x="5" y="7"/>
                    <a:pt x="5" y="8"/>
                  </a:cubicBezTo>
                  <a:cubicBezTo>
                    <a:pt x="4" y="8"/>
                    <a:pt x="4" y="9"/>
                    <a:pt x="4" y="10"/>
                  </a:cubicBezTo>
                  <a:cubicBezTo>
                    <a:pt x="1" y="21"/>
                    <a:pt x="0" y="32"/>
                    <a:pt x="4" y="43"/>
                  </a:cubicBezTo>
                  <a:cubicBezTo>
                    <a:pt x="6"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1" y="8"/>
                    <a:pt x="9" y="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105" name="Google Shape;6105;p17"/>
            <p:cNvSpPr/>
            <p:nvPr/>
          </p:nvSpPr>
          <p:spPr>
            <a:xfrm>
              <a:off x="8647113" y="6624638"/>
              <a:ext cx="53975" cy="119063"/>
            </a:xfrm>
            <a:custGeom>
              <a:rect b="b" l="l" r="r" t="t"/>
              <a:pathLst>
                <a:path extrusionOk="0" h="27" w="13">
                  <a:moveTo>
                    <a:pt x="12" y="24"/>
                  </a:moveTo>
                  <a:cubicBezTo>
                    <a:pt x="9" y="17"/>
                    <a:pt x="7" y="10"/>
                    <a:pt x="5" y="2"/>
                  </a:cubicBezTo>
                  <a:cubicBezTo>
                    <a:pt x="4" y="0"/>
                    <a:pt x="0" y="0"/>
                    <a:pt x="1" y="3"/>
                  </a:cubicBezTo>
                  <a:cubicBezTo>
                    <a:pt x="3" y="11"/>
                    <a:pt x="6" y="18"/>
                    <a:pt x="10" y="26"/>
                  </a:cubicBezTo>
                  <a:cubicBezTo>
                    <a:pt x="11" y="27"/>
                    <a:pt x="13" y="26"/>
                    <a:pt x="12" y="2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106" name="Google Shape;6106;p17"/>
            <p:cNvSpPr/>
            <p:nvPr/>
          </p:nvSpPr>
          <p:spPr>
            <a:xfrm>
              <a:off x="8542338" y="6572251"/>
              <a:ext cx="79375" cy="193675"/>
            </a:xfrm>
            <a:custGeom>
              <a:rect b="b" l="l" r="r" t="t"/>
              <a:pathLst>
                <a:path extrusionOk="0" h="44" w="19">
                  <a:moveTo>
                    <a:pt x="16" y="37"/>
                  </a:moveTo>
                  <a:cubicBezTo>
                    <a:pt x="11" y="28"/>
                    <a:pt x="8" y="18"/>
                    <a:pt x="12" y="8"/>
                  </a:cubicBezTo>
                  <a:cubicBezTo>
                    <a:pt x="14" y="4"/>
                    <a:pt x="8" y="0"/>
                    <a:pt x="7" y="4"/>
                  </a:cubicBezTo>
                  <a:cubicBezTo>
                    <a:pt x="0" y="17"/>
                    <a:pt x="3" y="29"/>
                    <a:pt x="11" y="41"/>
                  </a:cubicBezTo>
                  <a:cubicBezTo>
                    <a:pt x="13" y="44"/>
                    <a:pt x="19" y="41"/>
                    <a:pt x="16" y="3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107" name="Google Shape;6107;p17"/>
            <p:cNvSpPr/>
            <p:nvPr/>
          </p:nvSpPr>
          <p:spPr>
            <a:xfrm>
              <a:off x="8813801" y="6629401"/>
              <a:ext cx="41275" cy="146050"/>
            </a:xfrm>
            <a:custGeom>
              <a:rect b="b" l="l" r="r" t="t"/>
              <a:pathLst>
                <a:path extrusionOk="0" h="33" w="10">
                  <a:moveTo>
                    <a:pt x="2" y="5"/>
                  </a:moveTo>
                  <a:cubicBezTo>
                    <a:pt x="0" y="12"/>
                    <a:pt x="0" y="21"/>
                    <a:pt x="3" y="29"/>
                  </a:cubicBezTo>
                  <a:cubicBezTo>
                    <a:pt x="4" y="33"/>
                    <a:pt x="9" y="31"/>
                    <a:pt x="9" y="27"/>
                  </a:cubicBezTo>
                  <a:cubicBezTo>
                    <a:pt x="8" y="20"/>
                    <a:pt x="7" y="13"/>
                    <a:pt x="9" y="6"/>
                  </a:cubicBezTo>
                  <a:cubicBezTo>
                    <a:pt x="10" y="2"/>
                    <a:pt x="4" y="0"/>
                    <a:pt x="2"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108" name="Google Shape;6108;p17"/>
            <p:cNvSpPr/>
            <p:nvPr/>
          </p:nvSpPr>
          <p:spPr>
            <a:xfrm>
              <a:off x="9329738" y="6567488"/>
              <a:ext cx="63500" cy="220663"/>
            </a:xfrm>
            <a:custGeom>
              <a:rect b="b" l="l" r="r" t="t"/>
              <a:pathLst>
                <a:path extrusionOk="0" h="50" w="15">
                  <a:moveTo>
                    <a:pt x="11" y="28"/>
                  </a:moveTo>
                  <a:cubicBezTo>
                    <a:pt x="12" y="20"/>
                    <a:pt x="12" y="13"/>
                    <a:pt x="14" y="6"/>
                  </a:cubicBezTo>
                  <a:cubicBezTo>
                    <a:pt x="15" y="2"/>
                    <a:pt x="8" y="0"/>
                    <a:pt x="7" y="4"/>
                  </a:cubicBezTo>
                  <a:cubicBezTo>
                    <a:pt x="6" y="8"/>
                    <a:pt x="5" y="11"/>
                    <a:pt x="5" y="15"/>
                  </a:cubicBezTo>
                  <a:cubicBezTo>
                    <a:pt x="4" y="15"/>
                    <a:pt x="4" y="16"/>
                    <a:pt x="3" y="17"/>
                  </a:cubicBezTo>
                  <a:cubicBezTo>
                    <a:pt x="0" y="27"/>
                    <a:pt x="0" y="36"/>
                    <a:pt x="5" y="46"/>
                  </a:cubicBezTo>
                  <a:cubicBezTo>
                    <a:pt x="7" y="50"/>
                    <a:pt x="13" y="46"/>
                    <a:pt x="11" y="42"/>
                  </a:cubicBezTo>
                  <a:cubicBezTo>
                    <a:pt x="10" y="38"/>
                    <a:pt x="9" y="34"/>
                    <a:pt x="8" y="30"/>
                  </a:cubicBezTo>
                  <a:cubicBezTo>
                    <a:pt x="10" y="30"/>
                    <a:pt x="11" y="29"/>
                    <a:pt x="11" y="28"/>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109" name="Google Shape;6109;p17"/>
            <p:cNvSpPr/>
            <p:nvPr/>
          </p:nvSpPr>
          <p:spPr>
            <a:xfrm>
              <a:off x="9418638" y="6624638"/>
              <a:ext cx="33338" cy="141288"/>
            </a:xfrm>
            <a:custGeom>
              <a:rect b="b" l="l" r="r" t="t"/>
              <a:pathLst>
                <a:path extrusionOk="0" h="32" w="8">
                  <a:moveTo>
                    <a:pt x="6" y="4"/>
                  </a:moveTo>
                  <a:cubicBezTo>
                    <a:pt x="5" y="0"/>
                    <a:pt x="0" y="2"/>
                    <a:pt x="1" y="5"/>
                  </a:cubicBezTo>
                  <a:cubicBezTo>
                    <a:pt x="3" y="13"/>
                    <a:pt x="3" y="21"/>
                    <a:pt x="3" y="29"/>
                  </a:cubicBezTo>
                  <a:cubicBezTo>
                    <a:pt x="3" y="32"/>
                    <a:pt x="8" y="32"/>
                    <a:pt x="8" y="29"/>
                  </a:cubicBezTo>
                  <a:cubicBezTo>
                    <a:pt x="8" y="20"/>
                    <a:pt x="8" y="12"/>
                    <a:pt x="6"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110" name="Google Shape;6110;p17"/>
            <p:cNvSpPr/>
            <p:nvPr/>
          </p:nvSpPr>
          <p:spPr>
            <a:xfrm>
              <a:off x="9442451" y="6607176"/>
              <a:ext cx="79375" cy="233363"/>
            </a:xfrm>
            <a:custGeom>
              <a:rect b="b" l="l" r="r" t="t"/>
              <a:pathLst>
                <a:path extrusionOk="0" h="53" w="19">
                  <a:moveTo>
                    <a:pt x="18" y="46"/>
                  </a:moveTo>
                  <a:cubicBezTo>
                    <a:pt x="14" y="36"/>
                    <a:pt x="14" y="25"/>
                    <a:pt x="12" y="14"/>
                  </a:cubicBezTo>
                  <a:cubicBezTo>
                    <a:pt x="12" y="13"/>
                    <a:pt x="12" y="13"/>
                    <a:pt x="12" y="13"/>
                  </a:cubicBezTo>
                  <a:cubicBezTo>
                    <a:pt x="12" y="10"/>
                    <a:pt x="12" y="12"/>
                    <a:pt x="12" y="4"/>
                  </a:cubicBezTo>
                  <a:cubicBezTo>
                    <a:pt x="12" y="0"/>
                    <a:pt x="8" y="0"/>
                    <a:pt x="8" y="4"/>
                  </a:cubicBezTo>
                  <a:cubicBezTo>
                    <a:pt x="8" y="12"/>
                    <a:pt x="8" y="10"/>
                    <a:pt x="8" y="12"/>
                  </a:cubicBezTo>
                  <a:cubicBezTo>
                    <a:pt x="7" y="13"/>
                    <a:pt x="7" y="13"/>
                    <a:pt x="7" y="14"/>
                  </a:cubicBezTo>
                  <a:cubicBezTo>
                    <a:pt x="7" y="16"/>
                    <a:pt x="6" y="19"/>
                    <a:pt x="6" y="22"/>
                  </a:cubicBezTo>
                  <a:cubicBezTo>
                    <a:pt x="6" y="21"/>
                    <a:pt x="5" y="22"/>
                    <a:pt x="5" y="22"/>
                  </a:cubicBezTo>
                  <a:cubicBezTo>
                    <a:pt x="3" y="28"/>
                    <a:pt x="2" y="33"/>
                    <a:pt x="1" y="39"/>
                  </a:cubicBezTo>
                  <a:cubicBezTo>
                    <a:pt x="0" y="40"/>
                    <a:pt x="2" y="40"/>
                    <a:pt x="2" y="39"/>
                  </a:cubicBezTo>
                  <a:cubicBezTo>
                    <a:pt x="4" y="35"/>
                    <a:pt x="5" y="30"/>
                    <a:pt x="6" y="25"/>
                  </a:cubicBezTo>
                  <a:cubicBezTo>
                    <a:pt x="6" y="33"/>
                    <a:pt x="7" y="41"/>
                    <a:pt x="10" y="48"/>
                  </a:cubicBezTo>
                  <a:cubicBezTo>
                    <a:pt x="12" y="53"/>
                    <a:pt x="19" y="51"/>
                    <a:pt x="18" y="46"/>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111" name="Google Shape;6111;p17"/>
            <p:cNvSpPr/>
            <p:nvPr/>
          </p:nvSpPr>
          <p:spPr>
            <a:xfrm>
              <a:off x="9547226" y="6726238"/>
              <a:ext cx="25400" cy="128588"/>
            </a:xfrm>
            <a:custGeom>
              <a:rect b="b" l="l" r="r" t="t"/>
              <a:pathLst>
                <a:path extrusionOk="0" h="29" w="6">
                  <a:moveTo>
                    <a:pt x="5" y="3"/>
                  </a:moveTo>
                  <a:cubicBezTo>
                    <a:pt x="5" y="0"/>
                    <a:pt x="1" y="0"/>
                    <a:pt x="1" y="3"/>
                  </a:cubicBezTo>
                  <a:cubicBezTo>
                    <a:pt x="0" y="10"/>
                    <a:pt x="0" y="21"/>
                    <a:pt x="0" y="25"/>
                  </a:cubicBezTo>
                  <a:cubicBezTo>
                    <a:pt x="0" y="29"/>
                    <a:pt x="6" y="29"/>
                    <a:pt x="6" y="25"/>
                  </a:cubicBezTo>
                  <a:cubicBezTo>
                    <a:pt x="6" y="21"/>
                    <a:pt x="6" y="11"/>
                    <a:pt x="5"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112" name="Google Shape;6112;p17"/>
            <p:cNvSpPr/>
            <p:nvPr/>
          </p:nvSpPr>
          <p:spPr>
            <a:xfrm>
              <a:off x="9575801" y="6624638"/>
              <a:ext cx="42863" cy="176213"/>
            </a:xfrm>
            <a:custGeom>
              <a:rect b="b" l="l" r="r" t="t"/>
              <a:pathLst>
                <a:path extrusionOk="0" h="40" w="10">
                  <a:moveTo>
                    <a:pt x="3" y="3"/>
                  </a:moveTo>
                  <a:cubicBezTo>
                    <a:pt x="0" y="14"/>
                    <a:pt x="0" y="24"/>
                    <a:pt x="0" y="35"/>
                  </a:cubicBezTo>
                  <a:cubicBezTo>
                    <a:pt x="0" y="40"/>
                    <a:pt x="8" y="40"/>
                    <a:pt x="8" y="35"/>
                  </a:cubicBezTo>
                  <a:cubicBezTo>
                    <a:pt x="8" y="25"/>
                    <a:pt x="9" y="15"/>
                    <a:pt x="10" y="4"/>
                  </a:cubicBezTo>
                  <a:cubicBezTo>
                    <a:pt x="10" y="1"/>
                    <a:pt x="4" y="0"/>
                    <a:pt x="3"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113" name="Google Shape;6113;p17"/>
            <p:cNvSpPr/>
            <p:nvPr/>
          </p:nvSpPr>
          <p:spPr>
            <a:xfrm>
              <a:off x="9618663" y="6611938"/>
              <a:ext cx="66675" cy="250825"/>
            </a:xfrm>
            <a:custGeom>
              <a:rect b="b" l="l" r="r" t="t"/>
              <a:pathLst>
                <a:path extrusionOk="0" h="57" w="16">
                  <a:moveTo>
                    <a:pt x="7" y="5"/>
                  </a:moveTo>
                  <a:cubicBezTo>
                    <a:pt x="6" y="7"/>
                    <a:pt x="5" y="10"/>
                    <a:pt x="4" y="12"/>
                  </a:cubicBezTo>
                  <a:cubicBezTo>
                    <a:pt x="4" y="11"/>
                    <a:pt x="4" y="11"/>
                    <a:pt x="4" y="11"/>
                  </a:cubicBezTo>
                  <a:cubicBezTo>
                    <a:pt x="3" y="9"/>
                    <a:pt x="1" y="10"/>
                    <a:pt x="1" y="11"/>
                  </a:cubicBezTo>
                  <a:cubicBezTo>
                    <a:pt x="1" y="14"/>
                    <a:pt x="2" y="17"/>
                    <a:pt x="2" y="19"/>
                  </a:cubicBezTo>
                  <a:cubicBezTo>
                    <a:pt x="0" y="31"/>
                    <a:pt x="1" y="43"/>
                    <a:pt x="6" y="54"/>
                  </a:cubicBezTo>
                  <a:cubicBezTo>
                    <a:pt x="7" y="57"/>
                    <a:pt x="12" y="55"/>
                    <a:pt x="12" y="52"/>
                  </a:cubicBezTo>
                  <a:cubicBezTo>
                    <a:pt x="11" y="38"/>
                    <a:pt x="9" y="23"/>
                    <a:pt x="14" y="10"/>
                  </a:cubicBezTo>
                  <a:cubicBezTo>
                    <a:pt x="16" y="4"/>
                    <a:pt x="9" y="0"/>
                    <a:pt x="7"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114" name="Google Shape;6114;p17"/>
            <p:cNvSpPr/>
            <p:nvPr/>
          </p:nvSpPr>
          <p:spPr>
            <a:xfrm>
              <a:off x="9534526" y="6575426"/>
              <a:ext cx="33338" cy="160338"/>
            </a:xfrm>
            <a:custGeom>
              <a:rect b="b" l="l" r="r" t="t"/>
              <a:pathLst>
                <a:path extrusionOk="0" h="36" w="8">
                  <a:moveTo>
                    <a:pt x="0" y="5"/>
                  </a:moveTo>
                  <a:cubicBezTo>
                    <a:pt x="0" y="14"/>
                    <a:pt x="0" y="23"/>
                    <a:pt x="0" y="32"/>
                  </a:cubicBezTo>
                  <a:cubicBezTo>
                    <a:pt x="0" y="36"/>
                    <a:pt x="8" y="36"/>
                    <a:pt x="8" y="32"/>
                  </a:cubicBezTo>
                  <a:cubicBezTo>
                    <a:pt x="8" y="23"/>
                    <a:pt x="8" y="14"/>
                    <a:pt x="8" y="5"/>
                  </a:cubicBezTo>
                  <a:cubicBezTo>
                    <a:pt x="8" y="0"/>
                    <a:pt x="0" y="0"/>
                    <a:pt x="0"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115" name="Google Shape;6115;p17"/>
            <p:cNvSpPr/>
            <p:nvPr/>
          </p:nvSpPr>
          <p:spPr>
            <a:xfrm>
              <a:off x="9675813" y="6611938"/>
              <a:ext cx="63500" cy="176213"/>
            </a:xfrm>
            <a:custGeom>
              <a:rect b="b" l="l" r="r" t="t"/>
              <a:pathLst>
                <a:path extrusionOk="0" h="40" w="15">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116" name="Google Shape;6116;p17"/>
            <p:cNvSpPr/>
            <p:nvPr/>
          </p:nvSpPr>
          <p:spPr>
            <a:xfrm>
              <a:off x="9772651" y="6686551"/>
              <a:ext cx="33338" cy="136525"/>
            </a:xfrm>
            <a:custGeom>
              <a:rect b="b" l="l" r="r" t="t"/>
              <a:pathLst>
                <a:path extrusionOk="0" h="31" w="8">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117" name="Google Shape;6117;p17"/>
            <p:cNvSpPr/>
            <p:nvPr/>
          </p:nvSpPr>
          <p:spPr>
            <a:xfrm>
              <a:off x="9913938" y="6562726"/>
              <a:ext cx="58738" cy="234950"/>
            </a:xfrm>
            <a:custGeom>
              <a:rect b="b" l="l" r="r" t="t"/>
              <a:pathLst>
                <a:path extrusionOk="0" h="53" w="14">
                  <a:moveTo>
                    <a:pt x="11" y="1"/>
                  </a:moveTo>
                  <a:cubicBezTo>
                    <a:pt x="8" y="8"/>
                    <a:pt x="6" y="14"/>
                    <a:pt x="5" y="21"/>
                  </a:cubicBezTo>
                  <a:cubicBezTo>
                    <a:pt x="3" y="21"/>
                    <a:pt x="0" y="22"/>
                    <a:pt x="0" y="24"/>
                  </a:cubicBezTo>
                  <a:cubicBezTo>
                    <a:pt x="0" y="31"/>
                    <a:pt x="1" y="38"/>
                    <a:pt x="4" y="44"/>
                  </a:cubicBezTo>
                  <a:cubicBezTo>
                    <a:pt x="4" y="45"/>
                    <a:pt x="4" y="45"/>
                    <a:pt x="4" y="45"/>
                  </a:cubicBezTo>
                  <a:cubicBezTo>
                    <a:pt x="4" y="46"/>
                    <a:pt x="5" y="46"/>
                    <a:pt x="5" y="46"/>
                  </a:cubicBezTo>
                  <a:cubicBezTo>
                    <a:pt x="6" y="48"/>
                    <a:pt x="7" y="49"/>
                    <a:pt x="7" y="50"/>
                  </a:cubicBezTo>
                  <a:cubicBezTo>
                    <a:pt x="9" y="53"/>
                    <a:pt x="14" y="51"/>
                    <a:pt x="13" y="48"/>
                  </a:cubicBezTo>
                  <a:cubicBezTo>
                    <a:pt x="11" y="43"/>
                    <a:pt x="9" y="38"/>
                    <a:pt x="8" y="33"/>
                  </a:cubicBezTo>
                  <a:cubicBezTo>
                    <a:pt x="9" y="22"/>
                    <a:pt x="10" y="12"/>
                    <a:pt x="13" y="2"/>
                  </a:cubicBezTo>
                  <a:cubicBezTo>
                    <a:pt x="14" y="1"/>
                    <a:pt x="11" y="0"/>
                    <a:pt x="11" y="1"/>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118" name="Google Shape;6118;p17"/>
            <p:cNvSpPr/>
            <p:nvPr/>
          </p:nvSpPr>
          <p:spPr>
            <a:xfrm>
              <a:off x="9985376" y="6557963"/>
              <a:ext cx="66675" cy="212725"/>
            </a:xfrm>
            <a:custGeom>
              <a:rect b="b" l="l" r="r" t="t"/>
              <a:pathLst>
                <a:path extrusionOk="0" h="48" w="16">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119" name="Google Shape;6119;p17"/>
            <p:cNvSpPr/>
            <p:nvPr/>
          </p:nvSpPr>
          <p:spPr>
            <a:xfrm>
              <a:off x="10064751" y="6597651"/>
              <a:ext cx="33338" cy="195263"/>
            </a:xfrm>
            <a:custGeom>
              <a:rect b="b" l="l" r="r" t="t"/>
              <a:pathLst>
                <a:path extrusionOk="0" h="44" w="8">
                  <a:moveTo>
                    <a:pt x="6" y="2"/>
                  </a:moveTo>
                  <a:cubicBezTo>
                    <a:pt x="6" y="0"/>
                    <a:pt x="3"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7" y="44"/>
                    <a:pt x="7" y="41"/>
                  </a:cubicBezTo>
                  <a:cubicBezTo>
                    <a:pt x="8" y="28"/>
                    <a:pt x="7" y="15"/>
                    <a:pt x="6" y="2"/>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120" name="Google Shape;6120;p17"/>
            <p:cNvSpPr/>
            <p:nvPr/>
          </p:nvSpPr>
          <p:spPr>
            <a:xfrm>
              <a:off x="10155238" y="6545263"/>
              <a:ext cx="76200" cy="211138"/>
            </a:xfrm>
            <a:custGeom>
              <a:rect b="b" l="l" r="r" t="t"/>
              <a:pathLst>
                <a:path extrusionOk="0" h="48" w="18">
                  <a:moveTo>
                    <a:pt x="18" y="44"/>
                  </a:moveTo>
                  <a:cubicBezTo>
                    <a:pt x="15" y="35"/>
                    <a:pt x="15"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2" y="21"/>
                    <a:pt x="1" y="30"/>
                  </a:cubicBezTo>
                  <a:cubicBezTo>
                    <a:pt x="1" y="29"/>
                    <a:pt x="0" y="30"/>
                    <a:pt x="0" y="31"/>
                  </a:cubicBezTo>
                  <a:cubicBezTo>
                    <a:pt x="0" y="35"/>
                    <a:pt x="0" y="39"/>
                    <a:pt x="0" y="43"/>
                  </a:cubicBezTo>
                  <a:cubicBezTo>
                    <a:pt x="0" y="44"/>
                    <a:pt x="1" y="44"/>
                    <a:pt x="2"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8" y="4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121" name="Google Shape;6121;p17"/>
            <p:cNvSpPr/>
            <p:nvPr/>
          </p:nvSpPr>
          <p:spPr>
            <a:xfrm>
              <a:off x="10310813" y="6611938"/>
              <a:ext cx="20638" cy="144463"/>
            </a:xfrm>
            <a:custGeom>
              <a:rect b="b" l="l" r="r" t="t"/>
              <a:pathLst>
                <a:path extrusionOk="0" h="33" w="5">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122" name="Google Shape;6122;p17"/>
            <p:cNvSpPr/>
            <p:nvPr/>
          </p:nvSpPr>
          <p:spPr>
            <a:xfrm>
              <a:off x="10372726" y="6597651"/>
              <a:ext cx="58738" cy="177800"/>
            </a:xfrm>
            <a:custGeom>
              <a:rect b="b" l="l" r="r" t="t"/>
              <a:pathLst>
                <a:path extrusionOk="0" h="40" w="14">
                  <a:moveTo>
                    <a:pt x="7" y="6"/>
                  </a:moveTo>
                  <a:cubicBezTo>
                    <a:pt x="7" y="5"/>
                    <a:pt x="7" y="4"/>
                    <a:pt x="7" y="3"/>
                  </a:cubicBezTo>
                  <a:cubicBezTo>
                    <a:pt x="6" y="0"/>
                    <a:pt x="0" y="1"/>
                    <a:pt x="1" y="5"/>
                  </a:cubicBezTo>
                  <a:cubicBezTo>
                    <a:pt x="3" y="13"/>
                    <a:pt x="3" y="21"/>
                    <a:pt x="3" y="29"/>
                  </a:cubicBezTo>
                  <a:cubicBezTo>
                    <a:pt x="3" y="30"/>
                    <a:pt x="4" y="31"/>
                    <a:pt x="5" y="31"/>
                  </a:cubicBezTo>
                  <a:cubicBezTo>
                    <a:pt x="5" y="33"/>
                    <a:pt x="5" y="35"/>
                    <a:pt x="5" y="37"/>
                  </a:cubicBezTo>
                  <a:cubicBezTo>
                    <a:pt x="6" y="40"/>
                    <a:pt x="10" y="40"/>
                    <a:pt x="11" y="37"/>
                  </a:cubicBezTo>
                  <a:cubicBezTo>
                    <a:pt x="12" y="28"/>
                    <a:pt x="11" y="18"/>
                    <a:pt x="13" y="9"/>
                  </a:cubicBezTo>
                  <a:cubicBezTo>
                    <a:pt x="14" y="5"/>
                    <a:pt x="9" y="3"/>
                    <a:pt x="7" y="6"/>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123" name="Google Shape;6123;p17"/>
            <p:cNvSpPr/>
            <p:nvPr/>
          </p:nvSpPr>
          <p:spPr>
            <a:xfrm>
              <a:off x="10444163" y="6594476"/>
              <a:ext cx="66675" cy="228600"/>
            </a:xfrm>
            <a:custGeom>
              <a:rect b="b" l="l" r="r" t="t"/>
              <a:pathLst>
                <a:path extrusionOk="0" h="52" w="16">
                  <a:moveTo>
                    <a:pt x="8" y="4"/>
                  </a:moveTo>
                  <a:cubicBezTo>
                    <a:pt x="7" y="7"/>
                    <a:pt x="7" y="9"/>
                    <a:pt x="6" y="11"/>
                  </a:cubicBezTo>
                  <a:cubicBezTo>
                    <a:pt x="5" y="11"/>
                    <a:pt x="3" y="11"/>
                    <a:pt x="3" y="13"/>
                  </a:cubicBezTo>
                  <a:cubicBezTo>
                    <a:pt x="3" y="16"/>
                    <a:pt x="3" y="20"/>
                    <a:pt x="2" y="23"/>
                  </a:cubicBezTo>
                  <a:cubicBezTo>
                    <a:pt x="0" y="24"/>
                    <a:pt x="3" y="26"/>
                    <a:pt x="4" y="25"/>
                  </a:cubicBezTo>
                  <a:cubicBezTo>
                    <a:pt x="3" y="33"/>
                    <a:pt x="3" y="41"/>
                    <a:pt x="4" y="49"/>
                  </a:cubicBezTo>
                  <a:cubicBezTo>
                    <a:pt x="5" y="52"/>
                    <a:pt x="10" y="52"/>
                    <a:pt x="10" y="49"/>
                  </a:cubicBezTo>
                  <a:cubicBezTo>
                    <a:pt x="13" y="35"/>
                    <a:pt x="13" y="20"/>
                    <a:pt x="15" y="5"/>
                  </a:cubicBezTo>
                  <a:cubicBezTo>
                    <a:pt x="16" y="1"/>
                    <a:pt x="8" y="0"/>
                    <a:pt x="8"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124" name="Google Shape;6124;p17"/>
            <p:cNvSpPr/>
            <p:nvPr/>
          </p:nvSpPr>
          <p:spPr>
            <a:xfrm>
              <a:off x="10255251" y="6611938"/>
              <a:ext cx="50800" cy="206375"/>
            </a:xfrm>
            <a:custGeom>
              <a:rect b="b" l="l" r="r" t="t"/>
              <a:pathLst>
                <a:path extrusionOk="0" h="47" w="12">
                  <a:moveTo>
                    <a:pt x="8" y="7"/>
                  </a:moveTo>
                  <a:cubicBezTo>
                    <a:pt x="8" y="6"/>
                    <a:pt x="8" y="4"/>
                    <a:pt x="7" y="3"/>
                  </a:cubicBezTo>
                  <a:cubicBezTo>
                    <a:pt x="7" y="0"/>
                    <a:pt x="3" y="1"/>
                    <a:pt x="4" y="4"/>
                  </a:cubicBezTo>
                  <a:cubicBezTo>
                    <a:pt x="4" y="5"/>
                    <a:pt x="4" y="7"/>
                    <a:pt x="5" y="8"/>
                  </a:cubicBezTo>
                  <a:cubicBezTo>
                    <a:pt x="4" y="8"/>
                    <a:pt x="3"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0" y="8"/>
                    <a:pt x="8" y="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125" name="Google Shape;6125;p17"/>
            <p:cNvSpPr/>
            <p:nvPr/>
          </p:nvSpPr>
          <p:spPr>
            <a:xfrm>
              <a:off x="9859963" y="6624638"/>
              <a:ext cx="53975" cy="119063"/>
            </a:xfrm>
            <a:custGeom>
              <a:rect b="b" l="l" r="r" t="t"/>
              <a:pathLst>
                <a:path extrusionOk="0" h="27" w="13">
                  <a:moveTo>
                    <a:pt x="12" y="24"/>
                  </a:moveTo>
                  <a:cubicBezTo>
                    <a:pt x="9" y="17"/>
                    <a:pt x="6" y="10"/>
                    <a:pt x="4" y="2"/>
                  </a:cubicBezTo>
                  <a:cubicBezTo>
                    <a:pt x="4" y="0"/>
                    <a:pt x="0" y="0"/>
                    <a:pt x="1" y="3"/>
                  </a:cubicBezTo>
                  <a:cubicBezTo>
                    <a:pt x="3" y="11"/>
                    <a:pt x="5" y="18"/>
                    <a:pt x="9" y="26"/>
                  </a:cubicBezTo>
                  <a:cubicBezTo>
                    <a:pt x="10" y="27"/>
                    <a:pt x="13" y="26"/>
                    <a:pt x="12" y="2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126" name="Google Shape;6126;p17"/>
            <p:cNvSpPr/>
            <p:nvPr/>
          </p:nvSpPr>
          <p:spPr>
            <a:xfrm>
              <a:off x="9755188" y="6572251"/>
              <a:ext cx="76200" cy="193675"/>
            </a:xfrm>
            <a:custGeom>
              <a:rect b="b" l="l" r="r" t="t"/>
              <a:pathLst>
                <a:path extrusionOk="0" h="44" w="18">
                  <a:moveTo>
                    <a:pt x="16" y="37"/>
                  </a:moveTo>
                  <a:cubicBezTo>
                    <a:pt x="11" y="28"/>
                    <a:pt x="7" y="18"/>
                    <a:pt x="12" y="8"/>
                  </a:cubicBezTo>
                  <a:cubicBezTo>
                    <a:pt x="14" y="4"/>
                    <a:pt x="8" y="0"/>
                    <a:pt x="6" y="4"/>
                  </a:cubicBezTo>
                  <a:cubicBezTo>
                    <a:pt x="0" y="17"/>
                    <a:pt x="3" y="29"/>
                    <a:pt x="10" y="41"/>
                  </a:cubicBezTo>
                  <a:cubicBezTo>
                    <a:pt x="13" y="44"/>
                    <a:pt x="18" y="41"/>
                    <a:pt x="16" y="3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127" name="Google Shape;6127;p17"/>
            <p:cNvSpPr/>
            <p:nvPr/>
          </p:nvSpPr>
          <p:spPr>
            <a:xfrm>
              <a:off x="10026651" y="6629401"/>
              <a:ext cx="41275" cy="146050"/>
            </a:xfrm>
            <a:custGeom>
              <a:rect b="b" l="l" r="r" t="t"/>
              <a:pathLst>
                <a:path extrusionOk="0" h="33" w="10">
                  <a:moveTo>
                    <a:pt x="2" y="5"/>
                  </a:moveTo>
                  <a:cubicBezTo>
                    <a:pt x="0" y="12"/>
                    <a:pt x="0" y="21"/>
                    <a:pt x="2" y="29"/>
                  </a:cubicBezTo>
                  <a:cubicBezTo>
                    <a:pt x="4" y="33"/>
                    <a:pt x="9" y="31"/>
                    <a:pt x="8" y="27"/>
                  </a:cubicBezTo>
                  <a:cubicBezTo>
                    <a:pt x="7" y="20"/>
                    <a:pt x="7" y="13"/>
                    <a:pt x="9" y="6"/>
                  </a:cubicBezTo>
                  <a:cubicBezTo>
                    <a:pt x="10" y="2"/>
                    <a:pt x="3" y="0"/>
                    <a:pt x="2"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128" name="Google Shape;6128;p17"/>
            <p:cNvSpPr/>
            <p:nvPr/>
          </p:nvSpPr>
          <p:spPr>
            <a:xfrm>
              <a:off x="10544176" y="6567488"/>
              <a:ext cx="61913" cy="220663"/>
            </a:xfrm>
            <a:custGeom>
              <a:rect b="b" l="l" r="r" t="t"/>
              <a:pathLst>
                <a:path extrusionOk="0" h="50" w="15">
                  <a:moveTo>
                    <a:pt x="11" y="28"/>
                  </a:moveTo>
                  <a:cubicBezTo>
                    <a:pt x="11" y="20"/>
                    <a:pt x="11" y="13"/>
                    <a:pt x="13" y="6"/>
                  </a:cubicBezTo>
                  <a:cubicBezTo>
                    <a:pt x="15" y="2"/>
                    <a:pt x="8" y="0"/>
                    <a:pt x="6" y="4"/>
                  </a:cubicBezTo>
                  <a:cubicBezTo>
                    <a:pt x="5" y="8"/>
                    <a:pt x="5" y="11"/>
                    <a:pt x="4" y="15"/>
                  </a:cubicBezTo>
                  <a:cubicBezTo>
                    <a:pt x="4" y="15"/>
                    <a:pt x="3" y="16"/>
                    <a:pt x="3" y="17"/>
                  </a:cubicBezTo>
                  <a:cubicBezTo>
                    <a:pt x="0" y="27"/>
                    <a:pt x="0" y="36"/>
                    <a:pt x="5" y="46"/>
                  </a:cubicBezTo>
                  <a:cubicBezTo>
                    <a:pt x="7" y="50"/>
                    <a:pt x="13" y="46"/>
                    <a:pt x="11" y="42"/>
                  </a:cubicBezTo>
                  <a:cubicBezTo>
                    <a:pt x="9" y="38"/>
                    <a:pt x="8" y="34"/>
                    <a:pt x="8" y="30"/>
                  </a:cubicBezTo>
                  <a:cubicBezTo>
                    <a:pt x="9" y="30"/>
                    <a:pt x="11" y="29"/>
                    <a:pt x="11" y="28"/>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129" name="Google Shape;6129;p17"/>
            <p:cNvSpPr/>
            <p:nvPr/>
          </p:nvSpPr>
          <p:spPr>
            <a:xfrm>
              <a:off x="10631488" y="6624638"/>
              <a:ext cx="33338" cy="141288"/>
            </a:xfrm>
            <a:custGeom>
              <a:rect b="b" l="l" r="r" t="t"/>
              <a:pathLst>
                <a:path extrusionOk="0" h="32" w="8">
                  <a:moveTo>
                    <a:pt x="6" y="4"/>
                  </a:moveTo>
                  <a:cubicBezTo>
                    <a:pt x="5" y="0"/>
                    <a:pt x="0" y="2"/>
                    <a:pt x="1" y="5"/>
                  </a:cubicBezTo>
                  <a:cubicBezTo>
                    <a:pt x="2" y="13"/>
                    <a:pt x="2" y="21"/>
                    <a:pt x="3" y="29"/>
                  </a:cubicBezTo>
                  <a:cubicBezTo>
                    <a:pt x="3" y="32"/>
                    <a:pt x="7" y="32"/>
                    <a:pt x="7" y="29"/>
                  </a:cubicBezTo>
                  <a:cubicBezTo>
                    <a:pt x="8" y="20"/>
                    <a:pt x="8" y="12"/>
                    <a:pt x="6"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130" name="Google Shape;6130;p17"/>
            <p:cNvSpPr/>
            <p:nvPr/>
          </p:nvSpPr>
          <p:spPr>
            <a:xfrm>
              <a:off x="10656888" y="6607176"/>
              <a:ext cx="77788" cy="233363"/>
            </a:xfrm>
            <a:custGeom>
              <a:rect b="b" l="l" r="r" t="t"/>
              <a:pathLst>
                <a:path extrusionOk="0" h="53" w="19">
                  <a:moveTo>
                    <a:pt x="17" y="46"/>
                  </a:moveTo>
                  <a:cubicBezTo>
                    <a:pt x="14" y="36"/>
                    <a:pt x="13" y="25"/>
                    <a:pt x="12" y="14"/>
                  </a:cubicBezTo>
                  <a:cubicBezTo>
                    <a:pt x="12" y="13"/>
                    <a:pt x="12" y="13"/>
                    <a:pt x="12" y="13"/>
                  </a:cubicBezTo>
                  <a:cubicBezTo>
                    <a:pt x="11" y="10"/>
                    <a:pt x="11" y="12"/>
                    <a:pt x="11" y="4"/>
                  </a:cubicBezTo>
                  <a:cubicBezTo>
                    <a:pt x="11" y="0"/>
                    <a:pt x="7" y="0"/>
                    <a:pt x="7" y="4"/>
                  </a:cubicBezTo>
                  <a:cubicBezTo>
                    <a:pt x="7" y="12"/>
                    <a:pt x="7" y="10"/>
                    <a:pt x="7" y="12"/>
                  </a:cubicBezTo>
                  <a:cubicBezTo>
                    <a:pt x="7" y="13"/>
                    <a:pt x="7" y="13"/>
                    <a:pt x="7" y="14"/>
                  </a:cubicBezTo>
                  <a:cubicBezTo>
                    <a:pt x="6" y="16"/>
                    <a:pt x="6" y="19"/>
                    <a:pt x="6" y="22"/>
                  </a:cubicBezTo>
                  <a:cubicBezTo>
                    <a:pt x="5" y="21"/>
                    <a:pt x="4" y="22"/>
                    <a:pt x="4" y="22"/>
                  </a:cubicBezTo>
                  <a:cubicBezTo>
                    <a:pt x="3" y="28"/>
                    <a:pt x="2" y="33"/>
                    <a:pt x="0" y="39"/>
                  </a:cubicBezTo>
                  <a:cubicBezTo>
                    <a:pt x="0" y="40"/>
                    <a:pt x="2" y="40"/>
                    <a:pt x="2" y="39"/>
                  </a:cubicBezTo>
                  <a:cubicBezTo>
                    <a:pt x="4" y="35"/>
                    <a:pt x="4" y="30"/>
                    <a:pt x="6" y="25"/>
                  </a:cubicBezTo>
                  <a:cubicBezTo>
                    <a:pt x="5" y="33"/>
                    <a:pt x="6" y="41"/>
                    <a:pt x="9" y="48"/>
                  </a:cubicBezTo>
                  <a:cubicBezTo>
                    <a:pt x="11" y="53"/>
                    <a:pt x="19" y="51"/>
                    <a:pt x="17" y="46"/>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131" name="Google Shape;6131;p17"/>
            <p:cNvSpPr/>
            <p:nvPr/>
          </p:nvSpPr>
          <p:spPr>
            <a:xfrm>
              <a:off x="10760076" y="6726238"/>
              <a:ext cx="25400" cy="128588"/>
            </a:xfrm>
            <a:custGeom>
              <a:rect b="b" l="l" r="r" t="t"/>
              <a:pathLst>
                <a:path extrusionOk="0" h="29" w="6">
                  <a:moveTo>
                    <a:pt x="5" y="3"/>
                  </a:moveTo>
                  <a:cubicBezTo>
                    <a:pt x="5" y="0"/>
                    <a:pt x="1" y="0"/>
                    <a:pt x="0" y="3"/>
                  </a:cubicBezTo>
                  <a:cubicBezTo>
                    <a:pt x="0" y="10"/>
                    <a:pt x="0" y="21"/>
                    <a:pt x="0" y="25"/>
                  </a:cubicBezTo>
                  <a:cubicBezTo>
                    <a:pt x="0" y="29"/>
                    <a:pt x="6" y="29"/>
                    <a:pt x="6" y="25"/>
                  </a:cubicBezTo>
                  <a:cubicBezTo>
                    <a:pt x="6" y="21"/>
                    <a:pt x="5" y="11"/>
                    <a:pt x="5"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132" name="Google Shape;6132;p17"/>
            <p:cNvSpPr/>
            <p:nvPr/>
          </p:nvSpPr>
          <p:spPr>
            <a:xfrm>
              <a:off x="10790238" y="6624638"/>
              <a:ext cx="41275" cy="176213"/>
            </a:xfrm>
            <a:custGeom>
              <a:rect b="b" l="l" r="r" t="t"/>
              <a:pathLst>
                <a:path extrusionOk="0" h="40" w="10">
                  <a:moveTo>
                    <a:pt x="3" y="3"/>
                  </a:moveTo>
                  <a:cubicBezTo>
                    <a:pt x="0" y="14"/>
                    <a:pt x="0" y="24"/>
                    <a:pt x="0" y="35"/>
                  </a:cubicBezTo>
                  <a:cubicBezTo>
                    <a:pt x="0" y="40"/>
                    <a:pt x="8" y="40"/>
                    <a:pt x="8" y="35"/>
                  </a:cubicBezTo>
                  <a:cubicBezTo>
                    <a:pt x="8" y="25"/>
                    <a:pt x="8" y="15"/>
                    <a:pt x="9" y="4"/>
                  </a:cubicBezTo>
                  <a:cubicBezTo>
                    <a:pt x="10" y="1"/>
                    <a:pt x="4" y="0"/>
                    <a:pt x="3"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133" name="Google Shape;6133;p17"/>
            <p:cNvSpPr/>
            <p:nvPr/>
          </p:nvSpPr>
          <p:spPr>
            <a:xfrm>
              <a:off x="10826751" y="6611938"/>
              <a:ext cx="71438" cy="250825"/>
            </a:xfrm>
            <a:custGeom>
              <a:rect b="b" l="l" r="r" t="t"/>
              <a:pathLst>
                <a:path extrusionOk="0" h="57" w="17">
                  <a:moveTo>
                    <a:pt x="7" y="5"/>
                  </a:moveTo>
                  <a:cubicBezTo>
                    <a:pt x="6" y="7"/>
                    <a:pt x="5" y="10"/>
                    <a:pt x="5" y="12"/>
                  </a:cubicBezTo>
                  <a:cubicBezTo>
                    <a:pt x="4" y="11"/>
                    <a:pt x="4" y="11"/>
                    <a:pt x="4" y="11"/>
                  </a:cubicBezTo>
                  <a:cubicBezTo>
                    <a:pt x="4" y="9"/>
                    <a:pt x="1" y="10"/>
                    <a:pt x="1" y="11"/>
                  </a:cubicBezTo>
                  <a:cubicBezTo>
                    <a:pt x="2" y="14"/>
                    <a:pt x="2" y="17"/>
                    <a:pt x="2" y="19"/>
                  </a:cubicBezTo>
                  <a:cubicBezTo>
                    <a:pt x="0" y="31"/>
                    <a:pt x="1" y="43"/>
                    <a:pt x="6"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134" name="Google Shape;6134;p17"/>
            <p:cNvSpPr/>
            <p:nvPr/>
          </p:nvSpPr>
          <p:spPr>
            <a:xfrm>
              <a:off x="10747376" y="6575426"/>
              <a:ext cx="33338" cy="160338"/>
            </a:xfrm>
            <a:custGeom>
              <a:rect b="b" l="l" r="r" t="t"/>
              <a:pathLst>
                <a:path extrusionOk="0" h="36" w="8">
                  <a:moveTo>
                    <a:pt x="0" y="5"/>
                  </a:moveTo>
                  <a:cubicBezTo>
                    <a:pt x="0" y="14"/>
                    <a:pt x="0" y="23"/>
                    <a:pt x="0" y="32"/>
                  </a:cubicBezTo>
                  <a:cubicBezTo>
                    <a:pt x="0" y="36"/>
                    <a:pt x="7" y="36"/>
                    <a:pt x="7" y="32"/>
                  </a:cubicBezTo>
                  <a:cubicBezTo>
                    <a:pt x="8" y="23"/>
                    <a:pt x="8" y="14"/>
                    <a:pt x="8" y="5"/>
                  </a:cubicBezTo>
                  <a:cubicBezTo>
                    <a:pt x="8" y="0"/>
                    <a:pt x="0" y="0"/>
                    <a:pt x="0"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135" name="Google Shape;6135;p17"/>
            <p:cNvSpPr/>
            <p:nvPr/>
          </p:nvSpPr>
          <p:spPr>
            <a:xfrm>
              <a:off x="10890251" y="6611938"/>
              <a:ext cx="61913" cy="176213"/>
            </a:xfrm>
            <a:custGeom>
              <a:rect b="b" l="l" r="r" t="t"/>
              <a:pathLst>
                <a:path extrusionOk="0" h="40" w="15">
                  <a:moveTo>
                    <a:pt x="4" y="5"/>
                  </a:moveTo>
                  <a:cubicBezTo>
                    <a:pt x="0" y="15"/>
                    <a:pt x="0" y="26"/>
                    <a:pt x="3" y="37"/>
                  </a:cubicBezTo>
                  <a:cubicBezTo>
                    <a:pt x="4" y="40"/>
                    <a:pt x="10" y="40"/>
                    <a:pt x="9" y="36"/>
                  </a:cubicBezTo>
                  <a:cubicBezTo>
                    <a:pt x="9" y="27"/>
                    <a:pt x="9" y="18"/>
                    <a:pt x="12" y="10"/>
                  </a:cubicBezTo>
                  <a:cubicBezTo>
                    <a:pt x="15" y="4"/>
                    <a:pt x="7" y="0"/>
                    <a:pt x="4"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136" name="Google Shape;6136;p17"/>
            <p:cNvSpPr/>
            <p:nvPr/>
          </p:nvSpPr>
          <p:spPr>
            <a:xfrm>
              <a:off x="10985501" y="6686551"/>
              <a:ext cx="33338" cy="136525"/>
            </a:xfrm>
            <a:custGeom>
              <a:rect b="b" l="l" r="r" t="t"/>
              <a:pathLst>
                <a:path extrusionOk="0" h="31" w="8">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137" name="Google Shape;6137;p17"/>
            <p:cNvSpPr/>
            <p:nvPr/>
          </p:nvSpPr>
          <p:spPr>
            <a:xfrm>
              <a:off x="11126788" y="6562726"/>
              <a:ext cx="53975" cy="234950"/>
            </a:xfrm>
            <a:custGeom>
              <a:rect b="b" l="l" r="r" t="t"/>
              <a:pathLst>
                <a:path extrusionOk="0" h="53" w="13">
                  <a:moveTo>
                    <a:pt x="10" y="1"/>
                  </a:moveTo>
                  <a:cubicBezTo>
                    <a:pt x="7" y="8"/>
                    <a:pt x="6" y="14"/>
                    <a:pt x="5" y="21"/>
                  </a:cubicBezTo>
                  <a:cubicBezTo>
                    <a:pt x="2" y="21"/>
                    <a:pt x="0" y="22"/>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0" y="43"/>
                    <a:pt x="9" y="38"/>
                    <a:pt x="8" y="33"/>
                  </a:cubicBezTo>
                  <a:cubicBezTo>
                    <a:pt x="8" y="22"/>
                    <a:pt x="9" y="12"/>
                    <a:pt x="13" y="2"/>
                  </a:cubicBezTo>
                  <a:cubicBezTo>
                    <a:pt x="13" y="1"/>
                    <a:pt x="11" y="0"/>
                    <a:pt x="10" y="1"/>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138" name="Google Shape;6138;p17"/>
            <p:cNvSpPr/>
            <p:nvPr/>
          </p:nvSpPr>
          <p:spPr>
            <a:xfrm>
              <a:off x="11193463" y="6557963"/>
              <a:ext cx="71438" cy="212725"/>
            </a:xfrm>
            <a:custGeom>
              <a:rect b="b" l="l" r="r" t="t"/>
              <a:pathLst>
                <a:path extrusionOk="0" h="48" w="17">
                  <a:moveTo>
                    <a:pt x="12" y="2"/>
                  </a:moveTo>
                  <a:cubicBezTo>
                    <a:pt x="4" y="14"/>
                    <a:pt x="0" y="29"/>
                    <a:pt x="1" y="44"/>
                  </a:cubicBezTo>
                  <a:cubicBezTo>
                    <a:pt x="1" y="48"/>
                    <a:pt x="6" y="48"/>
                    <a:pt x="7" y="44"/>
                  </a:cubicBezTo>
                  <a:cubicBezTo>
                    <a:pt x="7" y="30"/>
                    <a:pt x="8" y="16"/>
                    <a:pt x="15" y="4"/>
                  </a:cubicBezTo>
                  <a:cubicBezTo>
                    <a:pt x="17" y="2"/>
                    <a:pt x="14" y="0"/>
                    <a:pt x="12" y="2"/>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139" name="Google Shape;6139;p17"/>
            <p:cNvSpPr/>
            <p:nvPr/>
          </p:nvSpPr>
          <p:spPr>
            <a:xfrm>
              <a:off x="11277601" y="6597651"/>
              <a:ext cx="28575" cy="195263"/>
            </a:xfrm>
            <a:custGeom>
              <a:rect b="b" l="l" r="r" t="t"/>
              <a:pathLst>
                <a:path extrusionOk="0" h="44" w="7">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1" y="35"/>
                  </a:cubicBezTo>
                  <a:cubicBezTo>
                    <a:pt x="2" y="37"/>
                    <a:pt x="2" y="39"/>
                    <a:pt x="2" y="41"/>
                  </a:cubicBezTo>
                  <a:cubicBezTo>
                    <a:pt x="2" y="44"/>
                    <a:pt x="6" y="44"/>
                    <a:pt x="6" y="41"/>
                  </a:cubicBezTo>
                  <a:cubicBezTo>
                    <a:pt x="7" y="28"/>
                    <a:pt x="7" y="15"/>
                    <a:pt x="6" y="2"/>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140" name="Google Shape;6140;p17"/>
            <p:cNvSpPr/>
            <p:nvPr/>
          </p:nvSpPr>
          <p:spPr>
            <a:xfrm>
              <a:off x="11364913" y="6545263"/>
              <a:ext cx="79375" cy="211138"/>
            </a:xfrm>
            <a:custGeom>
              <a:rect b="b" l="l" r="r" t="t"/>
              <a:pathLst>
                <a:path extrusionOk="0" h="48" w="19">
                  <a:moveTo>
                    <a:pt x="18" y="44"/>
                  </a:moveTo>
                  <a:cubicBezTo>
                    <a:pt x="15" y="35"/>
                    <a:pt x="15" y="26"/>
                    <a:pt x="17" y="17"/>
                  </a:cubicBezTo>
                  <a:cubicBezTo>
                    <a:pt x="18" y="13"/>
                    <a:pt x="11" y="11"/>
                    <a:pt x="11" y="15"/>
                  </a:cubicBezTo>
                  <a:cubicBezTo>
                    <a:pt x="11" y="15"/>
                    <a:pt x="11" y="15"/>
                    <a:pt x="11" y="15"/>
                  </a:cubicBezTo>
                  <a:cubicBezTo>
                    <a:pt x="10" y="16"/>
                    <a:pt x="10" y="16"/>
                    <a:pt x="10" y="16"/>
                  </a:cubicBezTo>
                  <a:cubicBezTo>
                    <a:pt x="10" y="12"/>
                    <a:pt x="10" y="8"/>
                    <a:pt x="10" y="4"/>
                  </a:cubicBezTo>
                  <a:cubicBezTo>
                    <a:pt x="11" y="1"/>
                    <a:pt x="5" y="0"/>
                    <a:pt x="5" y="3"/>
                  </a:cubicBezTo>
                  <a:cubicBezTo>
                    <a:pt x="3" y="12"/>
                    <a:pt x="2" y="21"/>
                    <a:pt x="2" y="30"/>
                  </a:cubicBezTo>
                  <a:cubicBezTo>
                    <a:pt x="1" y="29"/>
                    <a:pt x="0" y="30"/>
                    <a:pt x="0" y="31"/>
                  </a:cubicBezTo>
                  <a:cubicBezTo>
                    <a:pt x="0" y="35"/>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141" name="Google Shape;6141;p17"/>
            <p:cNvSpPr/>
            <p:nvPr/>
          </p:nvSpPr>
          <p:spPr>
            <a:xfrm>
              <a:off x="11518901" y="6611938"/>
              <a:ext cx="25400" cy="144463"/>
            </a:xfrm>
            <a:custGeom>
              <a:rect b="b" l="l" r="r" t="t"/>
              <a:pathLst>
                <a:path extrusionOk="0" h="33" w="6">
                  <a:moveTo>
                    <a:pt x="6" y="3"/>
                  </a:moveTo>
                  <a:cubicBezTo>
                    <a:pt x="6" y="0"/>
                    <a:pt x="1" y="0"/>
                    <a:pt x="1" y="3"/>
                  </a:cubicBezTo>
                  <a:cubicBezTo>
                    <a:pt x="1" y="12"/>
                    <a:pt x="0" y="21"/>
                    <a:pt x="1" y="30"/>
                  </a:cubicBezTo>
                  <a:cubicBezTo>
                    <a:pt x="1" y="33"/>
                    <a:pt x="6" y="33"/>
                    <a:pt x="6" y="30"/>
                  </a:cubicBezTo>
                  <a:cubicBezTo>
                    <a:pt x="6" y="21"/>
                    <a:pt x="6" y="12"/>
                    <a:pt x="6"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142" name="Google Shape;6142;p17"/>
            <p:cNvSpPr/>
            <p:nvPr/>
          </p:nvSpPr>
          <p:spPr>
            <a:xfrm>
              <a:off x="11585576" y="6597651"/>
              <a:ext cx="58738" cy="177800"/>
            </a:xfrm>
            <a:custGeom>
              <a:rect b="b" l="l" r="r" t="t"/>
              <a:pathLst>
                <a:path extrusionOk="0" h="40" w="14">
                  <a:moveTo>
                    <a:pt x="7" y="6"/>
                  </a:moveTo>
                  <a:cubicBezTo>
                    <a:pt x="7" y="5"/>
                    <a:pt x="7" y="4"/>
                    <a:pt x="7" y="3"/>
                  </a:cubicBezTo>
                  <a:cubicBezTo>
                    <a:pt x="6" y="0"/>
                    <a:pt x="0" y="1"/>
                    <a:pt x="1" y="5"/>
                  </a:cubicBezTo>
                  <a:cubicBezTo>
                    <a:pt x="2" y="13"/>
                    <a:pt x="2" y="21"/>
                    <a:pt x="3" y="29"/>
                  </a:cubicBezTo>
                  <a:cubicBezTo>
                    <a:pt x="3" y="30"/>
                    <a:pt x="3" y="31"/>
                    <a:pt x="4" y="31"/>
                  </a:cubicBezTo>
                  <a:cubicBezTo>
                    <a:pt x="5" y="33"/>
                    <a:pt x="5" y="35"/>
                    <a:pt x="5" y="37"/>
                  </a:cubicBezTo>
                  <a:cubicBezTo>
                    <a:pt x="5" y="40"/>
                    <a:pt x="10" y="40"/>
                    <a:pt x="10" y="37"/>
                  </a:cubicBezTo>
                  <a:cubicBezTo>
                    <a:pt x="11" y="28"/>
                    <a:pt x="11" y="18"/>
                    <a:pt x="13" y="9"/>
                  </a:cubicBezTo>
                  <a:cubicBezTo>
                    <a:pt x="14" y="5"/>
                    <a:pt x="9" y="3"/>
                    <a:pt x="7" y="6"/>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143" name="Google Shape;6143;p17"/>
            <p:cNvSpPr/>
            <p:nvPr/>
          </p:nvSpPr>
          <p:spPr>
            <a:xfrm>
              <a:off x="11657013" y="6594476"/>
              <a:ext cx="61913" cy="228600"/>
            </a:xfrm>
            <a:custGeom>
              <a:rect b="b" l="l" r="r" t="t"/>
              <a:pathLst>
                <a:path extrusionOk="0" h="52" w="15">
                  <a:moveTo>
                    <a:pt x="7" y="4"/>
                  </a:moveTo>
                  <a:cubicBezTo>
                    <a:pt x="7" y="7"/>
                    <a:pt x="6" y="9"/>
                    <a:pt x="6" y="11"/>
                  </a:cubicBezTo>
                  <a:cubicBezTo>
                    <a:pt x="5" y="11"/>
                    <a:pt x="2" y="11"/>
                    <a:pt x="2" y="13"/>
                  </a:cubicBezTo>
                  <a:cubicBezTo>
                    <a:pt x="2" y="16"/>
                    <a:pt x="3" y="20"/>
                    <a:pt x="1" y="23"/>
                  </a:cubicBezTo>
                  <a:cubicBezTo>
                    <a:pt x="0" y="24"/>
                    <a:pt x="2" y="26"/>
                    <a:pt x="4" y="25"/>
                  </a:cubicBezTo>
                  <a:cubicBezTo>
                    <a:pt x="3" y="33"/>
                    <a:pt x="3" y="41"/>
                    <a:pt x="4" y="49"/>
                  </a:cubicBezTo>
                  <a:cubicBezTo>
                    <a:pt x="4" y="52"/>
                    <a:pt x="9" y="52"/>
                    <a:pt x="10" y="49"/>
                  </a:cubicBezTo>
                  <a:cubicBezTo>
                    <a:pt x="13" y="35"/>
                    <a:pt x="13" y="20"/>
                    <a:pt x="15" y="5"/>
                  </a:cubicBezTo>
                  <a:cubicBezTo>
                    <a:pt x="15" y="1"/>
                    <a:pt x="8" y="0"/>
                    <a:pt x="7"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144" name="Google Shape;6144;p17"/>
            <p:cNvSpPr/>
            <p:nvPr/>
          </p:nvSpPr>
          <p:spPr>
            <a:xfrm>
              <a:off x="11469688" y="6611938"/>
              <a:ext cx="49213" cy="206375"/>
            </a:xfrm>
            <a:custGeom>
              <a:rect b="b" l="l" r="r" t="t"/>
              <a:pathLst>
                <a:path extrusionOk="0" h="47" w="12">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0" y="33"/>
                    <a:pt x="10" y="29"/>
                  </a:cubicBezTo>
                  <a:cubicBezTo>
                    <a:pt x="10" y="28"/>
                    <a:pt x="11" y="28"/>
                    <a:pt x="11" y="28"/>
                  </a:cubicBezTo>
                  <a:cubicBezTo>
                    <a:pt x="11" y="26"/>
                    <a:pt x="11" y="23"/>
                    <a:pt x="10" y="21"/>
                  </a:cubicBezTo>
                  <a:cubicBezTo>
                    <a:pt x="10" y="18"/>
                    <a:pt x="11" y="15"/>
                    <a:pt x="11" y="13"/>
                  </a:cubicBezTo>
                  <a:cubicBezTo>
                    <a:pt x="12" y="10"/>
                    <a:pt x="10" y="8"/>
                    <a:pt x="8" y="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145" name="Google Shape;6145;p17"/>
            <p:cNvSpPr/>
            <p:nvPr/>
          </p:nvSpPr>
          <p:spPr>
            <a:xfrm>
              <a:off x="11072813" y="6624638"/>
              <a:ext cx="50800" cy="119063"/>
            </a:xfrm>
            <a:custGeom>
              <a:rect b="b" l="l" r="r" t="t"/>
              <a:pathLst>
                <a:path extrusionOk="0" h="27" w="12">
                  <a:moveTo>
                    <a:pt x="12" y="24"/>
                  </a:moveTo>
                  <a:cubicBezTo>
                    <a:pt x="8" y="17"/>
                    <a:pt x="6" y="10"/>
                    <a:pt x="4" y="2"/>
                  </a:cubicBezTo>
                  <a:cubicBezTo>
                    <a:pt x="3" y="0"/>
                    <a:pt x="0" y="0"/>
                    <a:pt x="0" y="3"/>
                  </a:cubicBezTo>
                  <a:cubicBezTo>
                    <a:pt x="2" y="11"/>
                    <a:pt x="5" y="18"/>
                    <a:pt x="9" y="26"/>
                  </a:cubicBezTo>
                  <a:cubicBezTo>
                    <a:pt x="10" y="27"/>
                    <a:pt x="12" y="26"/>
                    <a:pt x="12" y="2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146" name="Google Shape;6146;p17"/>
            <p:cNvSpPr/>
            <p:nvPr/>
          </p:nvSpPr>
          <p:spPr>
            <a:xfrm>
              <a:off x="10968038" y="6572251"/>
              <a:ext cx="76200" cy="193675"/>
            </a:xfrm>
            <a:custGeom>
              <a:rect b="b" l="l" r="r" t="t"/>
              <a:pathLst>
                <a:path extrusionOk="0" h="44" w="18">
                  <a:moveTo>
                    <a:pt x="16" y="37"/>
                  </a:moveTo>
                  <a:cubicBezTo>
                    <a:pt x="11" y="28"/>
                    <a:pt x="7" y="18"/>
                    <a:pt x="12" y="8"/>
                  </a:cubicBezTo>
                  <a:cubicBezTo>
                    <a:pt x="13" y="4"/>
                    <a:pt x="8" y="0"/>
                    <a:pt x="6" y="4"/>
                  </a:cubicBezTo>
                  <a:cubicBezTo>
                    <a:pt x="0" y="17"/>
                    <a:pt x="2" y="29"/>
                    <a:pt x="10" y="41"/>
                  </a:cubicBezTo>
                  <a:cubicBezTo>
                    <a:pt x="12" y="44"/>
                    <a:pt x="18" y="41"/>
                    <a:pt x="16" y="3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147" name="Google Shape;6147;p17"/>
            <p:cNvSpPr/>
            <p:nvPr/>
          </p:nvSpPr>
          <p:spPr>
            <a:xfrm>
              <a:off x="11236326" y="6629401"/>
              <a:ext cx="41275" cy="146050"/>
            </a:xfrm>
            <a:custGeom>
              <a:rect b="b" l="l" r="r" t="t"/>
              <a:pathLst>
                <a:path extrusionOk="0" h="33" w="10">
                  <a:moveTo>
                    <a:pt x="3" y="5"/>
                  </a:moveTo>
                  <a:cubicBezTo>
                    <a:pt x="0" y="12"/>
                    <a:pt x="0" y="21"/>
                    <a:pt x="3" y="29"/>
                  </a:cubicBezTo>
                  <a:cubicBezTo>
                    <a:pt x="4" y="33"/>
                    <a:pt x="10" y="31"/>
                    <a:pt x="9" y="27"/>
                  </a:cubicBezTo>
                  <a:cubicBezTo>
                    <a:pt x="8" y="20"/>
                    <a:pt x="7" y="13"/>
                    <a:pt x="9" y="6"/>
                  </a:cubicBezTo>
                  <a:cubicBezTo>
                    <a:pt x="10" y="2"/>
                    <a:pt x="4" y="0"/>
                    <a:pt x="3"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148" name="Google Shape;6148;p17"/>
            <p:cNvSpPr/>
            <p:nvPr/>
          </p:nvSpPr>
          <p:spPr>
            <a:xfrm>
              <a:off x="11757026" y="6567488"/>
              <a:ext cx="58738" cy="220663"/>
            </a:xfrm>
            <a:custGeom>
              <a:rect b="b" l="l" r="r" t="t"/>
              <a:pathLst>
                <a:path extrusionOk="0" h="50" w="14">
                  <a:moveTo>
                    <a:pt x="10" y="28"/>
                  </a:moveTo>
                  <a:cubicBezTo>
                    <a:pt x="11" y="20"/>
                    <a:pt x="11" y="13"/>
                    <a:pt x="13" y="6"/>
                  </a:cubicBezTo>
                  <a:cubicBezTo>
                    <a:pt x="14" y="2"/>
                    <a:pt x="7" y="0"/>
                    <a:pt x="6" y="4"/>
                  </a:cubicBezTo>
                  <a:cubicBezTo>
                    <a:pt x="5" y="8"/>
                    <a:pt x="4" y="11"/>
                    <a:pt x="4" y="15"/>
                  </a:cubicBezTo>
                  <a:cubicBezTo>
                    <a:pt x="3" y="15"/>
                    <a:pt x="3" y="16"/>
                    <a:pt x="3" y="17"/>
                  </a:cubicBezTo>
                  <a:cubicBezTo>
                    <a:pt x="0" y="27"/>
                    <a:pt x="0" y="36"/>
                    <a:pt x="4" y="46"/>
                  </a:cubicBezTo>
                  <a:cubicBezTo>
                    <a:pt x="6" y="50"/>
                    <a:pt x="13" y="46"/>
                    <a:pt x="11" y="42"/>
                  </a:cubicBezTo>
                  <a:cubicBezTo>
                    <a:pt x="9" y="38"/>
                    <a:pt x="8" y="34"/>
                    <a:pt x="8" y="30"/>
                  </a:cubicBezTo>
                  <a:cubicBezTo>
                    <a:pt x="9" y="30"/>
                    <a:pt x="10" y="29"/>
                    <a:pt x="10" y="28"/>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149" name="Google Shape;6149;p17"/>
            <p:cNvSpPr/>
            <p:nvPr/>
          </p:nvSpPr>
          <p:spPr>
            <a:xfrm>
              <a:off x="11839576" y="6624638"/>
              <a:ext cx="33338" cy="141288"/>
            </a:xfrm>
            <a:custGeom>
              <a:rect b="b" l="l" r="r" t="t"/>
              <a:pathLst>
                <a:path extrusionOk="0" h="32" w="8">
                  <a:moveTo>
                    <a:pt x="6" y="4"/>
                  </a:moveTo>
                  <a:cubicBezTo>
                    <a:pt x="5" y="0"/>
                    <a:pt x="0" y="2"/>
                    <a:pt x="1" y="5"/>
                  </a:cubicBezTo>
                  <a:cubicBezTo>
                    <a:pt x="3" y="13"/>
                    <a:pt x="3" y="21"/>
                    <a:pt x="4" y="29"/>
                  </a:cubicBezTo>
                  <a:cubicBezTo>
                    <a:pt x="4" y="32"/>
                    <a:pt x="8" y="32"/>
                    <a:pt x="8" y="29"/>
                  </a:cubicBezTo>
                  <a:cubicBezTo>
                    <a:pt x="8" y="20"/>
                    <a:pt x="8" y="12"/>
                    <a:pt x="6"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150" name="Google Shape;6150;p17"/>
            <p:cNvSpPr/>
            <p:nvPr/>
          </p:nvSpPr>
          <p:spPr>
            <a:xfrm>
              <a:off x="11864976" y="6607176"/>
              <a:ext cx="84138" cy="233363"/>
            </a:xfrm>
            <a:custGeom>
              <a:rect b="b" l="l" r="r" t="t"/>
              <a:pathLst>
                <a:path extrusionOk="0" h="53" w="20">
                  <a:moveTo>
                    <a:pt x="18" y="46"/>
                  </a:moveTo>
                  <a:cubicBezTo>
                    <a:pt x="15" y="36"/>
                    <a:pt x="14" y="25"/>
                    <a:pt x="13" y="14"/>
                  </a:cubicBezTo>
                  <a:cubicBezTo>
                    <a:pt x="13" y="13"/>
                    <a:pt x="12" y="13"/>
                    <a:pt x="12" y="13"/>
                  </a:cubicBezTo>
                  <a:cubicBezTo>
                    <a:pt x="12" y="10"/>
                    <a:pt x="12" y="12"/>
                    <a:pt x="12" y="4"/>
                  </a:cubicBezTo>
                  <a:cubicBezTo>
                    <a:pt x="12" y="0"/>
                    <a:pt x="8" y="0"/>
                    <a:pt x="8" y="4"/>
                  </a:cubicBezTo>
                  <a:cubicBezTo>
                    <a:pt x="8" y="12"/>
                    <a:pt x="8" y="10"/>
                    <a:pt x="8" y="12"/>
                  </a:cubicBezTo>
                  <a:cubicBezTo>
                    <a:pt x="8" y="13"/>
                    <a:pt x="7" y="13"/>
                    <a:pt x="7" y="14"/>
                  </a:cubicBezTo>
                  <a:cubicBezTo>
                    <a:pt x="7" y="16"/>
                    <a:pt x="7" y="19"/>
                    <a:pt x="6" y="22"/>
                  </a:cubicBezTo>
                  <a:cubicBezTo>
                    <a:pt x="6" y="21"/>
                    <a:pt x="5" y="22"/>
                    <a:pt x="5" y="22"/>
                  </a:cubicBezTo>
                  <a:cubicBezTo>
                    <a:pt x="3" y="28"/>
                    <a:pt x="3" y="33"/>
                    <a:pt x="1" y="39"/>
                  </a:cubicBezTo>
                  <a:cubicBezTo>
                    <a:pt x="0" y="40"/>
                    <a:pt x="2" y="40"/>
                    <a:pt x="3" y="39"/>
                  </a:cubicBezTo>
                  <a:cubicBezTo>
                    <a:pt x="4" y="35"/>
                    <a:pt x="5" y="30"/>
                    <a:pt x="6" y="25"/>
                  </a:cubicBezTo>
                  <a:cubicBezTo>
                    <a:pt x="6" y="33"/>
                    <a:pt x="7" y="41"/>
                    <a:pt x="10" y="48"/>
                  </a:cubicBezTo>
                  <a:cubicBezTo>
                    <a:pt x="12" y="53"/>
                    <a:pt x="20" y="51"/>
                    <a:pt x="18" y="46"/>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151" name="Google Shape;6151;p17"/>
            <p:cNvSpPr/>
            <p:nvPr/>
          </p:nvSpPr>
          <p:spPr>
            <a:xfrm>
              <a:off x="11969751" y="6726238"/>
              <a:ext cx="25400" cy="128588"/>
            </a:xfrm>
            <a:custGeom>
              <a:rect b="b" l="l" r="r" t="t"/>
              <a:pathLst>
                <a:path extrusionOk="0" h="29" w="6">
                  <a:moveTo>
                    <a:pt x="5" y="3"/>
                  </a:moveTo>
                  <a:cubicBezTo>
                    <a:pt x="5" y="0"/>
                    <a:pt x="1" y="0"/>
                    <a:pt x="1" y="3"/>
                  </a:cubicBezTo>
                  <a:cubicBezTo>
                    <a:pt x="1" y="10"/>
                    <a:pt x="0" y="21"/>
                    <a:pt x="0" y="25"/>
                  </a:cubicBezTo>
                  <a:cubicBezTo>
                    <a:pt x="0" y="29"/>
                    <a:pt x="6" y="29"/>
                    <a:pt x="6" y="25"/>
                  </a:cubicBezTo>
                  <a:cubicBezTo>
                    <a:pt x="6" y="21"/>
                    <a:pt x="6" y="11"/>
                    <a:pt x="5"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152" name="Google Shape;6152;p17"/>
            <p:cNvSpPr/>
            <p:nvPr/>
          </p:nvSpPr>
          <p:spPr>
            <a:xfrm>
              <a:off x="11998326" y="6624638"/>
              <a:ext cx="41275" cy="176213"/>
            </a:xfrm>
            <a:custGeom>
              <a:rect b="b" l="l" r="r" t="t"/>
              <a:pathLst>
                <a:path extrusionOk="0" h="40" w="10">
                  <a:moveTo>
                    <a:pt x="3" y="3"/>
                  </a:moveTo>
                  <a:cubicBezTo>
                    <a:pt x="0" y="14"/>
                    <a:pt x="0" y="24"/>
                    <a:pt x="0" y="35"/>
                  </a:cubicBezTo>
                  <a:cubicBezTo>
                    <a:pt x="0" y="40"/>
                    <a:pt x="8" y="40"/>
                    <a:pt x="9" y="35"/>
                  </a:cubicBezTo>
                  <a:cubicBezTo>
                    <a:pt x="9" y="25"/>
                    <a:pt x="9" y="15"/>
                    <a:pt x="10" y="4"/>
                  </a:cubicBezTo>
                  <a:cubicBezTo>
                    <a:pt x="10" y="1"/>
                    <a:pt x="4" y="0"/>
                    <a:pt x="3"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153" name="Google Shape;6153;p17"/>
            <p:cNvSpPr/>
            <p:nvPr/>
          </p:nvSpPr>
          <p:spPr>
            <a:xfrm>
              <a:off x="12039601" y="6611938"/>
              <a:ext cx="71438" cy="250825"/>
            </a:xfrm>
            <a:custGeom>
              <a:rect b="b" l="l" r="r" t="t"/>
              <a:pathLst>
                <a:path extrusionOk="0" h="57" w="17">
                  <a:moveTo>
                    <a:pt x="7" y="5"/>
                  </a:moveTo>
                  <a:cubicBezTo>
                    <a:pt x="6" y="7"/>
                    <a:pt x="5" y="10"/>
                    <a:pt x="4" y="12"/>
                  </a:cubicBezTo>
                  <a:cubicBezTo>
                    <a:pt x="4" y="11"/>
                    <a:pt x="4" y="11"/>
                    <a:pt x="4" y="11"/>
                  </a:cubicBezTo>
                  <a:cubicBezTo>
                    <a:pt x="4" y="9"/>
                    <a:pt x="1" y="10"/>
                    <a:pt x="1" y="11"/>
                  </a:cubicBezTo>
                  <a:cubicBezTo>
                    <a:pt x="1" y="14"/>
                    <a:pt x="2" y="17"/>
                    <a:pt x="2" y="19"/>
                  </a:cubicBezTo>
                  <a:cubicBezTo>
                    <a:pt x="0" y="31"/>
                    <a:pt x="1" y="43"/>
                    <a:pt x="6" y="54"/>
                  </a:cubicBezTo>
                  <a:cubicBezTo>
                    <a:pt x="7" y="57"/>
                    <a:pt x="12" y="55"/>
                    <a:pt x="12" y="52"/>
                  </a:cubicBezTo>
                  <a:cubicBezTo>
                    <a:pt x="11" y="38"/>
                    <a:pt x="9" y="23"/>
                    <a:pt x="15" y="10"/>
                  </a:cubicBezTo>
                  <a:cubicBezTo>
                    <a:pt x="17" y="4"/>
                    <a:pt x="9" y="0"/>
                    <a:pt x="7"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154" name="Google Shape;6154;p17"/>
            <p:cNvSpPr/>
            <p:nvPr/>
          </p:nvSpPr>
          <p:spPr>
            <a:xfrm>
              <a:off x="11957051" y="6575426"/>
              <a:ext cx="33338" cy="160338"/>
            </a:xfrm>
            <a:custGeom>
              <a:rect b="b" l="l" r="r" t="t"/>
              <a:pathLst>
                <a:path extrusionOk="0" h="36" w="8">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155" name="Google Shape;6155;p17"/>
            <p:cNvSpPr/>
            <p:nvPr/>
          </p:nvSpPr>
          <p:spPr>
            <a:xfrm>
              <a:off x="12098338" y="6611938"/>
              <a:ext cx="63500" cy="176213"/>
            </a:xfrm>
            <a:custGeom>
              <a:rect b="b" l="l" r="r" t="t"/>
              <a:pathLst>
                <a:path extrusionOk="0" h="40" w="15">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156" name="Google Shape;6156;p17"/>
            <p:cNvSpPr/>
            <p:nvPr/>
          </p:nvSpPr>
          <p:spPr>
            <a:xfrm>
              <a:off x="12195176" y="6686551"/>
              <a:ext cx="33338" cy="136525"/>
            </a:xfrm>
            <a:custGeom>
              <a:rect b="b" l="l" r="r" t="t"/>
              <a:pathLst>
                <a:path extrusionOk="0" h="31" w="8">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157" name="Google Shape;6157;p17"/>
            <p:cNvSpPr/>
            <p:nvPr/>
          </p:nvSpPr>
          <p:spPr>
            <a:xfrm>
              <a:off x="-25400" y="6677026"/>
              <a:ext cx="12303126" cy="230188"/>
            </a:xfrm>
            <a:custGeom>
              <a:rect b="b" l="l" r="r" t="t"/>
              <a:pathLst>
                <a:path extrusionOk="0" h="52" w="2951">
                  <a:moveTo>
                    <a:pt x="2945" y="17"/>
                  </a:moveTo>
                  <a:cubicBezTo>
                    <a:pt x="2945" y="27"/>
                    <a:pt x="2951" y="52"/>
                    <a:pt x="2927" y="52"/>
                  </a:cubicBezTo>
                  <a:cubicBezTo>
                    <a:pt x="25" y="52"/>
                    <a:pt x="25" y="52"/>
                    <a:pt x="25" y="52"/>
                  </a:cubicBezTo>
                  <a:cubicBezTo>
                    <a:pt x="0" y="52"/>
                    <a:pt x="6" y="22"/>
                    <a:pt x="6" y="11"/>
                  </a:cubicBezTo>
                  <a:cubicBezTo>
                    <a:pt x="5" y="35"/>
                    <a:pt x="5" y="35"/>
                    <a:pt x="5" y="35"/>
                  </a:cubicBezTo>
                  <a:cubicBezTo>
                    <a:pt x="5" y="24"/>
                    <a:pt x="14" y="0"/>
                    <a:pt x="25" y="0"/>
                  </a:cubicBezTo>
                  <a:cubicBezTo>
                    <a:pt x="2927" y="0"/>
                    <a:pt x="2927" y="0"/>
                    <a:pt x="2927" y="0"/>
                  </a:cubicBezTo>
                  <a:cubicBezTo>
                    <a:pt x="2938" y="0"/>
                    <a:pt x="2945" y="23"/>
                    <a:pt x="2945" y="34"/>
                  </a:cubicBezTo>
                  <a:lnTo>
                    <a:pt x="2945" y="17"/>
                  </a:lnTo>
                  <a:close/>
                </a:path>
              </a:pathLst>
            </a:custGeom>
            <a:solidFill>
              <a:srgbClr val="44636A"/>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158" name="Google Shape;6158;p17"/>
            <p:cNvSpPr/>
            <p:nvPr/>
          </p:nvSpPr>
          <p:spPr>
            <a:xfrm>
              <a:off x="-4762" y="6677026"/>
              <a:ext cx="12257088" cy="160338"/>
            </a:xfrm>
            <a:custGeom>
              <a:rect b="b" l="l" r="r" t="t"/>
              <a:pathLst>
                <a:path extrusionOk="0" h="36" w="2940">
                  <a:moveTo>
                    <a:pt x="2940" y="18"/>
                  </a:moveTo>
                  <a:cubicBezTo>
                    <a:pt x="2940" y="28"/>
                    <a:pt x="2932" y="36"/>
                    <a:pt x="2922" y="36"/>
                  </a:cubicBezTo>
                  <a:cubicBezTo>
                    <a:pt x="18" y="36"/>
                    <a:pt x="18" y="36"/>
                    <a:pt x="18" y="36"/>
                  </a:cubicBezTo>
                  <a:cubicBezTo>
                    <a:pt x="8" y="36"/>
                    <a:pt x="0" y="28"/>
                    <a:pt x="0" y="18"/>
                  </a:cubicBezTo>
                  <a:cubicBezTo>
                    <a:pt x="0" y="8"/>
                    <a:pt x="8" y="0"/>
                    <a:pt x="18" y="0"/>
                  </a:cubicBezTo>
                  <a:cubicBezTo>
                    <a:pt x="2922" y="0"/>
                    <a:pt x="2922" y="0"/>
                    <a:pt x="2922" y="0"/>
                  </a:cubicBezTo>
                  <a:cubicBezTo>
                    <a:pt x="2932" y="0"/>
                    <a:pt x="2940" y="8"/>
                    <a:pt x="2940" y="18"/>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grpSp>
      <p:pic>
        <p:nvPicPr>
          <p:cNvPr descr="In Jesus Name Children Sticker by Compassion" id="6159" name="Google Shape;6159;p17"/>
          <p:cNvPicPr preferRelativeResize="0"/>
          <p:nvPr/>
        </p:nvPicPr>
        <p:blipFill rotWithShape="1">
          <a:blip r:embed="rId3">
            <a:alphaModFix/>
          </a:blip>
          <a:srcRect b="0" l="0" r="0" t="0"/>
          <a:stretch/>
        </p:blipFill>
        <p:spPr>
          <a:xfrm>
            <a:off x="5080" y="-17148"/>
            <a:ext cx="1656715" cy="1656715"/>
          </a:xfrm>
          <a:prstGeom prst="rect">
            <a:avLst/>
          </a:prstGeom>
          <a:noFill/>
          <a:ln>
            <a:noFill/>
          </a:ln>
        </p:spPr>
      </p:pic>
      <p:sp>
        <p:nvSpPr>
          <p:cNvPr id="6160" name="Google Shape;6160;p17"/>
          <p:cNvSpPr txBox="1"/>
          <p:nvPr/>
        </p:nvSpPr>
        <p:spPr>
          <a:xfrm>
            <a:off x="1396205" y="1194198"/>
            <a:ext cx="9088440" cy="3749424"/>
          </a:xfrm>
          <a:prstGeom prst="rect">
            <a:avLst/>
          </a:prstGeom>
          <a:noFill/>
          <a:ln>
            <a:noFill/>
          </a:ln>
        </p:spPr>
        <p:txBody>
          <a:bodyPr anchorCtr="0" anchor="t" bIns="45700" lIns="91425" spcFirstLastPara="1" rIns="91425" wrap="square" tIns="45700">
            <a:spAutoFit/>
          </a:bodyPr>
          <a:lstStyle/>
          <a:p>
            <a:pPr indent="0" lvl="0" marL="0" marR="0" rtl="0" algn="just">
              <a:lnSpc>
                <a:spcPct val="107000"/>
              </a:lnSpc>
              <a:spcBef>
                <a:spcPts val="0"/>
              </a:spcBef>
              <a:spcAft>
                <a:spcPts val="0"/>
              </a:spcAft>
              <a:buNone/>
            </a:pPr>
            <a:r>
              <a:rPr lang="en-US" sz="2800">
                <a:solidFill>
                  <a:srgbClr val="000000"/>
                </a:solidFill>
                <a:latin typeface="Times New Roman"/>
                <a:ea typeface="Times New Roman"/>
                <a:cs typeface="Times New Roman"/>
                <a:sym typeface="Times New Roman"/>
              </a:rPr>
              <a:t>- Một số công việc chính:</a:t>
            </a:r>
            <a:endParaRPr sz="2800">
              <a:solidFill>
                <a:schemeClr val="dk1"/>
              </a:solidFill>
              <a:latin typeface="Times New Roman"/>
              <a:ea typeface="Times New Roman"/>
              <a:cs typeface="Times New Roman"/>
              <a:sym typeface="Times New Roman"/>
            </a:endParaRPr>
          </a:p>
          <a:p>
            <a:pPr indent="0" lvl="0" marL="0" marR="0" rtl="0" algn="just">
              <a:lnSpc>
                <a:spcPct val="107000"/>
              </a:lnSpc>
              <a:spcBef>
                <a:spcPts val="0"/>
              </a:spcBef>
              <a:spcAft>
                <a:spcPts val="0"/>
              </a:spcAft>
              <a:buNone/>
            </a:pPr>
            <a:r>
              <a:rPr lang="en-US" sz="2800">
                <a:solidFill>
                  <a:srgbClr val="000000"/>
                </a:solidFill>
                <a:latin typeface="Times New Roman"/>
                <a:ea typeface="Times New Roman"/>
                <a:cs typeface="Times New Roman"/>
                <a:sym typeface="Times New Roman"/>
              </a:rPr>
              <a:t>+ Cày đất: Làm xáo trộn lớp đất mặt ở sâu khoảng 20 - 30 cm, làm tăng bề dày của lớp đất trồng, chôn vùi cỏ, làm cho đất tơi xốp và thoáng khí.</a:t>
            </a:r>
            <a:endParaRPr sz="2800">
              <a:solidFill>
                <a:schemeClr val="dk1"/>
              </a:solidFill>
              <a:latin typeface="Times New Roman"/>
              <a:ea typeface="Times New Roman"/>
              <a:cs typeface="Times New Roman"/>
              <a:sym typeface="Times New Roman"/>
            </a:endParaRPr>
          </a:p>
          <a:p>
            <a:pPr indent="0" lvl="0" marL="0" marR="0" rtl="0" algn="just">
              <a:lnSpc>
                <a:spcPct val="107000"/>
              </a:lnSpc>
              <a:spcBef>
                <a:spcPts val="0"/>
              </a:spcBef>
              <a:spcAft>
                <a:spcPts val="0"/>
              </a:spcAft>
              <a:buNone/>
            </a:pPr>
            <a:r>
              <a:rPr lang="en-US" sz="2800">
                <a:solidFill>
                  <a:srgbClr val="000000"/>
                </a:solidFill>
                <a:latin typeface="Times New Roman"/>
                <a:ea typeface="Times New Roman"/>
                <a:cs typeface="Times New Roman"/>
                <a:sym typeface="Times New Roman"/>
              </a:rPr>
              <a:t>+ Bừa/đập đất: Có tác dụng làm nhỏ đất, thu gom cỏ dại trong ruộng, trộn đều phân bón và san phẳng mặt ruộng.</a:t>
            </a:r>
            <a:endParaRPr sz="2800">
              <a:solidFill>
                <a:schemeClr val="dk1"/>
              </a:solidFill>
              <a:latin typeface="Times New Roman"/>
              <a:ea typeface="Times New Roman"/>
              <a:cs typeface="Times New Roman"/>
              <a:sym typeface="Times New Roman"/>
            </a:endParaRPr>
          </a:p>
          <a:p>
            <a:pPr indent="0" lvl="0" marL="0" marR="0" rtl="0" algn="just">
              <a:lnSpc>
                <a:spcPct val="107000"/>
              </a:lnSpc>
              <a:spcBef>
                <a:spcPts val="0"/>
              </a:spcBef>
              <a:spcAft>
                <a:spcPts val="0"/>
              </a:spcAft>
              <a:buNone/>
            </a:pPr>
            <a:r>
              <a:rPr lang="en-US" sz="2800">
                <a:solidFill>
                  <a:srgbClr val="000000"/>
                </a:solidFill>
                <a:latin typeface="Times New Roman"/>
                <a:ea typeface="Times New Roman"/>
                <a:cs typeface="Times New Roman"/>
                <a:sym typeface="Times New Roman"/>
              </a:rPr>
              <a:t>+ Lên luống: Dễ chăm sóc, chống ngập úng vào tạo tầng đất dày cho cây sinh trưởng, phát triển.</a:t>
            </a:r>
            <a:endParaRPr sz="2800">
              <a:solidFill>
                <a:schemeClr val="dk1"/>
              </a:solidFill>
              <a:latin typeface="Times New Roman"/>
              <a:ea typeface="Times New Roman"/>
              <a:cs typeface="Times New Roman"/>
              <a:sym typeface="Times New Roman"/>
            </a:endParaRPr>
          </a:p>
        </p:txBody>
      </p:sp>
      <p:pic>
        <p:nvPicPr>
          <p:cNvPr descr="Hình dán Địa chất Trái đất của Thiết bị Địa kỹ thuật Pagani" id="6161" name="Google Shape;6161;p17"/>
          <p:cNvPicPr preferRelativeResize="0"/>
          <p:nvPr/>
        </p:nvPicPr>
        <p:blipFill rotWithShape="1">
          <a:blip r:embed="rId4">
            <a:alphaModFix/>
          </a:blip>
          <a:srcRect b="0" l="0" r="0" t="0"/>
          <a:stretch/>
        </p:blipFill>
        <p:spPr>
          <a:xfrm>
            <a:off x="9735187" y="34924"/>
            <a:ext cx="2362200" cy="1314450"/>
          </a:xfrm>
          <a:prstGeom prst="rect">
            <a:avLst/>
          </a:prstGeom>
          <a:noFill/>
          <a:ln>
            <a:noFill/>
          </a:ln>
        </p:spPr>
      </p:pic>
    </p:spTree>
  </p:cSld>
  <p:clrMapOvr>
    <a:masterClrMapping/>
  </p:clrMapOvr>
  <p:timing>
    <p:tnLst>
      <p:par>
        <p:cTn dur="indefinite" nodeType="tmRoot" restart="never">
          <p:childTnLst>
            <p:seq concurrent="1" nextAc="seek">
              <p:cTn dur="indefinite" id="2" nodeType="mainSeq">
                <p:childTnLst>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6160"/>
                                        </p:tgtEl>
                                        <p:attrNameLst>
                                          <p:attrName>style.visibility</p:attrName>
                                        </p:attrNameLst>
                                      </p:cBhvr>
                                      <p:to>
                                        <p:strVal val="visible"/>
                                      </p:to>
                                    </p:set>
                                    <p:animEffect filter="fade" transition="in">
                                      <p:cBhvr>
                                        <p:cTn dur="1000"/>
                                        <p:tgtEl>
                                          <p:spTgt spid="6160"/>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1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165" name="Shape 6165"/>
        <p:cNvGrpSpPr/>
        <p:nvPr/>
      </p:nvGrpSpPr>
      <p:grpSpPr>
        <a:xfrm>
          <a:off x="0" y="0"/>
          <a:ext cx="0" cy="0"/>
          <a:chOff x="0" y="0"/>
          <a:chExt cx="0" cy="0"/>
        </a:xfrm>
      </p:grpSpPr>
      <p:sp>
        <p:nvSpPr>
          <p:cNvPr id="6166" name="Google Shape;6166;p18"/>
          <p:cNvSpPr/>
          <p:nvPr/>
        </p:nvSpPr>
        <p:spPr>
          <a:xfrm>
            <a:off x="721670" y="948902"/>
            <a:ext cx="10769471" cy="4762884"/>
          </a:xfrm>
          <a:prstGeom prst="rect">
            <a:avLst/>
          </a:prstGeom>
          <a:solidFill>
            <a:srgbClr val="44636A">
              <a:alpha val="89803"/>
            </a:srgbClr>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cxnSp>
        <p:nvCxnSpPr>
          <p:cNvPr id="6167" name="Google Shape;6167;p18"/>
          <p:cNvCxnSpPr/>
          <p:nvPr/>
        </p:nvCxnSpPr>
        <p:spPr>
          <a:xfrm>
            <a:off x="4048664" y="1127163"/>
            <a:ext cx="0" cy="2713704"/>
          </a:xfrm>
          <a:prstGeom prst="straightConnector1">
            <a:avLst/>
          </a:prstGeom>
          <a:noFill/>
          <a:ln cap="flat" cmpd="sng" w="9525">
            <a:solidFill>
              <a:srgbClr val="595959">
                <a:alpha val="55686"/>
              </a:srgbClr>
            </a:solidFill>
            <a:prstDash val="solid"/>
            <a:miter lim="800000"/>
            <a:headEnd len="sm" w="sm" type="none"/>
            <a:tailEnd len="sm" w="sm" type="none"/>
          </a:ln>
        </p:spPr>
      </p:cxnSp>
      <p:cxnSp>
        <p:nvCxnSpPr>
          <p:cNvPr id="6168" name="Google Shape;6168;p18"/>
          <p:cNvCxnSpPr/>
          <p:nvPr/>
        </p:nvCxnSpPr>
        <p:spPr>
          <a:xfrm>
            <a:off x="8094976" y="1029306"/>
            <a:ext cx="0" cy="2808000"/>
          </a:xfrm>
          <a:prstGeom prst="straightConnector1">
            <a:avLst/>
          </a:prstGeom>
          <a:noFill/>
          <a:ln cap="flat" cmpd="sng" w="9525">
            <a:solidFill>
              <a:srgbClr val="595959">
                <a:alpha val="55686"/>
              </a:srgbClr>
            </a:solidFill>
            <a:prstDash val="solid"/>
            <a:miter lim="800000"/>
            <a:headEnd len="sm" w="sm" type="none"/>
            <a:tailEnd len="sm" w="sm" type="none"/>
          </a:ln>
        </p:spPr>
      </p:cxnSp>
      <p:sp>
        <p:nvSpPr>
          <p:cNvPr id="6169" name="Google Shape;6169;p18"/>
          <p:cNvSpPr txBox="1"/>
          <p:nvPr/>
        </p:nvSpPr>
        <p:spPr>
          <a:xfrm>
            <a:off x="203701" y="-60881"/>
            <a:ext cx="12049757" cy="983283"/>
          </a:xfrm>
          <a:prstGeom prst="rect">
            <a:avLst/>
          </a:prstGeom>
          <a:noFill/>
          <a:ln>
            <a:noFill/>
          </a:ln>
        </p:spPr>
        <p:txBody>
          <a:bodyPr anchorCtr="0" anchor="t" bIns="45700" lIns="91425" spcFirstLastPara="1" rIns="91425" wrap="square" tIns="45700">
            <a:spAutoFit/>
          </a:bodyPr>
          <a:lstStyle/>
          <a:p>
            <a:pPr indent="0" lvl="0" marL="0" marR="0" rtl="0" algn="ctr">
              <a:lnSpc>
                <a:spcPct val="107000"/>
              </a:lnSpc>
              <a:spcBef>
                <a:spcPts val="0"/>
              </a:spcBef>
              <a:spcAft>
                <a:spcPts val="0"/>
              </a:spcAft>
              <a:buNone/>
            </a:pPr>
            <a:r>
              <a:rPr i="1" lang="en-US" sz="2800">
                <a:solidFill>
                  <a:srgbClr val="000000"/>
                </a:solidFill>
                <a:latin typeface="Times New Roman"/>
                <a:ea typeface="Times New Roman"/>
                <a:cs typeface="Times New Roman"/>
                <a:sym typeface="Times New Roman"/>
              </a:rPr>
              <a:t>Quan sát hình và nêu tên, mục đích các công việc làm đất trồng cây </a:t>
            </a:r>
            <a:endParaRPr i="1" sz="2800">
              <a:solidFill>
                <a:srgbClr val="000000"/>
              </a:solidFill>
              <a:latin typeface="Times New Roman"/>
              <a:ea typeface="Times New Roman"/>
              <a:cs typeface="Times New Roman"/>
              <a:sym typeface="Times New Roman"/>
            </a:endParaRPr>
          </a:p>
          <a:p>
            <a:pPr indent="0" lvl="0" marL="0" marR="0" rtl="0" algn="ctr">
              <a:lnSpc>
                <a:spcPct val="107000"/>
              </a:lnSpc>
              <a:spcBef>
                <a:spcPts val="0"/>
              </a:spcBef>
              <a:spcAft>
                <a:spcPts val="0"/>
              </a:spcAft>
              <a:buNone/>
            </a:pPr>
            <a:r>
              <a:rPr i="1" lang="en-US" sz="2800">
                <a:solidFill>
                  <a:srgbClr val="000000"/>
                </a:solidFill>
                <a:latin typeface="Times New Roman"/>
                <a:ea typeface="Times New Roman"/>
                <a:cs typeface="Times New Roman"/>
                <a:sym typeface="Times New Roman"/>
              </a:rPr>
              <a:t>tương ứng với mỗi ảnh.</a:t>
            </a:r>
            <a:endParaRPr sz="2800">
              <a:solidFill>
                <a:schemeClr val="dk1"/>
              </a:solidFill>
              <a:latin typeface="Times New Roman"/>
              <a:ea typeface="Times New Roman"/>
              <a:cs typeface="Times New Roman"/>
              <a:sym typeface="Times New Roman"/>
            </a:endParaRPr>
          </a:p>
        </p:txBody>
      </p:sp>
      <p:sp>
        <p:nvSpPr>
          <p:cNvPr id="6170" name="Google Shape;6170;p18"/>
          <p:cNvSpPr/>
          <p:nvPr/>
        </p:nvSpPr>
        <p:spPr>
          <a:xfrm>
            <a:off x="3348550" y="4992064"/>
            <a:ext cx="5570886" cy="5570884"/>
          </a:xfrm>
          <a:prstGeom prst="ellipse">
            <a:avLst/>
          </a:prstGeom>
          <a:solidFill>
            <a:srgbClr val="D8D8D8"/>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grpSp>
        <p:nvGrpSpPr>
          <p:cNvPr id="6171" name="Google Shape;6171;p18"/>
          <p:cNvGrpSpPr/>
          <p:nvPr/>
        </p:nvGrpSpPr>
        <p:grpSpPr>
          <a:xfrm flipH="1">
            <a:off x="4850160" y="5571874"/>
            <a:ext cx="2567666" cy="1339008"/>
            <a:chOff x="-194387" y="3651136"/>
            <a:chExt cx="6156624" cy="3210610"/>
          </a:xfrm>
        </p:grpSpPr>
        <p:sp>
          <p:nvSpPr>
            <p:cNvPr id="6172" name="Google Shape;6172;p18"/>
            <p:cNvSpPr/>
            <p:nvPr/>
          </p:nvSpPr>
          <p:spPr>
            <a:xfrm>
              <a:off x="-194387" y="6663295"/>
              <a:ext cx="5769177" cy="198451"/>
            </a:xfrm>
            <a:custGeom>
              <a:rect b="b" l="l" r="r" t="t"/>
              <a:pathLst>
                <a:path extrusionOk="0" h="56" w="2951">
                  <a:moveTo>
                    <a:pt x="2945" y="19"/>
                  </a:moveTo>
                  <a:cubicBezTo>
                    <a:pt x="2945" y="30"/>
                    <a:pt x="2951" y="56"/>
                    <a:pt x="2927" y="56"/>
                  </a:cubicBezTo>
                  <a:cubicBezTo>
                    <a:pt x="25" y="56"/>
                    <a:pt x="25" y="56"/>
                    <a:pt x="25" y="56"/>
                  </a:cubicBezTo>
                  <a:cubicBezTo>
                    <a:pt x="0" y="56"/>
                    <a:pt x="6" y="25"/>
                    <a:pt x="6" y="14"/>
                  </a:cubicBezTo>
                  <a:cubicBezTo>
                    <a:pt x="5" y="36"/>
                    <a:pt x="5" y="36"/>
                    <a:pt x="5" y="36"/>
                  </a:cubicBezTo>
                  <a:cubicBezTo>
                    <a:pt x="5" y="26"/>
                    <a:pt x="14" y="0"/>
                    <a:pt x="25" y="0"/>
                  </a:cubicBezTo>
                  <a:cubicBezTo>
                    <a:pt x="2927" y="0"/>
                    <a:pt x="2927" y="0"/>
                    <a:pt x="2927" y="0"/>
                  </a:cubicBezTo>
                  <a:cubicBezTo>
                    <a:pt x="2938" y="0"/>
                    <a:pt x="2945" y="26"/>
                    <a:pt x="2945" y="36"/>
                  </a:cubicBezTo>
                  <a:lnTo>
                    <a:pt x="2945" y="19"/>
                  </a:lnTo>
                  <a:close/>
                </a:path>
              </a:pathLst>
            </a:custGeom>
            <a:solidFill>
              <a:srgbClr val="44636A"/>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173" name="Google Shape;6173;p18"/>
            <p:cNvSpPr/>
            <p:nvPr/>
          </p:nvSpPr>
          <p:spPr>
            <a:xfrm>
              <a:off x="1156951" y="5999441"/>
              <a:ext cx="368547" cy="670944"/>
            </a:xfrm>
            <a:custGeom>
              <a:rect b="b" l="l" r="r" t="t"/>
              <a:pathLst>
                <a:path extrusionOk="0" h="151" w="88">
                  <a:moveTo>
                    <a:pt x="0" y="151"/>
                  </a:moveTo>
                  <a:cubicBezTo>
                    <a:pt x="0" y="151"/>
                    <a:pt x="0" y="150"/>
                    <a:pt x="0" y="149"/>
                  </a:cubicBezTo>
                  <a:cubicBezTo>
                    <a:pt x="0" y="147"/>
                    <a:pt x="0" y="145"/>
                    <a:pt x="0" y="143"/>
                  </a:cubicBezTo>
                  <a:cubicBezTo>
                    <a:pt x="0" y="137"/>
                    <a:pt x="1" y="130"/>
                    <a:pt x="2" y="121"/>
                  </a:cubicBezTo>
                  <a:cubicBezTo>
                    <a:pt x="3" y="112"/>
                    <a:pt x="5" y="102"/>
                    <a:pt x="7" y="91"/>
                  </a:cubicBezTo>
                  <a:cubicBezTo>
                    <a:pt x="9" y="86"/>
                    <a:pt x="10" y="80"/>
                    <a:pt x="12" y="75"/>
                  </a:cubicBezTo>
                  <a:cubicBezTo>
                    <a:pt x="14" y="69"/>
                    <a:pt x="17" y="64"/>
                    <a:pt x="19" y="58"/>
                  </a:cubicBezTo>
                  <a:cubicBezTo>
                    <a:pt x="22" y="53"/>
                    <a:pt x="25" y="48"/>
                    <a:pt x="28" y="43"/>
                  </a:cubicBezTo>
                  <a:cubicBezTo>
                    <a:pt x="31" y="39"/>
                    <a:pt x="31" y="39"/>
                    <a:pt x="31" y="39"/>
                  </a:cubicBezTo>
                  <a:cubicBezTo>
                    <a:pt x="33" y="36"/>
                    <a:pt x="33" y="36"/>
                    <a:pt x="33" y="36"/>
                  </a:cubicBezTo>
                  <a:cubicBezTo>
                    <a:pt x="35" y="34"/>
                    <a:pt x="37" y="32"/>
                    <a:pt x="39" y="30"/>
                  </a:cubicBezTo>
                  <a:cubicBezTo>
                    <a:pt x="43" y="26"/>
                    <a:pt x="46" y="22"/>
                    <a:pt x="50" y="19"/>
                  </a:cubicBezTo>
                  <a:cubicBezTo>
                    <a:pt x="54" y="16"/>
                    <a:pt x="58" y="13"/>
                    <a:pt x="62" y="11"/>
                  </a:cubicBezTo>
                  <a:cubicBezTo>
                    <a:pt x="66" y="8"/>
                    <a:pt x="69" y="7"/>
                    <a:pt x="72" y="5"/>
                  </a:cubicBezTo>
                  <a:cubicBezTo>
                    <a:pt x="76" y="4"/>
                    <a:pt x="78" y="3"/>
                    <a:pt x="81" y="2"/>
                  </a:cubicBezTo>
                  <a:cubicBezTo>
                    <a:pt x="85" y="0"/>
                    <a:pt x="88" y="0"/>
                    <a:pt x="88" y="0"/>
                  </a:cubicBezTo>
                  <a:cubicBezTo>
                    <a:pt x="88" y="0"/>
                    <a:pt x="86" y="1"/>
                    <a:pt x="81" y="3"/>
                  </a:cubicBezTo>
                  <a:cubicBezTo>
                    <a:pt x="79" y="4"/>
                    <a:pt x="76" y="6"/>
                    <a:pt x="73" y="7"/>
                  </a:cubicBezTo>
                  <a:cubicBezTo>
                    <a:pt x="71" y="9"/>
                    <a:pt x="67" y="11"/>
                    <a:pt x="64" y="14"/>
                  </a:cubicBezTo>
                  <a:cubicBezTo>
                    <a:pt x="61" y="17"/>
                    <a:pt x="58" y="20"/>
                    <a:pt x="54" y="23"/>
                  </a:cubicBezTo>
                  <a:cubicBezTo>
                    <a:pt x="51" y="27"/>
                    <a:pt x="48" y="30"/>
                    <a:pt x="45" y="35"/>
                  </a:cubicBezTo>
                  <a:cubicBezTo>
                    <a:pt x="44" y="37"/>
                    <a:pt x="42" y="39"/>
                    <a:pt x="41" y="41"/>
                  </a:cubicBezTo>
                  <a:cubicBezTo>
                    <a:pt x="39" y="45"/>
                    <a:pt x="39" y="45"/>
                    <a:pt x="39" y="45"/>
                  </a:cubicBezTo>
                  <a:cubicBezTo>
                    <a:pt x="37" y="48"/>
                    <a:pt x="37" y="48"/>
                    <a:pt x="37" y="48"/>
                  </a:cubicBezTo>
                  <a:cubicBezTo>
                    <a:pt x="35" y="53"/>
                    <a:pt x="33" y="58"/>
                    <a:pt x="31" y="63"/>
                  </a:cubicBezTo>
                  <a:cubicBezTo>
                    <a:pt x="30" y="68"/>
                    <a:pt x="28" y="74"/>
                    <a:pt x="27" y="79"/>
                  </a:cubicBezTo>
                  <a:cubicBezTo>
                    <a:pt x="26" y="84"/>
                    <a:pt x="25" y="89"/>
                    <a:pt x="25" y="94"/>
                  </a:cubicBezTo>
                  <a:cubicBezTo>
                    <a:pt x="24" y="104"/>
                    <a:pt x="23" y="114"/>
                    <a:pt x="23" y="122"/>
                  </a:cubicBezTo>
                  <a:cubicBezTo>
                    <a:pt x="24" y="130"/>
                    <a:pt x="24" y="137"/>
                    <a:pt x="25" y="141"/>
                  </a:cubicBezTo>
                  <a:cubicBezTo>
                    <a:pt x="25" y="144"/>
                    <a:pt x="25" y="145"/>
                    <a:pt x="26" y="147"/>
                  </a:cubicBezTo>
                  <a:cubicBezTo>
                    <a:pt x="26" y="148"/>
                    <a:pt x="26" y="148"/>
                    <a:pt x="26" y="148"/>
                  </a:cubicBezTo>
                  <a:lnTo>
                    <a:pt x="0" y="151"/>
                  </a:lnTo>
                  <a:close/>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174" name="Google Shape;6174;p18"/>
            <p:cNvSpPr/>
            <p:nvPr/>
          </p:nvSpPr>
          <p:spPr>
            <a:xfrm>
              <a:off x="1161676" y="5741931"/>
              <a:ext cx="531558" cy="559908"/>
            </a:xfrm>
            <a:custGeom>
              <a:rect b="b" l="l" r="r" t="t"/>
              <a:pathLst>
                <a:path extrusionOk="0" h="126" w="127">
                  <a:moveTo>
                    <a:pt x="127" y="60"/>
                  </a:moveTo>
                  <a:cubicBezTo>
                    <a:pt x="115" y="50"/>
                    <a:pt x="104" y="47"/>
                    <a:pt x="95" y="47"/>
                  </a:cubicBezTo>
                  <a:cubicBezTo>
                    <a:pt x="107" y="33"/>
                    <a:pt x="106" y="16"/>
                    <a:pt x="106" y="16"/>
                  </a:cubicBezTo>
                  <a:cubicBezTo>
                    <a:pt x="91" y="18"/>
                    <a:pt x="81" y="23"/>
                    <a:pt x="74" y="30"/>
                  </a:cubicBezTo>
                  <a:cubicBezTo>
                    <a:pt x="73" y="11"/>
                    <a:pt x="61" y="0"/>
                    <a:pt x="61" y="0"/>
                  </a:cubicBezTo>
                  <a:cubicBezTo>
                    <a:pt x="51" y="12"/>
                    <a:pt x="47" y="23"/>
                    <a:pt x="47" y="32"/>
                  </a:cubicBezTo>
                  <a:cubicBezTo>
                    <a:pt x="34" y="20"/>
                    <a:pt x="17" y="20"/>
                    <a:pt x="17" y="20"/>
                  </a:cubicBezTo>
                  <a:cubicBezTo>
                    <a:pt x="18" y="36"/>
                    <a:pt x="24" y="46"/>
                    <a:pt x="30" y="53"/>
                  </a:cubicBezTo>
                  <a:cubicBezTo>
                    <a:pt x="12" y="54"/>
                    <a:pt x="0" y="66"/>
                    <a:pt x="0" y="66"/>
                  </a:cubicBezTo>
                  <a:cubicBezTo>
                    <a:pt x="13" y="76"/>
                    <a:pt x="23" y="80"/>
                    <a:pt x="33" y="79"/>
                  </a:cubicBezTo>
                  <a:cubicBezTo>
                    <a:pt x="20" y="93"/>
                    <a:pt x="21" y="110"/>
                    <a:pt x="21" y="110"/>
                  </a:cubicBezTo>
                  <a:cubicBezTo>
                    <a:pt x="37" y="109"/>
                    <a:pt x="47" y="103"/>
                    <a:pt x="53" y="97"/>
                  </a:cubicBezTo>
                  <a:cubicBezTo>
                    <a:pt x="54" y="115"/>
                    <a:pt x="67" y="126"/>
                    <a:pt x="67" y="126"/>
                  </a:cubicBezTo>
                  <a:cubicBezTo>
                    <a:pt x="77" y="114"/>
                    <a:pt x="80" y="103"/>
                    <a:pt x="80" y="94"/>
                  </a:cubicBezTo>
                  <a:cubicBezTo>
                    <a:pt x="94" y="106"/>
                    <a:pt x="111" y="106"/>
                    <a:pt x="111" y="106"/>
                  </a:cubicBezTo>
                  <a:cubicBezTo>
                    <a:pt x="109" y="90"/>
                    <a:pt x="104" y="80"/>
                    <a:pt x="97" y="74"/>
                  </a:cubicBezTo>
                  <a:cubicBezTo>
                    <a:pt x="116" y="72"/>
                    <a:pt x="127" y="60"/>
                    <a:pt x="127" y="60"/>
                  </a:cubicBezTo>
                </a:path>
              </a:pathLst>
            </a:custGeom>
            <a:solidFill>
              <a:srgbClr val="45BCBC"/>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175" name="Google Shape;6175;p18"/>
            <p:cNvSpPr/>
            <p:nvPr/>
          </p:nvSpPr>
          <p:spPr>
            <a:xfrm>
              <a:off x="1336500" y="5923842"/>
              <a:ext cx="184273" cy="196086"/>
            </a:xfrm>
            <a:prstGeom prst="ellipse">
              <a:avLst/>
            </a:pr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176" name="Google Shape;6176;p18"/>
            <p:cNvSpPr/>
            <p:nvPr/>
          </p:nvSpPr>
          <p:spPr>
            <a:xfrm>
              <a:off x="1367212" y="5959279"/>
              <a:ext cx="120486" cy="129936"/>
            </a:xfrm>
            <a:prstGeom prst="ellipse">
              <a:avLst/>
            </a:prstGeom>
            <a:solidFill>
              <a:srgbClr val="FFD01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177" name="Google Shape;6177;p18"/>
            <p:cNvSpPr/>
            <p:nvPr/>
          </p:nvSpPr>
          <p:spPr>
            <a:xfrm>
              <a:off x="939603" y="6141190"/>
              <a:ext cx="283498" cy="283498"/>
            </a:xfrm>
            <a:custGeom>
              <a:rect b="b" l="l" r="r" t="t"/>
              <a:pathLst>
                <a:path extrusionOk="0" h="64" w="68">
                  <a:moveTo>
                    <a:pt x="66" y="61"/>
                  </a:moveTo>
                  <a:cubicBezTo>
                    <a:pt x="66" y="61"/>
                    <a:pt x="68" y="15"/>
                    <a:pt x="10" y="0"/>
                  </a:cubicBezTo>
                  <a:cubicBezTo>
                    <a:pt x="10" y="0"/>
                    <a:pt x="0" y="57"/>
                    <a:pt x="63" y="64"/>
                  </a:cubicBezTo>
                </a:path>
              </a:pathLst>
            </a:cu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178" name="Google Shape;6178;p18"/>
            <p:cNvSpPr/>
            <p:nvPr/>
          </p:nvSpPr>
          <p:spPr>
            <a:xfrm>
              <a:off x="3091822" y="5422996"/>
              <a:ext cx="455959" cy="1171790"/>
            </a:xfrm>
            <a:custGeom>
              <a:rect b="b" l="l" r="r" t="t"/>
              <a:pathLst>
                <a:path extrusionOk="0" h="264" w="109">
                  <a:moveTo>
                    <a:pt x="66" y="260"/>
                  </a:moveTo>
                  <a:cubicBezTo>
                    <a:pt x="66" y="260"/>
                    <a:pt x="67" y="259"/>
                    <a:pt x="67" y="257"/>
                  </a:cubicBezTo>
                  <a:cubicBezTo>
                    <a:pt x="67" y="255"/>
                    <a:pt x="68" y="252"/>
                    <a:pt x="68" y="248"/>
                  </a:cubicBezTo>
                  <a:cubicBezTo>
                    <a:pt x="69" y="241"/>
                    <a:pt x="70" y="229"/>
                    <a:pt x="71" y="216"/>
                  </a:cubicBezTo>
                  <a:cubicBezTo>
                    <a:pt x="73" y="189"/>
                    <a:pt x="74" y="153"/>
                    <a:pt x="69" y="117"/>
                  </a:cubicBezTo>
                  <a:cubicBezTo>
                    <a:pt x="68" y="109"/>
                    <a:pt x="66" y="100"/>
                    <a:pt x="65" y="91"/>
                  </a:cubicBezTo>
                  <a:cubicBezTo>
                    <a:pt x="64" y="87"/>
                    <a:pt x="62" y="83"/>
                    <a:pt x="61" y="79"/>
                  </a:cubicBezTo>
                  <a:cubicBezTo>
                    <a:pt x="60" y="74"/>
                    <a:pt x="59" y="70"/>
                    <a:pt x="57" y="66"/>
                  </a:cubicBezTo>
                  <a:cubicBezTo>
                    <a:pt x="54" y="59"/>
                    <a:pt x="51" y="51"/>
                    <a:pt x="48" y="45"/>
                  </a:cubicBezTo>
                  <a:cubicBezTo>
                    <a:pt x="47" y="43"/>
                    <a:pt x="46" y="41"/>
                    <a:pt x="45" y="40"/>
                  </a:cubicBezTo>
                  <a:cubicBezTo>
                    <a:pt x="44" y="38"/>
                    <a:pt x="43" y="36"/>
                    <a:pt x="42" y="35"/>
                  </a:cubicBezTo>
                  <a:cubicBezTo>
                    <a:pt x="41" y="33"/>
                    <a:pt x="40" y="32"/>
                    <a:pt x="39" y="31"/>
                  </a:cubicBezTo>
                  <a:cubicBezTo>
                    <a:pt x="38" y="29"/>
                    <a:pt x="37" y="28"/>
                    <a:pt x="36" y="27"/>
                  </a:cubicBezTo>
                  <a:cubicBezTo>
                    <a:pt x="35" y="25"/>
                    <a:pt x="34" y="24"/>
                    <a:pt x="32" y="23"/>
                  </a:cubicBezTo>
                  <a:cubicBezTo>
                    <a:pt x="31" y="22"/>
                    <a:pt x="30" y="21"/>
                    <a:pt x="29" y="19"/>
                  </a:cubicBezTo>
                  <a:cubicBezTo>
                    <a:pt x="28" y="18"/>
                    <a:pt x="27" y="17"/>
                    <a:pt x="26" y="16"/>
                  </a:cubicBezTo>
                  <a:cubicBezTo>
                    <a:pt x="25" y="15"/>
                    <a:pt x="24" y="14"/>
                    <a:pt x="23" y="14"/>
                  </a:cubicBezTo>
                  <a:cubicBezTo>
                    <a:pt x="20" y="12"/>
                    <a:pt x="19" y="10"/>
                    <a:pt x="16" y="9"/>
                  </a:cubicBezTo>
                  <a:cubicBezTo>
                    <a:pt x="14" y="8"/>
                    <a:pt x="13" y="6"/>
                    <a:pt x="11" y="5"/>
                  </a:cubicBezTo>
                  <a:cubicBezTo>
                    <a:pt x="9" y="4"/>
                    <a:pt x="8" y="4"/>
                    <a:pt x="6" y="3"/>
                  </a:cubicBezTo>
                  <a:cubicBezTo>
                    <a:pt x="5" y="2"/>
                    <a:pt x="4" y="2"/>
                    <a:pt x="3" y="1"/>
                  </a:cubicBezTo>
                  <a:cubicBezTo>
                    <a:pt x="1" y="0"/>
                    <a:pt x="0" y="0"/>
                    <a:pt x="0" y="0"/>
                  </a:cubicBezTo>
                  <a:cubicBezTo>
                    <a:pt x="0" y="0"/>
                    <a:pt x="1" y="0"/>
                    <a:pt x="3" y="1"/>
                  </a:cubicBezTo>
                  <a:cubicBezTo>
                    <a:pt x="4" y="1"/>
                    <a:pt x="5" y="2"/>
                    <a:pt x="7" y="2"/>
                  </a:cubicBezTo>
                  <a:cubicBezTo>
                    <a:pt x="8" y="2"/>
                    <a:pt x="10" y="3"/>
                    <a:pt x="12" y="4"/>
                  </a:cubicBezTo>
                  <a:cubicBezTo>
                    <a:pt x="14" y="5"/>
                    <a:pt x="16" y="5"/>
                    <a:pt x="18" y="6"/>
                  </a:cubicBezTo>
                  <a:cubicBezTo>
                    <a:pt x="20" y="7"/>
                    <a:pt x="22" y="9"/>
                    <a:pt x="25" y="10"/>
                  </a:cubicBezTo>
                  <a:cubicBezTo>
                    <a:pt x="26" y="11"/>
                    <a:pt x="27" y="12"/>
                    <a:pt x="29" y="13"/>
                  </a:cubicBezTo>
                  <a:cubicBezTo>
                    <a:pt x="30" y="14"/>
                    <a:pt x="31" y="15"/>
                    <a:pt x="33" y="15"/>
                  </a:cubicBezTo>
                  <a:cubicBezTo>
                    <a:pt x="34" y="16"/>
                    <a:pt x="35" y="17"/>
                    <a:pt x="37" y="18"/>
                  </a:cubicBezTo>
                  <a:cubicBezTo>
                    <a:pt x="38" y="20"/>
                    <a:pt x="39" y="21"/>
                    <a:pt x="40" y="22"/>
                  </a:cubicBezTo>
                  <a:cubicBezTo>
                    <a:pt x="42" y="23"/>
                    <a:pt x="43" y="24"/>
                    <a:pt x="44" y="26"/>
                  </a:cubicBezTo>
                  <a:cubicBezTo>
                    <a:pt x="46" y="27"/>
                    <a:pt x="47" y="28"/>
                    <a:pt x="48" y="30"/>
                  </a:cubicBezTo>
                  <a:cubicBezTo>
                    <a:pt x="50" y="31"/>
                    <a:pt x="51" y="33"/>
                    <a:pt x="52" y="34"/>
                  </a:cubicBezTo>
                  <a:cubicBezTo>
                    <a:pt x="53" y="36"/>
                    <a:pt x="55" y="37"/>
                    <a:pt x="56" y="39"/>
                  </a:cubicBezTo>
                  <a:cubicBezTo>
                    <a:pt x="61" y="46"/>
                    <a:pt x="65" y="53"/>
                    <a:pt x="70" y="61"/>
                  </a:cubicBezTo>
                  <a:cubicBezTo>
                    <a:pt x="72" y="65"/>
                    <a:pt x="74" y="69"/>
                    <a:pt x="76" y="73"/>
                  </a:cubicBezTo>
                  <a:cubicBezTo>
                    <a:pt x="78" y="77"/>
                    <a:pt x="80" y="82"/>
                    <a:pt x="81" y="86"/>
                  </a:cubicBezTo>
                  <a:cubicBezTo>
                    <a:pt x="84" y="95"/>
                    <a:pt x="88" y="104"/>
                    <a:pt x="90" y="113"/>
                  </a:cubicBezTo>
                  <a:cubicBezTo>
                    <a:pt x="93" y="122"/>
                    <a:pt x="95" y="131"/>
                    <a:pt x="97" y="141"/>
                  </a:cubicBezTo>
                  <a:cubicBezTo>
                    <a:pt x="99" y="150"/>
                    <a:pt x="101" y="159"/>
                    <a:pt x="102" y="168"/>
                  </a:cubicBezTo>
                  <a:cubicBezTo>
                    <a:pt x="103" y="176"/>
                    <a:pt x="104" y="185"/>
                    <a:pt x="105" y="193"/>
                  </a:cubicBezTo>
                  <a:cubicBezTo>
                    <a:pt x="106" y="201"/>
                    <a:pt x="107" y="209"/>
                    <a:pt x="107" y="216"/>
                  </a:cubicBezTo>
                  <a:cubicBezTo>
                    <a:pt x="108" y="230"/>
                    <a:pt x="109" y="242"/>
                    <a:pt x="109" y="250"/>
                  </a:cubicBezTo>
                  <a:cubicBezTo>
                    <a:pt x="109" y="255"/>
                    <a:pt x="109" y="258"/>
                    <a:pt x="109" y="260"/>
                  </a:cubicBezTo>
                  <a:cubicBezTo>
                    <a:pt x="109" y="263"/>
                    <a:pt x="109" y="264"/>
                    <a:pt x="109" y="264"/>
                  </a:cubicBezTo>
                  <a:lnTo>
                    <a:pt x="66" y="260"/>
                  </a:lnTo>
                  <a:close/>
                </a:path>
              </a:pathLst>
            </a:cu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179" name="Google Shape;6179;p18"/>
            <p:cNvSpPr/>
            <p:nvPr/>
          </p:nvSpPr>
          <p:spPr>
            <a:xfrm>
              <a:off x="3082373" y="5680507"/>
              <a:ext cx="474859" cy="869392"/>
            </a:xfrm>
            <a:custGeom>
              <a:rect b="b" l="l" r="r" t="t"/>
              <a:pathLst>
                <a:path extrusionOk="0" h="196" w="113">
                  <a:moveTo>
                    <a:pt x="71" y="196"/>
                  </a:moveTo>
                  <a:cubicBezTo>
                    <a:pt x="71" y="196"/>
                    <a:pt x="71" y="195"/>
                    <a:pt x="71" y="193"/>
                  </a:cubicBezTo>
                  <a:cubicBezTo>
                    <a:pt x="71" y="192"/>
                    <a:pt x="71" y="190"/>
                    <a:pt x="71" y="187"/>
                  </a:cubicBezTo>
                  <a:cubicBezTo>
                    <a:pt x="70" y="181"/>
                    <a:pt x="70" y="172"/>
                    <a:pt x="69" y="162"/>
                  </a:cubicBezTo>
                  <a:cubicBezTo>
                    <a:pt x="67" y="142"/>
                    <a:pt x="64" y="115"/>
                    <a:pt x="57" y="89"/>
                  </a:cubicBezTo>
                  <a:cubicBezTo>
                    <a:pt x="55" y="83"/>
                    <a:pt x="53" y="76"/>
                    <a:pt x="51" y="70"/>
                  </a:cubicBezTo>
                  <a:cubicBezTo>
                    <a:pt x="48" y="64"/>
                    <a:pt x="46" y="57"/>
                    <a:pt x="43" y="52"/>
                  </a:cubicBezTo>
                  <a:cubicBezTo>
                    <a:pt x="41" y="46"/>
                    <a:pt x="38" y="41"/>
                    <a:pt x="35" y="36"/>
                  </a:cubicBezTo>
                  <a:cubicBezTo>
                    <a:pt x="34" y="33"/>
                    <a:pt x="32" y="31"/>
                    <a:pt x="30" y="28"/>
                  </a:cubicBezTo>
                  <a:cubicBezTo>
                    <a:pt x="30" y="27"/>
                    <a:pt x="29" y="26"/>
                    <a:pt x="28" y="25"/>
                  </a:cubicBezTo>
                  <a:cubicBezTo>
                    <a:pt x="27" y="24"/>
                    <a:pt x="27" y="23"/>
                    <a:pt x="26" y="22"/>
                  </a:cubicBezTo>
                  <a:cubicBezTo>
                    <a:pt x="24" y="20"/>
                    <a:pt x="23" y="18"/>
                    <a:pt x="21" y="17"/>
                  </a:cubicBezTo>
                  <a:cubicBezTo>
                    <a:pt x="19" y="15"/>
                    <a:pt x="18" y="13"/>
                    <a:pt x="16" y="12"/>
                  </a:cubicBezTo>
                  <a:cubicBezTo>
                    <a:pt x="15" y="11"/>
                    <a:pt x="13" y="9"/>
                    <a:pt x="12" y="8"/>
                  </a:cubicBezTo>
                  <a:cubicBezTo>
                    <a:pt x="10" y="7"/>
                    <a:pt x="9" y="6"/>
                    <a:pt x="8" y="5"/>
                  </a:cubicBezTo>
                  <a:cubicBezTo>
                    <a:pt x="5" y="3"/>
                    <a:pt x="3" y="3"/>
                    <a:pt x="2" y="2"/>
                  </a:cubicBezTo>
                  <a:cubicBezTo>
                    <a:pt x="0" y="1"/>
                    <a:pt x="0" y="0"/>
                    <a:pt x="0" y="0"/>
                  </a:cubicBezTo>
                  <a:cubicBezTo>
                    <a:pt x="0" y="0"/>
                    <a:pt x="0" y="1"/>
                    <a:pt x="2" y="1"/>
                  </a:cubicBezTo>
                  <a:cubicBezTo>
                    <a:pt x="3" y="2"/>
                    <a:pt x="6" y="2"/>
                    <a:pt x="9" y="4"/>
                  </a:cubicBezTo>
                  <a:cubicBezTo>
                    <a:pt x="10" y="4"/>
                    <a:pt x="12" y="5"/>
                    <a:pt x="13" y="6"/>
                  </a:cubicBezTo>
                  <a:cubicBezTo>
                    <a:pt x="15" y="7"/>
                    <a:pt x="17" y="8"/>
                    <a:pt x="19" y="9"/>
                  </a:cubicBezTo>
                  <a:cubicBezTo>
                    <a:pt x="21" y="10"/>
                    <a:pt x="22" y="11"/>
                    <a:pt x="24" y="13"/>
                  </a:cubicBezTo>
                  <a:cubicBezTo>
                    <a:pt x="26" y="14"/>
                    <a:pt x="28" y="16"/>
                    <a:pt x="31" y="17"/>
                  </a:cubicBezTo>
                  <a:cubicBezTo>
                    <a:pt x="32" y="18"/>
                    <a:pt x="33" y="19"/>
                    <a:pt x="34" y="20"/>
                  </a:cubicBezTo>
                  <a:cubicBezTo>
                    <a:pt x="35" y="21"/>
                    <a:pt x="36" y="22"/>
                    <a:pt x="37" y="23"/>
                  </a:cubicBezTo>
                  <a:cubicBezTo>
                    <a:pt x="39" y="25"/>
                    <a:pt x="41" y="27"/>
                    <a:pt x="43" y="30"/>
                  </a:cubicBezTo>
                  <a:cubicBezTo>
                    <a:pt x="47" y="34"/>
                    <a:pt x="51" y="39"/>
                    <a:pt x="55" y="45"/>
                  </a:cubicBezTo>
                  <a:cubicBezTo>
                    <a:pt x="59" y="50"/>
                    <a:pt x="63" y="56"/>
                    <a:pt x="66" y="63"/>
                  </a:cubicBezTo>
                  <a:cubicBezTo>
                    <a:pt x="70" y="69"/>
                    <a:pt x="73" y="75"/>
                    <a:pt x="77" y="82"/>
                  </a:cubicBezTo>
                  <a:cubicBezTo>
                    <a:pt x="89" y="108"/>
                    <a:pt x="98" y="135"/>
                    <a:pt x="104" y="156"/>
                  </a:cubicBezTo>
                  <a:cubicBezTo>
                    <a:pt x="107" y="166"/>
                    <a:pt x="110" y="175"/>
                    <a:pt x="111" y="181"/>
                  </a:cubicBezTo>
                  <a:cubicBezTo>
                    <a:pt x="112" y="184"/>
                    <a:pt x="112" y="187"/>
                    <a:pt x="113" y="188"/>
                  </a:cubicBezTo>
                  <a:cubicBezTo>
                    <a:pt x="113" y="190"/>
                    <a:pt x="113" y="191"/>
                    <a:pt x="113" y="191"/>
                  </a:cubicBezTo>
                  <a:lnTo>
                    <a:pt x="71" y="196"/>
                  </a:lnTo>
                  <a:close/>
                </a:path>
              </a:pathLst>
            </a:cu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180" name="Google Shape;6180;p18"/>
            <p:cNvSpPr/>
            <p:nvPr/>
          </p:nvSpPr>
          <p:spPr>
            <a:xfrm>
              <a:off x="3363508" y="5628532"/>
              <a:ext cx="389809" cy="859943"/>
            </a:xfrm>
            <a:custGeom>
              <a:rect b="b" l="l" r="r" t="t"/>
              <a:pathLst>
                <a:path extrusionOk="0" h="194" w="93">
                  <a:moveTo>
                    <a:pt x="0" y="194"/>
                  </a:moveTo>
                  <a:cubicBezTo>
                    <a:pt x="0" y="194"/>
                    <a:pt x="0" y="193"/>
                    <a:pt x="0" y="191"/>
                  </a:cubicBezTo>
                  <a:cubicBezTo>
                    <a:pt x="0" y="189"/>
                    <a:pt x="0" y="187"/>
                    <a:pt x="1" y="184"/>
                  </a:cubicBezTo>
                  <a:cubicBezTo>
                    <a:pt x="1" y="177"/>
                    <a:pt x="2" y="169"/>
                    <a:pt x="4" y="158"/>
                  </a:cubicBezTo>
                  <a:cubicBezTo>
                    <a:pt x="8" y="137"/>
                    <a:pt x="14" y="110"/>
                    <a:pt x="23" y="83"/>
                  </a:cubicBezTo>
                  <a:cubicBezTo>
                    <a:pt x="26" y="77"/>
                    <a:pt x="29" y="70"/>
                    <a:pt x="32" y="64"/>
                  </a:cubicBezTo>
                  <a:cubicBezTo>
                    <a:pt x="33" y="61"/>
                    <a:pt x="35" y="58"/>
                    <a:pt x="36" y="55"/>
                  </a:cubicBezTo>
                  <a:cubicBezTo>
                    <a:pt x="38" y="52"/>
                    <a:pt x="39" y="49"/>
                    <a:pt x="41" y="46"/>
                  </a:cubicBezTo>
                  <a:cubicBezTo>
                    <a:pt x="45" y="40"/>
                    <a:pt x="48" y="35"/>
                    <a:pt x="52" y="30"/>
                  </a:cubicBezTo>
                  <a:cubicBezTo>
                    <a:pt x="54" y="28"/>
                    <a:pt x="56" y="25"/>
                    <a:pt x="58" y="23"/>
                  </a:cubicBezTo>
                  <a:cubicBezTo>
                    <a:pt x="59" y="22"/>
                    <a:pt x="60" y="21"/>
                    <a:pt x="61" y="20"/>
                  </a:cubicBezTo>
                  <a:cubicBezTo>
                    <a:pt x="62" y="19"/>
                    <a:pt x="63" y="18"/>
                    <a:pt x="64" y="18"/>
                  </a:cubicBezTo>
                  <a:cubicBezTo>
                    <a:pt x="65" y="17"/>
                    <a:pt x="65" y="16"/>
                    <a:pt x="66" y="15"/>
                  </a:cubicBezTo>
                  <a:cubicBezTo>
                    <a:pt x="67" y="14"/>
                    <a:pt x="68" y="13"/>
                    <a:pt x="69" y="13"/>
                  </a:cubicBezTo>
                  <a:cubicBezTo>
                    <a:pt x="71" y="11"/>
                    <a:pt x="73" y="10"/>
                    <a:pt x="75" y="9"/>
                  </a:cubicBezTo>
                  <a:cubicBezTo>
                    <a:pt x="77" y="8"/>
                    <a:pt x="78" y="7"/>
                    <a:pt x="80" y="6"/>
                  </a:cubicBezTo>
                  <a:cubicBezTo>
                    <a:pt x="82" y="5"/>
                    <a:pt x="83" y="4"/>
                    <a:pt x="85" y="4"/>
                  </a:cubicBezTo>
                  <a:cubicBezTo>
                    <a:pt x="87" y="2"/>
                    <a:pt x="90" y="2"/>
                    <a:pt x="91" y="1"/>
                  </a:cubicBezTo>
                  <a:cubicBezTo>
                    <a:pt x="93" y="1"/>
                    <a:pt x="93" y="0"/>
                    <a:pt x="93" y="0"/>
                  </a:cubicBezTo>
                  <a:cubicBezTo>
                    <a:pt x="93" y="0"/>
                    <a:pt x="93" y="1"/>
                    <a:pt x="91" y="2"/>
                  </a:cubicBezTo>
                  <a:cubicBezTo>
                    <a:pt x="90" y="3"/>
                    <a:pt x="88" y="3"/>
                    <a:pt x="85" y="5"/>
                  </a:cubicBezTo>
                  <a:cubicBezTo>
                    <a:pt x="84" y="6"/>
                    <a:pt x="83" y="7"/>
                    <a:pt x="82" y="8"/>
                  </a:cubicBezTo>
                  <a:cubicBezTo>
                    <a:pt x="80" y="9"/>
                    <a:pt x="79" y="11"/>
                    <a:pt x="77" y="12"/>
                  </a:cubicBezTo>
                  <a:cubicBezTo>
                    <a:pt x="76" y="13"/>
                    <a:pt x="74" y="15"/>
                    <a:pt x="73" y="17"/>
                  </a:cubicBezTo>
                  <a:cubicBezTo>
                    <a:pt x="72" y="17"/>
                    <a:pt x="71" y="18"/>
                    <a:pt x="71" y="19"/>
                  </a:cubicBezTo>
                  <a:cubicBezTo>
                    <a:pt x="70" y="20"/>
                    <a:pt x="69" y="21"/>
                    <a:pt x="68" y="22"/>
                  </a:cubicBezTo>
                  <a:cubicBezTo>
                    <a:pt x="68" y="23"/>
                    <a:pt x="67" y="24"/>
                    <a:pt x="66" y="25"/>
                  </a:cubicBezTo>
                  <a:cubicBezTo>
                    <a:pt x="66" y="26"/>
                    <a:pt x="65" y="27"/>
                    <a:pt x="64" y="28"/>
                  </a:cubicBezTo>
                  <a:cubicBezTo>
                    <a:pt x="63" y="31"/>
                    <a:pt x="61" y="33"/>
                    <a:pt x="60" y="35"/>
                  </a:cubicBezTo>
                  <a:cubicBezTo>
                    <a:pt x="58" y="40"/>
                    <a:pt x="55" y="46"/>
                    <a:pt x="53" y="52"/>
                  </a:cubicBezTo>
                  <a:cubicBezTo>
                    <a:pt x="52" y="54"/>
                    <a:pt x="51" y="58"/>
                    <a:pt x="50" y="60"/>
                  </a:cubicBezTo>
                  <a:cubicBezTo>
                    <a:pt x="50" y="64"/>
                    <a:pt x="49" y="67"/>
                    <a:pt x="48" y="70"/>
                  </a:cubicBezTo>
                  <a:cubicBezTo>
                    <a:pt x="46" y="76"/>
                    <a:pt x="45" y="82"/>
                    <a:pt x="44" y="89"/>
                  </a:cubicBezTo>
                  <a:cubicBezTo>
                    <a:pt x="40" y="115"/>
                    <a:pt x="40" y="141"/>
                    <a:pt x="40" y="161"/>
                  </a:cubicBezTo>
                  <a:cubicBezTo>
                    <a:pt x="40" y="171"/>
                    <a:pt x="41" y="179"/>
                    <a:pt x="42" y="184"/>
                  </a:cubicBezTo>
                  <a:cubicBezTo>
                    <a:pt x="42" y="187"/>
                    <a:pt x="42" y="189"/>
                    <a:pt x="42" y="191"/>
                  </a:cubicBezTo>
                  <a:cubicBezTo>
                    <a:pt x="42" y="192"/>
                    <a:pt x="42" y="193"/>
                    <a:pt x="42" y="193"/>
                  </a:cubicBezTo>
                  <a:lnTo>
                    <a:pt x="0" y="194"/>
                  </a:lnTo>
                  <a:close/>
                </a:path>
              </a:pathLst>
            </a:cu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181" name="Google Shape;6181;p18"/>
            <p:cNvSpPr/>
            <p:nvPr/>
          </p:nvSpPr>
          <p:spPr>
            <a:xfrm>
              <a:off x="3330433" y="5309597"/>
              <a:ext cx="389809" cy="859943"/>
            </a:xfrm>
            <a:custGeom>
              <a:rect b="b" l="l" r="r" t="t"/>
              <a:pathLst>
                <a:path extrusionOk="0" h="194" w="93">
                  <a:moveTo>
                    <a:pt x="0" y="194"/>
                  </a:moveTo>
                  <a:cubicBezTo>
                    <a:pt x="0" y="194"/>
                    <a:pt x="0" y="193"/>
                    <a:pt x="0" y="191"/>
                  </a:cubicBezTo>
                  <a:cubicBezTo>
                    <a:pt x="0" y="189"/>
                    <a:pt x="0" y="187"/>
                    <a:pt x="1" y="184"/>
                  </a:cubicBezTo>
                  <a:cubicBezTo>
                    <a:pt x="1" y="177"/>
                    <a:pt x="2" y="169"/>
                    <a:pt x="4" y="158"/>
                  </a:cubicBezTo>
                  <a:cubicBezTo>
                    <a:pt x="8" y="137"/>
                    <a:pt x="14" y="110"/>
                    <a:pt x="23" y="83"/>
                  </a:cubicBezTo>
                  <a:cubicBezTo>
                    <a:pt x="26" y="77"/>
                    <a:pt x="29" y="70"/>
                    <a:pt x="32" y="64"/>
                  </a:cubicBezTo>
                  <a:cubicBezTo>
                    <a:pt x="33" y="61"/>
                    <a:pt x="35" y="58"/>
                    <a:pt x="36" y="55"/>
                  </a:cubicBezTo>
                  <a:cubicBezTo>
                    <a:pt x="38" y="52"/>
                    <a:pt x="39" y="49"/>
                    <a:pt x="41" y="46"/>
                  </a:cubicBezTo>
                  <a:cubicBezTo>
                    <a:pt x="45" y="40"/>
                    <a:pt x="48" y="35"/>
                    <a:pt x="52" y="30"/>
                  </a:cubicBezTo>
                  <a:cubicBezTo>
                    <a:pt x="54" y="28"/>
                    <a:pt x="56" y="25"/>
                    <a:pt x="58" y="23"/>
                  </a:cubicBezTo>
                  <a:cubicBezTo>
                    <a:pt x="59" y="22"/>
                    <a:pt x="60" y="21"/>
                    <a:pt x="61" y="20"/>
                  </a:cubicBezTo>
                  <a:cubicBezTo>
                    <a:pt x="62" y="19"/>
                    <a:pt x="63" y="18"/>
                    <a:pt x="64" y="18"/>
                  </a:cubicBezTo>
                  <a:cubicBezTo>
                    <a:pt x="65" y="17"/>
                    <a:pt x="65" y="16"/>
                    <a:pt x="66" y="15"/>
                  </a:cubicBezTo>
                  <a:cubicBezTo>
                    <a:pt x="67" y="14"/>
                    <a:pt x="68" y="13"/>
                    <a:pt x="69" y="13"/>
                  </a:cubicBezTo>
                  <a:cubicBezTo>
                    <a:pt x="71" y="11"/>
                    <a:pt x="73" y="10"/>
                    <a:pt x="75" y="9"/>
                  </a:cubicBezTo>
                  <a:cubicBezTo>
                    <a:pt x="77" y="8"/>
                    <a:pt x="78" y="7"/>
                    <a:pt x="80" y="6"/>
                  </a:cubicBezTo>
                  <a:cubicBezTo>
                    <a:pt x="82" y="5"/>
                    <a:pt x="83" y="4"/>
                    <a:pt x="85" y="4"/>
                  </a:cubicBezTo>
                  <a:cubicBezTo>
                    <a:pt x="87" y="2"/>
                    <a:pt x="90" y="2"/>
                    <a:pt x="91" y="1"/>
                  </a:cubicBezTo>
                  <a:cubicBezTo>
                    <a:pt x="93" y="1"/>
                    <a:pt x="93" y="0"/>
                    <a:pt x="93" y="0"/>
                  </a:cubicBezTo>
                  <a:cubicBezTo>
                    <a:pt x="93" y="0"/>
                    <a:pt x="93" y="1"/>
                    <a:pt x="91" y="2"/>
                  </a:cubicBezTo>
                  <a:cubicBezTo>
                    <a:pt x="90" y="3"/>
                    <a:pt x="88" y="3"/>
                    <a:pt x="85" y="5"/>
                  </a:cubicBezTo>
                  <a:cubicBezTo>
                    <a:pt x="84" y="6"/>
                    <a:pt x="83" y="7"/>
                    <a:pt x="82" y="8"/>
                  </a:cubicBezTo>
                  <a:cubicBezTo>
                    <a:pt x="80" y="9"/>
                    <a:pt x="79" y="11"/>
                    <a:pt x="77" y="12"/>
                  </a:cubicBezTo>
                  <a:cubicBezTo>
                    <a:pt x="76" y="13"/>
                    <a:pt x="74" y="15"/>
                    <a:pt x="73" y="17"/>
                  </a:cubicBezTo>
                  <a:cubicBezTo>
                    <a:pt x="72" y="17"/>
                    <a:pt x="71" y="18"/>
                    <a:pt x="71" y="19"/>
                  </a:cubicBezTo>
                  <a:cubicBezTo>
                    <a:pt x="70" y="20"/>
                    <a:pt x="69" y="21"/>
                    <a:pt x="68" y="22"/>
                  </a:cubicBezTo>
                  <a:cubicBezTo>
                    <a:pt x="68" y="23"/>
                    <a:pt x="67" y="24"/>
                    <a:pt x="66" y="25"/>
                  </a:cubicBezTo>
                  <a:cubicBezTo>
                    <a:pt x="66" y="26"/>
                    <a:pt x="65" y="27"/>
                    <a:pt x="64" y="28"/>
                  </a:cubicBezTo>
                  <a:cubicBezTo>
                    <a:pt x="63" y="31"/>
                    <a:pt x="61" y="33"/>
                    <a:pt x="60" y="35"/>
                  </a:cubicBezTo>
                  <a:cubicBezTo>
                    <a:pt x="58" y="40"/>
                    <a:pt x="55" y="46"/>
                    <a:pt x="53" y="52"/>
                  </a:cubicBezTo>
                  <a:cubicBezTo>
                    <a:pt x="52" y="54"/>
                    <a:pt x="51" y="58"/>
                    <a:pt x="50" y="60"/>
                  </a:cubicBezTo>
                  <a:cubicBezTo>
                    <a:pt x="50" y="64"/>
                    <a:pt x="49" y="67"/>
                    <a:pt x="48" y="70"/>
                  </a:cubicBezTo>
                  <a:cubicBezTo>
                    <a:pt x="46" y="76"/>
                    <a:pt x="45" y="82"/>
                    <a:pt x="44" y="89"/>
                  </a:cubicBezTo>
                  <a:cubicBezTo>
                    <a:pt x="40" y="115"/>
                    <a:pt x="40" y="141"/>
                    <a:pt x="40" y="161"/>
                  </a:cubicBezTo>
                  <a:cubicBezTo>
                    <a:pt x="40" y="171"/>
                    <a:pt x="41" y="179"/>
                    <a:pt x="42" y="184"/>
                  </a:cubicBezTo>
                  <a:cubicBezTo>
                    <a:pt x="42" y="187"/>
                    <a:pt x="42" y="189"/>
                    <a:pt x="42" y="191"/>
                  </a:cubicBezTo>
                  <a:cubicBezTo>
                    <a:pt x="42" y="192"/>
                    <a:pt x="42" y="193"/>
                    <a:pt x="42" y="193"/>
                  </a:cubicBezTo>
                  <a:lnTo>
                    <a:pt x="0" y="194"/>
                  </a:lnTo>
                  <a:close/>
                </a:path>
              </a:pathLst>
            </a:cu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182" name="Google Shape;6182;p18"/>
            <p:cNvSpPr/>
            <p:nvPr/>
          </p:nvSpPr>
          <p:spPr>
            <a:xfrm>
              <a:off x="3318621" y="6212064"/>
              <a:ext cx="250423" cy="427609"/>
            </a:xfrm>
            <a:custGeom>
              <a:rect b="b" l="l" r="r" t="t"/>
              <a:pathLst>
                <a:path extrusionOk="0" h="181" w="106">
                  <a:moveTo>
                    <a:pt x="106" y="181"/>
                  </a:moveTo>
                  <a:lnTo>
                    <a:pt x="0" y="181"/>
                  </a:lnTo>
                  <a:lnTo>
                    <a:pt x="7" y="0"/>
                  </a:lnTo>
                  <a:lnTo>
                    <a:pt x="99" y="0"/>
                  </a:lnTo>
                  <a:lnTo>
                    <a:pt x="106" y="181"/>
                  </a:lnTo>
                  <a:close/>
                </a:path>
              </a:pathLst>
            </a:custGeom>
            <a:solidFill>
              <a:srgbClr val="C56D27"/>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183" name="Google Shape;6183;p18"/>
            <p:cNvSpPr/>
            <p:nvPr/>
          </p:nvSpPr>
          <p:spPr>
            <a:xfrm>
              <a:off x="2735088" y="5453709"/>
              <a:ext cx="562270" cy="403984"/>
            </a:xfrm>
            <a:custGeom>
              <a:rect b="b" l="l" r="r" t="t"/>
              <a:pathLst>
                <a:path extrusionOk="0" h="171" w="238">
                  <a:moveTo>
                    <a:pt x="181" y="64"/>
                  </a:moveTo>
                  <a:lnTo>
                    <a:pt x="167" y="85"/>
                  </a:lnTo>
                  <a:lnTo>
                    <a:pt x="156" y="27"/>
                  </a:lnTo>
                  <a:lnTo>
                    <a:pt x="139" y="53"/>
                  </a:lnTo>
                  <a:lnTo>
                    <a:pt x="130" y="6"/>
                  </a:lnTo>
                  <a:lnTo>
                    <a:pt x="0" y="0"/>
                  </a:lnTo>
                  <a:lnTo>
                    <a:pt x="238" y="171"/>
                  </a:lnTo>
                  <a:lnTo>
                    <a:pt x="181" y="64"/>
                  </a:lnTo>
                  <a:close/>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184" name="Google Shape;6184;p18"/>
            <p:cNvSpPr/>
            <p:nvPr/>
          </p:nvSpPr>
          <p:spPr>
            <a:xfrm>
              <a:off x="2735088" y="5453709"/>
              <a:ext cx="562270" cy="403984"/>
            </a:xfrm>
            <a:custGeom>
              <a:rect b="b" l="l" r="r" t="t"/>
              <a:pathLst>
                <a:path extrusionOk="0" h="171" w="238">
                  <a:moveTo>
                    <a:pt x="119" y="164"/>
                  </a:moveTo>
                  <a:lnTo>
                    <a:pt x="132" y="141"/>
                  </a:lnTo>
                  <a:lnTo>
                    <a:pt x="77" y="152"/>
                  </a:lnTo>
                  <a:lnTo>
                    <a:pt x="93" y="124"/>
                  </a:lnTo>
                  <a:lnTo>
                    <a:pt x="48" y="136"/>
                  </a:lnTo>
                  <a:lnTo>
                    <a:pt x="0" y="0"/>
                  </a:lnTo>
                  <a:lnTo>
                    <a:pt x="238" y="171"/>
                  </a:lnTo>
                  <a:lnTo>
                    <a:pt x="119" y="164"/>
                  </a:lnTo>
                  <a:close/>
                </a:path>
              </a:pathLst>
            </a:cu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185" name="Google Shape;6185;p18"/>
            <p:cNvSpPr/>
            <p:nvPr/>
          </p:nvSpPr>
          <p:spPr>
            <a:xfrm>
              <a:off x="2772888" y="4931601"/>
              <a:ext cx="515021" cy="602432"/>
            </a:xfrm>
            <a:custGeom>
              <a:rect b="b" l="l" r="r" t="t"/>
              <a:pathLst>
                <a:path extrusionOk="0" h="255" w="218">
                  <a:moveTo>
                    <a:pt x="185" y="120"/>
                  </a:moveTo>
                  <a:lnTo>
                    <a:pt x="163" y="141"/>
                  </a:lnTo>
                  <a:lnTo>
                    <a:pt x="165" y="71"/>
                  </a:lnTo>
                  <a:lnTo>
                    <a:pt x="140" y="98"/>
                  </a:lnTo>
                  <a:lnTo>
                    <a:pt x="142" y="43"/>
                  </a:lnTo>
                  <a:lnTo>
                    <a:pt x="0" y="0"/>
                  </a:lnTo>
                  <a:lnTo>
                    <a:pt x="218" y="255"/>
                  </a:lnTo>
                  <a:lnTo>
                    <a:pt x="185" y="120"/>
                  </a:lnTo>
                  <a:close/>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186" name="Google Shape;6186;p18"/>
            <p:cNvSpPr/>
            <p:nvPr/>
          </p:nvSpPr>
          <p:spPr>
            <a:xfrm>
              <a:off x="2772888" y="4931601"/>
              <a:ext cx="515021" cy="602432"/>
            </a:xfrm>
            <a:custGeom>
              <a:rect b="b" l="l" r="r" t="t"/>
              <a:pathLst>
                <a:path extrusionOk="0" h="255" w="218">
                  <a:moveTo>
                    <a:pt x="89" y="212"/>
                  </a:moveTo>
                  <a:lnTo>
                    <a:pt x="110" y="191"/>
                  </a:lnTo>
                  <a:lnTo>
                    <a:pt x="45" y="190"/>
                  </a:lnTo>
                  <a:lnTo>
                    <a:pt x="71" y="163"/>
                  </a:lnTo>
                  <a:lnTo>
                    <a:pt x="18" y="161"/>
                  </a:lnTo>
                  <a:lnTo>
                    <a:pt x="0" y="0"/>
                  </a:lnTo>
                  <a:lnTo>
                    <a:pt x="218" y="255"/>
                  </a:lnTo>
                  <a:lnTo>
                    <a:pt x="89" y="212"/>
                  </a:lnTo>
                  <a:close/>
                </a:path>
              </a:pathLst>
            </a:cu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187" name="Google Shape;6187;p18"/>
            <p:cNvSpPr/>
            <p:nvPr/>
          </p:nvSpPr>
          <p:spPr>
            <a:xfrm>
              <a:off x="3502894" y="4886714"/>
              <a:ext cx="505571" cy="692206"/>
            </a:xfrm>
            <a:custGeom>
              <a:rect b="b" l="l" r="r" t="t"/>
              <a:pathLst>
                <a:path extrusionOk="0" h="293" w="214">
                  <a:moveTo>
                    <a:pt x="129" y="227"/>
                  </a:moveTo>
                  <a:lnTo>
                    <a:pt x="104" y="209"/>
                  </a:lnTo>
                  <a:lnTo>
                    <a:pt x="173" y="199"/>
                  </a:lnTo>
                  <a:lnTo>
                    <a:pt x="143" y="175"/>
                  </a:lnTo>
                  <a:lnTo>
                    <a:pt x="198" y="167"/>
                  </a:lnTo>
                  <a:lnTo>
                    <a:pt x="214" y="0"/>
                  </a:lnTo>
                  <a:lnTo>
                    <a:pt x="0" y="293"/>
                  </a:lnTo>
                  <a:lnTo>
                    <a:pt x="129" y="227"/>
                  </a:lnTo>
                  <a:close/>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188" name="Google Shape;6188;p18"/>
            <p:cNvSpPr/>
            <p:nvPr/>
          </p:nvSpPr>
          <p:spPr>
            <a:xfrm>
              <a:off x="3502894" y="4886714"/>
              <a:ext cx="505571" cy="692206"/>
            </a:xfrm>
            <a:custGeom>
              <a:rect b="b" l="l" r="r" t="t"/>
              <a:pathLst>
                <a:path extrusionOk="0" h="293" w="214">
                  <a:moveTo>
                    <a:pt x="19" y="139"/>
                  </a:moveTo>
                  <a:lnTo>
                    <a:pt x="44" y="158"/>
                  </a:lnTo>
                  <a:lnTo>
                    <a:pt x="33" y="85"/>
                  </a:lnTo>
                  <a:lnTo>
                    <a:pt x="65" y="109"/>
                  </a:lnTo>
                  <a:lnTo>
                    <a:pt x="56" y="51"/>
                  </a:lnTo>
                  <a:lnTo>
                    <a:pt x="214" y="0"/>
                  </a:lnTo>
                  <a:lnTo>
                    <a:pt x="0" y="293"/>
                  </a:lnTo>
                  <a:lnTo>
                    <a:pt x="19" y="139"/>
                  </a:lnTo>
                  <a:close/>
                </a:path>
              </a:pathLst>
            </a:cu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189" name="Google Shape;6189;p18"/>
            <p:cNvSpPr/>
            <p:nvPr/>
          </p:nvSpPr>
          <p:spPr>
            <a:xfrm>
              <a:off x="3599756" y="5347397"/>
              <a:ext cx="602432" cy="387447"/>
            </a:xfrm>
            <a:custGeom>
              <a:rect b="b" l="l" r="r" t="t"/>
              <a:pathLst>
                <a:path extrusionOk="0" h="164" w="255">
                  <a:moveTo>
                    <a:pt x="120" y="154"/>
                  </a:moveTo>
                  <a:lnTo>
                    <a:pt x="106" y="130"/>
                  </a:lnTo>
                  <a:lnTo>
                    <a:pt x="164" y="145"/>
                  </a:lnTo>
                  <a:lnTo>
                    <a:pt x="148" y="115"/>
                  </a:lnTo>
                  <a:lnTo>
                    <a:pt x="193" y="128"/>
                  </a:lnTo>
                  <a:lnTo>
                    <a:pt x="255" y="0"/>
                  </a:lnTo>
                  <a:lnTo>
                    <a:pt x="0" y="164"/>
                  </a:lnTo>
                  <a:lnTo>
                    <a:pt x="120" y="154"/>
                  </a:lnTo>
                  <a:close/>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190" name="Google Shape;6190;p18"/>
            <p:cNvSpPr/>
            <p:nvPr/>
          </p:nvSpPr>
          <p:spPr>
            <a:xfrm>
              <a:off x="3599756" y="5321410"/>
              <a:ext cx="602432" cy="413434"/>
            </a:xfrm>
            <a:custGeom>
              <a:rect b="b" l="l" r="r" t="t"/>
              <a:pathLst>
                <a:path extrusionOk="0" h="175" w="255">
                  <a:moveTo>
                    <a:pt x="60" y="58"/>
                  </a:moveTo>
                  <a:lnTo>
                    <a:pt x="72" y="83"/>
                  </a:lnTo>
                  <a:lnTo>
                    <a:pt x="86" y="21"/>
                  </a:lnTo>
                  <a:lnTo>
                    <a:pt x="104" y="49"/>
                  </a:lnTo>
                  <a:lnTo>
                    <a:pt x="115" y="0"/>
                  </a:lnTo>
                  <a:lnTo>
                    <a:pt x="255" y="11"/>
                  </a:lnTo>
                  <a:lnTo>
                    <a:pt x="0" y="175"/>
                  </a:lnTo>
                  <a:lnTo>
                    <a:pt x="60" y="58"/>
                  </a:lnTo>
                  <a:close/>
                </a:path>
              </a:pathLst>
            </a:cu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191" name="Google Shape;6191;p18"/>
            <p:cNvSpPr/>
            <p:nvPr/>
          </p:nvSpPr>
          <p:spPr>
            <a:xfrm>
              <a:off x="3389495" y="4532342"/>
              <a:ext cx="210261" cy="930817"/>
            </a:xfrm>
            <a:custGeom>
              <a:rect b="b" l="l" r="r" t="t"/>
              <a:pathLst>
                <a:path extrusionOk="0" h="394" w="89">
                  <a:moveTo>
                    <a:pt x="69" y="252"/>
                  </a:moveTo>
                  <a:lnTo>
                    <a:pt x="35" y="252"/>
                  </a:lnTo>
                  <a:lnTo>
                    <a:pt x="89" y="195"/>
                  </a:lnTo>
                  <a:lnTo>
                    <a:pt x="48" y="195"/>
                  </a:lnTo>
                  <a:lnTo>
                    <a:pt x="89" y="152"/>
                  </a:lnTo>
                  <a:lnTo>
                    <a:pt x="0" y="0"/>
                  </a:lnTo>
                  <a:lnTo>
                    <a:pt x="0" y="394"/>
                  </a:lnTo>
                  <a:lnTo>
                    <a:pt x="69" y="252"/>
                  </a:lnTo>
                  <a:close/>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192" name="Google Shape;6192;p18"/>
            <p:cNvSpPr/>
            <p:nvPr/>
          </p:nvSpPr>
          <p:spPr>
            <a:xfrm>
              <a:off x="3150884" y="4532342"/>
              <a:ext cx="238610" cy="930817"/>
            </a:xfrm>
            <a:custGeom>
              <a:rect b="b" l="l" r="r" t="t"/>
              <a:pathLst>
                <a:path extrusionOk="0" h="394" w="101">
                  <a:moveTo>
                    <a:pt x="23" y="253"/>
                  </a:moveTo>
                  <a:lnTo>
                    <a:pt x="55" y="252"/>
                  </a:lnTo>
                  <a:lnTo>
                    <a:pt x="2" y="197"/>
                  </a:lnTo>
                  <a:lnTo>
                    <a:pt x="42" y="197"/>
                  </a:lnTo>
                  <a:lnTo>
                    <a:pt x="0" y="152"/>
                  </a:lnTo>
                  <a:lnTo>
                    <a:pt x="101" y="0"/>
                  </a:lnTo>
                  <a:lnTo>
                    <a:pt x="101" y="394"/>
                  </a:lnTo>
                  <a:lnTo>
                    <a:pt x="23" y="253"/>
                  </a:lnTo>
                  <a:close/>
                </a:path>
              </a:pathLst>
            </a:cu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193" name="Google Shape;6193;p18"/>
            <p:cNvSpPr/>
            <p:nvPr/>
          </p:nvSpPr>
          <p:spPr>
            <a:xfrm>
              <a:off x="3363508" y="5345035"/>
              <a:ext cx="177186" cy="765443"/>
            </a:xfrm>
            <a:custGeom>
              <a:rect b="b" l="l" r="r" t="t"/>
              <a:pathLst>
                <a:path extrusionOk="0" h="324" w="75">
                  <a:moveTo>
                    <a:pt x="0" y="324"/>
                  </a:moveTo>
                  <a:lnTo>
                    <a:pt x="20" y="0"/>
                  </a:lnTo>
                  <a:lnTo>
                    <a:pt x="75" y="320"/>
                  </a:lnTo>
                  <a:lnTo>
                    <a:pt x="0" y="324"/>
                  </a:lnTo>
                  <a:close/>
                </a:path>
              </a:pathLst>
            </a:cu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194" name="Google Shape;6194;p18"/>
            <p:cNvSpPr/>
            <p:nvPr/>
          </p:nvSpPr>
          <p:spPr>
            <a:xfrm>
              <a:off x="1709772" y="4558329"/>
              <a:ext cx="167736" cy="2097882"/>
            </a:xfrm>
            <a:custGeom>
              <a:rect b="b" l="l" r="r" t="t"/>
              <a:pathLst>
                <a:path extrusionOk="0" h="888" w="71">
                  <a:moveTo>
                    <a:pt x="36" y="0"/>
                  </a:moveTo>
                  <a:lnTo>
                    <a:pt x="0" y="888"/>
                  </a:lnTo>
                  <a:lnTo>
                    <a:pt x="71" y="888"/>
                  </a:lnTo>
                  <a:lnTo>
                    <a:pt x="36" y="0"/>
                  </a:lnTo>
                  <a:close/>
                </a:path>
              </a:pathLst>
            </a:custGeom>
            <a:solidFill>
              <a:srgbClr val="C56D27"/>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195" name="Google Shape;6195;p18"/>
            <p:cNvSpPr/>
            <p:nvPr/>
          </p:nvSpPr>
          <p:spPr>
            <a:xfrm>
              <a:off x="1709772" y="4558329"/>
              <a:ext cx="167736" cy="2097882"/>
            </a:xfrm>
            <a:custGeom>
              <a:rect b="b" l="l" r="r" t="t"/>
              <a:pathLst>
                <a:path extrusionOk="0" h="888" w="71">
                  <a:moveTo>
                    <a:pt x="36" y="0"/>
                  </a:moveTo>
                  <a:lnTo>
                    <a:pt x="0" y="888"/>
                  </a:lnTo>
                  <a:lnTo>
                    <a:pt x="71" y="888"/>
                  </a:lnTo>
                  <a:lnTo>
                    <a:pt x="36"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196" name="Google Shape;6196;p18"/>
            <p:cNvSpPr/>
            <p:nvPr/>
          </p:nvSpPr>
          <p:spPr>
            <a:xfrm>
              <a:off x="1015202" y="4794577"/>
              <a:ext cx="770169" cy="399259"/>
            </a:xfrm>
            <a:custGeom>
              <a:rect b="b" l="l" r="r" t="t"/>
              <a:pathLst>
                <a:path extrusionOk="0" h="169" w="326">
                  <a:moveTo>
                    <a:pt x="326" y="129"/>
                  </a:moveTo>
                  <a:lnTo>
                    <a:pt x="246" y="52"/>
                  </a:lnTo>
                  <a:lnTo>
                    <a:pt x="237" y="94"/>
                  </a:lnTo>
                  <a:lnTo>
                    <a:pt x="189" y="11"/>
                  </a:lnTo>
                  <a:lnTo>
                    <a:pt x="179" y="64"/>
                  </a:lnTo>
                  <a:lnTo>
                    <a:pt x="140" y="0"/>
                  </a:lnTo>
                  <a:lnTo>
                    <a:pt x="0" y="92"/>
                  </a:lnTo>
                  <a:lnTo>
                    <a:pt x="326" y="169"/>
                  </a:lnTo>
                  <a:lnTo>
                    <a:pt x="326" y="129"/>
                  </a:lnTo>
                  <a:close/>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197" name="Google Shape;6197;p18"/>
            <p:cNvSpPr/>
            <p:nvPr/>
          </p:nvSpPr>
          <p:spPr>
            <a:xfrm>
              <a:off x="1015202" y="4794577"/>
              <a:ext cx="770169" cy="399259"/>
            </a:xfrm>
            <a:custGeom>
              <a:rect b="b" l="l" r="r" t="t"/>
              <a:pathLst>
                <a:path extrusionOk="0" h="169" w="326">
                  <a:moveTo>
                    <a:pt x="326" y="129"/>
                  </a:moveTo>
                  <a:lnTo>
                    <a:pt x="246" y="52"/>
                  </a:lnTo>
                  <a:lnTo>
                    <a:pt x="237" y="94"/>
                  </a:lnTo>
                  <a:lnTo>
                    <a:pt x="189" y="11"/>
                  </a:lnTo>
                  <a:lnTo>
                    <a:pt x="179" y="64"/>
                  </a:lnTo>
                  <a:lnTo>
                    <a:pt x="140" y="0"/>
                  </a:lnTo>
                  <a:lnTo>
                    <a:pt x="0" y="92"/>
                  </a:lnTo>
                  <a:lnTo>
                    <a:pt x="326" y="169"/>
                  </a:lnTo>
                  <a:lnTo>
                    <a:pt x="326" y="129"/>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198" name="Google Shape;6198;p18"/>
            <p:cNvSpPr/>
            <p:nvPr/>
          </p:nvSpPr>
          <p:spPr>
            <a:xfrm>
              <a:off x="1015202" y="5011925"/>
              <a:ext cx="770169" cy="368547"/>
            </a:xfrm>
            <a:custGeom>
              <a:rect b="b" l="l" r="r" t="t"/>
              <a:pathLst>
                <a:path extrusionOk="0" h="156" w="326">
                  <a:moveTo>
                    <a:pt x="310" y="112"/>
                  </a:moveTo>
                  <a:lnTo>
                    <a:pt x="207" y="144"/>
                  </a:lnTo>
                  <a:lnTo>
                    <a:pt x="216" y="103"/>
                  </a:lnTo>
                  <a:lnTo>
                    <a:pt x="138" y="156"/>
                  </a:lnTo>
                  <a:lnTo>
                    <a:pt x="150" y="103"/>
                  </a:lnTo>
                  <a:lnTo>
                    <a:pt x="88" y="144"/>
                  </a:lnTo>
                  <a:lnTo>
                    <a:pt x="0" y="0"/>
                  </a:lnTo>
                  <a:lnTo>
                    <a:pt x="326" y="77"/>
                  </a:lnTo>
                  <a:lnTo>
                    <a:pt x="310" y="112"/>
                  </a:lnTo>
                  <a:close/>
                </a:path>
              </a:pathLst>
            </a:cu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199" name="Google Shape;6199;p18"/>
            <p:cNvSpPr/>
            <p:nvPr/>
          </p:nvSpPr>
          <p:spPr>
            <a:xfrm>
              <a:off x="1015202" y="5011925"/>
              <a:ext cx="770169" cy="368547"/>
            </a:xfrm>
            <a:custGeom>
              <a:rect b="b" l="l" r="r" t="t"/>
              <a:pathLst>
                <a:path extrusionOk="0" h="156" w="326">
                  <a:moveTo>
                    <a:pt x="310" y="112"/>
                  </a:moveTo>
                  <a:lnTo>
                    <a:pt x="207" y="144"/>
                  </a:lnTo>
                  <a:lnTo>
                    <a:pt x="216" y="103"/>
                  </a:lnTo>
                  <a:lnTo>
                    <a:pt x="138" y="156"/>
                  </a:lnTo>
                  <a:lnTo>
                    <a:pt x="150" y="103"/>
                  </a:lnTo>
                  <a:lnTo>
                    <a:pt x="88" y="144"/>
                  </a:lnTo>
                  <a:lnTo>
                    <a:pt x="0" y="0"/>
                  </a:lnTo>
                  <a:lnTo>
                    <a:pt x="326" y="77"/>
                  </a:lnTo>
                  <a:lnTo>
                    <a:pt x="310" y="112"/>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200" name="Google Shape;6200;p18"/>
            <p:cNvSpPr/>
            <p:nvPr/>
          </p:nvSpPr>
          <p:spPr>
            <a:xfrm>
              <a:off x="1308150" y="4487455"/>
              <a:ext cx="477221" cy="642594"/>
            </a:xfrm>
            <a:custGeom>
              <a:rect b="b" l="l" r="r" t="t"/>
              <a:pathLst>
                <a:path extrusionOk="0" h="272" w="202">
                  <a:moveTo>
                    <a:pt x="177" y="135"/>
                  </a:moveTo>
                  <a:lnTo>
                    <a:pt x="154" y="154"/>
                  </a:lnTo>
                  <a:lnTo>
                    <a:pt x="161" y="85"/>
                  </a:lnTo>
                  <a:lnTo>
                    <a:pt x="133" y="109"/>
                  </a:lnTo>
                  <a:lnTo>
                    <a:pt x="140" y="55"/>
                  </a:lnTo>
                  <a:lnTo>
                    <a:pt x="0" y="0"/>
                  </a:lnTo>
                  <a:lnTo>
                    <a:pt x="202" y="272"/>
                  </a:lnTo>
                  <a:lnTo>
                    <a:pt x="177" y="135"/>
                  </a:lnTo>
                  <a:close/>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201" name="Google Shape;6201;p18"/>
            <p:cNvSpPr/>
            <p:nvPr/>
          </p:nvSpPr>
          <p:spPr>
            <a:xfrm>
              <a:off x="1308150" y="4487455"/>
              <a:ext cx="477221" cy="642594"/>
            </a:xfrm>
            <a:custGeom>
              <a:rect b="b" l="l" r="r" t="t"/>
              <a:pathLst>
                <a:path extrusionOk="0" h="272" w="202">
                  <a:moveTo>
                    <a:pt x="177" y="135"/>
                  </a:moveTo>
                  <a:lnTo>
                    <a:pt x="154" y="154"/>
                  </a:lnTo>
                  <a:lnTo>
                    <a:pt x="161" y="85"/>
                  </a:lnTo>
                  <a:lnTo>
                    <a:pt x="133" y="109"/>
                  </a:lnTo>
                  <a:lnTo>
                    <a:pt x="140" y="55"/>
                  </a:lnTo>
                  <a:lnTo>
                    <a:pt x="0" y="0"/>
                  </a:lnTo>
                  <a:lnTo>
                    <a:pt x="202" y="272"/>
                  </a:lnTo>
                  <a:lnTo>
                    <a:pt x="177" y="135"/>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202" name="Google Shape;6202;p18"/>
            <p:cNvSpPr/>
            <p:nvPr/>
          </p:nvSpPr>
          <p:spPr>
            <a:xfrm>
              <a:off x="1308150" y="4487455"/>
              <a:ext cx="477221" cy="642594"/>
            </a:xfrm>
            <a:custGeom>
              <a:rect b="b" l="l" r="r" t="t"/>
              <a:pathLst>
                <a:path extrusionOk="0" h="272" w="202">
                  <a:moveTo>
                    <a:pt x="74" y="220"/>
                  </a:moveTo>
                  <a:lnTo>
                    <a:pt x="97" y="201"/>
                  </a:lnTo>
                  <a:lnTo>
                    <a:pt x="32" y="194"/>
                  </a:lnTo>
                  <a:lnTo>
                    <a:pt x="60" y="169"/>
                  </a:lnTo>
                  <a:lnTo>
                    <a:pt x="9" y="164"/>
                  </a:lnTo>
                  <a:lnTo>
                    <a:pt x="0" y="0"/>
                  </a:lnTo>
                  <a:lnTo>
                    <a:pt x="202" y="272"/>
                  </a:lnTo>
                  <a:lnTo>
                    <a:pt x="74" y="220"/>
                  </a:lnTo>
                  <a:close/>
                </a:path>
              </a:pathLst>
            </a:cu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203" name="Google Shape;6203;p18"/>
            <p:cNvSpPr/>
            <p:nvPr/>
          </p:nvSpPr>
          <p:spPr>
            <a:xfrm>
              <a:off x="1308150" y="4487455"/>
              <a:ext cx="477221" cy="642594"/>
            </a:xfrm>
            <a:custGeom>
              <a:rect b="b" l="l" r="r" t="t"/>
              <a:pathLst>
                <a:path extrusionOk="0" h="272" w="202">
                  <a:moveTo>
                    <a:pt x="74" y="220"/>
                  </a:moveTo>
                  <a:lnTo>
                    <a:pt x="97" y="201"/>
                  </a:lnTo>
                  <a:lnTo>
                    <a:pt x="32" y="194"/>
                  </a:lnTo>
                  <a:lnTo>
                    <a:pt x="60" y="169"/>
                  </a:lnTo>
                  <a:lnTo>
                    <a:pt x="9" y="164"/>
                  </a:lnTo>
                  <a:lnTo>
                    <a:pt x="0" y="0"/>
                  </a:lnTo>
                  <a:lnTo>
                    <a:pt x="202" y="272"/>
                  </a:lnTo>
                  <a:lnTo>
                    <a:pt x="74" y="22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204" name="Google Shape;6204;p18"/>
            <p:cNvSpPr/>
            <p:nvPr/>
          </p:nvSpPr>
          <p:spPr>
            <a:xfrm>
              <a:off x="1797183" y="4258294"/>
              <a:ext cx="231523" cy="980429"/>
            </a:xfrm>
            <a:custGeom>
              <a:rect b="b" l="l" r="r" t="t"/>
              <a:pathLst>
                <a:path extrusionOk="0" h="415" w="98">
                  <a:moveTo>
                    <a:pt x="75" y="266"/>
                  </a:moveTo>
                  <a:lnTo>
                    <a:pt x="39" y="266"/>
                  </a:lnTo>
                  <a:lnTo>
                    <a:pt x="96" y="206"/>
                  </a:lnTo>
                  <a:lnTo>
                    <a:pt x="53" y="206"/>
                  </a:lnTo>
                  <a:lnTo>
                    <a:pt x="98" y="161"/>
                  </a:lnTo>
                  <a:lnTo>
                    <a:pt x="6" y="0"/>
                  </a:lnTo>
                  <a:lnTo>
                    <a:pt x="0" y="415"/>
                  </a:lnTo>
                  <a:lnTo>
                    <a:pt x="75" y="266"/>
                  </a:lnTo>
                  <a:close/>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205" name="Google Shape;6205;p18"/>
            <p:cNvSpPr/>
            <p:nvPr/>
          </p:nvSpPr>
          <p:spPr>
            <a:xfrm>
              <a:off x="1797183" y="4258294"/>
              <a:ext cx="231523" cy="980429"/>
            </a:xfrm>
            <a:custGeom>
              <a:rect b="b" l="l" r="r" t="t"/>
              <a:pathLst>
                <a:path extrusionOk="0" h="415" w="98">
                  <a:moveTo>
                    <a:pt x="75" y="266"/>
                  </a:moveTo>
                  <a:lnTo>
                    <a:pt x="39" y="266"/>
                  </a:lnTo>
                  <a:lnTo>
                    <a:pt x="96" y="206"/>
                  </a:lnTo>
                  <a:lnTo>
                    <a:pt x="53" y="206"/>
                  </a:lnTo>
                  <a:lnTo>
                    <a:pt x="98" y="161"/>
                  </a:lnTo>
                  <a:lnTo>
                    <a:pt x="6" y="0"/>
                  </a:lnTo>
                  <a:lnTo>
                    <a:pt x="0" y="415"/>
                  </a:lnTo>
                  <a:lnTo>
                    <a:pt x="75" y="266"/>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206" name="Google Shape;6206;p18"/>
            <p:cNvSpPr/>
            <p:nvPr/>
          </p:nvSpPr>
          <p:spPr>
            <a:xfrm>
              <a:off x="1553848" y="4258294"/>
              <a:ext cx="257510" cy="980429"/>
            </a:xfrm>
            <a:custGeom>
              <a:rect b="b" l="l" r="r" t="t"/>
              <a:pathLst>
                <a:path extrusionOk="0" h="415" w="109">
                  <a:moveTo>
                    <a:pt x="22" y="264"/>
                  </a:moveTo>
                  <a:lnTo>
                    <a:pt x="57" y="264"/>
                  </a:lnTo>
                  <a:lnTo>
                    <a:pt x="2" y="204"/>
                  </a:lnTo>
                  <a:lnTo>
                    <a:pt x="45" y="206"/>
                  </a:lnTo>
                  <a:lnTo>
                    <a:pt x="0" y="159"/>
                  </a:lnTo>
                  <a:lnTo>
                    <a:pt x="109" y="0"/>
                  </a:lnTo>
                  <a:lnTo>
                    <a:pt x="103" y="415"/>
                  </a:lnTo>
                  <a:lnTo>
                    <a:pt x="22" y="264"/>
                  </a:lnTo>
                  <a:close/>
                </a:path>
              </a:pathLst>
            </a:cu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207" name="Google Shape;6207;p18"/>
            <p:cNvSpPr/>
            <p:nvPr/>
          </p:nvSpPr>
          <p:spPr>
            <a:xfrm>
              <a:off x="1553848" y="4258294"/>
              <a:ext cx="257510" cy="980429"/>
            </a:xfrm>
            <a:custGeom>
              <a:rect b="b" l="l" r="r" t="t"/>
              <a:pathLst>
                <a:path extrusionOk="0" h="415" w="109">
                  <a:moveTo>
                    <a:pt x="22" y="264"/>
                  </a:moveTo>
                  <a:lnTo>
                    <a:pt x="57" y="264"/>
                  </a:lnTo>
                  <a:lnTo>
                    <a:pt x="2" y="204"/>
                  </a:lnTo>
                  <a:lnTo>
                    <a:pt x="45" y="206"/>
                  </a:lnTo>
                  <a:lnTo>
                    <a:pt x="0" y="159"/>
                  </a:lnTo>
                  <a:lnTo>
                    <a:pt x="109" y="0"/>
                  </a:lnTo>
                  <a:lnTo>
                    <a:pt x="103" y="415"/>
                  </a:lnTo>
                  <a:lnTo>
                    <a:pt x="22" y="264"/>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208" name="Google Shape;6208;p18"/>
            <p:cNvSpPr/>
            <p:nvPr/>
          </p:nvSpPr>
          <p:spPr>
            <a:xfrm>
              <a:off x="1759384" y="5021375"/>
              <a:ext cx="708744" cy="460683"/>
            </a:xfrm>
            <a:custGeom>
              <a:rect b="b" l="l" r="r" t="t"/>
              <a:pathLst>
                <a:path extrusionOk="0" h="195" w="300">
                  <a:moveTo>
                    <a:pt x="25" y="7"/>
                  </a:moveTo>
                  <a:lnTo>
                    <a:pt x="132" y="0"/>
                  </a:lnTo>
                  <a:lnTo>
                    <a:pt x="114" y="37"/>
                  </a:lnTo>
                  <a:lnTo>
                    <a:pt x="201" y="7"/>
                  </a:lnTo>
                  <a:lnTo>
                    <a:pt x="179" y="54"/>
                  </a:lnTo>
                  <a:lnTo>
                    <a:pt x="247" y="30"/>
                  </a:lnTo>
                  <a:lnTo>
                    <a:pt x="300" y="195"/>
                  </a:lnTo>
                  <a:lnTo>
                    <a:pt x="0" y="37"/>
                  </a:lnTo>
                  <a:lnTo>
                    <a:pt x="25" y="7"/>
                  </a:lnTo>
                  <a:close/>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209" name="Google Shape;6209;p18"/>
            <p:cNvSpPr/>
            <p:nvPr/>
          </p:nvSpPr>
          <p:spPr>
            <a:xfrm>
              <a:off x="1759384" y="5021375"/>
              <a:ext cx="708744" cy="460683"/>
            </a:xfrm>
            <a:custGeom>
              <a:rect b="b" l="l" r="r" t="t"/>
              <a:pathLst>
                <a:path extrusionOk="0" h="195" w="300">
                  <a:moveTo>
                    <a:pt x="25" y="7"/>
                  </a:moveTo>
                  <a:lnTo>
                    <a:pt x="132" y="0"/>
                  </a:lnTo>
                  <a:lnTo>
                    <a:pt x="114" y="37"/>
                  </a:lnTo>
                  <a:lnTo>
                    <a:pt x="201" y="7"/>
                  </a:lnTo>
                  <a:lnTo>
                    <a:pt x="179" y="54"/>
                  </a:lnTo>
                  <a:lnTo>
                    <a:pt x="247" y="30"/>
                  </a:lnTo>
                  <a:lnTo>
                    <a:pt x="300" y="195"/>
                  </a:lnTo>
                  <a:lnTo>
                    <a:pt x="0" y="37"/>
                  </a:lnTo>
                  <a:lnTo>
                    <a:pt x="25" y="7"/>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210" name="Google Shape;6210;p18"/>
            <p:cNvSpPr/>
            <p:nvPr/>
          </p:nvSpPr>
          <p:spPr>
            <a:xfrm>
              <a:off x="1742846" y="5108787"/>
              <a:ext cx="725281" cy="496121"/>
            </a:xfrm>
            <a:custGeom>
              <a:rect b="b" l="l" r="r" t="t"/>
              <a:pathLst>
                <a:path extrusionOk="0" h="210" w="307">
                  <a:moveTo>
                    <a:pt x="0" y="38"/>
                  </a:moveTo>
                  <a:lnTo>
                    <a:pt x="61" y="131"/>
                  </a:lnTo>
                  <a:lnTo>
                    <a:pt x="76" y="94"/>
                  </a:lnTo>
                  <a:lnTo>
                    <a:pt x="107" y="186"/>
                  </a:lnTo>
                  <a:lnTo>
                    <a:pt x="128" y="139"/>
                  </a:lnTo>
                  <a:lnTo>
                    <a:pt x="151" y="210"/>
                  </a:lnTo>
                  <a:lnTo>
                    <a:pt x="307" y="158"/>
                  </a:lnTo>
                  <a:lnTo>
                    <a:pt x="7" y="0"/>
                  </a:lnTo>
                  <a:lnTo>
                    <a:pt x="0" y="38"/>
                  </a:lnTo>
                  <a:close/>
                </a:path>
              </a:pathLst>
            </a:cu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211" name="Google Shape;6211;p18"/>
            <p:cNvSpPr/>
            <p:nvPr/>
          </p:nvSpPr>
          <p:spPr>
            <a:xfrm>
              <a:off x="1742846" y="5108787"/>
              <a:ext cx="725281" cy="496121"/>
            </a:xfrm>
            <a:custGeom>
              <a:rect b="b" l="l" r="r" t="t"/>
              <a:pathLst>
                <a:path extrusionOk="0" h="210" w="307">
                  <a:moveTo>
                    <a:pt x="0" y="38"/>
                  </a:moveTo>
                  <a:lnTo>
                    <a:pt x="61" y="131"/>
                  </a:lnTo>
                  <a:lnTo>
                    <a:pt x="76" y="94"/>
                  </a:lnTo>
                  <a:lnTo>
                    <a:pt x="107" y="186"/>
                  </a:lnTo>
                  <a:lnTo>
                    <a:pt x="128" y="139"/>
                  </a:lnTo>
                  <a:lnTo>
                    <a:pt x="151" y="210"/>
                  </a:lnTo>
                  <a:lnTo>
                    <a:pt x="307" y="158"/>
                  </a:lnTo>
                  <a:lnTo>
                    <a:pt x="7" y="0"/>
                  </a:lnTo>
                  <a:lnTo>
                    <a:pt x="0" y="38"/>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212" name="Google Shape;6212;p18"/>
            <p:cNvSpPr/>
            <p:nvPr/>
          </p:nvSpPr>
          <p:spPr>
            <a:xfrm>
              <a:off x="1830258" y="4487455"/>
              <a:ext cx="481946" cy="642594"/>
            </a:xfrm>
            <a:custGeom>
              <a:rect b="b" l="l" r="r" t="t"/>
              <a:pathLst>
                <a:path extrusionOk="0" h="272" w="204">
                  <a:moveTo>
                    <a:pt x="27" y="135"/>
                  </a:moveTo>
                  <a:lnTo>
                    <a:pt x="50" y="154"/>
                  </a:lnTo>
                  <a:lnTo>
                    <a:pt x="43" y="85"/>
                  </a:lnTo>
                  <a:lnTo>
                    <a:pt x="70" y="109"/>
                  </a:lnTo>
                  <a:lnTo>
                    <a:pt x="64" y="55"/>
                  </a:lnTo>
                  <a:lnTo>
                    <a:pt x="204" y="0"/>
                  </a:lnTo>
                  <a:lnTo>
                    <a:pt x="0" y="272"/>
                  </a:lnTo>
                  <a:lnTo>
                    <a:pt x="27" y="135"/>
                  </a:lnTo>
                  <a:close/>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213" name="Google Shape;6213;p18"/>
            <p:cNvSpPr/>
            <p:nvPr/>
          </p:nvSpPr>
          <p:spPr>
            <a:xfrm>
              <a:off x="1830258" y="4487455"/>
              <a:ext cx="481946" cy="642594"/>
            </a:xfrm>
            <a:custGeom>
              <a:rect b="b" l="l" r="r" t="t"/>
              <a:pathLst>
                <a:path extrusionOk="0" h="272" w="204">
                  <a:moveTo>
                    <a:pt x="27" y="135"/>
                  </a:moveTo>
                  <a:lnTo>
                    <a:pt x="50" y="154"/>
                  </a:lnTo>
                  <a:lnTo>
                    <a:pt x="43" y="85"/>
                  </a:lnTo>
                  <a:lnTo>
                    <a:pt x="70" y="109"/>
                  </a:lnTo>
                  <a:lnTo>
                    <a:pt x="64" y="55"/>
                  </a:lnTo>
                  <a:lnTo>
                    <a:pt x="204" y="0"/>
                  </a:lnTo>
                  <a:lnTo>
                    <a:pt x="0" y="272"/>
                  </a:lnTo>
                  <a:lnTo>
                    <a:pt x="27" y="135"/>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214" name="Google Shape;6214;p18"/>
            <p:cNvSpPr/>
            <p:nvPr/>
          </p:nvSpPr>
          <p:spPr>
            <a:xfrm>
              <a:off x="1830258" y="4487455"/>
              <a:ext cx="481946" cy="642594"/>
            </a:xfrm>
            <a:custGeom>
              <a:rect b="b" l="l" r="r" t="t"/>
              <a:pathLst>
                <a:path extrusionOk="0" h="272" w="204">
                  <a:moveTo>
                    <a:pt x="128" y="220"/>
                  </a:moveTo>
                  <a:lnTo>
                    <a:pt x="107" y="201"/>
                  </a:lnTo>
                  <a:lnTo>
                    <a:pt x="172" y="194"/>
                  </a:lnTo>
                  <a:lnTo>
                    <a:pt x="144" y="169"/>
                  </a:lnTo>
                  <a:lnTo>
                    <a:pt x="195" y="164"/>
                  </a:lnTo>
                  <a:lnTo>
                    <a:pt x="204" y="0"/>
                  </a:lnTo>
                  <a:lnTo>
                    <a:pt x="0" y="272"/>
                  </a:lnTo>
                  <a:lnTo>
                    <a:pt x="128" y="220"/>
                  </a:lnTo>
                  <a:close/>
                </a:path>
              </a:pathLst>
            </a:cu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215" name="Google Shape;6215;p18"/>
            <p:cNvSpPr/>
            <p:nvPr/>
          </p:nvSpPr>
          <p:spPr>
            <a:xfrm>
              <a:off x="1830258" y="4487455"/>
              <a:ext cx="481946" cy="642594"/>
            </a:xfrm>
            <a:custGeom>
              <a:rect b="b" l="l" r="r" t="t"/>
              <a:pathLst>
                <a:path extrusionOk="0" h="272" w="204">
                  <a:moveTo>
                    <a:pt x="128" y="220"/>
                  </a:moveTo>
                  <a:lnTo>
                    <a:pt x="107" y="201"/>
                  </a:lnTo>
                  <a:lnTo>
                    <a:pt x="172" y="194"/>
                  </a:lnTo>
                  <a:lnTo>
                    <a:pt x="144" y="169"/>
                  </a:lnTo>
                  <a:lnTo>
                    <a:pt x="195" y="164"/>
                  </a:lnTo>
                  <a:lnTo>
                    <a:pt x="204" y="0"/>
                  </a:lnTo>
                  <a:lnTo>
                    <a:pt x="0" y="272"/>
                  </a:lnTo>
                  <a:lnTo>
                    <a:pt x="128" y="22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216" name="Google Shape;6216;p18"/>
            <p:cNvSpPr/>
            <p:nvPr/>
          </p:nvSpPr>
          <p:spPr>
            <a:xfrm>
              <a:off x="1834983" y="4830014"/>
              <a:ext cx="774893" cy="212623"/>
            </a:xfrm>
            <a:custGeom>
              <a:rect b="b" l="l" r="r" t="t"/>
              <a:pathLst>
                <a:path extrusionOk="0" h="90" w="328">
                  <a:moveTo>
                    <a:pt x="123" y="17"/>
                  </a:moveTo>
                  <a:lnTo>
                    <a:pt x="121" y="47"/>
                  </a:lnTo>
                  <a:lnTo>
                    <a:pt x="169" y="0"/>
                  </a:lnTo>
                  <a:lnTo>
                    <a:pt x="167" y="37"/>
                  </a:lnTo>
                  <a:lnTo>
                    <a:pt x="206" y="2"/>
                  </a:lnTo>
                  <a:lnTo>
                    <a:pt x="328" y="90"/>
                  </a:lnTo>
                  <a:lnTo>
                    <a:pt x="0" y="73"/>
                  </a:lnTo>
                  <a:lnTo>
                    <a:pt x="123" y="17"/>
                  </a:lnTo>
                  <a:close/>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217" name="Google Shape;6217;p18"/>
            <p:cNvSpPr/>
            <p:nvPr/>
          </p:nvSpPr>
          <p:spPr>
            <a:xfrm>
              <a:off x="1834983" y="4830014"/>
              <a:ext cx="774893" cy="212623"/>
            </a:xfrm>
            <a:custGeom>
              <a:rect b="b" l="l" r="r" t="t"/>
              <a:pathLst>
                <a:path extrusionOk="0" h="90" w="328">
                  <a:moveTo>
                    <a:pt x="123" y="17"/>
                  </a:moveTo>
                  <a:lnTo>
                    <a:pt x="121" y="47"/>
                  </a:lnTo>
                  <a:lnTo>
                    <a:pt x="169" y="0"/>
                  </a:lnTo>
                  <a:lnTo>
                    <a:pt x="167" y="37"/>
                  </a:lnTo>
                  <a:lnTo>
                    <a:pt x="206" y="2"/>
                  </a:lnTo>
                  <a:lnTo>
                    <a:pt x="328" y="90"/>
                  </a:lnTo>
                  <a:lnTo>
                    <a:pt x="0" y="73"/>
                  </a:lnTo>
                  <a:lnTo>
                    <a:pt x="123" y="17"/>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218" name="Google Shape;6218;p18"/>
            <p:cNvSpPr/>
            <p:nvPr/>
          </p:nvSpPr>
          <p:spPr>
            <a:xfrm>
              <a:off x="1834983" y="5002475"/>
              <a:ext cx="774893" cy="248060"/>
            </a:xfrm>
            <a:custGeom>
              <a:rect b="b" l="l" r="r" t="t"/>
              <a:pathLst>
                <a:path extrusionOk="0" h="105" w="328">
                  <a:moveTo>
                    <a:pt x="115" y="79"/>
                  </a:moveTo>
                  <a:lnTo>
                    <a:pt x="117" y="49"/>
                  </a:lnTo>
                  <a:lnTo>
                    <a:pt x="160" y="101"/>
                  </a:lnTo>
                  <a:lnTo>
                    <a:pt x="163" y="64"/>
                  </a:lnTo>
                  <a:lnTo>
                    <a:pt x="197" y="105"/>
                  </a:lnTo>
                  <a:lnTo>
                    <a:pt x="328" y="17"/>
                  </a:lnTo>
                  <a:lnTo>
                    <a:pt x="0" y="0"/>
                  </a:lnTo>
                  <a:lnTo>
                    <a:pt x="115" y="79"/>
                  </a:lnTo>
                  <a:close/>
                </a:path>
              </a:pathLst>
            </a:cu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219" name="Google Shape;6219;p18"/>
            <p:cNvSpPr/>
            <p:nvPr/>
          </p:nvSpPr>
          <p:spPr>
            <a:xfrm>
              <a:off x="1834983" y="5002475"/>
              <a:ext cx="774893" cy="248060"/>
            </a:xfrm>
            <a:custGeom>
              <a:rect b="b" l="l" r="r" t="t"/>
              <a:pathLst>
                <a:path extrusionOk="0" h="105" w="328">
                  <a:moveTo>
                    <a:pt x="115" y="79"/>
                  </a:moveTo>
                  <a:lnTo>
                    <a:pt x="117" y="49"/>
                  </a:lnTo>
                  <a:lnTo>
                    <a:pt x="160" y="101"/>
                  </a:lnTo>
                  <a:lnTo>
                    <a:pt x="163" y="64"/>
                  </a:lnTo>
                  <a:lnTo>
                    <a:pt x="197" y="105"/>
                  </a:lnTo>
                  <a:lnTo>
                    <a:pt x="328" y="17"/>
                  </a:lnTo>
                  <a:lnTo>
                    <a:pt x="0" y="0"/>
                  </a:lnTo>
                  <a:lnTo>
                    <a:pt x="115" y="79"/>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220" name="Google Shape;6220;p18"/>
            <p:cNvSpPr/>
            <p:nvPr/>
          </p:nvSpPr>
          <p:spPr>
            <a:xfrm>
              <a:off x="1216013" y="4988300"/>
              <a:ext cx="614245" cy="585895"/>
            </a:xfrm>
            <a:custGeom>
              <a:rect b="b" l="l" r="r" t="t"/>
              <a:pathLst>
                <a:path extrusionOk="0" h="248" w="260">
                  <a:moveTo>
                    <a:pt x="230" y="0"/>
                  </a:moveTo>
                  <a:lnTo>
                    <a:pt x="124" y="19"/>
                  </a:lnTo>
                  <a:lnTo>
                    <a:pt x="149" y="51"/>
                  </a:lnTo>
                  <a:lnTo>
                    <a:pt x="58" y="42"/>
                  </a:lnTo>
                  <a:lnTo>
                    <a:pt x="89" y="81"/>
                  </a:lnTo>
                  <a:lnTo>
                    <a:pt x="18" y="74"/>
                  </a:lnTo>
                  <a:lnTo>
                    <a:pt x="0" y="248"/>
                  </a:lnTo>
                  <a:lnTo>
                    <a:pt x="260" y="25"/>
                  </a:lnTo>
                  <a:lnTo>
                    <a:pt x="230" y="0"/>
                  </a:lnTo>
                  <a:close/>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221" name="Google Shape;6221;p18"/>
            <p:cNvSpPr/>
            <p:nvPr/>
          </p:nvSpPr>
          <p:spPr>
            <a:xfrm>
              <a:off x="1216013" y="4988300"/>
              <a:ext cx="614245" cy="585895"/>
            </a:xfrm>
            <a:custGeom>
              <a:rect b="b" l="l" r="r" t="t"/>
              <a:pathLst>
                <a:path extrusionOk="0" h="248" w="260">
                  <a:moveTo>
                    <a:pt x="230" y="0"/>
                  </a:moveTo>
                  <a:lnTo>
                    <a:pt x="124" y="19"/>
                  </a:lnTo>
                  <a:lnTo>
                    <a:pt x="149" y="51"/>
                  </a:lnTo>
                  <a:lnTo>
                    <a:pt x="58" y="42"/>
                  </a:lnTo>
                  <a:lnTo>
                    <a:pt x="89" y="81"/>
                  </a:lnTo>
                  <a:lnTo>
                    <a:pt x="18" y="74"/>
                  </a:lnTo>
                  <a:lnTo>
                    <a:pt x="0" y="248"/>
                  </a:lnTo>
                  <a:lnTo>
                    <a:pt x="260" y="25"/>
                  </a:lnTo>
                  <a:lnTo>
                    <a:pt x="230"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222" name="Google Shape;6222;p18"/>
            <p:cNvSpPr/>
            <p:nvPr/>
          </p:nvSpPr>
          <p:spPr>
            <a:xfrm>
              <a:off x="1216013" y="5047362"/>
              <a:ext cx="649682" cy="562270"/>
            </a:xfrm>
            <a:custGeom>
              <a:rect b="b" l="l" r="r" t="t"/>
              <a:pathLst>
                <a:path extrusionOk="0" h="238" w="275">
                  <a:moveTo>
                    <a:pt x="275" y="35"/>
                  </a:moveTo>
                  <a:lnTo>
                    <a:pt x="236" y="141"/>
                  </a:lnTo>
                  <a:lnTo>
                    <a:pt x="211" y="109"/>
                  </a:lnTo>
                  <a:lnTo>
                    <a:pt x="202" y="204"/>
                  </a:lnTo>
                  <a:lnTo>
                    <a:pt x="170" y="163"/>
                  </a:lnTo>
                  <a:lnTo>
                    <a:pt x="163" y="238"/>
                  </a:lnTo>
                  <a:lnTo>
                    <a:pt x="0" y="223"/>
                  </a:lnTo>
                  <a:lnTo>
                    <a:pt x="260" y="0"/>
                  </a:lnTo>
                  <a:lnTo>
                    <a:pt x="275" y="35"/>
                  </a:lnTo>
                  <a:close/>
                </a:path>
              </a:pathLst>
            </a:cu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223" name="Google Shape;6223;p18"/>
            <p:cNvSpPr/>
            <p:nvPr/>
          </p:nvSpPr>
          <p:spPr>
            <a:xfrm>
              <a:off x="1216013" y="5047362"/>
              <a:ext cx="649682" cy="562270"/>
            </a:xfrm>
            <a:custGeom>
              <a:rect b="b" l="l" r="r" t="t"/>
              <a:pathLst>
                <a:path extrusionOk="0" h="238" w="275">
                  <a:moveTo>
                    <a:pt x="275" y="35"/>
                  </a:moveTo>
                  <a:lnTo>
                    <a:pt x="236" y="141"/>
                  </a:lnTo>
                  <a:lnTo>
                    <a:pt x="211" y="109"/>
                  </a:lnTo>
                  <a:lnTo>
                    <a:pt x="202" y="204"/>
                  </a:lnTo>
                  <a:lnTo>
                    <a:pt x="170" y="163"/>
                  </a:lnTo>
                  <a:lnTo>
                    <a:pt x="163" y="238"/>
                  </a:lnTo>
                  <a:lnTo>
                    <a:pt x="0" y="223"/>
                  </a:lnTo>
                  <a:lnTo>
                    <a:pt x="260" y="0"/>
                  </a:lnTo>
                  <a:lnTo>
                    <a:pt x="275" y="35"/>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224" name="Google Shape;6224;p18"/>
            <p:cNvSpPr/>
            <p:nvPr/>
          </p:nvSpPr>
          <p:spPr>
            <a:xfrm>
              <a:off x="1584560" y="4941051"/>
              <a:ext cx="444146" cy="411071"/>
            </a:xfrm>
            <a:custGeom>
              <a:rect b="b" l="l" r="r" t="t"/>
              <a:pathLst>
                <a:path extrusionOk="0" h="93" w="106">
                  <a:moveTo>
                    <a:pt x="74" y="28"/>
                  </a:moveTo>
                  <a:cubicBezTo>
                    <a:pt x="79" y="17"/>
                    <a:pt x="74" y="0"/>
                    <a:pt x="58" y="0"/>
                  </a:cubicBezTo>
                  <a:cubicBezTo>
                    <a:pt x="45" y="0"/>
                    <a:pt x="39" y="12"/>
                    <a:pt x="40" y="22"/>
                  </a:cubicBezTo>
                  <a:cubicBezTo>
                    <a:pt x="38" y="21"/>
                    <a:pt x="36" y="21"/>
                    <a:pt x="34" y="21"/>
                  </a:cubicBezTo>
                  <a:cubicBezTo>
                    <a:pt x="1" y="21"/>
                    <a:pt x="0" y="71"/>
                    <a:pt x="33" y="73"/>
                  </a:cubicBezTo>
                  <a:cubicBezTo>
                    <a:pt x="32" y="83"/>
                    <a:pt x="37" y="93"/>
                    <a:pt x="50" y="93"/>
                  </a:cubicBezTo>
                  <a:cubicBezTo>
                    <a:pt x="58" y="93"/>
                    <a:pt x="64" y="89"/>
                    <a:pt x="66" y="83"/>
                  </a:cubicBezTo>
                  <a:cubicBezTo>
                    <a:pt x="67" y="83"/>
                    <a:pt x="69" y="83"/>
                    <a:pt x="70" y="83"/>
                  </a:cubicBezTo>
                  <a:cubicBezTo>
                    <a:pt x="104" y="83"/>
                    <a:pt x="106" y="32"/>
                    <a:pt x="74" y="28"/>
                  </a:cubicBezTo>
                </a:path>
              </a:pathLst>
            </a:custGeom>
            <a:solidFill>
              <a:srgbClr val="94521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225" name="Google Shape;6225;p18"/>
            <p:cNvSpPr/>
            <p:nvPr/>
          </p:nvSpPr>
          <p:spPr>
            <a:xfrm>
              <a:off x="1834983" y="4487455"/>
              <a:ext cx="774893" cy="994604"/>
            </a:xfrm>
            <a:custGeom>
              <a:rect b="b" l="l" r="r" t="t"/>
              <a:pathLst>
                <a:path extrusionOk="0" h="421" w="328">
                  <a:moveTo>
                    <a:pt x="0" y="363"/>
                  </a:moveTo>
                  <a:lnTo>
                    <a:pt x="0" y="363"/>
                  </a:lnTo>
                  <a:lnTo>
                    <a:pt x="22" y="394"/>
                  </a:lnTo>
                  <a:lnTo>
                    <a:pt x="0" y="363"/>
                  </a:lnTo>
                  <a:close/>
                  <a:moveTo>
                    <a:pt x="328" y="235"/>
                  </a:moveTo>
                  <a:lnTo>
                    <a:pt x="229" y="301"/>
                  </a:lnTo>
                  <a:lnTo>
                    <a:pt x="268" y="421"/>
                  </a:lnTo>
                  <a:lnTo>
                    <a:pt x="229" y="301"/>
                  </a:lnTo>
                  <a:lnTo>
                    <a:pt x="328" y="235"/>
                  </a:lnTo>
                  <a:close/>
                  <a:moveTo>
                    <a:pt x="144" y="169"/>
                  </a:moveTo>
                  <a:lnTo>
                    <a:pt x="142" y="169"/>
                  </a:lnTo>
                  <a:lnTo>
                    <a:pt x="142" y="171"/>
                  </a:lnTo>
                  <a:lnTo>
                    <a:pt x="144" y="169"/>
                  </a:lnTo>
                  <a:close/>
                  <a:moveTo>
                    <a:pt x="45" y="147"/>
                  </a:moveTo>
                  <a:lnTo>
                    <a:pt x="43" y="151"/>
                  </a:lnTo>
                  <a:lnTo>
                    <a:pt x="43" y="151"/>
                  </a:lnTo>
                  <a:lnTo>
                    <a:pt x="45" y="147"/>
                  </a:lnTo>
                  <a:close/>
                  <a:moveTo>
                    <a:pt x="46" y="145"/>
                  </a:moveTo>
                  <a:lnTo>
                    <a:pt x="46" y="145"/>
                  </a:lnTo>
                  <a:lnTo>
                    <a:pt x="48" y="154"/>
                  </a:lnTo>
                  <a:lnTo>
                    <a:pt x="46" y="145"/>
                  </a:lnTo>
                  <a:close/>
                  <a:moveTo>
                    <a:pt x="37" y="109"/>
                  </a:moveTo>
                  <a:lnTo>
                    <a:pt x="37" y="109"/>
                  </a:lnTo>
                  <a:lnTo>
                    <a:pt x="43" y="109"/>
                  </a:lnTo>
                  <a:lnTo>
                    <a:pt x="43" y="109"/>
                  </a:lnTo>
                  <a:lnTo>
                    <a:pt x="37" y="109"/>
                  </a:lnTo>
                  <a:close/>
                  <a:moveTo>
                    <a:pt x="66" y="81"/>
                  </a:moveTo>
                  <a:lnTo>
                    <a:pt x="53" y="92"/>
                  </a:lnTo>
                  <a:lnTo>
                    <a:pt x="66" y="81"/>
                  </a:lnTo>
                  <a:lnTo>
                    <a:pt x="66" y="81"/>
                  </a:lnTo>
                  <a:close/>
                  <a:moveTo>
                    <a:pt x="202" y="0"/>
                  </a:moveTo>
                  <a:lnTo>
                    <a:pt x="193" y="158"/>
                  </a:lnTo>
                  <a:lnTo>
                    <a:pt x="206" y="147"/>
                  </a:lnTo>
                  <a:lnTo>
                    <a:pt x="328" y="235"/>
                  </a:lnTo>
                  <a:lnTo>
                    <a:pt x="206" y="147"/>
                  </a:lnTo>
                  <a:lnTo>
                    <a:pt x="193" y="158"/>
                  </a:lnTo>
                  <a:lnTo>
                    <a:pt x="202" y="0"/>
                  </a:lnTo>
                  <a:close/>
                  <a:moveTo>
                    <a:pt x="202" y="0"/>
                  </a:moveTo>
                  <a:lnTo>
                    <a:pt x="73" y="49"/>
                  </a:lnTo>
                  <a:lnTo>
                    <a:pt x="73" y="49"/>
                  </a:lnTo>
                  <a:lnTo>
                    <a:pt x="202" y="0"/>
                  </a:lnTo>
                  <a:close/>
                </a:path>
              </a:pathLst>
            </a:custGeom>
            <a:solidFill>
              <a:srgbClr val="FFF09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226" name="Google Shape;6226;p18"/>
            <p:cNvSpPr/>
            <p:nvPr/>
          </p:nvSpPr>
          <p:spPr>
            <a:xfrm>
              <a:off x="1834983" y="4487455"/>
              <a:ext cx="774893" cy="994604"/>
            </a:xfrm>
            <a:custGeom>
              <a:rect b="b" l="l" r="r" t="t"/>
              <a:pathLst>
                <a:path extrusionOk="0" h="421" w="328">
                  <a:moveTo>
                    <a:pt x="0" y="363"/>
                  </a:moveTo>
                  <a:lnTo>
                    <a:pt x="0" y="363"/>
                  </a:lnTo>
                  <a:lnTo>
                    <a:pt x="22" y="394"/>
                  </a:lnTo>
                  <a:lnTo>
                    <a:pt x="0" y="363"/>
                  </a:lnTo>
                  <a:moveTo>
                    <a:pt x="328" y="235"/>
                  </a:moveTo>
                  <a:lnTo>
                    <a:pt x="229" y="301"/>
                  </a:lnTo>
                  <a:lnTo>
                    <a:pt x="268" y="421"/>
                  </a:lnTo>
                  <a:lnTo>
                    <a:pt x="229" y="301"/>
                  </a:lnTo>
                  <a:lnTo>
                    <a:pt x="328" y="235"/>
                  </a:lnTo>
                  <a:moveTo>
                    <a:pt x="144" y="169"/>
                  </a:moveTo>
                  <a:lnTo>
                    <a:pt x="142" y="169"/>
                  </a:lnTo>
                  <a:lnTo>
                    <a:pt x="142" y="171"/>
                  </a:lnTo>
                  <a:lnTo>
                    <a:pt x="144" y="169"/>
                  </a:lnTo>
                  <a:moveTo>
                    <a:pt x="45" y="147"/>
                  </a:moveTo>
                  <a:lnTo>
                    <a:pt x="43" y="151"/>
                  </a:lnTo>
                  <a:lnTo>
                    <a:pt x="43" y="151"/>
                  </a:lnTo>
                  <a:lnTo>
                    <a:pt x="45" y="147"/>
                  </a:lnTo>
                  <a:moveTo>
                    <a:pt x="46" y="145"/>
                  </a:moveTo>
                  <a:lnTo>
                    <a:pt x="46" y="145"/>
                  </a:lnTo>
                  <a:lnTo>
                    <a:pt x="48" y="154"/>
                  </a:lnTo>
                  <a:lnTo>
                    <a:pt x="46" y="145"/>
                  </a:lnTo>
                  <a:moveTo>
                    <a:pt x="37" y="109"/>
                  </a:moveTo>
                  <a:lnTo>
                    <a:pt x="37" y="109"/>
                  </a:lnTo>
                  <a:lnTo>
                    <a:pt x="43" y="109"/>
                  </a:lnTo>
                  <a:lnTo>
                    <a:pt x="43" y="109"/>
                  </a:lnTo>
                  <a:lnTo>
                    <a:pt x="37" y="109"/>
                  </a:lnTo>
                  <a:moveTo>
                    <a:pt x="66" y="81"/>
                  </a:moveTo>
                  <a:lnTo>
                    <a:pt x="53" y="92"/>
                  </a:lnTo>
                  <a:lnTo>
                    <a:pt x="66" y="81"/>
                  </a:lnTo>
                  <a:lnTo>
                    <a:pt x="66" y="81"/>
                  </a:lnTo>
                  <a:moveTo>
                    <a:pt x="202" y="0"/>
                  </a:moveTo>
                  <a:lnTo>
                    <a:pt x="193" y="158"/>
                  </a:lnTo>
                  <a:lnTo>
                    <a:pt x="206" y="147"/>
                  </a:lnTo>
                  <a:lnTo>
                    <a:pt x="328" y="235"/>
                  </a:lnTo>
                  <a:lnTo>
                    <a:pt x="206" y="147"/>
                  </a:lnTo>
                  <a:lnTo>
                    <a:pt x="193" y="158"/>
                  </a:lnTo>
                  <a:lnTo>
                    <a:pt x="202" y="0"/>
                  </a:lnTo>
                  <a:moveTo>
                    <a:pt x="202" y="0"/>
                  </a:moveTo>
                  <a:lnTo>
                    <a:pt x="73" y="49"/>
                  </a:lnTo>
                  <a:lnTo>
                    <a:pt x="73" y="49"/>
                  </a:lnTo>
                  <a:lnTo>
                    <a:pt x="202"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227" name="Google Shape;6227;p18"/>
            <p:cNvSpPr/>
            <p:nvPr/>
          </p:nvSpPr>
          <p:spPr>
            <a:xfrm>
              <a:off x="1775921" y="5347397"/>
              <a:ext cx="101587" cy="1308814"/>
            </a:xfrm>
            <a:custGeom>
              <a:rect b="b" l="l" r="r" t="t"/>
              <a:pathLst>
                <a:path extrusionOk="0" h="295" w="24">
                  <a:moveTo>
                    <a:pt x="11" y="0"/>
                  </a:moveTo>
                  <a:cubicBezTo>
                    <a:pt x="9" y="1"/>
                    <a:pt x="7" y="1"/>
                    <a:pt x="4" y="1"/>
                  </a:cubicBezTo>
                  <a:cubicBezTo>
                    <a:pt x="3" y="1"/>
                    <a:pt x="2" y="1"/>
                    <a:pt x="1" y="1"/>
                  </a:cubicBezTo>
                  <a:cubicBezTo>
                    <a:pt x="0" y="5"/>
                    <a:pt x="0" y="5"/>
                    <a:pt x="0" y="5"/>
                  </a:cubicBezTo>
                  <a:cubicBezTo>
                    <a:pt x="0" y="287"/>
                    <a:pt x="0" y="287"/>
                    <a:pt x="0" y="287"/>
                  </a:cubicBezTo>
                  <a:cubicBezTo>
                    <a:pt x="5" y="289"/>
                    <a:pt x="10" y="292"/>
                    <a:pt x="14" y="295"/>
                  </a:cubicBezTo>
                  <a:cubicBezTo>
                    <a:pt x="0" y="295"/>
                    <a:pt x="0" y="295"/>
                    <a:pt x="0" y="295"/>
                  </a:cubicBezTo>
                  <a:cubicBezTo>
                    <a:pt x="24" y="295"/>
                    <a:pt x="24" y="295"/>
                    <a:pt x="24" y="295"/>
                  </a:cubicBezTo>
                  <a:cubicBezTo>
                    <a:pt x="11" y="0"/>
                    <a:pt x="11" y="0"/>
                    <a:pt x="11" y="0"/>
                  </a:cubicBezTo>
                </a:path>
              </a:pathLst>
            </a:custGeom>
            <a:solidFill>
              <a:srgbClr val="D18A5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228" name="Google Shape;6228;p18"/>
            <p:cNvSpPr/>
            <p:nvPr/>
          </p:nvSpPr>
          <p:spPr>
            <a:xfrm>
              <a:off x="1801908" y="4258294"/>
              <a:ext cx="205536" cy="694569"/>
            </a:xfrm>
            <a:custGeom>
              <a:rect b="b" l="l" r="r" t="t"/>
              <a:pathLst>
                <a:path extrusionOk="0" h="157" w="49">
                  <a:moveTo>
                    <a:pt x="2" y="0"/>
                  </a:moveTo>
                  <a:cubicBezTo>
                    <a:pt x="0" y="155"/>
                    <a:pt x="0" y="155"/>
                    <a:pt x="0" y="155"/>
                  </a:cubicBezTo>
                  <a:cubicBezTo>
                    <a:pt x="2" y="155"/>
                    <a:pt x="4" y="154"/>
                    <a:pt x="6" y="154"/>
                  </a:cubicBezTo>
                  <a:cubicBezTo>
                    <a:pt x="10" y="154"/>
                    <a:pt x="13" y="155"/>
                    <a:pt x="16" y="157"/>
                  </a:cubicBezTo>
                  <a:cubicBezTo>
                    <a:pt x="22" y="124"/>
                    <a:pt x="22" y="124"/>
                    <a:pt x="22" y="124"/>
                  </a:cubicBezTo>
                  <a:cubicBezTo>
                    <a:pt x="32" y="132"/>
                    <a:pt x="32" y="132"/>
                    <a:pt x="32" y="132"/>
                  </a:cubicBezTo>
                  <a:cubicBezTo>
                    <a:pt x="33" y="130"/>
                    <a:pt x="33" y="130"/>
                    <a:pt x="33" y="130"/>
                  </a:cubicBezTo>
                  <a:cubicBezTo>
                    <a:pt x="34" y="129"/>
                    <a:pt x="34" y="129"/>
                    <a:pt x="34" y="129"/>
                  </a:cubicBezTo>
                  <a:cubicBezTo>
                    <a:pt x="34" y="129"/>
                    <a:pt x="34" y="129"/>
                    <a:pt x="34" y="129"/>
                  </a:cubicBezTo>
                  <a:cubicBezTo>
                    <a:pt x="32" y="110"/>
                    <a:pt x="32" y="110"/>
                    <a:pt x="32" y="110"/>
                  </a:cubicBezTo>
                  <a:cubicBezTo>
                    <a:pt x="29" y="110"/>
                    <a:pt x="29" y="110"/>
                    <a:pt x="29" y="110"/>
                  </a:cubicBezTo>
                  <a:cubicBezTo>
                    <a:pt x="32" y="107"/>
                    <a:pt x="32" y="107"/>
                    <a:pt x="32" y="107"/>
                  </a:cubicBezTo>
                  <a:cubicBezTo>
                    <a:pt x="31" y="97"/>
                    <a:pt x="31" y="97"/>
                    <a:pt x="31" y="97"/>
                  </a:cubicBezTo>
                  <a:cubicBezTo>
                    <a:pt x="37" y="102"/>
                    <a:pt x="37" y="102"/>
                    <a:pt x="37" y="102"/>
                  </a:cubicBezTo>
                  <a:cubicBezTo>
                    <a:pt x="38" y="101"/>
                    <a:pt x="38" y="101"/>
                    <a:pt x="38" y="101"/>
                  </a:cubicBezTo>
                  <a:cubicBezTo>
                    <a:pt x="45" y="95"/>
                    <a:pt x="45" y="95"/>
                    <a:pt x="45" y="95"/>
                  </a:cubicBezTo>
                  <a:cubicBezTo>
                    <a:pt x="43" y="81"/>
                    <a:pt x="43" y="81"/>
                    <a:pt x="43" y="81"/>
                  </a:cubicBezTo>
                  <a:cubicBezTo>
                    <a:pt x="49" y="78"/>
                    <a:pt x="49" y="78"/>
                    <a:pt x="49" y="78"/>
                  </a:cubicBezTo>
                  <a:cubicBezTo>
                    <a:pt x="49" y="78"/>
                    <a:pt x="49" y="78"/>
                    <a:pt x="49" y="78"/>
                  </a:cubicBezTo>
                  <a:cubicBezTo>
                    <a:pt x="49" y="78"/>
                    <a:pt x="49" y="78"/>
                    <a:pt x="49" y="78"/>
                  </a:cubicBezTo>
                  <a:cubicBezTo>
                    <a:pt x="2" y="0"/>
                    <a:pt x="2" y="0"/>
                    <a:pt x="2" y="0"/>
                  </a:cubicBezTo>
                </a:path>
              </a:pathLst>
            </a:custGeom>
            <a:solidFill>
              <a:srgbClr val="8ECB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229" name="Google Shape;6229;p18"/>
            <p:cNvSpPr/>
            <p:nvPr/>
          </p:nvSpPr>
          <p:spPr>
            <a:xfrm>
              <a:off x="1775921" y="4258294"/>
              <a:ext cx="35437" cy="704019"/>
            </a:xfrm>
            <a:custGeom>
              <a:rect b="b" l="l" r="r" t="t"/>
              <a:pathLst>
                <a:path extrusionOk="0" h="159" w="8">
                  <a:moveTo>
                    <a:pt x="8" y="0"/>
                  </a:moveTo>
                  <a:cubicBezTo>
                    <a:pt x="8" y="0"/>
                    <a:pt x="8" y="0"/>
                    <a:pt x="8" y="0"/>
                  </a:cubicBezTo>
                  <a:cubicBezTo>
                    <a:pt x="0" y="11"/>
                    <a:pt x="0" y="11"/>
                    <a:pt x="0" y="11"/>
                  </a:cubicBezTo>
                  <a:cubicBezTo>
                    <a:pt x="0" y="159"/>
                    <a:pt x="0" y="159"/>
                    <a:pt x="0" y="159"/>
                  </a:cubicBezTo>
                  <a:cubicBezTo>
                    <a:pt x="2" y="157"/>
                    <a:pt x="4" y="156"/>
                    <a:pt x="6" y="155"/>
                  </a:cubicBezTo>
                  <a:cubicBezTo>
                    <a:pt x="8" y="0"/>
                    <a:pt x="8" y="0"/>
                    <a:pt x="8" y="0"/>
                  </a:cubicBezTo>
                </a:path>
              </a:pathLst>
            </a:custGeom>
            <a:solidFill>
              <a:srgbClr val="7AB6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230" name="Google Shape;6230;p18"/>
            <p:cNvSpPr/>
            <p:nvPr/>
          </p:nvSpPr>
          <p:spPr>
            <a:xfrm>
              <a:off x="1948382" y="5082799"/>
              <a:ext cx="519746" cy="399259"/>
            </a:xfrm>
            <a:custGeom>
              <a:rect b="b" l="l" r="r" t="t"/>
              <a:pathLst>
                <a:path extrusionOk="0" h="90" w="124">
                  <a:moveTo>
                    <a:pt x="1" y="0"/>
                  </a:moveTo>
                  <a:cubicBezTo>
                    <a:pt x="0" y="1"/>
                    <a:pt x="0" y="1"/>
                    <a:pt x="0" y="1"/>
                  </a:cubicBezTo>
                  <a:cubicBezTo>
                    <a:pt x="9" y="8"/>
                    <a:pt x="12" y="21"/>
                    <a:pt x="8" y="32"/>
                  </a:cubicBezTo>
                  <a:cubicBezTo>
                    <a:pt x="124" y="90"/>
                    <a:pt x="124" y="90"/>
                    <a:pt x="124" y="90"/>
                  </a:cubicBezTo>
                  <a:cubicBezTo>
                    <a:pt x="102" y="26"/>
                    <a:pt x="102" y="26"/>
                    <a:pt x="102" y="26"/>
                  </a:cubicBezTo>
                  <a:cubicBezTo>
                    <a:pt x="84" y="38"/>
                    <a:pt x="84" y="38"/>
                    <a:pt x="84" y="38"/>
                  </a:cubicBezTo>
                  <a:cubicBezTo>
                    <a:pt x="65" y="16"/>
                    <a:pt x="65" y="16"/>
                    <a:pt x="65" y="16"/>
                  </a:cubicBezTo>
                  <a:cubicBezTo>
                    <a:pt x="63" y="36"/>
                    <a:pt x="63" y="36"/>
                    <a:pt x="63" y="36"/>
                  </a:cubicBezTo>
                  <a:cubicBezTo>
                    <a:pt x="39" y="8"/>
                    <a:pt x="39" y="8"/>
                    <a:pt x="39" y="8"/>
                  </a:cubicBezTo>
                  <a:cubicBezTo>
                    <a:pt x="38" y="24"/>
                    <a:pt x="38" y="24"/>
                    <a:pt x="38" y="24"/>
                  </a:cubicBezTo>
                  <a:cubicBezTo>
                    <a:pt x="1" y="0"/>
                    <a:pt x="1" y="0"/>
                    <a:pt x="1" y="0"/>
                  </a:cubicBezTo>
                </a:path>
              </a:pathLst>
            </a:custGeom>
            <a:solidFill>
              <a:srgbClr val="8ECB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231" name="Google Shape;6231;p18"/>
            <p:cNvSpPr/>
            <p:nvPr/>
          </p:nvSpPr>
          <p:spPr>
            <a:xfrm>
              <a:off x="1834983" y="5224548"/>
              <a:ext cx="633145" cy="380359"/>
            </a:xfrm>
            <a:custGeom>
              <a:rect b="b" l="l" r="r" t="t"/>
              <a:pathLst>
                <a:path extrusionOk="0" h="86" w="151">
                  <a:moveTo>
                    <a:pt x="35" y="0"/>
                  </a:moveTo>
                  <a:cubicBezTo>
                    <a:pt x="32" y="11"/>
                    <a:pt x="24" y="19"/>
                    <a:pt x="10" y="19"/>
                  </a:cubicBezTo>
                  <a:cubicBezTo>
                    <a:pt x="9" y="19"/>
                    <a:pt x="7" y="19"/>
                    <a:pt x="6" y="19"/>
                  </a:cubicBezTo>
                  <a:cubicBezTo>
                    <a:pt x="5" y="22"/>
                    <a:pt x="3" y="25"/>
                    <a:pt x="0" y="27"/>
                  </a:cubicBezTo>
                  <a:cubicBezTo>
                    <a:pt x="12" y="44"/>
                    <a:pt x="12" y="44"/>
                    <a:pt x="12" y="44"/>
                  </a:cubicBezTo>
                  <a:cubicBezTo>
                    <a:pt x="21" y="24"/>
                    <a:pt x="21" y="24"/>
                    <a:pt x="21" y="24"/>
                  </a:cubicBezTo>
                  <a:cubicBezTo>
                    <a:pt x="38" y="73"/>
                    <a:pt x="38" y="73"/>
                    <a:pt x="38" y="73"/>
                  </a:cubicBezTo>
                  <a:cubicBezTo>
                    <a:pt x="50" y="48"/>
                    <a:pt x="50" y="48"/>
                    <a:pt x="50" y="48"/>
                  </a:cubicBezTo>
                  <a:cubicBezTo>
                    <a:pt x="63" y="86"/>
                    <a:pt x="63" y="86"/>
                    <a:pt x="63" y="86"/>
                  </a:cubicBezTo>
                  <a:cubicBezTo>
                    <a:pt x="151" y="58"/>
                    <a:pt x="151" y="58"/>
                    <a:pt x="151" y="58"/>
                  </a:cubicBezTo>
                  <a:cubicBezTo>
                    <a:pt x="35" y="0"/>
                    <a:pt x="35" y="0"/>
                    <a:pt x="35" y="0"/>
                  </a:cubicBezTo>
                </a:path>
              </a:pathLst>
            </a:custGeom>
            <a:solidFill>
              <a:srgbClr val="7AB6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232" name="Google Shape;6232;p18"/>
            <p:cNvSpPr/>
            <p:nvPr/>
          </p:nvSpPr>
          <p:spPr>
            <a:xfrm>
              <a:off x="1868058" y="4487455"/>
              <a:ext cx="444146" cy="489033"/>
            </a:xfrm>
            <a:custGeom>
              <a:rect b="b" l="l" r="r" t="t"/>
              <a:pathLst>
                <a:path extrusionOk="0" h="110" w="106">
                  <a:moveTo>
                    <a:pt x="106" y="0"/>
                  </a:moveTo>
                  <a:cubicBezTo>
                    <a:pt x="33" y="26"/>
                    <a:pt x="33" y="26"/>
                    <a:pt x="33" y="26"/>
                  </a:cubicBezTo>
                  <a:cubicBezTo>
                    <a:pt x="27" y="29"/>
                    <a:pt x="27" y="29"/>
                    <a:pt x="27" y="29"/>
                  </a:cubicBezTo>
                  <a:cubicBezTo>
                    <a:pt x="29" y="43"/>
                    <a:pt x="29" y="43"/>
                    <a:pt x="29" y="43"/>
                  </a:cubicBezTo>
                  <a:cubicBezTo>
                    <a:pt x="29" y="43"/>
                    <a:pt x="29" y="43"/>
                    <a:pt x="29" y="43"/>
                  </a:cubicBezTo>
                  <a:cubicBezTo>
                    <a:pt x="29" y="43"/>
                    <a:pt x="29" y="43"/>
                    <a:pt x="29" y="43"/>
                  </a:cubicBezTo>
                  <a:cubicBezTo>
                    <a:pt x="30" y="58"/>
                    <a:pt x="30" y="58"/>
                    <a:pt x="30" y="58"/>
                  </a:cubicBezTo>
                  <a:cubicBezTo>
                    <a:pt x="21" y="50"/>
                    <a:pt x="21" y="50"/>
                    <a:pt x="21" y="50"/>
                  </a:cubicBezTo>
                  <a:cubicBezTo>
                    <a:pt x="21" y="50"/>
                    <a:pt x="21" y="50"/>
                    <a:pt x="21" y="50"/>
                  </a:cubicBezTo>
                  <a:cubicBezTo>
                    <a:pt x="15" y="45"/>
                    <a:pt x="15" y="45"/>
                    <a:pt x="15" y="45"/>
                  </a:cubicBezTo>
                  <a:cubicBezTo>
                    <a:pt x="16" y="55"/>
                    <a:pt x="16" y="55"/>
                    <a:pt x="16" y="55"/>
                  </a:cubicBezTo>
                  <a:cubicBezTo>
                    <a:pt x="16" y="58"/>
                    <a:pt x="16" y="58"/>
                    <a:pt x="16" y="58"/>
                  </a:cubicBezTo>
                  <a:cubicBezTo>
                    <a:pt x="16" y="58"/>
                    <a:pt x="16" y="58"/>
                    <a:pt x="16" y="58"/>
                  </a:cubicBezTo>
                  <a:cubicBezTo>
                    <a:pt x="16" y="58"/>
                    <a:pt x="16" y="58"/>
                    <a:pt x="16" y="58"/>
                  </a:cubicBezTo>
                  <a:cubicBezTo>
                    <a:pt x="18" y="77"/>
                    <a:pt x="18" y="77"/>
                    <a:pt x="18" y="77"/>
                  </a:cubicBezTo>
                  <a:cubicBezTo>
                    <a:pt x="19" y="82"/>
                    <a:pt x="19" y="82"/>
                    <a:pt x="19" y="82"/>
                  </a:cubicBezTo>
                  <a:cubicBezTo>
                    <a:pt x="16" y="80"/>
                    <a:pt x="16" y="80"/>
                    <a:pt x="16" y="80"/>
                  </a:cubicBezTo>
                  <a:cubicBezTo>
                    <a:pt x="16" y="80"/>
                    <a:pt x="16" y="80"/>
                    <a:pt x="16" y="80"/>
                  </a:cubicBezTo>
                  <a:cubicBezTo>
                    <a:pt x="16" y="80"/>
                    <a:pt x="16" y="80"/>
                    <a:pt x="16" y="80"/>
                  </a:cubicBezTo>
                  <a:cubicBezTo>
                    <a:pt x="6" y="72"/>
                    <a:pt x="6" y="72"/>
                    <a:pt x="6" y="72"/>
                  </a:cubicBezTo>
                  <a:cubicBezTo>
                    <a:pt x="0" y="105"/>
                    <a:pt x="0" y="105"/>
                    <a:pt x="0" y="105"/>
                  </a:cubicBezTo>
                  <a:cubicBezTo>
                    <a:pt x="2" y="106"/>
                    <a:pt x="4" y="108"/>
                    <a:pt x="5" y="110"/>
                  </a:cubicBezTo>
                  <a:cubicBezTo>
                    <a:pt x="26" y="101"/>
                    <a:pt x="26" y="101"/>
                    <a:pt x="26" y="101"/>
                  </a:cubicBezTo>
                  <a:cubicBezTo>
                    <a:pt x="106" y="0"/>
                    <a:pt x="106" y="0"/>
                    <a:pt x="106" y="0"/>
                  </a:cubicBezTo>
                </a:path>
              </a:pathLst>
            </a:custGeom>
            <a:solidFill>
              <a:srgbClr val="8ECB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233" name="Google Shape;6233;p18"/>
            <p:cNvSpPr/>
            <p:nvPr/>
          </p:nvSpPr>
          <p:spPr>
            <a:xfrm>
              <a:off x="1894045" y="4487455"/>
              <a:ext cx="418159" cy="600070"/>
            </a:xfrm>
            <a:custGeom>
              <a:rect b="b" l="l" r="r" t="t"/>
              <a:pathLst>
                <a:path extrusionOk="0" h="135" w="100">
                  <a:moveTo>
                    <a:pt x="1" y="126"/>
                  </a:moveTo>
                  <a:cubicBezTo>
                    <a:pt x="1" y="127"/>
                    <a:pt x="1" y="128"/>
                    <a:pt x="0" y="130"/>
                  </a:cubicBezTo>
                  <a:cubicBezTo>
                    <a:pt x="5" y="130"/>
                    <a:pt x="9" y="132"/>
                    <a:pt x="13" y="135"/>
                  </a:cubicBezTo>
                  <a:cubicBezTo>
                    <a:pt x="14" y="134"/>
                    <a:pt x="14" y="134"/>
                    <a:pt x="14" y="134"/>
                  </a:cubicBezTo>
                  <a:cubicBezTo>
                    <a:pt x="1" y="126"/>
                    <a:pt x="1" y="126"/>
                    <a:pt x="1" y="126"/>
                  </a:cubicBezTo>
                  <a:moveTo>
                    <a:pt x="100" y="0"/>
                  </a:moveTo>
                  <a:cubicBezTo>
                    <a:pt x="20" y="101"/>
                    <a:pt x="20" y="101"/>
                    <a:pt x="20" y="101"/>
                  </a:cubicBezTo>
                  <a:cubicBezTo>
                    <a:pt x="55" y="86"/>
                    <a:pt x="55" y="86"/>
                    <a:pt x="55" y="86"/>
                  </a:cubicBezTo>
                  <a:cubicBezTo>
                    <a:pt x="54" y="102"/>
                    <a:pt x="54" y="102"/>
                    <a:pt x="54" y="102"/>
                  </a:cubicBezTo>
                  <a:cubicBezTo>
                    <a:pt x="66" y="91"/>
                    <a:pt x="66" y="91"/>
                    <a:pt x="66" y="91"/>
                  </a:cubicBezTo>
                  <a:cubicBezTo>
                    <a:pt x="66" y="90"/>
                    <a:pt x="66" y="90"/>
                    <a:pt x="66" y="90"/>
                  </a:cubicBezTo>
                  <a:cubicBezTo>
                    <a:pt x="67" y="90"/>
                    <a:pt x="67" y="90"/>
                    <a:pt x="67" y="90"/>
                  </a:cubicBezTo>
                  <a:cubicBezTo>
                    <a:pt x="81" y="77"/>
                    <a:pt x="81" y="77"/>
                    <a:pt x="81" y="77"/>
                  </a:cubicBezTo>
                  <a:cubicBezTo>
                    <a:pt x="81" y="89"/>
                    <a:pt x="81" y="89"/>
                    <a:pt x="81" y="89"/>
                  </a:cubicBezTo>
                  <a:cubicBezTo>
                    <a:pt x="91" y="88"/>
                    <a:pt x="91" y="88"/>
                    <a:pt x="91" y="88"/>
                  </a:cubicBezTo>
                  <a:cubicBezTo>
                    <a:pt x="95" y="84"/>
                    <a:pt x="95" y="84"/>
                    <a:pt x="95" y="84"/>
                  </a:cubicBezTo>
                  <a:cubicBezTo>
                    <a:pt x="100" y="0"/>
                    <a:pt x="100" y="0"/>
                    <a:pt x="100" y="0"/>
                  </a:cubicBezTo>
                </a:path>
              </a:pathLst>
            </a:custGeom>
            <a:solidFill>
              <a:srgbClr val="7AB6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234" name="Google Shape;6234;p18"/>
            <p:cNvSpPr/>
            <p:nvPr/>
          </p:nvSpPr>
          <p:spPr>
            <a:xfrm>
              <a:off x="1889320" y="4830014"/>
              <a:ext cx="720556" cy="212623"/>
            </a:xfrm>
            <a:custGeom>
              <a:rect b="b" l="l" r="r" t="t"/>
              <a:pathLst>
                <a:path extrusionOk="0" h="48" w="172">
                  <a:moveTo>
                    <a:pt x="82" y="0"/>
                  </a:moveTo>
                  <a:cubicBezTo>
                    <a:pt x="68" y="13"/>
                    <a:pt x="68" y="13"/>
                    <a:pt x="68" y="13"/>
                  </a:cubicBezTo>
                  <a:cubicBezTo>
                    <a:pt x="67" y="14"/>
                    <a:pt x="67" y="14"/>
                    <a:pt x="67" y="14"/>
                  </a:cubicBezTo>
                  <a:cubicBezTo>
                    <a:pt x="55" y="25"/>
                    <a:pt x="55" y="25"/>
                    <a:pt x="55" y="25"/>
                  </a:cubicBezTo>
                  <a:cubicBezTo>
                    <a:pt x="56" y="9"/>
                    <a:pt x="56" y="9"/>
                    <a:pt x="56" y="9"/>
                  </a:cubicBezTo>
                  <a:cubicBezTo>
                    <a:pt x="21" y="24"/>
                    <a:pt x="21" y="24"/>
                    <a:pt x="21" y="24"/>
                  </a:cubicBezTo>
                  <a:cubicBezTo>
                    <a:pt x="0" y="33"/>
                    <a:pt x="0" y="33"/>
                    <a:pt x="0" y="33"/>
                  </a:cubicBezTo>
                  <a:cubicBezTo>
                    <a:pt x="1" y="35"/>
                    <a:pt x="2" y="38"/>
                    <a:pt x="2" y="40"/>
                  </a:cubicBezTo>
                  <a:cubicBezTo>
                    <a:pt x="172" y="48"/>
                    <a:pt x="172" y="48"/>
                    <a:pt x="172" y="48"/>
                  </a:cubicBezTo>
                  <a:cubicBezTo>
                    <a:pt x="103" y="1"/>
                    <a:pt x="103" y="1"/>
                    <a:pt x="103" y="1"/>
                  </a:cubicBezTo>
                  <a:cubicBezTo>
                    <a:pt x="96" y="7"/>
                    <a:pt x="96" y="7"/>
                    <a:pt x="96" y="7"/>
                  </a:cubicBezTo>
                  <a:cubicBezTo>
                    <a:pt x="92" y="11"/>
                    <a:pt x="92" y="11"/>
                    <a:pt x="92" y="11"/>
                  </a:cubicBezTo>
                  <a:cubicBezTo>
                    <a:pt x="81" y="20"/>
                    <a:pt x="81" y="20"/>
                    <a:pt x="81" y="20"/>
                  </a:cubicBezTo>
                  <a:cubicBezTo>
                    <a:pt x="82" y="12"/>
                    <a:pt x="82" y="12"/>
                    <a:pt x="82" y="12"/>
                  </a:cubicBezTo>
                  <a:cubicBezTo>
                    <a:pt x="82" y="0"/>
                    <a:pt x="82" y="0"/>
                    <a:pt x="82" y="0"/>
                  </a:cubicBezTo>
                </a:path>
              </a:pathLst>
            </a:custGeom>
            <a:solidFill>
              <a:srgbClr val="8ECB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235" name="Google Shape;6235;p18"/>
            <p:cNvSpPr/>
            <p:nvPr/>
          </p:nvSpPr>
          <p:spPr>
            <a:xfrm>
              <a:off x="1898770" y="5007200"/>
              <a:ext cx="711107" cy="243335"/>
            </a:xfrm>
            <a:custGeom>
              <a:rect b="b" l="l" r="r" t="t"/>
              <a:pathLst>
                <a:path extrusionOk="0" h="55" w="170">
                  <a:moveTo>
                    <a:pt x="0" y="0"/>
                  </a:moveTo>
                  <a:cubicBezTo>
                    <a:pt x="1" y="3"/>
                    <a:pt x="1" y="6"/>
                    <a:pt x="0" y="9"/>
                  </a:cubicBezTo>
                  <a:cubicBezTo>
                    <a:pt x="13" y="17"/>
                    <a:pt x="13" y="17"/>
                    <a:pt x="13" y="17"/>
                  </a:cubicBezTo>
                  <a:cubicBezTo>
                    <a:pt x="50" y="41"/>
                    <a:pt x="50" y="41"/>
                    <a:pt x="50" y="41"/>
                  </a:cubicBezTo>
                  <a:cubicBezTo>
                    <a:pt x="51" y="25"/>
                    <a:pt x="51" y="25"/>
                    <a:pt x="51" y="25"/>
                  </a:cubicBezTo>
                  <a:cubicBezTo>
                    <a:pt x="75" y="53"/>
                    <a:pt x="75" y="53"/>
                    <a:pt x="75" y="53"/>
                  </a:cubicBezTo>
                  <a:cubicBezTo>
                    <a:pt x="77" y="33"/>
                    <a:pt x="77" y="33"/>
                    <a:pt x="77" y="33"/>
                  </a:cubicBezTo>
                  <a:cubicBezTo>
                    <a:pt x="96" y="55"/>
                    <a:pt x="96" y="55"/>
                    <a:pt x="96" y="55"/>
                  </a:cubicBezTo>
                  <a:cubicBezTo>
                    <a:pt x="114" y="43"/>
                    <a:pt x="114" y="43"/>
                    <a:pt x="114" y="43"/>
                  </a:cubicBezTo>
                  <a:cubicBezTo>
                    <a:pt x="170" y="8"/>
                    <a:pt x="170" y="8"/>
                    <a:pt x="170" y="8"/>
                  </a:cubicBezTo>
                  <a:cubicBezTo>
                    <a:pt x="0" y="0"/>
                    <a:pt x="0" y="0"/>
                    <a:pt x="0" y="0"/>
                  </a:cubicBezTo>
                </a:path>
              </a:pathLst>
            </a:custGeom>
            <a:solidFill>
              <a:srgbClr val="7AB6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236" name="Google Shape;6236;p18"/>
            <p:cNvSpPr/>
            <p:nvPr/>
          </p:nvSpPr>
          <p:spPr>
            <a:xfrm>
              <a:off x="1775921" y="5352122"/>
              <a:ext cx="4725" cy="18900"/>
            </a:xfrm>
            <a:custGeom>
              <a:rect b="b" l="l" r="r" t="t"/>
              <a:pathLst>
                <a:path extrusionOk="0" h="4" w="1">
                  <a:moveTo>
                    <a:pt x="0" y="0"/>
                  </a:moveTo>
                  <a:cubicBezTo>
                    <a:pt x="0" y="4"/>
                    <a:pt x="0" y="4"/>
                    <a:pt x="0" y="4"/>
                  </a:cubicBezTo>
                  <a:cubicBezTo>
                    <a:pt x="1" y="0"/>
                    <a:pt x="1" y="0"/>
                    <a:pt x="1" y="0"/>
                  </a:cubicBezTo>
                  <a:cubicBezTo>
                    <a:pt x="1" y="0"/>
                    <a:pt x="0" y="0"/>
                    <a:pt x="0" y="0"/>
                  </a:cubicBezTo>
                </a:path>
              </a:pathLst>
            </a:custGeom>
            <a:solidFill>
              <a:srgbClr val="7AB6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237" name="Google Shape;6237;p18"/>
            <p:cNvSpPr/>
            <p:nvPr/>
          </p:nvSpPr>
          <p:spPr>
            <a:xfrm>
              <a:off x="1775921" y="4941051"/>
              <a:ext cx="222073" cy="411071"/>
            </a:xfrm>
            <a:custGeom>
              <a:rect b="b" l="l" r="r" t="t"/>
              <a:pathLst>
                <a:path extrusionOk="0" h="93" w="53">
                  <a:moveTo>
                    <a:pt x="12" y="0"/>
                  </a:moveTo>
                  <a:cubicBezTo>
                    <a:pt x="10" y="0"/>
                    <a:pt x="8" y="1"/>
                    <a:pt x="6" y="1"/>
                  </a:cubicBezTo>
                  <a:cubicBezTo>
                    <a:pt x="6" y="1"/>
                    <a:pt x="6" y="1"/>
                    <a:pt x="6" y="1"/>
                  </a:cubicBezTo>
                  <a:cubicBezTo>
                    <a:pt x="4" y="2"/>
                    <a:pt x="2" y="3"/>
                    <a:pt x="0" y="5"/>
                  </a:cubicBezTo>
                  <a:cubicBezTo>
                    <a:pt x="0" y="93"/>
                    <a:pt x="0" y="93"/>
                    <a:pt x="0" y="93"/>
                  </a:cubicBezTo>
                  <a:cubicBezTo>
                    <a:pt x="0" y="93"/>
                    <a:pt x="1" y="93"/>
                    <a:pt x="1" y="93"/>
                  </a:cubicBezTo>
                  <a:cubicBezTo>
                    <a:pt x="2" y="93"/>
                    <a:pt x="3" y="93"/>
                    <a:pt x="4" y="93"/>
                  </a:cubicBezTo>
                  <a:cubicBezTo>
                    <a:pt x="7" y="93"/>
                    <a:pt x="9" y="93"/>
                    <a:pt x="11" y="92"/>
                  </a:cubicBezTo>
                  <a:cubicBezTo>
                    <a:pt x="11" y="92"/>
                    <a:pt x="11" y="92"/>
                    <a:pt x="11" y="92"/>
                  </a:cubicBezTo>
                  <a:cubicBezTo>
                    <a:pt x="12" y="91"/>
                    <a:pt x="13" y="91"/>
                    <a:pt x="14" y="91"/>
                  </a:cubicBezTo>
                  <a:cubicBezTo>
                    <a:pt x="14" y="91"/>
                    <a:pt x="14" y="91"/>
                    <a:pt x="14" y="91"/>
                  </a:cubicBezTo>
                  <a:cubicBezTo>
                    <a:pt x="14" y="91"/>
                    <a:pt x="14" y="91"/>
                    <a:pt x="14" y="91"/>
                  </a:cubicBezTo>
                  <a:cubicBezTo>
                    <a:pt x="17" y="89"/>
                    <a:pt x="19" y="86"/>
                    <a:pt x="20" y="83"/>
                  </a:cubicBezTo>
                  <a:cubicBezTo>
                    <a:pt x="21" y="83"/>
                    <a:pt x="23" y="83"/>
                    <a:pt x="24" y="83"/>
                  </a:cubicBezTo>
                  <a:cubicBezTo>
                    <a:pt x="38" y="83"/>
                    <a:pt x="46" y="75"/>
                    <a:pt x="49" y="64"/>
                  </a:cubicBezTo>
                  <a:cubicBezTo>
                    <a:pt x="53" y="53"/>
                    <a:pt x="50" y="40"/>
                    <a:pt x="41" y="33"/>
                  </a:cubicBezTo>
                  <a:cubicBezTo>
                    <a:pt x="37" y="30"/>
                    <a:pt x="33" y="28"/>
                    <a:pt x="28" y="28"/>
                  </a:cubicBezTo>
                  <a:cubicBezTo>
                    <a:pt x="29" y="26"/>
                    <a:pt x="29" y="25"/>
                    <a:pt x="29" y="24"/>
                  </a:cubicBezTo>
                  <a:cubicBezTo>
                    <a:pt x="30" y="21"/>
                    <a:pt x="30" y="18"/>
                    <a:pt x="29" y="15"/>
                  </a:cubicBezTo>
                  <a:cubicBezTo>
                    <a:pt x="29" y="13"/>
                    <a:pt x="28" y="10"/>
                    <a:pt x="27" y="8"/>
                  </a:cubicBezTo>
                  <a:cubicBezTo>
                    <a:pt x="26" y="6"/>
                    <a:pt x="24" y="4"/>
                    <a:pt x="22" y="3"/>
                  </a:cubicBezTo>
                  <a:cubicBezTo>
                    <a:pt x="19" y="1"/>
                    <a:pt x="16" y="0"/>
                    <a:pt x="12" y="0"/>
                  </a:cubicBezTo>
                </a:path>
              </a:pathLst>
            </a:custGeom>
            <a:solidFill>
              <a:srgbClr val="A9754A"/>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238" name="Google Shape;6238;p18"/>
            <p:cNvSpPr/>
            <p:nvPr/>
          </p:nvSpPr>
          <p:spPr>
            <a:xfrm>
              <a:off x="967953" y="6606599"/>
              <a:ext cx="274048" cy="49612"/>
            </a:xfrm>
            <a:custGeom>
              <a:rect b="b" l="l" r="r" t="t"/>
              <a:pathLst>
                <a:path extrusionOk="0" h="11" w="65">
                  <a:moveTo>
                    <a:pt x="65" y="11"/>
                  </a:moveTo>
                  <a:cubicBezTo>
                    <a:pt x="56" y="4"/>
                    <a:pt x="45" y="0"/>
                    <a:pt x="33" y="0"/>
                  </a:cubicBezTo>
                  <a:cubicBezTo>
                    <a:pt x="20" y="0"/>
                    <a:pt x="9" y="4"/>
                    <a:pt x="0" y="11"/>
                  </a:cubicBezTo>
                  <a:lnTo>
                    <a:pt x="65" y="11"/>
                  </a:lnTo>
                  <a:close/>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239" name="Google Shape;6239;p18"/>
            <p:cNvSpPr/>
            <p:nvPr/>
          </p:nvSpPr>
          <p:spPr>
            <a:xfrm>
              <a:off x="1563298" y="6606599"/>
              <a:ext cx="271685" cy="49612"/>
            </a:xfrm>
            <a:custGeom>
              <a:rect b="b" l="l" r="r" t="t"/>
              <a:pathLst>
                <a:path extrusionOk="0" h="11" w="65">
                  <a:moveTo>
                    <a:pt x="65" y="11"/>
                  </a:moveTo>
                  <a:cubicBezTo>
                    <a:pt x="56" y="4"/>
                    <a:pt x="45" y="0"/>
                    <a:pt x="32" y="0"/>
                  </a:cubicBezTo>
                  <a:cubicBezTo>
                    <a:pt x="20" y="0"/>
                    <a:pt x="9" y="4"/>
                    <a:pt x="0" y="11"/>
                  </a:cubicBezTo>
                  <a:cubicBezTo>
                    <a:pt x="65" y="11"/>
                    <a:pt x="65" y="11"/>
                    <a:pt x="65" y="11"/>
                  </a:cubicBezTo>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240" name="Google Shape;6240;p18"/>
            <p:cNvSpPr/>
            <p:nvPr/>
          </p:nvSpPr>
          <p:spPr>
            <a:xfrm>
              <a:off x="1093164" y="6292389"/>
              <a:ext cx="616607" cy="363822"/>
            </a:xfrm>
            <a:custGeom>
              <a:rect b="b" l="l" r="r" t="t"/>
              <a:pathLst>
                <a:path extrusionOk="0" h="82" w="147">
                  <a:moveTo>
                    <a:pt x="146" y="82"/>
                  </a:moveTo>
                  <a:cubicBezTo>
                    <a:pt x="146" y="79"/>
                    <a:pt x="147" y="76"/>
                    <a:pt x="147" y="73"/>
                  </a:cubicBezTo>
                  <a:cubicBezTo>
                    <a:pt x="147" y="33"/>
                    <a:pt x="114" y="0"/>
                    <a:pt x="73" y="0"/>
                  </a:cubicBezTo>
                  <a:cubicBezTo>
                    <a:pt x="33" y="0"/>
                    <a:pt x="0" y="33"/>
                    <a:pt x="0" y="73"/>
                  </a:cubicBezTo>
                  <a:cubicBezTo>
                    <a:pt x="0" y="76"/>
                    <a:pt x="1" y="79"/>
                    <a:pt x="1" y="82"/>
                  </a:cubicBezTo>
                  <a:cubicBezTo>
                    <a:pt x="146" y="82"/>
                    <a:pt x="146" y="82"/>
                    <a:pt x="146" y="82"/>
                  </a:cubicBezTo>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241" name="Google Shape;6241;p18"/>
            <p:cNvSpPr/>
            <p:nvPr/>
          </p:nvSpPr>
          <p:spPr>
            <a:xfrm>
              <a:off x="1178213" y="6443587"/>
              <a:ext cx="129936" cy="137024"/>
            </a:xfrm>
            <a:prstGeom prst="ellipse">
              <a:avLst/>
            </a:pr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242" name="Google Shape;6242;p18"/>
            <p:cNvSpPr/>
            <p:nvPr/>
          </p:nvSpPr>
          <p:spPr>
            <a:xfrm>
              <a:off x="1367212" y="6342001"/>
              <a:ext cx="129936" cy="137024"/>
            </a:xfrm>
            <a:prstGeom prst="ellipse">
              <a:avLst/>
            </a:pr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243" name="Google Shape;6243;p18"/>
            <p:cNvSpPr/>
            <p:nvPr/>
          </p:nvSpPr>
          <p:spPr>
            <a:xfrm>
              <a:off x="1329412" y="6559349"/>
              <a:ext cx="129936" cy="96862"/>
            </a:xfrm>
            <a:custGeom>
              <a:rect b="b" l="l" r="r" t="t"/>
              <a:pathLst>
                <a:path extrusionOk="0" h="22" w="31">
                  <a:moveTo>
                    <a:pt x="29" y="22"/>
                  </a:moveTo>
                  <a:cubicBezTo>
                    <a:pt x="30" y="20"/>
                    <a:pt x="31" y="18"/>
                    <a:pt x="31" y="17"/>
                  </a:cubicBezTo>
                  <a:cubicBezTo>
                    <a:pt x="31" y="8"/>
                    <a:pt x="25" y="1"/>
                    <a:pt x="16" y="0"/>
                  </a:cubicBezTo>
                  <a:cubicBezTo>
                    <a:pt x="8" y="0"/>
                    <a:pt x="0" y="6"/>
                    <a:pt x="0" y="15"/>
                  </a:cubicBezTo>
                  <a:cubicBezTo>
                    <a:pt x="0" y="17"/>
                    <a:pt x="0" y="20"/>
                    <a:pt x="1" y="22"/>
                  </a:cubicBezTo>
                  <a:cubicBezTo>
                    <a:pt x="29" y="22"/>
                    <a:pt x="29" y="22"/>
                    <a:pt x="29" y="22"/>
                  </a:cubicBezTo>
                </a:path>
              </a:pathLst>
            </a:cu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244" name="Google Shape;6244;p18"/>
            <p:cNvSpPr/>
            <p:nvPr/>
          </p:nvSpPr>
          <p:spPr>
            <a:xfrm>
              <a:off x="1518411" y="6493200"/>
              <a:ext cx="141749" cy="153561"/>
            </a:xfrm>
            <a:custGeom>
              <a:rect b="b" l="l" r="r" t="t"/>
              <a:pathLst>
                <a:path extrusionOk="0" h="35" w="34">
                  <a:moveTo>
                    <a:pt x="32" y="14"/>
                  </a:moveTo>
                  <a:cubicBezTo>
                    <a:pt x="34" y="22"/>
                    <a:pt x="29" y="30"/>
                    <a:pt x="21" y="32"/>
                  </a:cubicBezTo>
                  <a:cubicBezTo>
                    <a:pt x="12" y="35"/>
                    <a:pt x="4" y="30"/>
                    <a:pt x="2" y="21"/>
                  </a:cubicBezTo>
                  <a:cubicBezTo>
                    <a:pt x="0" y="13"/>
                    <a:pt x="5" y="4"/>
                    <a:pt x="13" y="2"/>
                  </a:cubicBezTo>
                  <a:cubicBezTo>
                    <a:pt x="21" y="0"/>
                    <a:pt x="30" y="5"/>
                    <a:pt x="32" y="14"/>
                  </a:cubicBezTo>
                </a:path>
              </a:pathLst>
            </a:cu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245" name="Google Shape;6245;p18"/>
            <p:cNvSpPr/>
            <p:nvPr/>
          </p:nvSpPr>
          <p:spPr>
            <a:xfrm>
              <a:off x="1705047" y="6606599"/>
              <a:ext cx="129936" cy="49612"/>
            </a:xfrm>
            <a:custGeom>
              <a:rect b="b" l="l" r="r" t="t"/>
              <a:pathLst>
                <a:path extrusionOk="0" h="11" w="31">
                  <a:moveTo>
                    <a:pt x="1" y="0"/>
                  </a:moveTo>
                  <a:cubicBezTo>
                    <a:pt x="1" y="1"/>
                    <a:pt x="1" y="2"/>
                    <a:pt x="1" y="2"/>
                  </a:cubicBezTo>
                  <a:cubicBezTo>
                    <a:pt x="1" y="5"/>
                    <a:pt x="0" y="8"/>
                    <a:pt x="0" y="11"/>
                  </a:cubicBezTo>
                  <a:cubicBezTo>
                    <a:pt x="31" y="11"/>
                    <a:pt x="31" y="11"/>
                    <a:pt x="31" y="11"/>
                  </a:cubicBezTo>
                  <a:cubicBezTo>
                    <a:pt x="23" y="5"/>
                    <a:pt x="12" y="1"/>
                    <a:pt x="1" y="0"/>
                  </a:cubicBezTo>
                </a:path>
              </a:pathLst>
            </a:custGeom>
            <a:solidFill>
              <a:srgbClr val="8ECB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246" name="Google Shape;6246;p18"/>
            <p:cNvSpPr/>
            <p:nvPr/>
          </p:nvSpPr>
          <p:spPr>
            <a:xfrm>
              <a:off x="1426274" y="6297114"/>
              <a:ext cx="283498" cy="359097"/>
            </a:xfrm>
            <a:custGeom>
              <a:rect b="b" l="l" r="r" t="t"/>
              <a:pathLst>
                <a:path extrusionOk="0" h="81" w="68">
                  <a:moveTo>
                    <a:pt x="39" y="77"/>
                  </a:moveTo>
                  <a:cubicBezTo>
                    <a:pt x="32" y="77"/>
                    <a:pt x="26" y="72"/>
                    <a:pt x="24" y="65"/>
                  </a:cubicBezTo>
                  <a:cubicBezTo>
                    <a:pt x="22" y="57"/>
                    <a:pt x="27" y="48"/>
                    <a:pt x="35" y="46"/>
                  </a:cubicBezTo>
                  <a:cubicBezTo>
                    <a:pt x="36" y="46"/>
                    <a:pt x="38" y="46"/>
                    <a:pt x="39" y="46"/>
                  </a:cubicBezTo>
                  <a:cubicBezTo>
                    <a:pt x="46" y="46"/>
                    <a:pt x="52" y="51"/>
                    <a:pt x="54" y="58"/>
                  </a:cubicBezTo>
                  <a:cubicBezTo>
                    <a:pt x="56" y="66"/>
                    <a:pt x="51" y="74"/>
                    <a:pt x="43" y="76"/>
                  </a:cubicBezTo>
                  <a:cubicBezTo>
                    <a:pt x="41" y="77"/>
                    <a:pt x="40" y="77"/>
                    <a:pt x="39" y="77"/>
                  </a:cubicBezTo>
                  <a:moveTo>
                    <a:pt x="0" y="0"/>
                  </a:moveTo>
                  <a:cubicBezTo>
                    <a:pt x="0" y="10"/>
                    <a:pt x="0" y="10"/>
                    <a:pt x="0" y="10"/>
                  </a:cubicBezTo>
                  <a:cubicBezTo>
                    <a:pt x="0" y="10"/>
                    <a:pt x="1" y="10"/>
                    <a:pt x="1" y="10"/>
                  </a:cubicBezTo>
                  <a:cubicBezTo>
                    <a:pt x="10" y="10"/>
                    <a:pt x="17" y="17"/>
                    <a:pt x="17" y="26"/>
                  </a:cubicBezTo>
                  <a:cubicBezTo>
                    <a:pt x="17" y="34"/>
                    <a:pt x="10" y="41"/>
                    <a:pt x="1" y="41"/>
                  </a:cubicBezTo>
                  <a:cubicBezTo>
                    <a:pt x="1" y="41"/>
                    <a:pt x="0" y="41"/>
                    <a:pt x="0" y="41"/>
                  </a:cubicBezTo>
                  <a:cubicBezTo>
                    <a:pt x="0" y="61"/>
                    <a:pt x="0" y="61"/>
                    <a:pt x="0" y="61"/>
                  </a:cubicBezTo>
                  <a:cubicBezTo>
                    <a:pt x="5" y="64"/>
                    <a:pt x="8" y="69"/>
                    <a:pt x="8" y="76"/>
                  </a:cubicBezTo>
                  <a:cubicBezTo>
                    <a:pt x="8" y="77"/>
                    <a:pt x="7" y="79"/>
                    <a:pt x="6" y="81"/>
                  </a:cubicBezTo>
                  <a:cubicBezTo>
                    <a:pt x="67" y="81"/>
                    <a:pt x="67" y="81"/>
                    <a:pt x="67" y="81"/>
                  </a:cubicBezTo>
                  <a:cubicBezTo>
                    <a:pt x="67" y="78"/>
                    <a:pt x="68" y="75"/>
                    <a:pt x="68" y="72"/>
                  </a:cubicBezTo>
                  <a:cubicBezTo>
                    <a:pt x="68" y="72"/>
                    <a:pt x="68" y="71"/>
                    <a:pt x="68" y="70"/>
                  </a:cubicBezTo>
                  <a:cubicBezTo>
                    <a:pt x="68" y="70"/>
                    <a:pt x="68" y="70"/>
                    <a:pt x="68" y="70"/>
                  </a:cubicBezTo>
                  <a:cubicBezTo>
                    <a:pt x="67" y="33"/>
                    <a:pt x="37" y="2"/>
                    <a:pt x="0" y="0"/>
                  </a:cubicBezTo>
                </a:path>
              </a:pathLst>
            </a:custGeom>
            <a:solidFill>
              <a:srgbClr val="8ECB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247" name="Google Shape;6247;p18"/>
            <p:cNvSpPr/>
            <p:nvPr/>
          </p:nvSpPr>
          <p:spPr>
            <a:xfrm>
              <a:off x="1426274" y="6342001"/>
              <a:ext cx="70874" cy="137024"/>
            </a:xfrm>
            <a:custGeom>
              <a:rect b="b" l="l" r="r" t="t"/>
              <a:pathLst>
                <a:path extrusionOk="0" h="31" w="17">
                  <a:moveTo>
                    <a:pt x="1" y="0"/>
                  </a:moveTo>
                  <a:cubicBezTo>
                    <a:pt x="1" y="0"/>
                    <a:pt x="0" y="0"/>
                    <a:pt x="0" y="0"/>
                  </a:cubicBezTo>
                  <a:cubicBezTo>
                    <a:pt x="0" y="31"/>
                    <a:pt x="0" y="31"/>
                    <a:pt x="0" y="31"/>
                  </a:cubicBezTo>
                  <a:cubicBezTo>
                    <a:pt x="0" y="31"/>
                    <a:pt x="1" y="31"/>
                    <a:pt x="1" y="31"/>
                  </a:cubicBezTo>
                  <a:cubicBezTo>
                    <a:pt x="10" y="31"/>
                    <a:pt x="17" y="24"/>
                    <a:pt x="17" y="16"/>
                  </a:cubicBezTo>
                  <a:cubicBezTo>
                    <a:pt x="17" y="7"/>
                    <a:pt x="10" y="0"/>
                    <a:pt x="1" y="0"/>
                  </a:cubicBezTo>
                </a:path>
              </a:pathLst>
            </a:custGeom>
            <a:solidFill>
              <a:srgbClr val="7AB6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248" name="Google Shape;6248;p18"/>
            <p:cNvSpPr/>
            <p:nvPr/>
          </p:nvSpPr>
          <p:spPr>
            <a:xfrm>
              <a:off x="1426274" y="6568799"/>
              <a:ext cx="33075" cy="87412"/>
            </a:xfrm>
            <a:custGeom>
              <a:rect b="b" l="l" r="r" t="t"/>
              <a:pathLst>
                <a:path extrusionOk="0" h="20" w="8">
                  <a:moveTo>
                    <a:pt x="0" y="0"/>
                  </a:moveTo>
                  <a:cubicBezTo>
                    <a:pt x="0" y="20"/>
                    <a:pt x="0" y="20"/>
                    <a:pt x="0" y="20"/>
                  </a:cubicBezTo>
                  <a:cubicBezTo>
                    <a:pt x="6" y="20"/>
                    <a:pt x="6" y="20"/>
                    <a:pt x="6" y="20"/>
                  </a:cubicBezTo>
                  <a:cubicBezTo>
                    <a:pt x="7" y="18"/>
                    <a:pt x="8" y="16"/>
                    <a:pt x="8" y="15"/>
                  </a:cubicBezTo>
                  <a:cubicBezTo>
                    <a:pt x="8" y="8"/>
                    <a:pt x="5" y="3"/>
                    <a:pt x="0" y="0"/>
                  </a:cubicBezTo>
                </a:path>
              </a:pathLst>
            </a:custGeom>
            <a:solidFill>
              <a:srgbClr val="7AB6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249" name="Google Shape;6249;p18"/>
            <p:cNvSpPr/>
            <p:nvPr/>
          </p:nvSpPr>
          <p:spPr>
            <a:xfrm>
              <a:off x="1518411" y="6500287"/>
              <a:ext cx="141749" cy="139386"/>
            </a:xfrm>
            <a:custGeom>
              <a:rect b="b" l="l" r="r" t="t"/>
              <a:pathLst>
                <a:path extrusionOk="0" h="31" w="34">
                  <a:moveTo>
                    <a:pt x="17" y="0"/>
                  </a:moveTo>
                  <a:cubicBezTo>
                    <a:pt x="16" y="0"/>
                    <a:pt x="14" y="0"/>
                    <a:pt x="13" y="0"/>
                  </a:cubicBezTo>
                  <a:cubicBezTo>
                    <a:pt x="5" y="2"/>
                    <a:pt x="0" y="11"/>
                    <a:pt x="2" y="19"/>
                  </a:cubicBezTo>
                  <a:cubicBezTo>
                    <a:pt x="4" y="26"/>
                    <a:pt x="10" y="31"/>
                    <a:pt x="17" y="31"/>
                  </a:cubicBezTo>
                  <a:cubicBezTo>
                    <a:pt x="18" y="31"/>
                    <a:pt x="19" y="31"/>
                    <a:pt x="21" y="30"/>
                  </a:cubicBezTo>
                  <a:cubicBezTo>
                    <a:pt x="29" y="28"/>
                    <a:pt x="34" y="20"/>
                    <a:pt x="32" y="12"/>
                  </a:cubicBezTo>
                  <a:cubicBezTo>
                    <a:pt x="30" y="5"/>
                    <a:pt x="24" y="0"/>
                    <a:pt x="17" y="0"/>
                  </a:cubicBezTo>
                </a:path>
              </a:pathLst>
            </a:custGeom>
            <a:solidFill>
              <a:srgbClr val="7AB6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250" name="Google Shape;6250;p18"/>
            <p:cNvSpPr/>
            <p:nvPr/>
          </p:nvSpPr>
          <p:spPr>
            <a:xfrm>
              <a:off x="620667" y="4558329"/>
              <a:ext cx="167736" cy="2097882"/>
            </a:xfrm>
            <a:custGeom>
              <a:rect b="b" l="l" r="r" t="t"/>
              <a:pathLst>
                <a:path extrusionOk="0" h="888" w="71">
                  <a:moveTo>
                    <a:pt x="36" y="0"/>
                  </a:moveTo>
                  <a:lnTo>
                    <a:pt x="0" y="888"/>
                  </a:lnTo>
                  <a:lnTo>
                    <a:pt x="71" y="888"/>
                  </a:lnTo>
                  <a:lnTo>
                    <a:pt x="36" y="0"/>
                  </a:lnTo>
                  <a:close/>
                </a:path>
              </a:pathLst>
            </a:custGeom>
            <a:solidFill>
              <a:srgbClr val="C56D27"/>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251" name="Google Shape;6251;p18"/>
            <p:cNvSpPr/>
            <p:nvPr/>
          </p:nvSpPr>
          <p:spPr>
            <a:xfrm>
              <a:off x="620667" y="4558329"/>
              <a:ext cx="167736" cy="2097882"/>
            </a:xfrm>
            <a:custGeom>
              <a:rect b="b" l="l" r="r" t="t"/>
              <a:pathLst>
                <a:path extrusionOk="0" h="888" w="71">
                  <a:moveTo>
                    <a:pt x="36" y="0"/>
                  </a:moveTo>
                  <a:lnTo>
                    <a:pt x="0" y="888"/>
                  </a:lnTo>
                  <a:lnTo>
                    <a:pt x="71" y="888"/>
                  </a:lnTo>
                  <a:lnTo>
                    <a:pt x="36"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252" name="Google Shape;6252;p18"/>
            <p:cNvSpPr/>
            <p:nvPr/>
          </p:nvSpPr>
          <p:spPr>
            <a:xfrm>
              <a:off x="-73902" y="4794577"/>
              <a:ext cx="770169" cy="399259"/>
            </a:xfrm>
            <a:custGeom>
              <a:rect b="b" l="l" r="r" t="t"/>
              <a:pathLst>
                <a:path extrusionOk="0" h="169" w="326">
                  <a:moveTo>
                    <a:pt x="326" y="129"/>
                  </a:moveTo>
                  <a:lnTo>
                    <a:pt x="246" y="52"/>
                  </a:lnTo>
                  <a:lnTo>
                    <a:pt x="237" y="94"/>
                  </a:lnTo>
                  <a:lnTo>
                    <a:pt x="190" y="11"/>
                  </a:lnTo>
                  <a:lnTo>
                    <a:pt x="179" y="64"/>
                  </a:lnTo>
                  <a:lnTo>
                    <a:pt x="140" y="0"/>
                  </a:lnTo>
                  <a:lnTo>
                    <a:pt x="0" y="92"/>
                  </a:lnTo>
                  <a:lnTo>
                    <a:pt x="326" y="169"/>
                  </a:lnTo>
                  <a:lnTo>
                    <a:pt x="326" y="129"/>
                  </a:lnTo>
                  <a:close/>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253" name="Google Shape;6253;p18"/>
            <p:cNvSpPr/>
            <p:nvPr/>
          </p:nvSpPr>
          <p:spPr>
            <a:xfrm>
              <a:off x="-73902" y="5011925"/>
              <a:ext cx="770169" cy="368547"/>
            </a:xfrm>
            <a:custGeom>
              <a:rect b="b" l="l" r="r" t="t"/>
              <a:pathLst>
                <a:path extrusionOk="0" h="156" w="326">
                  <a:moveTo>
                    <a:pt x="310" y="112"/>
                  </a:moveTo>
                  <a:lnTo>
                    <a:pt x="207" y="144"/>
                  </a:lnTo>
                  <a:lnTo>
                    <a:pt x="216" y="103"/>
                  </a:lnTo>
                  <a:lnTo>
                    <a:pt x="138" y="156"/>
                  </a:lnTo>
                  <a:lnTo>
                    <a:pt x="151" y="103"/>
                  </a:lnTo>
                  <a:lnTo>
                    <a:pt x="89" y="144"/>
                  </a:lnTo>
                  <a:lnTo>
                    <a:pt x="0" y="0"/>
                  </a:lnTo>
                  <a:lnTo>
                    <a:pt x="326" y="77"/>
                  </a:lnTo>
                  <a:lnTo>
                    <a:pt x="310" y="112"/>
                  </a:lnTo>
                  <a:close/>
                </a:path>
              </a:pathLst>
            </a:cu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254" name="Google Shape;6254;p18"/>
            <p:cNvSpPr/>
            <p:nvPr/>
          </p:nvSpPr>
          <p:spPr>
            <a:xfrm>
              <a:off x="219046" y="4487455"/>
              <a:ext cx="477221" cy="642594"/>
            </a:xfrm>
            <a:custGeom>
              <a:rect b="b" l="l" r="r" t="t"/>
              <a:pathLst>
                <a:path extrusionOk="0" h="272" w="202">
                  <a:moveTo>
                    <a:pt x="177" y="135"/>
                  </a:moveTo>
                  <a:lnTo>
                    <a:pt x="154" y="154"/>
                  </a:lnTo>
                  <a:lnTo>
                    <a:pt x="161" y="85"/>
                  </a:lnTo>
                  <a:lnTo>
                    <a:pt x="133" y="109"/>
                  </a:lnTo>
                  <a:lnTo>
                    <a:pt x="140" y="55"/>
                  </a:lnTo>
                  <a:lnTo>
                    <a:pt x="0" y="0"/>
                  </a:lnTo>
                  <a:lnTo>
                    <a:pt x="202" y="272"/>
                  </a:lnTo>
                  <a:lnTo>
                    <a:pt x="177" y="135"/>
                  </a:lnTo>
                  <a:close/>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255" name="Google Shape;6255;p18"/>
            <p:cNvSpPr/>
            <p:nvPr/>
          </p:nvSpPr>
          <p:spPr>
            <a:xfrm>
              <a:off x="219046" y="4487455"/>
              <a:ext cx="477221" cy="642594"/>
            </a:xfrm>
            <a:custGeom>
              <a:rect b="b" l="l" r="r" t="t"/>
              <a:pathLst>
                <a:path extrusionOk="0" h="272" w="202">
                  <a:moveTo>
                    <a:pt x="74" y="220"/>
                  </a:moveTo>
                  <a:lnTo>
                    <a:pt x="97" y="201"/>
                  </a:lnTo>
                  <a:lnTo>
                    <a:pt x="32" y="194"/>
                  </a:lnTo>
                  <a:lnTo>
                    <a:pt x="60" y="169"/>
                  </a:lnTo>
                  <a:lnTo>
                    <a:pt x="9" y="164"/>
                  </a:lnTo>
                  <a:lnTo>
                    <a:pt x="0" y="0"/>
                  </a:lnTo>
                  <a:lnTo>
                    <a:pt x="202" y="272"/>
                  </a:lnTo>
                  <a:lnTo>
                    <a:pt x="74" y="220"/>
                  </a:lnTo>
                  <a:close/>
                </a:path>
              </a:pathLst>
            </a:cu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256" name="Google Shape;6256;p18"/>
            <p:cNvSpPr/>
            <p:nvPr/>
          </p:nvSpPr>
          <p:spPr>
            <a:xfrm>
              <a:off x="708079" y="4258294"/>
              <a:ext cx="231523" cy="980429"/>
            </a:xfrm>
            <a:custGeom>
              <a:rect b="b" l="l" r="r" t="t"/>
              <a:pathLst>
                <a:path extrusionOk="0" h="415" w="98">
                  <a:moveTo>
                    <a:pt x="75" y="266"/>
                  </a:moveTo>
                  <a:lnTo>
                    <a:pt x="39" y="266"/>
                  </a:lnTo>
                  <a:lnTo>
                    <a:pt x="96" y="206"/>
                  </a:lnTo>
                  <a:lnTo>
                    <a:pt x="54" y="206"/>
                  </a:lnTo>
                  <a:lnTo>
                    <a:pt x="98" y="161"/>
                  </a:lnTo>
                  <a:lnTo>
                    <a:pt x="6" y="0"/>
                  </a:lnTo>
                  <a:lnTo>
                    <a:pt x="0" y="415"/>
                  </a:lnTo>
                  <a:lnTo>
                    <a:pt x="75" y="266"/>
                  </a:lnTo>
                  <a:close/>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257" name="Google Shape;6257;p18"/>
            <p:cNvSpPr/>
            <p:nvPr/>
          </p:nvSpPr>
          <p:spPr>
            <a:xfrm>
              <a:off x="708079" y="4258294"/>
              <a:ext cx="231523" cy="980429"/>
            </a:xfrm>
            <a:custGeom>
              <a:rect b="b" l="l" r="r" t="t"/>
              <a:pathLst>
                <a:path extrusionOk="0" h="415" w="98">
                  <a:moveTo>
                    <a:pt x="75" y="266"/>
                  </a:moveTo>
                  <a:lnTo>
                    <a:pt x="39" y="266"/>
                  </a:lnTo>
                  <a:lnTo>
                    <a:pt x="96" y="206"/>
                  </a:lnTo>
                  <a:lnTo>
                    <a:pt x="54" y="206"/>
                  </a:lnTo>
                  <a:lnTo>
                    <a:pt x="98" y="161"/>
                  </a:lnTo>
                  <a:lnTo>
                    <a:pt x="6" y="0"/>
                  </a:lnTo>
                  <a:lnTo>
                    <a:pt x="0" y="415"/>
                  </a:lnTo>
                  <a:lnTo>
                    <a:pt x="75" y="266"/>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258" name="Google Shape;6258;p18"/>
            <p:cNvSpPr/>
            <p:nvPr/>
          </p:nvSpPr>
          <p:spPr>
            <a:xfrm>
              <a:off x="467106" y="4258294"/>
              <a:ext cx="255148" cy="980429"/>
            </a:xfrm>
            <a:custGeom>
              <a:rect b="b" l="l" r="r" t="t"/>
              <a:pathLst>
                <a:path extrusionOk="0" h="415" w="108">
                  <a:moveTo>
                    <a:pt x="21" y="264"/>
                  </a:moveTo>
                  <a:lnTo>
                    <a:pt x="56" y="264"/>
                  </a:lnTo>
                  <a:lnTo>
                    <a:pt x="1" y="204"/>
                  </a:lnTo>
                  <a:lnTo>
                    <a:pt x="44" y="206"/>
                  </a:lnTo>
                  <a:lnTo>
                    <a:pt x="0" y="159"/>
                  </a:lnTo>
                  <a:lnTo>
                    <a:pt x="108" y="0"/>
                  </a:lnTo>
                  <a:lnTo>
                    <a:pt x="102" y="415"/>
                  </a:lnTo>
                  <a:lnTo>
                    <a:pt x="21" y="264"/>
                  </a:lnTo>
                  <a:close/>
                </a:path>
              </a:pathLst>
            </a:cu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259" name="Google Shape;6259;p18"/>
            <p:cNvSpPr/>
            <p:nvPr/>
          </p:nvSpPr>
          <p:spPr>
            <a:xfrm>
              <a:off x="467106" y="4258294"/>
              <a:ext cx="255148" cy="980429"/>
            </a:xfrm>
            <a:custGeom>
              <a:rect b="b" l="l" r="r" t="t"/>
              <a:pathLst>
                <a:path extrusionOk="0" h="415" w="108">
                  <a:moveTo>
                    <a:pt x="21" y="264"/>
                  </a:moveTo>
                  <a:lnTo>
                    <a:pt x="56" y="264"/>
                  </a:lnTo>
                  <a:lnTo>
                    <a:pt x="1" y="204"/>
                  </a:lnTo>
                  <a:lnTo>
                    <a:pt x="44" y="206"/>
                  </a:lnTo>
                  <a:lnTo>
                    <a:pt x="0" y="159"/>
                  </a:lnTo>
                  <a:lnTo>
                    <a:pt x="108" y="0"/>
                  </a:lnTo>
                  <a:lnTo>
                    <a:pt x="102" y="415"/>
                  </a:lnTo>
                  <a:lnTo>
                    <a:pt x="21" y="264"/>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260" name="Google Shape;6260;p18"/>
            <p:cNvSpPr/>
            <p:nvPr/>
          </p:nvSpPr>
          <p:spPr>
            <a:xfrm>
              <a:off x="705716" y="4794577"/>
              <a:ext cx="770169" cy="399259"/>
            </a:xfrm>
            <a:custGeom>
              <a:rect b="b" l="l" r="r" t="t"/>
              <a:pathLst>
                <a:path extrusionOk="0" h="169" w="326">
                  <a:moveTo>
                    <a:pt x="1" y="129"/>
                  </a:moveTo>
                  <a:lnTo>
                    <a:pt x="79" y="52"/>
                  </a:lnTo>
                  <a:lnTo>
                    <a:pt x="88" y="94"/>
                  </a:lnTo>
                  <a:lnTo>
                    <a:pt x="136" y="11"/>
                  </a:lnTo>
                  <a:lnTo>
                    <a:pt x="149" y="64"/>
                  </a:lnTo>
                  <a:lnTo>
                    <a:pt x="186" y="0"/>
                  </a:lnTo>
                  <a:lnTo>
                    <a:pt x="326" y="92"/>
                  </a:lnTo>
                  <a:lnTo>
                    <a:pt x="0" y="169"/>
                  </a:lnTo>
                  <a:lnTo>
                    <a:pt x="1" y="129"/>
                  </a:lnTo>
                  <a:close/>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261" name="Google Shape;6261;p18"/>
            <p:cNvSpPr/>
            <p:nvPr/>
          </p:nvSpPr>
          <p:spPr>
            <a:xfrm>
              <a:off x="705716" y="4794577"/>
              <a:ext cx="770169" cy="399259"/>
            </a:xfrm>
            <a:custGeom>
              <a:rect b="b" l="l" r="r" t="t"/>
              <a:pathLst>
                <a:path extrusionOk="0" h="169" w="326">
                  <a:moveTo>
                    <a:pt x="1" y="129"/>
                  </a:moveTo>
                  <a:lnTo>
                    <a:pt x="79" y="52"/>
                  </a:lnTo>
                  <a:lnTo>
                    <a:pt x="88" y="94"/>
                  </a:lnTo>
                  <a:lnTo>
                    <a:pt x="136" y="11"/>
                  </a:lnTo>
                  <a:lnTo>
                    <a:pt x="149" y="64"/>
                  </a:lnTo>
                  <a:lnTo>
                    <a:pt x="186" y="0"/>
                  </a:lnTo>
                  <a:lnTo>
                    <a:pt x="326" y="92"/>
                  </a:lnTo>
                  <a:lnTo>
                    <a:pt x="0" y="169"/>
                  </a:lnTo>
                  <a:lnTo>
                    <a:pt x="1" y="129"/>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262" name="Google Shape;6262;p18"/>
            <p:cNvSpPr/>
            <p:nvPr/>
          </p:nvSpPr>
          <p:spPr>
            <a:xfrm>
              <a:off x="705716" y="5011925"/>
              <a:ext cx="770169" cy="368547"/>
            </a:xfrm>
            <a:custGeom>
              <a:rect b="b" l="l" r="r" t="t"/>
              <a:pathLst>
                <a:path extrusionOk="0" h="156" w="326">
                  <a:moveTo>
                    <a:pt x="17" y="112"/>
                  </a:moveTo>
                  <a:lnTo>
                    <a:pt x="118" y="144"/>
                  </a:lnTo>
                  <a:lnTo>
                    <a:pt x="111" y="103"/>
                  </a:lnTo>
                  <a:lnTo>
                    <a:pt x="188" y="156"/>
                  </a:lnTo>
                  <a:lnTo>
                    <a:pt x="177" y="103"/>
                  </a:lnTo>
                  <a:lnTo>
                    <a:pt x="237" y="144"/>
                  </a:lnTo>
                  <a:lnTo>
                    <a:pt x="326" y="0"/>
                  </a:lnTo>
                  <a:lnTo>
                    <a:pt x="0" y="77"/>
                  </a:lnTo>
                  <a:lnTo>
                    <a:pt x="17" y="112"/>
                  </a:lnTo>
                  <a:close/>
                </a:path>
              </a:pathLst>
            </a:cu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263" name="Google Shape;6263;p18"/>
            <p:cNvSpPr/>
            <p:nvPr/>
          </p:nvSpPr>
          <p:spPr>
            <a:xfrm>
              <a:off x="705716" y="5011925"/>
              <a:ext cx="770169" cy="368547"/>
            </a:xfrm>
            <a:custGeom>
              <a:rect b="b" l="l" r="r" t="t"/>
              <a:pathLst>
                <a:path extrusionOk="0" h="156" w="326">
                  <a:moveTo>
                    <a:pt x="17" y="112"/>
                  </a:moveTo>
                  <a:lnTo>
                    <a:pt x="118" y="144"/>
                  </a:lnTo>
                  <a:lnTo>
                    <a:pt x="111" y="103"/>
                  </a:lnTo>
                  <a:lnTo>
                    <a:pt x="188" y="156"/>
                  </a:lnTo>
                  <a:lnTo>
                    <a:pt x="177" y="103"/>
                  </a:lnTo>
                  <a:lnTo>
                    <a:pt x="237" y="144"/>
                  </a:lnTo>
                  <a:lnTo>
                    <a:pt x="326" y="0"/>
                  </a:lnTo>
                  <a:lnTo>
                    <a:pt x="0" y="77"/>
                  </a:lnTo>
                  <a:lnTo>
                    <a:pt x="17" y="112"/>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264" name="Google Shape;6264;p18"/>
            <p:cNvSpPr/>
            <p:nvPr/>
          </p:nvSpPr>
          <p:spPr>
            <a:xfrm>
              <a:off x="708079" y="4487455"/>
              <a:ext cx="481946" cy="642594"/>
            </a:xfrm>
            <a:custGeom>
              <a:rect b="b" l="l" r="r" t="t"/>
              <a:pathLst>
                <a:path extrusionOk="0" h="272" w="204">
                  <a:moveTo>
                    <a:pt x="27" y="135"/>
                  </a:moveTo>
                  <a:lnTo>
                    <a:pt x="50" y="154"/>
                  </a:lnTo>
                  <a:lnTo>
                    <a:pt x="43" y="85"/>
                  </a:lnTo>
                  <a:lnTo>
                    <a:pt x="70" y="109"/>
                  </a:lnTo>
                  <a:lnTo>
                    <a:pt x="64" y="55"/>
                  </a:lnTo>
                  <a:lnTo>
                    <a:pt x="204" y="0"/>
                  </a:lnTo>
                  <a:lnTo>
                    <a:pt x="0" y="272"/>
                  </a:lnTo>
                  <a:lnTo>
                    <a:pt x="27" y="135"/>
                  </a:lnTo>
                  <a:close/>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265" name="Google Shape;6265;p18"/>
            <p:cNvSpPr/>
            <p:nvPr/>
          </p:nvSpPr>
          <p:spPr>
            <a:xfrm>
              <a:off x="708079" y="4487455"/>
              <a:ext cx="481946" cy="642594"/>
            </a:xfrm>
            <a:custGeom>
              <a:rect b="b" l="l" r="r" t="t"/>
              <a:pathLst>
                <a:path extrusionOk="0" h="272" w="204">
                  <a:moveTo>
                    <a:pt x="27" y="135"/>
                  </a:moveTo>
                  <a:lnTo>
                    <a:pt x="50" y="154"/>
                  </a:lnTo>
                  <a:lnTo>
                    <a:pt x="43" y="85"/>
                  </a:lnTo>
                  <a:lnTo>
                    <a:pt x="70" y="109"/>
                  </a:lnTo>
                  <a:lnTo>
                    <a:pt x="64" y="55"/>
                  </a:lnTo>
                  <a:lnTo>
                    <a:pt x="204" y="0"/>
                  </a:lnTo>
                  <a:lnTo>
                    <a:pt x="0" y="272"/>
                  </a:lnTo>
                  <a:lnTo>
                    <a:pt x="27" y="135"/>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266" name="Google Shape;6266;p18"/>
            <p:cNvSpPr/>
            <p:nvPr/>
          </p:nvSpPr>
          <p:spPr>
            <a:xfrm>
              <a:off x="708079" y="4487455"/>
              <a:ext cx="481946" cy="642594"/>
            </a:xfrm>
            <a:custGeom>
              <a:rect b="b" l="l" r="r" t="t"/>
              <a:pathLst>
                <a:path extrusionOk="0" h="272" w="204">
                  <a:moveTo>
                    <a:pt x="128" y="220"/>
                  </a:moveTo>
                  <a:lnTo>
                    <a:pt x="107" y="201"/>
                  </a:lnTo>
                  <a:lnTo>
                    <a:pt x="172" y="194"/>
                  </a:lnTo>
                  <a:lnTo>
                    <a:pt x="144" y="169"/>
                  </a:lnTo>
                  <a:lnTo>
                    <a:pt x="195" y="164"/>
                  </a:lnTo>
                  <a:lnTo>
                    <a:pt x="204" y="0"/>
                  </a:lnTo>
                  <a:lnTo>
                    <a:pt x="0" y="272"/>
                  </a:lnTo>
                  <a:lnTo>
                    <a:pt x="128" y="220"/>
                  </a:lnTo>
                  <a:close/>
                </a:path>
              </a:pathLst>
            </a:cu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267" name="Google Shape;6267;p18"/>
            <p:cNvSpPr/>
            <p:nvPr/>
          </p:nvSpPr>
          <p:spPr>
            <a:xfrm>
              <a:off x="708079" y="4487455"/>
              <a:ext cx="481946" cy="642594"/>
            </a:xfrm>
            <a:custGeom>
              <a:rect b="b" l="l" r="r" t="t"/>
              <a:pathLst>
                <a:path extrusionOk="0" h="272" w="204">
                  <a:moveTo>
                    <a:pt x="128" y="220"/>
                  </a:moveTo>
                  <a:lnTo>
                    <a:pt x="107" y="201"/>
                  </a:lnTo>
                  <a:lnTo>
                    <a:pt x="172" y="194"/>
                  </a:lnTo>
                  <a:lnTo>
                    <a:pt x="144" y="169"/>
                  </a:lnTo>
                  <a:lnTo>
                    <a:pt x="195" y="164"/>
                  </a:lnTo>
                  <a:lnTo>
                    <a:pt x="204" y="0"/>
                  </a:lnTo>
                  <a:lnTo>
                    <a:pt x="0" y="272"/>
                  </a:lnTo>
                  <a:lnTo>
                    <a:pt x="128" y="22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268" name="Google Shape;6268;p18"/>
            <p:cNvSpPr/>
            <p:nvPr/>
          </p:nvSpPr>
          <p:spPr>
            <a:xfrm>
              <a:off x="523805" y="5118237"/>
              <a:ext cx="160649" cy="167736"/>
            </a:xfrm>
            <a:prstGeom prst="ellipse">
              <a:avLst/>
            </a:prstGeom>
            <a:solidFill>
              <a:srgbClr val="94521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269" name="Google Shape;6269;p18"/>
            <p:cNvSpPr/>
            <p:nvPr/>
          </p:nvSpPr>
          <p:spPr>
            <a:xfrm>
              <a:off x="575780" y="5224548"/>
              <a:ext cx="158286" cy="167736"/>
            </a:xfrm>
            <a:prstGeom prst="ellipse">
              <a:avLst/>
            </a:prstGeom>
            <a:solidFill>
              <a:srgbClr val="94521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270" name="Google Shape;6270;p18"/>
            <p:cNvSpPr/>
            <p:nvPr/>
          </p:nvSpPr>
          <p:spPr>
            <a:xfrm>
              <a:off x="658467" y="5099337"/>
              <a:ext cx="158286" cy="170099"/>
            </a:xfrm>
            <a:prstGeom prst="ellipse">
              <a:avLst/>
            </a:prstGeom>
            <a:solidFill>
              <a:srgbClr val="94521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271" name="Google Shape;6271;p18"/>
            <p:cNvSpPr/>
            <p:nvPr/>
          </p:nvSpPr>
          <p:spPr>
            <a:xfrm>
              <a:off x="708079" y="5189111"/>
              <a:ext cx="160649" cy="167736"/>
            </a:xfrm>
            <a:prstGeom prst="ellipse">
              <a:avLst/>
            </a:prstGeom>
            <a:solidFill>
              <a:srgbClr val="94521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272" name="Google Shape;6272;p18"/>
            <p:cNvSpPr/>
            <p:nvPr/>
          </p:nvSpPr>
          <p:spPr>
            <a:xfrm>
              <a:off x="852190" y="4718978"/>
              <a:ext cx="11812" cy="9450"/>
            </a:xfrm>
            <a:custGeom>
              <a:rect b="b" l="l" r="r" t="t"/>
              <a:pathLst>
                <a:path extrusionOk="0" h="4" w="5">
                  <a:moveTo>
                    <a:pt x="5" y="0"/>
                  </a:moveTo>
                  <a:lnTo>
                    <a:pt x="0" y="4"/>
                  </a:lnTo>
                  <a:lnTo>
                    <a:pt x="0" y="4"/>
                  </a:lnTo>
                  <a:lnTo>
                    <a:pt x="5" y="0"/>
                  </a:lnTo>
                  <a:close/>
                </a:path>
              </a:pathLst>
            </a:custGeom>
            <a:solidFill>
              <a:srgbClr val="FFF09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273" name="Google Shape;6273;p18"/>
            <p:cNvSpPr/>
            <p:nvPr/>
          </p:nvSpPr>
          <p:spPr>
            <a:xfrm>
              <a:off x="852190" y="4718978"/>
              <a:ext cx="11812" cy="9450"/>
            </a:xfrm>
            <a:custGeom>
              <a:rect b="b" l="l" r="r" t="t"/>
              <a:pathLst>
                <a:path extrusionOk="0" h="4" w="5">
                  <a:moveTo>
                    <a:pt x="5" y="0"/>
                  </a:moveTo>
                  <a:lnTo>
                    <a:pt x="0" y="4"/>
                  </a:lnTo>
                  <a:lnTo>
                    <a:pt x="0" y="4"/>
                  </a:lnTo>
                  <a:lnTo>
                    <a:pt x="5"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274" name="Google Shape;6274;p18"/>
            <p:cNvSpPr/>
            <p:nvPr/>
          </p:nvSpPr>
          <p:spPr>
            <a:xfrm>
              <a:off x="712804" y="4258294"/>
              <a:ext cx="200811" cy="836318"/>
            </a:xfrm>
            <a:custGeom>
              <a:rect b="b" l="l" r="r" t="t"/>
              <a:pathLst>
                <a:path extrusionOk="0" h="354" w="85">
                  <a:moveTo>
                    <a:pt x="4" y="0"/>
                  </a:moveTo>
                  <a:lnTo>
                    <a:pt x="0" y="354"/>
                  </a:lnTo>
                  <a:lnTo>
                    <a:pt x="2" y="353"/>
                  </a:lnTo>
                  <a:lnTo>
                    <a:pt x="25" y="232"/>
                  </a:lnTo>
                  <a:lnTo>
                    <a:pt x="48" y="251"/>
                  </a:lnTo>
                  <a:lnTo>
                    <a:pt x="41" y="182"/>
                  </a:lnTo>
                  <a:lnTo>
                    <a:pt x="59" y="199"/>
                  </a:lnTo>
                  <a:lnTo>
                    <a:pt x="64" y="195"/>
                  </a:lnTo>
                  <a:lnTo>
                    <a:pt x="66" y="191"/>
                  </a:lnTo>
                  <a:lnTo>
                    <a:pt x="62" y="152"/>
                  </a:lnTo>
                  <a:lnTo>
                    <a:pt x="85" y="142"/>
                  </a:lnTo>
                  <a:lnTo>
                    <a:pt x="4" y="0"/>
                  </a:lnTo>
                  <a:close/>
                </a:path>
              </a:pathLst>
            </a:custGeom>
            <a:solidFill>
              <a:srgbClr val="8ECB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275" name="Google Shape;6275;p18"/>
            <p:cNvSpPr/>
            <p:nvPr/>
          </p:nvSpPr>
          <p:spPr>
            <a:xfrm>
              <a:off x="712804" y="4258294"/>
              <a:ext cx="200811" cy="836318"/>
            </a:xfrm>
            <a:custGeom>
              <a:rect b="b" l="l" r="r" t="t"/>
              <a:pathLst>
                <a:path extrusionOk="0" h="354" w="85">
                  <a:moveTo>
                    <a:pt x="4" y="0"/>
                  </a:moveTo>
                  <a:lnTo>
                    <a:pt x="0" y="354"/>
                  </a:lnTo>
                  <a:lnTo>
                    <a:pt x="2" y="353"/>
                  </a:lnTo>
                  <a:lnTo>
                    <a:pt x="25" y="232"/>
                  </a:lnTo>
                  <a:lnTo>
                    <a:pt x="48" y="251"/>
                  </a:lnTo>
                  <a:lnTo>
                    <a:pt x="41" y="182"/>
                  </a:lnTo>
                  <a:lnTo>
                    <a:pt x="59" y="199"/>
                  </a:lnTo>
                  <a:lnTo>
                    <a:pt x="64" y="195"/>
                  </a:lnTo>
                  <a:lnTo>
                    <a:pt x="66" y="191"/>
                  </a:lnTo>
                  <a:lnTo>
                    <a:pt x="62" y="152"/>
                  </a:lnTo>
                  <a:lnTo>
                    <a:pt x="85" y="142"/>
                  </a:lnTo>
                  <a:lnTo>
                    <a:pt x="4"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276" name="Google Shape;6276;p18"/>
            <p:cNvSpPr/>
            <p:nvPr/>
          </p:nvSpPr>
          <p:spPr>
            <a:xfrm>
              <a:off x="705716" y="4258294"/>
              <a:ext cx="16537" cy="850493"/>
            </a:xfrm>
            <a:custGeom>
              <a:rect b="b" l="l" r="r" t="t"/>
              <a:pathLst>
                <a:path extrusionOk="0" h="192" w="4">
                  <a:moveTo>
                    <a:pt x="4" y="0"/>
                  </a:moveTo>
                  <a:cubicBezTo>
                    <a:pt x="4" y="0"/>
                    <a:pt x="4" y="0"/>
                    <a:pt x="4" y="0"/>
                  </a:cubicBezTo>
                  <a:cubicBezTo>
                    <a:pt x="0" y="5"/>
                    <a:pt x="0" y="5"/>
                    <a:pt x="0" y="5"/>
                  </a:cubicBezTo>
                  <a:cubicBezTo>
                    <a:pt x="0" y="192"/>
                    <a:pt x="0" y="192"/>
                    <a:pt x="0" y="192"/>
                  </a:cubicBezTo>
                  <a:cubicBezTo>
                    <a:pt x="0" y="192"/>
                    <a:pt x="0" y="192"/>
                    <a:pt x="1" y="191"/>
                  </a:cubicBezTo>
                  <a:cubicBezTo>
                    <a:pt x="1" y="190"/>
                    <a:pt x="1" y="190"/>
                    <a:pt x="1" y="190"/>
                  </a:cubicBezTo>
                  <a:cubicBezTo>
                    <a:pt x="2" y="189"/>
                    <a:pt x="2" y="189"/>
                    <a:pt x="2" y="189"/>
                  </a:cubicBezTo>
                  <a:cubicBezTo>
                    <a:pt x="4" y="0"/>
                    <a:pt x="4" y="0"/>
                    <a:pt x="4" y="0"/>
                  </a:cubicBezTo>
                </a:path>
              </a:pathLst>
            </a:custGeom>
            <a:solidFill>
              <a:srgbClr val="7AB6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277" name="Google Shape;6277;p18"/>
            <p:cNvSpPr/>
            <p:nvPr/>
          </p:nvSpPr>
          <p:spPr>
            <a:xfrm>
              <a:off x="708079" y="5092249"/>
              <a:ext cx="9450" cy="11812"/>
            </a:xfrm>
            <a:custGeom>
              <a:rect b="b" l="l" r="r" t="t"/>
              <a:pathLst>
                <a:path extrusionOk="0" h="3" w="2">
                  <a:moveTo>
                    <a:pt x="2" y="0"/>
                  </a:moveTo>
                  <a:cubicBezTo>
                    <a:pt x="1" y="1"/>
                    <a:pt x="1" y="1"/>
                    <a:pt x="1" y="1"/>
                  </a:cubicBezTo>
                  <a:cubicBezTo>
                    <a:pt x="0" y="2"/>
                    <a:pt x="0" y="2"/>
                    <a:pt x="0" y="2"/>
                  </a:cubicBezTo>
                  <a:cubicBezTo>
                    <a:pt x="0" y="3"/>
                    <a:pt x="0" y="3"/>
                    <a:pt x="0" y="3"/>
                  </a:cubicBezTo>
                  <a:cubicBezTo>
                    <a:pt x="0" y="3"/>
                    <a:pt x="1" y="3"/>
                    <a:pt x="2" y="3"/>
                  </a:cubicBezTo>
                  <a:cubicBezTo>
                    <a:pt x="2" y="0"/>
                    <a:pt x="2" y="0"/>
                    <a:pt x="2" y="0"/>
                  </a:cubicBezTo>
                </a:path>
              </a:pathLst>
            </a:custGeom>
            <a:solidFill>
              <a:srgbClr val="8ECB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278" name="Google Shape;6278;p18"/>
            <p:cNvSpPr/>
            <p:nvPr/>
          </p:nvSpPr>
          <p:spPr>
            <a:xfrm>
              <a:off x="1048276" y="4487455"/>
              <a:ext cx="141749" cy="427609"/>
            </a:xfrm>
            <a:custGeom>
              <a:rect b="b" l="l" r="r" t="t"/>
              <a:pathLst>
                <a:path extrusionOk="0" h="181" w="60">
                  <a:moveTo>
                    <a:pt x="0" y="169"/>
                  </a:moveTo>
                  <a:lnTo>
                    <a:pt x="0" y="169"/>
                  </a:lnTo>
                  <a:lnTo>
                    <a:pt x="11" y="181"/>
                  </a:lnTo>
                  <a:lnTo>
                    <a:pt x="11" y="181"/>
                  </a:lnTo>
                  <a:lnTo>
                    <a:pt x="0" y="169"/>
                  </a:lnTo>
                  <a:close/>
                  <a:moveTo>
                    <a:pt x="60" y="0"/>
                  </a:moveTo>
                  <a:lnTo>
                    <a:pt x="53" y="137"/>
                  </a:lnTo>
                  <a:lnTo>
                    <a:pt x="53" y="137"/>
                  </a:lnTo>
                  <a:lnTo>
                    <a:pt x="60" y="0"/>
                  </a:lnTo>
                  <a:close/>
                </a:path>
              </a:pathLst>
            </a:custGeom>
            <a:solidFill>
              <a:srgbClr val="FFF09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279" name="Google Shape;6279;p18"/>
            <p:cNvSpPr/>
            <p:nvPr/>
          </p:nvSpPr>
          <p:spPr>
            <a:xfrm>
              <a:off x="1048276" y="4487455"/>
              <a:ext cx="141749" cy="427609"/>
            </a:xfrm>
            <a:custGeom>
              <a:rect b="b" l="l" r="r" t="t"/>
              <a:pathLst>
                <a:path extrusionOk="0" h="181" w="60">
                  <a:moveTo>
                    <a:pt x="0" y="169"/>
                  </a:moveTo>
                  <a:lnTo>
                    <a:pt x="0" y="169"/>
                  </a:lnTo>
                  <a:lnTo>
                    <a:pt x="11" y="181"/>
                  </a:lnTo>
                  <a:lnTo>
                    <a:pt x="11" y="181"/>
                  </a:lnTo>
                  <a:lnTo>
                    <a:pt x="0" y="169"/>
                  </a:lnTo>
                  <a:moveTo>
                    <a:pt x="60" y="0"/>
                  </a:moveTo>
                  <a:lnTo>
                    <a:pt x="53" y="137"/>
                  </a:lnTo>
                  <a:lnTo>
                    <a:pt x="53" y="137"/>
                  </a:lnTo>
                  <a:lnTo>
                    <a:pt x="60"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280" name="Google Shape;6280;p18"/>
            <p:cNvSpPr/>
            <p:nvPr/>
          </p:nvSpPr>
          <p:spPr>
            <a:xfrm>
              <a:off x="771866" y="4811114"/>
              <a:ext cx="704019" cy="356734"/>
            </a:xfrm>
            <a:custGeom>
              <a:rect b="b" l="l" r="r" t="t"/>
              <a:pathLst>
                <a:path extrusionOk="0" h="80" w="168">
                  <a:moveTo>
                    <a:pt x="96" y="0"/>
                  </a:moveTo>
                  <a:cubicBezTo>
                    <a:pt x="95" y="14"/>
                    <a:pt x="95" y="14"/>
                    <a:pt x="95" y="14"/>
                  </a:cubicBezTo>
                  <a:cubicBezTo>
                    <a:pt x="76" y="16"/>
                    <a:pt x="76" y="16"/>
                    <a:pt x="76" y="16"/>
                  </a:cubicBezTo>
                  <a:cubicBezTo>
                    <a:pt x="72" y="23"/>
                    <a:pt x="72" y="23"/>
                    <a:pt x="72" y="23"/>
                  </a:cubicBezTo>
                  <a:cubicBezTo>
                    <a:pt x="72" y="23"/>
                    <a:pt x="72" y="23"/>
                    <a:pt x="72" y="23"/>
                  </a:cubicBezTo>
                  <a:cubicBezTo>
                    <a:pt x="72" y="23"/>
                    <a:pt x="72" y="23"/>
                    <a:pt x="72" y="23"/>
                  </a:cubicBezTo>
                  <a:cubicBezTo>
                    <a:pt x="82" y="30"/>
                    <a:pt x="82" y="30"/>
                    <a:pt x="82" y="30"/>
                  </a:cubicBezTo>
                  <a:cubicBezTo>
                    <a:pt x="45" y="34"/>
                    <a:pt x="45" y="34"/>
                    <a:pt x="45" y="34"/>
                  </a:cubicBezTo>
                  <a:cubicBezTo>
                    <a:pt x="57" y="44"/>
                    <a:pt x="57" y="44"/>
                    <a:pt x="57" y="44"/>
                  </a:cubicBezTo>
                  <a:cubicBezTo>
                    <a:pt x="0" y="67"/>
                    <a:pt x="0" y="67"/>
                    <a:pt x="0" y="67"/>
                  </a:cubicBezTo>
                  <a:cubicBezTo>
                    <a:pt x="6" y="69"/>
                    <a:pt x="10" y="74"/>
                    <a:pt x="11" y="80"/>
                  </a:cubicBezTo>
                  <a:cubicBezTo>
                    <a:pt x="168" y="45"/>
                    <a:pt x="168" y="45"/>
                    <a:pt x="168" y="45"/>
                  </a:cubicBezTo>
                  <a:cubicBezTo>
                    <a:pt x="96" y="0"/>
                    <a:pt x="96" y="0"/>
                    <a:pt x="96" y="0"/>
                  </a:cubicBezTo>
                  <a:cubicBezTo>
                    <a:pt x="96" y="0"/>
                    <a:pt x="96" y="0"/>
                    <a:pt x="96" y="0"/>
                  </a:cubicBezTo>
                </a:path>
              </a:pathLst>
            </a:custGeom>
            <a:solidFill>
              <a:srgbClr val="8ECB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281" name="Google Shape;6281;p18"/>
            <p:cNvSpPr/>
            <p:nvPr/>
          </p:nvSpPr>
          <p:spPr>
            <a:xfrm>
              <a:off x="816753" y="5011925"/>
              <a:ext cx="659132" cy="368547"/>
            </a:xfrm>
            <a:custGeom>
              <a:rect b="b" l="l" r="r" t="t"/>
              <a:pathLst>
                <a:path extrusionOk="0" h="83" w="157">
                  <a:moveTo>
                    <a:pt x="157" y="0"/>
                  </a:moveTo>
                  <a:cubicBezTo>
                    <a:pt x="0" y="35"/>
                    <a:pt x="0" y="35"/>
                    <a:pt x="0" y="35"/>
                  </a:cubicBezTo>
                  <a:cubicBezTo>
                    <a:pt x="0" y="36"/>
                    <a:pt x="0" y="38"/>
                    <a:pt x="0" y="39"/>
                  </a:cubicBezTo>
                  <a:cubicBezTo>
                    <a:pt x="0" y="40"/>
                    <a:pt x="0" y="41"/>
                    <a:pt x="0" y="41"/>
                  </a:cubicBezTo>
                  <a:cubicBezTo>
                    <a:pt x="7" y="44"/>
                    <a:pt x="12" y="51"/>
                    <a:pt x="12" y="59"/>
                  </a:cubicBezTo>
                  <a:cubicBezTo>
                    <a:pt x="12" y="62"/>
                    <a:pt x="12" y="65"/>
                    <a:pt x="10" y="68"/>
                  </a:cubicBezTo>
                  <a:cubicBezTo>
                    <a:pt x="40" y="77"/>
                    <a:pt x="40" y="77"/>
                    <a:pt x="40" y="77"/>
                  </a:cubicBezTo>
                  <a:cubicBezTo>
                    <a:pt x="36" y="55"/>
                    <a:pt x="36" y="55"/>
                    <a:pt x="36" y="55"/>
                  </a:cubicBezTo>
                  <a:cubicBezTo>
                    <a:pt x="79" y="83"/>
                    <a:pt x="79" y="83"/>
                    <a:pt x="79" y="83"/>
                  </a:cubicBezTo>
                  <a:cubicBezTo>
                    <a:pt x="73" y="55"/>
                    <a:pt x="73" y="55"/>
                    <a:pt x="73" y="55"/>
                  </a:cubicBezTo>
                  <a:cubicBezTo>
                    <a:pt x="107" y="77"/>
                    <a:pt x="107" y="77"/>
                    <a:pt x="107" y="77"/>
                  </a:cubicBezTo>
                  <a:cubicBezTo>
                    <a:pt x="157" y="0"/>
                    <a:pt x="157" y="0"/>
                    <a:pt x="157" y="0"/>
                  </a:cubicBezTo>
                </a:path>
              </a:pathLst>
            </a:custGeom>
            <a:solidFill>
              <a:srgbClr val="7AB6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282" name="Google Shape;6282;p18"/>
            <p:cNvSpPr/>
            <p:nvPr/>
          </p:nvSpPr>
          <p:spPr>
            <a:xfrm>
              <a:off x="734066" y="5335585"/>
              <a:ext cx="54337" cy="1320626"/>
            </a:xfrm>
            <a:custGeom>
              <a:rect b="b" l="l" r="r" t="t"/>
              <a:pathLst>
                <a:path extrusionOk="0" h="298" w="13">
                  <a:moveTo>
                    <a:pt x="0" y="0"/>
                  </a:moveTo>
                  <a:cubicBezTo>
                    <a:pt x="13" y="298"/>
                    <a:pt x="13" y="298"/>
                    <a:pt x="13" y="298"/>
                  </a:cubicBezTo>
                  <a:cubicBezTo>
                    <a:pt x="13" y="298"/>
                    <a:pt x="13" y="298"/>
                    <a:pt x="13" y="298"/>
                  </a:cubicBezTo>
                  <a:cubicBezTo>
                    <a:pt x="0" y="0"/>
                    <a:pt x="0" y="0"/>
                    <a:pt x="0" y="0"/>
                  </a:cubicBezTo>
                  <a:cubicBezTo>
                    <a:pt x="0" y="0"/>
                    <a:pt x="0" y="0"/>
                    <a:pt x="0" y="0"/>
                  </a:cubicBezTo>
                </a:path>
              </a:pathLst>
            </a:custGeom>
            <a:solidFill>
              <a:srgbClr val="FFF09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283" name="Google Shape;6283;p18"/>
            <p:cNvSpPr/>
            <p:nvPr/>
          </p:nvSpPr>
          <p:spPr>
            <a:xfrm>
              <a:off x="705716" y="5330860"/>
              <a:ext cx="82687" cy="1325351"/>
            </a:xfrm>
            <a:custGeom>
              <a:rect b="b" l="l" r="r" t="t"/>
              <a:pathLst>
                <a:path extrusionOk="0" h="299" w="20">
                  <a:moveTo>
                    <a:pt x="6" y="0"/>
                  </a:moveTo>
                  <a:cubicBezTo>
                    <a:pt x="5" y="4"/>
                    <a:pt x="3" y="8"/>
                    <a:pt x="0" y="10"/>
                  </a:cubicBezTo>
                  <a:cubicBezTo>
                    <a:pt x="0" y="299"/>
                    <a:pt x="0" y="299"/>
                    <a:pt x="0" y="299"/>
                  </a:cubicBezTo>
                  <a:cubicBezTo>
                    <a:pt x="20" y="299"/>
                    <a:pt x="20" y="299"/>
                    <a:pt x="20" y="299"/>
                  </a:cubicBezTo>
                  <a:cubicBezTo>
                    <a:pt x="7" y="1"/>
                    <a:pt x="7" y="1"/>
                    <a:pt x="7" y="1"/>
                  </a:cubicBezTo>
                  <a:cubicBezTo>
                    <a:pt x="7" y="1"/>
                    <a:pt x="7" y="1"/>
                    <a:pt x="6" y="0"/>
                  </a:cubicBezTo>
                </a:path>
              </a:pathLst>
            </a:custGeom>
            <a:solidFill>
              <a:srgbClr val="D18A5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284" name="Google Shape;6284;p18"/>
            <p:cNvSpPr/>
            <p:nvPr/>
          </p:nvSpPr>
          <p:spPr>
            <a:xfrm>
              <a:off x="717529" y="4487455"/>
              <a:ext cx="472496" cy="616607"/>
            </a:xfrm>
            <a:custGeom>
              <a:rect b="b" l="l" r="r" t="t"/>
              <a:pathLst>
                <a:path extrusionOk="0" h="139" w="113">
                  <a:moveTo>
                    <a:pt x="113" y="0"/>
                  </a:moveTo>
                  <a:cubicBezTo>
                    <a:pt x="47" y="24"/>
                    <a:pt x="47" y="24"/>
                    <a:pt x="47" y="24"/>
                  </a:cubicBezTo>
                  <a:cubicBezTo>
                    <a:pt x="34" y="29"/>
                    <a:pt x="34" y="29"/>
                    <a:pt x="34" y="29"/>
                  </a:cubicBezTo>
                  <a:cubicBezTo>
                    <a:pt x="36" y="50"/>
                    <a:pt x="36" y="50"/>
                    <a:pt x="36" y="50"/>
                  </a:cubicBezTo>
                  <a:cubicBezTo>
                    <a:pt x="36" y="50"/>
                    <a:pt x="36" y="50"/>
                    <a:pt x="36" y="50"/>
                  </a:cubicBezTo>
                  <a:cubicBezTo>
                    <a:pt x="37" y="58"/>
                    <a:pt x="37" y="58"/>
                    <a:pt x="37" y="58"/>
                  </a:cubicBezTo>
                  <a:cubicBezTo>
                    <a:pt x="32" y="54"/>
                    <a:pt x="32" y="54"/>
                    <a:pt x="32" y="54"/>
                  </a:cubicBezTo>
                  <a:cubicBezTo>
                    <a:pt x="32" y="54"/>
                    <a:pt x="32" y="54"/>
                    <a:pt x="32" y="54"/>
                  </a:cubicBezTo>
                  <a:cubicBezTo>
                    <a:pt x="32" y="54"/>
                    <a:pt x="32" y="54"/>
                    <a:pt x="32" y="54"/>
                  </a:cubicBezTo>
                  <a:cubicBezTo>
                    <a:pt x="22" y="45"/>
                    <a:pt x="22" y="45"/>
                    <a:pt x="22" y="45"/>
                  </a:cubicBezTo>
                  <a:cubicBezTo>
                    <a:pt x="26" y="82"/>
                    <a:pt x="26" y="82"/>
                    <a:pt x="26" y="82"/>
                  </a:cubicBezTo>
                  <a:cubicBezTo>
                    <a:pt x="13" y="72"/>
                    <a:pt x="13" y="72"/>
                    <a:pt x="13" y="72"/>
                  </a:cubicBezTo>
                  <a:cubicBezTo>
                    <a:pt x="0" y="136"/>
                    <a:pt x="0" y="136"/>
                    <a:pt x="0" y="136"/>
                  </a:cubicBezTo>
                  <a:cubicBezTo>
                    <a:pt x="0" y="139"/>
                    <a:pt x="0" y="139"/>
                    <a:pt x="0" y="139"/>
                  </a:cubicBezTo>
                  <a:cubicBezTo>
                    <a:pt x="1" y="138"/>
                    <a:pt x="3" y="138"/>
                    <a:pt x="4" y="138"/>
                  </a:cubicBezTo>
                  <a:cubicBezTo>
                    <a:pt x="113" y="0"/>
                    <a:pt x="113" y="0"/>
                    <a:pt x="113" y="0"/>
                  </a:cubicBezTo>
                </a:path>
              </a:pathLst>
            </a:custGeom>
            <a:solidFill>
              <a:srgbClr val="8ECB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285" name="Google Shape;6285;p18"/>
            <p:cNvSpPr/>
            <p:nvPr/>
          </p:nvSpPr>
          <p:spPr>
            <a:xfrm>
              <a:off x="734066" y="4487455"/>
              <a:ext cx="455959" cy="621332"/>
            </a:xfrm>
            <a:custGeom>
              <a:rect b="b" l="l" r="r" t="t"/>
              <a:pathLst>
                <a:path extrusionOk="0" h="140" w="109">
                  <a:moveTo>
                    <a:pt x="109" y="0"/>
                  </a:moveTo>
                  <a:cubicBezTo>
                    <a:pt x="0" y="138"/>
                    <a:pt x="0" y="138"/>
                    <a:pt x="0" y="138"/>
                  </a:cubicBezTo>
                  <a:cubicBezTo>
                    <a:pt x="1" y="138"/>
                    <a:pt x="1" y="138"/>
                    <a:pt x="1" y="138"/>
                  </a:cubicBezTo>
                  <a:cubicBezTo>
                    <a:pt x="4" y="138"/>
                    <a:pt x="7" y="138"/>
                    <a:pt x="9" y="140"/>
                  </a:cubicBezTo>
                  <a:cubicBezTo>
                    <a:pt x="66" y="117"/>
                    <a:pt x="66" y="117"/>
                    <a:pt x="66" y="117"/>
                  </a:cubicBezTo>
                  <a:cubicBezTo>
                    <a:pt x="54" y="107"/>
                    <a:pt x="54" y="107"/>
                    <a:pt x="54" y="107"/>
                  </a:cubicBezTo>
                  <a:cubicBezTo>
                    <a:pt x="91" y="103"/>
                    <a:pt x="91" y="103"/>
                    <a:pt x="91" y="103"/>
                  </a:cubicBezTo>
                  <a:cubicBezTo>
                    <a:pt x="81" y="96"/>
                    <a:pt x="81" y="96"/>
                    <a:pt x="81" y="96"/>
                  </a:cubicBezTo>
                  <a:cubicBezTo>
                    <a:pt x="75" y="90"/>
                    <a:pt x="75" y="90"/>
                    <a:pt x="75" y="90"/>
                  </a:cubicBezTo>
                  <a:cubicBezTo>
                    <a:pt x="85" y="89"/>
                    <a:pt x="85" y="89"/>
                    <a:pt x="85" y="89"/>
                  </a:cubicBezTo>
                  <a:cubicBezTo>
                    <a:pt x="85" y="89"/>
                    <a:pt x="85" y="89"/>
                    <a:pt x="85" y="89"/>
                  </a:cubicBezTo>
                  <a:cubicBezTo>
                    <a:pt x="104" y="87"/>
                    <a:pt x="104" y="87"/>
                    <a:pt x="104" y="87"/>
                  </a:cubicBezTo>
                  <a:cubicBezTo>
                    <a:pt x="105" y="73"/>
                    <a:pt x="105" y="73"/>
                    <a:pt x="105" y="73"/>
                  </a:cubicBezTo>
                  <a:cubicBezTo>
                    <a:pt x="109" y="0"/>
                    <a:pt x="109" y="0"/>
                    <a:pt x="109" y="0"/>
                  </a:cubicBezTo>
                </a:path>
              </a:pathLst>
            </a:custGeom>
            <a:solidFill>
              <a:srgbClr val="7AB6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286" name="Google Shape;6286;p18"/>
            <p:cNvSpPr/>
            <p:nvPr/>
          </p:nvSpPr>
          <p:spPr>
            <a:xfrm>
              <a:off x="705716" y="5259985"/>
              <a:ext cx="23625" cy="115762"/>
            </a:xfrm>
            <a:custGeom>
              <a:rect b="b" l="l" r="r" t="t"/>
              <a:pathLst>
                <a:path extrusionOk="0" h="26" w="6">
                  <a:moveTo>
                    <a:pt x="0" y="0"/>
                  </a:moveTo>
                  <a:cubicBezTo>
                    <a:pt x="0" y="26"/>
                    <a:pt x="0" y="26"/>
                    <a:pt x="0" y="26"/>
                  </a:cubicBezTo>
                  <a:cubicBezTo>
                    <a:pt x="3" y="24"/>
                    <a:pt x="5" y="20"/>
                    <a:pt x="6" y="16"/>
                  </a:cubicBezTo>
                  <a:cubicBezTo>
                    <a:pt x="3" y="13"/>
                    <a:pt x="1" y="8"/>
                    <a:pt x="1" y="3"/>
                  </a:cubicBezTo>
                  <a:cubicBezTo>
                    <a:pt x="1" y="2"/>
                    <a:pt x="1" y="2"/>
                    <a:pt x="1" y="1"/>
                  </a:cubicBezTo>
                  <a:cubicBezTo>
                    <a:pt x="1" y="1"/>
                    <a:pt x="1" y="1"/>
                    <a:pt x="0" y="0"/>
                  </a:cubicBezTo>
                </a:path>
              </a:pathLst>
            </a:custGeom>
            <a:solidFill>
              <a:srgbClr val="A9754A"/>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287" name="Google Shape;6287;p18"/>
            <p:cNvSpPr/>
            <p:nvPr/>
          </p:nvSpPr>
          <p:spPr>
            <a:xfrm>
              <a:off x="705716" y="5099337"/>
              <a:ext cx="111037" cy="165374"/>
            </a:xfrm>
            <a:custGeom>
              <a:rect b="b" l="l" r="r" t="t"/>
              <a:pathLst>
                <a:path extrusionOk="0" h="37" w="27">
                  <a:moveTo>
                    <a:pt x="8" y="0"/>
                  </a:moveTo>
                  <a:cubicBezTo>
                    <a:pt x="8" y="0"/>
                    <a:pt x="8" y="0"/>
                    <a:pt x="7" y="0"/>
                  </a:cubicBezTo>
                  <a:cubicBezTo>
                    <a:pt x="6" y="0"/>
                    <a:pt x="4" y="0"/>
                    <a:pt x="3" y="1"/>
                  </a:cubicBezTo>
                  <a:cubicBezTo>
                    <a:pt x="2" y="1"/>
                    <a:pt x="1" y="1"/>
                    <a:pt x="1" y="1"/>
                  </a:cubicBezTo>
                  <a:cubicBezTo>
                    <a:pt x="0" y="2"/>
                    <a:pt x="0" y="2"/>
                    <a:pt x="0" y="2"/>
                  </a:cubicBezTo>
                  <a:cubicBezTo>
                    <a:pt x="0" y="36"/>
                    <a:pt x="0" y="36"/>
                    <a:pt x="0" y="36"/>
                  </a:cubicBezTo>
                  <a:cubicBezTo>
                    <a:pt x="1" y="37"/>
                    <a:pt x="1" y="37"/>
                    <a:pt x="1" y="37"/>
                  </a:cubicBezTo>
                  <a:cubicBezTo>
                    <a:pt x="2" y="27"/>
                    <a:pt x="11" y="20"/>
                    <a:pt x="20" y="20"/>
                  </a:cubicBezTo>
                  <a:cubicBezTo>
                    <a:pt x="23" y="20"/>
                    <a:pt x="25" y="20"/>
                    <a:pt x="27" y="21"/>
                  </a:cubicBezTo>
                  <a:cubicBezTo>
                    <a:pt x="27" y="21"/>
                    <a:pt x="27" y="20"/>
                    <a:pt x="27" y="19"/>
                  </a:cubicBezTo>
                  <a:cubicBezTo>
                    <a:pt x="27" y="18"/>
                    <a:pt x="27" y="16"/>
                    <a:pt x="27" y="15"/>
                  </a:cubicBezTo>
                  <a:cubicBezTo>
                    <a:pt x="26" y="9"/>
                    <a:pt x="22" y="4"/>
                    <a:pt x="16" y="2"/>
                  </a:cubicBezTo>
                  <a:cubicBezTo>
                    <a:pt x="14" y="0"/>
                    <a:pt x="11" y="0"/>
                    <a:pt x="8" y="0"/>
                  </a:cubicBezTo>
                </a:path>
              </a:pathLst>
            </a:custGeom>
            <a:solidFill>
              <a:srgbClr val="A9754A"/>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288" name="Google Shape;6288;p18"/>
            <p:cNvSpPr/>
            <p:nvPr/>
          </p:nvSpPr>
          <p:spPr>
            <a:xfrm>
              <a:off x="788403" y="5356847"/>
              <a:ext cx="0" cy="0"/>
            </a:xfrm>
            <a:custGeom>
              <a:rect b="b" l="l" r="r" t="t"/>
              <a:pathLst>
                <a:path extrusionOk="0" h="120000" w="120000">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path>
              </a:pathLst>
            </a:custGeom>
            <a:solidFill>
              <a:srgbClr val="FFF09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289" name="Google Shape;6289;p18"/>
            <p:cNvSpPr/>
            <p:nvPr/>
          </p:nvSpPr>
          <p:spPr>
            <a:xfrm>
              <a:off x="708079" y="5189111"/>
              <a:ext cx="160649" cy="167736"/>
            </a:xfrm>
            <a:custGeom>
              <a:rect b="b" l="l" r="r" t="t"/>
              <a:pathLst>
                <a:path extrusionOk="0" h="38" w="38">
                  <a:moveTo>
                    <a:pt x="19" y="0"/>
                  </a:moveTo>
                  <a:cubicBezTo>
                    <a:pt x="10" y="0"/>
                    <a:pt x="1" y="7"/>
                    <a:pt x="0" y="17"/>
                  </a:cubicBezTo>
                  <a:cubicBezTo>
                    <a:pt x="0" y="18"/>
                    <a:pt x="0" y="18"/>
                    <a:pt x="0" y="19"/>
                  </a:cubicBezTo>
                  <a:cubicBezTo>
                    <a:pt x="0" y="24"/>
                    <a:pt x="2" y="29"/>
                    <a:pt x="5" y="32"/>
                  </a:cubicBezTo>
                  <a:cubicBezTo>
                    <a:pt x="6" y="33"/>
                    <a:pt x="6" y="33"/>
                    <a:pt x="6" y="33"/>
                  </a:cubicBezTo>
                  <a:cubicBezTo>
                    <a:pt x="6" y="33"/>
                    <a:pt x="6" y="33"/>
                    <a:pt x="6" y="33"/>
                  </a:cubicBezTo>
                  <a:cubicBezTo>
                    <a:pt x="6" y="33"/>
                    <a:pt x="6" y="33"/>
                    <a:pt x="6" y="33"/>
                  </a:cubicBezTo>
                  <a:cubicBezTo>
                    <a:pt x="10" y="36"/>
                    <a:pt x="14" y="38"/>
                    <a:pt x="19" y="38"/>
                  </a:cubicBezTo>
                  <a:cubicBezTo>
                    <a:pt x="19" y="38"/>
                    <a:pt x="19" y="38"/>
                    <a:pt x="19" y="38"/>
                  </a:cubicBezTo>
                  <a:cubicBezTo>
                    <a:pt x="19" y="38"/>
                    <a:pt x="19" y="38"/>
                    <a:pt x="19" y="38"/>
                  </a:cubicBezTo>
                  <a:cubicBezTo>
                    <a:pt x="19" y="38"/>
                    <a:pt x="19" y="38"/>
                    <a:pt x="19" y="38"/>
                  </a:cubicBezTo>
                  <a:cubicBezTo>
                    <a:pt x="19" y="38"/>
                    <a:pt x="19" y="38"/>
                    <a:pt x="19" y="38"/>
                  </a:cubicBezTo>
                  <a:cubicBezTo>
                    <a:pt x="19" y="38"/>
                    <a:pt x="19" y="38"/>
                    <a:pt x="19" y="38"/>
                  </a:cubicBezTo>
                  <a:cubicBezTo>
                    <a:pt x="19" y="38"/>
                    <a:pt x="19" y="38"/>
                    <a:pt x="19" y="38"/>
                  </a:cubicBezTo>
                  <a:cubicBezTo>
                    <a:pt x="27" y="38"/>
                    <a:pt x="33" y="34"/>
                    <a:pt x="36" y="28"/>
                  </a:cubicBezTo>
                  <a:cubicBezTo>
                    <a:pt x="36" y="28"/>
                    <a:pt x="36" y="28"/>
                    <a:pt x="36" y="28"/>
                  </a:cubicBezTo>
                  <a:cubicBezTo>
                    <a:pt x="38" y="25"/>
                    <a:pt x="38" y="22"/>
                    <a:pt x="38" y="19"/>
                  </a:cubicBezTo>
                  <a:cubicBezTo>
                    <a:pt x="38" y="11"/>
                    <a:pt x="33" y="4"/>
                    <a:pt x="26" y="1"/>
                  </a:cubicBezTo>
                  <a:cubicBezTo>
                    <a:pt x="24" y="0"/>
                    <a:pt x="22" y="0"/>
                    <a:pt x="19" y="0"/>
                  </a:cubicBezTo>
                </a:path>
              </a:pathLst>
            </a:custGeom>
            <a:solidFill>
              <a:srgbClr val="A9754A"/>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290" name="Google Shape;6290;p18"/>
            <p:cNvSpPr/>
            <p:nvPr/>
          </p:nvSpPr>
          <p:spPr>
            <a:xfrm>
              <a:off x="3883252" y="5942742"/>
              <a:ext cx="1658461" cy="663857"/>
            </a:xfrm>
            <a:custGeom>
              <a:rect b="b" l="l" r="r" t="t"/>
              <a:pathLst>
                <a:path extrusionOk="0" h="150" w="396">
                  <a:moveTo>
                    <a:pt x="0" y="150"/>
                  </a:moveTo>
                  <a:cubicBezTo>
                    <a:pt x="396" y="150"/>
                    <a:pt x="396" y="150"/>
                    <a:pt x="396" y="150"/>
                  </a:cubicBezTo>
                  <a:cubicBezTo>
                    <a:pt x="396" y="146"/>
                    <a:pt x="395" y="142"/>
                    <a:pt x="394" y="138"/>
                  </a:cubicBezTo>
                  <a:cubicBezTo>
                    <a:pt x="391" y="132"/>
                    <a:pt x="389" y="126"/>
                    <a:pt x="387" y="121"/>
                  </a:cubicBezTo>
                  <a:cubicBezTo>
                    <a:pt x="380" y="110"/>
                    <a:pt x="372" y="101"/>
                    <a:pt x="361" y="95"/>
                  </a:cubicBezTo>
                  <a:cubicBezTo>
                    <a:pt x="360" y="94"/>
                    <a:pt x="360" y="94"/>
                    <a:pt x="360" y="94"/>
                  </a:cubicBezTo>
                  <a:cubicBezTo>
                    <a:pt x="349" y="88"/>
                    <a:pt x="337" y="85"/>
                    <a:pt x="324" y="85"/>
                  </a:cubicBezTo>
                  <a:cubicBezTo>
                    <a:pt x="321" y="85"/>
                    <a:pt x="317" y="86"/>
                    <a:pt x="314" y="86"/>
                  </a:cubicBezTo>
                  <a:cubicBezTo>
                    <a:pt x="314" y="84"/>
                    <a:pt x="314" y="83"/>
                    <a:pt x="314" y="81"/>
                  </a:cubicBezTo>
                  <a:cubicBezTo>
                    <a:pt x="314" y="44"/>
                    <a:pt x="283" y="14"/>
                    <a:pt x="247" y="14"/>
                  </a:cubicBezTo>
                  <a:cubicBezTo>
                    <a:pt x="233" y="14"/>
                    <a:pt x="220" y="18"/>
                    <a:pt x="210" y="25"/>
                  </a:cubicBezTo>
                  <a:cubicBezTo>
                    <a:pt x="203" y="11"/>
                    <a:pt x="189" y="0"/>
                    <a:pt x="168" y="0"/>
                  </a:cubicBezTo>
                  <a:cubicBezTo>
                    <a:pt x="140" y="0"/>
                    <a:pt x="124" y="20"/>
                    <a:pt x="121" y="41"/>
                  </a:cubicBezTo>
                  <a:cubicBezTo>
                    <a:pt x="115" y="39"/>
                    <a:pt x="110" y="38"/>
                    <a:pt x="104" y="38"/>
                  </a:cubicBezTo>
                  <a:cubicBezTo>
                    <a:pt x="78" y="38"/>
                    <a:pt x="57" y="59"/>
                    <a:pt x="57" y="85"/>
                  </a:cubicBezTo>
                  <a:cubicBezTo>
                    <a:pt x="57" y="89"/>
                    <a:pt x="58" y="93"/>
                    <a:pt x="59" y="97"/>
                  </a:cubicBezTo>
                  <a:cubicBezTo>
                    <a:pt x="58" y="97"/>
                    <a:pt x="58" y="97"/>
                    <a:pt x="58" y="97"/>
                  </a:cubicBezTo>
                  <a:cubicBezTo>
                    <a:pt x="28" y="97"/>
                    <a:pt x="2" y="121"/>
                    <a:pt x="0" y="150"/>
                  </a:cubicBezTo>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291" name="Google Shape;6291;p18"/>
            <p:cNvSpPr/>
            <p:nvPr/>
          </p:nvSpPr>
          <p:spPr>
            <a:xfrm>
              <a:off x="4759733" y="6004166"/>
              <a:ext cx="439421" cy="297672"/>
            </a:xfrm>
            <a:custGeom>
              <a:rect b="b" l="l" r="r" t="t"/>
              <a:pathLst>
                <a:path extrusionOk="0" h="67" w="105">
                  <a:moveTo>
                    <a:pt x="38" y="0"/>
                  </a:moveTo>
                  <a:cubicBezTo>
                    <a:pt x="24" y="0"/>
                    <a:pt x="11" y="4"/>
                    <a:pt x="1" y="11"/>
                  </a:cubicBezTo>
                  <a:cubicBezTo>
                    <a:pt x="1" y="11"/>
                    <a:pt x="0" y="11"/>
                    <a:pt x="0" y="11"/>
                  </a:cubicBezTo>
                  <a:cubicBezTo>
                    <a:pt x="0" y="11"/>
                    <a:pt x="1" y="11"/>
                    <a:pt x="1" y="11"/>
                  </a:cubicBezTo>
                  <a:cubicBezTo>
                    <a:pt x="11" y="4"/>
                    <a:pt x="24" y="0"/>
                    <a:pt x="38" y="0"/>
                  </a:cubicBezTo>
                  <a:cubicBezTo>
                    <a:pt x="74" y="0"/>
                    <a:pt x="105" y="30"/>
                    <a:pt x="105" y="67"/>
                  </a:cubicBezTo>
                  <a:cubicBezTo>
                    <a:pt x="105" y="67"/>
                    <a:pt x="105" y="67"/>
                    <a:pt x="105" y="67"/>
                  </a:cubicBezTo>
                  <a:cubicBezTo>
                    <a:pt x="105" y="30"/>
                    <a:pt x="74" y="0"/>
                    <a:pt x="38" y="0"/>
                  </a:cubicBezTo>
                </a:path>
              </a:pathLst>
            </a:custGeom>
            <a:solidFill>
              <a:srgbClr val="FFF09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292" name="Google Shape;6292;p18"/>
            <p:cNvSpPr/>
            <p:nvPr/>
          </p:nvSpPr>
          <p:spPr>
            <a:xfrm>
              <a:off x="4721933" y="5994717"/>
              <a:ext cx="819781" cy="611882"/>
            </a:xfrm>
            <a:custGeom>
              <a:rect b="b" l="l" r="r" t="t"/>
              <a:pathLst>
                <a:path extrusionOk="0" h="138" w="196">
                  <a:moveTo>
                    <a:pt x="0" y="0"/>
                  </a:moveTo>
                  <a:cubicBezTo>
                    <a:pt x="0" y="138"/>
                    <a:pt x="0" y="138"/>
                    <a:pt x="0" y="138"/>
                  </a:cubicBezTo>
                  <a:cubicBezTo>
                    <a:pt x="196" y="138"/>
                    <a:pt x="196" y="138"/>
                    <a:pt x="196" y="138"/>
                  </a:cubicBezTo>
                  <a:cubicBezTo>
                    <a:pt x="196" y="134"/>
                    <a:pt x="195" y="130"/>
                    <a:pt x="194" y="126"/>
                  </a:cubicBezTo>
                  <a:cubicBezTo>
                    <a:pt x="191" y="120"/>
                    <a:pt x="189" y="114"/>
                    <a:pt x="187" y="109"/>
                  </a:cubicBezTo>
                  <a:cubicBezTo>
                    <a:pt x="180" y="98"/>
                    <a:pt x="172" y="89"/>
                    <a:pt x="161" y="83"/>
                  </a:cubicBezTo>
                  <a:cubicBezTo>
                    <a:pt x="160" y="82"/>
                    <a:pt x="160" y="82"/>
                    <a:pt x="160" y="82"/>
                  </a:cubicBezTo>
                  <a:cubicBezTo>
                    <a:pt x="149" y="76"/>
                    <a:pt x="137" y="73"/>
                    <a:pt x="124" y="73"/>
                  </a:cubicBezTo>
                  <a:cubicBezTo>
                    <a:pt x="121" y="73"/>
                    <a:pt x="117" y="74"/>
                    <a:pt x="114" y="74"/>
                  </a:cubicBezTo>
                  <a:cubicBezTo>
                    <a:pt x="114" y="74"/>
                    <a:pt x="114" y="74"/>
                    <a:pt x="114" y="74"/>
                  </a:cubicBezTo>
                  <a:cubicBezTo>
                    <a:pt x="114" y="74"/>
                    <a:pt x="114" y="74"/>
                    <a:pt x="114" y="74"/>
                  </a:cubicBezTo>
                  <a:cubicBezTo>
                    <a:pt x="114" y="72"/>
                    <a:pt x="114" y="71"/>
                    <a:pt x="114" y="69"/>
                  </a:cubicBezTo>
                  <a:cubicBezTo>
                    <a:pt x="114" y="32"/>
                    <a:pt x="83" y="2"/>
                    <a:pt x="47" y="2"/>
                  </a:cubicBezTo>
                  <a:cubicBezTo>
                    <a:pt x="33" y="2"/>
                    <a:pt x="20" y="6"/>
                    <a:pt x="10" y="13"/>
                  </a:cubicBezTo>
                  <a:cubicBezTo>
                    <a:pt x="10" y="13"/>
                    <a:pt x="9" y="13"/>
                    <a:pt x="9" y="13"/>
                  </a:cubicBezTo>
                  <a:cubicBezTo>
                    <a:pt x="7" y="8"/>
                    <a:pt x="4" y="4"/>
                    <a:pt x="0" y="0"/>
                  </a:cubicBezTo>
                </a:path>
              </a:pathLst>
            </a:custGeom>
            <a:solidFill>
              <a:srgbClr val="8ECB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293" name="Google Shape;6293;p18"/>
            <p:cNvSpPr/>
            <p:nvPr/>
          </p:nvSpPr>
          <p:spPr>
            <a:xfrm>
              <a:off x="4072251" y="6093941"/>
              <a:ext cx="392172" cy="415796"/>
            </a:xfrm>
            <a:custGeom>
              <a:rect b="b" l="l" r="r" t="t"/>
              <a:pathLst>
                <a:path extrusionOk="0" h="94" w="94">
                  <a:moveTo>
                    <a:pt x="0" y="46"/>
                  </a:moveTo>
                  <a:cubicBezTo>
                    <a:pt x="0" y="34"/>
                    <a:pt x="23" y="39"/>
                    <a:pt x="38" y="44"/>
                  </a:cubicBezTo>
                  <a:cubicBezTo>
                    <a:pt x="25" y="37"/>
                    <a:pt x="6" y="23"/>
                    <a:pt x="15" y="14"/>
                  </a:cubicBezTo>
                  <a:cubicBezTo>
                    <a:pt x="23" y="4"/>
                    <a:pt x="36" y="25"/>
                    <a:pt x="43" y="39"/>
                  </a:cubicBezTo>
                  <a:cubicBezTo>
                    <a:pt x="39" y="24"/>
                    <a:pt x="35" y="1"/>
                    <a:pt x="48" y="1"/>
                  </a:cubicBezTo>
                  <a:cubicBezTo>
                    <a:pt x="61" y="0"/>
                    <a:pt x="55" y="24"/>
                    <a:pt x="50" y="38"/>
                  </a:cubicBezTo>
                  <a:cubicBezTo>
                    <a:pt x="58" y="26"/>
                    <a:pt x="71" y="6"/>
                    <a:pt x="81" y="15"/>
                  </a:cubicBezTo>
                  <a:cubicBezTo>
                    <a:pt x="90" y="24"/>
                    <a:pt x="69" y="36"/>
                    <a:pt x="55" y="43"/>
                  </a:cubicBezTo>
                  <a:cubicBezTo>
                    <a:pt x="70" y="40"/>
                    <a:pt x="93" y="36"/>
                    <a:pt x="93" y="48"/>
                  </a:cubicBezTo>
                  <a:cubicBezTo>
                    <a:pt x="94" y="61"/>
                    <a:pt x="70" y="55"/>
                    <a:pt x="56" y="51"/>
                  </a:cubicBezTo>
                  <a:cubicBezTo>
                    <a:pt x="69" y="58"/>
                    <a:pt x="88" y="72"/>
                    <a:pt x="79" y="81"/>
                  </a:cubicBezTo>
                  <a:cubicBezTo>
                    <a:pt x="70" y="90"/>
                    <a:pt x="58" y="70"/>
                    <a:pt x="51" y="56"/>
                  </a:cubicBezTo>
                  <a:cubicBezTo>
                    <a:pt x="55" y="70"/>
                    <a:pt x="59" y="94"/>
                    <a:pt x="46" y="94"/>
                  </a:cubicBezTo>
                  <a:cubicBezTo>
                    <a:pt x="33" y="94"/>
                    <a:pt x="39" y="71"/>
                    <a:pt x="44" y="56"/>
                  </a:cubicBezTo>
                  <a:cubicBezTo>
                    <a:pt x="36" y="69"/>
                    <a:pt x="22" y="88"/>
                    <a:pt x="13" y="80"/>
                  </a:cubicBezTo>
                  <a:cubicBezTo>
                    <a:pt x="4" y="71"/>
                    <a:pt x="25" y="58"/>
                    <a:pt x="38" y="51"/>
                  </a:cubicBezTo>
                  <a:cubicBezTo>
                    <a:pt x="24" y="55"/>
                    <a:pt x="1" y="59"/>
                    <a:pt x="0" y="46"/>
                  </a:cubicBezTo>
                  <a:close/>
                </a:path>
              </a:pathLst>
            </a:custGeom>
            <a:solidFill>
              <a:srgbClr val="CD5897"/>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294" name="Google Shape;6294;p18"/>
            <p:cNvSpPr/>
            <p:nvPr/>
          </p:nvSpPr>
          <p:spPr>
            <a:xfrm>
              <a:off x="4225812" y="6261677"/>
              <a:ext cx="89774" cy="96862"/>
            </a:xfrm>
            <a:custGeom>
              <a:rect b="b" l="l" r="r" t="t"/>
              <a:pathLst>
                <a:path extrusionOk="0" h="22" w="21">
                  <a:moveTo>
                    <a:pt x="21" y="11"/>
                  </a:moveTo>
                  <a:cubicBezTo>
                    <a:pt x="21" y="5"/>
                    <a:pt x="16" y="0"/>
                    <a:pt x="10" y="0"/>
                  </a:cubicBezTo>
                  <a:cubicBezTo>
                    <a:pt x="4" y="0"/>
                    <a:pt x="0" y="5"/>
                    <a:pt x="0" y="11"/>
                  </a:cubicBezTo>
                  <a:cubicBezTo>
                    <a:pt x="0" y="17"/>
                    <a:pt x="5" y="22"/>
                    <a:pt x="11" y="22"/>
                  </a:cubicBezTo>
                  <a:cubicBezTo>
                    <a:pt x="17" y="22"/>
                    <a:pt x="21" y="17"/>
                    <a:pt x="21" y="11"/>
                  </a:cubicBez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295" name="Google Shape;6295;p18"/>
            <p:cNvSpPr/>
            <p:nvPr/>
          </p:nvSpPr>
          <p:spPr>
            <a:xfrm>
              <a:off x="4473872" y="5888405"/>
              <a:ext cx="394534" cy="418159"/>
            </a:xfrm>
            <a:custGeom>
              <a:rect b="b" l="l" r="r" t="t"/>
              <a:pathLst>
                <a:path extrusionOk="0" h="94" w="94">
                  <a:moveTo>
                    <a:pt x="0" y="46"/>
                  </a:moveTo>
                  <a:cubicBezTo>
                    <a:pt x="0" y="34"/>
                    <a:pt x="23" y="39"/>
                    <a:pt x="38" y="44"/>
                  </a:cubicBezTo>
                  <a:cubicBezTo>
                    <a:pt x="25" y="37"/>
                    <a:pt x="6" y="23"/>
                    <a:pt x="15" y="14"/>
                  </a:cubicBezTo>
                  <a:cubicBezTo>
                    <a:pt x="23" y="4"/>
                    <a:pt x="36" y="25"/>
                    <a:pt x="43" y="39"/>
                  </a:cubicBezTo>
                  <a:cubicBezTo>
                    <a:pt x="39" y="24"/>
                    <a:pt x="35" y="1"/>
                    <a:pt x="48" y="1"/>
                  </a:cubicBezTo>
                  <a:cubicBezTo>
                    <a:pt x="61" y="0"/>
                    <a:pt x="55" y="24"/>
                    <a:pt x="50" y="38"/>
                  </a:cubicBezTo>
                  <a:cubicBezTo>
                    <a:pt x="58" y="26"/>
                    <a:pt x="71" y="6"/>
                    <a:pt x="81" y="15"/>
                  </a:cubicBezTo>
                  <a:cubicBezTo>
                    <a:pt x="90" y="24"/>
                    <a:pt x="69" y="36"/>
                    <a:pt x="55" y="43"/>
                  </a:cubicBezTo>
                  <a:cubicBezTo>
                    <a:pt x="70" y="40"/>
                    <a:pt x="93" y="36"/>
                    <a:pt x="94" y="48"/>
                  </a:cubicBezTo>
                  <a:cubicBezTo>
                    <a:pt x="94" y="61"/>
                    <a:pt x="70" y="55"/>
                    <a:pt x="56" y="51"/>
                  </a:cubicBezTo>
                  <a:cubicBezTo>
                    <a:pt x="69" y="58"/>
                    <a:pt x="88" y="72"/>
                    <a:pt x="79" y="81"/>
                  </a:cubicBezTo>
                  <a:cubicBezTo>
                    <a:pt x="70" y="90"/>
                    <a:pt x="58" y="70"/>
                    <a:pt x="51" y="56"/>
                  </a:cubicBezTo>
                  <a:cubicBezTo>
                    <a:pt x="55" y="70"/>
                    <a:pt x="59" y="94"/>
                    <a:pt x="46" y="94"/>
                  </a:cubicBezTo>
                  <a:cubicBezTo>
                    <a:pt x="33" y="94"/>
                    <a:pt x="39" y="71"/>
                    <a:pt x="44" y="56"/>
                  </a:cubicBezTo>
                  <a:cubicBezTo>
                    <a:pt x="36" y="69"/>
                    <a:pt x="22" y="88"/>
                    <a:pt x="13" y="80"/>
                  </a:cubicBezTo>
                  <a:cubicBezTo>
                    <a:pt x="4" y="71"/>
                    <a:pt x="25" y="58"/>
                    <a:pt x="38" y="51"/>
                  </a:cubicBezTo>
                  <a:cubicBezTo>
                    <a:pt x="24" y="55"/>
                    <a:pt x="1" y="59"/>
                    <a:pt x="0" y="46"/>
                  </a:cubicBezTo>
                  <a:close/>
                </a:path>
              </a:pathLst>
            </a:custGeom>
            <a:solidFill>
              <a:srgbClr val="CD5897"/>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296" name="Google Shape;6296;p18"/>
            <p:cNvSpPr/>
            <p:nvPr/>
          </p:nvSpPr>
          <p:spPr>
            <a:xfrm>
              <a:off x="4629796" y="6058503"/>
              <a:ext cx="87412" cy="96862"/>
            </a:xfrm>
            <a:custGeom>
              <a:rect b="b" l="l" r="r" t="t"/>
              <a:pathLst>
                <a:path extrusionOk="0" h="22" w="21">
                  <a:moveTo>
                    <a:pt x="21" y="11"/>
                  </a:moveTo>
                  <a:cubicBezTo>
                    <a:pt x="21" y="5"/>
                    <a:pt x="16" y="0"/>
                    <a:pt x="10" y="0"/>
                  </a:cubicBezTo>
                  <a:cubicBezTo>
                    <a:pt x="4" y="0"/>
                    <a:pt x="0" y="5"/>
                    <a:pt x="0" y="11"/>
                  </a:cubicBezTo>
                  <a:cubicBezTo>
                    <a:pt x="0" y="17"/>
                    <a:pt x="5" y="22"/>
                    <a:pt x="11" y="22"/>
                  </a:cubicBezTo>
                  <a:cubicBezTo>
                    <a:pt x="17" y="22"/>
                    <a:pt x="21" y="17"/>
                    <a:pt x="21" y="11"/>
                  </a:cubicBez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297" name="Google Shape;6297;p18"/>
            <p:cNvSpPr/>
            <p:nvPr/>
          </p:nvSpPr>
          <p:spPr>
            <a:xfrm>
              <a:off x="4913294" y="6070316"/>
              <a:ext cx="380359" cy="413434"/>
            </a:xfrm>
            <a:custGeom>
              <a:rect b="b" l="l" r="r" t="t"/>
              <a:pathLst>
                <a:path extrusionOk="0" h="93" w="91">
                  <a:moveTo>
                    <a:pt x="1" y="45"/>
                  </a:moveTo>
                  <a:cubicBezTo>
                    <a:pt x="0" y="32"/>
                    <a:pt x="23" y="38"/>
                    <a:pt x="37" y="43"/>
                  </a:cubicBezTo>
                  <a:cubicBezTo>
                    <a:pt x="25" y="35"/>
                    <a:pt x="6" y="21"/>
                    <a:pt x="14" y="12"/>
                  </a:cubicBezTo>
                  <a:cubicBezTo>
                    <a:pt x="23" y="3"/>
                    <a:pt x="35" y="24"/>
                    <a:pt x="42" y="38"/>
                  </a:cubicBezTo>
                  <a:cubicBezTo>
                    <a:pt x="38" y="23"/>
                    <a:pt x="34" y="0"/>
                    <a:pt x="46" y="0"/>
                  </a:cubicBezTo>
                  <a:cubicBezTo>
                    <a:pt x="58" y="0"/>
                    <a:pt x="53" y="23"/>
                    <a:pt x="49" y="37"/>
                  </a:cubicBezTo>
                  <a:cubicBezTo>
                    <a:pt x="56" y="25"/>
                    <a:pt x="69" y="6"/>
                    <a:pt x="78" y="15"/>
                  </a:cubicBezTo>
                  <a:cubicBezTo>
                    <a:pt x="87" y="24"/>
                    <a:pt x="67" y="36"/>
                    <a:pt x="54" y="42"/>
                  </a:cubicBezTo>
                  <a:cubicBezTo>
                    <a:pt x="68" y="39"/>
                    <a:pt x="90" y="35"/>
                    <a:pt x="91" y="48"/>
                  </a:cubicBezTo>
                  <a:cubicBezTo>
                    <a:pt x="91" y="61"/>
                    <a:pt x="69" y="55"/>
                    <a:pt x="55" y="50"/>
                  </a:cubicBezTo>
                  <a:cubicBezTo>
                    <a:pt x="67" y="57"/>
                    <a:pt x="86" y="71"/>
                    <a:pt x="77" y="80"/>
                  </a:cubicBezTo>
                  <a:cubicBezTo>
                    <a:pt x="69" y="89"/>
                    <a:pt x="57" y="69"/>
                    <a:pt x="50" y="55"/>
                  </a:cubicBezTo>
                  <a:cubicBezTo>
                    <a:pt x="54" y="69"/>
                    <a:pt x="58" y="93"/>
                    <a:pt x="46" y="93"/>
                  </a:cubicBezTo>
                  <a:cubicBezTo>
                    <a:pt x="33" y="93"/>
                    <a:pt x="38" y="70"/>
                    <a:pt x="43" y="55"/>
                  </a:cubicBezTo>
                  <a:cubicBezTo>
                    <a:pt x="36" y="68"/>
                    <a:pt x="23" y="87"/>
                    <a:pt x="14" y="78"/>
                  </a:cubicBezTo>
                  <a:cubicBezTo>
                    <a:pt x="5" y="69"/>
                    <a:pt x="25" y="57"/>
                    <a:pt x="38" y="50"/>
                  </a:cubicBezTo>
                  <a:cubicBezTo>
                    <a:pt x="24" y="54"/>
                    <a:pt x="1" y="57"/>
                    <a:pt x="1" y="45"/>
                  </a:cubicBezTo>
                  <a:close/>
                </a:path>
              </a:pathLst>
            </a:custGeom>
            <a:solidFill>
              <a:srgbClr val="CD5897"/>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298" name="Google Shape;6298;p18"/>
            <p:cNvSpPr/>
            <p:nvPr/>
          </p:nvSpPr>
          <p:spPr>
            <a:xfrm>
              <a:off x="5064492" y="6235689"/>
              <a:ext cx="87412" cy="96862"/>
            </a:xfrm>
            <a:custGeom>
              <a:rect b="b" l="l" r="r" t="t"/>
              <a:pathLst>
                <a:path extrusionOk="0" h="22" w="21">
                  <a:moveTo>
                    <a:pt x="21" y="11"/>
                  </a:moveTo>
                  <a:cubicBezTo>
                    <a:pt x="21" y="5"/>
                    <a:pt x="16" y="0"/>
                    <a:pt x="10" y="0"/>
                  </a:cubicBezTo>
                  <a:cubicBezTo>
                    <a:pt x="4" y="0"/>
                    <a:pt x="0" y="5"/>
                    <a:pt x="0" y="11"/>
                  </a:cubicBezTo>
                  <a:cubicBezTo>
                    <a:pt x="0" y="17"/>
                    <a:pt x="5" y="22"/>
                    <a:pt x="11" y="22"/>
                  </a:cubicBezTo>
                  <a:cubicBezTo>
                    <a:pt x="17" y="22"/>
                    <a:pt x="21" y="17"/>
                    <a:pt x="21" y="11"/>
                  </a:cubicBez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299" name="Google Shape;6299;p18"/>
            <p:cNvSpPr/>
            <p:nvPr/>
          </p:nvSpPr>
          <p:spPr>
            <a:xfrm>
              <a:off x="2451589" y="5994717"/>
              <a:ext cx="607157" cy="701656"/>
            </a:xfrm>
            <a:custGeom>
              <a:rect b="b" l="l" r="r" t="t"/>
              <a:pathLst>
                <a:path extrusionOk="0" h="158" w="145">
                  <a:moveTo>
                    <a:pt x="0" y="154"/>
                  </a:moveTo>
                  <a:cubicBezTo>
                    <a:pt x="0" y="154"/>
                    <a:pt x="1" y="153"/>
                    <a:pt x="1" y="151"/>
                  </a:cubicBezTo>
                  <a:cubicBezTo>
                    <a:pt x="1" y="149"/>
                    <a:pt x="2" y="147"/>
                    <a:pt x="3" y="143"/>
                  </a:cubicBezTo>
                  <a:cubicBezTo>
                    <a:pt x="4" y="137"/>
                    <a:pt x="7" y="128"/>
                    <a:pt x="11" y="118"/>
                  </a:cubicBezTo>
                  <a:cubicBezTo>
                    <a:pt x="15" y="108"/>
                    <a:pt x="20" y="97"/>
                    <a:pt x="26" y="85"/>
                  </a:cubicBezTo>
                  <a:cubicBezTo>
                    <a:pt x="29" y="79"/>
                    <a:pt x="33" y="73"/>
                    <a:pt x="37" y="67"/>
                  </a:cubicBezTo>
                  <a:cubicBezTo>
                    <a:pt x="41" y="62"/>
                    <a:pt x="45" y="56"/>
                    <a:pt x="50" y="50"/>
                  </a:cubicBezTo>
                  <a:cubicBezTo>
                    <a:pt x="52" y="48"/>
                    <a:pt x="55" y="45"/>
                    <a:pt x="57" y="43"/>
                  </a:cubicBezTo>
                  <a:cubicBezTo>
                    <a:pt x="60" y="40"/>
                    <a:pt x="62" y="38"/>
                    <a:pt x="65" y="35"/>
                  </a:cubicBezTo>
                  <a:cubicBezTo>
                    <a:pt x="70" y="31"/>
                    <a:pt x="76" y="26"/>
                    <a:pt x="81" y="23"/>
                  </a:cubicBezTo>
                  <a:cubicBezTo>
                    <a:pt x="84" y="21"/>
                    <a:pt x="86" y="19"/>
                    <a:pt x="89" y="17"/>
                  </a:cubicBezTo>
                  <a:cubicBezTo>
                    <a:pt x="92" y="16"/>
                    <a:pt x="95" y="15"/>
                    <a:pt x="97" y="13"/>
                  </a:cubicBezTo>
                  <a:cubicBezTo>
                    <a:pt x="103" y="11"/>
                    <a:pt x="108" y="8"/>
                    <a:pt x="113" y="7"/>
                  </a:cubicBezTo>
                  <a:cubicBezTo>
                    <a:pt x="115" y="6"/>
                    <a:pt x="117" y="5"/>
                    <a:pt x="120" y="5"/>
                  </a:cubicBezTo>
                  <a:cubicBezTo>
                    <a:pt x="122" y="4"/>
                    <a:pt x="124" y="3"/>
                    <a:pt x="126" y="3"/>
                  </a:cubicBezTo>
                  <a:cubicBezTo>
                    <a:pt x="130" y="2"/>
                    <a:pt x="133" y="1"/>
                    <a:pt x="136" y="1"/>
                  </a:cubicBezTo>
                  <a:cubicBezTo>
                    <a:pt x="142" y="0"/>
                    <a:pt x="145" y="0"/>
                    <a:pt x="145" y="0"/>
                  </a:cubicBezTo>
                  <a:cubicBezTo>
                    <a:pt x="145" y="0"/>
                    <a:pt x="142" y="1"/>
                    <a:pt x="137" y="3"/>
                  </a:cubicBezTo>
                  <a:cubicBezTo>
                    <a:pt x="134" y="4"/>
                    <a:pt x="131" y="6"/>
                    <a:pt x="128" y="7"/>
                  </a:cubicBezTo>
                  <a:cubicBezTo>
                    <a:pt x="126" y="8"/>
                    <a:pt x="124" y="9"/>
                    <a:pt x="122" y="11"/>
                  </a:cubicBezTo>
                  <a:cubicBezTo>
                    <a:pt x="120" y="12"/>
                    <a:pt x="118" y="13"/>
                    <a:pt x="116" y="14"/>
                  </a:cubicBezTo>
                  <a:cubicBezTo>
                    <a:pt x="112" y="17"/>
                    <a:pt x="108" y="20"/>
                    <a:pt x="104" y="23"/>
                  </a:cubicBezTo>
                  <a:cubicBezTo>
                    <a:pt x="102" y="25"/>
                    <a:pt x="100" y="27"/>
                    <a:pt x="98" y="29"/>
                  </a:cubicBezTo>
                  <a:cubicBezTo>
                    <a:pt x="96" y="31"/>
                    <a:pt x="94" y="33"/>
                    <a:pt x="92" y="35"/>
                  </a:cubicBezTo>
                  <a:cubicBezTo>
                    <a:pt x="88" y="40"/>
                    <a:pt x="84" y="44"/>
                    <a:pt x="81" y="50"/>
                  </a:cubicBezTo>
                  <a:cubicBezTo>
                    <a:pt x="79" y="52"/>
                    <a:pt x="78" y="55"/>
                    <a:pt x="76" y="57"/>
                  </a:cubicBezTo>
                  <a:cubicBezTo>
                    <a:pt x="75" y="60"/>
                    <a:pt x="73" y="63"/>
                    <a:pt x="72" y="65"/>
                  </a:cubicBezTo>
                  <a:cubicBezTo>
                    <a:pt x="69" y="71"/>
                    <a:pt x="67" y="76"/>
                    <a:pt x="65" y="82"/>
                  </a:cubicBezTo>
                  <a:cubicBezTo>
                    <a:pt x="63" y="88"/>
                    <a:pt x="61" y="93"/>
                    <a:pt x="60" y="99"/>
                  </a:cubicBezTo>
                  <a:cubicBezTo>
                    <a:pt x="57" y="110"/>
                    <a:pt x="55" y="120"/>
                    <a:pt x="54" y="129"/>
                  </a:cubicBezTo>
                  <a:cubicBezTo>
                    <a:pt x="53" y="138"/>
                    <a:pt x="53" y="146"/>
                    <a:pt x="53" y="151"/>
                  </a:cubicBezTo>
                  <a:cubicBezTo>
                    <a:pt x="53" y="153"/>
                    <a:pt x="53" y="155"/>
                    <a:pt x="53" y="156"/>
                  </a:cubicBezTo>
                  <a:cubicBezTo>
                    <a:pt x="53" y="157"/>
                    <a:pt x="53" y="157"/>
                    <a:pt x="53" y="158"/>
                  </a:cubicBezTo>
                  <a:cubicBezTo>
                    <a:pt x="53" y="158"/>
                    <a:pt x="53" y="158"/>
                    <a:pt x="53" y="158"/>
                  </a:cubicBezTo>
                  <a:lnTo>
                    <a:pt x="0" y="154"/>
                  </a:lnTo>
                  <a:close/>
                </a:path>
              </a:pathLst>
            </a:cu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300" name="Google Shape;6300;p18"/>
            <p:cNvSpPr/>
            <p:nvPr/>
          </p:nvSpPr>
          <p:spPr>
            <a:xfrm>
              <a:off x="2120842" y="5994717"/>
              <a:ext cx="607157" cy="701656"/>
            </a:xfrm>
            <a:custGeom>
              <a:rect b="b" l="l" r="r" t="t"/>
              <a:pathLst>
                <a:path extrusionOk="0" h="158" w="145">
                  <a:moveTo>
                    <a:pt x="92" y="158"/>
                  </a:moveTo>
                  <a:cubicBezTo>
                    <a:pt x="93" y="158"/>
                    <a:pt x="93" y="158"/>
                    <a:pt x="93" y="158"/>
                  </a:cubicBezTo>
                  <a:cubicBezTo>
                    <a:pt x="93" y="157"/>
                    <a:pt x="93" y="157"/>
                    <a:pt x="93" y="156"/>
                  </a:cubicBezTo>
                  <a:cubicBezTo>
                    <a:pt x="93" y="155"/>
                    <a:pt x="93" y="153"/>
                    <a:pt x="93" y="151"/>
                  </a:cubicBezTo>
                  <a:cubicBezTo>
                    <a:pt x="93" y="146"/>
                    <a:pt x="93" y="138"/>
                    <a:pt x="92" y="129"/>
                  </a:cubicBezTo>
                  <a:cubicBezTo>
                    <a:pt x="91" y="120"/>
                    <a:pt x="89" y="110"/>
                    <a:pt x="86" y="99"/>
                  </a:cubicBezTo>
                  <a:cubicBezTo>
                    <a:pt x="85" y="93"/>
                    <a:pt x="83" y="88"/>
                    <a:pt x="81" y="82"/>
                  </a:cubicBezTo>
                  <a:cubicBezTo>
                    <a:pt x="79" y="76"/>
                    <a:pt x="76" y="71"/>
                    <a:pt x="74" y="65"/>
                  </a:cubicBezTo>
                  <a:cubicBezTo>
                    <a:pt x="72" y="63"/>
                    <a:pt x="71" y="60"/>
                    <a:pt x="69" y="57"/>
                  </a:cubicBezTo>
                  <a:cubicBezTo>
                    <a:pt x="68" y="55"/>
                    <a:pt x="66" y="52"/>
                    <a:pt x="65" y="50"/>
                  </a:cubicBezTo>
                  <a:cubicBezTo>
                    <a:pt x="61" y="44"/>
                    <a:pt x="58" y="40"/>
                    <a:pt x="54" y="35"/>
                  </a:cubicBezTo>
                  <a:cubicBezTo>
                    <a:pt x="52" y="33"/>
                    <a:pt x="50" y="31"/>
                    <a:pt x="48" y="29"/>
                  </a:cubicBezTo>
                  <a:cubicBezTo>
                    <a:pt x="46" y="27"/>
                    <a:pt x="44" y="25"/>
                    <a:pt x="42" y="23"/>
                  </a:cubicBezTo>
                  <a:cubicBezTo>
                    <a:pt x="38" y="20"/>
                    <a:pt x="34" y="17"/>
                    <a:pt x="30" y="14"/>
                  </a:cubicBezTo>
                  <a:cubicBezTo>
                    <a:pt x="28" y="13"/>
                    <a:pt x="26" y="12"/>
                    <a:pt x="24" y="11"/>
                  </a:cubicBezTo>
                  <a:cubicBezTo>
                    <a:pt x="22" y="9"/>
                    <a:pt x="20" y="8"/>
                    <a:pt x="18" y="7"/>
                  </a:cubicBezTo>
                  <a:cubicBezTo>
                    <a:pt x="15" y="6"/>
                    <a:pt x="12" y="4"/>
                    <a:pt x="9" y="3"/>
                  </a:cubicBezTo>
                  <a:cubicBezTo>
                    <a:pt x="4" y="1"/>
                    <a:pt x="0" y="0"/>
                    <a:pt x="0" y="0"/>
                  </a:cubicBezTo>
                  <a:cubicBezTo>
                    <a:pt x="0" y="0"/>
                    <a:pt x="4" y="0"/>
                    <a:pt x="10" y="1"/>
                  </a:cubicBezTo>
                  <a:cubicBezTo>
                    <a:pt x="12" y="1"/>
                    <a:pt x="16" y="2"/>
                    <a:pt x="20" y="3"/>
                  </a:cubicBezTo>
                  <a:cubicBezTo>
                    <a:pt x="22" y="3"/>
                    <a:pt x="24" y="4"/>
                    <a:pt x="26" y="5"/>
                  </a:cubicBezTo>
                  <a:cubicBezTo>
                    <a:pt x="28" y="5"/>
                    <a:pt x="31" y="6"/>
                    <a:pt x="33" y="7"/>
                  </a:cubicBezTo>
                  <a:cubicBezTo>
                    <a:pt x="38" y="8"/>
                    <a:pt x="43" y="11"/>
                    <a:pt x="49" y="13"/>
                  </a:cubicBezTo>
                  <a:cubicBezTo>
                    <a:pt x="51" y="15"/>
                    <a:pt x="54" y="16"/>
                    <a:pt x="57" y="17"/>
                  </a:cubicBezTo>
                  <a:cubicBezTo>
                    <a:pt x="59" y="19"/>
                    <a:pt x="62" y="21"/>
                    <a:pt x="65" y="23"/>
                  </a:cubicBezTo>
                  <a:cubicBezTo>
                    <a:pt x="70" y="26"/>
                    <a:pt x="76" y="31"/>
                    <a:pt x="81" y="35"/>
                  </a:cubicBezTo>
                  <a:cubicBezTo>
                    <a:pt x="83" y="38"/>
                    <a:pt x="86" y="40"/>
                    <a:pt x="88" y="43"/>
                  </a:cubicBezTo>
                  <a:cubicBezTo>
                    <a:pt x="91" y="45"/>
                    <a:pt x="93" y="48"/>
                    <a:pt x="96" y="50"/>
                  </a:cubicBezTo>
                  <a:cubicBezTo>
                    <a:pt x="100" y="56"/>
                    <a:pt x="105" y="62"/>
                    <a:pt x="109" y="67"/>
                  </a:cubicBezTo>
                  <a:cubicBezTo>
                    <a:pt x="113" y="73"/>
                    <a:pt x="116" y="79"/>
                    <a:pt x="120" y="85"/>
                  </a:cubicBezTo>
                  <a:cubicBezTo>
                    <a:pt x="126" y="97"/>
                    <a:pt x="131" y="108"/>
                    <a:pt x="135" y="118"/>
                  </a:cubicBezTo>
                  <a:cubicBezTo>
                    <a:pt x="139" y="128"/>
                    <a:pt x="141" y="137"/>
                    <a:pt x="143" y="143"/>
                  </a:cubicBezTo>
                  <a:cubicBezTo>
                    <a:pt x="144" y="147"/>
                    <a:pt x="144" y="149"/>
                    <a:pt x="145" y="151"/>
                  </a:cubicBezTo>
                  <a:cubicBezTo>
                    <a:pt x="145" y="153"/>
                    <a:pt x="145" y="154"/>
                    <a:pt x="145" y="154"/>
                  </a:cubicBezTo>
                  <a:lnTo>
                    <a:pt x="92" y="158"/>
                  </a:lnTo>
                  <a:close/>
                </a:path>
              </a:pathLst>
            </a:cu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301" name="Google Shape;6301;p18"/>
            <p:cNvSpPr/>
            <p:nvPr/>
          </p:nvSpPr>
          <p:spPr>
            <a:xfrm>
              <a:off x="2479939" y="6297114"/>
              <a:ext cx="621332" cy="399259"/>
            </a:xfrm>
            <a:custGeom>
              <a:rect b="b" l="l" r="r" t="t"/>
              <a:pathLst>
                <a:path extrusionOk="0" h="90" w="148">
                  <a:moveTo>
                    <a:pt x="0" y="81"/>
                  </a:moveTo>
                  <a:cubicBezTo>
                    <a:pt x="0" y="81"/>
                    <a:pt x="0" y="81"/>
                    <a:pt x="0" y="81"/>
                  </a:cubicBezTo>
                  <a:cubicBezTo>
                    <a:pt x="0" y="80"/>
                    <a:pt x="0" y="80"/>
                    <a:pt x="1" y="79"/>
                  </a:cubicBezTo>
                  <a:cubicBezTo>
                    <a:pt x="1" y="78"/>
                    <a:pt x="1" y="77"/>
                    <a:pt x="2" y="76"/>
                  </a:cubicBezTo>
                  <a:cubicBezTo>
                    <a:pt x="2" y="75"/>
                    <a:pt x="3" y="73"/>
                    <a:pt x="3" y="72"/>
                  </a:cubicBezTo>
                  <a:cubicBezTo>
                    <a:pt x="4" y="69"/>
                    <a:pt x="6" y="66"/>
                    <a:pt x="8" y="63"/>
                  </a:cubicBezTo>
                  <a:cubicBezTo>
                    <a:pt x="10" y="60"/>
                    <a:pt x="12" y="56"/>
                    <a:pt x="14" y="52"/>
                  </a:cubicBezTo>
                  <a:cubicBezTo>
                    <a:pt x="17" y="48"/>
                    <a:pt x="20" y="45"/>
                    <a:pt x="23" y="41"/>
                  </a:cubicBezTo>
                  <a:cubicBezTo>
                    <a:pt x="27" y="37"/>
                    <a:pt x="31" y="33"/>
                    <a:pt x="35" y="29"/>
                  </a:cubicBezTo>
                  <a:cubicBezTo>
                    <a:pt x="37" y="27"/>
                    <a:pt x="39" y="26"/>
                    <a:pt x="42" y="24"/>
                  </a:cubicBezTo>
                  <a:cubicBezTo>
                    <a:pt x="44" y="22"/>
                    <a:pt x="46" y="21"/>
                    <a:pt x="49" y="19"/>
                  </a:cubicBezTo>
                  <a:cubicBezTo>
                    <a:pt x="50" y="18"/>
                    <a:pt x="51" y="17"/>
                    <a:pt x="52" y="17"/>
                  </a:cubicBezTo>
                  <a:cubicBezTo>
                    <a:pt x="56" y="15"/>
                    <a:pt x="56" y="15"/>
                    <a:pt x="56" y="15"/>
                  </a:cubicBezTo>
                  <a:cubicBezTo>
                    <a:pt x="64" y="11"/>
                    <a:pt x="64" y="11"/>
                    <a:pt x="64" y="11"/>
                  </a:cubicBezTo>
                  <a:cubicBezTo>
                    <a:pt x="69" y="9"/>
                    <a:pt x="74" y="7"/>
                    <a:pt x="80" y="5"/>
                  </a:cubicBezTo>
                  <a:cubicBezTo>
                    <a:pt x="85" y="4"/>
                    <a:pt x="90" y="2"/>
                    <a:pt x="95" y="2"/>
                  </a:cubicBezTo>
                  <a:cubicBezTo>
                    <a:pt x="100" y="1"/>
                    <a:pt x="105" y="1"/>
                    <a:pt x="109" y="0"/>
                  </a:cubicBezTo>
                  <a:cubicBezTo>
                    <a:pt x="114" y="0"/>
                    <a:pt x="118" y="0"/>
                    <a:pt x="122" y="0"/>
                  </a:cubicBezTo>
                  <a:cubicBezTo>
                    <a:pt x="124" y="0"/>
                    <a:pt x="126" y="0"/>
                    <a:pt x="128" y="0"/>
                  </a:cubicBezTo>
                  <a:cubicBezTo>
                    <a:pt x="130" y="0"/>
                    <a:pt x="131" y="1"/>
                    <a:pt x="133" y="1"/>
                  </a:cubicBezTo>
                  <a:cubicBezTo>
                    <a:pt x="136" y="1"/>
                    <a:pt x="139" y="1"/>
                    <a:pt x="141" y="2"/>
                  </a:cubicBezTo>
                  <a:cubicBezTo>
                    <a:pt x="145" y="2"/>
                    <a:pt x="148" y="3"/>
                    <a:pt x="148" y="3"/>
                  </a:cubicBezTo>
                  <a:cubicBezTo>
                    <a:pt x="148" y="3"/>
                    <a:pt x="145" y="3"/>
                    <a:pt x="141" y="4"/>
                  </a:cubicBezTo>
                  <a:cubicBezTo>
                    <a:pt x="139" y="4"/>
                    <a:pt x="136" y="5"/>
                    <a:pt x="133" y="6"/>
                  </a:cubicBezTo>
                  <a:cubicBezTo>
                    <a:pt x="132" y="6"/>
                    <a:pt x="130" y="6"/>
                    <a:pt x="128" y="7"/>
                  </a:cubicBezTo>
                  <a:cubicBezTo>
                    <a:pt x="127" y="7"/>
                    <a:pt x="125" y="8"/>
                    <a:pt x="123" y="8"/>
                  </a:cubicBezTo>
                  <a:cubicBezTo>
                    <a:pt x="120" y="10"/>
                    <a:pt x="116" y="11"/>
                    <a:pt x="112" y="12"/>
                  </a:cubicBezTo>
                  <a:cubicBezTo>
                    <a:pt x="108" y="14"/>
                    <a:pt x="104" y="16"/>
                    <a:pt x="100" y="18"/>
                  </a:cubicBezTo>
                  <a:cubicBezTo>
                    <a:pt x="96" y="20"/>
                    <a:pt x="93" y="22"/>
                    <a:pt x="89" y="25"/>
                  </a:cubicBezTo>
                  <a:cubicBezTo>
                    <a:pt x="85" y="27"/>
                    <a:pt x="82" y="30"/>
                    <a:pt x="78" y="33"/>
                  </a:cubicBezTo>
                  <a:cubicBezTo>
                    <a:pt x="73" y="38"/>
                    <a:pt x="73" y="38"/>
                    <a:pt x="73" y="38"/>
                  </a:cubicBezTo>
                  <a:cubicBezTo>
                    <a:pt x="71" y="40"/>
                    <a:pt x="71" y="40"/>
                    <a:pt x="71" y="40"/>
                  </a:cubicBezTo>
                  <a:cubicBezTo>
                    <a:pt x="71" y="41"/>
                    <a:pt x="70" y="42"/>
                    <a:pt x="69" y="43"/>
                  </a:cubicBezTo>
                  <a:cubicBezTo>
                    <a:pt x="68" y="45"/>
                    <a:pt x="67" y="46"/>
                    <a:pt x="66" y="48"/>
                  </a:cubicBezTo>
                  <a:cubicBezTo>
                    <a:pt x="64" y="50"/>
                    <a:pt x="63" y="51"/>
                    <a:pt x="62" y="53"/>
                  </a:cubicBezTo>
                  <a:cubicBezTo>
                    <a:pt x="60" y="56"/>
                    <a:pt x="59" y="60"/>
                    <a:pt x="57" y="63"/>
                  </a:cubicBezTo>
                  <a:cubicBezTo>
                    <a:pt x="56" y="66"/>
                    <a:pt x="55" y="69"/>
                    <a:pt x="54" y="72"/>
                  </a:cubicBezTo>
                  <a:cubicBezTo>
                    <a:pt x="54" y="75"/>
                    <a:pt x="53" y="78"/>
                    <a:pt x="53" y="80"/>
                  </a:cubicBezTo>
                  <a:cubicBezTo>
                    <a:pt x="52" y="83"/>
                    <a:pt x="52" y="85"/>
                    <a:pt x="52" y="86"/>
                  </a:cubicBezTo>
                  <a:cubicBezTo>
                    <a:pt x="52" y="87"/>
                    <a:pt x="52" y="88"/>
                    <a:pt x="52" y="88"/>
                  </a:cubicBezTo>
                  <a:cubicBezTo>
                    <a:pt x="52" y="89"/>
                    <a:pt x="52" y="89"/>
                    <a:pt x="52" y="89"/>
                  </a:cubicBezTo>
                  <a:cubicBezTo>
                    <a:pt x="52" y="89"/>
                    <a:pt x="52" y="89"/>
                    <a:pt x="52" y="89"/>
                  </a:cubicBezTo>
                  <a:cubicBezTo>
                    <a:pt x="52" y="90"/>
                    <a:pt x="52" y="90"/>
                    <a:pt x="52" y="90"/>
                  </a:cubicBezTo>
                  <a:cubicBezTo>
                    <a:pt x="52" y="90"/>
                    <a:pt x="52" y="90"/>
                    <a:pt x="52" y="90"/>
                  </a:cubicBezTo>
                  <a:lnTo>
                    <a:pt x="0" y="81"/>
                  </a:lnTo>
                  <a:close/>
                </a:path>
              </a:pathLst>
            </a:cu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302" name="Google Shape;6302;p18"/>
            <p:cNvSpPr/>
            <p:nvPr/>
          </p:nvSpPr>
          <p:spPr>
            <a:xfrm>
              <a:off x="2061780" y="6297114"/>
              <a:ext cx="618970" cy="399259"/>
            </a:xfrm>
            <a:custGeom>
              <a:rect b="b" l="l" r="r" t="t"/>
              <a:pathLst>
                <a:path extrusionOk="0" h="90" w="148">
                  <a:moveTo>
                    <a:pt x="96" y="90"/>
                  </a:moveTo>
                  <a:cubicBezTo>
                    <a:pt x="96" y="90"/>
                    <a:pt x="96" y="90"/>
                    <a:pt x="96" y="90"/>
                  </a:cubicBezTo>
                  <a:cubicBezTo>
                    <a:pt x="96" y="89"/>
                    <a:pt x="96" y="89"/>
                    <a:pt x="96" y="89"/>
                  </a:cubicBezTo>
                  <a:cubicBezTo>
                    <a:pt x="96" y="89"/>
                    <a:pt x="96" y="89"/>
                    <a:pt x="96" y="89"/>
                  </a:cubicBezTo>
                  <a:cubicBezTo>
                    <a:pt x="96" y="89"/>
                    <a:pt x="96" y="89"/>
                    <a:pt x="96" y="88"/>
                  </a:cubicBezTo>
                  <a:cubicBezTo>
                    <a:pt x="96" y="88"/>
                    <a:pt x="96" y="87"/>
                    <a:pt x="96" y="86"/>
                  </a:cubicBezTo>
                  <a:cubicBezTo>
                    <a:pt x="96" y="85"/>
                    <a:pt x="96" y="83"/>
                    <a:pt x="95" y="80"/>
                  </a:cubicBezTo>
                  <a:cubicBezTo>
                    <a:pt x="95" y="78"/>
                    <a:pt x="95" y="75"/>
                    <a:pt x="94" y="72"/>
                  </a:cubicBezTo>
                  <a:cubicBezTo>
                    <a:pt x="93" y="69"/>
                    <a:pt x="92" y="66"/>
                    <a:pt x="91" y="63"/>
                  </a:cubicBezTo>
                  <a:cubicBezTo>
                    <a:pt x="89" y="60"/>
                    <a:pt x="88" y="56"/>
                    <a:pt x="86" y="53"/>
                  </a:cubicBezTo>
                  <a:cubicBezTo>
                    <a:pt x="85" y="51"/>
                    <a:pt x="84" y="50"/>
                    <a:pt x="83" y="48"/>
                  </a:cubicBezTo>
                  <a:cubicBezTo>
                    <a:pt x="81" y="46"/>
                    <a:pt x="80" y="45"/>
                    <a:pt x="79" y="43"/>
                  </a:cubicBezTo>
                  <a:cubicBezTo>
                    <a:pt x="78" y="42"/>
                    <a:pt x="78" y="41"/>
                    <a:pt x="77" y="40"/>
                  </a:cubicBezTo>
                  <a:cubicBezTo>
                    <a:pt x="75" y="38"/>
                    <a:pt x="75" y="38"/>
                    <a:pt x="75" y="38"/>
                  </a:cubicBezTo>
                  <a:cubicBezTo>
                    <a:pt x="70" y="33"/>
                    <a:pt x="70" y="33"/>
                    <a:pt x="70" y="33"/>
                  </a:cubicBezTo>
                  <a:cubicBezTo>
                    <a:pt x="67" y="30"/>
                    <a:pt x="63" y="27"/>
                    <a:pt x="59" y="25"/>
                  </a:cubicBezTo>
                  <a:cubicBezTo>
                    <a:pt x="56" y="22"/>
                    <a:pt x="52" y="20"/>
                    <a:pt x="48" y="18"/>
                  </a:cubicBezTo>
                  <a:cubicBezTo>
                    <a:pt x="44" y="16"/>
                    <a:pt x="40" y="14"/>
                    <a:pt x="36" y="12"/>
                  </a:cubicBezTo>
                  <a:cubicBezTo>
                    <a:pt x="32" y="11"/>
                    <a:pt x="28" y="10"/>
                    <a:pt x="25" y="8"/>
                  </a:cubicBezTo>
                  <a:cubicBezTo>
                    <a:pt x="23" y="8"/>
                    <a:pt x="21" y="7"/>
                    <a:pt x="20" y="7"/>
                  </a:cubicBezTo>
                  <a:cubicBezTo>
                    <a:pt x="18" y="6"/>
                    <a:pt x="16" y="6"/>
                    <a:pt x="15" y="6"/>
                  </a:cubicBezTo>
                  <a:cubicBezTo>
                    <a:pt x="12" y="5"/>
                    <a:pt x="9" y="4"/>
                    <a:pt x="7" y="4"/>
                  </a:cubicBezTo>
                  <a:cubicBezTo>
                    <a:pt x="3" y="3"/>
                    <a:pt x="0" y="3"/>
                    <a:pt x="0" y="3"/>
                  </a:cubicBezTo>
                  <a:cubicBezTo>
                    <a:pt x="0" y="3"/>
                    <a:pt x="3" y="2"/>
                    <a:pt x="7" y="2"/>
                  </a:cubicBezTo>
                  <a:cubicBezTo>
                    <a:pt x="9" y="1"/>
                    <a:pt x="12" y="1"/>
                    <a:pt x="15" y="1"/>
                  </a:cubicBezTo>
                  <a:cubicBezTo>
                    <a:pt x="17" y="1"/>
                    <a:pt x="19" y="0"/>
                    <a:pt x="20" y="0"/>
                  </a:cubicBezTo>
                  <a:cubicBezTo>
                    <a:pt x="22" y="0"/>
                    <a:pt x="24" y="0"/>
                    <a:pt x="26" y="0"/>
                  </a:cubicBezTo>
                  <a:cubicBezTo>
                    <a:pt x="30" y="0"/>
                    <a:pt x="34" y="0"/>
                    <a:pt x="39" y="0"/>
                  </a:cubicBezTo>
                  <a:cubicBezTo>
                    <a:pt x="43" y="1"/>
                    <a:pt x="48" y="1"/>
                    <a:pt x="53" y="2"/>
                  </a:cubicBezTo>
                  <a:cubicBezTo>
                    <a:pt x="58" y="2"/>
                    <a:pt x="63" y="4"/>
                    <a:pt x="68" y="5"/>
                  </a:cubicBezTo>
                  <a:cubicBezTo>
                    <a:pt x="74" y="7"/>
                    <a:pt x="79" y="9"/>
                    <a:pt x="84" y="11"/>
                  </a:cubicBezTo>
                  <a:cubicBezTo>
                    <a:pt x="92" y="15"/>
                    <a:pt x="92" y="15"/>
                    <a:pt x="92" y="15"/>
                  </a:cubicBezTo>
                  <a:cubicBezTo>
                    <a:pt x="96" y="17"/>
                    <a:pt x="96" y="17"/>
                    <a:pt x="96" y="17"/>
                  </a:cubicBezTo>
                  <a:cubicBezTo>
                    <a:pt x="97" y="17"/>
                    <a:pt x="98" y="18"/>
                    <a:pt x="99" y="19"/>
                  </a:cubicBezTo>
                  <a:cubicBezTo>
                    <a:pt x="102" y="21"/>
                    <a:pt x="104" y="22"/>
                    <a:pt x="106" y="24"/>
                  </a:cubicBezTo>
                  <a:cubicBezTo>
                    <a:pt x="109" y="26"/>
                    <a:pt x="111" y="27"/>
                    <a:pt x="113" y="29"/>
                  </a:cubicBezTo>
                  <a:cubicBezTo>
                    <a:pt x="117" y="33"/>
                    <a:pt x="121" y="37"/>
                    <a:pt x="125" y="41"/>
                  </a:cubicBezTo>
                  <a:cubicBezTo>
                    <a:pt x="128" y="45"/>
                    <a:pt x="131" y="48"/>
                    <a:pt x="134" y="52"/>
                  </a:cubicBezTo>
                  <a:cubicBezTo>
                    <a:pt x="136" y="56"/>
                    <a:pt x="138" y="60"/>
                    <a:pt x="140" y="63"/>
                  </a:cubicBezTo>
                  <a:cubicBezTo>
                    <a:pt x="142" y="66"/>
                    <a:pt x="144" y="69"/>
                    <a:pt x="145" y="72"/>
                  </a:cubicBezTo>
                  <a:cubicBezTo>
                    <a:pt x="145" y="73"/>
                    <a:pt x="146" y="75"/>
                    <a:pt x="146" y="76"/>
                  </a:cubicBezTo>
                  <a:cubicBezTo>
                    <a:pt x="147" y="77"/>
                    <a:pt x="147" y="78"/>
                    <a:pt x="147" y="79"/>
                  </a:cubicBezTo>
                  <a:cubicBezTo>
                    <a:pt x="148" y="80"/>
                    <a:pt x="148" y="80"/>
                    <a:pt x="148" y="81"/>
                  </a:cubicBezTo>
                  <a:cubicBezTo>
                    <a:pt x="148" y="81"/>
                    <a:pt x="148" y="81"/>
                    <a:pt x="148" y="81"/>
                  </a:cubicBezTo>
                  <a:lnTo>
                    <a:pt x="96" y="90"/>
                  </a:lnTo>
                  <a:close/>
                </a:path>
              </a:pathLst>
            </a:cu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303" name="Google Shape;6303;p18"/>
            <p:cNvSpPr/>
            <p:nvPr/>
          </p:nvSpPr>
          <p:spPr>
            <a:xfrm>
              <a:off x="2472852" y="5921480"/>
              <a:ext cx="222073" cy="663857"/>
            </a:xfrm>
            <a:custGeom>
              <a:rect b="b" l="l" r="r" t="t"/>
              <a:pathLst>
                <a:path extrusionOk="0" h="150" w="53">
                  <a:moveTo>
                    <a:pt x="0" y="150"/>
                  </a:moveTo>
                  <a:cubicBezTo>
                    <a:pt x="0" y="150"/>
                    <a:pt x="0" y="150"/>
                    <a:pt x="0" y="148"/>
                  </a:cubicBezTo>
                  <a:cubicBezTo>
                    <a:pt x="0" y="147"/>
                    <a:pt x="0" y="145"/>
                    <a:pt x="1" y="143"/>
                  </a:cubicBezTo>
                  <a:cubicBezTo>
                    <a:pt x="1" y="139"/>
                    <a:pt x="1" y="132"/>
                    <a:pt x="2" y="125"/>
                  </a:cubicBezTo>
                  <a:cubicBezTo>
                    <a:pt x="4" y="110"/>
                    <a:pt x="7" y="90"/>
                    <a:pt x="12" y="70"/>
                  </a:cubicBezTo>
                  <a:cubicBezTo>
                    <a:pt x="14" y="61"/>
                    <a:pt x="17" y="51"/>
                    <a:pt x="20" y="42"/>
                  </a:cubicBezTo>
                  <a:cubicBezTo>
                    <a:pt x="22" y="38"/>
                    <a:pt x="24" y="33"/>
                    <a:pt x="26" y="30"/>
                  </a:cubicBezTo>
                  <a:cubicBezTo>
                    <a:pt x="28" y="26"/>
                    <a:pt x="30" y="22"/>
                    <a:pt x="32" y="19"/>
                  </a:cubicBezTo>
                  <a:cubicBezTo>
                    <a:pt x="33" y="16"/>
                    <a:pt x="36" y="13"/>
                    <a:pt x="37" y="10"/>
                  </a:cubicBezTo>
                  <a:cubicBezTo>
                    <a:pt x="39" y="8"/>
                    <a:pt x="41" y="6"/>
                    <a:pt x="43" y="5"/>
                  </a:cubicBezTo>
                  <a:cubicBezTo>
                    <a:pt x="44" y="3"/>
                    <a:pt x="46" y="2"/>
                    <a:pt x="47" y="1"/>
                  </a:cubicBezTo>
                  <a:cubicBezTo>
                    <a:pt x="47" y="1"/>
                    <a:pt x="48" y="0"/>
                    <a:pt x="48" y="0"/>
                  </a:cubicBezTo>
                  <a:cubicBezTo>
                    <a:pt x="48" y="0"/>
                    <a:pt x="48" y="1"/>
                    <a:pt x="47" y="2"/>
                  </a:cubicBezTo>
                  <a:cubicBezTo>
                    <a:pt x="46" y="3"/>
                    <a:pt x="45" y="4"/>
                    <a:pt x="45" y="6"/>
                  </a:cubicBezTo>
                  <a:cubicBezTo>
                    <a:pt x="44" y="8"/>
                    <a:pt x="43" y="10"/>
                    <a:pt x="42" y="13"/>
                  </a:cubicBezTo>
                  <a:cubicBezTo>
                    <a:pt x="41" y="15"/>
                    <a:pt x="40" y="19"/>
                    <a:pt x="39" y="22"/>
                  </a:cubicBezTo>
                  <a:cubicBezTo>
                    <a:pt x="38" y="25"/>
                    <a:pt x="38" y="29"/>
                    <a:pt x="38" y="33"/>
                  </a:cubicBezTo>
                  <a:cubicBezTo>
                    <a:pt x="37" y="37"/>
                    <a:pt x="37" y="41"/>
                    <a:pt x="37" y="45"/>
                  </a:cubicBezTo>
                  <a:cubicBezTo>
                    <a:pt x="37" y="54"/>
                    <a:pt x="37" y="63"/>
                    <a:pt x="38" y="72"/>
                  </a:cubicBezTo>
                  <a:cubicBezTo>
                    <a:pt x="40" y="91"/>
                    <a:pt x="44" y="109"/>
                    <a:pt x="47" y="123"/>
                  </a:cubicBezTo>
                  <a:cubicBezTo>
                    <a:pt x="49" y="129"/>
                    <a:pt x="50" y="135"/>
                    <a:pt x="51" y="139"/>
                  </a:cubicBezTo>
                  <a:cubicBezTo>
                    <a:pt x="52" y="140"/>
                    <a:pt x="52" y="142"/>
                    <a:pt x="52" y="143"/>
                  </a:cubicBezTo>
                  <a:cubicBezTo>
                    <a:pt x="53" y="144"/>
                    <a:pt x="53" y="144"/>
                    <a:pt x="53" y="144"/>
                  </a:cubicBezTo>
                  <a:lnTo>
                    <a:pt x="0" y="150"/>
                  </a:lnTo>
                  <a:close/>
                </a:path>
              </a:pathLst>
            </a:cu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304" name="Google Shape;6304;p18"/>
            <p:cNvSpPr/>
            <p:nvPr/>
          </p:nvSpPr>
          <p:spPr>
            <a:xfrm>
              <a:off x="2933535" y="6160090"/>
              <a:ext cx="103949" cy="151199"/>
            </a:xfrm>
            <a:custGeom>
              <a:rect b="b" l="l" r="r" t="t"/>
              <a:pathLst>
                <a:path extrusionOk="0" h="34" w="25">
                  <a:moveTo>
                    <a:pt x="19" y="0"/>
                  </a:moveTo>
                  <a:cubicBezTo>
                    <a:pt x="15" y="0"/>
                    <a:pt x="16" y="4"/>
                    <a:pt x="13" y="4"/>
                  </a:cubicBezTo>
                  <a:cubicBezTo>
                    <a:pt x="10" y="4"/>
                    <a:pt x="11" y="0"/>
                    <a:pt x="6" y="0"/>
                  </a:cubicBezTo>
                  <a:cubicBezTo>
                    <a:pt x="2" y="0"/>
                    <a:pt x="0" y="8"/>
                    <a:pt x="13" y="34"/>
                  </a:cubicBezTo>
                  <a:cubicBezTo>
                    <a:pt x="25" y="7"/>
                    <a:pt x="24" y="0"/>
                    <a:pt x="19" y="0"/>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305" name="Google Shape;6305;p18"/>
            <p:cNvSpPr/>
            <p:nvPr/>
          </p:nvSpPr>
          <p:spPr>
            <a:xfrm>
              <a:off x="2853211" y="6169540"/>
              <a:ext cx="134661" cy="141749"/>
            </a:xfrm>
            <a:custGeom>
              <a:rect b="b" l="l" r="r" t="t"/>
              <a:pathLst>
                <a:path extrusionOk="0" h="32" w="32">
                  <a:moveTo>
                    <a:pt x="12" y="3"/>
                  </a:moveTo>
                  <a:cubicBezTo>
                    <a:pt x="9" y="6"/>
                    <a:pt x="13" y="9"/>
                    <a:pt x="11" y="11"/>
                  </a:cubicBezTo>
                  <a:cubicBezTo>
                    <a:pt x="8" y="13"/>
                    <a:pt x="6" y="9"/>
                    <a:pt x="3" y="12"/>
                  </a:cubicBezTo>
                  <a:cubicBezTo>
                    <a:pt x="0" y="16"/>
                    <a:pt x="5" y="23"/>
                    <a:pt x="32" y="32"/>
                  </a:cubicBezTo>
                  <a:cubicBezTo>
                    <a:pt x="21" y="4"/>
                    <a:pt x="15" y="0"/>
                    <a:pt x="12" y="3"/>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306" name="Google Shape;6306;p18"/>
            <p:cNvSpPr/>
            <p:nvPr/>
          </p:nvSpPr>
          <p:spPr>
            <a:xfrm>
              <a:off x="2841399" y="6256952"/>
              <a:ext cx="146474" cy="111037"/>
            </a:xfrm>
            <a:custGeom>
              <a:rect b="b" l="l" r="r" t="t"/>
              <a:pathLst>
                <a:path extrusionOk="0" h="25" w="35">
                  <a:moveTo>
                    <a:pt x="0" y="6"/>
                  </a:moveTo>
                  <a:cubicBezTo>
                    <a:pt x="0" y="10"/>
                    <a:pt x="5" y="9"/>
                    <a:pt x="5" y="12"/>
                  </a:cubicBezTo>
                  <a:cubicBezTo>
                    <a:pt x="5" y="15"/>
                    <a:pt x="0" y="14"/>
                    <a:pt x="0" y="19"/>
                  </a:cubicBezTo>
                  <a:cubicBezTo>
                    <a:pt x="1" y="23"/>
                    <a:pt x="9" y="25"/>
                    <a:pt x="35" y="12"/>
                  </a:cubicBezTo>
                  <a:cubicBezTo>
                    <a:pt x="8" y="0"/>
                    <a:pt x="1" y="1"/>
                    <a:pt x="0" y="6"/>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307" name="Google Shape;6307;p18"/>
            <p:cNvSpPr/>
            <p:nvPr/>
          </p:nvSpPr>
          <p:spPr>
            <a:xfrm>
              <a:off x="2853211" y="6311289"/>
              <a:ext cx="134661" cy="141749"/>
            </a:xfrm>
            <a:custGeom>
              <a:rect b="b" l="l" r="r" t="t"/>
              <a:pathLst>
                <a:path extrusionOk="0" h="32" w="32">
                  <a:moveTo>
                    <a:pt x="3" y="20"/>
                  </a:moveTo>
                  <a:cubicBezTo>
                    <a:pt x="6" y="23"/>
                    <a:pt x="8" y="19"/>
                    <a:pt x="11" y="21"/>
                  </a:cubicBezTo>
                  <a:cubicBezTo>
                    <a:pt x="13" y="23"/>
                    <a:pt x="9" y="26"/>
                    <a:pt x="12" y="29"/>
                  </a:cubicBezTo>
                  <a:cubicBezTo>
                    <a:pt x="15" y="32"/>
                    <a:pt x="22" y="27"/>
                    <a:pt x="32" y="0"/>
                  </a:cubicBezTo>
                  <a:cubicBezTo>
                    <a:pt x="4" y="10"/>
                    <a:pt x="0" y="17"/>
                    <a:pt x="3" y="20"/>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308" name="Google Shape;6308;p18"/>
            <p:cNvSpPr/>
            <p:nvPr/>
          </p:nvSpPr>
          <p:spPr>
            <a:xfrm>
              <a:off x="2933535" y="6311289"/>
              <a:ext cx="103949" cy="153561"/>
            </a:xfrm>
            <a:custGeom>
              <a:rect b="b" l="l" r="r" t="t"/>
              <a:pathLst>
                <a:path extrusionOk="0" h="35" w="25">
                  <a:moveTo>
                    <a:pt x="6" y="34"/>
                  </a:moveTo>
                  <a:cubicBezTo>
                    <a:pt x="11" y="35"/>
                    <a:pt x="10" y="30"/>
                    <a:pt x="13" y="30"/>
                  </a:cubicBezTo>
                  <a:cubicBezTo>
                    <a:pt x="16" y="30"/>
                    <a:pt x="15" y="35"/>
                    <a:pt x="19" y="34"/>
                  </a:cubicBezTo>
                  <a:cubicBezTo>
                    <a:pt x="24" y="34"/>
                    <a:pt x="25" y="26"/>
                    <a:pt x="13" y="0"/>
                  </a:cubicBezTo>
                  <a:cubicBezTo>
                    <a:pt x="0" y="27"/>
                    <a:pt x="2" y="34"/>
                    <a:pt x="6" y="34"/>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309" name="Google Shape;6309;p18"/>
            <p:cNvSpPr/>
            <p:nvPr/>
          </p:nvSpPr>
          <p:spPr>
            <a:xfrm>
              <a:off x="2987872" y="6311289"/>
              <a:ext cx="129936" cy="141749"/>
            </a:xfrm>
            <a:custGeom>
              <a:rect b="b" l="l" r="r" t="t"/>
              <a:pathLst>
                <a:path extrusionOk="0" h="32" w="31">
                  <a:moveTo>
                    <a:pt x="19" y="29"/>
                  </a:moveTo>
                  <a:cubicBezTo>
                    <a:pt x="23" y="26"/>
                    <a:pt x="19" y="23"/>
                    <a:pt x="21" y="21"/>
                  </a:cubicBezTo>
                  <a:cubicBezTo>
                    <a:pt x="23" y="19"/>
                    <a:pt x="26" y="23"/>
                    <a:pt x="29" y="20"/>
                  </a:cubicBezTo>
                  <a:cubicBezTo>
                    <a:pt x="31" y="17"/>
                    <a:pt x="27" y="9"/>
                    <a:pt x="0" y="0"/>
                  </a:cubicBezTo>
                  <a:cubicBezTo>
                    <a:pt x="10" y="28"/>
                    <a:pt x="16" y="32"/>
                    <a:pt x="19" y="29"/>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310" name="Google Shape;6310;p18"/>
            <p:cNvSpPr/>
            <p:nvPr/>
          </p:nvSpPr>
          <p:spPr>
            <a:xfrm>
              <a:off x="2987872" y="6256952"/>
              <a:ext cx="141749" cy="111037"/>
            </a:xfrm>
            <a:custGeom>
              <a:rect b="b" l="l" r="r" t="t"/>
              <a:pathLst>
                <a:path extrusionOk="0" h="25" w="34">
                  <a:moveTo>
                    <a:pt x="34" y="19"/>
                  </a:moveTo>
                  <a:cubicBezTo>
                    <a:pt x="34" y="14"/>
                    <a:pt x="30" y="15"/>
                    <a:pt x="30" y="12"/>
                  </a:cubicBezTo>
                  <a:cubicBezTo>
                    <a:pt x="30" y="9"/>
                    <a:pt x="34" y="10"/>
                    <a:pt x="34" y="6"/>
                  </a:cubicBezTo>
                  <a:cubicBezTo>
                    <a:pt x="34" y="1"/>
                    <a:pt x="26" y="0"/>
                    <a:pt x="0" y="12"/>
                  </a:cubicBezTo>
                  <a:cubicBezTo>
                    <a:pt x="27" y="25"/>
                    <a:pt x="34" y="23"/>
                    <a:pt x="34" y="19"/>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311" name="Google Shape;6311;p18"/>
            <p:cNvSpPr/>
            <p:nvPr/>
          </p:nvSpPr>
          <p:spPr>
            <a:xfrm>
              <a:off x="2987872" y="6169540"/>
              <a:ext cx="129936" cy="141749"/>
            </a:xfrm>
            <a:custGeom>
              <a:rect b="b" l="l" r="r" t="t"/>
              <a:pathLst>
                <a:path extrusionOk="0" h="32" w="31">
                  <a:moveTo>
                    <a:pt x="29" y="12"/>
                  </a:moveTo>
                  <a:cubicBezTo>
                    <a:pt x="26" y="9"/>
                    <a:pt x="23" y="13"/>
                    <a:pt x="21" y="11"/>
                  </a:cubicBezTo>
                  <a:cubicBezTo>
                    <a:pt x="19" y="9"/>
                    <a:pt x="23" y="6"/>
                    <a:pt x="19" y="3"/>
                  </a:cubicBezTo>
                  <a:cubicBezTo>
                    <a:pt x="16" y="0"/>
                    <a:pt x="9" y="5"/>
                    <a:pt x="0" y="32"/>
                  </a:cubicBezTo>
                  <a:cubicBezTo>
                    <a:pt x="28" y="22"/>
                    <a:pt x="31" y="16"/>
                    <a:pt x="29" y="12"/>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312" name="Google Shape;6312;p18"/>
            <p:cNvSpPr/>
            <p:nvPr/>
          </p:nvSpPr>
          <p:spPr>
            <a:xfrm>
              <a:off x="2919360" y="6240414"/>
              <a:ext cx="129936" cy="141749"/>
            </a:xfrm>
            <a:prstGeom prst="ellipse">
              <a:avLst/>
            </a:prstGeom>
            <a:solidFill>
              <a:srgbClr val="FFC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313" name="Google Shape;6313;p18"/>
            <p:cNvSpPr/>
            <p:nvPr/>
          </p:nvSpPr>
          <p:spPr>
            <a:xfrm>
              <a:off x="2564988" y="6195527"/>
              <a:ext cx="103949" cy="151199"/>
            </a:xfrm>
            <a:custGeom>
              <a:rect b="b" l="l" r="r" t="t"/>
              <a:pathLst>
                <a:path extrusionOk="0" h="34" w="25">
                  <a:moveTo>
                    <a:pt x="19" y="0"/>
                  </a:moveTo>
                  <a:cubicBezTo>
                    <a:pt x="15" y="0"/>
                    <a:pt x="16" y="4"/>
                    <a:pt x="13" y="4"/>
                  </a:cubicBezTo>
                  <a:cubicBezTo>
                    <a:pt x="10" y="4"/>
                    <a:pt x="11" y="0"/>
                    <a:pt x="6" y="0"/>
                  </a:cubicBezTo>
                  <a:cubicBezTo>
                    <a:pt x="2" y="0"/>
                    <a:pt x="0" y="8"/>
                    <a:pt x="13" y="34"/>
                  </a:cubicBezTo>
                  <a:cubicBezTo>
                    <a:pt x="25" y="7"/>
                    <a:pt x="24" y="0"/>
                    <a:pt x="19" y="0"/>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314" name="Google Shape;6314;p18"/>
            <p:cNvSpPr/>
            <p:nvPr/>
          </p:nvSpPr>
          <p:spPr>
            <a:xfrm>
              <a:off x="2484664" y="6204977"/>
              <a:ext cx="134661" cy="141749"/>
            </a:xfrm>
            <a:custGeom>
              <a:rect b="b" l="l" r="r" t="t"/>
              <a:pathLst>
                <a:path extrusionOk="0" h="32" w="32">
                  <a:moveTo>
                    <a:pt x="12" y="3"/>
                  </a:moveTo>
                  <a:cubicBezTo>
                    <a:pt x="9" y="6"/>
                    <a:pt x="13" y="9"/>
                    <a:pt x="11" y="11"/>
                  </a:cubicBezTo>
                  <a:cubicBezTo>
                    <a:pt x="8" y="13"/>
                    <a:pt x="6" y="9"/>
                    <a:pt x="3" y="12"/>
                  </a:cubicBezTo>
                  <a:cubicBezTo>
                    <a:pt x="0" y="16"/>
                    <a:pt x="5" y="23"/>
                    <a:pt x="32" y="32"/>
                  </a:cubicBezTo>
                  <a:cubicBezTo>
                    <a:pt x="21" y="4"/>
                    <a:pt x="15" y="0"/>
                    <a:pt x="12" y="3"/>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315" name="Google Shape;6315;p18"/>
            <p:cNvSpPr/>
            <p:nvPr/>
          </p:nvSpPr>
          <p:spPr>
            <a:xfrm>
              <a:off x="2472852" y="6292389"/>
              <a:ext cx="146474" cy="111037"/>
            </a:xfrm>
            <a:custGeom>
              <a:rect b="b" l="l" r="r" t="t"/>
              <a:pathLst>
                <a:path extrusionOk="0" h="25" w="35">
                  <a:moveTo>
                    <a:pt x="0" y="6"/>
                  </a:moveTo>
                  <a:cubicBezTo>
                    <a:pt x="0" y="10"/>
                    <a:pt x="5" y="9"/>
                    <a:pt x="5" y="12"/>
                  </a:cubicBezTo>
                  <a:cubicBezTo>
                    <a:pt x="5" y="15"/>
                    <a:pt x="0" y="14"/>
                    <a:pt x="0" y="19"/>
                  </a:cubicBezTo>
                  <a:cubicBezTo>
                    <a:pt x="1" y="23"/>
                    <a:pt x="9" y="25"/>
                    <a:pt x="35" y="12"/>
                  </a:cubicBezTo>
                  <a:cubicBezTo>
                    <a:pt x="8" y="0"/>
                    <a:pt x="1" y="1"/>
                    <a:pt x="0" y="6"/>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316" name="Google Shape;6316;p18"/>
            <p:cNvSpPr/>
            <p:nvPr/>
          </p:nvSpPr>
          <p:spPr>
            <a:xfrm>
              <a:off x="2484664" y="6346726"/>
              <a:ext cx="134661" cy="141749"/>
            </a:xfrm>
            <a:custGeom>
              <a:rect b="b" l="l" r="r" t="t"/>
              <a:pathLst>
                <a:path extrusionOk="0" h="32" w="32">
                  <a:moveTo>
                    <a:pt x="3" y="20"/>
                  </a:moveTo>
                  <a:cubicBezTo>
                    <a:pt x="6" y="23"/>
                    <a:pt x="8" y="19"/>
                    <a:pt x="11" y="21"/>
                  </a:cubicBezTo>
                  <a:cubicBezTo>
                    <a:pt x="13" y="23"/>
                    <a:pt x="9" y="26"/>
                    <a:pt x="12" y="29"/>
                  </a:cubicBezTo>
                  <a:cubicBezTo>
                    <a:pt x="15" y="32"/>
                    <a:pt x="22" y="27"/>
                    <a:pt x="32" y="0"/>
                  </a:cubicBezTo>
                  <a:cubicBezTo>
                    <a:pt x="4" y="10"/>
                    <a:pt x="0" y="17"/>
                    <a:pt x="3" y="20"/>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317" name="Google Shape;6317;p18"/>
            <p:cNvSpPr/>
            <p:nvPr/>
          </p:nvSpPr>
          <p:spPr>
            <a:xfrm>
              <a:off x="2564988" y="6346726"/>
              <a:ext cx="103949" cy="153561"/>
            </a:xfrm>
            <a:custGeom>
              <a:rect b="b" l="l" r="r" t="t"/>
              <a:pathLst>
                <a:path extrusionOk="0" h="35" w="25">
                  <a:moveTo>
                    <a:pt x="6" y="34"/>
                  </a:moveTo>
                  <a:cubicBezTo>
                    <a:pt x="11" y="35"/>
                    <a:pt x="10" y="30"/>
                    <a:pt x="13" y="30"/>
                  </a:cubicBezTo>
                  <a:cubicBezTo>
                    <a:pt x="16" y="30"/>
                    <a:pt x="15" y="35"/>
                    <a:pt x="19" y="34"/>
                  </a:cubicBezTo>
                  <a:cubicBezTo>
                    <a:pt x="24" y="34"/>
                    <a:pt x="25" y="26"/>
                    <a:pt x="13" y="0"/>
                  </a:cubicBezTo>
                  <a:cubicBezTo>
                    <a:pt x="0" y="27"/>
                    <a:pt x="2" y="34"/>
                    <a:pt x="6" y="34"/>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318" name="Google Shape;6318;p18"/>
            <p:cNvSpPr/>
            <p:nvPr/>
          </p:nvSpPr>
          <p:spPr>
            <a:xfrm>
              <a:off x="2619325" y="6346726"/>
              <a:ext cx="129936" cy="141749"/>
            </a:xfrm>
            <a:custGeom>
              <a:rect b="b" l="l" r="r" t="t"/>
              <a:pathLst>
                <a:path extrusionOk="0" h="32" w="31">
                  <a:moveTo>
                    <a:pt x="19" y="29"/>
                  </a:moveTo>
                  <a:cubicBezTo>
                    <a:pt x="23" y="26"/>
                    <a:pt x="19" y="23"/>
                    <a:pt x="21" y="21"/>
                  </a:cubicBezTo>
                  <a:cubicBezTo>
                    <a:pt x="23" y="19"/>
                    <a:pt x="26" y="23"/>
                    <a:pt x="29" y="20"/>
                  </a:cubicBezTo>
                  <a:cubicBezTo>
                    <a:pt x="31" y="17"/>
                    <a:pt x="27" y="9"/>
                    <a:pt x="0" y="0"/>
                  </a:cubicBezTo>
                  <a:cubicBezTo>
                    <a:pt x="10" y="28"/>
                    <a:pt x="16" y="32"/>
                    <a:pt x="19" y="29"/>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319" name="Google Shape;6319;p18"/>
            <p:cNvSpPr/>
            <p:nvPr/>
          </p:nvSpPr>
          <p:spPr>
            <a:xfrm>
              <a:off x="2619325" y="6292389"/>
              <a:ext cx="141749" cy="111037"/>
            </a:xfrm>
            <a:custGeom>
              <a:rect b="b" l="l" r="r" t="t"/>
              <a:pathLst>
                <a:path extrusionOk="0" h="25" w="34">
                  <a:moveTo>
                    <a:pt x="34" y="19"/>
                  </a:moveTo>
                  <a:cubicBezTo>
                    <a:pt x="34" y="14"/>
                    <a:pt x="30" y="15"/>
                    <a:pt x="30" y="12"/>
                  </a:cubicBezTo>
                  <a:cubicBezTo>
                    <a:pt x="30" y="9"/>
                    <a:pt x="34" y="10"/>
                    <a:pt x="34" y="6"/>
                  </a:cubicBezTo>
                  <a:cubicBezTo>
                    <a:pt x="34" y="1"/>
                    <a:pt x="26" y="0"/>
                    <a:pt x="0" y="12"/>
                  </a:cubicBezTo>
                  <a:cubicBezTo>
                    <a:pt x="27" y="25"/>
                    <a:pt x="34" y="23"/>
                    <a:pt x="34" y="19"/>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320" name="Google Shape;6320;p18"/>
            <p:cNvSpPr/>
            <p:nvPr/>
          </p:nvSpPr>
          <p:spPr>
            <a:xfrm>
              <a:off x="2619325" y="6204977"/>
              <a:ext cx="129936" cy="141749"/>
            </a:xfrm>
            <a:custGeom>
              <a:rect b="b" l="l" r="r" t="t"/>
              <a:pathLst>
                <a:path extrusionOk="0" h="32" w="31">
                  <a:moveTo>
                    <a:pt x="29" y="12"/>
                  </a:moveTo>
                  <a:cubicBezTo>
                    <a:pt x="26" y="9"/>
                    <a:pt x="23" y="13"/>
                    <a:pt x="21" y="11"/>
                  </a:cubicBezTo>
                  <a:cubicBezTo>
                    <a:pt x="19" y="9"/>
                    <a:pt x="23" y="6"/>
                    <a:pt x="19" y="3"/>
                  </a:cubicBezTo>
                  <a:cubicBezTo>
                    <a:pt x="16" y="0"/>
                    <a:pt x="9" y="5"/>
                    <a:pt x="0" y="32"/>
                  </a:cubicBezTo>
                  <a:cubicBezTo>
                    <a:pt x="28" y="22"/>
                    <a:pt x="31" y="16"/>
                    <a:pt x="29" y="12"/>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321" name="Google Shape;6321;p18"/>
            <p:cNvSpPr/>
            <p:nvPr/>
          </p:nvSpPr>
          <p:spPr>
            <a:xfrm>
              <a:off x="2550814" y="6275852"/>
              <a:ext cx="129936" cy="141749"/>
            </a:xfrm>
            <a:prstGeom prst="ellipse">
              <a:avLst/>
            </a:prstGeom>
            <a:solidFill>
              <a:srgbClr val="FFC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322" name="Google Shape;6322;p18"/>
            <p:cNvSpPr/>
            <p:nvPr/>
          </p:nvSpPr>
          <p:spPr>
            <a:xfrm>
              <a:off x="2144467" y="5857693"/>
              <a:ext cx="106312" cy="151199"/>
            </a:xfrm>
            <a:custGeom>
              <a:rect b="b" l="l" r="r" t="t"/>
              <a:pathLst>
                <a:path extrusionOk="0" h="34" w="25">
                  <a:moveTo>
                    <a:pt x="19" y="0"/>
                  </a:moveTo>
                  <a:cubicBezTo>
                    <a:pt x="15" y="0"/>
                    <a:pt x="16" y="4"/>
                    <a:pt x="13" y="4"/>
                  </a:cubicBezTo>
                  <a:cubicBezTo>
                    <a:pt x="10" y="4"/>
                    <a:pt x="11" y="0"/>
                    <a:pt x="6" y="0"/>
                  </a:cubicBezTo>
                  <a:cubicBezTo>
                    <a:pt x="2" y="0"/>
                    <a:pt x="0" y="8"/>
                    <a:pt x="13" y="34"/>
                  </a:cubicBezTo>
                  <a:cubicBezTo>
                    <a:pt x="25" y="7"/>
                    <a:pt x="24" y="0"/>
                    <a:pt x="19" y="0"/>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323" name="Google Shape;6323;p18"/>
            <p:cNvSpPr/>
            <p:nvPr/>
          </p:nvSpPr>
          <p:spPr>
            <a:xfrm>
              <a:off x="2066505" y="5867143"/>
              <a:ext cx="132299" cy="141749"/>
            </a:xfrm>
            <a:custGeom>
              <a:rect b="b" l="l" r="r" t="t"/>
              <a:pathLst>
                <a:path extrusionOk="0" h="32" w="32">
                  <a:moveTo>
                    <a:pt x="12" y="3"/>
                  </a:moveTo>
                  <a:cubicBezTo>
                    <a:pt x="9" y="6"/>
                    <a:pt x="13" y="9"/>
                    <a:pt x="11" y="11"/>
                  </a:cubicBezTo>
                  <a:cubicBezTo>
                    <a:pt x="8" y="13"/>
                    <a:pt x="6" y="9"/>
                    <a:pt x="3" y="12"/>
                  </a:cubicBezTo>
                  <a:cubicBezTo>
                    <a:pt x="0" y="16"/>
                    <a:pt x="5" y="23"/>
                    <a:pt x="32" y="32"/>
                  </a:cubicBezTo>
                  <a:cubicBezTo>
                    <a:pt x="21" y="4"/>
                    <a:pt x="15" y="0"/>
                    <a:pt x="12" y="3"/>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324" name="Google Shape;6324;p18"/>
            <p:cNvSpPr/>
            <p:nvPr/>
          </p:nvSpPr>
          <p:spPr>
            <a:xfrm>
              <a:off x="2052330" y="5956917"/>
              <a:ext cx="146474" cy="108674"/>
            </a:xfrm>
            <a:custGeom>
              <a:rect b="b" l="l" r="r" t="t"/>
              <a:pathLst>
                <a:path extrusionOk="0" h="25" w="35">
                  <a:moveTo>
                    <a:pt x="0" y="6"/>
                  </a:moveTo>
                  <a:cubicBezTo>
                    <a:pt x="0" y="10"/>
                    <a:pt x="5" y="9"/>
                    <a:pt x="5" y="12"/>
                  </a:cubicBezTo>
                  <a:cubicBezTo>
                    <a:pt x="5" y="15"/>
                    <a:pt x="0" y="14"/>
                    <a:pt x="0" y="19"/>
                  </a:cubicBezTo>
                  <a:cubicBezTo>
                    <a:pt x="1" y="23"/>
                    <a:pt x="9" y="25"/>
                    <a:pt x="35" y="12"/>
                  </a:cubicBezTo>
                  <a:cubicBezTo>
                    <a:pt x="8" y="0"/>
                    <a:pt x="1" y="1"/>
                    <a:pt x="0" y="6"/>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325" name="Google Shape;6325;p18"/>
            <p:cNvSpPr/>
            <p:nvPr/>
          </p:nvSpPr>
          <p:spPr>
            <a:xfrm>
              <a:off x="2066505" y="6008891"/>
              <a:ext cx="132299" cy="141749"/>
            </a:xfrm>
            <a:custGeom>
              <a:rect b="b" l="l" r="r" t="t"/>
              <a:pathLst>
                <a:path extrusionOk="0" h="32" w="32">
                  <a:moveTo>
                    <a:pt x="3" y="20"/>
                  </a:moveTo>
                  <a:cubicBezTo>
                    <a:pt x="6" y="23"/>
                    <a:pt x="8" y="19"/>
                    <a:pt x="11" y="21"/>
                  </a:cubicBezTo>
                  <a:cubicBezTo>
                    <a:pt x="13" y="23"/>
                    <a:pt x="9" y="26"/>
                    <a:pt x="12" y="29"/>
                  </a:cubicBezTo>
                  <a:cubicBezTo>
                    <a:pt x="15" y="32"/>
                    <a:pt x="22" y="27"/>
                    <a:pt x="32" y="0"/>
                  </a:cubicBezTo>
                  <a:cubicBezTo>
                    <a:pt x="4" y="10"/>
                    <a:pt x="0" y="17"/>
                    <a:pt x="3" y="20"/>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326" name="Google Shape;6326;p18"/>
            <p:cNvSpPr/>
            <p:nvPr/>
          </p:nvSpPr>
          <p:spPr>
            <a:xfrm>
              <a:off x="2144467" y="6008891"/>
              <a:ext cx="106312" cy="155924"/>
            </a:xfrm>
            <a:custGeom>
              <a:rect b="b" l="l" r="r" t="t"/>
              <a:pathLst>
                <a:path extrusionOk="0" h="35" w="25">
                  <a:moveTo>
                    <a:pt x="6" y="34"/>
                  </a:moveTo>
                  <a:cubicBezTo>
                    <a:pt x="11" y="35"/>
                    <a:pt x="10" y="30"/>
                    <a:pt x="13" y="30"/>
                  </a:cubicBezTo>
                  <a:cubicBezTo>
                    <a:pt x="16" y="30"/>
                    <a:pt x="15" y="35"/>
                    <a:pt x="19" y="34"/>
                  </a:cubicBezTo>
                  <a:cubicBezTo>
                    <a:pt x="24" y="34"/>
                    <a:pt x="25" y="26"/>
                    <a:pt x="13" y="0"/>
                  </a:cubicBezTo>
                  <a:cubicBezTo>
                    <a:pt x="0" y="27"/>
                    <a:pt x="2" y="34"/>
                    <a:pt x="6" y="34"/>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327" name="Google Shape;6327;p18"/>
            <p:cNvSpPr/>
            <p:nvPr/>
          </p:nvSpPr>
          <p:spPr>
            <a:xfrm>
              <a:off x="2198804" y="6008891"/>
              <a:ext cx="129936" cy="141749"/>
            </a:xfrm>
            <a:custGeom>
              <a:rect b="b" l="l" r="r" t="t"/>
              <a:pathLst>
                <a:path extrusionOk="0" h="32" w="31">
                  <a:moveTo>
                    <a:pt x="19" y="29"/>
                  </a:moveTo>
                  <a:cubicBezTo>
                    <a:pt x="23" y="26"/>
                    <a:pt x="19" y="23"/>
                    <a:pt x="21" y="21"/>
                  </a:cubicBezTo>
                  <a:cubicBezTo>
                    <a:pt x="23" y="19"/>
                    <a:pt x="26" y="23"/>
                    <a:pt x="29" y="20"/>
                  </a:cubicBezTo>
                  <a:cubicBezTo>
                    <a:pt x="31" y="17"/>
                    <a:pt x="27" y="9"/>
                    <a:pt x="0" y="0"/>
                  </a:cubicBezTo>
                  <a:cubicBezTo>
                    <a:pt x="10" y="28"/>
                    <a:pt x="16" y="32"/>
                    <a:pt x="19" y="29"/>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328" name="Google Shape;6328;p18"/>
            <p:cNvSpPr/>
            <p:nvPr/>
          </p:nvSpPr>
          <p:spPr>
            <a:xfrm>
              <a:off x="2198804" y="5956917"/>
              <a:ext cx="144111" cy="108674"/>
            </a:xfrm>
            <a:custGeom>
              <a:rect b="b" l="l" r="r" t="t"/>
              <a:pathLst>
                <a:path extrusionOk="0" h="25" w="34">
                  <a:moveTo>
                    <a:pt x="34" y="19"/>
                  </a:moveTo>
                  <a:cubicBezTo>
                    <a:pt x="34" y="14"/>
                    <a:pt x="30" y="15"/>
                    <a:pt x="30" y="12"/>
                  </a:cubicBezTo>
                  <a:cubicBezTo>
                    <a:pt x="30" y="9"/>
                    <a:pt x="34" y="10"/>
                    <a:pt x="34" y="6"/>
                  </a:cubicBezTo>
                  <a:cubicBezTo>
                    <a:pt x="34" y="1"/>
                    <a:pt x="26" y="0"/>
                    <a:pt x="0" y="12"/>
                  </a:cubicBezTo>
                  <a:cubicBezTo>
                    <a:pt x="27" y="25"/>
                    <a:pt x="34" y="23"/>
                    <a:pt x="34" y="19"/>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329" name="Google Shape;6329;p18"/>
            <p:cNvSpPr/>
            <p:nvPr/>
          </p:nvSpPr>
          <p:spPr>
            <a:xfrm>
              <a:off x="2198804" y="5867143"/>
              <a:ext cx="129936" cy="141749"/>
            </a:xfrm>
            <a:custGeom>
              <a:rect b="b" l="l" r="r" t="t"/>
              <a:pathLst>
                <a:path extrusionOk="0" h="32" w="31">
                  <a:moveTo>
                    <a:pt x="29" y="12"/>
                  </a:moveTo>
                  <a:cubicBezTo>
                    <a:pt x="26" y="9"/>
                    <a:pt x="23" y="13"/>
                    <a:pt x="21" y="11"/>
                  </a:cubicBezTo>
                  <a:cubicBezTo>
                    <a:pt x="19" y="9"/>
                    <a:pt x="23" y="6"/>
                    <a:pt x="19" y="3"/>
                  </a:cubicBezTo>
                  <a:cubicBezTo>
                    <a:pt x="16" y="0"/>
                    <a:pt x="9" y="5"/>
                    <a:pt x="0" y="32"/>
                  </a:cubicBezTo>
                  <a:cubicBezTo>
                    <a:pt x="28" y="22"/>
                    <a:pt x="31" y="16"/>
                    <a:pt x="29" y="12"/>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330" name="Google Shape;6330;p18"/>
            <p:cNvSpPr/>
            <p:nvPr/>
          </p:nvSpPr>
          <p:spPr>
            <a:xfrm>
              <a:off x="2132655" y="5938017"/>
              <a:ext cx="129936" cy="141749"/>
            </a:xfrm>
            <a:prstGeom prst="ellipse">
              <a:avLst/>
            </a:prstGeom>
            <a:solidFill>
              <a:srgbClr val="FFC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331" name="Google Shape;6331;p18"/>
            <p:cNvSpPr/>
            <p:nvPr/>
          </p:nvSpPr>
          <p:spPr>
            <a:xfrm>
              <a:off x="2078317" y="6176627"/>
              <a:ext cx="103949" cy="151199"/>
            </a:xfrm>
            <a:custGeom>
              <a:rect b="b" l="l" r="r" t="t"/>
              <a:pathLst>
                <a:path extrusionOk="0" h="34" w="25">
                  <a:moveTo>
                    <a:pt x="19" y="0"/>
                  </a:moveTo>
                  <a:cubicBezTo>
                    <a:pt x="15" y="0"/>
                    <a:pt x="16" y="4"/>
                    <a:pt x="13" y="4"/>
                  </a:cubicBezTo>
                  <a:cubicBezTo>
                    <a:pt x="10" y="4"/>
                    <a:pt x="11" y="0"/>
                    <a:pt x="6" y="0"/>
                  </a:cubicBezTo>
                  <a:cubicBezTo>
                    <a:pt x="2" y="0"/>
                    <a:pt x="0" y="8"/>
                    <a:pt x="13" y="34"/>
                  </a:cubicBezTo>
                  <a:cubicBezTo>
                    <a:pt x="25" y="7"/>
                    <a:pt x="24" y="0"/>
                    <a:pt x="19" y="0"/>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332" name="Google Shape;6332;p18"/>
            <p:cNvSpPr/>
            <p:nvPr/>
          </p:nvSpPr>
          <p:spPr>
            <a:xfrm>
              <a:off x="1997993" y="6186077"/>
              <a:ext cx="134661" cy="141749"/>
            </a:xfrm>
            <a:custGeom>
              <a:rect b="b" l="l" r="r" t="t"/>
              <a:pathLst>
                <a:path extrusionOk="0" h="32" w="32">
                  <a:moveTo>
                    <a:pt x="12" y="3"/>
                  </a:moveTo>
                  <a:cubicBezTo>
                    <a:pt x="9" y="6"/>
                    <a:pt x="13" y="9"/>
                    <a:pt x="11" y="11"/>
                  </a:cubicBezTo>
                  <a:cubicBezTo>
                    <a:pt x="8" y="13"/>
                    <a:pt x="6" y="9"/>
                    <a:pt x="3" y="12"/>
                  </a:cubicBezTo>
                  <a:cubicBezTo>
                    <a:pt x="0" y="16"/>
                    <a:pt x="5" y="23"/>
                    <a:pt x="32" y="32"/>
                  </a:cubicBezTo>
                  <a:cubicBezTo>
                    <a:pt x="21" y="4"/>
                    <a:pt x="15" y="0"/>
                    <a:pt x="12" y="3"/>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333" name="Google Shape;6333;p18"/>
            <p:cNvSpPr/>
            <p:nvPr/>
          </p:nvSpPr>
          <p:spPr>
            <a:xfrm>
              <a:off x="1986181" y="6275852"/>
              <a:ext cx="146474" cy="111037"/>
            </a:xfrm>
            <a:custGeom>
              <a:rect b="b" l="l" r="r" t="t"/>
              <a:pathLst>
                <a:path extrusionOk="0" h="25" w="35">
                  <a:moveTo>
                    <a:pt x="0" y="6"/>
                  </a:moveTo>
                  <a:cubicBezTo>
                    <a:pt x="0" y="10"/>
                    <a:pt x="5" y="9"/>
                    <a:pt x="5" y="12"/>
                  </a:cubicBezTo>
                  <a:cubicBezTo>
                    <a:pt x="5" y="15"/>
                    <a:pt x="0" y="14"/>
                    <a:pt x="0" y="19"/>
                  </a:cubicBezTo>
                  <a:cubicBezTo>
                    <a:pt x="1" y="23"/>
                    <a:pt x="9" y="25"/>
                    <a:pt x="35" y="12"/>
                  </a:cubicBezTo>
                  <a:cubicBezTo>
                    <a:pt x="8" y="0"/>
                    <a:pt x="1" y="1"/>
                    <a:pt x="0" y="6"/>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334" name="Google Shape;6334;p18"/>
            <p:cNvSpPr/>
            <p:nvPr/>
          </p:nvSpPr>
          <p:spPr>
            <a:xfrm>
              <a:off x="1997993" y="6327826"/>
              <a:ext cx="134661" cy="141749"/>
            </a:xfrm>
            <a:custGeom>
              <a:rect b="b" l="l" r="r" t="t"/>
              <a:pathLst>
                <a:path extrusionOk="0" h="32" w="32">
                  <a:moveTo>
                    <a:pt x="3" y="20"/>
                  </a:moveTo>
                  <a:cubicBezTo>
                    <a:pt x="6" y="23"/>
                    <a:pt x="8" y="19"/>
                    <a:pt x="11" y="21"/>
                  </a:cubicBezTo>
                  <a:cubicBezTo>
                    <a:pt x="13" y="23"/>
                    <a:pt x="9" y="26"/>
                    <a:pt x="12" y="29"/>
                  </a:cubicBezTo>
                  <a:cubicBezTo>
                    <a:pt x="15" y="32"/>
                    <a:pt x="22" y="27"/>
                    <a:pt x="32" y="0"/>
                  </a:cubicBezTo>
                  <a:cubicBezTo>
                    <a:pt x="4" y="10"/>
                    <a:pt x="0" y="17"/>
                    <a:pt x="3" y="20"/>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335" name="Google Shape;6335;p18"/>
            <p:cNvSpPr/>
            <p:nvPr/>
          </p:nvSpPr>
          <p:spPr>
            <a:xfrm>
              <a:off x="2078317" y="6327826"/>
              <a:ext cx="103949" cy="155924"/>
            </a:xfrm>
            <a:custGeom>
              <a:rect b="b" l="l" r="r" t="t"/>
              <a:pathLst>
                <a:path extrusionOk="0" h="35" w="25">
                  <a:moveTo>
                    <a:pt x="6" y="34"/>
                  </a:moveTo>
                  <a:cubicBezTo>
                    <a:pt x="11" y="35"/>
                    <a:pt x="10" y="30"/>
                    <a:pt x="13" y="30"/>
                  </a:cubicBezTo>
                  <a:cubicBezTo>
                    <a:pt x="16" y="30"/>
                    <a:pt x="15" y="35"/>
                    <a:pt x="19" y="34"/>
                  </a:cubicBezTo>
                  <a:cubicBezTo>
                    <a:pt x="24" y="34"/>
                    <a:pt x="25" y="26"/>
                    <a:pt x="13" y="0"/>
                  </a:cubicBezTo>
                  <a:cubicBezTo>
                    <a:pt x="0" y="27"/>
                    <a:pt x="2" y="34"/>
                    <a:pt x="6" y="34"/>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336" name="Google Shape;6336;p18"/>
            <p:cNvSpPr/>
            <p:nvPr/>
          </p:nvSpPr>
          <p:spPr>
            <a:xfrm>
              <a:off x="2132655" y="6327826"/>
              <a:ext cx="129936" cy="141749"/>
            </a:xfrm>
            <a:custGeom>
              <a:rect b="b" l="l" r="r" t="t"/>
              <a:pathLst>
                <a:path extrusionOk="0" h="32" w="31">
                  <a:moveTo>
                    <a:pt x="19" y="29"/>
                  </a:moveTo>
                  <a:cubicBezTo>
                    <a:pt x="23" y="26"/>
                    <a:pt x="19" y="23"/>
                    <a:pt x="21" y="21"/>
                  </a:cubicBezTo>
                  <a:cubicBezTo>
                    <a:pt x="23" y="19"/>
                    <a:pt x="26" y="23"/>
                    <a:pt x="29" y="20"/>
                  </a:cubicBezTo>
                  <a:cubicBezTo>
                    <a:pt x="31" y="17"/>
                    <a:pt x="27" y="9"/>
                    <a:pt x="0" y="0"/>
                  </a:cubicBezTo>
                  <a:cubicBezTo>
                    <a:pt x="10" y="28"/>
                    <a:pt x="16" y="32"/>
                    <a:pt x="19" y="29"/>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337" name="Google Shape;6337;p18"/>
            <p:cNvSpPr/>
            <p:nvPr/>
          </p:nvSpPr>
          <p:spPr>
            <a:xfrm>
              <a:off x="2132655" y="6275852"/>
              <a:ext cx="141749" cy="111037"/>
            </a:xfrm>
            <a:custGeom>
              <a:rect b="b" l="l" r="r" t="t"/>
              <a:pathLst>
                <a:path extrusionOk="0" h="25" w="34">
                  <a:moveTo>
                    <a:pt x="34" y="19"/>
                  </a:moveTo>
                  <a:cubicBezTo>
                    <a:pt x="34" y="14"/>
                    <a:pt x="30" y="15"/>
                    <a:pt x="30" y="12"/>
                  </a:cubicBezTo>
                  <a:cubicBezTo>
                    <a:pt x="30" y="9"/>
                    <a:pt x="34" y="10"/>
                    <a:pt x="34" y="6"/>
                  </a:cubicBezTo>
                  <a:cubicBezTo>
                    <a:pt x="34" y="1"/>
                    <a:pt x="26" y="0"/>
                    <a:pt x="0" y="12"/>
                  </a:cubicBezTo>
                  <a:cubicBezTo>
                    <a:pt x="27" y="25"/>
                    <a:pt x="34" y="23"/>
                    <a:pt x="34" y="19"/>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338" name="Google Shape;6338;p18"/>
            <p:cNvSpPr/>
            <p:nvPr/>
          </p:nvSpPr>
          <p:spPr>
            <a:xfrm>
              <a:off x="2132655" y="6186077"/>
              <a:ext cx="129936" cy="141749"/>
            </a:xfrm>
            <a:custGeom>
              <a:rect b="b" l="l" r="r" t="t"/>
              <a:pathLst>
                <a:path extrusionOk="0" h="32" w="31">
                  <a:moveTo>
                    <a:pt x="29" y="12"/>
                  </a:moveTo>
                  <a:cubicBezTo>
                    <a:pt x="26" y="9"/>
                    <a:pt x="23" y="13"/>
                    <a:pt x="21" y="11"/>
                  </a:cubicBezTo>
                  <a:cubicBezTo>
                    <a:pt x="19" y="9"/>
                    <a:pt x="23" y="6"/>
                    <a:pt x="19" y="3"/>
                  </a:cubicBezTo>
                  <a:cubicBezTo>
                    <a:pt x="16" y="0"/>
                    <a:pt x="9" y="5"/>
                    <a:pt x="0" y="32"/>
                  </a:cubicBezTo>
                  <a:cubicBezTo>
                    <a:pt x="28" y="22"/>
                    <a:pt x="31" y="16"/>
                    <a:pt x="29" y="12"/>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339" name="Google Shape;6339;p18"/>
            <p:cNvSpPr/>
            <p:nvPr/>
          </p:nvSpPr>
          <p:spPr>
            <a:xfrm>
              <a:off x="2066505" y="6256952"/>
              <a:ext cx="129936" cy="141749"/>
            </a:xfrm>
            <a:prstGeom prst="ellipse">
              <a:avLst/>
            </a:prstGeom>
            <a:solidFill>
              <a:srgbClr val="FFC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340" name="Google Shape;6340;p18"/>
            <p:cNvSpPr/>
            <p:nvPr/>
          </p:nvSpPr>
          <p:spPr>
            <a:xfrm>
              <a:off x="2950073" y="5893130"/>
              <a:ext cx="103949" cy="151199"/>
            </a:xfrm>
            <a:custGeom>
              <a:rect b="b" l="l" r="r" t="t"/>
              <a:pathLst>
                <a:path extrusionOk="0" h="34" w="25">
                  <a:moveTo>
                    <a:pt x="19" y="0"/>
                  </a:moveTo>
                  <a:cubicBezTo>
                    <a:pt x="15" y="0"/>
                    <a:pt x="16" y="4"/>
                    <a:pt x="13" y="4"/>
                  </a:cubicBezTo>
                  <a:cubicBezTo>
                    <a:pt x="10" y="4"/>
                    <a:pt x="11" y="0"/>
                    <a:pt x="6" y="0"/>
                  </a:cubicBezTo>
                  <a:cubicBezTo>
                    <a:pt x="2" y="0"/>
                    <a:pt x="0" y="8"/>
                    <a:pt x="13" y="34"/>
                  </a:cubicBezTo>
                  <a:cubicBezTo>
                    <a:pt x="25" y="7"/>
                    <a:pt x="24" y="0"/>
                    <a:pt x="19" y="0"/>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341" name="Google Shape;6341;p18"/>
            <p:cNvSpPr/>
            <p:nvPr/>
          </p:nvSpPr>
          <p:spPr>
            <a:xfrm>
              <a:off x="2869748" y="5902580"/>
              <a:ext cx="134661" cy="141749"/>
            </a:xfrm>
            <a:custGeom>
              <a:rect b="b" l="l" r="r" t="t"/>
              <a:pathLst>
                <a:path extrusionOk="0" h="32" w="32">
                  <a:moveTo>
                    <a:pt x="12" y="3"/>
                  </a:moveTo>
                  <a:cubicBezTo>
                    <a:pt x="9" y="6"/>
                    <a:pt x="13" y="9"/>
                    <a:pt x="11" y="11"/>
                  </a:cubicBezTo>
                  <a:cubicBezTo>
                    <a:pt x="8" y="13"/>
                    <a:pt x="6" y="9"/>
                    <a:pt x="3" y="12"/>
                  </a:cubicBezTo>
                  <a:cubicBezTo>
                    <a:pt x="0" y="16"/>
                    <a:pt x="5" y="23"/>
                    <a:pt x="32" y="32"/>
                  </a:cubicBezTo>
                  <a:cubicBezTo>
                    <a:pt x="21" y="4"/>
                    <a:pt x="15" y="0"/>
                    <a:pt x="12" y="3"/>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342" name="Google Shape;6342;p18"/>
            <p:cNvSpPr/>
            <p:nvPr/>
          </p:nvSpPr>
          <p:spPr>
            <a:xfrm>
              <a:off x="2857936" y="5992354"/>
              <a:ext cx="146474" cy="108674"/>
            </a:xfrm>
            <a:custGeom>
              <a:rect b="b" l="l" r="r" t="t"/>
              <a:pathLst>
                <a:path extrusionOk="0" h="25" w="35">
                  <a:moveTo>
                    <a:pt x="0" y="6"/>
                  </a:moveTo>
                  <a:cubicBezTo>
                    <a:pt x="0" y="10"/>
                    <a:pt x="5" y="9"/>
                    <a:pt x="5" y="12"/>
                  </a:cubicBezTo>
                  <a:cubicBezTo>
                    <a:pt x="5" y="15"/>
                    <a:pt x="0" y="14"/>
                    <a:pt x="0" y="19"/>
                  </a:cubicBezTo>
                  <a:cubicBezTo>
                    <a:pt x="1" y="23"/>
                    <a:pt x="9" y="25"/>
                    <a:pt x="35" y="12"/>
                  </a:cubicBezTo>
                  <a:cubicBezTo>
                    <a:pt x="8" y="0"/>
                    <a:pt x="1" y="1"/>
                    <a:pt x="0" y="6"/>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343" name="Google Shape;6343;p18"/>
            <p:cNvSpPr/>
            <p:nvPr/>
          </p:nvSpPr>
          <p:spPr>
            <a:xfrm>
              <a:off x="2869748" y="6044329"/>
              <a:ext cx="134661" cy="141749"/>
            </a:xfrm>
            <a:custGeom>
              <a:rect b="b" l="l" r="r" t="t"/>
              <a:pathLst>
                <a:path extrusionOk="0" h="32" w="32">
                  <a:moveTo>
                    <a:pt x="3" y="20"/>
                  </a:moveTo>
                  <a:cubicBezTo>
                    <a:pt x="6" y="23"/>
                    <a:pt x="8" y="19"/>
                    <a:pt x="11" y="21"/>
                  </a:cubicBezTo>
                  <a:cubicBezTo>
                    <a:pt x="13" y="23"/>
                    <a:pt x="9" y="26"/>
                    <a:pt x="12" y="29"/>
                  </a:cubicBezTo>
                  <a:cubicBezTo>
                    <a:pt x="15" y="32"/>
                    <a:pt x="22" y="27"/>
                    <a:pt x="32" y="0"/>
                  </a:cubicBezTo>
                  <a:cubicBezTo>
                    <a:pt x="4" y="10"/>
                    <a:pt x="0" y="17"/>
                    <a:pt x="3" y="20"/>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344" name="Google Shape;6344;p18"/>
            <p:cNvSpPr/>
            <p:nvPr/>
          </p:nvSpPr>
          <p:spPr>
            <a:xfrm>
              <a:off x="2950073" y="6044329"/>
              <a:ext cx="103949" cy="155924"/>
            </a:xfrm>
            <a:custGeom>
              <a:rect b="b" l="l" r="r" t="t"/>
              <a:pathLst>
                <a:path extrusionOk="0" h="35" w="25">
                  <a:moveTo>
                    <a:pt x="6" y="34"/>
                  </a:moveTo>
                  <a:cubicBezTo>
                    <a:pt x="11" y="35"/>
                    <a:pt x="10" y="30"/>
                    <a:pt x="13" y="30"/>
                  </a:cubicBezTo>
                  <a:cubicBezTo>
                    <a:pt x="16" y="30"/>
                    <a:pt x="15" y="35"/>
                    <a:pt x="19" y="34"/>
                  </a:cubicBezTo>
                  <a:cubicBezTo>
                    <a:pt x="24" y="34"/>
                    <a:pt x="25" y="26"/>
                    <a:pt x="13" y="0"/>
                  </a:cubicBezTo>
                  <a:cubicBezTo>
                    <a:pt x="0" y="27"/>
                    <a:pt x="2" y="34"/>
                    <a:pt x="6" y="34"/>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345" name="Google Shape;6345;p18"/>
            <p:cNvSpPr/>
            <p:nvPr/>
          </p:nvSpPr>
          <p:spPr>
            <a:xfrm>
              <a:off x="3004410" y="6044329"/>
              <a:ext cx="129936" cy="141749"/>
            </a:xfrm>
            <a:custGeom>
              <a:rect b="b" l="l" r="r" t="t"/>
              <a:pathLst>
                <a:path extrusionOk="0" h="32" w="31">
                  <a:moveTo>
                    <a:pt x="19" y="29"/>
                  </a:moveTo>
                  <a:cubicBezTo>
                    <a:pt x="23" y="26"/>
                    <a:pt x="19" y="23"/>
                    <a:pt x="21" y="21"/>
                  </a:cubicBezTo>
                  <a:cubicBezTo>
                    <a:pt x="23" y="19"/>
                    <a:pt x="26" y="23"/>
                    <a:pt x="29" y="20"/>
                  </a:cubicBezTo>
                  <a:cubicBezTo>
                    <a:pt x="31" y="17"/>
                    <a:pt x="27" y="9"/>
                    <a:pt x="0" y="0"/>
                  </a:cubicBezTo>
                  <a:cubicBezTo>
                    <a:pt x="10" y="28"/>
                    <a:pt x="16" y="32"/>
                    <a:pt x="19" y="29"/>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346" name="Google Shape;6346;p18"/>
            <p:cNvSpPr/>
            <p:nvPr/>
          </p:nvSpPr>
          <p:spPr>
            <a:xfrm>
              <a:off x="3004410" y="5992354"/>
              <a:ext cx="141749" cy="108674"/>
            </a:xfrm>
            <a:custGeom>
              <a:rect b="b" l="l" r="r" t="t"/>
              <a:pathLst>
                <a:path extrusionOk="0" h="25" w="34">
                  <a:moveTo>
                    <a:pt x="34" y="19"/>
                  </a:moveTo>
                  <a:cubicBezTo>
                    <a:pt x="34" y="14"/>
                    <a:pt x="30" y="15"/>
                    <a:pt x="30" y="12"/>
                  </a:cubicBezTo>
                  <a:cubicBezTo>
                    <a:pt x="30" y="9"/>
                    <a:pt x="34" y="10"/>
                    <a:pt x="34" y="6"/>
                  </a:cubicBezTo>
                  <a:cubicBezTo>
                    <a:pt x="34" y="1"/>
                    <a:pt x="26" y="0"/>
                    <a:pt x="0" y="12"/>
                  </a:cubicBezTo>
                  <a:cubicBezTo>
                    <a:pt x="27" y="25"/>
                    <a:pt x="34" y="23"/>
                    <a:pt x="34" y="19"/>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347" name="Google Shape;6347;p18"/>
            <p:cNvSpPr/>
            <p:nvPr/>
          </p:nvSpPr>
          <p:spPr>
            <a:xfrm>
              <a:off x="3004410" y="5902580"/>
              <a:ext cx="129936" cy="141749"/>
            </a:xfrm>
            <a:custGeom>
              <a:rect b="b" l="l" r="r" t="t"/>
              <a:pathLst>
                <a:path extrusionOk="0" h="32" w="31">
                  <a:moveTo>
                    <a:pt x="29" y="12"/>
                  </a:moveTo>
                  <a:cubicBezTo>
                    <a:pt x="26" y="9"/>
                    <a:pt x="23" y="13"/>
                    <a:pt x="21" y="11"/>
                  </a:cubicBezTo>
                  <a:cubicBezTo>
                    <a:pt x="19" y="9"/>
                    <a:pt x="23" y="6"/>
                    <a:pt x="19" y="3"/>
                  </a:cubicBezTo>
                  <a:cubicBezTo>
                    <a:pt x="16" y="0"/>
                    <a:pt x="9" y="5"/>
                    <a:pt x="0" y="32"/>
                  </a:cubicBezTo>
                  <a:cubicBezTo>
                    <a:pt x="28" y="22"/>
                    <a:pt x="31" y="16"/>
                    <a:pt x="29" y="12"/>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348" name="Google Shape;6348;p18"/>
            <p:cNvSpPr/>
            <p:nvPr/>
          </p:nvSpPr>
          <p:spPr>
            <a:xfrm>
              <a:off x="2935898" y="5973454"/>
              <a:ext cx="129936" cy="141749"/>
            </a:xfrm>
            <a:prstGeom prst="ellipse">
              <a:avLst/>
            </a:prstGeom>
            <a:solidFill>
              <a:srgbClr val="FFC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349" name="Google Shape;6349;p18"/>
            <p:cNvSpPr/>
            <p:nvPr/>
          </p:nvSpPr>
          <p:spPr>
            <a:xfrm>
              <a:off x="2564988" y="5734844"/>
              <a:ext cx="103949" cy="151199"/>
            </a:xfrm>
            <a:custGeom>
              <a:rect b="b" l="l" r="r" t="t"/>
              <a:pathLst>
                <a:path extrusionOk="0" h="34" w="25">
                  <a:moveTo>
                    <a:pt x="19" y="0"/>
                  </a:moveTo>
                  <a:cubicBezTo>
                    <a:pt x="15" y="0"/>
                    <a:pt x="16" y="4"/>
                    <a:pt x="13" y="4"/>
                  </a:cubicBezTo>
                  <a:cubicBezTo>
                    <a:pt x="10" y="4"/>
                    <a:pt x="11" y="0"/>
                    <a:pt x="6" y="0"/>
                  </a:cubicBezTo>
                  <a:cubicBezTo>
                    <a:pt x="2" y="0"/>
                    <a:pt x="0" y="8"/>
                    <a:pt x="13" y="34"/>
                  </a:cubicBezTo>
                  <a:cubicBezTo>
                    <a:pt x="25" y="7"/>
                    <a:pt x="24" y="0"/>
                    <a:pt x="19" y="0"/>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350" name="Google Shape;6350;p18"/>
            <p:cNvSpPr/>
            <p:nvPr/>
          </p:nvSpPr>
          <p:spPr>
            <a:xfrm>
              <a:off x="2484664" y="5741931"/>
              <a:ext cx="134661" cy="144111"/>
            </a:xfrm>
            <a:custGeom>
              <a:rect b="b" l="l" r="r" t="t"/>
              <a:pathLst>
                <a:path extrusionOk="0" h="32" w="32">
                  <a:moveTo>
                    <a:pt x="12" y="3"/>
                  </a:moveTo>
                  <a:cubicBezTo>
                    <a:pt x="9" y="6"/>
                    <a:pt x="13" y="9"/>
                    <a:pt x="11" y="11"/>
                  </a:cubicBezTo>
                  <a:cubicBezTo>
                    <a:pt x="8" y="13"/>
                    <a:pt x="6" y="9"/>
                    <a:pt x="3" y="12"/>
                  </a:cubicBezTo>
                  <a:cubicBezTo>
                    <a:pt x="0" y="16"/>
                    <a:pt x="5" y="23"/>
                    <a:pt x="32" y="32"/>
                  </a:cubicBezTo>
                  <a:cubicBezTo>
                    <a:pt x="21" y="4"/>
                    <a:pt x="15" y="0"/>
                    <a:pt x="12" y="3"/>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351" name="Google Shape;6351;p18"/>
            <p:cNvSpPr/>
            <p:nvPr/>
          </p:nvSpPr>
          <p:spPr>
            <a:xfrm>
              <a:off x="2472852" y="5831705"/>
              <a:ext cx="146474" cy="111037"/>
            </a:xfrm>
            <a:custGeom>
              <a:rect b="b" l="l" r="r" t="t"/>
              <a:pathLst>
                <a:path extrusionOk="0" h="25" w="35">
                  <a:moveTo>
                    <a:pt x="0" y="6"/>
                  </a:moveTo>
                  <a:cubicBezTo>
                    <a:pt x="0" y="10"/>
                    <a:pt x="5" y="9"/>
                    <a:pt x="5" y="12"/>
                  </a:cubicBezTo>
                  <a:cubicBezTo>
                    <a:pt x="5" y="15"/>
                    <a:pt x="0" y="14"/>
                    <a:pt x="0" y="19"/>
                  </a:cubicBezTo>
                  <a:cubicBezTo>
                    <a:pt x="1" y="23"/>
                    <a:pt x="9" y="25"/>
                    <a:pt x="35" y="12"/>
                  </a:cubicBezTo>
                  <a:cubicBezTo>
                    <a:pt x="8" y="0"/>
                    <a:pt x="1" y="1"/>
                    <a:pt x="0" y="6"/>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352" name="Google Shape;6352;p18"/>
            <p:cNvSpPr/>
            <p:nvPr/>
          </p:nvSpPr>
          <p:spPr>
            <a:xfrm>
              <a:off x="2484664" y="5886042"/>
              <a:ext cx="134661" cy="141749"/>
            </a:xfrm>
            <a:custGeom>
              <a:rect b="b" l="l" r="r" t="t"/>
              <a:pathLst>
                <a:path extrusionOk="0" h="32" w="32">
                  <a:moveTo>
                    <a:pt x="3" y="20"/>
                  </a:moveTo>
                  <a:cubicBezTo>
                    <a:pt x="6" y="23"/>
                    <a:pt x="8" y="19"/>
                    <a:pt x="11" y="21"/>
                  </a:cubicBezTo>
                  <a:cubicBezTo>
                    <a:pt x="13" y="23"/>
                    <a:pt x="9" y="26"/>
                    <a:pt x="12" y="29"/>
                  </a:cubicBezTo>
                  <a:cubicBezTo>
                    <a:pt x="15" y="32"/>
                    <a:pt x="22" y="27"/>
                    <a:pt x="32" y="0"/>
                  </a:cubicBezTo>
                  <a:cubicBezTo>
                    <a:pt x="4" y="10"/>
                    <a:pt x="0" y="17"/>
                    <a:pt x="3" y="20"/>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353" name="Google Shape;6353;p18"/>
            <p:cNvSpPr/>
            <p:nvPr/>
          </p:nvSpPr>
          <p:spPr>
            <a:xfrm>
              <a:off x="2564988" y="5886042"/>
              <a:ext cx="103949" cy="153561"/>
            </a:xfrm>
            <a:custGeom>
              <a:rect b="b" l="l" r="r" t="t"/>
              <a:pathLst>
                <a:path extrusionOk="0" h="35" w="25">
                  <a:moveTo>
                    <a:pt x="6" y="34"/>
                  </a:moveTo>
                  <a:cubicBezTo>
                    <a:pt x="11" y="35"/>
                    <a:pt x="10" y="30"/>
                    <a:pt x="13" y="30"/>
                  </a:cubicBezTo>
                  <a:cubicBezTo>
                    <a:pt x="16" y="30"/>
                    <a:pt x="15" y="35"/>
                    <a:pt x="19" y="34"/>
                  </a:cubicBezTo>
                  <a:cubicBezTo>
                    <a:pt x="24" y="34"/>
                    <a:pt x="25" y="26"/>
                    <a:pt x="13" y="0"/>
                  </a:cubicBezTo>
                  <a:cubicBezTo>
                    <a:pt x="0" y="27"/>
                    <a:pt x="2" y="34"/>
                    <a:pt x="6" y="34"/>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354" name="Google Shape;6354;p18"/>
            <p:cNvSpPr/>
            <p:nvPr/>
          </p:nvSpPr>
          <p:spPr>
            <a:xfrm>
              <a:off x="2619325" y="5886042"/>
              <a:ext cx="129936" cy="141749"/>
            </a:xfrm>
            <a:custGeom>
              <a:rect b="b" l="l" r="r" t="t"/>
              <a:pathLst>
                <a:path extrusionOk="0" h="32" w="31">
                  <a:moveTo>
                    <a:pt x="19" y="29"/>
                  </a:moveTo>
                  <a:cubicBezTo>
                    <a:pt x="23" y="26"/>
                    <a:pt x="19" y="23"/>
                    <a:pt x="21" y="21"/>
                  </a:cubicBezTo>
                  <a:cubicBezTo>
                    <a:pt x="23" y="19"/>
                    <a:pt x="26" y="23"/>
                    <a:pt x="29" y="20"/>
                  </a:cubicBezTo>
                  <a:cubicBezTo>
                    <a:pt x="31" y="17"/>
                    <a:pt x="27" y="9"/>
                    <a:pt x="0" y="0"/>
                  </a:cubicBezTo>
                  <a:cubicBezTo>
                    <a:pt x="10" y="28"/>
                    <a:pt x="16" y="32"/>
                    <a:pt x="19" y="29"/>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355" name="Google Shape;6355;p18"/>
            <p:cNvSpPr/>
            <p:nvPr/>
          </p:nvSpPr>
          <p:spPr>
            <a:xfrm>
              <a:off x="2619325" y="5831705"/>
              <a:ext cx="141749" cy="111037"/>
            </a:xfrm>
            <a:custGeom>
              <a:rect b="b" l="l" r="r" t="t"/>
              <a:pathLst>
                <a:path extrusionOk="0" h="25" w="34">
                  <a:moveTo>
                    <a:pt x="34" y="19"/>
                  </a:moveTo>
                  <a:cubicBezTo>
                    <a:pt x="34" y="14"/>
                    <a:pt x="30" y="15"/>
                    <a:pt x="30" y="12"/>
                  </a:cubicBezTo>
                  <a:cubicBezTo>
                    <a:pt x="30" y="9"/>
                    <a:pt x="34" y="10"/>
                    <a:pt x="34" y="6"/>
                  </a:cubicBezTo>
                  <a:cubicBezTo>
                    <a:pt x="34" y="1"/>
                    <a:pt x="26" y="0"/>
                    <a:pt x="0" y="12"/>
                  </a:cubicBezTo>
                  <a:cubicBezTo>
                    <a:pt x="27" y="25"/>
                    <a:pt x="34" y="23"/>
                    <a:pt x="34" y="19"/>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356" name="Google Shape;6356;p18"/>
            <p:cNvSpPr/>
            <p:nvPr/>
          </p:nvSpPr>
          <p:spPr>
            <a:xfrm>
              <a:off x="2619325" y="5741931"/>
              <a:ext cx="129936" cy="144111"/>
            </a:xfrm>
            <a:custGeom>
              <a:rect b="b" l="l" r="r" t="t"/>
              <a:pathLst>
                <a:path extrusionOk="0" h="32" w="31">
                  <a:moveTo>
                    <a:pt x="29" y="12"/>
                  </a:moveTo>
                  <a:cubicBezTo>
                    <a:pt x="26" y="9"/>
                    <a:pt x="23" y="13"/>
                    <a:pt x="21" y="11"/>
                  </a:cubicBezTo>
                  <a:cubicBezTo>
                    <a:pt x="19" y="9"/>
                    <a:pt x="23" y="6"/>
                    <a:pt x="19" y="3"/>
                  </a:cubicBezTo>
                  <a:cubicBezTo>
                    <a:pt x="16" y="0"/>
                    <a:pt x="9" y="5"/>
                    <a:pt x="0" y="32"/>
                  </a:cubicBezTo>
                  <a:cubicBezTo>
                    <a:pt x="28" y="22"/>
                    <a:pt x="31" y="16"/>
                    <a:pt x="29" y="12"/>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357" name="Google Shape;6357;p18"/>
            <p:cNvSpPr/>
            <p:nvPr/>
          </p:nvSpPr>
          <p:spPr>
            <a:xfrm>
              <a:off x="2550814" y="5812806"/>
              <a:ext cx="129936" cy="144111"/>
            </a:xfrm>
            <a:prstGeom prst="ellipse">
              <a:avLst/>
            </a:prstGeom>
            <a:solidFill>
              <a:srgbClr val="FFC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358" name="Google Shape;6358;p18"/>
            <p:cNvSpPr/>
            <p:nvPr/>
          </p:nvSpPr>
          <p:spPr>
            <a:xfrm>
              <a:off x="299371" y="6093940"/>
              <a:ext cx="489033" cy="562270"/>
            </a:xfrm>
            <a:custGeom>
              <a:rect b="b" l="l" r="r" t="t"/>
              <a:pathLst>
                <a:path extrusionOk="0" h="127" w="117">
                  <a:moveTo>
                    <a:pt x="0" y="124"/>
                  </a:moveTo>
                  <a:cubicBezTo>
                    <a:pt x="0" y="124"/>
                    <a:pt x="0" y="123"/>
                    <a:pt x="1" y="122"/>
                  </a:cubicBezTo>
                  <a:cubicBezTo>
                    <a:pt x="1" y="120"/>
                    <a:pt x="1" y="118"/>
                    <a:pt x="2" y="116"/>
                  </a:cubicBezTo>
                  <a:cubicBezTo>
                    <a:pt x="3" y="111"/>
                    <a:pt x="6" y="104"/>
                    <a:pt x="9" y="95"/>
                  </a:cubicBezTo>
                  <a:cubicBezTo>
                    <a:pt x="12" y="87"/>
                    <a:pt x="16" y="78"/>
                    <a:pt x="21" y="69"/>
                  </a:cubicBezTo>
                  <a:cubicBezTo>
                    <a:pt x="24" y="64"/>
                    <a:pt x="27" y="59"/>
                    <a:pt x="30" y="54"/>
                  </a:cubicBezTo>
                  <a:cubicBezTo>
                    <a:pt x="33" y="50"/>
                    <a:pt x="36" y="45"/>
                    <a:pt x="40" y="41"/>
                  </a:cubicBezTo>
                  <a:cubicBezTo>
                    <a:pt x="44" y="36"/>
                    <a:pt x="48" y="32"/>
                    <a:pt x="52" y="29"/>
                  </a:cubicBezTo>
                  <a:cubicBezTo>
                    <a:pt x="56" y="25"/>
                    <a:pt x="61" y="21"/>
                    <a:pt x="65" y="18"/>
                  </a:cubicBezTo>
                  <a:cubicBezTo>
                    <a:pt x="67" y="17"/>
                    <a:pt x="70" y="16"/>
                    <a:pt x="72" y="14"/>
                  </a:cubicBezTo>
                  <a:cubicBezTo>
                    <a:pt x="74" y="13"/>
                    <a:pt x="76" y="12"/>
                    <a:pt x="78" y="11"/>
                  </a:cubicBezTo>
                  <a:cubicBezTo>
                    <a:pt x="83" y="9"/>
                    <a:pt x="87" y="7"/>
                    <a:pt x="91" y="6"/>
                  </a:cubicBezTo>
                  <a:cubicBezTo>
                    <a:pt x="94" y="4"/>
                    <a:pt x="98" y="3"/>
                    <a:pt x="101" y="3"/>
                  </a:cubicBezTo>
                  <a:cubicBezTo>
                    <a:pt x="105" y="2"/>
                    <a:pt x="107" y="1"/>
                    <a:pt x="110" y="1"/>
                  </a:cubicBezTo>
                  <a:cubicBezTo>
                    <a:pt x="114" y="0"/>
                    <a:pt x="117" y="0"/>
                    <a:pt x="117" y="0"/>
                  </a:cubicBezTo>
                  <a:cubicBezTo>
                    <a:pt x="117" y="0"/>
                    <a:pt x="114" y="1"/>
                    <a:pt x="110" y="3"/>
                  </a:cubicBezTo>
                  <a:cubicBezTo>
                    <a:pt x="108" y="4"/>
                    <a:pt x="105" y="5"/>
                    <a:pt x="103" y="6"/>
                  </a:cubicBezTo>
                  <a:cubicBezTo>
                    <a:pt x="100" y="8"/>
                    <a:pt x="97" y="9"/>
                    <a:pt x="93" y="12"/>
                  </a:cubicBezTo>
                  <a:cubicBezTo>
                    <a:pt x="90" y="14"/>
                    <a:pt x="87" y="16"/>
                    <a:pt x="84" y="19"/>
                  </a:cubicBezTo>
                  <a:cubicBezTo>
                    <a:pt x="82" y="21"/>
                    <a:pt x="80" y="22"/>
                    <a:pt x="79" y="24"/>
                  </a:cubicBezTo>
                  <a:cubicBezTo>
                    <a:pt x="77" y="25"/>
                    <a:pt x="75" y="27"/>
                    <a:pt x="74" y="29"/>
                  </a:cubicBezTo>
                  <a:cubicBezTo>
                    <a:pt x="71" y="32"/>
                    <a:pt x="68" y="36"/>
                    <a:pt x="65" y="40"/>
                  </a:cubicBezTo>
                  <a:cubicBezTo>
                    <a:pt x="63" y="44"/>
                    <a:pt x="60" y="48"/>
                    <a:pt x="58" y="53"/>
                  </a:cubicBezTo>
                  <a:cubicBezTo>
                    <a:pt x="49" y="70"/>
                    <a:pt x="45" y="90"/>
                    <a:pt x="44" y="104"/>
                  </a:cubicBezTo>
                  <a:cubicBezTo>
                    <a:pt x="43" y="111"/>
                    <a:pt x="43" y="117"/>
                    <a:pt x="43" y="122"/>
                  </a:cubicBezTo>
                  <a:cubicBezTo>
                    <a:pt x="43" y="124"/>
                    <a:pt x="43" y="125"/>
                    <a:pt x="43" y="126"/>
                  </a:cubicBezTo>
                  <a:cubicBezTo>
                    <a:pt x="43" y="127"/>
                    <a:pt x="43" y="127"/>
                    <a:pt x="43" y="127"/>
                  </a:cubicBezTo>
                  <a:cubicBezTo>
                    <a:pt x="43" y="127"/>
                    <a:pt x="43" y="127"/>
                    <a:pt x="43" y="127"/>
                  </a:cubicBezTo>
                  <a:lnTo>
                    <a:pt x="0" y="124"/>
                  </a:lnTo>
                  <a:close/>
                </a:path>
              </a:pathLst>
            </a:cu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359" name="Google Shape;6359;p18"/>
            <p:cNvSpPr/>
            <p:nvPr/>
          </p:nvSpPr>
          <p:spPr>
            <a:xfrm>
              <a:off x="34773" y="6093940"/>
              <a:ext cx="486671" cy="562270"/>
            </a:xfrm>
            <a:custGeom>
              <a:rect b="b" l="l" r="r" t="t"/>
              <a:pathLst>
                <a:path extrusionOk="0" h="127" w="116">
                  <a:moveTo>
                    <a:pt x="74" y="127"/>
                  </a:moveTo>
                  <a:cubicBezTo>
                    <a:pt x="74" y="127"/>
                    <a:pt x="74" y="127"/>
                    <a:pt x="74" y="127"/>
                  </a:cubicBezTo>
                  <a:cubicBezTo>
                    <a:pt x="74" y="127"/>
                    <a:pt x="74" y="127"/>
                    <a:pt x="74" y="126"/>
                  </a:cubicBezTo>
                  <a:cubicBezTo>
                    <a:pt x="74" y="125"/>
                    <a:pt x="74" y="124"/>
                    <a:pt x="74" y="122"/>
                  </a:cubicBezTo>
                  <a:cubicBezTo>
                    <a:pt x="74" y="117"/>
                    <a:pt x="74" y="111"/>
                    <a:pt x="73" y="104"/>
                  </a:cubicBezTo>
                  <a:cubicBezTo>
                    <a:pt x="72" y="90"/>
                    <a:pt x="67" y="70"/>
                    <a:pt x="59" y="53"/>
                  </a:cubicBezTo>
                  <a:cubicBezTo>
                    <a:pt x="57" y="48"/>
                    <a:pt x="54" y="44"/>
                    <a:pt x="51" y="40"/>
                  </a:cubicBezTo>
                  <a:cubicBezTo>
                    <a:pt x="49" y="36"/>
                    <a:pt x="46" y="32"/>
                    <a:pt x="43" y="29"/>
                  </a:cubicBezTo>
                  <a:cubicBezTo>
                    <a:pt x="41" y="27"/>
                    <a:pt x="39" y="25"/>
                    <a:pt x="38" y="24"/>
                  </a:cubicBezTo>
                  <a:cubicBezTo>
                    <a:pt x="36" y="22"/>
                    <a:pt x="35" y="21"/>
                    <a:pt x="33" y="19"/>
                  </a:cubicBezTo>
                  <a:cubicBezTo>
                    <a:pt x="30" y="16"/>
                    <a:pt x="26" y="14"/>
                    <a:pt x="23" y="12"/>
                  </a:cubicBezTo>
                  <a:cubicBezTo>
                    <a:pt x="20" y="9"/>
                    <a:pt x="17" y="8"/>
                    <a:pt x="14" y="6"/>
                  </a:cubicBezTo>
                  <a:cubicBezTo>
                    <a:pt x="11" y="5"/>
                    <a:pt x="9" y="4"/>
                    <a:pt x="7" y="3"/>
                  </a:cubicBezTo>
                  <a:cubicBezTo>
                    <a:pt x="2" y="1"/>
                    <a:pt x="0" y="0"/>
                    <a:pt x="0" y="0"/>
                  </a:cubicBezTo>
                  <a:cubicBezTo>
                    <a:pt x="0" y="0"/>
                    <a:pt x="2" y="0"/>
                    <a:pt x="7" y="1"/>
                  </a:cubicBezTo>
                  <a:cubicBezTo>
                    <a:pt x="9" y="1"/>
                    <a:pt x="12" y="2"/>
                    <a:pt x="15" y="3"/>
                  </a:cubicBezTo>
                  <a:cubicBezTo>
                    <a:pt x="19" y="3"/>
                    <a:pt x="22" y="4"/>
                    <a:pt x="26" y="6"/>
                  </a:cubicBezTo>
                  <a:cubicBezTo>
                    <a:pt x="30" y="7"/>
                    <a:pt x="34" y="9"/>
                    <a:pt x="38" y="11"/>
                  </a:cubicBezTo>
                  <a:cubicBezTo>
                    <a:pt x="41" y="12"/>
                    <a:pt x="43" y="13"/>
                    <a:pt x="45" y="14"/>
                  </a:cubicBezTo>
                  <a:cubicBezTo>
                    <a:pt x="47" y="16"/>
                    <a:pt x="49" y="17"/>
                    <a:pt x="52" y="18"/>
                  </a:cubicBezTo>
                  <a:cubicBezTo>
                    <a:pt x="56" y="21"/>
                    <a:pt x="60" y="25"/>
                    <a:pt x="64" y="29"/>
                  </a:cubicBezTo>
                  <a:cubicBezTo>
                    <a:pt x="69" y="32"/>
                    <a:pt x="73" y="36"/>
                    <a:pt x="76" y="41"/>
                  </a:cubicBezTo>
                  <a:cubicBezTo>
                    <a:pt x="80" y="45"/>
                    <a:pt x="84" y="50"/>
                    <a:pt x="87" y="54"/>
                  </a:cubicBezTo>
                  <a:cubicBezTo>
                    <a:pt x="90" y="59"/>
                    <a:pt x="93" y="64"/>
                    <a:pt x="96" y="69"/>
                  </a:cubicBezTo>
                  <a:cubicBezTo>
                    <a:pt x="101" y="78"/>
                    <a:pt x="105" y="87"/>
                    <a:pt x="108" y="95"/>
                  </a:cubicBezTo>
                  <a:cubicBezTo>
                    <a:pt x="111" y="104"/>
                    <a:pt x="113" y="111"/>
                    <a:pt x="114" y="116"/>
                  </a:cubicBezTo>
                  <a:cubicBezTo>
                    <a:pt x="115" y="118"/>
                    <a:pt x="116" y="120"/>
                    <a:pt x="116" y="122"/>
                  </a:cubicBezTo>
                  <a:cubicBezTo>
                    <a:pt x="116" y="123"/>
                    <a:pt x="116" y="124"/>
                    <a:pt x="116" y="124"/>
                  </a:cubicBezTo>
                  <a:lnTo>
                    <a:pt x="74" y="127"/>
                  </a:lnTo>
                  <a:close/>
                </a:path>
              </a:pathLst>
            </a:cu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360" name="Google Shape;6360;p18"/>
            <p:cNvSpPr/>
            <p:nvPr/>
          </p:nvSpPr>
          <p:spPr>
            <a:xfrm>
              <a:off x="320633" y="6337275"/>
              <a:ext cx="500846" cy="323660"/>
            </a:xfrm>
            <a:custGeom>
              <a:rect b="b" l="l" r="r" t="t"/>
              <a:pathLst>
                <a:path extrusionOk="0" h="73" w="120">
                  <a:moveTo>
                    <a:pt x="0" y="65"/>
                  </a:moveTo>
                  <a:cubicBezTo>
                    <a:pt x="1" y="65"/>
                    <a:pt x="1" y="65"/>
                    <a:pt x="1" y="65"/>
                  </a:cubicBezTo>
                  <a:cubicBezTo>
                    <a:pt x="1" y="65"/>
                    <a:pt x="1" y="64"/>
                    <a:pt x="1" y="64"/>
                  </a:cubicBezTo>
                  <a:cubicBezTo>
                    <a:pt x="1" y="63"/>
                    <a:pt x="2" y="62"/>
                    <a:pt x="2" y="61"/>
                  </a:cubicBezTo>
                  <a:cubicBezTo>
                    <a:pt x="2" y="60"/>
                    <a:pt x="3" y="59"/>
                    <a:pt x="3" y="58"/>
                  </a:cubicBezTo>
                  <a:cubicBezTo>
                    <a:pt x="4" y="56"/>
                    <a:pt x="5" y="53"/>
                    <a:pt x="7" y="51"/>
                  </a:cubicBezTo>
                  <a:cubicBezTo>
                    <a:pt x="8" y="48"/>
                    <a:pt x="10" y="45"/>
                    <a:pt x="12" y="42"/>
                  </a:cubicBezTo>
                  <a:cubicBezTo>
                    <a:pt x="14" y="39"/>
                    <a:pt x="17" y="36"/>
                    <a:pt x="19" y="33"/>
                  </a:cubicBezTo>
                  <a:cubicBezTo>
                    <a:pt x="22" y="30"/>
                    <a:pt x="25" y="26"/>
                    <a:pt x="29" y="23"/>
                  </a:cubicBezTo>
                  <a:cubicBezTo>
                    <a:pt x="31" y="22"/>
                    <a:pt x="32" y="21"/>
                    <a:pt x="34" y="19"/>
                  </a:cubicBezTo>
                  <a:cubicBezTo>
                    <a:pt x="36" y="18"/>
                    <a:pt x="38" y="17"/>
                    <a:pt x="40" y="15"/>
                  </a:cubicBezTo>
                  <a:cubicBezTo>
                    <a:pt x="42" y="14"/>
                    <a:pt x="44" y="13"/>
                    <a:pt x="46" y="12"/>
                  </a:cubicBezTo>
                  <a:cubicBezTo>
                    <a:pt x="52" y="9"/>
                    <a:pt x="52" y="9"/>
                    <a:pt x="52" y="9"/>
                  </a:cubicBezTo>
                  <a:cubicBezTo>
                    <a:pt x="56" y="7"/>
                    <a:pt x="60" y="5"/>
                    <a:pt x="65" y="4"/>
                  </a:cubicBezTo>
                  <a:cubicBezTo>
                    <a:pt x="69" y="3"/>
                    <a:pt x="73" y="2"/>
                    <a:pt x="77" y="1"/>
                  </a:cubicBezTo>
                  <a:cubicBezTo>
                    <a:pt x="81" y="1"/>
                    <a:pt x="85" y="0"/>
                    <a:pt x="89" y="0"/>
                  </a:cubicBezTo>
                  <a:cubicBezTo>
                    <a:pt x="92" y="0"/>
                    <a:pt x="96" y="0"/>
                    <a:pt x="99" y="0"/>
                  </a:cubicBezTo>
                  <a:cubicBezTo>
                    <a:pt x="101" y="0"/>
                    <a:pt x="102" y="0"/>
                    <a:pt x="103" y="0"/>
                  </a:cubicBezTo>
                  <a:cubicBezTo>
                    <a:pt x="105" y="0"/>
                    <a:pt x="106" y="0"/>
                    <a:pt x="107" y="1"/>
                  </a:cubicBezTo>
                  <a:cubicBezTo>
                    <a:pt x="110" y="1"/>
                    <a:pt x="112" y="1"/>
                    <a:pt x="114" y="1"/>
                  </a:cubicBezTo>
                  <a:cubicBezTo>
                    <a:pt x="117" y="2"/>
                    <a:pt x="120" y="2"/>
                    <a:pt x="120" y="2"/>
                  </a:cubicBezTo>
                  <a:cubicBezTo>
                    <a:pt x="120" y="2"/>
                    <a:pt x="117" y="2"/>
                    <a:pt x="114" y="3"/>
                  </a:cubicBezTo>
                  <a:cubicBezTo>
                    <a:pt x="112" y="4"/>
                    <a:pt x="110" y="4"/>
                    <a:pt x="108" y="5"/>
                  </a:cubicBezTo>
                  <a:cubicBezTo>
                    <a:pt x="107" y="5"/>
                    <a:pt x="105" y="5"/>
                    <a:pt x="104" y="5"/>
                  </a:cubicBezTo>
                  <a:cubicBezTo>
                    <a:pt x="103" y="6"/>
                    <a:pt x="101" y="6"/>
                    <a:pt x="100" y="7"/>
                  </a:cubicBezTo>
                  <a:cubicBezTo>
                    <a:pt x="97" y="8"/>
                    <a:pt x="94" y="9"/>
                    <a:pt x="91" y="10"/>
                  </a:cubicBezTo>
                  <a:cubicBezTo>
                    <a:pt x="88" y="11"/>
                    <a:pt x="85" y="13"/>
                    <a:pt x="81" y="14"/>
                  </a:cubicBezTo>
                  <a:cubicBezTo>
                    <a:pt x="78" y="16"/>
                    <a:pt x="75" y="18"/>
                    <a:pt x="72" y="20"/>
                  </a:cubicBezTo>
                  <a:cubicBezTo>
                    <a:pt x="69" y="22"/>
                    <a:pt x="66" y="24"/>
                    <a:pt x="63" y="27"/>
                  </a:cubicBezTo>
                  <a:cubicBezTo>
                    <a:pt x="60" y="31"/>
                    <a:pt x="60" y="31"/>
                    <a:pt x="60" y="31"/>
                  </a:cubicBezTo>
                  <a:cubicBezTo>
                    <a:pt x="58" y="32"/>
                    <a:pt x="57" y="33"/>
                    <a:pt x="56" y="34"/>
                  </a:cubicBezTo>
                  <a:cubicBezTo>
                    <a:pt x="55" y="36"/>
                    <a:pt x="54" y="37"/>
                    <a:pt x="53" y="38"/>
                  </a:cubicBezTo>
                  <a:cubicBezTo>
                    <a:pt x="52" y="40"/>
                    <a:pt x="52" y="41"/>
                    <a:pt x="51" y="43"/>
                  </a:cubicBezTo>
                  <a:cubicBezTo>
                    <a:pt x="49" y="45"/>
                    <a:pt x="48" y="48"/>
                    <a:pt x="47" y="51"/>
                  </a:cubicBezTo>
                  <a:cubicBezTo>
                    <a:pt x="46" y="53"/>
                    <a:pt x="45" y="56"/>
                    <a:pt x="44" y="58"/>
                  </a:cubicBezTo>
                  <a:cubicBezTo>
                    <a:pt x="44" y="61"/>
                    <a:pt x="43" y="63"/>
                    <a:pt x="43" y="65"/>
                  </a:cubicBezTo>
                  <a:cubicBezTo>
                    <a:pt x="43" y="67"/>
                    <a:pt x="43" y="68"/>
                    <a:pt x="42" y="69"/>
                  </a:cubicBezTo>
                  <a:cubicBezTo>
                    <a:pt x="42" y="70"/>
                    <a:pt x="42" y="71"/>
                    <a:pt x="42" y="71"/>
                  </a:cubicBezTo>
                  <a:cubicBezTo>
                    <a:pt x="42" y="71"/>
                    <a:pt x="43" y="72"/>
                    <a:pt x="43" y="72"/>
                  </a:cubicBezTo>
                  <a:cubicBezTo>
                    <a:pt x="44" y="72"/>
                    <a:pt x="44" y="72"/>
                    <a:pt x="44" y="72"/>
                  </a:cubicBezTo>
                  <a:cubicBezTo>
                    <a:pt x="44" y="72"/>
                    <a:pt x="44" y="72"/>
                    <a:pt x="44" y="72"/>
                  </a:cubicBezTo>
                  <a:cubicBezTo>
                    <a:pt x="43" y="73"/>
                    <a:pt x="43" y="73"/>
                    <a:pt x="43" y="73"/>
                  </a:cubicBezTo>
                  <a:lnTo>
                    <a:pt x="0" y="65"/>
                  </a:lnTo>
                  <a:close/>
                </a:path>
              </a:pathLst>
            </a:cu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361" name="Google Shape;6361;p18"/>
            <p:cNvSpPr/>
            <p:nvPr/>
          </p:nvSpPr>
          <p:spPr>
            <a:xfrm>
              <a:off x="-14839" y="6337275"/>
              <a:ext cx="498483" cy="323660"/>
            </a:xfrm>
            <a:custGeom>
              <a:rect b="b" l="l" r="r" t="t"/>
              <a:pathLst>
                <a:path extrusionOk="0" h="73" w="119">
                  <a:moveTo>
                    <a:pt x="77" y="73"/>
                  </a:moveTo>
                  <a:cubicBezTo>
                    <a:pt x="76" y="72"/>
                    <a:pt x="76" y="72"/>
                    <a:pt x="76" y="72"/>
                  </a:cubicBezTo>
                  <a:cubicBezTo>
                    <a:pt x="76" y="72"/>
                    <a:pt x="76" y="72"/>
                    <a:pt x="76" y="72"/>
                  </a:cubicBezTo>
                  <a:cubicBezTo>
                    <a:pt x="77" y="72"/>
                    <a:pt x="77" y="72"/>
                    <a:pt x="77" y="72"/>
                  </a:cubicBezTo>
                  <a:cubicBezTo>
                    <a:pt x="77" y="72"/>
                    <a:pt x="77" y="71"/>
                    <a:pt x="77" y="71"/>
                  </a:cubicBezTo>
                  <a:cubicBezTo>
                    <a:pt x="77" y="71"/>
                    <a:pt x="77" y="70"/>
                    <a:pt x="77" y="69"/>
                  </a:cubicBezTo>
                  <a:cubicBezTo>
                    <a:pt x="77" y="68"/>
                    <a:pt x="77" y="67"/>
                    <a:pt x="77" y="65"/>
                  </a:cubicBezTo>
                  <a:cubicBezTo>
                    <a:pt x="76" y="63"/>
                    <a:pt x="76" y="61"/>
                    <a:pt x="75" y="58"/>
                  </a:cubicBezTo>
                  <a:cubicBezTo>
                    <a:pt x="75" y="56"/>
                    <a:pt x="74" y="53"/>
                    <a:pt x="73" y="51"/>
                  </a:cubicBezTo>
                  <a:cubicBezTo>
                    <a:pt x="72" y="48"/>
                    <a:pt x="71" y="45"/>
                    <a:pt x="69" y="43"/>
                  </a:cubicBezTo>
                  <a:cubicBezTo>
                    <a:pt x="68" y="41"/>
                    <a:pt x="67" y="40"/>
                    <a:pt x="67" y="38"/>
                  </a:cubicBezTo>
                  <a:cubicBezTo>
                    <a:pt x="66" y="37"/>
                    <a:pt x="65" y="36"/>
                    <a:pt x="63" y="34"/>
                  </a:cubicBezTo>
                  <a:cubicBezTo>
                    <a:pt x="63" y="33"/>
                    <a:pt x="61" y="32"/>
                    <a:pt x="60" y="31"/>
                  </a:cubicBezTo>
                  <a:cubicBezTo>
                    <a:pt x="56" y="27"/>
                    <a:pt x="56" y="27"/>
                    <a:pt x="56" y="27"/>
                  </a:cubicBezTo>
                  <a:cubicBezTo>
                    <a:pt x="54" y="24"/>
                    <a:pt x="51" y="22"/>
                    <a:pt x="48" y="20"/>
                  </a:cubicBezTo>
                  <a:cubicBezTo>
                    <a:pt x="45" y="18"/>
                    <a:pt x="42" y="16"/>
                    <a:pt x="39" y="14"/>
                  </a:cubicBezTo>
                  <a:cubicBezTo>
                    <a:pt x="35" y="13"/>
                    <a:pt x="32" y="11"/>
                    <a:pt x="29" y="10"/>
                  </a:cubicBezTo>
                  <a:cubicBezTo>
                    <a:pt x="26" y="9"/>
                    <a:pt x="23" y="8"/>
                    <a:pt x="20" y="7"/>
                  </a:cubicBezTo>
                  <a:cubicBezTo>
                    <a:pt x="19" y="6"/>
                    <a:pt x="17" y="6"/>
                    <a:pt x="16" y="5"/>
                  </a:cubicBezTo>
                  <a:cubicBezTo>
                    <a:pt x="15" y="5"/>
                    <a:pt x="13" y="5"/>
                    <a:pt x="12" y="5"/>
                  </a:cubicBezTo>
                  <a:cubicBezTo>
                    <a:pt x="10" y="4"/>
                    <a:pt x="8" y="4"/>
                    <a:pt x="6" y="3"/>
                  </a:cubicBezTo>
                  <a:cubicBezTo>
                    <a:pt x="2" y="2"/>
                    <a:pt x="0" y="2"/>
                    <a:pt x="0" y="2"/>
                  </a:cubicBezTo>
                  <a:cubicBezTo>
                    <a:pt x="0" y="2"/>
                    <a:pt x="2" y="2"/>
                    <a:pt x="6" y="1"/>
                  </a:cubicBezTo>
                  <a:cubicBezTo>
                    <a:pt x="8" y="1"/>
                    <a:pt x="10" y="1"/>
                    <a:pt x="12" y="1"/>
                  </a:cubicBezTo>
                  <a:cubicBezTo>
                    <a:pt x="14" y="0"/>
                    <a:pt x="15" y="0"/>
                    <a:pt x="16" y="0"/>
                  </a:cubicBezTo>
                  <a:cubicBezTo>
                    <a:pt x="18" y="0"/>
                    <a:pt x="19" y="0"/>
                    <a:pt x="21" y="0"/>
                  </a:cubicBezTo>
                  <a:cubicBezTo>
                    <a:pt x="24" y="0"/>
                    <a:pt x="27" y="0"/>
                    <a:pt x="31" y="0"/>
                  </a:cubicBezTo>
                  <a:cubicBezTo>
                    <a:pt x="35" y="0"/>
                    <a:pt x="39" y="1"/>
                    <a:pt x="43" y="1"/>
                  </a:cubicBezTo>
                  <a:cubicBezTo>
                    <a:pt x="47" y="2"/>
                    <a:pt x="51" y="3"/>
                    <a:pt x="55" y="4"/>
                  </a:cubicBezTo>
                  <a:cubicBezTo>
                    <a:pt x="59" y="5"/>
                    <a:pt x="64" y="7"/>
                    <a:pt x="68" y="9"/>
                  </a:cubicBezTo>
                  <a:cubicBezTo>
                    <a:pt x="74" y="12"/>
                    <a:pt x="74" y="12"/>
                    <a:pt x="74" y="12"/>
                  </a:cubicBezTo>
                  <a:cubicBezTo>
                    <a:pt x="76" y="13"/>
                    <a:pt x="78" y="14"/>
                    <a:pt x="80" y="15"/>
                  </a:cubicBezTo>
                  <a:cubicBezTo>
                    <a:pt x="82" y="17"/>
                    <a:pt x="84" y="18"/>
                    <a:pt x="86" y="19"/>
                  </a:cubicBezTo>
                  <a:cubicBezTo>
                    <a:pt x="88" y="21"/>
                    <a:pt x="89" y="22"/>
                    <a:pt x="91" y="23"/>
                  </a:cubicBezTo>
                  <a:cubicBezTo>
                    <a:pt x="95" y="26"/>
                    <a:pt x="97" y="30"/>
                    <a:pt x="100" y="33"/>
                  </a:cubicBezTo>
                  <a:cubicBezTo>
                    <a:pt x="103" y="36"/>
                    <a:pt x="106" y="39"/>
                    <a:pt x="108" y="42"/>
                  </a:cubicBezTo>
                  <a:cubicBezTo>
                    <a:pt x="110" y="45"/>
                    <a:pt x="112" y="48"/>
                    <a:pt x="113" y="51"/>
                  </a:cubicBezTo>
                  <a:cubicBezTo>
                    <a:pt x="115" y="53"/>
                    <a:pt x="116" y="56"/>
                    <a:pt x="117" y="58"/>
                  </a:cubicBezTo>
                  <a:cubicBezTo>
                    <a:pt x="117" y="59"/>
                    <a:pt x="117" y="60"/>
                    <a:pt x="118" y="61"/>
                  </a:cubicBezTo>
                  <a:cubicBezTo>
                    <a:pt x="118" y="62"/>
                    <a:pt x="118" y="63"/>
                    <a:pt x="119" y="64"/>
                  </a:cubicBezTo>
                  <a:cubicBezTo>
                    <a:pt x="119" y="64"/>
                    <a:pt x="119" y="65"/>
                    <a:pt x="119" y="65"/>
                  </a:cubicBezTo>
                  <a:cubicBezTo>
                    <a:pt x="119" y="65"/>
                    <a:pt x="119" y="65"/>
                    <a:pt x="119" y="65"/>
                  </a:cubicBezTo>
                  <a:lnTo>
                    <a:pt x="77" y="73"/>
                  </a:lnTo>
                  <a:close/>
                </a:path>
              </a:pathLst>
            </a:cu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362" name="Google Shape;6362;p18"/>
            <p:cNvSpPr/>
            <p:nvPr/>
          </p:nvSpPr>
          <p:spPr>
            <a:xfrm>
              <a:off x="315908" y="6034878"/>
              <a:ext cx="174824" cy="536283"/>
            </a:xfrm>
            <a:custGeom>
              <a:rect b="b" l="l" r="r" t="t"/>
              <a:pathLst>
                <a:path extrusionOk="0" h="121" w="42">
                  <a:moveTo>
                    <a:pt x="0" y="121"/>
                  </a:moveTo>
                  <a:cubicBezTo>
                    <a:pt x="0" y="121"/>
                    <a:pt x="0" y="120"/>
                    <a:pt x="0" y="119"/>
                  </a:cubicBezTo>
                  <a:cubicBezTo>
                    <a:pt x="0" y="118"/>
                    <a:pt x="0" y="117"/>
                    <a:pt x="0" y="115"/>
                  </a:cubicBezTo>
                  <a:cubicBezTo>
                    <a:pt x="1" y="111"/>
                    <a:pt x="1" y="106"/>
                    <a:pt x="2" y="100"/>
                  </a:cubicBezTo>
                  <a:cubicBezTo>
                    <a:pt x="3" y="88"/>
                    <a:pt x="5" y="72"/>
                    <a:pt x="9" y="56"/>
                  </a:cubicBezTo>
                  <a:cubicBezTo>
                    <a:pt x="11" y="48"/>
                    <a:pt x="14" y="41"/>
                    <a:pt x="16" y="33"/>
                  </a:cubicBezTo>
                  <a:cubicBezTo>
                    <a:pt x="19" y="26"/>
                    <a:pt x="22" y="20"/>
                    <a:pt x="25" y="15"/>
                  </a:cubicBezTo>
                  <a:cubicBezTo>
                    <a:pt x="27" y="12"/>
                    <a:pt x="29" y="10"/>
                    <a:pt x="30" y="8"/>
                  </a:cubicBezTo>
                  <a:cubicBezTo>
                    <a:pt x="32" y="6"/>
                    <a:pt x="33" y="4"/>
                    <a:pt x="34" y="3"/>
                  </a:cubicBezTo>
                  <a:cubicBezTo>
                    <a:pt x="36" y="2"/>
                    <a:pt x="37" y="1"/>
                    <a:pt x="37" y="1"/>
                  </a:cubicBezTo>
                  <a:cubicBezTo>
                    <a:pt x="38" y="0"/>
                    <a:pt x="39" y="0"/>
                    <a:pt x="39" y="0"/>
                  </a:cubicBezTo>
                  <a:cubicBezTo>
                    <a:pt x="39" y="0"/>
                    <a:pt x="38" y="0"/>
                    <a:pt x="38" y="1"/>
                  </a:cubicBezTo>
                  <a:cubicBezTo>
                    <a:pt x="37" y="2"/>
                    <a:pt x="37" y="3"/>
                    <a:pt x="36" y="4"/>
                  </a:cubicBezTo>
                  <a:cubicBezTo>
                    <a:pt x="35" y="6"/>
                    <a:pt x="34" y="8"/>
                    <a:pt x="34" y="10"/>
                  </a:cubicBezTo>
                  <a:cubicBezTo>
                    <a:pt x="33" y="12"/>
                    <a:pt x="32" y="14"/>
                    <a:pt x="31" y="17"/>
                  </a:cubicBezTo>
                  <a:cubicBezTo>
                    <a:pt x="30" y="23"/>
                    <a:pt x="30" y="29"/>
                    <a:pt x="30" y="36"/>
                  </a:cubicBezTo>
                  <a:cubicBezTo>
                    <a:pt x="29" y="43"/>
                    <a:pt x="30" y="50"/>
                    <a:pt x="31" y="58"/>
                  </a:cubicBezTo>
                  <a:cubicBezTo>
                    <a:pt x="32" y="73"/>
                    <a:pt x="35" y="87"/>
                    <a:pt x="38" y="98"/>
                  </a:cubicBezTo>
                  <a:cubicBezTo>
                    <a:pt x="39" y="104"/>
                    <a:pt x="40" y="108"/>
                    <a:pt x="41" y="111"/>
                  </a:cubicBezTo>
                  <a:cubicBezTo>
                    <a:pt x="42" y="113"/>
                    <a:pt x="42" y="114"/>
                    <a:pt x="42" y="115"/>
                  </a:cubicBezTo>
                  <a:cubicBezTo>
                    <a:pt x="42" y="115"/>
                    <a:pt x="42" y="116"/>
                    <a:pt x="42" y="116"/>
                  </a:cubicBezTo>
                  <a:lnTo>
                    <a:pt x="0" y="121"/>
                  </a:lnTo>
                  <a:close/>
                </a:path>
              </a:pathLst>
            </a:cu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363" name="Google Shape;6363;p18"/>
            <p:cNvSpPr/>
            <p:nvPr/>
          </p:nvSpPr>
          <p:spPr>
            <a:xfrm>
              <a:off x="696267" y="6247501"/>
              <a:ext cx="352010" cy="403984"/>
            </a:xfrm>
            <a:custGeom>
              <a:rect b="b" l="l" r="r" t="t"/>
              <a:pathLst>
                <a:path extrusionOk="0" h="91" w="84">
                  <a:moveTo>
                    <a:pt x="0" y="89"/>
                  </a:moveTo>
                  <a:cubicBezTo>
                    <a:pt x="0" y="89"/>
                    <a:pt x="1" y="88"/>
                    <a:pt x="1" y="87"/>
                  </a:cubicBezTo>
                  <a:cubicBezTo>
                    <a:pt x="1" y="86"/>
                    <a:pt x="1" y="85"/>
                    <a:pt x="2" y="83"/>
                  </a:cubicBezTo>
                  <a:cubicBezTo>
                    <a:pt x="3" y="79"/>
                    <a:pt x="4" y="74"/>
                    <a:pt x="6" y="68"/>
                  </a:cubicBezTo>
                  <a:cubicBezTo>
                    <a:pt x="11" y="57"/>
                    <a:pt x="18" y="41"/>
                    <a:pt x="29" y="29"/>
                  </a:cubicBezTo>
                  <a:cubicBezTo>
                    <a:pt x="32" y="26"/>
                    <a:pt x="35" y="23"/>
                    <a:pt x="38" y="20"/>
                  </a:cubicBezTo>
                  <a:cubicBezTo>
                    <a:pt x="41" y="17"/>
                    <a:pt x="44" y="15"/>
                    <a:pt x="47" y="13"/>
                  </a:cubicBezTo>
                  <a:cubicBezTo>
                    <a:pt x="49" y="12"/>
                    <a:pt x="50" y="11"/>
                    <a:pt x="52" y="10"/>
                  </a:cubicBezTo>
                  <a:cubicBezTo>
                    <a:pt x="53" y="9"/>
                    <a:pt x="55" y="8"/>
                    <a:pt x="57" y="7"/>
                  </a:cubicBezTo>
                  <a:cubicBezTo>
                    <a:pt x="60" y="6"/>
                    <a:pt x="63" y="5"/>
                    <a:pt x="66" y="4"/>
                  </a:cubicBezTo>
                  <a:cubicBezTo>
                    <a:pt x="68" y="3"/>
                    <a:pt x="71" y="2"/>
                    <a:pt x="73" y="1"/>
                  </a:cubicBezTo>
                  <a:cubicBezTo>
                    <a:pt x="76" y="1"/>
                    <a:pt x="78" y="0"/>
                    <a:pt x="79" y="0"/>
                  </a:cubicBezTo>
                  <a:cubicBezTo>
                    <a:pt x="83" y="0"/>
                    <a:pt x="84" y="0"/>
                    <a:pt x="84" y="0"/>
                  </a:cubicBezTo>
                  <a:cubicBezTo>
                    <a:pt x="84" y="0"/>
                    <a:pt x="83" y="0"/>
                    <a:pt x="80" y="1"/>
                  </a:cubicBezTo>
                  <a:cubicBezTo>
                    <a:pt x="78" y="2"/>
                    <a:pt x="76" y="3"/>
                    <a:pt x="74" y="4"/>
                  </a:cubicBezTo>
                  <a:cubicBezTo>
                    <a:pt x="72" y="5"/>
                    <a:pt x="70" y="6"/>
                    <a:pt x="68" y="8"/>
                  </a:cubicBezTo>
                  <a:cubicBezTo>
                    <a:pt x="65" y="9"/>
                    <a:pt x="63" y="11"/>
                    <a:pt x="60" y="13"/>
                  </a:cubicBezTo>
                  <a:cubicBezTo>
                    <a:pt x="59" y="14"/>
                    <a:pt x="58" y="15"/>
                    <a:pt x="57" y="17"/>
                  </a:cubicBezTo>
                  <a:cubicBezTo>
                    <a:pt x="56" y="18"/>
                    <a:pt x="55" y="19"/>
                    <a:pt x="54" y="20"/>
                  </a:cubicBezTo>
                  <a:cubicBezTo>
                    <a:pt x="51" y="23"/>
                    <a:pt x="49" y="25"/>
                    <a:pt x="47" y="28"/>
                  </a:cubicBezTo>
                  <a:cubicBezTo>
                    <a:pt x="45" y="31"/>
                    <a:pt x="44" y="34"/>
                    <a:pt x="42" y="38"/>
                  </a:cubicBezTo>
                  <a:cubicBezTo>
                    <a:pt x="36" y="50"/>
                    <a:pt x="33" y="64"/>
                    <a:pt x="32" y="75"/>
                  </a:cubicBezTo>
                  <a:cubicBezTo>
                    <a:pt x="31" y="80"/>
                    <a:pt x="31" y="84"/>
                    <a:pt x="31" y="87"/>
                  </a:cubicBezTo>
                  <a:cubicBezTo>
                    <a:pt x="31" y="89"/>
                    <a:pt x="31" y="90"/>
                    <a:pt x="31" y="90"/>
                  </a:cubicBezTo>
                  <a:cubicBezTo>
                    <a:pt x="31" y="91"/>
                    <a:pt x="31" y="91"/>
                    <a:pt x="31" y="91"/>
                  </a:cubicBezTo>
                  <a:lnTo>
                    <a:pt x="0" y="89"/>
                  </a:lnTo>
                  <a:close/>
                </a:path>
              </a:pathLst>
            </a:custGeom>
            <a:solidFill>
              <a:srgbClr val="2D52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364" name="Google Shape;6364;p18"/>
            <p:cNvSpPr/>
            <p:nvPr/>
          </p:nvSpPr>
          <p:spPr>
            <a:xfrm>
              <a:off x="507269" y="6247501"/>
              <a:ext cx="352010" cy="403984"/>
            </a:xfrm>
            <a:custGeom>
              <a:rect b="b" l="l" r="r" t="t"/>
              <a:pathLst>
                <a:path extrusionOk="0" h="91" w="84">
                  <a:moveTo>
                    <a:pt x="53" y="91"/>
                  </a:moveTo>
                  <a:cubicBezTo>
                    <a:pt x="53" y="91"/>
                    <a:pt x="53" y="91"/>
                    <a:pt x="53" y="90"/>
                  </a:cubicBezTo>
                  <a:cubicBezTo>
                    <a:pt x="53" y="90"/>
                    <a:pt x="53" y="89"/>
                    <a:pt x="53" y="87"/>
                  </a:cubicBezTo>
                  <a:cubicBezTo>
                    <a:pt x="53" y="84"/>
                    <a:pt x="53" y="80"/>
                    <a:pt x="52" y="75"/>
                  </a:cubicBezTo>
                  <a:cubicBezTo>
                    <a:pt x="51" y="64"/>
                    <a:pt x="48" y="50"/>
                    <a:pt x="42" y="38"/>
                  </a:cubicBezTo>
                  <a:cubicBezTo>
                    <a:pt x="41" y="34"/>
                    <a:pt x="39" y="31"/>
                    <a:pt x="37" y="28"/>
                  </a:cubicBezTo>
                  <a:cubicBezTo>
                    <a:pt x="35" y="25"/>
                    <a:pt x="33" y="23"/>
                    <a:pt x="31" y="20"/>
                  </a:cubicBezTo>
                  <a:cubicBezTo>
                    <a:pt x="30" y="19"/>
                    <a:pt x="28" y="18"/>
                    <a:pt x="27" y="17"/>
                  </a:cubicBezTo>
                  <a:cubicBezTo>
                    <a:pt x="26" y="15"/>
                    <a:pt x="25" y="14"/>
                    <a:pt x="24" y="13"/>
                  </a:cubicBezTo>
                  <a:cubicBezTo>
                    <a:pt x="21" y="11"/>
                    <a:pt x="19" y="9"/>
                    <a:pt x="17" y="8"/>
                  </a:cubicBezTo>
                  <a:cubicBezTo>
                    <a:pt x="14" y="6"/>
                    <a:pt x="12" y="5"/>
                    <a:pt x="10" y="4"/>
                  </a:cubicBezTo>
                  <a:cubicBezTo>
                    <a:pt x="8" y="3"/>
                    <a:pt x="6" y="2"/>
                    <a:pt x="5" y="1"/>
                  </a:cubicBezTo>
                  <a:cubicBezTo>
                    <a:pt x="1" y="0"/>
                    <a:pt x="0" y="0"/>
                    <a:pt x="0" y="0"/>
                  </a:cubicBezTo>
                  <a:cubicBezTo>
                    <a:pt x="0" y="0"/>
                    <a:pt x="2" y="0"/>
                    <a:pt x="5" y="0"/>
                  </a:cubicBezTo>
                  <a:cubicBezTo>
                    <a:pt x="7" y="0"/>
                    <a:pt x="9" y="1"/>
                    <a:pt x="11" y="1"/>
                  </a:cubicBezTo>
                  <a:cubicBezTo>
                    <a:pt x="13" y="2"/>
                    <a:pt x="16" y="3"/>
                    <a:pt x="19" y="4"/>
                  </a:cubicBezTo>
                  <a:cubicBezTo>
                    <a:pt x="21" y="5"/>
                    <a:pt x="24" y="6"/>
                    <a:pt x="28" y="7"/>
                  </a:cubicBezTo>
                  <a:cubicBezTo>
                    <a:pt x="29" y="8"/>
                    <a:pt x="31" y="9"/>
                    <a:pt x="32" y="10"/>
                  </a:cubicBezTo>
                  <a:cubicBezTo>
                    <a:pt x="34" y="11"/>
                    <a:pt x="35" y="12"/>
                    <a:pt x="37" y="13"/>
                  </a:cubicBezTo>
                  <a:cubicBezTo>
                    <a:pt x="40" y="15"/>
                    <a:pt x="43" y="17"/>
                    <a:pt x="46" y="20"/>
                  </a:cubicBezTo>
                  <a:cubicBezTo>
                    <a:pt x="49" y="23"/>
                    <a:pt x="52" y="26"/>
                    <a:pt x="55" y="29"/>
                  </a:cubicBezTo>
                  <a:cubicBezTo>
                    <a:pt x="66" y="41"/>
                    <a:pt x="73" y="57"/>
                    <a:pt x="78" y="68"/>
                  </a:cubicBezTo>
                  <a:cubicBezTo>
                    <a:pt x="80" y="74"/>
                    <a:pt x="81" y="79"/>
                    <a:pt x="82" y="83"/>
                  </a:cubicBezTo>
                  <a:cubicBezTo>
                    <a:pt x="83" y="85"/>
                    <a:pt x="83" y="86"/>
                    <a:pt x="83" y="87"/>
                  </a:cubicBezTo>
                  <a:cubicBezTo>
                    <a:pt x="84" y="88"/>
                    <a:pt x="84" y="89"/>
                    <a:pt x="84" y="89"/>
                  </a:cubicBezTo>
                  <a:lnTo>
                    <a:pt x="53" y="91"/>
                  </a:lnTo>
                  <a:close/>
                </a:path>
              </a:pathLst>
            </a:custGeom>
            <a:solidFill>
              <a:srgbClr val="2D52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365" name="Google Shape;6365;p18"/>
            <p:cNvSpPr/>
            <p:nvPr/>
          </p:nvSpPr>
          <p:spPr>
            <a:xfrm>
              <a:off x="712805" y="6422324"/>
              <a:ext cx="361459" cy="233885"/>
            </a:xfrm>
            <a:custGeom>
              <a:rect b="b" l="l" r="r" t="t"/>
              <a:pathLst>
                <a:path extrusionOk="0" h="53" w="86">
                  <a:moveTo>
                    <a:pt x="0" y="47"/>
                  </a:moveTo>
                  <a:cubicBezTo>
                    <a:pt x="0" y="47"/>
                    <a:pt x="0" y="47"/>
                    <a:pt x="1" y="46"/>
                  </a:cubicBezTo>
                  <a:cubicBezTo>
                    <a:pt x="1" y="45"/>
                    <a:pt x="1" y="45"/>
                    <a:pt x="1" y="44"/>
                  </a:cubicBezTo>
                  <a:cubicBezTo>
                    <a:pt x="2" y="43"/>
                    <a:pt x="2" y="43"/>
                    <a:pt x="2" y="42"/>
                  </a:cubicBezTo>
                  <a:cubicBezTo>
                    <a:pt x="4" y="39"/>
                    <a:pt x="6" y="35"/>
                    <a:pt x="9" y="30"/>
                  </a:cubicBezTo>
                  <a:cubicBezTo>
                    <a:pt x="10" y="28"/>
                    <a:pt x="12" y="26"/>
                    <a:pt x="14" y="24"/>
                  </a:cubicBezTo>
                  <a:cubicBezTo>
                    <a:pt x="16" y="21"/>
                    <a:pt x="18" y="19"/>
                    <a:pt x="21" y="17"/>
                  </a:cubicBezTo>
                  <a:cubicBezTo>
                    <a:pt x="22" y="16"/>
                    <a:pt x="23" y="15"/>
                    <a:pt x="24" y="14"/>
                  </a:cubicBezTo>
                  <a:cubicBezTo>
                    <a:pt x="26" y="13"/>
                    <a:pt x="27" y="12"/>
                    <a:pt x="29" y="11"/>
                  </a:cubicBezTo>
                  <a:cubicBezTo>
                    <a:pt x="31" y="9"/>
                    <a:pt x="34" y="8"/>
                    <a:pt x="37" y="6"/>
                  </a:cubicBezTo>
                  <a:cubicBezTo>
                    <a:pt x="40" y="5"/>
                    <a:pt x="43" y="4"/>
                    <a:pt x="46" y="3"/>
                  </a:cubicBezTo>
                  <a:cubicBezTo>
                    <a:pt x="50" y="2"/>
                    <a:pt x="53" y="2"/>
                    <a:pt x="55" y="1"/>
                  </a:cubicBezTo>
                  <a:cubicBezTo>
                    <a:pt x="58" y="1"/>
                    <a:pt x="61" y="1"/>
                    <a:pt x="64" y="0"/>
                  </a:cubicBezTo>
                  <a:cubicBezTo>
                    <a:pt x="66" y="0"/>
                    <a:pt x="69" y="0"/>
                    <a:pt x="71" y="0"/>
                  </a:cubicBezTo>
                  <a:cubicBezTo>
                    <a:pt x="72" y="0"/>
                    <a:pt x="73" y="0"/>
                    <a:pt x="74" y="0"/>
                  </a:cubicBezTo>
                  <a:cubicBezTo>
                    <a:pt x="75" y="0"/>
                    <a:pt x="76" y="0"/>
                    <a:pt x="77" y="1"/>
                  </a:cubicBezTo>
                  <a:cubicBezTo>
                    <a:pt x="79" y="1"/>
                    <a:pt x="81" y="1"/>
                    <a:pt x="82" y="1"/>
                  </a:cubicBezTo>
                  <a:cubicBezTo>
                    <a:pt x="85" y="1"/>
                    <a:pt x="86" y="2"/>
                    <a:pt x="86" y="2"/>
                  </a:cubicBezTo>
                  <a:cubicBezTo>
                    <a:pt x="86" y="2"/>
                    <a:pt x="85" y="2"/>
                    <a:pt x="82" y="2"/>
                  </a:cubicBezTo>
                  <a:cubicBezTo>
                    <a:pt x="81" y="3"/>
                    <a:pt x="79" y="3"/>
                    <a:pt x="77" y="3"/>
                  </a:cubicBezTo>
                  <a:cubicBezTo>
                    <a:pt x="77" y="4"/>
                    <a:pt x="76" y="4"/>
                    <a:pt x="75" y="4"/>
                  </a:cubicBezTo>
                  <a:cubicBezTo>
                    <a:pt x="74" y="4"/>
                    <a:pt x="73" y="5"/>
                    <a:pt x="72" y="5"/>
                  </a:cubicBezTo>
                  <a:cubicBezTo>
                    <a:pt x="70" y="6"/>
                    <a:pt x="68" y="6"/>
                    <a:pt x="65" y="7"/>
                  </a:cubicBezTo>
                  <a:cubicBezTo>
                    <a:pt x="63" y="8"/>
                    <a:pt x="61" y="9"/>
                    <a:pt x="58" y="10"/>
                  </a:cubicBezTo>
                  <a:cubicBezTo>
                    <a:pt x="56" y="12"/>
                    <a:pt x="54" y="13"/>
                    <a:pt x="52" y="14"/>
                  </a:cubicBezTo>
                  <a:cubicBezTo>
                    <a:pt x="50" y="16"/>
                    <a:pt x="48" y="18"/>
                    <a:pt x="46" y="19"/>
                  </a:cubicBezTo>
                  <a:cubicBezTo>
                    <a:pt x="44" y="21"/>
                    <a:pt x="42" y="23"/>
                    <a:pt x="40" y="25"/>
                  </a:cubicBezTo>
                  <a:cubicBezTo>
                    <a:pt x="40" y="26"/>
                    <a:pt x="39" y="27"/>
                    <a:pt x="38" y="28"/>
                  </a:cubicBezTo>
                  <a:cubicBezTo>
                    <a:pt x="38" y="29"/>
                    <a:pt x="37" y="30"/>
                    <a:pt x="36" y="31"/>
                  </a:cubicBezTo>
                  <a:cubicBezTo>
                    <a:pt x="35" y="33"/>
                    <a:pt x="34" y="35"/>
                    <a:pt x="34" y="37"/>
                  </a:cubicBezTo>
                  <a:cubicBezTo>
                    <a:pt x="33" y="39"/>
                    <a:pt x="32" y="40"/>
                    <a:pt x="32" y="42"/>
                  </a:cubicBezTo>
                  <a:cubicBezTo>
                    <a:pt x="31" y="45"/>
                    <a:pt x="31" y="48"/>
                    <a:pt x="30" y="50"/>
                  </a:cubicBezTo>
                  <a:cubicBezTo>
                    <a:pt x="30" y="51"/>
                    <a:pt x="30" y="51"/>
                    <a:pt x="30" y="51"/>
                  </a:cubicBezTo>
                  <a:cubicBezTo>
                    <a:pt x="31" y="52"/>
                    <a:pt x="31" y="52"/>
                    <a:pt x="31" y="52"/>
                  </a:cubicBezTo>
                  <a:cubicBezTo>
                    <a:pt x="31" y="53"/>
                    <a:pt x="31" y="53"/>
                    <a:pt x="31" y="53"/>
                  </a:cubicBezTo>
                  <a:lnTo>
                    <a:pt x="0" y="47"/>
                  </a:lnTo>
                  <a:close/>
                </a:path>
              </a:pathLst>
            </a:custGeom>
            <a:solidFill>
              <a:srgbClr val="2D52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366" name="Google Shape;6366;p18"/>
            <p:cNvSpPr/>
            <p:nvPr/>
          </p:nvSpPr>
          <p:spPr>
            <a:xfrm>
              <a:off x="469469" y="6422324"/>
              <a:ext cx="361459" cy="233885"/>
            </a:xfrm>
            <a:custGeom>
              <a:rect b="b" l="l" r="r" t="t"/>
              <a:pathLst>
                <a:path extrusionOk="0" h="53" w="86">
                  <a:moveTo>
                    <a:pt x="56" y="53"/>
                  </a:moveTo>
                  <a:cubicBezTo>
                    <a:pt x="56" y="52"/>
                    <a:pt x="56" y="52"/>
                    <a:pt x="56" y="52"/>
                  </a:cubicBezTo>
                  <a:cubicBezTo>
                    <a:pt x="56" y="51"/>
                    <a:pt x="56" y="51"/>
                    <a:pt x="56" y="51"/>
                  </a:cubicBezTo>
                  <a:cubicBezTo>
                    <a:pt x="56" y="51"/>
                    <a:pt x="56" y="51"/>
                    <a:pt x="56" y="50"/>
                  </a:cubicBezTo>
                  <a:cubicBezTo>
                    <a:pt x="56" y="48"/>
                    <a:pt x="56" y="45"/>
                    <a:pt x="55" y="42"/>
                  </a:cubicBezTo>
                  <a:cubicBezTo>
                    <a:pt x="54" y="40"/>
                    <a:pt x="53" y="39"/>
                    <a:pt x="53" y="37"/>
                  </a:cubicBezTo>
                  <a:cubicBezTo>
                    <a:pt x="52" y="35"/>
                    <a:pt x="51" y="33"/>
                    <a:pt x="50" y="31"/>
                  </a:cubicBezTo>
                  <a:cubicBezTo>
                    <a:pt x="49" y="30"/>
                    <a:pt x="49" y="29"/>
                    <a:pt x="48" y="28"/>
                  </a:cubicBezTo>
                  <a:cubicBezTo>
                    <a:pt x="47" y="27"/>
                    <a:pt x="47" y="26"/>
                    <a:pt x="46" y="25"/>
                  </a:cubicBezTo>
                  <a:cubicBezTo>
                    <a:pt x="45" y="23"/>
                    <a:pt x="43" y="21"/>
                    <a:pt x="41" y="19"/>
                  </a:cubicBezTo>
                  <a:cubicBezTo>
                    <a:pt x="39" y="18"/>
                    <a:pt x="37" y="16"/>
                    <a:pt x="35" y="14"/>
                  </a:cubicBezTo>
                  <a:cubicBezTo>
                    <a:pt x="32" y="13"/>
                    <a:pt x="30" y="12"/>
                    <a:pt x="28" y="10"/>
                  </a:cubicBezTo>
                  <a:cubicBezTo>
                    <a:pt x="26" y="9"/>
                    <a:pt x="23" y="8"/>
                    <a:pt x="21" y="7"/>
                  </a:cubicBezTo>
                  <a:cubicBezTo>
                    <a:pt x="19" y="6"/>
                    <a:pt x="17" y="6"/>
                    <a:pt x="15" y="5"/>
                  </a:cubicBezTo>
                  <a:cubicBezTo>
                    <a:pt x="14" y="5"/>
                    <a:pt x="13" y="4"/>
                    <a:pt x="12" y="4"/>
                  </a:cubicBezTo>
                  <a:cubicBezTo>
                    <a:pt x="11" y="4"/>
                    <a:pt x="10" y="4"/>
                    <a:pt x="9" y="3"/>
                  </a:cubicBezTo>
                  <a:cubicBezTo>
                    <a:pt x="7" y="3"/>
                    <a:pt x="6" y="3"/>
                    <a:pt x="4" y="2"/>
                  </a:cubicBezTo>
                  <a:cubicBezTo>
                    <a:pt x="2" y="2"/>
                    <a:pt x="0" y="2"/>
                    <a:pt x="0" y="2"/>
                  </a:cubicBezTo>
                  <a:cubicBezTo>
                    <a:pt x="0" y="2"/>
                    <a:pt x="2" y="1"/>
                    <a:pt x="4" y="1"/>
                  </a:cubicBezTo>
                  <a:cubicBezTo>
                    <a:pt x="6" y="1"/>
                    <a:pt x="7" y="1"/>
                    <a:pt x="9" y="1"/>
                  </a:cubicBezTo>
                  <a:cubicBezTo>
                    <a:pt x="10" y="0"/>
                    <a:pt x="11" y="0"/>
                    <a:pt x="12" y="0"/>
                  </a:cubicBezTo>
                  <a:cubicBezTo>
                    <a:pt x="13" y="0"/>
                    <a:pt x="14" y="0"/>
                    <a:pt x="15" y="0"/>
                  </a:cubicBezTo>
                  <a:cubicBezTo>
                    <a:pt x="18" y="0"/>
                    <a:pt x="20" y="0"/>
                    <a:pt x="23" y="0"/>
                  </a:cubicBezTo>
                  <a:cubicBezTo>
                    <a:pt x="25" y="1"/>
                    <a:pt x="28" y="1"/>
                    <a:pt x="31" y="1"/>
                  </a:cubicBezTo>
                  <a:cubicBezTo>
                    <a:pt x="34" y="2"/>
                    <a:pt x="37" y="2"/>
                    <a:pt x="40" y="3"/>
                  </a:cubicBezTo>
                  <a:cubicBezTo>
                    <a:pt x="43" y="4"/>
                    <a:pt x="46" y="5"/>
                    <a:pt x="49" y="6"/>
                  </a:cubicBezTo>
                  <a:cubicBezTo>
                    <a:pt x="52" y="8"/>
                    <a:pt x="55" y="9"/>
                    <a:pt x="58" y="11"/>
                  </a:cubicBezTo>
                  <a:cubicBezTo>
                    <a:pt x="59" y="12"/>
                    <a:pt x="61" y="13"/>
                    <a:pt x="62" y="14"/>
                  </a:cubicBezTo>
                  <a:cubicBezTo>
                    <a:pt x="63" y="15"/>
                    <a:pt x="65" y="16"/>
                    <a:pt x="66" y="17"/>
                  </a:cubicBezTo>
                  <a:cubicBezTo>
                    <a:pt x="68" y="19"/>
                    <a:pt x="70" y="21"/>
                    <a:pt x="73" y="24"/>
                  </a:cubicBezTo>
                  <a:cubicBezTo>
                    <a:pt x="74" y="26"/>
                    <a:pt x="76" y="28"/>
                    <a:pt x="78" y="30"/>
                  </a:cubicBezTo>
                  <a:cubicBezTo>
                    <a:pt x="81" y="35"/>
                    <a:pt x="83" y="39"/>
                    <a:pt x="84" y="42"/>
                  </a:cubicBezTo>
                  <a:cubicBezTo>
                    <a:pt x="85" y="43"/>
                    <a:pt x="85" y="43"/>
                    <a:pt x="85" y="44"/>
                  </a:cubicBezTo>
                  <a:cubicBezTo>
                    <a:pt x="85" y="45"/>
                    <a:pt x="86" y="45"/>
                    <a:pt x="86" y="46"/>
                  </a:cubicBezTo>
                  <a:cubicBezTo>
                    <a:pt x="86" y="47"/>
                    <a:pt x="86" y="47"/>
                    <a:pt x="86" y="47"/>
                  </a:cubicBezTo>
                  <a:lnTo>
                    <a:pt x="56" y="53"/>
                  </a:lnTo>
                  <a:close/>
                </a:path>
              </a:pathLst>
            </a:custGeom>
            <a:solidFill>
              <a:srgbClr val="2D52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367" name="Google Shape;6367;p18"/>
            <p:cNvSpPr/>
            <p:nvPr/>
          </p:nvSpPr>
          <p:spPr>
            <a:xfrm>
              <a:off x="708080" y="6204976"/>
              <a:ext cx="129936" cy="385084"/>
            </a:xfrm>
            <a:custGeom>
              <a:rect b="b" l="l" r="r" t="t"/>
              <a:pathLst>
                <a:path extrusionOk="0" h="87" w="31">
                  <a:moveTo>
                    <a:pt x="0" y="87"/>
                  </a:moveTo>
                  <a:cubicBezTo>
                    <a:pt x="0" y="87"/>
                    <a:pt x="0" y="86"/>
                    <a:pt x="0" y="83"/>
                  </a:cubicBezTo>
                  <a:cubicBezTo>
                    <a:pt x="1" y="80"/>
                    <a:pt x="1" y="77"/>
                    <a:pt x="1" y="72"/>
                  </a:cubicBezTo>
                  <a:cubicBezTo>
                    <a:pt x="2" y="64"/>
                    <a:pt x="4" y="52"/>
                    <a:pt x="7" y="41"/>
                  </a:cubicBezTo>
                  <a:cubicBezTo>
                    <a:pt x="8" y="38"/>
                    <a:pt x="8" y="35"/>
                    <a:pt x="9" y="32"/>
                  </a:cubicBezTo>
                  <a:cubicBezTo>
                    <a:pt x="10" y="30"/>
                    <a:pt x="11" y="27"/>
                    <a:pt x="12" y="24"/>
                  </a:cubicBezTo>
                  <a:cubicBezTo>
                    <a:pt x="13" y="22"/>
                    <a:pt x="14" y="19"/>
                    <a:pt x="15" y="17"/>
                  </a:cubicBezTo>
                  <a:cubicBezTo>
                    <a:pt x="16" y="15"/>
                    <a:pt x="17" y="13"/>
                    <a:pt x="18" y="11"/>
                  </a:cubicBezTo>
                  <a:cubicBezTo>
                    <a:pt x="19" y="9"/>
                    <a:pt x="21" y="7"/>
                    <a:pt x="22" y="6"/>
                  </a:cubicBezTo>
                  <a:cubicBezTo>
                    <a:pt x="23" y="5"/>
                    <a:pt x="24" y="3"/>
                    <a:pt x="25" y="3"/>
                  </a:cubicBezTo>
                  <a:cubicBezTo>
                    <a:pt x="27" y="1"/>
                    <a:pt x="28" y="0"/>
                    <a:pt x="28" y="0"/>
                  </a:cubicBezTo>
                  <a:cubicBezTo>
                    <a:pt x="28" y="0"/>
                    <a:pt x="27" y="1"/>
                    <a:pt x="26" y="3"/>
                  </a:cubicBezTo>
                  <a:cubicBezTo>
                    <a:pt x="25" y="4"/>
                    <a:pt x="25" y="6"/>
                    <a:pt x="24" y="7"/>
                  </a:cubicBezTo>
                  <a:cubicBezTo>
                    <a:pt x="24" y="9"/>
                    <a:pt x="23" y="11"/>
                    <a:pt x="23" y="13"/>
                  </a:cubicBezTo>
                  <a:cubicBezTo>
                    <a:pt x="22" y="15"/>
                    <a:pt x="22" y="17"/>
                    <a:pt x="22" y="19"/>
                  </a:cubicBezTo>
                  <a:cubicBezTo>
                    <a:pt x="22" y="21"/>
                    <a:pt x="21" y="24"/>
                    <a:pt x="22" y="26"/>
                  </a:cubicBezTo>
                  <a:cubicBezTo>
                    <a:pt x="21" y="29"/>
                    <a:pt x="22" y="31"/>
                    <a:pt x="22" y="34"/>
                  </a:cubicBezTo>
                  <a:cubicBezTo>
                    <a:pt x="22" y="37"/>
                    <a:pt x="22" y="39"/>
                    <a:pt x="22" y="42"/>
                  </a:cubicBezTo>
                  <a:cubicBezTo>
                    <a:pt x="23" y="53"/>
                    <a:pt x="26" y="63"/>
                    <a:pt x="27" y="71"/>
                  </a:cubicBezTo>
                  <a:cubicBezTo>
                    <a:pt x="28" y="75"/>
                    <a:pt x="29" y="78"/>
                    <a:pt x="30" y="80"/>
                  </a:cubicBezTo>
                  <a:cubicBezTo>
                    <a:pt x="30" y="82"/>
                    <a:pt x="31" y="84"/>
                    <a:pt x="31" y="84"/>
                  </a:cubicBezTo>
                  <a:lnTo>
                    <a:pt x="0" y="87"/>
                  </a:lnTo>
                  <a:close/>
                </a:path>
              </a:pathLst>
            </a:custGeom>
            <a:solidFill>
              <a:srgbClr val="2D52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368" name="Google Shape;6368;p18"/>
            <p:cNvSpPr/>
            <p:nvPr/>
          </p:nvSpPr>
          <p:spPr>
            <a:xfrm>
              <a:off x="2572077" y="4886713"/>
              <a:ext cx="4725" cy="4725"/>
            </a:xfrm>
            <a:custGeom>
              <a:rect b="b" l="l" r="r" t="t"/>
              <a:pathLst>
                <a:path extrusionOk="0" h="2" w="2">
                  <a:moveTo>
                    <a:pt x="2" y="0"/>
                  </a:moveTo>
                  <a:lnTo>
                    <a:pt x="0" y="0"/>
                  </a:lnTo>
                  <a:lnTo>
                    <a:pt x="0" y="2"/>
                  </a:lnTo>
                  <a:lnTo>
                    <a:pt x="2" y="0"/>
                  </a:lnTo>
                  <a:close/>
                </a:path>
              </a:pathLst>
            </a:custGeom>
            <a:solidFill>
              <a:srgbClr val="FFF09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369" name="Google Shape;6369;p18"/>
            <p:cNvSpPr/>
            <p:nvPr/>
          </p:nvSpPr>
          <p:spPr>
            <a:xfrm>
              <a:off x="2572077" y="4886713"/>
              <a:ext cx="4725" cy="4725"/>
            </a:xfrm>
            <a:custGeom>
              <a:rect b="b" l="l" r="r" t="t"/>
              <a:pathLst>
                <a:path extrusionOk="0" h="2" w="2">
                  <a:moveTo>
                    <a:pt x="2" y="0"/>
                  </a:moveTo>
                  <a:lnTo>
                    <a:pt x="0" y="0"/>
                  </a:lnTo>
                  <a:lnTo>
                    <a:pt x="0" y="2"/>
                  </a:lnTo>
                  <a:lnTo>
                    <a:pt x="2"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370" name="Google Shape;6370;p18"/>
            <p:cNvSpPr/>
            <p:nvPr/>
          </p:nvSpPr>
          <p:spPr>
            <a:xfrm>
              <a:off x="3866716" y="4187419"/>
              <a:ext cx="732369" cy="370909"/>
            </a:xfrm>
            <a:custGeom>
              <a:rect b="b" l="l" r="r" t="t"/>
              <a:pathLst>
                <a:path extrusionOk="0" h="84" w="175">
                  <a:moveTo>
                    <a:pt x="173" y="84"/>
                  </a:moveTo>
                  <a:cubicBezTo>
                    <a:pt x="174" y="80"/>
                    <a:pt x="175" y="76"/>
                    <a:pt x="175" y="72"/>
                  </a:cubicBezTo>
                  <a:cubicBezTo>
                    <a:pt x="175" y="68"/>
                    <a:pt x="175" y="63"/>
                    <a:pt x="174" y="59"/>
                  </a:cubicBezTo>
                  <a:cubicBezTo>
                    <a:pt x="172" y="56"/>
                    <a:pt x="171" y="53"/>
                    <a:pt x="169" y="50"/>
                  </a:cubicBezTo>
                  <a:cubicBezTo>
                    <a:pt x="165" y="43"/>
                    <a:pt x="162" y="41"/>
                    <a:pt x="156" y="36"/>
                  </a:cubicBezTo>
                  <a:cubicBezTo>
                    <a:pt x="150" y="33"/>
                    <a:pt x="144" y="31"/>
                    <a:pt x="137" y="31"/>
                  </a:cubicBezTo>
                  <a:cubicBezTo>
                    <a:pt x="131" y="31"/>
                    <a:pt x="125" y="33"/>
                    <a:pt x="119" y="36"/>
                  </a:cubicBezTo>
                  <a:cubicBezTo>
                    <a:pt x="118" y="37"/>
                    <a:pt x="118" y="37"/>
                    <a:pt x="118" y="37"/>
                  </a:cubicBezTo>
                  <a:cubicBezTo>
                    <a:pt x="118" y="36"/>
                    <a:pt x="118" y="36"/>
                    <a:pt x="118" y="35"/>
                  </a:cubicBezTo>
                  <a:cubicBezTo>
                    <a:pt x="118" y="33"/>
                    <a:pt x="118" y="31"/>
                    <a:pt x="117" y="28"/>
                  </a:cubicBezTo>
                  <a:cubicBezTo>
                    <a:pt x="114" y="19"/>
                    <a:pt x="108" y="10"/>
                    <a:pt x="100" y="6"/>
                  </a:cubicBezTo>
                  <a:cubicBezTo>
                    <a:pt x="91" y="1"/>
                    <a:pt x="82" y="0"/>
                    <a:pt x="72" y="2"/>
                  </a:cubicBezTo>
                  <a:cubicBezTo>
                    <a:pt x="58" y="6"/>
                    <a:pt x="49" y="17"/>
                    <a:pt x="45" y="30"/>
                  </a:cubicBezTo>
                  <a:cubicBezTo>
                    <a:pt x="44" y="34"/>
                    <a:pt x="43" y="39"/>
                    <a:pt x="44" y="45"/>
                  </a:cubicBezTo>
                  <a:cubicBezTo>
                    <a:pt x="43" y="44"/>
                    <a:pt x="43" y="44"/>
                    <a:pt x="43" y="44"/>
                  </a:cubicBezTo>
                  <a:cubicBezTo>
                    <a:pt x="35" y="42"/>
                    <a:pt x="25" y="43"/>
                    <a:pt x="18" y="48"/>
                  </a:cubicBezTo>
                  <a:cubicBezTo>
                    <a:pt x="12" y="51"/>
                    <a:pt x="8" y="56"/>
                    <a:pt x="5" y="61"/>
                  </a:cubicBezTo>
                  <a:cubicBezTo>
                    <a:pt x="6" y="60"/>
                    <a:pt x="6" y="60"/>
                    <a:pt x="6" y="60"/>
                  </a:cubicBezTo>
                  <a:cubicBezTo>
                    <a:pt x="6" y="61"/>
                    <a:pt x="6" y="61"/>
                    <a:pt x="6" y="61"/>
                  </a:cubicBezTo>
                  <a:cubicBezTo>
                    <a:pt x="1" y="67"/>
                    <a:pt x="0" y="76"/>
                    <a:pt x="2" y="84"/>
                  </a:cubicBezTo>
                  <a:lnTo>
                    <a:pt x="173" y="8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371" name="Google Shape;6371;p18"/>
            <p:cNvSpPr/>
            <p:nvPr/>
          </p:nvSpPr>
          <p:spPr>
            <a:xfrm>
              <a:off x="2305117" y="3854309"/>
              <a:ext cx="1332439" cy="382722"/>
            </a:xfrm>
            <a:custGeom>
              <a:rect b="b" l="l" r="r" t="t"/>
              <a:pathLst>
                <a:path extrusionOk="0" h="86" w="318">
                  <a:moveTo>
                    <a:pt x="315" y="86"/>
                  </a:moveTo>
                  <a:cubicBezTo>
                    <a:pt x="318" y="68"/>
                    <a:pt x="308" y="47"/>
                    <a:pt x="285" y="47"/>
                  </a:cubicBezTo>
                  <a:cubicBezTo>
                    <a:pt x="277" y="47"/>
                    <a:pt x="268" y="51"/>
                    <a:pt x="263" y="56"/>
                  </a:cubicBezTo>
                  <a:cubicBezTo>
                    <a:pt x="257" y="43"/>
                    <a:pt x="244" y="34"/>
                    <a:pt x="229" y="34"/>
                  </a:cubicBezTo>
                  <a:cubicBezTo>
                    <a:pt x="226" y="34"/>
                    <a:pt x="222" y="34"/>
                    <a:pt x="219" y="35"/>
                  </a:cubicBezTo>
                  <a:cubicBezTo>
                    <a:pt x="218" y="30"/>
                    <a:pt x="217" y="25"/>
                    <a:pt x="214" y="21"/>
                  </a:cubicBezTo>
                  <a:cubicBezTo>
                    <a:pt x="213" y="18"/>
                    <a:pt x="211" y="16"/>
                    <a:pt x="209" y="14"/>
                  </a:cubicBezTo>
                  <a:cubicBezTo>
                    <a:pt x="208" y="13"/>
                    <a:pt x="207" y="11"/>
                    <a:pt x="206" y="10"/>
                  </a:cubicBezTo>
                  <a:cubicBezTo>
                    <a:pt x="200" y="4"/>
                    <a:pt x="191" y="0"/>
                    <a:pt x="182" y="0"/>
                  </a:cubicBezTo>
                  <a:cubicBezTo>
                    <a:pt x="176" y="0"/>
                    <a:pt x="170" y="2"/>
                    <a:pt x="165" y="5"/>
                  </a:cubicBezTo>
                  <a:cubicBezTo>
                    <a:pt x="163" y="7"/>
                    <a:pt x="160" y="9"/>
                    <a:pt x="158" y="10"/>
                  </a:cubicBezTo>
                  <a:cubicBezTo>
                    <a:pt x="157" y="11"/>
                    <a:pt x="157" y="12"/>
                    <a:pt x="156" y="12"/>
                  </a:cubicBezTo>
                  <a:cubicBezTo>
                    <a:pt x="153" y="16"/>
                    <a:pt x="150" y="20"/>
                    <a:pt x="148" y="25"/>
                  </a:cubicBezTo>
                  <a:cubicBezTo>
                    <a:pt x="142" y="17"/>
                    <a:pt x="132" y="13"/>
                    <a:pt x="122" y="13"/>
                  </a:cubicBezTo>
                  <a:cubicBezTo>
                    <a:pt x="114" y="13"/>
                    <a:pt x="107" y="15"/>
                    <a:pt x="101" y="20"/>
                  </a:cubicBezTo>
                  <a:cubicBezTo>
                    <a:pt x="97" y="8"/>
                    <a:pt x="87" y="0"/>
                    <a:pt x="71" y="0"/>
                  </a:cubicBezTo>
                  <a:cubicBezTo>
                    <a:pt x="45" y="0"/>
                    <a:pt x="35" y="22"/>
                    <a:pt x="38" y="41"/>
                  </a:cubicBezTo>
                  <a:cubicBezTo>
                    <a:pt x="38" y="41"/>
                    <a:pt x="37" y="41"/>
                    <a:pt x="37" y="41"/>
                  </a:cubicBezTo>
                  <a:cubicBezTo>
                    <a:pt x="10" y="41"/>
                    <a:pt x="0" y="67"/>
                    <a:pt x="6" y="86"/>
                  </a:cubicBezTo>
                  <a:lnTo>
                    <a:pt x="315" y="86"/>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372" name="Google Shape;6372;p18"/>
            <p:cNvSpPr/>
            <p:nvPr/>
          </p:nvSpPr>
          <p:spPr>
            <a:xfrm>
              <a:off x="1324687" y="3651136"/>
              <a:ext cx="543370" cy="274048"/>
            </a:xfrm>
            <a:custGeom>
              <a:rect b="b" l="l" r="r" t="t"/>
              <a:pathLst>
                <a:path extrusionOk="0" h="62" w="130">
                  <a:moveTo>
                    <a:pt x="118" y="62"/>
                  </a:moveTo>
                  <a:cubicBezTo>
                    <a:pt x="130" y="47"/>
                    <a:pt x="124" y="18"/>
                    <a:pt x="100" y="18"/>
                  </a:cubicBezTo>
                  <a:cubicBezTo>
                    <a:pt x="92" y="18"/>
                    <a:pt x="89" y="19"/>
                    <a:pt x="85" y="21"/>
                  </a:cubicBezTo>
                  <a:cubicBezTo>
                    <a:pt x="83" y="10"/>
                    <a:pt x="74" y="0"/>
                    <a:pt x="58" y="0"/>
                  </a:cubicBezTo>
                  <a:cubicBezTo>
                    <a:pt x="43" y="0"/>
                    <a:pt x="32" y="14"/>
                    <a:pt x="33" y="28"/>
                  </a:cubicBezTo>
                  <a:cubicBezTo>
                    <a:pt x="30" y="27"/>
                    <a:pt x="27" y="26"/>
                    <a:pt x="24" y="26"/>
                  </a:cubicBezTo>
                  <a:cubicBezTo>
                    <a:pt x="10" y="26"/>
                    <a:pt x="0" y="37"/>
                    <a:pt x="0" y="50"/>
                  </a:cubicBezTo>
                  <a:cubicBezTo>
                    <a:pt x="0" y="54"/>
                    <a:pt x="1" y="58"/>
                    <a:pt x="3" y="62"/>
                  </a:cubicBezTo>
                  <a:lnTo>
                    <a:pt x="118" y="62"/>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373" name="Google Shape;6373;p18"/>
            <p:cNvSpPr/>
            <p:nvPr/>
          </p:nvSpPr>
          <p:spPr>
            <a:xfrm>
              <a:off x="5064494" y="4718977"/>
              <a:ext cx="897743" cy="399259"/>
            </a:xfrm>
            <a:custGeom>
              <a:rect b="b" l="l" r="r" t="t"/>
              <a:pathLst>
                <a:path extrusionOk="0" h="90" w="214">
                  <a:moveTo>
                    <a:pt x="8" y="90"/>
                  </a:moveTo>
                  <a:cubicBezTo>
                    <a:pt x="0" y="63"/>
                    <a:pt x="14" y="30"/>
                    <a:pt x="49" y="30"/>
                  </a:cubicBezTo>
                  <a:cubicBezTo>
                    <a:pt x="58" y="30"/>
                    <a:pt x="65" y="32"/>
                    <a:pt x="71" y="35"/>
                  </a:cubicBezTo>
                  <a:cubicBezTo>
                    <a:pt x="75" y="16"/>
                    <a:pt x="90" y="0"/>
                    <a:pt x="116" y="0"/>
                  </a:cubicBezTo>
                  <a:cubicBezTo>
                    <a:pt x="142" y="0"/>
                    <a:pt x="160" y="24"/>
                    <a:pt x="158" y="48"/>
                  </a:cubicBezTo>
                  <a:cubicBezTo>
                    <a:pt x="163" y="46"/>
                    <a:pt x="168" y="44"/>
                    <a:pt x="173" y="44"/>
                  </a:cubicBezTo>
                  <a:cubicBezTo>
                    <a:pt x="196" y="44"/>
                    <a:pt x="214" y="63"/>
                    <a:pt x="214" y="85"/>
                  </a:cubicBezTo>
                  <a:cubicBezTo>
                    <a:pt x="214" y="87"/>
                    <a:pt x="214" y="88"/>
                    <a:pt x="214" y="90"/>
                  </a:cubicBezTo>
                  <a:lnTo>
                    <a:pt x="8" y="90"/>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374" name="Google Shape;6374;p18"/>
            <p:cNvSpPr/>
            <p:nvPr/>
          </p:nvSpPr>
          <p:spPr>
            <a:xfrm>
              <a:off x="110372" y="6443587"/>
              <a:ext cx="59062" cy="233885"/>
            </a:xfrm>
            <a:custGeom>
              <a:rect b="b" l="l" r="r" t="t"/>
              <a:pathLst>
                <a:path extrusionOk="0" h="53" w="14">
                  <a:moveTo>
                    <a:pt x="11" y="2"/>
                  </a:moveTo>
                  <a:cubicBezTo>
                    <a:pt x="8" y="8"/>
                    <a:pt x="6" y="15"/>
                    <a:pt x="5" y="22"/>
                  </a:cubicBezTo>
                  <a:cubicBezTo>
                    <a:pt x="3" y="21"/>
                    <a:pt x="0" y="22"/>
                    <a:pt x="0" y="25"/>
                  </a:cubicBezTo>
                  <a:cubicBezTo>
                    <a:pt x="0" y="32"/>
                    <a:pt x="1" y="38"/>
                    <a:pt x="4" y="44"/>
                  </a:cubicBezTo>
                  <a:cubicBezTo>
                    <a:pt x="4" y="45"/>
                    <a:pt x="4" y="45"/>
                    <a:pt x="4" y="45"/>
                  </a:cubicBezTo>
                  <a:cubicBezTo>
                    <a:pt x="4" y="46"/>
                    <a:pt x="5" y="47"/>
                    <a:pt x="5" y="47"/>
                  </a:cubicBezTo>
                  <a:cubicBezTo>
                    <a:pt x="6" y="48"/>
                    <a:pt x="7" y="50"/>
                    <a:pt x="7" y="51"/>
                  </a:cubicBezTo>
                  <a:cubicBezTo>
                    <a:pt x="9" y="53"/>
                    <a:pt x="14" y="52"/>
                    <a:pt x="12" y="49"/>
                  </a:cubicBezTo>
                  <a:cubicBezTo>
                    <a:pt x="11" y="43"/>
                    <a:pt x="9" y="38"/>
                    <a:pt x="8" y="33"/>
                  </a:cubicBezTo>
                  <a:cubicBezTo>
                    <a:pt x="9" y="23"/>
                    <a:pt x="10" y="13"/>
                    <a:pt x="13" y="3"/>
                  </a:cubicBezTo>
                  <a:cubicBezTo>
                    <a:pt x="14" y="1"/>
                    <a:pt x="11" y="0"/>
                    <a:pt x="11" y="2"/>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375" name="Google Shape;6375;p18"/>
            <p:cNvSpPr/>
            <p:nvPr/>
          </p:nvSpPr>
          <p:spPr>
            <a:xfrm>
              <a:off x="181247" y="6443587"/>
              <a:ext cx="66149" cy="207898"/>
            </a:xfrm>
            <a:custGeom>
              <a:rect b="b" l="l" r="r" t="t"/>
              <a:pathLst>
                <a:path extrusionOk="0" h="47" w="16">
                  <a:moveTo>
                    <a:pt x="12" y="2"/>
                  </a:moveTo>
                  <a:cubicBezTo>
                    <a:pt x="3" y="14"/>
                    <a:pt x="0" y="28"/>
                    <a:pt x="0" y="43"/>
                  </a:cubicBezTo>
                  <a:cubicBezTo>
                    <a:pt x="0" y="47"/>
                    <a:pt x="6" y="47"/>
                    <a:pt x="6" y="43"/>
                  </a:cubicBezTo>
                  <a:cubicBezTo>
                    <a:pt x="7" y="29"/>
                    <a:pt x="8" y="16"/>
                    <a:pt x="15" y="3"/>
                  </a:cubicBezTo>
                  <a:cubicBezTo>
                    <a:pt x="16" y="1"/>
                    <a:pt x="13" y="0"/>
                    <a:pt x="12" y="2"/>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376" name="Google Shape;6376;p18"/>
            <p:cNvSpPr/>
            <p:nvPr/>
          </p:nvSpPr>
          <p:spPr>
            <a:xfrm>
              <a:off x="261571" y="6479024"/>
              <a:ext cx="33075" cy="196086"/>
            </a:xfrm>
            <a:custGeom>
              <a:rect b="b" l="l" r="r" t="t"/>
              <a:pathLst>
                <a:path extrusionOk="0" h="44" w="8">
                  <a:moveTo>
                    <a:pt x="6" y="3"/>
                  </a:moveTo>
                  <a:cubicBezTo>
                    <a:pt x="6" y="0"/>
                    <a:pt x="2" y="0"/>
                    <a:pt x="2" y="3"/>
                  </a:cubicBezTo>
                  <a:cubicBezTo>
                    <a:pt x="2" y="7"/>
                    <a:pt x="2" y="11"/>
                    <a:pt x="2" y="15"/>
                  </a:cubicBezTo>
                  <a:cubicBezTo>
                    <a:pt x="1" y="15"/>
                    <a:pt x="0" y="16"/>
                    <a:pt x="0" y="17"/>
                  </a:cubicBezTo>
                  <a:cubicBezTo>
                    <a:pt x="0" y="22"/>
                    <a:pt x="0" y="28"/>
                    <a:pt x="0" y="33"/>
                  </a:cubicBezTo>
                  <a:cubicBezTo>
                    <a:pt x="0" y="34"/>
                    <a:pt x="1" y="35"/>
                    <a:pt x="2" y="35"/>
                  </a:cubicBezTo>
                  <a:cubicBezTo>
                    <a:pt x="2" y="37"/>
                    <a:pt x="2" y="39"/>
                    <a:pt x="2" y="41"/>
                  </a:cubicBezTo>
                  <a:cubicBezTo>
                    <a:pt x="2" y="44"/>
                    <a:pt x="7" y="44"/>
                    <a:pt x="7" y="41"/>
                  </a:cubicBezTo>
                  <a:cubicBezTo>
                    <a:pt x="8" y="28"/>
                    <a:pt x="7" y="16"/>
                    <a:pt x="6"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377" name="Google Shape;6377;p18"/>
            <p:cNvSpPr/>
            <p:nvPr/>
          </p:nvSpPr>
          <p:spPr>
            <a:xfrm>
              <a:off x="353708" y="6424687"/>
              <a:ext cx="75599" cy="217348"/>
            </a:xfrm>
            <a:custGeom>
              <a:rect b="b" l="l" r="r" t="t"/>
              <a:pathLst>
                <a:path extrusionOk="0" h="49" w="18">
                  <a:moveTo>
                    <a:pt x="17" y="45"/>
                  </a:moveTo>
                  <a:cubicBezTo>
                    <a:pt x="15" y="36"/>
                    <a:pt x="15" y="27"/>
                    <a:pt x="16" y="18"/>
                  </a:cubicBezTo>
                  <a:cubicBezTo>
                    <a:pt x="17" y="13"/>
                    <a:pt x="11" y="12"/>
                    <a:pt x="10" y="16"/>
                  </a:cubicBezTo>
                  <a:cubicBezTo>
                    <a:pt x="10" y="16"/>
                    <a:pt x="10" y="16"/>
                    <a:pt x="10" y="16"/>
                  </a:cubicBezTo>
                  <a:cubicBezTo>
                    <a:pt x="9" y="16"/>
                    <a:pt x="9" y="16"/>
                    <a:pt x="9" y="16"/>
                  </a:cubicBezTo>
                  <a:cubicBezTo>
                    <a:pt x="9" y="12"/>
                    <a:pt x="9" y="8"/>
                    <a:pt x="10" y="4"/>
                  </a:cubicBezTo>
                  <a:cubicBezTo>
                    <a:pt x="10" y="1"/>
                    <a:pt x="5" y="0"/>
                    <a:pt x="4" y="4"/>
                  </a:cubicBezTo>
                  <a:cubicBezTo>
                    <a:pt x="2" y="12"/>
                    <a:pt x="1" y="21"/>
                    <a:pt x="1" y="30"/>
                  </a:cubicBezTo>
                  <a:cubicBezTo>
                    <a:pt x="1" y="30"/>
                    <a:pt x="0" y="30"/>
                    <a:pt x="0" y="31"/>
                  </a:cubicBezTo>
                  <a:cubicBezTo>
                    <a:pt x="0" y="35"/>
                    <a:pt x="0" y="39"/>
                    <a:pt x="0" y="43"/>
                  </a:cubicBezTo>
                  <a:cubicBezTo>
                    <a:pt x="0" y="44"/>
                    <a:pt x="1" y="44"/>
                    <a:pt x="1" y="44"/>
                  </a:cubicBezTo>
                  <a:cubicBezTo>
                    <a:pt x="2" y="48"/>
                    <a:pt x="8" y="47"/>
                    <a:pt x="8" y="43"/>
                  </a:cubicBezTo>
                  <a:cubicBezTo>
                    <a:pt x="8" y="43"/>
                    <a:pt x="8" y="43"/>
                    <a:pt x="8" y="43"/>
                  </a:cubicBezTo>
                  <a:cubicBezTo>
                    <a:pt x="8" y="44"/>
                    <a:pt x="8" y="44"/>
                    <a:pt x="8" y="45"/>
                  </a:cubicBezTo>
                  <a:cubicBezTo>
                    <a:pt x="9" y="48"/>
                    <a:pt x="12" y="48"/>
                    <a:pt x="13" y="47"/>
                  </a:cubicBezTo>
                  <a:cubicBezTo>
                    <a:pt x="14" y="49"/>
                    <a:pt x="18" y="47"/>
                    <a:pt x="17" y="4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378" name="Google Shape;6378;p18"/>
            <p:cNvSpPr/>
            <p:nvPr/>
          </p:nvSpPr>
          <p:spPr>
            <a:xfrm>
              <a:off x="507269" y="6495561"/>
              <a:ext cx="21262" cy="144111"/>
            </a:xfrm>
            <a:custGeom>
              <a:rect b="b" l="l" r="r" t="t"/>
              <a:pathLst>
                <a:path extrusionOk="0" h="32" w="5">
                  <a:moveTo>
                    <a:pt x="5" y="3"/>
                  </a:moveTo>
                  <a:cubicBezTo>
                    <a:pt x="5" y="0"/>
                    <a:pt x="0" y="0"/>
                    <a:pt x="0" y="3"/>
                  </a:cubicBezTo>
                  <a:cubicBezTo>
                    <a:pt x="0" y="12"/>
                    <a:pt x="0" y="20"/>
                    <a:pt x="0" y="29"/>
                  </a:cubicBezTo>
                  <a:cubicBezTo>
                    <a:pt x="0" y="32"/>
                    <a:pt x="5" y="32"/>
                    <a:pt x="5" y="29"/>
                  </a:cubicBezTo>
                  <a:cubicBezTo>
                    <a:pt x="5" y="20"/>
                    <a:pt x="5" y="12"/>
                    <a:pt x="5"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379" name="Google Shape;6379;p18"/>
            <p:cNvSpPr/>
            <p:nvPr/>
          </p:nvSpPr>
          <p:spPr>
            <a:xfrm>
              <a:off x="571056" y="6479024"/>
              <a:ext cx="59062" cy="181911"/>
            </a:xfrm>
            <a:custGeom>
              <a:rect b="b" l="l" r="r" t="t"/>
              <a:pathLst>
                <a:path extrusionOk="0" h="41" w="14">
                  <a:moveTo>
                    <a:pt x="7" y="6"/>
                  </a:moveTo>
                  <a:cubicBezTo>
                    <a:pt x="7" y="5"/>
                    <a:pt x="7" y="5"/>
                    <a:pt x="7" y="4"/>
                  </a:cubicBezTo>
                  <a:cubicBezTo>
                    <a:pt x="6" y="0"/>
                    <a:pt x="0" y="2"/>
                    <a:pt x="1" y="5"/>
                  </a:cubicBezTo>
                  <a:cubicBezTo>
                    <a:pt x="3" y="13"/>
                    <a:pt x="2" y="21"/>
                    <a:pt x="3" y="29"/>
                  </a:cubicBezTo>
                  <a:cubicBezTo>
                    <a:pt x="3" y="31"/>
                    <a:pt x="4" y="32"/>
                    <a:pt x="5" y="32"/>
                  </a:cubicBezTo>
                  <a:cubicBezTo>
                    <a:pt x="5" y="34"/>
                    <a:pt x="5" y="35"/>
                    <a:pt x="5" y="37"/>
                  </a:cubicBezTo>
                  <a:cubicBezTo>
                    <a:pt x="6" y="41"/>
                    <a:pt x="10" y="41"/>
                    <a:pt x="11" y="37"/>
                  </a:cubicBezTo>
                  <a:cubicBezTo>
                    <a:pt x="12" y="28"/>
                    <a:pt x="11" y="19"/>
                    <a:pt x="13" y="10"/>
                  </a:cubicBezTo>
                  <a:cubicBezTo>
                    <a:pt x="14" y="6"/>
                    <a:pt x="9" y="4"/>
                    <a:pt x="7" y="6"/>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380" name="Google Shape;6380;p18"/>
            <p:cNvSpPr/>
            <p:nvPr/>
          </p:nvSpPr>
          <p:spPr>
            <a:xfrm>
              <a:off x="641930" y="6474299"/>
              <a:ext cx="66149" cy="231523"/>
            </a:xfrm>
            <a:custGeom>
              <a:rect b="b" l="l" r="r" t="t"/>
              <a:pathLst>
                <a:path extrusionOk="0" h="52" w="16">
                  <a:moveTo>
                    <a:pt x="7" y="5"/>
                  </a:moveTo>
                  <a:cubicBezTo>
                    <a:pt x="7" y="7"/>
                    <a:pt x="7" y="9"/>
                    <a:pt x="6" y="12"/>
                  </a:cubicBezTo>
                  <a:cubicBezTo>
                    <a:pt x="5" y="11"/>
                    <a:pt x="3" y="12"/>
                    <a:pt x="3" y="14"/>
                  </a:cubicBezTo>
                  <a:cubicBezTo>
                    <a:pt x="3" y="17"/>
                    <a:pt x="3" y="21"/>
                    <a:pt x="2" y="23"/>
                  </a:cubicBezTo>
                  <a:cubicBezTo>
                    <a:pt x="0" y="25"/>
                    <a:pt x="3" y="26"/>
                    <a:pt x="4" y="25"/>
                  </a:cubicBezTo>
                  <a:cubicBezTo>
                    <a:pt x="3" y="33"/>
                    <a:pt x="3" y="41"/>
                    <a:pt x="4" y="49"/>
                  </a:cubicBezTo>
                  <a:cubicBezTo>
                    <a:pt x="5" y="52"/>
                    <a:pt x="10" y="52"/>
                    <a:pt x="10" y="49"/>
                  </a:cubicBezTo>
                  <a:cubicBezTo>
                    <a:pt x="13" y="35"/>
                    <a:pt x="13" y="20"/>
                    <a:pt x="15" y="6"/>
                  </a:cubicBezTo>
                  <a:cubicBezTo>
                    <a:pt x="16" y="1"/>
                    <a:pt x="8" y="0"/>
                    <a:pt x="7"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381" name="Google Shape;6381;p18"/>
            <p:cNvSpPr/>
            <p:nvPr/>
          </p:nvSpPr>
          <p:spPr>
            <a:xfrm>
              <a:off x="452932" y="6495561"/>
              <a:ext cx="51975" cy="205536"/>
            </a:xfrm>
            <a:custGeom>
              <a:rect b="b" l="l" r="r" t="t"/>
              <a:pathLst>
                <a:path extrusionOk="0" h="46" w="12">
                  <a:moveTo>
                    <a:pt x="8" y="7"/>
                  </a:moveTo>
                  <a:cubicBezTo>
                    <a:pt x="8" y="5"/>
                    <a:pt x="7" y="4"/>
                    <a:pt x="7" y="2"/>
                  </a:cubicBezTo>
                  <a:cubicBezTo>
                    <a:pt x="6" y="0"/>
                    <a:pt x="3" y="1"/>
                    <a:pt x="3" y="3"/>
                  </a:cubicBezTo>
                  <a:cubicBezTo>
                    <a:pt x="4" y="5"/>
                    <a:pt x="4" y="6"/>
                    <a:pt x="5" y="7"/>
                  </a:cubicBezTo>
                  <a:cubicBezTo>
                    <a:pt x="4" y="8"/>
                    <a:pt x="3" y="9"/>
                    <a:pt x="3" y="10"/>
                  </a:cubicBezTo>
                  <a:cubicBezTo>
                    <a:pt x="1" y="21"/>
                    <a:pt x="0" y="32"/>
                    <a:pt x="4" y="42"/>
                  </a:cubicBezTo>
                  <a:cubicBezTo>
                    <a:pt x="5" y="46"/>
                    <a:pt x="11" y="46"/>
                    <a:pt x="11" y="41"/>
                  </a:cubicBezTo>
                  <a:cubicBezTo>
                    <a:pt x="11" y="37"/>
                    <a:pt x="11" y="33"/>
                    <a:pt x="11" y="28"/>
                  </a:cubicBezTo>
                  <a:cubicBezTo>
                    <a:pt x="11" y="28"/>
                    <a:pt x="11" y="28"/>
                    <a:pt x="11" y="27"/>
                  </a:cubicBezTo>
                  <a:cubicBezTo>
                    <a:pt x="11" y="25"/>
                    <a:pt x="11" y="23"/>
                    <a:pt x="11" y="21"/>
                  </a:cubicBezTo>
                  <a:cubicBezTo>
                    <a:pt x="11" y="18"/>
                    <a:pt x="11" y="15"/>
                    <a:pt x="11" y="12"/>
                  </a:cubicBezTo>
                  <a:cubicBezTo>
                    <a:pt x="12" y="9"/>
                    <a:pt x="10" y="7"/>
                    <a:pt x="8" y="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382" name="Google Shape;6382;p18"/>
            <p:cNvSpPr/>
            <p:nvPr/>
          </p:nvSpPr>
          <p:spPr>
            <a:xfrm>
              <a:off x="-24289" y="6464849"/>
              <a:ext cx="75599" cy="212623"/>
            </a:xfrm>
            <a:custGeom>
              <a:rect b="b" l="l" r="r" t="t"/>
              <a:pathLst>
                <a:path extrusionOk="0" h="48" w="18">
                  <a:moveTo>
                    <a:pt x="17" y="44"/>
                  </a:moveTo>
                  <a:cubicBezTo>
                    <a:pt x="14" y="35"/>
                    <a:pt x="14"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1" y="21"/>
                    <a:pt x="1" y="30"/>
                  </a:cubicBezTo>
                  <a:cubicBezTo>
                    <a:pt x="1" y="29"/>
                    <a:pt x="0" y="30"/>
                    <a:pt x="0" y="31"/>
                  </a:cubicBezTo>
                  <a:cubicBezTo>
                    <a:pt x="0" y="35"/>
                    <a:pt x="0" y="39"/>
                    <a:pt x="0" y="43"/>
                  </a:cubicBezTo>
                  <a:cubicBezTo>
                    <a:pt x="0" y="44"/>
                    <a:pt x="1" y="44"/>
                    <a:pt x="1"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7" y="4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383" name="Google Shape;6383;p18"/>
            <p:cNvSpPr/>
            <p:nvPr/>
          </p:nvSpPr>
          <p:spPr>
            <a:xfrm>
              <a:off x="131635" y="6533361"/>
              <a:ext cx="21262" cy="144111"/>
            </a:xfrm>
            <a:custGeom>
              <a:rect b="b" l="l" r="r" t="t"/>
              <a:pathLst>
                <a:path extrusionOk="0" h="33" w="5">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384" name="Google Shape;6384;p18"/>
            <p:cNvSpPr/>
            <p:nvPr/>
          </p:nvSpPr>
          <p:spPr>
            <a:xfrm>
              <a:off x="193059" y="6519186"/>
              <a:ext cx="59062" cy="177186"/>
            </a:xfrm>
            <a:custGeom>
              <a:rect b="b" l="l" r="r" t="t"/>
              <a:pathLst>
                <a:path extrusionOk="0" h="40" w="14">
                  <a:moveTo>
                    <a:pt x="7" y="6"/>
                  </a:moveTo>
                  <a:cubicBezTo>
                    <a:pt x="7" y="5"/>
                    <a:pt x="7" y="4"/>
                    <a:pt x="7" y="3"/>
                  </a:cubicBezTo>
                  <a:cubicBezTo>
                    <a:pt x="6" y="0"/>
                    <a:pt x="0" y="1"/>
                    <a:pt x="1" y="5"/>
                  </a:cubicBezTo>
                  <a:cubicBezTo>
                    <a:pt x="2" y="13"/>
                    <a:pt x="2" y="21"/>
                    <a:pt x="3" y="29"/>
                  </a:cubicBezTo>
                  <a:cubicBezTo>
                    <a:pt x="3" y="30"/>
                    <a:pt x="4" y="31"/>
                    <a:pt x="5" y="31"/>
                  </a:cubicBezTo>
                  <a:cubicBezTo>
                    <a:pt x="5" y="33"/>
                    <a:pt x="5" y="35"/>
                    <a:pt x="5" y="37"/>
                  </a:cubicBezTo>
                  <a:cubicBezTo>
                    <a:pt x="6" y="40"/>
                    <a:pt x="10" y="40"/>
                    <a:pt x="10" y="37"/>
                  </a:cubicBezTo>
                  <a:cubicBezTo>
                    <a:pt x="12" y="28"/>
                    <a:pt x="11" y="18"/>
                    <a:pt x="13" y="9"/>
                  </a:cubicBezTo>
                  <a:cubicBezTo>
                    <a:pt x="14" y="5"/>
                    <a:pt x="9" y="3"/>
                    <a:pt x="7" y="6"/>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385" name="Google Shape;6385;p18"/>
            <p:cNvSpPr/>
            <p:nvPr/>
          </p:nvSpPr>
          <p:spPr>
            <a:xfrm>
              <a:off x="77298" y="6533361"/>
              <a:ext cx="49612" cy="207898"/>
            </a:xfrm>
            <a:custGeom>
              <a:rect b="b" l="l" r="r" t="t"/>
              <a:pathLst>
                <a:path extrusionOk="0" h="47" w="12">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1" y="13"/>
                  </a:cubicBezTo>
                  <a:cubicBezTo>
                    <a:pt x="12" y="10"/>
                    <a:pt x="10" y="8"/>
                    <a:pt x="8" y="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386" name="Google Shape;6386;p18"/>
            <p:cNvSpPr/>
            <p:nvPr/>
          </p:nvSpPr>
          <p:spPr>
            <a:xfrm>
              <a:off x="56035" y="6505011"/>
              <a:ext cx="54337" cy="125211"/>
            </a:xfrm>
            <a:custGeom>
              <a:rect b="b" l="l" r="r" t="t"/>
              <a:pathLst>
                <a:path extrusionOk="0" h="28" w="13">
                  <a:moveTo>
                    <a:pt x="12" y="24"/>
                  </a:moveTo>
                  <a:cubicBezTo>
                    <a:pt x="9" y="17"/>
                    <a:pt x="6" y="10"/>
                    <a:pt x="4" y="2"/>
                  </a:cubicBezTo>
                  <a:cubicBezTo>
                    <a:pt x="4" y="0"/>
                    <a:pt x="0" y="1"/>
                    <a:pt x="1" y="3"/>
                  </a:cubicBezTo>
                  <a:cubicBezTo>
                    <a:pt x="3" y="11"/>
                    <a:pt x="5" y="19"/>
                    <a:pt x="9" y="26"/>
                  </a:cubicBezTo>
                  <a:cubicBezTo>
                    <a:pt x="10" y="28"/>
                    <a:pt x="13" y="26"/>
                    <a:pt x="12" y="2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387" name="Google Shape;6387;p18"/>
            <p:cNvSpPr/>
            <p:nvPr/>
          </p:nvSpPr>
          <p:spPr>
            <a:xfrm>
              <a:off x="219046" y="6514461"/>
              <a:ext cx="44887" cy="141749"/>
            </a:xfrm>
            <a:custGeom>
              <a:rect b="b" l="l" r="r" t="t"/>
              <a:pathLst>
                <a:path extrusionOk="0" h="32" w="11">
                  <a:moveTo>
                    <a:pt x="3" y="4"/>
                  </a:moveTo>
                  <a:cubicBezTo>
                    <a:pt x="0" y="12"/>
                    <a:pt x="1" y="20"/>
                    <a:pt x="3" y="28"/>
                  </a:cubicBezTo>
                  <a:cubicBezTo>
                    <a:pt x="4" y="32"/>
                    <a:pt x="10" y="30"/>
                    <a:pt x="9" y="26"/>
                  </a:cubicBezTo>
                  <a:cubicBezTo>
                    <a:pt x="8" y="20"/>
                    <a:pt x="7" y="13"/>
                    <a:pt x="9" y="6"/>
                  </a:cubicBezTo>
                  <a:cubicBezTo>
                    <a:pt x="11" y="2"/>
                    <a:pt x="4" y="0"/>
                    <a:pt x="3"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388" name="Google Shape;6388;p18"/>
            <p:cNvSpPr/>
            <p:nvPr/>
          </p:nvSpPr>
          <p:spPr>
            <a:xfrm>
              <a:off x="743517" y="6448312"/>
              <a:ext cx="61424" cy="222073"/>
            </a:xfrm>
            <a:custGeom>
              <a:rect b="b" l="l" r="r" t="t"/>
              <a:pathLst>
                <a:path extrusionOk="0" h="50" w="15">
                  <a:moveTo>
                    <a:pt x="11" y="28"/>
                  </a:moveTo>
                  <a:cubicBezTo>
                    <a:pt x="11" y="21"/>
                    <a:pt x="11" y="13"/>
                    <a:pt x="13" y="7"/>
                  </a:cubicBezTo>
                  <a:cubicBezTo>
                    <a:pt x="15" y="2"/>
                    <a:pt x="8" y="0"/>
                    <a:pt x="6" y="5"/>
                  </a:cubicBezTo>
                  <a:cubicBezTo>
                    <a:pt x="5" y="8"/>
                    <a:pt x="5" y="12"/>
                    <a:pt x="4" y="16"/>
                  </a:cubicBezTo>
                  <a:cubicBezTo>
                    <a:pt x="4" y="16"/>
                    <a:pt x="3" y="16"/>
                    <a:pt x="3" y="17"/>
                  </a:cubicBezTo>
                  <a:cubicBezTo>
                    <a:pt x="0" y="27"/>
                    <a:pt x="0" y="36"/>
                    <a:pt x="4" y="46"/>
                  </a:cubicBezTo>
                  <a:cubicBezTo>
                    <a:pt x="7" y="50"/>
                    <a:pt x="13" y="47"/>
                    <a:pt x="11" y="42"/>
                  </a:cubicBezTo>
                  <a:cubicBezTo>
                    <a:pt x="9" y="39"/>
                    <a:pt x="8" y="35"/>
                    <a:pt x="8" y="31"/>
                  </a:cubicBezTo>
                  <a:cubicBezTo>
                    <a:pt x="9" y="31"/>
                    <a:pt x="10" y="30"/>
                    <a:pt x="11" y="28"/>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389" name="Google Shape;6389;p18"/>
            <p:cNvSpPr/>
            <p:nvPr/>
          </p:nvSpPr>
          <p:spPr>
            <a:xfrm>
              <a:off x="830929" y="6509736"/>
              <a:ext cx="33075" cy="137024"/>
            </a:xfrm>
            <a:custGeom>
              <a:rect b="b" l="l" r="r" t="t"/>
              <a:pathLst>
                <a:path extrusionOk="0" h="31" w="8">
                  <a:moveTo>
                    <a:pt x="6" y="3"/>
                  </a:moveTo>
                  <a:cubicBezTo>
                    <a:pt x="5" y="0"/>
                    <a:pt x="0" y="1"/>
                    <a:pt x="0" y="4"/>
                  </a:cubicBezTo>
                  <a:cubicBezTo>
                    <a:pt x="2" y="12"/>
                    <a:pt x="2" y="20"/>
                    <a:pt x="3" y="28"/>
                  </a:cubicBezTo>
                  <a:cubicBezTo>
                    <a:pt x="3" y="31"/>
                    <a:pt x="7" y="31"/>
                    <a:pt x="7" y="28"/>
                  </a:cubicBezTo>
                  <a:cubicBezTo>
                    <a:pt x="8" y="20"/>
                    <a:pt x="7" y="11"/>
                    <a:pt x="6"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390" name="Google Shape;6390;p18"/>
            <p:cNvSpPr/>
            <p:nvPr/>
          </p:nvSpPr>
          <p:spPr>
            <a:xfrm>
              <a:off x="306458" y="6488474"/>
              <a:ext cx="33075" cy="141749"/>
            </a:xfrm>
            <a:custGeom>
              <a:rect b="b" l="l" r="r" t="t"/>
              <a:pathLst>
                <a:path extrusionOk="0" h="32" w="8">
                  <a:moveTo>
                    <a:pt x="6" y="4"/>
                  </a:moveTo>
                  <a:cubicBezTo>
                    <a:pt x="5" y="0"/>
                    <a:pt x="0" y="2"/>
                    <a:pt x="1" y="5"/>
                  </a:cubicBezTo>
                  <a:cubicBezTo>
                    <a:pt x="3" y="13"/>
                    <a:pt x="3" y="21"/>
                    <a:pt x="3" y="29"/>
                  </a:cubicBezTo>
                  <a:cubicBezTo>
                    <a:pt x="4" y="32"/>
                    <a:pt x="8" y="32"/>
                    <a:pt x="8" y="29"/>
                  </a:cubicBezTo>
                  <a:cubicBezTo>
                    <a:pt x="8" y="20"/>
                    <a:pt x="8" y="12"/>
                    <a:pt x="6"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391" name="Google Shape;6391;p18"/>
            <p:cNvSpPr/>
            <p:nvPr/>
          </p:nvSpPr>
          <p:spPr>
            <a:xfrm>
              <a:off x="854554" y="6495561"/>
              <a:ext cx="80324" cy="226798"/>
            </a:xfrm>
            <a:custGeom>
              <a:rect b="b" l="l" r="r" t="t"/>
              <a:pathLst>
                <a:path extrusionOk="0" h="51" w="19">
                  <a:moveTo>
                    <a:pt x="17" y="44"/>
                  </a:moveTo>
                  <a:cubicBezTo>
                    <a:pt x="14" y="34"/>
                    <a:pt x="13" y="23"/>
                    <a:pt x="12" y="12"/>
                  </a:cubicBezTo>
                  <a:cubicBezTo>
                    <a:pt x="12" y="12"/>
                    <a:pt x="12" y="12"/>
                    <a:pt x="11" y="12"/>
                  </a:cubicBezTo>
                  <a:cubicBezTo>
                    <a:pt x="11" y="9"/>
                    <a:pt x="11" y="8"/>
                    <a:pt x="11" y="4"/>
                  </a:cubicBezTo>
                  <a:cubicBezTo>
                    <a:pt x="11" y="0"/>
                    <a:pt x="7" y="0"/>
                    <a:pt x="7" y="4"/>
                  </a:cubicBezTo>
                  <a:cubicBezTo>
                    <a:pt x="7" y="8"/>
                    <a:pt x="7" y="9"/>
                    <a:pt x="7" y="11"/>
                  </a:cubicBezTo>
                  <a:cubicBezTo>
                    <a:pt x="7" y="12"/>
                    <a:pt x="7" y="12"/>
                    <a:pt x="7" y="12"/>
                  </a:cubicBezTo>
                  <a:cubicBezTo>
                    <a:pt x="6" y="15"/>
                    <a:pt x="6" y="18"/>
                    <a:pt x="6" y="20"/>
                  </a:cubicBezTo>
                  <a:cubicBezTo>
                    <a:pt x="5" y="20"/>
                    <a:pt x="4" y="20"/>
                    <a:pt x="4" y="21"/>
                  </a:cubicBezTo>
                  <a:cubicBezTo>
                    <a:pt x="2" y="26"/>
                    <a:pt x="2" y="32"/>
                    <a:pt x="0" y="37"/>
                  </a:cubicBezTo>
                  <a:cubicBezTo>
                    <a:pt x="0" y="38"/>
                    <a:pt x="2" y="39"/>
                    <a:pt x="2" y="38"/>
                  </a:cubicBezTo>
                  <a:cubicBezTo>
                    <a:pt x="4" y="33"/>
                    <a:pt x="4" y="28"/>
                    <a:pt x="6" y="23"/>
                  </a:cubicBezTo>
                  <a:cubicBezTo>
                    <a:pt x="5" y="31"/>
                    <a:pt x="6" y="39"/>
                    <a:pt x="9" y="47"/>
                  </a:cubicBezTo>
                  <a:cubicBezTo>
                    <a:pt x="11" y="51"/>
                    <a:pt x="19" y="50"/>
                    <a:pt x="17" y="4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392" name="Google Shape;6392;p18"/>
            <p:cNvSpPr/>
            <p:nvPr/>
          </p:nvSpPr>
          <p:spPr>
            <a:xfrm>
              <a:off x="956140" y="6604235"/>
              <a:ext cx="28350" cy="122849"/>
            </a:xfrm>
            <a:custGeom>
              <a:rect b="b" l="l" r="r" t="t"/>
              <a:pathLst>
                <a:path extrusionOk="0" h="28" w="7">
                  <a:moveTo>
                    <a:pt x="6" y="3"/>
                  </a:moveTo>
                  <a:cubicBezTo>
                    <a:pt x="6" y="1"/>
                    <a:pt x="2" y="0"/>
                    <a:pt x="1" y="2"/>
                  </a:cubicBezTo>
                  <a:cubicBezTo>
                    <a:pt x="1" y="10"/>
                    <a:pt x="0" y="20"/>
                    <a:pt x="0" y="24"/>
                  </a:cubicBezTo>
                  <a:cubicBezTo>
                    <a:pt x="0" y="28"/>
                    <a:pt x="7" y="28"/>
                    <a:pt x="7" y="24"/>
                  </a:cubicBezTo>
                  <a:cubicBezTo>
                    <a:pt x="7" y="20"/>
                    <a:pt x="6" y="11"/>
                    <a:pt x="6"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393" name="Google Shape;6393;p18"/>
            <p:cNvSpPr/>
            <p:nvPr/>
          </p:nvSpPr>
          <p:spPr>
            <a:xfrm>
              <a:off x="989215" y="6505011"/>
              <a:ext cx="37800" cy="181911"/>
            </a:xfrm>
            <a:custGeom>
              <a:rect b="b" l="l" r="r" t="t"/>
              <a:pathLst>
                <a:path extrusionOk="0" h="41" w="9">
                  <a:moveTo>
                    <a:pt x="3" y="4"/>
                  </a:moveTo>
                  <a:cubicBezTo>
                    <a:pt x="0" y="14"/>
                    <a:pt x="0" y="25"/>
                    <a:pt x="0" y="35"/>
                  </a:cubicBezTo>
                  <a:cubicBezTo>
                    <a:pt x="0" y="41"/>
                    <a:pt x="8" y="41"/>
                    <a:pt x="8" y="35"/>
                  </a:cubicBezTo>
                  <a:cubicBezTo>
                    <a:pt x="8" y="25"/>
                    <a:pt x="8" y="15"/>
                    <a:pt x="9" y="5"/>
                  </a:cubicBezTo>
                  <a:cubicBezTo>
                    <a:pt x="9" y="1"/>
                    <a:pt x="4" y="0"/>
                    <a:pt x="3"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394" name="Google Shape;6394;p18"/>
            <p:cNvSpPr/>
            <p:nvPr/>
          </p:nvSpPr>
          <p:spPr>
            <a:xfrm>
              <a:off x="1027015" y="6493199"/>
              <a:ext cx="70874" cy="252785"/>
            </a:xfrm>
            <a:custGeom>
              <a:rect b="b" l="l" r="r" t="t"/>
              <a:pathLst>
                <a:path extrusionOk="0" h="57" w="17">
                  <a:moveTo>
                    <a:pt x="7" y="6"/>
                  </a:moveTo>
                  <a:cubicBezTo>
                    <a:pt x="6" y="8"/>
                    <a:pt x="5" y="10"/>
                    <a:pt x="4" y="12"/>
                  </a:cubicBezTo>
                  <a:cubicBezTo>
                    <a:pt x="4" y="11"/>
                    <a:pt x="4" y="11"/>
                    <a:pt x="4" y="11"/>
                  </a:cubicBezTo>
                  <a:cubicBezTo>
                    <a:pt x="4" y="10"/>
                    <a:pt x="1" y="10"/>
                    <a:pt x="1" y="12"/>
                  </a:cubicBezTo>
                  <a:cubicBezTo>
                    <a:pt x="2" y="15"/>
                    <a:pt x="2" y="17"/>
                    <a:pt x="2" y="20"/>
                  </a:cubicBezTo>
                  <a:cubicBezTo>
                    <a:pt x="0" y="31"/>
                    <a:pt x="1" y="44"/>
                    <a:pt x="6" y="54"/>
                  </a:cubicBezTo>
                  <a:cubicBezTo>
                    <a:pt x="8" y="57"/>
                    <a:pt x="12" y="56"/>
                    <a:pt x="12" y="53"/>
                  </a:cubicBezTo>
                  <a:cubicBezTo>
                    <a:pt x="11" y="39"/>
                    <a:pt x="9" y="23"/>
                    <a:pt x="15" y="10"/>
                  </a:cubicBezTo>
                  <a:cubicBezTo>
                    <a:pt x="17" y="5"/>
                    <a:pt x="10" y="0"/>
                    <a:pt x="7" y="6"/>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395" name="Google Shape;6395;p18"/>
            <p:cNvSpPr/>
            <p:nvPr/>
          </p:nvSpPr>
          <p:spPr>
            <a:xfrm>
              <a:off x="946690" y="6457762"/>
              <a:ext cx="35437" cy="163011"/>
            </a:xfrm>
            <a:custGeom>
              <a:rect b="b" l="l" r="r" t="t"/>
              <a:pathLst>
                <a:path extrusionOk="0" h="37" w="8">
                  <a:moveTo>
                    <a:pt x="0" y="6"/>
                  </a:moveTo>
                  <a:cubicBezTo>
                    <a:pt x="0" y="14"/>
                    <a:pt x="0" y="23"/>
                    <a:pt x="0" y="32"/>
                  </a:cubicBezTo>
                  <a:cubicBezTo>
                    <a:pt x="0" y="37"/>
                    <a:pt x="7" y="37"/>
                    <a:pt x="7" y="32"/>
                  </a:cubicBezTo>
                  <a:cubicBezTo>
                    <a:pt x="7" y="23"/>
                    <a:pt x="8" y="14"/>
                    <a:pt x="8" y="6"/>
                  </a:cubicBezTo>
                  <a:cubicBezTo>
                    <a:pt x="8" y="0"/>
                    <a:pt x="0" y="0"/>
                    <a:pt x="0" y="6"/>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396" name="Google Shape;6396;p18"/>
            <p:cNvSpPr/>
            <p:nvPr/>
          </p:nvSpPr>
          <p:spPr>
            <a:xfrm>
              <a:off x="1086077" y="6493199"/>
              <a:ext cx="66149" cy="177186"/>
            </a:xfrm>
            <a:custGeom>
              <a:rect b="b" l="l" r="r" t="t"/>
              <a:pathLst>
                <a:path extrusionOk="0" h="40" w="16">
                  <a:moveTo>
                    <a:pt x="5" y="5"/>
                  </a:moveTo>
                  <a:cubicBezTo>
                    <a:pt x="1" y="16"/>
                    <a:pt x="0" y="27"/>
                    <a:pt x="4" y="37"/>
                  </a:cubicBezTo>
                  <a:cubicBezTo>
                    <a:pt x="5" y="40"/>
                    <a:pt x="10" y="40"/>
                    <a:pt x="10" y="36"/>
                  </a:cubicBezTo>
                  <a:cubicBezTo>
                    <a:pt x="10" y="28"/>
                    <a:pt x="9" y="18"/>
                    <a:pt x="13" y="10"/>
                  </a:cubicBezTo>
                  <a:cubicBezTo>
                    <a:pt x="16" y="5"/>
                    <a:pt x="8" y="0"/>
                    <a:pt x="5"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397" name="Google Shape;6397;p18"/>
            <p:cNvSpPr/>
            <p:nvPr/>
          </p:nvSpPr>
          <p:spPr>
            <a:xfrm>
              <a:off x="1185301" y="6568798"/>
              <a:ext cx="35437" cy="137024"/>
            </a:xfrm>
            <a:custGeom>
              <a:rect b="b" l="l" r="r" t="t"/>
              <a:pathLst>
                <a:path extrusionOk="0" h="31" w="8">
                  <a:moveTo>
                    <a:pt x="0" y="5"/>
                  </a:moveTo>
                  <a:cubicBezTo>
                    <a:pt x="0" y="13"/>
                    <a:pt x="0" y="20"/>
                    <a:pt x="1" y="28"/>
                  </a:cubicBezTo>
                  <a:cubicBezTo>
                    <a:pt x="1" y="31"/>
                    <a:pt x="6" y="31"/>
                    <a:pt x="7" y="28"/>
                  </a:cubicBezTo>
                  <a:cubicBezTo>
                    <a:pt x="8" y="20"/>
                    <a:pt x="8" y="13"/>
                    <a:pt x="8" y="5"/>
                  </a:cubicBezTo>
                  <a:cubicBezTo>
                    <a:pt x="8" y="0"/>
                    <a:pt x="0" y="0"/>
                    <a:pt x="0"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398" name="Google Shape;6398;p18"/>
            <p:cNvSpPr/>
            <p:nvPr/>
          </p:nvSpPr>
          <p:spPr>
            <a:xfrm>
              <a:off x="1329412" y="6443587"/>
              <a:ext cx="54337" cy="233885"/>
            </a:xfrm>
            <a:custGeom>
              <a:rect b="b" l="l" r="r" t="t"/>
              <a:pathLst>
                <a:path extrusionOk="0" h="53" w="13">
                  <a:moveTo>
                    <a:pt x="10" y="2"/>
                  </a:moveTo>
                  <a:cubicBezTo>
                    <a:pt x="7" y="8"/>
                    <a:pt x="5" y="15"/>
                    <a:pt x="4" y="22"/>
                  </a:cubicBezTo>
                  <a:cubicBezTo>
                    <a:pt x="2" y="21"/>
                    <a:pt x="0" y="22"/>
                    <a:pt x="0" y="25"/>
                  </a:cubicBezTo>
                  <a:cubicBezTo>
                    <a:pt x="0" y="32"/>
                    <a:pt x="1" y="38"/>
                    <a:pt x="4" y="44"/>
                  </a:cubicBezTo>
                  <a:cubicBezTo>
                    <a:pt x="4" y="45"/>
                    <a:pt x="4" y="45"/>
                    <a:pt x="4" y="45"/>
                  </a:cubicBezTo>
                  <a:cubicBezTo>
                    <a:pt x="4" y="46"/>
                    <a:pt x="4" y="47"/>
                    <a:pt x="5" y="47"/>
                  </a:cubicBezTo>
                  <a:cubicBezTo>
                    <a:pt x="5" y="48"/>
                    <a:pt x="6" y="50"/>
                    <a:pt x="7" y="51"/>
                  </a:cubicBezTo>
                  <a:cubicBezTo>
                    <a:pt x="9" y="53"/>
                    <a:pt x="13" y="52"/>
                    <a:pt x="12" y="49"/>
                  </a:cubicBezTo>
                  <a:cubicBezTo>
                    <a:pt x="10" y="43"/>
                    <a:pt x="9" y="38"/>
                    <a:pt x="8" y="33"/>
                  </a:cubicBezTo>
                  <a:cubicBezTo>
                    <a:pt x="8" y="23"/>
                    <a:pt x="9" y="13"/>
                    <a:pt x="13" y="3"/>
                  </a:cubicBezTo>
                  <a:cubicBezTo>
                    <a:pt x="13" y="1"/>
                    <a:pt x="11" y="0"/>
                    <a:pt x="10" y="2"/>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399" name="Google Shape;6399;p18"/>
            <p:cNvSpPr/>
            <p:nvPr/>
          </p:nvSpPr>
          <p:spPr>
            <a:xfrm>
              <a:off x="1395562" y="6443587"/>
              <a:ext cx="70874" cy="207898"/>
            </a:xfrm>
            <a:custGeom>
              <a:rect b="b" l="l" r="r" t="t"/>
              <a:pathLst>
                <a:path extrusionOk="0" h="47" w="17">
                  <a:moveTo>
                    <a:pt x="12" y="2"/>
                  </a:moveTo>
                  <a:cubicBezTo>
                    <a:pt x="4" y="14"/>
                    <a:pt x="0" y="28"/>
                    <a:pt x="1" y="43"/>
                  </a:cubicBezTo>
                  <a:cubicBezTo>
                    <a:pt x="1" y="47"/>
                    <a:pt x="6" y="47"/>
                    <a:pt x="7" y="43"/>
                  </a:cubicBezTo>
                  <a:cubicBezTo>
                    <a:pt x="7" y="29"/>
                    <a:pt x="8" y="16"/>
                    <a:pt x="15" y="3"/>
                  </a:cubicBezTo>
                  <a:cubicBezTo>
                    <a:pt x="17" y="1"/>
                    <a:pt x="14" y="0"/>
                    <a:pt x="12" y="2"/>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400" name="Google Shape;6400;p18"/>
            <p:cNvSpPr/>
            <p:nvPr/>
          </p:nvSpPr>
          <p:spPr>
            <a:xfrm>
              <a:off x="1480611" y="6479024"/>
              <a:ext cx="28350" cy="196086"/>
            </a:xfrm>
            <a:custGeom>
              <a:rect b="b" l="l" r="r" t="t"/>
              <a:pathLst>
                <a:path extrusionOk="0" h="44" w="7">
                  <a:moveTo>
                    <a:pt x="6" y="3"/>
                  </a:moveTo>
                  <a:cubicBezTo>
                    <a:pt x="6" y="0"/>
                    <a:pt x="2" y="0"/>
                    <a:pt x="2" y="3"/>
                  </a:cubicBezTo>
                  <a:cubicBezTo>
                    <a:pt x="2" y="7"/>
                    <a:pt x="2" y="11"/>
                    <a:pt x="2" y="15"/>
                  </a:cubicBezTo>
                  <a:cubicBezTo>
                    <a:pt x="1" y="15"/>
                    <a:pt x="0" y="16"/>
                    <a:pt x="0" y="17"/>
                  </a:cubicBezTo>
                  <a:cubicBezTo>
                    <a:pt x="0" y="22"/>
                    <a:pt x="0" y="28"/>
                    <a:pt x="0" y="33"/>
                  </a:cubicBezTo>
                  <a:cubicBezTo>
                    <a:pt x="0" y="34"/>
                    <a:pt x="1" y="35"/>
                    <a:pt x="1" y="35"/>
                  </a:cubicBezTo>
                  <a:cubicBezTo>
                    <a:pt x="1" y="37"/>
                    <a:pt x="1" y="39"/>
                    <a:pt x="2" y="41"/>
                  </a:cubicBezTo>
                  <a:cubicBezTo>
                    <a:pt x="2" y="44"/>
                    <a:pt x="6" y="44"/>
                    <a:pt x="6" y="41"/>
                  </a:cubicBezTo>
                  <a:cubicBezTo>
                    <a:pt x="7" y="28"/>
                    <a:pt x="7" y="16"/>
                    <a:pt x="6"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401" name="Google Shape;6401;p18"/>
            <p:cNvSpPr/>
            <p:nvPr/>
          </p:nvSpPr>
          <p:spPr>
            <a:xfrm>
              <a:off x="1568023" y="6424687"/>
              <a:ext cx="77962" cy="217348"/>
            </a:xfrm>
            <a:custGeom>
              <a:rect b="b" l="l" r="r" t="t"/>
              <a:pathLst>
                <a:path extrusionOk="0" h="49" w="19">
                  <a:moveTo>
                    <a:pt x="18" y="45"/>
                  </a:moveTo>
                  <a:cubicBezTo>
                    <a:pt x="15" y="36"/>
                    <a:pt x="15" y="27"/>
                    <a:pt x="17" y="18"/>
                  </a:cubicBezTo>
                  <a:cubicBezTo>
                    <a:pt x="18" y="13"/>
                    <a:pt x="11" y="12"/>
                    <a:pt x="10" y="16"/>
                  </a:cubicBezTo>
                  <a:cubicBezTo>
                    <a:pt x="10" y="16"/>
                    <a:pt x="10" y="16"/>
                    <a:pt x="10" y="16"/>
                  </a:cubicBezTo>
                  <a:cubicBezTo>
                    <a:pt x="10" y="16"/>
                    <a:pt x="10" y="16"/>
                    <a:pt x="10" y="16"/>
                  </a:cubicBezTo>
                  <a:cubicBezTo>
                    <a:pt x="10" y="12"/>
                    <a:pt x="10" y="8"/>
                    <a:pt x="10" y="4"/>
                  </a:cubicBezTo>
                  <a:cubicBezTo>
                    <a:pt x="11" y="1"/>
                    <a:pt x="5" y="0"/>
                    <a:pt x="5" y="4"/>
                  </a:cubicBezTo>
                  <a:cubicBezTo>
                    <a:pt x="3" y="12"/>
                    <a:pt x="2" y="21"/>
                    <a:pt x="2" y="30"/>
                  </a:cubicBezTo>
                  <a:cubicBezTo>
                    <a:pt x="1" y="30"/>
                    <a:pt x="0" y="30"/>
                    <a:pt x="0" y="31"/>
                  </a:cubicBezTo>
                  <a:cubicBezTo>
                    <a:pt x="0" y="35"/>
                    <a:pt x="0" y="39"/>
                    <a:pt x="0" y="43"/>
                  </a:cubicBezTo>
                  <a:cubicBezTo>
                    <a:pt x="0" y="44"/>
                    <a:pt x="2" y="44"/>
                    <a:pt x="2" y="44"/>
                  </a:cubicBezTo>
                  <a:cubicBezTo>
                    <a:pt x="3" y="48"/>
                    <a:pt x="9" y="47"/>
                    <a:pt x="9" y="43"/>
                  </a:cubicBezTo>
                  <a:cubicBezTo>
                    <a:pt x="9" y="43"/>
                    <a:pt x="9" y="43"/>
                    <a:pt x="9" y="43"/>
                  </a:cubicBezTo>
                  <a:cubicBezTo>
                    <a:pt x="9" y="44"/>
                    <a:pt x="9" y="44"/>
                    <a:pt x="9" y="45"/>
                  </a:cubicBezTo>
                  <a:cubicBezTo>
                    <a:pt x="9" y="48"/>
                    <a:pt x="12" y="48"/>
                    <a:pt x="14" y="47"/>
                  </a:cubicBezTo>
                  <a:cubicBezTo>
                    <a:pt x="15" y="49"/>
                    <a:pt x="19" y="47"/>
                    <a:pt x="18" y="4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402" name="Google Shape;6402;p18"/>
            <p:cNvSpPr/>
            <p:nvPr/>
          </p:nvSpPr>
          <p:spPr>
            <a:xfrm>
              <a:off x="1721584" y="6495561"/>
              <a:ext cx="25987" cy="144111"/>
            </a:xfrm>
            <a:custGeom>
              <a:rect b="b" l="l" r="r" t="t"/>
              <a:pathLst>
                <a:path extrusionOk="0" h="32" w="6">
                  <a:moveTo>
                    <a:pt x="6" y="3"/>
                  </a:moveTo>
                  <a:cubicBezTo>
                    <a:pt x="6" y="0"/>
                    <a:pt x="1" y="0"/>
                    <a:pt x="1" y="3"/>
                  </a:cubicBezTo>
                  <a:cubicBezTo>
                    <a:pt x="1" y="12"/>
                    <a:pt x="0" y="20"/>
                    <a:pt x="1" y="29"/>
                  </a:cubicBezTo>
                  <a:cubicBezTo>
                    <a:pt x="1" y="32"/>
                    <a:pt x="5" y="32"/>
                    <a:pt x="6" y="29"/>
                  </a:cubicBezTo>
                  <a:cubicBezTo>
                    <a:pt x="6" y="20"/>
                    <a:pt x="6" y="12"/>
                    <a:pt x="6"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403" name="Google Shape;6403;p18"/>
            <p:cNvSpPr/>
            <p:nvPr/>
          </p:nvSpPr>
          <p:spPr>
            <a:xfrm>
              <a:off x="1790096" y="6479024"/>
              <a:ext cx="59062" cy="181911"/>
            </a:xfrm>
            <a:custGeom>
              <a:rect b="b" l="l" r="r" t="t"/>
              <a:pathLst>
                <a:path extrusionOk="0" h="41" w="14">
                  <a:moveTo>
                    <a:pt x="7" y="6"/>
                  </a:moveTo>
                  <a:cubicBezTo>
                    <a:pt x="7" y="5"/>
                    <a:pt x="7" y="5"/>
                    <a:pt x="6" y="4"/>
                  </a:cubicBezTo>
                  <a:cubicBezTo>
                    <a:pt x="5" y="0"/>
                    <a:pt x="0" y="2"/>
                    <a:pt x="0" y="5"/>
                  </a:cubicBezTo>
                  <a:cubicBezTo>
                    <a:pt x="2" y="13"/>
                    <a:pt x="2" y="21"/>
                    <a:pt x="2" y="29"/>
                  </a:cubicBezTo>
                  <a:cubicBezTo>
                    <a:pt x="2" y="31"/>
                    <a:pt x="3" y="32"/>
                    <a:pt x="4" y="32"/>
                  </a:cubicBezTo>
                  <a:cubicBezTo>
                    <a:pt x="5" y="34"/>
                    <a:pt x="5" y="35"/>
                    <a:pt x="5" y="37"/>
                  </a:cubicBezTo>
                  <a:cubicBezTo>
                    <a:pt x="5" y="41"/>
                    <a:pt x="10" y="41"/>
                    <a:pt x="10" y="37"/>
                  </a:cubicBezTo>
                  <a:cubicBezTo>
                    <a:pt x="11" y="28"/>
                    <a:pt x="11" y="19"/>
                    <a:pt x="13" y="10"/>
                  </a:cubicBezTo>
                  <a:cubicBezTo>
                    <a:pt x="14" y="6"/>
                    <a:pt x="9" y="4"/>
                    <a:pt x="7" y="6"/>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404" name="Google Shape;6404;p18"/>
            <p:cNvSpPr/>
            <p:nvPr/>
          </p:nvSpPr>
          <p:spPr>
            <a:xfrm>
              <a:off x="1860970" y="6474299"/>
              <a:ext cx="61424" cy="231523"/>
            </a:xfrm>
            <a:custGeom>
              <a:rect b="b" l="l" r="r" t="t"/>
              <a:pathLst>
                <a:path extrusionOk="0" h="52" w="15">
                  <a:moveTo>
                    <a:pt x="7" y="5"/>
                  </a:moveTo>
                  <a:cubicBezTo>
                    <a:pt x="7" y="7"/>
                    <a:pt x="6" y="9"/>
                    <a:pt x="6" y="12"/>
                  </a:cubicBezTo>
                  <a:cubicBezTo>
                    <a:pt x="4" y="11"/>
                    <a:pt x="2" y="12"/>
                    <a:pt x="2" y="14"/>
                  </a:cubicBezTo>
                  <a:cubicBezTo>
                    <a:pt x="2" y="17"/>
                    <a:pt x="3" y="21"/>
                    <a:pt x="1" y="23"/>
                  </a:cubicBezTo>
                  <a:cubicBezTo>
                    <a:pt x="0" y="25"/>
                    <a:pt x="2" y="26"/>
                    <a:pt x="4" y="25"/>
                  </a:cubicBezTo>
                  <a:cubicBezTo>
                    <a:pt x="3" y="33"/>
                    <a:pt x="2" y="41"/>
                    <a:pt x="4" y="49"/>
                  </a:cubicBezTo>
                  <a:cubicBezTo>
                    <a:pt x="4" y="52"/>
                    <a:pt x="9" y="52"/>
                    <a:pt x="10" y="49"/>
                  </a:cubicBezTo>
                  <a:cubicBezTo>
                    <a:pt x="13" y="35"/>
                    <a:pt x="13" y="20"/>
                    <a:pt x="15" y="6"/>
                  </a:cubicBezTo>
                  <a:cubicBezTo>
                    <a:pt x="15" y="1"/>
                    <a:pt x="8" y="0"/>
                    <a:pt x="7"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405" name="Google Shape;6405;p18"/>
            <p:cNvSpPr/>
            <p:nvPr/>
          </p:nvSpPr>
          <p:spPr>
            <a:xfrm>
              <a:off x="1671972" y="6495561"/>
              <a:ext cx="49612" cy="205536"/>
            </a:xfrm>
            <a:custGeom>
              <a:rect b="b" l="l" r="r" t="t"/>
              <a:pathLst>
                <a:path extrusionOk="0" h="46" w="12">
                  <a:moveTo>
                    <a:pt x="8" y="7"/>
                  </a:moveTo>
                  <a:cubicBezTo>
                    <a:pt x="7" y="5"/>
                    <a:pt x="7" y="4"/>
                    <a:pt x="7" y="2"/>
                  </a:cubicBezTo>
                  <a:cubicBezTo>
                    <a:pt x="6" y="0"/>
                    <a:pt x="3" y="1"/>
                    <a:pt x="3" y="3"/>
                  </a:cubicBezTo>
                  <a:cubicBezTo>
                    <a:pt x="3" y="5"/>
                    <a:pt x="4" y="6"/>
                    <a:pt x="4" y="7"/>
                  </a:cubicBezTo>
                  <a:cubicBezTo>
                    <a:pt x="4" y="8"/>
                    <a:pt x="3" y="9"/>
                    <a:pt x="3" y="10"/>
                  </a:cubicBezTo>
                  <a:cubicBezTo>
                    <a:pt x="1" y="21"/>
                    <a:pt x="0" y="32"/>
                    <a:pt x="3" y="42"/>
                  </a:cubicBezTo>
                  <a:cubicBezTo>
                    <a:pt x="5" y="46"/>
                    <a:pt x="11" y="46"/>
                    <a:pt x="11" y="41"/>
                  </a:cubicBezTo>
                  <a:cubicBezTo>
                    <a:pt x="11" y="37"/>
                    <a:pt x="10" y="33"/>
                    <a:pt x="10" y="28"/>
                  </a:cubicBezTo>
                  <a:cubicBezTo>
                    <a:pt x="10" y="28"/>
                    <a:pt x="11" y="28"/>
                    <a:pt x="11" y="27"/>
                  </a:cubicBezTo>
                  <a:cubicBezTo>
                    <a:pt x="11" y="25"/>
                    <a:pt x="10" y="23"/>
                    <a:pt x="10" y="21"/>
                  </a:cubicBezTo>
                  <a:cubicBezTo>
                    <a:pt x="10" y="18"/>
                    <a:pt x="11" y="15"/>
                    <a:pt x="11" y="12"/>
                  </a:cubicBezTo>
                  <a:cubicBezTo>
                    <a:pt x="12" y="9"/>
                    <a:pt x="10" y="7"/>
                    <a:pt x="8" y="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406" name="Google Shape;6406;p18"/>
            <p:cNvSpPr/>
            <p:nvPr/>
          </p:nvSpPr>
          <p:spPr>
            <a:xfrm>
              <a:off x="1275075" y="6505011"/>
              <a:ext cx="49612" cy="125211"/>
            </a:xfrm>
            <a:custGeom>
              <a:rect b="b" l="l" r="r" t="t"/>
              <a:pathLst>
                <a:path extrusionOk="0" h="28" w="12">
                  <a:moveTo>
                    <a:pt x="12" y="24"/>
                  </a:moveTo>
                  <a:cubicBezTo>
                    <a:pt x="8" y="17"/>
                    <a:pt x="6" y="10"/>
                    <a:pt x="4" y="2"/>
                  </a:cubicBezTo>
                  <a:cubicBezTo>
                    <a:pt x="3" y="0"/>
                    <a:pt x="0" y="1"/>
                    <a:pt x="0" y="3"/>
                  </a:cubicBezTo>
                  <a:cubicBezTo>
                    <a:pt x="2" y="11"/>
                    <a:pt x="5" y="19"/>
                    <a:pt x="9" y="26"/>
                  </a:cubicBezTo>
                  <a:cubicBezTo>
                    <a:pt x="10" y="28"/>
                    <a:pt x="12" y="26"/>
                    <a:pt x="12" y="2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407" name="Google Shape;6407;p18"/>
            <p:cNvSpPr/>
            <p:nvPr/>
          </p:nvSpPr>
          <p:spPr>
            <a:xfrm>
              <a:off x="1168764" y="6457762"/>
              <a:ext cx="75599" cy="193723"/>
            </a:xfrm>
            <a:custGeom>
              <a:rect b="b" l="l" r="r" t="t"/>
              <a:pathLst>
                <a:path extrusionOk="0" h="44" w="18">
                  <a:moveTo>
                    <a:pt x="16" y="37"/>
                  </a:moveTo>
                  <a:cubicBezTo>
                    <a:pt x="11" y="27"/>
                    <a:pt x="7" y="18"/>
                    <a:pt x="12" y="7"/>
                  </a:cubicBezTo>
                  <a:cubicBezTo>
                    <a:pt x="13" y="3"/>
                    <a:pt x="8" y="0"/>
                    <a:pt x="6" y="4"/>
                  </a:cubicBezTo>
                  <a:cubicBezTo>
                    <a:pt x="0" y="17"/>
                    <a:pt x="2" y="28"/>
                    <a:pt x="10" y="40"/>
                  </a:cubicBezTo>
                  <a:cubicBezTo>
                    <a:pt x="12" y="44"/>
                    <a:pt x="18" y="40"/>
                    <a:pt x="16" y="3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408" name="Google Shape;6408;p18"/>
            <p:cNvSpPr/>
            <p:nvPr/>
          </p:nvSpPr>
          <p:spPr>
            <a:xfrm>
              <a:off x="1438086" y="6514461"/>
              <a:ext cx="42525" cy="141749"/>
            </a:xfrm>
            <a:custGeom>
              <a:rect b="b" l="l" r="r" t="t"/>
              <a:pathLst>
                <a:path extrusionOk="0" h="32" w="10">
                  <a:moveTo>
                    <a:pt x="3" y="4"/>
                  </a:moveTo>
                  <a:cubicBezTo>
                    <a:pt x="0" y="12"/>
                    <a:pt x="0" y="20"/>
                    <a:pt x="3" y="28"/>
                  </a:cubicBezTo>
                  <a:cubicBezTo>
                    <a:pt x="4" y="32"/>
                    <a:pt x="9" y="30"/>
                    <a:pt x="9" y="26"/>
                  </a:cubicBezTo>
                  <a:cubicBezTo>
                    <a:pt x="8" y="20"/>
                    <a:pt x="7" y="13"/>
                    <a:pt x="9" y="6"/>
                  </a:cubicBezTo>
                  <a:cubicBezTo>
                    <a:pt x="10" y="2"/>
                    <a:pt x="4" y="0"/>
                    <a:pt x="3"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409" name="Google Shape;6409;p18"/>
            <p:cNvSpPr/>
            <p:nvPr/>
          </p:nvSpPr>
          <p:spPr>
            <a:xfrm>
              <a:off x="1957832" y="6448312"/>
              <a:ext cx="61424" cy="222073"/>
            </a:xfrm>
            <a:custGeom>
              <a:rect b="b" l="l" r="r" t="t"/>
              <a:pathLst>
                <a:path extrusionOk="0" h="50" w="15">
                  <a:moveTo>
                    <a:pt x="11" y="28"/>
                  </a:moveTo>
                  <a:cubicBezTo>
                    <a:pt x="12" y="21"/>
                    <a:pt x="12" y="13"/>
                    <a:pt x="14" y="7"/>
                  </a:cubicBezTo>
                  <a:cubicBezTo>
                    <a:pt x="15" y="2"/>
                    <a:pt x="8" y="0"/>
                    <a:pt x="7" y="5"/>
                  </a:cubicBezTo>
                  <a:cubicBezTo>
                    <a:pt x="6" y="8"/>
                    <a:pt x="5" y="12"/>
                    <a:pt x="5" y="16"/>
                  </a:cubicBezTo>
                  <a:cubicBezTo>
                    <a:pt x="4" y="16"/>
                    <a:pt x="4" y="16"/>
                    <a:pt x="4" y="17"/>
                  </a:cubicBezTo>
                  <a:cubicBezTo>
                    <a:pt x="1" y="27"/>
                    <a:pt x="0" y="36"/>
                    <a:pt x="5" y="46"/>
                  </a:cubicBezTo>
                  <a:cubicBezTo>
                    <a:pt x="7" y="50"/>
                    <a:pt x="13" y="47"/>
                    <a:pt x="11" y="42"/>
                  </a:cubicBezTo>
                  <a:cubicBezTo>
                    <a:pt x="10" y="39"/>
                    <a:pt x="9" y="35"/>
                    <a:pt x="9" y="31"/>
                  </a:cubicBezTo>
                  <a:cubicBezTo>
                    <a:pt x="10" y="31"/>
                    <a:pt x="11" y="30"/>
                    <a:pt x="11" y="28"/>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410" name="Google Shape;6410;p18"/>
            <p:cNvSpPr/>
            <p:nvPr/>
          </p:nvSpPr>
          <p:spPr>
            <a:xfrm>
              <a:off x="2045244" y="6509736"/>
              <a:ext cx="33075" cy="137024"/>
            </a:xfrm>
            <a:custGeom>
              <a:rect b="b" l="l" r="r" t="t"/>
              <a:pathLst>
                <a:path extrusionOk="0" h="31" w="8">
                  <a:moveTo>
                    <a:pt x="6" y="3"/>
                  </a:moveTo>
                  <a:cubicBezTo>
                    <a:pt x="5" y="0"/>
                    <a:pt x="0" y="1"/>
                    <a:pt x="1" y="4"/>
                  </a:cubicBezTo>
                  <a:cubicBezTo>
                    <a:pt x="3" y="12"/>
                    <a:pt x="3" y="20"/>
                    <a:pt x="3" y="28"/>
                  </a:cubicBezTo>
                  <a:cubicBezTo>
                    <a:pt x="4" y="31"/>
                    <a:pt x="8" y="31"/>
                    <a:pt x="8" y="28"/>
                  </a:cubicBezTo>
                  <a:cubicBezTo>
                    <a:pt x="8" y="20"/>
                    <a:pt x="8" y="11"/>
                    <a:pt x="6"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411" name="Google Shape;6411;p18"/>
            <p:cNvSpPr/>
            <p:nvPr/>
          </p:nvSpPr>
          <p:spPr>
            <a:xfrm>
              <a:off x="2071231" y="6495561"/>
              <a:ext cx="82687" cy="226798"/>
            </a:xfrm>
            <a:custGeom>
              <a:rect b="b" l="l" r="r" t="t"/>
              <a:pathLst>
                <a:path extrusionOk="0" h="51" w="20">
                  <a:moveTo>
                    <a:pt x="18" y="44"/>
                  </a:moveTo>
                  <a:cubicBezTo>
                    <a:pt x="14" y="34"/>
                    <a:pt x="14" y="23"/>
                    <a:pt x="13" y="12"/>
                  </a:cubicBezTo>
                  <a:cubicBezTo>
                    <a:pt x="13" y="12"/>
                    <a:pt x="12" y="12"/>
                    <a:pt x="12" y="12"/>
                  </a:cubicBezTo>
                  <a:cubicBezTo>
                    <a:pt x="12" y="9"/>
                    <a:pt x="12" y="8"/>
                    <a:pt x="12" y="4"/>
                  </a:cubicBezTo>
                  <a:cubicBezTo>
                    <a:pt x="12" y="0"/>
                    <a:pt x="8" y="0"/>
                    <a:pt x="8" y="4"/>
                  </a:cubicBezTo>
                  <a:cubicBezTo>
                    <a:pt x="8" y="8"/>
                    <a:pt x="8" y="9"/>
                    <a:pt x="8" y="11"/>
                  </a:cubicBezTo>
                  <a:cubicBezTo>
                    <a:pt x="8" y="12"/>
                    <a:pt x="7" y="12"/>
                    <a:pt x="7" y="12"/>
                  </a:cubicBezTo>
                  <a:cubicBezTo>
                    <a:pt x="7" y="15"/>
                    <a:pt x="7" y="18"/>
                    <a:pt x="6" y="20"/>
                  </a:cubicBezTo>
                  <a:cubicBezTo>
                    <a:pt x="6" y="20"/>
                    <a:pt x="5" y="20"/>
                    <a:pt x="5" y="21"/>
                  </a:cubicBezTo>
                  <a:cubicBezTo>
                    <a:pt x="3" y="26"/>
                    <a:pt x="2" y="32"/>
                    <a:pt x="1" y="37"/>
                  </a:cubicBezTo>
                  <a:cubicBezTo>
                    <a:pt x="0" y="38"/>
                    <a:pt x="2" y="39"/>
                    <a:pt x="3" y="38"/>
                  </a:cubicBezTo>
                  <a:cubicBezTo>
                    <a:pt x="4" y="33"/>
                    <a:pt x="5" y="28"/>
                    <a:pt x="6" y="23"/>
                  </a:cubicBezTo>
                  <a:cubicBezTo>
                    <a:pt x="6" y="31"/>
                    <a:pt x="7" y="39"/>
                    <a:pt x="10" y="47"/>
                  </a:cubicBezTo>
                  <a:cubicBezTo>
                    <a:pt x="12" y="51"/>
                    <a:pt x="20" y="50"/>
                    <a:pt x="18" y="4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412" name="Google Shape;6412;p18"/>
            <p:cNvSpPr/>
            <p:nvPr/>
          </p:nvSpPr>
          <p:spPr>
            <a:xfrm>
              <a:off x="2175180" y="6604235"/>
              <a:ext cx="23625" cy="122849"/>
            </a:xfrm>
            <a:custGeom>
              <a:rect b="b" l="l" r="r" t="t"/>
              <a:pathLst>
                <a:path extrusionOk="0" h="28" w="6">
                  <a:moveTo>
                    <a:pt x="5" y="3"/>
                  </a:moveTo>
                  <a:cubicBezTo>
                    <a:pt x="5" y="1"/>
                    <a:pt x="1" y="0"/>
                    <a:pt x="1" y="2"/>
                  </a:cubicBezTo>
                  <a:cubicBezTo>
                    <a:pt x="1" y="10"/>
                    <a:pt x="0" y="20"/>
                    <a:pt x="0" y="24"/>
                  </a:cubicBezTo>
                  <a:cubicBezTo>
                    <a:pt x="0" y="28"/>
                    <a:pt x="6" y="28"/>
                    <a:pt x="6" y="24"/>
                  </a:cubicBezTo>
                  <a:cubicBezTo>
                    <a:pt x="6" y="20"/>
                    <a:pt x="6" y="11"/>
                    <a:pt x="5"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413" name="Google Shape;6413;p18"/>
            <p:cNvSpPr/>
            <p:nvPr/>
          </p:nvSpPr>
          <p:spPr>
            <a:xfrm>
              <a:off x="2203530" y="6505011"/>
              <a:ext cx="42525" cy="181911"/>
            </a:xfrm>
            <a:custGeom>
              <a:rect b="b" l="l" r="r" t="t"/>
              <a:pathLst>
                <a:path extrusionOk="0" h="41" w="10">
                  <a:moveTo>
                    <a:pt x="3" y="4"/>
                  </a:moveTo>
                  <a:cubicBezTo>
                    <a:pt x="0" y="14"/>
                    <a:pt x="0" y="25"/>
                    <a:pt x="0" y="35"/>
                  </a:cubicBezTo>
                  <a:cubicBezTo>
                    <a:pt x="0" y="41"/>
                    <a:pt x="8" y="41"/>
                    <a:pt x="8" y="35"/>
                  </a:cubicBezTo>
                  <a:cubicBezTo>
                    <a:pt x="9" y="25"/>
                    <a:pt x="9" y="15"/>
                    <a:pt x="10" y="5"/>
                  </a:cubicBezTo>
                  <a:cubicBezTo>
                    <a:pt x="10" y="1"/>
                    <a:pt x="4" y="0"/>
                    <a:pt x="3"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414" name="Google Shape;6414;p18"/>
            <p:cNvSpPr/>
            <p:nvPr/>
          </p:nvSpPr>
          <p:spPr>
            <a:xfrm>
              <a:off x="2246055" y="6493199"/>
              <a:ext cx="70874" cy="252785"/>
            </a:xfrm>
            <a:custGeom>
              <a:rect b="b" l="l" r="r" t="t"/>
              <a:pathLst>
                <a:path extrusionOk="0" h="57" w="17">
                  <a:moveTo>
                    <a:pt x="7" y="6"/>
                  </a:moveTo>
                  <a:cubicBezTo>
                    <a:pt x="6" y="8"/>
                    <a:pt x="5" y="10"/>
                    <a:pt x="4" y="12"/>
                  </a:cubicBezTo>
                  <a:cubicBezTo>
                    <a:pt x="4" y="11"/>
                    <a:pt x="4" y="11"/>
                    <a:pt x="4" y="11"/>
                  </a:cubicBezTo>
                  <a:cubicBezTo>
                    <a:pt x="4" y="10"/>
                    <a:pt x="1" y="10"/>
                    <a:pt x="1" y="12"/>
                  </a:cubicBezTo>
                  <a:cubicBezTo>
                    <a:pt x="1" y="15"/>
                    <a:pt x="2" y="17"/>
                    <a:pt x="2" y="20"/>
                  </a:cubicBezTo>
                  <a:cubicBezTo>
                    <a:pt x="0" y="31"/>
                    <a:pt x="1" y="44"/>
                    <a:pt x="6" y="54"/>
                  </a:cubicBezTo>
                  <a:cubicBezTo>
                    <a:pt x="7" y="57"/>
                    <a:pt x="12" y="56"/>
                    <a:pt x="12" y="53"/>
                  </a:cubicBezTo>
                  <a:cubicBezTo>
                    <a:pt x="11" y="39"/>
                    <a:pt x="9" y="23"/>
                    <a:pt x="15" y="10"/>
                  </a:cubicBezTo>
                  <a:cubicBezTo>
                    <a:pt x="17" y="5"/>
                    <a:pt x="9" y="0"/>
                    <a:pt x="7" y="6"/>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415" name="Google Shape;6415;p18"/>
            <p:cNvSpPr/>
            <p:nvPr/>
          </p:nvSpPr>
          <p:spPr>
            <a:xfrm>
              <a:off x="2163368" y="6457762"/>
              <a:ext cx="33075" cy="163011"/>
            </a:xfrm>
            <a:custGeom>
              <a:rect b="b" l="l" r="r" t="t"/>
              <a:pathLst>
                <a:path extrusionOk="0" h="37" w="8">
                  <a:moveTo>
                    <a:pt x="0" y="6"/>
                  </a:moveTo>
                  <a:cubicBezTo>
                    <a:pt x="0" y="14"/>
                    <a:pt x="0" y="23"/>
                    <a:pt x="0" y="32"/>
                  </a:cubicBezTo>
                  <a:cubicBezTo>
                    <a:pt x="1" y="37"/>
                    <a:pt x="8" y="37"/>
                    <a:pt x="8" y="32"/>
                  </a:cubicBezTo>
                  <a:cubicBezTo>
                    <a:pt x="8" y="23"/>
                    <a:pt x="8" y="14"/>
                    <a:pt x="8" y="6"/>
                  </a:cubicBezTo>
                  <a:cubicBezTo>
                    <a:pt x="8" y="0"/>
                    <a:pt x="0" y="0"/>
                    <a:pt x="0" y="6"/>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416" name="Google Shape;6416;p18"/>
            <p:cNvSpPr/>
            <p:nvPr/>
          </p:nvSpPr>
          <p:spPr>
            <a:xfrm>
              <a:off x="2305117" y="6493199"/>
              <a:ext cx="61424" cy="177186"/>
            </a:xfrm>
            <a:custGeom>
              <a:rect b="b" l="l" r="r" t="t"/>
              <a:pathLst>
                <a:path extrusionOk="0" h="40" w="15">
                  <a:moveTo>
                    <a:pt x="5" y="5"/>
                  </a:moveTo>
                  <a:cubicBezTo>
                    <a:pt x="0" y="16"/>
                    <a:pt x="0" y="27"/>
                    <a:pt x="4" y="37"/>
                  </a:cubicBezTo>
                  <a:cubicBezTo>
                    <a:pt x="5" y="40"/>
                    <a:pt x="10" y="40"/>
                    <a:pt x="10" y="36"/>
                  </a:cubicBezTo>
                  <a:cubicBezTo>
                    <a:pt x="10" y="28"/>
                    <a:pt x="9" y="18"/>
                    <a:pt x="13" y="10"/>
                  </a:cubicBezTo>
                  <a:cubicBezTo>
                    <a:pt x="15" y="5"/>
                    <a:pt x="7" y="0"/>
                    <a:pt x="5"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417" name="Google Shape;6417;p18"/>
            <p:cNvSpPr/>
            <p:nvPr/>
          </p:nvSpPr>
          <p:spPr>
            <a:xfrm>
              <a:off x="2401978" y="6568798"/>
              <a:ext cx="33075" cy="137024"/>
            </a:xfrm>
            <a:custGeom>
              <a:rect b="b" l="l" r="r" t="t"/>
              <a:pathLst>
                <a:path extrusionOk="0" h="31" w="8">
                  <a:moveTo>
                    <a:pt x="0" y="5"/>
                  </a:moveTo>
                  <a:cubicBezTo>
                    <a:pt x="0" y="13"/>
                    <a:pt x="0" y="20"/>
                    <a:pt x="1" y="28"/>
                  </a:cubicBezTo>
                  <a:cubicBezTo>
                    <a:pt x="2" y="31"/>
                    <a:pt x="7" y="31"/>
                    <a:pt x="7" y="28"/>
                  </a:cubicBezTo>
                  <a:cubicBezTo>
                    <a:pt x="8" y="20"/>
                    <a:pt x="8" y="13"/>
                    <a:pt x="8" y="5"/>
                  </a:cubicBezTo>
                  <a:cubicBezTo>
                    <a:pt x="8" y="0"/>
                    <a:pt x="0" y="0"/>
                    <a:pt x="0"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418" name="Google Shape;6418;p18"/>
            <p:cNvSpPr/>
            <p:nvPr/>
          </p:nvSpPr>
          <p:spPr>
            <a:xfrm>
              <a:off x="2543727" y="6443587"/>
              <a:ext cx="59062" cy="233885"/>
            </a:xfrm>
            <a:custGeom>
              <a:rect b="b" l="l" r="r" t="t"/>
              <a:pathLst>
                <a:path extrusionOk="0" h="53" w="14">
                  <a:moveTo>
                    <a:pt x="11" y="2"/>
                  </a:moveTo>
                  <a:cubicBezTo>
                    <a:pt x="8" y="8"/>
                    <a:pt x="6" y="15"/>
                    <a:pt x="5" y="22"/>
                  </a:cubicBezTo>
                  <a:cubicBezTo>
                    <a:pt x="3" y="21"/>
                    <a:pt x="0" y="22"/>
                    <a:pt x="0" y="25"/>
                  </a:cubicBezTo>
                  <a:cubicBezTo>
                    <a:pt x="0" y="32"/>
                    <a:pt x="2" y="38"/>
                    <a:pt x="4" y="44"/>
                  </a:cubicBezTo>
                  <a:cubicBezTo>
                    <a:pt x="4" y="45"/>
                    <a:pt x="4" y="45"/>
                    <a:pt x="4" y="45"/>
                  </a:cubicBezTo>
                  <a:cubicBezTo>
                    <a:pt x="4" y="46"/>
                    <a:pt x="5" y="47"/>
                    <a:pt x="5" y="47"/>
                  </a:cubicBezTo>
                  <a:cubicBezTo>
                    <a:pt x="6" y="48"/>
                    <a:pt x="7" y="50"/>
                    <a:pt x="8" y="51"/>
                  </a:cubicBezTo>
                  <a:cubicBezTo>
                    <a:pt x="9" y="53"/>
                    <a:pt x="14" y="52"/>
                    <a:pt x="13" y="49"/>
                  </a:cubicBezTo>
                  <a:cubicBezTo>
                    <a:pt x="11" y="43"/>
                    <a:pt x="9" y="38"/>
                    <a:pt x="8" y="33"/>
                  </a:cubicBezTo>
                  <a:cubicBezTo>
                    <a:pt x="9" y="23"/>
                    <a:pt x="10" y="13"/>
                    <a:pt x="13" y="3"/>
                  </a:cubicBezTo>
                  <a:cubicBezTo>
                    <a:pt x="14" y="1"/>
                    <a:pt x="12" y="0"/>
                    <a:pt x="11" y="2"/>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419" name="Google Shape;6419;p18"/>
            <p:cNvSpPr/>
            <p:nvPr/>
          </p:nvSpPr>
          <p:spPr>
            <a:xfrm>
              <a:off x="2614602" y="6443587"/>
              <a:ext cx="66149" cy="207898"/>
            </a:xfrm>
            <a:custGeom>
              <a:rect b="b" l="l" r="r" t="t"/>
              <a:pathLst>
                <a:path extrusionOk="0" h="47" w="16">
                  <a:moveTo>
                    <a:pt x="12" y="2"/>
                  </a:moveTo>
                  <a:cubicBezTo>
                    <a:pt x="3" y="14"/>
                    <a:pt x="0" y="28"/>
                    <a:pt x="0" y="43"/>
                  </a:cubicBezTo>
                  <a:cubicBezTo>
                    <a:pt x="0" y="47"/>
                    <a:pt x="6" y="47"/>
                    <a:pt x="6" y="43"/>
                  </a:cubicBezTo>
                  <a:cubicBezTo>
                    <a:pt x="7" y="29"/>
                    <a:pt x="8" y="16"/>
                    <a:pt x="15" y="3"/>
                  </a:cubicBezTo>
                  <a:cubicBezTo>
                    <a:pt x="16" y="1"/>
                    <a:pt x="13" y="0"/>
                    <a:pt x="12" y="2"/>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420" name="Google Shape;6420;p18"/>
            <p:cNvSpPr/>
            <p:nvPr/>
          </p:nvSpPr>
          <p:spPr>
            <a:xfrm>
              <a:off x="2694926" y="6479024"/>
              <a:ext cx="33075" cy="196086"/>
            </a:xfrm>
            <a:custGeom>
              <a:rect b="b" l="l" r="r" t="t"/>
              <a:pathLst>
                <a:path extrusionOk="0" h="44" w="8">
                  <a:moveTo>
                    <a:pt x="7" y="3"/>
                  </a:moveTo>
                  <a:cubicBezTo>
                    <a:pt x="7" y="0"/>
                    <a:pt x="3" y="0"/>
                    <a:pt x="3" y="3"/>
                  </a:cubicBezTo>
                  <a:cubicBezTo>
                    <a:pt x="2" y="7"/>
                    <a:pt x="2" y="11"/>
                    <a:pt x="2" y="15"/>
                  </a:cubicBezTo>
                  <a:cubicBezTo>
                    <a:pt x="1" y="15"/>
                    <a:pt x="0" y="16"/>
                    <a:pt x="0" y="17"/>
                  </a:cubicBezTo>
                  <a:cubicBezTo>
                    <a:pt x="0" y="22"/>
                    <a:pt x="0" y="28"/>
                    <a:pt x="1" y="33"/>
                  </a:cubicBezTo>
                  <a:cubicBezTo>
                    <a:pt x="1" y="34"/>
                    <a:pt x="1" y="35"/>
                    <a:pt x="2" y="35"/>
                  </a:cubicBezTo>
                  <a:cubicBezTo>
                    <a:pt x="2" y="37"/>
                    <a:pt x="2" y="39"/>
                    <a:pt x="2" y="41"/>
                  </a:cubicBezTo>
                  <a:cubicBezTo>
                    <a:pt x="2" y="44"/>
                    <a:pt x="7" y="44"/>
                    <a:pt x="7" y="41"/>
                  </a:cubicBezTo>
                  <a:cubicBezTo>
                    <a:pt x="8" y="28"/>
                    <a:pt x="7" y="16"/>
                    <a:pt x="7"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421" name="Google Shape;6421;p18"/>
            <p:cNvSpPr/>
            <p:nvPr/>
          </p:nvSpPr>
          <p:spPr>
            <a:xfrm>
              <a:off x="2787063" y="6424687"/>
              <a:ext cx="77962" cy="217348"/>
            </a:xfrm>
            <a:custGeom>
              <a:rect b="b" l="l" r="r" t="t"/>
              <a:pathLst>
                <a:path extrusionOk="0" h="49" w="19">
                  <a:moveTo>
                    <a:pt x="18" y="45"/>
                  </a:moveTo>
                  <a:cubicBezTo>
                    <a:pt x="15" y="36"/>
                    <a:pt x="15" y="27"/>
                    <a:pt x="16" y="18"/>
                  </a:cubicBezTo>
                  <a:cubicBezTo>
                    <a:pt x="17" y="13"/>
                    <a:pt x="11" y="12"/>
                    <a:pt x="10" y="16"/>
                  </a:cubicBezTo>
                  <a:cubicBezTo>
                    <a:pt x="10" y="16"/>
                    <a:pt x="10" y="16"/>
                    <a:pt x="10" y="16"/>
                  </a:cubicBezTo>
                  <a:cubicBezTo>
                    <a:pt x="9" y="16"/>
                    <a:pt x="9" y="16"/>
                    <a:pt x="9" y="16"/>
                  </a:cubicBezTo>
                  <a:cubicBezTo>
                    <a:pt x="9" y="12"/>
                    <a:pt x="10" y="8"/>
                    <a:pt x="10" y="4"/>
                  </a:cubicBezTo>
                  <a:cubicBezTo>
                    <a:pt x="10" y="1"/>
                    <a:pt x="5" y="0"/>
                    <a:pt x="4" y="4"/>
                  </a:cubicBezTo>
                  <a:cubicBezTo>
                    <a:pt x="3" y="12"/>
                    <a:pt x="2" y="21"/>
                    <a:pt x="1" y="30"/>
                  </a:cubicBezTo>
                  <a:cubicBezTo>
                    <a:pt x="1" y="30"/>
                    <a:pt x="0" y="30"/>
                    <a:pt x="0" y="31"/>
                  </a:cubicBezTo>
                  <a:cubicBezTo>
                    <a:pt x="0" y="35"/>
                    <a:pt x="0" y="39"/>
                    <a:pt x="0" y="43"/>
                  </a:cubicBezTo>
                  <a:cubicBezTo>
                    <a:pt x="0" y="44"/>
                    <a:pt x="1" y="44"/>
                    <a:pt x="2" y="44"/>
                  </a:cubicBezTo>
                  <a:cubicBezTo>
                    <a:pt x="2" y="48"/>
                    <a:pt x="8" y="47"/>
                    <a:pt x="9" y="43"/>
                  </a:cubicBezTo>
                  <a:cubicBezTo>
                    <a:pt x="9" y="43"/>
                    <a:pt x="9" y="43"/>
                    <a:pt x="9" y="43"/>
                  </a:cubicBezTo>
                  <a:cubicBezTo>
                    <a:pt x="9" y="44"/>
                    <a:pt x="9" y="44"/>
                    <a:pt x="9" y="45"/>
                  </a:cubicBezTo>
                  <a:cubicBezTo>
                    <a:pt x="9" y="48"/>
                    <a:pt x="12" y="48"/>
                    <a:pt x="13" y="47"/>
                  </a:cubicBezTo>
                  <a:cubicBezTo>
                    <a:pt x="15" y="49"/>
                    <a:pt x="19" y="47"/>
                    <a:pt x="18" y="4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422" name="Google Shape;6422;p18"/>
            <p:cNvSpPr/>
            <p:nvPr/>
          </p:nvSpPr>
          <p:spPr>
            <a:xfrm>
              <a:off x="2940624" y="6495561"/>
              <a:ext cx="25987" cy="144111"/>
            </a:xfrm>
            <a:custGeom>
              <a:rect b="b" l="l" r="r" t="t"/>
              <a:pathLst>
                <a:path extrusionOk="0" h="32" w="6">
                  <a:moveTo>
                    <a:pt x="5" y="3"/>
                  </a:moveTo>
                  <a:cubicBezTo>
                    <a:pt x="5" y="0"/>
                    <a:pt x="0" y="0"/>
                    <a:pt x="0" y="3"/>
                  </a:cubicBezTo>
                  <a:cubicBezTo>
                    <a:pt x="0" y="12"/>
                    <a:pt x="0" y="20"/>
                    <a:pt x="0" y="29"/>
                  </a:cubicBezTo>
                  <a:cubicBezTo>
                    <a:pt x="0" y="32"/>
                    <a:pt x="5" y="32"/>
                    <a:pt x="5" y="29"/>
                  </a:cubicBezTo>
                  <a:cubicBezTo>
                    <a:pt x="6" y="20"/>
                    <a:pt x="5" y="12"/>
                    <a:pt x="5"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423" name="Google Shape;6423;p18"/>
            <p:cNvSpPr/>
            <p:nvPr/>
          </p:nvSpPr>
          <p:spPr>
            <a:xfrm>
              <a:off x="3004411" y="6479024"/>
              <a:ext cx="59062" cy="181911"/>
            </a:xfrm>
            <a:custGeom>
              <a:rect b="b" l="l" r="r" t="t"/>
              <a:pathLst>
                <a:path extrusionOk="0" h="41" w="14">
                  <a:moveTo>
                    <a:pt x="8" y="6"/>
                  </a:moveTo>
                  <a:cubicBezTo>
                    <a:pt x="7" y="5"/>
                    <a:pt x="7" y="5"/>
                    <a:pt x="7" y="4"/>
                  </a:cubicBezTo>
                  <a:cubicBezTo>
                    <a:pt x="6" y="0"/>
                    <a:pt x="0" y="2"/>
                    <a:pt x="1" y="5"/>
                  </a:cubicBezTo>
                  <a:cubicBezTo>
                    <a:pt x="3" y="13"/>
                    <a:pt x="3" y="21"/>
                    <a:pt x="3" y="29"/>
                  </a:cubicBezTo>
                  <a:cubicBezTo>
                    <a:pt x="3" y="31"/>
                    <a:pt x="4" y="32"/>
                    <a:pt x="5" y="32"/>
                  </a:cubicBezTo>
                  <a:cubicBezTo>
                    <a:pt x="5" y="34"/>
                    <a:pt x="5" y="35"/>
                    <a:pt x="6" y="37"/>
                  </a:cubicBezTo>
                  <a:cubicBezTo>
                    <a:pt x="6" y="41"/>
                    <a:pt x="10" y="41"/>
                    <a:pt x="11" y="37"/>
                  </a:cubicBezTo>
                  <a:cubicBezTo>
                    <a:pt x="12" y="28"/>
                    <a:pt x="12" y="19"/>
                    <a:pt x="14" y="10"/>
                  </a:cubicBezTo>
                  <a:cubicBezTo>
                    <a:pt x="14" y="6"/>
                    <a:pt x="10" y="4"/>
                    <a:pt x="8" y="6"/>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424" name="Google Shape;6424;p18"/>
            <p:cNvSpPr/>
            <p:nvPr/>
          </p:nvSpPr>
          <p:spPr>
            <a:xfrm>
              <a:off x="3080010" y="6474299"/>
              <a:ext cx="61424" cy="231523"/>
            </a:xfrm>
            <a:custGeom>
              <a:rect b="b" l="l" r="r" t="t"/>
              <a:pathLst>
                <a:path extrusionOk="0" h="52" w="15">
                  <a:moveTo>
                    <a:pt x="7" y="5"/>
                  </a:moveTo>
                  <a:cubicBezTo>
                    <a:pt x="6" y="7"/>
                    <a:pt x="6" y="9"/>
                    <a:pt x="6" y="12"/>
                  </a:cubicBezTo>
                  <a:cubicBezTo>
                    <a:pt x="4" y="11"/>
                    <a:pt x="2" y="12"/>
                    <a:pt x="2" y="14"/>
                  </a:cubicBezTo>
                  <a:cubicBezTo>
                    <a:pt x="2" y="17"/>
                    <a:pt x="3" y="21"/>
                    <a:pt x="1" y="23"/>
                  </a:cubicBezTo>
                  <a:cubicBezTo>
                    <a:pt x="0" y="25"/>
                    <a:pt x="2" y="26"/>
                    <a:pt x="3" y="25"/>
                  </a:cubicBezTo>
                  <a:cubicBezTo>
                    <a:pt x="2" y="33"/>
                    <a:pt x="2" y="41"/>
                    <a:pt x="4" y="49"/>
                  </a:cubicBezTo>
                  <a:cubicBezTo>
                    <a:pt x="4" y="52"/>
                    <a:pt x="9" y="52"/>
                    <a:pt x="9" y="49"/>
                  </a:cubicBezTo>
                  <a:cubicBezTo>
                    <a:pt x="12" y="35"/>
                    <a:pt x="13" y="20"/>
                    <a:pt x="14" y="6"/>
                  </a:cubicBezTo>
                  <a:cubicBezTo>
                    <a:pt x="15" y="1"/>
                    <a:pt x="7" y="0"/>
                    <a:pt x="7"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425" name="Google Shape;6425;p18"/>
            <p:cNvSpPr/>
            <p:nvPr/>
          </p:nvSpPr>
          <p:spPr>
            <a:xfrm>
              <a:off x="2886287" y="6495561"/>
              <a:ext cx="49612" cy="205536"/>
            </a:xfrm>
            <a:custGeom>
              <a:rect b="b" l="l" r="r" t="t"/>
              <a:pathLst>
                <a:path extrusionOk="0" h="46" w="12">
                  <a:moveTo>
                    <a:pt x="8" y="7"/>
                  </a:moveTo>
                  <a:cubicBezTo>
                    <a:pt x="8" y="5"/>
                    <a:pt x="8" y="4"/>
                    <a:pt x="7" y="2"/>
                  </a:cubicBezTo>
                  <a:cubicBezTo>
                    <a:pt x="7" y="0"/>
                    <a:pt x="3" y="1"/>
                    <a:pt x="4" y="3"/>
                  </a:cubicBezTo>
                  <a:cubicBezTo>
                    <a:pt x="4" y="5"/>
                    <a:pt x="4" y="6"/>
                    <a:pt x="5" y="7"/>
                  </a:cubicBezTo>
                  <a:cubicBezTo>
                    <a:pt x="4" y="8"/>
                    <a:pt x="4" y="9"/>
                    <a:pt x="3" y="10"/>
                  </a:cubicBezTo>
                  <a:cubicBezTo>
                    <a:pt x="1" y="21"/>
                    <a:pt x="0" y="32"/>
                    <a:pt x="4" y="42"/>
                  </a:cubicBezTo>
                  <a:cubicBezTo>
                    <a:pt x="5" y="46"/>
                    <a:pt x="11" y="46"/>
                    <a:pt x="11" y="41"/>
                  </a:cubicBezTo>
                  <a:cubicBezTo>
                    <a:pt x="11" y="37"/>
                    <a:pt x="11" y="33"/>
                    <a:pt x="11" y="28"/>
                  </a:cubicBezTo>
                  <a:cubicBezTo>
                    <a:pt x="11" y="28"/>
                    <a:pt x="11" y="28"/>
                    <a:pt x="11" y="27"/>
                  </a:cubicBezTo>
                  <a:cubicBezTo>
                    <a:pt x="11" y="25"/>
                    <a:pt x="11" y="23"/>
                    <a:pt x="11" y="21"/>
                  </a:cubicBezTo>
                  <a:cubicBezTo>
                    <a:pt x="11" y="18"/>
                    <a:pt x="11" y="15"/>
                    <a:pt x="12" y="12"/>
                  </a:cubicBezTo>
                  <a:cubicBezTo>
                    <a:pt x="12" y="9"/>
                    <a:pt x="10" y="7"/>
                    <a:pt x="8" y="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426" name="Google Shape;6426;p18"/>
            <p:cNvSpPr/>
            <p:nvPr/>
          </p:nvSpPr>
          <p:spPr>
            <a:xfrm>
              <a:off x="2489390" y="6505011"/>
              <a:ext cx="54337" cy="125211"/>
            </a:xfrm>
            <a:custGeom>
              <a:rect b="b" l="l" r="r" t="t"/>
              <a:pathLst>
                <a:path extrusionOk="0" h="28" w="13">
                  <a:moveTo>
                    <a:pt x="12" y="24"/>
                  </a:moveTo>
                  <a:cubicBezTo>
                    <a:pt x="9" y="17"/>
                    <a:pt x="6" y="10"/>
                    <a:pt x="4" y="2"/>
                  </a:cubicBezTo>
                  <a:cubicBezTo>
                    <a:pt x="4" y="0"/>
                    <a:pt x="0" y="1"/>
                    <a:pt x="1" y="3"/>
                  </a:cubicBezTo>
                  <a:cubicBezTo>
                    <a:pt x="3" y="11"/>
                    <a:pt x="6" y="19"/>
                    <a:pt x="9" y="26"/>
                  </a:cubicBezTo>
                  <a:cubicBezTo>
                    <a:pt x="10" y="28"/>
                    <a:pt x="13" y="26"/>
                    <a:pt x="12" y="2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427" name="Google Shape;6427;p18"/>
            <p:cNvSpPr/>
            <p:nvPr/>
          </p:nvSpPr>
          <p:spPr>
            <a:xfrm>
              <a:off x="2383078" y="6457762"/>
              <a:ext cx="75599" cy="193723"/>
            </a:xfrm>
            <a:custGeom>
              <a:rect b="b" l="l" r="r" t="t"/>
              <a:pathLst>
                <a:path extrusionOk="0" h="44" w="18">
                  <a:moveTo>
                    <a:pt x="16" y="37"/>
                  </a:moveTo>
                  <a:cubicBezTo>
                    <a:pt x="11" y="27"/>
                    <a:pt x="8" y="18"/>
                    <a:pt x="12" y="7"/>
                  </a:cubicBezTo>
                  <a:cubicBezTo>
                    <a:pt x="14" y="3"/>
                    <a:pt x="8" y="0"/>
                    <a:pt x="6" y="4"/>
                  </a:cubicBezTo>
                  <a:cubicBezTo>
                    <a:pt x="0" y="17"/>
                    <a:pt x="3" y="28"/>
                    <a:pt x="10" y="40"/>
                  </a:cubicBezTo>
                  <a:cubicBezTo>
                    <a:pt x="13" y="44"/>
                    <a:pt x="18" y="40"/>
                    <a:pt x="16" y="3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428" name="Google Shape;6428;p18"/>
            <p:cNvSpPr/>
            <p:nvPr/>
          </p:nvSpPr>
          <p:spPr>
            <a:xfrm>
              <a:off x="2657126" y="6514461"/>
              <a:ext cx="40162" cy="141749"/>
            </a:xfrm>
            <a:custGeom>
              <a:rect b="b" l="l" r="r" t="t"/>
              <a:pathLst>
                <a:path extrusionOk="0" h="32" w="10">
                  <a:moveTo>
                    <a:pt x="2" y="4"/>
                  </a:moveTo>
                  <a:cubicBezTo>
                    <a:pt x="0" y="12"/>
                    <a:pt x="0" y="20"/>
                    <a:pt x="2" y="28"/>
                  </a:cubicBezTo>
                  <a:cubicBezTo>
                    <a:pt x="4" y="32"/>
                    <a:pt x="9" y="30"/>
                    <a:pt x="9" y="26"/>
                  </a:cubicBezTo>
                  <a:cubicBezTo>
                    <a:pt x="7" y="20"/>
                    <a:pt x="7" y="13"/>
                    <a:pt x="9" y="6"/>
                  </a:cubicBezTo>
                  <a:cubicBezTo>
                    <a:pt x="10" y="2"/>
                    <a:pt x="4" y="0"/>
                    <a:pt x="2"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429" name="Google Shape;6429;p18"/>
            <p:cNvSpPr/>
            <p:nvPr/>
          </p:nvSpPr>
          <p:spPr>
            <a:xfrm>
              <a:off x="3174509" y="6448312"/>
              <a:ext cx="63787" cy="222073"/>
            </a:xfrm>
            <a:custGeom>
              <a:rect b="b" l="l" r="r" t="t"/>
              <a:pathLst>
                <a:path extrusionOk="0" h="50" w="15">
                  <a:moveTo>
                    <a:pt x="11" y="28"/>
                  </a:moveTo>
                  <a:cubicBezTo>
                    <a:pt x="11" y="21"/>
                    <a:pt x="11" y="13"/>
                    <a:pt x="13" y="7"/>
                  </a:cubicBezTo>
                  <a:cubicBezTo>
                    <a:pt x="15" y="2"/>
                    <a:pt x="8" y="0"/>
                    <a:pt x="6" y="5"/>
                  </a:cubicBezTo>
                  <a:cubicBezTo>
                    <a:pt x="5" y="8"/>
                    <a:pt x="5" y="12"/>
                    <a:pt x="5" y="16"/>
                  </a:cubicBezTo>
                  <a:cubicBezTo>
                    <a:pt x="4" y="16"/>
                    <a:pt x="4" y="16"/>
                    <a:pt x="3" y="17"/>
                  </a:cubicBezTo>
                  <a:cubicBezTo>
                    <a:pt x="0" y="27"/>
                    <a:pt x="0" y="36"/>
                    <a:pt x="5" y="46"/>
                  </a:cubicBezTo>
                  <a:cubicBezTo>
                    <a:pt x="7" y="50"/>
                    <a:pt x="13" y="47"/>
                    <a:pt x="11" y="42"/>
                  </a:cubicBezTo>
                  <a:cubicBezTo>
                    <a:pt x="9" y="39"/>
                    <a:pt x="9" y="35"/>
                    <a:pt x="8" y="31"/>
                  </a:cubicBezTo>
                  <a:cubicBezTo>
                    <a:pt x="10" y="31"/>
                    <a:pt x="11" y="30"/>
                    <a:pt x="11" y="28"/>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430" name="Google Shape;6430;p18"/>
            <p:cNvSpPr/>
            <p:nvPr/>
          </p:nvSpPr>
          <p:spPr>
            <a:xfrm>
              <a:off x="3264284" y="6509736"/>
              <a:ext cx="33075" cy="137024"/>
            </a:xfrm>
            <a:custGeom>
              <a:rect b="b" l="l" r="r" t="t"/>
              <a:pathLst>
                <a:path extrusionOk="0" h="31" w="8">
                  <a:moveTo>
                    <a:pt x="6" y="3"/>
                  </a:moveTo>
                  <a:cubicBezTo>
                    <a:pt x="5" y="0"/>
                    <a:pt x="0" y="1"/>
                    <a:pt x="1" y="4"/>
                  </a:cubicBezTo>
                  <a:cubicBezTo>
                    <a:pt x="3" y="12"/>
                    <a:pt x="3" y="20"/>
                    <a:pt x="3" y="28"/>
                  </a:cubicBezTo>
                  <a:cubicBezTo>
                    <a:pt x="3" y="31"/>
                    <a:pt x="7" y="31"/>
                    <a:pt x="7" y="28"/>
                  </a:cubicBezTo>
                  <a:cubicBezTo>
                    <a:pt x="8" y="20"/>
                    <a:pt x="8" y="11"/>
                    <a:pt x="6"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431" name="Google Shape;6431;p18"/>
            <p:cNvSpPr/>
            <p:nvPr/>
          </p:nvSpPr>
          <p:spPr>
            <a:xfrm>
              <a:off x="3287908" y="6495561"/>
              <a:ext cx="80324" cy="226798"/>
            </a:xfrm>
            <a:custGeom>
              <a:rect b="b" l="l" r="r" t="t"/>
              <a:pathLst>
                <a:path extrusionOk="0" h="51" w="19">
                  <a:moveTo>
                    <a:pt x="17" y="44"/>
                  </a:moveTo>
                  <a:cubicBezTo>
                    <a:pt x="14" y="34"/>
                    <a:pt x="14" y="23"/>
                    <a:pt x="12" y="12"/>
                  </a:cubicBezTo>
                  <a:cubicBezTo>
                    <a:pt x="12" y="12"/>
                    <a:pt x="12" y="12"/>
                    <a:pt x="12" y="12"/>
                  </a:cubicBezTo>
                  <a:cubicBezTo>
                    <a:pt x="12" y="9"/>
                    <a:pt x="12" y="8"/>
                    <a:pt x="12" y="4"/>
                  </a:cubicBezTo>
                  <a:cubicBezTo>
                    <a:pt x="12" y="0"/>
                    <a:pt x="7" y="0"/>
                    <a:pt x="7" y="4"/>
                  </a:cubicBezTo>
                  <a:cubicBezTo>
                    <a:pt x="7" y="8"/>
                    <a:pt x="7" y="9"/>
                    <a:pt x="8" y="11"/>
                  </a:cubicBezTo>
                  <a:cubicBezTo>
                    <a:pt x="7" y="12"/>
                    <a:pt x="7" y="12"/>
                    <a:pt x="7" y="12"/>
                  </a:cubicBezTo>
                  <a:cubicBezTo>
                    <a:pt x="6" y="15"/>
                    <a:pt x="6" y="18"/>
                    <a:pt x="6" y="20"/>
                  </a:cubicBezTo>
                  <a:cubicBezTo>
                    <a:pt x="5" y="20"/>
                    <a:pt x="5" y="20"/>
                    <a:pt x="4" y="21"/>
                  </a:cubicBezTo>
                  <a:cubicBezTo>
                    <a:pt x="3" y="26"/>
                    <a:pt x="2" y="32"/>
                    <a:pt x="0" y="37"/>
                  </a:cubicBezTo>
                  <a:cubicBezTo>
                    <a:pt x="0" y="38"/>
                    <a:pt x="2" y="39"/>
                    <a:pt x="2" y="38"/>
                  </a:cubicBezTo>
                  <a:cubicBezTo>
                    <a:pt x="4" y="33"/>
                    <a:pt x="5" y="28"/>
                    <a:pt x="6" y="23"/>
                  </a:cubicBezTo>
                  <a:cubicBezTo>
                    <a:pt x="6" y="31"/>
                    <a:pt x="7" y="39"/>
                    <a:pt x="10" y="47"/>
                  </a:cubicBezTo>
                  <a:cubicBezTo>
                    <a:pt x="12" y="51"/>
                    <a:pt x="19" y="50"/>
                    <a:pt x="17" y="4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432" name="Google Shape;6432;p18"/>
            <p:cNvSpPr/>
            <p:nvPr/>
          </p:nvSpPr>
          <p:spPr>
            <a:xfrm>
              <a:off x="3394220" y="6604235"/>
              <a:ext cx="23625" cy="122849"/>
            </a:xfrm>
            <a:custGeom>
              <a:rect b="b" l="l" r="r" t="t"/>
              <a:pathLst>
                <a:path extrusionOk="0" h="28" w="6">
                  <a:moveTo>
                    <a:pt x="5" y="3"/>
                  </a:moveTo>
                  <a:cubicBezTo>
                    <a:pt x="5" y="1"/>
                    <a:pt x="1" y="0"/>
                    <a:pt x="1" y="2"/>
                  </a:cubicBezTo>
                  <a:cubicBezTo>
                    <a:pt x="0" y="10"/>
                    <a:pt x="0" y="20"/>
                    <a:pt x="0" y="24"/>
                  </a:cubicBezTo>
                  <a:cubicBezTo>
                    <a:pt x="0" y="28"/>
                    <a:pt x="6" y="28"/>
                    <a:pt x="6" y="24"/>
                  </a:cubicBezTo>
                  <a:cubicBezTo>
                    <a:pt x="6" y="20"/>
                    <a:pt x="5" y="11"/>
                    <a:pt x="5"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433" name="Google Shape;6433;p18"/>
            <p:cNvSpPr/>
            <p:nvPr/>
          </p:nvSpPr>
          <p:spPr>
            <a:xfrm>
              <a:off x="3422570" y="6505011"/>
              <a:ext cx="42525" cy="181911"/>
            </a:xfrm>
            <a:custGeom>
              <a:rect b="b" l="l" r="r" t="t"/>
              <a:pathLst>
                <a:path extrusionOk="0" h="41" w="10">
                  <a:moveTo>
                    <a:pt x="3" y="4"/>
                  </a:moveTo>
                  <a:cubicBezTo>
                    <a:pt x="0" y="14"/>
                    <a:pt x="0" y="25"/>
                    <a:pt x="0" y="35"/>
                  </a:cubicBezTo>
                  <a:cubicBezTo>
                    <a:pt x="0" y="41"/>
                    <a:pt x="8" y="41"/>
                    <a:pt x="8" y="35"/>
                  </a:cubicBezTo>
                  <a:cubicBezTo>
                    <a:pt x="8" y="25"/>
                    <a:pt x="8" y="15"/>
                    <a:pt x="9" y="5"/>
                  </a:cubicBezTo>
                  <a:cubicBezTo>
                    <a:pt x="10" y="1"/>
                    <a:pt x="4" y="0"/>
                    <a:pt x="3"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434" name="Google Shape;6434;p18"/>
            <p:cNvSpPr/>
            <p:nvPr/>
          </p:nvSpPr>
          <p:spPr>
            <a:xfrm>
              <a:off x="3460369" y="6493199"/>
              <a:ext cx="70874" cy="252785"/>
            </a:xfrm>
            <a:custGeom>
              <a:rect b="b" l="l" r="r" t="t"/>
              <a:pathLst>
                <a:path extrusionOk="0" h="57" w="17">
                  <a:moveTo>
                    <a:pt x="7" y="6"/>
                  </a:moveTo>
                  <a:cubicBezTo>
                    <a:pt x="6" y="8"/>
                    <a:pt x="6" y="10"/>
                    <a:pt x="5" y="12"/>
                  </a:cubicBezTo>
                  <a:cubicBezTo>
                    <a:pt x="5" y="11"/>
                    <a:pt x="5" y="11"/>
                    <a:pt x="5" y="11"/>
                  </a:cubicBezTo>
                  <a:cubicBezTo>
                    <a:pt x="4" y="10"/>
                    <a:pt x="1" y="10"/>
                    <a:pt x="2" y="12"/>
                  </a:cubicBezTo>
                  <a:cubicBezTo>
                    <a:pt x="2" y="15"/>
                    <a:pt x="2" y="17"/>
                    <a:pt x="3" y="20"/>
                  </a:cubicBezTo>
                  <a:cubicBezTo>
                    <a:pt x="0" y="31"/>
                    <a:pt x="1" y="44"/>
                    <a:pt x="7" y="54"/>
                  </a:cubicBezTo>
                  <a:cubicBezTo>
                    <a:pt x="8" y="57"/>
                    <a:pt x="13" y="56"/>
                    <a:pt x="12" y="53"/>
                  </a:cubicBezTo>
                  <a:cubicBezTo>
                    <a:pt x="12" y="39"/>
                    <a:pt x="9" y="23"/>
                    <a:pt x="15" y="10"/>
                  </a:cubicBezTo>
                  <a:cubicBezTo>
                    <a:pt x="17" y="5"/>
                    <a:pt x="10" y="0"/>
                    <a:pt x="7" y="6"/>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435" name="Google Shape;6435;p18"/>
            <p:cNvSpPr/>
            <p:nvPr/>
          </p:nvSpPr>
          <p:spPr>
            <a:xfrm>
              <a:off x="3380045" y="6457762"/>
              <a:ext cx="35437" cy="163011"/>
            </a:xfrm>
            <a:custGeom>
              <a:rect b="b" l="l" r="r" t="t"/>
              <a:pathLst>
                <a:path extrusionOk="0" h="37" w="8">
                  <a:moveTo>
                    <a:pt x="0" y="6"/>
                  </a:moveTo>
                  <a:cubicBezTo>
                    <a:pt x="0" y="14"/>
                    <a:pt x="0" y="23"/>
                    <a:pt x="0" y="32"/>
                  </a:cubicBezTo>
                  <a:cubicBezTo>
                    <a:pt x="0" y="37"/>
                    <a:pt x="7" y="37"/>
                    <a:pt x="8" y="32"/>
                  </a:cubicBezTo>
                  <a:cubicBezTo>
                    <a:pt x="8" y="23"/>
                    <a:pt x="8" y="14"/>
                    <a:pt x="8" y="6"/>
                  </a:cubicBezTo>
                  <a:cubicBezTo>
                    <a:pt x="8" y="0"/>
                    <a:pt x="0" y="0"/>
                    <a:pt x="0" y="6"/>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436" name="Google Shape;6436;p18"/>
            <p:cNvSpPr/>
            <p:nvPr/>
          </p:nvSpPr>
          <p:spPr>
            <a:xfrm>
              <a:off x="3524156" y="6493199"/>
              <a:ext cx="61424" cy="177186"/>
            </a:xfrm>
            <a:custGeom>
              <a:rect b="b" l="l" r="r" t="t"/>
              <a:pathLst>
                <a:path extrusionOk="0" h="40" w="15">
                  <a:moveTo>
                    <a:pt x="5" y="5"/>
                  </a:moveTo>
                  <a:cubicBezTo>
                    <a:pt x="0" y="16"/>
                    <a:pt x="0" y="27"/>
                    <a:pt x="4" y="37"/>
                  </a:cubicBezTo>
                  <a:cubicBezTo>
                    <a:pt x="5" y="40"/>
                    <a:pt x="10" y="40"/>
                    <a:pt x="10" y="36"/>
                  </a:cubicBezTo>
                  <a:cubicBezTo>
                    <a:pt x="9" y="28"/>
                    <a:pt x="9" y="18"/>
                    <a:pt x="13" y="10"/>
                  </a:cubicBezTo>
                  <a:cubicBezTo>
                    <a:pt x="15" y="5"/>
                    <a:pt x="7" y="0"/>
                    <a:pt x="5"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437" name="Google Shape;6437;p18"/>
            <p:cNvSpPr/>
            <p:nvPr/>
          </p:nvSpPr>
          <p:spPr>
            <a:xfrm>
              <a:off x="3618656" y="6568798"/>
              <a:ext cx="35437" cy="137024"/>
            </a:xfrm>
            <a:custGeom>
              <a:rect b="b" l="l" r="r" t="t"/>
              <a:pathLst>
                <a:path extrusionOk="0" h="31" w="8">
                  <a:moveTo>
                    <a:pt x="0" y="5"/>
                  </a:moveTo>
                  <a:cubicBezTo>
                    <a:pt x="0" y="13"/>
                    <a:pt x="0" y="20"/>
                    <a:pt x="1" y="28"/>
                  </a:cubicBezTo>
                  <a:cubicBezTo>
                    <a:pt x="1" y="31"/>
                    <a:pt x="6" y="31"/>
                    <a:pt x="7" y="28"/>
                  </a:cubicBezTo>
                  <a:cubicBezTo>
                    <a:pt x="8" y="20"/>
                    <a:pt x="8" y="13"/>
                    <a:pt x="8" y="5"/>
                  </a:cubicBezTo>
                  <a:cubicBezTo>
                    <a:pt x="8" y="0"/>
                    <a:pt x="0" y="0"/>
                    <a:pt x="0"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438" name="Google Shape;6438;p18"/>
            <p:cNvSpPr/>
            <p:nvPr/>
          </p:nvSpPr>
          <p:spPr>
            <a:xfrm>
              <a:off x="3762767" y="6443587"/>
              <a:ext cx="56700" cy="233885"/>
            </a:xfrm>
            <a:custGeom>
              <a:rect b="b" l="l" r="r" t="t"/>
              <a:pathLst>
                <a:path extrusionOk="0" h="53" w="14">
                  <a:moveTo>
                    <a:pt x="10" y="2"/>
                  </a:moveTo>
                  <a:cubicBezTo>
                    <a:pt x="8" y="8"/>
                    <a:pt x="6" y="15"/>
                    <a:pt x="5" y="22"/>
                  </a:cubicBezTo>
                  <a:cubicBezTo>
                    <a:pt x="3" y="21"/>
                    <a:pt x="0" y="22"/>
                    <a:pt x="0" y="25"/>
                  </a:cubicBezTo>
                  <a:cubicBezTo>
                    <a:pt x="0" y="32"/>
                    <a:pt x="1" y="38"/>
                    <a:pt x="4" y="44"/>
                  </a:cubicBezTo>
                  <a:cubicBezTo>
                    <a:pt x="4" y="45"/>
                    <a:pt x="4" y="45"/>
                    <a:pt x="4" y="45"/>
                  </a:cubicBezTo>
                  <a:cubicBezTo>
                    <a:pt x="4" y="46"/>
                    <a:pt x="4" y="47"/>
                    <a:pt x="5" y="47"/>
                  </a:cubicBezTo>
                  <a:cubicBezTo>
                    <a:pt x="6" y="48"/>
                    <a:pt x="6" y="50"/>
                    <a:pt x="7" y="51"/>
                  </a:cubicBezTo>
                  <a:cubicBezTo>
                    <a:pt x="9" y="53"/>
                    <a:pt x="13" y="52"/>
                    <a:pt x="12" y="49"/>
                  </a:cubicBezTo>
                  <a:cubicBezTo>
                    <a:pt x="11" y="43"/>
                    <a:pt x="9" y="38"/>
                    <a:pt x="8" y="33"/>
                  </a:cubicBezTo>
                  <a:cubicBezTo>
                    <a:pt x="9" y="23"/>
                    <a:pt x="10" y="13"/>
                    <a:pt x="13" y="3"/>
                  </a:cubicBezTo>
                  <a:cubicBezTo>
                    <a:pt x="14" y="1"/>
                    <a:pt x="11" y="0"/>
                    <a:pt x="10" y="2"/>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439" name="Google Shape;6439;p18"/>
            <p:cNvSpPr/>
            <p:nvPr/>
          </p:nvSpPr>
          <p:spPr>
            <a:xfrm>
              <a:off x="3828916" y="6443587"/>
              <a:ext cx="70874" cy="207898"/>
            </a:xfrm>
            <a:custGeom>
              <a:rect b="b" l="l" r="r" t="t"/>
              <a:pathLst>
                <a:path extrusionOk="0" h="47" w="17">
                  <a:moveTo>
                    <a:pt x="12" y="2"/>
                  </a:moveTo>
                  <a:cubicBezTo>
                    <a:pt x="4" y="14"/>
                    <a:pt x="0" y="28"/>
                    <a:pt x="1" y="43"/>
                  </a:cubicBezTo>
                  <a:cubicBezTo>
                    <a:pt x="1" y="47"/>
                    <a:pt x="7" y="47"/>
                    <a:pt x="7" y="43"/>
                  </a:cubicBezTo>
                  <a:cubicBezTo>
                    <a:pt x="8" y="29"/>
                    <a:pt x="9" y="16"/>
                    <a:pt x="16" y="3"/>
                  </a:cubicBezTo>
                  <a:cubicBezTo>
                    <a:pt x="17" y="1"/>
                    <a:pt x="14" y="0"/>
                    <a:pt x="12" y="2"/>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440" name="Google Shape;6440;p18"/>
            <p:cNvSpPr/>
            <p:nvPr/>
          </p:nvSpPr>
          <p:spPr>
            <a:xfrm>
              <a:off x="3911603" y="6479024"/>
              <a:ext cx="35437" cy="196086"/>
            </a:xfrm>
            <a:custGeom>
              <a:rect b="b" l="l" r="r" t="t"/>
              <a:pathLst>
                <a:path extrusionOk="0" h="44" w="8">
                  <a:moveTo>
                    <a:pt x="6" y="3"/>
                  </a:moveTo>
                  <a:cubicBezTo>
                    <a:pt x="6" y="0"/>
                    <a:pt x="2" y="0"/>
                    <a:pt x="2" y="3"/>
                  </a:cubicBezTo>
                  <a:cubicBezTo>
                    <a:pt x="2" y="7"/>
                    <a:pt x="2" y="11"/>
                    <a:pt x="2" y="15"/>
                  </a:cubicBezTo>
                  <a:cubicBezTo>
                    <a:pt x="1" y="15"/>
                    <a:pt x="0" y="16"/>
                    <a:pt x="0" y="17"/>
                  </a:cubicBezTo>
                  <a:cubicBezTo>
                    <a:pt x="0" y="22"/>
                    <a:pt x="0" y="28"/>
                    <a:pt x="0" y="33"/>
                  </a:cubicBezTo>
                  <a:cubicBezTo>
                    <a:pt x="0" y="34"/>
                    <a:pt x="1" y="35"/>
                    <a:pt x="2" y="35"/>
                  </a:cubicBezTo>
                  <a:cubicBezTo>
                    <a:pt x="2" y="37"/>
                    <a:pt x="2" y="39"/>
                    <a:pt x="2" y="41"/>
                  </a:cubicBezTo>
                  <a:cubicBezTo>
                    <a:pt x="2" y="44"/>
                    <a:pt x="6" y="44"/>
                    <a:pt x="7" y="41"/>
                  </a:cubicBezTo>
                  <a:cubicBezTo>
                    <a:pt x="8" y="28"/>
                    <a:pt x="7" y="16"/>
                    <a:pt x="6"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441" name="Google Shape;6441;p18"/>
            <p:cNvSpPr/>
            <p:nvPr/>
          </p:nvSpPr>
          <p:spPr>
            <a:xfrm>
              <a:off x="4003740" y="6424687"/>
              <a:ext cx="75599" cy="217348"/>
            </a:xfrm>
            <a:custGeom>
              <a:rect b="b" l="l" r="r" t="t"/>
              <a:pathLst>
                <a:path extrusionOk="0" h="49" w="18">
                  <a:moveTo>
                    <a:pt x="17" y="45"/>
                  </a:moveTo>
                  <a:cubicBezTo>
                    <a:pt x="14" y="36"/>
                    <a:pt x="14" y="27"/>
                    <a:pt x="16" y="18"/>
                  </a:cubicBezTo>
                  <a:cubicBezTo>
                    <a:pt x="17" y="13"/>
                    <a:pt x="11" y="12"/>
                    <a:pt x="10" y="16"/>
                  </a:cubicBezTo>
                  <a:cubicBezTo>
                    <a:pt x="10" y="16"/>
                    <a:pt x="10" y="16"/>
                    <a:pt x="10" y="16"/>
                  </a:cubicBezTo>
                  <a:cubicBezTo>
                    <a:pt x="9" y="16"/>
                    <a:pt x="9" y="16"/>
                    <a:pt x="9" y="16"/>
                  </a:cubicBezTo>
                  <a:cubicBezTo>
                    <a:pt x="9" y="12"/>
                    <a:pt x="9" y="8"/>
                    <a:pt x="10" y="4"/>
                  </a:cubicBezTo>
                  <a:cubicBezTo>
                    <a:pt x="10" y="1"/>
                    <a:pt x="5" y="0"/>
                    <a:pt x="4" y="4"/>
                  </a:cubicBezTo>
                  <a:cubicBezTo>
                    <a:pt x="2" y="12"/>
                    <a:pt x="1" y="21"/>
                    <a:pt x="1" y="30"/>
                  </a:cubicBezTo>
                  <a:cubicBezTo>
                    <a:pt x="0" y="30"/>
                    <a:pt x="0" y="30"/>
                    <a:pt x="0" y="31"/>
                  </a:cubicBezTo>
                  <a:cubicBezTo>
                    <a:pt x="0" y="35"/>
                    <a:pt x="0" y="39"/>
                    <a:pt x="0" y="43"/>
                  </a:cubicBezTo>
                  <a:cubicBezTo>
                    <a:pt x="0" y="44"/>
                    <a:pt x="1" y="44"/>
                    <a:pt x="1" y="44"/>
                  </a:cubicBezTo>
                  <a:cubicBezTo>
                    <a:pt x="2" y="48"/>
                    <a:pt x="8" y="47"/>
                    <a:pt x="8" y="43"/>
                  </a:cubicBezTo>
                  <a:cubicBezTo>
                    <a:pt x="8" y="43"/>
                    <a:pt x="8" y="43"/>
                    <a:pt x="8" y="43"/>
                  </a:cubicBezTo>
                  <a:cubicBezTo>
                    <a:pt x="8" y="44"/>
                    <a:pt x="8" y="44"/>
                    <a:pt x="8" y="45"/>
                  </a:cubicBezTo>
                  <a:cubicBezTo>
                    <a:pt x="9" y="48"/>
                    <a:pt x="12" y="48"/>
                    <a:pt x="13" y="47"/>
                  </a:cubicBezTo>
                  <a:cubicBezTo>
                    <a:pt x="14" y="49"/>
                    <a:pt x="18" y="47"/>
                    <a:pt x="17" y="4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442" name="Google Shape;6442;p18"/>
            <p:cNvSpPr/>
            <p:nvPr/>
          </p:nvSpPr>
          <p:spPr>
            <a:xfrm>
              <a:off x="4159664" y="6495561"/>
              <a:ext cx="21262" cy="144111"/>
            </a:xfrm>
            <a:custGeom>
              <a:rect b="b" l="l" r="r" t="t"/>
              <a:pathLst>
                <a:path extrusionOk="0" h="32" w="5">
                  <a:moveTo>
                    <a:pt x="5" y="3"/>
                  </a:moveTo>
                  <a:cubicBezTo>
                    <a:pt x="5" y="0"/>
                    <a:pt x="0" y="0"/>
                    <a:pt x="0" y="3"/>
                  </a:cubicBezTo>
                  <a:cubicBezTo>
                    <a:pt x="0" y="12"/>
                    <a:pt x="0" y="20"/>
                    <a:pt x="0" y="29"/>
                  </a:cubicBezTo>
                  <a:cubicBezTo>
                    <a:pt x="0" y="32"/>
                    <a:pt x="5" y="32"/>
                    <a:pt x="5" y="29"/>
                  </a:cubicBezTo>
                  <a:cubicBezTo>
                    <a:pt x="5" y="20"/>
                    <a:pt x="5" y="12"/>
                    <a:pt x="5"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443" name="Google Shape;6443;p18"/>
            <p:cNvSpPr/>
            <p:nvPr/>
          </p:nvSpPr>
          <p:spPr>
            <a:xfrm>
              <a:off x="4223451" y="6479024"/>
              <a:ext cx="56700" cy="181911"/>
            </a:xfrm>
            <a:custGeom>
              <a:rect b="b" l="l" r="r" t="t"/>
              <a:pathLst>
                <a:path extrusionOk="0" h="41" w="14">
                  <a:moveTo>
                    <a:pt x="7" y="6"/>
                  </a:moveTo>
                  <a:cubicBezTo>
                    <a:pt x="7" y="5"/>
                    <a:pt x="7" y="5"/>
                    <a:pt x="7" y="4"/>
                  </a:cubicBezTo>
                  <a:cubicBezTo>
                    <a:pt x="6" y="0"/>
                    <a:pt x="0" y="2"/>
                    <a:pt x="1" y="5"/>
                  </a:cubicBezTo>
                  <a:cubicBezTo>
                    <a:pt x="2" y="13"/>
                    <a:pt x="2" y="21"/>
                    <a:pt x="3" y="29"/>
                  </a:cubicBezTo>
                  <a:cubicBezTo>
                    <a:pt x="3" y="31"/>
                    <a:pt x="4" y="32"/>
                    <a:pt x="5" y="32"/>
                  </a:cubicBezTo>
                  <a:cubicBezTo>
                    <a:pt x="5" y="34"/>
                    <a:pt x="5" y="35"/>
                    <a:pt x="5" y="37"/>
                  </a:cubicBezTo>
                  <a:cubicBezTo>
                    <a:pt x="6" y="41"/>
                    <a:pt x="10" y="41"/>
                    <a:pt x="10" y="37"/>
                  </a:cubicBezTo>
                  <a:cubicBezTo>
                    <a:pt x="12" y="28"/>
                    <a:pt x="11" y="19"/>
                    <a:pt x="13" y="10"/>
                  </a:cubicBezTo>
                  <a:cubicBezTo>
                    <a:pt x="14" y="6"/>
                    <a:pt x="9" y="4"/>
                    <a:pt x="7" y="6"/>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444" name="Google Shape;6444;p18"/>
            <p:cNvSpPr/>
            <p:nvPr/>
          </p:nvSpPr>
          <p:spPr>
            <a:xfrm>
              <a:off x="4294325" y="6474299"/>
              <a:ext cx="66149" cy="231523"/>
            </a:xfrm>
            <a:custGeom>
              <a:rect b="b" l="l" r="r" t="t"/>
              <a:pathLst>
                <a:path extrusionOk="0" h="52" w="16">
                  <a:moveTo>
                    <a:pt x="7" y="5"/>
                  </a:moveTo>
                  <a:cubicBezTo>
                    <a:pt x="7" y="7"/>
                    <a:pt x="7" y="9"/>
                    <a:pt x="6" y="12"/>
                  </a:cubicBezTo>
                  <a:cubicBezTo>
                    <a:pt x="5" y="11"/>
                    <a:pt x="3" y="12"/>
                    <a:pt x="3" y="14"/>
                  </a:cubicBezTo>
                  <a:cubicBezTo>
                    <a:pt x="3" y="17"/>
                    <a:pt x="3" y="21"/>
                    <a:pt x="1" y="23"/>
                  </a:cubicBezTo>
                  <a:cubicBezTo>
                    <a:pt x="0" y="25"/>
                    <a:pt x="3" y="26"/>
                    <a:pt x="4" y="25"/>
                  </a:cubicBezTo>
                  <a:cubicBezTo>
                    <a:pt x="3" y="33"/>
                    <a:pt x="3" y="41"/>
                    <a:pt x="4" y="49"/>
                  </a:cubicBezTo>
                  <a:cubicBezTo>
                    <a:pt x="5" y="52"/>
                    <a:pt x="9" y="52"/>
                    <a:pt x="10" y="49"/>
                  </a:cubicBezTo>
                  <a:cubicBezTo>
                    <a:pt x="13" y="35"/>
                    <a:pt x="13" y="20"/>
                    <a:pt x="15" y="6"/>
                  </a:cubicBezTo>
                  <a:cubicBezTo>
                    <a:pt x="16" y="1"/>
                    <a:pt x="8" y="0"/>
                    <a:pt x="7"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445" name="Google Shape;6445;p18"/>
            <p:cNvSpPr/>
            <p:nvPr/>
          </p:nvSpPr>
          <p:spPr>
            <a:xfrm>
              <a:off x="4105327" y="6495561"/>
              <a:ext cx="49612" cy="205536"/>
            </a:xfrm>
            <a:custGeom>
              <a:rect b="b" l="l" r="r" t="t"/>
              <a:pathLst>
                <a:path extrusionOk="0" h="46" w="12">
                  <a:moveTo>
                    <a:pt x="8" y="7"/>
                  </a:moveTo>
                  <a:cubicBezTo>
                    <a:pt x="8" y="5"/>
                    <a:pt x="7" y="4"/>
                    <a:pt x="7" y="2"/>
                  </a:cubicBezTo>
                  <a:cubicBezTo>
                    <a:pt x="6" y="0"/>
                    <a:pt x="3" y="1"/>
                    <a:pt x="3" y="3"/>
                  </a:cubicBezTo>
                  <a:cubicBezTo>
                    <a:pt x="4" y="5"/>
                    <a:pt x="4" y="6"/>
                    <a:pt x="4" y="7"/>
                  </a:cubicBezTo>
                  <a:cubicBezTo>
                    <a:pt x="4" y="8"/>
                    <a:pt x="3" y="9"/>
                    <a:pt x="3" y="10"/>
                  </a:cubicBezTo>
                  <a:cubicBezTo>
                    <a:pt x="1" y="21"/>
                    <a:pt x="0" y="32"/>
                    <a:pt x="4" y="42"/>
                  </a:cubicBezTo>
                  <a:cubicBezTo>
                    <a:pt x="5" y="46"/>
                    <a:pt x="11" y="46"/>
                    <a:pt x="11" y="41"/>
                  </a:cubicBezTo>
                  <a:cubicBezTo>
                    <a:pt x="11" y="37"/>
                    <a:pt x="11" y="33"/>
                    <a:pt x="10" y="28"/>
                  </a:cubicBezTo>
                  <a:cubicBezTo>
                    <a:pt x="11" y="28"/>
                    <a:pt x="11" y="28"/>
                    <a:pt x="11" y="27"/>
                  </a:cubicBezTo>
                  <a:cubicBezTo>
                    <a:pt x="11" y="25"/>
                    <a:pt x="11" y="23"/>
                    <a:pt x="11" y="21"/>
                  </a:cubicBezTo>
                  <a:cubicBezTo>
                    <a:pt x="11" y="18"/>
                    <a:pt x="11" y="15"/>
                    <a:pt x="11" y="12"/>
                  </a:cubicBezTo>
                  <a:cubicBezTo>
                    <a:pt x="12" y="9"/>
                    <a:pt x="10" y="7"/>
                    <a:pt x="8" y="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446" name="Google Shape;6446;p18"/>
            <p:cNvSpPr/>
            <p:nvPr/>
          </p:nvSpPr>
          <p:spPr>
            <a:xfrm>
              <a:off x="3708430" y="6505011"/>
              <a:ext cx="54337" cy="125211"/>
            </a:xfrm>
            <a:custGeom>
              <a:rect b="b" l="l" r="r" t="t"/>
              <a:pathLst>
                <a:path extrusionOk="0" h="28" w="13">
                  <a:moveTo>
                    <a:pt x="12" y="24"/>
                  </a:moveTo>
                  <a:cubicBezTo>
                    <a:pt x="9" y="17"/>
                    <a:pt x="6" y="10"/>
                    <a:pt x="4" y="2"/>
                  </a:cubicBezTo>
                  <a:cubicBezTo>
                    <a:pt x="3" y="0"/>
                    <a:pt x="0" y="1"/>
                    <a:pt x="0" y="3"/>
                  </a:cubicBezTo>
                  <a:cubicBezTo>
                    <a:pt x="3" y="11"/>
                    <a:pt x="5" y="19"/>
                    <a:pt x="9" y="26"/>
                  </a:cubicBezTo>
                  <a:cubicBezTo>
                    <a:pt x="10" y="28"/>
                    <a:pt x="13" y="26"/>
                    <a:pt x="12" y="2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447" name="Google Shape;6447;p18"/>
            <p:cNvSpPr/>
            <p:nvPr/>
          </p:nvSpPr>
          <p:spPr>
            <a:xfrm>
              <a:off x="3602118" y="6457762"/>
              <a:ext cx="75599" cy="193723"/>
            </a:xfrm>
            <a:custGeom>
              <a:rect b="b" l="l" r="r" t="t"/>
              <a:pathLst>
                <a:path extrusionOk="0" h="44" w="18">
                  <a:moveTo>
                    <a:pt x="16" y="37"/>
                  </a:moveTo>
                  <a:cubicBezTo>
                    <a:pt x="11" y="27"/>
                    <a:pt x="7" y="18"/>
                    <a:pt x="12" y="7"/>
                  </a:cubicBezTo>
                  <a:cubicBezTo>
                    <a:pt x="14" y="3"/>
                    <a:pt x="8" y="0"/>
                    <a:pt x="6" y="4"/>
                  </a:cubicBezTo>
                  <a:cubicBezTo>
                    <a:pt x="0" y="17"/>
                    <a:pt x="3" y="28"/>
                    <a:pt x="10" y="40"/>
                  </a:cubicBezTo>
                  <a:cubicBezTo>
                    <a:pt x="12" y="44"/>
                    <a:pt x="18" y="40"/>
                    <a:pt x="16" y="3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448" name="Google Shape;6448;p18"/>
            <p:cNvSpPr/>
            <p:nvPr/>
          </p:nvSpPr>
          <p:spPr>
            <a:xfrm>
              <a:off x="3871441" y="6514461"/>
              <a:ext cx="44887" cy="141749"/>
            </a:xfrm>
            <a:custGeom>
              <a:rect b="b" l="l" r="r" t="t"/>
              <a:pathLst>
                <a:path extrusionOk="0" h="32" w="11">
                  <a:moveTo>
                    <a:pt x="3" y="4"/>
                  </a:moveTo>
                  <a:cubicBezTo>
                    <a:pt x="0" y="12"/>
                    <a:pt x="1" y="20"/>
                    <a:pt x="3" y="28"/>
                  </a:cubicBezTo>
                  <a:cubicBezTo>
                    <a:pt x="4" y="32"/>
                    <a:pt x="10" y="30"/>
                    <a:pt x="9" y="26"/>
                  </a:cubicBezTo>
                  <a:cubicBezTo>
                    <a:pt x="8" y="20"/>
                    <a:pt x="7" y="13"/>
                    <a:pt x="9" y="6"/>
                  </a:cubicBezTo>
                  <a:cubicBezTo>
                    <a:pt x="11" y="2"/>
                    <a:pt x="4" y="0"/>
                    <a:pt x="3"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449" name="Google Shape;6449;p18"/>
            <p:cNvSpPr/>
            <p:nvPr/>
          </p:nvSpPr>
          <p:spPr>
            <a:xfrm>
              <a:off x="4393549" y="6448312"/>
              <a:ext cx="63787" cy="222073"/>
            </a:xfrm>
            <a:custGeom>
              <a:rect b="b" l="l" r="r" t="t"/>
              <a:pathLst>
                <a:path extrusionOk="0" h="50" w="15">
                  <a:moveTo>
                    <a:pt x="10" y="28"/>
                  </a:moveTo>
                  <a:cubicBezTo>
                    <a:pt x="11" y="21"/>
                    <a:pt x="11" y="13"/>
                    <a:pt x="13" y="7"/>
                  </a:cubicBezTo>
                  <a:cubicBezTo>
                    <a:pt x="15" y="2"/>
                    <a:pt x="7" y="0"/>
                    <a:pt x="6" y="5"/>
                  </a:cubicBezTo>
                  <a:cubicBezTo>
                    <a:pt x="5" y="8"/>
                    <a:pt x="4" y="12"/>
                    <a:pt x="4" y="16"/>
                  </a:cubicBezTo>
                  <a:cubicBezTo>
                    <a:pt x="4" y="16"/>
                    <a:pt x="3" y="16"/>
                    <a:pt x="3" y="17"/>
                  </a:cubicBezTo>
                  <a:cubicBezTo>
                    <a:pt x="0" y="27"/>
                    <a:pt x="0" y="36"/>
                    <a:pt x="4" y="46"/>
                  </a:cubicBezTo>
                  <a:cubicBezTo>
                    <a:pt x="6" y="50"/>
                    <a:pt x="13" y="47"/>
                    <a:pt x="11" y="42"/>
                  </a:cubicBezTo>
                  <a:cubicBezTo>
                    <a:pt x="9" y="39"/>
                    <a:pt x="8" y="35"/>
                    <a:pt x="8" y="31"/>
                  </a:cubicBezTo>
                  <a:cubicBezTo>
                    <a:pt x="9" y="31"/>
                    <a:pt x="10" y="30"/>
                    <a:pt x="10" y="28"/>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450" name="Google Shape;6450;p18"/>
            <p:cNvSpPr/>
            <p:nvPr/>
          </p:nvSpPr>
          <p:spPr>
            <a:xfrm>
              <a:off x="4483323" y="6509736"/>
              <a:ext cx="33075" cy="137024"/>
            </a:xfrm>
            <a:custGeom>
              <a:rect b="b" l="l" r="r" t="t"/>
              <a:pathLst>
                <a:path extrusionOk="0" h="31" w="8">
                  <a:moveTo>
                    <a:pt x="5" y="3"/>
                  </a:moveTo>
                  <a:cubicBezTo>
                    <a:pt x="5" y="0"/>
                    <a:pt x="0" y="1"/>
                    <a:pt x="0" y="4"/>
                  </a:cubicBezTo>
                  <a:cubicBezTo>
                    <a:pt x="2" y="12"/>
                    <a:pt x="2" y="20"/>
                    <a:pt x="3" y="28"/>
                  </a:cubicBezTo>
                  <a:cubicBezTo>
                    <a:pt x="3" y="31"/>
                    <a:pt x="7" y="31"/>
                    <a:pt x="7" y="28"/>
                  </a:cubicBezTo>
                  <a:cubicBezTo>
                    <a:pt x="8" y="20"/>
                    <a:pt x="7" y="11"/>
                    <a:pt x="5"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451" name="Google Shape;6451;p18"/>
            <p:cNvSpPr/>
            <p:nvPr/>
          </p:nvSpPr>
          <p:spPr>
            <a:xfrm>
              <a:off x="4506948" y="6495561"/>
              <a:ext cx="80324" cy="226798"/>
            </a:xfrm>
            <a:custGeom>
              <a:rect b="b" l="l" r="r" t="t"/>
              <a:pathLst>
                <a:path extrusionOk="0" h="51" w="19">
                  <a:moveTo>
                    <a:pt x="17" y="44"/>
                  </a:moveTo>
                  <a:cubicBezTo>
                    <a:pt x="14" y="34"/>
                    <a:pt x="13" y="23"/>
                    <a:pt x="12" y="12"/>
                  </a:cubicBezTo>
                  <a:cubicBezTo>
                    <a:pt x="12" y="12"/>
                    <a:pt x="12" y="12"/>
                    <a:pt x="11" y="12"/>
                  </a:cubicBezTo>
                  <a:cubicBezTo>
                    <a:pt x="11" y="9"/>
                    <a:pt x="11" y="8"/>
                    <a:pt x="11" y="4"/>
                  </a:cubicBezTo>
                  <a:cubicBezTo>
                    <a:pt x="11" y="0"/>
                    <a:pt x="7" y="0"/>
                    <a:pt x="7" y="4"/>
                  </a:cubicBezTo>
                  <a:cubicBezTo>
                    <a:pt x="7" y="8"/>
                    <a:pt x="7" y="9"/>
                    <a:pt x="7" y="11"/>
                  </a:cubicBezTo>
                  <a:cubicBezTo>
                    <a:pt x="7" y="12"/>
                    <a:pt x="6" y="12"/>
                    <a:pt x="6" y="12"/>
                  </a:cubicBezTo>
                  <a:cubicBezTo>
                    <a:pt x="6" y="15"/>
                    <a:pt x="6" y="18"/>
                    <a:pt x="6" y="20"/>
                  </a:cubicBezTo>
                  <a:cubicBezTo>
                    <a:pt x="5" y="20"/>
                    <a:pt x="4" y="20"/>
                    <a:pt x="4" y="21"/>
                  </a:cubicBezTo>
                  <a:cubicBezTo>
                    <a:pt x="2" y="26"/>
                    <a:pt x="2" y="32"/>
                    <a:pt x="0" y="37"/>
                  </a:cubicBezTo>
                  <a:cubicBezTo>
                    <a:pt x="0" y="38"/>
                    <a:pt x="2" y="39"/>
                    <a:pt x="2" y="38"/>
                  </a:cubicBezTo>
                  <a:cubicBezTo>
                    <a:pt x="3" y="33"/>
                    <a:pt x="4" y="28"/>
                    <a:pt x="5" y="23"/>
                  </a:cubicBezTo>
                  <a:cubicBezTo>
                    <a:pt x="5" y="31"/>
                    <a:pt x="6" y="39"/>
                    <a:pt x="9" y="47"/>
                  </a:cubicBezTo>
                  <a:cubicBezTo>
                    <a:pt x="11" y="51"/>
                    <a:pt x="19" y="50"/>
                    <a:pt x="17" y="4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452" name="Google Shape;6452;p18"/>
            <p:cNvSpPr/>
            <p:nvPr/>
          </p:nvSpPr>
          <p:spPr>
            <a:xfrm>
              <a:off x="4608535" y="6604235"/>
              <a:ext cx="28350" cy="122849"/>
            </a:xfrm>
            <a:custGeom>
              <a:rect b="b" l="l" r="r" t="t"/>
              <a:pathLst>
                <a:path extrusionOk="0" h="28" w="7">
                  <a:moveTo>
                    <a:pt x="6" y="3"/>
                  </a:moveTo>
                  <a:cubicBezTo>
                    <a:pt x="5" y="1"/>
                    <a:pt x="2" y="0"/>
                    <a:pt x="1" y="2"/>
                  </a:cubicBezTo>
                  <a:cubicBezTo>
                    <a:pt x="1" y="10"/>
                    <a:pt x="0" y="20"/>
                    <a:pt x="0" y="24"/>
                  </a:cubicBezTo>
                  <a:cubicBezTo>
                    <a:pt x="0" y="28"/>
                    <a:pt x="7" y="28"/>
                    <a:pt x="7" y="24"/>
                  </a:cubicBezTo>
                  <a:cubicBezTo>
                    <a:pt x="7" y="20"/>
                    <a:pt x="6" y="11"/>
                    <a:pt x="6"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453" name="Google Shape;6453;p18"/>
            <p:cNvSpPr/>
            <p:nvPr/>
          </p:nvSpPr>
          <p:spPr>
            <a:xfrm>
              <a:off x="4636885" y="6505011"/>
              <a:ext cx="42525" cy="181911"/>
            </a:xfrm>
            <a:custGeom>
              <a:rect b="b" l="l" r="r" t="t"/>
              <a:pathLst>
                <a:path extrusionOk="0" h="41" w="10">
                  <a:moveTo>
                    <a:pt x="3" y="4"/>
                  </a:moveTo>
                  <a:cubicBezTo>
                    <a:pt x="1" y="14"/>
                    <a:pt x="0" y="25"/>
                    <a:pt x="1" y="35"/>
                  </a:cubicBezTo>
                  <a:cubicBezTo>
                    <a:pt x="1" y="41"/>
                    <a:pt x="9" y="41"/>
                    <a:pt x="9" y="35"/>
                  </a:cubicBezTo>
                  <a:cubicBezTo>
                    <a:pt x="9" y="25"/>
                    <a:pt x="9" y="15"/>
                    <a:pt x="10" y="5"/>
                  </a:cubicBezTo>
                  <a:cubicBezTo>
                    <a:pt x="10" y="1"/>
                    <a:pt x="4" y="0"/>
                    <a:pt x="3"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454" name="Google Shape;6454;p18"/>
            <p:cNvSpPr/>
            <p:nvPr/>
          </p:nvSpPr>
          <p:spPr>
            <a:xfrm>
              <a:off x="4679409" y="6493199"/>
              <a:ext cx="70874" cy="252785"/>
            </a:xfrm>
            <a:custGeom>
              <a:rect b="b" l="l" r="r" t="t"/>
              <a:pathLst>
                <a:path extrusionOk="0" h="57" w="17">
                  <a:moveTo>
                    <a:pt x="7" y="6"/>
                  </a:moveTo>
                  <a:cubicBezTo>
                    <a:pt x="6" y="8"/>
                    <a:pt x="5" y="10"/>
                    <a:pt x="4" y="12"/>
                  </a:cubicBezTo>
                  <a:cubicBezTo>
                    <a:pt x="4" y="11"/>
                    <a:pt x="4" y="11"/>
                    <a:pt x="4" y="11"/>
                  </a:cubicBezTo>
                  <a:cubicBezTo>
                    <a:pt x="4" y="10"/>
                    <a:pt x="1" y="10"/>
                    <a:pt x="1" y="12"/>
                  </a:cubicBezTo>
                  <a:cubicBezTo>
                    <a:pt x="2" y="15"/>
                    <a:pt x="2" y="17"/>
                    <a:pt x="2" y="20"/>
                  </a:cubicBezTo>
                  <a:cubicBezTo>
                    <a:pt x="0" y="31"/>
                    <a:pt x="1" y="44"/>
                    <a:pt x="6" y="54"/>
                  </a:cubicBezTo>
                  <a:cubicBezTo>
                    <a:pt x="8" y="57"/>
                    <a:pt x="12" y="56"/>
                    <a:pt x="12" y="53"/>
                  </a:cubicBezTo>
                  <a:cubicBezTo>
                    <a:pt x="11" y="39"/>
                    <a:pt x="9" y="23"/>
                    <a:pt x="15" y="10"/>
                  </a:cubicBezTo>
                  <a:cubicBezTo>
                    <a:pt x="17" y="5"/>
                    <a:pt x="10" y="0"/>
                    <a:pt x="7" y="6"/>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455" name="Google Shape;6455;p18"/>
            <p:cNvSpPr/>
            <p:nvPr/>
          </p:nvSpPr>
          <p:spPr>
            <a:xfrm>
              <a:off x="4594360" y="6457762"/>
              <a:ext cx="35437" cy="163011"/>
            </a:xfrm>
            <a:custGeom>
              <a:rect b="b" l="l" r="r" t="t"/>
              <a:pathLst>
                <a:path extrusionOk="0" h="37" w="8">
                  <a:moveTo>
                    <a:pt x="0" y="6"/>
                  </a:moveTo>
                  <a:cubicBezTo>
                    <a:pt x="0" y="14"/>
                    <a:pt x="0" y="23"/>
                    <a:pt x="1" y="32"/>
                  </a:cubicBezTo>
                  <a:cubicBezTo>
                    <a:pt x="1" y="37"/>
                    <a:pt x="8" y="37"/>
                    <a:pt x="8" y="32"/>
                  </a:cubicBezTo>
                  <a:cubicBezTo>
                    <a:pt x="8" y="23"/>
                    <a:pt x="8" y="14"/>
                    <a:pt x="8" y="6"/>
                  </a:cubicBezTo>
                  <a:cubicBezTo>
                    <a:pt x="8" y="0"/>
                    <a:pt x="0" y="0"/>
                    <a:pt x="0" y="6"/>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456" name="Google Shape;6456;p18"/>
            <p:cNvSpPr/>
            <p:nvPr/>
          </p:nvSpPr>
          <p:spPr>
            <a:xfrm>
              <a:off x="4738471" y="6493199"/>
              <a:ext cx="66149" cy="177186"/>
            </a:xfrm>
            <a:custGeom>
              <a:rect b="b" l="l" r="r" t="t"/>
              <a:pathLst>
                <a:path extrusionOk="0" h="40" w="16">
                  <a:moveTo>
                    <a:pt x="5" y="5"/>
                  </a:moveTo>
                  <a:cubicBezTo>
                    <a:pt x="1" y="16"/>
                    <a:pt x="0" y="27"/>
                    <a:pt x="4" y="37"/>
                  </a:cubicBezTo>
                  <a:cubicBezTo>
                    <a:pt x="5" y="40"/>
                    <a:pt x="10" y="40"/>
                    <a:pt x="10" y="36"/>
                  </a:cubicBezTo>
                  <a:cubicBezTo>
                    <a:pt x="10" y="28"/>
                    <a:pt x="9" y="18"/>
                    <a:pt x="13" y="10"/>
                  </a:cubicBezTo>
                  <a:cubicBezTo>
                    <a:pt x="16" y="5"/>
                    <a:pt x="8" y="0"/>
                    <a:pt x="5"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457" name="Google Shape;6457;p18"/>
            <p:cNvSpPr/>
            <p:nvPr/>
          </p:nvSpPr>
          <p:spPr>
            <a:xfrm>
              <a:off x="4837695" y="6568798"/>
              <a:ext cx="33075" cy="137024"/>
            </a:xfrm>
            <a:custGeom>
              <a:rect b="b" l="l" r="r" t="t"/>
              <a:pathLst>
                <a:path extrusionOk="0" h="31" w="8">
                  <a:moveTo>
                    <a:pt x="0" y="5"/>
                  </a:moveTo>
                  <a:cubicBezTo>
                    <a:pt x="0" y="13"/>
                    <a:pt x="0" y="20"/>
                    <a:pt x="1" y="28"/>
                  </a:cubicBezTo>
                  <a:cubicBezTo>
                    <a:pt x="1" y="31"/>
                    <a:pt x="6" y="31"/>
                    <a:pt x="6" y="28"/>
                  </a:cubicBezTo>
                  <a:cubicBezTo>
                    <a:pt x="7" y="20"/>
                    <a:pt x="7" y="13"/>
                    <a:pt x="7" y="5"/>
                  </a:cubicBezTo>
                  <a:cubicBezTo>
                    <a:pt x="8" y="0"/>
                    <a:pt x="0" y="0"/>
                    <a:pt x="0"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458" name="Google Shape;6458;p18"/>
            <p:cNvSpPr/>
            <p:nvPr/>
          </p:nvSpPr>
          <p:spPr>
            <a:xfrm>
              <a:off x="4981807" y="6443587"/>
              <a:ext cx="54337" cy="233885"/>
            </a:xfrm>
            <a:custGeom>
              <a:rect b="b" l="l" r="r" t="t"/>
              <a:pathLst>
                <a:path extrusionOk="0" h="53" w="13">
                  <a:moveTo>
                    <a:pt x="10" y="2"/>
                  </a:moveTo>
                  <a:cubicBezTo>
                    <a:pt x="7" y="8"/>
                    <a:pt x="5" y="15"/>
                    <a:pt x="4" y="22"/>
                  </a:cubicBezTo>
                  <a:cubicBezTo>
                    <a:pt x="2" y="21"/>
                    <a:pt x="0" y="22"/>
                    <a:pt x="0" y="25"/>
                  </a:cubicBezTo>
                  <a:cubicBezTo>
                    <a:pt x="0" y="32"/>
                    <a:pt x="1" y="38"/>
                    <a:pt x="3" y="44"/>
                  </a:cubicBezTo>
                  <a:cubicBezTo>
                    <a:pt x="4" y="45"/>
                    <a:pt x="4" y="45"/>
                    <a:pt x="4" y="45"/>
                  </a:cubicBezTo>
                  <a:cubicBezTo>
                    <a:pt x="4" y="46"/>
                    <a:pt x="4" y="47"/>
                    <a:pt x="5" y="47"/>
                  </a:cubicBezTo>
                  <a:cubicBezTo>
                    <a:pt x="5" y="48"/>
                    <a:pt x="6" y="50"/>
                    <a:pt x="7" y="51"/>
                  </a:cubicBezTo>
                  <a:cubicBezTo>
                    <a:pt x="9" y="53"/>
                    <a:pt x="13" y="52"/>
                    <a:pt x="12" y="49"/>
                  </a:cubicBezTo>
                  <a:cubicBezTo>
                    <a:pt x="10" y="43"/>
                    <a:pt x="9" y="38"/>
                    <a:pt x="8" y="33"/>
                  </a:cubicBezTo>
                  <a:cubicBezTo>
                    <a:pt x="8" y="23"/>
                    <a:pt x="9" y="13"/>
                    <a:pt x="13" y="3"/>
                  </a:cubicBezTo>
                  <a:cubicBezTo>
                    <a:pt x="13" y="1"/>
                    <a:pt x="11" y="0"/>
                    <a:pt x="10" y="2"/>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459" name="Google Shape;6459;p18"/>
            <p:cNvSpPr/>
            <p:nvPr/>
          </p:nvSpPr>
          <p:spPr>
            <a:xfrm>
              <a:off x="5047956" y="6443587"/>
              <a:ext cx="70874" cy="207898"/>
            </a:xfrm>
            <a:custGeom>
              <a:rect b="b" l="l" r="r" t="t"/>
              <a:pathLst>
                <a:path extrusionOk="0" h="47" w="17">
                  <a:moveTo>
                    <a:pt x="12" y="2"/>
                  </a:moveTo>
                  <a:cubicBezTo>
                    <a:pt x="4" y="14"/>
                    <a:pt x="0" y="28"/>
                    <a:pt x="1" y="43"/>
                  </a:cubicBezTo>
                  <a:cubicBezTo>
                    <a:pt x="1" y="47"/>
                    <a:pt x="6" y="47"/>
                    <a:pt x="6" y="43"/>
                  </a:cubicBezTo>
                  <a:cubicBezTo>
                    <a:pt x="7" y="29"/>
                    <a:pt x="8" y="16"/>
                    <a:pt x="15" y="3"/>
                  </a:cubicBezTo>
                  <a:cubicBezTo>
                    <a:pt x="17" y="1"/>
                    <a:pt x="13" y="0"/>
                    <a:pt x="12" y="2"/>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460" name="Google Shape;6460;p18"/>
            <p:cNvSpPr/>
            <p:nvPr/>
          </p:nvSpPr>
          <p:spPr>
            <a:xfrm>
              <a:off x="5130643" y="6479024"/>
              <a:ext cx="30712" cy="196086"/>
            </a:xfrm>
            <a:custGeom>
              <a:rect b="b" l="l" r="r" t="t"/>
              <a:pathLst>
                <a:path extrusionOk="0" h="44" w="7">
                  <a:moveTo>
                    <a:pt x="6" y="3"/>
                  </a:moveTo>
                  <a:cubicBezTo>
                    <a:pt x="6" y="0"/>
                    <a:pt x="2" y="0"/>
                    <a:pt x="2" y="3"/>
                  </a:cubicBezTo>
                  <a:cubicBezTo>
                    <a:pt x="2" y="7"/>
                    <a:pt x="2" y="11"/>
                    <a:pt x="1" y="15"/>
                  </a:cubicBezTo>
                  <a:cubicBezTo>
                    <a:pt x="0" y="15"/>
                    <a:pt x="0" y="16"/>
                    <a:pt x="0" y="17"/>
                  </a:cubicBezTo>
                  <a:cubicBezTo>
                    <a:pt x="0" y="22"/>
                    <a:pt x="0" y="28"/>
                    <a:pt x="0" y="33"/>
                  </a:cubicBezTo>
                  <a:cubicBezTo>
                    <a:pt x="0" y="34"/>
                    <a:pt x="0" y="35"/>
                    <a:pt x="1" y="35"/>
                  </a:cubicBezTo>
                  <a:cubicBezTo>
                    <a:pt x="1" y="37"/>
                    <a:pt x="1" y="39"/>
                    <a:pt x="2" y="41"/>
                  </a:cubicBezTo>
                  <a:cubicBezTo>
                    <a:pt x="2" y="44"/>
                    <a:pt x="6" y="44"/>
                    <a:pt x="6" y="41"/>
                  </a:cubicBezTo>
                  <a:cubicBezTo>
                    <a:pt x="7" y="28"/>
                    <a:pt x="6" y="16"/>
                    <a:pt x="6"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461" name="Google Shape;6461;p18"/>
            <p:cNvSpPr/>
            <p:nvPr/>
          </p:nvSpPr>
          <p:spPr>
            <a:xfrm>
              <a:off x="5220417" y="6424687"/>
              <a:ext cx="77962" cy="217348"/>
            </a:xfrm>
            <a:custGeom>
              <a:rect b="b" l="l" r="r" t="t"/>
              <a:pathLst>
                <a:path extrusionOk="0" h="49" w="19">
                  <a:moveTo>
                    <a:pt x="18" y="45"/>
                  </a:moveTo>
                  <a:cubicBezTo>
                    <a:pt x="15" y="36"/>
                    <a:pt x="15" y="27"/>
                    <a:pt x="17" y="18"/>
                  </a:cubicBezTo>
                  <a:cubicBezTo>
                    <a:pt x="17" y="13"/>
                    <a:pt x="11" y="12"/>
                    <a:pt x="10" y="16"/>
                  </a:cubicBezTo>
                  <a:cubicBezTo>
                    <a:pt x="10" y="16"/>
                    <a:pt x="10" y="16"/>
                    <a:pt x="10" y="16"/>
                  </a:cubicBezTo>
                  <a:cubicBezTo>
                    <a:pt x="9" y="16"/>
                    <a:pt x="9" y="16"/>
                    <a:pt x="9" y="16"/>
                  </a:cubicBezTo>
                  <a:cubicBezTo>
                    <a:pt x="10" y="12"/>
                    <a:pt x="10" y="8"/>
                    <a:pt x="10" y="4"/>
                  </a:cubicBezTo>
                  <a:cubicBezTo>
                    <a:pt x="11" y="1"/>
                    <a:pt x="5" y="0"/>
                    <a:pt x="5" y="4"/>
                  </a:cubicBezTo>
                  <a:cubicBezTo>
                    <a:pt x="3" y="12"/>
                    <a:pt x="2" y="21"/>
                    <a:pt x="2" y="30"/>
                  </a:cubicBezTo>
                  <a:cubicBezTo>
                    <a:pt x="1" y="30"/>
                    <a:pt x="0" y="30"/>
                    <a:pt x="0" y="31"/>
                  </a:cubicBezTo>
                  <a:cubicBezTo>
                    <a:pt x="0" y="35"/>
                    <a:pt x="0" y="39"/>
                    <a:pt x="0" y="43"/>
                  </a:cubicBezTo>
                  <a:cubicBezTo>
                    <a:pt x="0" y="44"/>
                    <a:pt x="2" y="44"/>
                    <a:pt x="2" y="44"/>
                  </a:cubicBezTo>
                  <a:cubicBezTo>
                    <a:pt x="3" y="48"/>
                    <a:pt x="9" y="47"/>
                    <a:pt x="9" y="43"/>
                  </a:cubicBezTo>
                  <a:cubicBezTo>
                    <a:pt x="9" y="43"/>
                    <a:pt x="9" y="43"/>
                    <a:pt x="9" y="43"/>
                  </a:cubicBezTo>
                  <a:cubicBezTo>
                    <a:pt x="9" y="44"/>
                    <a:pt x="9" y="44"/>
                    <a:pt x="9" y="45"/>
                  </a:cubicBezTo>
                  <a:cubicBezTo>
                    <a:pt x="9" y="48"/>
                    <a:pt x="12" y="48"/>
                    <a:pt x="13" y="47"/>
                  </a:cubicBezTo>
                  <a:cubicBezTo>
                    <a:pt x="15" y="49"/>
                    <a:pt x="19" y="47"/>
                    <a:pt x="18" y="4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462" name="Google Shape;6462;p18"/>
            <p:cNvSpPr/>
            <p:nvPr/>
          </p:nvSpPr>
          <p:spPr>
            <a:xfrm>
              <a:off x="5373979" y="6495561"/>
              <a:ext cx="25987" cy="144111"/>
            </a:xfrm>
            <a:custGeom>
              <a:rect b="b" l="l" r="r" t="t"/>
              <a:pathLst>
                <a:path extrusionOk="0" h="32" w="6">
                  <a:moveTo>
                    <a:pt x="5" y="3"/>
                  </a:moveTo>
                  <a:cubicBezTo>
                    <a:pt x="5" y="0"/>
                    <a:pt x="1" y="0"/>
                    <a:pt x="1" y="3"/>
                  </a:cubicBezTo>
                  <a:cubicBezTo>
                    <a:pt x="0" y="12"/>
                    <a:pt x="0" y="20"/>
                    <a:pt x="1" y="29"/>
                  </a:cubicBezTo>
                  <a:cubicBezTo>
                    <a:pt x="1" y="32"/>
                    <a:pt x="5" y="32"/>
                    <a:pt x="5" y="29"/>
                  </a:cubicBezTo>
                  <a:cubicBezTo>
                    <a:pt x="6" y="20"/>
                    <a:pt x="6" y="12"/>
                    <a:pt x="5"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463" name="Google Shape;6463;p18"/>
            <p:cNvSpPr/>
            <p:nvPr/>
          </p:nvSpPr>
          <p:spPr>
            <a:xfrm>
              <a:off x="5437765" y="6479024"/>
              <a:ext cx="61424" cy="181911"/>
            </a:xfrm>
            <a:custGeom>
              <a:rect b="b" l="l" r="r" t="t"/>
              <a:pathLst>
                <a:path extrusionOk="0" h="41" w="15">
                  <a:moveTo>
                    <a:pt x="8" y="6"/>
                  </a:moveTo>
                  <a:cubicBezTo>
                    <a:pt x="8" y="5"/>
                    <a:pt x="8" y="5"/>
                    <a:pt x="7" y="4"/>
                  </a:cubicBezTo>
                  <a:cubicBezTo>
                    <a:pt x="6" y="0"/>
                    <a:pt x="0" y="2"/>
                    <a:pt x="1" y="5"/>
                  </a:cubicBezTo>
                  <a:cubicBezTo>
                    <a:pt x="3" y="13"/>
                    <a:pt x="3" y="21"/>
                    <a:pt x="3" y="29"/>
                  </a:cubicBezTo>
                  <a:cubicBezTo>
                    <a:pt x="3" y="31"/>
                    <a:pt x="4" y="32"/>
                    <a:pt x="5" y="32"/>
                  </a:cubicBezTo>
                  <a:cubicBezTo>
                    <a:pt x="5" y="34"/>
                    <a:pt x="6" y="35"/>
                    <a:pt x="6" y="37"/>
                  </a:cubicBezTo>
                  <a:cubicBezTo>
                    <a:pt x="6" y="41"/>
                    <a:pt x="11" y="41"/>
                    <a:pt x="11" y="37"/>
                  </a:cubicBezTo>
                  <a:cubicBezTo>
                    <a:pt x="12" y="28"/>
                    <a:pt x="12" y="19"/>
                    <a:pt x="14" y="10"/>
                  </a:cubicBezTo>
                  <a:cubicBezTo>
                    <a:pt x="15" y="6"/>
                    <a:pt x="10" y="4"/>
                    <a:pt x="8" y="6"/>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464" name="Google Shape;6464;p18"/>
            <p:cNvSpPr/>
            <p:nvPr/>
          </p:nvSpPr>
          <p:spPr>
            <a:xfrm>
              <a:off x="5513365" y="6474299"/>
              <a:ext cx="61424" cy="231523"/>
            </a:xfrm>
            <a:custGeom>
              <a:rect b="b" l="l" r="r" t="t"/>
              <a:pathLst>
                <a:path extrusionOk="0" h="52" w="15">
                  <a:moveTo>
                    <a:pt x="7" y="5"/>
                  </a:moveTo>
                  <a:cubicBezTo>
                    <a:pt x="7" y="7"/>
                    <a:pt x="6" y="9"/>
                    <a:pt x="6" y="12"/>
                  </a:cubicBezTo>
                  <a:cubicBezTo>
                    <a:pt x="4" y="11"/>
                    <a:pt x="2" y="12"/>
                    <a:pt x="2" y="14"/>
                  </a:cubicBezTo>
                  <a:cubicBezTo>
                    <a:pt x="2" y="17"/>
                    <a:pt x="3" y="21"/>
                    <a:pt x="1" y="23"/>
                  </a:cubicBezTo>
                  <a:cubicBezTo>
                    <a:pt x="0" y="25"/>
                    <a:pt x="2" y="26"/>
                    <a:pt x="4" y="25"/>
                  </a:cubicBezTo>
                  <a:cubicBezTo>
                    <a:pt x="3" y="33"/>
                    <a:pt x="2" y="41"/>
                    <a:pt x="4" y="49"/>
                  </a:cubicBezTo>
                  <a:cubicBezTo>
                    <a:pt x="4" y="52"/>
                    <a:pt x="9" y="52"/>
                    <a:pt x="10" y="49"/>
                  </a:cubicBezTo>
                  <a:cubicBezTo>
                    <a:pt x="13" y="35"/>
                    <a:pt x="13" y="20"/>
                    <a:pt x="15" y="6"/>
                  </a:cubicBezTo>
                  <a:cubicBezTo>
                    <a:pt x="15" y="1"/>
                    <a:pt x="8" y="0"/>
                    <a:pt x="7"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465" name="Google Shape;6465;p18"/>
            <p:cNvSpPr/>
            <p:nvPr/>
          </p:nvSpPr>
          <p:spPr>
            <a:xfrm>
              <a:off x="5319641" y="6495561"/>
              <a:ext cx="49612" cy="205536"/>
            </a:xfrm>
            <a:custGeom>
              <a:rect b="b" l="l" r="r" t="t"/>
              <a:pathLst>
                <a:path extrusionOk="0" h="46" w="12">
                  <a:moveTo>
                    <a:pt x="9" y="7"/>
                  </a:moveTo>
                  <a:cubicBezTo>
                    <a:pt x="8" y="5"/>
                    <a:pt x="8" y="4"/>
                    <a:pt x="8" y="2"/>
                  </a:cubicBezTo>
                  <a:cubicBezTo>
                    <a:pt x="7" y="0"/>
                    <a:pt x="3" y="1"/>
                    <a:pt x="4" y="3"/>
                  </a:cubicBezTo>
                  <a:cubicBezTo>
                    <a:pt x="4" y="5"/>
                    <a:pt x="5" y="6"/>
                    <a:pt x="5" y="7"/>
                  </a:cubicBezTo>
                  <a:cubicBezTo>
                    <a:pt x="4" y="8"/>
                    <a:pt x="4" y="9"/>
                    <a:pt x="4" y="10"/>
                  </a:cubicBezTo>
                  <a:cubicBezTo>
                    <a:pt x="1" y="21"/>
                    <a:pt x="0" y="32"/>
                    <a:pt x="4" y="42"/>
                  </a:cubicBezTo>
                  <a:cubicBezTo>
                    <a:pt x="6" y="46"/>
                    <a:pt x="11" y="46"/>
                    <a:pt x="11" y="41"/>
                  </a:cubicBezTo>
                  <a:cubicBezTo>
                    <a:pt x="11" y="37"/>
                    <a:pt x="11" y="33"/>
                    <a:pt x="11" y="28"/>
                  </a:cubicBezTo>
                  <a:cubicBezTo>
                    <a:pt x="11" y="28"/>
                    <a:pt x="11" y="28"/>
                    <a:pt x="11" y="27"/>
                  </a:cubicBezTo>
                  <a:cubicBezTo>
                    <a:pt x="11" y="25"/>
                    <a:pt x="11" y="23"/>
                    <a:pt x="11" y="21"/>
                  </a:cubicBezTo>
                  <a:cubicBezTo>
                    <a:pt x="11" y="18"/>
                    <a:pt x="12" y="15"/>
                    <a:pt x="12" y="12"/>
                  </a:cubicBezTo>
                  <a:cubicBezTo>
                    <a:pt x="12" y="9"/>
                    <a:pt x="11" y="7"/>
                    <a:pt x="9" y="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466" name="Google Shape;6466;p18"/>
            <p:cNvSpPr/>
            <p:nvPr/>
          </p:nvSpPr>
          <p:spPr>
            <a:xfrm>
              <a:off x="4925107" y="6505011"/>
              <a:ext cx="51975" cy="125211"/>
            </a:xfrm>
            <a:custGeom>
              <a:rect b="b" l="l" r="r" t="t"/>
              <a:pathLst>
                <a:path extrusionOk="0" h="28" w="12">
                  <a:moveTo>
                    <a:pt x="11" y="24"/>
                  </a:moveTo>
                  <a:cubicBezTo>
                    <a:pt x="8" y="17"/>
                    <a:pt x="6" y="10"/>
                    <a:pt x="4" y="2"/>
                  </a:cubicBezTo>
                  <a:cubicBezTo>
                    <a:pt x="3" y="0"/>
                    <a:pt x="0" y="1"/>
                    <a:pt x="0" y="3"/>
                  </a:cubicBezTo>
                  <a:cubicBezTo>
                    <a:pt x="2" y="11"/>
                    <a:pt x="5" y="19"/>
                    <a:pt x="9" y="26"/>
                  </a:cubicBezTo>
                  <a:cubicBezTo>
                    <a:pt x="10" y="28"/>
                    <a:pt x="12" y="26"/>
                    <a:pt x="11" y="2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467" name="Google Shape;6467;p18"/>
            <p:cNvSpPr/>
            <p:nvPr/>
          </p:nvSpPr>
          <p:spPr>
            <a:xfrm>
              <a:off x="4821158" y="6457762"/>
              <a:ext cx="75599" cy="193723"/>
            </a:xfrm>
            <a:custGeom>
              <a:rect b="b" l="l" r="r" t="t"/>
              <a:pathLst>
                <a:path extrusionOk="0" h="44" w="18">
                  <a:moveTo>
                    <a:pt x="16" y="37"/>
                  </a:moveTo>
                  <a:cubicBezTo>
                    <a:pt x="11" y="27"/>
                    <a:pt x="7" y="18"/>
                    <a:pt x="12" y="7"/>
                  </a:cubicBezTo>
                  <a:cubicBezTo>
                    <a:pt x="13" y="3"/>
                    <a:pt x="8" y="0"/>
                    <a:pt x="6" y="4"/>
                  </a:cubicBezTo>
                  <a:cubicBezTo>
                    <a:pt x="0" y="17"/>
                    <a:pt x="2" y="28"/>
                    <a:pt x="10" y="40"/>
                  </a:cubicBezTo>
                  <a:cubicBezTo>
                    <a:pt x="12" y="44"/>
                    <a:pt x="18" y="40"/>
                    <a:pt x="16" y="3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468" name="Google Shape;6468;p18"/>
            <p:cNvSpPr/>
            <p:nvPr/>
          </p:nvSpPr>
          <p:spPr>
            <a:xfrm>
              <a:off x="5090481" y="6514461"/>
              <a:ext cx="40162" cy="141749"/>
            </a:xfrm>
            <a:custGeom>
              <a:rect b="b" l="l" r="r" t="t"/>
              <a:pathLst>
                <a:path extrusionOk="0" h="32" w="10">
                  <a:moveTo>
                    <a:pt x="3" y="4"/>
                  </a:moveTo>
                  <a:cubicBezTo>
                    <a:pt x="0" y="12"/>
                    <a:pt x="0" y="20"/>
                    <a:pt x="3" y="28"/>
                  </a:cubicBezTo>
                  <a:cubicBezTo>
                    <a:pt x="4" y="32"/>
                    <a:pt x="9" y="30"/>
                    <a:pt x="9" y="26"/>
                  </a:cubicBezTo>
                  <a:cubicBezTo>
                    <a:pt x="8" y="20"/>
                    <a:pt x="7" y="13"/>
                    <a:pt x="9" y="6"/>
                  </a:cubicBezTo>
                  <a:cubicBezTo>
                    <a:pt x="10" y="2"/>
                    <a:pt x="4" y="0"/>
                    <a:pt x="3"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469" name="Google Shape;6469;p18"/>
            <p:cNvSpPr/>
            <p:nvPr/>
          </p:nvSpPr>
          <p:spPr>
            <a:xfrm>
              <a:off x="-144775" y="6549900"/>
              <a:ext cx="5643964" cy="158280"/>
            </a:xfrm>
            <a:custGeom>
              <a:rect b="b" l="l" r="r" t="t"/>
              <a:pathLst>
                <a:path extrusionOk="0" h="36" w="2940">
                  <a:moveTo>
                    <a:pt x="2940" y="18"/>
                  </a:moveTo>
                  <a:cubicBezTo>
                    <a:pt x="2940" y="28"/>
                    <a:pt x="2932" y="36"/>
                    <a:pt x="2922" y="36"/>
                  </a:cubicBezTo>
                  <a:cubicBezTo>
                    <a:pt x="18" y="36"/>
                    <a:pt x="18" y="36"/>
                    <a:pt x="18" y="36"/>
                  </a:cubicBezTo>
                  <a:cubicBezTo>
                    <a:pt x="8" y="36"/>
                    <a:pt x="0" y="28"/>
                    <a:pt x="0" y="18"/>
                  </a:cubicBezTo>
                  <a:cubicBezTo>
                    <a:pt x="0" y="8"/>
                    <a:pt x="8" y="0"/>
                    <a:pt x="18" y="0"/>
                  </a:cubicBezTo>
                  <a:cubicBezTo>
                    <a:pt x="2922" y="0"/>
                    <a:pt x="2922" y="0"/>
                    <a:pt x="2922" y="0"/>
                  </a:cubicBezTo>
                  <a:cubicBezTo>
                    <a:pt x="2932" y="0"/>
                    <a:pt x="2940" y="8"/>
                    <a:pt x="2940" y="18"/>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grpSp>
      <p:pic>
        <p:nvPicPr>
          <p:cNvPr id="6470" name="Google Shape;6470;p18"/>
          <p:cNvPicPr preferRelativeResize="0"/>
          <p:nvPr/>
        </p:nvPicPr>
        <p:blipFill rotWithShape="1">
          <a:blip r:embed="rId3">
            <a:alphaModFix/>
          </a:blip>
          <a:srcRect b="0" l="0" r="0" t="0"/>
          <a:stretch/>
        </p:blipFill>
        <p:spPr>
          <a:xfrm>
            <a:off x="731086" y="1568482"/>
            <a:ext cx="10766628" cy="2776913"/>
          </a:xfrm>
          <a:prstGeom prst="rect">
            <a:avLst/>
          </a:prstGeom>
          <a:noFill/>
          <a:ln>
            <a:noFill/>
          </a:ln>
        </p:spPr>
      </p:pic>
      <p:sp>
        <p:nvSpPr>
          <p:cNvPr id="6471" name="Google Shape;6471;p18"/>
          <p:cNvSpPr/>
          <p:nvPr/>
        </p:nvSpPr>
        <p:spPr>
          <a:xfrm>
            <a:off x="5449872" y="4347368"/>
            <a:ext cx="1479277" cy="1479276"/>
          </a:xfrm>
          <a:prstGeom prst="ellipse">
            <a:avLst/>
          </a:prstGeom>
          <a:solidFill>
            <a:srgbClr val="44636A"/>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pic>
        <p:nvPicPr>
          <p:cNvPr id="6472" name="Google Shape;6472;p18"/>
          <p:cNvPicPr preferRelativeResize="0"/>
          <p:nvPr/>
        </p:nvPicPr>
        <p:blipFill rotWithShape="1">
          <a:blip r:embed="rId4">
            <a:alphaModFix/>
          </a:blip>
          <a:srcRect b="0" l="0" r="0" t="0"/>
          <a:stretch/>
        </p:blipFill>
        <p:spPr>
          <a:xfrm>
            <a:off x="5689287" y="4123867"/>
            <a:ext cx="1079339" cy="1513998"/>
          </a:xfrm>
          <a:prstGeom prst="rect">
            <a:avLst/>
          </a:prstGeom>
          <a:noFill/>
          <a:ln>
            <a:noFill/>
          </a:ln>
        </p:spPr>
      </p:pic>
    </p:spTree>
  </p:cSld>
  <p:clrMapOvr>
    <a:masterClrMapping/>
  </p:clrMapOvr>
</p:sld>
</file>

<file path=ppt/slides/slide1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476" name="Shape 6476"/>
        <p:cNvGrpSpPr/>
        <p:nvPr/>
      </p:nvGrpSpPr>
      <p:grpSpPr>
        <a:xfrm>
          <a:off x="0" y="0"/>
          <a:ext cx="0" cy="0"/>
          <a:chOff x="0" y="0"/>
          <a:chExt cx="0" cy="0"/>
        </a:xfrm>
      </p:grpSpPr>
      <p:sp>
        <p:nvSpPr>
          <p:cNvPr id="6477" name="Google Shape;6477;p19"/>
          <p:cNvSpPr/>
          <p:nvPr/>
        </p:nvSpPr>
        <p:spPr>
          <a:xfrm>
            <a:off x="694081" y="1202778"/>
            <a:ext cx="10769471" cy="4762884"/>
          </a:xfrm>
          <a:prstGeom prst="rect">
            <a:avLst/>
          </a:prstGeom>
          <a:solidFill>
            <a:srgbClr val="44636A">
              <a:alpha val="89803"/>
            </a:srgbClr>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6478" name="Google Shape;6478;p19"/>
          <p:cNvSpPr txBox="1"/>
          <p:nvPr/>
        </p:nvSpPr>
        <p:spPr>
          <a:xfrm>
            <a:off x="203701" y="-60881"/>
            <a:ext cx="12049757" cy="983283"/>
          </a:xfrm>
          <a:prstGeom prst="rect">
            <a:avLst/>
          </a:prstGeom>
          <a:noFill/>
          <a:ln>
            <a:noFill/>
          </a:ln>
        </p:spPr>
        <p:txBody>
          <a:bodyPr anchorCtr="0" anchor="t" bIns="45700" lIns="91425" spcFirstLastPara="1" rIns="91425" wrap="square" tIns="45700">
            <a:spAutoFit/>
          </a:bodyPr>
          <a:lstStyle/>
          <a:p>
            <a:pPr indent="0" lvl="0" marL="0" marR="0" rtl="0" algn="ctr">
              <a:lnSpc>
                <a:spcPct val="107000"/>
              </a:lnSpc>
              <a:spcBef>
                <a:spcPts val="0"/>
              </a:spcBef>
              <a:spcAft>
                <a:spcPts val="0"/>
              </a:spcAft>
              <a:buNone/>
            </a:pPr>
            <a:r>
              <a:rPr i="1" lang="en-US" sz="2800">
                <a:solidFill>
                  <a:srgbClr val="000000"/>
                </a:solidFill>
                <a:latin typeface="Times New Roman"/>
                <a:ea typeface="Times New Roman"/>
                <a:cs typeface="Times New Roman"/>
                <a:sym typeface="Times New Roman"/>
              </a:rPr>
              <a:t>Quan sát hình và nêu tên, mục đích các công việc làm đất trồng cây </a:t>
            </a:r>
            <a:endParaRPr i="1" sz="2800">
              <a:solidFill>
                <a:srgbClr val="000000"/>
              </a:solidFill>
              <a:latin typeface="Times New Roman"/>
              <a:ea typeface="Times New Roman"/>
              <a:cs typeface="Times New Roman"/>
              <a:sym typeface="Times New Roman"/>
            </a:endParaRPr>
          </a:p>
          <a:p>
            <a:pPr indent="0" lvl="0" marL="0" marR="0" rtl="0" algn="ctr">
              <a:lnSpc>
                <a:spcPct val="107000"/>
              </a:lnSpc>
              <a:spcBef>
                <a:spcPts val="0"/>
              </a:spcBef>
              <a:spcAft>
                <a:spcPts val="0"/>
              </a:spcAft>
              <a:buNone/>
            </a:pPr>
            <a:r>
              <a:rPr i="1" lang="en-US" sz="2800">
                <a:solidFill>
                  <a:srgbClr val="000000"/>
                </a:solidFill>
                <a:latin typeface="Times New Roman"/>
                <a:ea typeface="Times New Roman"/>
                <a:cs typeface="Times New Roman"/>
                <a:sym typeface="Times New Roman"/>
              </a:rPr>
              <a:t>tương ứng với mỗi ảnh.</a:t>
            </a:r>
            <a:endParaRPr sz="2800">
              <a:solidFill>
                <a:schemeClr val="dk1"/>
              </a:solidFill>
              <a:latin typeface="Times New Roman"/>
              <a:ea typeface="Times New Roman"/>
              <a:cs typeface="Times New Roman"/>
              <a:sym typeface="Times New Roman"/>
            </a:endParaRPr>
          </a:p>
        </p:txBody>
      </p:sp>
      <p:sp>
        <p:nvSpPr>
          <p:cNvPr id="6479" name="Google Shape;6479;p19"/>
          <p:cNvSpPr/>
          <p:nvPr/>
        </p:nvSpPr>
        <p:spPr>
          <a:xfrm>
            <a:off x="3348550" y="4992064"/>
            <a:ext cx="5570886" cy="5570884"/>
          </a:xfrm>
          <a:prstGeom prst="ellipse">
            <a:avLst/>
          </a:prstGeom>
          <a:solidFill>
            <a:srgbClr val="D8D8D8"/>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grpSp>
        <p:nvGrpSpPr>
          <p:cNvPr id="6480" name="Google Shape;6480;p19"/>
          <p:cNvGrpSpPr/>
          <p:nvPr/>
        </p:nvGrpSpPr>
        <p:grpSpPr>
          <a:xfrm flipH="1">
            <a:off x="4850160" y="5571874"/>
            <a:ext cx="2567666" cy="1339008"/>
            <a:chOff x="-194387" y="3651136"/>
            <a:chExt cx="6156624" cy="3210610"/>
          </a:xfrm>
        </p:grpSpPr>
        <p:sp>
          <p:nvSpPr>
            <p:cNvPr id="6481" name="Google Shape;6481;p19"/>
            <p:cNvSpPr/>
            <p:nvPr/>
          </p:nvSpPr>
          <p:spPr>
            <a:xfrm>
              <a:off x="-194387" y="6663295"/>
              <a:ext cx="5769177" cy="198451"/>
            </a:xfrm>
            <a:custGeom>
              <a:rect b="b" l="l" r="r" t="t"/>
              <a:pathLst>
                <a:path extrusionOk="0" h="56" w="2951">
                  <a:moveTo>
                    <a:pt x="2945" y="19"/>
                  </a:moveTo>
                  <a:cubicBezTo>
                    <a:pt x="2945" y="30"/>
                    <a:pt x="2951" y="56"/>
                    <a:pt x="2927" y="56"/>
                  </a:cubicBezTo>
                  <a:cubicBezTo>
                    <a:pt x="25" y="56"/>
                    <a:pt x="25" y="56"/>
                    <a:pt x="25" y="56"/>
                  </a:cubicBezTo>
                  <a:cubicBezTo>
                    <a:pt x="0" y="56"/>
                    <a:pt x="6" y="25"/>
                    <a:pt x="6" y="14"/>
                  </a:cubicBezTo>
                  <a:cubicBezTo>
                    <a:pt x="5" y="36"/>
                    <a:pt x="5" y="36"/>
                    <a:pt x="5" y="36"/>
                  </a:cubicBezTo>
                  <a:cubicBezTo>
                    <a:pt x="5" y="26"/>
                    <a:pt x="14" y="0"/>
                    <a:pt x="25" y="0"/>
                  </a:cubicBezTo>
                  <a:cubicBezTo>
                    <a:pt x="2927" y="0"/>
                    <a:pt x="2927" y="0"/>
                    <a:pt x="2927" y="0"/>
                  </a:cubicBezTo>
                  <a:cubicBezTo>
                    <a:pt x="2938" y="0"/>
                    <a:pt x="2945" y="26"/>
                    <a:pt x="2945" y="36"/>
                  </a:cubicBezTo>
                  <a:lnTo>
                    <a:pt x="2945" y="19"/>
                  </a:lnTo>
                  <a:close/>
                </a:path>
              </a:pathLst>
            </a:custGeom>
            <a:solidFill>
              <a:srgbClr val="44636A"/>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482" name="Google Shape;6482;p19"/>
            <p:cNvSpPr/>
            <p:nvPr/>
          </p:nvSpPr>
          <p:spPr>
            <a:xfrm>
              <a:off x="1156951" y="5999441"/>
              <a:ext cx="368547" cy="670944"/>
            </a:xfrm>
            <a:custGeom>
              <a:rect b="b" l="l" r="r" t="t"/>
              <a:pathLst>
                <a:path extrusionOk="0" h="151" w="88">
                  <a:moveTo>
                    <a:pt x="0" y="151"/>
                  </a:moveTo>
                  <a:cubicBezTo>
                    <a:pt x="0" y="151"/>
                    <a:pt x="0" y="150"/>
                    <a:pt x="0" y="149"/>
                  </a:cubicBezTo>
                  <a:cubicBezTo>
                    <a:pt x="0" y="147"/>
                    <a:pt x="0" y="145"/>
                    <a:pt x="0" y="143"/>
                  </a:cubicBezTo>
                  <a:cubicBezTo>
                    <a:pt x="0" y="137"/>
                    <a:pt x="1" y="130"/>
                    <a:pt x="2" y="121"/>
                  </a:cubicBezTo>
                  <a:cubicBezTo>
                    <a:pt x="3" y="112"/>
                    <a:pt x="5" y="102"/>
                    <a:pt x="7" y="91"/>
                  </a:cubicBezTo>
                  <a:cubicBezTo>
                    <a:pt x="9" y="86"/>
                    <a:pt x="10" y="80"/>
                    <a:pt x="12" y="75"/>
                  </a:cubicBezTo>
                  <a:cubicBezTo>
                    <a:pt x="14" y="69"/>
                    <a:pt x="17" y="64"/>
                    <a:pt x="19" y="58"/>
                  </a:cubicBezTo>
                  <a:cubicBezTo>
                    <a:pt x="22" y="53"/>
                    <a:pt x="25" y="48"/>
                    <a:pt x="28" y="43"/>
                  </a:cubicBezTo>
                  <a:cubicBezTo>
                    <a:pt x="31" y="39"/>
                    <a:pt x="31" y="39"/>
                    <a:pt x="31" y="39"/>
                  </a:cubicBezTo>
                  <a:cubicBezTo>
                    <a:pt x="33" y="36"/>
                    <a:pt x="33" y="36"/>
                    <a:pt x="33" y="36"/>
                  </a:cubicBezTo>
                  <a:cubicBezTo>
                    <a:pt x="35" y="34"/>
                    <a:pt x="37" y="32"/>
                    <a:pt x="39" y="30"/>
                  </a:cubicBezTo>
                  <a:cubicBezTo>
                    <a:pt x="43" y="26"/>
                    <a:pt x="46" y="22"/>
                    <a:pt x="50" y="19"/>
                  </a:cubicBezTo>
                  <a:cubicBezTo>
                    <a:pt x="54" y="16"/>
                    <a:pt x="58" y="13"/>
                    <a:pt x="62" y="11"/>
                  </a:cubicBezTo>
                  <a:cubicBezTo>
                    <a:pt x="66" y="8"/>
                    <a:pt x="69" y="7"/>
                    <a:pt x="72" y="5"/>
                  </a:cubicBezTo>
                  <a:cubicBezTo>
                    <a:pt x="76" y="4"/>
                    <a:pt x="78" y="3"/>
                    <a:pt x="81" y="2"/>
                  </a:cubicBezTo>
                  <a:cubicBezTo>
                    <a:pt x="85" y="0"/>
                    <a:pt x="88" y="0"/>
                    <a:pt x="88" y="0"/>
                  </a:cubicBezTo>
                  <a:cubicBezTo>
                    <a:pt x="88" y="0"/>
                    <a:pt x="86" y="1"/>
                    <a:pt x="81" y="3"/>
                  </a:cubicBezTo>
                  <a:cubicBezTo>
                    <a:pt x="79" y="4"/>
                    <a:pt x="76" y="6"/>
                    <a:pt x="73" y="7"/>
                  </a:cubicBezTo>
                  <a:cubicBezTo>
                    <a:pt x="71" y="9"/>
                    <a:pt x="67" y="11"/>
                    <a:pt x="64" y="14"/>
                  </a:cubicBezTo>
                  <a:cubicBezTo>
                    <a:pt x="61" y="17"/>
                    <a:pt x="58" y="20"/>
                    <a:pt x="54" y="23"/>
                  </a:cubicBezTo>
                  <a:cubicBezTo>
                    <a:pt x="51" y="27"/>
                    <a:pt x="48" y="30"/>
                    <a:pt x="45" y="35"/>
                  </a:cubicBezTo>
                  <a:cubicBezTo>
                    <a:pt x="44" y="37"/>
                    <a:pt x="42" y="39"/>
                    <a:pt x="41" y="41"/>
                  </a:cubicBezTo>
                  <a:cubicBezTo>
                    <a:pt x="39" y="45"/>
                    <a:pt x="39" y="45"/>
                    <a:pt x="39" y="45"/>
                  </a:cubicBezTo>
                  <a:cubicBezTo>
                    <a:pt x="37" y="48"/>
                    <a:pt x="37" y="48"/>
                    <a:pt x="37" y="48"/>
                  </a:cubicBezTo>
                  <a:cubicBezTo>
                    <a:pt x="35" y="53"/>
                    <a:pt x="33" y="58"/>
                    <a:pt x="31" y="63"/>
                  </a:cubicBezTo>
                  <a:cubicBezTo>
                    <a:pt x="30" y="68"/>
                    <a:pt x="28" y="74"/>
                    <a:pt x="27" y="79"/>
                  </a:cubicBezTo>
                  <a:cubicBezTo>
                    <a:pt x="26" y="84"/>
                    <a:pt x="25" y="89"/>
                    <a:pt x="25" y="94"/>
                  </a:cubicBezTo>
                  <a:cubicBezTo>
                    <a:pt x="24" y="104"/>
                    <a:pt x="23" y="114"/>
                    <a:pt x="23" y="122"/>
                  </a:cubicBezTo>
                  <a:cubicBezTo>
                    <a:pt x="24" y="130"/>
                    <a:pt x="24" y="137"/>
                    <a:pt x="25" y="141"/>
                  </a:cubicBezTo>
                  <a:cubicBezTo>
                    <a:pt x="25" y="144"/>
                    <a:pt x="25" y="145"/>
                    <a:pt x="26" y="147"/>
                  </a:cubicBezTo>
                  <a:cubicBezTo>
                    <a:pt x="26" y="148"/>
                    <a:pt x="26" y="148"/>
                    <a:pt x="26" y="148"/>
                  </a:cubicBezTo>
                  <a:lnTo>
                    <a:pt x="0" y="151"/>
                  </a:lnTo>
                  <a:close/>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483" name="Google Shape;6483;p19"/>
            <p:cNvSpPr/>
            <p:nvPr/>
          </p:nvSpPr>
          <p:spPr>
            <a:xfrm>
              <a:off x="1161676" y="5741931"/>
              <a:ext cx="531558" cy="559908"/>
            </a:xfrm>
            <a:custGeom>
              <a:rect b="b" l="l" r="r" t="t"/>
              <a:pathLst>
                <a:path extrusionOk="0" h="126" w="127">
                  <a:moveTo>
                    <a:pt x="127" y="60"/>
                  </a:moveTo>
                  <a:cubicBezTo>
                    <a:pt x="115" y="50"/>
                    <a:pt x="104" y="47"/>
                    <a:pt x="95" y="47"/>
                  </a:cubicBezTo>
                  <a:cubicBezTo>
                    <a:pt x="107" y="33"/>
                    <a:pt x="106" y="16"/>
                    <a:pt x="106" y="16"/>
                  </a:cubicBezTo>
                  <a:cubicBezTo>
                    <a:pt x="91" y="18"/>
                    <a:pt x="81" y="23"/>
                    <a:pt x="74" y="30"/>
                  </a:cubicBezTo>
                  <a:cubicBezTo>
                    <a:pt x="73" y="11"/>
                    <a:pt x="61" y="0"/>
                    <a:pt x="61" y="0"/>
                  </a:cubicBezTo>
                  <a:cubicBezTo>
                    <a:pt x="51" y="12"/>
                    <a:pt x="47" y="23"/>
                    <a:pt x="47" y="32"/>
                  </a:cubicBezTo>
                  <a:cubicBezTo>
                    <a:pt x="34" y="20"/>
                    <a:pt x="17" y="20"/>
                    <a:pt x="17" y="20"/>
                  </a:cubicBezTo>
                  <a:cubicBezTo>
                    <a:pt x="18" y="36"/>
                    <a:pt x="24" y="46"/>
                    <a:pt x="30" y="53"/>
                  </a:cubicBezTo>
                  <a:cubicBezTo>
                    <a:pt x="12" y="54"/>
                    <a:pt x="0" y="66"/>
                    <a:pt x="0" y="66"/>
                  </a:cubicBezTo>
                  <a:cubicBezTo>
                    <a:pt x="13" y="76"/>
                    <a:pt x="23" y="80"/>
                    <a:pt x="33" y="79"/>
                  </a:cubicBezTo>
                  <a:cubicBezTo>
                    <a:pt x="20" y="93"/>
                    <a:pt x="21" y="110"/>
                    <a:pt x="21" y="110"/>
                  </a:cubicBezTo>
                  <a:cubicBezTo>
                    <a:pt x="37" y="109"/>
                    <a:pt x="47" y="103"/>
                    <a:pt x="53" y="97"/>
                  </a:cubicBezTo>
                  <a:cubicBezTo>
                    <a:pt x="54" y="115"/>
                    <a:pt x="67" y="126"/>
                    <a:pt x="67" y="126"/>
                  </a:cubicBezTo>
                  <a:cubicBezTo>
                    <a:pt x="77" y="114"/>
                    <a:pt x="80" y="103"/>
                    <a:pt x="80" y="94"/>
                  </a:cubicBezTo>
                  <a:cubicBezTo>
                    <a:pt x="94" y="106"/>
                    <a:pt x="111" y="106"/>
                    <a:pt x="111" y="106"/>
                  </a:cubicBezTo>
                  <a:cubicBezTo>
                    <a:pt x="109" y="90"/>
                    <a:pt x="104" y="80"/>
                    <a:pt x="97" y="74"/>
                  </a:cubicBezTo>
                  <a:cubicBezTo>
                    <a:pt x="116" y="72"/>
                    <a:pt x="127" y="60"/>
                    <a:pt x="127" y="60"/>
                  </a:cubicBezTo>
                </a:path>
              </a:pathLst>
            </a:custGeom>
            <a:solidFill>
              <a:srgbClr val="45BCBC"/>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484" name="Google Shape;6484;p19"/>
            <p:cNvSpPr/>
            <p:nvPr/>
          </p:nvSpPr>
          <p:spPr>
            <a:xfrm>
              <a:off x="1336500" y="5923842"/>
              <a:ext cx="184273" cy="196086"/>
            </a:xfrm>
            <a:prstGeom prst="ellipse">
              <a:avLst/>
            </a:pr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485" name="Google Shape;6485;p19"/>
            <p:cNvSpPr/>
            <p:nvPr/>
          </p:nvSpPr>
          <p:spPr>
            <a:xfrm>
              <a:off x="1367212" y="5959279"/>
              <a:ext cx="120486" cy="129936"/>
            </a:xfrm>
            <a:prstGeom prst="ellipse">
              <a:avLst/>
            </a:prstGeom>
            <a:solidFill>
              <a:srgbClr val="FFD01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486" name="Google Shape;6486;p19"/>
            <p:cNvSpPr/>
            <p:nvPr/>
          </p:nvSpPr>
          <p:spPr>
            <a:xfrm>
              <a:off x="939603" y="6141190"/>
              <a:ext cx="283498" cy="283498"/>
            </a:xfrm>
            <a:custGeom>
              <a:rect b="b" l="l" r="r" t="t"/>
              <a:pathLst>
                <a:path extrusionOk="0" h="64" w="68">
                  <a:moveTo>
                    <a:pt x="66" y="61"/>
                  </a:moveTo>
                  <a:cubicBezTo>
                    <a:pt x="66" y="61"/>
                    <a:pt x="68" y="15"/>
                    <a:pt x="10" y="0"/>
                  </a:cubicBezTo>
                  <a:cubicBezTo>
                    <a:pt x="10" y="0"/>
                    <a:pt x="0" y="57"/>
                    <a:pt x="63" y="64"/>
                  </a:cubicBezTo>
                </a:path>
              </a:pathLst>
            </a:cu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487" name="Google Shape;6487;p19"/>
            <p:cNvSpPr/>
            <p:nvPr/>
          </p:nvSpPr>
          <p:spPr>
            <a:xfrm>
              <a:off x="3091822" y="5422996"/>
              <a:ext cx="455959" cy="1171790"/>
            </a:xfrm>
            <a:custGeom>
              <a:rect b="b" l="l" r="r" t="t"/>
              <a:pathLst>
                <a:path extrusionOk="0" h="264" w="109">
                  <a:moveTo>
                    <a:pt x="66" y="260"/>
                  </a:moveTo>
                  <a:cubicBezTo>
                    <a:pt x="66" y="260"/>
                    <a:pt x="67" y="259"/>
                    <a:pt x="67" y="257"/>
                  </a:cubicBezTo>
                  <a:cubicBezTo>
                    <a:pt x="67" y="255"/>
                    <a:pt x="68" y="252"/>
                    <a:pt x="68" y="248"/>
                  </a:cubicBezTo>
                  <a:cubicBezTo>
                    <a:pt x="69" y="241"/>
                    <a:pt x="70" y="229"/>
                    <a:pt x="71" y="216"/>
                  </a:cubicBezTo>
                  <a:cubicBezTo>
                    <a:pt x="73" y="189"/>
                    <a:pt x="74" y="153"/>
                    <a:pt x="69" y="117"/>
                  </a:cubicBezTo>
                  <a:cubicBezTo>
                    <a:pt x="68" y="109"/>
                    <a:pt x="66" y="100"/>
                    <a:pt x="65" y="91"/>
                  </a:cubicBezTo>
                  <a:cubicBezTo>
                    <a:pt x="64" y="87"/>
                    <a:pt x="62" y="83"/>
                    <a:pt x="61" y="79"/>
                  </a:cubicBezTo>
                  <a:cubicBezTo>
                    <a:pt x="60" y="74"/>
                    <a:pt x="59" y="70"/>
                    <a:pt x="57" y="66"/>
                  </a:cubicBezTo>
                  <a:cubicBezTo>
                    <a:pt x="54" y="59"/>
                    <a:pt x="51" y="51"/>
                    <a:pt x="48" y="45"/>
                  </a:cubicBezTo>
                  <a:cubicBezTo>
                    <a:pt x="47" y="43"/>
                    <a:pt x="46" y="41"/>
                    <a:pt x="45" y="40"/>
                  </a:cubicBezTo>
                  <a:cubicBezTo>
                    <a:pt x="44" y="38"/>
                    <a:pt x="43" y="36"/>
                    <a:pt x="42" y="35"/>
                  </a:cubicBezTo>
                  <a:cubicBezTo>
                    <a:pt x="41" y="33"/>
                    <a:pt x="40" y="32"/>
                    <a:pt x="39" y="31"/>
                  </a:cubicBezTo>
                  <a:cubicBezTo>
                    <a:pt x="38" y="29"/>
                    <a:pt x="37" y="28"/>
                    <a:pt x="36" y="27"/>
                  </a:cubicBezTo>
                  <a:cubicBezTo>
                    <a:pt x="35" y="25"/>
                    <a:pt x="34" y="24"/>
                    <a:pt x="32" y="23"/>
                  </a:cubicBezTo>
                  <a:cubicBezTo>
                    <a:pt x="31" y="22"/>
                    <a:pt x="30" y="21"/>
                    <a:pt x="29" y="19"/>
                  </a:cubicBezTo>
                  <a:cubicBezTo>
                    <a:pt x="28" y="18"/>
                    <a:pt x="27" y="17"/>
                    <a:pt x="26" y="16"/>
                  </a:cubicBezTo>
                  <a:cubicBezTo>
                    <a:pt x="25" y="15"/>
                    <a:pt x="24" y="14"/>
                    <a:pt x="23" y="14"/>
                  </a:cubicBezTo>
                  <a:cubicBezTo>
                    <a:pt x="20" y="12"/>
                    <a:pt x="19" y="10"/>
                    <a:pt x="16" y="9"/>
                  </a:cubicBezTo>
                  <a:cubicBezTo>
                    <a:pt x="14" y="8"/>
                    <a:pt x="13" y="6"/>
                    <a:pt x="11" y="5"/>
                  </a:cubicBezTo>
                  <a:cubicBezTo>
                    <a:pt x="9" y="4"/>
                    <a:pt x="8" y="4"/>
                    <a:pt x="6" y="3"/>
                  </a:cubicBezTo>
                  <a:cubicBezTo>
                    <a:pt x="5" y="2"/>
                    <a:pt x="4" y="2"/>
                    <a:pt x="3" y="1"/>
                  </a:cubicBezTo>
                  <a:cubicBezTo>
                    <a:pt x="1" y="0"/>
                    <a:pt x="0" y="0"/>
                    <a:pt x="0" y="0"/>
                  </a:cubicBezTo>
                  <a:cubicBezTo>
                    <a:pt x="0" y="0"/>
                    <a:pt x="1" y="0"/>
                    <a:pt x="3" y="1"/>
                  </a:cubicBezTo>
                  <a:cubicBezTo>
                    <a:pt x="4" y="1"/>
                    <a:pt x="5" y="2"/>
                    <a:pt x="7" y="2"/>
                  </a:cubicBezTo>
                  <a:cubicBezTo>
                    <a:pt x="8" y="2"/>
                    <a:pt x="10" y="3"/>
                    <a:pt x="12" y="4"/>
                  </a:cubicBezTo>
                  <a:cubicBezTo>
                    <a:pt x="14" y="5"/>
                    <a:pt x="16" y="5"/>
                    <a:pt x="18" y="6"/>
                  </a:cubicBezTo>
                  <a:cubicBezTo>
                    <a:pt x="20" y="7"/>
                    <a:pt x="22" y="9"/>
                    <a:pt x="25" y="10"/>
                  </a:cubicBezTo>
                  <a:cubicBezTo>
                    <a:pt x="26" y="11"/>
                    <a:pt x="27" y="12"/>
                    <a:pt x="29" y="13"/>
                  </a:cubicBezTo>
                  <a:cubicBezTo>
                    <a:pt x="30" y="14"/>
                    <a:pt x="31" y="15"/>
                    <a:pt x="33" y="15"/>
                  </a:cubicBezTo>
                  <a:cubicBezTo>
                    <a:pt x="34" y="16"/>
                    <a:pt x="35" y="17"/>
                    <a:pt x="37" y="18"/>
                  </a:cubicBezTo>
                  <a:cubicBezTo>
                    <a:pt x="38" y="20"/>
                    <a:pt x="39" y="21"/>
                    <a:pt x="40" y="22"/>
                  </a:cubicBezTo>
                  <a:cubicBezTo>
                    <a:pt x="42" y="23"/>
                    <a:pt x="43" y="24"/>
                    <a:pt x="44" y="26"/>
                  </a:cubicBezTo>
                  <a:cubicBezTo>
                    <a:pt x="46" y="27"/>
                    <a:pt x="47" y="28"/>
                    <a:pt x="48" y="30"/>
                  </a:cubicBezTo>
                  <a:cubicBezTo>
                    <a:pt x="50" y="31"/>
                    <a:pt x="51" y="33"/>
                    <a:pt x="52" y="34"/>
                  </a:cubicBezTo>
                  <a:cubicBezTo>
                    <a:pt x="53" y="36"/>
                    <a:pt x="55" y="37"/>
                    <a:pt x="56" y="39"/>
                  </a:cubicBezTo>
                  <a:cubicBezTo>
                    <a:pt x="61" y="46"/>
                    <a:pt x="65" y="53"/>
                    <a:pt x="70" y="61"/>
                  </a:cubicBezTo>
                  <a:cubicBezTo>
                    <a:pt x="72" y="65"/>
                    <a:pt x="74" y="69"/>
                    <a:pt x="76" y="73"/>
                  </a:cubicBezTo>
                  <a:cubicBezTo>
                    <a:pt x="78" y="77"/>
                    <a:pt x="80" y="82"/>
                    <a:pt x="81" y="86"/>
                  </a:cubicBezTo>
                  <a:cubicBezTo>
                    <a:pt x="84" y="95"/>
                    <a:pt x="88" y="104"/>
                    <a:pt x="90" y="113"/>
                  </a:cubicBezTo>
                  <a:cubicBezTo>
                    <a:pt x="93" y="122"/>
                    <a:pt x="95" y="131"/>
                    <a:pt x="97" y="141"/>
                  </a:cubicBezTo>
                  <a:cubicBezTo>
                    <a:pt x="99" y="150"/>
                    <a:pt x="101" y="159"/>
                    <a:pt x="102" y="168"/>
                  </a:cubicBezTo>
                  <a:cubicBezTo>
                    <a:pt x="103" y="176"/>
                    <a:pt x="104" y="185"/>
                    <a:pt x="105" y="193"/>
                  </a:cubicBezTo>
                  <a:cubicBezTo>
                    <a:pt x="106" y="201"/>
                    <a:pt x="107" y="209"/>
                    <a:pt x="107" y="216"/>
                  </a:cubicBezTo>
                  <a:cubicBezTo>
                    <a:pt x="108" y="230"/>
                    <a:pt x="109" y="242"/>
                    <a:pt x="109" y="250"/>
                  </a:cubicBezTo>
                  <a:cubicBezTo>
                    <a:pt x="109" y="255"/>
                    <a:pt x="109" y="258"/>
                    <a:pt x="109" y="260"/>
                  </a:cubicBezTo>
                  <a:cubicBezTo>
                    <a:pt x="109" y="263"/>
                    <a:pt x="109" y="264"/>
                    <a:pt x="109" y="264"/>
                  </a:cubicBezTo>
                  <a:lnTo>
                    <a:pt x="66" y="260"/>
                  </a:lnTo>
                  <a:close/>
                </a:path>
              </a:pathLst>
            </a:cu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488" name="Google Shape;6488;p19"/>
            <p:cNvSpPr/>
            <p:nvPr/>
          </p:nvSpPr>
          <p:spPr>
            <a:xfrm>
              <a:off x="3082373" y="5680507"/>
              <a:ext cx="474859" cy="869392"/>
            </a:xfrm>
            <a:custGeom>
              <a:rect b="b" l="l" r="r" t="t"/>
              <a:pathLst>
                <a:path extrusionOk="0" h="196" w="113">
                  <a:moveTo>
                    <a:pt x="71" y="196"/>
                  </a:moveTo>
                  <a:cubicBezTo>
                    <a:pt x="71" y="196"/>
                    <a:pt x="71" y="195"/>
                    <a:pt x="71" y="193"/>
                  </a:cubicBezTo>
                  <a:cubicBezTo>
                    <a:pt x="71" y="192"/>
                    <a:pt x="71" y="190"/>
                    <a:pt x="71" y="187"/>
                  </a:cubicBezTo>
                  <a:cubicBezTo>
                    <a:pt x="70" y="181"/>
                    <a:pt x="70" y="172"/>
                    <a:pt x="69" y="162"/>
                  </a:cubicBezTo>
                  <a:cubicBezTo>
                    <a:pt x="67" y="142"/>
                    <a:pt x="64" y="115"/>
                    <a:pt x="57" y="89"/>
                  </a:cubicBezTo>
                  <a:cubicBezTo>
                    <a:pt x="55" y="83"/>
                    <a:pt x="53" y="76"/>
                    <a:pt x="51" y="70"/>
                  </a:cubicBezTo>
                  <a:cubicBezTo>
                    <a:pt x="48" y="64"/>
                    <a:pt x="46" y="57"/>
                    <a:pt x="43" y="52"/>
                  </a:cubicBezTo>
                  <a:cubicBezTo>
                    <a:pt x="41" y="46"/>
                    <a:pt x="38" y="41"/>
                    <a:pt x="35" y="36"/>
                  </a:cubicBezTo>
                  <a:cubicBezTo>
                    <a:pt x="34" y="33"/>
                    <a:pt x="32" y="31"/>
                    <a:pt x="30" y="28"/>
                  </a:cubicBezTo>
                  <a:cubicBezTo>
                    <a:pt x="30" y="27"/>
                    <a:pt x="29" y="26"/>
                    <a:pt x="28" y="25"/>
                  </a:cubicBezTo>
                  <a:cubicBezTo>
                    <a:pt x="27" y="24"/>
                    <a:pt x="27" y="23"/>
                    <a:pt x="26" y="22"/>
                  </a:cubicBezTo>
                  <a:cubicBezTo>
                    <a:pt x="24" y="20"/>
                    <a:pt x="23" y="18"/>
                    <a:pt x="21" y="17"/>
                  </a:cubicBezTo>
                  <a:cubicBezTo>
                    <a:pt x="19" y="15"/>
                    <a:pt x="18" y="13"/>
                    <a:pt x="16" y="12"/>
                  </a:cubicBezTo>
                  <a:cubicBezTo>
                    <a:pt x="15" y="11"/>
                    <a:pt x="13" y="9"/>
                    <a:pt x="12" y="8"/>
                  </a:cubicBezTo>
                  <a:cubicBezTo>
                    <a:pt x="10" y="7"/>
                    <a:pt x="9" y="6"/>
                    <a:pt x="8" y="5"/>
                  </a:cubicBezTo>
                  <a:cubicBezTo>
                    <a:pt x="5" y="3"/>
                    <a:pt x="3" y="3"/>
                    <a:pt x="2" y="2"/>
                  </a:cubicBezTo>
                  <a:cubicBezTo>
                    <a:pt x="0" y="1"/>
                    <a:pt x="0" y="0"/>
                    <a:pt x="0" y="0"/>
                  </a:cubicBezTo>
                  <a:cubicBezTo>
                    <a:pt x="0" y="0"/>
                    <a:pt x="0" y="1"/>
                    <a:pt x="2" y="1"/>
                  </a:cubicBezTo>
                  <a:cubicBezTo>
                    <a:pt x="3" y="2"/>
                    <a:pt x="6" y="2"/>
                    <a:pt x="9" y="4"/>
                  </a:cubicBezTo>
                  <a:cubicBezTo>
                    <a:pt x="10" y="4"/>
                    <a:pt x="12" y="5"/>
                    <a:pt x="13" y="6"/>
                  </a:cubicBezTo>
                  <a:cubicBezTo>
                    <a:pt x="15" y="7"/>
                    <a:pt x="17" y="8"/>
                    <a:pt x="19" y="9"/>
                  </a:cubicBezTo>
                  <a:cubicBezTo>
                    <a:pt x="21" y="10"/>
                    <a:pt x="22" y="11"/>
                    <a:pt x="24" y="13"/>
                  </a:cubicBezTo>
                  <a:cubicBezTo>
                    <a:pt x="26" y="14"/>
                    <a:pt x="28" y="16"/>
                    <a:pt x="31" y="17"/>
                  </a:cubicBezTo>
                  <a:cubicBezTo>
                    <a:pt x="32" y="18"/>
                    <a:pt x="33" y="19"/>
                    <a:pt x="34" y="20"/>
                  </a:cubicBezTo>
                  <a:cubicBezTo>
                    <a:pt x="35" y="21"/>
                    <a:pt x="36" y="22"/>
                    <a:pt x="37" y="23"/>
                  </a:cubicBezTo>
                  <a:cubicBezTo>
                    <a:pt x="39" y="25"/>
                    <a:pt x="41" y="27"/>
                    <a:pt x="43" y="30"/>
                  </a:cubicBezTo>
                  <a:cubicBezTo>
                    <a:pt x="47" y="34"/>
                    <a:pt x="51" y="39"/>
                    <a:pt x="55" y="45"/>
                  </a:cubicBezTo>
                  <a:cubicBezTo>
                    <a:pt x="59" y="50"/>
                    <a:pt x="63" y="56"/>
                    <a:pt x="66" y="63"/>
                  </a:cubicBezTo>
                  <a:cubicBezTo>
                    <a:pt x="70" y="69"/>
                    <a:pt x="73" y="75"/>
                    <a:pt x="77" y="82"/>
                  </a:cubicBezTo>
                  <a:cubicBezTo>
                    <a:pt x="89" y="108"/>
                    <a:pt x="98" y="135"/>
                    <a:pt x="104" y="156"/>
                  </a:cubicBezTo>
                  <a:cubicBezTo>
                    <a:pt x="107" y="166"/>
                    <a:pt x="110" y="175"/>
                    <a:pt x="111" y="181"/>
                  </a:cubicBezTo>
                  <a:cubicBezTo>
                    <a:pt x="112" y="184"/>
                    <a:pt x="112" y="187"/>
                    <a:pt x="113" y="188"/>
                  </a:cubicBezTo>
                  <a:cubicBezTo>
                    <a:pt x="113" y="190"/>
                    <a:pt x="113" y="191"/>
                    <a:pt x="113" y="191"/>
                  </a:cubicBezTo>
                  <a:lnTo>
                    <a:pt x="71" y="196"/>
                  </a:lnTo>
                  <a:close/>
                </a:path>
              </a:pathLst>
            </a:cu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489" name="Google Shape;6489;p19"/>
            <p:cNvSpPr/>
            <p:nvPr/>
          </p:nvSpPr>
          <p:spPr>
            <a:xfrm>
              <a:off x="3363508" y="5628532"/>
              <a:ext cx="389809" cy="859943"/>
            </a:xfrm>
            <a:custGeom>
              <a:rect b="b" l="l" r="r" t="t"/>
              <a:pathLst>
                <a:path extrusionOk="0" h="194" w="93">
                  <a:moveTo>
                    <a:pt x="0" y="194"/>
                  </a:moveTo>
                  <a:cubicBezTo>
                    <a:pt x="0" y="194"/>
                    <a:pt x="0" y="193"/>
                    <a:pt x="0" y="191"/>
                  </a:cubicBezTo>
                  <a:cubicBezTo>
                    <a:pt x="0" y="189"/>
                    <a:pt x="0" y="187"/>
                    <a:pt x="1" y="184"/>
                  </a:cubicBezTo>
                  <a:cubicBezTo>
                    <a:pt x="1" y="177"/>
                    <a:pt x="2" y="169"/>
                    <a:pt x="4" y="158"/>
                  </a:cubicBezTo>
                  <a:cubicBezTo>
                    <a:pt x="8" y="137"/>
                    <a:pt x="14" y="110"/>
                    <a:pt x="23" y="83"/>
                  </a:cubicBezTo>
                  <a:cubicBezTo>
                    <a:pt x="26" y="77"/>
                    <a:pt x="29" y="70"/>
                    <a:pt x="32" y="64"/>
                  </a:cubicBezTo>
                  <a:cubicBezTo>
                    <a:pt x="33" y="61"/>
                    <a:pt x="35" y="58"/>
                    <a:pt x="36" y="55"/>
                  </a:cubicBezTo>
                  <a:cubicBezTo>
                    <a:pt x="38" y="52"/>
                    <a:pt x="39" y="49"/>
                    <a:pt x="41" y="46"/>
                  </a:cubicBezTo>
                  <a:cubicBezTo>
                    <a:pt x="45" y="40"/>
                    <a:pt x="48" y="35"/>
                    <a:pt x="52" y="30"/>
                  </a:cubicBezTo>
                  <a:cubicBezTo>
                    <a:pt x="54" y="28"/>
                    <a:pt x="56" y="25"/>
                    <a:pt x="58" y="23"/>
                  </a:cubicBezTo>
                  <a:cubicBezTo>
                    <a:pt x="59" y="22"/>
                    <a:pt x="60" y="21"/>
                    <a:pt x="61" y="20"/>
                  </a:cubicBezTo>
                  <a:cubicBezTo>
                    <a:pt x="62" y="19"/>
                    <a:pt x="63" y="18"/>
                    <a:pt x="64" y="18"/>
                  </a:cubicBezTo>
                  <a:cubicBezTo>
                    <a:pt x="65" y="17"/>
                    <a:pt x="65" y="16"/>
                    <a:pt x="66" y="15"/>
                  </a:cubicBezTo>
                  <a:cubicBezTo>
                    <a:pt x="67" y="14"/>
                    <a:pt x="68" y="13"/>
                    <a:pt x="69" y="13"/>
                  </a:cubicBezTo>
                  <a:cubicBezTo>
                    <a:pt x="71" y="11"/>
                    <a:pt x="73" y="10"/>
                    <a:pt x="75" y="9"/>
                  </a:cubicBezTo>
                  <a:cubicBezTo>
                    <a:pt x="77" y="8"/>
                    <a:pt x="78" y="7"/>
                    <a:pt x="80" y="6"/>
                  </a:cubicBezTo>
                  <a:cubicBezTo>
                    <a:pt x="82" y="5"/>
                    <a:pt x="83" y="4"/>
                    <a:pt x="85" y="4"/>
                  </a:cubicBezTo>
                  <a:cubicBezTo>
                    <a:pt x="87" y="2"/>
                    <a:pt x="90" y="2"/>
                    <a:pt x="91" y="1"/>
                  </a:cubicBezTo>
                  <a:cubicBezTo>
                    <a:pt x="93" y="1"/>
                    <a:pt x="93" y="0"/>
                    <a:pt x="93" y="0"/>
                  </a:cubicBezTo>
                  <a:cubicBezTo>
                    <a:pt x="93" y="0"/>
                    <a:pt x="93" y="1"/>
                    <a:pt x="91" y="2"/>
                  </a:cubicBezTo>
                  <a:cubicBezTo>
                    <a:pt x="90" y="3"/>
                    <a:pt x="88" y="3"/>
                    <a:pt x="85" y="5"/>
                  </a:cubicBezTo>
                  <a:cubicBezTo>
                    <a:pt x="84" y="6"/>
                    <a:pt x="83" y="7"/>
                    <a:pt x="82" y="8"/>
                  </a:cubicBezTo>
                  <a:cubicBezTo>
                    <a:pt x="80" y="9"/>
                    <a:pt x="79" y="11"/>
                    <a:pt x="77" y="12"/>
                  </a:cubicBezTo>
                  <a:cubicBezTo>
                    <a:pt x="76" y="13"/>
                    <a:pt x="74" y="15"/>
                    <a:pt x="73" y="17"/>
                  </a:cubicBezTo>
                  <a:cubicBezTo>
                    <a:pt x="72" y="17"/>
                    <a:pt x="71" y="18"/>
                    <a:pt x="71" y="19"/>
                  </a:cubicBezTo>
                  <a:cubicBezTo>
                    <a:pt x="70" y="20"/>
                    <a:pt x="69" y="21"/>
                    <a:pt x="68" y="22"/>
                  </a:cubicBezTo>
                  <a:cubicBezTo>
                    <a:pt x="68" y="23"/>
                    <a:pt x="67" y="24"/>
                    <a:pt x="66" y="25"/>
                  </a:cubicBezTo>
                  <a:cubicBezTo>
                    <a:pt x="66" y="26"/>
                    <a:pt x="65" y="27"/>
                    <a:pt x="64" y="28"/>
                  </a:cubicBezTo>
                  <a:cubicBezTo>
                    <a:pt x="63" y="31"/>
                    <a:pt x="61" y="33"/>
                    <a:pt x="60" y="35"/>
                  </a:cubicBezTo>
                  <a:cubicBezTo>
                    <a:pt x="58" y="40"/>
                    <a:pt x="55" y="46"/>
                    <a:pt x="53" y="52"/>
                  </a:cubicBezTo>
                  <a:cubicBezTo>
                    <a:pt x="52" y="54"/>
                    <a:pt x="51" y="58"/>
                    <a:pt x="50" y="60"/>
                  </a:cubicBezTo>
                  <a:cubicBezTo>
                    <a:pt x="50" y="64"/>
                    <a:pt x="49" y="67"/>
                    <a:pt x="48" y="70"/>
                  </a:cubicBezTo>
                  <a:cubicBezTo>
                    <a:pt x="46" y="76"/>
                    <a:pt x="45" y="82"/>
                    <a:pt x="44" y="89"/>
                  </a:cubicBezTo>
                  <a:cubicBezTo>
                    <a:pt x="40" y="115"/>
                    <a:pt x="40" y="141"/>
                    <a:pt x="40" y="161"/>
                  </a:cubicBezTo>
                  <a:cubicBezTo>
                    <a:pt x="40" y="171"/>
                    <a:pt x="41" y="179"/>
                    <a:pt x="42" y="184"/>
                  </a:cubicBezTo>
                  <a:cubicBezTo>
                    <a:pt x="42" y="187"/>
                    <a:pt x="42" y="189"/>
                    <a:pt x="42" y="191"/>
                  </a:cubicBezTo>
                  <a:cubicBezTo>
                    <a:pt x="42" y="192"/>
                    <a:pt x="42" y="193"/>
                    <a:pt x="42" y="193"/>
                  </a:cubicBezTo>
                  <a:lnTo>
                    <a:pt x="0" y="194"/>
                  </a:lnTo>
                  <a:close/>
                </a:path>
              </a:pathLst>
            </a:cu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490" name="Google Shape;6490;p19"/>
            <p:cNvSpPr/>
            <p:nvPr/>
          </p:nvSpPr>
          <p:spPr>
            <a:xfrm>
              <a:off x="3330433" y="5309597"/>
              <a:ext cx="389809" cy="859943"/>
            </a:xfrm>
            <a:custGeom>
              <a:rect b="b" l="l" r="r" t="t"/>
              <a:pathLst>
                <a:path extrusionOk="0" h="194" w="93">
                  <a:moveTo>
                    <a:pt x="0" y="194"/>
                  </a:moveTo>
                  <a:cubicBezTo>
                    <a:pt x="0" y="194"/>
                    <a:pt x="0" y="193"/>
                    <a:pt x="0" y="191"/>
                  </a:cubicBezTo>
                  <a:cubicBezTo>
                    <a:pt x="0" y="189"/>
                    <a:pt x="0" y="187"/>
                    <a:pt x="1" y="184"/>
                  </a:cubicBezTo>
                  <a:cubicBezTo>
                    <a:pt x="1" y="177"/>
                    <a:pt x="2" y="169"/>
                    <a:pt x="4" y="158"/>
                  </a:cubicBezTo>
                  <a:cubicBezTo>
                    <a:pt x="8" y="137"/>
                    <a:pt x="14" y="110"/>
                    <a:pt x="23" y="83"/>
                  </a:cubicBezTo>
                  <a:cubicBezTo>
                    <a:pt x="26" y="77"/>
                    <a:pt x="29" y="70"/>
                    <a:pt x="32" y="64"/>
                  </a:cubicBezTo>
                  <a:cubicBezTo>
                    <a:pt x="33" y="61"/>
                    <a:pt x="35" y="58"/>
                    <a:pt x="36" y="55"/>
                  </a:cubicBezTo>
                  <a:cubicBezTo>
                    <a:pt x="38" y="52"/>
                    <a:pt x="39" y="49"/>
                    <a:pt x="41" y="46"/>
                  </a:cubicBezTo>
                  <a:cubicBezTo>
                    <a:pt x="45" y="40"/>
                    <a:pt x="48" y="35"/>
                    <a:pt x="52" y="30"/>
                  </a:cubicBezTo>
                  <a:cubicBezTo>
                    <a:pt x="54" y="28"/>
                    <a:pt x="56" y="25"/>
                    <a:pt x="58" y="23"/>
                  </a:cubicBezTo>
                  <a:cubicBezTo>
                    <a:pt x="59" y="22"/>
                    <a:pt x="60" y="21"/>
                    <a:pt x="61" y="20"/>
                  </a:cubicBezTo>
                  <a:cubicBezTo>
                    <a:pt x="62" y="19"/>
                    <a:pt x="63" y="18"/>
                    <a:pt x="64" y="18"/>
                  </a:cubicBezTo>
                  <a:cubicBezTo>
                    <a:pt x="65" y="17"/>
                    <a:pt x="65" y="16"/>
                    <a:pt x="66" y="15"/>
                  </a:cubicBezTo>
                  <a:cubicBezTo>
                    <a:pt x="67" y="14"/>
                    <a:pt x="68" y="13"/>
                    <a:pt x="69" y="13"/>
                  </a:cubicBezTo>
                  <a:cubicBezTo>
                    <a:pt x="71" y="11"/>
                    <a:pt x="73" y="10"/>
                    <a:pt x="75" y="9"/>
                  </a:cubicBezTo>
                  <a:cubicBezTo>
                    <a:pt x="77" y="8"/>
                    <a:pt x="78" y="7"/>
                    <a:pt x="80" y="6"/>
                  </a:cubicBezTo>
                  <a:cubicBezTo>
                    <a:pt x="82" y="5"/>
                    <a:pt x="83" y="4"/>
                    <a:pt x="85" y="4"/>
                  </a:cubicBezTo>
                  <a:cubicBezTo>
                    <a:pt x="87" y="2"/>
                    <a:pt x="90" y="2"/>
                    <a:pt x="91" y="1"/>
                  </a:cubicBezTo>
                  <a:cubicBezTo>
                    <a:pt x="93" y="1"/>
                    <a:pt x="93" y="0"/>
                    <a:pt x="93" y="0"/>
                  </a:cubicBezTo>
                  <a:cubicBezTo>
                    <a:pt x="93" y="0"/>
                    <a:pt x="93" y="1"/>
                    <a:pt x="91" y="2"/>
                  </a:cubicBezTo>
                  <a:cubicBezTo>
                    <a:pt x="90" y="3"/>
                    <a:pt x="88" y="3"/>
                    <a:pt x="85" y="5"/>
                  </a:cubicBezTo>
                  <a:cubicBezTo>
                    <a:pt x="84" y="6"/>
                    <a:pt x="83" y="7"/>
                    <a:pt x="82" y="8"/>
                  </a:cubicBezTo>
                  <a:cubicBezTo>
                    <a:pt x="80" y="9"/>
                    <a:pt x="79" y="11"/>
                    <a:pt x="77" y="12"/>
                  </a:cubicBezTo>
                  <a:cubicBezTo>
                    <a:pt x="76" y="13"/>
                    <a:pt x="74" y="15"/>
                    <a:pt x="73" y="17"/>
                  </a:cubicBezTo>
                  <a:cubicBezTo>
                    <a:pt x="72" y="17"/>
                    <a:pt x="71" y="18"/>
                    <a:pt x="71" y="19"/>
                  </a:cubicBezTo>
                  <a:cubicBezTo>
                    <a:pt x="70" y="20"/>
                    <a:pt x="69" y="21"/>
                    <a:pt x="68" y="22"/>
                  </a:cubicBezTo>
                  <a:cubicBezTo>
                    <a:pt x="68" y="23"/>
                    <a:pt x="67" y="24"/>
                    <a:pt x="66" y="25"/>
                  </a:cubicBezTo>
                  <a:cubicBezTo>
                    <a:pt x="66" y="26"/>
                    <a:pt x="65" y="27"/>
                    <a:pt x="64" y="28"/>
                  </a:cubicBezTo>
                  <a:cubicBezTo>
                    <a:pt x="63" y="31"/>
                    <a:pt x="61" y="33"/>
                    <a:pt x="60" y="35"/>
                  </a:cubicBezTo>
                  <a:cubicBezTo>
                    <a:pt x="58" y="40"/>
                    <a:pt x="55" y="46"/>
                    <a:pt x="53" y="52"/>
                  </a:cubicBezTo>
                  <a:cubicBezTo>
                    <a:pt x="52" y="54"/>
                    <a:pt x="51" y="58"/>
                    <a:pt x="50" y="60"/>
                  </a:cubicBezTo>
                  <a:cubicBezTo>
                    <a:pt x="50" y="64"/>
                    <a:pt x="49" y="67"/>
                    <a:pt x="48" y="70"/>
                  </a:cubicBezTo>
                  <a:cubicBezTo>
                    <a:pt x="46" y="76"/>
                    <a:pt x="45" y="82"/>
                    <a:pt x="44" y="89"/>
                  </a:cubicBezTo>
                  <a:cubicBezTo>
                    <a:pt x="40" y="115"/>
                    <a:pt x="40" y="141"/>
                    <a:pt x="40" y="161"/>
                  </a:cubicBezTo>
                  <a:cubicBezTo>
                    <a:pt x="40" y="171"/>
                    <a:pt x="41" y="179"/>
                    <a:pt x="42" y="184"/>
                  </a:cubicBezTo>
                  <a:cubicBezTo>
                    <a:pt x="42" y="187"/>
                    <a:pt x="42" y="189"/>
                    <a:pt x="42" y="191"/>
                  </a:cubicBezTo>
                  <a:cubicBezTo>
                    <a:pt x="42" y="192"/>
                    <a:pt x="42" y="193"/>
                    <a:pt x="42" y="193"/>
                  </a:cubicBezTo>
                  <a:lnTo>
                    <a:pt x="0" y="194"/>
                  </a:lnTo>
                  <a:close/>
                </a:path>
              </a:pathLst>
            </a:cu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491" name="Google Shape;6491;p19"/>
            <p:cNvSpPr/>
            <p:nvPr/>
          </p:nvSpPr>
          <p:spPr>
            <a:xfrm>
              <a:off x="3318621" y="6212064"/>
              <a:ext cx="250423" cy="427609"/>
            </a:xfrm>
            <a:custGeom>
              <a:rect b="b" l="l" r="r" t="t"/>
              <a:pathLst>
                <a:path extrusionOk="0" h="181" w="106">
                  <a:moveTo>
                    <a:pt x="106" y="181"/>
                  </a:moveTo>
                  <a:lnTo>
                    <a:pt x="0" y="181"/>
                  </a:lnTo>
                  <a:lnTo>
                    <a:pt x="7" y="0"/>
                  </a:lnTo>
                  <a:lnTo>
                    <a:pt x="99" y="0"/>
                  </a:lnTo>
                  <a:lnTo>
                    <a:pt x="106" y="181"/>
                  </a:lnTo>
                  <a:close/>
                </a:path>
              </a:pathLst>
            </a:custGeom>
            <a:solidFill>
              <a:srgbClr val="C56D27"/>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492" name="Google Shape;6492;p19"/>
            <p:cNvSpPr/>
            <p:nvPr/>
          </p:nvSpPr>
          <p:spPr>
            <a:xfrm>
              <a:off x="2735088" y="5453709"/>
              <a:ext cx="562270" cy="403984"/>
            </a:xfrm>
            <a:custGeom>
              <a:rect b="b" l="l" r="r" t="t"/>
              <a:pathLst>
                <a:path extrusionOk="0" h="171" w="238">
                  <a:moveTo>
                    <a:pt x="181" y="64"/>
                  </a:moveTo>
                  <a:lnTo>
                    <a:pt x="167" y="85"/>
                  </a:lnTo>
                  <a:lnTo>
                    <a:pt x="156" y="27"/>
                  </a:lnTo>
                  <a:lnTo>
                    <a:pt x="139" y="53"/>
                  </a:lnTo>
                  <a:lnTo>
                    <a:pt x="130" y="6"/>
                  </a:lnTo>
                  <a:lnTo>
                    <a:pt x="0" y="0"/>
                  </a:lnTo>
                  <a:lnTo>
                    <a:pt x="238" y="171"/>
                  </a:lnTo>
                  <a:lnTo>
                    <a:pt x="181" y="64"/>
                  </a:lnTo>
                  <a:close/>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493" name="Google Shape;6493;p19"/>
            <p:cNvSpPr/>
            <p:nvPr/>
          </p:nvSpPr>
          <p:spPr>
            <a:xfrm>
              <a:off x="2735088" y="5453709"/>
              <a:ext cx="562270" cy="403984"/>
            </a:xfrm>
            <a:custGeom>
              <a:rect b="b" l="l" r="r" t="t"/>
              <a:pathLst>
                <a:path extrusionOk="0" h="171" w="238">
                  <a:moveTo>
                    <a:pt x="119" y="164"/>
                  </a:moveTo>
                  <a:lnTo>
                    <a:pt x="132" y="141"/>
                  </a:lnTo>
                  <a:lnTo>
                    <a:pt x="77" y="152"/>
                  </a:lnTo>
                  <a:lnTo>
                    <a:pt x="93" y="124"/>
                  </a:lnTo>
                  <a:lnTo>
                    <a:pt x="48" y="136"/>
                  </a:lnTo>
                  <a:lnTo>
                    <a:pt x="0" y="0"/>
                  </a:lnTo>
                  <a:lnTo>
                    <a:pt x="238" y="171"/>
                  </a:lnTo>
                  <a:lnTo>
                    <a:pt x="119" y="164"/>
                  </a:lnTo>
                  <a:close/>
                </a:path>
              </a:pathLst>
            </a:cu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494" name="Google Shape;6494;p19"/>
            <p:cNvSpPr/>
            <p:nvPr/>
          </p:nvSpPr>
          <p:spPr>
            <a:xfrm>
              <a:off x="2772888" y="4931601"/>
              <a:ext cx="515021" cy="602432"/>
            </a:xfrm>
            <a:custGeom>
              <a:rect b="b" l="l" r="r" t="t"/>
              <a:pathLst>
                <a:path extrusionOk="0" h="255" w="218">
                  <a:moveTo>
                    <a:pt x="185" y="120"/>
                  </a:moveTo>
                  <a:lnTo>
                    <a:pt x="163" y="141"/>
                  </a:lnTo>
                  <a:lnTo>
                    <a:pt x="165" y="71"/>
                  </a:lnTo>
                  <a:lnTo>
                    <a:pt x="140" y="98"/>
                  </a:lnTo>
                  <a:lnTo>
                    <a:pt x="142" y="43"/>
                  </a:lnTo>
                  <a:lnTo>
                    <a:pt x="0" y="0"/>
                  </a:lnTo>
                  <a:lnTo>
                    <a:pt x="218" y="255"/>
                  </a:lnTo>
                  <a:lnTo>
                    <a:pt x="185" y="120"/>
                  </a:lnTo>
                  <a:close/>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495" name="Google Shape;6495;p19"/>
            <p:cNvSpPr/>
            <p:nvPr/>
          </p:nvSpPr>
          <p:spPr>
            <a:xfrm>
              <a:off x="2772888" y="4931601"/>
              <a:ext cx="515021" cy="602432"/>
            </a:xfrm>
            <a:custGeom>
              <a:rect b="b" l="l" r="r" t="t"/>
              <a:pathLst>
                <a:path extrusionOk="0" h="255" w="218">
                  <a:moveTo>
                    <a:pt x="89" y="212"/>
                  </a:moveTo>
                  <a:lnTo>
                    <a:pt x="110" y="191"/>
                  </a:lnTo>
                  <a:lnTo>
                    <a:pt x="45" y="190"/>
                  </a:lnTo>
                  <a:lnTo>
                    <a:pt x="71" y="163"/>
                  </a:lnTo>
                  <a:lnTo>
                    <a:pt x="18" y="161"/>
                  </a:lnTo>
                  <a:lnTo>
                    <a:pt x="0" y="0"/>
                  </a:lnTo>
                  <a:lnTo>
                    <a:pt x="218" y="255"/>
                  </a:lnTo>
                  <a:lnTo>
                    <a:pt x="89" y="212"/>
                  </a:lnTo>
                  <a:close/>
                </a:path>
              </a:pathLst>
            </a:cu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496" name="Google Shape;6496;p19"/>
            <p:cNvSpPr/>
            <p:nvPr/>
          </p:nvSpPr>
          <p:spPr>
            <a:xfrm>
              <a:off x="3502894" y="4886714"/>
              <a:ext cx="505571" cy="692206"/>
            </a:xfrm>
            <a:custGeom>
              <a:rect b="b" l="l" r="r" t="t"/>
              <a:pathLst>
                <a:path extrusionOk="0" h="293" w="214">
                  <a:moveTo>
                    <a:pt x="129" y="227"/>
                  </a:moveTo>
                  <a:lnTo>
                    <a:pt x="104" y="209"/>
                  </a:lnTo>
                  <a:lnTo>
                    <a:pt x="173" y="199"/>
                  </a:lnTo>
                  <a:lnTo>
                    <a:pt x="143" y="175"/>
                  </a:lnTo>
                  <a:lnTo>
                    <a:pt x="198" y="167"/>
                  </a:lnTo>
                  <a:lnTo>
                    <a:pt x="214" y="0"/>
                  </a:lnTo>
                  <a:lnTo>
                    <a:pt x="0" y="293"/>
                  </a:lnTo>
                  <a:lnTo>
                    <a:pt x="129" y="227"/>
                  </a:lnTo>
                  <a:close/>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497" name="Google Shape;6497;p19"/>
            <p:cNvSpPr/>
            <p:nvPr/>
          </p:nvSpPr>
          <p:spPr>
            <a:xfrm>
              <a:off x="3502894" y="4886714"/>
              <a:ext cx="505571" cy="692206"/>
            </a:xfrm>
            <a:custGeom>
              <a:rect b="b" l="l" r="r" t="t"/>
              <a:pathLst>
                <a:path extrusionOk="0" h="293" w="214">
                  <a:moveTo>
                    <a:pt x="19" y="139"/>
                  </a:moveTo>
                  <a:lnTo>
                    <a:pt x="44" y="158"/>
                  </a:lnTo>
                  <a:lnTo>
                    <a:pt x="33" y="85"/>
                  </a:lnTo>
                  <a:lnTo>
                    <a:pt x="65" y="109"/>
                  </a:lnTo>
                  <a:lnTo>
                    <a:pt x="56" y="51"/>
                  </a:lnTo>
                  <a:lnTo>
                    <a:pt x="214" y="0"/>
                  </a:lnTo>
                  <a:lnTo>
                    <a:pt x="0" y="293"/>
                  </a:lnTo>
                  <a:lnTo>
                    <a:pt x="19" y="139"/>
                  </a:lnTo>
                  <a:close/>
                </a:path>
              </a:pathLst>
            </a:cu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498" name="Google Shape;6498;p19"/>
            <p:cNvSpPr/>
            <p:nvPr/>
          </p:nvSpPr>
          <p:spPr>
            <a:xfrm>
              <a:off x="3599756" y="5347397"/>
              <a:ext cx="602432" cy="387447"/>
            </a:xfrm>
            <a:custGeom>
              <a:rect b="b" l="l" r="r" t="t"/>
              <a:pathLst>
                <a:path extrusionOk="0" h="164" w="255">
                  <a:moveTo>
                    <a:pt x="120" y="154"/>
                  </a:moveTo>
                  <a:lnTo>
                    <a:pt x="106" y="130"/>
                  </a:lnTo>
                  <a:lnTo>
                    <a:pt x="164" y="145"/>
                  </a:lnTo>
                  <a:lnTo>
                    <a:pt x="148" y="115"/>
                  </a:lnTo>
                  <a:lnTo>
                    <a:pt x="193" y="128"/>
                  </a:lnTo>
                  <a:lnTo>
                    <a:pt x="255" y="0"/>
                  </a:lnTo>
                  <a:lnTo>
                    <a:pt x="0" y="164"/>
                  </a:lnTo>
                  <a:lnTo>
                    <a:pt x="120" y="154"/>
                  </a:lnTo>
                  <a:close/>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499" name="Google Shape;6499;p19"/>
            <p:cNvSpPr/>
            <p:nvPr/>
          </p:nvSpPr>
          <p:spPr>
            <a:xfrm>
              <a:off x="3599756" y="5321410"/>
              <a:ext cx="602432" cy="413434"/>
            </a:xfrm>
            <a:custGeom>
              <a:rect b="b" l="l" r="r" t="t"/>
              <a:pathLst>
                <a:path extrusionOk="0" h="175" w="255">
                  <a:moveTo>
                    <a:pt x="60" y="58"/>
                  </a:moveTo>
                  <a:lnTo>
                    <a:pt x="72" y="83"/>
                  </a:lnTo>
                  <a:lnTo>
                    <a:pt x="86" y="21"/>
                  </a:lnTo>
                  <a:lnTo>
                    <a:pt x="104" y="49"/>
                  </a:lnTo>
                  <a:lnTo>
                    <a:pt x="115" y="0"/>
                  </a:lnTo>
                  <a:lnTo>
                    <a:pt x="255" y="11"/>
                  </a:lnTo>
                  <a:lnTo>
                    <a:pt x="0" y="175"/>
                  </a:lnTo>
                  <a:lnTo>
                    <a:pt x="60" y="58"/>
                  </a:lnTo>
                  <a:close/>
                </a:path>
              </a:pathLst>
            </a:cu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500" name="Google Shape;6500;p19"/>
            <p:cNvSpPr/>
            <p:nvPr/>
          </p:nvSpPr>
          <p:spPr>
            <a:xfrm>
              <a:off x="3389495" y="4532342"/>
              <a:ext cx="210261" cy="930817"/>
            </a:xfrm>
            <a:custGeom>
              <a:rect b="b" l="l" r="r" t="t"/>
              <a:pathLst>
                <a:path extrusionOk="0" h="394" w="89">
                  <a:moveTo>
                    <a:pt x="69" y="252"/>
                  </a:moveTo>
                  <a:lnTo>
                    <a:pt x="35" y="252"/>
                  </a:lnTo>
                  <a:lnTo>
                    <a:pt x="89" y="195"/>
                  </a:lnTo>
                  <a:lnTo>
                    <a:pt x="48" y="195"/>
                  </a:lnTo>
                  <a:lnTo>
                    <a:pt x="89" y="152"/>
                  </a:lnTo>
                  <a:lnTo>
                    <a:pt x="0" y="0"/>
                  </a:lnTo>
                  <a:lnTo>
                    <a:pt x="0" y="394"/>
                  </a:lnTo>
                  <a:lnTo>
                    <a:pt x="69" y="252"/>
                  </a:lnTo>
                  <a:close/>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501" name="Google Shape;6501;p19"/>
            <p:cNvSpPr/>
            <p:nvPr/>
          </p:nvSpPr>
          <p:spPr>
            <a:xfrm>
              <a:off x="3150884" y="4532342"/>
              <a:ext cx="238610" cy="930817"/>
            </a:xfrm>
            <a:custGeom>
              <a:rect b="b" l="l" r="r" t="t"/>
              <a:pathLst>
                <a:path extrusionOk="0" h="394" w="101">
                  <a:moveTo>
                    <a:pt x="23" y="253"/>
                  </a:moveTo>
                  <a:lnTo>
                    <a:pt x="55" y="252"/>
                  </a:lnTo>
                  <a:lnTo>
                    <a:pt x="2" y="197"/>
                  </a:lnTo>
                  <a:lnTo>
                    <a:pt x="42" y="197"/>
                  </a:lnTo>
                  <a:lnTo>
                    <a:pt x="0" y="152"/>
                  </a:lnTo>
                  <a:lnTo>
                    <a:pt x="101" y="0"/>
                  </a:lnTo>
                  <a:lnTo>
                    <a:pt x="101" y="394"/>
                  </a:lnTo>
                  <a:lnTo>
                    <a:pt x="23" y="253"/>
                  </a:lnTo>
                  <a:close/>
                </a:path>
              </a:pathLst>
            </a:cu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502" name="Google Shape;6502;p19"/>
            <p:cNvSpPr/>
            <p:nvPr/>
          </p:nvSpPr>
          <p:spPr>
            <a:xfrm>
              <a:off x="3363508" y="5345035"/>
              <a:ext cx="177186" cy="765443"/>
            </a:xfrm>
            <a:custGeom>
              <a:rect b="b" l="l" r="r" t="t"/>
              <a:pathLst>
                <a:path extrusionOk="0" h="324" w="75">
                  <a:moveTo>
                    <a:pt x="0" y="324"/>
                  </a:moveTo>
                  <a:lnTo>
                    <a:pt x="20" y="0"/>
                  </a:lnTo>
                  <a:lnTo>
                    <a:pt x="75" y="320"/>
                  </a:lnTo>
                  <a:lnTo>
                    <a:pt x="0" y="324"/>
                  </a:lnTo>
                  <a:close/>
                </a:path>
              </a:pathLst>
            </a:cu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503" name="Google Shape;6503;p19"/>
            <p:cNvSpPr/>
            <p:nvPr/>
          </p:nvSpPr>
          <p:spPr>
            <a:xfrm>
              <a:off x="1709772" y="4558329"/>
              <a:ext cx="167736" cy="2097882"/>
            </a:xfrm>
            <a:custGeom>
              <a:rect b="b" l="l" r="r" t="t"/>
              <a:pathLst>
                <a:path extrusionOk="0" h="888" w="71">
                  <a:moveTo>
                    <a:pt x="36" y="0"/>
                  </a:moveTo>
                  <a:lnTo>
                    <a:pt x="0" y="888"/>
                  </a:lnTo>
                  <a:lnTo>
                    <a:pt x="71" y="888"/>
                  </a:lnTo>
                  <a:lnTo>
                    <a:pt x="36" y="0"/>
                  </a:lnTo>
                  <a:close/>
                </a:path>
              </a:pathLst>
            </a:custGeom>
            <a:solidFill>
              <a:srgbClr val="C56D27"/>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504" name="Google Shape;6504;p19"/>
            <p:cNvSpPr/>
            <p:nvPr/>
          </p:nvSpPr>
          <p:spPr>
            <a:xfrm>
              <a:off x="1709772" y="4558329"/>
              <a:ext cx="167736" cy="2097882"/>
            </a:xfrm>
            <a:custGeom>
              <a:rect b="b" l="l" r="r" t="t"/>
              <a:pathLst>
                <a:path extrusionOk="0" h="888" w="71">
                  <a:moveTo>
                    <a:pt x="36" y="0"/>
                  </a:moveTo>
                  <a:lnTo>
                    <a:pt x="0" y="888"/>
                  </a:lnTo>
                  <a:lnTo>
                    <a:pt x="71" y="888"/>
                  </a:lnTo>
                  <a:lnTo>
                    <a:pt x="36"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505" name="Google Shape;6505;p19"/>
            <p:cNvSpPr/>
            <p:nvPr/>
          </p:nvSpPr>
          <p:spPr>
            <a:xfrm>
              <a:off x="1015202" y="4794577"/>
              <a:ext cx="770169" cy="399259"/>
            </a:xfrm>
            <a:custGeom>
              <a:rect b="b" l="l" r="r" t="t"/>
              <a:pathLst>
                <a:path extrusionOk="0" h="169" w="326">
                  <a:moveTo>
                    <a:pt x="326" y="129"/>
                  </a:moveTo>
                  <a:lnTo>
                    <a:pt x="246" y="52"/>
                  </a:lnTo>
                  <a:lnTo>
                    <a:pt x="237" y="94"/>
                  </a:lnTo>
                  <a:lnTo>
                    <a:pt x="189" y="11"/>
                  </a:lnTo>
                  <a:lnTo>
                    <a:pt x="179" y="64"/>
                  </a:lnTo>
                  <a:lnTo>
                    <a:pt x="140" y="0"/>
                  </a:lnTo>
                  <a:lnTo>
                    <a:pt x="0" y="92"/>
                  </a:lnTo>
                  <a:lnTo>
                    <a:pt x="326" y="169"/>
                  </a:lnTo>
                  <a:lnTo>
                    <a:pt x="326" y="129"/>
                  </a:lnTo>
                  <a:close/>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506" name="Google Shape;6506;p19"/>
            <p:cNvSpPr/>
            <p:nvPr/>
          </p:nvSpPr>
          <p:spPr>
            <a:xfrm>
              <a:off x="1015202" y="4794577"/>
              <a:ext cx="770169" cy="399259"/>
            </a:xfrm>
            <a:custGeom>
              <a:rect b="b" l="l" r="r" t="t"/>
              <a:pathLst>
                <a:path extrusionOk="0" h="169" w="326">
                  <a:moveTo>
                    <a:pt x="326" y="129"/>
                  </a:moveTo>
                  <a:lnTo>
                    <a:pt x="246" y="52"/>
                  </a:lnTo>
                  <a:lnTo>
                    <a:pt x="237" y="94"/>
                  </a:lnTo>
                  <a:lnTo>
                    <a:pt x="189" y="11"/>
                  </a:lnTo>
                  <a:lnTo>
                    <a:pt x="179" y="64"/>
                  </a:lnTo>
                  <a:lnTo>
                    <a:pt x="140" y="0"/>
                  </a:lnTo>
                  <a:lnTo>
                    <a:pt x="0" y="92"/>
                  </a:lnTo>
                  <a:lnTo>
                    <a:pt x="326" y="169"/>
                  </a:lnTo>
                  <a:lnTo>
                    <a:pt x="326" y="129"/>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507" name="Google Shape;6507;p19"/>
            <p:cNvSpPr/>
            <p:nvPr/>
          </p:nvSpPr>
          <p:spPr>
            <a:xfrm>
              <a:off x="1015202" y="5011925"/>
              <a:ext cx="770169" cy="368547"/>
            </a:xfrm>
            <a:custGeom>
              <a:rect b="b" l="l" r="r" t="t"/>
              <a:pathLst>
                <a:path extrusionOk="0" h="156" w="326">
                  <a:moveTo>
                    <a:pt x="310" y="112"/>
                  </a:moveTo>
                  <a:lnTo>
                    <a:pt x="207" y="144"/>
                  </a:lnTo>
                  <a:lnTo>
                    <a:pt x="216" y="103"/>
                  </a:lnTo>
                  <a:lnTo>
                    <a:pt x="138" y="156"/>
                  </a:lnTo>
                  <a:lnTo>
                    <a:pt x="150" y="103"/>
                  </a:lnTo>
                  <a:lnTo>
                    <a:pt x="88" y="144"/>
                  </a:lnTo>
                  <a:lnTo>
                    <a:pt x="0" y="0"/>
                  </a:lnTo>
                  <a:lnTo>
                    <a:pt x="326" y="77"/>
                  </a:lnTo>
                  <a:lnTo>
                    <a:pt x="310" y="112"/>
                  </a:lnTo>
                  <a:close/>
                </a:path>
              </a:pathLst>
            </a:cu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508" name="Google Shape;6508;p19"/>
            <p:cNvSpPr/>
            <p:nvPr/>
          </p:nvSpPr>
          <p:spPr>
            <a:xfrm>
              <a:off x="1015202" y="5011925"/>
              <a:ext cx="770169" cy="368547"/>
            </a:xfrm>
            <a:custGeom>
              <a:rect b="b" l="l" r="r" t="t"/>
              <a:pathLst>
                <a:path extrusionOk="0" h="156" w="326">
                  <a:moveTo>
                    <a:pt x="310" y="112"/>
                  </a:moveTo>
                  <a:lnTo>
                    <a:pt x="207" y="144"/>
                  </a:lnTo>
                  <a:lnTo>
                    <a:pt x="216" y="103"/>
                  </a:lnTo>
                  <a:lnTo>
                    <a:pt x="138" y="156"/>
                  </a:lnTo>
                  <a:lnTo>
                    <a:pt x="150" y="103"/>
                  </a:lnTo>
                  <a:lnTo>
                    <a:pt x="88" y="144"/>
                  </a:lnTo>
                  <a:lnTo>
                    <a:pt x="0" y="0"/>
                  </a:lnTo>
                  <a:lnTo>
                    <a:pt x="326" y="77"/>
                  </a:lnTo>
                  <a:lnTo>
                    <a:pt x="310" y="112"/>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509" name="Google Shape;6509;p19"/>
            <p:cNvSpPr/>
            <p:nvPr/>
          </p:nvSpPr>
          <p:spPr>
            <a:xfrm>
              <a:off x="1308150" y="4487455"/>
              <a:ext cx="477221" cy="642594"/>
            </a:xfrm>
            <a:custGeom>
              <a:rect b="b" l="l" r="r" t="t"/>
              <a:pathLst>
                <a:path extrusionOk="0" h="272" w="202">
                  <a:moveTo>
                    <a:pt x="177" y="135"/>
                  </a:moveTo>
                  <a:lnTo>
                    <a:pt x="154" y="154"/>
                  </a:lnTo>
                  <a:lnTo>
                    <a:pt x="161" y="85"/>
                  </a:lnTo>
                  <a:lnTo>
                    <a:pt x="133" y="109"/>
                  </a:lnTo>
                  <a:lnTo>
                    <a:pt x="140" y="55"/>
                  </a:lnTo>
                  <a:lnTo>
                    <a:pt x="0" y="0"/>
                  </a:lnTo>
                  <a:lnTo>
                    <a:pt x="202" y="272"/>
                  </a:lnTo>
                  <a:lnTo>
                    <a:pt x="177" y="135"/>
                  </a:lnTo>
                  <a:close/>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510" name="Google Shape;6510;p19"/>
            <p:cNvSpPr/>
            <p:nvPr/>
          </p:nvSpPr>
          <p:spPr>
            <a:xfrm>
              <a:off x="1308150" y="4487455"/>
              <a:ext cx="477221" cy="642594"/>
            </a:xfrm>
            <a:custGeom>
              <a:rect b="b" l="l" r="r" t="t"/>
              <a:pathLst>
                <a:path extrusionOk="0" h="272" w="202">
                  <a:moveTo>
                    <a:pt x="177" y="135"/>
                  </a:moveTo>
                  <a:lnTo>
                    <a:pt x="154" y="154"/>
                  </a:lnTo>
                  <a:lnTo>
                    <a:pt x="161" y="85"/>
                  </a:lnTo>
                  <a:lnTo>
                    <a:pt x="133" y="109"/>
                  </a:lnTo>
                  <a:lnTo>
                    <a:pt x="140" y="55"/>
                  </a:lnTo>
                  <a:lnTo>
                    <a:pt x="0" y="0"/>
                  </a:lnTo>
                  <a:lnTo>
                    <a:pt x="202" y="272"/>
                  </a:lnTo>
                  <a:lnTo>
                    <a:pt x="177" y="135"/>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511" name="Google Shape;6511;p19"/>
            <p:cNvSpPr/>
            <p:nvPr/>
          </p:nvSpPr>
          <p:spPr>
            <a:xfrm>
              <a:off x="1308150" y="4487455"/>
              <a:ext cx="477221" cy="642594"/>
            </a:xfrm>
            <a:custGeom>
              <a:rect b="b" l="l" r="r" t="t"/>
              <a:pathLst>
                <a:path extrusionOk="0" h="272" w="202">
                  <a:moveTo>
                    <a:pt x="74" y="220"/>
                  </a:moveTo>
                  <a:lnTo>
                    <a:pt x="97" y="201"/>
                  </a:lnTo>
                  <a:lnTo>
                    <a:pt x="32" y="194"/>
                  </a:lnTo>
                  <a:lnTo>
                    <a:pt x="60" y="169"/>
                  </a:lnTo>
                  <a:lnTo>
                    <a:pt x="9" y="164"/>
                  </a:lnTo>
                  <a:lnTo>
                    <a:pt x="0" y="0"/>
                  </a:lnTo>
                  <a:lnTo>
                    <a:pt x="202" y="272"/>
                  </a:lnTo>
                  <a:lnTo>
                    <a:pt x="74" y="220"/>
                  </a:lnTo>
                  <a:close/>
                </a:path>
              </a:pathLst>
            </a:cu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512" name="Google Shape;6512;p19"/>
            <p:cNvSpPr/>
            <p:nvPr/>
          </p:nvSpPr>
          <p:spPr>
            <a:xfrm>
              <a:off x="1308150" y="4487455"/>
              <a:ext cx="477221" cy="642594"/>
            </a:xfrm>
            <a:custGeom>
              <a:rect b="b" l="l" r="r" t="t"/>
              <a:pathLst>
                <a:path extrusionOk="0" h="272" w="202">
                  <a:moveTo>
                    <a:pt x="74" y="220"/>
                  </a:moveTo>
                  <a:lnTo>
                    <a:pt x="97" y="201"/>
                  </a:lnTo>
                  <a:lnTo>
                    <a:pt x="32" y="194"/>
                  </a:lnTo>
                  <a:lnTo>
                    <a:pt x="60" y="169"/>
                  </a:lnTo>
                  <a:lnTo>
                    <a:pt x="9" y="164"/>
                  </a:lnTo>
                  <a:lnTo>
                    <a:pt x="0" y="0"/>
                  </a:lnTo>
                  <a:lnTo>
                    <a:pt x="202" y="272"/>
                  </a:lnTo>
                  <a:lnTo>
                    <a:pt x="74" y="22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513" name="Google Shape;6513;p19"/>
            <p:cNvSpPr/>
            <p:nvPr/>
          </p:nvSpPr>
          <p:spPr>
            <a:xfrm>
              <a:off x="1797183" y="4258294"/>
              <a:ext cx="231523" cy="980429"/>
            </a:xfrm>
            <a:custGeom>
              <a:rect b="b" l="l" r="r" t="t"/>
              <a:pathLst>
                <a:path extrusionOk="0" h="415" w="98">
                  <a:moveTo>
                    <a:pt x="75" y="266"/>
                  </a:moveTo>
                  <a:lnTo>
                    <a:pt x="39" y="266"/>
                  </a:lnTo>
                  <a:lnTo>
                    <a:pt x="96" y="206"/>
                  </a:lnTo>
                  <a:lnTo>
                    <a:pt x="53" y="206"/>
                  </a:lnTo>
                  <a:lnTo>
                    <a:pt x="98" y="161"/>
                  </a:lnTo>
                  <a:lnTo>
                    <a:pt x="6" y="0"/>
                  </a:lnTo>
                  <a:lnTo>
                    <a:pt x="0" y="415"/>
                  </a:lnTo>
                  <a:lnTo>
                    <a:pt x="75" y="266"/>
                  </a:lnTo>
                  <a:close/>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514" name="Google Shape;6514;p19"/>
            <p:cNvSpPr/>
            <p:nvPr/>
          </p:nvSpPr>
          <p:spPr>
            <a:xfrm>
              <a:off x="1797183" y="4258294"/>
              <a:ext cx="231523" cy="980429"/>
            </a:xfrm>
            <a:custGeom>
              <a:rect b="b" l="l" r="r" t="t"/>
              <a:pathLst>
                <a:path extrusionOk="0" h="415" w="98">
                  <a:moveTo>
                    <a:pt x="75" y="266"/>
                  </a:moveTo>
                  <a:lnTo>
                    <a:pt x="39" y="266"/>
                  </a:lnTo>
                  <a:lnTo>
                    <a:pt x="96" y="206"/>
                  </a:lnTo>
                  <a:lnTo>
                    <a:pt x="53" y="206"/>
                  </a:lnTo>
                  <a:lnTo>
                    <a:pt x="98" y="161"/>
                  </a:lnTo>
                  <a:lnTo>
                    <a:pt x="6" y="0"/>
                  </a:lnTo>
                  <a:lnTo>
                    <a:pt x="0" y="415"/>
                  </a:lnTo>
                  <a:lnTo>
                    <a:pt x="75" y="266"/>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515" name="Google Shape;6515;p19"/>
            <p:cNvSpPr/>
            <p:nvPr/>
          </p:nvSpPr>
          <p:spPr>
            <a:xfrm>
              <a:off x="1553848" y="4258294"/>
              <a:ext cx="257510" cy="980429"/>
            </a:xfrm>
            <a:custGeom>
              <a:rect b="b" l="l" r="r" t="t"/>
              <a:pathLst>
                <a:path extrusionOk="0" h="415" w="109">
                  <a:moveTo>
                    <a:pt x="22" y="264"/>
                  </a:moveTo>
                  <a:lnTo>
                    <a:pt x="57" y="264"/>
                  </a:lnTo>
                  <a:lnTo>
                    <a:pt x="2" y="204"/>
                  </a:lnTo>
                  <a:lnTo>
                    <a:pt x="45" y="206"/>
                  </a:lnTo>
                  <a:lnTo>
                    <a:pt x="0" y="159"/>
                  </a:lnTo>
                  <a:lnTo>
                    <a:pt x="109" y="0"/>
                  </a:lnTo>
                  <a:lnTo>
                    <a:pt x="103" y="415"/>
                  </a:lnTo>
                  <a:lnTo>
                    <a:pt x="22" y="264"/>
                  </a:lnTo>
                  <a:close/>
                </a:path>
              </a:pathLst>
            </a:cu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516" name="Google Shape;6516;p19"/>
            <p:cNvSpPr/>
            <p:nvPr/>
          </p:nvSpPr>
          <p:spPr>
            <a:xfrm>
              <a:off x="1553848" y="4258294"/>
              <a:ext cx="257510" cy="980429"/>
            </a:xfrm>
            <a:custGeom>
              <a:rect b="b" l="l" r="r" t="t"/>
              <a:pathLst>
                <a:path extrusionOk="0" h="415" w="109">
                  <a:moveTo>
                    <a:pt x="22" y="264"/>
                  </a:moveTo>
                  <a:lnTo>
                    <a:pt x="57" y="264"/>
                  </a:lnTo>
                  <a:lnTo>
                    <a:pt x="2" y="204"/>
                  </a:lnTo>
                  <a:lnTo>
                    <a:pt x="45" y="206"/>
                  </a:lnTo>
                  <a:lnTo>
                    <a:pt x="0" y="159"/>
                  </a:lnTo>
                  <a:lnTo>
                    <a:pt x="109" y="0"/>
                  </a:lnTo>
                  <a:lnTo>
                    <a:pt x="103" y="415"/>
                  </a:lnTo>
                  <a:lnTo>
                    <a:pt x="22" y="264"/>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517" name="Google Shape;6517;p19"/>
            <p:cNvSpPr/>
            <p:nvPr/>
          </p:nvSpPr>
          <p:spPr>
            <a:xfrm>
              <a:off x="1759384" y="5021375"/>
              <a:ext cx="708744" cy="460683"/>
            </a:xfrm>
            <a:custGeom>
              <a:rect b="b" l="l" r="r" t="t"/>
              <a:pathLst>
                <a:path extrusionOk="0" h="195" w="300">
                  <a:moveTo>
                    <a:pt x="25" y="7"/>
                  </a:moveTo>
                  <a:lnTo>
                    <a:pt x="132" y="0"/>
                  </a:lnTo>
                  <a:lnTo>
                    <a:pt x="114" y="37"/>
                  </a:lnTo>
                  <a:lnTo>
                    <a:pt x="201" y="7"/>
                  </a:lnTo>
                  <a:lnTo>
                    <a:pt x="179" y="54"/>
                  </a:lnTo>
                  <a:lnTo>
                    <a:pt x="247" y="30"/>
                  </a:lnTo>
                  <a:lnTo>
                    <a:pt x="300" y="195"/>
                  </a:lnTo>
                  <a:lnTo>
                    <a:pt x="0" y="37"/>
                  </a:lnTo>
                  <a:lnTo>
                    <a:pt x="25" y="7"/>
                  </a:lnTo>
                  <a:close/>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518" name="Google Shape;6518;p19"/>
            <p:cNvSpPr/>
            <p:nvPr/>
          </p:nvSpPr>
          <p:spPr>
            <a:xfrm>
              <a:off x="1759384" y="5021375"/>
              <a:ext cx="708744" cy="460683"/>
            </a:xfrm>
            <a:custGeom>
              <a:rect b="b" l="l" r="r" t="t"/>
              <a:pathLst>
                <a:path extrusionOk="0" h="195" w="300">
                  <a:moveTo>
                    <a:pt x="25" y="7"/>
                  </a:moveTo>
                  <a:lnTo>
                    <a:pt x="132" y="0"/>
                  </a:lnTo>
                  <a:lnTo>
                    <a:pt x="114" y="37"/>
                  </a:lnTo>
                  <a:lnTo>
                    <a:pt x="201" y="7"/>
                  </a:lnTo>
                  <a:lnTo>
                    <a:pt x="179" y="54"/>
                  </a:lnTo>
                  <a:lnTo>
                    <a:pt x="247" y="30"/>
                  </a:lnTo>
                  <a:lnTo>
                    <a:pt x="300" y="195"/>
                  </a:lnTo>
                  <a:lnTo>
                    <a:pt x="0" y="37"/>
                  </a:lnTo>
                  <a:lnTo>
                    <a:pt x="25" y="7"/>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519" name="Google Shape;6519;p19"/>
            <p:cNvSpPr/>
            <p:nvPr/>
          </p:nvSpPr>
          <p:spPr>
            <a:xfrm>
              <a:off x="1742846" y="5108787"/>
              <a:ext cx="725281" cy="496121"/>
            </a:xfrm>
            <a:custGeom>
              <a:rect b="b" l="l" r="r" t="t"/>
              <a:pathLst>
                <a:path extrusionOk="0" h="210" w="307">
                  <a:moveTo>
                    <a:pt x="0" y="38"/>
                  </a:moveTo>
                  <a:lnTo>
                    <a:pt x="61" y="131"/>
                  </a:lnTo>
                  <a:lnTo>
                    <a:pt x="76" y="94"/>
                  </a:lnTo>
                  <a:lnTo>
                    <a:pt x="107" y="186"/>
                  </a:lnTo>
                  <a:lnTo>
                    <a:pt x="128" y="139"/>
                  </a:lnTo>
                  <a:lnTo>
                    <a:pt x="151" y="210"/>
                  </a:lnTo>
                  <a:lnTo>
                    <a:pt x="307" y="158"/>
                  </a:lnTo>
                  <a:lnTo>
                    <a:pt x="7" y="0"/>
                  </a:lnTo>
                  <a:lnTo>
                    <a:pt x="0" y="38"/>
                  </a:lnTo>
                  <a:close/>
                </a:path>
              </a:pathLst>
            </a:cu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520" name="Google Shape;6520;p19"/>
            <p:cNvSpPr/>
            <p:nvPr/>
          </p:nvSpPr>
          <p:spPr>
            <a:xfrm>
              <a:off x="1742846" y="5108787"/>
              <a:ext cx="725281" cy="496121"/>
            </a:xfrm>
            <a:custGeom>
              <a:rect b="b" l="l" r="r" t="t"/>
              <a:pathLst>
                <a:path extrusionOk="0" h="210" w="307">
                  <a:moveTo>
                    <a:pt x="0" y="38"/>
                  </a:moveTo>
                  <a:lnTo>
                    <a:pt x="61" y="131"/>
                  </a:lnTo>
                  <a:lnTo>
                    <a:pt x="76" y="94"/>
                  </a:lnTo>
                  <a:lnTo>
                    <a:pt x="107" y="186"/>
                  </a:lnTo>
                  <a:lnTo>
                    <a:pt x="128" y="139"/>
                  </a:lnTo>
                  <a:lnTo>
                    <a:pt x="151" y="210"/>
                  </a:lnTo>
                  <a:lnTo>
                    <a:pt x="307" y="158"/>
                  </a:lnTo>
                  <a:lnTo>
                    <a:pt x="7" y="0"/>
                  </a:lnTo>
                  <a:lnTo>
                    <a:pt x="0" y="38"/>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521" name="Google Shape;6521;p19"/>
            <p:cNvSpPr/>
            <p:nvPr/>
          </p:nvSpPr>
          <p:spPr>
            <a:xfrm>
              <a:off x="1830258" y="4487455"/>
              <a:ext cx="481946" cy="642594"/>
            </a:xfrm>
            <a:custGeom>
              <a:rect b="b" l="l" r="r" t="t"/>
              <a:pathLst>
                <a:path extrusionOk="0" h="272" w="204">
                  <a:moveTo>
                    <a:pt x="27" y="135"/>
                  </a:moveTo>
                  <a:lnTo>
                    <a:pt x="50" y="154"/>
                  </a:lnTo>
                  <a:lnTo>
                    <a:pt x="43" y="85"/>
                  </a:lnTo>
                  <a:lnTo>
                    <a:pt x="70" y="109"/>
                  </a:lnTo>
                  <a:lnTo>
                    <a:pt x="64" y="55"/>
                  </a:lnTo>
                  <a:lnTo>
                    <a:pt x="204" y="0"/>
                  </a:lnTo>
                  <a:lnTo>
                    <a:pt x="0" y="272"/>
                  </a:lnTo>
                  <a:lnTo>
                    <a:pt x="27" y="135"/>
                  </a:lnTo>
                  <a:close/>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522" name="Google Shape;6522;p19"/>
            <p:cNvSpPr/>
            <p:nvPr/>
          </p:nvSpPr>
          <p:spPr>
            <a:xfrm>
              <a:off x="1830258" y="4487455"/>
              <a:ext cx="481946" cy="642594"/>
            </a:xfrm>
            <a:custGeom>
              <a:rect b="b" l="l" r="r" t="t"/>
              <a:pathLst>
                <a:path extrusionOk="0" h="272" w="204">
                  <a:moveTo>
                    <a:pt x="27" y="135"/>
                  </a:moveTo>
                  <a:lnTo>
                    <a:pt x="50" y="154"/>
                  </a:lnTo>
                  <a:lnTo>
                    <a:pt x="43" y="85"/>
                  </a:lnTo>
                  <a:lnTo>
                    <a:pt x="70" y="109"/>
                  </a:lnTo>
                  <a:lnTo>
                    <a:pt x="64" y="55"/>
                  </a:lnTo>
                  <a:lnTo>
                    <a:pt x="204" y="0"/>
                  </a:lnTo>
                  <a:lnTo>
                    <a:pt x="0" y="272"/>
                  </a:lnTo>
                  <a:lnTo>
                    <a:pt x="27" y="135"/>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523" name="Google Shape;6523;p19"/>
            <p:cNvSpPr/>
            <p:nvPr/>
          </p:nvSpPr>
          <p:spPr>
            <a:xfrm>
              <a:off x="1830258" y="4487455"/>
              <a:ext cx="481946" cy="642594"/>
            </a:xfrm>
            <a:custGeom>
              <a:rect b="b" l="l" r="r" t="t"/>
              <a:pathLst>
                <a:path extrusionOk="0" h="272" w="204">
                  <a:moveTo>
                    <a:pt x="128" y="220"/>
                  </a:moveTo>
                  <a:lnTo>
                    <a:pt x="107" y="201"/>
                  </a:lnTo>
                  <a:lnTo>
                    <a:pt x="172" y="194"/>
                  </a:lnTo>
                  <a:lnTo>
                    <a:pt x="144" y="169"/>
                  </a:lnTo>
                  <a:lnTo>
                    <a:pt x="195" y="164"/>
                  </a:lnTo>
                  <a:lnTo>
                    <a:pt x="204" y="0"/>
                  </a:lnTo>
                  <a:lnTo>
                    <a:pt x="0" y="272"/>
                  </a:lnTo>
                  <a:lnTo>
                    <a:pt x="128" y="220"/>
                  </a:lnTo>
                  <a:close/>
                </a:path>
              </a:pathLst>
            </a:cu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524" name="Google Shape;6524;p19"/>
            <p:cNvSpPr/>
            <p:nvPr/>
          </p:nvSpPr>
          <p:spPr>
            <a:xfrm>
              <a:off x="1830258" y="4487455"/>
              <a:ext cx="481946" cy="642594"/>
            </a:xfrm>
            <a:custGeom>
              <a:rect b="b" l="l" r="r" t="t"/>
              <a:pathLst>
                <a:path extrusionOk="0" h="272" w="204">
                  <a:moveTo>
                    <a:pt x="128" y="220"/>
                  </a:moveTo>
                  <a:lnTo>
                    <a:pt x="107" y="201"/>
                  </a:lnTo>
                  <a:lnTo>
                    <a:pt x="172" y="194"/>
                  </a:lnTo>
                  <a:lnTo>
                    <a:pt x="144" y="169"/>
                  </a:lnTo>
                  <a:lnTo>
                    <a:pt x="195" y="164"/>
                  </a:lnTo>
                  <a:lnTo>
                    <a:pt x="204" y="0"/>
                  </a:lnTo>
                  <a:lnTo>
                    <a:pt x="0" y="272"/>
                  </a:lnTo>
                  <a:lnTo>
                    <a:pt x="128" y="22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525" name="Google Shape;6525;p19"/>
            <p:cNvSpPr/>
            <p:nvPr/>
          </p:nvSpPr>
          <p:spPr>
            <a:xfrm>
              <a:off x="1834983" y="4830014"/>
              <a:ext cx="774893" cy="212623"/>
            </a:xfrm>
            <a:custGeom>
              <a:rect b="b" l="l" r="r" t="t"/>
              <a:pathLst>
                <a:path extrusionOk="0" h="90" w="328">
                  <a:moveTo>
                    <a:pt x="123" y="17"/>
                  </a:moveTo>
                  <a:lnTo>
                    <a:pt x="121" y="47"/>
                  </a:lnTo>
                  <a:lnTo>
                    <a:pt x="169" y="0"/>
                  </a:lnTo>
                  <a:lnTo>
                    <a:pt x="167" y="37"/>
                  </a:lnTo>
                  <a:lnTo>
                    <a:pt x="206" y="2"/>
                  </a:lnTo>
                  <a:lnTo>
                    <a:pt x="328" y="90"/>
                  </a:lnTo>
                  <a:lnTo>
                    <a:pt x="0" y="73"/>
                  </a:lnTo>
                  <a:lnTo>
                    <a:pt x="123" y="17"/>
                  </a:lnTo>
                  <a:close/>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526" name="Google Shape;6526;p19"/>
            <p:cNvSpPr/>
            <p:nvPr/>
          </p:nvSpPr>
          <p:spPr>
            <a:xfrm>
              <a:off x="1834983" y="4830014"/>
              <a:ext cx="774893" cy="212623"/>
            </a:xfrm>
            <a:custGeom>
              <a:rect b="b" l="l" r="r" t="t"/>
              <a:pathLst>
                <a:path extrusionOk="0" h="90" w="328">
                  <a:moveTo>
                    <a:pt x="123" y="17"/>
                  </a:moveTo>
                  <a:lnTo>
                    <a:pt x="121" y="47"/>
                  </a:lnTo>
                  <a:lnTo>
                    <a:pt x="169" y="0"/>
                  </a:lnTo>
                  <a:lnTo>
                    <a:pt x="167" y="37"/>
                  </a:lnTo>
                  <a:lnTo>
                    <a:pt x="206" y="2"/>
                  </a:lnTo>
                  <a:lnTo>
                    <a:pt x="328" y="90"/>
                  </a:lnTo>
                  <a:lnTo>
                    <a:pt x="0" y="73"/>
                  </a:lnTo>
                  <a:lnTo>
                    <a:pt x="123" y="17"/>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527" name="Google Shape;6527;p19"/>
            <p:cNvSpPr/>
            <p:nvPr/>
          </p:nvSpPr>
          <p:spPr>
            <a:xfrm>
              <a:off x="1834983" y="5002475"/>
              <a:ext cx="774893" cy="248060"/>
            </a:xfrm>
            <a:custGeom>
              <a:rect b="b" l="l" r="r" t="t"/>
              <a:pathLst>
                <a:path extrusionOk="0" h="105" w="328">
                  <a:moveTo>
                    <a:pt x="115" y="79"/>
                  </a:moveTo>
                  <a:lnTo>
                    <a:pt x="117" y="49"/>
                  </a:lnTo>
                  <a:lnTo>
                    <a:pt x="160" y="101"/>
                  </a:lnTo>
                  <a:lnTo>
                    <a:pt x="163" y="64"/>
                  </a:lnTo>
                  <a:lnTo>
                    <a:pt x="197" y="105"/>
                  </a:lnTo>
                  <a:lnTo>
                    <a:pt x="328" y="17"/>
                  </a:lnTo>
                  <a:lnTo>
                    <a:pt x="0" y="0"/>
                  </a:lnTo>
                  <a:lnTo>
                    <a:pt x="115" y="79"/>
                  </a:lnTo>
                  <a:close/>
                </a:path>
              </a:pathLst>
            </a:cu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528" name="Google Shape;6528;p19"/>
            <p:cNvSpPr/>
            <p:nvPr/>
          </p:nvSpPr>
          <p:spPr>
            <a:xfrm>
              <a:off x="1834983" y="5002475"/>
              <a:ext cx="774893" cy="248060"/>
            </a:xfrm>
            <a:custGeom>
              <a:rect b="b" l="l" r="r" t="t"/>
              <a:pathLst>
                <a:path extrusionOk="0" h="105" w="328">
                  <a:moveTo>
                    <a:pt x="115" y="79"/>
                  </a:moveTo>
                  <a:lnTo>
                    <a:pt x="117" y="49"/>
                  </a:lnTo>
                  <a:lnTo>
                    <a:pt x="160" y="101"/>
                  </a:lnTo>
                  <a:lnTo>
                    <a:pt x="163" y="64"/>
                  </a:lnTo>
                  <a:lnTo>
                    <a:pt x="197" y="105"/>
                  </a:lnTo>
                  <a:lnTo>
                    <a:pt x="328" y="17"/>
                  </a:lnTo>
                  <a:lnTo>
                    <a:pt x="0" y="0"/>
                  </a:lnTo>
                  <a:lnTo>
                    <a:pt x="115" y="79"/>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529" name="Google Shape;6529;p19"/>
            <p:cNvSpPr/>
            <p:nvPr/>
          </p:nvSpPr>
          <p:spPr>
            <a:xfrm>
              <a:off x="1216013" y="4988300"/>
              <a:ext cx="614245" cy="585895"/>
            </a:xfrm>
            <a:custGeom>
              <a:rect b="b" l="l" r="r" t="t"/>
              <a:pathLst>
                <a:path extrusionOk="0" h="248" w="260">
                  <a:moveTo>
                    <a:pt x="230" y="0"/>
                  </a:moveTo>
                  <a:lnTo>
                    <a:pt x="124" y="19"/>
                  </a:lnTo>
                  <a:lnTo>
                    <a:pt x="149" y="51"/>
                  </a:lnTo>
                  <a:lnTo>
                    <a:pt x="58" y="42"/>
                  </a:lnTo>
                  <a:lnTo>
                    <a:pt x="89" y="81"/>
                  </a:lnTo>
                  <a:lnTo>
                    <a:pt x="18" y="74"/>
                  </a:lnTo>
                  <a:lnTo>
                    <a:pt x="0" y="248"/>
                  </a:lnTo>
                  <a:lnTo>
                    <a:pt x="260" y="25"/>
                  </a:lnTo>
                  <a:lnTo>
                    <a:pt x="230" y="0"/>
                  </a:lnTo>
                  <a:close/>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530" name="Google Shape;6530;p19"/>
            <p:cNvSpPr/>
            <p:nvPr/>
          </p:nvSpPr>
          <p:spPr>
            <a:xfrm>
              <a:off x="1216013" y="4988300"/>
              <a:ext cx="614245" cy="585895"/>
            </a:xfrm>
            <a:custGeom>
              <a:rect b="b" l="l" r="r" t="t"/>
              <a:pathLst>
                <a:path extrusionOk="0" h="248" w="260">
                  <a:moveTo>
                    <a:pt x="230" y="0"/>
                  </a:moveTo>
                  <a:lnTo>
                    <a:pt x="124" y="19"/>
                  </a:lnTo>
                  <a:lnTo>
                    <a:pt x="149" y="51"/>
                  </a:lnTo>
                  <a:lnTo>
                    <a:pt x="58" y="42"/>
                  </a:lnTo>
                  <a:lnTo>
                    <a:pt x="89" y="81"/>
                  </a:lnTo>
                  <a:lnTo>
                    <a:pt x="18" y="74"/>
                  </a:lnTo>
                  <a:lnTo>
                    <a:pt x="0" y="248"/>
                  </a:lnTo>
                  <a:lnTo>
                    <a:pt x="260" y="25"/>
                  </a:lnTo>
                  <a:lnTo>
                    <a:pt x="230"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531" name="Google Shape;6531;p19"/>
            <p:cNvSpPr/>
            <p:nvPr/>
          </p:nvSpPr>
          <p:spPr>
            <a:xfrm>
              <a:off x="1216013" y="5047362"/>
              <a:ext cx="649682" cy="562270"/>
            </a:xfrm>
            <a:custGeom>
              <a:rect b="b" l="l" r="r" t="t"/>
              <a:pathLst>
                <a:path extrusionOk="0" h="238" w="275">
                  <a:moveTo>
                    <a:pt x="275" y="35"/>
                  </a:moveTo>
                  <a:lnTo>
                    <a:pt x="236" y="141"/>
                  </a:lnTo>
                  <a:lnTo>
                    <a:pt x="211" y="109"/>
                  </a:lnTo>
                  <a:lnTo>
                    <a:pt x="202" y="204"/>
                  </a:lnTo>
                  <a:lnTo>
                    <a:pt x="170" y="163"/>
                  </a:lnTo>
                  <a:lnTo>
                    <a:pt x="163" y="238"/>
                  </a:lnTo>
                  <a:lnTo>
                    <a:pt x="0" y="223"/>
                  </a:lnTo>
                  <a:lnTo>
                    <a:pt x="260" y="0"/>
                  </a:lnTo>
                  <a:lnTo>
                    <a:pt x="275" y="35"/>
                  </a:lnTo>
                  <a:close/>
                </a:path>
              </a:pathLst>
            </a:cu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532" name="Google Shape;6532;p19"/>
            <p:cNvSpPr/>
            <p:nvPr/>
          </p:nvSpPr>
          <p:spPr>
            <a:xfrm>
              <a:off x="1216013" y="5047362"/>
              <a:ext cx="649682" cy="562270"/>
            </a:xfrm>
            <a:custGeom>
              <a:rect b="b" l="l" r="r" t="t"/>
              <a:pathLst>
                <a:path extrusionOk="0" h="238" w="275">
                  <a:moveTo>
                    <a:pt x="275" y="35"/>
                  </a:moveTo>
                  <a:lnTo>
                    <a:pt x="236" y="141"/>
                  </a:lnTo>
                  <a:lnTo>
                    <a:pt x="211" y="109"/>
                  </a:lnTo>
                  <a:lnTo>
                    <a:pt x="202" y="204"/>
                  </a:lnTo>
                  <a:lnTo>
                    <a:pt x="170" y="163"/>
                  </a:lnTo>
                  <a:lnTo>
                    <a:pt x="163" y="238"/>
                  </a:lnTo>
                  <a:lnTo>
                    <a:pt x="0" y="223"/>
                  </a:lnTo>
                  <a:lnTo>
                    <a:pt x="260" y="0"/>
                  </a:lnTo>
                  <a:lnTo>
                    <a:pt x="275" y="35"/>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533" name="Google Shape;6533;p19"/>
            <p:cNvSpPr/>
            <p:nvPr/>
          </p:nvSpPr>
          <p:spPr>
            <a:xfrm>
              <a:off x="1584560" y="4941051"/>
              <a:ext cx="444146" cy="411071"/>
            </a:xfrm>
            <a:custGeom>
              <a:rect b="b" l="l" r="r" t="t"/>
              <a:pathLst>
                <a:path extrusionOk="0" h="93" w="106">
                  <a:moveTo>
                    <a:pt x="74" y="28"/>
                  </a:moveTo>
                  <a:cubicBezTo>
                    <a:pt x="79" y="17"/>
                    <a:pt x="74" y="0"/>
                    <a:pt x="58" y="0"/>
                  </a:cubicBezTo>
                  <a:cubicBezTo>
                    <a:pt x="45" y="0"/>
                    <a:pt x="39" y="12"/>
                    <a:pt x="40" y="22"/>
                  </a:cubicBezTo>
                  <a:cubicBezTo>
                    <a:pt x="38" y="21"/>
                    <a:pt x="36" y="21"/>
                    <a:pt x="34" y="21"/>
                  </a:cubicBezTo>
                  <a:cubicBezTo>
                    <a:pt x="1" y="21"/>
                    <a:pt x="0" y="71"/>
                    <a:pt x="33" y="73"/>
                  </a:cubicBezTo>
                  <a:cubicBezTo>
                    <a:pt x="32" y="83"/>
                    <a:pt x="37" y="93"/>
                    <a:pt x="50" y="93"/>
                  </a:cubicBezTo>
                  <a:cubicBezTo>
                    <a:pt x="58" y="93"/>
                    <a:pt x="64" y="89"/>
                    <a:pt x="66" y="83"/>
                  </a:cubicBezTo>
                  <a:cubicBezTo>
                    <a:pt x="67" y="83"/>
                    <a:pt x="69" y="83"/>
                    <a:pt x="70" y="83"/>
                  </a:cubicBezTo>
                  <a:cubicBezTo>
                    <a:pt x="104" y="83"/>
                    <a:pt x="106" y="32"/>
                    <a:pt x="74" y="28"/>
                  </a:cubicBezTo>
                </a:path>
              </a:pathLst>
            </a:custGeom>
            <a:solidFill>
              <a:srgbClr val="94521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534" name="Google Shape;6534;p19"/>
            <p:cNvSpPr/>
            <p:nvPr/>
          </p:nvSpPr>
          <p:spPr>
            <a:xfrm>
              <a:off x="1834983" y="4487455"/>
              <a:ext cx="774893" cy="994604"/>
            </a:xfrm>
            <a:custGeom>
              <a:rect b="b" l="l" r="r" t="t"/>
              <a:pathLst>
                <a:path extrusionOk="0" h="421" w="328">
                  <a:moveTo>
                    <a:pt x="0" y="363"/>
                  </a:moveTo>
                  <a:lnTo>
                    <a:pt x="0" y="363"/>
                  </a:lnTo>
                  <a:lnTo>
                    <a:pt x="22" y="394"/>
                  </a:lnTo>
                  <a:lnTo>
                    <a:pt x="0" y="363"/>
                  </a:lnTo>
                  <a:close/>
                  <a:moveTo>
                    <a:pt x="328" y="235"/>
                  </a:moveTo>
                  <a:lnTo>
                    <a:pt x="229" y="301"/>
                  </a:lnTo>
                  <a:lnTo>
                    <a:pt x="268" y="421"/>
                  </a:lnTo>
                  <a:lnTo>
                    <a:pt x="229" y="301"/>
                  </a:lnTo>
                  <a:lnTo>
                    <a:pt x="328" y="235"/>
                  </a:lnTo>
                  <a:close/>
                  <a:moveTo>
                    <a:pt x="144" y="169"/>
                  </a:moveTo>
                  <a:lnTo>
                    <a:pt x="142" y="169"/>
                  </a:lnTo>
                  <a:lnTo>
                    <a:pt x="142" y="171"/>
                  </a:lnTo>
                  <a:lnTo>
                    <a:pt x="144" y="169"/>
                  </a:lnTo>
                  <a:close/>
                  <a:moveTo>
                    <a:pt x="45" y="147"/>
                  </a:moveTo>
                  <a:lnTo>
                    <a:pt x="43" y="151"/>
                  </a:lnTo>
                  <a:lnTo>
                    <a:pt x="43" y="151"/>
                  </a:lnTo>
                  <a:lnTo>
                    <a:pt x="45" y="147"/>
                  </a:lnTo>
                  <a:close/>
                  <a:moveTo>
                    <a:pt x="46" y="145"/>
                  </a:moveTo>
                  <a:lnTo>
                    <a:pt x="46" y="145"/>
                  </a:lnTo>
                  <a:lnTo>
                    <a:pt x="48" y="154"/>
                  </a:lnTo>
                  <a:lnTo>
                    <a:pt x="46" y="145"/>
                  </a:lnTo>
                  <a:close/>
                  <a:moveTo>
                    <a:pt x="37" y="109"/>
                  </a:moveTo>
                  <a:lnTo>
                    <a:pt x="37" y="109"/>
                  </a:lnTo>
                  <a:lnTo>
                    <a:pt x="43" y="109"/>
                  </a:lnTo>
                  <a:lnTo>
                    <a:pt x="43" y="109"/>
                  </a:lnTo>
                  <a:lnTo>
                    <a:pt x="37" y="109"/>
                  </a:lnTo>
                  <a:close/>
                  <a:moveTo>
                    <a:pt x="66" y="81"/>
                  </a:moveTo>
                  <a:lnTo>
                    <a:pt x="53" y="92"/>
                  </a:lnTo>
                  <a:lnTo>
                    <a:pt x="66" y="81"/>
                  </a:lnTo>
                  <a:lnTo>
                    <a:pt x="66" y="81"/>
                  </a:lnTo>
                  <a:close/>
                  <a:moveTo>
                    <a:pt x="202" y="0"/>
                  </a:moveTo>
                  <a:lnTo>
                    <a:pt x="193" y="158"/>
                  </a:lnTo>
                  <a:lnTo>
                    <a:pt x="206" y="147"/>
                  </a:lnTo>
                  <a:lnTo>
                    <a:pt x="328" y="235"/>
                  </a:lnTo>
                  <a:lnTo>
                    <a:pt x="206" y="147"/>
                  </a:lnTo>
                  <a:lnTo>
                    <a:pt x="193" y="158"/>
                  </a:lnTo>
                  <a:lnTo>
                    <a:pt x="202" y="0"/>
                  </a:lnTo>
                  <a:close/>
                  <a:moveTo>
                    <a:pt x="202" y="0"/>
                  </a:moveTo>
                  <a:lnTo>
                    <a:pt x="73" y="49"/>
                  </a:lnTo>
                  <a:lnTo>
                    <a:pt x="73" y="49"/>
                  </a:lnTo>
                  <a:lnTo>
                    <a:pt x="202" y="0"/>
                  </a:lnTo>
                  <a:close/>
                </a:path>
              </a:pathLst>
            </a:custGeom>
            <a:solidFill>
              <a:srgbClr val="FFF09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535" name="Google Shape;6535;p19"/>
            <p:cNvSpPr/>
            <p:nvPr/>
          </p:nvSpPr>
          <p:spPr>
            <a:xfrm>
              <a:off x="1834983" y="4487455"/>
              <a:ext cx="774893" cy="994604"/>
            </a:xfrm>
            <a:custGeom>
              <a:rect b="b" l="l" r="r" t="t"/>
              <a:pathLst>
                <a:path extrusionOk="0" h="421" w="328">
                  <a:moveTo>
                    <a:pt x="0" y="363"/>
                  </a:moveTo>
                  <a:lnTo>
                    <a:pt x="0" y="363"/>
                  </a:lnTo>
                  <a:lnTo>
                    <a:pt x="22" y="394"/>
                  </a:lnTo>
                  <a:lnTo>
                    <a:pt x="0" y="363"/>
                  </a:lnTo>
                  <a:moveTo>
                    <a:pt x="328" y="235"/>
                  </a:moveTo>
                  <a:lnTo>
                    <a:pt x="229" y="301"/>
                  </a:lnTo>
                  <a:lnTo>
                    <a:pt x="268" y="421"/>
                  </a:lnTo>
                  <a:lnTo>
                    <a:pt x="229" y="301"/>
                  </a:lnTo>
                  <a:lnTo>
                    <a:pt x="328" y="235"/>
                  </a:lnTo>
                  <a:moveTo>
                    <a:pt x="144" y="169"/>
                  </a:moveTo>
                  <a:lnTo>
                    <a:pt x="142" y="169"/>
                  </a:lnTo>
                  <a:lnTo>
                    <a:pt x="142" y="171"/>
                  </a:lnTo>
                  <a:lnTo>
                    <a:pt x="144" y="169"/>
                  </a:lnTo>
                  <a:moveTo>
                    <a:pt x="45" y="147"/>
                  </a:moveTo>
                  <a:lnTo>
                    <a:pt x="43" y="151"/>
                  </a:lnTo>
                  <a:lnTo>
                    <a:pt x="43" y="151"/>
                  </a:lnTo>
                  <a:lnTo>
                    <a:pt x="45" y="147"/>
                  </a:lnTo>
                  <a:moveTo>
                    <a:pt x="46" y="145"/>
                  </a:moveTo>
                  <a:lnTo>
                    <a:pt x="46" y="145"/>
                  </a:lnTo>
                  <a:lnTo>
                    <a:pt x="48" y="154"/>
                  </a:lnTo>
                  <a:lnTo>
                    <a:pt x="46" y="145"/>
                  </a:lnTo>
                  <a:moveTo>
                    <a:pt x="37" y="109"/>
                  </a:moveTo>
                  <a:lnTo>
                    <a:pt x="37" y="109"/>
                  </a:lnTo>
                  <a:lnTo>
                    <a:pt x="43" y="109"/>
                  </a:lnTo>
                  <a:lnTo>
                    <a:pt x="43" y="109"/>
                  </a:lnTo>
                  <a:lnTo>
                    <a:pt x="37" y="109"/>
                  </a:lnTo>
                  <a:moveTo>
                    <a:pt x="66" y="81"/>
                  </a:moveTo>
                  <a:lnTo>
                    <a:pt x="53" y="92"/>
                  </a:lnTo>
                  <a:lnTo>
                    <a:pt x="66" y="81"/>
                  </a:lnTo>
                  <a:lnTo>
                    <a:pt x="66" y="81"/>
                  </a:lnTo>
                  <a:moveTo>
                    <a:pt x="202" y="0"/>
                  </a:moveTo>
                  <a:lnTo>
                    <a:pt x="193" y="158"/>
                  </a:lnTo>
                  <a:lnTo>
                    <a:pt x="206" y="147"/>
                  </a:lnTo>
                  <a:lnTo>
                    <a:pt x="328" y="235"/>
                  </a:lnTo>
                  <a:lnTo>
                    <a:pt x="206" y="147"/>
                  </a:lnTo>
                  <a:lnTo>
                    <a:pt x="193" y="158"/>
                  </a:lnTo>
                  <a:lnTo>
                    <a:pt x="202" y="0"/>
                  </a:lnTo>
                  <a:moveTo>
                    <a:pt x="202" y="0"/>
                  </a:moveTo>
                  <a:lnTo>
                    <a:pt x="73" y="49"/>
                  </a:lnTo>
                  <a:lnTo>
                    <a:pt x="73" y="49"/>
                  </a:lnTo>
                  <a:lnTo>
                    <a:pt x="202"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536" name="Google Shape;6536;p19"/>
            <p:cNvSpPr/>
            <p:nvPr/>
          </p:nvSpPr>
          <p:spPr>
            <a:xfrm>
              <a:off x="1775921" y="5347397"/>
              <a:ext cx="101587" cy="1308814"/>
            </a:xfrm>
            <a:custGeom>
              <a:rect b="b" l="l" r="r" t="t"/>
              <a:pathLst>
                <a:path extrusionOk="0" h="295" w="24">
                  <a:moveTo>
                    <a:pt x="11" y="0"/>
                  </a:moveTo>
                  <a:cubicBezTo>
                    <a:pt x="9" y="1"/>
                    <a:pt x="7" y="1"/>
                    <a:pt x="4" y="1"/>
                  </a:cubicBezTo>
                  <a:cubicBezTo>
                    <a:pt x="3" y="1"/>
                    <a:pt x="2" y="1"/>
                    <a:pt x="1" y="1"/>
                  </a:cubicBezTo>
                  <a:cubicBezTo>
                    <a:pt x="0" y="5"/>
                    <a:pt x="0" y="5"/>
                    <a:pt x="0" y="5"/>
                  </a:cubicBezTo>
                  <a:cubicBezTo>
                    <a:pt x="0" y="287"/>
                    <a:pt x="0" y="287"/>
                    <a:pt x="0" y="287"/>
                  </a:cubicBezTo>
                  <a:cubicBezTo>
                    <a:pt x="5" y="289"/>
                    <a:pt x="10" y="292"/>
                    <a:pt x="14" y="295"/>
                  </a:cubicBezTo>
                  <a:cubicBezTo>
                    <a:pt x="0" y="295"/>
                    <a:pt x="0" y="295"/>
                    <a:pt x="0" y="295"/>
                  </a:cubicBezTo>
                  <a:cubicBezTo>
                    <a:pt x="24" y="295"/>
                    <a:pt x="24" y="295"/>
                    <a:pt x="24" y="295"/>
                  </a:cubicBezTo>
                  <a:cubicBezTo>
                    <a:pt x="11" y="0"/>
                    <a:pt x="11" y="0"/>
                    <a:pt x="11" y="0"/>
                  </a:cubicBezTo>
                </a:path>
              </a:pathLst>
            </a:custGeom>
            <a:solidFill>
              <a:srgbClr val="D18A5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537" name="Google Shape;6537;p19"/>
            <p:cNvSpPr/>
            <p:nvPr/>
          </p:nvSpPr>
          <p:spPr>
            <a:xfrm>
              <a:off x="1801908" y="4258294"/>
              <a:ext cx="205536" cy="694569"/>
            </a:xfrm>
            <a:custGeom>
              <a:rect b="b" l="l" r="r" t="t"/>
              <a:pathLst>
                <a:path extrusionOk="0" h="157" w="49">
                  <a:moveTo>
                    <a:pt x="2" y="0"/>
                  </a:moveTo>
                  <a:cubicBezTo>
                    <a:pt x="0" y="155"/>
                    <a:pt x="0" y="155"/>
                    <a:pt x="0" y="155"/>
                  </a:cubicBezTo>
                  <a:cubicBezTo>
                    <a:pt x="2" y="155"/>
                    <a:pt x="4" y="154"/>
                    <a:pt x="6" y="154"/>
                  </a:cubicBezTo>
                  <a:cubicBezTo>
                    <a:pt x="10" y="154"/>
                    <a:pt x="13" y="155"/>
                    <a:pt x="16" y="157"/>
                  </a:cubicBezTo>
                  <a:cubicBezTo>
                    <a:pt x="22" y="124"/>
                    <a:pt x="22" y="124"/>
                    <a:pt x="22" y="124"/>
                  </a:cubicBezTo>
                  <a:cubicBezTo>
                    <a:pt x="32" y="132"/>
                    <a:pt x="32" y="132"/>
                    <a:pt x="32" y="132"/>
                  </a:cubicBezTo>
                  <a:cubicBezTo>
                    <a:pt x="33" y="130"/>
                    <a:pt x="33" y="130"/>
                    <a:pt x="33" y="130"/>
                  </a:cubicBezTo>
                  <a:cubicBezTo>
                    <a:pt x="34" y="129"/>
                    <a:pt x="34" y="129"/>
                    <a:pt x="34" y="129"/>
                  </a:cubicBezTo>
                  <a:cubicBezTo>
                    <a:pt x="34" y="129"/>
                    <a:pt x="34" y="129"/>
                    <a:pt x="34" y="129"/>
                  </a:cubicBezTo>
                  <a:cubicBezTo>
                    <a:pt x="32" y="110"/>
                    <a:pt x="32" y="110"/>
                    <a:pt x="32" y="110"/>
                  </a:cubicBezTo>
                  <a:cubicBezTo>
                    <a:pt x="29" y="110"/>
                    <a:pt x="29" y="110"/>
                    <a:pt x="29" y="110"/>
                  </a:cubicBezTo>
                  <a:cubicBezTo>
                    <a:pt x="32" y="107"/>
                    <a:pt x="32" y="107"/>
                    <a:pt x="32" y="107"/>
                  </a:cubicBezTo>
                  <a:cubicBezTo>
                    <a:pt x="31" y="97"/>
                    <a:pt x="31" y="97"/>
                    <a:pt x="31" y="97"/>
                  </a:cubicBezTo>
                  <a:cubicBezTo>
                    <a:pt x="37" y="102"/>
                    <a:pt x="37" y="102"/>
                    <a:pt x="37" y="102"/>
                  </a:cubicBezTo>
                  <a:cubicBezTo>
                    <a:pt x="38" y="101"/>
                    <a:pt x="38" y="101"/>
                    <a:pt x="38" y="101"/>
                  </a:cubicBezTo>
                  <a:cubicBezTo>
                    <a:pt x="45" y="95"/>
                    <a:pt x="45" y="95"/>
                    <a:pt x="45" y="95"/>
                  </a:cubicBezTo>
                  <a:cubicBezTo>
                    <a:pt x="43" y="81"/>
                    <a:pt x="43" y="81"/>
                    <a:pt x="43" y="81"/>
                  </a:cubicBezTo>
                  <a:cubicBezTo>
                    <a:pt x="49" y="78"/>
                    <a:pt x="49" y="78"/>
                    <a:pt x="49" y="78"/>
                  </a:cubicBezTo>
                  <a:cubicBezTo>
                    <a:pt x="49" y="78"/>
                    <a:pt x="49" y="78"/>
                    <a:pt x="49" y="78"/>
                  </a:cubicBezTo>
                  <a:cubicBezTo>
                    <a:pt x="49" y="78"/>
                    <a:pt x="49" y="78"/>
                    <a:pt x="49" y="78"/>
                  </a:cubicBezTo>
                  <a:cubicBezTo>
                    <a:pt x="2" y="0"/>
                    <a:pt x="2" y="0"/>
                    <a:pt x="2" y="0"/>
                  </a:cubicBezTo>
                </a:path>
              </a:pathLst>
            </a:custGeom>
            <a:solidFill>
              <a:srgbClr val="8ECB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538" name="Google Shape;6538;p19"/>
            <p:cNvSpPr/>
            <p:nvPr/>
          </p:nvSpPr>
          <p:spPr>
            <a:xfrm>
              <a:off x="1775921" y="4258294"/>
              <a:ext cx="35437" cy="704019"/>
            </a:xfrm>
            <a:custGeom>
              <a:rect b="b" l="l" r="r" t="t"/>
              <a:pathLst>
                <a:path extrusionOk="0" h="159" w="8">
                  <a:moveTo>
                    <a:pt x="8" y="0"/>
                  </a:moveTo>
                  <a:cubicBezTo>
                    <a:pt x="8" y="0"/>
                    <a:pt x="8" y="0"/>
                    <a:pt x="8" y="0"/>
                  </a:cubicBezTo>
                  <a:cubicBezTo>
                    <a:pt x="0" y="11"/>
                    <a:pt x="0" y="11"/>
                    <a:pt x="0" y="11"/>
                  </a:cubicBezTo>
                  <a:cubicBezTo>
                    <a:pt x="0" y="159"/>
                    <a:pt x="0" y="159"/>
                    <a:pt x="0" y="159"/>
                  </a:cubicBezTo>
                  <a:cubicBezTo>
                    <a:pt x="2" y="157"/>
                    <a:pt x="4" y="156"/>
                    <a:pt x="6" y="155"/>
                  </a:cubicBezTo>
                  <a:cubicBezTo>
                    <a:pt x="8" y="0"/>
                    <a:pt x="8" y="0"/>
                    <a:pt x="8" y="0"/>
                  </a:cubicBezTo>
                </a:path>
              </a:pathLst>
            </a:custGeom>
            <a:solidFill>
              <a:srgbClr val="7AB6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539" name="Google Shape;6539;p19"/>
            <p:cNvSpPr/>
            <p:nvPr/>
          </p:nvSpPr>
          <p:spPr>
            <a:xfrm>
              <a:off x="1948382" y="5082799"/>
              <a:ext cx="519746" cy="399259"/>
            </a:xfrm>
            <a:custGeom>
              <a:rect b="b" l="l" r="r" t="t"/>
              <a:pathLst>
                <a:path extrusionOk="0" h="90" w="124">
                  <a:moveTo>
                    <a:pt x="1" y="0"/>
                  </a:moveTo>
                  <a:cubicBezTo>
                    <a:pt x="0" y="1"/>
                    <a:pt x="0" y="1"/>
                    <a:pt x="0" y="1"/>
                  </a:cubicBezTo>
                  <a:cubicBezTo>
                    <a:pt x="9" y="8"/>
                    <a:pt x="12" y="21"/>
                    <a:pt x="8" y="32"/>
                  </a:cubicBezTo>
                  <a:cubicBezTo>
                    <a:pt x="124" y="90"/>
                    <a:pt x="124" y="90"/>
                    <a:pt x="124" y="90"/>
                  </a:cubicBezTo>
                  <a:cubicBezTo>
                    <a:pt x="102" y="26"/>
                    <a:pt x="102" y="26"/>
                    <a:pt x="102" y="26"/>
                  </a:cubicBezTo>
                  <a:cubicBezTo>
                    <a:pt x="84" y="38"/>
                    <a:pt x="84" y="38"/>
                    <a:pt x="84" y="38"/>
                  </a:cubicBezTo>
                  <a:cubicBezTo>
                    <a:pt x="65" y="16"/>
                    <a:pt x="65" y="16"/>
                    <a:pt x="65" y="16"/>
                  </a:cubicBezTo>
                  <a:cubicBezTo>
                    <a:pt x="63" y="36"/>
                    <a:pt x="63" y="36"/>
                    <a:pt x="63" y="36"/>
                  </a:cubicBezTo>
                  <a:cubicBezTo>
                    <a:pt x="39" y="8"/>
                    <a:pt x="39" y="8"/>
                    <a:pt x="39" y="8"/>
                  </a:cubicBezTo>
                  <a:cubicBezTo>
                    <a:pt x="38" y="24"/>
                    <a:pt x="38" y="24"/>
                    <a:pt x="38" y="24"/>
                  </a:cubicBezTo>
                  <a:cubicBezTo>
                    <a:pt x="1" y="0"/>
                    <a:pt x="1" y="0"/>
                    <a:pt x="1" y="0"/>
                  </a:cubicBezTo>
                </a:path>
              </a:pathLst>
            </a:custGeom>
            <a:solidFill>
              <a:srgbClr val="8ECB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540" name="Google Shape;6540;p19"/>
            <p:cNvSpPr/>
            <p:nvPr/>
          </p:nvSpPr>
          <p:spPr>
            <a:xfrm>
              <a:off x="1834983" y="5224548"/>
              <a:ext cx="633145" cy="380359"/>
            </a:xfrm>
            <a:custGeom>
              <a:rect b="b" l="l" r="r" t="t"/>
              <a:pathLst>
                <a:path extrusionOk="0" h="86" w="151">
                  <a:moveTo>
                    <a:pt x="35" y="0"/>
                  </a:moveTo>
                  <a:cubicBezTo>
                    <a:pt x="32" y="11"/>
                    <a:pt x="24" y="19"/>
                    <a:pt x="10" y="19"/>
                  </a:cubicBezTo>
                  <a:cubicBezTo>
                    <a:pt x="9" y="19"/>
                    <a:pt x="7" y="19"/>
                    <a:pt x="6" y="19"/>
                  </a:cubicBezTo>
                  <a:cubicBezTo>
                    <a:pt x="5" y="22"/>
                    <a:pt x="3" y="25"/>
                    <a:pt x="0" y="27"/>
                  </a:cubicBezTo>
                  <a:cubicBezTo>
                    <a:pt x="12" y="44"/>
                    <a:pt x="12" y="44"/>
                    <a:pt x="12" y="44"/>
                  </a:cubicBezTo>
                  <a:cubicBezTo>
                    <a:pt x="21" y="24"/>
                    <a:pt x="21" y="24"/>
                    <a:pt x="21" y="24"/>
                  </a:cubicBezTo>
                  <a:cubicBezTo>
                    <a:pt x="38" y="73"/>
                    <a:pt x="38" y="73"/>
                    <a:pt x="38" y="73"/>
                  </a:cubicBezTo>
                  <a:cubicBezTo>
                    <a:pt x="50" y="48"/>
                    <a:pt x="50" y="48"/>
                    <a:pt x="50" y="48"/>
                  </a:cubicBezTo>
                  <a:cubicBezTo>
                    <a:pt x="63" y="86"/>
                    <a:pt x="63" y="86"/>
                    <a:pt x="63" y="86"/>
                  </a:cubicBezTo>
                  <a:cubicBezTo>
                    <a:pt x="151" y="58"/>
                    <a:pt x="151" y="58"/>
                    <a:pt x="151" y="58"/>
                  </a:cubicBezTo>
                  <a:cubicBezTo>
                    <a:pt x="35" y="0"/>
                    <a:pt x="35" y="0"/>
                    <a:pt x="35" y="0"/>
                  </a:cubicBezTo>
                </a:path>
              </a:pathLst>
            </a:custGeom>
            <a:solidFill>
              <a:srgbClr val="7AB6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541" name="Google Shape;6541;p19"/>
            <p:cNvSpPr/>
            <p:nvPr/>
          </p:nvSpPr>
          <p:spPr>
            <a:xfrm>
              <a:off x="1868058" y="4487455"/>
              <a:ext cx="444146" cy="489033"/>
            </a:xfrm>
            <a:custGeom>
              <a:rect b="b" l="l" r="r" t="t"/>
              <a:pathLst>
                <a:path extrusionOk="0" h="110" w="106">
                  <a:moveTo>
                    <a:pt x="106" y="0"/>
                  </a:moveTo>
                  <a:cubicBezTo>
                    <a:pt x="33" y="26"/>
                    <a:pt x="33" y="26"/>
                    <a:pt x="33" y="26"/>
                  </a:cubicBezTo>
                  <a:cubicBezTo>
                    <a:pt x="27" y="29"/>
                    <a:pt x="27" y="29"/>
                    <a:pt x="27" y="29"/>
                  </a:cubicBezTo>
                  <a:cubicBezTo>
                    <a:pt x="29" y="43"/>
                    <a:pt x="29" y="43"/>
                    <a:pt x="29" y="43"/>
                  </a:cubicBezTo>
                  <a:cubicBezTo>
                    <a:pt x="29" y="43"/>
                    <a:pt x="29" y="43"/>
                    <a:pt x="29" y="43"/>
                  </a:cubicBezTo>
                  <a:cubicBezTo>
                    <a:pt x="29" y="43"/>
                    <a:pt x="29" y="43"/>
                    <a:pt x="29" y="43"/>
                  </a:cubicBezTo>
                  <a:cubicBezTo>
                    <a:pt x="30" y="58"/>
                    <a:pt x="30" y="58"/>
                    <a:pt x="30" y="58"/>
                  </a:cubicBezTo>
                  <a:cubicBezTo>
                    <a:pt x="21" y="50"/>
                    <a:pt x="21" y="50"/>
                    <a:pt x="21" y="50"/>
                  </a:cubicBezTo>
                  <a:cubicBezTo>
                    <a:pt x="21" y="50"/>
                    <a:pt x="21" y="50"/>
                    <a:pt x="21" y="50"/>
                  </a:cubicBezTo>
                  <a:cubicBezTo>
                    <a:pt x="15" y="45"/>
                    <a:pt x="15" y="45"/>
                    <a:pt x="15" y="45"/>
                  </a:cubicBezTo>
                  <a:cubicBezTo>
                    <a:pt x="16" y="55"/>
                    <a:pt x="16" y="55"/>
                    <a:pt x="16" y="55"/>
                  </a:cubicBezTo>
                  <a:cubicBezTo>
                    <a:pt x="16" y="58"/>
                    <a:pt x="16" y="58"/>
                    <a:pt x="16" y="58"/>
                  </a:cubicBezTo>
                  <a:cubicBezTo>
                    <a:pt x="16" y="58"/>
                    <a:pt x="16" y="58"/>
                    <a:pt x="16" y="58"/>
                  </a:cubicBezTo>
                  <a:cubicBezTo>
                    <a:pt x="16" y="58"/>
                    <a:pt x="16" y="58"/>
                    <a:pt x="16" y="58"/>
                  </a:cubicBezTo>
                  <a:cubicBezTo>
                    <a:pt x="18" y="77"/>
                    <a:pt x="18" y="77"/>
                    <a:pt x="18" y="77"/>
                  </a:cubicBezTo>
                  <a:cubicBezTo>
                    <a:pt x="19" y="82"/>
                    <a:pt x="19" y="82"/>
                    <a:pt x="19" y="82"/>
                  </a:cubicBezTo>
                  <a:cubicBezTo>
                    <a:pt x="16" y="80"/>
                    <a:pt x="16" y="80"/>
                    <a:pt x="16" y="80"/>
                  </a:cubicBezTo>
                  <a:cubicBezTo>
                    <a:pt x="16" y="80"/>
                    <a:pt x="16" y="80"/>
                    <a:pt x="16" y="80"/>
                  </a:cubicBezTo>
                  <a:cubicBezTo>
                    <a:pt x="16" y="80"/>
                    <a:pt x="16" y="80"/>
                    <a:pt x="16" y="80"/>
                  </a:cubicBezTo>
                  <a:cubicBezTo>
                    <a:pt x="6" y="72"/>
                    <a:pt x="6" y="72"/>
                    <a:pt x="6" y="72"/>
                  </a:cubicBezTo>
                  <a:cubicBezTo>
                    <a:pt x="0" y="105"/>
                    <a:pt x="0" y="105"/>
                    <a:pt x="0" y="105"/>
                  </a:cubicBezTo>
                  <a:cubicBezTo>
                    <a:pt x="2" y="106"/>
                    <a:pt x="4" y="108"/>
                    <a:pt x="5" y="110"/>
                  </a:cubicBezTo>
                  <a:cubicBezTo>
                    <a:pt x="26" y="101"/>
                    <a:pt x="26" y="101"/>
                    <a:pt x="26" y="101"/>
                  </a:cubicBezTo>
                  <a:cubicBezTo>
                    <a:pt x="106" y="0"/>
                    <a:pt x="106" y="0"/>
                    <a:pt x="106" y="0"/>
                  </a:cubicBezTo>
                </a:path>
              </a:pathLst>
            </a:custGeom>
            <a:solidFill>
              <a:srgbClr val="8ECB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542" name="Google Shape;6542;p19"/>
            <p:cNvSpPr/>
            <p:nvPr/>
          </p:nvSpPr>
          <p:spPr>
            <a:xfrm>
              <a:off x="1894045" y="4487455"/>
              <a:ext cx="418159" cy="600070"/>
            </a:xfrm>
            <a:custGeom>
              <a:rect b="b" l="l" r="r" t="t"/>
              <a:pathLst>
                <a:path extrusionOk="0" h="135" w="100">
                  <a:moveTo>
                    <a:pt x="1" y="126"/>
                  </a:moveTo>
                  <a:cubicBezTo>
                    <a:pt x="1" y="127"/>
                    <a:pt x="1" y="128"/>
                    <a:pt x="0" y="130"/>
                  </a:cubicBezTo>
                  <a:cubicBezTo>
                    <a:pt x="5" y="130"/>
                    <a:pt x="9" y="132"/>
                    <a:pt x="13" y="135"/>
                  </a:cubicBezTo>
                  <a:cubicBezTo>
                    <a:pt x="14" y="134"/>
                    <a:pt x="14" y="134"/>
                    <a:pt x="14" y="134"/>
                  </a:cubicBezTo>
                  <a:cubicBezTo>
                    <a:pt x="1" y="126"/>
                    <a:pt x="1" y="126"/>
                    <a:pt x="1" y="126"/>
                  </a:cubicBezTo>
                  <a:moveTo>
                    <a:pt x="100" y="0"/>
                  </a:moveTo>
                  <a:cubicBezTo>
                    <a:pt x="20" y="101"/>
                    <a:pt x="20" y="101"/>
                    <a:pt x="20" y="101"/>
                  </a:cubicBezTo>
                  <a:cubicBezTo>
                    <a:pt x="55" y="86"/>
                    <a:pt x="55" y="86"/>
                    <a:pt x="55" y="86"/>
                  </a:cubicBezTo>
                  <a:cubicBezTo>
                    <a:pt x="54" y="102"/>
                    <a:pt x="54" y="102"/>
                    <a:pt x="54" y="102"/>
                  </a:cubicBezTo>
                  <a:cubicBezTo>
                    <a:pt x="66" y="91"/>
                    <a:pt x="66" y="91"/>
                    <a:pt x="66" y="91"/>
                  </a:cubicBezTo>
                  <a:cubicBezTo>
                    <a:pt x="66" y="90"/>
                    <a:pt x="66" y="90"/>
                    <a:pt x="66" y="90"/>
                  </a:cubicBezTo>
                  <a:cubicBezTo>
                    <a:pt x="67" y="90"/>
                    <a:pt x="67" y="90"/>
                    <a:pt x="67" y="90"/>
                  </a:cubicBezTo>
                  <a:cubicBezTo>
                    <a:pt x="81" y="77"/>
                    <a:pt x="81" y="77"/>
                    <a:pt x="81" y="77"/>
                  </a:cubicBezTo>
                  <a:cubicBezTo>
                    <a:pt x="81" y="89"/>
                    <a:pt x="81" y="89"/>
                    <a:pt x="81" y="89"/>
                  </a:cubicBezTo>
                  <a:cubicBezTo>
                    <a:pt x="91" y="88"/>
                    <a:pt x="91" y="88"/>
                    <a:pt x="91" y="88"/>
                  </a:cubicBezTo>
                  <a:cubicBezTo>
                    <a:pt x="95" y="84"/>
                    <a:pt x="95" y="84"/>
                    <a:pt x="95" y="84"/>
                  </a:cubicBezTo>
                  <a:cubicBezTo>
                    <a:pt x="100" y="0"/>
                    <a:pt x="100" y="0"/>
                    <a:pt x="100" y="0"/>
                  </a:cubicBezTo>
                </a:path>
              </a:pathLst>
            </a:custGeom>
            <a:solidFill>
              <a:srgbClr val="7AB6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543" name="Google Shape;6543;p19"/>
            <p:cNvSpPr/>
            <p:nvPr/>
          </p:nvSpPr>
          <p:spPr>
            <a:xfrm>
              <a:off x="1889320" y="4830014"/>
              <a:ext cx="720556" cy="212623"/>
            </a:xfrm>
            <a:custGeom>
              <a:rect b="b" l="l" r="r" t="t"/>
              <a:pathLst>
                <a:path extrusionOk="0" h="48" w="172">
                  <a:moveTo>
                    <a:pt x="82" y="0"/>
                  </a:moveTo>
                  <a:cubicBezTo>
                    <a:pt x="68" y="13"/>
                    <a:pt x="68" y="13"/>
                    <a:pt x="68" y="13"/>
                  </a:cubicBezTo>
                  <a:cubicBezTo>
                    <a:pt x="67" y="14"/>
                    <a:pt x="67" y="14"/>
                    <a:pt x="67" y="14"/>
                  </a:cubicBezTo>
                  <a:cubicBezTo>
                    <a:pt x="55" y="25"/>
                    <a:pt x="55" y="25"/>
                    <a:pt x="55" y="25"/>
                  </a:cubicBezTo>
                  <a:cubicBezTo>
                    <a:pt x="56" y="9"/>
                    <a:pt x="56" y="9"/>
                    <a:pt x="56" y="9"/>
                  </a:cubicBezTo>
                  <a:cubicBezTo>
                    <a:pt x="21" y="24"/>
                    <a:pt x="21" y="24"/>
                    <a:pt x="21" y="24"/>
                  </a:cubicBezTo>
                  <a:cubicBezTo>
                    <a:pt x="0" y="33"/>
                    <a:pt x="0" y="33"/>
                    <a:pt x="0" y="33"/>
                  </a:cubicBezTo>
                  <a:cubicBezTo>
                    <a:pt x="1" y="35"/>
                    <a:pt x="2" y="38"/>
                    <a:pt x="2" y="40"/>
                  </a:cubicBezTo>
                  <a:cubicBezTo>
                    <a:pt x="172" y="48"/>
                    <a:pt x="172" y="48"/>
                    <a:pt x="172" y="48"/>
                  </a:cubicBezTo>
                  <a:cubicBezTo>
                    <a:pt x="103" y="1"/>
                    <a:pt x="103" y="1"/>
                    <a:pt x="103" y="1"/>
                  </a:cubicBezTo>
                  <a:cubicBezTo>
                    <a:pt x="96" y="7"/>
                    <a:pt x="96" y="7"/>
                    <a:pt x="96" y="7"/>
                  </a:cubicBezTo>
                  <a:cubicBezTo>
                    <a:pt x="92" y="11"/>
                    <a:pt x="92" y="11"/>
                    <a:pt x="92" y="11"/>
                  </a:cubicBezTo>
                  <a:cubicBezTo>
                    <a:pt x="81" y="20"/>
                    <a:pt x="81" y="20"/>
                    <a:pt x="81" y="20"/>
                  </a:cubicBezTo>
                  <a:cubicBezTo>
                    <a:pt x="82" y="12"/>
                    <a:pt x="82" y="12"/>
                    <a:pt x="82" y="12"/>
                  </a:cubicBezTo>
                  <a:cubicBezTo>
                    <a:pt x="82" y="0"/>
                    <a:pt x="82" y="0"/>
                    <a:pt x="82" y="0"/>
                  </a:cubicBezTo>
                </a:path>
              </a:pathLst>
            </a:custGeom>
            <a:solidFill>
              <a:srgbClr val="8ECB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544" name="Google Shape;6544;p19"/>
            <p:cNvSpPr/>
            <p:nvPr/>
          </p:nvSpPr>
          <p:spPr>
            <a:xfrm>
              <a:off x="1898770" y="5007200"/>
              <a:ext cx="711107" cy="243335"/>
            </a:xfrm>
            <a:custGeom>
              <a:rect b="b" l="l" r="r" t="t"/>
              <a:pathLst>
                <a:path extrusionOk="0" h="55" w="170">
                  <a:moveTo>
                    <a:pt x="0" y="0"/>
                  </a:moveTo>
                  <a:cubicBezTo>
                    <a:pt x="1" y="3"/>
                    <a:pt x="1" y="6"/>
                    <a:pt x="0" y="9"/>
                  </a:cubicBezTo>
                  <a:cubicBezTo>
                    <a:pt x="13" y="17"/>
                    <a:pt x="13" y="17"/>
                    <a:pt x="13" y="17"/>
                  </a:cubicBezTo>
                  <a:cubicBezTo>
                    <a:pt x="50" y="41"/>
                    <a:pt x="50" y="41"/>
                    <a:pt x="50" y="41"/>
                  </a:cubicBezTo>
                  <a:cubicBezTo>
                    <a:pt x="51" y="25"/>
                    <a:pt x="51" y="25"/>
                    <a:pt x="51" y="25"/>
                  </a:cubicBezTo>
                  <a:cubicBezTo>
                    <a:pt x="75" y="53"/>
                    <a:pt x="75" y="53"/>
                    <a:pt x="75" y="53"/>
                  </a:cubicBezTo>
                  <a:cubicBezTo>
                    <a:pt x="77" y="33"/>
                    <a:pt x="77" y="33"/>
                    <a:pt x="77" y="33"/>
                  </a:cubicBezTo>
                  <a:cubicBezTo>
                    <a:pt x="96" y="55"/>
                    <a:pt x="96" y="55"/>
                    <a:pt x="96" y="55"/>
                  </a:cubicBezTo>
                  <a:cubicBezTo>
                    <a:pt x="114" y="43"/>
                    <a:pt x="114" y="43"/>
                    <a:pt x="114" y="43"/>
                  </a:cubicBezTo>
                  <a:cubicBezTo>
                    <a:pt x="170" y="8"/>
                    <a:pt x="170" y="8"/>
                    <a:pt x="170" y="8"/>
                  </a:cubicBezTo>
                  <a:cubicBezTo>
                    <a:pt x="0" y="0"/>
                    <a:pt x="0" y="0"/>
                    <a:pt x="0" y="0"/>
                  </a:cubicBezTo>
                </a:path>
              </a:pathLst>
            </a:custGeom>
            <a:solidFill>
              <a:srgbClr val="7AB6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545" name="Google Shape;6545;p19"/>
            <p:cNvSpPr/>
            <p:nvPr/>
          </p:nvSpPr>
          <p:spPr>
            <a:xfrm>
              <a:off x="1775921" y="5352122"/>
              <a:ext cx="4725" cy="18900"/>
            </a:xfrm>
            <a:custGeom>
              <a:rect b="b" l="l" r="r" t="t"/>
              <a:pathLst>
                <a:path extrusionOk="0" h="4" w="1">
                  <a:moveTo>
                    <a:pt x="0" y="0"/>
                  </a:moveTo>
                  <a:cubicBezTo>
                    <a:pt x="0" y="4"/>
                    <a:pt x="0" y="4"/>
                    <a:pt x="0" y="4"/>
                  </a:cubicBezTo>
                  <a:cubicBezTo>
                    <a:pt x="1" y="0"/>
                    <a:pt x="1" y="0"/>
                    <a:pt x="1" y="0"/>
                  </a:cubicBezTo>
                  <a:cubicBezTo>
                    <a:pt x="1" y="0"/>
                    <a:pt x="0" y="0"/>
                    <a:pt x="0" y="0"/>
                  </a:cubicBezTo>
                </a:path>
              </a:pathLst>
            </a:custGeom>
            <a:solidFill>
              <a:srgbClr val="7AB6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546" name="Google Shape;6546;p19"/>
            <p:cNvSpPr/>
            <p:nvPr/>
          </p:nvSpPr>
          <p:spPr>
            <a:xfrm>
              <a:off x="1775921" y="4941051"/>
              <a:ext cx="222073" cy="411071"/>
            </a:xfrm>
            <a:custGeom>
              <a:rect b="b" l="l" r="r" t="t"/>
              <a:pathLst>
                <a:path extrusionOk="0" h="93" w="53">
                  <a:moveTo>
                    <a:pt x="12" y="0"/>
                  </a:moveTo>
                  <a:cubicBezTo>
                    <a:pt x="10" y="0"/>
                    <a:pt x="8" y="1"/>
                    <a:pt x="6" y="1"/>
                  </a:cubicBezTo>
                  <a:cubicBezTo>
                    <a:pt x="6" y="1"/>
                    <a:pt x="6" y="1"/>
                    <a:pt x="6" y="1"/>
                  </a:cubicBezTo>
                  <a:cubicBezTo>
                    <a:pt x="4" y="2"/>
                    <a:pt x="2" y="3"/>
                    <a:pt x="0" y="5"/>
                  </a:cubicBezTo>
                  <a:cubicBezTo>
                    <a:pt x="0" y="93"/>
                    <a:pt x="0" y="93"/>
                    <a:pt x="0" y="93"/>
                  </a:cubicBezTo>
                  <a:cubicBezTo>
                    <a:pt x="0" y="93"/>
                    <a:pt x="1" y="93"/>
                    <a:pt x="1" y="93"/>
                  </a:cubicBezTo>
                  <a:cubicBezTo>
                    <a:pt x="2" y="93"/>
                    <a:pt x="3" y="93"/>
                    <a:pt x="4" y="93"/>
                  </a:cubicBezTo>
                  <a:cubicBezTo>
                    <a:pt x="7" y="93"/>
                    <a:pt x="9" y="93"/>
                    <a:pt x="11" y="92"/>
                  </a:cubicBezTo>
                  <a:cubicBezTo>
                    <a:pt x="11" y="92"/>
                    <a:pt x="11" y="92"/>
                    <a:pt x="11" y="92"/>
                  </a:cubicBezTo>
                  <a:cubicBezTo>
                    <a:pt x="12" y="91"/>
                    <a:pt x="13" y="91"/>
                    <a:pt x="14" y="91"/>
                  </a:cubicBezTo>
                  <a:cubicBezTo>
                    <a:pt x="14" y="91"/>
                    <a:pt x="14" y="91"/>
                    <a:pt x="14" y="91"/>
                  </a:cubicBezTo>
                  <a:cubicBezTo>
                    <a:pt x="14" y="91"/>
                    <a:pt x="14" y="91"/>
                    <a:pt x="14" y="91"/>
                  </a:cubicBezTo>
                  <a:cubicBezTo>
                    <a:pt x="17" y="89"/>
                    <a:pt x="19" y="86"/>
                    <a:pt x="20" y="83"/>
                  </a:cubicBezTo>
                  <a:cubicBezTo>
                    <a:pt x="21" y="83"/>
                    <a:pt x="23" y="83"/>
                    <a:pt x="24" y="83"/>
                  </a:cubicBezTo>
                  <a:cubicBezTo>
                    <a:pt x="38" y="83"/>
                    <a:pt x="46" y="75"/>
                    <a:pt x="49" y="64"/>
                  </a:cubicBezTo>
                  <a:cubicBezTo>
                    <a:pt x="53" y="53"/>
                    <a:pt x="50" y="40"/>
                    <a:pt x="41" y="33"/>
                  </a:cubicBezTo>
                  <a:cubicBezTo>
                    <a:pt x="37" y="30"/>
                    <a:pt x="33" y="28"/>
                    <a:pt x="28" y="28"/>
                  </a:cubicBezTo>
                  <a:cubicBezTo>
                    <a:pt x="29" y="26"/>
                    <a:pt x="29" y="25"/>
                    <a:pt x="29" y="24"/>
                  </a:cubicBezTo>
                  <a:cubicBezTo>
                    <a:pt x="30" y="21"/>
                    <a:pt x="30" y="18"/>
                    <a:pt x="29" y="15"/>
                  </a:cubicBezTo>
                  <a:cubicBezTo>
                    <a:pt x="29" y="13"/>
                    <a:pt x="28" y="10"/>
                    <a:pt x="27" y="8"/>
                  </a:cubicBezTo>
                  <a:cubicBezTo>
                    <a:pt x="26" y="6"/>
                    <a:pt x="24" y="4"/>
                    <a:pt x="22" y="3"/>
                  </a:cubicBezTo>
                  <a:cubicBezTo>
                    <a:pt x="19" y="1"/>
                    <a:pt x="16" y="0"/>
                    <a:pt x="12" y="0"/>
                  </a:cubicBezTo>
                </a:path>
              </a:pathLst>
            </a:custGeom>
            <a:solidFill>
              <a:srgbClr val="A9754A"/>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547" name="Google Shape;6547;p19"/>
            <p:cNvSpPr/>
            <p:nvPr/>
          </p:nvSpPr>
          <p:spPr>
            <a:xfrm>
              <a:off x="967953" y="6606599"/>
              <a:ext cx="274048" cy="49612"/>
            </a:xfrm>
            <a:custGeom>
              <a:rect b="b" l="l" r="r" t="t"/>
              <a:pathLst>
                <a:path extrusionOk="0" h="11" w="65">
                  <a:moveTo>
                    <a:pt x="65" y="11"/>
                  </a:moveTo>
                  <a:cubicBezTo>
                    <a:pt x="56" y="4"/>
                    <a:pt x="45" y="0"/>
                    <a:pt x="33" y="0"/>
                  </a:cubicBezTo>
                  <a:cubicBezTo>
                    <a:pt x="20" y="0"/>
                    <a:pt x="9" y="4"/>
                    <a:pt x="0" y="11"/>
                  </a:cubicBezTo>
                  <a:lnTo>
                    <a:pt x="65" y="11"/>
                  </a:lnTo>
                  <a:close/>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548" name="Google Shape;6548;p19"/>
            <p:cNvSpPr/>
            <p:nvPr/>
          </p:nvSpPr>
          <p:spPr>
            <a:xfrm>
              <a:off x="1563298" y="6606599"/>
              <a:ext cx="271685" cy="49612"/>
            </a:xfrm>
            <a:custGeom>
              <a:rect b="b" l="l" r="r" t="t"/>
              <a:pathLst>
                <a:path extrusionOk="0" h="11" w="65">
                  <a:moveTo>
                    <a:pt x="65" y="11"/>
                  </a:moveTo>
                  <a:cubicBezTo>
                    <a:pt x="56" y="4"/>
                    <a:pt x="45" y="0"/>
                    <a:pt x="32" y="0"/>
                  </a:cubicBezTo>
                  <a:cubicBezTo>
                    <a:pt x="20" y="0"/>
                    <a:pt x="9" y="4"/>
                    <a:pt x="0" y="11"/>
                  </a:cubicBezTo>
                  <a:cubicBezTo>
                    <a:pt x="65" y="11"/>
                    <a:pt x="65" y="11"/>
                    <a:pt x="65" y="11"/>
                  </a:cubicBezTo>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549" name="Google Shape;6549;p19"/>
            <p:cNvSpPr/>
            <p:nvPr/>
          </p:nvSpPr>
          <p:spPr>
            <a:xfrm>
              <a:off x="1093164" y="6292389"/>
              <a:ext cx="616607" cy="363822"/>
            </a:xfrm>
            <a:custGeom>
              <a:rect b="b" l="l" r="r" t="t"/>
              <a:pathLst>
                <a:path extrusionOk="0" h="82" w="147">
                  <a:moveTo>
                    <a:pt x="146" y="82"/>
                  </a:moveTo>
                  <a:cubicBezTo>
                    <a:pt x="146" y="79"/>
                    <a:pt x="147" y="76"/>
                    <a:pt x="147" y="73"/>
                  </a:cubicBezTo>
                  <a:cubicBezTo>
                    <a:pt x="147" y="33"/>
                    <a:pt x="114" y="0"/>
                    <a:pt x="73" y="0"/>
                  </a:cubicBezTo>
                  <a:cubicBezTo>
                    <a:pt x="33" y="0"/>
                    <a:pt x="0" y="33"/>
                    <a:pt x="0" y="73"/>
                  </a:cubicBezTo>
                  <a:cubicBezTo>
                    <a:pt x="0" y="76"/>
                    <a:pt x="1" y="79"/>
                    <a:pt x="1" y="82"/>
                  </a:cubicBezTo>
                  <a:cubicBezTo>
                    <a:pt x="146" y="82"/>
                    <a:pt x="146" y="82"/>
                    <a:pt x="146" y="82"/>
                  </a:cubicBezTo>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550" name="Google Shape;6550;p19"/>
            <p:cNvSpPr/>
            <p:nvPr/>
          </p:nvSpPr>
          <p:spPr>
            <a:xfrm>
              <a:off x="1178213" y="6443587"/>
              <a:ext cx="129936" cy="137024"/>
            </a:xfrm>
            <a:prstGeom prst="ellipse">
              <a:avLst/>
            </a:pr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551" name="Google Shape;6551;p19"/>
            <p:cNvSpPr/>
            <p:nvPr/>
          </p:nvSpPr>
          <p:spPr>
            <a:xfrm>
              <a:off x="1367212" y="6342001"/>
              <a:ext cx="129936" cy="137024"/>
            </a:xfrm>
            <a:prstGeom prst="ellipse">
              <a:avLst/>
            </a:pr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552" name="Google Shape;6552;p19"/>
            <p:cNvSpPr/>
            <p:nvPr/>
          </p:nvSpPr>
          <p:spPr>
            <a:xfrm>
              <a:off x="1329412" y="6559349"/>
              <a:ext cx="129936" cy="96862"/>
            </a:xfrm>
            <a:custGeom>
              <a:rect b="b" l="l" r="r" t="t"/>
              <a:pathLst>
                <a:path extrusionOk="0" h="22" w="31">
                  <a:moveTo>
                    <a:pt x="29" y="22"/>
                  </a:moveTo>
                  <a:cubicBezTo>
                    <a:pt x="30" y="20"/>
                    <a:pt x="31" y="18"/>
                    <a:pt x="31" y="17"/>
                  </a:cubicBezTo>
                  <a:cubicBezTo>
                    <a:pt x="31" y="8"/>
                    <a:pt x="25" y="1"/>
                    <a:pt x="16" y="0"/>
                  </a:cubicBezTo>
                  <a:cubicBezTo>
                    <a:pt x="8" y="0"/>
                    <a:pt x="0" y="6"/>
                    <a:pt x="0" y="15"/>
                  </a:cubicBezTo>
                  <a:cubicBezTo>
                    <a:pt x="0" y="17"/>
                    <a:pt x="0" y="20"/>
                    <a:pt x="1" y="22"/>
                  </a:cubicBezTo>
                  <a:cubicBezTo>
                    <a:pt x="29" y="22"/>
                    <a:pt x="29" y="22"/>
                    <a:pt x="29" y="22"/>
                  </a:cubicBezTo>
                </a:path>
              </a:pathLst>
            </a:cu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553" name="Google Shape;6553;p19"/>
            <p:cNvSpPr/>
            <p:nvPr/>
          </p:nvSpPr>
          <p:spPr>
            <a:xfrm>
              <a:off x="1518411" y="6493200"/>
              <a:ext cx="141749" cy="153561"/>
            </a:xfrm>
            <a:custGeom>
              <a:rect b="b" l="l" r="r" t="t"/>
              <a:pathLst>
                <a:path extrusionOk="0" h="35" w="34">
                  <a:moveTo>
                    <a:pt x="32" y="14"/>
                  </a:moveTo>
                  <a:cubicBezTo>
                    <a:pt x="34" y="22"/>
                    <a:pt x="29" y="30"/>
                    <a:pt x="21" y="32"/>
                  </a:cubicBezTo>
                  <a:cubicBezTo>
                    <a:pt x="12" y="35"/>
                    <a:pt x="4" y="30"/>
                    <a:pt x="2" y="21"/>
                  </a:cubicBezTo>
                  <a:cubicBezTo>
                    <a:pt x="0" y="13"/>
                    <a:pt x="5" y="4"/>
                    <a:pt x="13" y="2"/>
                  </a:cubicBezTo>
                  <a:cubicBezTo>
                    <a:pt x="21" y="0"/>
                    <a:pt x="30" y="5"/>
                    <a:pt x="32" y="14"/>
                  </a:cubicBezTo>
                </a:path>
              </a:pathLst>
            </a:cu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554" name="Google Shape;6554;p19"/>
            <p:cNvSpPr/>
            <p:nvPr/>
          </p:nvSpPr>
          <p:spPr>
            <a:xfrm>
              <a:off x="1705047" y="6606599"/>
              <a:ext cx="129936" cy="49612"/>
            </a:xfrm>
            <a:custGeom>
              <a:rect b="b" l="l" r="r" t="t"/>
              <a:pathLst>
                <a:path extrusionOk="0" h="11" w="31">
                  <a:moveTo>
                    <a:pt x="1" y="0"/>
                  </a:moveTo>
                  <a:cubicBezTo>
                    <a:pt x="1" y="1"/>
                    <a:pt x="1" y="2"/>
                    <a:pt x="1" y="2"/>
                  </a:cubicBezTo>
                  <a:cubicBezTo>
                    <a:pt x="1" y="5"/>
                    <a:pt x="0" y="8"/>
                    <a:pt x="0" y="11"/>
                  </a:cubicBezTo>
                  <a:cubicBezTo>
                    <a:pt x="31" y="11"/>
                    <a:pt x="31" y="11"/>
                    <a:pt x="31" y="11"/>
                  </a:cubicBezTo>
                  <a:cubicBezTo>
                    <a:pt x="23" y="5"/>
                    <a:pt x="12" y="1"/>
                    <a:pt x="1" y="0"/>
                  </a:cubicBezTo>
                </a:path>
              </a:pathLst>
            </a:custGeom>
            <a:solidFill>
              <a:srgbClr val="8ECB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555" name="Google Shape;6555;p19"/>
            <p:cNvSpPr/>
            <p:nvPr/>
          </p:nvSpPr>
          <p:spPr>
            <a:xfrm>
              <a:off x="1426274" y="6297114"/>
              <a:ext cx="283498" cy="359097"/>
            </a:xfrm>
            <a:custGeom>
              <a:rect b="b" l="l" r="r" t="t"/>
              <a:pathLst>
                <a:path extrusionOk="0" h="81" w="68">
                  <a:moveTo>
                    <a:pt x="39" y="77"/>
                  </a:moveTo>
                  <a:cubicBezTo>
                    <a:pt x="32" y="77"/>
                    <a:pt x="26" y="72"/>
                    <a:pt x="24" y="65"/>
                  </a:cubicBezTo>
                  <a:cubicBezTo>
                    <a:pt x="22" y="57"/>
                    <a:pt x="27" y="48"/>
                    <a:pt x="35" y="46"/>
                  </a:cubicBezTo>
                  <a:cubicBezTo>
                    <a:pt x="36" y="46"/>
                    <a:pt x="38" y="46"/>
                    <a:pt x="39" y="46"/>
                  </a:cubicBezTo>
                  <a:cubicBezTo>
                    <a:pt x="46" y="46"/>
                    <a:pt x="52" y="51"/>
                    <a:pt x="54" y="58"/>
                  </a:cubicBezTo>
                  <a:cubicBezTo>
                    <a:pt x="56" y="66"/>
                    <a:pt x="51" y="74"/>
                    <a:pt x="43" y="76"/>
                  </a:cubicBezTo>
                  <a:cubicBezTo>
                    <a:pt x="41" y="77"/>
                    <a:pt x="40" y="77"/>
                    <a:pt x="39" y="77"/>
                  </a:cubicBezTo>
                  <a:moveTo>
                    <a:pt x="0" y="0"/>
                  </a:moveTo>
                  <a:cubicBezTo>
                    <a:pt x="0" y="10"/>
                    <a:pt x="0" y="10"/>
                    <a:pt x="0" y="10"/>
                  </a:cubicBezTo>
                  <a:cubicBezTo>
                    <a:pt x="0" y="10"/>
                    <a:pt x="1" y="10"/>
                    <a:pt x="1" y="10"/>
                  </a:cubicBezTo>
                  <a:cubicBezTo>
                    <a:pt x="10" y="10"/>
                    <a:pt x="17" y="17"/>
                    <a:pt x="17" y="26"/>
                  </a:cubicBezTo>
                  <a:cubicBezTo>
                    <a:pt x="17" y="34"/>
                    <a:pt x="10" y="41"/>
                    <a:pt x="1" y="41"/>
                  </a:cubicBezTo>
                  <a:cubicBezTo>
                    <a:pt x="1" y="41"/>
                    <a:pt x="0" y="41"/>
                    <a:pt x="0" y="41"/>
                  </a:cubicBezTo>
                  <a:cubicBezTo>
                    <a:pt x="0" y="61"/>
                    <a:pt x="0" y="61"/>
                    <a:pt x="0" y="61"/>
                  </a:cubicBezTo>
                  <a:cubicBezTo>
                    <a:pt x="5" y="64"/>
                    <a:pt x="8" y="69"/>
                    <a:pt x="8" y="76"/>
                  </a:cubicBezTo>
                  <a:cubicBezTo>
                    <a:pt x="8" y="77"/>
                    <a:pt x="7" y="79"/>
                    <a:pt x="6" y="81"/>
                  </a:cubicBezTo>
                  <a:cubicBezTo>
                    <a:pt x="67" y="81"/>
                    <a:pt x="67" y="81"/>
                    <a:pt x="67" y="81"/>
                  </a:cubicBezTo>
                  <a:cubicBezTo>
                    <a:pt x="67" y="78"/>
                    <a:pt x="68" y="75"/>
                    <a:pt x="68" y="72"/>
                  </a:cubicBezTo>
                  <a:cubicBezTo>
                    <a:pt x="68" y="72"/>
                    <a:pt x="68" y="71"/>
                    <a:pt x="68" y="70"/>
                  </a:cubicBezTo>
                  <a:cubicBezTo>
                    <a:pt x="68" y="70"/>
                    <a:pt x="68" y="70"/>
                    <a:pt x="68" y="70"/>
                  </a:cubicBezTo>
                  <a:cubicBezTo>
                    <a:pt x="67" y="33"/>
                    <a:pt x="37" y="2"/>
                    <a:pt x="0" y="0"/>
                  </a:cubicBezTo>
                </a:path>
              </a:pathLst>
            </a:custGeom>
            <a:solidFill>
              <a:srgbClr val="8ECB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556" name="Google Shape;6556;p19"/>
            <p:cNvSpPr/>
            <p:nvPr/>
          </p:nvSpPr>
          <p:spPr>
            <a:xfrm>
              <a:off x="1426274" y="6342001"/>
              <a:ext cx="70874" cy="137024"/>
            </a:xfrm>
            <a:custGeom>
              <a:rect b="b" l="l" r="r" t="t"/>
              <a:pathLst>
                <a:path extrusionOk="0" h="31" w="17">
                  <a:moveTo>
                    <a:pt x="1" y="0"/>
                  </a:moveTo>
                  <a:cubicBezTo>
                    <a:pt x="1" y="0"/>
                    <a:pt x="0" y="0"/>
                    <a:pt x="0" y="0"/>
                  </a:cubicBezTo>
                  <a:cubicBezTo>
                    <a:pt x="0" y="31"/>
                    <a:pt x="0" y="31"/>
                    <a:pt x="0" y="31"/>
                  </a:cubicBezTo>
                  <a:cubicBezTo>
                    <a:pt x="0" y="31"/>
                    <a:pt x="1" y="31"/>
                    <a:pt x="1" y="31"/>
                  </a:cubicBezTo>
                  <a:cubicBezTo>
                    <a:pt x="10" y="31"/>
                    <a:pt x="17" y="24"/>
                    <a:pt x="17" y="16"/>
                  </a:cubicBezTo>
                  <a:cubicBezTo>
                    <a:pt x="17" y="7"/>
                    <a:pt x="10" y="0"/>
                    <a:pt x="1" y="0"/>
                  </a:cubicBezTo>
                </a:path>
              </a:pathLst>
            </a:custGeom>
            <a:solidFill>
              <a:srgbClr val="7AB6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557" name="Google Shape;6557;p19"/>
            <p:cNvSpPr/>
            <p:nvPr/>
          </p:nvSpPr>
          <p:spPr>
            <a:xfrm>
              <a:off x="1426274" y="6568799"/>
              <a:ext cx="33075" cy="87412"/>
            </a:xfrm>
            <a:custGeom>
              <a:rect b="b" l="l" r="r" t="t"/>
              <a:pathLst>
                <a:path extrusionOk="0" h="20" w="8">
                  <a:moveTo>
                    <a:pt x="0" y="0"/>
                  </a:moveTo>
                  <a:cubicBezTo>
                    <a:pt x="0" y="20"/>
                    <a:pt x="0" y="20"/>
                    <a:pt x="0" y="20"/>
                  </a:cubicBezTo>
                  <a:cubicBezTo>
                    <a:pt x="6" y="20"/>
                    <a:pt x="6" y="20"/>
                    <a:pt x="6" y="20"/>
                  </a:cubicBezTo>
                  <a:cubicBezTo>
                    <a:pt x="7" y="18"/>
                    <a:pt x="8" y="16"/>
                    <a:pt x="8" y="15"/>
                  </a:cubicBezTo>
                  <a:cubicBezTo>
                    <a:pt x="8" y="8"/>
                    <a:pt x="5" y="3"/>
                    <a:pt x="0" y="0"/>
                  </a:cubicBezTo>
                </a:path>
              </a:pathLst>
            </a:custGeom>
            <a:solidFill>
              <a:srgbClr val="7AB6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558" name="Google Shape;6558;p19"/>
            <p:cNvSpPr/>
            <p:nvPr/>
          </p:nvSpPr>
          <p:spPr>
            <a:xfrm>
              <a:off x="1518411" y="6500287"/>
              <a:ext cx="141749" cy="139386"/>
            </a:xfrm>
            <a:custGeom>
              <a:rect b="b" l="l" r="r" t="t"/>
              <a:pathLst>
                <a:path extrusionOk="0" h="31" w="34">
                  <a:moveTo>
                    <a:pt x="17" y="0"/>
                  </a:moveTo>
                  <a:cubicBezTo>
                    <a:pt x="16" y="0"/>
                    <a:pt x="14" y="0"/>
                    <a:pt x="13" y="0"/>
                  </a:cubicBezTo>
                  <a:cubicBezTo>
                    <a:pt x="5" y="2"/>
                    <a:pt x="0" y="11"/>
                    <a:pt x="2" y="19"/>
                  </a:cubicBezTo>
                  <a:cubicBezTo>
                    <a:pt x="4" y="26"/>
                    <a:pt x="10" y="31"/>
                    <a:pt x="17" y="31"/>
                  </a:cubicBezTo>
                  <a:cubicBezTo>
                    <a:pt x="18" y="31"/>
                    <a:pt x="19" y="31"/>
                    <a:pt x="21" y="30"/>
                  </a:cubicBezTo>
                  <a:cubicBezTo>
                    <a:pt x="29" y="28"/>
                    <a:pt x="34" y="20"/>
                    <a:pt x="32" y="12"/>
                  </a:cubicBezTo>
                  <a:cubicBezTo>
                    <a:pt x="30" y="5"/>
                    <a:pt x="24" y="0"/>
                    <a:pt x="17" y="0"/>
                  </a:cubicBezTo>
                </a:path>
              </a:pathLst>
            </a:custGeom>
            <a:solidFill>
              <a:srgbClr val="7AB6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559" name="Google Shape;6559;p19"/>
            <p:cNvSpPr/>
            <p:nvPr/>
          </p:nvSpPr>
          <p:spPr>
            <a:xfrm>
              <a:off x="620667" y="4558329"/>
              <a:ext cx="167736" cy="2097882"/>
            </a:xfrm>
            <a:custGeom>
              <a:rect b="b" l="l" r="r" t="t"/>
              <a:pathLst>
                <a:path extrusionOk="0" h="888" w="71">
                  <a:moveTo>
                    <a:pt x="36" y="0"/>
                  </a:moveTo>
                  <a:lnTo>
                    <a:pt x="0" y="888"/>
                  </a:lnTo>
                  <a:lnTo>
                    <a:pt x="71" y="888"/>
                  </a:lnTo>
                  <a:lnTo>
                    <a:pt x="36" y="0"/>
                  </a:lnTo>
                  <a:close/>
                </a:path>
              </a:pathLst>
            </a:custGeom>
            <a:solidFill>
              <a:srgbClr val="C56D27"/>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560" name="Google Shape;6560;p19"/>
            <p:cNvSpPr/>
            <p:nvPr/>
          </p:nvSpPr>
          <p:spPr>
            <a:xfrm>
              <a:off x="620667" y="4558329"/>
              <a:ext cx="167736" cy="2097882"/>
            </a:xfrm>
            <a:custGeom>
              <a:rect b="b" l="l" r="r" t="t"/>
              <a:pathLst>
                <a:path extrusionOk="0" h="888" w="71">
                  <a:moveTo>
                    <a:pt x="36" y="0"/>
                  </a:moveTo>
                  <a:lnTo>
                    <a:pt x="0" y="888"/>
                  </a:lnTo>
                  <a:lnTo>
                    <a:pt x="71" y="888"/>
                  </a:lnTo>
                  <a:lnTo>
                    <a:pt x="36"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561" name="Google Shape;6561;p19"/>
            <p:cNvSpPr/>
            <p:nvPr/>
          </p:nvSpPr>
          <p:spPr>
            <a:xfrm>
              <a:off x="-73902" y="4794577"/>
              <a:ext cx="770169" cy="399259"/>
            </a:xfrm>
            <a:custGeom>
              <a:rect b="b" l="l" r="r" t="t"/>
              <a:pathLst>
                <a:path extrusionOk="0" h="169" w="326">
                  <a:moveTo>
                    <a:pt x="326" y="129"/>
                  </a:moveTo>
                  <a:lnTo>
                    <a:pt x="246" y="52"/>
                  </a:lnTo>
                  <a:lnTo>
                    <a:pt x="237" y="94"/>
                  </a:lnTo>
                  <a:lnTo>
                    <a:pt x="190" y="11"/>
                  </a:lnTo>
                  <a:lnTo>
                    <a:pt x="179" y="64"/>
                  </a:lnTo>
                  <a:lnTo>
                    <a:pt x="140" y="0"/>
                  </a:lnTo>
                  <a:lnTo>
                    <a:pt x="0" y="92"/>
                  </a:lnTo>
                  <a:lnTo>
                    <a:pt x="326" y="169"/>
                  </a:lnTo>
                  <a:lnTo>
                    <a:pt x="326" y="129"/>
                  </a:lnTo>
                  <a:close/>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562" name="Google Shape;6562;p19"/>
            <p:cNvSpPr/>
            <p:nvPr/>
          </p:nvSpPr>
          <p:spPr>
            <a:xfrm>
              <a:off x="-73902" y="5011925"/>
              <a:ext cx="770169" cy="368547"/>
            </a:xfrm>
            <a:custGeom>
              <a:rect b="b" l="l" r="r" t="t"/>
              <a:pathLst>
                <a:path extrusionOk="0" h="156" w="326">
                  <a:moveTo>
                    <a:pt x="310" y="112"/>
                  </a:moveTo>
                  <a:lnTo>
                    <a:pt x="207" y="144"/>
                  </a:lnTo>
                  <a:lnTo>
                    <a:pt x="216" y="103"/>
                  </a:lnTo>
                  <a:lnTo>
                    <a:pt x="138" y="156"/>
                  </a:lnTo>
                  <a:lnTo>
                    <a:pt x="151" y="103"/>
                  </a:lnTo>
                  <a:lnTo>
                    <a:pt x="89" y="144"/>
                  </a:lnTo>
                  <a:lnTo>
                    <a:pt x="0" y="0"/>
                  </a:lnTo>
                  <a:lnTo>
                    <a:pt x="326" y="77"/>
                  </a:lnTo>
                  <a:lnTo>
                    <a:pt x="310" y="112"/>
                  </a:lnTo>
                  <a:close/>
                </a:path>
              </a:pathLst>
            </a:cu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563" name="Google Shape;6563;p19"/>
            <p:cNvSpPr/>
            <p:nvPr/>
          </p:nvSpPr>
          <p:spPr>
            <a:xfrm>
              <a:off x="219046" y="4487455"/>
              <a:ext cx="477221" cy="642594"/>
            </a:xfrm>
            <a:custGeom>
              <a:rect b="b" l="l" r="r" t="t"/>
              <a:pathLst>
                <a:path extrusionOk="0" h="272" w="202">
                  <a:moveTo>
                    <a:pt x="177" y="135"/>
                  </a:moveTo>
                  <a:lnTo>
                    <a:pt x="154" y="154"/>
                  </a:lnTo>
                  <a:lnTo>
                    <a:pt x="161" y="85"/>
                  </a:lnTo>
                  <a:lnTo>
                    <a:pt x="133" y="109"/>
                  </a:lnTo>
                  <a:lnTo>
                    <a:pt x="140" y="55"/>
                  </a:lnTo>
                  <a:lnTo>
                    <a:pt x="0" y="0"/>
                  </a:lnTo>
                  <a:lnTo>
                    <a:pt x="202" y="272"/>
                  </a:lnTo>
                  <a:lnTo>
                    <a:pt x="177" y="135"/>
                  </a:lnTo>
                  <a:close/>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564" name="Google Shape;6564;p19"/>
            <p:cNvSpPr/>
            <p:nvPr/>
          </p:nvSpPr>
          <p:spPr>
            <a:xfrm>
              <a:off x="219046" y="4487455"/>
              <a:ext cx="477221" cy="642594"/>
            </a:xfrm>
            <a:custGeom>
              <a:rect b="b" l="l" r="r" t="t"/>
              <a:pathLst>
                <a:path extrusionOk="0" h="272" w="202">
                  <a:moveTo>
                    <a:pt x="74" y="220"/>
                  </a:moveTo>
                  <a:lnTo>
                    <a:pt x="97" y="201"/>
                  </a:lnTo>
                  <a:lnTo>
                    <a:pt x="32" y="194"/>
                  </a:lnTo>
                  <a:lnTo>
                    <a:pt x="60" y="169"/>
                  </a:lnTo>
                  <a:lnTo>
                    <a:pt x="9" y="164"/>
                  </a:lnTo>
                  <a:lnTo>
                    <a:pt x="0" y="0"/>
                  </a:lnTo>
                  <a:lnTo>
                    <a:pt x="202" y="272"/>
                  </a:lnTo>
                  <a:lnTo>
                    <a:pt x="74" y="220"/>
                  </a:lnTo>
                  <a:close/>
                </a:path>
              </a:pathLst>
            </a:cu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565" name="Google Shape;6565;p19"/>
            <p:cNvSpPr/>
            <p:nvPr/>
          </p:nvSpPr>
          <p:spPr>
            <a:xfrm>
              <a:off x="708079" y="4258294"/>
              <a:ext cx="231523" cy="980429"/>
            </a:xfrm>
            <a:custGeom>
              <a:rect b="b" l="l" r="r" t="t"/>
              <a:pathLst>
                <a:path extrusionOk="0" h="415" w="98">
                  <a:moveTo>
                    <a:pt x="75" y="266"/>
                  </a:moveTo>
                  <a:lnTo>
                    <a:pt x="39" y="266"/>
                  </a:lnTo>
                  <a:lnTo>
                    <a:pt x="96" y="206"/>
                  </a:lnTo>
                  <a:lnTo>
                    <a:pt x="54" y="206"/>
                  </a:lnTo>
                  <a:lnTo>
                    <a:pt x="98" y="161"/>
                  </a:lnTo>
                  <a:lnTo>
                    <a:pt x="6" y="0"/>
                  </a:lnTo>
                  <a:lnTo>
                    <a:pt x="0" y="415"/>
                  </a:lnTo>
                  <a:lnTo>
                    <a:pt x="75" y="266"/>
                  </a:lnTo>
                  <a:close/>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566" name="Google Shape;6566;p19"/>
            <p:cNvSpPr/>
            <p:nvPr/>
          </p:nvSpPr>
          <p:spPr>
            <a:xfrm>
              <a:off x="708079" y="4258294"/>
              <a:ext cx="231523" cy="980429"/>
            </a:xfrm>
            <a:custGeom>
              <a:rect b="b" l="l" r="r" t="t"/>
              <a:pathLst>
                <a:path extrusionOk="0" h="415" w="98">
                  <a:moveTo>
                    <a:pt x="75" y="266"/>
                  </a:moveTo>
                  <a:lnTo>
                    <a:pt x="39" y="266"/>
                  </a:lnTo>
                  <a:lnTo>
                    <a:pt x="96" y="206"/>
                  </a:lnTo>
                  <a:lnTo>
                    <a:pt x="54" y="206"/>
                  </a:lnTo>
                  <a:lnTo>
                    <a:pt x="98" y="161"/>
                  </a:lnTo>
                  <a:lnTo>
                    <a:pt x="6" y="0"/>
                  </a:lnTo>
                  <a:lnTo>
                    <a:pt x="0" y="415"/>
                  </a:lnTo>
                  <a:lnTo>
                    <a:pt x="75" y="266"/>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567" name="Google Shape;6567;p19"/>
            <p:cNvSpPr/>
            <p:nvPr/>
          </p:nvSpPr>
          <p:spPr>
            <a:xfrm>
              <a:off x="467106" y="4258294"/>
              <a:ext cx="255148" cy="980429"/>
            </a:xfrm>
            <a:custGeom>
              <a:rect b="b" l="l" r="r" t="t"/>
              <a:pathLst>
                <a:path extrusionOk="0" h="415" w="108">
                  <a:moveTo>
                    <a:pt x="21" y="264"/>
                  </a:moveTo>
                  <a:lnTo>
                    <a:pt x="56" y="264"/>
                  </a:lnTo>
                  <a:lnTo>
                    <a:pt x="1" y="204"/>
                  </a:lnTo>
                  <a:lnTo>
                    <a:pt x="44" y="206"/>
                  </a:lnTo>
                  <a:lnTo>
                    <a:pt x="0" y="159"/>
                  </a:lnTo>
                  <a:lnTo>
                    <a:pt x="108" y="0"/>
                  </a:lnTo>
                  <a:lnTo>
                    <a:pt x="102" y="415"/>
                  </a:lnTo>
                  <a:lnTo>
                    <a:pt x="21" y="264"/>
                  </a:lnTo>
                  <a:close/>
                </a:path>
              </a:pathLst>
            </a:cu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568" name="Google Shape;6568;p19"/>
            <p:cNvSpPr/>
            <p:nvPr/>
          </p:nvSpPr>
          <p:spPr>
            <a:xfrm>
              <a:off x="467106" y="4258294"/>
              <a:ext cx="255148" cy="980429"/>
            </a:xfrm>
            <a:custGeom>
              <a:rect b="b" l="l" r="r" t="t"/>
              <a:pathLst>
                <a:path extrusionOk="0" h="415" w="108">
                  <a:moveTo>
                    <a:pt x="21" y="264"/>
                  </a:moveTo>
                  <a:lnTo>
                    <a:pt x="56" y="264"/>
                  </a:lnTo>
                  <a:lnTo>
                    <a:pt x="1" y="204"/>
                  </a:lnTo>
                  <a:lnTo>
                    <a:pt x="44" y="206"/>
                  </a:lnTo>
                  <a:lnTo>
                    <a:pt x="0" y="159"/>
                  </a:lnTo>
                  <a:lnTo>
                    <a:pt x="108" y="0"/>
                  </a:lnTo>
                  <a:lnTo>
                    <a:pt x="102" y="415"/>
                  </a:lnTo>
                  <a:lnTo>
                    <a:pt x="21" y="264"/>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569" name="Google Shape;6569;p19"/>
            <p:cNvSpPr/>
            <p:nvPr/>
          </p:nvSpPr>
          <p:spPr>
            <a:xfrm>
              <a:off x="705716" y="4794577"/>
              <a:ext cx="770169" cy="399259"/>
            </a:xfrm>
            <a:custGeom>
              <a:rect b="b" l="l" r="r" t="t"/>
              <a:pathLst>
                <a:path extrusionOk="0" h="169" w="326">
                  <a:moveTo>
                    <a:pt x="1" y="129"/>
                  </a:moveTo>
                  <a:lnTo>
                    <a:pt x="79" y="52"/>
                  </a:lnTo>
                  <a:lnTo>
                    <a:pt x="88" y="94"/>
                  </a:lnTo>
                  <a:lnTo>
                    <a:pt x="136" y="11"/>
                  </a:lnTo>
                  <a:lnTo>
                    <a:pt x="149" y="64"/>
                  </a:lnTo>
                  <a:lnTo>
                    <a:pt x="186" y="0"/>
                  </a:lnTo>
                  <a:lnTo>
                    <a:pt x="326" y="92"/>
                  </a:lnTo>
                  <a:lnTo>
                    <a:pt x="0" y="169"/>
                  </a:lnTo>
                  <a:lnTo>
                    <a:pt x="1" y="129"/>
                  </a:lnTo>
                  <a:close/>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570" name="Google Shape;6570;p19"/>
            <p:cNvSpPr/>
            <p:nvPr/>
          </p:nvSpPr>
          <p:spPr>
            <a:xfrm>
              <a:off x="705716" y="4794577"/>
              <a:ext cx="770169" cy="399259"/>
            </a:xfrm>
            <a:custGeom>
              <a:rect b="b" l="l" r="r" t="t"/>
              <a:pathLst>
                <a:path extrusionOk="0" h="169" w="326">
                  <a:moveTo>
                    <a:pt x="1" y="129"/>
                  </a:moveTo>
                  <a:lnTo>
                    <a:pt x="79" y="52"/>
                  </a:lnTo>
                  <a:lnTo>
                    <a:pt x="88" y="94"/>
                  </a:lnTo>
                  <a:lnTo>
                    <a:pt x="136" y="11"/>
                  </a:lnTo>
                  <a:lnTo>
                    <a:pt x="149" y="64"/>
                  </a:lnTo>
                  <a:lnTo>
                    <a:pt x="186" y="0"/>
                  </a:lnTo>
                  <a:lnTo>
                    <a:pt x="326" y="92"/>
                  </a:lnTo>
                  <a:lnTo>
                    <a:pt x="0" y="169"/>
                  </a:lnTo>
                  <a:lnTo>
                    <a:pt x="1" y="129"/>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571" name="Google Shape;6571;p19"/>
            <p:cNvSpPr/>
            <p:nvPr/>
          </p:nvSpPr>
          <p:spPr>
            <a:xfrm>
              <a:off x="705716" y="5011925"/>
              <a:ext cx="770169" cy="368547"/>
            </a:xfrm>
            <a:custGeom>
              <a:rect b="b" l="l" r="r" t="t"/>
              <a:pathLst>
                <a:path extrusionOk="0" h="156" w="326">
                  <a:moveTo>
                    <a:pt x="17" y="112"/>
                  </a:moveTo>
                  <a:lnTo>
                    <a:pt x="118" y="144"/>
                  </a:lnTo>
                  <a:lnTo>
                    <a:pt x="111" y="103"/>
                  </a:lnTo>
                  <a:lnTo>
                    <a:pt x="188" y="156"/>
                  </a:lnTo>
                  <a:lnTo>
                    <a:pt x="177" y="103"/>
                  </a:lnTo>
                  <a:lnTo>
                    <a:pt x="237" y="144"/>
                  </a:lnTo>
                  <a:lnTo>
                    <a:pt x="326" y="0"/>
                  </a:lnTo>
                  <a:lnTo>
                    <a:pt x="0" y="77"/>
                  </a:lnTo>
                  <a:lnTo>
                    <a:pt x="17" y="112"/>
                  </a:lnTo>
                  <a:close/>
                </a:path>
              </a:pathLst>
            </a:cu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572" name="Google Shape;6572;p19"/>
            <p:cNvSpPr/>
            <p:nvPr/>
          </p:nvSpPr>
          <p:spPr>
            <a:xfrm>
              <a:off x="705716" y="5011925"/>
              <a:ext cx="770169" cy="368547"/>
            </a:xfrm>
            <a:custGeom>
              <a:rect b="b" l="l" r="r" t="t"/>
              <a:pathLst>
                <a:path extrusionOk="0" h="156" w="326">
                  <a:moveTo>
                    <a:pt x="17" y="112"/>
                  </a:moveTo>
                  <a:lnTo>
                    <a:pt x="118" y="144"/>
                  </a:lnTo>
                  <a:lnTo>
                    <a:pt x="111" y="103"/>
                  </a:lnTo>
                  <a:lnTo>
                    <a:pt x="188" y="156"/>
                  </a:lnTo>
                  <a:lnTo>
                    <a:pt x="177" y="103"/>
                  </a:lnTo>
                  <a:lnTo>
                    <a:pt x="237" y="144"/>
                  </a:lnTo>
                  <a:lnTo>
                    <a:pt x="326" y="0"/>
                  </a:lnTo>
                  <a:lnTo>
                    <a:pt x="0" y="77"/>
                  </a:lnTo>
                  <a:lnTo>
                    <a:pt x="17" y="112"/>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573" name="Google Shape;6573;p19"/>
            <p:cNvSpPr/>
            <p:nvPr/>
          </p:nvSpPr>
          <p:spPr>
            <a:xfrm>
              <a:off x="708079" y="4487455"/>
              <a:ext cx="481946" cy="642594"/>
            </a:xfrm>
            <a:custGeom>
              <a:rect b="b" l="l" r="r" t="t"/>
              <a:pathLst>
                <a:path extrusionOk="0" h="272" w="204">
                  <a:moveTo>
                    <a:pt x="27" y="135"/>
                  </a:moveTo>
                  <a:lnTo>
                    <a:pt x="50" y="154"/>
                  </a:lnTo>
                  <a:lnTo>
                    <a:pt x="43" y="85"/>
                  </a:lnTo>
                  <a:lnTo>
                    <a:pt x="70" y="109"/>
                  </a:lnTo>
                  <a:lnTo>
                    <a:pt x="64" y="55"/>
                  </a:lnTo>
                  <a:lnTo>
                    <a:pt x="204" y="0"/>
                  </a:lnTo>
                  <a:lnTo>
                    <a:pt x="0" y="272"/>
                  </a:lnTo>
                  <a:lnTo>
                    <a:pt x="27" y="135"/>
                  </a:lnTo>
                  <a:close/>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574" name="Google Shape;6574;p19"/>
            <p:cNvSpPr/>
            <p:nvPr/>
          </p:nvSpPr>
          <p:spPr>
            <a:xfrm>
              <a:off x="708079" y="4487455"/>
              <a:ext cx="481946" cy="642594"/>
            </a:xfrm>
            <a:custGeom>
              <a:rect b="b" l="l" r="r" t="t"/>
              <a:pathLst>
                <a:path extrusionOk="0" h="272" w="204">
                  <a:moveTo>
                    <a:pt x="27" y="135"/>
                  </a:moveTo>
                  <a:lnTo>
                    <a:pt x="50" y="154"/>
                  </a:lnTo>
                  <a:lnTo>
                    <a:pt x="43" y="85"/>
                  </a:lnTo>
                  <a:lnTo>
                    <a:pt x="70" y="109"/>
                  </a:lnTo>
                  <a:lnTo>
                    <a:pt x="64" y="55"/>
                  </a:lnTo>
                  <a:lnTo>
                    <a:pt x="204" y="0"/>
                  </a:lnTo>
                  <a:lnTo>
                    <a:pt x="0" y="272"/>
                  </a:lnTo>
                  <a:lnTo>
                    <a:pt x="27" y="135"/>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575" name="Google Shape;6575;p19"/>
            <p:cNvSpPr/>
            <p:nvPr/>
          </p:nvSpPr>
          <p:spPr>
            <a:xfrm>
              <a:off x="708079" y="4487455"/>
              <a:ext cx="481946" cy="642594"/>
            </a:xfrm>
            <a:custGeom>
              <a:rect b="b" l="l" r="r" t="t"/>
              <a:pathLst>
                <a:path extrusionOk="0" h="272" w="204">
                  <a:moveTo>
                    <a:pt x="128" y="220"/>
                  </a:moveTo>
                  <a:lnTo>
                    <a:pt x="107" y="201"/>
                  </a:lnTo>
                  <a:lnTo>
                    <a:pt x="172" y="194"/>
                  </a:lnTo>
                  <a:lnTo>
                    <a:pt x="144" y="169"/>
                  </a:lnTo>
                  <a:lnTo>
                    <a:pt x="195" y="164"/>
                  </a:lnTo>
                  <a:lnTo>
                    <a:pt x="204" y="0"/>
                  </a:lnTo>
                  <a:lnTo>
                    <a:pt x="0" y="272"/>
                  </a:lnTo>
                  <a:lnTo>
                    <a:pt x="128" y="220"/>
                  </a:lnTo>
                  <a:close/>
                </a:path>
              </a:pathLst>
            </a:cu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576" name="Google Shape;6576;p19"/>
            <p:cNvSpPr/>
            <p:nvPr/>
          </p:nvSpPr>
          <p:spPr>
            <a:xfrm>
              <a:off x="708079" y="4487455"/>
              <a:ext cx="481946" cy="642594"/>
            </a:xfrm>
            <a:custGeom>
              <a:rect b="b" l="l" r="r" t="t"/>
              <a:pathLst>
                <a:path extrusionOk="0" h="272" w="204">
                  <a:moveTo>
                    <a:pt x="128" y="220"/>
                  </a:moveTo>
                  <a:lnTo>
                    <a:pt x="107" y="201"/>
                  </a:lnTo>
                  <a:lnTo>
                    <a:pt x="172" y="194"/>
                  </a:lnTo>
                  <a:lnTo>
                    <a:pt x="144" y="169"/>
                  </a:lnTo>
                  <a:lnTo>
                    <a:pt x="195" y="164"/>
                  </a:lnTo>
                  <a:lnTo>
                    <a:pt x="204" y="0"/>
                  </a:lnTo>
                  <a:lnTo>
                    <a:pt x="0" y="272"/>
                  </a:lnTo>
                  <a:lnTo>
                    <a:pt x="128" y="22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577" name="Google Shape;6577;p19"/>
            <p:cNvSpPr/>
            <p:nvPr/>
          </p:nvSpPr>
          <p:spPr>
            <a:xfrm>
              <a:off x="523805" y="5118237"/>
              <a:ext cx="160649" cy="167736"/>
            </a:xfrm>
            <a:prstGeom prst="ellipse">
              <a:avLst/>
            </a:prstGeom>
            <a:solidFill>
              <a:srgbClr val="94521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578" name="Google Shape;6578;p19"/>
            <p:cNvSpPr/>
            <p:nvPr/>
          </p:nvSpPr>
          <p:spPr>
            <a:xfrm>
              <a:off x="575780" y="5224548"/>
              <a:ext cx="158286" cy="167736"/>
            </a:xfrm>
            <a:prstGeom prst="ellipse">
              <a:avLst/>
            </a:prstGeom>
            <a:solidFill>
              <a:srgbClr val="94521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579" name="Google Shape;6579;p19"/>
            <p:cNvSpPr/>
            <p:nvPr/>
          </p:nvSpPr>
          <p:spPr>
            <a:xfrm>
              <a:off x="658467" y="5099337"/>
              <a:ext cx="158286" cy="170099"/>
            </a:xfrm>
            <a:prstGeom prst="ellipse">
              <a:avLst/>
            </a:prstGeom>
            <a:solidFill>
              <a:srgbClr val="94521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580" name="Google Shape;6580;p19"/>
            <p:cNvSpPr/>
            <p:nvPr/>
          </p:nvSpPr>
          <p:spPr>
            <a:xfrm>
              <a:off x="708079" y="5189111"/>
              <a:ext cx="160649" cy="167736"/>
            </a:xfrm>
            <a:prstGeom prst="ellipse">
              <a:avLst/>
            </a:prstGeom>
            <a:solidFill>
              <a:srgbClr val="94521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581" name="Google Shape;6581;p19"/>
            <p:cNvSpPr/>
            <p:nvPr/>
          </p:nvSpPr>
          <p:spPr>
            <a:xfrm>
              <a:off x="852190" y="4718978"/>
              <a:ext cx="11812" cy="9450"/>
            </a:xfrm>
            <a:custGeom>
              <a:rect b="b" l="l" r="r" t="t"/>
              <a:pathLst>
                <a:path extrusionOk="0" h="4" w="5">
                  <a:moveTo>
                    <a:pt x="5" y="0"/>
                  </a:moveTo>
                  <a:lnTo>
                    <a:pt x="0" y="4"/>
                  </a:lnTo>
                  <a:lnTo>
                    <a:pt x="0" y="4"/>
                  </a:lnTo>
                  <a:lnTo>
                    <a:pt x="5" y="0"/>
                  </a:lnTo>
                  <a:close/>
                </a:path>
              </a:pathLst>
            </a:custGeom>
            <a:solidFill>
              <a:srgbClr val="FFF09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582" name="Google Shape;6582;p19"/>
            <p:cNvSpPr/>
            <p:nvPr/>
          </p:nvSpPr>
          <p:spPr>
            <a:xfrm>
              <a:off x="852190" y="4718978"/>
              <a:ext cx="11812" cy="9450"/>
            </a:xfrm>
            <a:custGeom>
              <a:rect b="b" l="l" r="r" t="t"/>
              <a:pathLst>
                <a:path extrusionOk="0" h="4" w="5">
                  <a:moveTo>
                    <a:pt x="5" y="0"/>
                  </a:moveTo>
                  <a:lnTo>
                    <a:pt x="0" y="4"/>
                  </a:lnTo>
                  <a:lnTo>
                    <a:pt x="0" y="4"/>
                  </a:lnTo>
                  <a:lnTo>
                    <a:pt x="5"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583" name="Google Shape;6583;p19"/>
            <p:cNvSpPr/>
            <p:nvPr/>
          </p:nvSpPr>
          <p:spPr>
            <a:xfrm>
              <a:off x="712804" y="4258294"/>
              <a:ext cx="200811" cy="836318"/>
            </a:xfrm>
            <a:custGeom>
              <a:rect b="b" l="l" r="r" t="t"/>
              <a:pathLst>
                <a:path extrusionOk="0" h="354" w="85">
                  <a:moveTo>
                    <a:pt x="4" y="0"/>
                  </a:moveTo>
                  <a:lnTo>
                    <a:pt x="0" y="354"/>
                  </a:lnTo>
                  <a:lnTo>
                    <a:pt x="2" y="353"/>
                  </a:lnTo>
                  <a:lnTo>
                    <a:pt x="25" y="232"/>
                  </a:lnTo>
                  <a:lnTo>
                    <a:pt x="48" y="251"/>
                  </a:lnTo>
                  <a:lnTo>
                    <a:pt x="41" y="182"/>
                  </a:lnTo>
                  <a:lnTo>
                    <a:pt x="59" y="199"/>
                  </a:lnTo>
                  <a:lnTo>
                    <a:pt x="64" y="195"/>
                  </a:lnTo>
                  <a:lnTo>
                    <a:pt x="66" y="191"/>
                  </a:lnTo>
                  <a:lnTo>
                    <a:pt x="62" y="152"/>
                  </a:lnTo>
                  <a:lnTo>
                    <a:pt x="85" y="142"/>
                  </a:lnTo>
                  <a:lnTo>
                    <a:pt x="4" y="0"/>
                  </a:lnTo>
                  <a:close/>
                </a:path>
              </a:pathLst>
            </a:custGeom>
            <a:solidFill>
              <a:srgbClr val="8ECB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584" name="Google Shape;6584;p19"/>
            <p:cNvSpPr/>
            <p:nvPr/>
          </p:nvSpPr>
          <p:spPr>
            <a:xfrm>
              <a:off x="712804" y="4258294"/>
              <a:ext cx="200811" cy="836318"/>
            </a:xfrm>
            <a:custGeom>
              <a:rect b="b" l="l" r="r" t="t"/>
              <a:pathLst>
                <a:path extrusionOk="0" h="354" w="85">
                  <a:moveTo>
                    <a:pt x="4" y="0"/>
                  </a:moveTo>
                  <a:lnTo>
                    <a:pt x="0" y="354"/>
                  </a:lnTo>
                  <a:lnTo>
                    <a:pt x="2" y="353"/>
                  </a:lnTo>
                  <a:lnTo>
                    <a:pt x="25" y="232"/>
                  </a:lnTo>
                  <a:lnTo>
                    <a:pt x="48" y="251"/>
                  </a:lnTo>
                  <a:lnTo>
                    <a:pt x="41" y="182"/>
                  </a:lnTo>
                  <a:lnTo>
                    <a:pt x="59" y="199"/>
                  </a:lnTo>
                  <a:lnTo>
                    <a:pt x="64" y="195"/>
                  </a:lnTo>
                  <a:lnTo>
                    <a:pt x="66" y="191"/>
                  </a:lnTo>
                  <a:lnTo>
                    <a:pt x="62" y="152"/>
                  </a:lnTo>
                  <a:lnTo>
                    <a:pt x="85" y="142"/>
                  </a:lnTo>
                  <a:lnTo>
                    <a:pt x="4"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585" name="Google Shape;6585;p19"/>
            <p:cNvSpPr/>
            <p:nvPr/>
          </p:nvSpPr>
          <p:spPr>
            <a:xfrm>
              <a:off x="705716" y="4258294"/>
              <a:ext cx="16537" cy="850493"/>
            </a:xfrm>
            <a:custGeom>
              <a:rect b="b" l="l" r="r" t="t"/>
              <a:pathLst>
                <a:path extrusionOk="0" h="192" w="4">
                  <a:moveTo>
                    <a:pt x="4" y="0"/>
                  </a:moveTo>
                  <a:cubicBezTo>
                    <a:pt x="4" y="0"/>
                    <a:pt x="4" y="0"/>
                    <a:pt x="4" y="0"/>
                  </a:cubicBezTo>
                  <a:cubicBezTo>
                    <a:pt x="0" y="5"/>
                    <a:pt x="0" y="5"/>
                    <a:pt x="0" y="5"/>
                  </a:cubicBezTo>
                  <a:cubicBezTo>
                    <a:pt x="0" y="192"/>
                    <a:pt x="0" y="192"/>
                    <a:pt x="0" y="192"/>
                  </a:cubicBezTo>
                  <a:cubicBezTo>
                    <a:pt x="0" y="192"/>
                    <a:pt x="0" y="192"/>
                    <a:pt x="1" y="191"/>
                  </a:cubicBezTo>
                  <a:cubicBezTo>
                    <a:pt x="1" y="190"/>
                    <a:pt x="1" y="190"/>
                    <a:pt x="1" y="190"/>
                  </a:cubicBezTo>
                  <a:cubicBezTo>
                    <a:pt x="2" y="189"/>
                    <a:pt x="2" y="189"/>
                    <a:pt x="2" y="189"/>
                  </a:cubicBezTo>
                  <a:cubicBezTo>
                    <a:pt x="4" y="0"/>
                    <a:pt x="4" y="0"/>
                    <a:pt x="4" y="0"/>
                  </a:cubicBezTo>
                </a:path>
              </a:pathLst>
            </a:custGeom>
            <a:solidFill>
              <a:srgbClr val="7AB6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586" name="Google Shape;6586;p19"/>
            <p:cNvSpPr/>
            <p:nvPr/>
          </p:nvSpPr>
          <p:spPr>
            <a:xfrm>
              <a:off x="708079" y="5092249"/>
              <a:ext cx="9450" cy="11812"/>
            </a:xfrm>
            <a:custGeom>
              <a:rect b="b" l="l" r="r" t="t"/>
              <a:pathLst>
                <a:path extrusionOk="0" h="3" w="2">
                  <a:moveTo>
                    <a:pt x="2" y="0"/>
                  </a:moveTo>
                  <a:cubicBezTo>
                    <a:pt x="1" y="1"/>
                    <a:pt x="1" y="1"/>
                    <a:pt x="1" y="1"/>
                  </a:cubicBezTo>
                  <a:cubicBezTo>
                    <a:pt x="0" y="2"/>
                    <a:pt x="0" y="2"/>
                    <a:pt x="0" y="2"/>
                  </a:cubicBezTo>
                  <a:cubicBezTo>
                    <a:pt x="0" y="3"/>
                    <a:pt x="0" y="3"/>
                    <a:pt x="0" y="3"/>
                  </a:cubicBezTo>
                  <a:cubicBezTo>
                    <a:pt x="0" y="3"/>
                    <a:pt x="1" y="3"/>
                    <a:pt x="2" y="3"/>
                  </a:cubicBezTo>
                  <a:cubicBezTo>
                    <a:pt x="2" y="0"/>
                    <a:pt x="2" y="0"/>
                    <a:pt x="2" y="0"/>
                  </a:cubicBezTo>
                </a:path>
              </a:pathLst>
            </a:custGeom>
            <a:solidFill>
              <a:srgbClr val="8ECB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587" name="Google Shape;6587;p19"/>
            <p:cNvSpPr/>
            <p:nvPr/>
          </p:nvSpPr>
          <p:spPr>
            <a:xfrm>
              <a:off x="1048276" y="4487455"/>
              <a:ext cx="141749" cy="427609"/>
            </a:xfrm>
            <a:custGeom>
              <a:rect b="b" l="l" r="r" t="t"/>
              <a:pathLst>
                <a:path extrusionOk="0" h="181" w="60">
                  <a:moveTo>
                    <a:pt x="0" y="169"/>
                  </a:moveTo>
                  <a:lnTo>
                    <a:pt x="0" y="169"/>
                  </a:lnTo>
                  <a:lnTo>
                    <a:pt x="11" y="181"/>
                  </a:lnTo>
                  <a:lnTo>
                    <a:pt x="11" y="181"/>
                  </a:lnTo>
                  <a:lnTo>
                    <a:pt x="0" y="169"/>
                  </a:lnTo>
                  <a:close/>
                  <a:moveTo>
                    <a:pt x="60" y="0"/>
                  </a:moveTo>
                  <a:lnTo>
                    <a:pt x="53" y="137"/>
                  </a:lnTo>
                  <a:lnTo>
                    <a:pt x="53" y="137"/>
                  </a:lnTo>
                  <a:lnTo>
                    <a:pt x="60" y="0"/>
                  </a:lnTo>
                  <a:close/>
                </a:path>
              </a:pathLst>
            </a:custGeom>
            <a:solidFill>
              <a:srgbClr val="FFF09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588" name="Google Shape;6588;p19"/>
            <p:cNvSpPr/>
            <p:nvPr/>
          </p:nvSpPr>
          <p:spPr>
            <a:xfrm>
              <a:off x="1048276" y="4487455"/>
              <a:ext cx="141749" cy="427609"/>
            </a:xfrm>
            <a:custGeom>
              <a:rect b="b" l="l" r="r" t="t"/>
              <a:pathLst>
                <a:path extrusionOk="0" h="181" w="60">
                  <a:moveTo>
                    <a:pt x="0" y="169"/>
                  </a:moveTo>
                  <a:lnTo>
                    <a:pt x="0" y="169"/>
                  </a:lnTo>
                  <a:lnTo>
                    <a:pt x="11" y="181"/>
                  </a:lnTo>
                  <a:lnTo>
                    <a:pt x="11" y="181"/>
                  </a:lnTo>
                  <a:lnTo>
                    <a:pt x="0" y="169"/>
                  </a:lnTo>
                  <a:moveTo>
                    <a:pt x="60" y="0"/>
                  </a:moveTo>
                  <a:lnTo>
                    <a:pt x="53" y="137"/>
                  </a:lnTo>
                  <a:lnTo>
                    <a:pt x="53" y="137"/>
                  </a:lnTo>
                  <a:lnTo>
                    <a:pt x="60"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589" name="Google Shape;6589;p19"/>
            <p:cNvSpPr/>
            <p:nvPr/>
          </p:nvSpPr>
          <p:spPr>
            <a:xfrm>
              <a:off x="771866" y="4811114"/>
              <a:ext cx="704019" cy="356734"/>
            </a:xfrm>
            <a:custGeom>
              <a:rect b="b" l="l" r="r" t="t"/>
              <a:pathLst>
                <a:path extrusionOk="0" h="80" w="168">
                  <a:moveTo>
                    <a:pt x="96" y="0"/>
                  </a:moveTo>
                  <a:cubicBezTo>
                    <a:pt x="95" y="14"/>
                    <a:pt x="95" y="14"/>
                    <a:pt x="95" y="14"/>
                  </a:cubicBezTo>
                  <a:cubicBezTo>
                    <a:pt x="76" y="16"/>
                    <a:pt x="76" y="16"/>
                    <a:pt x="76" y="16"/>
                  </a:cubicBezTo>
                  <a:cubicBezTo>
                    <a:pt x="72" y="23"/>
                    <a:pt x="72" y="23"/>
                    <a:pt x="72" y="23"/>
                  </a:cubicBezTo>
                  <a:cubicBezTo>
                    <a:pt x="72" y="23"/>
                    <a:pt x="72" y="23"/>
                    <a:pt x="72" y="23"/>
                  </a:cubicBezTo>
                  <a:cubicBezTo>
                    <a:pt x="72" y="23"/>
                    <a:pt x="72" y="23"/>
                    <a:pt x="72" y="23"/>
                  </a:cubicBezTo>
                  <a:cubicBezTo>
                    <a:pt x="82" y="30"/>
                    <a:pt x="82" y="30"/>
                    <a:pt x="82" y="30"/>
                  </a:cubicBezTo>
                  <a:cubicBezTo>
                    <a:pt x="45" y="34"/>
                    <a:pt x="45" y="34"/>
                    <a:pt x="45" y="34"/>
                  </a:cubicBezTo>
                  <a:cubicBezTo>
                    <a:pt x="57" y="44"/>
                    <a:pt x="57" y="44"/>
                    <a:pt x="57" y="44"/>
                  </a:cubicBezTo>
                  <a:cubicBezTo>
                    <a:pt x="0" y="67"/>
                    <a:pt x="0" y="67"/>
                    <a:pt x="0" y="67"/>
                  </a:cubicBezTo>
                  <a:cubicBezTo>
                    <a:pt x="6" y="69"/>
                    <a:pt x="10" y="74"/>
                    <a:pt x="11" y="80"/>
                  </a:cubicBezTo>
                  <a:cubicBezTo>
                    <a:pt x="168" y="45"/>
                    <a:pt x="168" y="45"/>
                    <a:pt x="168" y="45"/>
                  </a:cubicBezTo>
                  <a:cubicBezTo>
                    <a:pt x="96" y="0"/>
                    <a:pt x="96" y="0"/>
                    <a:pt x="96" y="0"/>
                  </a:cubicBezTo>
                  <a:cubicBezTo>
                    <a:pt x="96" y="0"/>
                    <a:pt x="96" y="0"/>
                    <a:pt x="96" y="0"/>
                  </a:cubicBezTo>
                </a:path>
              </a:pathLst>
            </a:custGeom>
            <a:solidFill>
              <a:srgbClr val="8ECB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590" name="Google Shape;6590;p19"/>
            <p:cNvSpPr/>
            <p:nvPr/>
          </p:nvSpPr>
          <p:spPr>
            <a:xfrm>
              <a:off x="816753" y="5011925"/>
              <a:ext cx="659132" cy="368547"/>
            </a:xfrm>
            <a:custGeom>
              <a:rect b="b" l="l" r="r" t="t"/>
              <a:pathLst>
                <a:path extrusionOk="0" h="83" w="157">
                  <a:moveTo>
                    <a:pt x="157" y="0"/>
                  </a:moveTo>
                  <a:cubicBezTo>
                    <a:pt x="0" y="35"/>
                    <a:pt x="0" y="35"/>
                    <a:pt x="0" y="35"/>
                  </a:cubicBezTo>
                  <a:cubicBezTo>
                    <a:pt x="0" y="36"/>
                    <a:pt x="0" y="38"/>
                    <a:pt x="0" y="39"/>
                  </a:cubicBezTo>
                  <a:cubicBezTo>
                    <a:pt x="0" y="40"/>
                    <a:pt x="0" y="41"/>
                    <a:pt x="0" y="41"/>
                  </a:cubicBezTo>
                  <a:cubicBezTo>
                    <a:pt x="7" y="44"/>
                    <a:pt x="12" y="51"/>
                    <a:pt x="12" y="59"/>
                  </a:cubicBezTo>
                  <a:cubicBezTo>
                    <a:pt x="12" y="62"/>
                    <a:pt x="12" y="65"/>
                    <a:pt x="10" y="68"/>
                  </a:cubicBezTo>
                  <a:cubicBezTo>
                    <a:pt x="40" y="77"/>
                    <a:pt x="40" y="77"/>
                    <a:pt x="40" y="77"/>
                  </a:cubicBezTo>
                  <a:cubicBezTo>
                    <a:pt x="36" y="55"/>
                    <a:pt x="36" y="55"/>
                    <a:pt x="36" y="55"/>
                  </a:cubicBezTo>
                  <a:cubicBezTo>
                    <a:pt x="79" y="83"/>
                    <a:pt x="79" y="83"/>
                    <a:pt x="79" y="83"/>
                  </a:cubicBezTo>
                  <a:cubicBezTo>
                    <a:pt x="73" y="55"/>
                    <a:pt x="73" y="55"/>
                    <a:pt x="73" y="55"/>
                  </a:cubicBezTo>
                  <a:cubicBezTo>
                    <a:pt x="107" y="77"/>
                    <a:pt x="107" y="77"/>
                    <a:pt x="107" y="77"/>
                  </a:cubicBezTo>
                  <a:cubicBezTo>
                    <a:pt x="157" y="0"/>
                    <a:pt x="157" y="0"/>
                    <a:pt x="157" y="0"/>
                  </a:cubicBezTo>
                </a:path>
              </a:pathLst>
            </a:custGeom>
            <a:solidFill>
              <a:srgbClr val="7AB6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591" name="Google Shape;6591;p19"/>
            <p:cNvSpPr/>
            <p:nvPr/>
          </p:nvSpPr>
          <p:spPr>
            <a:xfrm>
              <a:off x="734066" y="5335585"/>
              <a:ext cx="54337" cy="1320626"/>
            </a:xfrm>
            <a:custGeom>
              <a:rect b="b" l="l" r="r" t="t"/>
              <a:pathLst>
                <a:path extrusionOk="0" h="298" w="13">
                  <a:moveTo>
                    <a:pt x="0" y="0"/>
                  </a:moveTo>
                  <a:cubicBezTo>
                    <a:pt x="13" y="298"/>
                    <a:pt x="13" y="298"/>
                    <a:pt x="13" y="298"/>
                  </a:cubicBezTo>
                  <a:cubicBezTo>
                    <a:pt x="13" y="298"/>
                    <a:pt x="13" y="298"/>
                    <a:pt x="13" y="298"/>
                  </a:cubicBezTo>
                  <a:cubicBezTo>
                    <a:pt x="0" y="0"/>
                    <a:pt x="0" y="0"/>
                    <a:pt x="0" y="0"/>
                  </a:cubicBezTo>
                  <a:cubicBezTo>
                    <a:pt x="0" y="0"/>
                    <a:pt x="0" y="0"/>
                    <a:pt x="0" y="0"/>
                  </a:cubicBezTo>
                </a:path>
              </a:pathLst>
            </a:custGeom>
            <a:solidFill>
              <a:srgbClr val="FFF09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592" name="Google Shape;6592;p19"/>
            <p:cNvSpPr/>
            <p:nvPr/>
          </p:nvSpPr>
          <p:spPr>
            <a:xfrm>
              <a:off x="705716" y="5330860"/>
              <a:ext cx="82687" cy="1325351"/>
            </a:xfrm>
            <a:custGeom>
              <a:rect b="b" l="l" r="r" t="t"/>
              <a:pathLst>
                <a:path extrusionOk="0" h="299" w="20">
                  <a:moveTo>
                    <a:pt x="6" y="0"/>
                  </a:moveTo>
                  <a:cubicBezTo>
                    <a:pt x="5" y="4"/>
                    <a:pt x="3" y="8"/>
                    <a:pt x="0" y="10"/>
                  </a:cubicBezTo>
                  <a:cubicBezTo>
                    <a:pt x="0" y="299"/>
                    <a:pt x="0" y="299"/>
                    <a:pt x="0" y="299"/>
                  </a:cubicBezTo>
                  <a:cubicBezTo>
                    <a:pt x="20" y="299"/>
                    <a:pt x="20" y="299"/>
                    <a:pt x="20" y="299"/>
                  </a:cubicBezTo>
                  <a:cubicBezTo>
                    <a:pt x="7" y="1"/>
                    <a:pt x="7" y="1"/>
                    <a:pt x="7" y="1"/>
                  </a:cubicBezTo>
                  <a:cubicBezTo>
                    <a:pt x="7" y="1"/>
                    <a:pt x="7" y="1"/>
                    <a:pt x="6" y="0"/>
                  </a:cubicBezTo>
                </a:path>
              </a:pathLst>
            </a:custGeom>
            <a:solidFill>
              <a:srgbClr val="D18A5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593" name="Google Shape;6593;p19"/>
            <p:cNvSpPr/>
            <p:nvPr/>
          </p:nvSpPr>
          <p:spPr>
            <a:xfrm>
              <a:off x="717529" y="4487455"/>
              <a:ext cx="472496" cy="616607"/>
            </a:xfrm>
            <a:custGeom>
              <a:rect b="b" l="l" r="r" t="t"/>
              <a:pathLst>
                <a:path extrusionOk="0" h="139" w="113">
                  <a:moveTo>
                    <a:pt x="113" y="0"/>
                  </a:moveTo>
                  <a:cubicBezTo>
                    <a:pt x="47" y="24"/>
                    <a:pt x="47" y="24"/>
                    <a:pt x="47" y="24"/>
                  </a:cubicBezTo>
                  <a:cubicBezTo>
                    <a:pt x="34" y="29"/>
                    <a:pt x="34" y="29"/>
                    <a:pt x="34" y="29"/>
                  </a:cubicBezTo>
                  <a:cubicBezTo>
                    <a:pt x="36" y="50"/>
                    <a:pt x="36" y="50"/>
                    <a:pt x="36" y="50"/>
                  </a:cubicBezTo>
                  <a:cubicBezTo>
                    <a:pt x="36" y="50"/>
                    <a:pt x="36" y="50"/>
                    <a:pt x="36" y="50"/>
                  </a:cubicBezTo>
                  <a:cubicBezTo>
                    <a:pt x="37" y="58"/>
                    <a:pt x="37" y="58"/>
                    <a:pt x="37" y="58"/>
                  </a:cubicBezTo>
                  <a:cubicBezTo>
                    <a:pt x="32" y="54"/>
                    <a:pt x="32" y="54"/>
                    <a:pt x="32" y="54"/>
                  </a:cubicBezTo>
                  <a:cubicBezTo>
                    <a:pt x="32" y="54"/>
                    <a:pt x="32" y="54"/>
                    <a:pt x="32" y="54"/>
                  </a:cubicBezTo>
                  <a:cubicBezTo>
                    <a:pt x="32" y="54"/>
                    <a:pt x="32" y="54"/>
                    <a:pt x="32" y="54"/>
                  </a:cubicBezTo>
                  <a:cubicBezTo>
                    <a:pt x="22" y="45"/>
                    <a:pt x="22" y="45"/>
                    <a:pt x="22" y="45"/>
                  </a:cubicBezTo>
                  <a:cubicBezTo>
                    <a:pt x="26" y="82"/>
                    <a:pt x="26" y="82"/>
                    <a:pt x="26" y="82"/>
                  </a:cubicBezTo>
                  <a:cubicBezTo>
                    <a:pt x="13" y="72"/>
                    <a:pt x="13" y="72"/>
                    <a:pt x="13" y="72"/>
                  </a:cubicBezTo>
                  <a:cubicBezTo>
                    <a:pt x="0" y="136"/>
                    <a:pt x="0" y="136"/>
                    <a:pt x="0" y="136"/>
                  </a:cubicBezTo>
                  <a:cubicBezTo>
                    <a:pt x="0" y="139"/>
                    <a:pt x="0" y="139"/>
                    <a:pt x="0" y="139"/>
                  </a:cubicBezTo>
                  <a:cubicBezTo>
                    <a:pt x="1" y="138"/>
                    <a:pt x="3" y="138"/>
                    <a:pt x="4" y="138"/>
                  </a:cubicBezTo>
                  <a:cubicBezTo>
                    <a:pt x="113" y="0"/>
                    <a:pt x="113" y="0"/>
                    <a:pt x="113" y="0"/>
                  </a:cubicBezTo>
                </a:path>
              </a:pathLst>
            </a:custGeom>
            <a:solidFill>
              <a:srgbClr val="8ECB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594" name="Google Shape;6594;p19"/>
            <p:cNvSpPr/>
            <p:nvPr/>
          </p:nvSpPr>
          <p:spPr>
            <a:xfrm>
              <a:off x="734066" y="4487455"/>
              <a:ext cx="455959" cy="621332"/>
            </a:xfrm>
            <a:custGeom>
              <a:rect b="b" l="l" r="r" t="t"/>
              <a:pathLst>
                <a:path extrusionOk="0" h="140" w="109">
                  <a:moveTo>
                    <a:pt x="109" y="0"/>
                  </a:moveTo>
                  <a:cubicBezTo>
                    <a:pt x="0" y="138"/>
                    <a:pt x="0" y="138"/>
                    <a:pt x="0" y="138"/>
                  </a:cubicBezTo>
                  <a:cubicBezTo>
                    <a:pt x="1" y="138"/>
                    <a:pt x="1" y="138"/>
                    <a:pt x="1" y="138"/>
                  </a:cubicBezTo>
                  <a:cubicBezTo>
                    <a:pt x="4" y="138"/>
                    <a:pt x="7" y="138"/>
                    <a:pt x="9" y="140"/>
                  </a:cubicBezTo>
                  <a:cubicBezTo>
                    <a:pt x="66" y="117"/>
                    <a:pt x="66" y="117"/>
                    <a:pt x="66" y="117"/>
                  </a:cubicBezTo>
                  <a:cubicBezTo>
                    <a:pt x="54" y="107"/>
                    <a:pt x="54" y="107"/>
                    <a:pt x="54" y="107"/>
                  </a:cubicBezTo>
                  <a:cubicBezTo>
                    <a:pt x="91" y="103"/>
                    <a:pt x="91" y="103"/>
                    <a:pt x="91" y="103"/>
                  </a:cubicBezTo>
                  <a:cubicBezTo>
                    <a:pt x="81" y="96"/>
                    <a:pt x="81" y="96"/>
                    <a:pt x="81" y="96"/>
                  </a:cubicBezTo>
                  <a:cubicBezTo>
                    <a:pt x="75" y="90"/>
                    <a:pt x="75" y="90"/>
                    <a:pt x="75" y="90"/>
                  </a:cubicBezTo>
                  <a:cubicBezTo>
                    <a:pt x="85" y="89"/>
                    <a:pt x="85" y="89"/>
                    <a:pt x="85" y="89"/>
                  </a:cubicBezTo>
                  <a:cubicBezTo>
                    <a:pt x="85" y="89"/>
                    <a:pt x="85" y="89"/>
                    <a:pt x="85" y="89"/>
                  </a:cubicBezTo>
                  <a:cubicBezTo>
                    <a:pt x="104" y="87"/>
                    <a:pt x="104" y="87"/>
                    <a:pt x="104" y="87"/>
                  </a:cubicBezTo>
                  <a:cubicBezTo>
                    <a:pt x="105" y="73"/>
                    <a:pt x="105" y="73"/>
                    <a:pt x="105" y="73"/>
                  </a:cubicBezTo>
                  <a:cubicBezTo>
                    <a:pt x="109" y="0"/>
                    <a:pt x="109" y="0"/>
                    <a:pt x="109" y="0"/>
                  </a:cubicBezTo>
                </a:path>
              </a:pathLst>
            </a:custGeom>
            <a:solidFill>
              <a:srgbClr val="7AB6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595" name="Google Shape;6595;p19"/>
            <p:cNvSpPr/>
            <p:nvPr/>
          </p:nvSpPr>
          <p:spPr>
            <a:xfrm>
              <a:off x="705716" y="5259985"/>
              <a:ext cx="23625" cy="115762"/>
            </a:xfrm>
            <a:custGeom>
              <a:rect b="b" l="l" r="r" t="t"/>
              <a:pathLst>
                <a:path extrusionOk="0" h="26" w="6">
                  <a:moveTo>
                    <a:pt x="0" y="0"/>
                  </a:moveTo>
                  <a:cubicBezTo>
                    <a:pt x="0" y="26"/>
                    <a:pt x="0" y="26"/>
                    <a:pt x="0" y="26"/>
                  </a:cubicBezTo>
                  <a:cubicBezTo>
                    <a:pt x="3" y="24"/>
                    <a:pt x="5" y="20"/>
                    <a:pt x="6" y="16"/>
                  </a:cubicBezTo>
                  <a:cubicBezTo>
                    <a:pt x="3" y="13"/>
                    <a:pt x="1" y="8"/>
                    <a:pt x="1" y="3"/>
                  </a:cubicBezTo>
                  <a:cubicBezTo>
                    <a:pt x="1" y="2"/>
                    <a:pt x="1" y="2"/>
                    <a:pt x="1" y="1"/>
                  </a:cubicBezTo>
                  <a:cubicBezTo>
                    <a:pt x="1" y="1"/>
                    <a:pt x="1" y="1"/>
                    <a:pt x="0" y="0"/>
                  </a:cubicBezTo>
                </a:path>
              </a:pathLst>
            </a:custGeom>
            <a:solidFill>
              <a:srgbClr val="A9754A"/>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596" name="Google Shape;6596;p19"/>
            <p:cNvSpPr/>
            <p:nvPr/>
          </p:nvSpPr>
          <p:spPr>
            <a:xfrm>
              <a:off x="705716" y="5099337"/>
              <a:ext cx="111037" cy="165374"/>
            </a:xfrm>
            <a:custGeom>
              <a:rect b="b" l="l" r="r" t="t"/>
              <a:pathLst>
                <a:path extrusionOk="0" h="37" w="27">
                  <a:moveTo>
                    <a:pt x="8" y="0"/>
                  </a:moveTo>
                  <a:cubicBezTo>
                    <a:pt x="8" y="0"/>
                    <a:pt x="8" y="0"/>
                    <a:pt x="7" y="0"/>
                  </a:cubicBezTo>
                  <a:cubicBezTo>
                    <a:pt x="6" y="0"/>
                    <a:pt x="4" y="0"/>
                    <a:pt x="3" y="1"/>
                  </a:cubicBezTo>
                  <a:cubicBezTo>
                    <a:pt x="2" y="1"/>
                    <a:pt x="1" y="1"/>
                    <a:pt x="1" y="1"/>
                  </a:cubicBezTo>
                  <a:cubicBezTo>
                    <a:pt x="0" y="2"/>
                    <a:pt x="0" y="2"/>
                    <a:pt x="0" y="2"/>
                  </a:cubicBezTo>
                  <a:cubicBezTo>
                    <a:pt x="0" y="36"/>
                    <a:pt x="0" y="36"/>
                    <a:pt x="0" y="36"/>
                  </a:cubicBezTo>
                  <a:cubicBezTo>
                    <a:pt x="1" y="37"/>
                    <a:pt x="1" y="37"/>
                    <a:pt x="1" y="37"/>
                  </a:cubicBezTo>
                  <a:cubicBezTo>
                    <a:pt x="2" y="27"/>
                    <a:pt x="11" y="20"/>
                    <a:pt x="20" y="20"/>
                  </a:cubicBezTo>
                  <a:cubicBezTo>
                    <a:pt x="23" y="20"/>
                    <a:pt x="25" y="20"/>
                    <a:pt x="27" y="21"/>
                  </a:cubicBezTo>
                  <a:cubicBezTo>
                    <a:pt x="27" y="21"/>
                    <a:pt x="27" y="20"/>
                    <a:pt x="27" y="19"/>
                  </a:cubicBezTo>
                  <a:cubicBezTo>
                    <a:pt x="27" y="18"/>
                    <a:pt x="27" y="16"/>
                    <a:pt x="27" y="15"/>
                  </a:cubicBezTo>
                  <a:cubicBezTo>
                    <a:pt x="26" y="9"/>
                    <a:pt x="22" y="4"/>
                    <a:pt x="16" y="2"/>
                  </a:cubicBezTo>
                  <a:cubicBezTo>
                    <a:pt x="14" y="0"/>
                    <a:pt x="11" y="0"/>
                    <a:pt x="8" y="0"/>
                  </a:cubicBezTo>
                </a:path>
              </a:pathLst>
            </a:custGeom>
            <a:solidFill>
              <a:srgbClr val="A9754A"/>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597" name="Google Shape;6597;p19"/>
            <p:cNvSpPr/>
            <p:nvPr/>
          </p:nvSpPr>
          <p:spPr>
            <a:xfrm>
              <a:off x="788403" y="5356847"/>
              <a:ext cx="0" cy="0"/>
            </a:xfrm>
            <a:custGeom>
              <a:rect b="b" l="l" r="r" t="t"/>
              <a:pathLst>
                <a:path extrusionOk="0" h="120000" w="120000">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path>
              </a:pathLst>
            </a:custGeom>
            <a:solidFill>
              <a:srgbClr val="FFF09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598" name="Google Shape;6598;p19"/>
            <p:cNvSpPr/>
            <p:nvPr/>
          </p:nvSpPr>
          <p:spPr>
            <a:xfrm>
              <a:off x="708079" y="5189111"/>
              <a:ext cx="160649" cy="167736"/>
            </a:xfrm>
            <a:custGeom>
              <a:rect b="b" l="l" r="r" t="t"/>
              <a:pathLst>
                <a:path extrusionOk="0" h="38" w="38">
                  <a:moveTo>
                    <a:pt x="19" y="0"/>
                  </a:moveTo>
                  <a:cubicBezTo>
                    <a:pt x="10" y="0"/>
                    <a:pt x="1" y="7"/>
                    <a:pt x="0" y="17"/>
                  </a:cubicBezTo>
                  <a:cubicBezTo>
                    <a:pt x="0" y="18"/>
                    <a:pt x="0" y="18"/>
                    <a:pt x="0" y="19"/>
                  </a:cubicBezTo>
                  <a:cubicBezTo>
                    <a:pt x="0" y="24"/>
                    <a:pt x="2" y="29"/>
                    <a:pt x="5" y="32"/>
                  </a:cubicBezTo>
                  <a:cubicBezTo>
                    <a:pt x="6" y="33"/>
                    <a:pt x="6" y="33"/>
                    <a:pt x="6" y="33"/>
                  </a:cubicBezTo>
                  <a:cubicBezTo>
                    <a:pt x="6" y="33"/>
                    <a:pt x="6" y="33"/>
                    <a:pt x="6" y="33"/>
                  </a:cubicBezTo>
                  <a:cubicBezTo>
                    <a:pt x="6" y="33"/>
                    <a:pt x="6" y="33"/>
                    <a:pt x="6" y="33"/>
                  </a:cubicBezTo>
                  <a:cubicBezTo>
                    <a:pt x="10" y="36"/>
                    <a:pt x="14" y="38"/>
                    <a:pt x="19" y="38"/>
                  </a:cubicBezTo>
                  <a:cubicBezTo>
                    <a:pt x="19" y="38"/>
                    <a:pt x="19" y="38"/>
                    <a:pt x="19" y="38"/>
                  </a:cubicBezTo>
                  <a:cubicBezTo>
                    <a:pt x="19" y="38"/>
                    <a:pt x="19" y="38"/>
                    <a:pt x="19" y="38"/>
                  </a:cubicBezTo>
                  <a:cubicBezTo>
                    <a:pt x="19" y="38"/>
                    <a:pt x="19" y="38"/>
                    <a:pt x="19" y="38"/>
                  </a:cubicBezTo>
                  <a:cubicBezTo>
                    <a:pt x="19" y="38"/>
                    <a:pt x="19" y="38"/>
                    <a:pt x="19" y="38"/>
                  </a:cubicBezTo>
                  <a:cubicBezTo>
                    <a:pt x="19" y="38"/>
                    <a:pt x="19" y="38"/>
                    <a:pt x="19" y="38"/>
                  </a:cubicBezTo>
                  <a:cubicBezTo>
                    <a:pt x="19" y="38"/>
                    <a:pt x="19" y="38"/>
                    <a:pt x="19" y="38"/>
                  </a:cubicBezTo>
                  <a:cubicBezTo>
                    <a:pt x="27" y="38"/>
                    <a:pt x="33" y="34"/>
                    <a:pt x="36" y="28"/>
                  </a:cubicBezTo>
                  <a:cubicBezTo>
                    <a:pt x="36" y="28"/>
                    <a:pt x="36" y="28"/>
                    <a:pt x="36" y="28"/>
                  </a:cubicBezTo>
                  <a:cubicBezTo>
                    <a:pt x="38" y="25"/>
                    <a:pt x="38" y="22"/>
                    <a:pt x="38" y="19"/>
                  </a:cubicBezTo>
                  <a:cubicBezTo>
                    <a:pt x="38" y="11"/>
                    <a:pt x="33" y="4"/>
                    <a:pt x="26" y="1"/>
                  </a:cubicBezTo>
                  <a:cubicBezTo>
                    <a:pt x="24" y="0"/>
                    <a:pt x="22" y="0"/>
                    <a:pt x="19" y="0"/>
                  </a:cubicBezTo>
                </a:path>
              </a:pathLst>
            </a:custGeom>
            <a:solidFill>
              <a:srgbClr val="A9754A"/>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599" name="Google Shape;6599;p19"/>
            <p:cNvSpPr/>
            <p:nvPr/>
          </p:nvSpPr>
          <p:spPr>
            <a:xfrm>
              <a:off x="3883252" y="5942742"/>
              <a:ext cx="1658461" cy="663857"/>
            </a:xfrm>
            <a:custGeom>
              <a:rect b="b" l="l" r="r" t="t"/>
              <a:pathLst>
                <a:path extrusionOk="0" h="150" w="396">
                  <a:moveTo>
                    <a:pt x="0" y="150"/>
                  </a:moveTo>
                  <a:cubicBezTo>
                    <a:pt x="396" y="150"/>
                    <a:pt x="396" y="150"/>
                    <a:pt x="396" y="150"/>
                  </a:cubicBezTo>
                  <a:cubicBezTo>
                    <a:pt x="396" y="146"/>
                    <a:pt x="395" y="142"/>
                    <a:pt x="394" y="138"/>
                  </a:cubicBezTo>
                  <a:cubicBezTo>
                    <a:pt x="391" y="132"/>
                    <a:pt x="389" y="126"/>
                    <a:pt x="387" y="121"/>
                  </a:cubicBezTo>
                  <a:cubicBezTo>
                    <a:pt x="380" y="110"/>
                    <a:pt x="372" y="101"/>
                    <a:pt x="361" y="95"/>
                  </a:cubicBezTo>
                  <a:cubicBezTo>
                    <a:pt x="360" y="94"/>
                    <a:pt x="360" y="94"/>
                    <a:pt x="360" y="94"/>
                  </a:cubicBezTo>
                  <a:cubicBezTo>
                    <a:pt x="349" y="88"/>
                    <a:pt x="337" y="85"/>
                    <a:pt x="324" y="85"/>
                  </a:cubicBezTo>
                  <a:cubicBezTo>
                    <a:pt x="321" y="85"/>
                    <a:pt x="317" y="86"/>
                    <a:pt x="314" y="86"/>
                  </a:cubicBezTo>
                  <a:cubicBezTo>
                    <a:pt x="314" y="84"/>
                    <a:pt x="314" y="83"/>
                    <a:pt x="314" y="81"/>
                  </a:cubicBezTo>
                  <a:cubicBezTo>
                    <a:pt x="314" y="44"/>
                    <a:pt x="283" y="14"/>
                    <a:pt x="247" y="14"/>
                  </a:cubicBezTo>
                  <a:cubicBezTo>
                    <a:pt x="233" y="14"/>
                    <a:pt x="220" y="18"/>
                    <a:pt x="210" y="25"/>
                  </a:cubicBezTo>
                  <a:cubicBezTo>
                    <a:pt x="203" y="11"/>
                    <a:pt x="189" y="0"/>
                    <a:pt x="168" y="0"/>
                  </a:cubicBezTo>
                  <a:cubicBezTo>
                    <a:pt x="140" y="0"/>
                    <a:pt x="124" y="20"/>
                    <a:pt x="121" y="41"/>
                  </a:cubicBezTo>
                  <a:cubicBezTo>
                    <a:pt x="115" y="39"/>
                    <a:pt x="110" y="38"/>
                    <a:pt x="104" y="38"/>
                  </a:cubicBezTo>
                  <a:cubicBezTo>
                    <a:pt x="78" y="38"/>
                    <a:pt x="57" y="59"/>
                    <a:pt x="57" y="85"/>
                  </a:cubicBezTo>
                  <a:cubicBezTo>
                    <a:pt x="57" y="89"/>
                    <a:pt x="58" y="93"/>
                    <a:pt x="59" y="97"/>
                  </a:cubicBezTo>
                  <a:cubicBezTo>
                    <a:pt x="58" y="97"/>
                    <a:pt x="58" y="97"/>
                    <a:pt x="58" y="97"/>
                  </a:cubicBezTo>
                  <a:cubicBezTo>
                    <a:pt x="28" y="97"/>
                    <a:pt x="2" y="121"/>
                    <a:pt x="0" y="150"/>
                  </a:cubicBezTo>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600" name="Google Shape;6600;p19"/>
            <p:cNvSpPr/>
            <p:nvPr/>
          </p:nvSpPr>
          <p:spPr>
            <a:xfrm>
              <a:off x="4759733" y="6004166"/>
              <a:ext cx="439421" cy="297672"/>
            </a:xfrm>
            <a:custGeom>
              <a:rect b="b" l="l" r="r" t="t"/>
              <a:pathLst>
                <a:path extrusionOk="0" h="67" w="105">
                  <a:moveTo>
                    <a:pt x="38" y="0"/>
                  </a:moveTo>
                  <a:cubicBezTo>
                    <a:pt x="24" y="0"/>
                    <a:pt x="11" y="4"/>
                    <a:pt x="1" y="11"/>
                  </a:cubicBezTo>
                  <a:cubicBezTo>
                    <a:pt x="1" y="11"/>
                    <a:pt x="0" y="11"/>
                    <a:pt x="0" y="11"/>
                  </a:cubicBezTo>
                  <a:cubicBezTo>
                    <a:pt x="0" y="11"/>
                    <a:pt x="1" y="11"/>
                    <a:pt x="1" y="11"/>
                  </a:cubicBezTo>
                  <a:cubicBezTo>
                    <a:pt x="11" y="4"/>
                    <a:pt x="24" y="0"/>
                    <a:pt x="38" y="0"/>
                  </a:cubicBezTo>
                  <a:cubicBezTo>
                    <a:pt x="74" y="0"/>
                    <a:pt x="105" y="30"/>
                    <a:pt x="105" y="67"/>
                  </a:cubicBezTo>
                  <a:cubicBezTo>
                    <a:pt x="105" y="67"/>
                    <a:pt x="105" y="67"/>
                    <a:pt x="105" y="67"/>
                  </a:cubicBezTo>
                  <a:cubicBezTo>
                    <a:pt x="105" y="30"/>
                    <a:pt x="74" y="0"/>
                    <a:pt x="38" y="0"/>
                  </a:cubicBezTo>
                </a:path>
              </a:pathLst>
            </a:custGeom>
            <a:solidFill>
              <a:srgbClr val="FFF09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601" name="Google Shape;6601;p19"/>
            <p:cNvSpPr/>
            <p:nvPr/>
          </p:nvSpPr>
          <p:spPr>
            <a:xfrm>
              <a:off x="4721933" y="5994717"/>
              <a:ext cx="819781" cy="611882"/>
            </a:xfrm>
            <a:custGeom>
              <a:rect b="b" l="l" r="r" t="t"/>
              <a:pathLst>
                <a:path extrusionOk="0" h="138" w="196">
                  <a:moveTo>
                    <a:pt x="0" y="0"/>
                  </a:moveTo>
                  <a:cubicBezTo>
                    <a:pt x="0" y="138"/>
                    <a:pt x="0" y="138"/>
                    <a:pt x="0" y="138"/>
                  </a:cubicBezTo>
                  <a:cubicBezTo>
                    <a:pt x="196" y="138"/>
                    <a:pt x="196" y="138"/>
                    <a:pt x="196" y="138"/>
                  </a:cubicBezTo>
                  <a:cubicBezTo>
                    <a:pt x="196" y="134"/>
                    <a:pt x="195" y="130"/>
                    <a:pt x="194" y="126"/>
                  </a:cubicBezTo>
                  <a:cubicBezTo>
                    <a:pt x="191" y="120"/>
                    <a:pt x="189" y="114"/>
                    <a:pt x="187" y="109"/>
                  </a:cubicBezTo>
                  <a:cubicBezTo>
                    <a:pt x="180" y="98"/>
                    <a:pt x="172" y="89"/>
                    <a:pt x="161" y="83"/>
                  </a:cubicBezTo>
                  <a:cubicBezTo>
                    <a:pt x="160" y="82"/>
                    <a:pt x="160" y="82"/>
                    <a:pt x="160" y="82"/>
                  </a:cubicBezTo>
                  <a:cubicBezTo>
                    <a:pt x="149" y="76"/>
                    <a:pt x="137" y="73"/>
                    <a:pt x="124" y="73"/>
                  </a:cubicBezTo>
                  <a:cubicBezTo>
                    <a:pt x="121" y="73"/>
                    <a:pt x="117" y="74"/>
                    <a:pt x="114" y="74"/>
                  </a:cubicBezTo>
                  <a:cubicBezTo>
                    <a:pt x="114" y="74"/>
                    <a:pt x="114" y="74"/>
                    <a:pt x="114" y="74"/>
                  </a:cubicBezTo>
                  <a:cubicBezTo>
                    <a:pt x="114" y="74"/>
                    <a:pt x="114" y="74"/>
                    <a:pt x="114" y="74"/>
                  </a:cubicBezTo>
                  <a:cubicBezTo>
                    <a:pt x="114" y="72"/>
                    <a:pt x="114" y="71"/>
                    <a:pt x="114" y="69"/>
                  </a:cubicBezTo>
                  <a:cubicBezTo>
                    <a:pt x="114" y="32"/>
                    <a:pt x="83" y="2"/>
                    <a:pt x="47" y="2"/>
                  </a:cubicBezTo>
                  <a:cubicBezTo>
                    <a:pt x="33" y="2"/>
                    <a:pt x="20" y="6"/>
                    <a:pt x="10" y="13"/>
                  </a:cubicBezTo>
                  <a:cubicBezTo>
                    <a:pt x="10" y="13"/>
                    <a:pt x="9" y="13"/>
                    <a:pt x="9" y="13"/>
                  </a:cubicBezTo>
                  <a:cubicBezTo>
                    <a:pt x="7" y="8"/>
                    <a:pt x="4" y="4"/>
                    <a:pt x="0" y="0"/>
                  </a:cubicBezTo>
                </a:path>
              </a:pathLst>
            </a:custGeom>
            <a:solidFill>
              <a:srgbClr val="8ECB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602" name="Google Shape;6602;p19"/>
            <p:cNvSpPr/>
            <p:nvPr/>
          </p:nvSpPr>
          <p:spPr>
            <a:xfrm>
              <a:off x="4072251" y="6093941"/>
              <a:ext cx="392172" cy="415796"/>
            </a:xfrm>
            <a:custGeom>
              <a:rect b="b" l="l" r="r" t="t"/>
              <a:pathLst>
                <a:path extrusionOk="0" h="94" w="94">
                  <a:moveTo>
                    <a:pt x="0" y="46"/>
                  </a:moveTo>
                  <a:cubicBezTo>
                    <a:pt x="0" y="34"/>
                    <a:pt x="23" y="39"/>
                    <a:pt x="38" y="44"/>
                  </a:cubicBezTo>
                  <a:cubicBezTo>
                    <a:pt x="25" y="37"/>
                    <a:pt x="6" y="23"/>
                    <a:pt x="15" y="14"/>
                  </a:cubicBezTo>
                  <a:cubicBezTo>
                    <a:pt x="23" y="4"/>
                    <a:pt x="36" y="25"/>
                    <a:pt x="43" y="39"/>
                  </a:cubicBezTo>
                  <a:cubicBezTo>
                    <a:pt x="39" y="24"/>
                    <a:pt x="35" y="1"/>
                    <a:pt x="48" y="1"/>
                  </a:cubicBezTo>
                  <a:cubicBezTo>
                    <a:pt x="61" y="0"/>
                    <a:pt x="55" y="24"/>
                    <a:pt x="50" y="38"/>
                  </a:cubicBezTo>
                  <a:cubicBezTo>
                    <a:pt x="58" y="26"/>
                    <a:pt x="71" y="6"/>
                    <a:pt x="81" y="15"/>
                  </a:cubicBezTo>
                  <a:cubicBezTo>
                    <a:pt x="90" y="24"/>
                    <a:pt x="69" y="36"/>
                    <a:pt x="55" y="43"/>
                  </a:cubicBezTo>
                  <a:cubicBezTo>
                    <a:pt x="70" y="40"/>
                    <a:pt x="93" y="36"/>
                    <a:pt x="93" y="48"/>
                  </a:cubicBezTo>
                  <a:cubicBezTo>
                    <a:pt x="94" y="61"/>
                    <a:pt x="70" y="55"/>
                    <a:pt x="56" y="51"/>
                  </a:cubicBezTo>
                  <a:cubicBezTo>
                    <a:pt x="69" y="58"/>
                    <a:pt x="88" y="72"/>
                    <a:pt x="79" y="81"/>
                  </a:cubicBezTo>
                  <a:cubicBezTo>
                    <a:pt x="70" y="90"/>
                    <a:pt x="58" y="70"/>
                    <a:pt x="51" y="56"/>
                  </a:cubicBezTo>
                  <a:cubicBezTo>
                    <a:pt x="55" y="70"/>
                    <a:pt x="59" y="94"/>
                    <a:pt x="46" y="94"/>
                  </a:cubicBezTo>
                  <a:cubicBezTo>
                    <a:pt x="33" y="94"/>
                    <a:pt x="39" y="71"/>
                    <a:pt x="44" y="56"/>
                  </a:cubicBezTo>
                  <a:cubicBezTo>
                    <a:pt x="36" y="69"/>
                    <a:pt x="22" y="88"/>
                    <a:pt x="13" y="80"/>
                  </a:cubicBezTo>
                  <a:cubicBezTo>
                    <a:pt x="4" y="71"/>
                    <a:pt x="25" y="58"/>
                    <a:pt x="38" y="51"/>
                  </a:cubicBezTo>
                  <a:cubicBezTo>
                    <a:pt x="24" y="55"/>
                    <a:pt x="1" y="59"/>
                    <a:pt x="0" y="46"/>
                  </a:cubicBezTo>
                  <a:close/>
                </a:path>
              </a:pathLst>
            </a:custGeom>
            <a:solidFill>
              <a:srgbClr val="CD5897"/>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603" name="Google Shape;6603;p19"/>
            <p:cNvSpPr/>
            <p:nvPr/>
          </p:nvSpPr>
          <p:spPr>
            <a:xfrm>
              <a:off x="4225812" y="6261677"/>
              <a:ext cx="89774" cy="96862"/>
            </a:xfrm>
            <a:custGeom>
              <a:rect b="b" l="l" r="r" t="t"/>
              <a:pathLst>
                <a:path extrusionOk="0" h="22" w="21">
                  <a:moveTo>
                    <a:pt x="21" y="11"/>
                  </a:moveTo>
                  <a:cubicBezTo>
                    <a:pt x="21" y="5"/>
                    <a:pt x="16" y="0"/>
                    <a:pt x="10" y="0"/>
                  </a:cubicBezTo>
                  <a:cubicBezTo>
                    <a:pt x="4" y="0"/>
                    <a:pt x="0" y="5"/>
                    <a:pt x="0" y="11"/>
                  </a:cubicBezTo>
                  <a:cubicBezTo>
                    <a:pt x="0" y="17"/>
                    <a:pt x="5" y="22"/>
                    <a:pt x="11" y="22"/>
                  </a:cubicBezTo>
                  <a:cubicBezTo>
                    <a:pt x="17" y="22"/>
                    <a:pt x="21" y="17"/>
                    <a:pt x="21" y="11"/>
                  </a:cubicBez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604" name="Google Shape;6604;p19"/>
            <p:cNvSpPr/>
            <p:nvPr/>
          </p:nvSpPr>
          <p:spPr>
            <a:xfrm>
              <a:off x="4473872" y="5888405"/>
              <a:ext cx="394534" cy="418159"/>
            </a:xfrm>
            <a:custGeom>
              <a:rect b="b" l="l" r="r" t="t"/>
              <a:pathLst>
                <a:path extrusionOk="0" h="94" w="94">
                  <a:moveTo>
                    <a:pt x="0" y="46"/>
                  </a:moveTo>
                  <a:cubicBezTo>
                    <a:pt x="0" y="34"/>
                    <a:pt x="23" y="39"/>
                    <a:pt x="38" y="44"/>
                  </a:cubicBezTo>
                  <a:cubicBezTo>
                    <a:pt x="25" y="37"/>
                    <a:pt x="6" y="23"/>
                    <a:pt x="15" y="14"/>
                  </a:cubicBezTo>
                  <a:cubicBezTo>
                    <a:pt x="23" y="4"/>
                    <a:pt x="36" y="25"/>
                    <a:pt x="43" y="39"/>
                  </a:cubicBezTo>
                  <a:cubicBezTo>
                    <a:pt x="39" y="24"/>
                    <a:pt x="35" y="1"/>
                    <a:pt x="48" y="1"/>
                  </a:cubicBezTo>
                  <a:cubicBezTo>
                    <a:pt x="61" y="0"/>
                    <a:pt x="55" y="24"/>
                    <a:pt x="50" y="38"/>
                  </a:cubicBezTo>
                  <a:cubicBezTo>
                    <a:pt x="58" y="26"/>
                    <a:pt x="71" y="6"/>
                    <a:pt x="81" y="15"/>
                  </a:cubicBezTo>
                  <a:cubicBezTo>
                    <a:pt x="90" y="24"/>
                    <a:pt x="69" y="36"/>
                    <a:pt x="55" y="43"/>
                  </a:cubicBezTo>
                  <a:cubicBezTo>
                    <a:pt x="70" y="40"/>
                    <a:pt x="93" y="36"/>
                    <a:pt x="94" y="48"/>
                  </a:cubicBezTo>
                  <a:cubicBezTo>
                    <a:pt x="94" y="61"/>
                    <a:pt x="70" y="55"/>
                    <a:pt x="56" y="51"/>
                  </a:cubicBezTo>
                  <a:cubicBezTo>
                    <a:pt x="69" y="58"/>
                    <a:pt x="88" y="72"/>
                    <a:pt x="79" y="81"/>
                  </a:cubicBezTo>
                  <a:cubicBezTo>
                    <a:pt x="70" y="90"/>
                    <a:pt x="58" y="70"/>
                    <a:pt x="51" y="56"/>
                  </a:cubicBezTo>
                  <a:cubicBezTo>
                    <a:pt x="55" y="70"/>
                    <a:pt x="59" y="94"/>
                    <a:pt x="46" y="94"/>
                  </a:cubicBezTo>
                  <a:cubicBezTo>
                    <a:pt x="33" y="94"/>
                    <a:pt x="39" y="71"/>
                    <a:pt x="44" y="56"/>
                  </a:cubicBezTo>
                  <a:cubicBezTo>
                    <a:pt x="36" y="69"/>
                    <a:pt x="22" y="88"/>
                    <a:pt x="13" y="80"/>
                  </a:cubicBezTo>
                  <a:cubicBezTo>
                    <a:pt x="4" y="71"/>
                    <a:pt x="25" y="58"/>
                    <a:pt x="38" y="51"/>
                  </a:cubicBezTo>
                  <a:cubicBezTo>
                    <a:pt x="24" y="55"/>
                    <a:pt x="1" y="59"/>
                    <a:pt x="0" y="46"/>
                  </a:cubicBezTo>
                  <a:close/>
                </a:path>
              </a:pathLst>
            </a:custGeom>
            <a:solidFill>
              <a:srgbClr val="CD5897"/>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605" name="Google Shape;6605;p19"/>
            <p:cNvSpPr/>
            <p:nvPr/>
          </p:nvSpPr>
          <p:spPr>
            <a:xfrm>
              <a:off x="4629796" y="6058503"/>
              <a:ext cx="87412" cy="96862"/>
            </a:xfrm>
            <a:custGeom>
              <a:rect b="b" l="l" r="r" t="t"/>
              <a:pathLst>
                <a:path extrusionOk="0" h="22" w="21">
                  <a:moveTo>
                    <a:pt x="21" y="11"/>
                  </a:moveTo>
                  <a:cubicBezTo>
                    <a:pt x="21" y="5"/>
                    <a:pt x="16" y="0"/>
                    <a:pt x="10" y="0"/>
                  </a:cubicBezTo>
                  <a:cubicBezTo>
                    <a:pt x="4" y="0"/>
                    <a:pt x="0" y="5"/>
                    <a:pt x="0" y="11"/>
                  </a:cubicBezTo>
                  <a:cubicBezTo>
                    <a:pt x="0" y="17"/>
                    <a:pt x="5" y="22"/>
                    <a:pt x="11" y="22"/>
                  </a:cubicBezTo>
                  <a:cubicBezTo>
                    <a:pt x="17" y="22"/>
                    <a:pt x="21" y="17"/>
                    <a:pt x="21" y="11"/>
                  </a:cubicBez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606" name="Google Shape;6606;p19"/>
            <p:cNvSpPr/>
            <p:nvPr/>
          </p:nvSpPr>
          <p:spPr>
            <a:xfrm>
              <a:off x="4913294" y="6070316"/>
              <a:ext cx="380359" cy="413434"/>
            </a:xfrm>
            <a:custGeom>
              <a:rect b="b" l="l" r="r" t="t"/>
              <a:pathLst>
                <a:path extrusionOk="0" h="93" w="91">
                  <a:moveTo>
                    <a:pt x="1" y="45"/>
                  </a:moveTo>
                  <a:cubicBezTo>
                    <a:pt x="0" y="32"/>
                    <a:pt x="23" y="38"/>
                    <a:pt x="37" y="43"/>
                  </a:cubicBezTo>
                  <a:cubicBezTo>
                    <a:pt x="25" y="35"/>
                    <a:pt x="6" y="21"/>
                    <a:pt x="14" y="12"/>
                  </a:cubicBezTo>
                  <a:cubicBezTo>
                    <a:pt x="23" y="3"/>
                    <a:pt x="35" y="24"/>
                    <a:pt x="42" y="38"/>
                  </a:cubicBezTo>
                  <a:cubicBezTo>
                    <a:pt x="38" y="23"/>
                    <a:pt x="34" y="0"/>
                    <a:pt x="46" y="0"/>
                  </a:cubicBezTo>
                  <a:cubicBezTo>
                    <a:pt x="58" y="0"/>
                    <a:pt x="53" y="23"/>
                    <a:pt x="49" y="37"/>
                  </a:cubicBezTo>
                  <a:cubicBezTo>
                    <a:pt x="56" y="25"/>
                    <a:pt x="69" y="6"/>
                    <a:pt x="78" y="15"/>
                  </a:cubicBezTo>
                  <a:cubicBezTo>
                    <a:pt x="87" y="24"/>
                    <a:pt x="67" y="36"/>
                    <a:pt x="54" y="42"/>
                  </a:cubicBezTo>
                  <a:cubicBezTo>
                    <a:pt x="68" y="39"/>
                    <a:pt x="90" y="35"/>
                    <a:pt x="91" y="48"/>
                  </a:cubicBezTo>
                  <a:cubicBezTo>
                    <a:pt x="91" y="61"/>
                    <a:pt x="69" y="55"/>
                    <a:pt x="55" y="50"/>
                  </a:cubicBezTo>
                  <a:cubicBezTo>
                    <a:pt x="67" y="57"/>
                    <a:pt x="86" y="71"/>
                    <a:pt x="77" y="80"/>
                  </a:cubicBezTo>
                  <a:cubicBezTo>
                    <a:pt x="69" y="89"/>
                    <a:pt x="57" y="69"/>
                    <a:pt x="50" y="55"/>
                  </a:cubicBezTo>
                  <a:cubicBezTo>
                    <a:pt x="54" y="69"/>
                    <a:pt x="58" y="93"/>
                    <a:pt x="46" y="93"/>
                  </a:cubicBezTo>
                  <a:cubicBezTo>
                    <a:pt x="33" y="93"/>
                    <a:pt x="38" y="70"/>
                    <a:pt x="43" y="55"/>
                  </a:cubicBezTo>
                  <a:cubicBezTo>
                    <a:pt x="36" y="68"/>
                    <a:pt x="23" y="87"/>
                    <a:pt x="14" y="78"/>
                  </a:cubicBezTo>
                  <a:cubicBezTo>
                    <a:pt x="5" y="69"/>
                    <a:pt x="25" y="57"/>
                    <a:pt x="38" y="50"/>
                  </a:cubicBezTo>
                  <a:cubicBezTo>
                    <a:pt x="24" y="54"/>
                    <a:pt x="1" y="57"/>
                    <a:pt x="1" y="45"/>
                  </a:cubicBezTo>
                  <a:close/>
                </a:path>
              </a:pathLst>
            </a:custGeom>
            <a:solidFill>
              <a:srgbClr val="CD5897"/>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607" name="Google Shape;6607;p19"/>
            <p:cNvSpPr/>
            <p:nvPr/>
          </p:nvSpPr>
          <p:spPr>
            <a:xfrm>
              <a:off x="5064492" y="6235689"/>
              <a:ext cx="87412" cy="96862"/>
            </a:xfrm>
            <a:custGeom>
              <a:rect b="b" l="l" r="r" t="t"/>
              <a:pathLst>
                <a:path extrusionOk="0" h="22" w="21">
                  <a:moveTo>
                    <a:pt x="21" y="11"/>
                  </a:moveTo>
                  <a:cubicBezTo>
                    <a:pt x="21" y="5"/>
                    <a:pt x="16" y="0"/>
                    <a:pt x="10" y="0"/>
                  </a:cubicBezTo>
                  <a:cubicBezTo>
                    <a:pt x="4" y="0"/>
                    <a:pt x="0" y="5"/>
                    <a:pt x="0" y="11"/>
                  </a:cubicBezTo>
                  <a:cubicBezTo>
                    <a:pt x="0" y="17"/>
                    <a:pt x="5" y="22"/>
                    <a:pt x="11" y="22"/>
                  </a:cubicBezTo>
                  <a:cubicBezTo>
                    <a:pt x="17" y="22"/>
                    <a:pt x="21" y="17"/>
                    <a:pt x="21" y="11"/>
                  </a:cubicBez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608" name="Google Shape;6608;p19"/>
            <p:cNvSpPr/>
            <p:nvPr/>
          </p:nvSpPr>
          <p:spPr>
            <a:xfrm>
              <a:off x="2451589" y="5994717"/>
              <a:ext cx="607157" cy="701656"/>
            </a:xfrm>
            <a:custGeom>
              <a:rect b="b" l="l" r="r" t="t"/>
              <a:pathLst>
                <a:path extrusionOk="0" h="158" w="145">
                  <a:moveTo>
                    <a:pt x="0" y="154"/>
                  </a:moveTo>
                  <a:cubicBezTo>
                    <a:pt x="0" y="154"/>
                    <a:pt x="1" y="153"/>
                    <a:pt x="1" y="151"/>
                  </a:cubicBezTo>
                  <a:cubicBezTo>
                    <a:pt x="1" y="149"/>
                    <a:pt x="2" y="147"/>
                    <a:pt x="3" y="143"/>
                  </a:cubicBezTo>
                  <a:cubicBezTo>
                    <a:pt x="4" y="137"/>
                    <a:pt x="7" y="128"/>
                    <a:pt x="11" y="118"/>
                  </a:cubicBezTo>
                  <a:cubicBezTo>
                    <a:pt x="15" y="108"/>
                    <a:pt x="20" y="97"/>
                    <a:pt x="26" y="85"/>
                  </a:cubicBezTo>
                  <a:cubicBezTo>
                    <a:pt x="29" y="79"/>
                    <a:pt x="33" y="73"/>
                    <a:pt x="37" y="67"/>
                  </a:cubicBezTo>
                  <a:cubicBezTo>
                    <a:pt x="41" y="62"/>
                    <a:pt x="45" y="56"/>
                    <a:pt x="50" y="50"/>
                  </a:cubicBezTo>
                  <a:cubicBezTo>
                    <a:pt x="52" y="48"/>
                    <a:pt x="55" y="45"/>
                    <a:pt x="57" y="43"/>
                  </a:cubicBezTo>
                  <a:cubicBezTo>
                    <a:pt x="60" y="40"/>
                    <a:pt x="62" y="38"/>
                    <a:pt x="65" y="35"/>
                  </a:cubicBezTo>
                  <a:cubicBezTo>
                    <a:pt x="70" y="31"/>
                    <a:pt x="76" y="26"/>
                    <a:pt x="81" y="23"/>
                  </a:cubicBezTo>
                  <a:cubicBezTo>
                    <a:pt x="84" y="21"/>
                    <a:pt x="86" y="19"/>
                    <a:pt x="89" y="17"/>
                  </a:cubicBezTo>
                  <a:cubicBezTo>
                    <a:pt x="92" y="16"/>
                    <a:pt x="95" y="15"/>
                    <a:pt x="97" y="13"/>
                  </a:cubicBezTo>
                  <a:cubicBezTo>
                    <a:pt x="103" y="11"/>
                    <a:pt x="108" y="8"/>
                    <a:pt x="113" y="7"/>
                  </a:cubicBezTo>
                  <a:cubicBezTo>
                    <a:pt x="115" y="6"/>
                    <a:pt x="117" y="5"/>
                    <a:pt x="120" y="5"/>
                  </a:cubicBezTo>
                  <a:cubicBezTo>
                    <a:pt x="122" y="4"/>
                    <a:pt x="124" y="3"/>
                    <a:pt x="126" y="3"/>
                  </a:cubicBezTo>
                  <a:cubicBezTo>
                    <a:pt x="130" y="2"/>
                    <a:pt x="133" y="1"/>
                    <a:pt x="136" y="1"/>
                  </a:cubicBezTo>
                  <a:cubicBezTo>
                    <a:pt x="142" y="0"/>
                    <a:pt x="145" y="0"/>
                    <a:pt x="145" y="0"/>
                  </a:cubicBezTo>
                  <a:cubicBezTo>
                    <a:pt x="145" y="0"/>
                    <a:pt x="142" y="1"/>
                    <a:pt x="137" y="3"/>
                  </a:cubicBezTo>
                  <a:cubicBezTo>
                    <a:pt x="134" y="4"/>
                    <a:pt x="131" y="6"/>
                    <a:pt x="128" y="7"/>
                  </a:cubicBezTo>
                  <a:cubicBezTo>
                    <a:pt x="126" y="8"/>
                    <a:pt x="124" y="9"/>
                    <a:pt x="122" y="11"/>
                  </a:cubicBezTo>
                  <a:cubicBezTo>
                    <a:pt x="120" y="12"/>
                    <a:pt x="118" y="13"/>
                    <a:pt x="116" y="14"/>
                  </a:cubicBezTo>
                  <a:cubicBezTo>
                    <a:pt x="112" y="17"/>
                    <a:pt x="108" y="20"/>
                    <a:pt x="104" y="23"/>
                  </a:cubicBezTo>
                  <a:cubicBezTo>
                    <a:pt x="102" y="25"/>
                    <a:pt x="100" y="27"/>
                    <a:pt x="98" y="29"/>
                  </a:cubicBezTo>
                  <a:cubicBezTo>
                    <a:pt x="96" y="31"/>
                    <a:pt x="94" y="33"/>
                    <a:pt x="92" y="35"/>
                  </a:cubicBezTo>
                  <a:cubicBezTo>
                    <a:pt x="88" y="40"/>
                    <a:pt x="84" y="44"/>
                    <a:pt x="81" y="50"/>
                  </a:cubicBezTo>
                  <a:cubicBezTo>
                    <a:pt x="79" y="52"/>
                    <a:pt x="78" y="55"/>
                    <a:pt x="76" y="57"/>
                  </a:cubicBezTo>
                  <a:cubicBezTo>
                    <a:pt x="75" y="60"/>
                    <a:pt x="73" y="63"/>
                    <a:pt x="72" y="65"/>
                  </a:cubicBezTo>
                  <a:cubicBezTo>
                    <a:pt x="69" y="71"/>
                    <a:pt x="67" y="76"/>
                    <a:pt x="65" y="82"/>
                  </a:cubicBezTo>
                  <a:cubicBezTo>
                    <a:pt x="63" y="88"/>
                    <a:pt x="61" y="93"/>
                    <a:pt x="60" y="99"/>
                  </a:cubicBezTo>
                  <a:cubicBezTo>
                    <a:pt x="57" y="110"/>
                    <a:pt x="55" y="120"/>
                    <a:pt x="54" y="129"/>
                  </a:cubicBezTo>
                  <a:cubicBezTo>
                    <a:pt x="53" y="138"/>
                    <a:pt x="53" y="146"/>
                    <a:pt x="53" y="151"/>
                  </a:cubicBezTo>
                  <a:cubicBezTo>
                    <a:pt x="53" y="153"/>
                    <a:pt x="53" y="155"/>
                    <a:pt x="53" y="156"/>
                  </a:cubicBezTo>
                  <a:cubicBezTo>
                    <a:pt x="53" y="157"/>
                    <a:pt x="53" y="157"/>
                    <a:pt x="53" y="158"/>
                  </a:cubicBezTo>
                  <a:cubicBezTo>
                    <a:pt x="53" y="158"/>
                    <a:pt x="53" y="158"/>
                    <a:pt x="53" y="158"/>
                  </a:cubicBezTo>
                  <a:lnTo>
                    <a:pt x="0" y="154"/>
                  </a:lnTo>
                  <a:close/>
                </a:path>
              </a:pathLst>
            </a:cu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609" name="Google Shape;6609;p19"/>
            <p:cNvSpPr/>
            <p:nvPr/>
          </p:nvSpPr>
          <p:spPr>
            <a:xfrm>
              <a:off x="2120842" y="5994717"/>
              <a:ext cx="607157" cy="701656"/>
            </a:xfrm>
            <a:custGeom>
              <a:rect b="b" l="l" r="r" t="t"/>
              <a:pathLst>
                <a:path extrusionOk="0" h="158" w="145">
                  <a:moveTo>
                    <a:pt x="92" y="158"/>
                  </a:moveTo>
                  <a:cubicBezTo>
                    <a:pt x="93" y="158"/>
                    <a:pt x="93" y="158"/>
                    <a:pt x="93" y="158"/>
                  </a:cubicBezTo>
                  <a:cubicBezTo>
                    <a:pt x="93" y="157"/>
                    <a:pt x="93" y="157"/>
                    <a:pt x="93" y="156"/>
                  </a:cubicBezTo>
                  <a:cubicBezTo>
                    <a:pt x="93" y="155"/>
                    <a:pt x="93" y="153"/>
                    <a:pt x="93" y="151"/>
                  </a:cubicBezTo>
                  <a:cubicBezTo>
                    <a:pt x="93" y="146"/>
                    <a:pt x="93" y="138"/>
                    <a:pt x="92" y="129"/>
                  </a:cubicBezTo>
                  <a:cubicBezTo>
                    <a:pt x="91" y="120"/>
                    <a:pt x="89" y="110"/>
                    <a:pt x="86" y="99"/>
                  </a:cubicBezTo>
                  <a:cubicBezTo>
                    <a:pt x="85" y="93"/>
                    <a:pt x="83" y="88"/>
                    <a:pt x="81" y="82"/>
                  </a:cubicBezTo>
                  <a:cubicBezTo>
                    <a:pt x="79" y="76"/>
                    <a:pt x="76" y="71"/>
                    <a:pt x="74" y="65"/>
                  </a:cubicBezTo>
                  <a:cubicBezTo>
                    <a:pt x="72" y="63"/>
                    <a:pt x="71" y="60"/>
                    <a:pt x="69" y="57"/>
                  </a:cubicBezTo>
                  <a:cubicBezTo>
                    <a:pt x="68" y="55"/>
                    <a:pt x="66" y="52"/>
                    <a:pt x="65" y="50"/>
                  </a:cubicBezTo>
                  <a:cubicBezTo>
                    <a:pt x="61" y="44"/>
                    <a:pt x="58" y="40"/>
                    <a:pt x="54" y="35"/>
                  </a:cubicBezTo>
                  <a:cubicBezTo>
                    <a:pt x="52" y="33"/>
                    <a:pt x="50" y="31"/>
                    <a:pt x="48" y="29"/>
                  </a:cubicBezTo>
                  <a:cubicBezTo>
                    <a:pt x="46" y="27"/>
                    <a:pt x="44" y="25"/>
                    <a:pt x="42" y="23"/>
                  </a:cubicBezTo>
                  <a:cubicBezTo>
                    <a:pt x="38" y="20"/>
                    <a:pt x="34" y="17"/>
                    <a:pt x="30" y="14"/>
                  </a:cubicBezTo>
                  <a:cubicBezTo>
                    <a:pt x="28" y="13"/>
                    <a:pt x="26" y="12"/>
                    <a:pt x="24" y="11"/>
                  </a:cubicBezTo>
                  <a:cubicBezTo>
                    <a:pt x="22" y="9"/>
                    <a:pt x="20" y="8"/>
                    <a:pt x="18" y="7"/>
                  </a:cubicBezTo>
                  <a:cubicBezTo>
                    <a:pt x="15" y="6"/>
                    <a:pt x="12" y="4"/>
                    <a:pt x="9" y="3"/>
                  </a:cubicBezTo>
                  <a:cubicBezTo>
                    <a:pt x="4" y="1"/>
                    <a:pt x="0" y="0"/>
                    <a:pt x="0" y="0"/>
                  </a:cubicBezTo>
                  <a:cubicBezTo>
                    <a:pt x="0" y="0"/>
                    <a:pt x="4" y="0"/>
                    <a:pt x="10" y="1"/>
                  </a:cubicBezTo>
                  <a:cubicBezTo>
                    <a:pt x="12" y="1"/>
                    <a:pt x="16" y="2"/>
                    <a:pt x="20" y="3"/>
                  </a:cubicBezTo>
                  <a:cubicBezTo>
                    <a:pt x="22" y="3"/>
                    <a:pt x="24" y="4"/>
                    <a:pt x="26" y="5"/>
                  </a:cubicBezTo>
                  <a:cubicBezTo>
                    <a:pt x="28" y="5"/>
                    <a:pt x="31" y="6"/>
                    <a:pt x="33" y="7"/>
                  </a:cubicBezTo>
                  <a:cubicBezTo>
                    <a:pt x="38" y="8"/>
                    <a:pt x="43" y="11"/>
                    <a:pt x="49" y="13"/>
                  </a:cubicBezTo>
                  <a:cubicBezTo>
                    <a:pt x="51" y="15"/>
                    <a:pt x="54" y="16"/>
                    <a:pt x="57" y="17"/>
                  </a:cubicBezTo>
                  <a:cubicBezTo>
                    <a:pt x="59" y="19"/>
                    <a:pt x="62" y="21"/>
                    <a:pt x="65" y="23"/>
                  </a:cubicBezTo>
                  <a:cubicBezTo>
                    <a:pt x="70" y="26"/>
                    <a:pt x="76" y="31"/>
                    <a:pt x="81" y="35"/>
                  </a:cubicBezTo>
                  <a:cubicBezTo>
                    <a:pt x="83" y="38"/>
                    <a:pt x="86" y="40"/>
                    <a:pt x="88" y="43"/>
                  </a:cubicBezTo>
                  <a:cubicBezTo>
                    <a:pt x="91" y="45"/>
                    <a:pt x="93" y="48"/>
                    <a:pt x="96" y="50"/>
                  </a:cubicBezTo>
                  <a:cubicBezTo>
                    <a:pt x="100" y="56"/>
                    <a:pt x="105" y="62"/>
                    <a:pt x="109" y="67"/>
                  </a:cubicBezTo>
                  <a:cubicBezTo>
                    <a:pt x="113" y="73"/>
                    <a:pt x="116" y="79"/>
                    <a:pt x="120" y="85"/>
                  </a:cubicBezTo>
                  <a:cubicBezTo>
                    <a:pt x="126" y="97"/>
                    <a:pt x="131" y="108"/>
                    <a:pt x="135" y="118"/>
                  </a:cubicBezTo>
                  <a:cubicBezTo>
                    <a:pt x="139" y="128"/>
                    <a:pt x="141" y="137"/>
                    <a:pt x="143" y="143"/>
                  </a:cubicBezTo>
                  <a:cubicBezTo>
                    <a:pt x="144" y="147"/>
                    <a:pt x="144" y="149"/>
                    <a:pt x="145" y="151"/>
                  </a:cubicBezTo>
                  <a:cubicBezTo>
                    <a:pt x="145" y="153"/>
                    <a:pt x="145" y="154"/>
                    <a:pt x="145" y="154"/>
                  </a:cubicBezTo>
                  <a:lnTo>
                    <a:pt x="92" y="158"/>
                  </a:lnTo>
                  <a:close/>
                </a:path>
              </a:pathLst>
            </a:cu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610" name="Google Shape;6610;p19"/>
            <p:cNvSpPr/>
            <p:nvPr/>
          </p:nvSpPr>
          <p:spPr>
            <a:xfrm>
              <a:off x="2479939" y="6297114"/>
              <a:ext cx="621332" cy="399259"/>
            </a:xfrm>
            <a:custGeom>
              <a:rect b="b" l="l" r="r" t="t"/>
              <a:pathLst>
                <a:path extrusionOk="0" h="90" w="148">
                  <a:moveTo>
                    <a:pt x="0" y="81"/>
                  </a:moveTo>
                  <a:cubicBezTo>
                    <a:pt x="0" y="81"/>
                    <a:pt x="0" y="81"/>
                    <a:pt x="0" y="81"/>
                  </a:cubicBezTo>
                  <a:cubicBezTo>
                    <a:pt x="0" y="80"/>
                    <a:pt x="0" y="80"/>
                    <a:pt x="1" y="79"/>
                  </a:cubicBezTo>
                  <a:cubicBezTo>
                    <a:pt x="1" y="78"/>
                    <a:pt x="1" y="77"/>
                    <a:pt x="2" y="76"/>
                  </a:cubicBezTo>
                  <a:cubicBezTo>
                    <a:pt x="2" y="75"/>
                    <a:pt x="3" y="73"/>
                    <a:pt x="3" y="72"/>
                  </a:cubicBezTo>
                  <a:cubicBezTo>
                    <a:pt x="4" y="69"/>
                    <a:pt x="6" y="66"/>
                    <a:pt x="8" y="63"/>
                  </a:cubicBezTo>
                  <a:cubicBezTo>
                    <a:pt x="10" y="60"/>
                    <a:pt x="12" y="56"/>
                    <a:pt x="14" y="52"/>
                  </a:cubicBezTo>
                  <a:cubicBezTo>
                    <a:pt x="17" y="48"/>
                    <a:pt x="20" y="45"/>
                    <a:pt x="23" y="41"/>
                  </a:cubicBezTo>
                  <a:cubicBezTo>
                    <a:pt x="27" y="37"/>
                    <a:pt x="31" y="33"/>
                    <a:pt x="35" y="29"/>
                  </a:cubicBezTo>
                  <a:cubicBezTo>
                    <a:pt x="37" y="27"/>
                    <a:pt x="39" y="26"/>
                    <a:pt x="42" y="24"/>
                  </a:cubicBezTo>
                  <a:cubicBezTo>
                    <a:pt x="44" y="22"/>
                    <a:pt x="46" y="21"/>
                    <a:pt x="49" y="19"/>
                  </a:cubicBezTo>
                  <a:cubicBezTo>
                    <a:pt x="50" y="18"/>
                    <a:pt x="51" y="17"/>
                    <a:pt x="52" y="17"/>
                  </a:cubicBezTo>
                  <a:cubicBezTo>
                    <a:pt x="56" y="15"/>
                    <a:pt x="56" y="15"/>
                    <a:pt x="56" y="15"/>
                  </a:cubicBezTo>
                  <a:cubicBezTo>
                    <a:pt x="64" y="11"/>
                    <a:pt x="64" y="11"/>
                    <a:pt x="64" y="11"/>
                  </a:cubicBezTo>
                  <a:cubicBezTo>
                    <a:pt x="69" y="9"/>
                    <a:pt x="74" y="7"/>
                    <a:pt x="80" y="5"/>
                  </a:cubicBezTo>
                  <a:cubicBezTo>
                    <a:pt x="85" y="4"/>
                    <a:pt x="90" y="2"/>
                    <a:pt x="95" y="2"/>
                  </a:cubicBezTo>
                  <a:cubicBezTo>
                    <a:pt x="100" y="1"/>
                    <a:pt x="105" y="1"/>
                    <a:pt x="109" y="0"/>
                  </a:cubicBezTo>
                  <a:cubicBezTo>
                    <a:pt x="114" y="0"/>
                    <a:pt x="118" y="0"/>
                    <a:pt x="122" y="0"/>
                  </a:cubicBezTo>
                  <a:cubicBezTo>
                    <a:pt x="124" y="0"/>
                    <a:pt x="126" y="0"/>
                    <a:pt x="128" y="0"/>
                  </a:cubicBezTo>
                  <a:cubicBezTo>
                    <a:pt x="130" y="0"/>
                    <a:pt x="131" y="1"/>
                    <a:pt x="133" y="1"/>
                  </a:cubicBezTo>
                  <a:cubicBezTo>
                    <a:pt x="136" y="1"/>
                    <a:pt x="139" y="1"/>
                    <a:pt x="141" y="2"/>
                  </a:cubicBezTo>
                  <a:cubicBezTo>
                    <a:pt x="145" y="2"/>
                    <a:pt x="148" y="3"/>
                    <a:pt x="148" y="3"/>
                  </a:cubicBezTo>
                  <a:cubicBezTo>
                    <a:pt x="148" y="3"/>
                    <a:pt x="145" y="3"/>
                    <a:pt x="141" y="4"/>
                  </a:cubicBezTo>
                  <a:cubicBezTo>
                    <a:pt x="139" y="4"/>
                    <a:pt x="136" y="5"/>
                    <a:pt x="133" y="6"/>
                  </a:cubicBezTo>
                  <a:cubicBezTo>
                    <a:pt x="132" y="6"/>
                    <a:pt x="130" y="6"/>
                    <a:pt x="128" y="7"/>
                  </a:cubicBezTo>
                  <a:cubicBezTo>
                    <a:pt x="127" y="7"/>
                    <a:pt x="125" y="8"/>
                    <a:pt x="123" y="8"/>
                  </a:cubicBezTo>
                  <a:cubicBezTo>
                    <a:pt x="120" y="10"/>
                    <a:pt x="116" y="11"/>
                    <a:pt x="112" y="12"/>
                  </a:cubicBezTo>
                  <a:cubicBezTo>
                    <a:pt x="108" y="14"/>
                    <a:pt x="104" y="16"/>
                    <a:pt x="100" y="18"/>
                  </a:cubicBezTo>
                  <a:cubicBezTo>
                    <a:pt x="96" y="20"/>
                    <a:pt x="93" y="22"/>
                    <a:pt x="89" y="25"/>
                  </a:cubicBezTo>
                  <a:cubicBezTo>
                    <a:pt x="85" y="27"/>
                    <a:pt x="82" y="30"/>
                    <a:pt x="78" y="33"/>
                  </a:cubicBezTo>
                  <a:cubicBezTo>
                    <a:pt x="73" y="38"/>
                    <a:pt x="73" y="38"/>
                    <a:pt x="73" y="38"/>
                  </a:cubicBezTo>
                  <a:cubicBezTo>
                    <a:pt x="71" y="40"/>
                    <a:pt x="71" y="40"/>
                    <a:pt x="71" y="40"/>
                  </a:cubicBezTo>
                  <a:cubicBezTo>
                    <a:pt x="71" y="41"/>
                    <a:pt x="70" y="42"/>
                    <a:pt x="69" y="43"/>
                  </a:cubicBezTo>
                  <a:cubicBezTo>
                    <a:pt x="68" y="45"/>
                    <a:pt x="67" y="46"/>
                    <a:pt x="66" y="48"/>
                  </a:cubicBezTo>
                  <a:cubicBezTo>
                    <a:pt x="64" y="50"/>
                    <a:pt x="63" y="51"/>
                    <a:pt x="62" y="53"/>
                  </a:cubicBezTo>
                  <a:cubicBezTo>
                    <a:pt x="60" y="56"/>
                    <a:pt x="59" y="60"/>
                    <a:pt x="57" y="63"/>
                  </a:cubicBezTo>
                  <a:cubicBezTo>
                    <a:pt x="56" y="66"/>
                    <a:pt x="55" y="69"/>
                    <a:pt x="54" y="72"/>
                  </a:cubicBezTo>
                  <a:cubicBezTo>
                    <a:pt x="54" y="75"/>
                    <a:pt x="53" y="78"/>
                    <a:pt x="53" y="80"/>
                  </a:cubicBezTo>
                  <a:cubicBezTo>
                    <a:pt x="52" y="83"/>
                    <a:pt x="52" y="85"/>
                    <a:pt x="52" y="86"/>
                  </a:cubicBezTo>
                  <a:cubicBezTo>
                    <a:pt x="52" y="87"/>
                    <a:pt x="52" y="88"/>
                    <a:pt x="52" y="88"/>
                  </a:cubicBezTo>
                  <a:cubicBezTo>
                    <a:pt x="52" y="89"/>
                    <a:pt x="52" y="89"/>
                    <a:pt x="52" y="89"/>
                  </a:cubicBezTo>
                  <a:cubicBezTo>
                    <a:pt x="52" y="89"/>
                    <a:pt x="52" y="89"/>
                    <a:pt x="52" y="89"/>
                  </a:cubicBezTo>
                  <a:cubicBezTo>
                    <a:pt x="52" y="90"/>
                    <a:pt x="52" y="90"/>
                    <a:pt x="52" y="90"/>
                  </a:cubicBezTo>
                  <a:cubicBezTo>
                    <a:pt x="52" y="90"/>
                    <a:pt x="52" y="90"/>
                    <a:pt x="52" y="90"/>
                  </a:cubicBezTo>
                  <a:lnTo>
                    <a:pt x="0" y="81"/>
                  </a:lnTo>
                  <a:close/>
                </a:path>
              </a:pathLst>
            </a:cu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611" name="Google Shape;6611;p19"/>
            <p:cNvSpPr/>
            <p:nvPr/>
          </p:nvSpPr>
          <p:spPr>
            <a:xfrm>
              <a:off x="2061780" y="6297114"/>
              <a:ext cx="618970" cy="399259"/>
            </a:xfrm>
            <a:custGeom>
              <a:rect b="b" l="l" r="r" t="t"/>
              <a:pathLst>
                <a:path extrusionOk="0" h="90" w="148">
                  <a:moveTo>
                    <a:pt x="96" y="90"/>
                  </a:moveTo>
                  <a:cubicBezTo>
                    <a:pt x="96" y="90"/>
                    <a:pt x="96" y="90"/>
                    <a:pt x="96" y="90"/>
                  </a:cubicBezTo>
                  <a:cubicBezTo>
                    <a:pt x="96" y="89"/>
                    <a:pt x="96" y="89"/>
                    <a:pt x="96" y="89"/>
                  </a:cubicBezTo>
                  <a:cubicBezTo>
                    <a:pt x="96" y="89"/>
                    <a:pt x="96" y="89"/>
                    <a:pt x="96" y="89"/>
                  </a:cubicBezTo>
                  <a:cubicBezTo>
                    <a:pt x="96" y="89"/>
                    <a:pt x="96" y="89"/>
                    <a:pt x="96" y="88"/>
                  </a:cubicBezTo>
                  <a:cubicBezTo>
                    <a:pt x="96" y="88"/>
                    <a:pt x="96" y="87"/>
                    <a:pt x="96" y="86"/>
                  </a:cubicBezTo>
                  <a:cubicBezTo>
                    <a:pt x="96" y="85"/>
                    <a:pt x="96" y="83"/>
                    <a:pt x="95" y="80"/>
                  </a:cubicBezTo>
                  <a:cubicBezTo>
                    <a:pt x="95" y="78"/>
                    <a:pt x="95" y="75"/>
                    <a:pt x="94" y="72"/>
                  </a:cubicBezTo>
                  <a:cubicBezTo>
                    <a:pt x="93" y="69"/>
                    <a:pt x="92" y="66"/>
                    <a:pt x="91" y="63"/>
                  </a:cubicBezTo>
                  <a:cubicBezTo>
                    <a:pt x="89" y="60"/>
                    <a:pt x="88" y="56"/>
                    <a:pt x="86" y="53"/>
                  </a:cubicBezTo>
                  <a:cubicBezTo>
                    <a:pt x="85" y="51"/>
                    <a:pt x="84" y="50"/>
                    <a:pt x="83" y="48"/>
                  </a:cubicBezTo>
                  <a:cubicBezTo>
                    <a:pt x="81" y="46"/>
                    <a:pt x="80" y="45"/>
                    <a:pt x="79" y="43"/>
                  </a:cubicBezTo>
                  <a:cubicBezTo>
                    <a:pt x="78" y="42"/>
                    <a:pt x="78" y="41"/>
                    <a:pt x="77" y="40"/>
                  </a:cubicBezTo>
                  <a:cubicBezTo>
                    <a:pt x="75" y="38"/>
                    <a:pt x="75" y="38"/>
                    <a:pt x="75" y="38"/>
                  </a:cubicBezTo>
                  <a:cubicBezTo>
                    <a:pt x="70" y="33"/>
                    <a:pt x="70" y="33"/>
                    <a:pt x="70" y="33"/>
                  </a:cubicBezTo>
                  <a:cubicBezTo>
                    <a:pt x="67" y="30"/>
                    <a:pt x="63" y="27"/>
                    <a:pt x="59" y="25"/>
                  </a:cubicBezTo>
                  <a:cubicBezTo>
                    <a:pt x="56" y="22"/>
                    <a:pt x="52" y="20"/>
                    <a:pt x="48" y="18"/>
                  </a:cubicBezTo>
                  <a:cubicBezTo>
                    <a:pt x="44" y="16"/>
                    <a:pt x="40" y="14"/>
                    <a:pt x="36" y="12"/>
                  </a:cubicBezTo>
                  <a:cubicBezTo>
                    <a:pt x="32" y="11"/>
                    <a:pt x="28" y="10"/>
                    <a:pt x="25" y="8"/>
                  </a:cubicBezTo>
                  <a:cubicBezTo>
                    <a:pt x="23" y="8"/>
                    <a:pt x="21" y="7"/>
                    <a:pt x="20" y="7"/>
                  </a:cubicBezTo>
                  <a:cubicBezTo>
                    <a:pt x="18" y="6"/>
                    <a:pt x="16" y="6"/>
                    <a:pt x="15" y="6"/>
                  </a:cubicBezTo>
                  <a:cubicBezTo>
                    <a:pt x="12" y="5"/>
                    <a:pt x="9" y="4"/>
                    <a:pt x="7" y="4"/>
                  </a:cubicBezTo>
                  <a:cubicBezTo>
                    <a:pt x="3" y="3"/>
                    <a:pt x="0" y="3"/>
                    <a:pt x="0" y="3"/>
                  </a:cubicBezTo>
                  <a:cubicBezTo>
                    <a:pt x="0" y="3"/>
                    <a:pt x="3" y="2"/>
                    <a:pt x="7" y="2"/>
                  </a:cubicBezTo>
                  <a:cubicBezTo>
                    <a:pt x="9" y="1"/>
                    <a:pt x="12" y="1"/>
                    <a:pt x="15" y="1"/>
                  </a:cubicBezTo>
                  <a:cubicBezTo>
                    <a:pt x="17" y="1"/>
                    <a:pt x="19" y="0"/>
                    <a:pt x="20" y="0"/>
                  </a:cubicBezTo>
                  <a:cubicBezTo>
                    <a:pt x="22" y="0"/>
                    <a:pt x="24" y="0"/>
                    <a:pt x="26" y="0"/>
                  </a:cubicBezTo>
                  <a:cubicBezTo>
                    <a:pt x="30" y="0"/>
                    <a:pt x="34" y="0"/>
                    <a:pt x="39" y="0"/>
                  </a:cubicBezTo>
                  <a:cubicBezTo>
                    <a:pt x="43" y="1"/>
                    <a:pt x="48" y="1"/>
                    <a:pt x="53" y="2"/>
                  </a:cubicBezTo>
                  <a:cubicBezTo>
                    <a:pt x="58" y="2"/>
                    <a:pt x="63" y="4"/>
                    <a:pt x="68" y="5"/>
                  </a:cubicBezTo>
                  <a:cubicBezTo>
                    <a:pt x="74" y="7"/>
                    <a:pt x="79" y="9"/>
                    <a:pt x="84" y="11"/>
                  </a:cubicBezTo>
                  <a:cubicBezTo>
                    <a:pt x="92" y="15"/>
                    <a:pt x="92" y="15"/>
                    <a:pt x="92" y="15"/>
                  </a:cubicBezTo>
                  <a:cubicBezTo>
                    <a:pt x="96" y="17"/>
                    <a:pt x="96" y="17"/>
                    <a:pt x="96" y="17"/>
                  </a:cubicBezTo>
                  <a:cubicBezTo>
                    <a:pt x="97" y="17"/>
                    <a:pt x="98" y="18"/>
                    <a:pt x="99" y="19"/>
                  </a:cubicBezTo>
                  <a:cubicBezTo>
                    <a:pt x="102" y="21"/>
                    <a:pt x="104" y="22"/>
                    <a:pt x="106" y="24"/>
                  </a:cubicBezTo>
                  <a:cubicBezTo>
                    <a:pt x="109" y="26"/>
                    <a:pt x="111" y="27"/>
                    <a:pt x="113" y="29"/>
                  </a:cubicBezTo>
                  <a:cubicBezTo>
                    <a:pt x="117" y="33"/>
                    <a:pt x="121" y="37"/>
                    <a:pt x="125" y="41"/>
                  </a:cubicBezTo>
                  <a:cubicBezTo>
                    <a:pt x="128" y="45"/>
                    <a:pt x="131" y="48"/>
                    <a:pt x="134" y="52"/>
                  </a:cubicBezTo>
                  <a:cubicBezTo>
                    <a:pt x="136" y="56"/>
                    <a:pt x="138" y="60"/>
                    <a:pt x="140" y="63"/>
                  </a:cubicBezTo>
                  <a:cubicBezTo>
                    <a:pt x="142" y="66"/>
                    <a:pt x="144" y="69"/>
                    <a:pt x="145" y="72"/>
                  </a:cubicBezTo>
                  <a:cubicBezTo>
                    <a:pt x="145" y="73"/>
                    <a:pt x="146" y="75"/>
                    <a:pt x="146" y="76"/>
                  </a:cubicBezTo>
                  <a:cubicBezTo>
                    <a:pt x="147" y="77"/>
                    <a:pt x="147" y="78"/>
                    <a:pt x="147" y="79"/>
                  </a:cubicBezTo>
                  <a:cubicBezTo>
                    <a:pt x="148" y="80"/>
                    <a:pt x="148" y="80"/>
                    <a:pt x="148" y="81"/>
                  </a:cubicBezTo>
                  <a:cubicBezTo>
                    <a:pt x="148" y="81"/>
                    <a:pt x="148" y="81"/>
                    <a:pt x="148" y="81"/>
                  </a:cubicBezTo>
                  <a:lnTo>
                    <a:pt x="96" y="90"/>
                  </a:lnTo>
                  <a:close/>
                </a:path>
              </a:pathLst>
            </a:cu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612" name="Google Shape;6612;p19"/>
            <p:cNvSpPr/>
            <p:nvPr/>
          </p:nvSpPr>
          <p:spPr>
            <a:xfrm>
              <a:off x="2472852" y="5921480"/>
              <a:ext cx="222073" cy="663857"/>
            </a:xfrm>
            <a:custGeom>
              <a:rect b="b" l="l" r="r" t="t"/>
              <a:pathLst>
                <a:path extrusionOk="0" h="150" w="53">
                  <a:moveTo>
                    <a:pt x="0" y="150"/>
                  </a:moveTo>
                  <a:cubicBezTo>
                    <a:pt x="0" y="150"/>
                    <a:pt x="0" y="150"/>
                    <a:pt x="0" y="148"/>
                  </a:cubicBezTo>
                  <a:cubicBezTo>
                    <a:pt x="0" y="147"/>
                    <a:pt x="0" y="145"/>
                    <a:pt x="1" y="143"/>
                  </a:cubicBezTo>
                  <a:cubicBezTo>
                    <a:pt x="1" y="139"/>
                    <a:pt x="1" y="132"/>
                    <a:pt x="2" y="125"/>
                  </a:cubicBezTo>
                  <a:cubicBezTo>
                    <a:pt x="4" y="110"/>
                    <a:pt x="7" y="90"/>
                    <a:pt x="12" y="70"/>
                  </a:cubicBezTo>
                  <a:cubicBezTo>
                    <a:pt x="14" y="61"/>
                    <a:pt x="17" y="51"/>
                    <a:pt x="20" y="42"/>
                  </a:cubicBezTo>
                  <a:cubicBezTo>
                    <a:pt x="22" y="38"/>
                    <a:pt x="24" y="33"/>
                    <a:pt x="26" y="30"/>
                  </a:cubicBezTo>
                  <a:cubicBezTo>
                    <a:pt x="28" y="26"/>
                    <a:pt x="30" y="22"/>
                    <a:pt x="32" y="19"/>
                  </a:cubicBezTo>
                  <a:cubicBezTo>
                    <a:pt x="33" y="16"/>
                    <a:pt x="36" y="13"/>
                    <a:pt x="37" y="10"/>
                  </a:cubicBezTo>
                  <a:cubicBezTo>
                    <a:pt x="39" y="8"/>
                    <a:pt x="41" y="6"/>
                    <a:pt x="43" y="5"/>
                  </a:cubicBezTo>
                  <a:cubicBezTo>
                    <a:pt x="44" y="3"/>
                    <a:pt x="46" y="2"/>
                    <a:pt x="47" y="1"/>
                  </a:cubicBezTo>
                  <a:cubicBezTo>
                    <a:pt x="47" y="1"/>
                    <a:pt x="48" y="0"/>
                    <a:pt x="48" y="0"/>
                  </a:cubicBezTo>
                  <a:cubicBezTo>
                    <a:pt x="48" y="0"/>
                    <a:pt x="48" y="1"/>
                    <a:pt x="47" y="2"/>
                  </a:cubicBezTo>
                  <a:cubicBezTo>
                    <a:pt x="46" y="3"/>
                    <a:pt x="45" y="4"/>
                    <a:pt x="45" y="6"/>
                  </a:cubicBezTo>
                  <a:cubicBezTo>
                    <a:pt x="44" y="8"/>
                    <a:pt x="43" y="10"/>
                    <a:pt x="42" y="13"/>
                  </a:cubicBezTo>
                  <a:cubicBezTo>
                    <a:pt x="41" y="15"/>
                    <a:pt x="40" y="19"/>
                    <a:pt x="39" y="22"/>
                  </a:cubicBezTo>
                  <a:cubicBezTo>
                    <a:pt x="38" y="25"/>
                    <a:pt x="38" y="29"/>
                    <a:pt x="38" y="33"/>
                  </a:cubicBezTo>
                  <a:cubicBezTo>
                    <a:pt x="37" y="37"/>
                    <a:pt x="37" y="41"/>
                    <a:pt x="37" y="45"/>
                  </a:cubicBezTo>
                  <a:cubicBezTo>
                    <a:pt x="37" y="54"/>
                    <a:pt x="37" y="63"/>
                    <a:pt x="38" y="72"/>
                  </a:cubicBezTo>
                  <a:cubicBezTo>
                    <a:pt x="40" y="91"/>
                    <a:pt x="44" y="109"/>
                    <a:pt x="47" y="123"/>
                  </a:cubicBezTo>
                  <a:cubicBezTo>
                    <a:pt x="49" y="129"/>
                    <a:pt x="50" y="135"/>
                    <a:pt x="51" y="139"/>
                  </a:cubicBezTo>
                  <a:cubicBezTo>
                    <a:pt x="52" y="140"/>
                    <a:pt x="52" y="142"/>
                    <a:pt x="52" y="143"/>
                  </a:cubicBezTo>
                  <a:cubicBezTo>
                    <a:pt x="53" y="144"/>
                    <a:pt x="53" y="144"/>
                    <a:pt x="53" y="144"/>
                  </a:cubicBezTo>
                  <a:lnTo>
                    <a:pt x="0" y="150"/>
                  </a:lnTo>
                  <a:close/>
                </a:path>
              </a:pathLst>
            </a:cu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613" name="Google Shape;6613;p19"/>
            <p:cNvSpPr/>
            <p:nvPr/>
          </p:nvSpPr>
          <p:spPr>
            <a:xfrm>
              <a:off x="2933535" y="6160090"/>
              <a:ext cx="103949" cy="151199"/>
            </a:xfrm>
            <a:custGeom>
              <a:rect b="b" l="l" r="r" t="t"/>
              <a:pathLst>
                <a:path extrusionOk="0" h="34" w="25">
                  <a:moveTo>
                    <a:pt x="19" y="0"/>
                  </a:moveTo>
                  <a:cubicBezTo>
                    <a:pt x="15" y="0"/>
                    <a:pt x="16" y="4"/>
                    <a:pt x="13" y="4"/>
                  </a:cubicBezTo>
                  <a:cubicBezTo>
                    <a:pt x="10" y="4"/>
                    <a:pt x="11" y="0"/>
                    <a:pt x="6" y="0"/>
                  </a:cubicBezTo>
                  <a:cubicBezTo>
                    <a:pt x="2" y="0"/>
                    <a:pt x="0" y="8"/>
                    <a:pt x="13" y="34"/>
                  </a:cubicBezTo>
                  <a:cubicBezTo>
                    <a:pt x="25" y="7"/>
                    <a:pt x="24" y="0"/>
                    <a:pt x="19" y="0"/>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614" name="Google Shape;6614;p19"/>
            <p:cNvSpPr/>
            <p:nvPr/>
          </p:nvSpPr>
          <p:spPr>
            <a:xfrm>
              <a:off x="2853211" y="6169540"/>
              <a:ext cx="134661" cy="141749"/>
            </a:xfrm>
            <a:custGeom>
              <a:rect b="b" l="l" r="r" t="t"/>
              <a:pathLst>
                <a:path extrusionOk="0" h="32" w="32">
                  <a:moveTo>
                    <a:pt x="12" y="3"/>
                  </a:moveTo>
                  <a:cubicBezTo>
                    <a:pt x="9" y="6"/>
                    <a:pt x="13" y="9"/>
                    <a:pt x="11" y="11"/>
                  </a:cubicBezTo>
                  <a:cubicBezTo>
                    <a:pt x="8" y="13"/>
                    <a:pt x="6" y="9"/>
                    <a:pt x="3" y="12"/>
                  </a:cubicBezTo>
                  <a:cubicBezTo>
                    <a:pt x="0" y="16"/>
                    <a:pt x="5" y="23"/>
                    <a:pt x="32" y="32"/>
                  </a:cubicBezTo>
                  <a:cubicBezTo>
                    <a:pt x="21" y="4"/>
                    <a:pt x="15" y="0"/>
                    <a:pt x="12" y="3"/>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615" name="Google Shape;6615;p19"/>
            <p:cNvSpPr/>
            <p:nvPr/>
          </p:nvSpPr>
          <p:spPr>
            <a:xfrm>
              <a:off x="2841399" y="6256952"/>
              <a:ext cx="146474" cy="111037"/>
            </a:xfrm>
            <a:custGeom>
              <a:rect b="b" l="l" r="r" t="t"/>
              <a:pathLst>
                <a:path extrusionOk="0" h="25" w="35">
                  <a:moveTo>
                    <a:pt x="0" y="6"/>
                  </a:moveTo>
                  <a:cubicBezTo>
                    <a:pt x="0" y="10"/>
                    <a:pt x="5" y="9"/>
                    <a:pt x="5" y="12"/>
                  </a:cubicBezTo>
                  <a:cubicBezTo>
                    <a:pt x="5" y="15"/>
                    <a:pt x="0" y="14"/>
                    <a:pt x="0" y="19"/>
                  </a:cubicBezTo>
                  <a:cubicBezTo>
                    <a:pt x="1" y="23"/>
                    <a:pt x="9" y="25"/>
                    <a:pt x="35" y="12"/>
                  </a:cubicBezTo>
                  <a:cubicBezTo>
                    <a:pt x="8" y="0"/>
                    <a:pt x="1" y="1"/>
                    <a:pt x="0" y="6"/>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616" name="Google Shape;6616;p19"/>
            <p:cNvSpPr/>
            <p:nvPr/>
          </p:nvSpPr>
          <p:spPr>
            <a:xfrm>
              <a:off x="2853211" y="6311289"/>
              <a:ext cx="134661" cy="141749"/>
            </a:xfrm>
            <a:custGeom>
              <a:rect b="b" l="l" r="r" t="t"/>
              <a:pathLst>
                <a:path extrusionOk="0" h="32" w="32">
                  <a:moveTo>
                    <a:pt x="3" y="20"/>
                  </a:moveTo>
                  <a:cubicBezTo>
                    <a:pt x="6" y="23"/>
                    <a:pt x="8" y="19"/>
                    <a:pt x="11" y="21"/>
                  </a:cubicBezTo>
                  <a:cubicBezTo>
                    <a:pt x="13" y="23"/>
                    <a:pt x="9" y="26"/>
                    <a:pt x="12" y="29"/>
                  </a:cubicBezTo>
                  <a:cubicBezTo>
                    <a:pt x="15" y="32"/>
                    <a:pt x="22" y="27"/>
                    <a:pt x="32" y="0"/>
                  </a:cubicBezTo>
                  <a:cubicBezTo>
                    <a:pt x="4" y="10"/>
                    <a:pt x="0" y="17"/>
                    <a:pt x="3" y="20"/>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617" name="Google Shape;6617;p19"/>
            <p:cNvSpPr/>
            <p:nvPr/>
          </p:nvSpPr>
          <p:spPr>
            <a:xfrm>
              <a:off x="2933535" y="6311289"/>
              <a:ext cx="103949" cy="153561"/>
            </a:xfrm>
            <a:custGeom>
              <a:rect b="b" l="l" r="r" t="t"/>
              <a:pathLst>
                <a:path extrusionOk="0" h="35" w="25">
                  <a:moveTo>
                    <a:pt x="6" y="34"/>
                  </a:moveTo>
                  <a:cubicBezTo>
                    <a:pt x="11" y="35"/>
                    <a:pt x="10" y="30"/>
                    <a:pt x="13" y="30"/>
                  </a:cubicBezTo>
                  <a:cubicBezTo>
                    <a:pt x="16" y="30"/>
                    <a:pt x="15" y="35"/>
                    <a:pt x="19" y="34"/>
                  </a:cubicBezTo>
                  <a:cubicBezTo>
                    <a:pt x="24" y="34"/>
                    <a:pt x="25" y="26"/>
                    <a:pt x="13" y="0"/>
                  </a:cubicBezTo>
                  <a:cubicBezTo>
                    <a:pt x="0" y="27"/>
                    <a:pt x="2" y="34"/>
                    <a:pt x="6" y="34"/>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618" name="Google Shape;6618;p19"/>
            <p:cNvSpPr/>
            <p:nvPr/>
          </p:nvSpPr>
          <p:spPr>
            <a:xfrm>
              <a:off x="2987872" y="6311289"/>
              <a:ext cx="129936" cy="141749"/>
            </a:xfrm>
            <a:custGeom>
              <a:rect b="b" l="l" r="r" t="t"/>
              <a:pathLst>
                <a:path extrusionOk="0" h="32" w="31">
                  <a:moveTo>
                    <a:pt x="19" y="29"/>
                  </a:moveTo>
                  <a:cubicBezTo>
                    <a:pt x="23" y="26"/>
                    <a:pt x="19" y="23"/>
                    <a:pt x="21" y="21"/>
                  </a:cubicBezTo>
                  <a:cubicBezTo>
                    <a:pt x="23" y="19"/>
                    <a:pt x="26" y="23"/>
                    <a:pt x="29" y="20"/>
                  </a:cubicBezTo>
                  <a:cubicBezTo>
                    <a:pt x="31" y="17"/>
                    <a:pt x="27" y="9"/>
                    <a:pt x="0" y="0"/>
                  </a:cubicBezTo>
                  <a:cubicBezTo>
                    <a:pt x="10" y="28"/>
                    <a:pt x="16" y="32"/>
                    <a:pt x="19" y="29"/>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619" name="Google Shape;6619;p19"/>
            <p:cNvSpPr/>
            <p:nvPr/>
          </p:nvSpPr>
          <p:spPr>
            <a:xfrm>
              <a:off x="2987872" y="6256952"/>
              <a:ext cx="141749" cy="111037"/>
            </a:xfrm>
            <a:custGeom>
              <a:rect b="b" l="l" r="r" t="t"/>
              <a:pathLst>
                <a:path extrusionOk="0" h="25" w="34">
                  <a:moveTo>
                    <a:pt x="34" y="19"/>
                  </a:moveTo>
                  <a:cubicBezTo>
                    <a:pt x="34" y="14"/>
                    <a:pt x="30" y="15"/>
                    <a:pt x="30" y="12"/>
                  </a:cubicBezTo>
                  <a:cubicBezTo>
                    <a:pt x="30" y="9"/>
                    <a:pt x="34" y="10"/>
                    <a:pt x="34" y="6"/>
                  </a:cubicBezTo>
                  <a:cubicBezTo>
                    <a:pt x="34" y="1"/>
                    <a:pt x="26" y="0"/>
                    <a:pt x="0" y="12"/>
                  </a:cubicBezTo>
                  <a:cubicBezTo>
                    <a:pt x="27" y="25"/>
                    <a:pt x="34" y="23"/>
                    <a:pt x="34" y="19"/>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620" name="Google Shape;6620;p19"/>
            <p:cNvSpPr/>
            <p:nvPr/>
          </p:nvSpPr>
          <p:spPr>
            <a:xfrm>
              <a:off x="2987872" y="6169540"/>
              <a:ext cx="129936" cy="141749"/>
            </a:xfrm>
            <a:custGeom>
              <a:rect b="b" l="l" r="r" t="t"/>
              <a:pathLst>
                <a:path extrusionOk="0" h="32" w="31">
                  <a:moveTo>
                    <a:pt x="29" y="12"/>
                  </a:moveTo>
                  <a:cubicBezTo>
                    <a:pt x="26" y="9"/>
                    <a:pt x="23" y="13"/>
                    <a:pt x="21" y="11"/>
                  </a:cubicBezTo>
                  <a:cubicBezTo>
                    <a:pt x="19" y="9"/>
                    <a:pt x="23" y="6"/>
                    <a:pt x="19" y="3"/>
                  </a:cubicBezTo>
                  <a:cubicBezTo>
                    <a:pt x="16" y="0"/>
                    <a:pt x="9" y="5"/>
                    <a:pt x="0" y="32"/>
                  </a:cubicBezTo>
                  <a:cubicBezTo>
                    <a:pt x="28" y="22"/>
                    <a:pt x="31" y="16"/>
                    <a:pt x="29" y="12"/>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621" name="Google Shape;6621;p19"/>
            <p:cNvSpPr/>
            <p:nvPr/>
          </p:nvSpPr>
          <p:spPr>
            <a:xfrm>
              <a:off x="2919360" y="6240414"/>
              <a:ext cx="129936" cy="141749"/>
            </a:xfrm>
            <a:prstGeom prst="ellipse">
              <a:avLst/>
            </a:prstGeom>
            <a:solidFill>
              <a:srgbClr val="FFC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622" name="Google Shape;6622;p19"/>
            <p:cNvSpPr/>
            <p:nvPr/>
          </p:nvSpPr>
          <p:spPr>
            <a:xfrm>
              <a:off x="2564988" y="6195527"/>
              <a:ext cx="103949" cy="151199"/>
            </a:xfrm>
            <a:custGeom>
              <a:rect b="b" l="l" r="r" t="t"/>
              <a:pathLst>
                <a:path extrusionOk="0" h="34" w="25">
                  <a:moveTo>
                    <a:pt x="19" y="0"/>
                  </a:moveTo>
                  <a:cubicBezTo>
                    <a:pt x="15" y="0"/>
                    <a:pt x="16" y="4"/>
                    <a:pt x="13" y="4"/>
                  </a:cubicBezTo>
                  <a:cubicBezTo>
                    <a:pt x="10" y="4"/>
                    <a:pt x="11" y="0"/>
                    <a:pt x="6" y="0"/>
                  </a:cubicBezTo>
                  <a:cubicBezTo>
                    <a:pt x="2" y="0"/>
                    <a:pt x="0" y="8"/>
                    <a:pt x="13" y="34"/>
                  </a:cubicBezTo>
                  <a:cubicBezTo>
                    <a:pt x="25" y="7"/>
                    <a:pt x="24" y="0"/>
                    <a:pt x="19" y="0"/>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623" name="Google Shape;6623;p19"/>
            <p:cNvSpPr/>
            <p:nvPr/>
          </p:nvSpPr>
          <p:spPr>
            <a:xfrm>
              <a:off x="2484664" y="6204977"/>
              <a:ext cx="134661" cy="141749"/>
            </a:xfrm>
            <a:custGeom>
              <a:rect b="b" l="l" r="r" t="t"/>
              <a:pathLst>
                <a:path extrusionOk="0" h="32" w="32">
                  <a:moveTo>
                    <a:pt x="12" y="3"/>
                  </a:moveTo>
                  <a:cubicBezTo>
                    <a:pt x="9" y="6"/>
                    <a:pt x="13" y="9"/>
                    <a:pt x="11" y="11"/>
                  </a:cubicBezTo>
                  <a:cubicBezTo>
                    <a:pt x="8" y="13"/>
                    <a:pt x="6" y="9"/>
                    <a:pt x="3" y="12"/>
                  </a:cubicBezTo>
                  <a:cubicBezTo>
                    <a:pt x="0" y="16"/>
                    <a:pt x="5" y="23"/>
                    <a:pt x="32" y="32"/>
                  </a:cubicBezTo>
                  <a:cubicBezTo>
                    <a:pt x="21" y="4"/>
                    <a:pt x="15" y="0"/>
                    <a:pt x="12" y="3"/>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624" name="Google Shape;6624;p19"/>
            <p:cNvSpPr/>
            <p:nvPr/>
          </p:nvSpPr>
          <p:spPr>
            <a:xfrm>
              <a:off x="2472852" y="6292389"/>
              <a:ext cx="146474" cy="111037"/>
            </a:xfrm>
            <a:custGeom>
              <a:rect b="b" l="l" r="r" t="t"/>
              <a:pathLst>
                <a:path extrusionOk="0" h="25" w="35">
                  <a:moveTo>
                    <a:pt x="0" y="6"/>
                  </a:moveTo>
                  <a:cubicBezTo>
                    <a:pt x="0" y="10"/>
                    <a:pt x="5" y="9"/>
                    <a:pt x="5" y="12"/>
                  </a:cubicBezTo>
                  <a:cubicBezTo>
                    <a:pt x="5" y="15"/>
                    <a:pt x="0" y="14"/>
                    <a:pt x="0" y="19"/>
                  </a:cubicBezTo>
                  <a:cubicBezTo>
                    <a:pt x="1" y="23"/>
                    <a:pt x="9" y="25"/>
                    <a:pt x="35" y="12"/>
                  </a:cubicBezTo>
                  <a:cubicBezTo>
                    <a:pt x="8" y="0"/>
                    <a:pt x="1" y="1"/>
                    <a:pt x="0" y="6"/>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625" name="Google Shape;6625;p19"/>
            <p:cNvSpPr/>
            <p:nvPr/>
          </p:nvSpPr>
          <p:spPr>
            <a:xfrm>
              <a:off x="2484664" y="6346726"/>
              <a:ext cx="134661" cy="141749"/>
            </a:xfrm>
            <a:custGeom>
              <a:rect b="b" l="l" r="r" t="t"/>
              <a:pathLst>
                <a:path extrusionOk="0" h="32" w="32">
                  <a:moveTo>
                    <a:pt x="3" y="20"/>
                  </a:moveTo>
                  <a:cubicBezTo>
                    <a:pt x="6" y="23"/>
                    <a:pt x="8" y="19"/>
                    <a:pt x="11" y="21"/>
                  </a:cubicBezTo>
                  <a:cubicBezTo>
                    <a:pt x="13" y="23"/>
                    <a:pt x="9" y="26"/>
                    <a:pt x="12" y="29"/>
                  </a:cubicBezTo>
                  <a:cubicBezTo>
                    <a:pt x="15" y="32"/>
                    <a:pt x="22" y="27"/>
                    <a:pt x="32" y="0"/>
                  </a:cubicBezTo>
                  <a:cubicBezTo>
                    <a:pt x="4" y="10"/>
                    <a:pt x="0" y="17"/>
                    <a:pt x="3" y="20"/>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626" name="Google Shape;6626;p19"/>
            <p:cNvSpPr/>
            <p:nvPr/>
          </p:nvSpPr>
          <p:spPr>
            <a:xfrm>
              <a:off x="2564988" y="6346726"/>
              <a:ext cx="103949" cy="153561"/>
            </a:xfrm>
            <a:custGeom>
              <a:rect b="b" l="l" r="r" t="t"/>
              <a:pathLst>
                <a:path extrusionOk="0" h="35" w="25">
                  <a:moveTo>
                    <a:pt x="6" y="34"/>
                  </a:moveTo>
                  <a:cubicBezTo>
                    <a:pt x="11" y="35"/>
                    <a:pt x="10" y="30"/>
                    <a:pt x="13" y="30"/>
                  </a:cubicBezTo>
                  <a:cubicBezTo>
                    <a:pt x="16" y="30"/>
                    <a:pt x="15" y="35"/>
                    <a:pt x="19" y="34"/>
                  </a:cubicBezTo>
                  <a:cubicBezTo>
                    <a:pt x="24" y="34"/>
                    <a:pt x="25" y="26"/>
                    <a:pt x="13" y="0"/>
                  </a:cubicBezTo>
                  <a:cubicBezTo>
                    <a:pt x="0" y="27"/>
                    <a:pt x="2" y="34"/>
                    <a:pt x="6" y="34"/>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627" name="Google Shape;6627;p19"/>
            <p:cNvSpPr/>
            <p:nvPr/>
          </p:nvSpPr>
          <p:spPr>
            <a:xfrm>
              <a:off x="2619325" y="6346726"/>
              <a:ext cx="129936" cy="141749"/>
            </a:xfrm>
            <a:custGeom>
              <a:rect b="b" l="l" r="r" t="t"/>
              <a:pathLst>
                <a:path extrusionOk="0" h="32" w="31">
                  <a:moveTo>
                    <a:pt x="19" y="29"/>
                  </a:moveTo>
                  <a:cubicBezTo>
                    <a:pt x="23" y="26"/>
                    <a:pt x="19" y="23"/>
                    <a:pt x="21" y="21"/>
                  </a:cubicBezTo>
                  <a:cubicBezTo>
                    <a:pt x="23" y="19"/>
                    <a:pt x="26" y="23"/>
                    <a:pt x="29" y="20"/>
                  </a:cubicBezTo>
                  <a:cubicBezTo>
                    <a:pt x="31" y="17"/>
                    <a:pt x="27" y="9"/>
                    <a:pt x="0" y="0"/>
                  </a:cubicBezTo>
                  <a:cubicBezTo>
                    <a:pt x="10" y="28"/>
                    <a:pt x="16" y="32"/>
                    <a:pt x="19" y="29"/>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628" name="Google Shape;6628;p19"/>
            <p:cNvSpPr/>
            <p:nvPr/>
          </p:nvSpPr>
          <p:spPr>
            <a:xfrm>
              <a:off x="2619325" y="6292389"/>
              <a:ext cx="141749" cy="111037"/>
            </a:xfrm>
            <a:custGeom>
              <a:rect b="b" l="l" r="r" t="t"/>
              <a:pathLst>
                <a:path extrusionOk="0" h="25" w="34">
                  <a:moveTo>
                    <a:pt x="34" y="19"/>
                  </a:moveTo>
                  <a:cubicBezTo>
                    <a:pt x="34" y="14"/>
                    <a:pt x="30" y="15"/>
                    <a:pt x="30" y="12"/>
                  </a:cubicBezTo>
                  <a:cubicBezTo>
                    <a:pt x="30" y="9"/>
                    <a:pt x="34" y="10"/>
                    <a:pt x="34" y="6"/>
                  </a:cubicBezTo>
                  <a:cubicBezTo>
                    <a:pt x="34" y="1"/>
                    <a:pt x="26" y="0"/>
                    <a:pt x="0" y="12"/>
                  </a:cubicBezTo>
                  <a:cubicBezTo>
                    <a:pt x="27" y="25"/>
                    <a:pt x="34" y="23"/>
                    <a:pt x="34" y="19"/>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629" name="Google Shape;6629;p19"/>
            <p:cNvSpPr/>
            <p:nvPr/>
          </p:nvSpPr>
          <p:spPr>
            <a:xfrm>
              <a:off x="2619325" y="6204977"/>
              <a:ext cx="129936" cy="141749"/>
            </a:xfrm>
            <a:custGeom>
              <a:rect b="b" l="l" r="r" t="t"/>
              <a:pathLst>
                <a:path extrusionOk="0" h="32" w="31">
                  <a:moveTo>
                    <a:pt x="29" y="12"/>
                  </a:moveTo>
                  <a:cubicBezTo>
                    <a:pt x="26" y="9"/>
                    <a:pt x="23" y="13"/>
                    <a:pt x="21" y="11"/>
                  </a:cubicBezTo>
                  <a:cubicBezTo>
                    <a:pt x="19" y="9"/>
                    <a:pt x="23" y="6"/>
                    <a:pt x="19" y="3"/>
                  </a:cubicBezTo>
                  <a:cubicBezTo>
                    <a:pt x="16" y="0"/>
                    <a:pt x="9" y="5"/>
                    <a:pt x="0" y="32"/>
                  </a:cubicBezTo>
                  <a:cubicBezTo>
                    <a:pt x="28" y="22"/>
                    <a:pt x="31" y="16"/>
                    <a:pt x="29" y="12"/>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630" name="Google Shape;6630;p19"/>
            <p:cNvSpPr/>
            <p:nvPr/>
          </p:nvSpPr>
          <p:spPr>
            <a:xfrm>
              <a:off x="2550814" y="6275852"/>
              <a:ext cx="129936" cy="141749"/>
            </a:xfrm>
            <a:prstGeom prst="ellipse">
              <a:avLst/>
            </a:prstGeom>
            <a:solidFill>
              <a:srgbClr val="FFC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631" name="Google Shape;6631;p19"/>
            <p:cNvSpPr/>
            <p:nvPr/>
          </p:nvSpPr>
          <p:spPr>
            <a:xfrm>
              <a:off x="2144467" y="5857693"/>
              <a:ext cx="106312" cy="151199"/>
            </a:xfrm>
            <a:custGeom>
              <a:rect b="b" l="l" r="r" t="t"/>
              <a:pathLst>
                <a:path extrusionOk="0" h="34" w="25">
                  <a:moveTo>
                    <a:pt x="19" y="0"/>
                  </a:moveTo>
                  <a:cubicBezTo>
                    <a:pt x="15" y="0"/>
                    <a:pt x="16" y="4"/>
                    <a:pt x="13" y="4"/>
                  </a:cubicBezTo>
                  <a:cubicBezTo>
                    <a:pt x="10" y="4"/>
                    <a:pt x="11" y="0"/>
                    <a:pt x="6" y="0"/>
                  </a:cubicBezTo>
                  <a:cubicBezTo>
                    <a:pt x="2" y="0"/>
                    <a:pt x="0" y="8"/>
                    <a:pt x="13" y="34"/>
                  </a:cubicBezTo>
                  <a:cubicBezTo>
                    <a:pt x="25" y="7"/>
                    <a:pt x="24" y="0"/>
                    <a:pt x="19" y="0"/>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632" name="Google Shape;6632;p19"/>
            <p:cNvSpPr/>
            <p:nvPr/>
          </p:nvSpPr>
          <p:spPr>
            <a:xfrm>
              <a:off x="2066505" y="5867143"/>
              <a:ext cx="132299" cy="141749"/>
            </a:xfrm>
            <a:custGeom>
              <a:rect b="b" l="l" r="r" t="t"/>
              <a:pathLst>
                <a:path extrusionOk="0" h="32" w="32">
                  <a:moveTo>
                    <a:pt x="12" y="3"/>
                  </a:moveTo>
                  <a:cubicBezTo>
                    <a:pt x="9" y="6"/>
                    <a:pt x="13" y="9"/>
                    <a:pt x="11" y="11"/>
                  </a:cubicBezTo>
                  <a:cubicBezTo>
                    <a:pt x="8" y="13"/>
                    <a:pt x="6" y="9"/>
                    <a:pt x="3" y="12"/>
                  </a:cubicBezTo>
                  <a:cubicBezTo>
                    <a:pt x="0" y="16"/>
                    <a:pt x="5" y="23"/>
                    <a:pt x="32" y="32"/>
                  </a:cubicBezTo>
                  <a:cubicBezTo>
                    <a:pt x="21" y="4"/>
                    <a:pt x="15" y="0"/>
                    <a:pt x="12" y="3"/>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633" name="Google Shape;6633;p19"/>
            <p:cNvSpPr/>
            <p:nvPr/>
          </p:nvSpPr>
          <p:spPr>
            <a:xfrm>
              <a:off x="2052330" y="5956917"/>
              <a:ext cx="146474" cy="108674"/>
            </a:xfrm>
            <a:custGeom>
              <a:rect b="b" l="l" r="r" t="t"/>
              <a:pathLst>
                <a:path extrusionOk="0" h="25" w="35">
                  <a:moveTo>
                    <a:pt x="0" y="6"/>
                  </a:moveTo>
                  <a:cubicBezTo>
                    <a:pt x="0" y="10"/>
                    <a:pt x="5" y="9"/>
                    <a:pt x="5" y="12"/>
                  </a:cubicBezTo>
                  <a:cubicBezTo>
                    <a:pt x="5" y="15"/>
                    <a:pt x="0" y="14"/>
                    <a:pt x="0" y="19"/>
                  </a:cubicBezTo>
                  <a:cubicBezTo>
                    <a:pt x="1" y="23"/>
                    <a:pt x="9" y="25"/>
                    <a:pt x="35" y="12"/>
                  </a:cubicBezTo>
                  <a:cubicBezTo>
                    <a:pt x="8" y="0"/>
                    <a:pt x="1" y="1"/>
                    <a:pt x="0" y="6"/>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634" name="Google Shape;6634;p19"/>
            <p:cNvSpPr/>
            <p:nvPr/>
          </p:nvSpPr>
          <p:spPr>
            <a:xfrm>
              <a:off x="2066505" y="6008891"/>
              <a:ext cx="132299" cy="141749"/>
            </a:xfrm>
            <a:custGeom>
              <a:rect b="b" l="l" r="r" t="t"/>
              <a:pathLst>
                <a:path extrusionOk="0" h="32" w="32">
                  <a:moveTo>
                    <a:pt x="3" y="20"/>
                  </a:moveTo>
                  <a:cubicBezTo>
                    <a:pt x="6" y="23"/>
                    <a:pt x="8" y="19"/>
                    <a:pt x="11" y="21"/>
                  </a:cubicBezTo>
                  <a:cubicBezTo>
                    <a:pt x="13" y="23"/>
                    <a:pt x="9" y="26"/>
                    <a:pt x="12" y="29"/>
                  </a:cubicBezTo>
                  <a:cubicBezTo>
                    <a:pt x="15" y="32"/>
                    <a:pt x="22" y="27"/>
                    <a:pt x="32" y="0"/>
                  </a:cubicBezTo>
                  <a:cubicBezTo>
                    <a:pt x="4" y="10"/>
                    <a:pt x="0" y="17"/>
                    <a:pt x="3" y="20"/>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635" name="Google Shape;6635;p19"/>
            <p:cNvSpPr/>
            <p:nvPr/>
          </p:nvSpPr>
          <p:spPr>
            <a:xfrm>
              <a:off x="2144467" y="6008891"/>
              <a:ext cx="106312" cy="155924"/>
            </a:xfrm>
            <a:custGeom>
              <a:rect b="b" l="l" r="r" t="t"/>
              <a:pathLst>
                <a:path extrusionOk="0" h="35" w="25">
                  <a:moveTo>
                    <a:pt x="6" y="34"/>
                  </a:moveTo>
                  <a:cubicBezTo>
                    <a:pt x="11" y="35"/>
                    <a:pt x="10" y="30"/>
                    <a:pt x="13" y="30"/>
                  </a:cubicBezTo>
                  <a:cubicBezTo>
                    <a:pt x="16" y="30"/>
                    <a:pt x="15" y="35"/>
                    <a:pt x="19" y="34"/>
                  </a:cubicBezTo>
                  <a:cubicBezTo>
                    <a:pt x="24" y="34"/>
                    <a:pt x="25" y="26"/>
                    <a:pt x="13" y="0"/>
                  </a:cubicBezTo>
                  <a:cubicBezTo>
                    <a:pt x="0" y="27"/>
                    <a:pt x="2" y="34"/>
                    <a:pt x="6" y="34"/>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636" name="Google Shape;6636;p19"/>
            <p:cNvSpPr/>
            <p:nvPr/>
          </p:nvSpPr>
          <p:spPr>
            <a:xfrm>
              <a:off x="2198804" y="6008891"/>
              <a:ext cx="129936" cy="141749"/>
            </a:xfrm>
            <a:custGeom>
              <a:rect b="b" l="l" r="r" t="t"/>
              <a:pathLst>
                <a:path extrusionOk="0" h="32" w="31">
                  <a:moveTo>
                    <a:pt x="19" y="29"/>
                  </a:moveTo>
                  <a:cubicBezTo>
                    <a:pt x="23" y="26"/>
                    <a:pt x="19" y="23"/>
                    <a:pt x="21" y="21"/>
                  </a:cubicBezTo>
                  <a:cubicBezTo>
                    <a:pt x="23" y="19"/>
                    <a:pt x="26" y="23"/>
                    <a:pt x="29" y="20"/>
                  </a:cubicBezTo>
                  <a:cubicBezTo>
                    <a:pt x="31" y="17"/>
                    <a:pt x="27" y="9"/>
                    <a:pt x="0" y="0"/>
                  </a:cubicBezTo>
                  <a:cubicBezTo>
                    <a:pt x="10" y="28"/>
                    <a:pt x="16" y="32"/>
                    <a:pt x="19" y="29"/>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637" name="Google Shape;6637;p19"/>
            <p:cNvSpPr/>
            <p:nvPr/>
          </p:nvSpPr>
          <p:spPr>
            <a:xfrm>
              <a:off x="2198804" y="5956917"/>
              <a:ext cx="144111" cy="108674"/>
            </a:xfrm>
            <a:custGeom>
              <a:rect b="b" l="l" r="r" t="t"/>
              <a:pathLst>
                <a:path extrusionOk="0" h="25" w="34">
                  <a:moveTo>
                    <a:pt x="34" y="19"/>
                  </a:moveTo>
                  <a:cubicBezTo>
                    <a:pt x="34" y="14"/>
                    <a:pt x="30" y="15"/>
                    <a:pt x="30" y="12"/>
                  </a:cubicBezTo>
                  <a:cubicBezTo>
                    <a:pt x="30" y="9"/>
                    <a:pt x="34" y="10"/>
                    <a:pt x="34" y="6"/>
                  </a:cubicBezTo>
                  <a:cubicBezTo>
                    <a:pt x="34" y="1"/>
                    <a:pt x="26" y="0"/>
                    <a:pt x="0" y="12"/>
                  </a:cubicBezTo>
                  <a:cubicBezTo>
                    <a:pt x="27" y="25"/>
                    <a:pt x="34" y="23"/>
                    <a:pt x="34" y="19"/>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638" name="Google Shape;6638;p19"/>
            <p:cNvSpPr/>
            <p:nvPr/>
          </p:nvSpPr>
          <p:spPr>
            <a:xfrm>
              <a:off x="2198804" y="5867143"/>
              <a:ext cx="129936" cy="141749"/>
            </a:xfrm>
            <a:custGeom>
              <a:rect b="b" l="l" r="r" t="t"/>
              <a:pathLst>
                <a:path extrusionOk="0" h="32" w="31">
                  <a:moveTo>
                    <a:pt x="29" y="12"/>
                  </a:moveTo>
                  <a:cubicBezTo>
                    <a:pt x="26" y="9"/>
                    <a:pt x="23" y="13"/>
                    <a:pt x="21" y="11"/>
                  </a:cubicBezTo>
                  <a:cubicBezTo>
                    <a:pt x="19" y="9"/>
                    <a:pt x="23" y="6"/>
                    <a:pt x="19" y="3"/>
                  </a:cubicBezTo>
                  <a:cubicBezTo>
                    <a:pt x="16" y="0"/>
                    <a:pt x="9" y="5"/>
                    <a:pt x="0" y="32"/>
                  </a:cubicBezTo>
                  <a:cubicBezTo>
                    <a:pt x="28" y="22"/>
                    <a:pt x="31" y="16"/>
                    <a:pt x="29" y="12"/>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639" name="Google Shape;6639;p19"/>
            <p:cNvSpPr/>
            <p:nvPr/>
          </p:nvSpPr>
          <p:spPr>
            <a:xfrm>
              <a:off x="2132655" y="5938017"/>
              <a:ext cx="129936" cy="141749"/>
            </a:xfrm>
            <a:prstGeom prst="ellipse">
              <a:avLst/>
            </a:prstGeom>
            <a:solidFill>
              <a:srgbClr val="FFC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640" name="Google Shape;6640;p19"/>
            <p:cNvSpPr/>
            <p:nvPr/>
          </p:nvSpPr>
          <p:spPr>
            <a:xfrm>
              <a:off x="2078317" y="6176627"/>
              <a:ext cx="103949" cy="151199"/>
            </a:xfrm>
            <a:custGeom>
              <a:rect b="b" l="l" r="r" t="t"/>
              <a:pathLst>
                <a:path extrusionOk="0" h="34" w="25">
                  <a:moveTo>
                    <a:pt x="19" y="0"/>
                  </a:moveTo>
                  <a:cubicBezTo>
                    <a:pt x="15" y="0"/>
                    <a:pt x="16" y="4"/>
                    <a:pt x="13" y="4"/>
                  </a:cubicBezTo>
                  <a:cubicBezTo>
                    <a:pt x="10" y="4"/>
                    <a:pt x="11" y="0"/>
                    <a:pt x="6" y="0"/>
                  </a:cubicBezTo>
                  <a:cubicBezTo>
                    <a:pt x="2" y="0"/>
                    <a:pt x="0" y="8"/>
                    <a:pt x="13" y="34"/>
                  </a:cubicBezTo>
                  <a:cubicBezTo>
                    <a:pt x="25" y="7"/>
                    <a:pt x="24" y="0"/>
                    <a:pt x="19" y="0"/>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641" name="Google Shape;6641;p19"/>
            <p:cNvSpPr/>
            <p:nvPr/>
          </p:nvSpPr>
          <p:spPr>
            <a:xfrm>
              <a:off x="1997993" y="6186077"/>
              <a:ext cx="134661" cy="141749"/>
            </a:xfrm>
            <a:custGeom>
              <a:rect b="b" l="l" r="r" t="t"/>
              <a:pathLst>
                <a:path extrusionOk="0" h="32" w="32">
                  <a:moveTo>
                    <a:pt x="12" y="3"/>
                  </a:moveTo>
                  <a:cubicBezTo>
                    <a:pt x="9" y="6"/>
                    <a:pt x="13" y="9"/>
                    <a:pt x="11" y="11"/>
                  </a:cubicBezTo>
                  <a:cubicBezTo>
                    <a:pt x="8" y="13"/>
                    <a:pt x="6" y="9"/>
                    <a:pt x="3" y="12"/>
                  </a:cubicBezTo>
                  <a:cubicBezTo>
                    <a:pt x="0" y="16"/>
                    <a:pt x="5" y="23"/>
                    <a:pt x="32" y="32"/>
                  </a:cubicBezTo>
                  <a:cubicBezTo>
                    <a:pt x="21" y="4"/>
                    <a:pt x="15" y="0"/>
                    <a:pt x="12" y="3"/>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642" name="Google Shape;6642;p19"/>
            <p:cNvSpPr/>
            <p:nvPr/>
          </p:nvSpPr>
          <p:spPr>
            <a:xfrm>
              <a:off x="1986181" y="6275852"/>
              <a:ext cx="146474" cy="111037"/>
            </a:xfrm>
            <a:custGeom>
              <a:rect b="b" l="l" r="r" t="t"/>
              <a:pathLst>
                <a:path extrusionOk="0" h="25" w="35">
                  <a:moveTo>
                    <a:pt x="0" y="6"/>
                  </a:moveTo>
                  <a:cubicBezTo>
                    <a:pt x="0" y="10"/>
                    <a:pt x="5" y="9"/>
                    <a:pt x="5" y="12"/>
                  </a:cubicBezTo>
                  <a:cubicBezTo>
                    <a:pt x="5" y="15"/>
                    <a:pt x="0" y="14"/>
                    <a:pt x="0" y="19"/>
                  </a:cubicBezTo>
                  <a:cubicBezTo>
                    <a:pt x="1" y="23"/>
                    <a:pt x="9" y="25"/>
                    <a:pt x="35" y="12"/>
                  </a:cubicBezTo>
                  <a:cubicBezTo>
                    <a:pt x="8" y="0"/>
                    <a:pt x="1" y="1"/>
                    <a:pt x="0" y="6"/>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643" name="Google Shape;6643;p19"/>
            <p:cNvSpPr/>
            <p:nvPr/>
          </p:nvSpPr>
          <p:spPr>
            <a:xfrm>
              <a:off x="1997993" y="6327826"/>
              <a:ext cx="134661" cy="141749"/>
            </a:xfrm>
            <a:custGeom>
              <a:rect b="b" l="l" r="r" t="t"/>
              <a:pathLst>
                <a:path extrusionOk="0" h="32" w="32">
                  <a:moveTo>
                    <a:pt x="3" y="20"/>
                  </a:moveTo>
                  <a:cubicBezTo>
                    <a:pt x="6" y="23"/>
                    <a:pt x="8" y="19"/>
                    <a:pt x="11" y="21"/>
                  </a:cubicBezTo>
                  <a:cubicBezTo>
                    <a:pt x="13" y="23"/>
                    <a:pt x="9" y="26"/>
                    <a:pt x="12" y="29"/>
                  </a:cubicBezTo>
                  <a:cubicBezTo>
                    <a:pt x="15" y="32"/>
                    <a:pt x="22" y="27"/>
                    <a:pt x="32" y="0"/>
                  </a:cubicBezTo>
                  <a:cubicBezTo>
                    <a:pt x="4" y="10"/>
                    <a:pt x="0" y="17"/>
                    <a:pt x="3" y="20"/>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644" name="Google Shape;6644;p19"/>
            <p:cNvSpPr/>
            <p:nvPr/>
          </p:nvSpPr>
          <p:spPr>
            <a:xfrm>
              <a:off x="2078317" y="6327826"/>
              <a:ext cx="103949" cy="155924"/>
            </a:xfrm>
            <a:custGeom>
              <a:rect b="b" l="l" r="r" t="t"/>
              <a:pathLst>
                <a:path extrusionOk="0" h="35" w="25">
                  <a:moveTo>
                    <a:pt x="6" y="34"/>
                  </a:moveTo>
                  <a:cubicBezTo>
                    <a:pt x="11" y="35"/>
                    <a:pt x="10" y="30"/>
                    <a:pt x="13" y="30"/>
                  </a:cubicBezTo>
                  <a:cubicBezTo>
                    <a:pt x="16" y="30"/>
                    <a:pt x="15" y="35"/>
                    <a:pt x="19" y="34"/>
                  </a:cubicBezTo>
                  <a:cubicBezTo>
                    <a:pt x="24" y="34"/>
                    <a:pt x="25" y="26"/>
                    <a:pt x="13" y="0"/>
                  </a:cubicBezTo>
                  <a:cubicBezTo>
                    <a:pt x="0" y="27"/>
                    <a:pt x="2" y="34"/>
                    <a:pt x="6" y="34"/>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645" name="Google Shape;6645;p19"/>
            <p:cNvSpPr/>
            <p:nvPr/>
          </p:nvSpPr>
          <p:spPr>
            <a:xfrm>
              <a:off x="2132655" y="6327826"/>
              <a:ext cx="129936" cy="141749"/>
            </a:xfrm>
            <a:custGeom>
              <a:rect b="b" l="l" r="r" t="t"/>
              <a:pathLst>
                <a:path extrusionOk="0" h="32" w="31">
                  <a:moveTo>
                    <a:pt x="19" y="29"/>
                  </a:moveTo>
                  <a:cubicBezTo>
                    <a:pt x="23" y="26"/>
                    <a:pt x="19" y="23"/>
                    <a:pt x="21" y="21"/>
                  </a:cubicBezTo>
                  <a:cubicBezTo>
                    <a:pt x="23" y="19"/>
                    <a:pt x="26" y="23"/>
                    <a:pt x="29" y="20"/>
                  </a:cubicBezTo>
                  <a:cubicBezTo>
                    <a:pt x="31" y="17"/>
                    <a:pt x="27" y="9"/>
                    <a:pt x="0" y="0"/>
                  </a:cubicBezTo>
                  <a:cubicBezTo>
                    <a:pt x="10" y="28"/>
                    <a:pt x="16" y="32"/>
                    <a:pt x="19" y="29"/>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646" name="Google Shape;6646;p19"/>
            <p:cNvSpPr/>
            <p:nvPr/>
          </p:nvSpPr>
          <p:spPr>
            <a:xfrm>
              <a:off x="2132655" y="6275852"/>
              <a:ext cx="141749" cy="111037"/>
            </a:xfrm>
            <a:custGeom>
              <a:rect b="b" l="l" r="r" t="t"/>
              <a:pathLst>
                <a:path extrusionOk="0" h="25" w="34">
                  <a:moveTo>
                    <a:pt x="34" y="19"/>
                  </a:moveTo>
                  <a:cubicBezTo>
                    <a:pt x="34" y="14"/>
                    <a:pt x="30" y="15"/>
                    <a:pt x="30" y="12"/>
                  </a:cubicBezTo>
                  <a:cubicBezTo>
                    <a:pt x="30" y="9"/>
                    <a:pt x="34" y="10"/>
                    <a:pt x="34" y="6"/>
                  </a:cubicBezTo>
                  <a:cubicBezTo>
                    <a:pt x="34" y="1"/>
                    <a:pt x="26" y="0"/>
                    <a:pt x="0" y="12"/>
                  </a:cubicBezTo>
                  <a:cubicBezTo>
                    <a:pt x="27" y="25"/>
                    <a:pt x="34" y="23"/>
                    <a:pt x="34" y="19"/>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647" name="Google Shape;6647;p19"/>
            <p:cNvSpPr/>
            <p:nvPr/>
          </p:nvSpPr>
          <p:spPr>
            <a:xfrm>
              <a:off x="2132655" y="6186077"/>
              <a:ext cx="129936" cy="141749"/>
            </a:xfrm>
            <a:custGeom>
              <a:rect b="b" l="l" r="r" t="t"/>
              <a:pathLst>
                <a:path extrusionOk="0" h="32" w="31">
                  <a:moveTo>
                    <a:pt x="29" y="12"/>
                  </a:moveTo>
                  <a:cubicBezTo>
                    <a:pt x="26" y="9"/>
                    <a:pt x="23" y="13"/>
                    <a:pt x="21" y="11"/>
                  </a:cubicBezTo>
                  <a:cubicBezTo>
                    <a:pt x="19" y="9"/>
                    <a:pt x="23" y="6"/>
                    <a:pt x="19" y="3"/>
                  </a:cubicBezTo>
                  <a:cubicBezTo>
                    <a:pt x="16" y="0"/>
                    <a:pt x="9" y="5"/>
                    <a:pt x="0" y="32"/>
                  </a:cubicBezTo>
                  <a:cubicBezTo>
                    <a:pt x="28" y="22"/>
                    <a:pt x="31" y="16"/>
                    <a:pt x="29" y="12"/>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648" name="Google Shape;6648;p19"/>
            <p:cNvSpPr/>
            <p:nvPr/>
          </p:nvSpPr>
          <p:spPr>
            <a:xfrm>
              <a:off x="2066505" y="6256952"/>
              <a:ext cx="129936" cy="141749"/>
            </a:xfrm>
            <a:prstGeom prst="ellipse">
              <a:avLst/>
            </a:prstGeom>
            <a:solidFill>
              <a:srgbClr val="FFC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649" name="Google Shape;6649;p19"/>
            <p:cNvSpPr/>
            <p:nvPr/>
          </p:nvSpPr>
          <p:spPr>
            <a:xfrm>
              <a:off x="2950073" y="5893130"/>
              <a:ext cx="103949" cy="151199"/>
            </a:xfrm>
            <a:custGeom>
              <a:rect b="b" l="l" r="r" t="t"/>
              <a:pathLst>
                <a:path extrusionOk="0" h="34" w="25">
                  <a:moveTo>
                    <a:pt x="19" y="0"/>
                  </a:moveTo>
                  <a:cubicBezTo>
                    <a:pt x="15" y="0"/>
                    <a:pt x="16" y="4"/>
                    <a:pt x="13" y="4"/>
                  </a:cubicBezTo>
                  <a:cubicBezTo>
                    <a:pt x="10" y="4"/>
                    <a:pt x="11" y="0"/>
                    <a:pt x="6" y="0"/>
                  </a:cubicBezTo>
                  <a:cubicBezTo>
                    <a:pt x="2" y="0"/>
                    <a:pt x="0" y="8"/>
                    <a:pt x="13" y="34"/>
                  </a:cubicBezTo>
                  <a:cubicBezTo>
                    <a:pt x="25" y="7"/>
                    <a:pt x="24" y="0"/>
                    <a:pt x="19" y="0"/>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650" name="Google Shape;6650;p19"/>
            <p:cNvSpPr/>
            <p:nvPr/>
          </p:nvSpPr>
          <p:spPr>
            <a:xfrm>
              <a:off x="2869748" y="5902580"/>
              <a:ext cx="134661" cy="141749"/>
            </a:xfrm>
            <a:custGeom>
              <a:rect b="b" l="l" r="r" t="t"/>
              <a:pathLst>
                <a:path extrusionOk="0" h="32" w="32">
                  <a:moveTo>
                    <a:pt x="12" y="3"/>
                  </a:moveTo>
                  <a:cubicBezTo>
                    <a:pt x="9" y="6"/>
                    <a:pt x="13" y="9"/>
                    <a:pt x="11" y="11"/>
                  </a:cubicBezTo>
                  <a:cubicBezTo>
                    <a:pt x="8" y="13"/>
                    <a:pt x="6" y="9"/>
                    <a:pt x="3" y="12"/>
                  </a:cubicBezTo>
                  <a:cubicBezTo>
                    <a:pt x="0" y="16"/>
                    <a:pt x="5" y="23"/>
                    <a:pt x="32" y="32"/>
                  </a:cubicBezTo>
                  <a:cubicBezTo>
                    <a:pt x="21" y="4"/>
                    <a:pt x="15" y="0"/>
                    <a:pt x="12" y="3"/>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651" name="Google Shape;6651;p19"/>
            <p:cNvSpPr/>
            <p:nvPr/>
          </p:nvSpPr>
          <p:spPr>
            <a:xfrm>
              <a:off x="2857936" y="5992354"/>
              <a:ext cx="146474" cy="108674"/>
            </a:xfrm>
            <a:custGeom>
              <a:rect b="b" l="l" r="r" t="t"/>
              <a:pathLst>
                <a:path extrusionOk="0" h="25" w="35">
                  <a:moveTo>
                    <a:pt x="0" y="6"/>
                  </a:moveTo>
                  <a:cubicBezTo>
                    <a:pt x="0" y="10"/>
                    <a:pt x="5" y="9"/>
                    <a:pt x="5" y="12"/>
                  </a:cubicBezTo>
                  <a:cubicBezTo>
                    <a:pt x="5" y="15"/>
                    <a:pt x="0" y="14"/>
                    <a:pt x="0" y="19"/>
                  </a:cubicBezTo>
                  <a:cubicBezTo>
                    <a:pt x="1" y="23"/>
                    <a:pt x="9" y="25"/>
                    <a:pt x="35" y="12"/>
                  </a:cubicBezTo>
                  <a:cubicBezTo>
                    <a:pt x="8" y="0"/>
                    <a:pt x="1" y="1"/>
                    <a:pt x="0" y="6"/>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652" name="Google Shape;6652;p19"/>
            <p:cNvSpPr/>
            <p:nvPr/>
          </p:nvSpPr>
          <p:spPr>
            <a:xfrm>
              <a:off x="2869748" y="6044329"/>
              <a:ext cx="134661" cy="141749"/>
            </a:xfrm>
            <a:custGeom>
              <a:rect b="b" l="l" r="r" t="t"/>
              <a:pathLst>
                <a:path extrusionOk="0" h="32" w="32">
                  <a:moveTo>
                    <a:pt x="3" y="20"/>
                  </a:moveTo>
                  <a:cubicBezTo>
                    <a:pt x="6" y="23"/>
                    <a:pt x="8" y="19"/>
                    <a:pt x="11" y="21"/>
                  </a:cubicBezTo>
                  <a:cubicBezTo>
                    <a:pt x="13" y="23"/>
                    <a:pt x="9" y="26"/>
                    <a:pt x="12" y="29"/>
                  </a:cubicBezTo>
                  <a:cubicBezTo>
                    <a:pt x="15" y="32"/>
                    <a:pt x="22" y="27"/>
                    <a:pt x="32" y="0"/>
                  </a:cubicBezTo>
                  <a:cubicBezTo>
                    <a:pt x="4" y="10"/>
                    <a:pt x="0" y="17"/>
                    <a:pt x="3" y="20"/>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653" name="Google Shape;6653;p19"/>
            <p:cNvSpPr/>
            <p:nvPr/>
          </p:nvSpPr>
          <p:spPr>
            <a:xfrm>
              <a:off x="2950073" y="6044329"/>
              <a:ext cx="103949" cy="155924"/>
            </a:xfrm>
            <a:custGeom>
              <a:rect b="b" l="l" r="r" t="t"/>
              <a:pathLst>
                <a:path extrusionOk="0" h="35" w="25">
                  <a:moveTo>
                    <a:pt x="6" y="34"/>
                  </a:moveTo>
                  <a:cubicBezTo>
                    <a:pt x="11" y="35"/>
                    <a:pt x="10" y="30"/>
                    <a:pt x="13" y="30"/>
                  </a:cubicBezTo>
                  <a:cubicBezTo>
                    <a:pt x="16" y="30"/>
                    <a:pt x="15" y="35"/>
                    <a:pt x="19" y="34"/>
                  </a:cubicBezTo>
                  <a:cubicBezTo>
                    <a:pt x="24" y="34"/>
                    <a:pt x="25" y="26"/>
                    <a:pt x="13" y="0"/>
                  </a:cubicBezTo>
                  <a:cubicBezTo>
                    <a:pt x="0" y="27"/>
                    <a:pt x="2" y="34"/>
                    <a:pt x="6" y="34"/>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654" name="Google Shape;6654;p19"/>
            <p:cNvSpPr/>
            <p:nvPr/>
          </p:nvSpPr>
          <p:spPr>
            <a:xfrm>
              <a:off x="3004410" y="6044329"/>
              <a:ext cx="129936" cy="141749"/>
            </a:xfrm>
            <a:custGeom>
              <a:rect b="b" l="l" r="r" t="t"/>
              <a:pathLst>
                <a:path extrusionOk="0" h="32" w="31">
                  <a:moveTo>
                    <a:pt x="19" y="29"/>
                  </a:moveTo>
                  <a:cubicBezTo>
                    <a:pt x="23" y="26"/>
                    <a:pt x="19" y="23"/>
                    <a:pt x="21" y="21"/>
                  </a:cubicBezTo>
                  <a:cubicBezTo>
                    <a:pt x="23" y="19"/>
                    <a:pt x="26" y="23"/>
                    <a:pt x="29" y="20"/>
                  </a:cubicBezTo>
                  <a:cubicBezTo>
                    <a:pt x="31" y="17"/>
                    <a:pt x="27" y="9"/>
                    <a:pt x="0" y="0"/>
                  </a:cubicBezTo>
                  <a:cubicBezTo>
                    <a:pt x="10" y="28"/>
                    <a:pt x="16" y="32"/>
                    <a:pt x="19" y="29"/>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655" name="Google Shape;6655;p19"/>
            <p:cNvSpPr/>
            <p:nvPr/>
          </p:nvSpPr>
          <p:spPr>
            <a:xfrm>
              <a:off x="3004410" y="5992354"/>
              <a:ext cx="141749" cy="108674"/>
            </a:xfrm>
            <a:custGeom>
              <a:rect b="b" l="l" r="r" t="t"/>
              <a:pathLst>
                <a:path extrusionOk="0" h="25" w="34">
                  <a:moveTo>
                    <a:pt x="34" y="19"/>
                  </a:moveTo>
                  <a:cubicBezTo>
                    <a:pt x="34" y="14"/>
                    <a:pt x="30" y="15"/>
                    <a:pt x="30" y="12"/>
                  </a:cubicBezTo>
                  <a:cubicBezTo>
                    <a:pt x="30" y="9"/>
                    <a:pt x="34" y="10"/>
                    <a:pt x="34" y="6"/>
                  </a:cubicBezTo>
                  <a:cubicBezTo>
                    <a:pt x="34" y="1"/>
                    <a:pt x="26" y="0"/>
                    <a:pt x="0" y="12"/>
                  </a:cubicBezTo>
                  <a:cubicBezTo>
                    <a:pt x="27" y="25"/>
                    <a:pt x="34" y="23"/>
                    <a:pt x="34" y="19"/>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656" name="Google Shape;6656;p19"/>
            <p:cNvSpPr/>
            <p:nvPr/>
          </p:nvSpPr>
          <p:spPr>
            <a:xfrm>
              <a:off x="3004410" y="5902580"/>
              <a:ext cx="129936" cy="141749"/>
            </a:xfrm>
            <a:custGeom>
              <a:rect b="b" l="l" r="r" t="t"/>
              <a:pathLst>
                <a:path extrusionOk="0" h="32" w="31">
                  <a:moveTo>
                    <a:pt x="29" y="12"/>
                  </a:moveTo>
                  <a:cubicBezTo>
                    <a:pt x="26" y="9"/>
                    <a:pt x="23" y="13"/>
                    <a:pt x="21" y="11"/>
                  </a:cubicBezTo>
                  <a:cubicBezTo>
                    <a:pt x="19" y="9"/>
                    <a:pt x="23" y="6"/>
                    <a:pt x="19" y="3"/>
                  </a:cubicBezTo>
                  <a:cubicBezTo>
                    <a:pt x="16" y="0"/>
                    <a:pt x="9" y="5"/>
                    <a:pt x="0" y="32"/>
                  </a:cubicBezTo>
                  <a:cubicBezTo>
                    <a:pt x="28" y="22"/>
                    <a:pt x="31" y="16"/>
                    <a:pt x="29" y="12"/>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657" name="Google Shape;6657;p19"/>
            <p:cNvSpPr/>
            <p:nvPr/>
          </p:nvSpPr>
          <p:spPr>
            <a:xfrm>
              <a:off x="2935898" y="5973454"/>
              <a:ext cx="129936" cy="141749"/>
            </a:xfrm>
            <a:prstGeom prst="ellipse">
              <a:avLst/>
            </a:prstGeom>
            <a:solidFill>
              <a:srgbClr val="FFC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658" name="Google Shape;6658;p19"/>
            <p:cNvSpPr/>
            <p:nvPr/>
          </p:nvSpPr>
          <p:spPr>
            <a:xfrm>
              <a:off x="2564988" y="5734844"/>
              <a:ext cx="103949" cy="151199"/>
            </a:xfrm>
            <a:custGeom>
              <a:rect b="b" l="l" r="r" t="t"/>
              <a:pathLst>
                <a:path extrusionOk="0" h="34" w="25">
                  <a:moveTo>
                    <a:pt x="19" y="0"/>
                  </a:moveTo>
                  <a:cubicBezTo>
                    <a:pt x="15" y="0"/>
                    <a:pt x="16" y="4"/>
                    <a:pt x="13" y="4"/>
                  </a:cubicBezTo>
                  <a:cubicBezTo>
                    <a:pt x="10" y="4"/>
                    <a:pt x="11" y="0"/>
                    <a:pt x="6" y="0"/>
                  </a:cubicBezTo>
                  <a:cubicBezTo>
                    <a:pt x="2" y="0"/>
                    <a:pt x="0" y="8"/>
                    <a:pt x="13" y="34"/>
                  </a:cubicBezTo>
                  <a:cubicBezTo>
                    <a:pt x="25" y="7"/>
                    <a:pt x="24" y="0"/>
                    <a:pt x="19" y="0"/>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659" name="Google Shape;6659;p19"/>
            <p:cNvSpPr/>
            <p:nvPr/>
          </p:nvSpPr>
          <p:spPr>
            <a:xfrm>
              <a:off x="2484664" y="5741931"/>
              <a:ext cx="134661" cy="144111"/>
            </a:xfrm>
            <a:custGeom>
              <a:rect b="b" l="l" r="r" t="t"/>
              <a:pathLst>
                <a:path extrusionOk="0" h="32" w="32">
                  <a:moveTo>
                    <a:pt x="12" y="3"/>
                  </a:moveTo>
                  <a:cubicBezTo>
                    <a:pt x="9" y="6"/>
                    <a:pt x="13" y="9"/>
                    <a:pt x="11" y="11"/>
                  </a:cubicBezTo>
                  <a:cubicBezTo>
                    <a:pt x="8" y="13"/>
                    <a:pt x="6" y="9"/>
                    <a:pt x="3" y="12"/>
                  </a:cubicBezTo>
                  <a:cubicBezTo>
                    <a:pt x="0" y="16"/>
                    <a:pt x="5" y="23"/>
                    <a:pt x="32" y="32"/>
                  </a:cubicBezTo>
                  <a:cubicBezTo>
                    <a:pt x="21" y="4"/>
                    <a:pt x="15" y="0"/>
                    <a:pt x="12" y="3"/>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660" name="Google Shape;6660;p19"/>
            <p:cNvSpPr/>
            <p:nvPr/>
          </p:nvSpPr>
          <p:spPr>
            <a:xfrm>
              <a:off x="2472852" y="5831705"/>
              <a:ext cx="146474" cy="111037"/>
            </a:xfrm>
            <a:custGeom>
              <a:rect b="b" l="l" r="r" t="t"/>
              <a:pathLst>
                <a:path extrusionOk="0" h="25" w="35">
                  <a:moveTo>
                    <a:pt x="0" y="6"/>
                  </a:moveTo>
                  <a:cubicBezTo>
                    <a:pt x="0" y="10"/>
                    <a:pt x="5" y="9"/>
                    <a:pt x="5" y="12"/>
                  </a:cubicBezTo>
                  <a:cubicBezTo>
                    <a:pt x="5" y="15"/>
                    <a:pt x="0" y="14"/>
                    <a:pt x="0" y="19"/>
                  </a:cubicBezTo>
                  <a:cubicBezTo>
                    <a:pt x="1" y="23"/>
                    <a:pt x="9" y="25"/>
                    <a:pt x="35" y="12"/>
                  </a:cubicBezTo>
                  <a:cubicBezTo>
                    <a:pt x="8" y="0"/>
                    <a:pt x="1" y="1"/>
                    <a:pt x="0" y="6"/>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661" name="Google Shape;6661;p19"/>
            <p:cNvSpPr/>
            <p:nvPr/>
          </p:nvSpPr>
          <p:spPr>
            <a:xfrm>
              <a:off x="2484664" y="5886042"/>
              <a:ext cx="134661" cy="141749"/>
            </a:xfrm>
            <a:custGeom>
              <a:rect b="b" l="l" r="r" t="t"/>
              <a:pathLst>
                <a:path extrusionOk="0" h="32" w="32">
                  <a:moveTo>
                    <a:pt x="3" y="20"/>
                  </a:moveTo>
                  <a:cubicBezTo>
                    <a:pt x="6" y="23"/>
                    <a:pt x="8" y="19"/>
                    <a:pt x="11" y="21"/>
                  </a:cubicBezTo>
                  <a:cubicBezTo>
                    <a:pt x="13" y="23"/>
                    <a:pt x="9" y="26"/>
                    <a:pt x="12" y="29"/>
                  </a:cubicBezTo>
                  <a:cubicBezTo>
                    <a:pt x="15" y="32"/>
                    <a:pt x="22" y="27"/>
                    <a:pt x="32" y="0"/>
                  </a:cubicBezTo>
                  <a:cubicBezTo>
                    <a:pt x="4" y="10"/>
                    <a:pt x="0" y="17"/>
                    <a:pt x="3" y="20"/>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662" name="Google Shape;6662;p19"/>
            <p:cNvSpPr/>
            <p:nvPr/>
          </p:nvSpPr>
          <p:spPr>
            <a:xfrm>
              <a:off x="2564988" y="5886042"/>
              <a:ext cx="103949" cy="153561"/>
            </a:xfrm>
            <a:custGeom>
              <a:rect b="b" l="l" r="r" t="t"/>
              <a:pathLst>
                <a:path extrusionOk="0" h="35" w="25">
                  <a:moveTo>
                    <a:pt x="6" y="34"/>
                  </a:moveTo>
                  <a:cubicBezTo>
                    <a:pt x="11" y="35"/>
                    <a:pt x="10" y="30"/>
                    <a:pt x="13" y="30"/>
                  </a:cubicBezTo>
                  <a:cubicBezTo>
                    <a:pt x="16" y="30"/>
                    <a:pt x="15" y="35"/>
                    <a:pt x="19" y="34"/>
                  </a:cubicBezTo>
                  <a:cubicBezTo>
                    <a:pt x="24" y="34"/>
                    <a:pt x="25" y="26"/>
                    <a:pt x="13" y="0"/>
                  </a:cubicBezTo>
                  <a:cubicBezTo>
                    <a:pt x="0" y="27"/>
                    <a:pt x="2" y="34"/>
                    <a:pt x="6" y="34"/>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663" name="Google Shape;6663;p19"/>
            <p:cNvSpPr/>
            <p:nvPr/>
          </p:nvSpPr>
          <p:spPr>
            <a:xfrm>
              <a:off x="2619325" y="5886042"/>
              <a:ext cx="129936" cy="141749"/>
            </a:xfrm>
            <a:custGeom>
              <a:rect b="b" l="l" r="r" t="t"/>
              <a:pathLst>
                <a:path extrusionOk="0" h="32" w="31">
                  <a:moveTo>
                    <a:pt x="19" y="29"/>
                  </a:moveTo>
                  <a:cubicBezTo>
                    <a:pt x="23" y="26"/>
                    <a:pt x="19" y="23"/>
                    <a:pt x="21" y="21"/>
                  </a:cubicBezTo>
                  <a:cubicBezTo>
                    <a:pt x="23" y="19"/>
                    <a:pt x="26" y="23"/>
                    <a:pt x="29" y="20"/>
                  </a:cubicBezTo>
                  <a:cubicBezTo>
                    <a:pt x="31" y="17"/>
                    <a:pt x="27" y="9"/>
                    <a:pt x="0" y="0"/>
                  </a:cubicBezTo>
                  <a:cubicBezTo>
                    <a:pt x="10" y="28"/>
                    <a:pt x="16" y="32"/>
                    <a:pt x="19" y="29"/>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664" name="Google Shape;6664;p19"/>
            <p:cNvSpPr/>
            <p:nvPr/>
          </p:nvSpPr>
          <p:spPr>
            <a:xfrm>
              <a:off x="2619325" y="5831705"/>
              <a:ext cx="141749" cy="111037"/>
            </a:xfrm>
            <a:custGeom>
              <a:rect b="b" l="l" r="r" t="t"/>
              <a:pathLst>
                <a:path extrusionOk="0" h="25" w="34">
                  <a:moveTo>
                    <a:pt x="34" y="19"/>
                  </a:moveTo>
                  <a:cubicBezTo>
                    <a:pt x="34" y="14"/>
                    <a:pt x="30" y="15"/>
                    <a:pt x="30" y="12"/>
                  </a:cubicBezTo>
                  <a:cubicBezTo>
                    <a:pt x="30" y="9"/>
                    <a:pt x="34" y="10"/>
                    <a:pt x="34" y="6"/>
                  </a:cubicBezTo>
                  <a:cubicBezTo>
                    <a:pt x="34" y="1"/>
                    <a:pt x="26" y="0"/>
                    <a:pt x="0" y="12"/>
                  </a:cubicBezTo>
                  <a:cubicBezTo>
                    <a:pt x="27" y="25"/>
                    <a:pt x="34" y="23"/>
                    <a:pt x="34" y="19"/>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665" name="Google Shape;6665;p19"/>
            <p:cNvSpPr/>
            <p:nvPr/>
          </p:nvSpPr>
          <p:spPr>
            <a:xfrm>
              <a:off x="2619325" y="5741931"/>
              <a:ext cx="129936" cy="144111"/>
            </a:xfrm>
            <a:custGeom>
              <a:rect b="b" l="l" r="r" t="t"/>
              <a:pathLst>
                <a:path extrusionOk="0" h="32" w="31">
                  <a:moveTo>
                    <a:pt x="29" y="12"/>
                  </a:moveTo>
                  <a:cubicBezTo>
                    <a:pt x="26" y="9"/>
                    <a:pt x="23" y="13"/>
                    <a:pt x="21" y="11"/>
                  </a:cubicBezTo>
                  <a:cubicBezTo>
                    <a:pt x="19" y="9"/>
                    <a:pt x="23" y="6"/>
                    <a:pt x="19" y="3"/>
                  </a:cubicBezTo>
                  <a:cubicBezTo>
                    <a:pt x="16" y="0"/>
                    <a:pt x="9" y="5"/>
                    <a:pt x="0" y="32"/>
                  </a:cubicBezTo>
                  <a:cubicBezTo>
                    <a:pt x="28" y="22"/>
                    <a:pt x="31" y="16"/>
                    <a:pt x="29" y="12"/>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666" name="Google Shape;6666;p19"/>
            <p:cNvSpPr/>
            <p:nvPr/>
          </p:nvSpPr>
          <p:spPr>
            <a:xfrm>
              <a:off x="2550814" y="5812806"/>
              <a:ext cx="129936" cy="144111"/>
            </a:xfrm>
            <a:prstGeom prst="ellipse">
              <a:avLst/>
            </a:prstGeom>
            <a:solidFill>
              <a:srgbClr val="FFC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667" name="Google Shape;6667;p19"/>
            <p:cNvSpPr/>
            <p:nvPr/>
          </p:nvSpPr>
          <p:spPr>
            <a:xfrm>
              <a:off x="299371" y="6093940"/>
              <a:ext cx="489033" cy="562270"/>
            </a:xfrm>
            <a:custGeom>
              <a:rect b="b" l="l" r="r" t="t"/>
              <a:pathLst>
                <a:path extrusionOk="0" h="127" w="117">
                  <a:moveTo>
                    <a:pt x="0" y="124"/>
                  </a:moveTo>
                  <a:cubicBezTo>
                    <a:pt x="0" y="124"/>
                    <a:pt x="0" y="123"/>
                    <a:pt x="1" y="122"/>
                  </a:cubicBezTo>
                  <a:cubicBezTo>
                    <a:pt x="1" y="120"/>
                    <a:pt x="1" y="118"/>
                    <a:pt x="2" y="116"/>
                  </a:cubicBezTo>
                  <a:cubicBezTo>
                    <a:pt x="3" y="111"/>
                    <a:pt x="6" y="104"/>
                    <a:pt x="9" y="95"/>
                  </a:cubicBezTo>
                  <a:cubicBezTo>
                    <a:pt x="12" y="87"/>
                    <a:pt x="16" y="78"/>
                    <a:pt x="21" y="69"/>
                  </a:cubicBezTo>
                  <a:cubicBezTo>
                    <a:pt x="24" y="64"/>
                    <a:pt x="27" y="59"/>
                    <a:pt x="30" y="54"/>
                  </a:cubicBezTo>
                  <a:cubicBezTo>
                    <a:pt x="33" y="50"/>
                    <a:pt x="36" y="45"/>
                    <a:pt x="40" y="41"/>
                  </a:cubicBezTo>
                  <a:cubicBezTo>
                    <a:pt x="44" y="36"/>
                    <a:pt x="48" y="32"/>
                    <a:pt x="52" y="29"/>
                  </a:cubicBezTo>
                  <a:cubicBezTo>
                    <a:pt x="56" y="25"/>
                    <a:pt x="61" y="21"/>
                    <a:pt x="65" y="18"/>
                  </a:cubicBezTo>
                  <a:cubicBezTo>
                    <a:pt x="67" y="17"/>
                    <a:pt x="70" y="16"/>
                    <a:pt x="72" y="14"/>
                  </a:cubicBezTo>
                  <a:cubicBezTo>
                    <a:pt x="74" y="13"/>
                    <a:pt x="76" y="12"/>
                    <a:pt x="78" y="11"/>
                  </a:cubicBezTo>
                  <a:cubicBezTo>
                    <a:pt x="83" y="9"/>
                    <a:pt x="87" y="7"/>
                    <a:pt x="91" y="6"/>
                  </a:cubicBezTo>
                  <a:cubicBezTo>
                    <a:pt x="94" y="4"/>
                    <a:pt x="98" y="3"/>
                    <a:pt x="101" y="3"/>
                  </a:cubicBezTo>
                  <a:cubicBezTo>
                    <a:pt x="105" y="2"/>
                    <a:pt x="107" y="1"/>
                    <a:pt x="110" y="1"/>
                  </a:cubicBezTo>
                  <a:cubicBezTo>
                    <a:pt x="114" y="0"/>
                    <a:pt x="117" y="0"/>
                    <a:pt x="117" y="0"/>
                  </a:cubicBezTo>
                  <a:cubicBezTo>
                    <a:pt x="117" y="0"/>
                    <a:pt x="114" y="1"/>
                    <a:pt x="110" y="3"/>
                  </a:cubicBezTo>
                  <a:cubicBezTo>
                    <a:pt x="108" y="4"/>
                    <a:pt x="105" y="5"/>
                    <a:pt x="103" y="6"/>
                  </a:cubicBezTo>
                  <a:cubicBezTo>
                    <a:pt x="100" y="8"/>
                    <a:pt x="97" y="9"/>
                    <a:pt x="93" y="12"/>
                  </a:cubicBezTo>
                  <a:cubicBezTo>
                    <a:pt x="90" y="14"/>
                    <a:pt x="87" y="16"/>
                    <a:pt x="84" y="19"/>
                  </a:cubicBezTo>
                  <a:cubicBezTo>
                    <a:pt x="82" y="21"/>
                    <a:pt x="80" y="22"/>
                    <a:pt x="79" y="24"/>
                  </a:cubicBezTo>
                  <a:cubicBezTo>
                    <a:pt x="77" y="25"/>
                    <a:pt x="75" y="27"/>
                    <a:pt x="74" y="29"/>
                  </a:cubicBezTo>
                  <a:cubicBezTo>
                    <a:pt x="71" y="32"/>
                    <a:pt x="68" y="36"/>
                    <a:pt x="65" y="40"/>
                  </a:cubicBezTo>
                  <a:cubicBezTo>
                    <a:pt x="63" y="44"/>
                    <a:pt x="60" y="48"/>
                    <a:pt x="58" y="53"/>
                  </a:cubicBezTo>
                  <a:cubicBezTo>
                    <a:pt x="49" y="70"/>
                    <a:pt x="45" y="90"/>
                    <a:pt x="44" y="104"/>
                  </a:cubicBezTo>
                  <a:cubicBezTo>
                    <a:pt x="43" y="111"/>
                    <a:pt x="43" y="117"/>
                    <a:pt x="43" y="122"/>
                  </a:cubicBezTo>
                  <a:cubicBezTo>
                    <a:pt x="43" y="124"/>
                    <a:pt x="43" y="125"/>
                    <a:pt x="43" y="126"/>
                  </a:cubicBezTo>
                  <a:cubicBezTo>
                    <a:pt x="43" y="127"/>
                    <a:pt x="43" y="127"/>
                    <a:pt x="43" y="127"/>
                  </a:cubicBezTo>
                  <a:cubicBezTo>
                    <a:pt x="43" y="127"/>
                    <a:pt x="43" y="127"/>
                    <a:pt x="43" y="127"/>
                  </a:cubicBezTo>
                  <a:lnTo>
                    <a:pt x="0" y="124"/>
                  </a:lnTo>
                  <a:close/>
                </a:path>
              </a:pathLst>
            </a:cu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668" name="Google Shape;6668;p19"/>
            <p:cNvSpPr/>
            <p:nvPr/>
          </p:nvSpPr>
          <p:spPr>
            <a:xfrm>
              <a:off x="34773" y="6093940"/>
              <a:ext cx="486671" cy="562270"/>
            </a:xfrm>
            <a:custGeom>
              <a:rect b="b" l="l" r="r" t="t"/>
              <a:pathLst>
                <a:path extrusionOk="0" h="127" w="116">
                  <a:moveTo>
                    <a:pt x="74" y="127"/>
                  </a:moveTo>
                  <a:cubicBezTo>
                    <a:pt x="74" y="127"/>
                    <a:pt x="74" y="127"/>
                    <a:pt x="74" y="127"/>
                  </a:cubicBezTo>
                  <a:cubicBezTo>
                    <a:pt x="74" y="127"/>
                    <a:pt x="74" y="127"/>
                    <a:pt x="74" y="126"/>
                  </a:cubicBezTo>
                  <a:cubicBezTo>
                    <a:pt x="74" y="125"/>
                    <a:pt x="74" y="124"/>
                    <a:pt x="74" y="122"/>
                  </a:cubicBezTo>
                  <a:cubicBezTo>
                    <a:pt x="74" y="117"/>
                    <a:pt x="74" y="111"/>
                    <a:pt x="73" y="104"/>
                  </a:cubicBezTo>
                  <a:cubicBezTo>
                    <a:pt x="72" y="90"/>
                    <a:pt x="67" y="70"/>
                    <a:pt x="59" y="53"/>
                  </a:cubicBezTo>
                  <a:cubicBezTo>
                    <a:pt x="57" y="48"/>
                    <a:pt x="54" y="44"/>
                    <a:pt x="51" y="40"/>
                  </a:cubicBezTo>
                  <a:cubicBezTo>
                    <a:pt x="49" y="36"/>
                    <a:pt x="46" y="32"/>
                    <a:pt x="43" y="29"/>
                  </a:cubicBezTo>
                  <a:cubicBezTo>
                    <a:pt x="41" y="27"/>
                    <a:pt x="39" y="25"/>
                    <a:pt x="38" y="24"/>
                  </a:cubicBezTo>
                  <a:cubicBezTo>
                    <a:pt x="36" y="22"/>
                    <a:pt x="35" y="21"/>
                    <a:pt x="33" y="19"/>
                  </a:cubicBezTo>
                  <a:cubicBezTo>
                    <a:pt x="30" y="16"/>
                    <a:pt x="26" y="14"/>
                    <a:pt x="23" y="12"/>
                  </a:cubicBezTo>
                  <a:cubicBezTo>
                    <a:pt x="20" y="9"/>
                    <a:pt x="17" y="8"/>
                    <a:pt x="14" y="6"/>
                  </a:cubicBezTo>
                  <a:cubicBezTo>
                    <a:pt x="11" y="5"/>
                    <a:pt x="9" y="4"/>
                    <a:pt x="7" y="3"/>
                  </a:cubicBezTo>
                  <a:cubicBezTo>
                    <a:pt x="2" y="1"/>
                    <a:pt x="0" y="0"/>
                    <a:pt x="0" y="0"/>
                  </a:cubicBezTo>
                  <a:cubicBezTo>
                    <a:pt x="0" y="0"/>
                    <a:pt x="2" y="0"/>
                    <a:pt x="7" y="1"/>
                  </a:cubicBezTo>
                  <a:cubicBezTo>
                    <a:pt x="9" y="1"/>
                    <a:pt x="12" y="2"/>
                    <a:pt x="15" y="3"/>
                  </a:cubicBezTo>
                  <a:cubicBezTo>
                    <a:pt x="19" y="3"/>
                    <a:pt x="22" y="4"/>
                    <a:pt x="26" y="6"/>
                  </a:cubicBezTo>
                  <a:cubicBezTo>
                    <a:pt x="30" y="7"/>
                    <a:pt x="34" y="9"/>
                    <a:pt x="38" y="11"/>
                  </a:cubicBezTo>
                  <a:cubicBezTo>
                    <a:pt x="41" y="12"/>
                    <a:pt x="43" y="13"/>
                    <a:pt x="45" y="14"/>
                  </a:cubicBezTo>
                  <a:cubicBezTo>
                    <a:pt x="47" y="16"/>
                    <a:pt x="49" y="17"/>
                    <a:pt x="52" y="18"/>
                  </a:cubicBezTo>
                  <a:cubicBezTo>
                    <a:pt x="56" y="21"/>
                    <a:pt x="60" y="25"/>
                    <a:pt x="64" y="29"/>
                  </a:cubicBezTo>
                  <a:cubicBezTo>
                    <a:pt x="69" y="32"/>
                    <a:pt x="73" y="36"/>
                    <a:pt x="76" y="41"/>
                  </a:cubicBezTo>
                  <a:cubicBezTo>
                    <a:pt x="80" y="45"/>
                    <a:pt x="84" y="50"/>
                    <a:pt x="87" y="54"/>
                  </a:cubicBezTo>
                  <a:cubicBezTo>
                    <a:pt x="90" y="59"/>
                    <a:pt x="93" y="64"/>
                    <a:pt x="96" y="69"/>
                  </a:cubicBezTo>
                  <a:cubicBezTo>
                    <a:pt x="101" y="78"/>
                    <a:pt x="105" y="87"/>
                    <a:pt x="108" y="95"/>
                  </a:cubicBezTo>
                  <a:cubicBezTo>
                    <a:pt x="111" y="104"/>
                    <a:pt x="113" y="111"/>
                    <a:pt x="114" y="116"/>
                  </a:cubicBezTo>
                  <a:cubicBezTo>
                    <a:pt x="115" y="118"/>
                    <a:pt x="116" y="120"/>
                    <a:pt x="116" y="122"/>
                  </a:cubicBezTo>
                  <a:cubicBezTo>
                    <a:pt x="116" y="123"/>
                    <a:pt x="116" y="124"/>
                    <a:pt x="116" y="124"/>
                  </a:cubicBezTo>
                  <a:lnTo>
                    <a:pt x="74" y="127"/>
                  </a:lnTo>
                  <a:close/>
                </a:path>
              </a:pathLst>
            </a:cu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669" name="Google Shape;6669;p19"/>
            <p:cNvSpPr/>
            <p:nvPr/>
          </p:nvSpPr>
          <p:spPr>
            <a:xfrm>
              <a:off x="320633" y="6337275"/>
              <a:ext cx="500846" cy="323660"/>
            </a:xfrm>
            <a:custGeom>
              <a:rect b="b" l="l" r="r" t="t"/>
              <a:pathLst>
                <a:path extrusionOk="0" h="73" w="120">
                  <a:moveTo>
                    <a:pt x="0" y="65"/>
                  </a:moveTo>
                  <a:cubicBezTo>
                    <a:pt x="1" y="65"/>
                    <a:pt x="1" y="65"/>
                    <a:pt x="1" y="65"/>
                  </a:cubicBezTo>
                  <a:cubicBezTo>
                    <a:pt x="1" y="65"/>
                    <a:pt x="1" y="64"/>
                    <a:pt x="1" y="64"/>
                  </a:cubicBezTo>
                  <a:cubicBezTo>
                    <a:pt x="1" y="63"/>
                    <a:pt x="2" y="62"/>
                    <a:pt x="2" y="61"/>
                  </a:cubicBezTo>
                  <a:cubicBezTo>
                    <a:pt x="2" y="60"/>
                    <a:pt x="3" y="59"/>
                    <a:pt x="3" y="58"/>
                  </a:cubicBezTo>
                  <a:cubicBezTo>
                    <a:pt x="4" y="56"/>
                    <a:pt x="5" y="53"/>
                    <a:pt x="7" y="51"/>
                  </a:cubicBezTo>
                  <a:cubicBezTo>
                    <a:pt x="8" y="48"/>
                    <a:pt x="10" y="45"/>
                    <a:pt x="12" y="42"/>
                  </a:cubicBezTo>
                  <a:cubicBezTo>
                    <a:pt x="14" y="39"/>
                    <a:pt x="17" y="36"/>
                    <a:pt x="19" y="33"/>
                  </a:cubicBezTo>
                  <a:cubicBezTo>
                    <a:pt x="22" y="30"/>
                    <a:pt x="25" y="26"/>
                    <a:pt x="29" y="23"/>
                  </a:cubicBezTo>
                  <a:cubicBezTo>
                    <a:pt x="31" y="22"/>
                    <a:pt x="32" y="21"/>
                    <a:pt x="34" y="19"/>
                  </a:cubicBezTo>
                  <a:cubicBezTo>
                    <a:pt x="36" y="18"/>
                    <a:pt x="38" y="17"/>
                    <a:pt x="40" y="15"/>
                  </a:cubicBezTo>
                  <a:cubicBezTo>
                    <a:pt x="42" y="14"/>
                    <a:pt x="44" y="13"/>
                    <a:pt x="46" y="12"/>
                  </a:cubicBezTo>
                  <a:cubicBezTo>
                    <a:pt x="52" y="9"/>
                    <a:pt x="52" y="9"/>
                    <a:pt x="52" y="9"/>
                  </a:cubicBezTo>
                  <a:cubicBezTo>
                    <a:pt x="56" y="7"/>
                    <a:pt x="60" y="5"/>
                    <a:pt x="65" y="4"/>
                  </a:cubicBezTo>
                  <a:cubicBezTo>
                    <a:pt x="69" y="3"/>
                    <a:pt x="73" y="2"/>
                    <a:pt x="77" y="1"/>
                  </a:cubicBezTo>
                  <a:cubicBezTo>
                    <a:pt x="81" y="1"/>
                    <a:pt x="85" y="0"/>
                    <a:pt x="89" y="0"/>
                  </a:cubicBezTo>
                  <a:cubicBezTo>
                    <a:pt x="92" y="0"/>
                    <a:pt x="96" y="0"/>
                    <a:pt x="99" y="0"/>
                  </a:cubicBezTo>
                  <a:cubicBezTo>
                    <a:pt x="101" y="0"/>
                    <a:pt x="102" y="0"/>
                    <a:pt x="103" y="0"/>
                  </a:cubicBezTo>
                  <a:cubicBezTo>
                    <a:pt x="105" y="0"/>
                    <a:pt x="106" y="0"/>
                    <a:pt x="107" y="1"/>
                  </a:cubicBezTo>
                  <a:cubicBezTo>
                    <a:pt x="110" y="1"/>
                    <a:pt x="112" y="1"/>
                    <a:pt x="114" y="1"/>
                  </a:cubicBezTo>
                  <a:cubicBezTo>
                    <a:pt x="117" y="2"/>
                    <a:pt x="120" y="2"/>
                    <a:pt x="120" y="2"/>
                  </a:cubicBezTo>
                  <a:cubicBezTo>
                    <a:pt x="120" y="2"/>
                    <a:pt x="117" y="2"/>
                    <a:pt x="114" y="3"/>
                  </a:cubicBezTo>
                  <a:cubicBezTo>
                    <a:pt x="112" y="4"/>
                    <a:pt x="110" y="4"/>
                    <a:pt x="108" y="5"/>
                  </a:cubicBezTo>
                  <a:cubicBezTo>
                    <a:pt x="107" y="5"/>
                    <a:pt x="105" y="5"/>
                    <a:pt x="104" y="5"/>
                  </a:cubicBezTo>
                  <a:cubicBezTo>
                    <a:pt x="103" y="6"/>
                    <a:pt x="101" y="6"/>
                    <a:pt x="100" y="7"/>
                  </a:cubicBezTo>
                  <a:cubicBezTo>
                    <a:pt x="97" y="8"/>
                    <a:pt x="94" y="9"/>
                    <a:pt x="91" y="10"/>
                  </a:cubicBezTo>
                  <a:cubicBezTo>
                    <a:pt x="88" y="11"/>
                    <a:pt x="85" y="13"/>
                    <a:pt x="81" y="14"/>
                  </a:cubicBezTo>
                  <a:cubicBezTo>
                    <a:pt x="78" y="16"/>
                    <a:pt x="75" y="18"/>
                    <a:pt x="72" y="20"/>
                  </a:cubicBezTo>
                  <a:cubicBezTo>
                    <a:pt x="69" y="22"/>
                    <a:pt x="66" y="24"/>
                    <a:pt x="63" y="27"/>
                  </a:cubicBezTo>
                  <a:cubicBezTo>
                    <a:pt x="60" y="31"/>
                    <a:pt x="60" y="31"/>
                    <a:pt x="60" y="31"/>
                  </a:cubicBezTo>
                  <a:cubicBezTo>
                    <a:pt x="58" y="32"/>
                    <a:pt x="57" y="33"/>
                    <a:pt x="56" y="34"/>
                  </a:cubicBezTo>
                  <a:cubicBezTo>
                    <a:pt x="55" y="36"/>
                    <a:pt x="54" y="37"/>
                    <a:pt x="53" y="38"/>
                  </a:cubicBezTo>
                  <a:cubicBezTo>
                    <a:pt x="52" y="40"/>
                    <a:pt x="52" y="41"/>
                    <a:pt x="51" y="43"/>
                  </a:cubicBezTo>
                  <a:cubicBezTo>
                    <a:pt x="49" y="45"/>
                    <a:pt x="48" y="48"/>
                    <a:pt x="47" y="51"/>
                  </a:cubicBezTo>
                  <a:cubicBezTo>
                    <a:pt x="46" y="53"/>
                    <a:pt x="45" y="56"/>
                    <a:pt x="44" y="58"/>
                  </a:cubicBezTo>
                  <a:cubicBezTo>
                    <a:pt x="44" y="61"/>
                    <a:pt x="43" y="63"/>
                    <a:pt x="43" y="65"/>
                  </a:cubicBezTo>
                  <a:cubicBezTo>
                    <a:pt x="43" y="67"/>
                    <a:pt x="43" y="68"/>
                    <a:pt x="42" y="69"/>
                  </a:cubicBezTo>
                  <a:cubicBezTo>
                    <a:pt x="42" y="70"/>
                    <a:pt x="42" y="71"/>
                    <a:pt x="42" y="71"/>
                  </a:cubicBezTo>
                  <a:cubicBezTo>
                    <a:pt x="42" y="71"/>
                    <a:pt x="43" y="72"/>
                    <a:pt x="43" y="72"/>
                  </a:cubicBezTo>
                  <a:cubicBezTo>
                    <a:pt x="44" y="72"/>
                    <a:pt x="44" y="72"/>
                    <a:pt x="44" y="72"/>
                  </a:cubicBezTo>
                  <a:cubicBezTo>
                    <a:pt x="44" y="72"/>
                    <a:pt x="44" y="72"/>
                    <a:pt x="44" y="72"/>
                  </a:cubicBezTo>
                  <a:cubicBezTo>
                    <a:pt x="43" y="73"/>
                    <a:pt x="43" y="73"/>
                    <a:pt x="43" y="73"/>
                  </a:cubicBezTo>
                  <a:lnTo>
                    <a:pt x="0" y="65"/>
                  </a:lnTo>
                  <a:close/>
                </a:path>
              </a:pathLst>
            </a:cu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670" name="Google Shape;6670;p19"/>
            <p:cNvSpPr/>
            <p:nvPr/>
          </p:nvSpPr>
          <p:spPr>
            <a:xfrm>
              <a:off x="-14839" y="6337275"/>
              <a:ext cx="498483" cy="323660"/>
            </a:xfrm>
            <a:custGeom>
              <a:rect b="b" l="l" r="r" t="t"/>
              <a:pathLst>
                <a:path extrusionOk="0" h="73" w="119">
                  <a:moveTo>
                    <a:pt x="77" y="73"/>
                  </a:moveTo>
                  <a:cubicBezTo>
                    <a:pt x="76" y="72"/>
                    <a:pt x="76" y="72"/>
                    <a:pt x="76" y="72"/>
                  </a:cubicBezTo>
                  <a:cubicBezTo>
                    <a:pt x="76" y="72"/>
                    <a:pt x="76" y="72"/>
                    <a:pt x="76" y="72"/>
                  </a:cubicBezTo>
                  <a:cubicBezTo>
                    <a:pt x="77" y="72"/>
                    <a:pt x="77" y="72"/>
                    <a:pt x="77" y="72"/>
                  </a:cubicBezTo>
                  <a:cubicBezTo>
                    <a:pt x="77" y="72"/>
                    <a:pt x="77" y="71"/>
                    <a:pt x="77" y="71"/>
                  </a:cubicBezTo>
                  <a:cubicBezTo>
                    <a:pt x="77" y="71"/>
                    <a:pt x="77" y="70"/>
                    <a:pt x="77" y="69"/>
                  </a:cubicBezTo>
                  <a:cubicBezTo>
                    <a:pt x="77" y="68"/>
                    <a:pt x="77" y="67"/>
                    <a:pt x="77" y="65"/>
                  </a:cubicBezTo>
                  <a:cubicBezTo>
                    <a:pt x="76" y="63"/>
                    <a:pt x="76" y="61"/>
                    <a:pt x="75" y="58"/>
                  </a:cubicBezTo>
                  <a:cubicBezTo>
                    <a:pt x="75" y="56"/>
                    <a:pt x="74" y="53"/>
                    <a:pt x="73" y="51"/>
                  </a:cubicBezTo>
                  <a:cubicBezTo>
                    <a:pt x="72" y="48"/>
                    <a:pt x="71" y="45"/>
                    <a:pt x="69" y="43"/>
                  </a:cubicBezTo>
                  <a:cubicBezTo>
                    <a:pt x="68" y="41"/>
                    <a:pt x="67" y="40"/>
                    <a:pt x="67" y="38"/>
                  </a:cubicBezTo>
                  <a:cubicBezTo>
                    <a:pt x="66" y="37"/>
                    <a:pt x="65" y="36"/>
                    <a:pt x="63" y="34"/>
                  </a:cubicBezTo>
                  <a:cubicBezTo>
                    <a:pt x="63" y="33"/>
                    <a:pt x="61" y="32"/>
                    <a:pt x="60" y="31"/>
                  </a:cubicBezTo>
                  <a:cubicBezTo>
                    <a:pt x="56" y="27"/>
                    <a:pt x="56" y="27"/>
                    <a:pt x="56" y="27"/>
                  </a:cubicBezTo>
                  <a:cubicBezTo>
                    <a:pt x="54" y="24"/>
                    <a:pt x="51" y="22"/>
                    <a:pt x="48" y="20"/>
                  </a:cubicBezTo>
                  <a:cubicBezTo>
                    <a:pt x="45" y="18"/>
                    <a:pt x="42" y="16"/>
                    <a:pt x="39" y="14"/>
                  </a:cubicBezTo>
                  <a:cubicBezTo>
                    <a:pt x="35" y="13"/>
                    <a:pt x="32" y="11"/>
                    <a:pt x="29" y="10"/>
                  </a:cubicBezTo>
                  <a:cubicBezTo>
                    <a:pt x="26" y="9"/>
                    <a:pt x="23" y="8"/>
                    <a:pt x="20" y="7"/>
                  </a:cubicBezTo>
                  <a:cubicBezTo>
                    <a:pt x="19" y="6"/>
                    <a:pt x="17" y="6"/>
                    <a:pt x="16" y="5"/>
                  </a:cubicBezTo>
                  <a:cubicBezTo>
                    <a:pt x="15" y="5"/>
                    <a:pt x="13" y="5"/>
                    <a:pt x="12" y="5"/>
                  </a:cubicBezTo>
                  <a:cubicBezTo>
                    <a:pt x="10" y="4"/>
                    <a:pt x="8" y="4"/>
                    <a:pt x="6" y="3"/>
                  </a:cubicBezTo>
                  <a:cubicBezTo>
                    <a:pt x="2" y="2"/>
                    <a:pt x="0" y="2"/>
                    <a:pt x="0" y="2"/>
                  </a:cubicBezTo>
                  <a:cubicBezTo>
                    <a:pt x="0" y="2"/>
                    <a:pt x="2" y="2"/>
                    <a:pt x="6" y="1"/>
                  </a:cubicBezTo>
                  <a:cubicBezTo>
                    <a:pt x="8" y="1"/>
                    <a:pt x="10" y="1"/>
                    <a:pt x="12" y="1"/>
                  </a:cubicBezTo>
                  <a:cubicBezTo>
                    <a:pt x="14" y="0"/>
                    <a:pt x="15" y="0"/>
                    <a:pt x="16" y="0"/>
                  </a:cubicBezTo>
                  <a:cubicBezTo>
                    <a:pt x="18" y="0"/>
                    <a:pt x="19" y="0"/>
                    <a:pt x="21" y="0"/>
                  </a:cubicBezTo>
                  <a:cubicBezTo>
                    <a:pt x="24" y="0"/>
                    <a:pt x="27" y="0"/>
                    <a:pt x="31" y="0"/>
                  </a:cubicBezTo>
                  <a:cubicBezTo>
                    <a:pt x="35" y="0"/>
                    <a:pt x="39" y="1"/>
                    <a:pt x="43" y="1"/>
                  </a:cubicBezTo>
                  <a:cubicBezTo>
                    <a:pt x="47" y="2"/>
                    <a:pt x="51" y="3"/>
                    <a:pt x="55" y="4"/>
                  </a:cubicBezTo>
                  <a:cubicBezTo>
                    <a:pt x="59" y="5"/>
                    <a:pt x="64" y="7"/>
                    <a:pt x="68" y="9"/>
                  </a:cubicBezTo>
                  <a:cubicBezTo>
                    <a:pt x="74" y="12"/>
                    <a:pt x="74" y="12"/>
                    <a:pt x="74" y="12"/>
                  </a:cubicBezTo>
                  <a:cubicBezTo>
                    <a:pt x="76" y="13"/>
                    <a:pt x="78" y="14"/>
                    <a:pt x="80" y="15"/>
                  </a:cubicBezTo>
                  <a:cubicBezTo>
                    <a:pt x="82" y="17"/>
                    <a:pt x="84" y="18"/>
                    <a:pt x="86" y="19"/>
                  </a:cubicBezTo>
                  <a:cubicBezTo>
                    <a:pt x="88" y="21"/>
                    <a:pt x="89" y="22"/>
                    <a:pt x="91" y="23"/>
                  </a:cubicBezTo>
                  <a:cubicBezTo>
                    <a:pt x="95" y="26"/>
                    <a:pt x="97" y="30"/>
                    <a:pt x="100" y="33"/>
                  </a:cubicBezTo>
                  <a:cubicBezTo>
                    <a:pt x="103" y="36"/>
                    <a:pt x="106" y="39"/>
                    <a:pt x="108" y="42"/>
                  </a:cubicBezTo>
                  <a:cubicBezTo>
                    <a:pt x="110" y="45"/>
                    <a:pt x="112" y="48"/>
                    <a:pt x="113" y="51"/>
                  </a:cubicBezTo>
                  <a:cubicBezTo>
                    <a:pt x="115" y="53"/>
                    <a:pt x="116" y="56"/>
                    <a:pt x="117" y="58"/>
                  </a:cubicBezTo>
                  <a:cubicBezTo>
                    <a:pt x="117" y="59"/>
                    <a:pt x="117" y="60"/>
                    <a:pt x="118" y="61"/>
                  </a:cubicBezTo>
                  <a:cubicBezTo>
                    <a:pt x="118" y="62"/>
                    <a:pt x="118" y="63"/>
                    <a:pt x="119" y="64"/>
                  </a:cubicBezTo>
                  <a:cubicBezTo>
                    <a:pt x="119" y="64"/>
                    <a:pt x="119" y="65"/>
                    <a:pt x="119" y="65"/>
                  </a:cubicBezTo>
                  <a:cubicBezTo>
                    <a:pt x="119" y="65"/>
                    <a:pt x="119" y="65"/>
                    <a:pt x="119" y="65"/>
                  </a:cubicBezTo>
                  <a:lnTo>
                    <a:pt x="77" y="73"/>
                  </a:lnTo>
                  <a:close/>
                </a:path>
              </a:pathLst>
            </a:cu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671" name="Google Shape;6671;p19"/>
            <p:cNvSpPr/>
            <p:nvPr/>
          </p:nvSpPr>
          <p:spPr>
            <a:xfrm>
              <a:off x="315908" y="6034878"/>
              <a:ext cx="174824" cy="536283"/>
            </a:xfrm>
            <a:custGeom>
              <a:rect b="b" l="l" r="r" t="t"/>
              <a:pathLst>
                <a:path extrusionOk="0" h="121" w="42">
                  <a:moveTo>
                    <a:pt x="0" y="121"/>
                  </a:moveTo>
                  <a:cubicBezTo>
                    <a:pt x="0" y="121"/>
                    <a:pt x="0" y="120"/>
                    <a:pt x="0" y="119"/>
                  </a:cubicBezTo>
                  <a:cubicBezTo>
                    <a:pt x="0" y="118"/>
                    <a:pt x="0" y="117"/>
                    <a:pt x="0" y="115"/>
                  </a:cubicBezTo>
                  <a:cubicBezTo>
                    <a:pt x="1" y="111"/>
                    <a:pt x="1" y="106"/>
                    <a:pt x="2" y="100"/>
                  </a:cubicBezTo>
                  <a:cubicBezTo>
                    <a:pt x="3" y="88"/>
                    <a:pt x="5" y="72"/>
                    <a:pt x="9" y="56"/>
                  </a:cubicBezTo>
                  <a:cubicBezTo>
                    <a:pt x="11" y="48"/>
                    <a:pt x="14" y="41"/>
                    <a:pt x="16" y="33"/>
                  </a:cubicBezTo>
                  <a:cubicBezTo>
                    <a:pt x="19" y="26"/>
                    <a:pt x="22" y="20"/>
                    <a:pt x="25" y="15"/>
                  </a:cubicBezTo>
                  <a:cubicBezTo>
                    <a:pt x="27" y="12"/>
                    <a:pt x="29" y="10"/>
                    <a:pt x="30" y="8"/>
                  </a:cubicBezTo>
                  <a:cubicBezTo>
                    <a:pt x="32" y="6"/>
                    <a:pt x="33" y="4"/>
                    <a:pt x="34" y="3"/>
                  </a:cubicBezTo>
                  <a:cubicBezTo>
                    <a:pt x="36" y="2"/>
                    <a:pt x="37" y="1"/>
                    <a:pt x="37" y="1"/>
                  </a:cubicBezTo>
                  <a:cubicBezTo>
                    <a:pt x="38" y="0"/>
                    <a:pt x="39" y="0"/>
                    <a:pt x="39" y="0"/>
                  </a:cubicBezTo>
                  <a:cubicBezTo>
                    <a:pt x="39" y="0"/>
                    <a:pt x="38" y="0"/>
                    <a:pt x="38" y="1"/>
                  </a:cubicBezTo>
                  <a:cubicBezTo>
                    <a:pt x="37" y="2"/>
                    <a:pt x="37" y="3"/>
                    <a:pt x="36" y="4"/>
                  </a:cubicBezTo>
                  <a:cubicBezTo>
                    <a:pt x="35" y="6"/>
                    <a:pt x="34" y="8"/>
                    <a:pt x="34" y="10"/>
                  </a:cubicBezTo>
                  <a:cubicBezTo>
                    <a:pt x="33" y="12"/>
                    <a:pt x="32" y="14"/>
                    <a:pt x="31" y="17"/>
                  </a:cubicBezTo>
                  <a:cubicBezTo>
                    <a:pt x="30" y="23"/>
                    <a:pt x="30" y="29"/>
                    <a:pt x="30" y="36"/>
                  </a:cubicBezTo>
                  <a:cubicBezTo>
                    <a:pt x="29" y="43"/>
                    <a:pt x="30" y="50"/>
                    <a:pt x="31" y="58"/>
                  </a:cubicBezTo>
                  <a:cubicBezTo>
                    <a:pt x="32" y="73"/>
                    <a:pt x="35" y="87"/>
                    <a:pt x="38" y="98"/>
                  </a:cubicBezTo>
                  <a:cubicBezTo>
                    <a:pt x="39" y="104"/>
                    <a:pt x="40" y="108"/>
                    <a:pt x="41" y="111"/>
                  </a:cubicBezTo>
                  <a:cubicBezTo>
                    <a:pt x="42" y="113"/>
                    <a:pt x="42" y="114"/>
                    <a:pt x="42" y="115"/>
                  </a:cubicBezTo>
                  <a:cubicBezTo>
                    <a:pt x="42" y="115"/>
                    <a:pt x="42" y="116"/>
                    <a:pt x="42" y="116"/>
                  </a:cubicBezTo>
                  <a:lnTo>
                    <a:pt x="0" y="121"/>
                  </a:lnTo>
                  <a:close/>
                </a:path>
              </a:pathLst>
            </a:cu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672" name="Google Shape;6672;p19"/>
            <p:cNvSpPr/>
            <p:nvPr/>
          </p:nvSpPr>
          <p:spPr>
            <a:xfrm>
              <a:off x="696267" y="6247501"/>
              <a:ext cx="352010" cy="403984"/>
            </a:xfrm>
            <a:custGeom>
              <a:rect b="b" l="l" r="r" t="t"/>
              <a:pathLst>
                <a:path extrusionOk="0" h="91" w="84">
                  <a:moveTo>
                    <a:pt x="0" y="89"/>
                  </a:moveTo>
                  <a:cubicBezTo>
                    <a:pt x="0" y="89"/>
                    <a:pt x="1" y="88"/>
                    <a:pt x="1" y="87"/>
                  </a:cubicBezTo>
                  <a:cubicBezTo>
                    <a:pt x="1" y="86"/>
                    <a:pt x="1" y="85"/>
                    <a:pt x="2" y="83"/>
                  </a:cubicBezTo>
                  <a:cubicBezTo>
                    <a:pt x="3" y="79"/>
                    <a:pt x="4" y="74"/>
                    <a:pt x="6" y="68"/>
                  </a:cubicBezTo>
                  <a:cubicBezTo>
                    <a:pt x="11" y="57"/>
                    <a:pt x="18" y="41"/>
                    <a:pt x="29" y="29"/>
                  </a:cubicBezTo>
                  <a:cubicBezTo>
                    <a:pt x="32" y="26"/>
                    <a:pt x="35" y="23"/>
                    <a:pt x="38" y="20"/>
                  </a:cubicBezTo>
                  <a:cubicBezTo>
                    <a:pt x="41" y="17"/>
                    <a:pt x="44" y="15"/>
                    <a:pt x="47" y="13"/>
                  </a:cubicBezTo>
                  <a:cubicBezTo>
                    <a:pt x="49" y="12"/>
                    <a:pt x="50" y="11"/>
                    <a:pt x="52" y="10"/>
                  </a:cubicBezTo>
                  <a:cubicBezTo>
                    <a:pt x="53" y="9"/>
                    <a:pt x="55" y="8"/>
                    <a:pt x="57" y="7"/>
                  </a:cubicBezTo>
                  <a:cubicBezTo>
                    <a:pt x="60" y="6"/>
                    <a:pt x="63" y="5"/>
                    <a:pt x="66" y="4"/>
                  </a:cubicBezTo>
                  <a:cubicBezTo>
                    <a:pt x="68" y="3"/>
                    <a:pt x="71" y="2"/>
                    <a:pt x="73" y="1"/>
                  </a:cubicBezTo>
                  <a:cubicBezTo>
                    <a:pt x="76" y="1"/>
                    <a:pt x="78" y="0"/>
                    <a:pt x="79" y="0"/>
                  </a:cubicBezTo>
                  <a:cubicBezTo>
                    <a:pt x="83" y="0"/>
                    <a:pt x="84" y="0"/>
                    <a:pt x="84" y="0"/>
                  </a:cubicBezTo>
                  <a:cubicBezTo>
                    <a:pt x="84" y="0"/>
                    <a:pt x="83" y="0"/>
                    <a:pt x="80" y="1"/>
                  </a:cubicBezTo>
                  <a:cubicBezTo>
                    <a:pt x="78" y="2"/>
                    <a:pt x="76" y="3"/>
                    <a:pt x="74" y="4"/>
                  </a:cubicBezTo>
                  <a:cubicBezTo>
                    <a:pt x="72" y="5"/>
                    <a:pt x="70" y="6"/>
                    <a:pt x="68" y="8"/>
                  </a:cubicBezTo>
                  <a:cubicBezTo>
                    <a:pt x="65" y="9"/>
                    <a:pt x="63" y="11"/>
                    <a:pt x="60" y="13"/>
                  </a:cubicBezTo>
                  <a:cubicBezTo>
                    <a:pt x="59" y="14"/>
                    <a:pt x="58" y="15"/>
                    <a:pt x="57" y="17"/>
                  </a:cubicBezTo>
                  <a:cubicBezTo>
                    <a:pt x="56" y="18"/>
                    <a:pt x="55" y="19"/>
                    <a:pt x="54" y="20"/>
                  </a:cubicBezTo>
                  <a:cubicBezTo>
                    <a:pt x="51" y="23"/>
                    <a:pt x="49" y="25"/>
                    <a:pt x="47" y="28"/>
                  </a:cubicBezTo>
                  <a:cubicBezTo>
                    <a:pt x="45" y="31"/>
                    <a:pt x="44" y="34"/>
                    <a:pt x="42" y="38"/>
                  </a:cubicBezTo>
                  <a:cubicBezTo>
                    <a:pt x="36" y="50"/>
                    <a:pt x="33" y="64"/>
                    <a:pt x="32" y="75"/>
                  </a:cubicBezTo>
                  <a:cubicBezTo>
                    <a:pt x="31" y="80"/>
                    <a:pt x="31" y="84"/>
                    <a:pt x="31" y="87"/>
                  </a:cubicBezTo>
                  <a:cubicBezTo>
                    <a:pt x="31" y="89"/>
                    <a:pt x="31" y="90"/>
                    <a:pt x="31" y="90"/>
                  </a:cubicBezTo>
                  <a:cubicBezTo>
                    <a:pt x="31" y="91"/>
                    <a:pt x="31" y="91"/>
                    <a:pt x="31" y="91"/>
                  </a:cubicBezTo>
                  <a:lnTo>
                    <a:pt x="0" y="89"/>
                  </a:lnTo>
                  <a:close/>
                </a:path>
              </a:pathLst>
            </a:custGeom>
            <a:solidFill>
              <a:srgbClr val="2D52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673" name="Google Shape;6673;p19"/>
            <p:cNvSpPr/>
            <p:nvPr/>
          </p:nvSpPr>
          <p:spPr>
            <a:xfrm>
              <a:off x="507269" y="6247501"/>
              <a:ext cx="352010" cy="403984"/>
            </a:xfrm>
            <a:custGeom>
              <a:rect b="b" l="l" r="r" t="t"/>
              <a:pathLst>
                <a:path extrusionOk="0" h="91" w="84">
                  <a:moveTo>
                    <a:pt x="53" y="91"/>
                  </a:moveTo>
                  <a:cubicBezTo>
                    <a:pt x="53" y="91"/>
                    <a:pt x="53" y="91"/>
                    <a:pt x="53" y="90"/>
                  </a:cubicBezTo>
                  <a:cubicBezTo>
                    <a:pt x="53" y="90"/>
                    <a:pt x="53" y="89"/>
                    <a:pt x="53" y="87"/>
                  </a:cubicBezTo>
                  <a:cubicBezTo>
                    <a:pt x="53" y="84"/>
                    <a:pt x="53" y="80"/>
                    <a:pt x="52" y="75"/>
                  </a:cubicBezTo>
                  <a:cubicBezTo>
                    <a:pt x="51" y="64"/>
                    <a:pt x="48" y="50"/>
                    <a:pt x="42" y="38"/>
                  </a:cubicBezTo>
                  <a:cubicBezTo>
                    <a:pt x="41" y="34"/>
                    <a:pt x="39" y="31"/>
                    <a:pt x="37" y="28"/>
                  </a:cubicBezTo>
                  <a:cubicBezTo>
                    <a:pt x="35" y="25"/>
                    <a:pt x="33" y="23"/>
                    <a:pt x="31" y="20"/>
                  </a:cubicBezTo>
                  <a:cubicBezTo>
                    <a:pt x="30" y="19"/>
                    <a:pt x="28" y="18"/>
                    <a:pt x="27" y="17"/>
                  </a:cubicBezTo>
                  <a:cubicBezTo>
                    <a:pt x="26" y="15"/>
                    <a:pt x="25" y="14"/>
                    <a:pt x="24" y="13"/>
                  </a:cubicBezTo>
                  <a:cubicBezTo>
                    <a:pt x="21" y="11"/>
                    <a:pt x="19" y="9"/>
                    <a:pt x="17" y="8"/>
                  </a:cubicBezTo>
                  <a:cubicBezTo>
                    <a:pt x="14" y="6"/>
                    <a:pt x="12" y="5"/>
                    <a:pt x="10" y="4"/>
                  </a:cubicBezTo>
                  <a:cubicBezTo>
                    <a:pt x="8" y="3"/>
                    <a:pt x="6" y="2"/>
                    <a:pt x="5" y="1"/>
                  </a:cubicBezTo>
                  <a:cubicBezTo>
                    <a:pt x="1" y="0"/>
                    <a:pt x="0" y="0"/>
                    <a:pt x="0" y="0"/>
                  </a:cubicBezTo>
                  <a:cubicBezTo>
                    <a:pt x="0" y="0"/>
                    <a:pt x="2" y="0"/>
                    <a:pt x="5" y="0"/>
                  </a:cubicBezTo>
                  <a:cubicBezTo>
                    <a:pt x="7" y="0"/>
                    <a:pt x="9" y="1"/>
                    <a:pt x="11" y="1"/>
                  </a:cubicBezTo>
                  <a:cubicBezTo>
                    <a:pt x="13" y="2"/>
                    <a:pt x="16" y="3"/>
                    <a:pt x="19" y="4"/>
                  </a:cubicBezTo>
                  <a:cubicBezTo>
                    <a:pt x="21" y="5"/>
                    <a:pt x="24" y="6"/>
                    <a:pt x="28" y="7"/>
                  </a:cubicBezTo>
                  <a:cubicBezTo>
                    <a:pt x="29" y="8"/>
                    <a:pt x="31" y="9"/>
                    <a:pt x="32" y="10"/>
                  </a:cubicBezTo>
                  <a:cubicBezTo>
                    <a:pt x="34" y="11"/>
                    <a:pt x="35" y="12"/>
                    <a:pt x="37" y="13"/>
                  </a:cubicBezTo>
                  <a:cubicBezTo>
                    <a:pt x="40" y="15"/>
                    <a:pt x="43" y="17"/>
                    <a:pt x="46" y="20"/>
                  </a:cubicBezTo>
                  <a:cubicBezTo>
                    <a:pt x="49" y="23"/>
                    <a:pt x="52" y="26"/>
                    <a:pt x="55" y="29"/>
                  </a:cubicBezTo>
                  <a:cubicBezTo>
                    <a:pt x="66" y="41"/>
                    <a:pt x="73" y="57"/>
                    <a:pt x="78" y="68"/>
                  </a:cubicBezTo>
                  <a:cubicBezTo>
                    <a:pt x="80" y="74"/>
                    <a:pt x="81" y="79"/>
                    <a:pt x="82" y="83"/>
                  </a:cubicBezTo>
                  <a:cubicBezTo>
                    <a:pt x="83" y="85"/>
                    <a:pt x="83" y="86"/>
                    <a:pt x="83" y="87"/>
                  </a:cubicBezTo>
                  <a:cubicBezTo>
                    <a:pt x="84" y="88"/>
                    <a:pt x="84" y="89"/>
                    <a:pt x="84" y="89"/>
                  </a:cubicBezTo>
                  <a:lnTo>
                    <a:pt x="53" y="91"/>
                  </a:lnTo>
                  <a:close/>
                </a:path>
              </a:pathLst>
            </a:custGeom>
            <a:solidFill>
              <a:srgbClr val="2D52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674" name="Google Shape;6674;p19"/>
            <p:cNvSpPr/>
            <p:nvPr/>
          </p:nvSpPr>
          <p:spPr>
            <a:xfrm>
              <a:off x="712805" y="6422324"/>
              <a:ext cx="361459" cy="233885"/>
            </a:xfrm>
            <a:custGeom>
              <a:rect b="b" l="l" r="r" t="t"/>
              <a:pathLst>
                <a:path extrusionOk="0" h="53" w="86">
                  <a:moveTo>
                    <a:pt x="0" y="47"/>
                  </a:moveTo>
                  <a:cubicBezTo>
                    <a:pt x="0" y="47"/>
                    <a:pt x="0" y="47"/>
                    <a:pt x="1" y="46"/>
                  </a:cubicBezTo>
                  <a:cubicBezTo>
                    <a:pt x="1" y="45"/>
                    <a:pt x="1" y="45"/>
                    <a:pt x="1" y="44"/>
                  </a:cubicBezTo>
                  <a:cubicBezTo>
                    <a:pt x="2" y="43"/>
                    <a:pt x="2" y="43"/>
                    <a:pt x="2" y="42"/>
                  </a:cubicBezTo>
                  <a:cubicBezTo>
                    <a:pt x="4" y="39"/>
                    <a:pt x="6" y="35"/>
                    <a:pt x="9" y="30"/>
                  </a:cubicBezTo>
                  <a:cubicBezTo>
                    <a:pt x="10" y="28"/>
                    <a:pt x="12" y="26"/>
                    <a:pt x="14" y="24"/>
                  </a:cubicBezTo>
                  <a:cubicBezTo>
                    <a:pt x="16" y="21"/>
                    <a:pt x="18" y="19"/>
                    <a:pt x="21" y="17"/>
                  </a:cubicBezTo>
                  <a:cubicBezTo>
                    <a:pt x="22" y="16"/>
                    <a:pt x="23" y="15"/>
                    <a:pt x="24" y="14"/>
                  </a:cubicBezTo>
                  <a:cubicBezTo>
                    <a:pt x="26" y="13"/>
                    <a:pt x="27" y="12"/>
                    <a:pt x="29" y="11"/>
                  </a:cubicBezTo>
                  <a:cubicBezTo>
                    <a:pt x="31" y="9"/>
                    <a:pt x="34" y="8"/>
                    <a:pt x="37" y="6"/>
                  </a:cubicBezTo>
                  <a:cubicBezTo>
                    <a:pt x="40" y="5"/>
                    <a:pt x="43" y="4"/>
                    <a:pt x="46" y="3"/>
                  </a:cubicBezTo>
                  <a:cubicBezTo>
                    <a:pt x="50" y="2"/>
                    <a:pt x="53" y="2"/>
                    <a:pt x="55" y="1"/>
                  </a:cubicBezTo>
                  <a:cubicBezTo>
                    <a:pt x="58" y="1"/>
                    <a:pt x="61" y="1"/>
                    <a:pt x="64" y="0"/>
                  </a:cubicBezTo>
                  <a:cubicBezTo>
                    <a:pt x="66" y="0"/>
                    <a:pt x="69" y="0"/>
                    <a:pt x="71" y="0"/>
                  </a:cubicBezTo>
                  <a:cubicBezTo>
                    <a:pt x="72" y="0"/>
                    <a:pt x="73" y="0"/>
                    <a:pt x="74" y="0"/>
                  </a:cubicBezTo>
                  <a:cubicBezTo>
                    <a:pt x="75" y="0"/>
                    <a:pt x="76" y="0"/>
                    <a:pt x="77" y="1"/>
                  </a:cubicBezTo>
                  <a:cubicBezTo>
                    <a:pt x="79" y="1"/>
                    <a:pt x="81" y="1"/>
                    <a:pt x="82" y="1"/>
                  </a:cubicBezTo>
                  <a:cubicBezTo>
                    <a:pt x="85" y="1"/>
                    <a:pt x="86" y="2"/>
                    <a:pt x="86" y="2"/>
                  </a:cubicBezTo>
                  <a:cubicBezTo>
                    <a:pt x="86" y="2"/>
                    <a:pt x="85" y="2"/>
                    <a:pt x="82" y="2"/>
                  </a:cubicBezTo>
                  <a:cubicBezTo>
                    <a:pt x="81" y="3"/>
                    <a:pt x="79" y="3"/>
                    <a:pt x="77" y="3"/>
                  </a:cubicBezTo>
                  <a:cubicBezTo>
                    <a:pt x="77" y="4"/>
                    <a:pt x="76" y="4"/>
                    <a:pt x="75" y="4"/>
                  </a:cubicBezTo>
                  <a:cubicBezTo>
                    <a:pt x="74" y="4"/>
                    <a:pt x="73" y="5"/>
                    <a:pt x="72" y="5"/>
                  </a:cubicBezTo>
                  <a:cubicBezTo>
                    <a:pt x="70" y="6"/>
                    <a:pt x="68" y="6"/>
                    <a:pt x="65" y="7"/>
                  </a:cubicBezTo>
                  <a:cubicBezTo>
                    <a:pt x="63" y="8"/>
                    <a:pt x="61" y="9"/>
                    <a:pt x="58" y="10"/>
                  </a:cubicBezTo>
                  <a:cubicBezTo>
                    <a:pt x="56" y="12"/>
                    <a:pt x="54" y="13"/>
                    <a:pt x="52" y="14"/>
                  </a:cubicBezTo>
                  <a:cubicBezTo>
                    <a:pt x="50" y="16"/>
                    <a:pt x="48" y="18"/>
                    <a:pt x="46" y="19"/>
                  </a:cubicBezTo>
                  <a:cubicBezTo>
                    <a:pt x="44" y="21"/>
                    <a:pt x="42" y="23"/>
                    <a:pt x="40" y="25"/>
                  </a:cubicBezTo>
                  <a:cubicBezTo>
                    <a:pt x="40" y="26"/>
                    <a:pt x="39" y="27"/>
                    <a:pt x="38" y="28"/>
                  </a:cubicBezTo>
                  <a:cubicBezTo>
                    <a:pt x="38" y="29"/>
                    <a:pt x="37" y="30"/>
                    <a:pt x="36" y="31"/>
                  </a:cubicBezTo>
                  <a:cubicBezTo>
                    <a:pt x="35" y="33"/>
                    <a:pt x="34" y="35"/>
                    <a:pt x="34" y="37"/>
                  </a:cubicBezTo>
                  <a:cubicBezTo>
                    <a:pt x="33" y="39"/>
                    <a:pt x="32" y="40"/>
                    <a:pt x="32" y="42"/>
                  </a:cubicBezTo>
                  <a:cubicBezTo>
                    <a:pt x="31" y="45"/>
                    <a:pt x="31" y="48"/>
                    <a:pt x="30" y="50"/>
                  </a:cubicBezTo>
                  <a:cubicBezTo>
                    <a:pt x="30" y="51"/>
                    <a:pt x="30" y="51"/>
                    <a:pt x="30" y="51"/>
                  </a:cubicBezTo>
                  <a:cubicBezTo>
                    <a:pt x="31" y="52"/>
                    <a:pt x="31" y="52"/>
                    <a:pt x="31" y="52"/>
                  </a:cubicBezTo>
                  <a:cubicBezTo>
                    <a:pt x="31" y="53"/>
                    <a:pt x="31" y="53"/>
                    <a:pt x="31" y="53"/>
                  </a:cubicBezTo>
                  <a:lnTo>
                    <a:pt x="0" y="47"/>
                  </a:lnTo>
                  <a:close/>
                </a:path>
              </a:pathLst>
            </a:custGeom>
            <a:solidFill>
              <a:srgbClr val="2D52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675" name="Google Shape;6675;p19"/>
            <p:cNvSpPr/>
            <p:nvPr/>
          </p:nvSpPr>
          <p:spPr>
            <a:xfrm>
              <a:off x="469469" y="6422324"/>
              <a:ext cx="361459" cy="233885"/>
            </a:xfrm>
            <a:custGeom>
              <a:rect b="b" l="l" r="r" t="t"/>
              <a:pathLst>
                <a:path extrusionOk="0" h="53" w="86">
                  <a:moveTo>
                    <a:pt x="56" y="53"/>
                  </a:moveTo>
                  <a:cubicBezTo>
                    <a:pt x="56" y="52"/>
                    <a:pt x="56" y="52"/>
                    <a:pt x="56" y="52"/>
                  </a:cubicBezTo>
                  <a:cubicBezTo>
                    <a:pt x="56" y="51"/>
                    <a:pt x="56" y="51"/>
                    <a:pt x="56" y="51"/>
                  </a:cubicBezTo>
                  <a:cubicBezTo>
                    <a:pt x="56" y="51"/>
                    <a:pt x="56" y="51"/>
                    <a:pt x="56" y="50"/>
                  </a:cubicBezTo>
                  <a:cubicBezTo>
                    <a:pt x="56" y="48"/>
                    <a:pt x="56" y="45"/>
                    <a:pt x="55" y="42"/>
                  </a:cubicBezTo>
                  <a:cubicBezTo>
                    <a:pt x="54" y="40"/>
                    <a:pt x="53" y="39"/>
                    <a:pt x="53" y="37"/>
                  </a:cubicBezTo>
                  <a:cubicBezTo>
                    <a:pt x="52" y="35"/>
                    <a:pt x="51" y="33"/>
                    <a:pt x="50" y="31"/>
                  </a:cubicBezTo>
                  <a:cubicBezTo>
                    <a:pt x="49" y="30"/>
                    <a:pt x="49" y="29"/>
                    <a:pt x="48" y="28"/>
                  </a:cubicBezTo>
                  <a:cubicBezTo>
                    <a:pt x="47" y="27"/>
                    <a:pt x="47" y="26"/>
                    <a:pt x="46" y="25"/>
                  </a:cubicBezTo>
                  <a:cubicBezTo>
                    <a:pt x="45" y="23"/>
                    <a:pt x="43" y="21"/>
                    <a:pt x="41" y="19"/>
                  </a:cubicBezTo>
                  <a:cubicBezTo>
                    <a:pt x="39" y="18"/>
                    <a:pt x="37" y="16"/>
                    <a:pt x="35" y="14"/>
                  </a:cubicBezTo>
                  <a:cubicBezTo>
                    <a:pt x="32" y="13"/>
                    <a:pt x="30" y="12"/>
                    <a:pt x="28" y="10"/>
                  </a:cubicBezTo>
                  <a:cubicBezTo>
                    <a:pt x="26" y="9"/>
                    <a:pt x="23" y="8"/>
                    <a:pt x="21" y="7"/>
                  </a:cubicBezTo>
                  <a:cubicBezTo>
                    <a:pt x="19" y="6"/>
                    <a:pt x="17" y="6"/>
                    <a:pt x="15" y="5"/>
                  </a:cubicBezTo>
                  <a:cubicBezTo>
                    <a:pt x="14" y="5"/>
                    <a:pt x="13" y="4"/>
                    <a:pt x="12" y="4"/>
                  </a:cubicBezTo>
                  <a:cubicBezTo>
                    <a:pt x="11" y="4"/>
                    <a:pt x="10" y="4"/>
                    <a:pt x="9" y="3"/>
                  </a:cubicBezTo>
                  <a:cubicBezTo>
                    <a:pt x="7" y="3"/>
                    <a:pt x="6" y="3"/>
                    <a:pt x="4" y="2"/>
                  </a:cubicBezTo>
                  <a:cubicBezTo>
                    <a:pt x="2" y="2"/>
                    <a:pt x="0" y="2"/>
                    <a:pt x="0" y="2"/>
                  </a:cubicBezTo>
                  <a:cubicBezTo>
                    <a:pt x="0" y="2"/>
                    <a:pt x="2" y="1"/>
                    <a:pt x="4" y="1"/>
                  </a:cubicBezTo>
                  <a:cubicBezTo>
                    <a:pt x="6" y="1"/>
                    <a:pt x="7" y="1"/>
                    <a:pt x="9" y="1"/>
                  </a:cubicBezTo>
                  <a:cubicBezTo>
                    <a:pt x="10" y="0"/>
                    <a:pt x="11" y="0"/>
                    <a:pt x="12" y="0"/>
                  </a:cubicBezTo>
                  <a:cubicBezTo>
                    <a:pt x="13" y="0"/>
                    <a:pt x="14" y="0"/>
                    <a:pt x="15" y="0"/>
                  </a:cubicBezTo>
                  <a:cubicBezTo>
                    <a:pt x="18" y="0"/>
                    <a:pt x="20" y="0"/>
                    <a:pt x="23" y="0"/>
                  </a:cubicBezTo>
                  <a:cubicBezTo>
                    <a:pt x="25" y="1"/>
                    <a:pt x="28" y="1"/>
                    <a:pt x="31" y="1"/>
                  </a:cubicBezTo>
                  <a:cubicBezTo>
                    <a:pt x="34" y="2"/>
                    <a:pt x="37" y="2"/>
                    <a:pt x="40" y="3"/>
                  </a:cubicBezTo>
                  <a:cubicBezTo>
                    <a:pt x="43" y="4"/>
                    <a:pt x="46" y="5"/>
                    <a:pt x="49" y="6"/>
                  </a:cubicBezTo>
                  <a:cubicBezTo>
                    <a:pt x="52" y="8"/>
                    <a:pt x="55" y="9"/>
                    <a:pt x="58" y="11"/>
                  </a:cubicBezTo>
                  <a:cubicBezTo>
                    <a:pt x="59" y="12"/>
                    <a:pt x="61" y="13"/>
                    <a:pt x="62" y="14"/>
                  </a:cubicBezTo>
                  <a:cubicBezTo>
                    <a:pt x="63" y="15"/>
                    <a:pt x="65" y="16"/>
                    <a:pt x="66" y="17"/>
                  </a:cubicBezTo>
                  <a:cubicBezTo>
                    <a:pt x="68" y="19"/>
                    <a:pt x="70" y="21"/>
                    <a:pt x="73" y="24"/>
                  </a:cubicBezTo>
                  <a:cubicBezTo>
                    <a:pt x="74" y="26"/>
                    <a:pt x="76" y="28"/>
                    <a:pt x="78" y="30"/>
                  </a:cubicBezTo>
                  <a:cubicBezTo>
                    <a:pt x="81" y="35"/>
                    <a:pt x="83" y="39"/>
                    <a:pt x="84" y="42"/>
                  </a:cubicBezTo>
                  <a:cubicBezTo>
                    <a:pt x="85" y="43"/>
                    <a:pt x="85" y="43"/>
                    <a:pt x="85" y="44"/>
                  </a:cubicBezTo>
                  <a:cubicBezTo>
                    <a:pt x="85" y="45"/>
                    <a:pt x="86" y="45"/>
                    <a:pt x="86" y="46"/>
                  </a:cubicBezTo>
                  <a:cubicBezTo>
                    <a:pt x="86" y="47"/>
                    <a:pt x="86" y="47"/>
                    <a:pt x="86" y="47"/>
                  </a:cubicBezTo>
                  <a:lnTo>
                    <a:pt x="56" y="53"/>
                  </a:lnTo>
                  <a:close/>
                </a:path>
              </a:pathLst>
            </a:custGeom>
            <a:solidFill>
              <a:srgbClr val="2D52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676" name="Google Shape;6676;p19"/>
            <p:cNvSpPr/>
            <p:nvPr/>
          </p:nvSpPr>
          <p:spPr>
            <a:xfrm>
              <a:off x="708080" y="6204976"/>
              <a:ext cx="129936" cy="385084"/>
            </a:xfrm>
            <a:custGeom>
              <a:rect b="b" l="l" r="r" t="t"/>
              <a:pathLst>
                <a:path extrusionOk="0" h="87" w="31">
                  <a:moveTo>
                    <a:pt x="0" y="87"/>
                  </a:moveTo>
                  <a:cubicBezTo>
                    <a:pt x="0" y="87"/>
                    <a:pt x="0" y="86"/>
                    <a:pt x="0" y="83"/>
                  </a:cubicBezTo>
                  <a:cubicBezTo>
                    <a:pt x="1" y="80"/>
                    <a:pt x="1" y="77"/>
                    <a:pt x="1" y="72"/>
                  </a:cubicBezTo>
                  <a:cubicBezTo>
                    <a:pt x="2" y="64"/>
                    <a:pt x="4" y="52"/>
                    <a:pt x="7" y="41"/>
                  </a:cubicBezTo>
                  <a:cubicBezTo>
                    <a:pt x="8" y="38"/>
                    <a:pt x="8" y="35"/>
                    <a:pt x="9" y="32"/>
                  </a:cubicBezTo>
                  <a:cubicBezTo>
                    <a:pt x="10" y="30"/>
                    <a:pt x="11" y="27"/>
                    <a:pt x="12" y="24"/>
                  </a:cubicBezTo>
                  <a:cubicBezTo>
                    <a:pt x="13" y="22"/>
                    <a:pt x="14" y="19"/>
                    <a:pt x="15" y="17"/>
                  </a:cubicBezTo>
                  <a:cubicBezTo>
                    <a:pt x="16" y="15"/>
                    <a:pt x="17" y="13"/>
                    <a:pt x="18" y="11"/>
                  </a:cubicBezTo>
                  <a:cubicBezTo>
                    <a:pt x="19" y="9"/>
                    <a:pt x="21" y="7"/>
                    <a:pt x="22" y="6"/>
                  </a:cubicBezTo>
                  <a:cubicBezTo>
                    <a:pt x="23" y="5"/>
                    <a:pt x="24" y="3"/>
                    <a:pt x="25" y="3"/>
                  </a:cubicBezTo>
                  <a:cubicBezTo>
                    <a:pt x="27" y="1"/>
                    <a:pt x="28" y="0"/>
                    <a:pt x="28" y="0"/>
                  </a:cubicBezTo>
                  <a:cubicBezTo>
                    <a:pt x="28" y="0"/>
                    <a:pt x="27" y="1"/>
                    <a:pt x="26" y="3"/>
                  </a:cubicBezTo>
                  <a:cubicBezTo>
                    <a:pt x="25" y="4"/>
                    <a:pt x="25" y="6"/>
                    <a:pt x="24" y="7"/>
                  </a:cubicBezTo>
                  <a:cubicBezTo>
                    <a:pt x="24" y="9"/>
                    <a:pt x="23" y="11"/>
                    <a:pt x="23" y="13"/>
                  </a:cubicBezTo>
                  <a:cubicBezTo>
                    <a:pt x="22" y="15"/>
                    <a:pt x="22" y="17"/>
                    <a:pt x="22" y="19"/>
                  </a:cubicBezTo>
                  <a:cubicBezTo>
                    <a:pt x="22" y="21"/>
                    <a:pt x="21" y="24"/>
                    <a:pt x="22" y="26"/>
                  </a:cubicBezTo>
                  <a:cubicBezTo>
                    <a:pt x="21" y="29"/>
                    <a:pt x="22" y="31"/>
                    <a:pt x="22" y="34"/>
                  </a:cubicBezTo>
                  <a:cubicBezTo>
                    <a:pt x="22" y="37"/>
                    <a:pt x="22" y="39"/>
                    <a:pt x="22" y="42"/>
                  </a:cubicBezTo>
                  <a:cubicBezTo>
                    <a:pt x="23" y="53"/>
                    <a:pt x="26" y="63"/>
                    <a:pt x="27" y="71"/>
                  </a:cubicBezTo>
                  <a:cubicBezTo>
                    <a:pt x="28" y="75"/>
                    <a:pt x="29" y="78"/>
                    <a:pt x="30" y="80"/>
                  </a:cubicBezTo>
                  <a:cubicBezTo>
                    <a:pt x="30" y="82"/>
                    <a:pt x="31" y="84"/>
                    <a:pt x="31" y="84"/>
                  </a:cubicBezTo>
                  <a:lnTo>
                    <a:pt x="0" y="87"/>
                  </a:lnTo>
                  <a:close/>
                </a:path>
              </a:pathLst>
            </a:custGeom>
            <a:solidFill>
              <a:srgbClr val="2D52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677" name="Google Shape;6677;p19"/>
            <p:cNvSpPr/>
            <p:nvPr/>
          </p:nvSpPr>
          <p:spPr>
            <a:xfrm>
              <a:off x="2572077" y="4886713"/>
              <a:ext cx="4725" cy="4725"/>
            </a:xfrm>
            <a:custGeom>
              <a:rect b="b" l="l" r="r" t="t"/>
              <a:pathLst>
                <a:path extrusionOk="0" h="2" w="2">
                  <a:moveTo>
                    <a:pt x="2" y="0"/>
                  </a:moveTo>
                  <a:lnTo>
                    <a:pt x="0" y="0"/>
                  </a:lnTo>
                  <a:lnTo>
                    <a:pt x="0" y="2"/>
                  </a:lnTo>
                  <a:lnTo>
                    <a:pt x="2" y="0"/>
                  </a:lnTo>
                  <a:close/>
                </a:path>
              </a:pathLst>
            </a:custGeom>
            <a:solidFill>
              <a:srgbClr val="FFF09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678" name="Google Shape;6678;p19"/>
            <p:cNvSpPr/>
            <p:nvPr/>
          </p:nvSpPr>
          <p:spPr>
            <a:xfrm>
              <a:off x="2572077" y="4886713"/>
              <a:ext cx="4725" cy="4725"/>
            </a:xfrm>
            <a:custGeom>
              <a:rect b="b" l="l" r="r" t="t"/>
              <a:pathLst>
                <a:path extrusionOk="0" h="2" w="2">
                  <a:moveTo>
                    <a:pt x="2" y="0"/>
                  </a:moveTo>
                  <a:lnTo>
                    <a:pt x="0" y="0"/>
                  </a:lnTo>
                  <a:lnTo>
                    <a:pt x="0" y="2"/>
                  </a:lnTo>
                  <a:lnTo>
                    <a:pt x="2"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679" name="Google Shape;6679;p19"/>
            <p:cNvSpPr/>
            <p:nvPr/>
          </p:nvSpPr>
          <p:spPr>
            <a:xfrm>
              <a:off x="3866716" y="4187419"/>
              <a:ext cx="732369" cy="370909"/>
            </a:xfrm>
            <a:custGeom>
              <a:rect b="b" l="l" r="r" t="t"/>
              <a:pathLst>
                <a:path extrusionOk="0" h="84" w="175">
                  <a:moveTo>
                    <a:pt x="173" y="84"/>
                  </a:moveTo>
                  <a:cubicBezTo>
                    <a:pt x="174" y="80"/>
                    <a:pt x="175" y="76"/>
                    <a:pt x="175" y="72"/>
                  </a:cubicBezTo>
                  <a:cubicBezTo>
                    <a:pt x="175" y="68"/>
                    <a:pt x="175" y="63"/>
                    <a:pt x="174" y="59"/>
                  </a:cubicBezTo>
                  <a:cubicBezTo>
                    <a:pt x="172" y="56"/>
                    <a:pt x="171" y="53"/>
                    <a:pt x="169" y="50"/>
                  </a:cubicBezTo>
                  <a:cubicBezTo>
                    <a:pt x="165" y="43"/>
                    <a:pt x="162" y="41"/>
                    <a:pt x="156" y="36"/>
                  </a:cubicBezTo>
                  <a:cubicBezTo>
                    <a:pt x="150" y="33"/>
                    <a:pt x="144" y="31"/>
                    <a:pt x="137" y="31"/>
                  </a:cubicBezTo>
                  <a:cubicBezTo>
                    <a:pt x="131" y="31"/>
                    <a:pt x="125" y="33"/>
                    <a:pt x="119" y="36"/>
                  </a:cubicBezTo>
                  <a:cubicBezTo>
                    <a:pt x="118" y="37"/>
                    <a:pt x="118" y="37"/>
                    <a:pt x="118" y="37"/>
                  </a:cubicBezTo>
                  <a:cubicBezTo>
                    <a:pt x="118" y="36"/>
                    <a:pt x="118" y="36"/>
                    <a:pt x="118" y="35"/>
                  </a:cubicBezTo>
                  <a:cubicBezTo>
                    <a:pt x="118" y="33"/>
                    <a:pt x="118" y="31"/>
                    <a:pt x="117" y="28"/>
                  </a:cubicBezTo>
                  <a:cubicBezTo>
                    <a:pt x="114" y="19"/>
                    <a:pt x="108" y="10"/>
                    <a:pt x="100" y="6"/>
                  </a:cubicBezTo>
                  <a:cubicBezTo>
                    <a:pt x="91" y="1"/>
                    <a:pt x="82" y="0"/>
                    <a:pt x="72" y="2"/>
                  </a:cubicBezTo>
                  <a:cubicBezTo>
                    <a:pt x="58" y="6"/>
                    <a:pt x="49" y="17"/>
                    <a:pt x="45" y="30"/>
                  </a:cubicBezTo>
                  <a:cubicBezTo>
                    <a:pt x="44" y="34"/>
                    <a:pt x="43" y="39"/>
                    <a:pt x="44" y="45"/>
                  </a:cubicBezTo>
                  <a:cubicBezTo>
                    <a:pt x="43" y="44"/>
                    <a:pt x="43" y="44"/>
                    <a:pt x="43" y="44"/>
                  </a:cubicBezTo>
                  <a:cubicBezTo>
                    <a:pt x="35" y="42"/>
                    <a:pt x="25" y="43"/>
                    <a:pt x="18" y="48"/>
                  </a:cubicBezTo>
                  <a:cubicBezTo>
                    <a:pt x="12" y="51"/>
                    <a:pt x="8" y="56"/>
                    <a:pt x="5" y="61"/>
                  </a:cubicBezTo>
                  <a:cubicBezTo>
                    <a:pt x="6" y="60"/>
                    <a:pt x="6" y="60"/>
                    <a:pt x="6" y="60"/>
                  </a:cubicBezTo>
                  <a:cubicBezTo>
                    <a:pt x="6" y="61"/>
                    <a:pt x="6" y="61"/>
                    <a:pt x="6" y="61"/>
                  </a:cubicBezTo>
                  <a:cubicBezTo>
                    <a:pt x="1" y="67"/>
                    <a:pt x="0" y="76"/>
                    <a:pt x="2" y="84"/>
                  </a:cubicBezTo>
                  <a:lnTo>
                    <a:pt x="173" y="8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680" name="Google Shape;6680;p19"/>
            <p:cNvSpPr/>
            <p:nvPr/>
          </p:nvSpPr>
          <p:spPr>
            <a:xfrm>
              <a:off x="2305117" y="3854309"/>
              <a:ext cx="1332439" cy="382722"/>
            </a:xfrm>
            <a:custGeom>
              <a:rect b="b" l="l" r="r" t="t"/>
              <a:pathLst>
                <a:path extrusionOk="0" h="86" w="318">
                  <a:moveTo>
                    <a:pt x="315" y="86"/>
                  </a:moveTo>
                  <a:cubicBezTo>
                    <a:pt x="318" y="68"/>
                    <a:pt x="308" y="47"/>
                    <a:pt x="285" y="47"/>
                  </a:cubicBezTo>
                  <a:cubicBezTo>
                    <a:pt x="277" y="47"/>
                    <a:pt x="268" y="51"/>
                    <a:pt x="263" y="56"/>
                  </a:cubicBezTo>
                  <a:cubicBezTo>
                    <a:pt x="257" y="43"/>
                    <a:pt x="244" y="34"/>
                    <a:pt x="229" y="34"/>
                  </a:cubicBezTo>
                  <a:cubicBezTo>
                    <a:pt x="226" y="34"/>
                    <a:pt x="222" y="34"/>
                    <a:pt x="219" y="35"/>
                  </a:cubicBezTo>
                  <a:cubicBezTo>
                    <a:pt x="218" y="30"/>
                    <a:pt x="217" y="25"/>
                    <a:pt x="214" y="21"/>
                  </a:cubicBezTo>
                  <a:cubicBezTo>
                    <a:pt x="213" y="18"/>
                    <a:pt x="211" y="16"/>
                    <a:pt x="209" y="14"/>
                  </a:cubicBezTo>
                  <a:cubicBezTo>
                    <a:pt x="208" y="13"/>
                    <a:pt x="207" y="11"/>
                    <a:pt x="206" y="10"/>
                  </a:cubicBezTo>
                  <a:cubicBezTo>
                    <a:pt x="200" y="4"/>
                    <a:pt x="191" y="0"/>
                    <a:pt x="182" y="0"/>
                  </a:cubicBezTo>
                  <a:cubicBezTo>
                    <a:pt x="176" y="0"/>
                    <a:pt x="170" y="2"/>
                    <a:pt x="165" y="5"/>
                  </a:cubicBezTo>
                  <a:cubicBezTo>
                    <a:pt x="163" y="7"/>
                    <a:pt x="160" y="9"/>
                    <a:pt x="158" y="10"/>
                  </a:cubicBezTo>
                  <a:cubicBezTo>
                    <a:pt x="157" y="11"/>
                    <a:pt x="157" y="12"/>
                    <a:pt x="156" y="12"/>
                  </a:cubicBezTo>
                  <a:cubicBezTo>
                    <a:pt x="153" y="16"/>
                    <a:pt x="150" y="20"/>
                    <a:pt x="148" y="25"/>
                  </a:cubicBezTo>
                  <a:cubicBezTo>
                    <a:pt x="142" y="17"/>
                    <a:pt x="132" y="13"/>
                    <a:pt x="122" y="13"/>
                  </a:cubicBezTo>
                  <a:cubicBezTo>
                    <a:pt x="114" y="13"/>
                    <a:pt x="107" y="15"/>
                    <a:pt x="101" y="20"/>
                  </a:cubicBezTo>
                  <a:cubicBezTo>
                    <a:pt x="97" y="8"/>
                    <a:pt x="87" y="0"/>
                    <a:pt x="71" y="0"/>
                  </a:cubicBezTo>
                  <a:cubicBezTo>
                    <a:pt x="45" y="0"/>
                    <a:pt x="35" y="22"/>
                    <a:pt x="38" y="41"/>
                  </a:cubicBezTo>
                  <a:cubicBezTo>
                    <a:pt x="38" y="41"/>
                    <a:pt x="37" y="41"/>
                    <a:pt x="37" y="41"/>
                  </a:cubicBezTo>
                  <a:cubicBezTo>
                    <a:pt x="10" y="41"/>
                    <a:pt x="0" y="67"/>
                    <a:pt x="6" y="86"/>
                  </a:cubicBezTo>
                  <a:lnTo>
                    <a:pt x="315" y="86"/>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681" name="Google Shape;6681;p19"/>
            <p:cNvSpPr/>
            <p:nvPr/>
          </p:nvSpPr>
          <p:spPr>
            <a:xfrm>
              <a:off x="1324687" y="3651136"/>
              <a:ext cx="543370" cy="274048"/>
            </a:xfrm>
            <a:custGeom>
              <a:rect b="b" l="l" r="r" t="t"/>
              <a:pathLst>
                <a:path extrusionOk="0" h="62" w="130">
                  <a:moveTo>
                    <a:pt x="118" y="62"/>
                  </a:moveTo>
                  <a:cubicBezTo>
                    <a:pt x="130" y="47"/>
                    <a:pt x="124" y="18"/>
                    <a:pt x="100" y="18"/>
                  </a:cubicBezTo>
                  <a:cubicBezTo>
                    <a:pt x="92" y="18"/>
                    <a:pt x="89" y="19"/>
                    <a:pt x="85" y="21"/>
                  </a:cubicBezTo>
                  <a:cubicBezTo>
                    <a:pt x="83" y="10"/>
                    <a:pt x="74" y="0"/>
                    <a:pt x="58" y="0"/>
                  </a:cubicBezTo>
                  <a:cubicBezTo>
                    <a:pt x="43" y="0"/>
                    <a:pt x="32" y="14"/>
                    <a:pt x="33" y="28"/>
                  </a:cubicBezTo>
                  <a:cubicBezTo>
                    <a:pt x="30" y="27"/>
                    <a:pt x="27" y="26"/>
                    <a:pt x="24" y="26"/>
                  </a:cubicBezTo>
                  <a:cubicBezTo>
                    <a:pt x="10" y="26"/>
                    <a:pt x="0" y="37"/>
                    <a:pt x="0" y="50"/>
                  </a:cubicBezTo>
                  <a:cubicBezTo>
                    <a:pt x="0" y="54"/>
                    <a:pt x="1" y="58"/>
                    <a:pt x="3" y="62"/>
                  </a:cubicBezTo>
                  <a:lnTo>
                    <a:pt x="118" y="62"/>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682" name="Google Shape;6682;p19"/>
            <p:cNvSpPr/>
            <p:nvPr/>
          </p:nvSpPr>
          <p:spPr>
            <a:xfrm>
              <a:off x="5064494" y="4718977"/>
              <a:ext cx="897743" cy="399259"/>
            </a:xfrm>
            <a:custGeom>
              <a:rect b="b" l="l" r="r" t="t"/>
              <a:pathLst>
                <a:path extrusionOk="0" h="90" w="214">
                  <a:moveTo>
                    <a:pt x="8" y="90"/>
                  </a:moveTo>
                  <a:cubicBezTo>
                    <a:pt x="0" y="63"/>
                    <a:pt x="14" y="30"/>
                    <a:pt x="49" y="30"/>
                  </a:cubicBezTo>
                  <a:cubicBezTo>
                    <a:pt x="58" y="30"/>
                    <a:pt x="65" y="32"/>
                    <a:pt x="71" y="35"/>
                  </a:cubicBezTo>
                  <a:cubicBezTo>
                    <a:pt x="75" y="16"/>
                    <a:pt x="90" y="0"/>
                    <a:pt x="116" y="0"/>
                  </a:cubicBezTo>
                  <a:cubicBezTo>
                    <a:pt x="142" y="0"/>
                    <a:pt x="160" y="24"/>
                    <a:pt x="158" y="48"/>
                  </a:cubicBezTo>
                  <a:cubicBezTo>
                    <a:pt x="163" y="46"/>
                    <a:pt x="168" y="44"/>
                    <a:pt x="173" y="44"/>
                  </a:cubicBezTo>
                  <a:cubicBezTo>
                    <a:pt x="196" y="44"/>
                    <a:pt x="214" y="63"/>
                    <a:pt x="214" y="85"/>
                  </a:cubicBezTo>
                  <a:cubicBezTo>
                    <a:pt x="214" y="87"/>
                    <a:pt x="214" y="88"/>
                    <a:pt x="214" y="90"/>
                  </a:cubicBezTo>
                  <a:lnTo>
                    <a:pt x="8" y="90"/>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683" name="Google Shape;6683;p19"/>
            <p:cNvSpPr/>
            <p:nvPr/>
          </p:nvSpPr>
          <p:spPr>
            <a:xfrm>
              <a:off x="110372" y="6443587"/>
              <a:ext cx="59062" cy="233885"/>
            </a:xfrm>
            <a:custGeom>
              <a:rect b="b" l="l" r="r" t="t"/>
              <a:pathLst>
                <a:path extrusionOk="0" h="53" w="14">
                  <a:moveTo>
                    <a:pt x="11" y="2"/>
                  </a:moveTo>
                  <a:cubicBezTo>
                    <a:pt x="8" y="8"/>
                    <a:pt x="6" y="15"/>
                    <a:pt x="5" y="22"/>
                  </a:cubicBezTo>
                  <a:cubicBezTo>
                    <a:pt x="3" y="21"/>
                    <a:pt x="0" y="22"/>
                    <a:pt x="0" y="25"/>
                  </a:cubicBezTo>
                  <a:cubicBezTo>
                    <a:pt x="0" y="32"/>
                    <a:pt x="1" y="38"/>
                    <a:pt x="4" y="44"/>
                  </a:cubicBezTo>
                  <a:cubicBezTo>
                    <a:pt x="4" y="45"/>
                    <a:pt x="4" y="45"/>
                    <a:pt x="4" y="45"/>
                  </a:cubicBezTo>
                  <a:cubicBezTo>
                    <a:pt x="4" y="46"/>
                    <a:pt x="5" y="47"/>
                    <a:pt x="5" y="47"/>
                  </a:cubicBezTo>
                  <a:cubicBezTo>
                    <a:pt x="6" y="48"/>
                    <a:pt x="7" y="50"/>
                    <a:pt x="7" y="51"/>
                  </a:cubicBezTo>
                  <a:cubicBezTo>
                    <a:pt x="9" y="53"/>
                    <a:pt x="14" y="52"/>
                    <a:pt x="12" y="49"/>
                  </a:cubicBezTo>
                  <a:cubicBezTo>
                    <a:pt x="11" y="43"/>
                    <a:pt x="9" y="38"/>
                    <a:pt x="8" y="33"/>
                  </a:cubicBezTo>
                  <a:cubicBezTo>
                    <a:pt x="9" y="23"/>
                    <a:pt x="10" y="13"/>
                    <a:pt x="13" y="3"/>
                  </a:cubicBezTo>
                  <a:cubicBezTo>
                    <a:pt x="14" y="1"/>
                    <a:pt x="11" y="0"/>
                    <a:pt x="11" y="2"/>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684" name="Google Shape;6684;p19"/>
            <p:cNvSpPr/>
            <p:nvPr/>
          </p:nvSpPr>
          <p:spPr>
            <a:xfrm>
              <a:off x="181247" y="6443587"/>
              <a:ext cx="66149" cy="207898"/>
            </a:xfrm>
            <a:custGeom>
              <a:rect b="b" l="l" r="r" t="t"/>
              <a:pathLst>
                <a:path extrusionOk="0" h="47" w="16">
                  <a:moveTo>
                    <a:pt x="12" y="2"/>
                  </a:moveTo>
                  <a:cubicBezTo>
                    <a:pt x="3" y="14"/>
                    <a:pt x="0" y="28"/>
                    <a:pt x="0" y="43"/>
                  </a:cubicBezTo>
                  <a:cubicBezTo>
                    <a:pt x="0" y="47"/>
                    <a:pt x="6" y="47"/>
                    <a:pt x="6" y="43"/>
                  </a:cubicBezTo>
                  <a:cubicBezTo>
                    <a:pt x="7" y="29"/>
                    <a:pt x="8" y="16"/>
                    <a:pt x="15" y="3"/>
                  </a:cubicBezTo>
                  <a:cubicBezTo>
                    <a:pt x="16" y="1"/>
                    <a:pt x="13" y="0"/>
                    <a:pt x="12" y="2"/>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685" name="Google Shape;6685;p19"/>
            <p:cNvSpPr/>
            <p:nvPr/>
          </p:nvSpPr>
          <p:spPr>
            <a:xfrm>
              <a:off x="261571" y="6479024"/>
              <a:ext cx="33075" cy="196086"/>
            </a:xfrm>
            <a:custGeom>
              <a:rect b="b" l="l" r="r" t="t"/>
              <a:pathLst>
                <a:path extrusionOk="0" h="44" w="8">
                  <a:moveTo>
                    <a:pt x="6" y="3"/>
                  </a:moveTo>
                  <a:cubicBezTo>
                    <a:pt x="6" y="0"/>
                    <a:pt x="2" y="0"/>
                    <a:pt x="2" y="3"/>
                  </a:cubicBezTo>
                  <a:cubicBezTo>
                    <a:pt x="2" y="7"/>
                    <a:pt x="2" y="11"/>
                    <a:pt x="2" y="15"/>
                  </a:cubicBezTo>
                  <a:cubicBezTo>
                    <a:pt x="1" y="15"/>
                    <a:pt x="0" y="16"/>
                    <a:pt x="0" y="17"/>
                  </a:cubicBezTo>
                  <a:cubicBezTo>
                    <a:pt x="0" y="22"/>
                    <a:pt x="0" y="28"/>
                    <a:pt x="0" y="33"/>
                  </a:cubicBezTo>
                  <a:cubicBezTo>
                    <a:pt x="0" y="34"/>
                    <a:pt x="1" y="35"/>
                    <a:pt x="2" y="35"/>
                  </a:cubicBezTo>
                  <a:cubicBezTo>
                    <a:pt x="2" y="37"/>
                    <a:pt x="2" y="39"/>
                    <a:pt x="2" y="41"/>
                  </a:cubicBezTo>
                  <a:cubicBezTo>
                    <a:pt x="2" y="44"/>
                    <a:pt x="7" y="44"/>
                    <a:pt x="7" y="41"/>
                  </a:cubicBezTo>
                  <a:cubicBezTo>
                    <a:pt x="8" y="28"/>
                    <a:pt x="7" y="16"/>
                    <a:pt x="6"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686" name="Google Shape;6686;p19"/>
            <p:cNvSpPr/>
            <p:nvPr/>
          </p:nvSpPr>
          <p:spPr>
            <a:xfrm>
              <a:off x="353708" y="6424687"/>
              <a:ext cx="75599" cy="217348"/>
            </a:xfrm>
            <a:custGeom>
              <a:rect b="b" l="l" r="r" t="t"/>
              <a:pathLst>
                <a:path extrusionOk="0" h="49" w="18">
                  <a:moveTo>
                    <a:pt x="17" y="45"/>
                  </a:moveTo>
                  <a:cubicBezTo>
                    <a:pt x="15" y="36"/>
                    <a:pt x="15" y="27"/>
                    <a:pt x="16" y="18"/>
                  </a:cubicBezTo>
                  <a:cubicBezTo>
                    <a:pt x="17" y="13"/>
                    <a:pt x="11" y="12"/>
                    <a:pt x="10" y="16"/>
                  </a:cubicBezTo>
                  <a:cubicBezTo>
                    <a:pt x="10" y="16"/>
                    <a:pt x="10" y="16"/>
                    <a:pt x="10" y="16"/>
                  </a:cubicBezTo>
                  <a:cubicBezTo>
                    <a:pt x="9" y="16"/>
                    <a:pt x="9" y="16"/>
                    <a:pt x="9" y="16"/>
                  </a:cubicBezTo>
                  <a:cubicBezTo>
                    <a:pt x="9" y="12"/>
                    <a:pt x="9" y="8"/>
                    <a:pt x="10" y="4"/>
                  </a:cubicBezTo>
                  <a:cubicBezTo>
                    <a:pt x="10" y="1"/>
                    <a:pt x="5" y="0"/>
                    <a:pt x="4" y="4"/>
                  </a:cubicBezTo>
                  <a:cubicBezTo>
                    <a:pt x="2" y="12"/>
                    <a:pt x="1" y="21"/>
                    <a:pt x="1" y="30"/>
                  </a:cubicBezTo>
                  <a:cubicBezTo>
                    <a:pt x="1" y="30"/>
                    <a:pt x="0" y="30"/>
                    <a:pt x="0" y="31"/>
                  </a:cubicBezTo>
                  <a:cubicBezTo>
                    <a:pt x="0" y="35"/>
                    <a:pt x="0" y="39"/>
                    <a:pt x="0" y="43"/>
                  </a:cubicBezTo>
                  <a:cubicBezTo>
                    <a:pt x="0" y="44"/>
                    <a:pt x="1" y="44"/>
                    <a:pt x="1" y="44"/>
                  </a:cubicBezTo>
                  <a:cubicBezTo>
                    <a:pt x="2" y="48"/>
                    <a:pt x="8" y="47"/>
                    <a:pt x="8" y="43"/>
                  </a:cubicBezTo>
                  <a:cubicBezTo>
                    <a:pt x="8" y="43"/>
                    <a:pt x="8" y="43"/>
                    <a:pt x="8" y="43"/>
                  </a:cubicBezTo>
                  <a:cubicBezTo>
                    <a:pt x="8" y="44"/>
                    <a:pt x="8" y="44"/>
                    <a:pt x="8" y="45"/>
                  </a:cubicBezTo>
                  <a:cubicBezTo>
                    <a:pt x="9" y="48"/>
                    <a:pt x="12" y="48"/>
                    <a:pt x="13" y="47"/>
                  </a:cubicBezTo>
                  <a:cubicBezTo>
                    <a:pt x="14" y="49"/>
                    <a:pt x="18" y="47"/>
                    <a:pt x="17" y="4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687" name="Google Shape;6687;p19"/>
            <p:cNvSpPr/>
            <p:nvPr/>
          </p:nvSpPr>
          <p:spPr>
            <a:xfrm>
              <a:off x="507269" y="6495561"/>
              <a:ext cx="21262" cy="144111"/>
            </a:xfrm>
            <a:custGeom>
              <a:rect b="b" l="l" r="r" t="t"/>
              <a:pathLst>
                <a:path extrusionOk="0" h="32" w="5">
                  <a:moveTo>
                    <a:pt x="5" y="3"/>
                  </a:moveTo>
                  <a:cubicBezTo>
                    <a:pt x="5" y="0"/>
                    <a:pt x="0" y="0"/>
                    <a:pt x="0" y="3"/>
                  </a:cubicBezTo>
                  <a:cubicBezTo>
                    <a:pt x="0" y="12"/>
                    <a:pt x="0" y="20"/>
                    <a:pt x="0" y="29"/>
                  </a:cubicBezTo>
                  <a:cubicBezTo>
                    <a:pt x="0" y="32"/>
                    <a:pt x="5" y="32"/>
                    <a:pt x="5" y="29"/>
                  </a:cubicBezTo>
                  <a:cubicBezTo>
                    <a:pt x="5" y="20"/>
                    <a:pt x="5" y="12"/>
                    <a:pt x="5"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688" name="Google Shape;6688;p19"/>
            <p:cNvSpPr/>
            <p:nvPr/>
          </p:nvSpPr>
          <p:spPr>
            <a:xfrm>
              <a:off x="571056" y="6479024"/>
              <a:ext cx="59062" cy="181911"/>
            </a:xfrm>
            <a:custGeom>
              <a:rect b="b" l="l" r="r" t="t"/>
              <a:pathLst>
                <a:path extrusionOk="0" h="41" w="14">
                  <a:moveTo>
                    <a:pt x="7" y="6"/>
                  </a:moveTo>
                  <a:cubicBezTo>
                    <a:pt x="7" y="5"/>
                    <a:pt x="7" y="5"/>
                    <a:pt x="7" y="4"/>
                  </a:cubicBezTo>
                  <a:cubicBezTo>
                    <a:pt x="6" y="0"/>
                    <a:pt x="0" y="2"/>
                    <a:pt x="1" y="5"/>
                  </a:cubicBezTo>
                  <a:cubicBezTo>
                    <a:pt x="3" y="13"/>
                    <a:pt x="2" y="21"/>
                    <a:pt x="3" y="29"/>
                  </a:cubicBezTo>
                  <a:cubicBezTo>
                    <a:pt x="3" y="31"/>
                    <a:pt x="4" y="32"/>
                    <a:pt x="5" y="32"/>
                  </a:cubicBezTo>
                  <a:cubicBezTo>
                    <a:pt x="5" y="34"/>
                    <a:pt x="5" y="35"/>
                    <a:pt x="5" y="37"/>
                  </a:cubicBezTo>
                  <a:cubicBezTo>
                    <a:pt x="6" y="41"/>
                    <a:pt x="10" y="41"/>
                    <a:pt x="11" y="37"/>
                  </a:cubicBezTo>
                  <a:cubicBezTo>
                    <a:pt x="12" y="28"/>
                    <a:pt x="11" y="19"/>
                    <a:pt x="13" y="10"/>
                  </a:cubicBezTo>
                  <a:cubicBezTo>
                    <a:pt x="14" y="6"/>
                    <a:pt x="9" y="4"/>
                    <a:pt x="7" y="6"/>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689" name="Google Shape;6689;p19"/>
            <p:cNvSpPr/>
            <p:nvPr/>
          </p:nvSpPr>
          <p:spPr>
            <a:xfrm>
              <a:off x="641930" y="6474299"/>
              <a:ext cx="66149" cy="231523"/>
            </a:xfrm>
            <a:custGeom>
              <a:rect b="b" l="l" r="r" t="t"/>
              <a:pathLst>
                <a:path extrusionOk="0" h="52" w="16">
                  <a:moveTo>
                    <a:pt x="7" y="5"/>
                  </a:moveTo>
                  <a:cubicBezTo>
                    <a:pt x="7" y="7"/>
                    <a:pt x="7" y="9"/>
                    <a:pt x="6" y="12"/>
                  </a:cubicBezTo>
                  <a:cubicBezTo>
                    <a:pt x="5" y="11"/>
                    <a:pt x="3" y="12"/>
                    <a:pt x="3" y="14"/>
                  </a:cubicBezTo>
                  <a:cubicBezTo>
                    <a:pt x="3" y="17"/>
                    <a:pt x="3" y="21"/>
                    <a:pt x="2" y="23"/>
                  </a:cubicBezTo>
                  <a:cubicBezTo>
                    <a:pt x="0" y="25"/>
                    <a:pt x="3" y="26"/>
                    <a:pt x="4" y="25"/>
                  </a:cubicBezTo>
                  <a:cubicBezTo>
                    <a:pt x="3" y="33"/>
                    <a:pt x="3" y="41"/>
                    <a:pt x="4" y="49"/>
                  </a:cubicBezTo>
                  <a:cubicBezTo>
                    <a:pt x="5" y="52"/>
                    <a:pt x="10" y="52"/>
                    <a:pt x="10" y="49"/>
                  </a:cubicBezTo>
                  <a:cubicBezTo>
                    <a:pt x="13" y="35"/>
                    <a:pt x="13" y="20"/>
                    <a:pt x="15" y="6"/>
                  </a:cubicBezTo>
                  <a:cubicBezTo>
                    <a:pt x="16" y="1"/>
                    <a:pt x="8" y="0"/>
                    <a:pt x="7"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690" name="Google Shape;6690;p19"/>
            <p:cNvSpPr/>
            <p:nvPr/>
          </p:nvSpPr>
          <p:spPr>
            <a:xfrm>
              <a:off x="452932" y="6495561"/>
              <a:ext cx="51975" cy="205536"/>
            </a:xfrm>
            <a:custGeom>
              <a:rect b="b" l="l" r="r" t="t"/>
              <a:pathLst>
                <a:path extrusionOk="0" h="46" w="12">
                  <a:moveTo>
                    <a:pt x="8" y="7"/>
                  </a:moveTo>
                  <a:cubicBezTo>
                    <a:pt x="8" y="5"/>
                    <a:pt x="7" y="4"/>
                    <a:pt x="7" y="2"/>
                  </a:cubicBezTo>
                  <a:cubicBezTo>
                    <a:pt x="6" y="0"/>
                    <a:pt x="3" y="1"/>
                    <a:pt x="3" y="3"/>
                  </a:cubicBezTo>
                  <a:cubicBezTo>
                    <a:pt x="4" y="5"/>
                    <a:pt x="4" y="6"/>
                    <a:pt x="5" y="7"/>
                  </a:cubicBezTo>
                  <a:cubicBezTo>
                    <a:pt x="4" y="8"/>
                    <a:pt x="3" y="9"/>
                    <a:pt x="3" y="10"/>
                  </a:cubicBezTo>
                  <a:cubicBezTo>
                    <a:pt x="1" y="21"/>
                    <a:pt x="0" y="32"/>
                    <a:pt x="4" y="42"/>
                  </a:cubicBezTo>
                  <a:cubicBezTo>
                    <a:pt x="5" y="46"/>
                    <a:pt x="11" y="46"/>
                    <a:pt x="11" y="41"/>
                  </a:cubicBezTo>
                  <a:cubicBezTo>
                    <a:pt x="11" y="37"/>
                    <a:pt x="11" y="33"/>
                    <a:pt x="11" y="28"/>
                  </a:cubicBezTo>
                  <a:cubicBezTo>
                    <a:pt x="11" y="28"/>
                    <a:pt x="11" y="28"/>
                    <a:pt x="11" y="27"/>
                  </a:cubicBezTo>
                  <a:cubicBezTo>
                    <a:pt x="11" y="25"/>
                    <a:pt x="11" y="23"/>
                    <a:pt x="11" y="21"/>
                  </a:cubicBezTo>
                  <a:cubicBezTo>
                    <a:pt x="11" y="18"/>
                    <a:pt x="11" y="15"/>
                    <a:pt x="11" y="12"/>
                  </a:cubicBezTo>
                  <a:cubicBezTo>
                    <a:pt x="12" y="9"/>
                    <a:pt x="10" y="7"/>
                    <a:pt x="8" y="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691" name="Google Shape;6691;p19"/>
            <p:cNvSpPr/>
            <p:nvPr/>
          </p:nvSpPr>
          <p:spPr>
            <a:xfrm>
              <a:off x="-24289" y="6464849"/>
              <a:ext cx="75599" cy="212623"/>
            </a:xfrm>
            <a:custGeom>
              <a:rect b="b" l="l" r="r" t="t"/>
              <a:pathLst>
                <a:path extrusionOk="0" h="48" w="18">
                  <a:moveTo>
                    <a:pt x="17" y="44"/>
                  </a:moveTo>
                  <a:cubicBezTo>
                    <a:pt x="14" y="35"/>
                    <a:pt x="14"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1" y="21"/>
                    <a:pt x="1" y="30"/>
                  </a:cubicBezTo>
                  <a:cubicBezTo>
                    <a:pt x="1" y="29"/>
                    <a:pt x="0" y="30"/>
                    <a:pt x="0" y="31"/>
                  </a:cubicBezTo>
                  <a:cubicBezTo>
                    <a:pt x="0" y="35"/>
                    <a:pt x="0" y="39"/>
                    <a:pt x="0" y="43"/>
                  </a:cubicBezTo>
                  <a:cubicBezTo>
                    <a:pt x="0" y="44"/>
                    <a:pt x="1" y="44"/>
                    <a:pt x="1"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7" y="4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692" name="Google Shape;6692;p19"/>
            <p:cNvSpPr/>
            <p:nvPr/>
          </p:nvSpPr>
          <p:spPr>
            <a:xfrm>
              <a:off x="131635" y="6533361"/>
              <a:ext cx="21262" cy="144111"/>
            </a:xfrm>
            <a:custGeom>
              <a:rect b="b" l="l" r="r" t="t"/>
              <a:pathLst>
                <a:path extrusionOk="0" h="33" w="5">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693" name="Google Shape;6693;p19"/>
            <p:cNvSpPr/>
            <p:nvPr/>
          </p:nvSpPr>
          <p:spPr>
            <a:xfrm>
              <a:off x="193059" y="6519186"/>
              <a:ext cx="59062" cy="177186"/>
            </a:xfrm>
            <a:custGeom>
              <a:rect b="b" l="l" r="r" t="t"/>
              <a:pathLst>
                <a:path extrusionOk="0" h="40" w="14">
                  <a:moveTo>
                    <a:pt x="7" y="6"/>
                  </a:moveTo>
                  <a:cubicBezTo>
                    <a:pt x="7" y="5"/>
                    <a:pt x="7" y="4"/>
                    <a:pt x="7" y="3"/>
                  </a:cubicBezTo>
                  <a:cubicBezTo>
                    <a:pt x="6" y="0"/>
                    <a:pt x="0" y="1"/>
                    <a:pt x="1" y="5"/>
                  </a:cubicBezTo>
                  <a:cubicBezTo>
                    <a:pt x="2" y="13"/>
                    <a:pt x="2" y="21"/>
                    <a:pt x="3" y="29"/>
                  </a:cubicBezTo>
                  <a:cubicBezTo>
                    <a:pt x="3" y="30"/>
                    <a:pt x="4" y="31"/>
                    <a:pt x="5" y="31"/>
                  </a:cubicBezTo>
                  <a:cubicBezTo>
                    <a:pt x="5" y="33"/>
                    <a:pt x="5" y="35"/>
                    <a:pt x="5" y="37"/>
                  </a:cubicBezTo>
                  <a:cubicBezTo>
                    <a:pt x="6" y="40"/>
                    <a:pt x="10" y="40"/>
                    <a:pt x="10" y="37"/>
                  </a:cubicBezTo>
                  <a:cubicBezTo>
                    <a:pt x="12" y="28"/>
                    <a:pt x="11" y="18"/>
                    <a:pt x="13" y="9"/>
                  </a:cubicBezTo>
                  <a:cubicBezTo>
                    <a:pt x="14" y="5"/>
                    <a:pt x="9" y="3"/>
                    <a:pt x="7" y="6"/>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694" name="Google Shape;6694;p19"/>
            <p:cNvSpPr/>
            <p:nvPr/>
          </p:nvSpPr>
          <p:spPr>
            <a:xfrm>
              <a:off x="77298" y="6533361"/>
              <a:ext cx="49612" cy="207898"/>
            </a:xfrm>
            <a:custGeom>
              <a:rect b="b" l="l" r="r" t="t"/>
              <a:pathLst>
                <a:path extrusionOk="0" h="47" w="12">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1" y="13"/>
                  </a:cubicBezTo>
                  <a:cubicBezTo>
                    <a:pt x="12" y="10"/>
                    <a:pt x="10" y="8"/>
                    <a:pt x="8" y="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695" name="Google Shape;6695;p19"/>
            <p:cNvSpPr/>
            <p:nvPr/>
          </p:nvSpPr>
          <p:spPr>
            <a:xfrm>
              <a:off x="56035" y="6505011"/>
              <a:ext cx="54337" cy="125211"/>
            </a:xfrm>
            <a:custGeom>
              <a:rect b="b" l="l" r="r" t="t"/>
              <a:pathLst>
                <a:path extrusionOk="0" h="28" w="13">
                  <a:moveTo>
                    <a:pt x="12" y="24"/>
                  </a:moveTo>
                  <a:cubicBezTo>
                    <a:pt x="9" y="17"/>
                    <a:pt x="6" y="10"/>
                    <a:pt x="4" y="2"/>
                  </a:cubicBezTo>
                  <a:cubicBezTo>
                    <a:pt x="4" y="0"/>
                    <a:pt x="0" y="1"/>
                    <a:pt x="1" y="3"/>
                  </a:cubicBezTo>
                  <a:cubicBezTo>
                    <a:pt x="3" y="11"/>
                    <a:pt x="5" y="19"/>
                    <a:pt x="9" y="26"/>
                  </a:cubicBezTo>
                  <a:cubicBezTo>
                    <a:pt x="10" y="28"/>
                    <a:pt x="13" y="26"/>
                    <a:pt x="12" y="2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696" name="Google Shape;6696;p19"/>
            <p:cNvSpPr/>
            <p:nvPr/>
          </p:nvSpPr>
          <p:spPr>
            <a:xfrm>
              <a:off x="219046" y="6514461"/>
              <a:ext cx="44887" cy="141749"/>
            </a:xfrm>
            <a:custGeom>
              <a:rect b="b" l="l" r="r" t="t"/>
              <a:pathLst>
                <a:path extrusionOk="0" h="32" w="11">
                  <a:moveTo>
                    <a:pt x="3" y="4"/>
                  </a:moveTo>
                  <a:cubicBezTo>
                    <a:pt x="0" y="12"/>
                    <a:pt x="1" y="20"/>
                    <a:pt x="3" y="28"/>
                  </a:cubicBezTo>
                  <a:cubicBezTo>
                    <a:pt x="4" y="32"/>
                    <a:pt x="10" y="30"/>
                    <a:pt x="9" y="26"/>
                  </a:cubicBezTo>
                  <a:cubicBezTo>
                    <a:pt x="8" y="20"/>
                    <a:pt x="7" y="13"/>
                    <a:pt x="9" y="6"/>
                  </a:cubicBezTo>
                  <a:cubicBezTo>
                    <a:pt x="11" y="2"/>
                    <a:pt x="4" y="0"/>
                    <a:pt x="3"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697" name="Google Shape;6697;p19"/>
            <p:cNvSpPr/>
            <p:nvPr/>
          </p:nvSpPr>
          <p:spPr>
            <a:xfrm>
              <a:off x="743517" y="6448312"/>
              <a:ext cx="61424" cy="222073"/>
            </a:xfrm>
            <a:custGeom>
              <a:rect b="b" l="l" r="r" t="t"/>
              <a:pathLst>
                <a:path extrusionOk="0" h="50" w="15">
                  <a:moveTo>
                    <a:pt x="11" y="28"/>
                  </a:moveTo>
                  <a:cubicBezTo>
                    <a:pt x="11" y="21"/>
                    <a:pt x="11" y="13"/>
                    <a:pt x="13" y="7"/>
                  </a:cubicBezTo>
                  <a:cubicBezTo>
                    <a:pt x="15" y="2"/>
                    <a:pt x="8" y="0"/>
                    <a:pt x="6" y="5"/>
                  </a:cubicBezTo>
                  <a:cubicBezTo>
                    <a:pt x="5" y="8"/>
                    <a:pt x="5" y="12"/>
                    <a:pt x="4" y="16"/>
                  </a:cubicBezTo>
                  <a:cubicBezTo>
                    <a:pt x="4" y="16"/>
                    <a:pt x="3" y="16"/>
                    <a:pt x="3" y="17"/>
                  </a:cubicBezTo>
                  <a:cubicBezTo>
                    <a:pt x="0" y="27"/>
                    <a:pt x="0" y="36"/>
                    <a:pt x="4" y="46"/>
                  </a:cubicBezTo>
                  <a:cubicBezTo>
                    <a:pt x="7" y="50"/>
                    <a:pt x="13" y="47"/>
                    <a:pt x="11" y="42"/>
                  </a:cubicBezTo>
                  <a:cubicBezTo>
                    <a:pt x="9" y="39"/>
                    <a:pt x="8" y="35"/>
                    <a:pt x="8" y="31"/>
                  </a:cubicBezTo>
                  <a:cubicBezTo>
                    <a:pt x="9" y="31"/>
                    <a:pt x="10" y="30"/>
                    <a:pt x="11" y="28"/>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698" name="Google Shape;6698;p19"/>
            <p:cNvSpPr/>
            <p:nvPr/>
          </p:nvSpPr>
          <p:spPr>
            <a:xfrm>
              <a:off x="830929" y="6509736"/>
              <a:ext cx="33075" cy="137024"/>
            </a:xfrm>
            <a:custGeom>
              <a:rect b="b" l="l" r="r" t="t"/>
              <a:pathLst>
                <a:path extrusionOk="0" h="31" w="8">
                  <a:moveTo>
                    <a:pt x="6" y="3"/>
                  </a:moveTo>
                  <a:cubicBezTo>
                    <a:pt x="5" y="0"/>
                    <a:pt x="0" y="1"/>
                    <a:pt x="0" y="4"/>
                  </a:cubicBezTo>
                  <a:cubicBezTo>
                    <a:pt x="2" y="12"/>
                    <a:pt x="2" y="20"/>
                    <a:pt x="3" y="28"/>
                  </a:cubicBezTo>
                  <a:cubicBezTo>
                    <a:pt x="3" y="31"/>
                    <a:pt x="7" y="31"/>
                    <a:pt x="7" y="28"/>
                  </a:cubicBezTo>
                  <a:cubicBezTo>
                    <a:pt x="8" y="20"/>
                    <a:pt x="7" y="11"/>
                    <a:pt x="6"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699" name="Google Shape;6699;p19"/>
            <p:cNvSpPr/>
            <p:nvPr/>
          </p:nvSpPr>
          <p:spPr>
            <a:xfrm>
              <a:off x="306458" y="6488474"/>
              <a:ext cx="33075" cy="141749"/>
            </a:xfrm>
            <a:custGeom>
              <a:rect b="b" l="l" r="r" t="t"/>
              <a:pathLst>
                <a:path extrusionOk="0" h="32" w="8">
                  <a:moveTo>
                    <a:pt x="6" y="4"/>
                  </a:moveTo>
                  <a:cubicBezTo>
                    <a:pt x="5" y="0"/>
                    <a:pt x="0" y="2"/>
                    <a:pt x="1" y="5"/>
                  </a:cubicBezTo>
                  <a:cubicBezTo>
                    <a:pt x="3" y="13"/>
                    <a:pt x="3" y="21"/>
                    <a:pt x="3" y="29"/>
                  </a:cubicBezTo>
                  <a:cubicBezTo>
                    <a:pt x="4" y="32"/>
                    <a:pt x="8" y="32"/>
                    <a:pt x="8" y="29"/>
                  </a:cubicBezTo>
                  <a:cubicBezTo>
                    <a:pt x="8" y="20"/>
                    <a:pt x="8" y="12"/>
                    <a:pt x="6"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700" name="Google Shape;6700;p19"/>
            <p:cNvSpPr/>
            <p:nvPr/>
          </p:nvSpPr>
          <p:spPr>
            <a:xfrm>
              <a:off x="854554" y="6495561"/>
              <a:ext cx="80324" cy="226798"/>
            </a:xfrm>
            <a:custGeom>
              <a:rect b="b" l="l" r="r" t="t"/>
              <a:pathLst>
                <a:path extrusionOk="0" h="51" w="19">
                  <a:moveTo>
                    <a:pt x="17" y="44"/>
                  </a:moveTo>
                  <a:cubicBezTo>
                    <a:pt x="14" y="34"/>
                    <a:pt x="13" y="23"/>
                    <a:pt x="12" y="12"/>
                  </a:cubicBezTo>
                  <a:cubicBezTo>
                    <a:pt x="12" y="12"/>
                    <a:pt x="12" y="12"/>
                    <a:pt x="11" y="12"/>
                  </a:cubicBezTo>
                  <a:cubicBezTo>
                    <a:pt x="11" y="9"/>
                    <a:pt x="11" y="8"/>
                    <a:pt x="11" y="4"/>
                  </a:cubicBezTo>
                  <a:cubicBezTo>
                    <a:pt x="11" y="0"/>
                    <a:pt x="7" y="0"/>
                    <a:pt x="7" y="4"/>
                  </a:cubicBezTo>
                  <a:cubicBezTo>
                    <a:pt x="7" y="8"/>
                    <a:pt x="7" y="9"/>
                    <a:pt x="7" y="11"/>
                  </a:cubicBezTo>
                  <a:cubicBezTo>
                    <a:pt x="7" y="12"/>
                    <a:pt x="7" y="12"/>
                    <a:pt x="7" y="12"/>
                  </a:cubicBezTo>
                  <a:cubicBezTo>
                    <a:pt x="6" y="15"/>
                    <a:pt x="6" y="18"/>
                    <a:pt x="6" y="20"/>
                  </a:cubicBezTo>
                  <a:cubicBezTo>
                    <a:pt x="5" y="20"/>
                    <a:pt x="4" y="20"/>
                    <a:pt x="4" y="21"/>
                  </a:cubicBezTo>
                  <a:cubicBezTo>
                    <a:pt x="2" y="26"/>
                    <a:pt x="2" y="32"/>
                    <a:pt x="0" y="37"/>
                  </a:cubicBezTo>
                  <a:cubicBezTo>
                    <a:pt x="0" y="38"/>
                    <a:pt x="2" y="39"/>
                    <a:pt x="2" y="38"/>
                  </a:cubicBezTo>
                  <a:cubicBezTo>
                    <a:pt x="4" y="33"/>
                    <a:pt x="4" y="28"/>
                    <a:pt x="6" y="23"/>
                  </a:cubicBezTo>
                  <a:cubicBezTo>
                    <a:pt x="5" y="31"/>
                    <a:pt x="6" y="39"/>
                    <a:pt x="9" y="47"/>
                  </a:cubicBezTo>
                  <a:cubicBezTo>
                    <a:pt x="11" y="51"/>
                    <a:pt x="19" y="50"/>
                    <a:pt x="17" y="4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701" name="Google Shape;6701;p19"/>
            <p:cNvSpPr/>
            <p:nvPr/>
          </p:nvSpPr>
          <p:spPr>
            <a:xfrm>
              <a:off x="956140" y="6604235"/>
              <a:ext cx="28350" cy="122849"/>
            </a:xfrm>
            <a:custGeom>
              <a:rect b="b" l="l" r="r" t="t"/>
              <a:pathLst>
                <a:path extrusionOk="0" h="28" w="7">
                  <a:moveTo>
                    <a:pt x="6" y="3"/>
                  </a:moveTo>
                  <a:cubicBezTo>
                    <a:pt x="6" y="1"/>
                    <a:pt x="2" y="0"/>
                    <a:pt x="1" y="2"/>
                  </a:cubicBezTo>
                  <a:cubicBezTo>
                    <a:pt x="1" y="10"/>
                    <a:pt x="0" y="20"/>
                    <a:pt x="0" y="24"/>
                  </a:cubicBezTo>
                  <a:cubicBezTo>
                    <a:pt x="0" y="28"/>
                    <a:pt x="7" y="28"/>
                    <a:pt x="7" y="24"/>
                  </a:cubicBezTo>
                  <a:cubicBezTo>
                    <a:pt x="7" y="20"/>
                    <a:pt x="6" y="11"/>
                    <a:pt x="6"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702" name="Google Shape;6702;p19"/>
            <p:cNvSpPr/>
            <p:nvPr/>
          </p:nvSpPr>
          <p:spPr>
            <a:xfrm>
              <a:off x="989215" y="6505011"/>
              <a:ext cx="37800" cy="181911"/>
            </a:xfrm>
            <a:custGeom>
              <a:rect b="b" l="l" r="r" t="t"/>
              <a:pathLst>
                <a:path extrusionOk="0" h="41" w="9">
                  <a:moveTo>
                    <a:pt x="3" y="4"/>
                  </a:moveTo>
                  <a:cubicBezTo>
                    <a:pt x="0" y="14"/>
                    <a:pt x="0" y="25"/>
                    <a:pt x="0" y="35"/>
                  </a:cubicBezTo>
                  <a:cubicBezTo>
                    <a:pt x="0" y="41"/>
                    <a:pt x="8" y="41"/>
                    <a:pt x="8" y="35"/>
                  </a:cubicBezTo>
                  <a:cubicBezTo>
                    <a:pt x="8" y="25"/>
                    <a:pt x="8" y="15"/>
                    <a:pt x="9" y="5"/>
                  </a:cubicBezTo>
                  <a:cubicBezTo>
                    <a:pt x="9" y="1"/>
                    <a:pt x="4" y="0"/>
                    <a:pt x="3"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703" name="Google Shape;6703;p19"/>
            <p:cNvSpPr/>
            <p:nvPr/>
          </p:nvSpPr>
          <p:spPr>
            <a:xfrm>
              <a:off x="1027015" y="6493199"/>
              <a:ext cx="70874" cy="252785"/>
            </a:xfrm>
            <a:custGeom>
              <a:rect b="b" l="l" r="r" t="t"/>
              <a:pathLst>
                <a:path extrusionOk="0" h="57" w="17">
                  <a:moveTo>
                    <a:pt x="7" y="6"/>
                  </a:moveTo>
                  <a:cubicBezTo>
                    <a:pt x="6" y="8"/>
                    <a:pt x="5" y="10"/>
                    <a:pt x="4" y="12"/>
                  </a:cubicBezTo>
                  <a:cubicBezTo>
                    <a:pt x="4" y="11"/>
                    <a:pt x="4" y="11"/>
                    <a:pt x="4" y="11"/>
                  </a:cubicBezTo>
                  <a:cubicBezTo>
                    <a:pt x="4" y="10"/>
                    <a:pt x="1" y="10"/>
                    <a:pt x="1" y="12"/>
                  </a:cubicBezTo>
                  <a:cubicBezTo>
                    <a:pt x="2" y="15"/>
                    <a:pt x="2" y="17"/>
                    <a:pt x="2" y="20"/>
                  </a:cubicBezTo>
                  <a:cubicBezTo>
                    <a:pt x="0" y="31"/>
                    <a:pt x="1" y="44"/>
                    <a:pt x="6" y="54"/>
                  </a:cubicBezTo>
                  <a:cubicBezTo>
                    <a:pt x="8" y="57"/>
                    <a:pt x="12" y="56"/>
                    <a:pt x="12" y="53"/>
                  </a:cubicBezTo>
                  <a:cubicBezTo>
                    <a:pt x="11" y="39"/>
                    <a:pt x="9" y="23"/>
                    <a:pt x="15" y="10"/>
                  </a:cubicBezTo>
                  <a:cubicBezTo>
                    <a:pt x="17" y="5"/>
                    <a:pt x="10" y="0"/>
                    <a:pt x="7" y="6"/>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704" name="Google Shape;6704;p19"/>
            <p:cNvSpPr/>
            <p:nvPr/>
          </p:nvSpPr>
          <p:spPr>
            <a:xfrm>
              <a:off x="946690" y="6457762"/>
              <a:ext cx="35437" cy="163011"/>
            </a:xfrm>
            <a:custGeom>
              <a:rect b="b" l="l" r="r" t="t"/>
              <a:pathLst>
                <a:path extrusionOk="0" h="37" w="8">
                  <a:moveTo>
                    <a:pt x="0" y="6"/>
                  </a:moveTo>
                  <a:cubicBezTo>
                    <a:pt x="0" y="14"/>
                    <a:pt x="0" y="23"/>
                    <a:pt x="0" y="32"/>
                  </a:cubicBezTo>
                  <a:cubicBezTo>
                    <a:pt x="0" y="37"/>
                    <a:pt x="7" y="37"/>
                    <a:pt x="7" y="32"/>
                  </a:cubicBezTo>
                  <a:cubicBezTo>
                    <a:pt x="7" y="23"/>
                    <a:pt x="8" y="14"/>
                    <a:pt x="8" y="6"/>
                  </a:cubicBezTo>
                  <a:cubicBezTo>
                    <a:pt x="8" y="0"/>
                    <a:pt x="0" y="0"/>
                    <a:pt x="0" y="6"/>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705" name="Google Shape;6705;p19"/>
            <p:cNvSpPr/>
            <p:nvPr/>
          </p:nvSpPr>
          <p:spPr>
            <a:xfrm>
              <a:off x="1086077" y="6493199"/>
              <a:ext cx="66149" cy="177186"/>
            </a:xfrm>
            <a:custGeom>
              <a:rect b="b" l="l" r="r" t="t"/>
              <a:pathLst>
                <a:path extrusionOk="0" h="40" w="16">
                  <a:moveTo>
                    <a:pt x="5" y="5"/>
                  </a:moveTo>
                  <a:cubicBezTo>
                    <a:pt x="1" y="16"/>
                    <a:pt x="0" y="27"/>
                    <a:pt x="4" y="37"/>
                  </a:cubicBezTo>
                  <a:cubicBezTo>
                    <a:pt x="5" y="40"/>
                    <a:pt x="10" y="40"/>
                    <a:pt x="10" y="36"/>
                  </a:cubicBezTo>
                  <a:cubicBezTo>
                    <a:pt x="10" y="28"/>
                    <a:pt x="9" y="18"/>
                    <a:pt x="13" y="10"/>
                  </a:cubicBezTo>
                  <a:cubicBezTo>
                    <a:pt x="16" y="5"/>
                    <a:pt x="8" y="0"/>
                    <a:pt x="5"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706" name="Google Shape;6706;p19"/>
            <p:cNvSpPr/>
            <p:nvPr/>
          </p:nvSpPr>
          <p:spPr>
            <a:xfrm>
              <a:off x="1185301" y="6568798"/>
              <a:ext cx="35437" cy="137024"/>
            </a:xfrm>
            <a:custGeom>
              <a:rect b="b" l="l" r="r" t="t"/>
              <a:pathLst>
                <a:path extrusionOk="0" h="31" w="8">
                  <a:moveTo>
                    <a:pt x="0" y="5"/>
                  </a:moveTo>
                  <a:cubicBezTo>
                    <a:pt x="0" y="13"/>
                    <a:pt x="0" y="20"/>
                    <a:pt x="1" y="28"/>
                  </a:cubicBezTo>
                  <a:cubicBezTo>
                    <a:pt x="1" y="31"/>
                    <a:pt x="6" y="31"/>
                    <a:pt x="7" y="28"/>
                  </a:cubicBezTo>
                  <a:cubicBezTo>
                    <a:pt x="8" y="20"/>
                    <a:pt x="8" y="13"/>
                    <a:pt x="8" y="5"/>
                  </a:cubicBezTo>
                  <a:cubicBezTo>
                    <a:pt x="8" y="0"/>
                    <a:pt x="0" y="0"/>
                    <a:pt x="0"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707" name="Google Shape;6707;p19"/>
            <p:cNvSpPr/>
            <p:nvPr/>
          </p:nvSpPr>
          <p:spPr>
            <a:xfrm>
              <a:off x="1329412" y="6443587"/>
              <a:ext cx="54337" cy="233885"/>
            </a:xfrm>
            <a:custGeom>
              <a:rect b="b" l="l" r="r" t="t"/>
              <a:pathLst>
                <a:path extrusionOk="0" h="53" w="13">
                  <a:moveTo>
                    <a:pt x="10" y="2"/>
                  </a:moveTo>
                  <a:cubicBezTo>
                    <a:pt x="7" y="8"/>
                    <a:pt x="5" y="15"/>
                    <a:pt x="4" y="22"/>
                  </a:cubicBezTo>
                  <a:cubicBezTo>
                    <a:pt x="2" y="21"/>
                    <a:pt x="0" y="22"/>
                    <a:pt x="0" y="25"/>
                  </a:cubicBezTo>
                  <a:cubicBezTo>
                    <a:pt x="0" y="32"/>
                    <a:pt x="1" y="38"/>
                    <a:pt x="4" y="44"/>
                  </a:cubicBezTo>
                  <a:cubicBezTo>
                    <a:pt x="4" y="45"/>
                    <a:pt x="4" y="45"/>
                    <a:pt x="4" y="45"/>
                  </a:cubicBezTo>
                  <a:cubicBezTo>
                    <a:pt x="4" y="46"/>
                    <a:pt x="4" y="47"/>
                    <a:pt x="5" y="47"/>
                  </a:cubicBezTo>
                  <a:cubicBezTo>
                    <a:pt x="5" y="48"/>
                    <a:pt x="6" y="50"/>
                    <a:pt x="7" y="51"/>
                  </a:cubicBezTo>
                  <a:cubicBezTo>
                    <a:pt x="9" y="53"/>
                    <a:pt x="13" y="52"/>
                    <a:pt x="12" y="49"/>
                  </a:cubicBezTo>
                  <a:cubicBezTo>
                    <a:pt x="10" y="43"/>
                    <a:pt x="9" y="38"/>
                    <a:pt x="8" y="33"/>
                  </a:cubicBezTo>
                  <a:cubicBezTo>
                    <a:pt x="8" y="23"/>
                    <a:pt x="9" y="13"/>
                    <a:pt x="13" y="3"/>
                  </a:cubicBezTo>
                  <a:cubicBezTo>
                    <a:pt x="13" y="1"/>
                    <a:pt x="11" y="0"/>
                    <a:pt x="10" y="2"/>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708" name="Google Shape;6708;p19"/>
            <p:cNvSpPr/>
            <p:nvPr/>
          </p:nvSpPr>
          <p:spPr>
            <a:xfrm>
              <a:off x="1395562" y="6443587"/>
              <a:ext cx="70874" cy="207898"/>
            </a:xfrm>
            <a:custGeom>
              <a:rect b="b" l="l" r="r" t="t"/>
              <a:pathLst>
                <a:path extrusionOk="0" h="47" w="17">
                  <a:moveTo>
                    <a:pt x="12" y="2"/>
                  </a:moveTo>
                  <a:cubicBezTo>
                    <a:pt x="4" y="14"/>
                    <a:pt x="0" y="28"/>
                    <a:pt x="1" y="43"/>
                  </a:cubicBezTo>
                  <a:cubicBezTo>
                    <a:pt x="1" y="47"/>
                    <a:pt x="6" y="47"/>
                    <a:pt x="7" y="43"/>
                  </a:cubicBezTo>
                  <a:cubicBezTo>
                    <a:pt x="7" y="29"/>
                    <a:pt x="8" y="16"/>
                    <a:pt x="15" y="3"/>
                  </a:cubicBezTo>
                  <a:cubicBezTo>
                    <a:pt x="17" y="1"/>
                    <a:pt x="14" y="0"/>
                    <a:pt x="12" y="2"/>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709" name="Google Shape;6709;p19"/>
            <p:cNvSpPr/>
            <p:nvPr/>
          </p:nvSpPr>
          <p:spPr>
            <a:xfrm>
              <a:off x="1480611" y="6479024"/>
              <a:ext cx="28350" cy="196086"/>
            </a:xfrm>
            <a:custGeom>
              <a:rect b="b" l="l" r="r" t="t"/>
              <a:pathLst>
                <a:path extrusionOk="0" h="44" w="7">
                  <a:moveTo>
                    <a:pt x="6" y="3"/>
                  </a:moveTo>
                  <a:cubicBezTo>
                    <a:pt x="6" y="0"/>
                    <a:pt x="2" y="0"/>
                    <a:pt x="2" y="3"/>
                  </a:cubicBezTo>
                  <a:cubicBezTo>
                    <a:pt x="2" y="7"/>
                    <a:pt x="2" y="11"/>
                    <a:pt x="2" y="15"/>
                  </a:cubicBezTo>
                  <a:cubicBezTo>
                    <a:pt x="1" y="15"/>
                    <a:pt x="0" y="16"/>
                    <a:pt x="0" y="17"/>
                  </a:cubicBezTo>
                  <a:cubicBezTo>
                    <a:pt x="0" y="22"/>
                    <a:pt x="0" y="28"/>
                    <a:pt x="0" y="33"/>
                  </a:cubicBezTo>
                  <a:cubicBezTo>
                    <a:pt x="0" y="34"/>
                    <a:pt x="1" y="35"/>
                    <a:pt x="1" y="35"/>
                  </a:cubicBezTo>
                  <a:cubicBezTo>
                    <a:pt x="1" y="37"/>
                    <a:pt x="1" y="39"/>
                    <a:pt x="2" y="41"/>
                  </a:cubicBezTo>
                  <a:cubicBezTo>
                    <a:pt x="2" y="44"/>
                    <a:pt x="6" y="44"/>
                    <a:pt x="6" y="41"/>
                  </a:cubicBezTo>
                  <a:cubicBezTo>
                    <a:pt x="7" y="28"/>
                    <a:pt x="7" y="16"/>
                    <a:pt x="6"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710" name="Google Shape;6710;p19"/>
            <p:cNvSpPr/>
            <p:nvPr/>
          </p:nvSpPr>
          <p:spPr>
            <a:xfrm>
              <a:off x="1568023" y="6424687"/>
              <a:ext cx="77962" cy="217348"/>
            </a:xfrm>
            <a:custGeom>
              <a:rect b="b" l="l" r="r" t="t"/>
              <a:pathLst>
                <a:path extrusionOk="0" h="49" w="19">
                  <a:moveTo>
                    <a:pt x="18" y="45"/>
                  </a:moveTo>
                  <a:cubicBezTo>
                    <a:pt x="15" y="36"/>
                    <a:pt x="15" y="27"/>
                    <a:pt x="17" y="18"/>
                  </a:cubicBezTo>
                  <a:cubicBezTo>
                    <a:pt x="18" y="13"/>
                    <a:pt x="11" y="12"/>
                    <a:pt x="10" y="16"/>
                  </a:cubicBezTo>
                  <a:cubicBezTo>
                    <a:pt x="10" y="16"/>
                    <a:pt x="10" y="16"/>
                    <a:pt x="10" y="16"/>
                  </a:cubicBezTo>
                  <a:cubicBezTo>
                    <a:pt x="10" y="16"/>
                    <a:pt x="10" y="16"/>
                    <a:pt x="10" y="16"/>
                  </a:cubicBezTo>
                  <a:cubicBezTo>
                    <a:pt x="10" y="12"/>
                    <a:pt x="10" y="8"/>
                    <a:pt x="10" y="4"/>
                  </a:cubicBezTo>
                  <a:cubicBezTo>
                    <a:pt x="11" y="1"/>
                    <a:pt x="5" y="0"/>
                    <a:pt x="5" y="4"/>
                  </a:cubicBezTo>
                  <a:cubicBezTo>
                    <a:pt x="3" y="12"/>
                    <a:pt x="2" y="21"/>
                    <a:pt x="2" y="30"/>
                  </a:cubicBezTo>
                  <a:cubicBezTo>
                    <a:pt x="1" y="30"/>
                    <a:pt x="0" y="30"/>
                    <a:pt x="0" y="31"/>
                  </a:cubicBezTo>
                  <a:cubicBezTo>
                    <a:pt x="0" y="35"/>
                    <a:pt x="0" y="39"/>
                    <a:pt x="0" y="43"/>
                  </a:cubicBezTo>
                  <a:cubicBezTo>
                    <a:pt x="0" y="44"/>
                    <a:pt x="2" y="44"/>
                    <a:pt x="2" y="44"/>
                  </a:cubicBezTo>
                  <a:cubicBezTo>
                    <a:pt x="3" y="48"/>
                    <a:pt x="9" y="47"/>
                    <a:pt x="9" y="43"/>
                  </a:cubicBezTo>
                  <a:cubicBezTo>
                    <a:pt x="9" y="43"/>
                    <a:pt x="9" y="43"/>
                    <a:pt x="9" y="43"/>
                  </a:cubicBezTo>
                  <a:cubicBezTo>
                    <a:pt x="9" y="44"/>
                    <a:pt x="9" y="44"/>
                    <a:pt x="9" y="45"/>
                  </a:cubicBezTo>
                  <a:cubicBezTo>
                    <a:pt x="9" y="48"/>
                    <a:pt x="12" y="48"/>
                    <a:pt x="14" y="47"/>
                  </a:cubicBezTo>
                  <a:cubicBezTo>
                    <a:pt x="15" y="49"/>
                    <a:pt x="19" y="47"/>
                    <a:pt x="18" y="4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711" name="Google Shape;6711;p19"/>
            <p:cNvSpPr/>
            <p:nvPr/>
          </p:nvSpPr>
          <p:spPr>
            <a:xfrm>
              <a:off x="1721584" y="6495561"/>
              <a:ext cx="25987" cy="144111"/>
            </a:xfrm>
            <a:custGeom>
              <a:rect b="b" l="l" r="r" t="t"/>
              <a:pathLst>
                <a:path extrusionOk="0" h="32" w="6">
                  <a:moveTo>
                    <a:pt x="6" y="3"/>
                  </a:moveTo>
                  <a:cubicBezTo>
                    <a:pt x="6" y="0"/>
                    <a:pt x="1" y="0"/>
                    <a:pt x="1" y="3"/>
                  </a:cubicBezTo>
                  <a:cubicBezTo>
                    <a:pt x="1" y="12"/>
                    <a:pt x="0" y="20"/>
                    <a:pt x="1" y="29"/>
                  </a:cubicBezTo>
                  <a:cubicBezTo>
                    <a:pt x="1" y="32"/>
                    <a:pt x="5" y="32"/>
                    <a:pt x="6" y="29"/>
                  </a:cubicBezTo>
                  <a:cubicBezTo>
                    <a:pt x="6" y="20"/>
                    <a:pt x="6" y="12"/>
                    <a:pt x="6"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712" name="Google Shape;6712;p19"/>
            <p:cNvSpPr/>
            <p:nvPr/>
          </p:nvSpPr>
          <p:spPr>
            <a:xfrm>
              <a:off x="1790096" y="6479024"/>
              <a:ext cx="59062" cy="181911"/>
            </a:xfrm>
            <a:custGeom>
              <a:rect b="b" l="l" r="r" t="t"/>
              <a:pathLst>
                <a:path extrusionOk="0" h="41" w="14">
                  <a:moveTo>
                    <a:pt x="7" y="6"/>
                  </a:moveTo>
                  <a:cubicBezTo>
                    <a:pt x="7" y="5"/>
                    <a:pt x="7" y="5"/>
                    <a:pt x="6" y="4"/>
                  </a:cubicBezTo>
                  <a:cubicBezTo>
                    <a:pt x="5" y="0"/>
                    <a:pt x="0" y="2"/>
                    <a:pt x="0" y="5"/>
                  </a:cubicBezTo>
                  <a:cubicBezTo>
                    <a:pt x="2" y="13"/>
                    <a:pt x="2" y="21"/>
                    <a:pt x="2" y="29"/>
                  </a:cubicBezTo>
                  <a:cubicBezTo>
                    <a:pt x="2" y="31"/>
                    <a:pt x="3" y="32"/>
                    <a:pt x="4" y="32"/>
                  </a:cubicBezTo>
                  <a:cubicBezTo>
                    <a:pt x="5" y="34"/>
                    <a:pt x="5" y="35"/>
                    <a:pt x="5" y="37"/>
                  </a:cubicBezTo>
                  <a:cubicBezTo>
                    <a:pt x="5" y="41"/>
                    <a:pt x="10" y="41"/>
                    <a:pt x="10" y="37"/>
                  </a:cubicBezTo>
                  <a:cubicBezTo>
                    <a:pt x="11" y="28"/>
                    <a:pt x="11" y="19"/>
                    <a:pt x="13" y="10"/>
                  </a:cubicBezTo>
                  <a:cubicBezTo>
                    <a:pt x="14" y="6"/>
                    <a:pt x="9" y="4"/>
                    <a:pt x="7" y="6"/>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713" name="Google Shape;6713;p19"/>
            <p:cNvSpPr/>
            <p:nvPr/>
          </p:nvSpPr>
          <p:spPr>
            <a:xfrm>
              <a:off x="1860970" y="6474299"/>
              <a:ext cx="61424" cy="231523"/>
            </a:xfrm>
            <a:custGeom>
              <a:rect b="b" l="l" r="r" t="t"/>
              <a:pathLst>
                <a:path extrusionOk="0" h="52" w="15">
                  <a:moveTo>
                    <a:pt x="7" y="5"/>
                  </a:moveTo>
                  <a:cubicBezTo>
                    <a:pt x="7" y="7"/>
                    <a:pt x="6" y="9"/>
                    <a:pt x="6" y="12"/>
                  </a:cubicBezTo>
                  <a:cubicBezTo>
                    <a:pt x="4" y="11"/>
                    <a:pt x="2" y="12"/>
                    <a:pt x="2" y="14"/>
                  </a:cubicBezTo>
                  <a:cubicBezTo>
                    <a:pt x="2" y="17"/>
                    <a:pt x="3" y="21"/>
                    <a:pt x="1" y="23"/>
                  </a:cubicBezTo>
                  <a:cubicBezTo>
                    <a:pt x="0" y="25"/>
                    <a:pt x="2" y="26"/>
                    <a:pt x="4" y="25"/>
                  </a:cubicBezTo>
                  <a:cubicBezTo>
                    <a:pt x="3" y="33"/>
                    <a:pt x="2" y="41"/>
                    <a:pt x="4" y="49"/>
                  </a:cubicBezTo>
                  <a:cubicBezTo>
                    <a:pt x="4" y="52"/>
                    <a:pt x="9" y="52"/>
                    <a:pt x="10" y="49"/>
                  </a:cubicBezTo>
                  <a:cubicBezTo>
                    <a:pt x="13" y="35"/>
                    <a:pt x="13" y="20"/>
                    <a:pt x="15" y="6"/>
                  </a:cubicBezTo>
                  <a:cubicBezTo>
                    <a:pt x="15" y="1"/>
                    <a:pt x="8" y="0"/>
                    <a:pt x="7"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714" name="Google Shape;6714;p19"/>
            <p:cNvSpPr/>
            <p:nvPr/>
          </p:nvSpPr>
          <p:spPr>
            <a:xfrm>
              <a:off x="1671972" y="6495561"/>
              <a:ext cx="49612" cy="205536"/>
            </a:xfrm>
            <a:custGeom>
              <a:rect b="b" l="l" r="r" t="t"/>
              <a:pathLst>
                <a:path extrusionOk="0" h="46" w="12">
                  <a:moveTo>
                    <a:pt x="8" y="7"/>
                  </a:moveTo>
                  <a:cubicBezTo>
                    <a:pt x="7" y="5"/>
                    <a:pt x="7" y="4"/>
                    <a:pt x="7" y="2"/>
                  </a:cubicBezTo>
                  <a:cubicBezTo>
                    <a:pt x="6" y="0"/>
                    <a:pt x="3" y="1"/>
                    <a:pt x="3" y="3"/>
                  </a:cubicBezTo>
                  <a:cubicBezTo>
                    <a:pt x="3" y="5"/>
                    <a:pt x="4" y="6"/>
                    <a:pt x="4" y="7"/>
                  </a:cubicBezTo>
                  <a:cubicBezTo>
                    <a:pt x="4" y="8"/>
                    <a:pt x="3" y="9"/>
                    <a:pt x="3" y="10"/>
                  </a:cubicBezTo>
                  <a:cubicBezTo>
                    <a:pt x="1" y="21"/>
                    <a:pt x="0" y="32"/>
                    <a:pt x="3" y="42"/>
                  </a:cubicBezTo>
                  <a:cubicBezTo>
                    <a:pt x="5" y="46"/>
                    <a:pt x="11" y="46"/>
                    <a:pt x="11" y="41"/>
                  </a:cubicBezTo>
                  <a:cubicBezTo>
                    <a:pt x="11" y="37"/>
                    <a:pt x="10" y="33"/>
                    <a:pt x="10" y="28"/>
                  </a:cubicBezTo>
                  <a:cubicBezTo>
                    <a:pt x="10" y="28"/>
                    <a:pt x="11" y="28"/>
                    <a:pt x="11" y="27"/>
                  </a:cubicBezTo>
                  <a:cubicBezTo>
                    <a:pt x="11" y="25"/>
                    <a:pt x="10" y="23"/>
                    <a:pt x="10" y="21"/>
                  </a:cubicBezTo>
                  <a:cubicBezTo>
                    <a:pt x="10" y="18"/>
                    <a:pt x="11" y="15"/>
                    <a:pt x="11" y="12"/>
                  </a:cubicBezTo>
                  <a:cubicBezTo>
                    <a:pt x="12" y="9"/>
                    <a:pt x="10" y="7"/>
                    <a:pt x="8" y="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715" name="Google Shape;6715;p19"/>
            <p:cNvSpPr/>
            <p:nvPr/>
          </p:nvSpPr>
          <p:spPr>
            <a:xfrm>
              <a:off x="1275075" y="6505011"/>
              <a:ext cx="49612" cy="125211"/>
            </a:xfrm>
            <a:custGeom>
              <a:rect b="b" l="l" r="r" t="t"/>
              <a:pathLst>
                <a:path extrusionOk="0" h="28" w="12">
                  <a:moveTo>
                    <a:pt x="12" y="24"/>
                  </a:moveTo>
                  <a:cubicBezTo>
                    <a:pt x="8" y="17"/>
                    <a:pt x="6" y="10"/>
                    <a:pt x="4" y="2"/>
                  </a:cubicBezTo>
                  <a:cubicBezTo>
                    <a:pt x="3" y="0"/>
                    <a:pt x="0" y="1"/>
                    <a:pt x="0" y="3"/>
                  </a:cubicBezTo>
                  <a:cubicBezTo>
                    <a:pt x="2" y="11"/>
                    <a:pt x="5" y="19"/>
                    <a:pt x="9" y="26"/>
                  </a:cubicBezTo>
                  <a:cubicBezTo>
                    <a:pt x="10" y="28"/>
                    <a:pt x="12" y="26"/>
                    <a:pt x="12" y="2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716" name="Google Shape;6716;p19"/>
            <p:cNvSpPr/>
            <p:nvPr/>
          </p:nvSpPr>
          <p:spPr>
            <a:xfrm>
              <a:off x="1168764" y="6457762"/>
              <a:ext cx="75599" cy="193723"/>
            </a:xfrm>
            <a:custGeom>
              <a:rect b="b" l="l" r="r" t="t"/>
              <a:pathLst>
                <a:path extrusionOk="0" h="44" w="18">
                  <a:moveTo>
                    <a:pt x="16" y="37"/>
                  </a:moveTo>
                  <a:cubicBezTo>
                    <a:pt x="11" y="27"/>
                    <a:pt x="7" y="18"/>
                    <a:pt x="12" y="7"/>
                  </a:cubicBezTo>
                  <a:cubicBezTo>
                    <a:pt x="13" y="3"/>
                    <a:pt x="8" y="0"/>
                    <a:pt x="6" y="4"/>
                  </a:cubicBezTo>
                  <a:cubicBezTo>
                    <a:pt x="0" y="17"/>
                    <a:pt x="2" y="28"/>
                    <a:pt x="10" y="40"/>
                  </a:cubicBezTo>
                  <a:cubicBezTo>
                    <a:pt x="12" y="44"/>
                    <a:pt x="18" y="40"/>
                    <a:pt x="16" y="3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717" name="Google Shape;6717;p19"/>
            <p:cNvSpPr/>
            <p:nvPr/>
          </p:nvSpPr>
          <p:spPr>
            <a:xfrm>
              <a:off x="1438086" y="6514461"/>
              <a:ext cx="42525" cy="141749"/>
            </a:xfrm>
            <a:custGeom>
              <a:rect b="b" l="l" r="r" t="t"/>
              <a:pathLst>
                <a:path extrusionOk="0" h="32" w="10">
                  <a:moveTo>
                    <a:pt x="3" y="4"/>
                  </a:moveTo>
                  <a:cubicBezTo>
                    <a:pt x="0" y="12"/>
                    <a:pt x="0" y="20"/>
                    <a:pt x="3" y="28"/>
                  </a:cubicBezTo>
                  <a:cubicBezTo>
                    <a:pt x="4" y="32"/>
                    <a:pt x="9" y="30"/>
                    <a:pt x="9" y="26"/>
                  </a:cubicBezTo>
                  <a:cubicBezTo>
                    <a:pt x="8" y="20"/>
                    <a:pt x="7" y="13"/>
                    <a:pt x="9" y="6"/>
                  </a:cubicBezTo>
                  <a:cubicBezTo>
                    <a:pt x="10" y="2"/>
                    <a:pt x="4" y="0"/>
                    <a:pt x="3"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718" name="Google Shape;6718;p19"/>
            <p:cNvSpPr/>
            <p:nvPr/>
          </p:nvSpPr>
          <p:spPr>
            <a:xfrm>
              <a:off x="1957832" y="6448312"/>
              <a:ext cx="61424" cy="222073"/>
            </a:xfrm>
            <a:custGeom>
              <a:rect b="b" l="l" r="r" t="t"/>
              <a:pathLst>
                <a:path extrusionOk="0" h="50" w="15">
                  <a:moveTo>
                    <a:pt x="11" y="28"/>
                  </a:moveTo>
                  <a:cubicBezTo>
                    <a:pt x="12" y="21"/>
                    <a:pt x="12" y="13"/>
                    <a:pt x="14" y="7"/>
                  </a:cubicBezTo>
                  <a:cubicBezTo>
                    <a:pt x="15" y="2"/>
                    <a:pt x="8" y="0"/>
                    <a:pt x="7" y="5"/>
                  </a:cubicBezTo>
                  <a:cubicBezTo>
                    <a:pt x="6" y="8"/>
                    <a:pt x="5" y="12"/>
                    <a:pt x="5" y="16"/>
                  </a:cubicBezTo>
                  <a:cubicBezTo>
                    <a:pt x="4" y="16"/>
                    <a:pt x="4" y="16"/>
                    <a:pt x="4" y="17"/>
                  </a:cubicBezTo>
                  <a:cubicBezTo>
                    <a:pt x="1" y="27"/>
                    <a:pt x="0" y="36"/>
                    <a:pt x="5" y="46"/>
                  </a:cubicBezTo>
                  <a:cubicBezTo>
                    <a:pt x="7" y="50"/>
                    <a:pt x="13" y="47"/>
                    <a:pt x="11" y="42"/>
                  </a:cubicBezTo>
                  <a:cubicBezTo>
                    <a:pt x="10" y="39"/>
                    <a:pt x="9" y="35"/>
                    <a:pt x="9" y="31"/>
                  </a:cubicBezTo>
                  <a:cubicBezTo>
                    <a:pt x="10" y="31"/>
                    <a:pt x="11" y="30"/>
                    <a:pt x="11" y="28"/>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719" name="Google Shape;6719;p19"/>
            <p:cNvSpPr/>
            <p:nvPr/>
          </p:nvSpPr>
          <p:spPr>
            <a:xfrm>
              <a:off x="2045244" y="6509736"/>
              <a:ext cx="33075" cy="137024"/>
            </a:xfrm>
            <a:custGeom>
              <a:rect b="b" l="l" r="r" t="t"/>
              <a:pathLst>
                <a:path extrusionOk="0" h="31" w="8">
                  <a:moveTo>
                    <a:pt x="6" y="3"/>
                  </a:moveTo>
                  <a:cubicBezTo>
                    <a:pt x="5" y="0"/>
                    <a:pt x="0" y="1"/>
                    <a:pt x="1" y="4"/>
                  </a:cubicBezTo>
                  <a:cubicBezTo>
                    <a:pt x="3" y="12"/>
                    <a:pt x="3" y="20"/>
                    <a:pt x="3" y="28"/>
                  </a:cubicBezTo>
                  <a:cubicBezTo>
                    <a:pt x="4" y="31"/>
                    <a:pt x="8" y="31"/>
                    <a:pt x="8" y="28"/>
                  </a:cubicBezTo>
                  <a:cubicBezTo>
                    <a:pt x="8" y="20"/>
                    <a:pt x="8" y="11"/>
                    <a:pt x="6"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720" name="Google Shape;6720;p19"/>
            <p:cNvSpPr/>
            <p:nvPr/>
          </p:nvSpPr>
          <p:spPr>
            <a:xfrm>
              <a:off x="2071231" y="6495561"/>
              <a:ext cx="82687" cy="226798"/>
            </a:xfrm>
            <a:custGeom>
              <a:rect b="b" l="l" r="r" t="t"/>
              <a:pathLst>
                <a:path extrusionOk="0" h="51" w="20">
                  <a:moveTo>
                    <a:pt x="18" y="44"/>
                  </a:moveTo>
                  <a:cubicBezTo>
                    <a:pt x="14" y="34"/>
                    <a:pt x="14" y="23"/>
                    <a:pt x="13" y="12"/>
                  </a:cubicBezTo>
                  <a:cubicBezTo>
                    <a:pt x="13" y="12"/>
                    <a:pt x="12" y="12"/>
                    <a:pt x="12" y="12"/>
                  </a:cubicBezTo>
                  <a:cubicBezTo>
                    <a:pt x="12" y="9"/>
                    <a:pt x="12" y="8"/>
                    <a:pt x="12" y="4"/>
                  </a:cubicBezTo>
                  <a:cubicBezTo>
                    <a:pt x="12" y="0"/>
                    <a:pt x="8" y="0"/>
                    <a:pt x="8" y="4"/>
                  </a:cubicBezTo>
                  <a:cubicBezTo>
                    <a:pt x="8" y="8"/>
                    <a:pt x="8" y="9"/>
                    <a:pt x="8" y="11"/>
                  </a:cubicBezTo>
                  <a:cubicBezTo>
                    <a:pt x="8" y="12"/>
                    <a:pt x="7" y="12"/>
                    <a:pt x="7" y="12"/>
                  </a:cubicBezTo>
                  <a:cubicBezTo>
                    <a:pt x="7" y="15"/>
                    <a:pt x="7" y="18"/>
                    <a:pt x="6" y="20"/>
                  </a:cubicBezTo>
                  <a:cubicBezTo>
                    <a:pt x="6" y="20"/>
                    <a:pt x="5" y="20"/>
                    <a:pt x="5" y="21"/>
                  </a:cubicBezTo>
                  <a:cubicBezTo>
                    <a:pt x="3" y="26"/>
                    <a:pt x="2" y="32"/>
                    <a:pt x="1" y="37"/>
                  </a:cubicBezTo>
                  <a:cubicBezTo>
                    <a:pt x="0" y="38"/>
                    <a:pt x="2" y="39"/>
                    <a:pt x="3" y="38"/>
                  </a:cubicBezTo>
                  <a:cubicBezTo>
                    <a:pt x="4" y="33"/>
                    <a:pt x="5" y="28"/>
                    <a:pt x="6" y="23"/>
                  </a:cubicBezTo>
                  <a:cubicBezTo>
                    <a:pt x="6" y="31"/>
                    <a:pt x="7" y="39"/>
                    <a:pt x="10" y="47"/>
                  </a:cubicBezTo>
                  <a:cubicBezTo>
                    <a:pt x="12" y="51"/>
                    <a:pt x="20" y="50"/>
                    <a:pt x="18" y="4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721" name="Google Shape;6721;p19"/>
            <p:cNvSpPr/>
            <p:nvPr/>
          </p:nvSpPr>
          <p:spPr>
            <a:xfrm>
              <a:off x="2175180" y="6604235"/>
              <a:ext cx="23625" cy="122849"/>
            </a:xfrm>
            <a:custGeom>
              <a:rect b="b" l="l" r="r" t="t"/>
              <a:pathLst>
                <a:path extrusionOk="0" h="28" w="6">
                  <a:moveTo>
                    <a:pt x="5" y="3"/>
                  </a:moveTo>
                  <a:cubicBezTo>
                    <a:pt x="5" y="1"/>
                    <a:pt x="1" y="0"/>
                    <a:pt x="1" y="2"/>
                  </a:cubicBezTo>
                  <a:cubicBezTo>
                    <a:pt x="1" y="10"/>
                    <a:pt x="0" y="20"/>
                    <a:pt x="0" y="24"/>
                  </a:cubicBezTo>
                  <a:cubicBezTo>
                    <a:pt x="0" y="28"/>
                    <a:pt x="6" y="28"/>
                    <a:pt x="6" y="24"/>
                  </a:cubicBezTo>
                  <a:cubicBezTo>
                    <a:pt x="6" y="20"/>
                    <a:pt x="6" y="11"/>
                    <a:pt x="5"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722" name="Google Shape;6722;p19"/>
            <p:cNvSpPr/>
            <p:nvPr/>
          </p:nvSpPr>
          <p:spPr>
            <a:xfrm>
              <a:off x="2203530" y="6505011"/>
              <a:ext cx="42525" cy="181911"/>
            </a:xfrm>
            <a:custGeom>
              <a:rect b="b" l="l" r="r" t="t"/>
              <a:pathLst>
                <a:path extrusionOk="0" h="41" w="10">
                  <a:moveTo>
                    <a:pt x="3" y="4"/>
                  </a:moveTo>
                  <a:cubicBezTo>
                    <a:pt x="0" y="14"/>
                    <a:pt x="0" y="25"/>
                    <a:pt x="0" y="35"/>
                  </a:cubicBezTo>
                  <a:cubicBezTo>
                    <a:pt x="0" y="41"/>
                    <a:pt x="8" y="41"/>
                    <a:pt x="8" y="35"/>
                  </a:cubicBezTo>
                  <a:cubicBezTo>
                    <a:pt x="9" y="25"/>
                    <a:pt x="9" y="15"/>
                    <a:pt x="10" y="5"/>
                  </a:cubicBezTo>
                  <a:cubicBezTo>
                    <a:pt x="10" y="1"/>
                    <a:pt x="4" y="0"/>
                    <a:pt x="3"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723" name="Google Shape;6723;p19"/>
            <p:cNvSpPr/>
            <p:nvPr/>
          </p:nvSpPr>
          <p:spPr>
            <a:xfrm>
              <a:off x="2246055" y="6493199"/>
              <a:ext cx="70874" cy="252785"/>
            </a:xfrm>
            <a:custGeom>
              <a:rect b="b" l="l" r="r" t="t"/>
              <a:pathLst>
                <a:path extrusionOk="0" h="57" w="17">
                  <a:moveTo>
                    <a:pt x="7" y="6"/>
                  </a:moveTo>
                  <a:cubicBezTo>
                    <a:pt x="6" y="8"/>
                    <a:pt x="5" y="10"/>
                    <a:pt x="4" y="12"/>
                  </a:cubicBezTo>
                  <a:cubicBezTo>
                    <a:pt x="4" y="11"/>
                    <a:pt x="4" y="11"/>
                    <a:pt x="4" y="11"/>
                  </a:cubicBezTo>
                  <a:cubicBezTo>
                    <a:pt x="4" y="10"/>
                    <a:pt x="1" y="10"/>
                    <a:pt x="1" y="12"/>
                  </a:cubicBezTo>
                  <a:cubicBezTo>
                    <a:pt x="1" y="15"/>
                    <a:pt x="2" y="17"/>
                    <a:pt x="2" y="20"/>
                  </a:cubicBezTo>
                  <a:cubicBezTo>
                    <a:pt x="0" y="31"/>
                    <a:pt x="1" y="44"/>
                    <a:pt x="6" y="54"/>
                  </a:cubicBezTo>
                  <a:cubicBezTo>
                    <a:pt x="7" y="57"/>
                    <a:pt x="12" y="56"/>
                    <a:pt x="12" y="53"/>
                  </a:cubicBezTo>
                  <a:cubicBezTo>
                    <a:pt x="11" y="39"/>
                    <a:pt x="9" y="23"/>
                    <a:pt x="15" y="10"/>
                  </a:cubicBezTo>
                  <a:cubicBezTo>
                    <a:pt x="17" y="5"/>
                    <a:pt x="9" y="0"/>
                    <a:pt x="7" y="6"/>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724" name="Google Shape;6724;p19"/>
            <p:cNvSpPr/>
            <p:nvPr/>
          </p:nvSpPr>
          <p:spPr>
            <a:xfrm>
              <a:off x="2163368" y="6457762"/>
              <a:ext cx="33075" cy="163011"/>
            </a:xfrm>
            <a:custGeom>
              <a:rect b="b" l="l" r="r" t="t"/>
              <a:pathLst>
                <a:path extrusionOk="0" h="37" w="8">
                  <a:moveTo>
                    <a:pt x="0" y="6"/>
                  </a:moveTo>
                  <a:cubicBezTo>
                    <a:pt x="0" y="14"/>
                    <a:pt x="0" y="23"/>
                    <a:pt x="0" y="32"/>
                  </a:cubicBezTo>
                  <a:cubicBezTo>
                    <a:pt x="1" y="37"/>
                    <a:pt x="8" y="37"/>
                    <a:pt x="8" y="32"/>
                  </a:cubicBezTo>
                  <a:cubicBezTo>
                    <a:pt x="8" y="23"/>
                    <a:pt x="8" y="14"/>
                    <a:pt x="8" y="6"/>
                  </a:cubicBezTo>
                  <a:cubicBezTo>
                    <a:pt x="8" y="0"/>
                    <a:pt x="0" y="0"/>
                    <a:pt x="0" y="6"/>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725" name="Google Shape;6725;p19"/>
            <p:cNvSpPr/>
            <p:nvPr/>
          </p:nvSpPr>
          <p:spPr>
            <a:xfrm>
              <a:off x="2305117" y="6493199"/>
              <a:ext cx="61424" cy="177186"/>
            </a:xfrm>
            <a:custGeom>
              <a:rect b="b" l="l" r="r" t="t"/>
              <a:pathLst>
                <a:path extrusionOk="0" h="40" w="15">
                  <a:moveTo>
                    <a:pt x="5" y="5"/>
                  </a:moveTo>
                  <a:cubicBezTo>
                    <a:pt x="0" y="16"/>
                    <a:pt x="0" y="27"/>
                    <a:pt x="4" y="37"/>
                  </a:cubicBezTo>
                  <a:cubicBezTo>
                    <a:pt x="5" y="40"/>
                    <a:pt x="10" y="40"/>
                    <a:pt x="10" y="36"/>
                  </a:cubicBezTo>
                  <a:cubicBezTo>
                    <a:pt x="10" y="28"/>
                    <a:pt x="9" y="18"/>
                    <a:pt x="13" y="10"/>
                  </a:cubicBezTo>
                  <a:cubicBezTo>
                    <a:pt x="15" y="5"/>
                    <a:pt x="7" y="0"/>
                    <a:pt x="5"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726" name="Google Shape;6726;p19"/>
            <p:cNvSpPr/>
            <p:nvPr/>
          </p:nvSpPr>
          <p:spPr>
            <a:xfrm>
              <a:off x="2401978" y="6568798"/>
              <a:ext cx="33075" cy="137024"/>
            </a:xfrm>
            <a:custGeom>
              <a:rect b="b" l="l" r="r" t="t"/>
              <a:pathLst>
                <a:path extrusionOk="0" h="31" w="8">
                  <a:moveTo>
                    <a:pt x="0" y="5"/>
                  </a:moveTo>
                  <a:cubicBezTo>
                    <a:pt x="0" y="13"/>
                    <a:pt x="0" y="20"/>
                    <a:pt x="1" y="28"/>
                  </a:cubicBezTo>
                  <a:cubicBezTo>
                    <a:pt x="2" y="31"/>
                    <a:pt x="7" y="31"/>
                    <a:pt x="7" y="28"/>
                  </a:cubicBezTo>
                  <a:cubicBezTo>
                    <a:pt x="8" y="20"/>
                    <a:pt x="8" y="13"/>
                    <a:pt x="8" y="5"/>
                  </a:cubicBezTo>
                  <a:cubicBezTo>
                    <a:pt x="8" y="0"/>
                    <a:pt x="0" y="0"/>
                    <a:pt x="0"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727" name="Google Shape;6727;p19"/>
            <p:cNvSpPr/>
            <p:nvPr/>
          </p:nvSpPr>
          <p:spPr>
            <a:xfrm>
              <a:off x="2543727" y="6443587"/>
              <a:ext cx="59062" cy="233885"/>
            </a:xfrm>
            <a:custGeom>
              <a:rect b="b" l="l" r="r" t="t"/>
              <a:pathLst>
                <a:path extrusionOk="0" h="53" w="14">
                  <a:moveTo>
                    <a:pt x="11" y="2"/>
                  </a:moveTo>
                  <a:cubicBezTo>
                    <a:pt x="8" y="8"/>
                    <a:pt x="6" y="15"/>
                    <a:pt x="5" y="22"/>
                  </a:cubicBezTo>
                  <a:cubicBezTo>
                    <a:pt x="3" y="21"/>
                    <a:pt x="0" y="22"/>
                    <a:pt x="0" y="25"/>
                  </a:cubicBezTo>
                  <a:cubicBezTo>
                    <a:pt x="0" y="32"/>
                    <a:pt x="2" y="38"/>
                    <a:pt x="4" y="44"/>
                  </a:cubicBezTo>
                  <a:cubicBezTo>
                    <a:pt x="4" y="45"/>
                    <a:pt x="4" y="45"/>
                    <a:pt x="4" y="45"/>
                  </a:cubicBezTo>
                  <a:cubicBezTo>
                    <a:pt x="4" y="46"/>
                    <a:pt x="5" y="47"/>
                    <a:pt x="5" y="47"/>
                  </a:cubicBezTo>
                  <a:cubicBezTo>
                    <a:pt x="6" y="48"/>
                    <a:pt x="7" y="50"/>
                    <a:pt x="8" y="51"/>
                  </a:cubicBezTo>
                  <a:cubicBezTo>
                    <a:pt x="9" y="53"/>
                    <a:pt x="14" y="52"/>
                    <a:pt x="13" y="49"/>
                  </a:cubicBezTo>
                  <a:cubicBezTo>
                    <a:pt x="11" y="43"/>
                    <a:pt x="9" y="38"/>
                    <a:pt x="8" y="33"/>
                  </a:cubicBezTo>
                  <a:cubicBezTo>
                    <a:pt x="9" y="23"/>
                    <a:pt x="10" y="13"/>
                    <a:pt x="13" y="3"/>
                  </a:cubicBezTo>
                  <a:cubicBezTo>
                    <a:pt x="14" y="1"/>
                    <a:pt x="12" y="0"/>
                    <a:pt x="11" y="2"/>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728" name="Google Shape;6728;p19"/>
            <p:cNvSpPr/>
            <p:nvPr/>
          </p:nvSpPr>
          <p:spPr>
            <a:xfrm>
              <a:off x="2614602" y="6443587"/>
              <a:ext cx="66149" cy="207898"/>
            </a:xfrm>
            <a:custGeom>
              <a:rect b="b" l="l" r="r" t="t"/>
              <a:pathLst>
                <a:path extrusionOk="0" h="47" w="16">
                  <a:moveTo>
                    <a:pt x="12" y="2"/>
                  </a:moveTo>
                  <a:cubicBezTo>
                    <a:pt x="3" y="14"/>
                    <a:pt x="0" y="28"/>
                    <a:pt x="0" y="43"/>
                  </a:cubicBezTo>
                  <a:cubicBezTo>
                    <a:pt x="0" y="47"/>
                    <a:pt x="6" y="47"/>
                    <a:pt x="6" y="43"/>
                  </a:cubicBezTo>
                  <a:cubicBezTo>
                    <a:pt x="7" y="29"/>
                    <a:pt x="8" y="16"/>
                    <a:pt x="15" y="3"/>
                  </a:cubicBezTo>
                  <a:cubicBezTo>
                    <a:pt x="16" y="1"/>
                    <a:pt x="13" y="0"/>
                    <a:pt x="12" y="2"/>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729" name="Google Shape;6729;p19"/>
            <p:cNvSpPr/>
            <p:nvPr/>
          </p:nvSpPr>
          <p:spPr>
            <a:xfrm>
              <a:off x="2694926" y="6479024"/>
              <a:ext cx="33075" cy="196086"/>
            </a:xfrm>
            <a:custGeom>
              <a:rect b="b" l="l" r="r" t="t"/>
              <a:pathLst>
                <a:path extrusionOk="0" h="44" w="8">
                  <a:moveTo>
                    <a:pt x="7" y="3"/>
                  </a:moveTo>
                  <a:cubicBezTo>
                    <a:pt x="7" y="0"/>
                    <a:pt x="3" y="0"/>
                    <a:pt x="3" y="3"/>
                  </a:cubicBezTo>
                  <a:cubicBezTo>
                    <a:pt x="2" y="7"/>
                    <a:pt x="2" y="11"/>
                    <a:pt x="2" y="15"/>
                  </a:cubicBezTo>
                  <a:cubicBezTo>
                    <a:pt x="1" y="15"/>
                    <a:pt x="0" y="16"/>
                    <a:pt x="0" y="17"/>
                  </a:cubicBezTo>
                  <a:cubicBezTo>
                    <a:pt x="0" y="22"/>
                    <a:pt x="0" y="28"/>
                    <a:pt x="1" y="33"/>
                  </a:cubicBezTo>
                  <a:cubicBezTo>
                    <a:pt x="1" y="34"/>
                    <a:pt x="1" y="35"/>
                    <a:pt x="2" y="35"/>
                  </a:cubicBezTo>
                  <a:cubicBezTo>
                    <a:pt x="2" y="37"/>
                    <a:pt x="2" y="39"/>
                    <a:pt x="2" y="41"/>
                  </a:cubicBezTo>
                  <a:cubicBezTo>
                    <a:pt x="2" y="44"/>
                    <a:pt x="7" y="44"/>
                    <a:pt x="7" y="41"/>
                  </a:cubicBezTo>
                  <a:cubicBezTo>
                    <a:pt x="8" y="28"/>
                    <a:pt x="7" y="16"/>
                    <a:pt x="7"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730" name="Google Shape;6730;p19"/>
            <p:cNvSpPr/>
            <p:nvPr/>
          </p:nvSpPr>
          <p:spPr>
            <a:xfrm>
              <a:off x="2787063" y="6424687"/>
              <a:ext cx="77962" cy="217348"/>
            </a:xfrm>
            <a:custGeom>
              <a:rect b="b" l="l" r="r" t="t"/>
              <a:pathLst>
                <a:path extrusionOk="0" h="49" w="19">
                  <a:moveTo>
                    <a:pt x="18" y="45"/>
                  </a:moveTo>
                  <a:cubicBezTo>
                    <a:pt x="15" y="36"/>
                    <a:pt x="15" y="27"/>
                    <a:pt x="16" y="18"/>
                  </a:cubicBezTo>
                  <a:cubicBezTo>
                    <a:pt x="17" y="13"/>
                    <a:pt x="11" y="12"/>
                    <a:pt x="10" y="16"/>
                  </a:cubicBezTo>
                  <a:cubicBezTo>
                    <a:pt x="10" y="16"/>
                    <a:pt x="10" y="16"/>
                    <a:pt x="10" y="16"/>
                  </a:cubicBezTo>
                  <a:cubicBezTo>
                    <a:pt x="9" y="16"/>
                    <a:pt x="9" y="16"/>
                    <a:pt x="9" y="16"/>
                  </a:cubicBezTo>
                  <a:cubicBezTo>
                    <a:pt x="9" y="12"/>
                    <a:pt x="10" y="8"/>
                    <a:pt x="10" y="4"/>
                  </a:cubicBezTo>
                  <a:cubicBezTo>
                    <a:pt x="10" y="1"/>
                    <a:pt x="5" y="0"/>
                    <a:pt x="4" y="4"/>
                  </a:cubicBezTo>
                  <a:cubicBezTo>
                    <a:pt x="3" y="12"/>
                    <a:pt x="2" y="21"/>
                    <a:pt x="1" y="30"/>
                  </a:cubicBezTo>
                  <a:cubicBezTo>
                    <a:pt x="1" y="30"/>
                    <a:pt x="0" y="30"/>
                    <a:pt x="0" y="31"/>
                  </a:cubicBezTo>
                  <a:cubicBezTo>
                    <a:pt x="0" y="35"/>
                    <a:pt x="0" y="39"/>
                    <a:pt x="0" y="43"/>
                  </a:cubicBezTo>
                  <a:cubicBezTo>
                    <a:pt x="0" y="44"/>
                    <a:pt x="1" y="44"/>
                    <a:pt x="2" y="44"/>
                  </a:cubicBezTo>
                  <a:cubicBezTo>
                    <a:pt x="2" y="48"/>
                    <a:pt x="8" y="47"/>
                    <a:pt x="9" y="43"/>
                  </a:cubicBezTo>
                  <a:cubicBezTo>
                    <a:pt x="9" y="43"/>
                    <a:pt x="9" y="43"/>
                    <a:pt x="9" y="43"/>
                  </a:cubicBezTo>
                  <a:cubicBezTo>
                    <a:pt x="9" y="44"/>
                    <a:pt x="9" y="44"/>
                    <a:pt x="9" y="45"/>
                  </a:cubicBezTo>
                  <a:cubicBezTo>
                    <a:pt x="9" y="48"/>
                    <a:pt x="12" y="48"/>
                    <a:pt x="13" y="47"/>
                  </a:cubicBezTo>
                  <a:cubicBezTo>
                    <a:pt x="15" y="49"/>
                    <a:pt x="19" y="47"/>
                    <a:pt x="18" y="4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731" name="Google Shape;6731;p19"/>
            <p:cNvSpPr/>
            <p:nvPr/>
          </p:nvSpPr>
          <p:spPr>
            <a:xfrm>
              <a:off x="2940624" y="6495561"/>
              <a:ext cx="25987" cy="144111"/>
            </a:xfrm>
            <a:custGeom>
              <a:rect b="b" l="l" r="r" t="t"/>
              <a:pathLst>
                <a:path extrusionOk="0" h="32" w="6">
                  <a:moveTo>
                    <a:pt x="5" y="3"/>
                  </a:moveTo>
                  <a:cubicBezTo>
                    <a:pt x="5" y="0"/>
                    <a:pt x="0" y="0"/>
                    <a:pt x="0" y="3"/>
                  </a:cubicBezTo>
                  <a:cubicBezTo>
                    <a:pt x="0" y="12"/>
                    <a:pt x="0" y="20"/>
                    <a:pt x="0" y="29"/>
                  </a:cubicBezTo>
                  <a:cubicBezTo>
                    <a:pt x="0" y="32"/>
                    <a:pt x="5" y="32"/>
                    <a:pt x="5" y="29"/>
                  </a:cubicBezTo>
                  <a:cubicBezTo>
                    <a:pt x="6" y="20"/>
                    <a:pt x="5" y="12"/>
                    <a:pt x="5"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732" name="Google Shape;6732;p19"/>
            <p:cNvSpPr/>
            <p:nvPr/>
          </p:nvSpPr>
          <p:spPr>
            <a:xfrm>
              <a:off x="3004411" y="6479024"/>
              <a:ext cx="59062" cy="181911"/>
            </a:xfrm>
            <a:custGeom>
              <a:rect b="b" l="l" r="r" t="t"/>
              <a:pathLst>
                <a:path extrusionOk="0" h="41" w="14">
                  <a:moveTo>
                    <a:pt x="8" y="6"/>
                  </a:moveTo>
                  <a:cubicBezTo>
                    <a:pt x="7" y="5"/>
                    <a:pt x="7" y="5"/>
                    <a:pt x="7" y="4"/>
                  </a:cubicBezTo>
                  <a:cubicBezTo>
                    <a:pt x="6" y="0"/>
                    <a:pt x="0" y="2"/>
                    <a:pt x="1" y="5"/>
                  </a:cubicBezTo>
                  <a:cubicBezTo>
                    <a:pt x="3" y="13"/>
                    <a:pt x="3" y="21"/>
                    <a:pt x="3" y="29"/>
                  </a:cubicBezTo>
                  <a:cubicBezTo>
                    <a:pt x="3" y="31"/>
                    <a:pt x="4" y="32"/>
                    <a:pt x="5" y="32"/>
                  </a:cubicBezTo>
                  <a:cubicBezTo>
                    <a:pt x="5" y="34"/>
                    <a:pt x="5" y="35"/>
                    <a:pt x="6" y="37"/>
                  </a:cubicBezTo>
                  <a:cubicBezTo>
                    <a:pt x="6" y="41"/>
                    <a:pt x="10" y="41"/>
                    <a:pt x="11" y="37"/>
                  </a:cubicBezTo>
                  <a:cubicBezTo>
                    <a:pt x="12" y="28"/>
                    <a:pt x="12" y="19"/>
                    <a:pt x="14" y="10"/>
                  </a:cubicBezTo>
                  <a:cubicBezTo>
                    <a:pt x="14" y="6"/>
                    <a:pt x="10" y="4"/>
                    <a:pt x="8" y="6"/>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733" name="Google Shape;6733;p19"/>
            <p:cNvSpPr/>
            <p:nvPr/>
          </p:nvSpPr>
          <p:spPr>
            <a:xfrm>
              <a:off x="3080010" y="6474299"/>
              <a:ext cx="61424" cy="231523"/>
            </a:xfrm>
            <a:custGeom>
              <a:rect b="b" l="l" r="r" t="t"/>
              <a:pathLst>
                <a:path extrusionOk="0" h="52" w="15">
                  <a:moveTo>
                    <a:pt x="7" y="5"/>
                  </a:moveTo>
                  <a:cubicBezTo>
                    <a:pt x="6" y="7"/>
                    <a:pt x="6" y="9"/>
                    <a:pt x="6" y="12"/>
                  </a:cubicBezTo>
                  <a:cubicBezTo>
                    <a:pt x="4" y="11"/>
                    <a:pt x="2" y="12"/>
                    <a:pt x="2" y="14"/>
                  </a:cubicBezTo>
                  <a:cubicBezTo>
                    <a:pt x="2" y="17"/>
                    <a:pt x="3" y="21"/>
                    <a:pt x="1" y="23"/>
                  </a:cubicBezTo>
                  <a:cubicBezTo>
                    <a:pt x="0" y="25"/>
                    <a:pt x="2" y="26"/>
                    <a:pt x="3" y="25"/>
                  </a:cubicBezTo>
                  <a:cubicBezTo>
                    <a:pt x="2" y="33"/>
                    <a:pt x="2" y="41"/>
                    <a:pt x="4" y="49"/>
                  </a:cubicBezTo>
                  <a:cubicBezTo>
                    <a:pt x="4" y="52"/>
                    <a:pt x="9" y="52"/>
                    <a:pt x="9" y="49"/>
                  </a:cubicBezTo>
                  <a:cubicBezTo>
                    <a:pt x="12" y="35"/>
                    <a:pt x="13" y="20"/>
                    <a:pt x="14" y="6"/>
                  </a:cubicBezTo>
                  <a:cubicBezTo>
                    <a:pt x="15" y="1"/>
                    <a:pt x="7" y="0"/>
                    <a:pt x="7"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734" name="Google Shape;6734;p19"/>
            <p:cNvSpPr/>
            <p:nvPr/>
          </p:nvSpPr>
          <p:spPr>
            <a:xfrm>
              <a:off x="2886287" y="6495561"/>
              <a:ext cx="49612" cy="205536"/>
            </a:xfrm>
            <a:custGeom>
              <a:rect b="b" l="l" r="r" t="t"/>
              <a:pathLst>
                <a:path extrusionOk="0" h="46" w="12">
                  <a:moveTo>
                    <a:pt x="8" y="7"/>
                  </a:moveTo>
                  <a:cubicBezTo>
                    <a:pt x="8" y="5"/>
                    <a:pt x="8" y="4"/>
                    <a:pt x="7" y="2"/>
                  </a:cubicBezTo>
                  <a:cubicBezTo>
                    <a:pt x="7" y="0"/>
                    <a:pt x="3" y="1"/>
                    <a:pt x="4" y="3"/>
                  </a:cubicBezTo>
                  <a:cubicBezTo>
                    <a:pt x="4" y="5"/>
                    <a:pt x="4" y="6"/>
                    <a:pt x="5" y="7"/>
                  </a:cubicBezTo>
                  <a:cubicBezTo>
                    <a:pt x="4" y="8"/>
                    <a:pt x="4" y="9"/>
                    <a:pt x="3" y="10"/>
                  </a:cubicBezTo>
                  <a:cubicBezTo>
                    <a:pt x="1" y="21"/>
                    <a:pt x="0" y="32"/>
                    <a:pt x="4" y="42"/>
                  </a:cubicBezTo>
                  <a:cubicBezTo>
                    <a:pt x="5" y="46"/>
                    <a:pt x="11" y="46"/>
                    <a:pt x="11" y="41"/>
                  </a:cubicBezTo>
                  <a:cubicBezTo>
                    <a:pt x="11" y="37"/>
                    <a:pt x="11" y="33"/>
                    <a:pt x="11" y="28"/>
                  </a:cubicBezTo>
                  <a:cubicBezTo>
                    <a:pt x="11" y="28"/>
                    <a:pt x="11" y="28"/>
                    <a:pt x="11" y="27"/>
                  </a:cubicBezTo>
                  <a:cubicBezTo>
                    <a:pt x="11" y="25"/>
                    <a:pt x="11" y="23"/>
                    <a:pt x="11" y="21"/>
                  </a:cubicBezTo>
                  <a:cubicBezTo>
                    <a:pt x="11" y="18"/>
                    <a:pt x="11" y="15"/>
                    <a:pt x="12" y="12"/>
                  </a:cubicBezTo>
                  <a:cubicBezTo>
                    <a:pt x="12" y="9"/>
                    <a:pt x="10" y="7"/>
                    <a:pt x="8" y="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735" name="Google Shape;6735;p19"/>
            <p:cNvSpPr/>
            <p:nvPr/>
          </p:nvSpPr>
          <p:spPr>
            <a:xfrm>
              <a:off x="2489390" y="6505011"/>
              <a:ext cx="54337" cy="125211"/>
            </a:xfrm>
            <a:custGeom>
              <a:rect b="b" l="l" r="r" t="t"/>
              <a:pathLst>
                <a:path extrusionOk="0" h="28" w="13">
                  <a:moveTo>
                    <a:pt x="12" y="24"/>
                  </a:moveTo>
                  <a:cubicBezTo>
                    <a:pt x="9" y="17"/>
                    <a:pt x="6" y="10"/>
                    <a:pt x="4" y="2"/>
                  </a:cubicBezTo>
                  <a:cubicBezTo>
                    <a:pt x="4" y="0"/>
                    <a:pt x="0" y="1"/>
                    <a:pt x="1" y="3"/>
                  </a:cubicBezTo>
                  <a:cubicBezTo>
                    <a:pt x="3" y="11"/>
                    <a:pt x="6" y="19"/>
                    <a:pt x="9" y="26"/>
                  </a:cubicBezTo>
                  <a:cubicBezTo>
                    <a:pt x="10" y="28"/>
                    <a:pt x="13" y="26"/>
                    <a:pt x="12" y="2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736" name="Google Shape;6736;p19"/>
            <p:cNvSpPr/>
            <p:nvPr/>
          </p:nvSpPr>
          <p:spPr>
            <a:xfrm>
              <a:off x="2383078" y="6457762"/>
              <a:ext cx="75599" cy="193723"/>
            </a:xfrm>
            <a:custGeom>
              <a:rect b="b" l="l" r="r" t="t"/>
              <a:pathLst>
                <a:path extrusionOk="0" h="44" w="18">
                  <a:moveTo>
                    <a:pt x="16" y="37"/>
                  </a:moveTo>
                  <a:cubicBezTo>
                    <a:pt x="11" y="27"/>
                    <a:pt x="8" y="18"/>
                    <a:pt x="12" y="7"/>
                  </a:cubicBezTo>
                  <a:cubicBezTo>
                    <a:pt x="14" y="3"/>
                    <a:pt x="8" y="0"/>
                    <a:pt x="6" y="4"/>
                  </a:cubicBezTo>
                  <a:cubicBezTo>
                    <a:pt x="0" y="17"/>
                    <a:pt x="3" y="28"/>
                    <a:pt x="10" y="40"/>
                  </a:cubicBezTo>
                  <a:cubicBezTo>
                    <a:pt x="13" y="44"/>
                    <a:pt x="18" y="40"/>
                    <a:pt x="16" y="3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737" name="Google Shape;6737;p19"/>
            <p:cNvSpPr/>
            <p:nvPr/>
          </p:nvSpPr>
          <p:spPr>
            <a:xfrm>
              <a:off x="2657126" y="6514461"/>
              <a:ext cx="40162" cy="141749"/>
            </a:xfrm>
            <a:custGeom>
              <a:rect b="b" l="l" r="r" t="t"/>
              <a:pathLst>
                <a:path extrusionOk="0" h="32" w="10">
                  <a:moveTo>
                    <a:pt x="2" y="4"/>
                  </a:moveTo>
                  <a:cubicBezTo>
                    <a:pt x="0" y="12"/>
                    <a:pt x="0" y="20"/>
                    <a:pt x="2" y="28"/>
                  </a:cubicBezTo>
                  <a:cubicBezTo>
                    <a:pt x="4" y="32"/>
                    <a:pt x="9" y="30"/>
                    <a:pt x="9" y="26"/>
                  </a:cubicBezTo>
                  <a:cubicBezTo>
                    <a:pt x="7" y="20"/>
                    <a:pt x="7" y="13"/>
                    <a:pt x="9" y="6"/>
                  </a:cubicBezTo>
                  <a:cubicBezTo>
                    <a:pt x="10" y="2"/>
                    <a:pt x="4" y="0"/>
                    <a:pt x="2"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738" name="Google Shape;6738;p19"/>
            <p:cNvSpPr/>
            <p:nvPr/>
          </p:nvSpPr>
          <p:spPr>
            <a:xfrm>
              <a:off x="3174509" y="6448312"/>
              <a:ext cx="63787" cy="222073"/>
            </a:xfrm>
            <a:custGeom>
              <a:rect b="b" l="l" r="r" t="t"/>
              <a:pathLst>
                <a:path extrusionOk="0" h="50" w="15">
                  <a:moveTo>
                    <a:pt x="11" y="28"/>
                  </a:moveTo>
                  <a:cubicBezTo>
                    <a:pt x="11" y="21"/>
                    <a:pt x="11" y="13"/>
                    <a:pt x="13" y="7"/>
                  </a:cubicBezTo>
                  <a:cubicBezTo>
                    <a:pt x="15" y="2"/>
                    <a:pt x="8" y="0"/>
                    <a:pt x="6" y="5"/>
                  </a:cubicBezTo>
                  <a:cubicBezTo>
                    <a:pt x="5" y="8"/>
                    <a:pt x="5" y="12"/>
                    <a:pt x="5" y="16"/>
                  </a:cubicBezTo>
                  <a:cubicBezTo>
                    <a:pt x="4" y="16"/>
                    <a:pt x="4" y="16"/>
                    <a:pt x="3" y="17"/>
                  </a:cubicBezTo>
                  <a:cubicBezTo>
                    <a:pt x="0" y="27"/>
                    <a:pt x="0" y="36"/>
                    <a:pt x="5" y="46"/>
                  </a:cubicBezTo>
                  <a:cubicBezTo>
                    <a:pt x="7" y="50"/>
                    <a:pt x="13" y="47"/>
                    <a:pt x="11" y="42"/>
                  </a:cubicBezTo>
                  <a:cubicBezTo>
                    <a:pt x="9" y="39"/>
                    <a:pt x="9" y="35"/>
                    <a:pt x="8" y="31"/>
                  </a:cubicBezTo>
                  <a:cubicBezTo>
                    <a:pt x="10" y="31"/>
                    <a:pt x="11" y="30"/>
                    <a:pt x="11" y="28"/>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739" name="Google Shape;6739;p19"/>
            <p:cNvSpPr/>
            <p:nvPr/>
          </p:nvSpPr>
          <p:spPr>
            <a:xfrm>
              <a:off x="3264284" y="6509736"/>
              <a:ext cx="33075" cy="137024"/>
            </a:xfrm>
            <a:custGeom>
              <a:rect b="b" l="l" r="r" t="t"/>
              <a:pathLst>
                <a:path extrusionOk="0" h="31" w="8">
                  <a:moveTo>
                    <a:pt x="6" y="3"/>
                  </a:moveTo>
                  <a:cubicBezTo>
                    <a:pt x="5" y="0"/>
                    <a:pt x="0" y="1"/>
                    <a:pt x="1" y="4"/>
                  </a:cubicBezTo>
                  <a:cubicBezTo>
                    <a:pt x="3" y="12"/>
                    <a:pt x="3" y="20"/>
                    <a:pt x="3" y="28"/>
                  </a:cubicBezTo>
                  <a:cubicBezTo>
                    <a:pt x="3" y="31"/>
                    <a:pt x="7" y="31"/>
                    <a:pt x="7" y="28"/>
                  </a:cubicBezTo>
                  <a:cubicBezTo>
                    <a:pt x="8" y="20"/>
                    <a:pt x="8" y="11"/>
                    <a:pt x="6"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740" name="Google Shape;6740;p19"/>
            <p:cNvSpPr/>
            <p:nvPr/>
          </p:nvSpPr>
          <p:spPr>
            <a:xfrm>
              <a:off x="3287908" y="6495561"/>
              <a:ext cx="80324" cy="226798"/>
            </a:xfrm>
            <a:custGeom>
              <a:rect b="b" l="l" r="r" t="t"/>
              <a:pathLst>
                <a:path extrusionOk="0" h="51" w="19">
                  <a:moveTo>
                    <a:pt x="17" y="44"/>
                  </a:moveTo>
                  <a:cubicBezTo>
                    <a:pt x="14" y="34"/>
                    <a:pt x="14" y="23"/>
                    <a:pt x="12" y="12"/>
                  </a:cubicBezTo>
                  <a:cubicBezTo>
                    <a:pt x="12" y="12"/>
                    <a:pt x="12" y="12"/>
                    <a:pt x="12" y="12"/>
                  </a:cubicBezTo>
                  <a:cubicBezTo>
                    <a:pt x="12" y="9"/>
                    <a:pt x="12" y="8"/>
                    <a:pt x="12" y="4"/>
                  </a:cubicBezTo>
                  <a:cubicBezTo>
                    <a:pt x="12" y="0"/>
                    <a:pt x="7" y="0"/>
                    <a:pt x="7" y="4"/>
                  </a:cubicBezTo>
                  <a:cubicBezTo>
                    <a:pt x="7" y="8"/>
                    <a:pt x="7" y="9"/>
                    <a:pt x="8" y="11"/>
                  </a:cubicBezTo>
                  <a:cubicBezTo>
                    <a:pt x="7" y="12"/>
                    <a:pt x="7" y="12"/>
                    <a:pt x="7" y="12"/>
                  </a:cubicBezTo>
                  <a:cubicBezTo>
                    <a:pt x="6" y="15"/>
                    <a:pt x="6" y="18"/>
                    <a:pt x="6" y="20"/>
                  </a:cubicBezTo>
                  <a:cubicBezTo>
                    <a:pt x="5" y="20"/>
                    <a:pt x="5" y="20"/>
                    <a:pt x="4" y="21"/>
                  </a:cubicBezTo>
                  <a:cubicBezTo>
                    <a:pt x="3" y="26"/>
                    <a:pt x="2" y="32"/>
                    <a:pt x="0" y="37"/>
                  </a:cubicBezTo>
                  <a:cubicBezTo>
                    <a:pt x="0" y="38"/>
                    <a:pt x="2" y="39"/>
                    <a:pt x="2" y="38"/>
                  </a:cubicBezTo>
                  <a:cubicBezTo>
                    <a:pt x="4" y="33"/>
                    <a:pt x="5" y="28"/>
                    <a:pt x="6" y="23"/>
                  </a:cubicBezTo>
                  <a:cubicBezTo>
                    <a:pt x="6" y="31"/>
                    <a:pt x="7" y="39"/>
                    <a:pt x="10" y="47"/>
                  </a:cubicBezTo>
                  <a:cubicBezTo>
                    <a:pt x="12" y="51"/>
                    <a:pt x="19" y="50"/>
                    <a:pt x="17" y="4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741" name="Google Shape;6741;p19"/>
            <p:cNvSpPr/>
            <p:nvPr/>
          </p:nvSpPr>
          <p:spPr>
            <a:xfrm>
              <a:off x="3394220" y="6604235"/>
              <a:ext cx="23625" cy="122849"/>
            </a:xfrm>
            <a:custGeom>
              <a:rect b="b" l="l" r="r" t="t"/>
              <a:pathLst>
                <a:path extrusionOk="0" h="28" w="6">
                  <a:moveTo>
                    <a:pt x="5" y="3"/>
                  </a:moveTo>
                  <a:cubicBezTo>
                    <a:pt x="5" y="1"/>
                    <a:pt x="1" y="0"/>
                    <a:pt x="1" y="2"/>
                  </a:cubicBezTo>
                  <a:cubicBezTo>
                    <a:pt x="0" y="10"/>
                    <a:pt x="0" y="20"/>
                    <a:pt x="0" y="24"/>
                  </a:cubicBezTo>
                  <a:cubicBezTo>
                    <a:pt x="0" y="28"/>
                    <a:pt x="6" y="28"/>
                    <a:pt x="6" y="24"/>
                  </a:cubicBezTo>
                  <a:cubicBezTo>
                    <a:pt x="6" y="20"/>
                    <a:pt x="5" y="11"/>
                    <a:pt x="5"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742" name="Google Shape;6742;p19"/>
            <p:cNvSpPr/>
            <p:nvPr/>
          </p:nvSpPr>
          <p:spPr>
            <a:xfrm>
              <a:off x="3422570" y="6505011"/>
              <a:ext cx="42525" cy="181911"/>
            </a:xfrm>
            <a:custGeom>
              <a:rect b="b" l="l" r="r" t="t"/>
              <a:pathLst>
                <a:path extrusionOk="0" h="41" w="10">
                  <a:moveTo>
                    <a:pt x="3" y="4"/>
                  </a:moveTo>
                  <a:cubicBezTo>
                    <a:pt x="0" y="14"/>
                    <a:pt x="0" y="25"/>
                    <a:pt x="0" y="35"/>
                  </a:cubicBezTo>
                  <a:cubicBezTo>
                    <a:pt x="0" y="41"/>
                    <a:pt x="8" y="41"/>
                    <a:pt x="8" y="35"/>
                  </a:cubicBezTo>
                  <a:cubicBezTo>
                    <a:pt x="8" y="25"/>
                    <a:pt x="8" y="15"/>
                    <a:pt x="9" y="5"/>
                  </a:cubicBezTo>
                  <a:cubicBezTo>
                    <a:pt x="10" y="1"/>
                    <a:pt x="4" y="0"/>
                    <a:pt x="3"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743" name="Google Shape;6743;p19"/>
            <p:cNvSpPr/>
            <p:nvPr/>
          </p:nvSpPr>
          <p:spPr>
            <a:xfrm>
              <a:off x="3460369" y="6493199"/>
              <a:ext cx="70874" cy="252785"/>
            </a:xfrm>
            <a:custGeom>
              <a:rect b="b" l="l" r="r" t="t"/>
              <a:pathLst>
                <a:path extrusionOk="0" h="57" w="17">
                  <a:moveTo>
                    <a:pt x="7" y="6"/>
                  </a:moveTo>
                  <a:cubicBezTo>
                    <a:pt x="6" y="8"/>
                    <a:pt x="6" y="10"/>
                    <a:pt x="5" y="12"/>
                  </a:cubicBezTo>
                  <a:cubicBezTo>
                    <a:pt x="5" y="11"/>
                    <a:pt x="5" y="11"/>
                    <a:pt x="5" y="11"/>
                  </a:cubicBezTo>
                  <a:cubicBezTo>
                    <a:pt x="4" y="10"/>
                    <a:pt x="1" y="10"/>
                    <a:pt x="2" y="12"/>
                  </a:cubicBezTo>
                  <a:cubicBezTo>
                    <a:pt x="2" y="15"/>
                    <a:pt x="2" y="17"/>
                    <a:pt x="3" y="20"/>
                  </a:cubicBezTo>
                  <a:cubicBezTo>
                    <a:pt x="0" y="31"/>
                    <a:pt x="1" y="44"/>
                    <a:pt x="7" y="54"/>
                  </a:cubicBezTo>
                  <a:cubicBezTo>
                    <a:pt x="8" y="57"/>
                    <a:pt x="13" y="56"/>
                    <a:pt x="12" y="53"/>
                  </a:cubicBezTo>
                  <a:cubicBezTo>
                    <a:pt x="12" y="39"/>
                    <a:pt x="9" y="23"/>
                    <a:pt x="15" y="10"/>
                  </a:cubicBezTo>
                  <a:cubicBezTo>
                    <a:pt x="17" y="5"/>
                    <a:pt x="10" y="0"/>
                    <a:pt x="7" y="6"/>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744" name="Google Shape;6744;p19"/>
            <p:cNvSpPr/>
            <p:nvPr/>
          </p:nvSpPr>
          <p:spPr>
            <a:xfrm>
              <a:off x="3380045" y="6457762"/>
              <a:ext cx="35437" cy="163011"/>
            </a:xfrm>
            <a:custGeom>
              <a:rect b="b" l="l" r="r" t="t"/>
              <a:pathLst>
                <a:path extrusionOk="0" h="37" w="8">
                  <a:moveTo>
                    <a:pt x="0" y="6"/>
                  </a:moveTo>
                  <a:cubicBezTo>
                    <a:pt x="0" y="14"/>
                    <a:pt x="0" y="23"/>
                    <a:pt x="0" y="32"/>
                  </a:cubicBezTo>
                  <a:cubicBezTo>
                    <a:pt x="0" y="37"/>
                    <a:pt x="7" y="37"/>
                    <a:pt x="8" y="32"/>
                  </a:cubicBezTo>
                  <a:cubicBezTo>
                    <a:pt x="8" y="23"/>
                    <a:pt x="8" y="14"/>
                    <a:pt x="8" y="6"/>
                  </a:cubicBezTo>
                  <a:cubicBezTo>
                    <a:pt x="8" y="0"/>
                    <a:pt x="0" y="0"/>
                    <a:pt x="0" y="6"/>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745" name="Google Shape;6745;p19"/>
            <p:cNvSpPr/>
            <p:nvPr/>
          </p:nvSpPr>
          <p:spPr>
            <a:xfrm>
              <a:off x="3524156" y="6493199"/>
              <a:ext cx="61424" cy="177186"/>
            </a:xfrm>
            <a:custGeom>
              <a:rect b="b" l="l" r="r" t="t"/>
              <a:pathLst>
                <a:path extrusionOk="0" h="40" w="15">
                  <a:moveTo>
                    <a:pt x="5" y="5"/>
                  </a:moveTo>
                  <a:cubicBezTo>
                    <a:pt x="0" y="16"/>
                    <a:pt x="0" y="27"/>
                    <a:pt x="4" y="37"/>
                  </a:cubicBezTo>
                  <a:cubicBezTo>
                    <a:pt x="5" y="40"/>
                    <a:pt x="10" y="40"/>
                    <a:pt x="10" y="36"/>
                  </a:cubicBezTo>
                  <a:cubicBezTo>
                    <a:pt x="9" y="28"/>
                    <a:pt x="9" y="18"/>
                    <a:pt x="13" y="10"/>
                  </a:cubicBezTo>
                  <a:cubicBezTo>
                    <a:pt x="15" y="5"/>
                    <a:pt x="7" y="0"/>
                    <a:pt x="5"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746" name="Google Shape;6746;p19"/>
            <p:cNvSpPr/>
            <p:nvPr/>
          </p:nvSpPr>
          <p:spPr>
            <a:xfrm>
              <a:off x="3618656" y="6568798"/>
              <a:ext cx="35437" cy="137024"/>
            </a:xfrm>
            <a:custGeom>
              <a:rect b="b" l="l" r="r" t="t"/>
              <a:pathLst>
                <a:path extrusionOk="0" h="31" w="8">
                  <a:moveTo>
                    <a:pt x="0" y="5"/>
                  </a:moveTo>
                  <a:cubicBezTo>
                    <a:pt x="0" y="13"/>
                    <a:pt x="0" y="20"/>
                    <a:pt x="1" y="28"/>
                  </a:cubicBezTo>
                  <a:cubicBezTo>
                    <a:pt x="1" y="31"/>
                    <a:pt x="6" y="31"/>
                    <a:pt x="7" y="28"/>
                  </a:cubicBezTo>
                  <a:cubicBezTo>
                    <a:pt x="8" y="20"/>
                    <a:pt x="8" y="13"/>
                    <a:pt x="8" y="5"/>
                  </a:cubicBezTo>
                  <a:cubicBezTo>
                    <a:pt x="8" y="0"/>
                    <a:pt x="0" y="0"/>
                    <a:pt x="0"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747" name="Google Shape;6747;p19"/>
            <p:cNvSpPr/>
            <p:nvPr/>
          </p:nvSpPr>
          <p:spPr>
            <a:xfrm>
              <a:off x="3762767" y="6443587"/>
              <a:ext cx="56700" cy="233885"/>
            </a:xfrm>
            <a:custGeom>
              <a:rect b="b" l="l" r="r" t="t"/>
              <a:pathLst>
                <a:path extrusionOk="0" h="53" w="14">
                  <a:moveTo>
                    <a:pt x="10" y="2"/>
                  </a:moveTo>
                  <a:cubicBezTo>
                    <a:pt x="8" y="8"/>
                    <a:pt x="6" y="15"/>
                    <a:pt x="5" y="22"/>
                  </a:cubicBezTo>
                  <a:cubicBezTo>
                    <a:pt x="3" y="21"/>
                    <a:pt x="0" y="22"/>
                    <a:pt x="0" y="25"/>
                  </a:cubicBezTo>
                  <a:cubicBezTo>
                    <a:pt x="0" y="32"/>
                    <a:pt x="1" y="38"/>
                    <a:pt x="4" y="44"/>
                  </a:cubicBezTo>
                  <a:cubicBezTo>
                    <a:pt x="4" y="45"/>
                    <a:pt x="4" y="45"/>
                    <a:pt x="4" y="45"/>
                  </a:cubicBezTo>
                  <a:cubicBezTo>
                    <a:pt x="4" y="46"/>
                    <a:pt x="4" y="47"/>
                    <a:pt x="5" y="47"/>
                  </a:cubicBezTo>
                  <a:cubicBezTo>
                    <a:pt x="6" y="48"/>
                    <a:pt x="6" y="50"/>
                    <a:pt x="7" y="51"/>
                  </a:cubicBezTo>
                  <a:cubicBezTo>
                    <a:pt x="9" y="53"/>
                    <a:pt x="13" y="52"/>
                    <a:pt x="12" y="49"/>
                  </a:cubicBezTo>
                  <a:cubicBezTo>
                    <a:pt x="11" y="43"/>
                    <a:pt x="9" y="38"/>
                    <a:pt x="8" y="33"/>
                  </a:cubicBezTo>
                  <a:cubicBezTo>
                    <a:pt x="9" y="23"/>
                    <a:pt x="10" y="13"/>
                    <a:pt x="13" y="3"/>
                  </a:cubicBezTo>
                  <a:cubicBezTo>
                    <a:pt x="14" y="1"/>
                    <a:pt x="11" y="0"/>
                    <a:pt x="10" y="2"/>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748" name="Google Shape;6748;p19"/>
            <p:cNvSpPr/>
            <p:nvPr/>
          </p:nvSpPr>
          <p:spPr>
            <a:xfrm>
              <a:off x="3828916" y="6443587"/>
              <a:ext cx="70874" cy="207898"/>
            </a:xfrm>
            <a:custGeom>
              <a:rect b="b" l="l" r="r" t="t"/>
              <a:pathLst>
                <a:path extrusionOk="0" h="47" w="17">
                  <a:moveTo>
                    <a:pt x="12" y="2"/>
                  </a:moveTo>
                  <a:cubicBezTo>
                    <a:pt x="4" y="14"/>
                    <a:pt x="0" y="28"/>
                    <a:pt x="1" y="43"/>
                  </a:cubicBezTo>
                  <a:cubicBezTo>
                    <a:pt x="1" y="47"/>
                    <a:pt x="7" y="47"/>
                    <a:pt x="7" y="43"/>
                  </a:cubicBezTo>
                  <a:cubicBezTo>
                    <a:pt x="8" y="29"/>
                    <a:pt x="9" y="16"/>
                    <a:pt x="16" y="3"/>
                  </a:cubicBezTo>
                  <a:cubicBezTo>
                    <a:pt x="17" y="1"/>
                    <a:pt x="14" y="0"/>
                    <a:pt x="12" y="2"/>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749" name="Google Shape;6749;p19"/>
            <p:cNvSpPr/>
            <p:nvPr/>
          </p:nvSpPr>
          <p:spPr>
            <a:xfrm>
              <a:off x="3911603" y="6479024"/>
              <a:ext cx="35437" cy="196086"/>
            </a:xfrm>
            <a:custGeom>
              <a:rect b="b" l="l" r="r" t="t"/>
              <a:pathLst>
                <a:path extrusionOk="0" h="44" w="8">
                  <a:moveTo>
                    <a:pt x="6" y="3"/>
                  </a:moveTo>
                  <a:cubicBezTo>
                    <a:pt x="6" y="0"/>
                    <a:pt x="2" y="0"/>
                    <a:pt x="2" y="3"/>
                  </a:cubicBezTo>
                  <a:cubicBezTo>
                    <a:pt x="2" y="7"/>
                    <a:pt x="2" y="11"/>
                    <a:pt x="2" y="15"/>
                  </a:cubicBezTo>
                  <a:cubicBezTo>
                    <a:pt x="1" y="15"/>
                    <a:pt x="0" y="16"/>
                    <a:pt x="0" y="17"/>
                  </a:cubicBezTo>
                  <a:cubicBezTo>
                    <a:pt x="0" y="22"/>
                    <a:pt x="0" y="28"/>
                    <a:pt x="0" y="33"/>
                  </a:cubicBezTo>
                  <a:cubicBezTo>
                    <a:pt x="0" y="34"/>
                    <a:pt x="1" y="35"/>
                    <a:pt x="2" y="35"/>
                  </a:cubicBezTo>
                  <a:cubicBezTo>
                    <a:pt x="2" y="37"/>
                    <a:pt x="2" y="39"/>
                    <a:pt x="2" y="41"/>
                  </a:cubicBezTo>
                  <a:cubicBezTo>
                    <a:pt x="2" y="44"/>
                    <a:pt x="6" y="44"/>
                    <a:pt x="7" y="41"/>
                  </a:cubicBezTo>
                  <a:cubicBezTo>
                    <a:pt x="8" y="28"/>
                    <a:pt x="7" y="16"/>
                    <a:pt x="6"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750" name="Google Shape;6750;p19"/>
            <p:cNvSpPr/>
            <p:nvPr/>
          </p:nvSpPr>
          <p:spPr>
            <a:xfrm>
              <a:off x="4003740" y="6424687"/>
              <a:ext cx="75599" cy="217348"/>
            </a:xfrm>
            <a:custGeom>
              <a:rect b="b" l="l" r="r" t="t"/>
              <a:pathLst>
                <a:path extrusionOk="0" h="49" w="18">
                  <a:moveTo>
                    <a:pt x="17" y="45"/>
                  </a:moveTo>
                  <a:cubicBezTo>
                    <a:pt x="14" y="36"/>
                    <a:pt x="14" y="27"/>
                    <a:pt x="16" y="18"/>
                  </a:cubicBezTo>
                  <a:cubicBezTo>
                    <a:pt x="17" y="13"/>
                    <a:pt x="11" y="12"/>
                    <a:pt x="10" y="16"/>
                  </a:cubicBezTo>
                  <a:cubicBezTo>
                    <a:pt x="10" y="16"/>
                    <a:pt x="10" y="16"/>
                    <a:pt x="10" y="16"/>
                  </a:cubicBezTo>
                  <a:cubicBezTo>
                    <a:pt x="9" y="16"/>
                    <a:pt x="9" y="16"/>
                    <a:pt x="9" y="16"/>
                  </a:cubicBezTo>
                  <a:cubicBezTo>
                    <a:pt x="9" y="12"/>
                    <a:pt x="9" y="8"/>
                    <a:pt x="10" y="4"/>
                  </a:cubicBezTo>
                  <a:cubicBezTo>
                    <a:pt x="10" y="1"/>
                    <a:pt x="5" y="0"/>
                    <a:pt x="4" y="4"/>
                  </a:cubicBezTo>
                  <a:cubicBezTo>
                    <a:pt x="2" y="12"/>
                    <a:pt x="1" y="21"/>
                    <a:pt x="1" y="30"/>
                  </a:cubicBezTo>
                  <a:cubicBezTo>
                    <a:pt x="0" y="30"/>
                    <a:pt x="0" y="30"/>
                    <a:pt x="0" y="31"/>
                  </a:cubicBezTo>
                  <a:cubicBezTo>
                    <a:pt x="0" y="35"/>
                    <a:pt x="0" y="39"/>
                    <a:pt x="0" y="43"/>
                  </a:cubicBezTo>
                  <a:cubicBezTo>
                    <a:pt x="0" y="44"/>
                    <a:pt x="1" y="44"/>
                    <a:pt x="1" y="44"/>
                  </a:cubicBezTo>
                  <a:cubicBezTo>
                    <a:pt x="2" y="48"/>
                    <a:pt x="8" y="47"/>
                    <a:pt x="8" y="43"/>
                  </a:cubicBezTo>
                  <a:cubicBezTo>
                    <a:pt x="8" y="43"/>
                    <a:pt x="8" y="43"/>
                    <a:pt x="8" y="43"/>
                  </a:cubicBezTo>
                  <a:cubicBezTo>
                    <a:pt x="8" y="44"/>
                    <a:pt x="8" y="44"/>
                    <a:pt x="8" y="45"/>
                  </a:cubicBezTo>
                  <a:cubicBezTo>
                    <a:pt x="9" y="48"/>
                    <a:pt x="12" y="48"/>
                    <a:pt x="13" y="47"/>
                  </a:cubicBezTo>
                  <a:cubicBezTo>
                    <a:pt x="14" y="49"/>
                    <a:pt x="18" y="47"/>
                    <a:pt x="17" y="4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751" name="Google Shape;6751;p19"/>
            <p:cNvSpPr/>
            <p:nvPr/>
          </p:nvSpPr>
          <p:spPr>
            <a:xfrm>
              <a:off x="4159664" y="6495561"/>
              <a:ext cx="21262" cy="144111"/>
            </a:xfrm>
            <a:custGeom>
              <a:rect b="b" l="l" r="r" t="t"/>
              <a:pathLst>
                <a:path extrusionOk="0" h="32" w="5">
                  <a:moveTo>
                    <a:pt x="5" y="3"/>
                  </a:moveTo>
                  <a:cubicBezTo>
                    <a:pt x="5" y="0"/>
                    <a:pt x="0" y="0"/>
                    <a:pt x="0" y="3"/>
                  </a:cubicBezTo>
                  <a:cubicBezTo>
                    <a:pt x="0" y="12"/>
                    <a:pt x="0" y="20"/>
                    <a:pt x="0" y="29"/>
                  </a:cubicBezTo>
                  <a:cubicBezTo>
                    <a:pt x="0" y="32"/>
                    <a:pt x="5" y="32"/>
                    <a:pt x="5" y="29"/>
                  </a:cubicBezTo>
                  <a:cubicBezTo>
                    <a:pt x="5" y="20"/>
                    <a:pt x="5" y="12"/>
                    <a:pt x="5"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752" name="Google Shape;6752;p19"/>
            <p:cNvSpPr/>
            <p:nvPr/>
          </p:nvSpPr>
          <p:spPr>
            <a:xfrm>
              <a:off x="4223451" y="6479024"/>
              <a:ext cx="56700" cy="181911"/>
            </a:xfrm>
            <a:custGeom>
              <a:rect b="b" l="l" r="r" t="t"/>
              <a:pathLst>
                <a:path extrusionOk="0" h="41" w="14">
                  <a:moveTo>
                    <a:pt x="7" y="6"/>
                  </a:moveTo>
                  <a:cubicBezTo>
                    <a:pt x="7" y="5"/>
                    <a:pt x="7" y="5"/>
                    <a:pt x="7" y="4"/>
                  </a:cubicBezTo>
                  <a:cubicBezTo>
                    <a:pt x="6" y="0"/>
                    <a:pt x="0" y="2"/>
                    <a:pt x="1" y="5"/>
                  </a:cubicBezTo>
                  <a:cubicBezTo>
                    <a:pt x="2" y="13"/>
                    <a:pt x="2" y="21"/>
                    <a:pt x="3" y="29"/>
                  </a:cubicBezTo>
                  <a:cubicBezTo>
                    <a:pt x="3" y="31"/>
                    <a:pt x="4" y="32"/>
                    <a:pt x="5" y="32"/>
                  </a:cubicBezTo>
                  <a:cubicBezTo>
                    <a:pt x="5" y="34"/>
                    <a:pt x="5" y="35"/>
                    <a:pt x="5" y="37"/>
                  </a:cubicBezTo>
                  <a:cubicBezTo>
                    <a:pt x="6" y="41"/>
                    <a:pt x="10" y="41"/>
                    <a:pt x="10" y="37"/>
                  </a:cubicBezTo>
                  <a:cubicBezTo>
                    <a:pt x="12" y="28"/>
                    <a:pt x="11" y="19"/>
                    <a:pt x="13" y="10"/>
                  </a:cubicBezTo>
                  <a:cubicBezTo>
                    <a:pt x="14" y="6"/>
                    <a:pt x="9" y="4"/>
                    <a:pt x="7" y="6"/>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753" name="Google Shape;6753;p19"/>
            <p:cNvSpPr/>
            <p:nvPr/>
          </p:nvSpPr>
          <p:spPr>
            <a:xfrm>
              <a:off x="4294325" y="6474299"/>
              <a:ext cx="66149" cy="231523"/>
            </a:xfrm>
            <a:custGeom>
              <a:rect b="b" l="l" r="r" t="t"/>
              <a:pathLst>
                <a:path extrusionOk="0" h="52" w="16">
                  <a:moveTo>
                    <a:pt x="7" y="5"/>
                  </a:moveTo>
                  <a:cubicBezTo>
                    <a:pt x="7" y="7"/>
                    <a:pt x="7" y="9"/>
                    <a:pt x="6" y="12"/>
                  </a:cubicBezTo>
                  <a:cubicBezTo>
                    <a:pt x="5" y="11"/>
                    <a:pt x="3" y="12"/>
                    <a:pt x="3" y="14"/>
                  </a:cubicBezTo>
                  <a:cubicBezTo>
                    <a:pt x="3" y="17"/>
                    <a:pt x="3" y="21"/>
                    <a:pt x="1" y="23"/>
                  </a:cubicBezTo>
                  <a:cubicBezTo>
                    <a:pt x="0" y="25"/>
                    <a:pt x="3" y="26"/>
                    <a:pt x="4" y="25"/>
                  </a:cubicBezTo>
                  <a:cubicBezTo>
                    <a:pt x="3" y="33"/>
                    <a:pt x="3" y="41"/>
                    <a:pt x="4" y="49"/>
                  </a:cubicBezTo>
                  <a:cubicBezTo>
                    <a:pt x="5" y="52"/>
                    <a:pt x="9" y="52"/>
                    <a:pt x="10" y="49"/>
                  </a:cubicBezTo>
                  <a:cubicBezTo>
                    <a:pt x="13" y="35"/>
                    <a:pt x="13" y="20"/>
                    <a:pt x="15" y="6"/>
                  </a:cubicBezTo>
                  <a:cubicBezTo>
                    <a:pt x="16" y="1"/>
                    <a:pt x="8" y="0"/>
                    <a:pt x="7"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754" name="Google Shape;6754;p19"/>
            <p:cNvSpPr/>
            <p:nvPr/>
          </p:nvSpPr>
          <p:spPr>
            <a:xfrm>
              <a:off x="4105327" y="6495561"/>
              <a:ext cx="49612" cy="205536"/>
            </a:xfrm>
            <a:custGeom>
              <a:rect b="b" l="l" r="r" t="t"/>
              <a:pathLst>
                <a:path extrusionOk="0" h="46" w="12">
                  <a:moveTo>
                    <a:pt x="8" y="7"/>
                  </a:moveTo>
                  <a:cubicBezTo>
                    <a:pt x="8" y="5"/>
                    <a:pt x="7" y="4"/>
                    <a:pt x="7" y="2"/>
                  </a:cubicBezTo>
                  <a:cubicBezTo>
                    <a:pt x="6" y="0"/>
                    <a:pt x="3" y="1"/>
                    <a:pt x="3" y="3"/>
                  </a:cubicBezTo>
                  <a:cubicBezTo>
                    <a:pt x="4" y="5"/>
                    <a:pt x="4" y="6"/>
                    <a:pt x="4" y="7"/>
                  </a:cubicBezTo>
                  <a:cubicBezTo>
                    <a:pt x="4" y="8"/>
                    <a:pt x="3" y="9"/>
                    <a:pt x="3" y="10"/>
                  </a:cubicBezTo>
                  <a:cubicBezTo>
                    <a:pt x="1" y="21"/>
                    <a:pt x="0" y="32"/>
                    <a:pt x="4" y="42"/>
                  </a:cubicBezTo>
                  <a:cubicBezTo>
                    <a:pt x="5" y="46"/>
                    <a:pt x="11" y="46"/>
                    <a:pt x="11" y="41"/>
                  </a:cubicBezTo>
                  <a:cubicBezTo>
                    <a:pt x="11" y="37"/>
                    <a:pt x="11" y="33"/>
                    <a:pt x="10" y="28"/>
                  </a:cubicBezTo>
                  <a:cubicBezTo>
                    <a:pt x="11" y="28"/>
                    <a:pt x="11" y="28"/>
                    <a:pt x="11" y="27"/>
                  </a:cubicBezTo>
                  <a:cubicBezTo>
                    <a:pt x="11" y="25"/>
                    <a:pt x="11" y="23"/>
                    <a:pt x="11" y="21"/>
                  </a:cubicBezTo>
                  <a:cubicBezTo>
                    <a:pt x="11" y="18"/>
                    <a:pt x="11" y="15"/>
                    <a:pt x="11" y="12"/>
                  </a:cubicBezTo>
                  <a:cubicBezTo>
                    <a:pt x="12" y="9"/>
                    <a:pt x="10" y="7"/>
                    <a:pt x="8" y="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755" name="Google Shape;6755;p19"/>
            <p:cNvSpPr/>
            <p:nvPr/>
          </p:nvSpPr>
          <p:spPr>
            <a:xfrm>
              <a:off x="3708430" y="6505011"/>
              <a:ext cx="54337" cy="125211"/>
            </a:xfrm>
            <a:custGeom>
              <a:rect b="b" l="l" r="r" t="t"/>
              <a:pathLst>
                <a:path extrusionOk="0" h="28" w="13">
                  <a:moveTo>
                    <a:pt x="12" y="24"/>
                  </a:moveTo>
                  <a:cubicBezTo>
                    <a:pt x="9" y="17"/>
                    <a:pt x="6" y="10"/>
                    <a:pt x="4" y="2"/>
                  </a:cubicBezTo>
                  <a:cubicBezTo>
                    <a:pt x="3" y="0"/>
                    <a:pt x="0" y="1"/>
                    <a:pt x="0" y="3"/>
                  </a:cubicBezTo>
                  <a:cubicBezTo>
                    <a:pt x="3" y="11"/>
                    <a:pt x="5" y="19"/>
                    <a:pt x="9" y="26"/>
                  </a:cubicBezTo>
                  <a:cubicBezTo>
                    <a:pt x="10" y="28"/>
                    <a:pt x="13" y="26"/>
                    <a:pt x="12" y="2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756" name="Google Shape;6756;p19"/>
            <p:cNvSpPr/>
            <p:nvPr/>
          </p:nvSpPr>
          <p:spPr>
            <a:xfrm>
              <a:off x="3602118" y="6457762"/>
              <a:ext cx="75599" cy="193723"/>
            </a:xfrm>
            <a:custGeom>
              <a:rect b="b" l="l" r="r" t="t"/>
              <a:pathLst>
                <a:path extrusionOk="0" h="44" w="18">
                  <a:moveTo>
                    <a:pt x="16" y="37"/>
                  </a:moveTo>
                  <a:cubicBezTo>
                    <a:pt x="11" y="27"/>
                    <a:pt x="7" y="18"/>
                    <a:pt x="12" y="7"/>
                  </a:cubicBezTo>
                  <a:cubicBezTo>
                    <a:pt x="14" y="3"/>
                    <a:pt x="8" y="0"/>
                    <a:pt x="6" y="4"/>
                  </a:cubicBezTo>
                  <a:cubicBezTo>
                    <a:pt x="0" y="17"/>
                    <a:pt x="3" y="28"/>
                    <a:pt x="10" y="40"/>
                  </a:cubicBezTo>
                  <a:cubicBezTo>
                    <a:pt x="12" y="44"/>
                    <a:pt x="18" y="40"/>
                    <a:pt x="16" y="3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757" name="Google Shape;6757;p19"/>
            <p:cNvSpPr/>
            <p:nvPr/>
          </p:nvSpPr>
          <p:spPr>
            <a:xfrm>
              <a:off x="3871441" y="6514461"/>
              <a:ext cx="44887" cy="141749"/>
            </a:xfrm>
            <a:custGeom>
              <a:rect b="b" l="l" r="r" t="t"/>
              <a:pathLst>
                <a:path extrusionOk="0" h="32" w="11">
                  <a:moveTo>
                    <a:pt x="3" y="4"/>
                  </a:moveTo>
                  <a:cubicBezTo>
                    <a:pt x="0" y="12"/>
                    <a:pt x="1" y="20"/>
                    <a:pt x="3" y="28"/>
                  </a:cubicBezTo>
                  <a:cubicBezTo>
                    <a:pt x="4" y="32"/>
                    <a:pt x="10" y="30"/>
                    <a:pt x="9" y="26"/>
                  </a:cubicBezTo>
                  <a:cubicBezTo>
                    <a:pt x="8" y="20"/>
                    <a:pt x="7" y="13"/>
                    <a:pt x="9" y="6"/>
                  </a:cubicBezTo>
                  <a:cubicBezTo>
                    <a:pt x="11" y="2"/>
                    <a:pt x="4" y="0"/>
                    <a:pt x="3"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758" name="Google Shape;6758;p19"/>
            <p:cNvSpPr/>
            <p:nvPr/>
          </p:nvSpPr>
          <p:spPr>
            <a:xfrm>
              <a:off x="4393549" y="6448312"/>
              <a:ext cx="63787" cy="222073"/>
            </a:xfrm>
            <a:custGeom>
              <a:rect b="b" l="l" r="r" t="t"/>
              <a:pathLst>
                <a:path extrusionOk="0" h="50" w="15">
                  <a:moveTo>
                    <a:pt x="10" y="28"/>
                  </a:moveTo>
                  <a:cubicBezTo>
                    <a:pt x="11" y="21"/>
                    <a:pt x="11" y="13"/>
                    <a:pt x="13" y="7"/>
                  </a:cubicBezTo>
                  <a:cubicBezTo>
                    <a:pt x="15" y="2"/>
                    <a:pt x="7" y="0"/>
                    <a:pt x="6" y="5"/>
                  </a:cubicBezTo>
                  <a:cubicBezTo>
                    <a:pt x="5" y="8"/>
                    <a:pt x="4" y="12"/>
                    <a:pt x="4" y="16"/>
                  </a:cubicBezTo>
                  <a:cubicBezTo>
                    <a:pt x="4" y="16"/>
                    <a:pt x="3" y="16"/>
                    <a:pt x="3" y="17"/>
                  </a:cubicBezTo>
                  <a:cubicBezTo>
                    <a:pt x="0" y="27"/>
                    <a:pt x="0" y="36"/>
                    <a:pt x="4" y="46"/>
                  </a:cubicBezTo>
                  <a:cubicBezTo>
                    <a:pt x="6" y="50"/>
                    <a:pt x="13" y="47"/>
                    <a:pt x="11" y="42"/>
                  </a:cubicBezTo>
                  <a:cubicBezTo>
                    <a:pt x="9" y="39"/>
                    <a:pt x="8" y="35"/>
                    <a:pt x="8" y="31"/>
                  </a:cubicBezTo>
                  <a:cubicBezTo>
                    <a:pt x="9" y="31"/>
                    <a:pt x="10" y="30"/>
                    <a:pt x="10" y="28"/>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759" name="Google Shape;6759;p19"/>
            <p:cNvSpPr/>
            <p:nvPr/>
          </p:nvSpPr>
          <p:spPr>
            <a:xfrm>
              <a:off x="4483323" y="6509736"/>
              <a:ext cx="33075" cy="137024"/>
            </a:xfrm>
            <a:custGeom>
              <a:rect b="b" l="l" r="r" t="t"/>
              <a:pathLst>
                <a:path extrusionOk="0" h="31" w="8">
                  <a:moveTo>
                    <a:pt x="5" y="3"/>
                  </a:moveTo>
                  <a:cubicBezTo>
                    <a:pt x="5" y="0"/>
                    <a:pt x="0" y="1"/>
                    <a:pt x="0" y="4"/>
                  </a:cubicBezTo>
                  <a:cubicBezTo>
                    <a:pt x="2" y="12"/>
                    <a:pt x="2" y="20"/>
                    <a:pt x="3" y="28"/>
                  </a:cubicBezTo>
                  <a:cubicBezTo>
                    <a:pt x="3" y="31"/>
                    <a:pt x="7" y="31"/>
                    <a:pt x="7" y="28"/>
                  </a:cubicBezTo>
                  <a:cubicBezTo>
                    <a:pt x="8" y="20"/>
                    <a:pt x="7" y="11"/>
                    <a:pt x="5"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760" name="Google Shape;6760;p19"/>
            <p:cNvSpPr/>
            <p:nvPr/>
          </p:nvSpPr>
          <p:spPr>
            <a:xfrm>
              <a:off x="4506948" y="6495561"/>
              <a:ext cx="80324" cy="226798"/>
            </a:xfrm>
            <a:custGeom>
              <a:rect b="b" l="l" r="r" t="t"/>
              <a:pathLst>
                <a:path extrusionOk="0" h="51" w="19">
                  <a:moveTo>
                    <a:pt x="17" y="44"/>
                  </a:moveTo>
                  <a:cubicBezTo>
                    <a:pt x="14" y="34"/>
                    <a:pt x="13" y="23"/>
                    <a:pt x="12" y="12"/>
                  </a:cubicBezTo>
                  <a:cubicBezTo>
                    <a:pt x="12" y="12"/>
                    <a:pt x="12" y="12"/>
                    <a:pt x="11" y="12"/>
                  </a:cubicBezTo>
                  <a:cubicBezTo>
                    <a:pt x="11" y="9"/>
                    <a:pt x="11" y="8"/>
                    <a:pt x="11" y="4"/>
                  </a:cubicBezTo>
                  <a:cubicBezTo>
                    <a:pt x="11" y="0"/>
                    <a:pt x="7" y="0"/>
                    <a:pt x="7" y="4"/>
                  </a:cubicBezTo>
                  <a:cubicBezTo>
                    <a:pt x="7" y="8"/>
                    <a:pt x="7" y="9"/>
                    <a:pt x="7" y="11"/>
                  </a:cubicBezTo>
                  <a:cubicBezTo>
                    <a:pt x="7" y="12"/>
                    <a:pt x="6" y="12"/>
                    <a:pt x="6" y="12"/>
                  </a:cubicBezTo>
                  <a:cubicBezTo>
                    <a:pt x="6" y="15"/>
                    <a:pt x="6" y="18"/>
                    <a:pt x="6" y="20"/>
                  </a:cubicBezTo>
                  <a:cubicBezTo>
                    <a:pt x="5" y="20"/>
                    <a:pt x="4" y="20"/>
                    <a:pt x="4" y="21"/>
                  </a:cubicBezTo>
                  <a:cubicBezTo>
                    <a:pt x="2" y="26"/>
                    <a:pt x="2" y="32"/>
                    <a:pt x="0" y="37"/>
                  </a:cubicBezTo>
                  <a:cubicBezTo>
                    <a:pt x="0" y="38"/>
                    <a:pt x="2" y="39"/>
                    <a:pt x="2" y="38"/>
                  </a:cubicBezTo>
                  <a:cubicBezTo>
                    <a:pt x="3" y="33"/>
                    <a:pt x="4" y="28"/>
                    <a:pt x="5" y="23"/>
                  </a:cubicBezTo>
                  <a:cubicBezTo>
                    <a:pt x="5" y="31"/>
                    <a:pt x="6" y="39"/>
                    <a:pt x="9" y="47"/>
                  </a:cubicBezTo>
                  <a:cubicBezTo>
                    <a:pt x="11" y="51"/>
                    <a:pt x="19" y="50"/>
                    <a:pt x="17" y="4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761" name="Google Shape;6761;p19"/>
            <p:cNvSpPr/>
            <p:nvPr/>
          </p:nvSpPr>
          <p:spPr>
            <a:xfrm>
              <a:off x="4608535" y="6604235"/>
              <a:ext cx="28350" cy="122849"/>
            </a:xfrm>
            <a:custGeom>
              <a:rect b="b" l="l" r="r" t="t"/>
              <a:pathLst>
                <a:path extrusionOk="0" h="28" w="7">
                  <a:moveTo>
                    <a:pt x="6" y="3"/>
                  </a:moveTo>
                  <a:cubicBezTo>
                    <a:pt x="5" y="1"/>
                    <a:pt x="2" y="0"/>
                    <a:pt x="1" y="2"/>
                  </a:cubicBezTo>
                  <a:cubicBezTo>
                    <a:pt x="1" y="10"/>
                    <a:pt x="0" y="20"/>
                    <a:pt x="0" y="24"/>
                  </a:cubicBezTo>
                  <a:cubicBezTo>
                    <a:pt x="0" y="28"/>
                    <a:pt x="7" y="28"/>
                    <a:pt x="7" y="24"/>
                  </a:cubicBezTo>
                  <a:cubicBezTo>
                    <a:pt x="7" y="20"/>
                    <a:pt x="6" y="11"/>
                    <a:pt x="6"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762" name="Google Shape;6762;p19"/>
            <p:cNvSpPr/>
            <p:nvPr/>
          </p:nvSpPr>
          <p:spPr>
            <a:xfrm>
              <a:off x="4636885" y="6505011"/>
              <a:ext cx="42525" cy="181911"/>
            </a:xfrm>
            <a:custGeom>
              <a:rect b="b" l="l" r="r" t="t"/>
              <a:pathLst>
                <a:path extrusionOk="0" h="41" w="10">
                  <a:moveTo>
                    <a:pt x="3" y="4"/>
                  </a:moveTo>
                  <a:cubicBezTo>
                    <a:pt x="1" y="14"/>
                    <a:pt x="0" y="25"/>
                    <a:pt x="1" y="35"/>
                  </a:cubicBezTo>
                  <a:cubicBezTo>
                    <a:pt x="1" y="41"/>
                    <a:pt x="9" y="41"/>
                    <a:pt x="9" y="35"/>
                  </a:cubicBezTo>
                  <a:cubicBezTo>
                    <a:pt x="9" y="25"/>
                    <a:pt x="9" y="15"/>
                    <a:pt x="10" y="5"/>
                  </a:cubicBezTo>
                  <a:cubicBezTo>
                    <a:pt x="10" y="1"/>
                    <a:pt x="4" y="0"/>
                    <a:pt x="3"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763" name="Google Shape;6763;p19"/>
            <p:cNvSpPr/>
            <p:nvPr/>
          </p:nvSpPr>
          <p:spPr>
            <a:xfrm>
              <a:off x="4679409" y="6493199"/>
              <a:ext cx="70874" cy="252785"/>
            </a:xfrm>
            <a:custGeom>
              <a:rect b="b" l="l" r="r" t="t"/>
              <a:pathLst>
                <a:path extrusionOk="0" h="57" w="17">
                  <a:moveTo>
                    <a:pt x="7" y="6"/>
                  </a:moveTo>
                  <a:cubicBezTo>
                    <a:pt x="6" y="8"/>
                    <a:pt x="5" y="10"/>
                    <a:pt x="4" y="12"/>
                  </a:cubicBezTo>
                  <a:cubicBezTo>
                    <a:pt x="4" y="11"/>
                    <a:pt x="4" y="11"/>
                    <a:pt x="4" y="11"/>
                  </a:cubicBezTo>
                  <a:cubicBezTo>
                    <a:pt x="4" y="10"/>
                    <a:pt x="1" y="10"/>
                    <a:pt x="1" y="12"/>
                  </a:cubicBezTo>
                  <a:cubicBezTo>
                    <a:pt x="2" y="15"/>
                    <a:pt x="2" y="17"/>
                    <a:pt x="2" y="20"/>
                  </a:cubicBezTo>
                  <a:cubicBezTo>
                    <a:pt x="0" y="31"/>
                    <a:pt x="1" y="44"/>
                    <a:pt x="6" y="54"/>
                  </a:cubicBezTo>
                  <a:cubicBezTo>
                    <a:pt x="8" y="57"/>
                    <a:pt x="12" y="56"/>
                    <a:pt x="12" y="53"/>
                  </a:cubicBezTo>
                  <a:cubicBezTo>
                    <a:pt x="11" y="39"/>
                    <a:pt x="9" y="23"/>
                    <a:pt x="15" y="10"/>
                  </a:cubicBezTo>
                  <a:cubicBezTo>
                    <a:pt x="17" y="5"/>
                    <a:pt x="10" y="0"/>
                    <a:pt x="7" y="6"/>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764" name="Google Shape;6764;p19"/>
            <p:cNvSpPr/>
            <p:nvPr/>
          </p:nvSpPr>
          <p:spPr>
            <a:xfrm>
              <a:off x="4594360" y="6457762"/>
              <a:ext cx="35437" cy="163011"/>
            </a:xfrm>
            <a:custGeom>
              <a:rect b="b" l="l" r="r" t="t"/>
              <a:pathLst>
                <a:path extrusionOk="0" h="37" w="8">
                  <a:moveTo>
                    <a:pt x="0" y="6"/>
                  </a:moveTo>
                  <a:cubicBezTo>
                    <a:pt x="0" y="14"/>
                    <a:pt x="0" y="23"/>
                    <a:pt x="1" y="32"/>
                  </a:cubicBezTo>
                  <a:cubicBezTo>
                    <a:pt x="1" y="37"/>
                    <a:pt x="8" y="37"/>
                    <a:pt x="8" y="32"/>
                  </a:cubicBezTo>
                  <a:cubicBezTo>
                    <a:pt x="8" y="23"/>
                    <a:pt x="8" y="14"/>
                    <a:pt x="8" y="6"/>
                  </a:cubicBezTo>
                  <a:cubicBezTo>
                    <a:pt x="8" y="0"/>
                    <a:pt x="0" y="0"/>
                    <a:pt x="0" y="6"/>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765" name="Google Shape;6765;p19"/>
            <p:cNvSpPr/>
            <p:nvPr/>
          </p:nvSpPr>
          <p:spPr>
            <a:xfrm>
              <a:off x="4738471" y="6493199"/>
              <a:ext cx="66149" cy="177186"/>
            </a:xfrm>
            <a:custGeom>
              <a:rect b="b" l="l" r="r" t="t"/>
              <a:pathLst>
                <a:path extrusionOk="0" h="40" w="16">
                  <a:moveTo>
                    <a:pt x="5" y="5"/>
                  </a:moveTo>
                  <a:cubicBezTo>
                    <a:pt x="1" y="16"/>
                    <a:pt x="0" y="27"/>
                    <a:pt x="4" y="37"/>
                  </a:cubicBezTo>
                  <a:cubicBezTo>
                    <a:pt x="5" y="40"/>
                    <a:pt x="10" y="40"/>
                    <a:pt x="10" y="36"/>
                  </a:cubicBezTo>
                  <a:cubicBezTo>
                    <a:pt x="10" y="28"/>
                    <a:pt x="9" y="18"/>
                    <a:pt x="13" y="10"/>
                  </a:cubicBezTo>
                  <a:cubicBezTo>
                    <a:pt x="16" y="5"/>
                    <a:pt x="8" y="0"/>
                    <a:pt x="5"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766" name="Google Shape;6766;p19"/>
            <p:cNvSpPr/>
            <p:nvPr/>
          </p:nvSpPr>
          <p:spPr>
            <a:xfrm>
              <a:off x="4837695" y="6568798"/>
              <a:ext cx="33075" cy="137024"/>
            </a:xfrm>
            <a:custGeom>
              <a:rect b="b" l="l" r="r" t="t"/>
              <a:pathLst>
                <a:path extrusionOk="0" h="31" w="8">
                  <a:moveTo>
                    <a:pt x="0" y="5"/>
                  </a:moveTo>
                  <a:cubicBezTo>
                    <a:pt x="0" y="13"/>
                    <a:pt x="0" y="20"/>
                    <a:pt x="1" y="28"/>
                  </a:cubicBezTo>
                  <a:cubicBezTo>
                    <a:pt x="1" y="31"/>
                    <a:pt x="6" y="31"/>
                    <a:pt x="6" y="28"/>
                  </a:cubicBezTo>
                  <a:cubicBezTo>
                    <a:pt x="7" y="20"/>
                    <a:pt x="7" y="13"/>
                    <a:pt x="7" y="5"/>
                  </a:cubicBezTo>
                  <a:cubicBezTo>
                    <a:pt x="8" y="0"/>
                    <a:pt x="0" y="0"/>
                    <a:pt x="0"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767" name="Google Shape;6767;p19"/>
            <p:cNvSpPr/>
            <p:nvPr/>
          </p:nvSpPr>
          <p:spPr>
            <a:xfrm>
              <a:off x="4981807" y="6443587"/>
              <a:ext cx="54337" cy="233885"/>
            </a:xfrm>
            <a:custGeom>
              <a:rect b="b" l="l" r="r" t="t"/>
              <a:pathLst>
                <a:path extrusionOk="0" h="53" w="13">
                  <a:moveTo>
                    <a:pt x="10" y="2"/>
                  </a:moveTo>
                  <a:cubicBezTo>
                    <a:pt x="7" y="8"/>
                    <a:pt x="5" y="15"/>
                    <a:pt x="4" y="22"/>
                  </a:cubicBezTo>
                  <a:cubicBezTo>
                    <a:pt x="2" y="21"/>
                    <a:pt x="0" y="22"/>
                    <a:pt x="0" y="25"/>
                  </a:cubicBezTo>
                  <a:cubicBezTo>
                    <a:pt x="0" y="32"/>
                    <a:pt x="1" y="38"/>
                    <a:pt x="3" y="44"/>
                  </a:cubicBezTo>
                  <a:cubicBezTo>
                    <a:pt x="4" y="45"/>
                    <a:pt x="4" y="45"/>
                    <a:pt x="4" y="45"/>
                  </a:cubicBezTo>
                  <a:cubicBezTo>
                    <a:pt x="4" y="46"/>
                    <a:pt x="4" y="47"/>
                    <a:pt x="5" y="47"/>
                  </a:cubicBezTo>
                  <a:cubicBezTo>
                    <a:pt x="5" y="48"/>
                    <a:pt x="6" y="50"/>
                    <a:pt x="7" y="51"/>
                  </a:cubicBezTo>
                  <a:cubicBezTo>
                    <a:pt x="9" y="53"/>
                    <a:pt x="13" y="52"/>
                    <a:pt x="12" y="49"/>
                  </a:cubicBezTo>
                  <a:cubicBezTo>
                    <a:pt x="10" y="43"/>
                    <a:pt x="9" y="38"/>
                    <a:pt x="8" y="33"/>
                  </a:cubicBezTo>
                  <a:cubicBezTo>
                    <a:pt x="8" y="23"/>
                    <a:pt x="9" y="13"/>
                    <a:pt x="13" y="3"/>
                  </a:cubicBezTo>
                  <a:cubicBezTo>
                    <a:pt x="13" y="1"/>
                    <a:pt x="11" y="0"/>
                    <a:pt x="10" y="2"/>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768" name="Google Shape;6768;p19"/>
            <p:cNvSpPr/>
            <p:nvPr/>
          </p:nvSpPr>
          <p:spPr>
            <a:xfrm>
              <a:off x="5047956" y="6443587"/>
              <a:ext cx="70874" cy="207898"/>
            </a:xfrm>
            <a:custGeom>
              <a:rect b="b" l="l" r="r" t="t"/>
              <a:pathLst>
                <a:path extrusionOk="0" h="47" w="17">
                  <a:moveTo>
                    <a:pt x="12" y="2"/>
                  </a:moveTo>
                  <a:cubicBezTo>
                    <a:pt x="4" y="14"/>
                    <a:pt x="0" y="28"/>
                    <a:pt x="1" y="43"/>
                  </a:cubicBezTo>
                  <a:cubicBezTo>
                    <a:pt x="1" y="47"/>
                    <a:pt x="6" y="47"/>
                    <a:pt x="6" y="43"/>
                  </a:cubicBezTo>
                  <a:cubicBezTo>
                    <a:pt x="7" y="29"/>
                    <a:pt x="8" y="16"/>
                    <a:pt x="15" y="3"/>
                  </a:cubicBezTo>
                  <a:cubicBezTo>
                    <a:pt x="17" y="1"/>
                    <a:pt x="13" y="0"/>
                    <a:pt x="12" y="2"/>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769" name="Google Shape;6769;p19"/>
            <p:cNvSpPr/>
            <p:nvPr/>
          </p:nvSpPr>
          <p:spPr>
            <a:xfrm>
              <a:off x="5130643" y="6479024"/>
              <a:ext cx="30712" cy="196086"/>
            </a:xfrm>
            <a:custGeom>
              <a:rect b="b" l="l" r="r" t="t"/>
              <a:pathLst>
                <a:path extrusionOk="0" h="44" w="7">
                  <a:moveTo>
                    <a:pt x="6" y="3"/>
                  </a:moveTo>
                  <a:cubicBezTo>
                    <a:pt x="6" y="0"/>
                    <a:pt x="2" y="0"/>
                    <a:pt x="2" y="3"/>
                  </a:cubicBezTo>
                  <a:cubicBezTo>
                    <a:pt x="2" y="7"/>
                    <a:pt x="2" y="11"/>
                    <a:pt x="1" y="15"/>
                  </a:cubicBezTo>
                  <a:cubicBezTo>
                    <a:pt x="0" y="15"/>
                    <a:pt x="0" y="16"/>
                    <a:pt x="0" y="17"/>
                  </a:cubicBezTo>
                  <a:cubicBezTo>
                    <a:pt x="0" y="22"/>
                    <a:pt x="0" y="28"/>
                    <a:pt x="0" y="33"/>
                  </a:cubicBezTo>
                  <a:cubicBezTo>
                    <a:pt x="0" y="34"/>
                    <a:pt x="0" y="35"/>
                    <a:pt x="1" y="35"/>
                  </a:cubicBezTo>
                  <a:cubicBezTo>
                    <a:pt x="1" y="37"/>
                    <a:pt x="1" y="39"/>
                    <a:pt x="2" y="41"/>
                  </a:cubicBezTo>
                  <a:cubicBezTo>
                    <a:pt x="2" y="44"/>
                    <a:pt x="6" y="44"/>
                    <a:pt x="6" y="41"/>
                  </a:cubicBezTo>
                  <a:cubicBezTo>
                    <a:pt x="7" y="28"/>
                    <a:pt x="6" y="16"/>
                    <a:pt x="6"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770" name="Google Shape;6770;p19"/>
            <p:cNvSpPr/>
            <p:nvPr/>
          </p:nvSpPr>
          <p:spPr>
            <a:xfrm>
              <a:off x="5220417" y="6424687"/>
              <a:ext cx="77962" cy="217348"/>
            </a:xfrm>
            <a:custGeom>
              <a:rect b="b" l="l" r="r" t="t"/>
              <a:pathLst>
                <a:path extrusionOk="0" h="49" w="19">
                  <a:moveTo>
                    <a:pt x="18" y="45"/>
                  </a:moveTo>
                  <a:cubicBezTo>
                    <a:pt x="15" y="36"/>
                    <a:pt x="15" y="27"/>
                    <a:pt x="17" y="18"/>
                  </a:cubicBezTo>
                  <a:cubicBezTo>
                    <a:pt x="17" y="13"/>
                    <a:pt x="11" y="12"/>
                    <a:pt x="10" y="16"/>
                  </a:cubicBezTo>
                  <a:cubicBezTo>
                    <a:pt x="10" y="16"/>
                    <a:pt x="10" y="16"/>
                    <a:pt x="10" y="16"/>
                  </a:cubicBezTo>
                  <a:cubicBezTo>
                    <a:pt x="9" y="16"/>
                    <a:pt x="9" y="16"/>
                    <a:pt x="9" y="16"/>
                  </a:cubicBezTo>
                  <a:cubicBezTo>
                    <a:pt x="10" y="12"/>
                    <a:pt x="10" y="8"/>
                    <a:pt x="10" y="4"/>
                  </a:cubicBezTo>
                  <a:cubicBezTo>
                    <a:pt x="11" y="1"/>
                    <a:pt x="5" y="0"/>
                    <a:pt x="5" y="4"/>
                  </a:cubicBezTo>
                  <a:cubicBezTo>
                    <a:pt x="3" y="12"/>
                    <a:pt x="2" y="21"/>
                    <a:pt x="2" y="30"/>
                  </a:cubicBezTo>
                  <a:cubicBezTo>
                    <a:pt x="1" y="30"/>
                    <a:pt x="0" y="30"/>
                    <a:pt x="0" y="31"/>
                  </a:cubicBezTo>
                  <a:cubicBezTo>
                    <a:pt x="0" y="35"/>
                    <a:pt x="0" y="39"/>
                    <a:pt x="0" y="43"/>
                  </a:cubicBezTo>
                  <a:cubicBezTo>
                    <a:pt x="0" y="44"/>
                    <a:pt x="2" y="44"/>
                    <a:pt x="2" y="44"/>
                  </a:cubicBezTo>
                  <a:cubicBezTo>
                    <a:pt x="3" y="48"/>
                    <a:pt x="9" y="47"/>
                    <a:pt x="9" y="43"/>
                  </a:cubicBezTo>
                  <a:cubicBezTo>
                    <a:pt x="9" y="43"/>
                    <a:pt x="9" y="43"/>
                    <a:pt x="9" y="43"/>
                  </a:cubicBezTo>
                  <a:cubicBezTo>
                    <a:pt x="9" y="44"/>
                    <a:pt x="9" y="44"/>
                    <a:pt x="9" y="45"/>
                  </a:cubicBezTo>
                  <a:cubicBezTo>
                    <a:pt x="9" y="48"/>
                    <a:pt x="12" y="48"/>
                    <a:pt x="13" y="47"/>
                  </a:cubicBezTo>
                  <a:cubicBezTo>
                    <a:pt x="15" y="49"/>
                    <a:pt x="19" y="47"/>
                    <a:pt x="18" y="4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771" name="Google Shape;6771;p19"/>
            <p:cNvSpPr/>
            <p:nvPr/>
          </p:nvSpPr>
          <p:spPr>
            <a:xfrm>
              <a:off x="5373979" y="6495561"/>
              <a:ext cx="25987" cy="144111"/>
            </a:xfrm>
            <a:custGeom>
              <a:rect b="b" l="l" r="r" t="t"/>
              <a:pathLst>
                <a:path extrusionOk="0" h="32" w="6">
                  <a:moveTo>
                    <a:pt x="5" y="3"/>
                  </a:moveTo>
                  <a:cubicBezTo>
                    <a:pt x="5" y="0"/>
                    <a:pt x="1" y="0"/>
                    <a:pt x="1" y="3"/>
                  </a:cubicBezTo>
                  <a:cubicBezTo>
                    <a:pt x="0" y="12"/>
                    <a:pt x="0" y="20"/>
                    <a:pt x="1" y="29"/>
                  </a:cubicBezTo>
                  <a:cubicBezTo>
                    <a:pt x="1" y="32"/>
                    <a:pt x="5" y="32"/>
                    <a:pt x="5" y="29"/>
                  </a:cubicBezTo>
                  <a:cubicBezTo>
                    <a:pt x="6" y="20"/>
                    <a:pt x="6" y="12"/>
                    <a:pt x="5"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772" name="Google Shape;6772;p19"/>
            <p:cNvSpPr/>
            <p:nvPr/>
          </p:nvSpPr>
          <p:spPr>
            <a:xfrm>
              <a:off x="5437765" y="6479024"/>
              <a:ext cx="61424" cy="181911"/>
            </a:xfrm>
            <a:custGeom>
              <a:rect b="b" l="l" r="r" t="t"/>
              <a:pathLst>
                <a:path extrusionOk="0" h="41" w="15">
                  <a:moveTo>
                    <a:pt x="8" y="6"/>
                  </a:moveTo>
                  <a:cubicBezTo>
                    <a:pt x="8" y="5"/>
                    <a:pt x="8" y="5"/>
                    <a:pt x="7" y="4"/>
                  </a:cubicBezTo>
                  <a:cubicBezTo>
                    <a:pt x="6" y="0"/>
                    <a:pt x="0" y="2"/>
                    <a:pt x="1" y="5"/>
                  </a:cubicBezTo>
                  <a:cubicBezTo>
                    <a:pt x="3" y="13"/>
                    <a:pt x="3" y="21"/>
                    <a:pt x="3" y="29"/>
                  </a:cubicBezTo>
                  <a:cubicBezTo>
                    <a:pt x="3" y="31"/>
                    <a:pt x="4" y="32"/>
                    <a:pt x="5" y="32"/>
                  </a:cubicBezTo>
                  <a:cubicBezTo>
                    <a:pt x="5" y="34"/>
                    <a:pt x="6" y="35"/>
                    <a:pt x="6" y="37"/>
                  </a:cubicBezTo>
                  <a:cubicBezTo>
                    <a:pt x="6" y="41"/>
                    <a:pt x="11" y="41"/>
                    <a:pt x="11" y="37"/>
                  </a:cubicBezTo>
                  <a:cubicBezTo>
                    <a:pt x="12" y="28"/>
                    <a:pt x="12" y="19"/>
                    <a:pt x="14" y="10"/>
                  </a:cubicBezTo>
                  <a:cubicBezTo>
                    <a:pt x="15" y="6"/>
                    <a:pt x="10" y="4"/>
                    <a:pt x="8" y="6"/>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773" name="Google Shape;6773;p19"/>
            <p:cNvSpPr/>
            <p:nvPr/>
          </p:nvSpPr>
          <p:spPr>
            <a:xfrm>
              <a:off x="5513365" y="6474299"/>
              <a:ext cx="61424" cy="231523"/>
            </a:xfrm>
            <a:custGeom>
              <a:rect b="b" l="l" r="r" t="t"/>
              <a:pathLst>
                <a:path extrusionOk="0" h="52" w="15">
                  <a:moveTo>
                    <a:pt x="7" y="5"/>
                  </a:moveTo>
                  <a:cubicBezTo>
                    <a:pt x="7" y="7"/>
                    <a:pt x="6" y="9"/>
                    <a:pt x="6" y="12"/>
                  </a:cubicBezTo>
                  <a:cubicBezTo>
                    <a:pt x="4" y="11"/>
                    <a:pt x="2" y="12"/>
                    <a:pt x="2" y="14"/>
                  </a:cubicBezTo>
                  <a:cubicBezTo>
                    <a:pt x="2" y="17"/>
                    <a:pt x="3" y="21"/>
                    <a:pt x="1" y="23"/>
                  </a:cubicBezTo>
                  <a:cubicBezTo>
                    <a:pt x="0" y="25"/>
                    <a:pt x="2" y="26"/>
                    <a:pt x="4" y="25"/>
                  </a:cubicBezTo>
                  <a:cubicBezTo>
                    <a:pt x="3" y="33"/>
                    <a:pt x="2" y="41"/>
                    <a:pt x="4" y="49"/>
                  </a:cubicBezTo>
                  <a:cubicBezTo>
                    <a:pt x="4" y="52"/>
                    <a:pt x="9" y="52"/>
                    <a:pt x="10" y="49"/>
                  </a:cubicBezTo>
                  <a:cubicBezTo>
                    <a:pt x="13" y="35"/>
                    <a:pt x="13" y="20"/>
                    <a:pt x="15" y="6"/>
                  </a:cubicBezTo>
                  <a:cubicBezTo>
                    <a:pt x="15" y="1"/>
                    <a:pt x="8" y="0"/>
                    <a:pt x="7"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774" name="Google Shape;6774;p19"/>
            <p:cNvSpPr/>
            <p:nvPr/>
          </p:nvSpPr>
          <p:spPr>
            <a:xfrm>
              <a:off x="5319641" y="6495561"/>
              <a:ext cx="49612" cy="205536"/>
            </a:xfrm>
            <a:custGeom>
              <a:rect b="b" l="l" r="r" t="t"/>
              <a:pathLst>
                <a:path extrusionOk="0" h="46" w="12">
                  <a:moveTo>
                    <a:pt x="9" y="7"/>
                  </a:moveTo>
                  <a:cubicBezTo>
                    <a:pt x="8" y="5"/>
                    <a:pt x="8" y="4"/>
                    <a:pt x="8" y="2"/>
                  </a:cubicBezTo>
                  <a:cubicBezTo>
                    <a:pt x="7" y="0"/>
                    <a:pt x="3" y="1"/>
                    <a:pt x="4" y="3"/>
                  </a:cubicBezTo>
                  <a:cubicBezTo>
                    <a:pt x="4" y="5"/>
                    <a:pt x="5" y="6"/>
                    <a:pt x="5" y="7"/>
                  </a:cubicBezTo>
                  <a:cubicBezTo>
                    <a:pt x="4" y="8"/>
                    <a:pt x="4" y="9"/>
                    <a:pt x="4" y="10"/>
                  </a:cubicBezTo>
                  <a:cubicBezTo>
                    <a:pt x="1" y="21"/>
                    <a:pt x="0" y="32"/>
                    <a:pt x="4" y="42"/>
                  </a:cubicBezTo>
                  <a:cubicBezTo>
                    <a:pt x="6" y="46"/>
                    <a:pt x="11" y="46"/>
                    <a:pt x="11" y="41"/>
                  </a:cubicBezTo>
                  <a:cubicBezTo>
                    <a:pt x="11" y="37"/>
                    <a:pt x="11" y="33"/>
                    <a:pt x="11" y="28"/>
                  </a:cubicBezTo>
                  <a:cubicBezTo>
                    <a:pt x="11" y="28"/>
                    <a:pt x="11" y="28"/>
                    <a:pt x="11" y="27"/>
                  </a:cubicBezTo>
                  <a:cubicBezTo>
                    <a:pt x="11" y="25"/>
                    <a:pt x="11" y="23"/>
                    <a:pt x="11" y="21"/>
                  </a:cubicBezTo>
                  <a:cubicBezTo>
                    <a:pt x="11" y="18"/>
                    <a:pt x="12" y="15"/>
                    <a:pt x="12" y="12"/>
                  </a:cubicBezTo>
                  <a:cubicBezTo>
                    <a:pt x="12" y="9"/>
                    <a:pt x="11" y="7"/>
                    <a:pt x="9" y="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775" name="Google Shape;6775;p19"/>
            <p:cNvSpPr/>
            <p:nvPr/>
          </p:nvSpPr>
          <p:spPr>
            <a:xfrm>
              <a:off x="4925107" y="6505011"/>
              <a:ext cx="51975" cy="125211"/>
            </a:xfrm>
            <a:custGeom>
              <a:rect b="b" l="l" r="r" t="t"/>
              <a:pathLst>
                <a:path extrusionOk="0" h="28" w="12">
                  <a:moveTo>
                    <a:pt x="11" y="24"/>
                  </a:moveTo>
                  <a:cubicBezTo>
                    <a:pt x="8" y="17"/>
                    <a:pt x="6" y="10"/>
                    <a:pt x="4" y="2"/>
                  </a:cubicBezTo>
                  <a:cubicBezTo>
                    <a:pt x="3" y="0"/>
                    <a:pt x="0" y="1"/>
                    <a:pt x="0" y="3"/>
                  </a:cubicBezTo>
                  <a:cubicBezTo>
                    <a:pt x="2" y="11"/>
                    <a:pt x="5" y="19"/>
                    <a:pt x="9" y="26"/>
                  </a:cubicBezTo>
                  <a:cubicBezTo>
                    <a:pt x="10" y="28"/>
                    <a:pt x="12" y="26"/>
                    <a:pt x="11" y="2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776" name="Google Shape;6776;p19"/>
            <p:cNvSpPr/>
            <p:nvPr/>
          </p:nvSpPr>
          <p:spPr>
            <a:xfrm>
              <a:off x="4821158" y="6457762"/>
              <a:ext cx="75599" cy="193723"/>
            </a:xfrm>
            <a:custGeom>
              <a:rect b="b" l="l" r="r" t="t"/>
              <a:pathLst>
                <a:path extrusionOk="0" h="44" w="18">
                  <a:moveTo>
                    <a:pt x="16" y="37"/>
                  </a:moveTo>
                  <a:cubicBezTo>
                    <a:pt x="11" y="27"/>
                    <a:pt x="7" y="18"/>
                    <a:pt x="12" y="7"/>
                  </a:cubicBezTo>
                  <a:cubicBezTo>
                    <a:pt x="13" y="3"/>
                    <a:pt x="8" y="0"/>
                    <a:pt x="6" y="4"/>
                  </a:cubicBezTo>
                  <a:cubicBezTo>
                    <a:pt x="0" y="17"/>
                    <a:pt x="2" y="28"/>
                    <a:pt x="10" y="40"/>
                  </a:cubicBezTo>
                  <a:cubicBezTo>
                    <a:pt x="12" y="44"/>
                    <a:pt x="18" y="40"/>
                    <a:pt x="16" y="3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777" name="Google Shape;6777;p19"/>
            <p:cNvSpPr/>
            <p:nvPr/>
          </p:nvSpPr>
          <p:spPr>
            <a:xfrm>
              <a:off x="5090481" y="6514461"/>
              <a:ext cx="40162" cy="141749"/>
            </a:xfrm>
            <a:custGeom>
              <a:rect b="b" l="l" r="r" t="t"/>
              <a:pathLst>
                <a:path extrusionOk="0" h="32" w="10">
                  <a:moveTo>
                    <a:pt x="3" y="4"/>
                  </a:moveTo>
                  <a:cubicBezTo>
                    <a:pt x="0" y="12"/>
                    <a:pt x="0" y="20"/>
                    <a:pt x="3" y="28"/>
                  </a:cubicBezTo>
                  <a:cubicBezTo>
                    <a:pt x="4" y="32"/>
                    <a:pt x="9" y="30"/>
                    <a:pt x="9" y="26"/>
                  </a:cubicBezTo>
                  <a:cubicBezTo>
                    <a:pt x="8" y="20"/>
                    <a:pt x="7" y="13"/>
                    <a:pt x="9" y="6"/>
                  </a:cubicBezTo>
                  <a:cubicBezTo>
                    <a:pt x="10" y="2"/>
                    <a:pt x="4" y="0"/>
                    <a:pt x="3"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778" name="Google Shape;6778;p19"/>
            <p:cNvSpPr/>
            <p:nvPr/>
          </p:nvSpPr>
          <p:spPr>
            <a:xfrm>
              <a:off x="-144775" y="6549900"/>
              <a:ext cx="5643964" cy="158280"/>
            </a:xfrm>
            <a:custGeom>
              <a:rect b="b" l="l" r="r" t="t"/>
              <a:pathLst>
                <a:path extrusionOk="0" h="36" w="2940">
                  <a:moveTo>
                    <a:pt x="2940" y="18"/>
                  </a:moveTo>
                  <a:cubicBezTo>
                    <a:pt x="2940" y="28"/>
                    <a:pt x="2932" y="36"/>
                    <a:pt x="2922" y="36"/>
                  </a:cubicBezTo>
                  <a:cubicBezTo>
                    <a:pt x="18" y="36"/>
                    <a:pt x="18" y="36"/>
                    <a:pt x="18" y="36"/>
                  </a:cubicBezTo>
                  <a:cubicBezTo>
                    <a:pt x="8" y="36"/>
                    <a:pt x="0" y="28"/>
                    <a:pt x="0" y="18"/>
                  </a:cubicBezTo>
                  <a:cubicBezTo>
                    <a:pt x="0" y="8"/>
                    <a:pt x="8" y="0"/>
                    <a:pt x="18" y="0"/>
                  </a:cubicBezTo>
                  <a:cubicBezTo>
                    <a:pt x="2922" y="0"/>
                    <a:pt x="2922" y="0"/>
                    <a:pt x="2922" y="0"/>
                  </a:cubicBezTo>
                  <a:cubicBezTo>
                    <a:pt x="2932" y="0"/>
                    <a:pt x="2940" y="8"/>
                    <a:pt x="2940" y="18"/>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grpSp>
      <p:pic>
        <p:nvPicPr>
          <p:cNvPr id="6779" name="Google Shape;6779;p19"/>
          <p:cNvPicPr preferRelativeResize="0"/>
          <p:nvPr/>
        </p:nvPicPr>
        <p:blipFill rotWithShape="1">
          <a:blip r:embed="rId3">
            <a:alphaModFix/>
          </a:blip>
          <a:srcRect b="0" l="0" r="0" t="0"/>
          <a:stretch/>
        </p:blipFill>
        <p:spPr>
          <a:xfrm>
            <a:off x="694081" y="1190413"/>
            <a:ext cx="10766628" cy="2776913"/>
          </a:xfrm>
          <a:prstGeom prst="rect">
            <a:avLst/>
          </a:prstGeom>
          <a:gradFill>
            <a:gsLst>
              <a:gs pos="0">
                <a:srgbClr val="7FB75F"/>
              </a:gs>
              <a:gs pos="50000">
                <a:srgbClr val="6EB141"/>
              </a:gs>
              <a:gs pos="100000">
                <a:srgbClr val="5FA134"/>
              </a:gs>
            </a:gsLst>
            <a:lin ang="5400000" scaled="0"/>
          </a:gradFill>
          <a:ln cap="flat" cmpd="sng" w="9525">
            <a:solidFill>
              <a:schemeClr val="accent6"/>
            </a:solidFill>
            <a:prstDash val="solid"/>
            <a:miter lim="800000"/>
            <a:headEnd len="sm" w="sm" type="none"/>
            <a:tailEnd len="sm" w="sm" type="none"/>
          </a:ln>
        </p:spPr>
      </p:pic>
      <p:sp>
        <p:nvSpPr>
          <p:cNvPr id="6780" name="Google Shape;6780;p19"/>
          <p:cNvSpPr/>
          <p:nvPr/>
        </p:nvSpPr>
        <p:spPr>
          <a:xfrm>
            <a:off x="5449872" y="4347368"/>
            <a:ext cx="1479277" cy="1479276"/>
          </a:xfrm>
          <a:prstGeom prst="ellipse">
            <a:avLst/>
          </a:prstGeom>
          <a:solidFill>
            <a:srgbClr val="44636A"/>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pic>
        <p:nvPicPr>
          <p:cNvPr id="6781" name="Google Shape;6781;p19"/>
          <p:cNvPicPr preferRelativeResize="0"/>
          <p:nvPr/>
        </p:nvPicPr>
        <p:blipFill rotWithShape="1">
          <a:blip r:embed="rId4">
            <a:alphaModFix/>
          </a:blip>
          <a:srcRect b="0" l="0" r="0" t="0"/>
          <a:stretch/>
        </p:blipFill>
        <p:spPr>
          <a:xfrm>
            <a:off x="5689287" y="4123867"/>
            <a:ext cx="1079339" cy="1513998"/>
          </a:xfrm>
          <a:prstGeom prst="rect">
            <a:avLst/>
          </a:prstGeom>
          <a:noFill/>
          <a:ln>
            <a:noFill/>
          </a:ln>
        </p:spPr>
      </p:pic>
      <p:sp>
        <p:nvSpPr>
          <p:cNvPr id="6782" name="Google Shape;6782;p19"/>
          <p:cNvSpPr txBox="1"/>
          <p:nvPr/>
        </p:nvSpPr>
        <p:spPr>
          <a:xfrm>
            <a:off x="1609554" y="3605201"/>
            <a:ext cx="1584959" cy="523220"/>
          </a:xfrm>
          <a:prstGeom prst="rect">
            <a:avLst/>
          </a:prstGeom>
          <a:gradFill>
            <a:gsLst>
              <a:gs pos="0">
                <a:srgbClr val="B4D4A5"/>
              </a:gs>
              <a:gs pos="50000">
                <a:srgbClr val="A8CD97"/>
              </a:gs>
              <a:gs pos="100000">
                <a:srgbClr val="9BC985"/>
              </a:gs>
            </a:gsLst>
            <a:lin ang="5400000" scaled="0"/>
          </a:gradFill>
          <a:ln cap="flat" cmpd="sng" w="9525">
            <a:solidFill>
              <a:schemeClr val="accent6"/>
            </a:solidFill>
            <a:prstDash val="solid"/>
            <a:miter lim="800000"/>
            <a:headEnd len="sm" w="sm" type="none"/>
            <a:tailEnd len="sm" w="sm" type="none"/>
          </a:ln>
        </p:spPr>
        <p:txBody>
          <a:bodyPr anchorCtr="0" anchor="t" bIns="45700" lIns="91425" spcFirstLastPara="1" rIns="91425" wrap="square" tIns="45700">
            <a:spAutoFit/>
          </a:bodyPr>
          <a:lstStyle/>
          <a:p>
            <a:pPr indent="0" lvl="0" marL="0" marR="0" rtl="0" algn="l">
              <a:spcBef>
                <a:spcPts val="0"/>
              </a:spcBef>
              <a:spcAft>
                <a:spcPts val="0"/>
              </a:spcAft>
              <a:buNone/>
            </a:pPr>
            <a:r>
              <a:rPr lang="en-US" sz="2800">
                <a:solidFill>
                  <a:schemeClr val="dk1"/>
                </a:solidFill>
                <a:latin typeface="Times New Roman"/>
                <a:ea typeface="Times New Roman"/>
                <a:cs typeface="Times New Roman"/>
                <a:sym typeface="Times New Roman"/>
              </a:rPr>
              <a:t>Cày đất</a:t>
            </a:r>
            <a:endParaRPr sz="2800">
              <a:solidFill>
                <a:schemeClr val="dk1"/>
              </a:solidFill>
              <a:latin typeface="Times New Roman"/>
              <a:ea typeface="Times New Roman"/>
              <a:cs typeface="Times New Roman"/>
              <a:sym typeface="Times New Roman"/>
            </a:endParaRPr>
          </a:p>
        </p:txBody>
      </p:sp>
      <p:sp>
        <p:nvSpPr>
          <p:cNvPr id="6783" name="Google Shape;6783;p19"/>
          <p:cNvSpPr txBox="1"/>
          <p:nvPr/>
        </p:nvSpPr>
        <p:spPr>
          <a:xfrm>
            <a:off x="5031481" y="3610341"/>
            <a:ext cx="2195295" cy="523220"/>
          </a:xfrm>
          <a:prstGeom prst="rect">
            <a:avLst/>
          </a:prstGeom>
          <a:gradFill>
            <a:gsLst>
              <a:gs pos="0">
                <a:srgbClr val="B4D4A5"/>
              </a:gs>
              <a:gs pos="50000">
                <a:srgbClr val="A8CD97"/>
              </a:gs>
              <a:gs pos="100000">
                <a:srgbClr val="9BC985"/>
              </a:gs>
            </a:gsLst>
            <a:lin ang="5400000" scaled="0"/>
          </a:gradFill>
          <a:ln cap="flat" cmpd="sng" w="9525">
            <a:solidFill>
              <a:schemeClr val="accent6"/>
            </a:solidFill>
            <a:prstDash val="solid"/>
            <a:miter lim="800000"/>
            <a:headEnd len="sm" w="sm" type="none"/>
            <a:tailEnd len="sm" w="sm" type="none"/>
          </a:ln>
        </p:spPr>
        <p:txBody>
          <a:bodyPr anchorCtr="0" anchor="t" bIns="45700" lIns="91425" spcFirstLastPara="1" rIns="91425" wrap="square" tIns="45700">
            <a:spAutoFit/>
          </a:bodyPr>
          <a:lstStyle/>
          <a:p>
            <a:pPr indent="0" lvl="0" marL="0" marR="0" rtl="0" algn="l">
              <a:spcBef>
                <a:spcPts val="0"/>
              </a:spcBef>
              <a:spcAft>
                <a:spcPts val="0"/>
              </a:spcAft>
              <a:buNone/>
            </a:pPr>
            <a:r>
              <a:rPr lang="en-US" sz="2800">
                <a:solidFill>
                  <a:schemeClr val="dk1"/>
                </a:solidFill>
                <a:latin typeface="Times New Roman"/>
                <a:ea typeface="Times New Roman"/>
                <a:cs typeface="Times New Roman"/>
                <a:sym typeface="Times New Roman"/>
              </a:rPr>
              <a:t>Bừa, đập đất</a:t>
            </a:r>
            <a:endParaRPr sz="2800">
              <a:solidFill>
                <a:schemeClr val="dk1"/>
              </a:solidFill>
              <a:latin typeface="Times New Roman"/>
              <a:ea typeface="Times New Roman"/>
              <a:cs typeface="Times New Roman"/>
              <a:sym typeface="Times New Roman"/>
            </a:endParaRPr>
          </a:p>
        </p:txBody>
      </p:sp>
      <p:sp>
        <p:nvSpPr>
          <p:cNvPr id="6784" name="Google Shape;6784;p19"/>
          <p:cNvSpPr txBox="1"/>
          <p:nvPr/>
        </p:nvSpPr>
        <p:spPr>
          <a:xfrm>
            <a:off x="8940778" y="3605201"/>
            <a:ext cx="1680902" cy="523220"/>
          </a:xfrm>
          <a:prstGeom prst="rect">
            <a:avLst/>
          </a:prstGeom>
          <a:gradFill>
            <a:gsLst>
              <a:gs pos="0">
                <a:srgbClr val="B4D4A5"/>
              </a:gs>
              <a:gs pos="50000">
                <a:srgbClr val="A8CD97"/>
              </a:gs>
              <a:gs pos="100000">
                <a:srgbClr val="9BC985"/>
              </a:gs>
            </a:gsLst>
            <a:lin ang="5400000" scaled="0"/>
          </a:gradFill>
          <a:ln cap="flat" cmpd="sng" w="9525">
            <a:solidFill>
              <a:schemeClr val="accent6"/>
            </a:solidFill>
            <a:prstDash val="solid"/>
            <a:miter lim="800000"/>
            <a:headEnd len="sm" w="sm" type="none"/>
            <a:tailEnd len="sm" w="sm" type="none"/>
          </a:ln>
        </p:spPr>
        <p:txBody>
          <a:bodyPr anchorCtr="0" anchor="t" bIns="45700" lIns="91425" spcFirstLastPara="1" rIns="91425" wrap="square" tIns="45700">
            <a:spAutoFit/>
          </a:bodyPr>
          <a:lstStyle/>
          <a:p>
            <a:pPr indent="0" lvl="0" marL="0" marR="0" rtl="0" algn="l">
              <a:spcBef>
                <a:spcPts val="0"/>
              </a:spcBef>
              <a:spcAft>
                <a:spcPts val="0"/>
              </a:spcAft>
              <a:buNone/>
            </a:pPr>
            <a:r>
              <a:rPr lang="en-US" sz="2800">
                <a:solidFill>
                  <a:schemeClr val="dk1"/>
                </a:solidFill>
                <a:latin typeface="Times New Roman"/>
                <a:ea typeface="Times New Roman"/>
                <a:cs typeface="Times New Roman"/>
                <a:sym typeface="Times New Roman"/>
              </a:rPr>
              <a:t>Lên luống</a:t>
            </a:r>
            <a:endParaRPr sz="2800">
              <a:solidFill>
                <a:schemeClr val="dk1"/>
              </a:solidFill>
              <a:latin typeface="Times New Roman"/>
              <a:ea typeface="Times New Roman"/>
              <a:cs typeface="Times New Roman"/>
              <a:sym typeface="Times New Roman"/>
            </a:endParaRPr>
          </a:p>
        </p:txBody>
      </p:sp>
    </p:spTree>
  </p:cSld>
  <p:clrMapOvr>
    <a:masterClrMapping/>
  </p:clrMapOvr>
  <p:timing>
    <p:tnLst>
      <p:par>
        <p:cTn dur="indefinite" nodeType="tmRoot" restart="never">
          <p:childTnLst>
            <p:seq concurrent="1" nextAc="seek">
              <p:cTn dur="indefinite" id="2" nodeType="mainSeq">
                <p:childTnLst>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6478"/>
                                        </p:tgtEl>
                                        <p:attrNameLst>
                                          <p:attrName>style.visibility</p:attrName>
                                        </p:attrNameLst>
                                      </p:cBhvr>
                                      <p:to>
                                        <p:strVal val="visible"/>
                                      </p:to>
                                    </p:set>
                                    <p:animEffect filter="fade" transition="in">
                                      <p:cBhvr>
                                        <p:cTn dur="1000"/>
                                        <p:tgtEl>
                                          <p:spTgt spid="6478"/>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6779"/>
                                        </p:tgtEl>
                                        <p:attrNameLst>
                                          <p:attrName>style.visibility</p:attrName>
                                        </p:attrNameLst>
                                      </p:cBhvr>
                                      <p:to>
                                        <p:strVal val="visible"/>
                                      </p:to>
                                    </p:set>
                                    <p:animEffect filter="fade" transition="in">
                                      <p:cBhvr>
                                        <p:cTn dur="1000"/>
                                        <p:tgtEl>
                                          <p:spTgt spid="6779"/>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6782"/>
                                        </p:tgtEl>
                                        <p:attrNameLst>
                                          <p:attrName>style.visibility</p:attrName>
                                        </p:attrNameLst>
                                      </p:cBhvr>
                                      <p:to>
                                        <p:strVal val="visible"/>
                                      </p:to>
                                    </p:set>
                                    <p:animEffect filter="fade" transition="in">
                                      <p:cBhvr>
                                        <p:cTn dur="1000"/>
                                        <p:tgtEl>
                                          <p:spTgt spid="6782"/>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6783"/>
                                        </p:tgtEl>
                                        <p:attrNameLst>
                                          <p:attrName>style.visibility</p:attrName>
                                        </p:attrNameLst>
                                      </p:cBhvr>
                                      <p:to>
                                        <p:strVal val="visible"/>
                                      </p:to>
                                    </p:set>
                                    <p:animEffect filter="fade" transition="in">
                                      <p:cBhvr>
                                        <p:cTn dur="1000"/>
                                        <p:tgtEl>
                                          <p:spTgt spid="6783"/>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6784"/>
                                        </p:tgtEl>
                                        <p:attrNameLst>
                                          <p:attrName>style.visibility</p:attrName>
                                        </p:attrNameLst>
                                      </p:cBhvr>
                                      <p:to>
                                        <p:strVal val="visible"/>
                                      </p:to>
                                    </p:set>
                                    <p:animEffect filter="fade" transition="in">
                                      <p:cBhvr>
                                        <p:cTn dur="1000"/>
                                        <p:tgtEl>
                                          <p:spTgt spid="6784"/>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66" name="Shape 166"/>
        <p:cNvGrpSpPr/>
        <p:nvPr/>
      </p:nvGrpSpPr>
      <p:grpSpPr>
        <a:xfrm>
          <a:off x="0" y="0"/>
          <a:ext cx="0" cy="0"/>
          <a:chOff x="0" y="0"/>
          <a:chExt cx="0" cy="0"/>
        </a:xfrm>
      </p:grpSpPr>
      <p:pic>
        <p:nvPicPr>
          <p:cNvPr id="167" name="Google Shape;167;p2"/>
          <p:cNvPicPr preferRelativeResize="0"/>
          <p:nvPr/>
        </p:nvPicPr>
        <p:blipFill rotWithShape="1">
          <a:blip r:embed="rId3">
            <a:alphaModFix/>
          </a:blip>
          <a:srcRect b="0" l="0" r="0" t="0"/>
          <a:stretch/>
        </p:blipFill>
        <p:spPr>
          <a:xfrm>
            <a:off x="-79217" y="3433785"/>
            <a:ext cx="12331386" cy="3451511"/>
          </a:xfrm>
          <a:prstGeom prst="rect">
            <a:avLst/>
          </a:prstGeom>
          <a:noFill/>
          <a:ln>
            <a:noFill/>
          </a:ln>
        </p:spPr>
      </p:pic>
      <p:sp>
        <p:nvSpPr>
          <p:cNvPr id="168" name="Google Shape;168;p2"/>
          <p:cNvSpPr txBox="1"/>
          <p:nvPr/>
        </p:nvSpPr>
        <p:spPr>
          <a:xfrm>
            <a:off x="1575544" y="3008716"/>
            <a:ext cx="1838960" cy="830997"/>
          </a:xfrm>
          <a:prstGeom prst="rect">
            <a:avLst/>
          </a:prstGeom>
          <a:noFill/>
          <a:ln>
            <a:noFill/>
          </a:ln>
        </p:spPr>
        <p:txBody>
          <a:bodyPr anchorCtr="0" anchor="t" bIns="0" lIns="0" spcFirstLastPara="1" rIns="0" wrap="square" tIns="0">
            <a:spAutoFit/>
          </a:bodyPr>
          <a:lstStyle/>
          <a:p>
            <a:pPr indent="0" lvl="0" marL="0" marR="0" rtl="0" algn="l">
              <a:spcBef>
                <a:spcPts val="0"/>
              </a:spcBef>
              <a:spcAft>
                <a:spcPts val="0"/>
              </a:spcAft>
              <a:buNone/>
            </a:pPr>
            <a:r>
              <a:rPr b="1" lang="en-US" sz="1800">
                <a:solidFill>
                  <a:schemeClr val="dk1"/>
                </a:solidFill>
                <a:latin typeface="Arial"/>
                <a:ea typeface="Arial"/>
                <a:cs typeface="Arial"/>
                <a:sym typeface="Arial"/>
              </a:rPr>
              <a:t>Tìm hiểu thành phần và vai trò của đất trồng</a:t>
            </a:r>
            <a:endParaRPr b="1" sz="1800">
              <a:solidFill>
                <a:schemeClr val="dk1"/>
              </a:solidFill>
              <a:latin typeface="Arial"/>
              <a:ea typeface="Arial"/>
              <a:cs typeface="Arial"/>
              <a:sym typeface="Arial"/>
            </a:endParaRPr>
          </a:p>
        </p:txBody>
      </p:sp>
      <p:sp>
        <p:nvSpPr>
          <p:cNvPr id="169" name="Google Shape;169;p2"/>
          <p:cNvSpPr txBox="1"/>
          <p:nvPr/>
        </p:nvSpPr>
        <p:spPr>
          <a:xfrm>
            <a:off x="5025455" y="3008716"/>
            <a:ext cx="2228785" cy="553998"/>
          </a:xfrm>
          <a:prstGeom prst="rect">
            <a:avLst/>
          </a:prstGeom>
          <a:noFill/>
          <a:ln>
            <a:noFill/>
          </a:ln>
        </p:spPr>
        <p:txBody>
          <a:bodyPr anchorCtr="0" anchor="t" bIns="0" lIns="0" spcFirstLastPara="1" rIns="0" wrap="square" tIns="0">
            <a:spAutoFit/>
          </a:bodyPr>
          <a:lstStyle/>
          <a:p>
            <a:pPr indent="0" lvl="0" marL="0" marR="0" rtl="0" algn="l">
              <a:spcBef>
                <a:spcPts val="0"/>
              </a:spcBef>
              <a:spcAft>
                <a:spcPts val="0"/>
              </a:spcAft>
              <a:buNone/>
            </a:pPr>
            <a:r>
              <a:rPr b="1" lang="en-US" sz="1800">
                <a:solidFill>
                  <a:schemeClr val="dk1"/>
                </a:solidFill>
                <a:latin typeface="Arial"/>
                <a:ea typeface="Arial"/>
                <a:cs typeface="Arial"/>
                <a:sym typeface="Arial"/>
              </a:rPr>
              <a:t>Tìm hiểu về làm đất trồng cây</a:t>
            </a:r>
            <a:endParaRPr b="1" sz="1800">
              <a:solidFill>
                <a:schemeClr val="dk1"/>
              </a:solidFill>
              <a:latin typeface="Arial"/>
              <a:ea typeface="Arial"/>
              <a:cs typeface="Arial"/>
              <a:sym typeface="Arial"/>
            </a:endParaRPr>
          </a:p>
        </p:txBody>
      </p:sp>
      <p:sp>
        <p:nvSpPr>
          <p:cNvPr id="170" name="Google Shape;170;p2"/>
          <p:cNvSpPr/>
          <p:nvPr/>
        </p:nvSpPr>
        <p:spPr>
          <a:xfrm>
            <a:off x="1753421" y="117875"/>
            <a:ext cx="1308100" cy="1397000"/>
          </a:xfrm>
          <a:prstGeom prst="rect">
            <a:avLst/>
          </a:prstGeom>
          <a:noFill/>
          <a:ln>
            <a:noFill/>
          </a:ln>
        </p:spPr>
        <p:txBody>
          <a:bodyPr anchorCtr="0" anchor="t" bIns="34275" lIns="68575" spcFirstLastPara="1" rIns="68575" wrap="square" tIns="34275">
            <a:spAutoFit/>
          </a:bodyPr>
          <a:lstStyle/>
          <a:p>
            <a:pPr indent="0" lvl="0" marL="0" marR="0" rtl="0" algn="ctr">
              <a:spcBef>
                <a:spcPts val="0"/>
              </a:spcBef>
              <a:spcAft>
                <a:spcPts val="0"/>
              </a:spcAft>
              <a:buNone/>
            </a:pPr>
            <a:r>
              <a:rPr b="1" lang="en-US" sz="8625">
                <a:solidFill>
                  <a:schemeClr val="dk1"/>
                </a:solidFill>
                <a:latin typeface="Arial"/>
                <a:ea typeface="Arial"/>
                <a:cs typeface="Arial"/>
                <a:sym typeface="Arial"/>
              </a:rPr>
              <a:t>1</a:t>
            </a:r>
            <a:endParaRPr b="1" sz="8625">
              <a:solidFill>
                <a:schemeClr val="dk1"/>
              </a:solidFill>
              <a:latin typeface="Arial"/>
              <a:ea typeface="Arial"/>
              <a:cs typeface="Arial"/>
              <a:sym typeface="Arial"/>
            </a:endParaRPr>
          </a:p>
        </p:txBody>
      </p:sp>
      <p:sp>
        <p:nvSpPr>
          <p:cNvPr id="171" name="Google Shape;171;p2"/>
          <p:cNvSpPr/>
          <p:nvPr/>
        </p:nvSpPr>
        <p:spPr>
          <a:xfrm>
            <a:off x="5432426" y="117875"/>
            <a:ext cx="1308100" cy="1397000"/>
          </a:xfrm>
          <a:prstGeom prst="rect">
            <a:avLst/>
          </a:prstGeom>
          <a:noFill/>
          <a:ln>
            <a:noFill/>
          </a:ln>
        </p:spPr>
        <p:txBody>
          <a:bodyPr anchorCtr="0" anchor="t" bIns="34275" lIns="68575" spcFirstLastPara="1" rIns="68575" wrap="square" tIns="34275">
            <a:spAutoFit/>
          </a:bodyPr>
          <a:lstStyle/>
          <a:p>
            <a:pPr indent="0" lvl="0" marL="0" marR="0" rtl="0" algn="ctr">
              <a:spcBef>
                <a:spcPts val="0"/>
              </a:spcBef>
              <a:spcAft>
                <a:spcPts val="0"/>
              </a:spcAft>
              <a:buNone/>
            </a:pPr>
            <a:r>
              <a:rPr b="1" lang="en-US" sz="8625">
                <a:solidFill>
                  <a:schemeClr val="dk1"/>
                </a:solidFill>
                <a:latin typeface="Arial"/>
                <a:ea typeface="Arial"/>
                <a:cs typeface="Arial"/>
                <a:sym typeface="Arial"/>
              </a:rPr>
              <a:t>2</a:t>
            </a:r>
            <a:endParaRPr b="1" sz="8625">
              <a:solidFill>
                <a:schemeClr val="dk1"/>
              </a:solidFill>
              <a:latin typeface="Arial"/>
              <a:ea typeface="Arial"/>
              <a:cs typeface="Arial"/>
              <a:sym typeface="Arial"/>
            </a:endParaRPr>
          </a:p>
        </p:txBody>
      </p:sp>
      <p:pic>
        <p:nvPicPr>
          <p:cNvPr descr="Hình dán Vườn cây của PRO-MIX Làm vườn" id="172" name="Google Shape;172;p2"/>
          <p:cNvPicPr preferRelativeResize="0"/>
          <p:nvPr/>
        </p:nvPicPr>
        <p:blipFill rotWithShape="1">
          <a:blip r:embed="rId4">
            <a:alphaModFix/>
          </a:blip>
          <a:srcRect b="0" l="0" r="0" t="0"/>
          <a:stretch/>
        </p:blipFill>
        <p:spPr>
          <a:xfrm>
            <a:off x="1928527" y="1514875"/>
            <a:ext cx="1132994" cy="1132994"/>
          </a:xfrm>
          <a:prstGeom prst="rect">
            <a:avLst/>
          </a:prstGeom>
          <a:noFill/>
          <a:ln>
            <a:noFill/>
          </a:ln>
        </p:spPr>
      </p:pic>
      <p:pic>
        <p:nvPicPr>
          <p:cNvPr descr="Hình dán Fiskars_Americas trồng cây làm vườn làm vườn" id="173" name="Google Shape;173;p2"/>
          <p:cNvPicPr preferRelativeResize="0"/>
          <p:nvPr/>
        </p:nvPicPr>
        <p:blipFill rotWithShape="1">
          <a:blip r:embed="rId5">
            <a:alphaModFix/>
          </a:blip>
          <a:srcRect b="0" l="0" r="0" t="0"/>
          <a:stretch/>
        </p:blipFill>
        <p:spPr>
          <a:xfrm>
            <a:off x="5432426" y="1478078"/>
            <a:ext cx="1132994" cy="1132994"/>
          </a:xfrm>
          <a:prstGeom prst="rect">
            <a:avLst/>
          </a:prstGeom>
          <a:noFill/>
          <a:ln>
            <a:noFill/>
          </a:ln>
        </p:spPr>
      </p:pic>
      <p:sp>
        <p:nvSpPr>
          <p:cNvPr id="174" name="Google Shape;174;p2"/>
          <p:cNvSpPr/>
          <p:nvPr/>
        </p:nvSpPr>
        <p:spPr>
          <a:xfrm>
            <a:off x="9349475" y="127575"/>
            <a:ext cx="913998" cy="1396536"/>
          </a:xfrm>
          <a:prstGeom prst="rect">
            <a:avLst/>
          </a:prstGeom>
          <a:noFill/>
          <a:ln>
            <a:noFill/>
          </a:ln>
        </p:spPr>
        <p:txBody>
          <a:bodyPr anchorCtr="0" anchor="t" bIns="34275" lIns="68575" spcFirstLastPara="1" rIns="68575" wrap="square" tIns="34275">
            <a:spAutoFit/>
          </a:bodyPr>
          <a:lstStyle/>
          <a:p>
            <a:pPr indent="0" lvl="0" marL="0" marR="0" rtl="0" algn="ctr">
              <a:spcBef>
                <a:spcPts val="0"/>
              </a:spcBef>
              <a:spcAft>
                <a:spcPts val="0"/>
              </a:spcAft>
              <a:buNone/>
            </a:pPr>
            <a:r>
              <a:rPr b="1" lang="en-US" sz="8625">
                <a:solidFill>
                  <a:schemeClr val="dk1"/>
                </a:solidFill>
                <a:latin typeface="Arial"/>
                <a:ea typeface="Arial"/>
                <a:cs typeface="Arial"/>
                <a:sym typeface="Arial"/>
              </a:rPr>
              <a:t>3</a:t>
            </a:r>
            <a:endParaRPr/>
          </a:p>
        </p:txBody>
      </p:sp>
      <p:sp>
        <p:nvSpPr>
          <p:cNvPr id="175" name="Google Shape;175;p2"/>
          <p:cNvSpPr txBox="1"/>
          <p:nvPr/>
        </p:nvSpPr>
        <p:spPr>
          <a:xfrm>
            <a:off x="8861921" y="2944252"/>
            <a:ext cx="2228785" cy="553998"/>
          </a:xfrm>
          <a:prstGeom prst="rect">
            <a:avLst/>
          </a:prstGeom>
          <a:noFill/>
          <a:ln>
            <a:noFill/>
          </a:ln>
        </p:spPr>
        <p:txBody>
          <a:bodyPr anchorCtr="0" anchor="t" bIns="0" lIns="0" spcFirstLastPara="1" rIns="0" wrap="square" tIns="0">
            <a:spAutoFit/>
          </a:bodyPr>
          <a:lstStyle/>
          <a:p>
            <a:pPr indent="0" lvl="0" marL="0" marR="0" rtl="0" algn="l">
              <a:spcBef>
                <a:spcPts val="0"/>
              </a:spcBef>
              <a:spcAft>
                <a:spcPts val="0"/>
              </a:spcAft>
              <a:buNone/>
            </a:pPr>
            <a:r>
              <a:rPr b="1" lang="en-US" sz="1800">
                <a:solidFill>
                  <a:schemeClr val="dk1"/>
                </a:solidFill>
                <a:latin typeface="Arial"/>
                <a:ea typeface="Arial"/>
                <a:cs typeface="Arial"/>
                <a:sym typeface="Arial"/>
              </a:rPr>
              <a:t>Tìm hiểu về bón phân lót trồng cây</a:t>
            </a:r>
            <a:endParaRPr b="1" sz="1800">
              <a:solidFill>
                <a:schemeClr val="dk1"/>
              </a:solidFill>
              <a:latin typeface="Arial"/>
              <a:ea typeface="Arial"/>
              <a:cs typeface="Arial"/>
              <a:sym typeface="Arial"/>
            </a:endParaRPr>
          </a:p>
        </p:txBody>
      </p:sp>
      <p:pic>
        <p:nvPicPr>
          <p:cNvPr descr="Nhãn dán thực vật của IvyMay &amp; Co." id="176" name="Google Shape;176;p2"/>
          <p:cNvPicPr preferRelativeResize="0"/>
          <p:nvPr/>
        </p:nvPicPr>
        <p:blipFill rotWithShape="1">
          <a:blip r:embed="rId6">
            <a:alphaModFix/>
          </a:blip>
          <a:srcRect b="0" l="0" r="0" t="0"/>
          <a:stretch/>
        </p:blipFill>
        <p:spPr>
          <a:xfrm>
            <a:off x="9401420" y="1575054"/>
            <a:ext cx="810108" cy="1012635"/>
          </a:xfrm>
          <a:prstGeom prst="rect">
            <a:avLst/>
          </a:prstGeom>
          <a:noFill/>
          <a:ln>
            <a:noFill/>
          </a:ln>
        </p:spPr>
      </p:pic>
    </p:spTree>
  </p:cSld>
  <p:clrMapOvr>
    <a:masterClrMapping/>
  </p:clrMapOvr>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1" presetSubtype="0">
                                  <p:stCondLst>
                                    <p:cond delay="0"/>
                                  </p:stCondLst>
                                  <p:childTnLst>
                                    <p:set>
                                      <p:cBhvr>
                                        <p:cTn dur="1" fill="hold">
                                          <p:stCondLst>
                                            <p:cond delay="0"/>
                                          </p:stCondLst>
                                        </p:cTn>
                                        <p:tgtEl>
                                          <p:spTgt spid="172"/>
                                        </p:tgtEl>
                                        <p:attrNameLst>
                                          <p:attrName>style.visibility</p:attrName>
                                        </p:attrNameLst>
                                      </p:cBhvr>
                                      <p:to>
                                        <p:strVal val="visible"/>
                                      </p:to>
                                    </p:set>
                                  </p:childTnLst>
                                </p:cTn>
                              </p:par>
                              <p:par>
                                <p:cTn fill="hold" nodeType="withEffect" presetClass="entr" presetID="1" presetSubtype="0">
                                  <p:stCondLst>
                                    <p:cond delay="0"/>
                                  </p:stCondLst>
                                  <p:childTnLst>
                                    <p:set>
                                      <p:cBhvr>
                                        <p:cTn dur="1" fill="hold">
                                          <p:stCondLst>
                                            <p:cond delay="0"/>
                                          </p:stCondLst>
                                        </p:cTn>
                                        <p:tgtEl>
                                          <p:spTgt spid="173"/>
                                        </p:tgtEl>
                                        <p:attrNameLst>
                                          <p:attrName>style.visibility</p:attrName>
                                        </p:attrNameLst>
                                      </p:cBhvr>
                                      <p:to>
                                        <p:strVal val="visible"/>
                                      </p:to>
                                    </p:se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2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FFEC85"/>
        </a:solidFill>
      </p:bgPr>
    </p:bg>
    <p:spTree>
      <p:nvGrpSpPr>
        <p:cNvPr id="6788" name="Shape 6788"/>
        <p:cNvGrpSpPr/>
        <p:nvPr/>
      </p:nvGrpSpPr>
      <p:grpSpPr>
        <a:xfrm>
          <a:off x="0" y="0"/>
          <a:ext cx="0" cy="0"/>
          <a:chOff x="0" y="0"/>
          <a:chExt cx="0" cy="0"/>
        </a:xfrm>
      </p:grpSpPr>
      <p:grpSp>
        <p:nvGrpSpPr>
          <p:cNvPr id="6789" name="Google Shape;6789;p20"/>
          <p:cNvGrpSpPr/>
          <p:nvPr/>
        </p:nvGrpSpPr>
        <p:grpSpPr>
          <a:xfrm>
            <a:off x="-101600" y="4064000"/>
            <a:ext cx="12449904" cy="4013200"/>
            <a:chOff x="-35" y="2263"/>
            <a:chExt cx="5293" cy="2136"/>
          </a:xfrm>
        </p:grpSpPr>
        <p:sp>
          <p:nvSpPr>
            <p:cNvPr id="6790" name="Google Shape;6790;p20"/>
            <p:cNvSpPr/>
            <p:nvPr/>
          </p:nvSpPr>
          <p:spPr>
            <a:xfrm>
              <a:off x="0" y="2263"/>
              <a:ext cx="5249" cy="1627"/>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grpSp>
          <p:nvGrpSpPr>
            <p:cNvPr id="6791" name="Google Shape;6791;p20"/>
            <p:cNvGrpSpPr/>
            <p:nvPr/>
          </p:nvGrpSpPr>
          <p:grpSpPr>
            <a:xfrm>
              <a:off x="445" y="2813"/>
              <a:ext cx="4742" cy="1068"/>
              <a:chOff x="445" y="2813"/>
              <a:chExt cx="4742" cy="1068"/>
            </a:xfrm>
          </p:grpSpPr>
          <p:sp>
            <p:nvSpPr>
              <p:cNvPr id="6792" name="Google Shape;6792;p20"/>
              <p:cNvSpPr/>
              <p:nvPr/>
            </p:nvSpPr>
            <p:spPr>
              <a:xfrm>
                <a:off x="2666" y="3563"/>
                <a:ext cx="257" cy="297"/>
              </a:xfrm>
              <a:custGeom>
                <a:rect b="b" l="l" r="r" t="t"/>
                <a:pathLst>
                  <a:path extrusionOk="0" h="158" w="145">
                    <a:moveTo>
                      <a:pt x="0" y="154"/>
                    </a:moveTo>
                    <a:cubicBezTo>
                      <a:pt x="0" y="154"/>
                      <a:pt x="1" y="153"/>
                      <a:pt x="1" y="151"/>
                    </a:cubicBezTo>
                    <a:cubicBezTo>
                      <a:pt x="1" y="149"/>
                      <a:pt x="2" y="147"/>
                      <a:pt x="3" y="143"/>
                    </a:cubicBezTo>
                    <a:cubicBezTo>
                      <a:pt x="4" y="137"/>
                      <a:pt x="7" y="128"/>
                      <a:pt x="11" y="118"/>
                    </a:cubicBezTo>
                    <a:cubicBezTo>
                      <a:pt x="15" y="108"/>
                      <a:pt x="20" y="97"/>
                      <a:pt x="26" y="85"/>
                    </a:cubicBezTo>
                    <a:cubicBezTo>
                      <a:pt x="29" y="79"/>
                      <a:pt x="33" y="73"/>
                      <a:pt x="37" y="67"/>
                    </a:cubicBezTo>
                    <a:cubicBezTo>
                      <a:pt x="41" y="62"/>
                      <a:pt x="45" y="56"/>
                      <a:pt x="50" y="50"/>
                    </a:cubicBezTo>
                    <a:cubicBezTo>
                      <a:pt x="52" y="48"/>
                      <a:pt x="55" y="45"/>
                      <a:pt x="57" y="43"/>
                    </a:cubicBezTo>
                    <a:cubicBezTo>
                      <a:pt x="60" y="40"/>
                      <a:pt x="62" y="38"/>
                      <a:pt x="65" y="35"/>
                    </a:cubicBezTo>
                    <a:cubicBezTo>
                      <a:pt x="70" y="31"/>
                      <a:pt x="76" y="26"/>
                      <a:pt x="81" y="23"/>
                    </a:cubicBezTo>
                    <a:cubicBezTo>
                      <a:pt x="84" y="21"/>
                      <a:pt x="86" y="19"/>
                      <a:pt x="89" y="17"/>
                    </a:cubicBezTo>
                    <a:cubicBezTo>
                      <a:pt x="92" y="16"/>
                      <a:pt x="95" y="15"/>
                      <a:pt x="97" y="13"/>
                    </a:cubicBezTo>
                    <a:cubicBezTo>
                      <a:pt x="103" y="11"/>
                      <a:pt x="108" y="8"/>
                      <a:pt x="113" y="7"/>
                    </a:cubicBezTo>
                    <a:cubicBezTo>
                      <a:pt x="115" y="6"/>
                      <a:pt x="117" y="5"/>
                      <a:pt x="120" y="5"/>
                    </a:cubicBezTo>
                    <a:cubicBezTo>
                      <a:pt x="122" y="4"/>
                      <a:pt x="124" y="3"/>
                      <a:pt x="126" y="3"/>
                    </a:cubicBezTo>
                    <a:cubicBezTo>
                      <a:pt x="130" y="2"/>
                      <a:pt x="133" y="1"/>
                      <a:pt x="136" y="1"/>
                    </a:cubicBezTo>
                    <a:cubicBezTo>
                      <a:pt x="142" y="0"/>
                      <a:pt x="145" y="0"/>
                      <a:pt x="145" y="0"/>
                    </a:cubicBezTo>
                    <a:cubicBezTo>
                      <a:pt x="145" y="0"/>
                      <a:pt x="142" y="1"/>
                      <a:pt x="137" y="3"/>
                    </a:cubicBezTo>
                    <a:cubicBezTo>
                      <a:pt x="134" y="4"/>
                      <a:pt x="131" y="6"/>
                      <a:pt x="128" y="7"/>
                    </a:cubicBezTo>
                    <a:cubicBezTo>
                      <a:pt x="126" y="8"/>
                      <a:pt x="124" y="9"/>
                      <a:pt x="122" y="11"/>
                    </a:cubicBezTo>
                    <a:cubicBezTo>
                      <a:pt x="120" y="12"/>
                      <a:pt x="118" y="13"/>
                      <a:pt x="116" y="14"/>
                    </a:cubicBezTo>
                    <a:cubicBezTo>
                      <a:pt x="112" y="17"/>
                      <a:pt x="108" y="20"/>
                      <a:pt x="104" y="23"/>
                    </a:cubicBezTo>
                    <a:cubicBezTo>
                      <a:pt x="102" y="25"/>
                      <a:pt x="100" y="27"/>
                      <a:pt x="98" y="29"/>
                    </a:cubicBezTo>
                    <a:cubicBezTo>
                      <a:pt x="96" y="31"/>
                      <a:pt x="94" y="33"/>
                      <a:pt x="92" y="35"/>
                    </a:cubicBezTo>
                    <a:cubicBezTo>
                      <a:pt x="88" y="40"/>
                      <a:pt x="84" y="44"/>
                      <a:pt x="81" y="50"/>
                    </a:cubicBezTo>
                    <a:cubicBezTo>
                      <a:pt x="79" y="52"/>
                      <a:pt x="78" y="55"/>
                      <a:pt x="76" y="57"/>
                    </a:cubicBezTo>
                    <a:cubicBezTo>
                      <a:pt x="75" y="60"/>
                      <a:pt x="73" y="63"/>
                      <a:pt x="72" y="65"/>
                    </a:cubicBezTo>
                    <a:cubicBezTo>
                      <a:pt x="69" y="71"/>
                      <a:pt x="67" y="76"/>
                      <a:pt x="65" y="82"/>
                    </a:cubicBezTo>
                    <a:cubicBezTo>
                      <a:pt x="63" y="88"/>
                      <a:pt x="61" y="93"/>
                      <a:pt x="60" y="99"/>
                    </a:cubicBezTo>
                    <a:cubicBezTo>
                      <a:pt x="57" y="110"/>
                      <a:pt x="55" y="120"/>
                      <a:pt x="54" y="129"/>
                    </a:cubicBezTo>
                    <a:cubicBezTo>
                      <a:pt x="53" y="138"/>
                      <a:pt x="53" y="146"/>
                      <a:pt x="53" y="151"/>
                    </a:cubicBezTo>
                    <a:cubicBezTo>
                      <a:pt x="53" y="153"/>
                      <a:pt x="53" y="155"/>
                      <a:pt x="53" y="156"/>
                    </a:cubicBezTo>
                    <a:cubicBezTo>
                      <a:pt x="53" y="157"/>
                      <a:pt x="53" y="157"/>
                      <a:pt x="53" y="158"/>
                    </a:cubicBezTo>
                    <a:cubicBezTo>
                      <a:pt x="53" y="158"/>
                      <a:pt x="53" y="158"/>
                      <a:pt x="53" y="158"/>
                    </a:cubicBezTo>
                    <a:lnTo>
                      <a:pt x="0" y="154"/>
                    </a:lnTo>
                    <a:close/>
                  </a:path>
                </a:pathLst>
              </a:custGeom>
              <a:solidFill>
                <a:srgbClr val="437B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793" name="Google Shape;6793;p20"/>
              <p:cNvSpPr/>
              <p:nvPr/>
            </p:nvSpPr>
            <p:spPr>
              <a:xfrm>
                <a:off x="2526" y="3563"/>
                <a:ext cx="257" cy="297"/>
              </a:xfrm>
              <a:custGeom>
                <a:rect b="b" l="l" r="r" t="t"/>
                <a:pathLst>
                  <a:path extrusionOk="0" h="158" w="145">
                    <a:moveTo>
                      <a:pt x="92" y="158"/>
                    </a:moveTo>
                    <a:cubicBezTo>
                      <a:pt x="93" y="158"/>
                      <a:pt x="93" y="158"/>
                      <a:pt x="93" y="158"/>
                    </a:cubicBezTo>
                    <a:cubicBezTo>
                      <a:pt x="93" y="157"/>
                      <a:pt x="93" y="157"/>
                      <a:pt x="93" y="156"/>
                    </a:cubicBezTo>
                    <a:cubicBezTo>
                      <a:pt x="93" y="155"/>
                      <a:pt x="93" y="153"/>
                      <a:pt x="93" y="151"/>
                    </a:cubicBezTo>
                    <a:cubicBezTo>
                      <a:pt x="93" y="146"/>
                      <a:pt x="93" y="138"/>
                      <a:pt x="92" y="129"/>
                    </a:cubicBezTo>
                    <a:cubicBezTo>
                      <a:pt x="91" y="120"/>
                      <a:pt x="89" y="110"/>
                      <a:pt x="86" y="99"/>
                    </a:cubicBezTo>
                    <a:cubicBezTo>
                      <a:pt x="85" y="93"/>
                      <a:pt x="83" y="88"/>
                      <a:pt x="81" y="82"/>
                    </a:cubicBezTo>
                    <a:cubicBezTo>
                      <a:pt x="79" y="76"/>
                      <a:pt x="76" y="71"/>
                      <a:pt x="74" y="65"/>
                    </a:cubicBezTo>
                    <a:cubicBezTo>
                      <a:pt x="72" y="63"/>
                      <a:pt x="71" y="60"/>
                      <a:pt x="69" y="57"/>
                    </a:cubicBezTo>
                    <a:cubicBezTo>
                      <a:pt x="68" y="55"/>
                      <a:pt x="66" y="52"/>
                      <a:pt x="65" y="50"/>
                    </a:cubicBezTo>
                    <a:cubicBezTo>
                      <a:pt x="61" y="44"/>
                      <a:pt x="58" y="40"/>
                      <a:pt x="54" y="35"/>
                    </a:cubicBezTo>
                    <a:cubicBezTo>
                      <a:pt x="52" y="33"/>
                      <a:pt x="50" y="31"/>
                      <a:pt x="48" y="29"/>
                    </a:cubicBezTo>
                    <a:cubicBezTo>
                      <a:pt x="46" y="27"/>
                      <a:pt x="44" y="25"/>
                      <a:pt x="42" y="23"/>
                    </a:cubicBezTo>
                    <a:cubicBezTo>
                      <a:pt x="38" y="20"/>
                      <a:pt x="34" y="17"/>
                      <a:pt x="30" y="14"/>
                    </a:cubicBezTo>
                    <a:cubicBezTo>
                      <a:pt x="28" y="13"/>
                      <a:pt x="26" y="12"/>
                      <a:pt x="24" y="11"/>
                    </a:cubicBezTo>
                    <a:cubicBezTo>
                      <a:pt x="22" y="9"/>
                      <a:pt x="20" y="8"/>
                      <a:pt x="18" y="7"/>
                    </a:cubicBezTo>
                    <a:cubicBezTo>
                      <a:pt x="15" y="6"/>
                      <a:pt x="12" y="4"/>
                      <a:pt x="9" y="3"/>
                    </a:cubicBezTo>
                    <a:cubicBezTo>
                      <a:pt x="4" y="1"/>
                      <a:pt x="0" y="0"/>
                      <a:pt x="0" y="0"/>
                    </a:cubicBezTo>
                    <a:cubicBezTo>
                      <a:pt x="0" y="0"/>
                      <a:pt x="4" y="0"/>
                      <a:pt x="10" y="1"/>
                    </a:cubicBezTo>
                    <a:cubicBezTo>
                      <a:pt x="12" y="1"/>
                      <a:pt x="16" y="2"/>
                      <a:pt x="20" y="3"/>
                    </a:cubicBezTo>
                    <a:cubicBezTo>
                      <a:pt x="22" y="3"/>
                      <a:pt x="24" y="4"/>
                      <a:pt x="26" y="5"/>
                    </a:cubicBezTo>
                    <a:cubicBezTo>
                      <a:pt x="28" y="5"/>
                      <a:pt x="31" y="6"/>
                      <a:pt x="33" y="7"/>
                    </a:cubicBezTo>
                    <a:cubicBezTo>
                      <a:pt x="38" y="8"/>
                      <a:pt x="43" y="11"/>
                      <a:pt x="49" y="13"/>
                    </a:cubicBezTo>
                    <a:cubicBezTo>
                      <a:pt x="51" y="15"/>
                      <a:pt x="54" y="16"/>
                      <a:pt x="57" y="17"/>
                    </a:cubicBezTo>
                    <a:cubicBezTo>
                      <a:pt x="59" y="19"/>
                      <a:pt x="62" y="21"/>
                      <a:pt x="65" y="23"/>
                    </a:cubicBezTo>
                    <a:cubicBezTo>
                      <a:pt x="70" y="26"/>
                      <a:pt x="76" y="31"/>
                      <a:pt x="81" y="35"/>
                    </a:cubicBezTo>
                    <a:cubicBezTo>
                      <a:pt x="83" y="38"/>
                      <a:pt x="86" y="40"/>
                      <a:pt x="88" y="43"/>
                    </a:cubicBezTo>
                    <a:cubicBezTo>
                      <a:pt x="91" y="45"/>
                      <a:pt x="93" y="48"/>
                      <a:pt x="96" y="50"/>
                    </a:cubicBezTo>
                    <a:cubicBezTo>
                      <a:pt x="100" y="56"/>
                      <a:pt x="105" y="62"/>
                      <a:pt x="109" y="67"/>
                    </a:cubicBezTo>
                    <a:cubicBezTo>
                      <a:pt x="113" y="73"/>
                      <a:pt x="116" y="79"/>
                      <a:pt x="120" y="85"/>
                    </a:cubicBezTo>
                    <a:cubicBezTo>
                      <a:pt x="126" y="97"/>
                      <a:pt x="131" y="108"/>
                      <a:pt x="135" y="118"/>
                    </a:cubicBezTo>
                    <a:cubicBezTo>
                      <a:pt x="139" y="128"/>
                      <a:pt x="141" y="137"/>
                      <a:pt x="143" y="143"/>
                    </a:cubicBezTo>
                    <a:cubicBezTo>
                      <a:pt x="144" y="147"/>
                      <a:pt x="144" y="149"/>
                      <a:pt x="145" y="151"/>
                    </a:cubicBezTo>
                    <a:cubicBezTo>
                      <a:pt x="145" y="153"/>
                      <a:pt x="145" y="154"/>
                      <a:pt x="145" y="154"/>
                    </a:cubicBezTo>
                    <a:lnTo>
                      <a:pt x="92" y="158"/>
                    </a:lnTo>
                    <a:close/>
                  </a:path>
                </a:pathLst>
              </a:custGeom>
              <a:solidFill>
                <a:srgbClr val="437B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794" name="Google Shape;6794;p20"/>
              <p:cNvSpPr/>
              <p:nvPr/>
            </p:nvSpPr>
            <p:spPr>
              <a:xfrm>
                <a:off x="2678" y="3691"/>
                <a:ext cx="263" cy="169"/>
              </a:xfrm>
              <a:custGeom>
                <a:rect b="b" l="l" r="r" t="t"/>
                <a:pathLst>
                  <a:path extrusionOk="0" h="90" w="148">
                    <a:moveTo>
                      <a:pt x="0" y="81"/>
                    </a:moveTo>
                    <a:cubicBezTo>
                      <a:pt x="0" y="81"/>
                      <a:pt x="0" y="81"/>
                      <a:pt x="0" y="81"/>
                    </a:cubicBezTo>
                    <a:cubicBezTo>
                      <a:pt x="0" y="80"/>
                      <a:pt x="0" y="80"/>
                      <a:pt x="1" y="79"/>
                    </a:cubicBezTo>
                    <a:cubicBezTo>
                      <a:pt x="1" y="78"/>
                      <a:pt x="1" y="77"/>
                      <a:pt x="2" y="76"/>
                    </a:cubicBezTo>
                    <a:cubicBezTo>
                      <a:pt x="2" y="75"/>
                      <a:pt x="3" y="73"/>
                      <a:pt x="3" y="72"/>
                    </a:cubicBezTo>
                    <a:cubicBezTo>
                      <a:pt x="4" y="69"/>
                      <a:pt x="6" y="66"/>
                      <a:pt x="8" y="63"/>
                    </a:cubicBezTo>
                    <a:cubicBezTo>
                      <a:pt x="10" y="60"/>
                      <a:pt x="12" y="56"/>
                      <a:pt x="14" y="52"/>
                    </a:cubicBezTo>
                    <a:cubicBezTo>
                      <a:pt x="17" y="48"/>
                      <a:pt x="20" y="45"/>
                      <a:pt x="23" y="41"/>
                    </a:cubicBezTo>
                    <a:cubicBezTo>
                      <a:pt x="27" y="37"/>
                      <a:pt x="31" y="33"/>
                      <a:pt x="35" y="29"/>
                    </a:cubicBezTo>
                    <a:cubicBezTo>
                      <a:pt x="37" y="27"/>
                      <a:pt x="39" y="26"/>
                      <a:pt x="42" y="24"/>
                    </a:cubicBezTo>
                    <a:cubicBezTo>
                      <a:pt x="44" y="22"/>
                      <a:pt x="46" y="21"/>
                      <a:pt x="49" y="19"/>
                    </a:cubicBezTo>
                    <a:cubicBezTo>
                      <a:pt x="50" y="18"/>
                      <a:pt x="51" y="17"/>
                      <a:pt x="52" y="17"/>
                    </a:cubicBezTo>
                    <a:cubicBezTo>
                      <a:pt x="56" y="15"/>
                      <a:pt x="56" y="15"/>
                      <a:pt x="56" y="15"/>
                    </a:cubicBezTo>
                    <a:cubicBezTo>
                      <a:pt x="64" y="11"/>
                      <a:pt x="64" y="11"/>
                      <a:pt x="64" y="11"/>
                    </a:cubicBezTo>
                    <a:cubicBezTo>
                      <a:pt x="69" y="9"/>
                      <a:pt x="74" y="7"/>
                      <a:pt x="80" y="5"/>
                    </a:cubicBezTo>
                    <a:cubicBezTo>
                      <a:pt x="85" y="4"/>
                      <a:pt x="90" y="2"/>
                      <a:pt x="95" y="2"/>
                    </a:cubicBezTo>
                    <a:cubicBezTo>
                      <a:pt x="100" y="1"/>
                      <a:pt x="105" y="1"/>
                      <a:pt x="109" y="0"/>
                    </a:cubicBezTo>
                    <a:cubicBezTo>
                      <a:pt x="114" y="0"/>
                      <a:pt x="118" y="0"/>
                      <a:pt x="122" y="0"/>
                    </a:cubicBezTo>
                    <a:cubicBezTo>
                      <a:pt x="124" y="0"/>
                      <a:pt x="126" y="0"/>
                      <a:pt x="128" y="0"/>
                    </a:cubicBezTo>
                    <a:cubicBezTo>
                      <a:pt x="130" y="0"/>
                      <a:pt x="131" y="1"/>
                      <a:pt x="133" y="1"/>
                    </a:cubicBezTo>
                    <a:cubicBezTo>
                      <a:pt x="136" y="1"/>
                      <a:pt x="139" y="1"/>
                      <a:pt x="141" y="2"/>
                    </a:cubicBezTo>
                    <a:cubicBezTo>
                      <a:pt x="145" y="2"/>
                      <a:pt x="148" y="3"/>
                      <a:pt x="148" y="3"/>
                    </a:cubicBezTo>
                    <a:cubicBezTo>
                      <a:pt x="148" y="3"/>
                      <a:pt x="145" y="3"/>
                      <a:pt x="141" y="4"/>
                    </a:cubicBezTo>
                    <a:cubicBezTo>
                      <a:pt x="139" y="4"/>
                      <a:pt x="136" y="5"/>
                      <a:pt x="133" y="6"/>
                    </a:cubicBezTo>
                    <a:cubicBezTo>
                      <a:pt x="132" y="6"/>
                      <a:pt x="130" y="6"/>
                      <a:pt x="128" y="7"/>
                    </a:cubicBezTo>
                    <a:cubicBezTo>
                      <a:pt x="127" y="7"/>
                      <a:pt x="125" y="8"/>
                      <a:pt x="123" y="8"/>
                    </a:cubicBezTo>
                    <a:cubicBezTo>
                      <a:pt x="120" y="10"/>
                      <a:pt x="116" y="11"/>
                      <a:pt x="112" y="12"/>
                    </a:cubicBezTo>
                    <a:cubicBezTo>
                      <a:pt x="108" y="14"/>
                      <a:pt x="104" y="16"/>
                      <a:pt x="100" y="18"/>
                    </a:cubicBezTo>
                    <a:cubicBezTo>
                      <a:pt x="96" y="20"/>
                      <a:pt x="93" y="22"/>
                      <a:pt x="89" y="25"/>
                    </a:cubicBezTo>
                    <a:cubicBezTo>
                      <a:pt x="85" y="27"/>
                      <a:pt x="82" y="30"/>
                      <a:pt x="78" y="33"/>
                    </a:cubicBezTo>
                    <a:cubicBezTo>
                      <a:pt x="73" y="38"/>
                      <a:pt x="73" y="38"/>
                      <a:pt x="73" y="38"/>
                    </a:cubicBezTo>
                    <a:cubicBezTo>
                      <a:pt x="71" y="40"/>
                      <a:pt x="71" y="40"/>
                      <a:pt x="71" y="40"/>
                    </a:cubicBezTo>
                    <a:cubicBezTo>
                      <a:pt x="71" y="41"/>
                      <a:pt x="70" y="42"/>
                      <a:pt x="69" y="43"/>
                    </a:cubicBezTo>
                    <a:cubicBezTo>
                      <a:pt x="68" y="45"/>
                      <a:pt x="67" y="46"/>
                      <a:pt x="66" y="48"/>
                    </a:cubicBezTo>
                    <a:cubicBezTo>
                      <a:pt x="64" y="50"/>
                      <a:pt x="63" y="51"/>
                      <a:pt x="62" y="53"/>
                    </a:cubicBezTo>
                    <a:cubicBezTo>
                      <a:pt x="60" y="56"/>
                      <a:pt x="59" y="60"/>
                      <a:pt x="57" y="63"/>
                    </a:cubicBezTo>
                    <a:cubicBezTo>
                      <a:pt x="56" y="66"/>
                      <a:pt x="55" y="69"/>
                      <a:pt x="54" y="72"/>
                    </a:cubicBezTo>
                    <a:cubicBezTo>
                      <a:pt x="54" y="75"/>
                      <a:pt x="53" y="78"/>
                      <a:pt x="53" y="80"/>
                    </a:cubicBezTo>
                    <a:cubicBezTo>
                      <a:pt x="52" y="83"/>
                      <a:pt x="52" y="85"/>
                      <a:pt x="52" y="86"/>
                    </a:cubicBezTo>
                    <a:cubicBezTo>
                      <a:pt x="52" y="87"/>
                      <a:pt x="52" y="88"/>
                      <a:pt x="52" y="88"/>
                    </a:cubicBezTo>
                    <a:cubicBezTo>
                      <a:pt x="52" y="89"/>
                      <a:pt x="52" y="89"/>
                      <a:pt x="52" y="89"/>
                    </a:cubicBezTo>
                    <a:cubicBezTo>
                      <a:pt x="52" y="89"/>
                      <a:pt x="52" y="89"/>
                      <a:pt x="52" y="89"/>
                    </a:cubicBezTo>
                    <a:cubicBezTo>
                      <a:pt x="52" y="90"/>
                      <a:pt x="52" y="90"/>
                      <a:pt x="52" y="90"/>
                    </a:cubicBezTo>
                    <a:cubicBezTo>
                      <a:pt x="52" y="90"/>
                      <a:pt x="52" y="90"/>
                      <a:pt x="52" y="90"/>
                    </a:cubicBezTo>
                    <a:lnTo>
                      <a:pt x="0" y="81"/>
                    </a:lnTo>
                    <a:close/>
                  </a:path>
                </a:pathLst>
              </a:custGeom>
              <a:solidFill>
                <a:srgbClr val="437B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795" name="Google Shape;6795;p20"/>
              <p:cNvSpPr/>
              <p:nvPr/>
            </p:nvSpPr>
            <p:spPr>
              <a:xfrm>
                <a:off x="2501" y="3691"/>
                <a:ext cx="263" cy="169"/>
              </a:xfrm>
              <a:custGeom>
                <a:rect b="b" l="l" r="r" t="t"/>
                <a:pathLst>
                  <a:path extrusionOk="0" h="90" w="148">
                    <a:moveTo>
                      <a:pt x="96" y="90"/>
                    </a:moveTo>
                    <a:cubicBezTo>
                      <a:pt x="96" y="90"/>
                      <a:pt x="96" y="90"/>
                      <a:pt x="96" y="90"/>
                    </a:cubicBezTo>
                    <a:cubicBezTo>
                      <a:pt x="96" y="89"/>
                      <a:pt x="96" y="89"/>
                      <a:pt x="96" y="89"/>
                    </a:cubicBezTo>
                    <a:cubicBezTo>
                      <a:pt x="96" y="89"/>
                      <a:pt x="96" y="89"/>
                      <a:pt x="96" y="89"/>
                    </a:cubicBezTo>
                    <a:cubicBezTo>
                      <a:pt x="96" y="89"/>
                      <a:pt x="96" y="89"/>
                      <a:pt x="96" y="88"/>
                    </a:cubicBezTo>
                    <a:cubicBezTo>
                      <a:pt x="96" y="88"/>
                      <a:pt x="96" y="87"/>
                      <a:pt x="96" y="86"/>
                    </a:cubicBezTo>
                    <a:cubicBezTo>
                      <a:pt x="96" y="85"/>
                      <a:pt x="96" y="83"/>
                      <a:pt x="95" y="80"/>
                    </a:cubicBezTo>
                    <a:cubicBezTo>
                      <a:pt x="95" y="78"/>
                      <a:pt x="95" y="75"/>
                      <a:pt x="94" y="72"/>
                    </a:cubicBezTo>
                    <a:cubicBezTo>
                      <a:pt x="93" y="69"/>
                      <a:pt x="92" y="66"/>
                      <a:pt x="91" y="63"/>
                    </a:cubicBezTo>
                    <a:cubicBezTo>
                      <a:pt x="89" y="60"/>
                      <a:pt x="88" y="56"/>
                      <a:pt x="86" y="53"/>
                    </a:cubicBezTo>
                    <a:cubicBezTo>
                      <a:pt x="85" y="51"/>
                      <a:pt x="84" y="50"/>
                      <a:pt x="83" y="48"/>
                    </a:cubicBezTo>
                    <a:cubicBezTo>
                      <a:pt x="81" y="46"/>
                      <a:pt x="80" y="45"/>
                      <a:pt x="79" y="43"/>
                    </a:cubicBezTo>
                    <a:cubicBezTo>
                      <a:pt x="78" y="42"/>
                      <a:pt x="78" y="41"/>
                      <a:pt x="77" y="40"/>
                    </a:cubicBezTo>
                    <a:cubicBezTo>
                      <a:pt x="75" y="38"/>
                      <a:pt x="75" y="38"/>
                      <a:pt x="75" y="38"/>
                    </a:cubicBezTo>
                    <a:cubicBezTo>
                      <a:pt x="70" y="33"/>
                      <a:pt x="70" y="33"/>
                      <a:pt x="70" y="33"/>
                    </a:cubicBezTo>
                    <a:cubicBezTo>
                      <a:pt x="67" y="30"/>
                      <a:pt x="63" y="27"/>
                      <a:pt x="59" y="25"/>
                    </a:cubicBezTo>
                    <a:cubicBezTo>
                      <a:pt x="56" y="22"/>
                      <a:pt x="52" y="20"/>
                      <a:pt x="48" y="18"/>
                    </a:cubicBezTo>
                    <a:cubicBezTo>
                      <a:pt x="44" y="16"/>
                      <a:pt x="40" y="14"/>
                      <a:pt x="36" y="12"/>
                    </a:cubicBezTo>
                    <a:cubicBezTo>
                      <a:pt x="32" y="11"/>
                      <a:pt x="28" y="10"/>
                      <a:pt x="25" y="8"/>
                    </a:cubicBezTo>
                    <a:cubicBezTo>
                      <a:pt x="23" y="8"/>
                      <a:pt x="21" y="7"/>
                      <a:pt x="20" y="7"/>
                    </a:cubicBezTo>
                    <a:cubicBezTo>
                      <a:pt x="18" y="6"/>
                      <a:pt x="16" y="6"/>
                      <a:pt x="15" y="6"/>
                    </a:cubicBezTo>
                    <a:cubicBezTo>
                      <a:pt x="12" y="5"/>
                      <a:pt x="9" y="4"/>
                      <a:pt x="7" y="4"/>
                    </a:cubicBezTo>
                    <a:cubicBezTo>
                      <a:pt x="3" y="3"/>
                      <a:pt x="0" y="3"/>
                      <a:pt x="0" y="3"/>
                    </a:cubicBezTo>
                    <a:cubicBezTo>
                      <a:pt x="0" y="3"/>
                      <a:pt x="3" y="2"/>
                      <a:pt x="7" y="2"/>
                    </a:cubicBezTo>
                    <a:cubicBezTo>
                      <a:pt x="9" y="1"/>
                      <a:pt x="12" y="1"/>
                      <a:pt x="15" y="1"/>
                    </a:cubicBezTo>
                    <a:cubicBezTo>
                      <a:pt x="17" y="1"/>
                      <a:pt x="19" y="0"/>
                      <a:pt x="20" y="0"/>
                    </a:cubicBezTo>
                    <a:cubicBezTo>
                      <a:pt x="22" y="0"/>
                      <a:pt x="24" y="0"/>
                      <a:pt x="26" y="0"/>
                    </a:cubicBezTo>
                    <a:cubicBezTo>
                      <a:pt x="30" y="0"/>
                      <a:pt x="34" y="0"/>
                      <a:pt x="39" y="0"/>
                    </a:cubicBezTo>
                    <a:cubicBezTo>
                      <a:pt x="43" y="1"/>
                      <a:pt x="48" y="1"/>
                      <a:pt x="53" y="2"/>
                    </a:cubicBezTo>
                    <a:cubicBezTo>
                      <a:pt x="58" y="2"/>
                      <a:pt x="63" y="4"/>
                      <a:pt x="68" y="5"/>
                    </a:cubicBezTo>
                    <a:cubicBezTo>
                      <a:pt x="74" y="7"/>
                      <a:pt x="79" y="9"/>
                      <a:pt x="84" y="11"/>
                    </a:cubicBezTo>
                    <a:cubicBezTo>
                      <a:pt x="92" y="15"/>
                      <a:pt x="92" y="15"/>
                      <a:pt x="92" y="15"/>
                    </a:cubicBezTo>
                    <a:cubicBezTo>
                      <a:pt x="96" y="17"/>
                      <a:pt x="96" y="17"/>
                      <a:pt x="96" y="17"/>
                    </a:cubicBezTo>
                    <a:cubicBezTo>
                      <a:pt x="97" y="17"/>
                      <a:pt x="98" y="18"/>
                      <a:pt x="99" y="19"/>
                    </a:cubicBezTo>
                    <a:cubicBezTo>
                      <a:pt x="102" y="21"/>
                      <a:pt x="104" y="22"/>
                      <a:pt x="106" y="24"/>
                    </a:cubicBezTo>
                    <a:cubicBezTo>
                      <a:pt x="109" y="26"/>
                      <a:pt x="111" y="27"/>
                      <a:pt x="113" y="29"/>
                    </a:cubicBezTo>
                    <a:cubicBezTo>
                      <a:pt x="117" y="33"/>
                      <a:pt x="121" y="37"/>
                      <a:pt x="125" y="41"/>
                    </a:cubicBezTo>
                    <a:cubicBezTo>
                      <a:pt x="128" y="45"/>
                      <a:pt x="131" y="48"/>
                      <a:pt x="134" y="52"/>
                    </a:cubicBezTo>
                    <a:cubicBezTo>
                      <a:pt x="136" y="56"/>
                      <a:pt x="138" y="60"/>
                      <a:pt x="140" y="63"/>
                    </a:cubicBezTo>
                    <a:cubicBezTo>
                      <a:pt x="142" y="66"/>
                      <a:pt x="144" y="69"/>
                      <a:pt x="145" y="72"/>
                    </a:cubicBezTo>
                    <a:cubicBezTo>
                      <a:pt x="145" y="73"/>
                      <a:pt x="146" y="75"/>
                      <a:pt x="146" y="76"/>
                    </a:cubicBezTo>
                    <a:cubicBezTo>
                      <a:pt x="147" y="77"/>
                      <a:pt x="147" y="78"/>
                      <a:pt x="147" y="79"/>
                    </a:cubicBezTo>
                    <a:cubicBezTo>
                      <a:pt x="148" y="80"/>
                      <a:pt x="148" y="80"/>
                      <a:pt x="148" y="81"/>
                    </a:cubicBezTo>
                    <a:cubicBezTo>
                      <a:pt x="148" y="81"/>
                      <a:pt x="148" y="81"/>
                      <a:pt x="148" y="81"/>
                    </a:cubicBezTo>
                    <a:lnTo>
                      <a:pt x="96" y="90"/>
                    </a:lnTo>
                    <a:close/>
                  </a:path>
                </a:pathLst>
              </a:custGeom>
              <a:solidFill>
                <a:srgbClr val="437B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796" name="Google Shape;6796;p20"/>
              <p:cNvSpPr/>
              <p:nvPr/>
            </p:nvSpPr>
            <p:spPr>
              <a:xfrm>
                <a:off x="2675" y="3532"/>
                <a:ext cx="94" cy="281"/>
              </a:xfrm>
              <a:custGeom>
                <a:rect b="b" l="l" r="r" t="t"/>
                <a:pathLst>
                  <a:path extrusionOk="0" h="150" w="53">
                    <a:moveTo>
                      <a:pt x="0" y="150"/>
                    </a:moveTo>
                    <a:cubicBezTo>
                      <a:pt x="0" y="150"/>
                      <a:pt x="0" y="150"/>
                      <a:pt x="0" y="148"/>
                    </a:cubicBezTo>
                    <a:cubicBezTo>
                      <a:pt x="0" y="147"/>
                      <a:pt x="0" y="145"/>
                      <a:pt x="1" y="143"/>
                    </a:cubicBezTo>
                    <a:cubicBezTo>
                      <a:pt x="1" y="139"/>
                      <a:pt x="1" y="132"/>
                      <a:pt x="2" y="125"/>
                    </a:cubicBezTo>
                    <a:cubicBezTo>
                      <a:pt x="4" y="110"/>
                      <a:pt x="7" y="90"/>
                      <a:pt x="12" y="70"/>
                    </a:cubicBezTo>
                    <a:cubicBezTo>
                      <a:pt x="14" y="61"/>
                      <a:pt x="17" y="51"/>
                      <a:pt x="20" y="42"/>
                    </a:cubicBezTo>
                    <a:cubicBezTo>
                      <a:pt x="22" y="38"/>
                      <a:pt x="24" y="33"/>
                      <a:pt x="26" y="30"/>
                    </a:cubicBezTo>
                    <a:cubicBezTo>
                      <a:pt x="28" y="26"/>
                      <a:pt x="30" y="22"/>
                      <a:pt x="32" y="19"/>
                    </a:cubicBezTo>
                    <a:cubicBezTo>
                      <a:pt x="33" y="16"/>
                      <a:pt x="36" y="13"/>
                      <a:pt x="37" y="10"/>
                    </a:cubicBezTo>
                    <a:cubicBezTo>
                      <a:pt x="39" y="8"/>
                      <a:pt x="41" y="6"/>
                      <a:pt x="43" y="5"/>
                    </a:cubicBezTo>
                    <a:cubicBezTo>
                      <a:pt x="44" y="3"/>
                      <a:pt x="46" y="2"/>
                      <a:pt x="47" y="1"/>
                    </a:cubicBezTo>
                    <a:cubicBezTo>
                      <a:pt x="47" y="1"/>
                      <a:pt x="48" y="0"/>
                      <a:pt x="48" y="0"/>
                    </a:cubicBezTo>
                    <a:cubicBezTo>
                      <a:pt x="48" y="0"/>
                      <a:pt x="48" y="1"/>
                      <a:pt x="47" y="2"/>
                    </a:cubicBezTo>
                    <a:cubicBezTo>
                      <a:pt x="46" y="3"/>
                      <a:pt x="45" y="4"/>
                      <a:pt x="45" y="6"/>
                    </a:cubicBezTo>
                    <a:cubicBezTo>
                      <a:pt x="44" y="8"/>
                      <a:pt x="43" y="10"/>
                      <a:pt x="42" y="13"/>
                    </a:cubicBezTo>
                    <a:cubicBezTo>
                      <a:pt x="41" y="15"/>
                      <a:pt x="40" y="19"/>
                      <a:pt x="39" y="22"/>
                    </a:cubicBezTo>
                    <a:cubicBezTo>
                      <a:pt x="38" y="25"/>
                      <a:pt x="38" y="29"/>
                      <a:pt x="38" y="33"/>
                    </a:cubicBezTo>
                    <a:cubicBezTo>
                      <a:pt x="37" y="37"/>
                      <a:pt x="37" y="41"/>
                      <a:pt x="37" y="45"/>
                    </a:cubicBezTo>
                    <a:cubicBezTo>
                      <a:pt x="37" y="54"/>
                      <a:pt x="37" y="63"/>
                      <a:pt x="38" y="72"/>
                    </a:cubicBezTo>
                    <a:cubicBezTo>
                      <a:pt x="40" y="91"/>
                      <a:pt x="44" y="109"/>
                      <a:pt x="47" y="123"/>
                    </a:cubicBezTo>
                    <a:cubicBezTo>
                      <a:pt x="49" y="129"/>
                      <a:pt x="50" y="135"/>
                      <a:pt x="51" y="139"/>
                    </a:cubicBezTo>
                    <a:cubicBezTo>
                      <a:pt x="52" y="140"/>
                      <a:pt x="52" y="142"/>
                      <a:pt x="52" y="143"/>
                    </a:cubicBezTo>
                    <a:cubicBezTo>
                      <a:pt x="53" y="144"/>
                      <a:pt x="53" y="144"/>
                      <a:pt x="53" y="144"/>
                    </a:cubicBezTo>
                    <a:lnTo>
                      <a:pt x="0" y="150"/>
                    </a:lnTo>
                    <a:close/>
                  </a:path>
                </a:pathLst>
              </a:custGeom>
              <a:solidFill>
                <a:srgbClr val="437B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797" name="Google Shape;6797;p20"/>
              <p:cNvSpPr/>
              <p:nvPr/>
            </p:nvSpPr>
            <p:spPr>
              <a:xfrm>
                <a:off x="2845" y="3635"/>
                <a:ext cx="153" cy="163"/>
              </a:xfrm>
              <a:custGeom>
                <a:rect b="b" l="l" r="r" t="t"/>
                <a:pathLst>
                  <a:path extrusionOk="0" h="87" w="86">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798" name="Google Shape;6798;p20"/>
              <p:cNvSpPr/>
              <p:nvPr/>
            </p:nvSpPr>
            <p:spPr>
              <a:xfrm>
                <a:off x="2895" y="3689"/>
                <a:ext cx="53" cy="56"/>
              </a:xfrm>
              <a:prstGeom prst="ellipse">
                <a:avLst/>
              </a:pr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799" name="Google Shape;6799;p20"/>
              <p:cNvSpPr/>
              <p:nvPr/>
            </p:nvSpPr>
            <p:spPr>
              <a:xfrm>
                <a:off x="2904" y="3699"/>
                <a:ext cx="35" cy="35"/>
              </a:xfrm>
              <a:prstGeom prst="ellipse">
                <a:avLst/>
              </a:prstGeom>
              <a:solidFill>
                <a:srgbClr val="FFD01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800" name="Google Shape;6800;p20"/>
              <p:cNvSpPr/>
              <p:nvPr/>
            </p:nvSpPr>
            <p:spPr>
              <a:xfrm>
                <a:off x="2845" y="3485"/>
                <a:ext cx="153" cy="163"/>
              </a:xfrm>
              <a:custGeom>
                <a:rect b="b" l="l" r="r" t="t"/>
                <a:pathLst>
                  <a:path extrusionOk="0" h="87" w="86">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801" name="Google Shape;6801;p20"/>
              <p:cNvSpPr/>
              <p:nvPr/>
            </p:nvSpPr>
            <p:spPr>
              <a:xfrm>
                <a:off x="2895" y="3539"/>
                <a:ext cx="53" cy="56"/>
              </a:xfrm>
              <a:prstGeom prst="ellipse">
                <a:avLst/>
              </a:pr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802" name="Google Shape;6802;p20"/>
              <p:cNvSpPr/>
              <p:nvPr/>
            </p:nvSpPr>
            <p:spPr>
              <a:xfrm>
                <a:off x="2904" y="3548"/>
                <a:ext cx="35" cy="36"/>
              </a:xfrm>
              <a:prstGeom prst="ellipse">
                <a:avLst/>
              </a:prstGeom>
              <a:solidFill>
                <a:srgbClr val="FFD01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803" name="Google Shape;6803;p20"/>
              <p:cNvSpPr/>
              <p:nvPr/>
            </p:nvSpPr>
            <p:spPr>
              <a:xfrm>
                <a:off x="2675" y="3425"/>
                <a:ext cx="152" cy="163"/>
              </a:xfrm>
              <a:custGeom>
                <a:rect b="b" l="l" r="r" t="t"/>
                <a:pathLst>
                  <a:path extrusionOk="0" h="87" w="86">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804" name="Google Shape;6804;p20"/>
              <p:cNvSpPr/>
              <p:nvPr/>
            </p:nvSpPr>
            <p:spPr>
              <a:xfrm>
                <a:off x="2725" y="3479"/>
                <a:ext cx="53" cy="56"/>
              </a:xfrm>
              <a:prstGeom prst="ellipse">
                <a:avLst/>
              </a:pr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805" name="Google Shape;6805;p20"/>
              <p:cNvSpPr/>
              <p:nvPr/>
            </p:nvSpPr>
            <p:spPr>
              <a:xfrm>
                <a:off x="2733" y="3488"/>
                <a:ext cx="36" cy="36"/>
              </a:xfrm>
              <a:prstGeom prst="ellipse">
                <a:avLst/>
              </a:prstGeom>
              <a:solidFill>
                <a:srgbClr val="FFD01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806" name="Google Shape;6806;p20"/>
              <p:cNvSpPr/>
              <p:nvPr/>
            </p:nvSpPr>
            <p:spPr>
              <a:xfrm>
                <a:off x="2476" y="3455"/>
                <a:ext cx="153" cy="163"/>
              </a:xfrm>
              <a:custGeom>
                <a:rect b="b" l="l" r="r" t="t"/>
                <a:pathLst>
                  <a:path extrusionOk="0" h="87" w="86">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807" name="Google Shape;6807;p20"/>
              <p:cNvSpPr/>
              <p:nvPr/>
            </p:nvSpPr>
            <p:spPr>
              <a:xfrm>
                <a:off x="2526" y="3509"/>
                <a:ext cx="53" cy="56"/>
              </a:xfrm>
              <a:prstGeom prst="ellipse">
                <a:avLst/>
              </a:pr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808" name="Google Shape;6808;p20"/>
              <p:cNvSpPr/>
              <p:nvPr/>
            </p:nvSpPr>
            <p:spPr>
              <a:xfrm>
                <a:off x="2535" y="3518"/>
                <a:ext cx="35" cy="36"/>
              </a:xfrm>
              <a:prstGeom prst="ellipse">
                <a:avLst/>
              </a:prstGeom>
              <a:solidFill>
                <a:srgbClr val="FFD01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809" name="Google Shape;6809;p20"/>
              <p:cNvSpPr/>
              <p:nvPr/>
            </p:nvSpPr>
            <p:spPr>
              <a:xfrm>
                <a:off x="2434" y="3597"/>
                <a:ext cx="152" cy="163"/>
              </a:xfrm>
              <a:custGeom>
                <a:rect b="b" l="l" r="r" t="t"/>
                <a:pathLst>
                  <a:path extrusionOk="0" h="87" w="86">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810" name="Google Shape;6810;p20"/>
              <p:cNvSpPr/>
              <p:nvPr/>
            </p:nvSpPr>
            <p:spPr>
              <a:xfrm>
                <a:off x="2483" y="3652"/>
                <a:ext cx="54" cy="56"/>
              </a:xfrm>
              <a:prstGeom prst="ellipse">
                <a:avLst/>
              </a:pr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811" name="Google Shape;6811;p20"/>
              <p:cNvSpPr/>
              <p:nvPr/>
            </p:nvSpPr>
            <p:spPr>
              <a:xfrm>
                <a:off x="2492" y="3661"/>
                <a:ext cx="36" cy="36"/>
              </a:xfrm>
              <a:prstGeom prst="ellipse">
                <a:avLst/>
              </a:prstGeom>
              <a:solidFill>
                <a:srgbClr val="FFD01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812" name="Google Shape;6812;p20"/>
              <p:cNvSpPr/>
              <p:nvPr/>
            </p:nvSpPr>
            <p:spPr>
              <a:xfrm>
                <a:off x="537" y="3550"/>
                <a:ext cx="156" cy="284"/>
              </a:xfrm>
              <a:custGeom>
                <a:rect b="b" l="l" r="r" t="t"/>
                <a:pathLst>
                  <a:path extrusionOk="0" h="151" w="88">
                    <a:moveTo>
                      <a:pt x="0" y="151"/>
                    </a:moveTo>
                    <a:cubicBezTo>
                      <a:pt x="0" y="151"/>
                      <a:pt x="0" y="150"/>
                      <a:pt x="0" y="149"/>
                    </a:cubicBezTo>
                    <a:cubicBezTo>
                      <a:pt x="0" y="147"/>
                      <a:pt x="0" y="145"/>
                      <a:pt x="0" y="143"/>
                    </a:cubicBezTo>
                    <a:cubicBezTo>
                      <a:pt x="0" y="137"/>
                      <a:pt x="1" y="130"/>
                      <a:pt x="2" y="121"/>
                    </a:cubicBezTo>
                    <a:cubicBezTo>
                      <a:pt x="3" y="112"/>
                      <a:pt x="5" y="102"/>
                      <a:pt x="7" y="91"/>
                    </a:cubicBezTo>
                    <a:cubicBezTo>
                      <a:pt x="9" y="86"/>
                      <a:pt x="10" y="80"/>
                      <a:pt x="12" y="75"/>
                    </a:cubicBezTo>
                    <a:cubicBezTo>
                      <a:pt x="14" y="69"/>
                      <a:pt x="17" y="64"/>
                      <a:pt x="19" y="58"/>
                    </a:cubicBezTo>
                    <a:cubicBezTo>
                      <a:pt x="22" y="53"/>
                      <a:pt x="25" y="48"/>
                      <a:pt x="28" y="43"/>
                    </a:cubicBezTo>
                    <a:cubicBezTo>
                      <a:pt x="31" y="39"/>
                      <a:pt x="31" y="39"/>
                      <a:pt x="31" y="39"/>
                    </a:cubicBezTo>
                    <a:cubicBezTo>
                      <a:pt x="33" y="36"/>
                      <a:pt x="33" y="36"/>
                      <a:pt x="33" y="36"/>
                    </a:cubicBezTo>
                    <a:cubicBezTo>
                      <a:pt x="35" y="34"/>
                      <a:pt x="37" y="32"/>
                      <a:pt x="39" y="30"/>
                    </a:cubicBezTo>
                    <a:cubicBezTo>
                      <a:pt x="43" y="26"/>
                      <a:pt x="46" y="22"/>
                      <a:pt x="50" y="19"/>
                    </a:cubicBezTo>
                    <a:cubicBezTo>
                      <a:pt x="54" y="16"/>
                      <a:pt x="58" y="13"/>
                      <a:pt x="62" y="11"/>
                    </a:cubicBezTo>
                    <a:cubicBezTo>
                      <a:pt x="66" y="8"/>
                      <a:pt x="69" y="7"/>
                      <a:pt x="72" y="5"/>
                    </a:cubicBezTo>
                    <a:cubicBezTo>
                      <a:pt x="76" y="4"/>
                      <a:pt x="78" y="3"/>
                      <a:pt x="81" y="2"/>
                    </a:cubicBezTo>
                    <a:cubicBezTo>
                      <a:pt x="85" y="0"/>
                      <a:pt x="88" y="0"/>
                      <a:pt x="88" y="0"/>
                    </a:cubicBezTo>
                    <a:cubicBezTo>
                      <a:pt x="88" y="0"/>
                      <a:pt x="86" y="1"/>
                      <a:pt x="81" y="3"/>
                    </a:cubicBezTo>
                    <a:cubicBezTo>
                      <a:pt x="79" y="4"/>
                      <a:pt x="76" y="6"/>
                      <a:pt x="73" y="7"/>
                    </a:cubicBezTo>
                    <a:cubicBezTo>
                      <a:pt x="71" y="9"/>
                      <a:pt x="67" y="11"/>
                      <a:pt x="64" y="14"/>
                    </a:cubicBezTo>
                    <a:cubicBezTo>
                      <a:pt x="61" y="17"/>
                      <a:pt x="58" y="20"/>
                      <a:pt x="54" y="23"/>
                    </a:cubicBezTo>
                    <a:cubicBezTo>
                      <a:pt x="51" y="27"/>
                      <a:pt x="48" y="30"/>
                      <a:pt x="45" y="35"/>
                    </a:cubicBezTo>
                    <a:cubicBezTo>
                      <a:pt x="44" y="37"/>
                      <a:pt x="42" y="39"/>
                      <a:pt x="41" y="41"/>
                    </a:cubicBezTo>
                    <a:cubicBezTo>
                      <a:pt x="39" y="45"/>
                      <a:pt x="39" y="45"/>
                      <a:pt x="39" y="45"/>
                    </a:cubicBezTo>
                    <a:cubicBezTo>
                      <a:pt x="37" y="48"/>
                      <a:pt x="37" y="48"/>
                      <a:pt x="37" y="48"/>
                    </a:cubicBezTo>
                    <a:cubicBezTo>
                      <a:pt x="35" y="53"/>
                      <a:pt x="33" y="58"/>
                      <a:pt x="31" y="63"/>
                    </a:cubicBezTo>
                    <a:cubicBezTo>
                      <a:pt x="30" y="68"/>
                      <a:pt x="28" y="74"/>
                      <a:pt x="27" y="79"/>
                    </a:cubicBezTo>
                    <a:cubicBezTo>
                      <a:pt x="26" y="84"/>
                      <a:pt x="25" y="89"/>
                      <a:pt x="25" y="94"/>
                    </a:cubicBezTo>
                    <a:cubicBezTo>
                      <a:pt x="24" y="104"/>
                      <a:pt x="23" y="114"/>
                      <a:pt x="23" y="122"/>
                    </a:cubicBezTo>
                    <a:cubicBezTo>
                      <a:pt x="24" y="130"/>
                      <a:pt x="24" y="137"/>
                      <a:pt x="25" y="141"/>
                    </a:cubicBezTo>
                    <a:cubicBezTo>
                      <a:pt x="25" y="144"/>
                      <a:pt x="25" y="145"/>
                      <a:pt x="26" y="147"/>
                    </a:cubicBezTo>
                    <a:cubicBezTo>
                      <a:pt x="26" y="148"/>
                      <a:pt x="26" y="148"/>
                      <a:pt x="26" y="148"/>
                    </a:cubicBezTo>
                    <a:lnTo>
                      <a:pt x="0" y="151"/>
                    </a:lnTo>
                    <a:close/>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813" name="Google Shape;6813;p20"/>
              <p:cNvSpPr/>
              <p:nvPr/>
            </p:nvSpPr>
            <p:spPr>
              <a:xfrm>
                <a:off x="539" y="3441"/>
                <a:ext cx="225" cy="237"/>
              </a:xfrm>
              <a:custGeom>
                <a:rect b="b" l="l" r="r" t="t"/>
                <a:pathLst>
                  <a:path extrusionOk="0" h="126" w="127">
                    <a:moveTo>
                      <a:pt x="127" y="60"/>
                    </a:moveTo>
                    <a:cubicBezTo>
                      <a:pt x="115" y="50"/>
                      <a:pt x="104" y="47"/>
                      <a:pt x="95" y="47"/>
                    </a:cubicBezTo>
                    <a:cubicBezTo>
                      <a:pt x="107" y="33"/>
                      <a:pt x="106" y="16"/>
                      <a:pt x="106" y="16"/>
                    </a:cubicBezTo>
                    <a:cubicBezTo>
                      <a:pt x="91" y="18"/>
                      <a:pt x="81" y="23"/>
                      <a:pt x="74" y="30"/>
                    </a:cubicBezTo>
                    <a:cubicBezTo>
                      <a:pt x="73" y="11"/>
                      <a:pt x="61" y="0"/>
                      <a:pt x="61" y="0"/>
                    </a:cubicBezTo>
                    <a:cubicBezTo>
                      <a:pt x="51" y="12"/>
                      <a:pt x="47" y="23"/>
                      <a:pt x="47" y="32"/>
                    </a:cubicBezTo>
                    <a:cubicBezTo>
                      <a:pt x="34" y="20"/>
                      <a:pt x="17" y="20"/>
                      <a:pt x="17" y="20"/>
                    </a:cubicBezTo>
                    <a:cubicBezTo>
                      <a:pt x="18" y="36"/>
                      <a:pt x="24" y="46"/>
                      <a:pt x="30" y="53"/>
                    </a:cubicBezTo>
                    <a:cubicBezTo>
                      <a:pt x="12" y="54"/>
                      <a:pt x="0" y="66"/>
                      <a:pt x="0" y="66"/>
                    </a:cubicBezTo>
                    <a:cubicBezTo>
                      <a:pt x="13" y="76"/>
                      <a:pt x="23" y="80"/>
                      <a:pt x="33" y="79"/>
                    </a:cubicBezTo>
                    <a:cubicBezTo>
                      <a:pt x="20" y="93"/>
                      <a:pt x="21" y="110"/>
                      <a:pt x="21" y="110"/>
                    </a:cubicBezTo>
                    <a:cubicBezTo>
                      <a:pt x="37" y="109"/>
                      <a:pt x="47" y="103"/>
                      <a:pt x="53" y="97"/>
                    </a:cubicBezTo>
                    <a:cubicBezTo>
                      <a:pt x="54" y="115"/>
                      <a:pt x="67" y="126"/>
                      <a:pt x="67" y="126"/>
                    </a:cubicBezTo>
                    <a:cubicBezTo>
                      <a:pt x="77" y="114"/>
                      <a:pt x="80" y="103"/>
                      <a:pt x="80" y="94"/>
                    </a:cubicBezTo>
                    <a:cubicBezTo>
                      <a:pt x="94" y="106"/>
                      <a:pt x="111" y="106"/>
                      <a:pt x="111" y="106"/>
                    </a:cubicBezTo>
                    <a:cubicBezTo>
                      <a:pt x="109" y="90"/>
                      <a:pt x="104" y="80"/>
                      <a:pt x="97" y="74"/>
                    </a:cubicBezTo>
                    <a:cubicBezTo>
                      <a:pt x="116" y="72"/>
                      <a:pt x="127" y="60"/>
                      <a:pt x="127" y="60"/>
                    </a:cubicBezTo>
                  </a:path>
                </a:pathLst>
              </a:custGeom>
              <a:solidFill>
                <a:srgbClr val="45BCBC"/>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814" name="Google Shape;6814;p20"/>
              <p:cNvSpPr/>
              <p:nvPr/>
            </p:nvSpPr>
            <p:spPr>
              <a:xfrm>
                <a:off x="613" y="3518"/>
                <a:ext cx="78" cy="83"/>
              </a:xfrm>
              <a:prstGeom prst="ellipse">
                <a:avLst/>
              </a:pr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815" name="Google Shape;6815;p20"/>
              <p:cNvSpPr/>
              <p:nvPr/>
            </p:nvSpPr>
            <p:spPr>
              <a:xfrm>
                <a:off x="626" y="3533"/>
                <a:ext cx="51" cy="55"/>
              </a:xfrm>
              <a:prstGeom prst="ellipse">
                <a:avLst/>
              </a:prstGeom>
              <a:solidFill>
                <a:srgbClr val="FFD01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816" name="Google Shape;6816;p20"/>
              <p:cNvSpPr/>
              <p:nvPr/>
            </p:nvSpPr>
            <p:spPr>
              <a:xfrm>
                <a:off x="445" y="3610"/>
                <a:ext cx="120" cy="120"/>
              </a:xfrm>
              <a:custGeom>
                <a:rect b="b" l="l" r="r" t="t"/>
                <a:pathLst>
                  <a:path extrusionOk="0" h="64" w="68">
                    <a:moveTo>
                      <a:pt x="66" y="61"/>
                    </a:moveTo>
                    <a:cubicBezTo>
                      <a:pt x="66" y="61"/>
                      <a:pt x="68" y="15"/>
                      <a:pt x="10" y="0"/>
                    </a:cubicBezTo>
                    <a:cubicBezTo>
                      <a:pt x="10" y="0"/>
                      <a:pt x="0" y="57"/>
                      <a:pt x="63" y="64"/>
                    </a:cubicBezTo>
                  </a:path>
                </a:pathLst>
              </a:cu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817" name="Google Shape;6817;p20"/>
              <p:cNvSpPr/>
              <p:nvPr/>
            </p:nvSpPr>
            <p:spPr>
              <a:xfrm>
                <a:off x="4995" y="3601"/>
                <a:ext cx="132" cy="238"/>
              </a:xfrm>
              <a:custGeom>
                <a:rect b="b" l="l" r="r" t="t"/>
                <a:pathLst>
                  <a:path extrusionOk="0" h="127" w="74">
                    <a:moveTo>
                      <a:pt x="0" y="127"/>
                    </a:moveTo>
                    <a:cubicBezTo>
                      <a:pt x="0" y="127"/>
                      <a:pt x="0" y="127"/>
                      <a:pt x="0" y="125"/>
                    </a:cubicBezTo>
                    <a:cubicBezTo>
                      <a:pt x="0" y="124"/>
                      <a:pt x="0" y="122"/>
                      <a:pt x="0" y="120"/>
                    </a:cubicBezTo>
                    <a:cubicBezTo>
                      <a:pt x="0" y="116"/>
                      <a:pt x="0" y="109"/>
                      <a:pt x="1" y="102"/>
                    </a:cubicBezTo>
                    <a:cubicBezTo>
                      <a:pt x="2" y="95"/>
                      <a:pt x="4" y="86"/>
                      <a:pt x="6" y="77"/>
                    </a:cubicBezTo>
                    <a:cubicBezTo>
                      <a:pt x="8" y="68"/>
                      <a:pt x="12" y="58"/>
                      <a:pt x="16" y="49"/>
                    </a:cubicBezTo>
                    <a:cubicBezTo>
                      <a:pt x="18" y="45"/>
                      <a:pt x="21" y="41"/>
                      <a:pt x="24" y="36"/>
                    </a:cubicBezTo>
                    <a:cubicBezTo>
                      <a:pt x="25" y="34"/>
                      <a:pt x="26" y="32"/>
                      <a:pt x="28" y="31"/>
                    </a:cubicBezTo>
                    <a:cubicBezTo>
                      <a:pt x="29" y="29"/>
                      <a:pt x="31" y="27"/>
                      <a:pt x="32" y="25"/>
                    </a:cubicBezTo>
                    <a:cubicBezTo>
                      <a:pt x="39" y="18"/>
                      <a:pt x="46" y="13"/>
                      <a:pt x="52" y="9"/>
                    </a:cubicBezTo>
                    <a:cubicBezTo>
                      <a:pt x="55" y="7"/>
                      <a:pt x="58" y="6"/>
                      <a:pt x="61" y="5"/>
                    </a:cubicBezTo>
                    <a:cubicBezTo>
                      <a:pt x="63" y="4"/>
                      <a:pt x="66" y="3"/>
                      <a:pt x="68" y="2"/>
                    </a:cubicBezTo>
                    <a:cubicBezTo>
                      <a:pt x="72" y="1"/>
                      <a:pt x="74" y="0"/>
                      <a:pt x="74" y="0"/>
                    </a:cubicBezTo>
                    <a:cubicBezTo>
                      <a:pt x="74" y="0"/>
                      <a:pt x="72" y="1"/>
                      <a:pt x="68" y="3"/>
                    </a:cubicBezTo>
                    <a:cubicBezTo>
                      <a:pt x="66" y="4"/>
                      <a:pt x="64" y="5"/>
                      <a:pt x="62" y="6"/>
                    </a:cubicBezTo>
                    <a:cubicBezTo>
                      <a:pt x="59" y="8"/>
                      <a:pt x="56" y="10"/>
                      <a:pt x="54" y="12"/>
                    </a:cubicBezTo>
                    <a:cubicBezTo>
                      <a:pt x="48" y="16"/>
                      <a:pt x="43" y="22"/>
                      <a:pt x="38" y="29"/>
                    </a:cubicBezTo>
                    <a:cubicBezTo>
                      <a:pt x="37" y="31"/>
                      <a:pt x="35" y="33"/>
                      <a:pt x="34" y="35"/>
                    </a:cubicBezTo>
                    <a:cubicBezTo>
                      <a:pt x="33" y="37"/>
                      <a:pt x="32" y="39"/>
                      <a:pt x="31" y="41"/>
                    </a:cubicBezTo>
                    <a:cubicBezTo>
                      <a:pt x="29" y="45"/>
                      <a:pt x="28" y="49"/>
                      <a:pt x="26" y="53"/>
                    </a:cubicBezTo>
                    <a:cubicBezTo>
                      <a:pt x="20" y="71"/>
                      <a:pt x="19" y="89"/>
                      <a:pt x="20" y="103"/>
                    </a:cubicBezTo>
                    <a:cubicBezTo>
                      <a:pt x="20" y="110"/>
                      <a:pt x="20" y="115"/>
                      <a:pt x="21" y="119"/>
                    </a:cubicBezTo>
                    <a:cubicBezTo>
                      <a:pt x="21" y="121"/>
                      <a:pt x="21" y="123"/>
                      <a:pt x="21" y="124"/>
                    </a:cubicBezTo>
                    <a:cubicBezTo>
                      <a:pt x="22" y="124"/>
                      <a:pt x="22" y="125"/>
                      <a:pt x="22" y="125"/>
                    </a:cubicBezTo>
                    <a:lnTo>
                      <a:pt x="0" y="127"/>
                    </a:lnTo>
                    <a:close/>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818" name="Google Shape;6818;p20"/>
              <p:cNvSpPr/>
              <p:nvPr/>
            </p:nvSpPr>
            <p:spPr>
              <a:xfrm>
                <a:off x="4997" y="3509"/>
                <a:ext cx="190" cy="201"/>
              </a:xfrm>
              <a:custGeom>
                <a:rect b="b" l="l" r="r" t="t"/>
                <a:pathLst>
                  <a:path extrusionOk="0" h="107" w="107">
                    <a:moveTo>
                      <a:pt x="107" y="51"/>
                    </a:moveTo>
                    <a:cubicBezTo>
                      <a:pt x="96" y="42"/>
                      <a:pt x="87" y="40"/>
                      <a:pt x="79" y="40"/>
                    </a:cubicBezTo>
                    <a:cubicBezTo>
                      <a:pt x="90" y="28"/>
                      <a:pt x="89" y="14"/>
                      <a:pt x="89" y="14"/>
                    </a:cubicBezTo>
                    <a:cubicBezTo>
                      <a:pt x="76" y="15"/>
                      <a:pt x="67" y="20"/>
                      <a:pt x="62" y="25"/>
                    </a:cubicBezTo>
                    <a:cubicBezTo>
                      <a:pt x="61" y="10"/>
                      <a:pt x="51" y="0"/>
                      <a:pt x="51" y="0"/>
                    </a:cubicBezTo>
                    <a:cubicBezTo>
                      <a:pt x="42" y="11"/>
                      <a:pt x="39" y="20"/>
                      <a:pt x="40" y="27"/>
                    </a:cubicBezTo>
                    <a:cubicBezTo>
                      <a:pt x="28" y="17"/>
                      <a:pt x="14" y="18"/>
                      <a:pt x="14" y="18"/>
                    </a:cubicBezTo>
                    <a:cubicBezTo>
                      <a:pt x="15" y="31"/>
                      <a:pt x="20" y="39"/>
                      <a:pt x="25" y="45"/>
                    </a:cubicBezTo>
                    <a:cubicBezTo>
                      <a:pt x="10" y="46"/>
                      <a:pt x="0" y="56"/>
                      <a:pt x="0" y="56"/>
                    </a:cubicBezTo>
                    <a:cubicBezTo>
                      <a:pt x="10" y="65"/>
                      <a:pt x="19" y="67"/>
                      <a:pt x="27" y="67"/>
                    </a:cubicBezTo>
                    <a:cubicBezTo>
                      <a:pt x="17" y="79"/>
                      <a:pt x="17" y="93"/>
                      <a:pt x="17" y="93"/>
                    </a:cubicBezTo>
                    <a:cubicBezTo>
                      <a:pt x="31" y="92"/>
                      <a:pt x="39" y="87"/>
                      <a:pt x="44" y="82"/>
                    </a:cubicBezTo>
                    <a:cubicBezTo>
                      <a:pt x="45" y="97"/>
                      <a:pt x="56" y="107"/>
                      <a:pt x="56" y="107"/>
                    </a:cubicBezTo>
                    <a:cubicBezTo>
                      <a:pt x="64" y="97"/>
                      <a:pt x="67" y="87"/>
                      <a:pt x="67" y="80"/>
                    </a:cubicBezTo>
                    <a:cubicBezTo>
                      <a:pt x="79" y="90"/>
                      <a:pt x="93" y="89"/>
                      <a:pt x="93" y="89"/>
                    </a:cubicBezTo>
                    <a:cubicBezTo>
                      <a:pt x="92" y="76"/>
                      <a:pt x="87" y="68"/>
                      <a:pt x="81" y="62"/>
                    </a:cubicBezTo>
                    <a:cubicBezTo>
                      <a:pt x="97" y="61"/>
                      <a:pt x="107" y="51"/>
                      <a:pt x="107" y="51"/>
                    </a:cubicBezTo>
                    <a:close/>
                  </a:path>
                </a:pathLst>
              </a:custGeom>
              <a:solidFill>
                <a:srgbClr val="45BCBC"/>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819" name="Google Shape;6819;p20"/>
              <p:cNvSpPr/>
              <p:nvPr/>
            </p:nvSpPr>
            <p:spPr>
              <a:xfrm>
                <a:off x="5059" y="3575"/>
                <a:ext cx="66" cy="69"/>
              </a:xfrm>
              <a:prstGeom prst="ellipse">
                <a:avLst/>
              </a:pr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820" name="Google Shape;6820;p20"/>
              <p:cNvSpPr/>
              <p:nvPr/>
            </p:nvSpPr>
            <p:spPr>
              <a:xfrm>
                <a:off x="5070" y="3586"/>
                <a:ext cx="42" cy="47"/>
              </a:xfrm>
              <a:prstGeom prst="ellipse">
                <a:avLst/>
              </a:prstGeom>
              <a:solidFill>
                <a:srgbClr val="FFD01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821" name="Google Shape;6821;p20"/>
              <p:cNvSpPr/>
              <p:nvPr/>
            </p:nvSpPr>
            <p:spPr>
              <a:xfrm>
                <a:off x="4917" y="3652"/>
                <a:ext cx="101" cy="101"/>
              </a:xfrm>
              <a:custGeom>
                <a:rect b="b" l="l" r="r" t="t"/>
                <a:pathLst>
                  <a:path extrusionOk="0" h="54" w="57">
                    <a:moveTo>
                      <a:pt x="56" y="51"/>
                    </a:moveTo>
                    <a:cubicBezTo>
                      <a:pt x="56" y="51"/>
                      <a:pt x="57" y="13"/>
                      <a:pt x="9" y="0"/>
                    </a:cubicBezTo>
                    <a:cubicBezTo>
                      <a:pt x="9" y="0"/>
                      <a:pt x="0" y="49"/>
                      <a:pt x="53" y="54"/>
                    </a:cubicBezTo>
                    <a:cubicBezTo>
                      <a:pt x="56" y="51"/>
                      <a:pt x="56" y="51"/>
                      <a:pt x="56" y="51"/>
                    </a:cubicBezTo>
                  </a:path>
                </a:pathLst>
              </a:cu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822" name="Google Shape;6822;p20"/>
              <p:cNvSpPr/>
              <p:nvPr/>
            </p:nvSpPr>
            <p:spPr>
              <a:xfrm>
                <a:off x="1356" y="3306"/>
                <a:ext cx="193" cy="496"/>
              </a:xfrm>
              <a:custGeom>
                <a:rect b="b" l="l" r="r" t="t"/>
                <a:pathLst>
                  <a:path extrusionOk="0" h="264" w="109">
                    <a:moveTo>
                      <a:pt x="66" y="260"/>
                    </a:moveTo>
                    <a:cubicBezTo>
                      <a:pt x="66" y="260"/>
                      <a:pt x="67" y="259"/>
                      <a:pt x="67" y="257"/>
                    </a:cubicBezTo>
                    <a:cubicBezTo>
                      <a:pt x="67" y="255"/>
                      <a:pt x="68" y="252"/>
                      <a:pt x="68" y="248"/>
                    </a:cubicBezTo>
                    <a:cubicBezTo>
                      <a:pt x="69" y="241"/>
                      <a:pt x="70" y="229"/>
                      <a:pt x="71" y="216"/>
                    </a:cubicBezTo>
                    <a:cubicBezTo>
                      <a:pt x="73" y="189"/>
                      <a:pt x="74" y="153"/>
                      <a:pt x="69" y="117"/>
                    </a:cubicBezTo>
                    <a:cubicBezTo>
                      <a:pt x="68" y="109"/>
                      <a:pt x="66" y="100"/>
                      <a:pt x="65" y="91"/>
                    </a:cubicBezTo>
                    <a:cubicBezTo>
                      <a:pt x="64" y="87"/>
                      <a:pt x="62" y="83"/>
                      <a:pt x="61" y="79"/>
                    </a:cubicBezTo>
                    <a:cubicBezTo>
                      <a:pt x="60" y="74"/>
                      <a:pt x="59" y="70"/>
                      <a:pt x="57" y="66"/>
                    </a:cubicBezTo>
                    <a:cubicBezTo>
                      <a:pt x="54" y="59"/>
                      <a:pt x="51" y="51"/>
                      <a:pt x="48" y="45"/>
                    </a:cubicBezTo>
                    <a:cubicBezTo>
                      <a:pt x="47" y="43"/>
                      <a:pt x="46" y="41"/>
                      <a:pt x="45" y="40"/>
                    </a:cubicBezTo>
                    <a:cubicBezTo>
                      <a:pt x="44" y="38"/>
                      <a:pt x="43" y="36"/>
                      <a:pt x="42" y="35"/>
                    </a:cubicBezTo>
                    <a:cubicBezTo>
                      <a:pt x="41" y="33"/>
                      <a:pt x="40" y="32"/>
                      <a:pt x="39" y="31"/>
                    </a:cubicBezTo>
                    <a:cubicBezTo>
                      <a:pt x="38" y="29"/>
                      <a:pt x="37" y="28"/>
                      <a:pt x="36" y="27"/>
                    </a:cubicBezTo>
                    <a:cubicBezTo>
                      <a:pt x="35" y="25"/>
                      <a:pt x="34" y="24"/>
                      <a:pt x="32" y="23"/>
                    </a:cubicBezTo>
                    <a:cubicBezTo>
                      <a:pt x="31" y="22"/>
                      <a:pt x="30" y="21"/>
                      <a:pt x="29" y="19"/>
                    </a:cubicBezTo>
                    <a:cubicBezTo>
                      <a:pt x="28" y="18"/>
                      <a:pt x="27" y="17"/>
                      <a:pt x="26" y="16"/>
                    </a:cubicBezTo>
                    <a:cubicBezTo>
                      <a:pt x="25" y="15"/>
                      <a:pt x="24" y="14"/>
                      <a:pt x="23" y="14"/>
                    </a:cubicBezTo>
                    <a:cubicBezTo>
                      <a:pt x="20" y="12"/>
                      <a:pt x="19" y="10"/>
                      <a:pt x="16" y="9"/>
                    </a:cubicBezTo>
                    <a:cubicBezTo>
                      <a:pt x="14" y="8"/>
                      <a:pt x="13" y="6"/>
                      <a:pt x="11" y="5"/>
                    </a:cubicBezTo>
                    <a:cubicBezTo>
                      <a:pt x="9" y="4"/>
                      <a:pt x="8" y="4"/>
                      <a:pt x="6" y="3"/>
                    </a:cubicBezTo>
                    <a:cubicBezTo>
                      <a:pt x="5" y="2"/>
                      <a:pt x="4" y="2"/>
                      <a:pt x="3" y="1"/>
                    </a:cubicBezTo>
                    <a:cubicBezTo>
                      <a:pt x="1" y="0"/>
                      <a:pt x="0" y="0"/>
                      <a:pt x="0" y="0"/>
                    </a:cubicBezTo>
                    <a:cubicBezTo>
                      <a:pt x="0" y="0"/>
                      <a:pt x="1" y="0"/>
                      <a:pt x="3" y="1"/>
                    </a:cubicBezTo>
                    <a:cubicBezTo>
                      <a:pt x="4" y="1"/>
                      <a:pt x="5" y="2"/>
                      <a:pt x="7" y="2"/>
                    </a:cubicBezTo>
                    <a:cubicBezTo>
                      <a:pt x="8" y="2"/>
                      <a:pt x="10" y="3"/>
                      <a:pt x="12" y="4"/>
                    </a:cubicBezTo>
                    <a:cubicBezTo>
                      <a:pt x="14" y="5"/>
                      <a:pt x="16" y="5"/>
                      <a:pt x="18" y="6"/>
                    </a:cubicBezTo>
                    <a:cubicBezTo>
                      <a:pt x="20" y="7"/>
                      <a:pt x="22" y="9"/>
                      <a:pt x="25" y="10"/>
                    </a:cubicBezTo>
                    <a:cubicBezTo>
                      <a:pt x="26" y="11"/>
                      <a:pt x="27" y="12"/>
                      <a:pt x="29" y="13"/>
                    </a:cubicBezTo>
                    <a:cubicBezTo>
                      <a:pt x="30" y="14"/>
                      <a:pt x="31" y="15"/>
                      <a:pt x="33" y="15"/>
                    </a:cubicBezTo>
                    <a:cubicBezTo>
                      <a:pt x="34" y="16"/>
                      <a:pt x="35" y="17"/>
                      <a:pt x="37" y="18"/>
                    </a:cubicBezTo>
                    <a:cubicBezTo>
                      <a:pt x="38" y="20"/>
                      <a:pt x="39" y="21"/>
                      <a:pt x="40" y="22"/>
                    </a:cubicBezTo>
                    <a:cubicBezTo>
                      <a:pt x="42" y="23"/>
                      <a:pt x="43" y="24"/>
                      <a:pt x="44" y="26"/>
                    </a:cubicBezTo>
                    <a:cubicBezTo>
                      <a:pt x="46" y="27"/>
                      <a:pt x="47" y="28"/>
                      <a:pt x="48" y="30"/>
                    </a:cubicBezTo>
                    <a:cubicBezTo>
                      <a:pt x="50" y="31"/>
                      <a:pt x="51" y="33"/>
                      <a:pt x="52" y="34"/>
                    </a:cubicBezTo>
                    <a:cubicBezTo>
                      <a:pt x="53" y="36"/>
                      <a:pt x="55" y="37"/>
                      <a:pt x="56" y="39"/>
                    </a:cubicBezTo>
                    <a:cubicBezTo>
                      <a:pt x="61" y="46"/>
                      <a:pt x="65" y="53"/>
                      <a:pt x="70" y="61"/>
                    </a:cubicBezTo>
                    <a:cubicBezTo>
                      <a:pt x="72" y="65"/>
                      <a:pt x="74" y="69"/>
                      <a:pt x="76" y="73"/>
                    </a:cubicBezTo>
                    <a:cubicBezTo>
                      <a:pt x="78" y="77"/>
                      <a:pt x="80" y="82"/>
                      <a:pt x="81" y="86"/>
                    </a:cubicBezTo>
                    <a:cubicBezTo>
                      <a:pt x="84" y="95"/>
                      <a:pt x="88" y="104"/>
                      <a:pt x="90" y="113"/>
                    </a:cubicBezTo>
                    <a:cubicBezTo>
                      <a:pt x="93" y="122"/>
                      <a:pt x="95" y="131"/>
                      <a:pt x="97" y="141"/>
                    </a:cubicBezTo>
                    <a:cubicBezTo>
                      <a:pt x="99" y="150"/>
                      <a:pt x="101" y="159"/>
                      <a:pt x="102" y="168"/>
                    </a:cubicBezTo>
                    <a:cubicBezTo>
                      <a:pt x="103" y="176"/>
                      <a:pt x="104" y="185"/>
                      <a:pt x="105" y="193"/>
                    </a:cubicBezTo>
                    <a:cubicBezTo>
                      <a:pt x="106" y="201"/>
                      <a:pt x="107" y="209"/>
                      <a:pt x="107" y="216"/>
                    </a:cubicBezTo>
                    <a:cubicBezTo>
                      <a:pt x="108" y="230"/>
                      <a:pt x="109" y="242"/>
                      <a:pt x="109" y="250"/>
                    </a:cubicBezTo>
                    <a:cubicBezTo>
                      <a:pt x="109" y="255"/>
                      <a:pt x="109" y="258"/>
                      <a:pt x="109" y="260"/>
                    </a:cubicBezTo>
                    <a:cubicBezTo>
                      <a:pt x="109" y="263"/>
                      <a:pt x="109" y="264"/>
                      <a:pt x="109" y="264"/>
                    </a:cubicBezTo>
                    <a:lnTo>
                      <a:pt x="66" y="260"/>
                    </a:lnTo>
                    <a:close/>
                  </a:path>
                </a:pathLst>
              </a:cu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823" name="Google Shape;6823;p20"/>
              <p:cNvSpPr/>
              <p:nvPr/>
            </p:nvSpPr>
            <p:spPr>
              <a:xfrm>
                <a:off x="1352" y="3415"/>
                <a:ext cx="201" cy="368"/>
              </a:xfrm>
              <a:custGeom>
                <a:rect b="b" l="l" r="r" t="t"/>
                <a:pathLst>
                  <a:path extrusionOk="0" h="196" w="113">
                    <a:moveTo>
                      <a:pt x="71" y="196"/>
                    </a:moveTo>
                    <a:cubicBezTo>
                      <a:pt x="71" y="196"/>
                      <a:pt x="71" y="195"/>
                      <a:pt x="71" y="193"/>
                    </a:cubicBezTo>
                    <a:cubicBezTo>
                      <a:pt x="71" y="192"/>
                      <a:pt x="71" y="190"/>
                      <a:pt x="71" y="187"/>
                    </a:cubicBezTo>
                    <a:cubicBezTo>
                      <a:pt x="70" y="181"/>
                      <a:pt x="70" y="172"/>
                      <a:pt x="69" y="162"/>
                    </a:cubicBezTo>
                    <a:cubicBezTo>
                      <a:pt x="67" y="142"/>
                      <a:pt x="64" y="115"/>
                      <a:pt x="57" y="89"/>
                    </a:cubicBezTo>
                    <a:cubicBezTo>
                      <a:pt x="55" y="83"/>
                      <a:pt x="53" y="76"/>
                      <a:pt x="51" y="70"/>
                    </a:cubicBezTo>
                    <a:cubicBezTo>
                      <a:pt x="48" y="64"/>
                      <a:pt x="46" y="57"/>
                      <a:pt x="43" y="52"/>
                    </a:cubicBezTo>
                    <a:cubicBezTo>
                      <a:pt x="41" y="46"/>
                      <a:pt x="38" y="41"/>
                      <a:pt x="35" y="36"/>
                    </a:cubicBezTo>
                    <a:cubicBezTo>
                      <a:pt x="34" y="33"/>
                      <a:pt x="32" y="31"/>
                      <a:pt x="30" y="28"/>
                    </a:cubicBezTo>
                    <a:cubicBezTo>
                      <a:pt x="30" y="27"/>
                      <a:pt x="29" y="26"/>
                      <a:pt x="28" y="25"/>
                    </a:cubicBezTo>
                    <a:cubicBezTo>
                      <a:pt x="27" y="24"/>
                      <a:pt x="27" y="23"/>
                      <a:pt x="26" y="22"/>
                    </a:cubicBezTo>
                    <a:cubicBezTo>
                      <a:pt x="24" y="20"/>
                      <a:pt x="23" y="18"/>
                      <a:pt x="21" y="17"/>
                    </a:cubicBezTo>
                    <a:cubicBezTo>
                      <a:pt x="19" y="15"/>
                      <a:pt x="18" y="13"/>
                      <a:pt x="16" y="12"/>
                    </a:cubicBezTo>
                    <a:cubicBezTo>
                      <a:pt x="15" y="11"/>
                      <a:pt x="13" y="9"/>
                      <a:pt x="12" y="8"/>
                    </a:cubicBezTo>
                    <a:cubicBezTo>
                      <a:pt x="10" y="7"/>
                      <a:pt x="9" y="6"/>
                      <a:pt x="8" y="5"/>
                    </a:cubicBezTo>
                    <a:cubicBezTo>
                      <a:pt x="5" y="3"/>
                      <a:pt x="3" y="3"/>
                      <a:pt x="2" y="2"/>
                    </a:cubicBezTo>
                    <a:cubicBezTo>
                      <a:pt x="0" y="1"/>
                      <a:pt x="0" y="0"/>
                      <a:pt x="0" y="0"/>
                    </a:cubicBezTo>
                    <a:cubicBezTo>
                      <a:pt x="0" y="0"/>
                      <a:pt x="0" y="1"/>
                      <a:pt x="2" y="1"/>
                    </a:cubicBezTo>
                    <a:cubicBezTo>
                      <a:pt x="3" y="2"/>
                      <a:pt x="6" y="2"/>
                      <a:pt x="9" y="4"/>
                    </a:cubicBezTo>
                    <a:cubicBezTo>
                      <a:pt x="10" y="4"/>
                      <a:pt x="12" y="5"/>
                      <a:pt x="13" y="6"/>
                    </a:cubicBezTo>
                    <a:cubicBezTo>
                      <a:pt x="15" y="7"/>
                      <a:pt x="17" y="8"/>
                      <a:pt x="19" y="9"/>
                    </a:cubicBezTo>
                    <a:cubicBezTo>
                      <a:pt x="21" y="10"/>
                      <a:pt x="22" y="11"/>
                      <a:pt x="24" y="13"/>
                    </a:cubicBezTo>
                    <a:cubicBezTo>
                      <a:pt x="26" y="14"/>
                      <a:pt x="28" y="16"/>
                      <a:pt x="31" y="17"/>
                    </a:cubicBezTo>
                    <a:cubicBezTo>
                      <a:pt x="32" y="18"/>
                      <a:pt x="33" y="19"/>
                      <a:pt x="34" y="20"/>
                    </a:cubicBezTo>
                    <a:cubicBezTo>
                      <a:pt x="35" y="21"/>
                      <a:pt x="36" y="22"/>
                      <a:pt x="37" y="23"/>
                    </a:cubicBezTo>
                    <a:cubicBezTo>
                      <a:pt x="39" y="25"/>
                      <a:pt x="41" y="27"/>
                      <a:pt x="43" y="30"/>
                    </a:cubicBezTo>
                    <a:cubicBezTo>
                      <a:pt x="47" y="34"/>
                      <a:pt x="51" y="39"/>
                      <a:pt x="55" y="45"/>
                    </a:cubicBezTo>
                    <a:cubicBezTo>
                      <a:pt x="59" y="50"/>
                      <a:pt x="63" y="56"/>
                      <a:pt x="66" y="63"/>
                    </a:cubicBezTo>
                    <a:cubicBezTo>
                      <a:pt x="70" y="69"/>
                      <a:pt x="73" y="75"/>
                      <a:pt x="77" y="82"/>
                    </a:cubicBezTo>
                    <a:cubicBezTo>
                      <a:pt x="89" y="108"/>
                      <a:pt x="98" y="135"/>
                      <a:pt x="104" y="156"/>
                    </a:cubicBezTo>
                    <a:cubicBezTo>
                      <a:pt x="107" y="166"/>
                      <a:pt x="110" y="175"/>
                      <a:pt x="111" y="181"/>
                    </a:cubicBezTo>
                    <a:cubicBezTo>
                      <a:pt x="112" y="184"/>
                      <a:pt x="112" y="187"/>
                      <a:pt x="113" y="188"/>
                    </a:cubicBezTo>
                    <a:cubicBezTo>
                      <a:pt x="113" y="190"/>
                      <a:pt x="113" y="191"/>
                      <a:pt x="113" y="191"/>
                    </a:cubicBezTo>
                    <a:lnTo>
                      <a:pt x="71" y="196"/>
                    </a:lnTo>
                    <a:close/>
                  </a:path>
                </a:pathLst>
              </a:cu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824" name="Google Shape;6824;p20"/>
              <p:cNvSpPr/>
              <p:nvPr/>
            </p:nvSpPr>
            <p:spPr>
              <a:xfrm>
                <a:off x="1471" y="3393"/>
                <a:ext cx="165" cy="364"/>
              </a:xfrm>
              <a:custGeom>
                <a:rect b="b" l="l" r="r" t="t"/>
                <a:pathLst>
                  <a:path extrusionOk="0" h="194" w="93">
                    <a:moveTo>
                      <a:pt x="0" y="194"/>
                    </a:moveTo>
                    <a:cubicBezTo>
                      <a:pt x="0" y="194"/>
                      <a:pt x="0" y="193"/>
                      <a:pt x="0" y="191"/>
                    </a:cubicBezTo>
                    <a:cubicBezTo>
                      <a:pt x="0" y="189"/>
                      <a:pt x="0" y="187"/>
                      <a:pt x="1" y="184"/>
                    </a:cubicBezTo>
                    <a:cubicBezTo>
                      <a:pt x="1" y="177"/>
                      <a:pt x="2" y="169"/>
                      <a:pt x="4" y="158"/>
                    </a:cubicBezTo>
                    <a:cubicBezTo>
                      <a:pt x="8" y="137"/>
                      <a:pt x="14" y="110"/>
                      <a:pt x="23" y="83"/>
                    </a:cubicBezTo>
                    <a:cubicBezTo>
                      <a:pt x="26" y="77"/>
                      <a:pt x="29" y="70"/>
                      <a:pt x="32" y="64"/>
                    </a:cubicBezTo>
                    <a:cubicBezTo>
                      <a:pt x="33" y="61"/>
                      <a:pt x="35" y="58"/>
                      <a:pt x="36" y="55"/>
                    </a:cubicBezTo>
                    <a:cubicBezTo>
                      <a:pt x="38" y="52"/>
                      <a:pt x="39" y="49"/>
                      <a:pt x="41" y="46"/>
                    </a:cubicBezTo>
                    <a:cubicBezTo>
                      <a:pt x="45" y="40"/>
                      <a:pt x="48" y="35"/>
                      <a:pt x="52" y="30"/>
                    </a:cubicBezTo>
                    <a:cubicBezTo>
                      <a:pt x="54" y="28"/>
                      <a:pt x="56" y="25"/>
                      <a:pt x="58" y="23"/>
                    </a:cubicBezTo>
                    <a:cubicBezTo>
                      <a:pt x="59" y="22"/>
                      <a:pt x="60" y="21"/>
                      <a:pt x="61" y="20"/>
                    </a:cubicBezTo>
                    <a:cubicBezTo>
                      <a:pt x="62" y="19"/>
                      <a:pt x="63" y="18"/>
                      <a:pt x="64" y="18"/>
                    </a:cubicBezTo>
                    <a:cubicBezTo>
                      <a:pt x="65" y="17"/>
                      <a:pt x="65" y="16"/>
                      <a:pt x="66" y="15"/>
                    </a:cubicBezTo>
                    <a:cubicBezTo>
                      <a:pt x="67" y="14"/>
                      <a:pt x="68" y="13"/>
                      <a:pt x="69" y="13"/>
                    </a:cubicBezTo>
                    <a:cubicBezTo>
                      <a:pt x="71" y="11"/>
                      <a:pt x="73" y="10"/>
                      <a:pt x="75" y="9"/>
                    </a:cubicBezTo>
                    <a:cubicBezTo>
                      <a:pt x="77" y="8"/>
                      <a:pt x="78" y="7"/>
                      <a:pt x="80" y="6"/>
                    </a:cubicBezTo>
                    <a:cubicBezTo>
                      <a:pt x="82" y="5"/>
                      <a:pt x="83" y="4"/>
                      <a:pt x="85" y="4"/>
                    </a:cubicBezTo>
                    <a:cubicBezTo>
                      <a:pt x="87" y="2"/>
                      <a:pt x="90" y="2"/>
                      <a:pt x="91" y="1"/>
                    </a:cubicBezTo>
                    <a:cubicBezTo>
                      <a:pt x="93" y="1"/>
                      <a:pt x="93" y="0"/>
                      <a:pt x="93" y="0"/>
                    </a:cubicBezTo>
                    <a:cubicBezTo>
                      <a:pt x="93" y="0"/>
                      <a:pt x="93" y="1"/>
                      <a:pt x="91" y="2"/>
                    </a:cubicBezTo>
                    <a:cubicBezTo>
                      <a:pt x="90" y="3"/>
                      <a:pt x="88" y="3"/>
                      <a:pt x="85" y="5"/>
                    </a:cubicBezTo>
                    <a:cubicBezTo>
                      <a:pt x="84" y="6"/>
                      <a:pt x="83" y="7"/>
                      <a:pt x="82" y="8"/>
                    </a:cubicBezTo>
                    <a:cubicBezTo>
                      <a:pt x="80" y="9"/>
                      <a:pt x="79" y="11"/>
                      <a:pt x="77" y="12"/>
                    </a:cubicBezTo>
                    <a:cubicBezTo>
                      <a:pt x="76" y="13"/>
                      <a:pt x="74" y="15"/>
                      <a:pt x="73" y="17"/>
                    </a:cubicBezTo>
                    <a:cubicBezTo>
                      <a:pt x="72" y="17"/>
                      <a:pt x="71" y="18"/>
                      <a:pt x="71" y="19"/>
                    </a:cubicBezTo>
                    <a:cubicBezTo>
                      <a:pt x="70" y="20"/>
                      <a:pt x="69" y="21"/>
                      <a:pt x="68" y="22"/>
                    </a:cubicBezTo>
                    <a:cubicBezTo>
                      <a:pt x="68" y="23"/>
                      <a:pt x="67" y="24"/>
                      <a:pt x="66" y="25"/>
                    </a:cubicBezTo>
                    <a:cubicBezTo>
                      <a:pt x="66" y="26"/>
                      <a:pt x="65" y="27"/>
                      <a:pt x="64" y="28"/>
                    </a:cubicBezTo>
                    <a:cubicBezTo>
                      <a:pt x="63" y="31"/>
                      <a:pt x="61" y="33"/>
                      <a:pt x="60" y="35"/>
                    </a:cubicBezTo>
                    <a:cubicBezTo>
                      <a:pt x="58" y="40"/>
                      <a:pt x="55" y="46"/>
                      <a:pt x="53" y="52"/>
                    </a:cubicBezTo>
                    <a:cubicBezTo>
                      <a:pt x="52" y="54"/>
                      <a:pt x="51" y="58"/>
                      <a:pt x="50" y="60"/>
                    </a:cubicBezTo>
                    <a:cubicBezTo>
                      <a:pt x="50" y="64"/>
                      <a:pt x="49" y="67"/>
                      <a:pt x="48" y="70"/>
                    </a:cubicBezTo>
                    <a:cubicBezTo>
                      <a:pt x="46" y="76"/>
                      <a:pt x="45" y="82"/>
                      <a:pt x="44" y="89"/>
                    </a:cubicBezTo>
                    <a:cubicBezTo>
                      <a:pt x="40" y="115"/>
                      <a:pt x="40" y="141"/>
                      <a:pt x="40" y="161"/>
                    </a:cubicBezTo>
                    <a:cubicBezTo>
                      <a:pt x="40" y="171"/>
                      <a:pt x="41" y="179"/>
                      <a:pt x="42" y="184"/>
                    </a:cubicBezTo>
                    <a:cubicBezTo>
                      <a:pt x="42" y="187"/>
                      <a:pt x="42" y="189"/>
                      <a:pt x="42" y="191"/>
                    </a:cubicBezTo>
                    <a:cubicBezTo>
                      <a:pt x="42" y="192"/>
                      <a:pt x="42" y="193"/>
                      <a:pt x="42" y="193"/>
                    </a:cubicBezTo>
                    <a:lnTo>
                      <a:pt x="0" y="194"/>
                    </a:lnTo>
                    <a:close/>
                  </a:path>
                </a:pathLst>
              </a:cu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825" name="Google Shape;6825;p20"/>
              <p:cNvSpPr/>
              <p:nvPr/>
            </p:nvSpPr>
            <p:spPr>
              <a:xfrm>
                <a:off x="1457" y="3258"/>
                <a:ext cx="165" cy="364"/>
              </a:xfrm>
              <a:custGeom>
                <a:rect b="b" l="l" r="r" t="t"/>
                <a:pathLst>
                  <a:path extrusionOk="0" h="194" w="93">
                    <a:moveTo>
                      <a:pt x="0" y="194"/>
                    </a:moveTo>
                    <a:cubicBezTo>
                      <a:pt x="0" y="194"/>
                      <a:pt x="0" y="193"/>
                      <a:pt x="0" y="191"/>
                    </a:cubicBezTo>
                    <a:cubicBezTo>
                      <a:pt x="0" y="189"/>
                      <a:pt x="0" y="187"/>
                      <a:pt x="1" y="184"/>
                    </a:cubicBezTo>
                    <a:cubicBezTo>
                      <a:pt x="1" y="177"/>
                      <a:pt x="2" y="169"/>
                      <a:pt x="4" y="158"/>
                    </a:cubicBezTo>
                    <a:cubicBezTo>
                      <a:pt x="8" y="137"/>
                      <a:pt x="14" y="110"/>
                      <a:pt x="23" y="83"/>
                    </a:cubicBezTo>
                    <a:cubicBezTo>
                      <a:pt x="26" y="77"/>
                      <a:pt x="29" y="70"/>
                      <a:pt x="32" y="64"/>
                    </a:cubicBezTo>
                    <a:cubicBezTo>
                      <a:pt x="33" y="61"/>
                      <a:pt x="35" y="58"/>
                      <a:pt x="36" y="55"/>
                    </a:cubicBezTo>
                    <a:cubicBezTo>
                      <a:pt x="38" y="52"/>
                      <a:pt x="39" y="49"/>
                      <a:pt x="41" y="46"/>
                    </a:cubicBezTo>
                    <a:cubicBezTo>
                      <a:pt x="45" y="40"/>
                      <a:pt x="48" y="35"/>
                      <a:pt x="52" y="30"/>
                    </a:cubicBezTo>
                    <a:cubicBezTo>
                      <a:pt x="54" y="28"/>
                      <a:pt x="56" y="25"/>
                      <a:pt x="58" y="23"/>
                    </a:cubicBezTo>
                    <a:cubicBezTo>
                      <a:pt x="59" y="22"/>
                      <a:pt x="60" y="21"/>
                      <a:pt x="61" y="20"/>
                    </a:cubicBezTo>
                    <a:cubicBezTo>
                      <a:pt x="62" y="19"/>
                      <a:pt x="63" y="18"/>
                      <a:pt x="64" y="18"/>
                    </a:cubicBezTo>
                    <a:cubicBezTo>
                      <a:pt x="65" y="17"/>
                      <a:pt x="65" y="16"/>
                      <a:pt x="66" y="15"/>
                    </a:cubicBezTo>
                    <a:cubicBezTo>
                      <a:pt x="67" y="14"/>
                      <a:pt x="68" y="13"/>
                      <a:pt x="69" y="13"/>
                    </a:cubicBezTo>
                    <a:cubicBezTo>
                      <a:pt x="71" y="11"/>
                      <a:pt x="73" y="10"/>
                      <a:pt x="75" y="9"/>
                    </a:cubicBezTo>
                    <a:cubicBezTo>
                      <a:pt x="77" y="8"/>
                      <a:pt x="78" y="7"/>
                      <a:pt x="80" y="6"/>
                    </a:cubicBezTo>
                    <a:cubicBezTo>
                      <a:pt x="82" y="5"/>
                      <a:pt x="83" y="4"/>
                      <a:pt x="85" y="4"/>
                    </a:cubicBezTo>
                    <a:cubicBezTo>
                      <a:pt x="87" y="2"/>
                      <a:pt x="90" y="2"/>
                      <a:pt x="91" y="1"/>
                    </a:cubicBezTo>
                    <a:cubicBezTo>
                      <a:pt x="93" y="1"/>
                      <a:pt x="93" y="0"/>
                      <a:pt x="93" y="0"/>
                    </a:cubicBezTo>
                    <a:cubicBezTo>
                      <a:pt x="93" y="0"/>
                      <a:pt x="93" y="1"/>
                      <a:pt x="91" y="2"/>
                    </a:cubicBezTo>
                    <a:cubicBezTo>
                      <a:pt x="90" y="3"/>
                      <a:pt x="88" y="3"/>
                      <a:pt x="85" y="5"/>
                    </a:cubicBezTo>
                    <a:cubicBezTo>
                      <a:pt x="84" y="6"/>
                      <a:pt x="83" y="7"/>
                      <a:pt x="82" y="8"/>
                    </a:cubicBezTo>
                    <a:cubicBezTo>
                      <a:pt x="80" y="9"/>
                      <a:pt x="79" y="11"/>
                      <a:pt x="77" y="12"/>
                    </a:cubicBezTo>
                    <a:cubicBezTo>
                      <a:pt x="76" y="13"/>
                      <a:pt x="74" y="15"/>
                      <a:pt x="73" y="17"/>
                    </a:cubicBezTo>
                    <a:cubicBezTo>
                      <a:pt x="72" y="17"/>
                      <a:pt x="71" y="18"/>
                      <a:pt x="71" y="19"/>
                    </a:cubicBezTo>
                    <a:cubicBezTo>
                      <a:pt x="70" y="20"/>
                      <a:pt x="69" y="21"/>
                      <a:pt x="68" y="22"/>
                    </a:cubicBezTo>
                    <a:cubicBezTo>
                      <a:pt x="68" y="23"/>
                      <a:pt x="67" y="24"/>
                      <a:pt x="66" y="25"/>
                    </a:cubicBezTo>
                    <a:cubicBezTo>
                      <a:pt x="66" y="26"/>
                      <a:pt x="65" y="27"/>
                      <a:pt x="64" y="28"/>
                    </a:cubicBezTo>
                    <a:cubicBezTo>
                      <a:pt x="63" y="31"/>
                      <a:pt x="61" y="33"/>
                      <a:pt x="60" y="35"/>
                    </a:cubicBezTo>
                    <a:cubicBezTo>
                      <a:pt x="58" y="40"/>
                      <a:pt x="55" y="46"/>
                      <a:pt x="53" y="52"/>
                    </a:cubicBezTo>
                    <a:cubicBezTo>
                      <a:pt x="52" y="54"/>
                      <a:pt x="51" y="58"/>
                      <a:pt x="50" y="60"/>
                    </a:cubicBezTo>
                    <a:cubicBezTo>
                      <a:pt x="50" y="64"/>
                      <a:pt x="49" y="67"/>
                      <a:pt x="48" y="70"/>
                    </a:cubicBezTo>
                    <a:cubicBezTo>
                      <a:pt x="46" y="76"/>
                      <a:pt x="45" y="82"/>
                      <a:pt x="44" y="89"/>
                    </a:cubicBezTo>
                    <a:cubicBezTo>
                      <a:pt x="40" y="115"/>
                      <a:pt x="40" y="141"/>
                      <a:pt x="40" y="161"/>
                    </a:cubicBezTo>
                    <a:cubicBezTo>
                      <a:pt x="40" y="171"/>
                      <a:pt x="41" y="179"/>
                      <a:pt x="42" y="184"/>
                    </a:cubicBezTo>
                    <a:cubicBezTo>
                      <a:pt x="42" y="187"/>
                      <a:pt x="42" y="189"/>
                      <a:pt x="42" y="191"/>
                    </a:cubicBezTo>
                    <a:cubicBezTo>
                      <a:pt x="42" y="192"/>
                      <a:pt x="42" y="193"/>
                      <a:pt x="42" y="193"/>
                    </a:cubicBezTo>
                    <a:lnTo>
                      <a:pt x="0" y="194"/>
                    </a:lnTo>
                    <a:close/>
                  </a:path>
                </a:pathLst>
              </a:cu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826" name="Google Shape;6826;p20"/>
              <p:cNvSpPr/>
              <p:nvPr/>
            </p:nvSpPr>
            <p:spPr>
              <a:xfrm>
                <a:off x="1452" y="3640"/>
                <a:ext cx="106" cy="181"/>
              </a:xfrm>
              <a:custGeom>
                <a:rect b="b" l="l" r="r" t="t"/>
                <a:pathLst>
                  <a:path extrusionOk="0" h="181" w="106">
                    <a:moveTo>
                      <a:pt x="106" y="181"/>
                    </a:moveTo>
                    <a:lnTo>
                      <a:pt x="0" y="181"/>
                    </a:lnTo>
                    <a:lnTo>
                      <a:pt x="7" y="0"/>
                    </a:lnTo>
                    <a:lnTo>
                      <a:pt x="99" y="0"/>
                    </a:lnTo>
                    <a:lnTo>
                      <a:pt x="106" y="181"/>
                    </a:lnTo>
                    <a:close/>
                  </a:path>
                </a:pathLst>
              </a:custGeom>
              <a:solidFill>
                <a:srgbClr val="C56D27"/>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827" name="Google Shape;6827;p20"/>
              <p:cNvSpPr/>
              <p:nvPr/>
            </p:nvSpPr>
            <p:spPr>
              <a:xfrm>
                <a:off x="1205" y="3319"/>
                <a:ext cx="238" cy="171"/>
              </a:xfrm>
              <a:custGeom>
                <a:rect b="b" l="l" r="r" t="t"/>
                <a:pathLst>
                  <a:path extrusionOk="0" h="171" w="238">
                    <a:moveTo>
                      <a:pt x="181" y="64"/>
                    </a:moveTo>
                    <a:lnTo>
                      <a:pt x="167" y="85"/>
                    </a:lnTo>
                    <a:lnTo>
                      <a:pt x="156" y="27"/>
                    </a:lnTo>
                    <a:lnTo>
                      <a:pt x="139" y="53"/>
                    </a:lnTo>
                    <a:lnTo>
                      <a:pt x="130" y="6"/>
                    </a:lnTo>
                    <a:lnTo>
                      <a:pt x="0" y="0"/>
                    </a:lnTo>
                    <a:lnTo>
                      <a:pt x="238" y="171"/>
                    </a:lnTo>
                    <a:lnTo>
                      <a:pt x="181" y="64"/>
                    </a:lnTo>
                    <a:close/>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828" name="Google Shape;6828;p20"/>
              <p:cNvSpPr/>
              <p:nvPr/>
            </p:nvSpPr>
            <p:spPr>
              <a:xfrm>
                <a:off x="1205" y="3319"/>
                <a:ext cx="238" cy="171"/>
              </a:xfrm>
              <a:custGeom>
                <a:rect b="b" l="l" r="r" t="t"/>
                <a:pathLst>
                  <a:path extrusionOk="0" h="171" w="238">
                    <a:moveTo>
                      <a:pt x="119" y="164"/>
                    </a:moveTo>
                    <a:lnTo>
                      <a:pt x="132" y="141"/>
                    </a:lnTo>
                    <a:lnTo>
                      <a:pt x="77" y="152"/>
                    </a:lnTo>
                    <a:lnTo>
                      <a:pt x="93" y="124"/>
                    </a:lnTo>
                    <a:lnTo>
                      <a:pt x="48" y="136"/>
                    </a:lnTo>
                    <a:lnTo>
                      <a:pt x="0" y="0"/>
                    </a:lnTo>
                    <a:lnTo>
                      <a:pt x="238" y="171"/>
                    </a:lnTo>
                    <a:lnTo>
                      <a:pt x="119" y="164"/>
                    </a:lnTo>
                    <a:close/>
                  </a:path>
                </a:pathLst>
              </a:cu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829" name="Google Shape;6829;p20"/>
              <p:cNvSpPr/>
              <p:nvPr/>
            </p:nvSpPr>
            <p:spPr>
              <a:xfrm>
                <a:off x="1221" y="3098"/>
                <a:ext cx="218" cy="255"/>
              </a:xfrm>
              <a:custGeom>
                <a:rect b="b" l="l" r="r" t="t"/>
                <a:pathLst>
                  <a:path extrusionOk="0" h="255" w="218">
                    <a:moveTo>
                      <a:pt x="185" y="120"/>
                    </a:moveTo>
                    <a:lnTo>
                      <a:pt x="163" y="141"/>
                    </a:lnTo>
                    <a:lnTo>
                      <a:pt x="165" y="71"/>
                    </a:lnTo>
                    <a:lnTo>
                      <a:pt x="140" y="98"/>
                    </a:lnTo>
                    <a:lnTo>
                      <a:pt x="142" y="43"/>
                    </a:lnTo>
                    <a:lnTo>
                      <a:pt x="0" y="0"/>
                    </a:lnTo>
                    <a:lnTo>
                      <a:pt x="218" y="255"/>
                    </a:lnTo>
                    <a:lnTo>
                      <a:pt x="185" y="120"/>
                    </a:lnTo>
                    <a:close/>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830" name="Google Shape;6830;p20"/>
              <p:cNvSpPr/>
              <p:nvPr/>
            </p:nvSpPr>
            <p:spPr>
              <a:xfrm>
                <a:off x="1221" y="3098"/>
                <a:ext cx="218" cy="255"/>
              </a:xfrm>
              <a:custGeom>
                <a:rect b="b" l="l" r="r" t="t"/>
                <a:pathLst>
                  <a:path extrusionOk="0" h="255" w="218">
                    <a:moveTo>
                      <a:pt x="89" y="212"/>
                    </a:moveTo>
                    <a:lnTo>
                      <a:pt x="110" y="191"/>
                    </a:lnTo>
                    <a:lnTo>
                      <a:pt x="45" y="190"/>
                    </a:lnTo>
                    <a:lnTo>
                      <a:pt x="71" y="163"/>
                    </a:lnTo>
                    <a:lnTo>
                      <a:pt x="18" y="161"/>
                    </a:lnTo>
                    <a:lnTo>
                      <a:pt x="0" y="0"/>
                    </a:lnTo>
                    <a:lnTo>
                      <a:pt x="218" y="255"/>
                    </a:lnTo>
                    <a:lnTo>
                      <a:pt x="89" y="212"/>
                    </a:lnTo>
                    <a:close/>
                  </a:path>
                </a:pathLst>
              </a:cu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831" name="Google Shape;6831;p20"/>
              <p:cNvSpPr/>
              <p:nvPr/>
            </p:nvSpPr>
            <p:spPr>
              <a:xfrm>
                <a:off x="1530" y="3079"/>
                <a:ext cx="214" cy="293"/>
              </a:xfrm>
              <a:custGeom>
                <a:rect b="b" l="l" r="r" t="t"/>
                <a:pathLst>
                  <a:path extrusionOk="0" h="293" w="214">
                    <a:moveTo>
                      <a:pt x="129" y="227"/>
                    </a:moveTo>
                    <a:lnTo>
                      <a:pt x="104" y="209"/>
                    </a:lnTo>
                    <a:lnTo>
                      <a:pt x="173" y="199"/>
                    </a:lnTo>
                    <a:lnTo>
                      <a:pt x="143" y="175"/>
                    </a:lnTo>
                    <a:lnTo>
                      <a:pt x="198" y="167"/>
                    </a:lnTo>
                    <a:lnTo>
                      <a:pt x="214" y="0"/>
                    </a:lnTo>
                    <a:lnTo>
                      <a:pt x="0" y="293"/>
                    </a:lnTo>
                    <a:lnTo>
                      <a:pt x="129" y="227"/>
                    </a:lnTo>
                    <a:close/>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832" name="Google Shape;6832;p20"/>
              <p:cNvSpPr/>
              <p:nvPr/>
            </p:nvSpPr>
            <p:spPr>
              <a:xfrm>
                <a:off x="1530" y="3079"/>
                <a:ext cx="214" cy="293"/>
              </a:xfrm>
              <a:custGeom>
                <a:rect b="b" l="l" r="r" t="t"/>
                <a:pathLst>
                  <a:path extrusionOk="0" h="293" w="214">
                    <a:moveTo>
                      <a:pt x="19" y="139"/>
                    </a:moveTo>
                    <a:lnTo>
                      <a:pt x="44" y="158"/>
                    </a:lnTo>
                    <a:lnTo>
                      <a:pt x="33" y="85"/>
                    </a:lnTo>
                    <a:lnTo>
                      <a:pt x="65" y="109"/>
                    </a:lnTo>
                    <a:lnTo>
                      <a:pt x="56" y="51"/>
                    </a:lnTo>
                    <a:lnTo>
                      <a:pt x="214" y="0"/>
                    </a:lnTo>
                    <a:lnTo>
                      <a:pt x="0" y="293"/>
                    </a:lnTo>
                    <a:lnTo>
                      <a:pt x="19" y="139"/>
                    </a:lnTo>
                    <a:close/>
                  </a:path>
                </a:pathLst>
              </a:cu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833" name="Google Shape;6833;p20"/>
              <p:cNvSpPr/>
              <p:nvPr/>
            </p:nvSpPr>
            <p:spPr>
              <a:xfrm>
                <a:off x="1571" y="3274"/>
                <a:ext cx="255" cy="164"/>
              </a:xfrm>
              <a:custGeom>
                <a:rect b="b" l="l" r="r" t="t"/>
                <a:pathLst>
                  <a:path extrusionOk="0" h="164" w="255">
                    <a:moveTo>
                      <a:pt x="120" y="154"/>
                    </a:moveTo>
                    <a:lnTo>
                      <a:pt x="106" y="130"/>
                    </a:lnTo>
                    <a:lnTo>
                      <a:pt x="164" y="145"/>
                    </a:lnTo>
                    <a:lnTo>
                      <a:pt x="148" y="115"/>
                    </a:lnTo>
                    <a:lnTo>
                      <a:pt x="193" y="128"/>
                    </a:lnTo>
                    <a:lnTo>
                      <a:pt x="255" y="0"/>
                    </a:lnTo>
                    <a:lnTo>
                      <a:pt x="0" y="164"/>
                    </a:lnTo>
                    <a:lnTo>
                      <a:pt x="120" y="154"/>
                    </a:lnTo>
                    <a:close/>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834" name="Google Shape;6834;p20"/>
              <p:cNvSpPr/>
              <p:nvPr/>
            </p:nvSpPr>
            <p:spPr>
              <a:xfrm>
                <a:off x="1571" y="3263"/>
                <a:ext cx="255" cy="175"/>
              </a:xfrm>
              <a:custGeom>
                <a:rect b="b" l="l" r="r" t="t"/>
                <a:pathLst>
                  <a:path extrusionOk="0" h="175" w="255">
                    <a:moveTo>
                      <a:pt x="60" y="58"/>
                    </a:moveTo>
                    <a:lnTo>
                      <a:pt x="72" y="83"/>
                    </a:lnTo>
                    <a:lnTo>
                      <a:pt x="86" y="21"/>
                    </a:lnTo>
                    <a:lnTo>
                      <a:pt x="104" y="49"/>
                    </a:lnTo>
                    <a:lnTo>
                      <a:pt x="115" y="0"/>
                    </a:lnTo>
                    <a:lnTo>
                      <a:pt x="255" y="11"/>
                    </a:lnTo>
                    <a:lnTo>
                      <a:pt x="0" y="175"/>
                    </a:lnTo>
                    <a:lnTo>
                      <a:pt x="60" y="58"/>
                    </a:lnTo>
                    <a:close/>
                  </a:path>
                </a:pathLst>
              </a:cu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835" name="Google Shape;6835;p20"/>
              <p:cNvSpPr/>
              <p:nvPr/>
            </p:nvSpPr>
            <p:spPr>
              <a:xfrm>
                <a:off x="1482" y="2929"/>
                <a:ext cx="89" cy="394"/>
              </a:xfrm>
              <a:custGeom>
                <a:rect b="b" l="l" r="r" t="t"/>
                <a:pathLst>
                  <a:path extrusionOk="0" h="394" w="89">
                    <a:moveTo>
                      <a:pt x="69" y="252"/>
                    </a:moveTo>
                    <a:lnTo>
                      <a:pt x="35" y="252"/>
                    </a:lnTo>
                    <a:lnTo>
                      <a:pt x="89" y="195"/>
                    </a:lnTo>
                    <a:lnTo>
                      <a:pt x="48" y="195"/>
                    </a:lnTo>
                    <a:lnTo>
                      <a:pt x="89" y="152"/>
                    </a:lnTo>
                    <a:lnTo>
                      <a:pt x="0" y="0"/>
                    </a:lnTo>
                    <a:lnTo>
                      <a:pt x="0" y="394"/>
                    </a:lnTo>
                    <a:lnTo>
                      <a:pt x="69" y="252"/>
                    </a:lnTo>
                    <a:close/>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836" name="Google Shape;6836;p20"/>
              <p:cNvSpPr/>
              <p:nvPr/>
            </p:nvSpPr>
            <p:spPr>
              <a:xfrm>
                <a:off x="1381" y="2929"/>
                <a:ext cx="101" cy="394"/>
              </a:xfrm>
              <a:custGeom>
                <a:rect b="b" l="l" r="r" t="t"/>
                <a:pathLst>
                  <a:path extrusionOk="0" h="394" w="101">
                    <a:moveTo>
                      <a:pt x="23" y="253"/>
                    </a:moveTo>
                    <a:lnTo>
                      <a:pt x="55" y="252"/>
                    </a:lnTo>
                    <a:lnTo>
                      <a:pt x="2" y="197"/>
                    </a:lnTo>
                    <a:lnTo>
                      <a:pt x="42" y="197"/>
                    </a:lnTo>
                    <a:lnTo>
                      <a:pt x="0" y="152"/>
                    </a:lnTo>
                    <a:lnTo>
                      <a:pt x="101" y="0"/>
                    </a:lnTo>
                    <a:lnTo>
                      <a:pt x="101" y="394"/>
                    </a:lnTo>
                    <a:lnTo>
                      <a:pt x="23" y="253"/>
                    </a:lnTo>
                    <a:close/>
                  </a:path>
                </a:pathLst>
              </a:cu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837" name="Google Shape;6837;p20"/>
              <p:cNvSpPr/>
              <p:nvPr/>
            </p:nvSpPr>
            <p:spPr>
              <a:xfrm>
                <a:off x="1471" y="3273"/>
                <a:ext cx="75" cy="324"/>
              </a:xfrm>
              <a:custGeom>
                <a:rect b="b" l="l" r="r" t="t"/>
                <a:pathLst>
                  <a:path extrusionOk="0" h="324" w="75">
                    <a:moveTo>
                      <a:pt x="0" y="324"/>
                    </a:moveTo>
                    <a:lnTo>
                      <a:pt x="20" y="0"/>
                    </a:lnTo>
                    <a:lnTo>
                      <a:pt x="75" y="320"/>
                    </a:lnTo>
                    <a:lnTo>
                      <a:pt x="0" y="324"/>
                    </a:lnTo>
                    <a:close/>
                  </a:path>
                </a:pathLst>
              </a:cu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838" name="Google Shape;6838;p20"/>
              <p:cNvSpPr/>
              <p:nvPr/>
            </p:nvSpPr>
            <p:spPr>
              <a:xfrm>
                <a:off x="771" y="2940"/>
                <a:ext cx="71" cy="888"/>
              </a:xfrm>
              <a:custGeom>
                <a:rect b="b" l="l" r="r" t="t"/>
                <a:pathLst>
                  <a:path extrusionOk="0" h="888" w="71">
                    <a:moveTo>
                      <a:pt x="36" y="0"/>
                    </a:moveTo>
                    <a:lnTo>
                      <a:pt x="0" y="888"/>
                    </a:lnTo>
                    <a:lnTo>
                      <a:pt x="71" y="888"/>
                    </a:lnTo>
                    <a:lnTo>
                      <a:pt x="36" y="0"/>
                    </a:lnTo>
                    <a:close/>
                  </a:path>
                </a:pathLst>
              </a:custGeom>
              <a:solidFill>
                <a:srgbClr val="C56D27"/>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839" name="Google Shape;6839;p20"/>
              <p:cNvSpPr/>
              <p:nvPr/>
            </p:nvSpPr>
            <p:spPr>
              <a:xfrm>
                <a:off x="771" y="2940"/>
                <a:ext cx="71" cy="888"/>
              </a:xfrm>
              <a:custGeom>
                <a:rect b="b" l="l" r="r" t="t"/>
                <a:pathLst>
                  <a:path extrusionOk="0" h="888" w="71">
                    <a:moveTo>
                      <a:pt x="36" y="0"/>
                    </a:moveTo>
                    <a:lnTo>
                      <a:pt x="0" y="888"/>
                    </a:lnTo>
                    <a:lnTo>
                      <a:pt x="71" y="888"/>
                    </a:lnTo>
                    <a:lnTo>
                      <a:pt x="36"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840" name="Google Shape;6840;p20"/>
              <p:cNvSpPr/>
              <p:nvPr/>
            </p:nvSpPr>
            <p:spPr>
              <a:xfrm>
                <a:off x="477" y="3040"/>
                <a:ext cx="326" cy="169"/>
              </a:xfrm>
              <a:custGeom>
                <a:rect b="b" l="l" r="r" t="t"/>
                <a:pathLst>
                  <a:path extrusionOk="0" h="169" w="326">
                    <a:moveTo>
                      <a:pt x="326" y="129"/>
                    </a:moveTo>
                    <a:lnTo>
                      <a:pt x="246" y="52"/>
                    </a:lnTo>
                    <a:lnTo>
                      <a:pt x="237" y="94"/>
                    </a:lnTo>
                    <a:lnTo>
                      <a:pt x="189" y="11"/>
                    </a:lnTo>
                    <a:lnTo>
                      <a:pt x="179" y="64"/>
                    </a:lnTo>
                    <a:lnTo>
                      <a:pt x="140" y="0"/>
                    </a:lnTo>
                    <a:lnTo>
                      <a:pt x="0" y="92"/>
                    </a:lnTo>
                    <a:lnTo>
                      <a:pt x="326" y="169"/>
                    </a:lnTo>
                    <a:lnTo>
                      <a:pt x="326" y="129"/>
                    </a:lnTo>
                    <a:close/>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841" name="Google Shape;6841;p20"/>
              <p:cNvSpPr/>
              <p:nvPr/>
            </p:nvSpPr>
            <p:spPr>
              <a:xfrm>
                <a:off x="477" y="3040"/>
                <a:ext cx="326" cy="169"/>
              </a:xfrm>
              <a:custGeom>
                <a:rect b="b" l="l" r="r" t="t"/>
                <a:pathLst>
                  <a:path extrusionOk="0" h="169" w="326">
                    <a:moveTo>
                      <a:pt x="326" y="129"/>
                    </a:moveTo>
                    <a:lnTo>
                      <a:pt x="246" y="52"/>
                    </a:lnTo>
                    <a:lnTo>
                      <a:pt x="237" y="94"/>
                    </a:lnTo>
                    <a:lnTo>
                      <a:pt x="189" y="11"/>
                    </a:lnTo>
                    <a:lnTo>
                      <a:pt x="179" y="64"/>
                    </a:lnTo>
                    <a:lnTo>
                      <a:pt x="140" y="0"/>
                    </a:lnTo>
                    <a:lnTo>
                      <a:pt x="0" y="92"/>
                    </a:lnTo>
                    <a:lnTo>
                      <a:pt x="326" y="169"/>
                    </a:lnTo>
                    <a:lnTo>
                      <a:pt x="326" y="129"/>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842" name="Google Shape;6842;p20"/>
              <p:cNvSpPr/>
              <p:nvPr/>
            </p:nvSpPr>
            <p:spPr>
              <a:xfrm>
                <a:off x="477" y="3132"/>
                <a:ext cx="326" cy="156"/>
              </a:xfrm>
              <a:custGeom>
                <a:rect b="b" l="l" r="r" t="t"/>
                <a:pathLst>
                  <a:path extrusionOk="0" h="156" w="326">
                    <a:moveTo>
                      <a:pt x="310" y="112"/>
                    </a:moveTo>
                    <a:lnTo>
                      <a:pt x="207" y="144"/>
                    </a:lnTo>
                    <a:lnTo>
                      <a:pt x="216" y="103"/>
                    </a:lnTo>
                    <a:lnTo>
                      <a:pt x="138" y="156"/>
                    </a:lnTo>
                    <a:lnTo>
                      <a:pt x="150" y="103"/>
                    </a:lnTo>
                    <a:lnTo>
                      <a:pt x="88" y="144"/>
                    </a:lnTo>
                    <a:lnTo>
                      <a:pt x="0" y="0"/>
                    </a:lnTo>
                    <a:lnTo>
                      <a:pt x="326" y="77"/>
                    </a:lnTo>
                    <a:lnTo>
                      <a:pt x="310" y="112"/>
                    </a:lnTo>
                    <a:close/>
                  </a:path>
                </a:pathLst>
              </a:cu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843" name="Google Shape;6843;p20"/>
              <p:cNvSpPr/>
              <p:nvPr/>
            </p:nvSpPr>
            <p:spPr>
              <a:xfrm>
                <a:off x="477" y="3132"/>
                <a:ext cx="326" cy="156"/>
              </a:xfrm>
              <a:custGeom>
                <a:rect b="b" l="l" r="r" t="t"/>
                <a:pathLst>
                  <a:path extrusionOk="0" h="156" w="326">
                    <a:moveTo>
                      <a:pt x="310" y="112"/>
                    </a:moveTo>
                    <a:lnTo>
                      <a:pt x="207" y="144"/>
                    </a:lnTo>
                    <a:lnTo>
                      <a:pt x="216" y="103"/>
                    </a:lnTo>
                    <a:lnTo>
                      <a:pt x="138" y="156"/>
                    </a:lnTo>
                    <a:lnTo>
                      <a:pt x="150" y="103"/>
                    </a:lnTo>
                    <a:lnTo>
                      <a:pt x="88" y="144"/>
                    </a:lnTo>
                    <a:lnTo>
                      <a:pt x="0" y="0"/>
                    </a:lnTo>
                    <a:lnTo>
                      <a:pt x="326" y="77"/>
                    </a:lnTo>
                    <a:lnTo>
                      <a:pt x="310" y="112"/>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844" name="Google Shape;6844;p20"/>
              <p:cNvSpPr/>
              <p:nvPr/>
            </p:nvSpPr>
            <p:spPr>
              <a:xfrm>
                <a:off x="601" y="2910"/>
                <a:ext cx="202" cy="272"/>
              </a:xfrm>
              <a:custGeom>
                <a:rect b="b" l="l" r="r" t="t"/>
                <a:pathLst>
                  <a:path extrusionOk="0" h="272" w="202">
                    <a:moveTo>
                      <a:pt x="177" y="135"/>
                    </a:moveTo>
                    <a:lnTo>
                      <a:pt x="154" y="154"/>
                    </a:lnTo>
                    <a:lnTo>
                      <a:pt x="161" y="85"/>
                    </a:lnTo>
                    <a:lnTo>
                      <a:pt x="133" y="109"/>
                    </a:lnTo>
                    <a:lnTo>
                      <a:pt x="140" y="55"/>
                    </a:lnTo>
                    <a:lnTo>
                      <a:pt x="0" y="0"/>
                    </a:lnTo>
                    <a:lnTo>
                      <a:pt x="202" y="272"/>
                    </a:lnTo>
                    <a:lnTo>
                      <a:pt x="177" y="135"/>
                    </a:lnTo>
                    <a:close/>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845" name="Google Shape;6845;p20"/>
              <p:cNvSpPr/>
              <p:nvPr/>
            </p:nvSpPr>
            <p:spPr>
              <a:xfrm>
                <a:off x="601" y="2910"/>
                <a:ext cx="202" cy="272"/>
              </a:xfrm>
              <a:custGeom>
                <a:rect b="b" l="l" r="r" t="t"/>
                <a:pathLst>
                  <a:path extrusionOk="0" h="272" w="202">
                    <a:moveTo>
                      <a:pt x="177" y="135"/>
                    </a:moveTo>
                    <a:lnTo>
                      <a:pt x="154" y="154"/>
                    </a:lnTo>
                    <a:lnTo>
                      <a:pt x="161" y="85"/>
                    </a:lnTo>
                    <a:lnTo>
                      <a:pt x="133" y="109"/>
                    </a:lnTo>
                    <a:lnTo>
                      <a:pt x="140" y="55"/>
                    </a:lnTo>
                    <a:lnTo>
                      <a:pt x="0" y="0"/>
                    </a:lnTo>
                    <a:lnTo>
                      <a:pt x="202" y="272"/>
                    </a:lnTo>
                    <a:lnTo>
                      <a:pt x="177" y="135"/>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846" name="Google Shape;6846;p20"/>
              <p:cNvSpPr/>
              <p:nvPr/>
            </p:nvSpPr>
            <p:spPr>
              <a:xfrm>
                <a:off x="601" y="2910"/>
                <a:ext cx="202" cy="272"/>
              </a:xfrm>
              <a:custGeom>
                <a:rect b="b" l="l" r="r" t="t"/>
                <a:pathLst>
                  <a:path extrusionOk="0" h="272" w="202">
                    <a:moveTo>
                      <a:pt x="74" y="220"/>
                    </a:moveTo>
                    <a:lnTo>
                      <a:pt x="97" y="201"/>
                    </a:lnTo>
                    <a:lnTo>
                      <a:pt x="32" y="194"/>
                    </a:lnTo>
                    <a:lnTo>
                      <a:pt x="60" y="169"/>
                    </a:lnTo>
                    <a:lnTo>
                      <a:pt x="9" y="164"/>
                    </a:lnTo>
                    <a:lnTo>
                      <a:pt x="0" y="0"/>
                    </a:lnTo>
                    <a:lnTo>
                      <a:pt x="202" y="272"/>
                    </a:lnTo>
                    <a:lnTo>
                      <a:pt x="74" y="220"/>
                    </a:lnTo>
                    <a:close/>
                  </a:path>
                </a:pathLst>
              </a:cu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847" name="Google Shape;6847;p20"/>
              <p:cNvSpPr/>
              <p:nvPr/>
            </p:nvSpPr>
            <p:spPr>
              <a:xfrm>
                <a:off x="601" y="2910"/>
                <a:ext cx="202" cy="272"/>
              </a:xfrm>
              <a:custGeom>
                <a:rect b="b" l="l" r="r" t="t"/>
                <a:pathLst>
                  <a:path extrusionOk="0" h="272" w="202">
                    <a:moveTo>
                      <a:pt x="74" y="220"/>
                    </a:moveTo>
                    <a:lnTo>
                      <a:pt x="97" y="201"/>
                    </a:lnTo>
                    <a:lnTo>
                      <a:pt x="32" y="194"/>
                    </a:lnTo>
                    <a:lnTo>
                      <a:pt x="60" y="169"/>
                    </a:lnTo>
                    <a:lnTo>
                      <a:pt x="9" y="164"/>
                    </a:lnTo>
                    <a:lnTo>
                      <a:pt x="0" y="0"/>
                    </a:lnTo>
                    <a:lnTo>
                      <a:pt x="202" y="272"/>
                    </a:lnTo>
                    <a:lnTo>
                      <a:pt x="74" y="22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848" name="Google Shape;6848;p20"/>
              <p:cNvSpPr/>
              <p:nvPr/>
            </p:nvSpPr>
            <p:spPr>
              <a:xfrm>
                <a:off x="808" y="2813"/>
                <a:ext cx="98" cy="415"/>
              </a:xfrm>
              <a:custGeom>
                <a:rect b="b" l="l" r="r" t="t"/>
                <a:pathLst>
                  <a:path extrusionOk="0" h="415" w="98">
                    <a:moveTo>
                      <a:pt x="75" y="266"/>
                    </a:moveTo>
                    <a:lnTo>
                      <a:pt x="39" y="266"/>
                    </a:lnTo>
                    <a:lnTo>
                      <a:pt x="96" y="206"/>
                    </a:lnTo>
                    <a:lnTo>
                      <a:pt x="53" y="206"/>
                    </a:lnTo>
                    <a:lnTo>
                      <a:pt x="98" y="161"/>
                    </a:lnTo>
                    <a:lnTo>
                      <a:pt x="6" y="0"/>
                    </a:lnTo>
                    <a:lnTo>
                      <a:pt x="0" y="415"/>
                    </a:lnTo>
                    <a:lnTo>
                      <a:pt x="75" y="266"/>
                    </a:lnTo>
                    <a:close/>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849" name="Google Shape;6849;p20"/>
              <p:cNvSpPr/>
              <p:nvPr/>
            </p:nvSpPr>
            <p:spPr>
              <a:xfrm>
                <a:off x="808" y="2813"/>
                <a:ext cx="98" cy="415"/>
              </a:xfrm>
              <a:custGeom>
                <a:rect b="b" l="l" r="r" t="t"/>
                <a:pathLst>
                  <a:path extrusionOk="0" h="415" w="98">
                    <a:moveTo>
                      <a:pt x="75" y="266"/>
                    </a:moveTo>
                    <a:lnTo>
                      <a:pt x="39" y="266"/>
                    </a:lnTo>
                    <a:lnTo>
                      <a:pt x="96" y="206"/>
                    </a:lnTo>
                    <a:lnTo>
                      <a:pt x="53" y="206"/>
                    </a:lnTo>
                    <a:lnTo>
                      <a:pt x="98" y="161"/>
                    </a:lnTo>
                    <a:lnTo>
                      <a:pt x="6" y="0"/>
                    </a:lnTo>
                    <a:lnTo>
                      <a:pt x="0" y="415"/>
                    </a:lnTo>
                    <a:lnTo>
                      <a:pt x="75" y="266"/>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850" name="Google Shape;6850;p20"/>
              <p:cNvSpPr/>
              <p:nvPr/>
            </p:nvSpPr>
            <p:spPr>
              <a:xfrm>
                <a:off x="705" y="2813"/>
                <a:ext cx="109" cy="415"/>
              </a:xfrm>
              <a:custGeom>
                <a:rect b="b" l="l" r="r" t="t"/>
                <a:pathLst>
                  <a:path extrusionOk="0" h="415" w="109">
                    <a:moveTo>
                      <a:pt x="22" y="264"/>
                    </a:moveTo>
                    <a:lnTo>
                      <a:pt x="57" y="264"/>
                    </a:lnTo>
                    <a:lnTo>
                      <a:pt x="2" y="204"/>
                    </a:lnTo>
                    <a:lnTo>
                      <a:pt x="45" y="206"/>
                    </a:lnTo>
                    <a:lnTo>
                      <a:pt x="0" y="159"/>
                    </a:lnTo>
                    <a:lnTo>
                      <a:pt x="109" y="0"/>
                    </a:lnTo>
                    <a:lnTo>
                      <a:pt x="103" y="415"/>
                    </a:lnTo>
                    <a:lnTo>
                      <a:pt x="22" y="264"/>
                    </a:lnTo>
                    <a:close/>
                  </a:path>
                </a:pathLst>
              </a:cu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851" name="Google Shape;6851;p20"/>
              <p:cNvSpPr/>
              <p:nvPr/>
            </p:nvSpPr>
            <p:spPr>
              <a:xfrm>
                <a:off x="705" y="2813"/>
                <a:ext cx="109" cy="415"/>
              </a:xfrm>
              <a:custGeom>
                <a:rect b="b" l="l" r="r" t="t"/>
                <a:pathLst>
                  <a:path extrusionOk="0" h="415" w="109">
                    <a:moveTo>
                      <a:pt x="22" y="264"/>
                    </a:moveTo>
                    <a:lnTo>
                      <a:pt x="57" y="264"/>
                    </a:lnTo>
                    <a:lnTo>
                      <a:pt x="2" y="204"/>
                    </a:lnTo>
                    <a:lnTo>
                      <a:pt x="45" y="206"/>
                    </a:lnTo>
                    <a:lnTo>
                      <a:pt x="0" y="159"/>
                    </a:lnTo>
                    <a:lnTo>
                      <a:pt x="109" y="0"/>
                    </a:lnTo>
                    <a:lnTo>
                      <a:pt x="103" y="415"/>
                    </a:lnTo>
                    <a:lnTo>
                      <a:pt x="22" y="264"/>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852" name="Google Shape;6852;p20"/>
              <p:cNvSpPr/>
              <p:nvPr/>
            </p:nvSpPr>
            <p:spPr>
              <a:xfrm>
                <a:off x="792" y="3136"/>
                <a:ext cx="300" cy="195"/>
              </a:xfrm>
              <a:custGeom>
                <a:rect b="b" l="l" r="r" t="t"/>
                <a:pathLst>
                  <a:path extrusionOk="0" h="195" w="300">
                    <a:moveTo>
                      <a:pt x="25" y="7"/>
                    </a:moveTo>
                    <a:lnTo>
                      <a:pt x="132" y="0"/>
                    </a:lnTo>
                    <a:lnTo>
                      <a:pt x="114" y="37"/>
                    </a:lnTo>
                    <a:lnTo>
                      <a:pt x="201" y="7"/>
                    </a:lnTo>
                    <a:lnTo>
                      <a:pt x="179" y="54"/>
                    </a:lnTo>
                    <a:lnTo>
                      <a:pt x="247" y="30"/>
                    </a:lnTo>
                    <a:lnTo>
                      <a:pt x="300" y="195"/>
                    </a:lnTo>
                    <a:lnTo>
                      <a:pt x="0" y="37"/>
                    </a:lnTo>
                    <a:lnTo>
                      <a:pt x="25" y="7"/>
                    </a:lnTo>
                    <a:close/>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853" name="Google Shape;6853;p20"/>
              <p:cNvSpPr/>
              <p:nvPr/>
            </p:nvSpPr>
            <p:spPr>
              <a:xfrm>
                <a:off x="792" y="3136"/>
                <a:ext cx="300" cy="195"/>
              </a:xfrm>
              <a:custGeom>
                <a:rect b="b" l="l" r="r" t="t"/>
                <a:pathLst>
                  <a:path extrusionOk="0" h="195" w="300">
                    <a:moveTo>
                      <a:pt x="25" y="7"/>
                    </a:moveTo>
                    <a:lnTo>
                      <a:pt x="132" y="0"/>
                    </a:lnTo>
                    <a:lnTo>
                      <a:pt x="114" y="37"/>
                    </a:lnTo>
                    <a:lnTo>
                      <a:pt x="201" y="7"/>
                    </a:lnTo>
                    <a:lnTo>
                      <a:pt x="179" y="54"/>
                    </a:lnTo>
                    <a:lnTo>
                      <a:pt x="247" y="30"/>
                    </a:lnTo>
                    <a:lnTo>
                      <a:pt x="300" y="195"/>
                    </a:lnTo>
                    <a:lnTo>
                      <a:pt x="0" y="37"/>
                    </a:lnTo>
                    <a:lnTo>
                      <a:pt x="25" y="7"/>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854" name="Google Shape;6854;p20"/>
              <p:cNvSpPr/>
              <p:nvPr/>
            </p:nvSpPr>
            <p:spPr>
              <a:xfrm>
                <a:off x="785" y="3173"/>
                <a:ext cx="307" cy="210"/>
              </a:xfrm>
              <a:custGeom>
                <a:rect b="b" l="l" r="r" t="t"/>
                <a:pathLst>
                  <a:path extrusionOk="0" h="210" w="307">
                    <a:moveTo>
                      <a:pt x="0" y="38"/>
                    </a:moveTo>
                    <a:lnTo>
                      <a:pt x="61" y="131"/>
                    </a:lnTo>
                    <a:lnTo>
                      <a:pt x="76" y="94"/>
                    </a:lnTo>
                    <a:lnTo>
                      <a:pt x="107" y="186"/>
                    </a:lnTo>
                    <a:lnTo>
                      <a:pt x="128" y="139"/>
                    </a:lnTo>
                    <a:lnTo>
                      <a:pt x="151" y="210"/>
                    </a:lnTo>
                    <a:lnTo>
                      <a:pt x="307" y="158"/>
                    </a:lnTo>
                    <a:lnTo>
                      <a:pt x="7" y="0"/>
                    </a:lnTo>
                    <a:lnTo>
                      <a:pt x="0" y="38"/>
                    </a:lnTo>
                    <a:close/>
                  </a:path>
                </a:pathLst>
              </a:cu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855" name="Google Shape;6855;p20"/>
              <p:cNvSpPr/>
              <p:nvPr/>
            </p:nvSpPr>
            <p:spPr>
              <a:xfrm>
                <a:off x="785" y="3173"/>
                <a:ext cx="307" cy="210"/>
              </a:xfrm>
              <a:custGeom>
                <a:rect b="b" l="l" r="r" t="t"/>
                <a:pathLst>
                  <a:path extrusionOk="0" h="210" w="307">
                    <a:moveTo>
                      <a:pt x="0" y="38"/>
                    </a:moveTo>
                    <a:lnTo>
                      <a:pt x="61" y="131"/>
                    </a:lnTo>
                    <a:lnTo>
                      <a:pt x="76" y="94"/>
                    </a:lnTo>
                    <a:lnTo>
                      <a:pt x="107" y="186"/>
                    </a:lnTo>
                    <a:lnTo>
                      <a:pt x="128" y="139"/>
                    </a:lnTo>
                    <a:lnTo>
                      <a:pt x="151" y="210"/>
                    </a:lnTo>
                    <a:lnTo>
                      <a:pt x="307" y="158"/>
                    </a:lnTo>
                    <a:lnTo>
                      <a:pt x="7" y="0"/>
                    </a:lnTo>
                    <a:lnTo>
                      <a:pt x="0" y="38"/>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856" name="Google Shape;6856;p20"/>
              <p:cNvSpPr/>
              <p:nvPr/>
            </p:nvSpPr>
            <p:spPr>
              <a:xfrm>
                <a:off x="822" y="2910"/>
                <a:ext cx="204" cy="272"/>
              </a:xfrm>
              <a:custGeom>
                <a:rect b="b" l="l" r="r" t="t"/>
                <a:pathLst>
                  <a:path extrusionOk="0" h="272" w="204">
                    <a:moveTo>
                      <a:pt x="27" y="135"/>
                    </a:moveTo>
                    <a:lnTo>
                      <a:pt x="50" y="154"/>
                    </a:lnTo>
                    <a:lnTo>
                      <a:pt x="43" y="85"/>
                    </a:lnTo>
                    <a:lnTo>
                      <a:pt x="70" y="109"/>
                    </a:lnTo>
                    <a:lnTo>
                      <a:pt x="64" y="55"/>
                    </a:lnTo>
                    <a:lnTo>
                      <a:pt x="204" y="0"/>
                    </a:lnTo>
                    <a:lnTo>
                      <a:pt x="0" y="272"/>
                    </a:lnTo>
                    <a:lnTo>
                      <a:pt x="27" y="135"/>
                    </a:lnTo>
                    <a:close/>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857" name="Google Shape;6857;p20"/>
              <p:cNvSpPr/>
              <p:nvPr/>
            </p:nvSpPr>
            <p:spPr>
              <a:xfrm>
                <a:off x="822" y="2910"/>
                <a:ext cx="204" cy="272"/>
              </a:xfrm>
              <a:custGeom>
                <a:rect b="b" l="l" r="r" t="t"/>
                <a:pathLst>
                  <a:path extrusionOk="0" h="272" w="204">
                    <a:moveTo>
                      <a:pt x="27" y="135"/>
                    </a:moveTo>
                    <a:lnTo>
                      <a:pt x="50" y="154"/>
                    </a:lnTo>
                    <a:lnTo>
                      <a:pt x="43" y="85"/>
                    </a:lnTo>
                    <a:lnTo>
                      <a:pt x="70" y="109"/>
                    </a:lnTo>
                    <a:lnTo>
                      <a:pt x="64" y="55"/>
                    </a:lnTo>
                    <a:lnTo>
                      <a:pt x="204" y="0"/>
                    </a:lnTo>
                    <a:lnTo>
                      <a:pt x="0" y="272"/>
                    </a:lnTo>
                    <a:lnTo>
                      <a:pt x="27" y="135"/>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858" name="Google Shape;6858;p20"/>
              <p:cNvSpPr/>
              <p:nvPr/>
            </p:nvSpPr>
            <p:spPr>
              <a:xfrm>
                <a:off x="822" y="2910"/>
                <a:ext cx="204" cy="272"/>
              </a:xfrm>
              <a:custGeom>
                <a:rect b="b" l="l" r="r" t="t"/>
                <a:pathLst>
                  <a:path extrusionOk="0" h="272" w="204">
                    <a:moveTo>
                      <a:pt x="128" y="220"/>
                    </a:moveTo>
                    <a:lnTo>
                      <a:pt x="107" y="201"/>
                    </a:lnTo>
                    <a:lnTo>
                      <a:pt x="172" y="194"/>
                    </a:lnTo>
                    <a:lnTo>
                      <a:pt x="144" y="169"/>
                    </a:lnTo>
                    <a:lnTo>
                      <a:pt x="195" y="164"/>
                    </a:lnTo>
                    <a:lnTo>
                      <a:pt x="204" y="0"/>
                    </a:lnTo>
                    <a:lnTo>
                      <a:pt x="0" y="272"/>
                    </a:lnTo>
                    <a:lnTo>
                      <a:pt x="128" y="220"/>
                    </a:lnTo>
                    <a:close/>
                  </a:path>
                </a:pathLst>
              </a:cu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859" name="Google Shape;6859;p20"/>
              <p:cNvSpPr/>
              <p:nvPr/>
            </p:nvSpPr>
            <p:spPr>
              <a:xfrm>
                <a:off x="822" y="2910"/>
                <a:ext cx="204" cy="272"/>
              </a:xfrm>
              <a:custGeom>
                <a:rect b="b" l="l" r="r" t="t"/>
                <a:pathLst>
                  <a:path extrusionOk="0" h="272" w="204">
                    <a:moveTo>
                      <a:pt x="128" y="220"/>
                    </a:moveTo>
                    <a:lnTo>
                      <a:pt x="107" y="201"/>
                    </a:lnTo>
                    <a:lnTo>
                      <a:pt x="172" y="194"/>
                    </a:lnTo>
                    <a:lnTo>
                      <a:pt x="144" y="169"/>
                    </a:lnTo>
                    <a:lnTo>
                      <a:pt x="195" y="164"/>
                    </a:lnTo>
                    <a:lnTo>
                      <a:pt x="204" y="0"/>
                    </a:lnTo>
                    <a:lnTo>
                      <a:pt x="0" y="272"/>
                    </a:lnTo>
                    <a:lnTo>
                      <a:pt x="128" y="22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860" name="Google Shape;6860;p20"/>
              <p:cNvSpPr/>
              <p:nvPr/>
            </p:nvSpPr>
            <p:spPr>
              <a:xfrm>
                <a:off x="824" y="3055"/>
                <a:ext cx="328" cy="90"/>
              </a:xfrm>
              <a:custGeom>
                <a:rect b="b" l="l" r="r" t="t"/>
                <a:pathLst>
                  <a:path extrusionOk="0" h="90" w="328">
                    <a:moveTo>
                      <a:pt x="123" y="17"/>
                    </a:moveTo>
                    <a:lnTo>
                      <a:pt x="121" y="47"/>
                    </a:lnTo>
                    <a:lnTo>
                      <a:pt x="169" y="0"/>
                    </a:lnTo>
                    <a:lnTo>
                      <a:pt x="167" y="37"/>
                    </a:lnTo>
                    <a:lnTo>
                      <a:pt x="206" y="2"/>
                    </a:lnTo>
                    <a:lnTo>
                      <a:pt x="328" y="90"/>
                    </a:lnTo>
                    <a:lnTo>
                      <a:pt x="0" y="73"/>
                    </a:lnTo>
                    <a:lnTo>
                      <a:pt x="123" y="17"/>
                    </a:lnTo>
                    <a:close/>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861" name="Google Shape;6861;p20"/>
              <p:cNvSpPr/>
              <p:nvPr/>
            </p:nvSpPr>
            <p:spPr>
              <a:xfrm>
                <a:off x="824" y="3055"/>
                <a:ext cx="328" cy="90"/>
              </a:xfrm>
              <a:custGeom>
                <a:rect b="b" l="l" r="r" t="t"/>
                <a:pathLst>
                  <a:path extrusionOk="0" h="90" w="328">
                    <a:moveTo>
                      <a:pt x="123" y="17"/>
                    </a:moveTo>
                    <a:lnTo>
                      <a:pt x="121" y="47"/>
                    </a:lnTo>
                    <a:lnTo>
                      <a:pt x="169" y="0"/>
                    </a:lnTo>
                    <a:lnTo>
                      <a:pt x="167" y="37"/>
                    </a:lnTo>
                    <a:lnTo>
                      <a:pt x="206" y="2"/>
                    </a:lnTo>
                    <a:lnTo>
                      <a:pt x="328" y="90"/>
                    </a:lnTo>
                    <a:lnTo>
                      <a:pt x="0" y="73"/>
                    </a:lnTo>
                    <a:lnTo>
                      <a:pt x="123" y="17"/>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862" name="Google Shape;6862;p20"/>
              <p:cNvSpPr/>
              <p:nvPr/>
            </p:nvSpPr>
            <p:spPr>
              <a:xfrm>
                <a:off x="824" y="3128"/>
                <a:ext cx="328" cy="105"/>
              </a:xfrm>
              <a:custGeom>
                <a:rect b="b" l="l" r="r" t="t"/>
                <a:pathLst>
                  <a:path extrusionOk="0" h="105" w="328">
                    <a:moveTo>
                      <a:pt x="115" y="79"/>
                    </a:moveTo>
                    <a:lnTo>
                      <a:pt x="117" y="49"/>
                    </a:lnTo>
                    <a:lnTo>
                      <a:pt x="160" y="101"/>
                    </a:lnTo>
                    <a:lnTo>
                      <a:pt x="163" y="64"/>
                    </a:lnTo>
                    <a:lnTo>
                      <a:pt x="197" y="105"/>
                    </a:lnTo>
                    <a:lnTo>
                      <a:pt x="328" y="17"/>
                    </a:lnTo>
                    <a:lnTo>
                      <a:pt x="0" y="0"/>
                    </a:lnTo>
                    <a:lnTo>
                      <a:pt x="115" y="79"/>
                    </a:lnTo>
                    <a:close/>
                  </a:path>
                </a:pathLst>
              </a:cu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863" name="Google Shape;6863;p20"/>
              <p:cNvSpPr/>
              <p:nvPr/>
            </p:nvSpPr>
            <p:spPr>
              <a:xfrm>
                <a:off x="824" y="3128"/>
                <a:ext cx="328" cy="105"/>
              </a:xfrm>
              <a:custGeom>
                <a:rect b="b" l="l" r="r" t="t"/>
                <a:pathLst>
                  <a:path extrusionOk="0" h="105" w="328">
                    <a:moveTo>
                      <a:pt x="115" y="79"/>
                    </a:moveTo>
                    <a:lnTo>
                      <a:pt x="117" y="49"/>
                    </a:lnTo>
                    <a:lnTo>
                      <a:pt x="160" y="101"/>
                    </a:lnTo>
                    <a:lnTo>
                      <a:pt x="163" y="64"/>
                    </a:lnTo>
                    <a:lnTo>
                      <a:pt x="197" y="105"/>
                    </a:lnTo>
                    <a:lnTo>
                      <a:pt x="328" y="17"/>
                    </a:lnTo>
                    <a:lnTo>
                      <a:pt x="0" y="0"/>
                    </a:lnTo>
                    <a:lnTo>
                      <a:pt x="115" y="79"/>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864" name="Google Shape;6864;p20"/>
              <p:cNvSpPr/>
              <p:nvPr/>
            </p:nvSpPr>
            <p:spPr>
              <a:xfrm>
                <a:off x="562" y="3122"/>
                <a:ext cx="260" cy="248"/>
              </a:xfrm>
              <a:custGeom>
                <a:rect b="b" l="l" r="r" t="t"/>
                <a:pathLst>
                  <a:path extrusionOk="0" h="248" w="260">
                    <a:moveTo>
                      <a:pt x="230" y="0"/>
                    </a:moveTo>
                    <a:lnTo>
                      <a:pt x="124" y="19"/>
                    </a:lnTo>
                    <a:lnTo>
                      <a:pt x="149" y="51"/>
                    </a:lnTo>
                    <a:lnTo>
                      <a:pt x="58" y="42"/>
                    </a:lnTo>
                    <a:lnTo>
                      <a:pt x="89" y="81"/>
                    </a:lnTo>
                    <a:lnTo>
                      <a:pt x="18" y="74"/>
                    </a:lnTo>
                    <a:lnTo>
                      <a:pt x="0" y="248"/>
                    </a:lnTo>
                    <a:lnTo>
                      <a:pt x="260" y="25"/>
                    </a:lnTo>
                    <a:lnTo>
                      <a:pt x="230" y="0"/>
                    </a:lnTo>
                    <a:close/>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865" name="Google Shape;6865;p20"/>
              <p:cNvSpPr/>
              <p:nvPr/>
            </p:nvSpPr>
            <p:spPr>
              <a:xfrm>
                <a:off x="562" y="3122"/>
                <a:ext cx="260" cy="248"/>
              </a:xfrm>
              <a:custGeom>
                <a:rect b="b" l="l" r="r" t="t"/>
                <a:pathLst>
                  <a:path extrusionOk="0" h="248" w="260">
                    <a:moveTo>
                      <a:pt x="230" y="0"/>
                    </a:moveTo>
                    <a:lnTo>
                      <a:pt x="124" y="19"/>
                    </a:lnTo>
                    <a:lnTo>
                      <a:pt x="149" y="51"/>
                    </a:lnTo>
                    <a:lnTo>
                      <a:pt x="58" y="42"/>
                    </a:lnTo>
                    <a:lnTo>
                      <a:pt x="89" y="81"/>
                    </a:lnTo>
                    <a:lnTo>
                      <a:pt x="18" y="74"/>
                    </a:lnTo>
                    <a:lnTo>
                      <a:pt x="0" y="248"/>
                    </a:lnTo>
                    <a:lnTo>
                      <a:pt x="260" y="25"/>
                    </a:lnTo>
                    <a:lnTo>
                      <a:pt x="230"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866" name="Google Shape;6866;p20"/>
              <p:cNvSpPr/>
              <p:nvPr/>
            </p:nvSpPr>
            <p:spPr>
              <a:xfrm>
                <a:off x="562" y="3147"/>
                <a:ext cx="275" cy="238"/>
              </a:xfrm>
              <a:custGeom>
                <a:rect b="b" l="l" r="r" t="t"/>
                <a:pathLst>
                  <a:path extrusionOk="0" h="238" w="275">
                    <a:moveTo>
                      <a:pt x="275" y="35"/>
                    </a:moveTo>
                    <a:lnTo>
                      <a:pt x="236" y="141"/>
                    </a:lnTo>
                    <a:lnTo>
                      <a:pt x="211" y="109"/>
                    </a:lnTo>
                    <a:lnTo>
                      <a:pt x="202" y="204"/>
                    </a:lnTo>
                    <a:lnTo>
                      <a:pt x="170" y="163"/>
                    </a:lnTo>
                    <a:lnTo>
                      <a:pt x="163" y="238"/>
                    </a:lnTo>
                    <a:lnTo>
                      <a:pt x="0" y="223"/>
                    </a:lnTo>
                    <a:lnTo>
                      <a:pt x="260" y="0"/>
                    </a:lnTo>
                    <a:lnTo>
                      <a:pt x="275" y="35"/>
                    </a:lnTo>
                    <a:close/>
                  </a:path>
                </a:pathLst>
              </a:cu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867" name="Google Shape;6867;p20"/>
              <p:cNvSpPr/>
              <p:nvPr/>
            </p:nvSpPr>
            <p:spPr>
              <a:xfrm>
                <a:off x="562" y="3147"/>
                <a:ext cx="275" cy="238"/>
              </a:xfrm>
              <a:custGeom>
                <a:rect b="b" l="l" r="r" t="t"/>
                <a:pathLst>
                  <a:path extrusionOk="0" h="238" w="275">
                    <a:moveTo>
                      <a:pt x="275" y="35"/>
                    </a:moveTo>
                    <a:lnTo>
                      <a:pt x="236" y="141"/>
                    </a:lnTo>
                    <a:lnTo>
                      <a:pt x="211" y="109"/>
                    </a:lnTo>
                    <a:lnTo>
                      <a:pt x="202" y="204"/>
                    </a:lnTo>
                    <a:lnTo>
                      <a:pt x="170" y="163"/>
                    </a:lnTo>
                    <a:lnTo>
                      <a:pt x="163" y="238"/>
                    </a:lnTo>
                    <a:lnTo>
                      <a:pt x="0" y="223"/>
                    </a:lnTo>
                    <a:lnTo>
                      <a:pt x="260" y="0"/>
                    </a:lnTo>
                    <a:lnTo>
                      <a:pt x="275" y="35"/>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868" name="Google Shape;6868;p20"/>
              <p:cNvSpPr/>
              <p:nvPr/>
            </p:nvSpPr>
            <p:spPr>
              <a:xfrm>
                <a:off x="718" y="3102"/>
                <a:ext cx="188" cy="174"/>
              </a:xfrm>
              <a:custGeom>
                <a:rect b="b" l="l" r="r" t="t"/>
                <a:pathLst>
                  <a:path extrusionOk="0" h="93" w="106">
                    <a:moveTo>
                      <a:pt x="74" y="28"/>
                    </a:moveTo>
                    <a:cubicBezTo>
                      <a:pt x="79" y="17"/>
                      <a:pt x="74" y="0"/>
                      <a:pt x="58" y="0"/>
                    </a:cubicBezTo>
                    <a:cubicBezTo>
                      <a:pt x="45" y="0"/>
                      <a:pt x="39" y="12"/>
                      <a:pt x="40" y="22"/>
                    </a:cubicBezTo>
                    <a:cubicBezTo>
                      <a:pt x="38" y="21"/>
                      <a:pt x="36" y="21"/>
                      <a:pt x="34" y="21"/>
                    </a:cubicBezTo>
                    <a:cubicBezTo>
                      <a:pt x="1" y="21"/>
                      <a:pt x="0" y="71"/>
                      <a:pt x="33" y="73"/>
                    </a:cubicBezTo>
                    <a:cubicBezTo>
                      <a:pt x="32" y="83"/>
                      <a:pt x="37" y="93"/>
                      <a:pt x="50" y="93"/>
                    </a:cubicBezTo>
                    <a:cubicBezTo>
                      <a:pt x="58" y="93"/>
                      <a:pt x="64" y="89"/>
                      <a:pt x="66" y="83"/>
                    </a:cubicBezTo>
                    <a:cubicBezTo>
                      <a:pt x="67" y="83"/>
                      <a:pt x="69" y="83"/>
                      <a:pt x="70" y="83"/>
                    </a:cubicBezTo>
                    <a:cubicBezTo>
                      <a:pt x="104" y="83"/>
                      <a:pt x="106" y="32"/>
                      <a:pt x="74" y="28"/>
                    </a:cubicBezTo>
                  </a:path>
                </a:pathLst>
              </a:custGeom>
              <a:solidFill>
                <a:srgbClr val="94521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869" name="Google Shape;6869;p20"/>
              <p:cNvSpPr/>
              <p:nvPr/>
            </p:nvSpPr>
            <p:spPr>
              <a:xfrm>
                <a:off x="824" y="2910"/>
                <a:ext cx="328" cy="421"/>
              </a:xfrm>
              <a:custGeom>
                <a:rect b="b" l="l" r="r" t="t"/>
                <a:pathLst>
                  <a:path extrusionOk="0" h="421" w="328">
                    <a:moveTo>
                      <a:pt x="0" y="363"/>
                    </a:moveTo>
                    <a:lnTo>
                      <a:pt x="0" y="363"/>
                    </a:lnTo>
                    <a:lnTo>
                      <a:pt x="22" y="394"/>
                    </a:lnTo>
                    <a:lnTo>
                      <a:pt x="0" y="363"/>
                    </a:lnTo>
                    <a:close/>
                    <a:moveTo>
                      <a:pt x="328" y="235"/>
                    </a:moveTo>
                    <a:lnTo>
                      <a:pt x="229" y="301"/>
                    </a:lnTo>
                    <a:lnTo>
                      <a:pt x="268" y="421"/>
                    </a:lnTo>
                    <a:lnTo>
                      <a:pt x="229" y="301"/>
                    </a:lnTo>
                    <a:lnTo>
                      <a:pt x="328" y="235"/>
                    </a:lnTo>
                    <a:close/>
                    <a:moveTo>
                      <a:pt x="144" y="169"/>
                    </a:moveTo>
                    <a:lnTo>
                      <a:pt x="142" y="169"/>
                    </a:lnTo>
                    <a:lnTo>
                      <a:pt x="142" y="171"/>
                    </a:lnTo>
                    <a:lnTo>
                      <a:pt x="144" y="169"/>
                    </a:lnTo>
                    <a:close/>
                    <a:moveTo>
                      <a:pt x="45" y="147"/>
                    </a:moveTo>
                    <a:lnTo>
                      <a:pt x="43" y="151"/>
                    </a:lnTo>
                    <a:lnTo>
                      <a:pt x="43" y="151"/>
                    </a:lnTo>
                    <a:lnTo>
                      <a:pt x="45" y="147"/>
                    </a:lnTo>
                    <a:close/>
                    <a:moveTo>
                      <a:pt x="46" y="145"/>
                    </a:moveTo>
                    <a:lnTo>
                      <a:pt x="46" y="145"/>
                    </a:lnTo>
                    <a:lnTo>
                      <a:pt x="48" y="154"/>
                    </a:lnTo>
                    <a:lnTo>
                      <a:pt x="46" y="145"/>
                    </a:lnTo>
                    <a:close/>
                    <a:moveTo>
                      <a:pt x="37" y="109"/>
                    </a:moveTo>
                    <a:lnTo>
                      <a:pt x="37" y="109"/>
                    </a:lnTo>
                    <a:lnTo>
                      <a:pt x="43" y="109"/>
                    </a:lnTo>
                    <a:lnTo>
                      <a:pt x="43" y="109"/>
                    </a:lnTo>
                    <a:lnTo>
                      <a:pt x="37" y="109"/>
                    </a:lnTo>
                    <a:close/>
                    <a:moveTo>
                      <a:pt x="66" y="81"/>
                    </a:moveTo>
                    <a:lnTo>
                      <a:pt x="53" y="92"/>
                    </a:lnTo>
                    <a:lnTo>
                      <a:pt x="66" y="81"/>
                    </a:lnTo>
                    <a:lnTo>
                      <a:pt x="66" y="81"/>
                    </a:lnTo>
                    <a:close/>
                    <a:moveTo>
                      <a:pt x="202" y="0"/>
                    </a:moveTo>
                    <a:lnTo>
                      <a:pt x="193" y="158"/>
                    </a:lnTo>
                    <a:lnTo>
                      <a:pt x="206" y="147"/>
                    </a:lnTo>
                    <a:lnTo>
                      <a:pt x="328" y="235"/>
                    </a:lnTo>
                    <a:lnTo>
                      <a:pt x="206" y="147"/>
                    </a:lnTo>
                    <a:lnTo>
                      <a:pt x="193" y="158"/>
                    </a:lnTo>
                    <a:lnTo>
                      <a:pt x="202" y="0"/>
                    </a:lnTo>
                    <a:close/>
                    <a:moveTo>
                      <a:pt x="202" y="0"/>
                    </a:moveTo>
                    <a:lnTo>
                      <a:pt x="73" y="49"/>
                    </a:lnTo>
                    <a:lnTo>
                      <a:pt x="73" y="49"/>
                    </a:lnTo>
                    <a:lnTo>
                      <a:pt x="202" y="0"/>
                    </a:lnTo>
                    <a:close/>
                  </a:path>
                </a:pathLst>
              </a:custGeom>
              <a:solidFill>
                <a:srgbClr val="FFF09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870" name="Google Shape;6870;p20"/>
              <p:cNvSpPr/>
              <p:nvPr/>
            </p:nvSpPr>
            <p:spPr>
              <a:xfrm>
                <a:off x="824" y="2910"/>
                <a:ext cx="328" cy="421"/>
              </a:xfrm>
              <a:custGeom>
                <a:rect b="b" l="l" r="r" t="t"/>
                <a:pathLst>
                  <a:path extrusionOk="0" h="421" w="328">
                    <a:moveTo>
                      <a:pt x="0" y="363"/>
                    </a:moveTo>
                    <a:lnTo>
                      <a:pt x="0" y="363"/>
                    </a:lnTo>
                    <a:lnTo>
                      <a:pt x="22" y="394"/>
                    </a:lnTo>
                    <a:lnTo>
                      <a:pt x="0" y="363"/>
                    </a:lnTo>
                    <a:moveTo>
                      <a:pt x="328" y="235"/>
                    </a:moveTo>
                    <a:lnTo>
                      <a:pt x="229" y="301"/>
                    </a:lnTo>
                    <a:lnTo>
                      <a:pt x="268" y="421"/>
                    </a:lnTo>
                    <a:lnTo>
                      <a:pt x="229" y="301"/>
                    </a:lnTo>
                    <a:lnTo>
                      <a:pt x="328" y="235"/>
                    </a:lnTo>
                    <a:moveTo>
                      <a:pt x="144" y="169"/>
                    </a:moveTo>
                    <a:lnTo>
                      <a:pt x="142" y="169"/>
                    </a:lnTo>
                    <a:lnTo>
                      <a:pt x="142" y="171"/>
                    </a:lnTo>
                    <a:lnTo>
                      <a:pt x="144" y="169"/>
                    </a:lnTo>
                    <a:moveTo>
                      <a:pt x="45" y="147"/>
                    </a:moveTo>
                    <a:lnTo>
                      <a:pt x="43" y="151"/>
                    </a:lnTo>
                    <a:lnTo>
                      <a:pt x="43" y="151"/>
                    </a:lnTo>
                    <a:lnTo>
                      <a:pt x="45" y="147"/>
                    </a:lnTo>
                    <a:moveTo>
                      <a:pt x="46" y="145"/>
                    </a:moveTo>
                    <a:lnTo>
                      <a:pt x="46" y="145"/>
                    </a:lnTo>
                    <a:lnTo>
                      <a:pt x="48" y="154"/>
                    </a:lnTo>
                    <a:lnTo>
                      <a:pt x="46" y="145"/>
                    </a:lnTo>
                    <a:moveTo>
                      <a:pt x="37" y="109"/>
                    </a:moveTo>
                    <a:lnTo>
                      <a:pt x="37" y="109"/>
                    </a:lnTo>
                    <a:lnTo>
                      <a:pt x="43" y="109"/>
                    </a:lnTo>
                    <a:lnTo>
                      <a:pt x="43" y="109"/>
                    </a:lnTo>
                    <a:lnTo>
                      <a:pt x="37" y="109"/>
                    </a:lnTo>
                    <a:moveTo>
                      <a:pt x="66" y="81"/>
                    </a:moveTo>
                    <a:lnTo>
                      <a:pt x="53" y="92"/>
                    </a:lnTo>
                    <a:lnTo>
                      <a:pt x="66" y="81"/>
                    </a:lnTo>
                    <a:lnTo>
                      <a:pt x="66" y="81"/>
                    </a:lnTo>
                    <a:moveTo>
                      <a:pt x="202" y="0"/>
                    </a:moveTo>
                    <a:lnTo>
                      <a:pt x="193" y="158"/>
                    </a:lnTo>
                    <a:lnTo>
                      <a:pt x="206" y="147"/>
                    </a:lnTo>
                    <a:lnTo>
                      <a:pt x="328" y="235"/>
                    </a:lnTo>
                    <a:lnTo>
                      <a:pt x="206" y="147"/>
                    </a:lnTo>
                    <a:lnTo>
                      <a:pt x="193" y="158"/>
                    </a:lnTo>
                    <a:lnTo>
                      <a:pt x="202" y="0"/>
                    </a:lnTo>
                    <a:moveTo>
                      <a:pt x="202" y="0"/>
                    </a:moveTo>
                    <a:lnTo>
                      <a:pt x="73" y="49"/>
                    </a:lnTo>
                    <a:lnTo>
                      <a:pt x="73" y="49"/>
                    </a:lnTo>
                    <a:lnTo>
                      <a:pt x="202"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871" name="Google Shape;6871;p20"/>
              <p:cNvSpPr/>
              <p:nvPr/>
            </p:nvSpPr>
            <p:spPr>
              <a:xfrm>
                <a:off x="799" y="3274"/>
                <a:ext cx="43" cy="554"/>
              </a:xfrm>
              <a:custGeom>
                <a:rect b="b" l="l" r="r" t="t"/>
                <a:pathLst>
                  <a:path extrusionOk="0" h="295" w="24">
                    <a:moveTo>
                      <a:pt x="11" y="0"/>
                    </a:moveTo>
                    <a:cubicBezTo>
                      <a:pt x="9" y="1"/>
                      <a:pt x="7" y="1"/>
                      <a:pt x="4" y="1"/>
                    </a:cubicBezTo>
                    <a:cubicBezTo>
                      <a:pt x="3" y="1"/>
                      <a:pt x="2" y="1"/>
                      <a:pt x="1" y="1"/>
                    </a:cubicBezTo>
                    <a:cubicBezTo>
                      <a:pt x="0" y="5"/>
                      <a:pt x="0" y="5"/>
                      <a:pt x="0" y="5"/>
                    </a:cubicBezTo>
                    <a:cubicBezTo>
                      <a:pt x="0" y="287"/>
                      <a:pt x="0" y="287"/>
                      <a:pt x="0" y="287"/>
                    </a:cubicBezTo>
                    <a:cubicBezTo>
                      <a:pt x="5" y="289"/>
                      <a:pt x="10" y="292"/>
                      <a:pt x="14" y="295"/>
                    </a:cubicBezTo>
                    <a:cubicBezTo>
                      <a:pt x="0" y="295"/>
                      <a:pt x="0" y="295"/>
                      <a:pt x="0" y="295"/>
                    </a:cubicBezTo>
                    <a:cubicBezTo>
                      <a:pt x="24" y="295"/>
                      <a:pt x="24" y="295"/>
                      <a:pt x="24" y="295"/>
                    </a:cubicBezTo>
                    <a:cubicBezTo>
                      <a:pt x="11" y="0"/>
                      <a:pt x="11" y="0"/>
                      <a:pt x="11" y="0"/>
                    </a:cubicBezTo>
                  </a:path>
                </a:pathLst>
              </a:custGeom>
              <a:solidFill>
                <a:srgbClr val="D18A5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872" name="Google Shape;6872;p20"/>
              <p:cNvSpPr/>
              <p:nvPr/>
            </p:nvSpPr>
            <p:spPr>
              <a:xfrm>
                <a:off x="810" y="2813"/>
                <a:ext cx="87" cy="294"/>
              </a:xfrm>
              <a:custGeom>
                <a:rect b="b" l="l" r="r" t="t"/>
                <a:pathLst>
                  <a:path extrusionOk="0" h="157" w="49">
                    <a:moveTo>
                      <a:pt x="2" y="0"/>
                    </a:moveTo>
                    <a:cubicBezTo>
                      <a:pt x="0" y="155"/>
                      <a:pt x="0" y="155"/>
                      <a:pt x="0" y="155"/>
                    </a:cubicBezTo>
                    <a:cubicBezTo>
                      <a:pt x="2" y="155"/>
                      <a:pt x="4" y="154"/>
                      <a:pt x="6" y="154"/>
                    </a:cubicBezTo>
                    <a:cubicBezTo>
                      <a:pt x="10" y="154"/>
                      <a:pt x="13" y="155"/>
                      <a:pt x="16" y="157"/>
                    </a:cubicBezTo>
                    <a:cubicBezTo>
                      <a:pt x="22" y="124"/>
                      <a:pt x="22" y="124"/>
                      <a:pt x="22" y="124"/>
                    </a:cubicBezTo>
                    <a:cubicBezTo>
                      <a:pt x="32" y="132"/>
                      <a:pt x="32" y="132"/>
                      <a:pt x="32" y="132"/>
                    </a:cubicBezTo>
                    <a:cubicBezTo>
                      <a:pt x="33" y="130"/>
                      <a:pt x="33" y="130"/>
                      <a:pt x="33" y="130"/>
                    </a:cubicBezTo>
                    <a:cubicBezTo>
                      <a:pt x="34" y="129"/>
                      <a:pt x="34" y="129"/>
                      <a:pt x="34" y="129"/>
                    </a:cubicBezTo>
                    <a:cubicBezTo>
                      <a:pt x="34" y="129"/>
                      <a:pt x="34" y="129"/>
                      <a:pt x="34" y="129"/>
                    </a:cubicBezTo>
                    <a:cubicBezTo>
                      <a:pt x="32" y="110"/>
                      <a:pt x="32" y="110"/>
                      <a:pt x="32" y="110"/>
                    </a:cubicBezTo>
                    <a:cubicBezTo>
                      <a:pt x="29" y="110"/>
                      <a:pt x="29" y="110"/>
                      <a:pt x="29" y="110"/>
                    </a:cubicBezTo>
                    <a:cubicBezTo>
                      <a:pt x="32" y="107"/>
                      <a:pt x="32" y="107"/>
                      <a:pt x="32" y="107"/>
                    </a:cubicBezTo>
                    <a:cubicBezTo>
                      <a:pt x="31" y="97"/>
                      <a:pt x="31" y="97"/>
                      <a:pt x="31" y="97"/>
                    </a:cubicBezTo>
                    <a:cubicBezTo>
                      <a:pt x="37" y="102"/>
                      <a:pt x="37" y="102"/>
                      <a:pt x="37" y="102"/>
                    </a:cubicBezTo>
                    <a:cubicBezTo>
                      <a:pt x="38" y="101"/>
                      <a:pt x="38" y="101"/>
                      <a:pt x="38" y="101"/>
                    </a:cubicBezTo>
                    <a:cubicBezTo>
                      <a:pt x="45" y="95"/>
                      <a:pt x="45" y="95"/>
                      <a:pt x="45" y="95"/>
                    </a:cubicBezTo>
                    <a:cubicBezTo>
                      <a:pt x="43" y="81"/>
                      <a:pt x="43" y="81"/>
                      <a:pt x="43" y="81"/>
                    </a:cubicBezTo>
                    <a:cubicBezTo>
                      <a:pt x="49" y="78"/>
                      <a:pt x="49" y="78"/>
                      <a:pt x="49" y="78"/>
                    </a:cubicBezTo>
                    <a:cubicBezTo>
                      <a:pt x="49" y="78"/>
                      <a:pt x="49" y="78"/>
                      <a:pt x="49" y="78"/>
                    </a:cubicBezTo>
                    <a:cubicBezTo>
                      <a:pt x="49" y="78"/>
                      <a:pt x="49" y="78"/>
                      <a:pt x="49" y="78"/>
                    </a:cubicBezTo>
                    <a:cubicBezTo>
                      <a:pt x="2" y="0"/>
                      <a:pt x="2" y="0"/>
                      <a:pt x="2" y="0"/>
                    </a:cubicBezTo>
                  </a:path>
                </a:pathLst>
              </a:custGeom>
              <a:solidFill>
                <a:srgbClr val="8ECB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873" name="Google Shape;6873;p20"/>
              <p:cNvSpPr/>
              <p:nvPr/>
            </p:nvSpPr>
            <p:spPr>
              <a:xfrm>
                <a:off x="799" y="2813"/>
                <a:ext cx="15" cy="298"/>
              </a:xfrm>
              <a:custGeom>
                <a:rect b="b" l="l" r="r" t="t"/>
                <a:pathLst>
                  <a:path extrusionOk="0" h="159" w="8">
                    <a:moveTo>
                      <a:pt x="8" y="0"/>
                    </a:moveTo>
                    <a:cubicBezTo>
                      <a:pt x="8" y="0"/>
                      <a:pt x="8" y="0"/>
                      <a:pt x="8" y="0"/>
                    </a:cubicBezTo>
                    <a:cubicBezTo>
                      <a:pt x="0" y="11"/>
                      <a:pt x="0" y="11"/>
                      <a:pt x="0" y="11"/>
                    </a:cubicBezTo>
                    <a:cubicBezTo>
                      <a:pt x="0" y="159"/>
                      <a:pt x="0" y="159"/>
                      <a:pt x="0" y="159"/>
                    </a:cubicBezTo>
                    <a:cubicBezTo>
                      <a:pt x="2" y="157"/>
                      <a:pt x="4" y="156"/>
                      <a:pt x="6" y="155"/>
                    </a:cubicBezTo>
                    <a:cubicBezTo>
                      <a:pt x="8" y="0"/>
                      <a:pt x="8" y="0"/>
                      <a:pt x="8" y="0"/>
                    </a:cubicBezTo>
                  </a:path>
                </a:pathLst>
              </a:custGeom>
              <a:solidFill>
                <a:srgbClr val="7AB6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874" name="Google Shape;6874;p20"/>
              <p:cNvSpPr/>
              <p:nvPr/>
            </p:nvSpPr>
            <p:spPr>
              <a:xfrm>
                <a:off x="872" y="3162"/>
                <a:ext cx="220" cy="169"/>
              </a:xfrm>
              <a:custGeom>
                <a:rect b="b" l="l" r="r" t="t"/>
                <a:pathLst>
                  <a:path extrusionOk="0" h="90" w="124">
                    <a:moveTo>
                      <a:pt x="1" y="0"/>
                    </a:moveTo>
                    <a:cubicBezTo>
                      <a:pt x="0" y="1"/>
                      <a:pt x="0" y="1"/>
                      <a:pt x="0" y="1"/>
                    </a:cubicBezTo>
                    <a:cubicBezTo>
                      <a:pt x="9" y="8"/>
                      <a:pt x="12" y="21"/>
                      <a:pt x="8" y="32"/>
                    </a:cubicBezTo>
                    <a:cubicBezTo>
                      <a:pt x="124" y="90"/>
                      <a:pt x="124" y="90"/>
                      <a:pt x="124" y="90"/>
                    </a:cubicBezTo>
                    <a:cubicBezTo>
                      <a:pt x="102" y="26"/>
                      <a:pt x="102" y="26"/>
                      <a:pt x="102" y="26"/>
                    </a:cubicBezTo>
                    <a:cubicBezTo>
                      <a:pt x="84" y="38"/>
                      <a:pt x="84" y="38"/>
                      <a:pt x="84" y="38"/>
                    </a:cubicBezTo>
                    <a:cubicBezTo>
                      <a:pt x="65" y="16"/>
                      <a:pt x="65" y="16"/>
                      <a:pt x="65" y="16"/>
                    </a:cubicBezTo>
                    <a:cubicBezTo>
                      <a:pt x="63" y="36"/>
                      <a:pt x="63" y="36"/>
                      <a:pt x="63" y="36"/>
                    </a:cubicBezTo>
                    <a:cubicBezTo>
                      <a:pt x="39" y="8"/>
                      <a:pt x="39" y="8"/>
                      <a:pt x="39" y="8"/>
                    </a:cubicBezTo>
                    <a:cubicBezTo>
                      <a:pt x="38" y="24"/>
                      <a:pt x="38" y="24"/>
                      <a:pt x="38" y="24"/>
                    </a:cubicBezTo>
                    <a:cubicBezTo>
                      <a:pt x="1" y="0"/>
                      <a:pt x="1" y="0"/>
                      <a:pt x="1" y="0"/>
                    </a:cubicBezTo>
                  </a:path>
                </a:pathLst>
              </a:custGeom>
              <a:solidFill>
                <a:srgbClr val="8ECB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875" name="Google Shape;6875;p20"/>
              <p:cNvSpPr/>
              <p:nvPr/>
            </p:nvSpPr>
            <p:spPr>
              <a:xfrm>
                <a:off x="824" y="3222"/>
                <a:ext cx="268" cy="161"/>
              </a:xfrm>
              <a:custGeom>
                <a:rect b="b" l="l" r="r" t="t"/>
                <a:pathLst>
                  <a:path extrusionOk="0" h="86" w="151">
                    <a:moveTo>
                      <a:pt x="35" y="0"/>
                    </a:moveTo>
                    <a:cubicBezTo>
                      <a:pt x="32" y="11"/>
                      <a:pt x="24" y="19"/>
                      <a:pt x="10" y="19"/>
                    </a:cubicBezTo>
                    <a:cubicBezTo>
                      <a:pt x="9" y="19"/>
                      <a:pt x="7" y="19"/>
                      <a:pt x="6" y="19"/>
                    </a:cubicBezTo>
                    <a:cubicBezTo>
                      <a:pt x="5" y="22"/>
                      <a:pt x="3" y="25"/>
                      <a:pt x="0" y="27"/>
                    </a:cubicBezTo>
                    <a:cubicBezTo>
                      <a:pt x="12" y="44"/>
                      <a:pt x="12" y="44"/>
                      <a:pt x="12" y="44"/>
                    </a:cubicBezTo>
                    <a:cubicBezTo>
                      <a:pt x="21" y="24"/>
                      <a:pt x="21" y="24"/>
                      <a:pt x="21" y="24"/>
                    </a:cubicBezTo>
                    <a:cubicBezTo>
                      <a:pt x="38" y="73"/>
                      <a:pt x="38" y="73"/>
                      <a:pt x="38" y="73"/>
                    </a:cubicBezTo>
                    <a:cubicBezTo>
                      <a:pt x="50" y="48"/>
                      <a:pt x="50" y="48"/>
                      <a:pt x="50" y="48"/>
                    </a:cubicBezTo>
                    <a:cubicBezTo>
                      <a:pt x="63" y="86"/>
                      <a:pt x="63" y="86"/>
                      <a:pt x="63" y="86"/>
                    </a:cubicBezTo>
                    <a:cubicBezTo>
                      <a:pt x="151" y="58"/>
                      <a:pt x="151" y="58"/>
                      <a:pt x="151" y="58"/>
                    </a:cubicBezTo>
                    <a:cubicBezTo>
                      <a:pt x="35" y="0"/>
                      <a:pt x="35" y="0"/>
                      <a:pt x="35" y="0"/>
                    </a:cubicBezTo>
                  </a:path>
                </a:pathLst>
              </a:custGeom>
              <a:solidFill>
                <a:srgbClr val="7AB6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876" name="Google Shape;6876;p20"/>
              <p:cNvSpPr/>
              <p:nvPr/>
            </p:nvSpPr>
            <p:spPr>
              <a:xfrm>
                <a:off x="838" y="2910"/>
                <a:ext cx="188" cy="207"/>
              </a:xfrm>
              <a:custGeom>
                <a:rect b="b" l="l" r="r" t="t"/>
                <a:pathLst>
                  <a:path extrusionOk="0" h="110" w="106">
                    <a:moveTo>
                      <a:pt x="106" y="0"/>
                    </a:moveTo>
                    <a:cubicBezTo>
                      <a:pt x="33" y="26"/>
                      <a:pt x="33" y="26"/>
                      <a:pt x="33" y="26"/>
                    </a:cubicBezTo>
                    <a:cubicBezTo>
                      <a:pt x="27" y="29"/>
                      <a:pt x="27" y="29"/>
                      <a:pt x="27" y="29"/>
                    </a:cubicBezTo>
                    <a:cubicBezTo>
                      <a:pt x="29" y="43"/>
                      <a:pt x="29" y="43"/>
                      <a:pt x="29" y="43"/>
                    </a:cubicBezTo>
                    <a:cubicBezTo>
                      <a:pt x="29" y="43"/>
                      <a:pt x="29" y="43"/>
                      <a:pt x="29" y="43"/>
                    </a:cubicBezTo>
                    <a:cubicBezTo>
                      <a:pt x="29" y="43"/>
                      <a:pt x="29" y="43"/>
                      <a:pt x="29" y="43"/>
                    </a:cubicBezTo>
                    <a:cubicBezTo>
                      <a:pt x="30" y="58"/>
                      <a:pt x="30" y="58"/>
                      <a:pt x="30" y="58"/>
                    </a:cubicBezTo>
                    <a:cubicBezTo>
                      <a:pt x="21" y="50"/>
                      <a:pt x="21" y="50"/>
                      <a:pt x="21" y="50"/>
                    </a:cubicBezTo>
                    <a:cubicBezTo>
                      <a:pt x="21" y="50"/>
                      <a:pt x="21" y="50"/>
                      <a:pt x="21" y="50"/>
                    </a:cubicBezTo>
                    <a:cubicBezTo>
                      <a:pt x="15" y="45"/>
                      <a:pt x="15" y="45"/>
                      <a:pt x="15" y="45"/>
                    </a:cubicBezTo>
                    <a:cubicBezTo>
                      <a:pt x="16" y="55"/>
                      <a:pt x="16" y="55"/>
                      <a:pt x="16" y="55"/>
                    </a:cubicBezTo>
                    <a:cubicBezTo>
                      <a:pt x="16" y="58"/>
                      <a:pt x="16" y="58"/>
                      <a:pt x="16" y="58"/>
                    </a:cubicBezTo>
                    <a:cubicBezTo>
                      <a:pt x="16" y="58"/>
                      <a:pt x="16" y="58"/>
                      <a:pt x="16" y="58"/>
                    </a:cubicBezTo>
                    <a:cubicBezTo>
                      <a:pt x="16" y="58"/>
                      <a:pt x="16" y="58"/>
                      <a:pt x="16" y="58"/>
                    </a:cubicBezTo>
                    <a:cubicBezTo>
                      <a:pt x="18" y="77"/>
                      <a:pt x="18" y="77"/>
                      <a:pt x="18" y="77"/>
                    </a:cubicBezTo>
                    <a:cubicBezTo>
                      <a:pt x="19" y="82"/>
                      <a:pt x="19" y="82"/>
                      <a:pt x="19" y="82"/>
                    </a:cubicBezTo>
                    <a:cubicBezTo>
                      <a:pt x="16" y="80"/>
                      <a:pt x="16" y="80"/>
                      <a:pt x="16" y="80"/>
                    </a:cubicBezTo>
                    <a:cubicBezTo>
                      <a:pt x="16" y="80"/>
                      <a:pt x="16" y="80"/>
                      <a:pt x="16" y="80"/>
                    </a:cubicBezTo>
                    <a:cubicBezTo>
                      <a:pt x="16" y="80"/>
                      <a:pt x="16" y="80"/>
                      <a:pt x="16" y="80"/>
                    </a:cubicBezTo>
                    <a:cubicBezTo>
                      <a:pt x="6" y="72"/>
                      <a:pt x="6" y="72"/>
                      <a:pt x="6" y="72"/>
                    </a:cubicBezTo>
                    <a:cubicBezTo>
                      <a:pt x="0" y="105"/>
                      <a:pt x="0" y="105"/>
                      <a:pt x="0" y="105"/>
                    </a:cubicBezTo>
                    <a:cubicBezTo>
                      <a:pt x="2" y="106"/>
                      <a:pt x="4" y="108"/>
                      <a:pt x="5" y="110"/>
                    </a:cubicBezTo>
                    <a:cubicBezTo>
                      <a:pt x="26" y="101"/>
                      <a:pt x="26" y="101"/>
                      <a:pt x="26" y="101"/>
                    </a:cubicBezTo>
                    <a:cubicBezTo>
                      <a:pt x="106" y="0"/>
                      <a:pt x="106" y="0"/>
                      <a:pt x="106" y="0"/>
                    </a:cubicBezTo>
                  </a:path>
                </a:pathLst>
              </a:custGeom>
              <a:solidFill>
                <a:srgbClr val="8ECB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877" name="Google Shape;6877;p20"/>
              <p:cNvSpPr/>
              <p:nvPr/>
            </p:nvSpPr>
            <p:spPr>
              <a:xfrm>
                <a:off x="849" y="2910"/>
                <a:ext cx="177" cy="254"/>
              </a:xfrm>
              <a:custGeom>
                <a:rect b="b" l="l" r="r" t="t"/>
                <a:pathLst>
                  <a:path extrusionOk="0" h="135" w="100">
                    <a:moveTo>
                      <a:pt x="1" y="126"/>
                    </a:moveTo>
                    <a:cubicBezTo>
                      <a:pt x="1" y="127"/>
                      <a:pt x="1" y="128"/>
                      <a:pt x="0" y="130"/>
                    </a:cubicBezTo>
                    <a:cubicBezTo>
                      <a:pt x="5" y="130"/>
                      <a:pt x="9" y="132"/>
                      <a:pt x="13" y="135"/>
                    </a:cubicBezTo>
                    <a:cubicBezTo>
                      <a:pt x="14" y="134"/>
                      <a:pt x="14" y="134"/>
                      <a:pt x="14" y="134"/>
                    </a:cubicBezTo>
                    <a:cubicBezTo>
                      <a:pt x="1" y="126"/>
                      <a:pt x="1" y="126"/>
                      <a:pt x="1" y="126"/>
                    </a:cubicBezTo>
                    <a:moveTo>
                      <a:pt x="100" y="0"/>
                    </a:moveTo>
                    <a:cubicBezTo>
                      <a:pt x="20" y="101"/>
                      <a:pt x="20" y="101"/>
                      <a:pt x="20" y="101"/>
                    </a:cubicBezTo>
                    <a:cubicBezTo>
                      <a:pt x="55" y="86"/>
                      <a:pt x="55" y="86"/>
                      <a:pt x="55" y="86"/>
                    </a:cubicBezTo>
                    <a:cubicBezTo>
                      <a:pt x="54" y="102"/>
                      <a:pt x="54" y="102"/>
                      <a:pt x="54" y="102"/>
                    </a:cubicBezTo>
                    <a:cubicBezTo>
                      <a:pt x="66" y="91"/>
                      <a:pt x="66" y="91"/>
                      <a:pt x="66" y="91"/>
                    </a:cubicBezTo>
                    <a:cubicBezTo>
                      <a:pt x="66" y="90"/>
                      <a:pt x="66" y="90"/>
                      <a:pt x="66" y="90"/>
                    </a:cubicBezTo>
                    <a:cubicBezTo>
                      <a:pt x="67" y="90"/>
                      <a:pt x="67" y="90"/>
                      <a:pt x="67" y="90"/>
                    </a:cubicBezTo>
                    <a:cubicBezTo>
                      <a:pt x="81" y="77"/>
                      <a:pt x="81" y="77"/>
                      <a:pt x="81" y="77"/>
                    </a:cubicBezTo>
                    <a:cubicBezTo>
                      <a:pt x="81" y="89"/>
                      <a:pt x="81" y="89"/>
                      <a:pt x="81" y="89"/>
                    </a:cubicBezTo>
                    <a:cubicBezTo>
                      <a:pt x="91" y="88"/>
                      <a:pt x="91" y="88"/>
                      <a:pt x="91" y="88"/>
                    </a:cubicBezTo>
                    <a:cubicBezTo>
                      <a:pt x="95" y="84"/>
                      <a:pt x="95" y="84"/>
                      <a:pt x="95" y="84"/>
                    </a:cubicBezTo>
                    <a:cubicBezTo>
                      <a:pt x="100" y="0"/>
                      <a:pt x="100" y="0"/>
                      <a:pt x="100" y="0"/>
                    </a:cubicBezTo>
                  </a:path>
                </a:pathLst>
              </a:custGeom>
              <a:solidFill>
                <a:srgbClr val="7AB6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878" name="Google Shape;6878;p20"/>
              <p:cNvSpPr/>
              <p:nvPr/>
            </p:nvSpPr>
            <p:spPr>
              <a:xfrm>
                <a:off x="847" y="3055"/>
                <a:ext cx="305" cy="90"/>
              </a:xfrm>
              <a:custGeom>
                <a:rect b="b" l="l" r="r" t="t"/>
                <a:pathLst>
                  <a:path extrusionOk="0" h="48" w="172">
                    <a:moveTo>
                      <a:pt x="82" y="0"/>
                    </a:moveTo>
                    <a:cubicBezTo>
                      <a:pt x="68" y="13"/>
                      <a:pt x="68" y="13"/>
                      <a:pt x="68" y="13"/>
                    </a:cubicBezTo>
                    <a:cubicBezTo>
                      <a:pt x="67" y="14"/>
                      <a:pt x="67" y="14"/>
                      <a:pt x="67" y="14"/>
                    </a:cubicBezTo>
                    <a:cubicBezTo>
                      <a:pt x="55" y="25"/>
                      <a:pt x="55" y="25"/>
                      <a:pt x="55" y="25"/>
                    </a:cubicBezTo>
                    <a:cubicBezTo>
                      <a:pt x="56" y="9"/>
                      <a:pt x="56" y="9"/>
                      <a:pt x="56" y="9"/>
                    </a:cubicBezTo>
                    <a:cubicBezTo>
                      <a:pt x="21" y="24"/>
                      <a:pt x="21" y="24"/>
                      <a:pt x="21" y="24"/>
                    </a:cubicBezTo>
                    <a:cubicBezTo>
                      <a:pt x="0" y="33"/>
                      <a:pt x="0" y="33"/>
                      <a:pt x="0" y="33"/>
                    </a:cubicBezTo>
                    <a:cubicBezTo>
                      <a:pt x="1" y="35"/>
                      <a:pt x="2" y="38"/>
                      <a:pt x="2" y="40"/>
                    </a:cubicBezTo>
                    <a:cubicBezTo>
                      <a:pt x="172" y="48"/>
                      <a:pt x="172" y="48"/>
                      <a:pt x="172" y="48"/>
                    </a:cubicBezTo>
                    <a:cubicBezTo>
                      <a:pt x="103" y="1"/>
                      <a:pt x="103" y="1"/>
                      <a:pt x="103" y="1"/>
                    </a:cubicBezTo>
                    <a:cubicBezTo>
                      <a:pt x="96" y="7"/>
                      <a:pt x="96" y="7"/>
                      <a:pt x="96" y="7"/>
                    </a:cubicBezTo>
                    <a:cubicBezTo>
                      <a:pt x="92" y="11"/>
                      <a:pt x="92" y="11"/>
                      <a:pt x="92" y="11"/>
                    </a:cubicBezTo>
                    <a:cubicBezTo>
                      <a:pt x="81" y="20"/>
                      <a:pt x="81" y="20"/>
                      <a:pt x="81" y="20"/>
                    </a:cubicBezTo>
                    <a:cubicBezTo>
                      <a:pt x="82" y="12"/>
                      <a:pt x="82" y="12"/>
                      <a:pt x="82" y="12"/>
                    </a:cubicBezTo>
                    <a:cubicBezTo>
                      <a:pt x="82" y="0"/>
                      <a:pt x="82" y="0"/>
                      <a:pt x="82" y="0"/>
                    </a:cubicBezTo>
                  </a:path>
                </a:pathLst>
              </a:custGeom>
              <a:solidFill>
                <a:srgbClr val="8ECB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879" name="Google Shape;6879;p20"/>
              <p:cNvSpPr/>
              <p:nvPr/>
            </p:nvSpPr>
            <p:spPr>
              <a:xfrm>
                <a:off x="851" y="3130"/>
                <a:ext cx="301" cy="103"/>
              </a:xfrm>
              <a:custGeom>
                <a:rect b="b" l="l" r="r" t="t"/>
                <a:pathLst>
                  <a:path extrusionOk="0" h="55" w="170">
                    <a:moveTo>
                      <a:pt x="0" y="0"/>
                    </a:moveTo>
                    <a:cubicBezTo>
                      <a:pt x="1" y="3"/>
                      <a:pt x="1" y="6"/>
                      <a:pt x="0" y="9"/>
                    </a:cubicBezTo>
                    <a:cubicBezTo>
                      <a:pt x="13" y="17"/>
                      <a:pt x="13" y="17"/>
                      <a:pt x="13" y="17"/>
                    </a:cubicBezTo>
                    <a:cubicBezTo>
                      <a:pt x="50" y="41"/>
                      <a:pt x="50" y="41"/>
                      <a:pt x="50" y="41"/>
                    </a:cubicBezTo>
                    <a:cubicBezTo>
                      <a:pt x="51" y="25"/>
                      <a:pt x="51" y="25"/>
                      <a:pt x="51" y="25"/>
                    </a:cubicBezTo>
                    <a:cubicBezTo>
                      <a:pt x="75" y="53"/>
                      <a:pt x="75" y="53"/>
                      <a:pt x="75" y="53"/>
                    </a:cubicBezTo>
                    <a:cubicBezTo>
                      <a:pt x="77" y="33"/>
                      <a:pt x="77" y="33"/>
                      <a:pt x="77" y="33"/>
                    </a:cubicBezTo>
                    <a:cubicBezTo>
                      <a:pt x="96" y="55"/>
                      <a:pt x="96" y="55"/>
                      <a:pt x="96" y="55"/>
                    </a:cubicBezTo>
                    <a:cubicBezTo>
                      <a:pt x="114" y="43"/>
                      <a:pt x="114" y="43"/>
                      <a:pt x="114" y="43"/>
                    </a:cubicBezTo>
                    <a:cubicBezTo>
                      <a:pt x="170" y="8"/>
                      <a:pt x="170" y="8"/>
                      <a:pt x="170" y="8"/>
                    </a:cubicBezTo>
                    <a:cubicBezTo>
                      <a:pt x="0" y="0"/>
                      <a:pt x="0" y="0"/>
                      <a:pt x="0" y="0"/>
                    </a:cubicBezTo>
                  </a:path>
                </a:pathLst>
              </a:custGeom>
              <a:solidFill>
                <a:srgbClr val="7AB6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880" name="Google Shape;6880;p20"/>
              <p:cNvSpPr/>
              <p:nvPr/>
            </p:nvSpPr>
            <p:spPr>
              <a:xfrm>
                <a:off x="799" y="3276"/>
                <a:ext cx="2" cy="8"/>
              </a:xfrm>
              <a:custGeom>
                <a:rect b="b" l="l" r="r" t="t"/>
                <a:pathLst>
                  <a:path extrusionOk="0" h="4" w="1">
                    <a:moveTo>
                      <a:pt x="0" y="0"/>
                    </a:moveTo>
                    <a:cubicBezTo>
                      <a:pt x="0" y="4"/>
                      <a:pt x="0" y="4"/>
                      <a:pt x="0" y="4"/>
                    </a:cubicBezTo>
                    <a:cubicBezTo>
                      <a:pt x="1" y="0"/>
                      <a:pt x="1" y="0"/>
                      <a:pt x="1" y="0"/>
                    </a:cubicBezTo>
                    <a:cubicBezTo>
                      <a:pt x="1" y="0"/>
                      <a:pt x="0" y="0"/>
                      <a:pt x="0" y="0"/>
                    </a:cubicBezTo>
                  </a:path>
                </a:pathLst>
              </a:custGeom>
              <a:solidFill>
                <a:srgbClr val="7AB6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881" name="Google Shape;6881;p20"/>
              <p:cNvSpPr/>
              <p:nvPr/>
            </p:nvSpPr>
            <p:spPr>
              <a:xfrm>
                <a:off x="799" y="3102"/>
                <a:ext cx="94" cy="174"/>
              </a:xfrm>
              <a:custGeom>
                <a:rect b="b" l="l" r="r" t="t"/>
                <a:pathLst>
                  <a:path extrusionOk="0" h="93" w="53">
                    <a:moveTo>
                      <a:pt x="12" y="0"/>
                    </a:moveTo>
                    <a:cubicBezTo>
                      <a:pt x="10" y="0"/>
                      <a:pt x="8" y="1"/>
                      <a:pt x="6" y="1"/>
                    </a:cubicBezTo>
                    <a:cubicBezTo>
                      <a:pt x="6" y="1"/>
                      <a:pt x="6" y="1"/>
                      <a:pt x="6" y="1"/>
                    </a:cubicBezTo>
                    <a:cubicBezTo>
                      <a:pt x="4" y="2"/>
                      <a:pt x="2" y="3"/>
                      <a:pt x="0" y="5"/>
                    </a:cubicBezTo>
                    <a:cubicBezTo>
                      <a:pt x="0" y="93"/>
                      <a:pt x="0" y="93"/>
                      <a:pt x="0" y="93"/>
                    </a:cubicBezTo>
                    <a:cubicBezTo>
                      <a:pt x="0" y="93"/>
                      <a:pt x="1" y="93"/>
                      <a:pt x="1" y="93"/>
                    </a:cubicBezTo>
                    <a:cubicBezTo>
                      <a:pt x="2" y="93"/>
                      <a:pt x="3" y="93"/>
                      <a:pt x="4" y="93"/>
                    </a:cubicBezTo>
                    <a:cubicBezTo>
                      <a:pt x="7" y="93"/>
                      <a:pt x="9" y="93"/>
                      <a:pt x="11" y="92"/>
                    </a:cubicBezTo>
                    <a:cubicBezTo>
                      <a:pt x="11" y="92"/>
                      <a:pt x="11" y="92"/>
                      <a:pt x="11" y="92"/>
                    </a:cubicBezTo>
                    <a:cubicBezTo>
                      <a:pt x="12" y="91"/>
                      <a:pt x="13" y="91"/>
                      <a:pt x="14" y="91"/>
                    </a:cubicBezTo>
                    <a:cubicBezTo>
                      <a:pt x="14" y="91"/>
                      <a:pt x="14" y="91"/>
                      <a:pt x="14" y="91"/>
                    </a:cubicBezTo>
                    <a:cubicBezTo>
                      <a:pt x="14" y="91"/>
                      <a:pt x="14" y="91"/>
                      <a:pt x="14" y="91"/>
                    </a:cubicBezTo>
                    <a:cubicBezTo>
                      <a:pt x="17" y="89"/>
                      <a:pt x="19" y="86"/>
                      <a:pt x="20" y="83"/>
                    </a:cubicBezTo>
                    <a:cubicBezTo>
                      <a:pt x="21" y="83"/>
                      <a:pt x="23" y="83"/>
                      <a:pt x="24" y="83"/>
                    </a:cubicBezTo>
                    <a:cubicBezTo>
                      <a:pt x="38" y="83"/>
                      <a:pt x="46" y="75"/>
                      <a:pt x="49" y="64"/>
                    </a:cubicBezTo>
                    <a:cubicBezTo>
                      <a:pt x="53" y="53"/>
                      <a:pt x="50" y="40"/>
                      <a:pt x="41" y="33"/>
                    </a:cubicBezTo>
                    <a:cubicBezTo>
                      <a:pt x="37" y="30"/>
                      <a:pt x="33" y="28"/>
                      <a:pt x="28" y="28"/>
                    </a:cubicBezTo>
                    <a:cubicBezTo>
                      <a:pt x="29" y="26"/>
                      <a:pt x="29" y="25"/>
                      <a:pt x="29" y="24"/>
                    </a:cubicBezTo>
                    <a:cubicBezTo>
                      <a:pt x="30" y="21"/>
                      <a:pt x="30" y="18"/>
                      <a:pt x="29" y="15"/>
                    </a:cubicBezTo>
                    <a:cubicBezTo>
                      <a:pt x="29" y="13"/>
                      <a:pt x="28" y="10"/>
                      <a:pt x="27" y="8"/>
                    </a:cubicBezTo>
                    <a:cubicBezTo>
                      <a:pt x="26" y="6"/>
                      <a:pt x="24" y="4"/>
                      <a:pt x="22" y="3"/>
                    </a:cubicBezTo>
                    <a:cubicBezTo>
                      <a:pt x="19" y="1"/>
                      <a:pt x="16" y="0"/>
                      <a:pt x="12" y="0"/>
                    </a:cubicBezTo>
                  </a:path>
                </a:pathLst>
              </a:custGeom>
              <a:solidFill>
                <a:srgbClr val="A9754A"/>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882" name="Google Shape;6882;p20"/>
              <p:cNvSpPr/>
              <p:nvPr/>
            </p:nvSpPr>
            <p:spPr>
              <a:xfrm>
                <a:off x="4004" y="2940"/>
                <a:ext cx="71" cy="888"/>
              </a:xfrm>
              <a:custGeom>
                <a:rect b="b" l="l" r="r" t="t"/>
                <a:pathLst>
                  <a:path extrusionOk="0" h="888" w="71">
                    <a:moveTo>
                      <a:pt x="36" y="0"/>
                    </a:moveTo>
                    <a:lnTo>
                      <a:pt x="0" y="888"/>
                    </a:lnTo>
                    <a:lnTo>
                      <a:pt x="71" y="888"/>
                    </a:lnTo>
                    <a:lnTo>
                      <a:pt x="36" y="0"/>
                    </a:lnTo>
                    <a:close/>
                  </a:path>
                </a:pathLst>
              </a:custGeom>
              <a:solidFill>
                <a:srgbClr val="C56D27"/>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883" name="Google Shape;6883;p20"/>
              <p:cNvSpPr/>
              <p:nvPr/>
            </p:nvSpPr>
            <p:spPr>
              <a:xfrm>
                <a:off x="4004" y="2940"/>
                <a:ext cx="71" cy="888"/>
              </a:xfrm>
              <a:custGeom>
                <a:rect b="b" l="l" r="r" t="t"/>
                <a:pathLst>
                  <a:path extrusionOk="0" h="888" w="71">
                    <a:moveTo>
                      <a:pt x="36" y="0"/>
                    </a:moveTo>
                    <a:lnTo>
                      <a:pt x="0" y="888"/>
                    </a:lnTo>
                    <a:lnTo>
                      <a:pt x="71" y="888"/>
                    </a:lnTo>
                    <a:lnTo>
                      <a:pt x="36"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884" name="Google Shape;6884;p20"/>
              <p:cNvSpPr/>
              <p:nvPr/>
            </p:nvSpPr>
            <p:spPr>
              <a:xfrm>
                <a:off x="3710" y="3040"/>
                <a:ext cx="326" cy="169"/>
              </a:xfrm>
              <a:custGeom>
                <a:rect b="b" l="l" r="r" t="t"/>
                <a:pathLst>
                  <a:path extrusionOk="0" h="169" w="326">
                    <a:moveTo>
                      <a:pt x="326" y="129"/>
                    </a:moveTo>
                    <a:lnTo>
                      <a:pt x="247" y="52"/>
                    </a:lnTo>
                    <a:lnTo>
                      <a:pt x="238" y="94"/>
                    </a:lnTo>
                    <a:lnTo>
                      <a:pt x="190" y="11"/>
                    </a:lnTo>
                    <a:lnTo>
                      <a:pt x="179" y="64"/>
                    </a:lnTo>
                    <a:lnTo>
                      <a:pt x="140" y="0"/>
                    </a:lnTo>
                    <a:lnTo>
                      <a:pt x="0" y="92"/>
                    </a:lnTo>
                    <a:lnTo>
                      <a:pt x="326" y="169"/>
                    </a:lnTo>
                    <a:lnTo>
                      <a:pt x="326" y="129"/>
                    </a:lnTo>
                    <a:close/>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885" name="Google Shape;6885;p20"/>
              <p:cNvSpPr/>
              <p:nvPr/>
            </p:nvSpPr>
            <p:spPr>
              <a:xfrm>
                <a:off x="3710" y="3040"/>
                <a:ext cx="326" cy="169"/>
              </a:xfrm>
              <a:custGeom>
                <a:rect b="b" l="l" r="r" t="t"/>
                <a:pathLst>
                  <a:path extrusionOk="0" h="169" w="326">
                    <a:moveTo>
                      <a:pt x="326" y="129"/>
                    </a:moveTo>
                    <a:lnTo>
                      <a:pt x="247" y="52"/>
                    </a:lnTo>
                    <a:lnTo>
                      <a:pt x="238" y="94"/>
                    </a:lnTo>
                    <a:lnTo>
                      <a:pt x="190" y="11"/>
                    </a:lnTo>
                    <a:lnTo>
                      <a:pt x="179" y="64"/>
                    </a:lnTo>
                    <a:lnTo>
                      <a:pt x="140" y="0"/>
                    </a:lnTo>
                    <a:lnTo>
                      <a:pt x="0" y="92"/>
                    </a:lnTo>
                    <a:lnTo>
                      <a:pt x="326" y="169"/>
                    </a:lnTo>
                    <a:lnTo>
                      <a:pt x="326" y="129"/>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886" name="Google Shape;6886;p20"/>
              <p:cNvSpPr/>
              <p:nvPr/>
            </p:nvSpPr>
            <p:spPr>
              <a:xfrm>
                <a:off x="3710" y="3132"/>
                <a:ext cx="326" cy="156"/>
              </a:xfrm>
              <a:custGeom>
                <a:rect b="b" l="l" r="r" t="t"/>
                <a:pathLst>
                  <a:path extrusionOk="0" h="156" w="326">
                    <a:moveTo>
                      <a:pt x="310" y="112"/>
                    </a:moveTo>
                    <a:lnTo>
                      <a:pt x="208" y="144"/>
                    </a:lnTo>
                    <a:lnTo>
                      <a:pt x="216" y="103"/>
                    </a:lnTo>
                    <a:lnTo>
                      <a:pt x="138" y="156"/>
                    </a:lnTo>
                    <a:lnTo>
                      <a:pt x="151" y="103"/>
                    </a:lnTo>
                    <a:lnTo>
                      <a:pt x="89" y="144"/>
                    </a:lnTo>
                    <a:lnTo>
                      <a:pt x="0" y="0"/>
                    </a:lnTo>
                    <a:lnTo>
                      <a:pt x="326" y="77"/>
                    </a:lnTo>
                    <a:lnTo>
                      <a:pt x="310" y="112"/>
                    </a:lnTo>
                    <a:close/>
                  </a:path>
                </a:pathLst>
              </a:cu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887" name="Google Shape;6887;p20"/>
              <p:cNvSpPr/>
              <p:nvPr/>
            </p:nvSpPr>
            <p:spPr>
              <a:xfrm>
                <a:off x="3710" y="3132"/>
                <a:ext cx="326" cy="156"/>
              </a:xfrm>
              <a:custGeom>
                <a:rect b="b" l="l" r="r" t="t"/>
                <a:pathLst>
                  <a:path extrusionOk="0" h="156" w="326">
                    <a:moveTo>
                      <a:pt x="310" y="112"/>
                    </a:moveTo>
                    <a:lnTo>
                      <a:pt x="208" y="144"/>
                    </a:lnTo>
                    <a:lnTo>
                      <a:pt x="216" y="103"/>
                    </a:lnTo>
                    <a:lnTo>
                      <a:pt x="138" y="156"/>
                    </a:lnTo>
                    <a:lnTo>
                      <a:pt x="151" y="103"/>
                    </a:lnTo>
                    <a:lnTo>
                      <a:pt x="89" y="144"/>
                    </a:lnTo>
                    <a:lnTo>
                      <a:pt x="0" y="0"/>
                    </a:lnTo>
                    <a:lnTo>
                      <a:pt x="326" y="77"/>
                    </a:lnTo>
                    <a:lnTo>
                      <a:pt x="310" y="112"/>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888" name="Google Shape;6888;p20"/>
              <p:cNvSpPr/>
              <p:nvPr/>
            </p:nvSpPr>
            <p:spPr>
              <a:xfrm>
                <a:off x="3834" y="2910"/>
                <a:ext cx="202" cy="272"/>
              </a:xfrm>
              <a:custGeom>
                <a:rect b="b" l="l" r="r" t="t"/>
                <a:pathLst>
                  <a:path extrusionOk="0" h="272" w="202">
                    <a:moveTo>
                      <a:pt x="178" y="135"/>
                    </a:moveTo>
                    <a:lnTo>
                      <a:pt x="154" y="154"/>
                    </a:lnTo>
                    <a:lnTo>
                      <a:pt x="162" y="85"/>
                    </a:lnTo>
                    <a:lnTo>
                      <a:pt x="133" y="109"/>
                    </a:lnTo>
                    <a:lnTo>
                      <a:pt x="140" y="55"/>
                    </a:lnTo>
                    <a:lnTo>
                      <a:pt x="0" y="0"/>
                    </a:lnTo>
                    <a:lnTo>
                      <a:pt x="202" y="272"/>
                    </a:lnTo>
                    <a:lnTo>
                      <a:pt x="178" y="135"/>
                    </a:lnTo>
                    <a:close/>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889" name="Google Shape;6889;p20"/>
              <p:cNvSpPr/>
              <p:nvPr/>
            </p:nvSpPr>
            <p:spPr>
              <a:xfrm>
                <a:off x="3834" y="2910"/>
                <a:ext cx="202" cy="272"/>
              </a:xfrm>
              <a:custGeom>
                <a:rect b="b" l="l" r="r" t="t"/>
                <a:pathLst>
                  <a:path extrusionOk="0" h="272" w="202">
                    <a:moveTo>
                      <a:pt x="178" y="135"/>
                    </a:moveTo>
                    <a:lnTo>
                      <a:pt x="154" y="154"/>
                    </a:lnTo>
                    <a:lnTo>
                      <a:pt x="162" y="85"/>
                    </a:lnTo>
                    <a:lnTo>
                      <a:pt x="133" y="109"/>
                    </a:lnTo>
                    <a:lnTo>
                      <a:pt x="140" y="55"/>
                    </a:lnTo>
                    <a:lnTo>
                      <a:pt x="0" y="0"/>
                    </a:lnTo>
                    <a:lnTo>
                      <a:pt x="202" y="272"/>
                    </a:lnTo>
                    <a:lnTo>
                      <a:pt x="178" y="135"/>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890" name="Google Shape;6890;p20"/>
              <p:cNvSpPr/>
              <p:nvPr/>
            </p:nvSpPr>
            <p:spPr>
              <a:xfrm>
                <a:off x="3834" y="2910"/>
                <a:ext cx="202" cy="272"/>
              </a:xfrm>
              <a:custGeom>
                <a:rect b="b" l="l" r="r" t="t"/>
                <a:pathLst>
                  <a:path extrusionOk="0" h="272" w="202">
                    <a:moveTo>
                      <a:pt x="75" y="220"/>
                    </a:moveTo>
                    <a:lnTo>
                      <a:pt x="98" y="201"/>
                    </a:lnTo>
                    <a:lnTo>
                      <a:pt x="32" y="194"/>
                    </a:lnTo>
                    <a:lnTo>
                      <a:pt x="61" y="169"/>
                    </a:lnTo>
                    <a:lnTo>
                      <a:pt x="9" y="164"/>
                    </a:lnTo>
                    <a:lnTo>
                      <a:pt x="0" y="0"/>
                    </a:lnTo>
                    <a:lnTo>
                      <a:pt x="202" y="272"/>
                    </a:lnTo>
                    <a:lnTo>
                      <a:pt x="75" y="220"/>
                    </a:lnTo>
                    <a:close/>
                  </a:path>
                </a:pathLst>
              </a:cu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891" name="Google Shape;6891;p20"/>
              <p:cNvSpPr/>
              <p:nvPr/>
            </p:nvSpPr>
            <p:spPr>
              <a:xfrm>
                <a:off x="3834" y="2910"/>
                <a:ext cx="202" cy="272"/>
              </a:xfrm>
              <a:custGeom>
                <a:rect b="b" l="l" r="r" t="t"/>
                <a:pathLst>
                  <a:path extrusionOk="0" h="272" w="202">
                    <a:moveTo>
                      <a:pt x="75" y="220"/>
                    </a:moveTo>
                    <a:lnTo>
                      <a:pt x="98" y="201"/>
                    </a:lnTo>
                    <a:lnTo>
                      <a:pt x="32" y="194"/>
                    </a:lnTo>
                    <a:lnTo>
                      <a:pt x="61" y="169"/>
                    </a:lnTo>
                    <a:lnTo>
                      <a:pt x="9" y="164"/>
                    </a:lnTo>
                    <a:lnTo>
                      <a:pt x="0" y="0"/>
                    </a:lnTo>
                    <a:lnTo>
                      <a:pt x="202" y="272"/>
                    </a:lnTo>
                    <a:lnTo>
                      <a:pt x="75" y="22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892" name="Google Shape;6892;p20"/>
              <p:cNvSpPr/>
              <p:nvPr/>
            </p:nvSpPr>
            <p:spPr>
              <a:xfrm>
                <a:off x="4042" y="2813"/>
                <a:ext cx="97" cy="415"/>
              </a:xfrm>
              <a:custGeom>
                <a:rect b="b" l="l" r="r" t="t"/>
                <a:pathLst>
                  <a:path extrusionOk="0" h="415" w="97">
                    <a:moveTo>
                      <a:pt x="74" y="266"/>
                    </a:moveTo>
                    <a:lnTo>
                      <a:pt x="39" y="266"/>
                    </a:lnTo>
                    <a:lnTo>
                      <a:pt x="95" y="206"/>
                    </a:lnTo>
                    <a:lnTo>
                      <a:pt x="53" y="206"/>
                    </a:lnTo>
                    <a:lnTo>
                      <a:pt x="97" y="161"/>
                    </a:lnTo>
                    <a:lnTo>
                      <a:pt x="5" y="0"/>
                    </a:lnTo>
                    <a:lnTo>
                      <a:pt x="0" y="415"/>
                    </a:lnTo>
                    <a:lnTo>
                      <a:pt x="74" y="266"/>
                    </a:lnTo>
                    <a:close/>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893" name="Google Shape;6893;p20"/>
              <p:cNvSpPr/>
              <p:nvPr/>
            </p:nvSpPr>
            <p:spPr>
              <a:xfrm>
                <a:off x="4042" y="2813"/>
                <a:ext cx="97" cy="415"/>
              </a:xfrm>
              <a:custGeom>
                <a:rect b="b" l="l" r="r" t="t"/>
                <a:pathLst>
                  <a:path extrusionOk="0" h="415" w="97">
                    <a:moveTo>
                      <a:pt x="74" y="266"/>
                    </a:moveTo>
                    <a:lnTo>
                      <a:pt x="39" y="266"/>
                    </a:lnTo>
                    <a:lnTo>
                      <a:pt x="95" y="206"/>
                    </a:lnTo>
                    <a:lnTo>
                      <a:pt x="53" y="206"/>
                    </a:lnTo>
                    <a:lnTo>
                      <a:pt x="97" y="161"/>
                    </a:lnTo>
                    <a:lnTo>
                      <a:pt x="5" y="0"/>
                    </a:lnTo>
                    <a:lnTo>
                      <a:pt x="0" y="415"/>
                    </a:lnTo>
                    <a:lnTo>
                      <a:pt x="74" y="266"/>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894" name="Google Shape;6894;p20"/>
              <p:cNvSpPr/>
              <p:nvPr/>
            </p:nvSpPr>
            <p:spPr>
              <a:xfrm>
                <a:off x="3939" y="2813"/>
                <a:ext cx="108" cy="415"/>
              </a:xfrm>
              <a:custGeom>
                <a:rect b="b" l="l" r="r" t="t"/>
                <a:pathLst>
                  <a:path extrusionOk="0" h="415" w="108">
                    <a:moveTo>
                      <a:pt x="21" y="264"/>
                    </a:moveTo>
                    <a:lnTo>
                      <a:pt x="57" y="264"/>
                    </a:lnTo>
                    <a:lnTo>
                      <a:pt x="2" y="204"/>
                    </a:lnTo>
                    <a:lnTo>
                      <a:pt x="44" y="206"/>
                    </a:lnTo>
                    <a:lnTo>
                      <a:pt x="0" y="159"/>
                    </a:lnTo>
                    <a:lnTo>
                      <a:pt x="108" y="0"/>
                    </a:lnTo>
                    <a:lnTo>
                      <a:pt x="103" y="415"/>
                    </a:lnTo>
                    <a:lnTo>
                      <a:pt x="21" y="264"/>
                    </a:lnTo>
                    <a:close/>
                  </a:path>
                </a:pathLst>
              </a:cu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895" name="Google Shape;6895;p20"/>
              <p:cNvSpPr/>
              <p:nvPr/>
            </p:nvSpPr>
            <p:spPr>
              <a:xfrm>
                <a:off x="3939" y="2813"/>
                <a:ext cx="108" cy="415"/>
              </a:xfrm>
              <a:custGeom>
                <a:rect b="b" l="l" r="r" t="t"/>
                <a:pathLst>
                  <a:path extrusionOk="0" h="415" w="108">
                    <a:moveTo>
                      <a:pt x="21" y="264"/>
                    </a:moveTo>
                    <a:lnTo>
                      <a:pt x="57" y="264"/>
                    </a:lnTo>
                    <a:lnTo>
                      <a:pt x="2" y="204"/>
                    </a:lnTo>
                    <a:lnTo>
                      <a:pt x="44" y="206"/>
                    </a:lnTo>
                    <a:lnTo>
                      <a:pt x="0" y="159"/>
                    </a:lnTo>
                    <a:lnTo>
                      <a:pt x="108" y="0"/>
                    </a:lnTo>
                    <a:lnTo>
                      <a:pt x="103" y="415"/>
                    </a:lnTo>
                    <a:lnTo>
                      <a:pt x="21" y="264"/>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896" name="Google Shape;6896;p20"/>
              <p:cNvSpPr/>
              <p:nvPr/>
            </p:nvSpPr>
            <p:spPr>
              <a:xfrm>
                <a:off x="4026" y="3136"/>
                <a:ext cx="299" cy="195"/>
              </a:xfrm>
              <a:custGeom>
                <a:rect b="b" l="l" r="r" t="t"/>
                <a:pathLst>
                  <a:path extrusionOk="0" h="195" w="299">
                    <a:moveTo>
                      <a:pt x="25" y="7"/>
                    </a:moveTo>
                    <a:lnTo>
                      <a:pt x="131" y="0"/>
                    </a:lnTo>
                    <a:lnTo>
                      <a:pt x="113" y="37"/>
                    </a:lnTo>
                    <a:lnTo>
                      <a:pt x="200" y="7"/>
                    </a:lnTo>
                    <a:lnTo>
                      <a:pt x="179" y="54"/>
                    </a:lnTo>
                    <a:lnTo>
                      <a:pt x="246" y="30"/>
                    </a:lnTo>
                    <a:lnTo>
                      <a:pt x="299" y="195"/>
                    </a:lnTo>
                    <a:lnTo>
                      <a:pt x="0" y="37"/>
                    </a:lnTo>
                    <a:lnTo>
                      <a:pt x="25" y="7"/>
                    </a:lnTo>
                    <a:close/>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897" name="Google Shape;6897;p20"/>
              <p:cNvSpPr/>
              <p:nvPr/>
            </p:nvSpPr>
            <p:spPr>
              <a:xfrm>
                <a:off x="4026" y="3136"/>
                <a:ext cx="299" cy="195"/>
              </a:xfrm>
              <a:custGeom>
                <a:rect b="b" l="l" r="r" t="t"/>
                <a:pathLst>
                  <a:path extrusionOk="0" h="195" w="299">
                    <a:moveTo>
                      <a:pt x="25" y="7"/>
                    </a:moveTo>
                    <a:lnTo>
                      <a:pt x="131" y="0"/>
                    </a:lnTo>
                    <a:lnTo>
                      <a:pt x="113" y="37"/>
                    </a:lnTo>
                    <a:lnTo>
                      <a:pt x="200" y="7"/>
                    </a:lnTo>
                    <a:lnTo>
                      <a:pt x="179" y="54"/>
                    </a:lnTo>
                    <a:lnTo>
                      <a:pt x="246" y="30"/>
                    </a:lnTo>
                    <a:lnTo>
                      <a:pt x="299" y="195"/>
                    </a:lnTo>
                    <a:lnTo>
                      <a:pt x="0" y="37"/>
                    </a:lnTo>
                    <a:lnTo>
                      <a:pt x="25" y="7"/>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898" name="Google Shape;6898;p20"/>
              <p:cNvSpPr/>
              <p:nvPr/>
            </p:nvSpPr>
            <p:spPr>
              <a:xfrm>
                <a:off x="4019" y="3173"/>
                <a:ext cx="306" cy="210"/>
              </a:xfrm>
              <a:custGeom>
                <a:rect b="b" l="l" r="r" t="t"/>
                <a:pathLst>
                  <a:path extrusionOk="0" h="210" w="306">
                    <a:moveTo>
                      <a:pt x="0" y="38"/>
                    </a:moveTo>
                    <a:lnTo>
                      <a:pt x="60" y="131"/>
                    </a:lnTo>
                    <a:lnTo>
                      <a:pt x="76" y="94"/>
                    </a:lnTo>
                    <a:lnTo>
                      <a:pt x="106" y="186"/>
                    </a:lnTo>
                    <a:lnTo>
                      <a:pt x="127" y="139"/>
                    </a:lnTo>
                    <a:lnTo>
                      <a:pt x="150" y="210"/>
                    </a:lnTo>
                    <a:lnTo>
                      <a:pt x="306" y="158"/>
                    </a:lnTo>
                    <a:lnTo>
                      <a:pt x="7" y="0"/>
                    </a:lnTo>
                    <a:lnTo>
                      <a:pt x="0" y="38"/>
                    </a:lnTo>
                    <a:close/>
                  </a:path>
                </a:pathLst>
              </a:cu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899" name="Google Shape;6899;p20"/>
              <p:cNvSpPr/>
              <p:nvPr/>
            </p:nvSpPr>
            <p:spPr>
              <a:xfrm>
                <a:off x="4019" y="3173"/>
                <a:ext cx="306" cy="210"/>
              </a:xfrm>
              <a:custGeom>
                <a:rect b="b" l="l" r="r" t="t"/>
                <a:pathLst>
                  <a:path extrusionOk="0" h="210" w="306">
                    <a:moveTo>
                      <a:pt x="0" y="38"/>
                    </a:moveTo>
                    <a:lnTo>
                      <a:pt x="60" y="131"/>
                    </a:lnTo>
                    <a:lnTo>
                      <a:pt x="76" y="94"/>
                    </a:lnTo>
                    <a:lnTo>
                      <a:pt x="106" y="186"/>
                    </a:lnTo>
                    <a:lnTo>
                      <a:pt x="127" y="139"/>
                    </a:lnTo>
                    <a:lnTo>
                      <a:pt x="150" y="210"/>
                    </a:lnTo>
                    <a:lnTo>
                      <a:pt x="306" y="158"/>
                    </a:lnTo>
                    <a:lnTo>
                      <a:pt x="7" y="0"/>
                    </a:lnTo>
                    <a:lnTo>
                      <a:pt x="0" y="38"/>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900" name="Google Shape;6900;p20"/>
              <p:cNvSpPr/>
              <p:nvPr/>
            </p:nvSpPr>
            <p:spPr>
              <a:xfrm>
                <a:off x="4056" y="2910"/>
                <a:ext cx="204" cy="272"/>
              </a:xfrm>
              <a:custGeom>
                <a:rect b="b" l="l" r="r" t="t"/>
                <a:pathLst>
                  <a:path extrusionOk="0" h="272" w="204">
                    <a:moveTo>
                      <a:pt x="26" y="135"/>
                    </a:moveTo>
                    <a:lnTo>
                      <a:pt x="49" y="154"/>
                    </a:lnTo>
                    <a:lnTo>
                      <a:pt x="42" y="85"/>
                    </a:lnTo>
                    <a:lnTo>
                      <a:pt x="69" y="109"/>
                    </a:lnTo>
                    <a:lnTo>
                      <a:pt x="64" y="55"/>
                    </a:lnTo>
                    <a:lnTo>
                      <a:pt x="204" y="0"/>
                    </a:lnTo>
                    <a:lnTo>
                      <a:pt x="0" y="272"/>
                    </a:lnTo>
                    <a:lnTo>
                      <a:pt x="26" y="135"/>
                    </a:lnTo>
                    <a:close/>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901" name="Google Shape;6901;p20"/>
              <p:cNvSpPr/>
              <p:nvPr/>
            </p:nvSpPr>
            <p:spPr>
              <a:xfrm>
                <a:off x="4056" y="2910"/>
                <a:ext cx="204" cy="272"/>
              </a:xfrm>
              <a:custGeom>
                <a:rect b="b" l="l" r="r" t="t"/>
                <a:pathLst>
                  <a:path extrusionOk="0" h="272" w="204">
                    <a:moveTo>
                      <a:pt x="26" y="135"/>
                    </a:moveTo>
                    <a:lnTo>
                      <a:pt x="49" y="154"/>
                    </a:lnTo>
                    <a:lnTo>
                      <a:pt x="42" y="85"/>
                    </a:lnTo>
                    <a:lnTo>
                      <a:pt x="69" y="109"/>
                    </a:lnTo>
                    <a:lnTo>
                      <a:pt x="64" y="55"/>
                    </a:lnTo>
                    <a:lnTo>
                      <a:pt x="204" y="0"/>
                    </a:lnTo>
                    <a:lnTo>
                      <a:pt x="0" y="272"/>
                    </a:lnTo>
                    <a:lnTo>
                      <a:pt x="26" y="135"/>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902" name="Google Shape;6902;p20"/>
              <p:cNvSpPr/>
              <p:nvPr/>
            </p:nvSpPr>
            <p:spPr>
              <a:xfrm>
                <a:off x="4056" y="2910"/>
                <a:ext cx="204" cy="272"/>
              </a:xfrm>
              <a:custGeom>
                <a:rect b="b" l="l" r="r" t="t"/>
                <a:pathLst>
                  <a:path extrusionOk="0" h="272" w="204">
                    <a:moveTo>
                      <a:pt x="127" y="220"/>
                    </a:moveTo>
                    <a:lnTo>
                      <a:pt x="106" y="201"/>
                    </a:lnTo>
                    <a:lnTo>
                      <a:pt x="172" y="194"/>
                    </a:lnTo>
                    <a:lnTo>
                      <a:pt x="143" y="169"/>
                    </a:lnTo>
                    <a:lnTo>
                      <a:pt x="195" y="164"/>
                    </a:lnTo>
                    <a:lnTo>
                      <a:pt x="204" y="0"/>
                    </a:lnTo>
                    <a:lnTo>
                      <a:pt x="0" y="272"/>
                    </a:lnTo>
                    <a:lnTo>
                      <a:pt x="127" y="220"/>
                    </a:lnTo>
                    <a:close/>
                  </a:path>
                </a:pathLst>
              </a:cu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903" name="Google Shape;6903;p20"/>
              <p:cNvSpPr/>
              <p:nvPr/>
            </p:nvSpPr>
            <p:spPr>
              <a:xfrm>
                <a:off x="4056" y="2910"/>
                <a:ext cx="204" cy="272"/>
              </a:xfrm>
              <a:custGeom>
                <a:rect b="b" l="l" r="r" t="t"/>
                <a:pathLst>
                  <a:path extrusionOk="0" h="272" w="204">
                    <a:moveTo>
                      <a:pt x="127" y="220"/>
                    </a:moveTo>
                    <a:lnTo>
                      <a:pt x="106" y="201"/>
                    </a:lnTo>
                    <a:lnTo>
                      <a:pt x="172" y="194"/>
                    </a:lnTo>
                    <a:lnTo>
                      <a:pt x="143" y="169"/>
                    </a:lnTo>
                    <a:lnTo>
                      <a:pt x="195" y="164"/>
                    </a:lnTo>
                    <a:lnTo>
                      <a:pt x="204" y="0"/>
                    </a:lnTo>
                    <a:lnTo>
                      <a:pt x="0" y="272"/>
                    </a:lnTo>
                    <a:lnTo>
                      <a:pt x="127" y="22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904" name="Google Shape;6904;p20"/>
              <p:cNvSpPr/>
              <p:nvPr/>
            </p:nvSpPr>
            <p:spPr>
              <a:xfrm>
                <a:off x="4058" y="3055"/>
                <a:ext cx="328" cy="90"/>
              </a:xfrm>
              <a:custGeom>
                <a:rect b="b" l="l" r="r" t="t"/>
                <a:pathLst>
                  <a:path extrusionOk="0" h="90" w="328">
                    <a:moveTo>
                      <a:pt x="122" y="17"/>
                    </a:moveTo>
                    <a:lnTo>
                      <a:pt x="120" y="47"/>
                    </a:lnTo>
                    <a:lnTo>
                      <a:pt x="168" y="0"/>
                    </a:lnTo>
                    <a:lnTo>
                      <a:pt x="166" y="37"/>
                    </a:lnTo>
                    <a:lnTo>
                      <a:pt x="205" y="2"/>
                    </a:lnTo>
                    <a:lnTo>
                      <a:pt x="328" y="90"/>
                    </a:lnTo>
                    <a:lnTo>
                      <a:pt x="0" y="73"/>
                    </a:lnTo>
                    <a:lnTo>
                      <a:pt x="122" y="17"/>
                    </a:lnTo>
                    <a:close/>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905" name="Google Shape;6905;p20"/>
              <p:cNvSpPr/>
              <p:nvPr/>
            </p:nvSpPr>
            <p:spPr>
              <a:xfrm>
                <a:off x="4058" y="3055"/>
                <a:ext cx="328" cy="90"/>
              </a:xfrm>
              <a:custGeom>
                <a:rect b="b" l="l" r="r" t="t"/>
                <a:pathLst>
                  <a:path extrusionOk="0" h="90" w="328">
                    <a:moveTo>
                      <a:pt x="122" y="17"/>
                    </a:moveTo>
                    <a:lnTo>
                      <a:pt x="120" y="47"/>
                    </a:lnTo>
                    <a:lnTo>
                      <a:pt x="168" y="0"/>
                    </a:lnTo>
                    <a:lnTo>
                      <a:pt x="166" y="37"/>
                    </a:lnTo>
                    <a:lnTo>
                      <a:pt x="205" y="2"/>
                    </a:lnTo>
                    <a:lnTo>
                      <a:pt x="328" y="90"/>
                    </a:lnTo>
                    <a:lnTo>
                      <a:pt x="0" y="73"/>
                    </a:lnTo>
                    <a:lnTo>
                      <a:pt x="122" y="17"/>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906" name="Google Shape;6906;p20"/>
              <p:cNvSpPr/>
              <p:nvPr/>
            </p:nvSpPr>
            <p:spPr>
              <a:xfrm>
                <a:off x="4058" y="3128"/>
                <a:ext cx="328" cy="105"/>
              </a:xfrm>
              <a:custGeom>
                <a:rect b="b" l="l" r="r" t="t"/>
                <a:pathLst>
                  <a:path extrusionOk="0" h="105" w="328">
                    <a:moveTo>
                      <a:pt x="115" y="79"/>
                    </a:moveTo>
                    <a:lnTo>
                      <a:pt x="117" y="49"/>
                    </a:lnTo>
                    <a:lnTo>
                      <a:pt x="159" y="101"/>
                    </a:lnTo>
                    <a:lnTo>
                      <a:pt x="163" y="64"/>
                    </a:lnTo>
                    <a:lnTo>
                      <a:pt x="196" y="105"/>
                    </a:lnTo>
                    <a:lnTo>
                      <a:pt x="328" y="17"/>
                    </a:lnTo>
                    <a:lnTo>
                      <a:pt x="0" y="0"/>
                    </a:lnTo>
                    <a:lnTo>
                      <a:pt x="115" y="79"/>
                    </a:lnTo>
                    <a:close/>
                  </a:path>
                </a:pathLst>
              </a:cu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907" name="Google Shape;6907;p20"/>
              <p:cNvSpPr/>
              <p:nvPr/>
            </p:nvSpPr>
            <p:spPr>
              <a:xfrm>
                <a:off x="4058" y="3128"/>
                <a:ext cx="328" cy="105"/>
              </a:xfrm>
              <a:custGeom>
                <a:rect b="b" l="l" r="r" t="t"/>
                <a:pathLst>
                  <a:path extrusionOk="0" h="105" w="328">
                    <a:moveTo>
                      <a:pt x="115" y="79"/>
                    </a:moveTo>
                    <a:lnTo>
                      <a:pt x="117" y="49"/>
                    </a:lnTo>
                    <a:lnTo>
                      <a:pt x="159" y="101"/>
                    </a:lnTo>
                    <a:lnTo>
                      <a:pt x="163" y="64"/>
                    </a:lnTo>
                    <a:lnTo>
                      <a:pt x="196" y="105"/>
                    </a:lnTo>
                    <a:lnTo>
                      <a:pt x="328" y="17"/>
                    </a:lnTo>
                    <a:lnTo>
                      <a:pt x="0" y="0"/>
                    </a:lnTo>
                    <a:lnTo>
                      <a:pt x="115" y="79"/>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908" name="Google Shape;6908;p20"/>
              <p:cNvSpPr/>
              <p:nvPr/>
            </p:nvSpPr>
            <p:spPr>
              <a:xfrm>
                <a:off x="3795" y="3122"/>
                <a:ext cx="261" cy="248"/>
              </a:xfrm>
              <a:custGeom>
                <a:rect b="b" l="l" r="r" t="t"/>
                <a:pathLst>
                  <a:path extrusionOk="0" h="248" w="261">
                    <a:moveTo>
                      <a:pt x="231" y="0"/>
                    </a:moveTo>
                    <a:lnTo>
                      <a:pt x="124" y="19"/>
                    </a:lnTo>
                    <a:lnTo>
                      <a:pt x="149" y="51"/>
                    </a:lnTo>
                    <a:lnTo>
                      <a:pt x="59" y="42"/>
                    </a:lnTo>
                    <a:lnTo>
                      <a:pt x="89" y="81"/>
                    </a:lnTo>
                    <a:lnTo>
                      <a:pt x="18" y="74"/>
                    </a:lnTo>
                    <a:lnTo>
                      <a:pt x="0" y="248"/>
                    </a:lnTo>
                    <a:lnTo>
                      <a:pt x="261" y="25"/>
                    </a:lnTo>
                    <a:lnTo>
                      <a:pt x="231" y="0"/>
                    </a:lnTo>
                    <a:close/>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909" name="Google Shape;6909;p20"/>
              <p:cNvSpPr/>
              <p:nvPr/>
            </p:nvSpPr>
            <p:spPr>
              <a:xfrm>
                <a:off x="3795" y="3122"/>
                <a:ext cx="261" cy="248"/>
              </a:xfrm>
              <a:custGeom>
                <a:rect b="b" l="l" r="r" t="t"/>
                <a:pathLst>
                  <a:path extrusionOk="0" h="248" w="261">
                    <a:moveTo>
                      <a:pt x="231" y="0"/>
                    </a:moveTo>
                    <a:lnTo>
                      <a:pt x="124" y="19"/>
                    </a:lnTo>
                    <a:lnTo>
                      <a:pt x="149" y="51"/>
                    </a:lnTo>
                    <a:lnTo>
                      <a:pt x="59" y="42"/>
                    </a:lnTo>
                    <a:lnTo>
                      <a:pt x="89" y="81"/>
                    </a:lnTo>
                    <a:lnTo>
                      <a:pt x="18" y="74"/>
                    </a:lnTo>
                    <a:lnTo>
                      <a:pt x="0" y="248"/>
                    </a:lnTo>
                    <a:lnTo>
                      <a:pt x="261" y="25"/>
                    </a:lnTo>
                    <a:lnTo>
                      <a:pt x="231"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910" name="Google Shape;6910;p20"/>
              <p:cNvSpPr/>
              <p:nvPr/>
            </p:nvSpPr>
            <p:spPr>
              <a:xfrm>
                <a:off x="3795" y="3147"/>
                <a:ext cx="275" cy="238"/>
              </a:xfrm>
              <a:custGeom>
                <a:rect b="b" l="l" r="r" t="t"/>
                <a:pathLst>
                  <a:path extrusionOk="0" h="238" w="275">
                    <a:moveTo>
                      <a:pt x="275" y="35"/>
                    </a:moveTo>
                    <a:lnTo>
                      <a:pt x="236" y="141"/>
                    </a:lnTo>
                    <a:lnTo>
                      <a:pt x="211" y="109"/>
                    </a:lnTo>
                    <a:lnTo>
                      <a:pt x="202" y="204"/>
                    </a:lnTo>
                    <a:lnTo>
                      <a:pt x="170" y="163"/>
                    </a:lnTo>
                    <a:lnTo>
                      <a:pt x="163" y="238"/>
                    </a:lnTo>
                    <a:lnTo>
                      <a:pt x="0" y="223"/>
                    </a:lnTo>
                    <a:lnTo>
                      <a:pt x="261" y="0"/>
                    </a:lnTo>
                    <a:lnTo>
                      <a:pt x="275" y="35"/>
                    </a:lnTo>
                    <a:close/>
                  </a:path>
                </a:pathLst>
              </a:cu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911" name="Google Shape;6911;p20"/>
              <p:cNvSpPr/>
              <p:nvPr/>
            </p:nvSpPr>
            <p:spPr>
              <a:xfrm>
                <a:off x="3795" y="3147"/>
                <a:ext cx="275" cy="238"/>
              </a:xfrm>
              <a:custGeom>
                <a:rect b="b" l="l" r="r" t="t"/>
                <a:pathLst>
                  <a:path extrusionOk="0" h="238" w="275">
                    <a:moveTo>
                      <a:pt x="275" y="35"/>
                    </a:moveTo>
                    <a:lnTo>
                      <a:pt x="236" y="141"/>
                    </a:lnTo>
                    <a:lnTo>
                      <a:pt x="211" y="109"/>
                    </a:lnTo>
                    <a:lnTo>
                      <a:pt x="202" y="204"/>
                    </a:lnTo>
                    <a:lnTo>
                      <a:pt x="170" y="163"/>
                    </a:lnTo>
                    <a:lnTo>
                      <a:pt x="163" y="238"/>
                    </a:lnTo>
                    <a:lnTo>
                      <a:pt x="0" y="223"/>
                    </a:lnTo>
                    <a:lnTo>
                      <a:pt x="261" y="0"/>
                    </a:lnTo>
                    <a:lnTo>
                      <a:pt x="275" y="35"/>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912" name="Google Shape;6912;p20"/>
              <p:cNvSpPr/>
              <p:nvPr/>
            </p:nvSpPr>
            <p:spPr>
              <a:xfrm>
                <a:off x="3953" y="3102"/>
                <a:ext cx="186" cy="174"/>
              </a:xfrm>
              <a:custGeom>
                <a:rect b="b" l="l" r="r" t="t"/>
                <a:pathLst>
                  <a:path extrusionOk="0" h="93" w="105">
                    <a:moveTo>
                      <a:pt x="73" y="28"/>
                    </a:moveTo>
                    <a:cubicBezTo>
                      <a:pt x="78" y="17"/>
                      <a:pt x="73" y="0"/>
                      <a:pt x="57" y="0"/>
                    </a:cubicBezTo>
                    <a:cubicBezTo>
                      <a:pt x="44" y="0"/>
                      <a:pt x="38" y="12"/>
                      <a:pt x="39" y="22"/>
                    </a:cubicBezTo>
                    <a:cubicBezTo>
                      <a:pt x="37" y="21"/>
                      <a:pt x="35" y="21"/>
                      <a:pt x="33" y="21"/>
                    </a:cubicBezTo>
                    <a:cubicBezTo>
                      <a:pt x="0" y="21"/>
                      <a:pt x="0" y="71"/>
                      <a:pt x="32" y="73"/>
                    </a:cubicBezTo>
                    <a:cubicBezTo>
                      <a:pt x="31" y="83"/>
                      <a:pt x="36" y="93"/>
                      <a:pt x="49" y="93"/>
                    </a:cubicBezTo>
                    <a:cubicBezTo>
                      <a:pt x="57" y="93"/>
                      <a:pt x="63" y="89"/>
                      <a:pt x="65" y="83"/>
                    </a:cubicBezTo>
                    <a:cubicBezTo>
                      <a:pt x="66" y="83"/>
                      <a:pt x="68" y="83"/>
                      <a:pt x="69" y="83"/>
                    </a:cubicBezTo>
                    <a:cubicBezTo>
                      <a:pt x="103" y="83"/>
                      <a:pt x="105" y="32"/>
                      <a:pt x="73" y="28"/>
                    </a:cubicBezTo>
                  </a:path>
                </a:pathLst>
              </a:custGeom>
              <a:solidFill>
                <a:srgbClr val="94521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913" name="Google Shape;6913;p20"/>
              <p:cNvSpPr/>
              <p:nvPr/>
            </p:nvSpPr>
            <p:spPr>
              <a:xfrm>
                <a:off x="4095" y="2910"/>
                <a:ext cx="165" cy="171"/>
              </a:xfrm>
              <a:custGeom>
                <a:rect b="b" l="l" r="r" t="t"/>
                <a:pathLst>
                  <a:path extrusionOk="0" h="171" w="165">
                    <a:moveTo>
                      <a:pt x="106" y="169"/>
                    </a:moveTo>
                    <a:lnTo>
                      <a:pt x="104" y="169"/>
                    </a:lnTo>
                    <a:lnTo>
                      <a:pt x="104" y="171"/>
                    </a:lnTo>
                    <a:lnTo>
                      <a:pt x="106" y="169"/>
                    </a:lnTo>
                    <a:close/>
                    <a:moveTo>
                      <a:pt x="9" y="145"/>
                    </a:moveTo>
                    <a:lnTo>
                      <a:pt x="5" y="151"/>
                    </a:lnTo>
                    <a:lnTo>
                      <a:pt x="5" y="151"/>
                    </a:lnTo>
                    <a:lnTo>
                      <a:pt x="9" y="145"/>
                    </a:lnTo>
                    <a:close/>
                    <a:moveTo>
                      <a:pt x="5" y="104"/>
                    </a:moveTo>
                    <a:lnTo>
                      <a:pt x="5" y="104"/>
                    </a:lnTo>
                    <a:lnTo>
                      <a:pt x="5" y="109"/>
                    </a:lnTo>
                    <a:lnTo>
                      <a:pt x="0" y="109"/>
                    </a:lnTo>
                    <a:lnTo>
                      <a:pt x="5" y="109"/>
                    </a:lnTo>
                    <a:lnTo>
                      <a:pt x="5" y="104"/>
                    </a:lnTo>
                    <a:close/>
                    <a:moveTo>
                      <a:pt x="28" y="81"/>
                    </a:moveTo>
                    <a:lnTo>
                      <a:pt x="23" y="87"/>
                    </a:lnTo>
                    <a:lnTo>
                      <a:pt x="28" y="81"/>
                    </a:lnTo>
                    <a:lnTo>
                      <a:pt x="28" y="81"/>
                    </a:lnTo>
                    <a:close/>
                    <a:moveTo>
                      <a:pt x="165" y="0"/>
                    </a:moveTo>
                    <a:lnTo>
                      <a:pt x="35" y="49"/>
                    </a:lnTo>
                    <a:lnTo>
                      <a:pt x="35" y="49"/>
                    </a:lnTo>
                    <a:lnTo>
                      <a:pt x="165" y="0"/>
                    </a:lnTo>
                    <a:close/>
                  </a:path>
                </a:pathLst>
              </a:custGeom>
              <a:solidFill>
                <a:srgbClr val="FFF09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914" name="Google Shape;6914;p20"/>
              <p:cNvSpPr/>
              <p:nvPr/>
            </p:nvSpPr>
            <p:spPr>
              <a:xfrm>
                <a:off x="4095" y="2910"/>
                <a:ext cx="165" cy="171"/>
              </a:xfrm>
              <a:custGeom>
                <a:rect b="b" l="l" r="r" t="t"/>
                <a:pathLst>
                  <a:path extrusionOk="0" h="171" w="165">
                    <a:moveTo>
                      <a:pt x="106" y="169"/>
                    </a:moveTo>
                    <a:lnTo>
                      <a:pt x="104" y="169"/>
                    </a:lnTo>
                    <a:lnTo>
                      <a:pt x="104" y="171"/>
                    </a:lnTo>
                    <a:lnTo>
                      <a:pt x="106" y="169"/>
                    </a:lnTo>
                    <a:moveTo>
                      <a:pt x="9" y="145"/>
                    </a:moveTo>
                    <a:lnTo>
                      <a:pt x="5" y="151"/>
                    </a:lnTo>
                    <a:lnTo>
                      <a:pt x="5" y="151"/>
                    </a:lnTo>
                    <a:lnTo>
                      <a:pt x="9" y="145"/>
                    </a:lnTo>
                    <a:moveTo>
                      <a:pt x="5" y="104"/>
                    </a:moveTo>
                    <a:lnTo>
                      <a:pt x="5" y="104"/>
                    </a:lnTo>
                    <a:lnTo>
                      <a:pt x="5" y="109"/>
                    </a:lnTo>
                    <a:lnTo>
                      <a:pt x="0" y="109"/>
                    </a:lnTo>
                    <a:lnTo>
                      <a:pt x="5" y="109"/>
                    </a:lnTo>
                    <a:lnTo>
                      <a:pt x="5" y="104"/>
                    </a:lnTo>
                    <a:moveTo>
                      <a:pt x="28" y="81"/>
                    </a:moveTo>
                    <a:lnTo>
                      <a:pt x="23" y="87"/>
                    </a:lnTo>
                    <a:lnTo>
                      <a:pt x="28" y="81"/>
                    </a:lnTo>
                    <a:lnTo>
                      <a:pt x="28" y="81"/>
                    </a:lnTo>
                    <a:moveTo>
                      <a:pt x="165" y="0"/>
                    </a:moveTo>
                    <a:lnTo>
                      <a:pt x="35" y="49"/>
                    </a:lnTo>
                    <a:lnTo>
                      <a:pt x="35" y="49"/>
                    </a:lnTo>
                    <a:lnTo>
                      <a:pt x="165"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915" name="Google Shape;6915;p20"/>
              <p:cNvSpPr/>
              <p:nvPr/>
            </p:nvSpPr>
            <p:spPr>
              <a:xfrm>
                <a:off x="4043" y="2813"/>
                <a:ext cx="87" cy="294"/>
              </a:xfrm>
              <a:custGeom>
                <a:rect b="b" l="l" r="r" t="t"/>
                <a:pathLst>
                  <a:path extrusionOk="0" h="157" w="49">
                    <a:moveTo>
                      <a:pt x="2" y="0"/>
                    </a:moveTo>
                    <a:cubicBezTo>
                      <a:pt x="0" y="155"/>
                      <a:pt x="0" y="155"/>
                      <a:pt x="0" y="155"/>
                    </a:cubicBezTo>
                    <a:cubicBezTo>
                      <a:pt x="2" y="155"/>
                      <a:pt x="4" y="154"/>
                      <a:pt x="6" y="154"/>
                    </a:cubicBezTo>
                    <a:cubicBezTo>
                      <a:pt x="10" y="154"/>
                      <a:pt x="13" y="155"/>
                      <a:pt x="16" y="157"/>
                    </a:cubicBezTo>
                    <a:cubicBezTo>
                      <a:pt x="22" y="124"/>
                      <a:pt x="22" y="124"/>
                      <a:pt x="22" y="124"/>
                    </a:cubicBezTo>
                    <a:cubicBezTo>
                      <a:pt x="32" y="132"/>
                      <a:pt x="32" y="132"/>
                      <a:pt x="32" y="132"/>
                    </a:cubicBezTo>
                    <a:cubicBezTo>
                      <a:pt x="34" y="129"/>
                      <a:pt x="34" y="129"/>
                      <a:pt x="34" y="129"/>
                    </a:cubicBezTo>
                    <a:cubicBezTo>
                      <a:pt x="34" y="129"/>
                      <a:pt x="34" y="129"/>
                      <a:pt x="34" y="129"/>
                    </a:cubicBezTo>
                    <a:cubicBezTo>
                      <a:pt x="32" y="110"/>
                      <a:pt x="32" y="110"/>
                      <a:pt x="32" y="110"/>
                    </a:cubicBezTo>
                    <a:cubicBezTo>
                      <a:pt x="29" y="110"/>
                      <a:pt x="29" y="110"/>
                      <a:pt x="29" y="110"/>
                    </a:cubicBezTo>
                    <a:cubicBezTo>
                      <a:pt x="32" y="107"/>
                      <a:pt x="32" y="107"/>
                      <a:pt x="32" y="107"/>
                    </a:cubicBezTo>
                    <a:cubicBezTo>
                      <a:pt x="32" y="107"/>
                      <a:pt x="32" y="107"/>
                      <a:pt x="32" y="107"/>
                    </a:cubicBezTo>
                    <a:cubicBezTo>
                      <a:pt x="32" y="107"/>
                      <a:pt x="32" y="107"/>
                      <a:pt x="32" y="107"/>
                    </a:cubicBezTo>
                    <a:cubicBezTo>
                      <a:pt x="31" y="97"/>
                      <a:pt x="31" y="97"/>
                      <a:pt x="31" y="97"/>
                    </a:cubicBezTo>
                    <a:cubicBezTo>
                      <a:pt x="37" y="102"/>
                      <a:pt x="37" y="102"/>
                      <a:pt x="37" y="102"/>
                    </a:cubicBezTo>
                    <a:cubicBezTo>
                      <a:pt x="42" y="98"/>
                      <a:pt x="42" y="98"/>
                      <a:pt x="42" y="98"/>
                    </a:cubicBezTo>
                    <a:cubicBezTo>
                      <a:pt x="45" y="95"/>
                      <a:pt x="45" y="95"/>
                      <a:pt x="45" y="95"/>
                    </a:cubicBezTo>
                    <a:cubicBezTo>
                      <a:pt x="43" y="81"/>
                      <a:pt x="43" y="81"/>
                      <a:pt x="43" y="81"/>
                    </a:cubicBezTo>
                    <a:cubicBezTo>
                      <a:pt x="49" y="78"/>
                      <a:pt x="49" y="78"/>
                      <a:pt x="49" y="78"/>
                    </a:cubicBezTo>
                    <a:cubicBezTo>
                      <a:pt x="49" y="78"/>
                      <a:pt x="49" y="78"/>
                      <a:pt x="49" y="78"/>
                    </a:cubicBezTo>
                    <a:cubicBezTo>
                      <a:pt x="49" y="78"/>
                      <a:pt x="49" y="78"/>
                      <a:pt x="49" y="78"/>
                    </a:cubicBezTo>
                    <a:cubicBezTo>
                      <a:pt x="2" y="0"/>
                      <a:pt x="2" y="0"/>
                      <a:pt x="2" y="0"/>
                    </a:cubicBezTo>
                  </a:path>
                </a:pathLst>
              </a:custGeom>
              <a:solidFill>
                <a:srgbClr val="8ECB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916" name="Google Shape;6916;p20"/>
              <p:cNvSpPr/>
              <p:nvPr/>
            </p:nvSpPr>
            <p:spPr>
              <a:xfrm>
                <a:off x="4033" y="2813"/>
                <a:ext cx="14" cy="298"/>
              </a:xfrm>
              <a:custGeom>
                <a:rect b="b" l="l" r="r" t="t"/>
                <a:pathLst>
                  <a:path extrusionOk="0" h="159" w="8">
                    <a:moveTo>
                      <a:pt x="8" y="0"/>
                    </a:moveTo>
                    <a:cubicBezTo>
                      <a:pt x="8" y="0"/>
                      <a:pt x="8" y="0"/>
                      <a:pt x="8" y="0"/>
                    </a:cubicBezTo>
                    <a:cubicBezTo>
                      <a:pt x="0" y="11"/>
                      <a:pt x="0" y="11"/>
                      <a:pt x="0" y="11"/>
                    </a:cubicBezTo>
                    <a:cubicBezTo>
                      <a:pt x="0" y="159"/>
                      <a:pt x="0" y="159"/>
                      <a:pt x="0" y="159"/>
                    </a:cubicBezTo>
                    <a:cubicBezTo>
                      <a:pt x="2" y="157"/>
                      <a:pt x="4" y="156"/>
                      <a:pt x="6" y="155"/>
                    </a:cubicBezTo>
                    <a:cubicBezTo>
                      <a:pt x="8" y="0"/>
                      <a:pt x="8" y="0"/>
                      <a:pt x="8" y="0"/>
                    </a:cubicBezTo>
                  </a:path>
                </a:pathLst>
              </a:custGeom>
              <a:solidFill>
                <a:srgbClr val="7AB6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917" name="Google Shape;6917;p20"/>
              <p:cNvSpPr/>
              <p:nvPr/>
            </p:nvSpPr>
            <p:spPr>
              <a:xfrm>
                <a:off x="4072" y="2910"/>
                <a:ext cx="188" cy="207"/>
              </a:xfrm>
              <a:custGeom>
                <a:rect b="b" l="l" r="r" t="t"/>
                <a:pathLst>
                  <a:path extrusionOk="0" h="110" w="106">
                    <a:moveTo>
                      <a:pt x="106" y="0"/>
                    </a:moveTo>
                    <a:cubicBezTo>
                      <a:pt x="33" y="26"/>
                      <a:pt x="33" y="26"/>
                      <a:pt x="33" y="26"/>
                    </a:cubicBezTo>
                    <a:cubicBezTo>
                      <a:pt x="27" y="29"/>
                      <a:pt x="27" y="29"/>
                      <a:pt x="27" y="29"/>
                    </a:cubicBezTo>
                    <a:cubicBezTo>
                      <a:pt x="29" y="43"/>
                      <a:pt x="29" y="43"/>
                      <a:pt x="29" y="43"/>
                    </a:cubicBezTo>
                    <a:cubicBezTo>
                      <a:pt x="29" y="43"/>
                      <a:pt x="29" y="43"/>
                      <a:pt x="29" y="43"/>
                    </a:cubicBezTo>
                    <a:cubicBezTo>
                      <a:pt x="29" y="43"/>
                      <a:pt x="29" y="43"/>
                      <a:pt x="29" y="43"/>
                    </a:cubicBezTo>
                    <a:cubicBezTo>
                      <a:pt x="30" y="58"/>
                      <a:pt x="30" y="58"/>
                      <a:pt x="30" y="58"/>
                    </a:cubicBezTo>
                    <a:cubicBezTo>
                      <a:pt x="21" y="50"/>
                      <a:pt x="21" y="50"/>
                      <a:pt x="21" y="50"/>
                    </a:cubicBezTo>
                    <a:cubicBezTo>
                      <a:pt x="21" y="50"/>
                      <a:pt x="21" y="50"/>
                      <a:pt x="21" y="50"/>
                    </a:cubicBezTo>
                    <a:cubicBezTo>
                      <a:pt x="15" y="45"/>
                      <a:pt x="15" y="45"/>
                      <a:pt x="15" y="45"/>
                    </a:cubicBezTo>
                    <a:cubicBezTo>
                      <a:pt x="16" y="55"/>
                      <a:pt x="16" y="55"/>
                      <a:pt x="16" y="55"/>
                    </a:cubicBezTo>
                    <a:cubicBezTo>
                      <a:pt x="16" y="58"/>
                      <a:pt x="16" y="58"/>
                      <a:pt x="16" y="58"/>
                    </a:cubicBezTo>
                    <a:cubicBezTo>
                      <a:pt x="18" y="77"/>
                      <a:pt x="18" y="77"/>
                      <a:pt x="18" y="77"/>
                    </a:cubicBezTo>
                    <a:cubicBezTo>
                      <a:pt x="18" y="77"/>
                      <a:pt x="18" y="77"/>
                      <a:pt x="18" y="77"/>
                    </a:cubicBezTo>
                    <a:cubicBezTo>
                      <a:pt x="19" y="82"/>
                      <a:pt x="19" y="82"/>
                      <a:pt x="19" y="82"/>
                    </a:cubicBezTo>
                    <a:cubicBezTo>
                      <a:pt x="16" y="80"/>
                      <a:pt x="16" y="80"/>
                      <a:pt x="16" y="80"/>
                    </a:cubicBezTo>
                    <a:cubicBezTo>
                      <a:pt x="16" y="80"/>
                      <a:pt x="16" y="80"/>
                      <a:pt x="16" y="80"/>
                    </a:cubicBezTo>
                    <a:cubicBezTo>
                      <a:pt x="6" y="72"/>
                      <a:pt x="6" y="72"/>
                      <a:pt x="6" y="72"/>
                    </a:cubicBezTo>
                    <a:cubicBezTo>
                      <a:pt x="0" y="105"/>
                      <a:pt x="0" y="105"/>
                      <a:pt x="0" y="105"/>
                    </a:cubicBezTo>
                    <a:cubicBezTo>
                      <a:pt x="2" y="106"/>
                      <a:pt x="4" y="108"/>
                      <a:pt x="5" y="110"/>
                    </a:cubicBezTo>
                    <a:cubicBezTo>
                      <a:pt x="26" y="101"/>
                      <a:pt x="26" y="101"/>
                      <a:pt x="26" y="101"/>
                    </a:cubicBezTo>
                    <a:cubicBezTo>
                      <a:pt x="106" y="0"/>
                      <a:pt x="106" y="0"/>
                      <a:pt x="106" y="0"/>
                    </a:cubicBezTo>
                  </a:path>
                </a:pathLst>
              </a:custGeom>
              <a:solidFill>
                <a:srgbClr val="8ECB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918" name="Google Shape;6918;p20"/>
              <p:cNvSpPr/>
              <p:nvPr/>
            </p:nvSpPr>
            <p:spPr>
              <a:xfrm>
                <a:off x="4118" y="2910"/>
                <a:ext cx="142" cy="192"/>
              </a:xfrm>
              <a:custGeom>
                <a:rect b="b" l="l" r="r" t="t"/>
                <a:pathLst>
                  <a:path extrusionOk="0" h="192" w="142">
                    <a:moveTo>
                      <a:pt x="142" y="0"/>
                    </a:moveTo>
                    <a:lnTo>
                      <a:pt x="0" y="190"/>
                    </a:lnTo>
                    <a:lnTo>
                      <a:pt x="62" y="162"/>
                    </a:lnTo>
                    <a:lnTo>
                      <a:pt x="60" y="192"/>
                    </a:lnTo>
                    <a:lnTo>
                      <a:pt x="81" y="171"/>
                    </a:lnTo>
                    <a:lnTo>
                      <a:pt x="81" y="169"/>
                    </a:lnTo>
                    <a:lnTo>
                      <a:pt x="83" y="169"/>
                    </a:lnTo>
                    <a:lnTo>
                      <a:pt x="108" y="145"/>
                    </a:lnTo>
                    <a:lnTo>
                      <a:pt x="108" y="167"/>
                    </a:lnTo>
                    <a:lnTo>
                      <a:pt x="126" y="166"/>
                    </a:lnTo>
                    <a:lnTo>
                      <a:pt x="133" y="158"/>
                    </a:lnTo>
                    <a:lnTo>
                      <a:pt x="142" y="0"/>
                    </a:lnTo>
                    <a:close/>
                  </a:path>
                </a:pathLst>
              </a:custGeom>
              <a:solidFill>
                <a:srgbClr val="7AB6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919" name="Google Shape;6919;p20"/>
              <p:cNvSpPr/>
              <p:nvPr/>
            </p:nvSpPr>
            <p:spPr>
              <a:xfrm>
                <a:off x="4118" y="2910"/>
                <a:ext cx="142" cy="192"/>
              </a:xfrm>
              <a:custGeom>
                <a:rect b="b" l="l" r="r" t="t"/>
                <a:pathLst>
                  <a:path extrusionOk="0" h="192" w="142">
                    <a:moveTo>
                      <a:pt x="142" y="0"/>
                    </a:moveTo>
                    <a:lnTo>
                      <a:pt x="0" y="190"/>
                    </a:lnTo>
                    <a:lnTo>
                      <a:pt x="62" y="162"/>
                    </a:lnTo>
                    <a:lnTo>
                      <a:pt x="60" y="192"/>
                    </a:lnTo>
                    <a:lnTo>
                      <a:pt x="81" y="171"/>
                    </a:lnTo>
                    <a:lnTo>
                      <a:pt x="81" y="169"/>
                    </a:lnTo>
                    <a:lnTo>
                      <a:pt x="83" y="169"/>
                    </a:lnTo>
                    <a:lnTo>
                      <a:pt x="108" y="145"/>
                    </a:lnTo>
                    <a:lnTo>
                      <a:pt x="108" y="167"/>
                    </a:lnTo>
                    <a:lnTo>
                      <a:pt x="126" y="166"/>
                    </a:lnTo>
                    <a:lnTo>
                      <a:pt x="133" y="158"/>
                    </a:lnTo>
                    <a:lnTo>
                      <a:pt x="142"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920" name="Google Shape;6920;p20"/>
              <p:cNvSpPr/>
              <p:nvPr/>
            </p:nvSpPr>
            <p:spPr>
              <a:xfrm>
                <a:off x="4081" y="3055"/>
                <a:ext cx="305" cy="90"/>
              </a:xfrm>
              <a:custGeom>
                <a:rect b="b" l="l" r="r" t="t"/>
                <a:pathLst>
                  <a:path extrusionOk="0" h="48" w="172">
                    <a:moveTo>
                      <a:pt x="82" y="0"/>
                    </a:moveTo>
                    <a:cubicBezTo>
                      <a:pt x="68" y="13"/>
                      <a:pt x="68" y="13"/>
                      <a:pt x="68" y="13"/>
                    </a:cubicBezTo>
                    <a:cubicBezTo>
                      <a:pt x="67" y="14"/>
                      <a:pt x="67" y="14"/>
                      <a:pt x="67" y="14"/>
                    </a:cubicBezTo>
                    <a:cubicBezTo>
                      <a:pt x="55" y="25"/>
                      <a:pt x="55" y="25"/>
                      <a:pt x="55" y="25"/>
                    </a:cubicBezTo>
                    <a:cubicBezTo>
                      <a:pt x="56" y="9"/>
                      <a:pt x="56" y="9"/>
                      <a:pt x="56" y="9"/>
                    </a:cubicBezTo>
                    <a:cubicBezTo>
                      <a:pt x="21" y="24"/>
                      <a:pt x="21" y="24"/>
                      <a:pt x="21" y="24"/>
                    </a:cubicBezTo>
                    <a:cubicBezTo>
                      <a:pt x="0" y="33"/>
                      <a:pt x="0" y="33"/>
                      <a:pt x="0" y="33"/>
                    </a:cubicBezTo>
                    <a:cubicBezTo>
                      <a:pt x="1" y="35"/>
                      <a:pt x="2" y="38"/>
                      <a:pt x="2" y="40"/>
                    </a:cubicBezTo>
                    <a:cubicBezTo>
                      <a:pt x="172" y="48"/>
                      <a:pt x="172" y="48"/>
                      <a:pt x="172" y="48"/>
                    </a:cubicBezTo>
                    <a:cubicBezTo>
                      <a:pt x="103" y="1"/>
                      <a:pt x="103" y="1"/>
                      <a:pt x="103" y="1"/>
                    </a:cubicBezTo>
                    <a:cubicBezTo>
                      <a:pt x="96" y="7"/>
                      <a:pt x="96" y="7"/>
                      <a:pt x="96" y="7"/>
                    </a:cubicBezTo>
                    <a:cubicBezTo>
                      <a:pt x="92" y="11"/>
                      <a:pt x="92" y="11"/>
                      <a:pt x="92" y="11"/>
                    </a:cubicBezTo>
                    <a:cubicBezTo>
                      <a:pt x="92" y="11"/>
                      <a:pt x="92" y="11"/>
                      <a:pt x="92" y="11"/>
                    </a:cubicBezTo>
                    <a:cubicBezTo>
                      <a:pt x="81" y="20"/>
                      <a:pt x="81" y="20"/>
                      <a:pt x="81" y="20"/>
                    </a:cubicBezTo>
                    <a:cubicBezTo>
                      <a:pt x="82" y="12"/>
                      <a:pt x="82" y="12"/>
                      <a:pt x="82" y="12"/>
                    </a:cubicBezTo>
                    <a:cubicBezTo>
                      <a:pt x="82" y="12"/>
                      <a:pt x="82" y="12"/>
                      <a:pt x="82" y="12"/>
                    </a:cubicBezTo>
                    <a:cubicBezTo>
                      <a:pt x="82" y="0"/>
                      <a:pt x="82" y="0"/>
                      <a:pt x="82" y="0"/>
                    </a:cubicBezTo>
                  </a:path>
                </a:pathLst>
              </a:custGeom>
              <a:solidFill>
                <a:srgbClr val="8ECB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921" name="Google Shape;6921;p20"/>
              <p:cNvSpPr/>
              <p:nvPr/>
            </p:nvSpPr>
            <p:spPr>
              <a:xfrm>
                <a:off x="4058" y="3145"/>
                <a:ext cx="328" cy="186"/>
              </a:xfrm>
              <a:custGeom>
                <a:rect b="b" l="l" r="r" t="t"/>
                <a:pathLst>
                  <a:path extrusionOk="0" h="99" w="185">
                    <a:moveTo>
                      <a:pt x="0" y="68"/>
                    </a:moveTo>
                    <a:cubicBezTo>
                      <a:pt x="0" y="68"/>
                      <a:pt x="0" y="68"/>
                      <a:pt x="0" y="68"/>
                    </a:cubicBezTo>
                    <a:cubicBezTo>
                      <a:pt x="12" y="85"/>
                      <a:pt x="12" y="85"/>
                      <a:pt x="12" y="85"/>
                    </a:cubicBezTo>
                    <a:cubicBezTo>
                      <a:pt x="0" y="68"/>
                      <a:pt x="0" y="68"/>
                      <a:pt x="0" y="68"/>
                    </a:cubicBezTo>
                    <a:moveTo>
                      <a:pt x="185" y="0"/>
                    </a:moveTo>
                    <a:cubicBezTo>
                      <a:pt x="129" y="35"/>
                      <a:pt x="129" y="35"/>
                      <a:pt x="129" y="35"/>
                    </a:cubicBezTo>
                    <a:cubicBezTo>
                      <a:pt x="151" y="99"/>
                      <a:pt x="151" y="99"/>
                      <a:pt x="151" y="99"/>
                    </a:cubicBezTo>
                    <a:cubicBezTo>
                      <a:pt x="129" y="35"/>
                      <a:pt x="129" y="35"/>
                      <a:pt x="129" y="35"/>
                    </a:cubicBezTo>
                    <a:cubicBezTo>
                      <a:pt x="185" y="0"/>
                      <a:pt x="185" y="0"/>
                      <a:pt x="185" y="0"/>
                    </a:cubicBezTo>
                  </a:path>
                </a:pathLst>
              </a:custGeom>
              <a:solidFill>
                <a:srgbClr val="FFF09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922" name="Google Shape;6922;p20"/>
              <p:cNvSpPr/>
              <p:nvPr/>
            </p:nvSpPr>
            <p:spPr>
              <a:xfrm>
                <a:off x="4105" y="3162"/>
                <a:ext cx="220" cy="169"/>
              </a:xfrm>
              <a:custGeom>
                <a:rect b="b" l="l" r="r" t="t"/>
                <a:pathLst>
                  <a:path extrusionOk="0" h="90" w="124">
                    <a:moveTo>
                      <a:pt x="1" y="0"/>
                    </a:moveTo>
                    <a:cubicBezTo>
                      <a:pt x="0" y="1"/>
                      <a:pt x="0" y="1"/>
                      <a:pt x="0" y="1"/>
                    </a:cubicBezTo>
                    <a:cubicBezTo>
                      <a:pt x="9" y="8"/>
                      <a:pt x="12" y="21"/>
                      <a:pt x="8" y="32"/>
                    </a:cubicBezTo>
                    <a:cubicBezTo>
                      <a:pt x="124" y="90"/>
                      <a:pt x="124" y="90"/>
                      <a:pt x="124" y="90"/>
                    </a:cubicBezTo>
                    <a:cubicBezTo>
                      <a:pt x="102" y="26"/>
                      <a:pt x="102" y="26"/>
                      <a:pt x="102" y="26"/>
                    </a:cubicBezTo>
                    <a:cubicBezTo>
                      <a:pt x="84" y="38"/>
                      <a:pt x="84" y="38"/>
                      <a:pt x="84" y="38"/>
                    </a:cubicBezTo>
                    <a:cubicBezTo>
                      <a:pt x="65" y="16"/>
                      <a:pt x="65" y="16"/>
                      <a:pt x="65" y="16"/>
                    </a:cubicBezTo>
                    <a:cubicBezTo>
                      <a:pt x="63" y="36"/>
                      <a:pt x="63" y="36"/>
                      <a:pt x="63" y="36"/>
                    </a:cubicBezTo>
                    <a:cubicBezTo>
                      <a:pt x="39" y="8"/>
                      <a:pt x="39" y="8"/>
                      <a:pt x="39" y="8"/>
                    </a:cubicBezTo>
                    <a:cubicBezTo>
                      <a:pt x="38" y="24"/>
                      <a:pt x="38" y="24"/>
                      <a:pt x="38" y="24"/>
                    </a:cubicBezTo>
                    <a:cubicBezTo>
                      <a:pt x="1" y="0"/>
                      <a:pt x="1" y="0"/>
                      <a:pt x="1" y="0"/>
                    </a:cubicBezTo>
                  </a:path>
                </a:pathLst>
              </a:custGeom>
              <a:solidFill>
                <a:srgbClr val="8ECB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923" name="Google Shape;6923;p20"/>
              <p:cNvSpPr/>
              <p:nvPr/>
            </p:nvSpPr>
            <p:spPr>
              <a:xfrm>
                <a:off x="4058" y="3222"/>
                <a:ext cx="267" cy="161"/>
              </a:xfrm>
              <a:custGeom>
                <a:rect b="b" l="l" r="r" t="t"/>
                <a:pathLst>
                  <a:path extrusionOk="0" h="86" w="151">
                    <a:moveTo>
                      <a:pt x="35" y="0"/>
                    </a:moveTo>
                    <a:cubicBezTo>
                      <a:pt x="32" y="11"/>
                      <a:pt x="24" y="19"/>
                      <a:pt x="10" y="19"/>
                    </a:cubicBezTo>
                    <a:cubicBezTo>
                      <a:pt x="9" y="19"/>
                      <a:pt x="7" y="19"/>
                      <a:pt x="6" y="19"/>
                    </a:cubicBezTo>
                    <a:cubicBezTo>
                      <a:pt x="5" y="22"/>
                      <a:pt x="3" y="25"/>
                      <a:pt x="0" y="27"/>
                    </a:cubicBezTo>
                    <a:cubicBezTo>
                      <a:pt x="12" y="44"/>
                      <a:pt x="12" y="44"/>
                      <a:pt x="12" y="44"/>
                    </a:cubicBezTo>
                    <a:cubicBezTo>
                      <a:pt x="21" y="24"/>
                      <a:pt x="21" y="24"/>
                      <a:pt x="21" y="24"/>
                    </a:cubicBezTo>
                    <a:cubicBezTo>
                      <a:pt x="38" y="73"/>
                      <a:pt x="38" y="73"/>
                      <a:pt x="38" y="73"/>
                    </a:cubicBezTo>
                    <a:cubicBezTo>
                      <a:pt x="50" y="48"/>
                      <a:pt x="50" y="48"/>
                      <a:pt x="50" y="48"/>
                    </a:cubicBezTo>
                    <a:cubicBezTo>
                      <a:pt x="63" y="86"/>
                      <a:pt x="63" y="86"/>
                      <a:pt x="63" y="86"/>
                    </a:cubicBezTo>
                    <a:cubicBezTo>
                      <a:pt x="151" y="58"/>
                      <a:pt x="151" y="58"/>
                      <a:pt x="151" y="58"/>
                    </a:cubicBezTo>
                    <a:cubicBezTo>
                      <a:pt x="35" y="0"/>
                      <a:pt x="35" y="0"/>
                      <a:pt x="35" y="0"/>
                    </a:cubicBezTo>
                  </a:path>
                </a:pathLst>
              </a:custGeom>
              <a:solidFill>
                <a:srgbClr val="7AB6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924" name="Google Shape;6924;p20"/>
              <p:cNvSpPr/>
              <p:nvPr/>
            </p:nvSpPr>
            <p:spPr>
              <a:xfrm>
                <a:off x="4082" y="3147"/>
                <a:ext cx="25" cy="17"/>
              </a:xfrm>
              <a:custGeom>
                <a:rect b="b" l="l" r="r" t="t"/>
                <a:pathLst>
                  <a:path extrusionOk="0" h="9" w="14">
                    <a:moveTo>
                      <a:pt x="1" y="0"/>
                    </a:moveTo>
                    <a:cubicBezTo>
                      <a:pt x="1" y="1"/>
                      <a:pt x="1" y="2"/>
                      <a:pt x="0" y="4"/>
                    </a:cubicBezTo>
                    <a:cubicBezTo>
                      <a:pt x="5" y="4"/>
                      <a:pt x="9" y="6"/>
                      <a:pt x="13" y="9"/>
                    </a:cubicBezTo>
                    <a:cubicBezTo>
                      <a:pt x="14" y="8"/>
                      <a:pt x="14" y="8"/>
                      <a:pt x="14" y="8"/>
                    </a:cubicBezTo>
                    <a:cubicBezTo>
                      <a:pt x="1" y="0"/>
                      <a:pt x="1" y="0"/>
                      <a:pt x="1" y="0"/>
                    </a:cubicBezTo>
                  </a:path>
                </a:pathLst>
              </a:custGeom>
              <a:solidFill>
                <a:srgbClr val="7AB6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925" name="Google Shape;6925;p20"/>
              <p:cNvSpPr/>
              <p:nvPr/>
            </p:nvSpPr>
            <p:spPr>
              <a:xfrm>
                <a:off x="4033" y="3274"/>
                <a:ext cx="42" cy="554"/>
              </a:xfrm>
              <a:custGeom>
                <a:rect b="b" l="l" r="r" t="t"/>
                <a:pathLst>
                  <a:path extrusionOk="0" h="295" w="24">
                    <a:moveTo>
                      <a:pt x="11" y="0"/>
                    </a:moveTo>
                    <a:cubicBezTo>
                      <a:pt x="9" y="1"/>
                      <a:pt x="7" y="1"/>
                      <a:pt x="4" y="1"/>
                    </a:cubicBezTo>
                    <a:cubicBezTo>
                      <a:pt x="3" y="1"/>
                      <a:pt x="2" y="1"/>
                      <a:pt x="1" y="1"/>
                    </a:cubicBezTo>
                    <a:cubicBezTo>
                      <a:pt x="0" y="5"/>
                      <a:pt x="0" y="5"/>
                      <a:pt x="0" y="5"/>
                    </a:cubicBezTo>
                    <a:cubicBezTo>
                      <a:pt x="0" y="231"/>
                      <a:pt x="0" y="231"/>
                      <a:pt x="0" y="231"/>
                    </a:cubicBezTo>
                    <a:cubicBezTo>
                      <a:pt x="9" y="241"/>
                      <a:pt x="15" y="253"/>
                      <a:pt x="17" y="267"/>
                    </a:cubicBezTo>
                    <a:cubicBezTo>
                      <a:pt x="17" y="267"/>
                      <a:pt x="17" y="267"/>
                      <a:pt x="17" y="267"/>
                    </a:cubicBezTo>
                    <a:cubicBezTo>
                      <a:pt x="17" y="267"/>
                      <a:pt x="17" y="267"/>
                      <a:pt x="17" y="267"/>
                    </a:cubicBezTo>
                    <a:cubicBezTo>
                      <a:pt x="17" y="267"/>
                      <a:pt x="17" y="267"/>
                      <a:pt x="17" y="267"/>
                    </a:cubicBezTo>
                    <a:cubicBezTo>
                      <a:pt x="17" y="267"/>
                      <a:pt x="17" y="267"/>
                      <a:pt x="17" y="268"/>
                    </a:cubicBezTo>
                    <a:cubicBezTo>
                      <a:pt x="17" y="268"/>
                      <a:pt x="17" y="268"/>
                      <a:pt x="17" y="268"/>
                    </a:cubicBezTo>
                    <a:cubicBezTo>
                      <a:pt x="17" y="268"/>
                      <a:pt x="17" y="268"/>
                      <a:pt x="17" y="268"/>
                    </a:cubicBezTo>
                    <a:cubicBezTo>
                      <a:pt x="17" y="268"/>
                      <a:pt x="17" y="268"/>
                      <a:pt x="17" y="268"/>
                    </a:cubicBezTo>
                    <a:cubicBezTo>
                      <a:pt x="17" y="268"/>
                      <a:pt x="17" y="268"/>
                      <a:pt x="17" y="268"/>
                    </a:cubicBezTo>
                    <a:cubicBezTo>
                      <a:pt x="17" y="268"/>
                      <a:pt x="17" y="268"/>
                      <a:pt x="17" y="268"/>
                    </a:cubicBezTo>
                    <a:cubicBezTo>
                      <a:pt x="17" y="268"/>
                      <a:pt x="17" y="268"/>
                      <a:pt x="17" y="268"/>
                    </a:cubicBezTo>
                    <a:cubicBezTo>
                      <a:pt x="17" y="268"/>
                      <a:pt x="17" y="268"/>
                      <a:pt x="17" y="268"/>
                    </a:cubicBezTo>
                    <a:cubicBezTo>
                      <a:pt x="17" y="268"/>
                      <a:pt x="17" y="268"/>
                      <a:pt x="17" y="268"/>
                    </a:cubicBezTo>
                    <a:cubicBezTo>
                      <a:pt x="17" y="268"/>
                      <a:pt x="17" y="268"/>
                      <a:pt x="17" y="268"/>
                    </a:cubicBezTo>
                    <a:cubicBezTo>
                      <a:pt x="17" y="268"/>
                      <a:pt x="17" y="268"/>
                      <a:pt x="17" y="268"/>
                    </a:cubicBezTo>
                    <a:cubicBezTo>
                      <a:pt x="17" y="268"/>
                      <a:pt x="17" y="268"/>
                      <a:pt x="17" y="268"/>
                    </a:cubicBezTo>
                    <a:cubicBezTo>
                      <a:pt x="17" y="268"/>
                      <a:pt x="17" y="269"/>
                      <a:pt x="17" y="269"/>
                    </a:cubicBezTo>
                    <a:cubicBezTo>
                      <a:pt x="17" y="269"/>
                      <a:pt x="17" y="269"/>
                      <a:pt x="17" y="269"/>
                    </a:cubicBezTo>
                    <a:cubicBezTo>
                      <a:pt x="17" y="269"/>
                      <a:pt x="17" y="269"/>
                      <a:pt x="17" y="269"/>
                    </a:cubicBezTo>
                    <a:cubicBezTo>
                      <a:pt x="17" y="269"/>
                      <a:pt x="17" y="269"/>
                      <a:pt x="17" y="269"/>
                    </a:cubicBezTo>
                    <a:cubicBezTo>
                      <a:pt x="17" y="269"/>
                      <a:pt x="17" y="269"/>
                      <a:pt x="17" y="269"/>
                    </a:cubicBezTo>
                    <a:cubicBezTo>
                      <a:pt x="17" y="269"/>
                      <a:pt x="17" y="269"/>
                      <a:pt x="17" y="269"/>
                    </a:cubicBezTo>
                    <a:cubicBezTo>
                      <a:pt x="17" y="269"/>
                      <a:pt x="17" y="269"/>
                      <a:pt x="17" y="269"/>
                    </a:cubicBezTo>
                    <a:cubicBezTo>
                      <a:pt x="17" y="269"/>
                      <a:pt x="17" y="269"/>
                      <a:pt x="17" y="269"/>
                    </a:cubicBezTo>
                    <a:cubicBezTo>
                      <a:pt x="17" y="269"/>
                      <a:pt x="17" y="269"/>
                      <a:pt x="17" y="269"/>
                    </a:cubicBezTo>
                    <a:cubicBezTo>
                      <a:pt x="17" y="269"/>
                      <a:pt x="17" y="269"/>
                      <a:pt x="17" y="269"/>
                    </a:cubicBezTo>
                    <a:cubicBezTo>
                      <a:pt x="17" y="269"/>
                      <a:pt x="17" y="269"/>
                      <a:pt x="17" y="269"/>
                    </a:cubicBezTo>
                    <a:cubicBezTo>
                      <a:pt x="17" y="270"/>
                      <a:pt x="17" y="270"/>
                      <a:pt x="17" y="270"/>
                    </a:cubicBezTo>
                    <a:cubicBezTo>
                      <a:pt x="17" y="270"/>
                      <a:pt x="17" y="270"/>
                      <a:pt x="17" y="270"/>
                    </a:cubicBezTo>
                    <a:cubicBezTo>
                      <a:pt x="17" y="270"/>
                      <a:pt x="17" y="270"/>
                      <a:pt x="17" y="270"/>
                    </a:cubicBezTo>
                    <a:cubicBezTo>
                      <a:pt x="17" y="270"/>
                      <a:pt x="17" y="270"/>
                      <a:pt x="17" y="270"/>
                    </a:cubicBezTo>
                    <a:cubicBezTo>
                      <a:pt x="17" y="270"/>
                      <a:pt x="17" y="270"/>
                      <a:pt x="17" y="270"/>
                    </a:cubicBezTo>
                    <a:cubicBezTo>
                      <a:pt x="17" y="270"/>
                      <a:pt x="17" y="270"/>
                      <a:pt x="17" y="270"/>
                    </a:cubicBezTo>
                    <a:cubicBezTo>
                      <a:pt x="17" y="270"/>
                      <a:pt x="17" y="270"/>
                      <a:pt x="17" y="270"/>
                    </a:cubicBezTo>
                    <a:cubicBezTo>
                      <a:pt x="17" y="270"/>
                      <a:pt x="17" y="270"/>
                      <a:pt x="17" y="270"/>
                    </a:cubicBezTo>
                    <a:cubicBezTo>
                      <a:pt x="17" y="270"/>
                      <a:pt x="17" y="270"/>
                      <a:pt x="17" y="270"/>
                    </a:cubicBezTo>
                    <a:cubicBezTo>
                      <a:pt x="17" y="270"/>
                      <a:pt x="17" y="270"/>
                      <a:pt x="17" y="270"/>
                    </a:cubicBezTo>
                    <a:cubicBezTo>
                      <a:pt x="17" y="270"/>
                      <a:pt x="17" y="270"/>
                      <a:pt x="17" y="270"/>
                    </a:cubicBezTo>
                    <a:cubicBezTo>
                      <a:pt x="17" y="271"/>
                      <a:pt x="17" y="271"/>
                      <a:pt x="17" y="271"/>
                    </a:cubicBezTo>
                    <a:cubicBezTo>
                      <a:pt x="17" y="271"/>
                      <a:pt x="17" y="271"/>
                      <a:pt x="17" y="271"/>
                    </a:cubicBezTo>
                    <a:cubicBezTo>
                      <a:pt x="17" y="271"/>
                      <a:pt x="17" y="271"/>
                      <a:pt x="17" y="271"/>
                    </a:cubicBezTo>
                    <a:cubicBezTo>
                      <a:pt x="17" y="271"/>
                      <a:pt x="17" y="271"/>
                      <a:pt x="17" y="271"/>
                    </a:cubicBezTo>
                    <a:cubicBezTo>
                      <a:pt x="17" y="271"/>
                      <a:pt x="17" y="271"/>
                      <a:pt x="17" y="271"/>
                    </a:cubicBezTo>
                    <a:cubicBezTo>
                      <a:pt x="17" y="271"/>
                      <a:pt x="17" y="271"/>
                      <a:pt x="17" y="271"/>
                    </a:cubicBezTo>
                    <a:cubicBezTo>
                      <a:pt x="17" y="271"/>
                      <a:pt x="17" y="271"/>
                      <a:pt x="17" y="271"/>
                    </a:cubicBezTo>
                    <a:cubicBezTo>
                      <a:pt x="17" y="271"/>
                      <a:pt x="17" y="271"/>
                      <a:pt x="17" y="271"/>
                    </a:cubicBezTo>
                    <a:cubicBezTo>
                      <a:pt x="17" y="271"/>
                      <a:pt x="17" y="271"/>
                      <a:pt x="17" y="271"/>
                    </a:cubicBezTo>
                    <a:cubicBezTo>
                      <a:pt x="17" y="271"/>
                      <a:pt x="17" y="271"/>
                      <a:pt x="17" y="271"/>
                    </a:cubicBezTo>
                    <a:cubicBezTo>
                      <a:pt x="17" y="271"/>
                      <a:pt x="17" y="271"/>
                      <a:pt x="17" y="272"/>
                    </a:cubicBezTo>
                    <a:cubicBezTo>
                      <a:pt x="17" y="272"/>
                      <a:pt x="17" y="272"/>
                      <a:pt x="17" y="272"/>
                    </a:cubicBezTo>
                    <a:cubicBezTo>
                      <a:pt x="17" y="272"/>
                      <a:pt x="17" y="272"/>
                      <a:pt x="17" y="272"/>
                    </a:cubicBezTo>
                    <a:cubicBezTo>
                      <a:pt x="17" y="272"/>
                      <a:pt x="17" y="272"/>
                      <a:pt x="17" y="272"/>
                    </a:cubicBezTo>
                    <a:cubicBezTo>
                      <a:pt x="17" y="272"/>
                      <a:pt x="17" y="272"/>
                      <a:pt x="17" y="272"/>
                    </a:cubicBezTo>
                    <a:cubicBezTo>
                      <a:pt x="17" y="272"/>
                      <a:pt x="17" y="272"/>
                      <a:pt x="17" y="272"/>
                    </a:cubicBezTo>
                    <a:cubicBezTo>
                      <a:pt x="17" y="272"/>
                      <a:pt x="17" y="272"/>
                      <a:pt x="17" y="272"/>
                    </a:cubicBezTo>
                    <a:cubicBezTo>
                      <a:pt x="17" y="272"/>
                      <a:pt x="17" y="272"/>
                      <a:pt x="17" y="272"/>
                    </a:cubicBezTo>
                    <a:cubicBezTo>
                      <a:pt x="17" y="278"/>
                      <a:pt x="16" y="283"/>
                      <a:pt x="15" y="288"/>
                    </a:cubicBezTo>
                    <a:cubicBezTo>
                      <a:pt x="0" y="288"/>
                      <a:pt x="0" y="288"/>
                      <a:pt x="0" y="288"/>
                    </a:cubicBezTo>
                    <a:cubicBezTo>
                      <a:pt x="0" y="295"/>
                      <a:pt x="0" y="295"/>
                      <a:pt x="0" y="295"/>
                    </a:cubicBezTo>
                    <a:cubicBezTo>
                      <a:pt x="24" y="295"/>
                      <a:pt x="24" y="295"/>
                      <a:pt x="24" y="295"/>
                    </a:cubicBezTo>
                    <a:cubicBezTo>
                      <a:pt x="11" y="0"/>
                      <a:pt x="11" y="0"/>
                      <a:pt x="11" y="0"/>
                    </a:cubicBezTo>
                  </a:path>
                </a:pathLst>
              </a:custGeom>
              <a:solidFill>
                <a:srgbClr val="D18A5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926" name="Google Shape;6926;p20"/>
              <p:cNvSpPr/>
              <p:nvPr/>
            </p:nvSpPr>
            <p:spPr>
              <a:xfrm>
                <a:off x="4084" y="3130"/>
                <a:ext cx="302" cy="103"/>
              </a:xfrm>
              <a:custGeom>
                <a:rect b="b" l="l" r="r" t="t"/>
                <a:pathLst>
                  <a:path extrusionOk="0" h="55" w="170">
                    <a:moveTo>
                      <a:pt x="0" y="0"/>
                    </a:moveTo>
                    <a:cubicBezTo>
                      <a:pt x="1" y="3"/>
                      <a:pt x="1" y="6"/>
                      <a:pt x="0" y="9"/>
                    </a:cubicBezTo>
                    <a:cubicBezTo>
                      <a:pt x="13" y="17"/>
                      <a:pt x="13" y="17"/>
                      <a:pt x="13" y="17"/>
                    </a:cubicBezTo>
                    <a:cubicBezTo>
                      <a:pt x="50" y="41"/>
                      <a:pt x="50" y="41"/>
                      <a:pt x="50" y="41"/>
                    </a:cubicBezTo>
                    <a:cubicBezTo>
                      <a:pt x="51" y="25"/>
                      <a:pt x="51" y="25"/>
                      <a:pt x="51" y="25"/>
                    </a:cubicBezTo>
                    <a:cubicBezTo>
                      <a:pt x="75" y="53"/>
                      <a:pt x="75" y="53"/>
                      <a:pt x="75" y="53"/>
                    </a:cubicBezTo>
                    <a:cubicBezTo>
                      <a:pt x="77" y="33"/>
                      <a:pt x="77" y="33"/>
                      <a:pt x="77" y="33"/>
                    </a:cubicBezTo>
                    <a:cubicBezTo>
                      <a:pt x="96" y="55"/>
                      <a:pt x="96" y="55"/>
                      <a:pt x="96" y="55"/>
                    </a:cubicBezTo>
                    <a:cubicBezTo>
                      <a:pt x="114" y="43"/>
                      <a:pt x="114" y="43"/>
                      <a:pt x="114" y="43"/>
                    </a:cubicBezTo>
                    <a:cubicBezTo>
                      <a:pt x="170" y="8"/>
                      <a:pt x="170" y="8"/>
                      <a:pt x="170" y="8"/>
                    </a:cubicBezTo>
                    <a:cubicBezTo>
                      <a:pt x="0" y="0"/>
                      <a:pt x="0" y="0"/>
                      <a:pt x="0" y="0"/>
                    </a:cubicBezTo>
                  </a:path>
                </a:pathLst>
              </a:custGeom>
              <a:solidFill>
                <a:srgbClr val="7AB6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927" name="Google Shape;6927;p20"/>
              <p:cNvSpPr/>
              <p:nvPr/>
            </p:nvSpPr>
            <p:spPr>
              <a:xfrm>
                <a:off x="4033" y="3276"/>
                <a:ext cx="2" cy="8"/>
              </a:xfrm>
              <a:custGeom>
                <a:rect b="b" l="l" r="r" t="t"/>
                <a:pathLst>
                  <a:path extrusionOk="0" h="4" w="1">
                    <a:moveTo>
                      <a:pt x="0" y="0"/>
                    </a:moveTo>
                    <a:cubicBezTo>
                      <a:pt x="0" y="4"/>
                      <a:pt x="0" y="4"/>
                      <a:pt x="0" y="4"/>
                    </a:cubicBezTo>
                    <a:cubicBezTo>
                      <a:pt x="1" y="0"/>
                      <a:pt x="1" y="0"/>
                      <a:pt x="1" y="0"/>
                    </a:cubicBezTo>
                    <a:cubicBezTo>
                      <a:pt x="1" y="0"/>
                      <a:pt x="0" y="0"/>
                      <a:pt x="0" y="0"/>
                    </a:cubicBezTo>
                  </a:path>
                </a:pathLst>
              </a:custGeom>
              <a:solidFill>
                <a:srgbClr val="7AB6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928" name="Google Shape;6928;p20"/>
              <p:cNvSpPr/>
              <p:nvPr/>
            </p:nvSpPr>
            <p:spPr>
              <a:xfrm>
                <a:off x="4033" y="3102"/>
                <a:ext cx="94" cy="174"/>
              </a:xfrm>
              <a:custGeom>
                <a:rect b="b" l="l" r="r" t="t"/>
                <a:pathLst>
                  <a:path extrusionOk="0" h="93" w="53">
                    <a:moveTo>
                      <a:pt x="12" y="0"/>
                    </a:moveTo>
                    <a:cubicBezTo>
                      <a:pt x="10" y="0"/>
                      <a:pt x="8" y="1"/>
                      <a:pt x="6" y="1"/>
                    </a:cubicBezTo>
                    <a:cubicBezTo>
                      <a:pt x="6" y="1"/>
                      <a:pt x="6" y="1"/>
                      <a:pt x="6" y="1"/>
                    </a:cubicBezTo>
                    <a:cubicBezTo>
                      <a:pt x="4" y="2"/>
                      <a:pt x="2" y="3"/>
                      <a:pt x="0" y="5"/>
                    </a:cubicBezTo>
                    <a:cubicBezTo>
                      <a:pt x="0" y="93"/>
                      <a:pt x="0" y="93"/>
                      <a:pt x="0" y="93"/>
                    </a:cubicBezTo>
                    <a:cubicBezTo>
                      <a:pt x="0" y="93"/>
                      <a:pt x="1" y="93"/>
                      <a:pt x="1" y="93"/>
                    </a:cubicBezTo>
                    <a:cubicBezTo>
                      <a:pt x="2" y="93"/>
                      <a:pt x="3" y="93"/>
                      <a:pt x="4" y="93"/>
                    </a:cubicBezTo>
                    <a:cubicBezTo>
                      <a:pt x="7" y="93"/>
                      <a:pt x="9" y="93"/>
                      <a:pt x="11" y="92"/>
                    </a:cubicBezTo>
                    <a:cubicBezTo>
                      <a:pt x="11" y="92"/>
                      <a:pt x="11" y="92"/>
                      <a:pt x="11" y="92"/>
                    </a:cubicBezTo>
                    <a:cubicBezTo>
                      <a:pt x="12" y="91"/>
                      <a:pt x="13" y="91"/>
                      <a:pt x="14" y="91"/>
                    </a:cubicBezTo>
                    <a:cubicBezTo>
                      <a:pt x="14" y="91"/>
                      <a:pt x="14" y="91"/>
                      <a:pt x="14" y="91"/>
                    </a:cubicBezTo>
                    <a:cubicBezTo>
                      <a:pt x="14" y="91"/>
                      <a:pt x="14" y="91"/>
                      <a:pt x="14" y="91"/>
                    </a:cubicBezTo>
                    <a:cubicBezTo>
                      <a:pt x="17" y="89"/>
                      <a:pt x="19" y="86"/>
                      <a:pt x="20" y="83"/>
                    </a:cubicBezTo>
                    <a:cubicBezTo>
                      <a:pt x="21" y="83"/>
                      <a:pt x="23" y="83"/>
                      <a:pt x="24" y="83"/>
                    </a:cubicBezTo>
                    <a:cubicBezTo>
                      <a:pt x="38" y="83"/>
                      <a:pt x="46" y="75"/>
                      <a:pt x="49" y="64"/>
                    </a:cubicBezTo>
                    <a:cubicBezTo>
                      <a:pt x="53" y="53"/>
                      <a:pt x="50" y="40"/>
                      <a:pt x="41" y="33"/>
                    </a:cubicBezTo>
                    <a:cubicBezTo>
                      <a:pt x="37" y="30"/>
                      <a:pt x="33" y="28"/>
                      <a:pt x="28" y="28"/>
                    </a:cubicBezTo>
                    <a:cubicBezTo>
                      <a:pt x="29" y="26"/>
                      <a:pt x="29" y="25"/>
                      <a:pt x="29" y="24"/>
                    </a:cubicBezTo>
                    <a:cubicBezTo>
                      <a:pt x="30" y="21"/>
                      <a:pt x="30" y="18"/>
                      <a:pt x="29" y="15"/>
                    </a:cubicBezTo>
                    <a:cubicBezTo>
                      <a:pt x="29" y="13"/>
                      <a:pt x="28" y="10"/>
                      <a:pt x="27" y="8"/>
                    </a:cubicBezTo>
                    <a:cubicBezTo>
                      <a:pt x="26" y="6"/>
                      <a:pt x="24" y="4"/>
                      <a:pt x="22" y="3"/>
                    </a:cubicBezTo>
                    <a:cubicBezTo>
                      <a:pt x="19" y="1"/>
                      <a:pt x="16" y="0"/>
                      <a:pt x="12" y="0"/>
                    </a:cubicBezTo>
                  </a:path>
                </a:pathLst>
              </a:custGeom>
              <a:solidFill>
                <a:srgbClr val="A9754A"/>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929" name="Google Shape;6929;p20"/>
              <p:cNvSpPr/>
              <p:nvPr/>
            </p:nvSpPr>
            <p:spPr>
              <a:xfrm>
                <a:off x="3123" y="3629"/>
                <a:ext cx="89" cy="252"/>
              </a:xfrm>
              <a:custGeom>
                <a:rect b="b" l="l" r="r" t="t"/>
                <a:pathLst>
                  <a:path extrusionOk="0" h="134" w="50">
                    <a:moveTo>
                      <a:pt x="26" y="128"/>
                    </a:moveTo>
                    <a:cubicBezTo>
                      <a:pt x="26" y="128"/>
                      <a:pt x="26" y="127"/>
                      <a:pt x="26" y="126"/>
                    </a:cubicBezTo>
                    <a:cubicBezTo>
                      <a:pt x="27" y="125"/>
                      <a:pt x="27" y="124"/>
                      <a:pt x="28" y="122"/>
                    </a:cubicBezTo>
                    <a:cubicBezTo>
                      <a:pt x="29" y="119"/>
                      <a:pt x="30" y="114"/>
                      <a:pt x="32" y="107"/>
                    </a:cubicBezTo>
                    <a:cubicBezTo>
                      <a:pt x="35" y="94"/>
                      <a:pt x="37" y="77"/>
                      <a:pt x="35" y="59"/>
                    </a:cubicBezTo>
                    <a:cubicBezTo>
                      <a:pt x="35" y="55"/>
                      <a:pt x="34" y="51"/>
                      <a:pt x="33" y="46"/>
                    </a:cubicBezTo>
                    <a:cubicBezTo>
                      <a:pt x="32" y="44"/>
                      <a:pt x="32" y="42"/>
                      <a:pt x="31" y="40"/>
                    </a:cubicBezTo>
                    <a:cubicBezTo>
                      <a:pt x="30" y="38"/>
                      <a:pt x="30" y="36"/>
                      <a:pt x="29" y="34"/>
                    </a:cubicBezTo>
                    <a:cubicBezTo>
                      <a:pt x="26" y="27"/>
                      <a:pt x="21" y="20"/>
                      <a:pt x="17" y="15"/>
                    </a:cubicBezTo>
                    <a:cubicBezTo>
                      <a:pt x="15" y="12"/>
                      <a:pt x="13" y="10"/>
                      <a:pt x="11" y="8"/>
                    </a:cubicBezTo>
                    <a:cubicBezTo>
                      <a:pt x="9" y="6"/>
                      <a:pt x="7" y="5"/>
                      <a:pt x="5" y="3"/>
                    </a:cubicBezTo>
                    <a:cubicBezTo>
                      <a:pt x="2" y="1"/>
                      <a:pt x="0" y="0"/>
                      <a:pt x="0" y="0"/>
                    </a:cubicBezTo>
                    <a:cubicBezTo>
                      <a:pt x="0" y="0"/>
                      <a:pt x="2" y="1"/>
                      <a:pt x="6" y="3"/>
                    </a:cubicBezTo>
                    <a:cubicBezTo>
                      <a:pt x="8" y="4"/>
                      <a:pt x="10" y="5"/>
                      <a:pt x="12" y="7"/>
                    </a:cubicBezTo>
                    <a:cubicBezTo>
                      <a:pt x="14" y="8"/>
                      <a:pt x="17" y="10"/>
                      <a:pt x="19" y="13"/>
                    </a:cubicBezTo>
                    <a:cubicBezTo>
                      <a:pt x="25" y="17"/>
                      <a:pt x="30" y="24"/>
                      <a:pt x="35" y="31"/>
                    </a:cubicBezTo>
                    <a:cubicBezTo>
                      <a:pt x="36" y="33"/>
                      <a:pt x="37" y="35"/>
                      <a:pt x="38" y="37"/>
                    </a:cubicBezTo>
                    <a:cubicBezTo>
                      <a:pt x="39" y="39"/>
                      <a:pt x="40" y="42"/>
                      <a:pt x="41" y="44"/>
                    </a:cubicBezTo>
                    <a:cubicBezTo>
                      <a:pt x="43" y="48"/>
                      <a:pt x="44" y="53"/>
                      <a:pt x="45" y="57"/>
                    </a:cubicBezTo>
                    <a:cubicBezTo>
                      <a:pt x="48" y="67"/>
                      <a:pt x="49" y="76"/>
                      <a:pt x="50" y="85"/>
                    </a:cubicBezTo>
                    <a:cubicBezTo>
                      <a:pt x="50" y="94"/>
                      <a:pt x="50" y="103"/>
                      <a:pt x="49" y="110"/>
                    </a:cubicBezTo>
                    <a:cubicBezTo>
                      <a:pt x="49" y="117"/>
                      <a:pt x="48" y="123"/>
                      <a:pt x="47" y="127"/>
                    </a:cubicBezTo>
                    <a:cubicBezTo>
                      <a:pt x="47" y="129"/>
                      <a:pt x="46" y="131"/>
                      <a:pt x="46" y="132"/>
                    </a:cubicBezTo>
                    <a:cubicBezTo>
                      <a:pt x="46" y="133"/>
                      <a:pt x="46" y="134"/>
                      <a:pt x="46" y="134"/>
                    </a:cubicBezTo>
                    <a:lnTo>
                      <a:pt x="26" y="128"/>
                    </a:lnTo>
                    <a:close/>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930" name="Google Shape;6930;p20"/>
              <p:cNvSpPr/>
              <p:nvPr/>
            </p:nvSpPr>
            <p:spPr>
              <a:xfrm>
                <a:off x="3173" y="3648"/>
                <a:ext cx="147" cy="206"/>
              </a:xfrm>
              <a:custGeom>
                <a:rect b="b" l="l" r="r" t="t"/>
                <a:pathLst>
                  <a:path extrusionOk="0" h="110" w="83">
                    <a:moveTo>
                      <a:pt x="13" y="110"/>
                    </a:moveTo>
                    <a:cubicBezTo>
                      <a:pt x="13" y="110"/>
                      <a:pt x="0" y="37"/>
                      <a:pt x="83" y="0"/>
                    </a:cubicBezTo>
                    <a:cubicBezTo>
                      <a:pt x="83" y="0"/>
                      <a:pt x="52" y="19"/>
                      <a:pt x="51" y="51"/>
                    </a:cubicBezTo>
                    <a:cubicBezTo>
                      <a:pt x="49" y="84"/>
                      <a:pt x="13" y="110"/>
                      <a:pt x="13" y="110"/>
                    </a:cubicBezTo>
                    <a:close/>
                  </a:path>
                </a:pathLst>
              </a:cu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931" name="Google Shape;6931;p20"/>
              <p:cNvSpPr/>
              <p:nvPr/>
            </p:nvSpPr>
            <p:spPr>
              <a:xfrm>
                <a:off x="3097" y="3500"/>
                <a:ext cx="71" cy="105"/>
              </a:xfrm>
              <a:custGeom>
                <a:rect b="b" l="l" r="r" t="t"/>
                <a:pathLst>
                  <a:path extrusionOk="0" h="56" w="40">
                    <a:moveTo>
                      <a:pt x="9" y="0"/>
                    </a:moveTo>
                    <a:cubicBezTo>
                      <a:pt x="16" y="0"/>
                      <a:pt x="15" y="7"/>
                      <a:pt x="20" y="7"/>
                    </a:cubicBezTo>
                    <a:cubicBezTo>
                      <a:pt x="24" y="7"/>
                      <a:pt x="23" y="0"/>
                      <a:pt x="30" y="0"/>
                    </a:cubicBezTo>
                    <a:cubicBezTo>
                      <a:pt x="37" y="1"/>
                      <a:pt x="40" y="14"/>
                      <a:pt x="20" y="56"/>
                    </a:cubicBezTo>
                    <a:cubicBezTo>
                      <a:pt x="0" y="12"/>
                      <a:pt x="2" y="1"/>
                      <a:pt x="9" y="0"/>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932" name="Google Shape;6932;p20"/>
              <p:cNvSpPr/>
              <p:nvPr/>
            </p:nvSpPr>
            <p:spPr>
              <a:xfrm>
                <a:off x="3132" y="3507"/>
                <a:ext cx="91" cy="98"/>
              </a:xfrm>
              <a:custGeom>
                <a:rect b="b" l="l" r="r" t="t"/>
                <a:pathLst>
                  <a:path extrusionOk="0" h="52" w="51">
                    <a:moveTo>
                      <a:pt x="31" y="5"/>
                    </a:moveTo>
                    <a:cubicBezTo>
                      <a:pt x="36" y="10"/>
                      <a:pt x="30" y="14"/>
                      <a:pt x="34" y="18"/>
                    </a:cubicBezTo>
                    <a:cubicBezTo>
                      <a:pt x="37" y="21"/>
                      <a:pt x="41" y="15"/>
                      <a:pt x="46" y="20"/>
                    </a:cubicBezTo>
                    <a:cubicBezTo>
                      <a:pt x="51" y="25"/>
                      <a:pt x="43" y="37"/>
                      <a:pt x="0" y="52"/>
                    </a:cubicBezTo>
                    <a:cubicBezTo>
                      <a:pt x="16" y="7"/>
                      <a:pt x="26" y="0"/>
                      <a:pt x="31" y="5"/>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933" name="Google Shape;6933;p20"/>
              <p:cNvSpPr/>
              <p:nvPr/>
            </p:nvSpPr>
            <p:spPr>
              <a:xfrm>
                <a:off x="3132" y="3567"/>
                <a:ext cx="98" cy="75"/>
              </a:xfrm>
              <a:custGeom>
                <a:rect b="b" l="l" r="r" t="t"/>
                <a:pathLst>
                  <a:path extrusionOk="0" h="40" w="55">
                    <a:moveTo>
                      <a:pt x="55" y="9"/>
                    </a:moveTo>
                    <a:cubicBezTo>
                      <a:pt x="55" y="16"/>
                      <a:pt x="48" y="15"/>
                      <a:pt x="48" y="20"/>
                    </a:cubicBezTo>
                    <a:cubicBezTo>
                      <a:pt x="48" y="24"/>
                      <a:pt x="55" y="23"/>
                      <a:pt x="55" y="30"/>
                    </a:cubicBezTo>
                    <a:cubicBezTo>
                      <a:pt x="55" y="37"/>
                      <a:pt x="41" y="40"/>
                      <a:pt x="0" y="20"/>
                    </a:cubicBezTo>
                    <a:cubicBezTo>
                      <a:pt x="43" y="0"/>
                      <a:pt x="55" y="2"/>
                      <a:pt x="55" y="9"/>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934" name="Google Shape;6934;p20"/>
              <p:cNvSpPr/>
              <p:nvPr/>
            </p:nvSpPr>
            <p:spPr>
              <a:xfrm>
                <a:off x="3132" y="3605"/>
                <a:ext cx="91" cy="95"/>
              </a:xfrm>
              <a:custGeom>
                <a:rect b="b" l="l" r="r" t="t"/>
                <a:pathLst>
                  <a:path extrusionOk="0" h="51" w="51">
                    <a:moveTo>
                      <a:pt x="46" y="31"/>
                    </a:moveTo>
                    <a:cubicBezTo>
                      <a:pt x="41" y="37"/>
                      <a:pt x="37" y="30"/>
                      <a:pt x="34" y="34"/>
                    </a:cubicBezTo>
                    <a:cubicBezTo>
                      <a:pt x="30" y="37"/>
                      <a:pt x="36" y="41"/>
                      <a:pt x="31" y="46"/>
                    </a:cubicBezTo>
                    <a:cubicBezTo>
                      <a:pt x="26" y="51"/>
                      <a:pt x="15" y="43"/>
                      <a:pt x="0" y="0"/>
                    </a:cubicBezTo>
                    <a:cubicBezTo>
                      <a:pt x="45" y="16"/>
                      <a:pt x="51" y="26"/>
                      <a:pt x="46" y="31"/>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935" name="Google Shape;6935;p20"/>
              <p:cNvSpPr/>
              <p:nvPr/>
            </p:nvSpPr>
            <p:spPr>
              <a:xfrm>
                <a:off x="3095" y="3605"/>
                <a:ext cx="73" cy="103"/>
              </a:xfrm>
              <a:custGeom>
                <a:rect b="b" l="l" r="r" t="t"/>
                <a:pathLst>
                  <a:path extrusionOk="0" h="55" w="41">
                    <a:moveTo>
                      <a:pt x="31" y="55"/>
                    </a:moveTo>
                    <a:cubicBezTo>
                      <a:pt x="24" y="55"/>
                      <a:pt x="25" y="48"/>
                      <a:pt x="21" y="48"/>
                    </a:cubicBezTo>
                    <a:cubicBezTo>
                      <a:pt x="16" y="48"/>
                      <a:pt x="17" y="55"/>
                      <a:pt x="10" y="55"/>
                    </a:cubicBezTo>
                    <a:cubicBezTo>
                      <a:pt x="3" y="55"/>
                      <a:pt x="0" y="41"/>
                      <a:pt x="21" y="0"/>
                    </a:cubicBezTo>
                    <a:cubicBezTo>
                      <a:pt x="41" y="43"/>
                      <a:pt x="38" y="55"/>
                      <a:pt x="31" y="55"/>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936" name="Google Shape;6936;p20"/>
              <p:cNvSpPr/>
              <p:nvPr/>
            </p:nvSpPr>
            <p:spPr>
              <a:xfrm>
                <a:off x="3040" y="3605"/>
                <a:ext cx="92" cy="95"/>
              </a:xfrm>
              <a:custGeom>
                <a:rect b="b" l="l" r="r" t="t"/>
                <a:pathLst>
                  <a:path extrusionOk="0" h="51" w="52">
                    <a:moveTo>
                      <a:pt x="20" y="46"/>
                    </a:moveTo>
                    <a:cubicBezTo>
                      <a:pt x="15" y="41"/>
                      <a:pt x="21" y="37"/>
                      <a:pt x="17" y="34"/>
                    </a:cubicBezTo>
                    <a:cubicBezTo>
                      <a:pt x="14" y="30"/>
                      <a:pt x="10" y="37"/>
                      <a:pt x="5" y="31"/>
                    </a:cubicBezTo>
                    <a:cubicBezTo>
                      <a:pt x="0" y="26"/>
                      <a:pt x="8" y="15"/>
                      <a:pt x="52" y="0"/>
                    </a:cubicBezTo>
                    <a:cubicBezTo>
                      <a:pt x="35" y="45"/>
                      <a:pt x="25" y="51"/>
                      <a:pt x="20" y="46"/>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937" name="Google Shape;6937;p20"/>
              <p:cNvSpPr/>
              <p:nvPr/>
            </p:nvSpPr>
            <p:spPr>
              <a:xfrm>
                <a:off x="3033" y="3565"/>
                <a:ext cx="99" cy="77"/>
              </a:xfrm>
              <a:custGeom>
                <a:rect b="b" l="l" r="r" t="t"/>
                <a:pathLst>
                  <a:path extrusionOk="0" h="41" w="56">
                    <a:moveTo>
                      <a:pt x="0" y="31"/>
                    </a:moveTo>
                    <a:cubicBezTo>
                      <a:pt x="0" y="24"/>
                      <a:pt x="7" y="25"/>
                      <a:pt x="7" y="21"/>
                    </a:cubicBezTo>
                    <a:cubicBezTo>
                      <a:pt x="7" y="16"/>
                      <a:pt x="0" y="17"/>
                      <a:pt x="0" y="10"/>
                    </a:cubicBezTo>
                    <a:cubicBezTo>
                      <a:pt x="1" y="3"/>
                      <a:pt x="14" y="0"/>
                      <a:pt x="56" y="21"/>
                    </a:cubicBezTo>
                    <a:cubicBezTo>
                      <a:pt x="12" y="41"/>
                      <a:pt x="1" y="38"/>
                      <a:pt x="0" y="31"/>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938" name="Google Shape;6938;p20"/>
              <p:cNvSpPr/>
              <p:nvPr/>
            </p:nvSpPr>
            <p:spPr>
              <a:xfrm>
                <a:off x="3040" y="3507"/>
                <a:ext cx="92" cy="98"/>
              </a:xfrm>
              <a:custGeom>
                <a:rect b="b" l="l" r="r" t="t"/>
                <a:pathLst>
                  <a:path extrusionOk="0" h="52" w="52">
                    <a:moveTo>
                      <a:pt x="5" y="20"/>
                    </a:moveTo>
                    <a:cubicBezTo>
                      <a:pt x="10" y="15"/>
                      <a:pt x="14" y="21"/>
                      <a:pt x="17" y="18"/>
                    </a:cubicBezTo>
                    <a:cubicBezTo>
                      <a:pt x="21" y="14"/>
                      <a:pt x="15" y="10"/>
                      <a:pt x="20" y="5"/>
                    </a:cubicBezTo>
                    <a:cubicBezTo>
                      <a:pt x="25" y="0"/>
                      <a:pt x="37" y="8"/>
                      <a:pt x="52" y="52"/>
                    </a:cubicBezTo>
                    <a:cubicBezTo>
                      <a:pt x="7" y="35"/>
                      <a:pt x="0" y="25"/>
                      <a:pt x="5" y="20"/>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939" name="Google Shape;6939;p20"/>
              <p:cNvSpPr/>
              <p:nvPr/>
            </p:nvSpPr>
            <p:spPr>
              <a:xfrm>
                <a:off x="3086" y="3556"/>
                <a:ext cx="91" cy="96"/>
              </a:xfrm>
              <a:prstGeom prst="ellipse">
                <a:avLst/>
              </a:prstGeom>
              <a:solidFill>
                <a:srgbClr val="FFC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940" name="Google Shape;6940;p20"/>
              <p:cNvSpPr/>
              <p:nvPr/>
            </p:nvSpPr>
            <p:spPr>
              <a:xfrm>
                <a:off x="4715" y="3548"/>
                <a:ext cx="257" cy="297"/>
              </a:xfrm>
              <a:custGeom>
                <a:rect b="b" l="l" r="r" t="t"/>
                <a:pathLst>
                  <a:path extrusionOk="0" h="158" w="145">
                    <a:moveTo>
                      <a:pt x="0" y="154"/>
                    </a:moveTo>
                    <a:cubicBezTo>
                      <a:pt x="0" y="154"/>
                      <a:pt x="1" y="153"/>
                      <a:pt x="1" y="151"/>
                    </a:cubicBezTo>
                    <a:cubicBezTo>
                      <a:pt x="1" y="149"/>
                      <a:pt x="2" y="147"/>
                      <a:pt x="3" y="143"/>
                    </a:cubicBezTo>
                    <a:cubicBezTo>
                      <a:pt x="4" y="137"/>
                      <a:pt x="7" y="128"/>
                      <a:pt x="11" y="118"/>
                    </a:cubicBezTo>
                    <a:cubicBezTo>
                      <a:pt x="15" y="108"/>
                      <a:pt x="20" y="97"/>
                      <a:pt x="26" y="85"/>
                    </a:cubicBezTo>
                    <a:cubicBezTo>
                      <a:pt x="29" y="79"/>
                      <a:pt x="33" y="73"/>
                      <a:pt x="37" y="67"/>
                    </a:cubicBezTo>
                    <a:cubicBezTo>
                      <a:pt x="41" y="62"/>
                      <a:pt x="45" y="56"/>
                      <a:pt x="50" y="50"/>
                    </a:cubicBezTo>
                    <a:cubicBezTo>
                      <a:pt x="52" y="48"/>
                      <a:pt x="55" y="45"/>
                      <a:pt x="57" y="43"/>
                    </a:cubicBezTo>
                    <a:cubicBezTo>
                      <a:pt x="60" y="40"/>
                      <a:pt x="62" y="38"/>
                      <a:pt x="65" y="35"/>
                    </a:cubicBezTo>
                    <a:cubicBezTo>
                      <a:pt x="70" y="31"/>
                      <a:pt x="76" y="26"/>
                      <a:pt x="81" y="23"/>
                    </a:cubicBezTo>
                    <a:cubicBezTo>
                      <a:pt x="84" y="21"/>
                      <a:pt x="86" y="19"/>
                      <a:pt x="89" y="17"/>
                    </a:cubicBezTo>
                    <a:cubicBezTo>
                      <a:pt x="92" y="16"/>
                      <a:pt x="95" y="15"/>
                      <a:pt x="97" y="13"/>
                    </a:cubicBezTo>
                    <a:cubicBezTo>
                      <a:pt x="103" y="11"/>
                      <a:pt x="108" y="8"/>
                      <a:pt x="113" y="7"/>
                    </a:cubicBezTo>
                    <a:cubicBezTo>
                      <a:pt x="115" y="6"/>
                      <a:pt x="117" y="5"/>
                      <a:pt x="120" y="5"/>
                    </a:cubicBezTo>
                    <a:cubicBezTo>
                      <a:pt x="122" y="4"/>
                      <a:pt x="124" y="3"/>
                      <a:pt x="126" y="3"/>
                    </a:cubicBezTo>
                    <a:cubicBezTo>
                      <a:pt x="130" y="2"/>
                      <a:pt x="133" y="1"/>
                      <a:pt x="136" y="1"/>
                    </a:cubicBezTo>
                    <a:cubicBezTo>
                      <a:pt x="142" y="0"/>
                      <a:pt x="145" y="0"/>
                      <a:pt x="145" y="0"/>
                    </a:cubicBezTo>
                    <a:cubicBezTo>
                      <a:pt x="145" y="0"/>
                      <a:pt x="142" y="1"/>
                      <a:pt x="137" y="3"/>
                    </a:cubicBezTo>
                    <a:cubicBezTo>
                      <a:pt x="134" y="4"/>
                      <a:pt x="131" y="6"/>
                      <a:pt x="128" y="7"/>
                    </a:cubicBezTo>
                    <a:cubicBezTo>
                      <a:pt x="126" y="8"/>
                      <a:pt x="124" y="9"/>
                      <a:pt x="122" y="11"/>
                    </a:cubicBezTo>
                    <a:cubicBezTo>
                      <a:pt x="120" y="12"/>
                      <a:pt x="118" y="13"/>
                      <a:pt x="116" y="14"/>
                    </a:cubicBezTo>
                    <a:cubicBezTo>
                      <a:pt x="112" y="17"/>
                      <a:pt x="108" y="20"/>
                      <a:pt x="104" y="23"/>
                    </a:cubicBezTo>
                    <a:cubicBezTo>
                      <a:pt x="102" y="25"/>
                      <a:pt x="100" y="27"/>
                      <a:pt x="98" y="29"/>
                    </a:cubicBezTo>
                    <a:cubicBezTo>
                      <a:pt x="96" y="31"/>
                      <a:pt x="94" y="33"/>
                      <a:pt x="92" y="35"/>
                    </a:cubicBezTo>
                    <a:cubicBezTo>
                      <a:pt x="88" y="40"/>
                      <a:pt x="84" y="44"/>
                      <a:pt x="81" y="50"/>
                    </a:cubicBezTo>
                    <a:cubicBezTo>
                      <a:pt x="79" y="52"/>
                      <a:pt x="78" y="55"/>
                      <a:pt x="76" y="57"/>
                    </a:cubicBezTo>
                    <a:cubicBezTo>
                      <a:pt x="75" y="60"/>
                      <a:pt x="73" y="63"/>
                      <a:pt x="72" y="65"/>
                    </a:cubicBezTo>
                    <a:cubicBezTo>
                      <a:pt x="69" y="71"/>
                      <a:pt x="67" y="76"/>
                      <a:pt x="65" y="82"/>
                    </a:cubicBezTo>
                    <a:cubicBezTo>
                      <a:pt x="63" y="88"/>
                      <a:pt x="61" y="93"/>
                      <a:pt x="60" y="99"/>
                    </a:cubicBezTo>
                    <a:cubicBezTo>
                      <a:pt x="57" y="110"/>
                      <a:pt x="55" y="120"/>
                      <a:pt x="54" y="129"/>
                    </a:cubicBezTo>
                    <a:cubicBezTo>
                      <a:pt x="53" y="138"/>
                      <a:pt x="53" y="146"/>
                      <a:pt x="53" y="151"/>
                    </a:cubicBezTo>
                    <a:cubicBezTo>
                      <a:pt x="53" y="153"/>
                      <a:pt x="53" y="155"/>
                      <a:pt x="53" y="156"/>
                    </a:cubicBezTo>
                    <a:cubicBezTo>
                      <a:pt x="53" y="157"/>
                      <a:pt x="53" y="157"/>
                      <a:pt x="53" y="158"/>
                    </a:cubicBezTo>
                    <a:cubicBezTo>
                      <a:pt x="53" y="158"/>
                      <a:pt x="53" y="158"/>
                      <a:pt x="53" y="158"/>
                    </a:cubicBezTo>
                    <a:cubicBezTo>
                      <a:pt x="0" y="154"/>
                      <a:pt x="0" y="154"/>
                      <a:pt x="0" y="154"/>
                    </a:cubicBezTo>
                  </a:path>
                </a:pathLst>
              </a:custGeom>
              <a:solidFill>
                <a:srgbClr val="2D52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941" name="Google Shape;6941;p20"/>
              <p:cNvSpPr/>
              <p:nvPr/>
            </p:nvSpPr>
            <p:spPr>
              <a:xfrm>
                <a:off x="4575" y="3548"/>
                <a:ext cx="257" cy="297"/>
              </a:xfrm>
              <a:custGeom>
                <a:rect b="b" l="l" r="r" t="t"/>
                <a:pathLst>
                  <a:path extrusionOk="0" h="158" w="145">
                    <a:moveTo>
                      <a:pt x="92" y="158"/>
                    </a:moveTo>
                    <a:cubicBezTo>
                      <a:pt x="93" y="158"/>
                      <a:pt x="93" y="158"/>
                      <a:pt x="93" y="158"/>
                    </a:cubicBezTo>
                    <a:cubicBezTo>
                      <a:pt x="93" y="157"/>
                      <a:pt x="93" y="157"/>
                      <a:pt x="93" y="156"/>
                    </a:cubicBezTo>
                    <a:cubicBezTo>
                      <a:pt x="93" y="155"/>
                      <a:pt x="93" y="153"/>
                      <a:pt x="93" y="151"/>
                    </a:cubicBezTo>
                    <a:cubicBezTo>
                      <a:pt x="93" y="146"/>
                      <a:pt x="93" y="138"/>
                      <a:pt x="92" y="129"/>
                    </a:cubicBezTo>
                    <a:cubicBezTo>
                      <a:pt x="91" y="120"/>
                      <a:pt x="89" y="110"/>
                      <a:pt x="86" y="99"/>
                    </a:cubicBezTo>
                    <a:cubicBezTo>
                      <a:pt x="85" y="93"/>
                      <a:pt x="83" y="88"/>
                      <a:pt x="81" y="82"/>
                    </a:cubicBezTo>
                    <a:cubicBezTo>
                      <a:pt x="79" y="76"/>
                      <a:pt x="76" y="71"/>
                      <a:pt x="74" y="65"/>
                    </a:cubicBezTo>
                    <a:cubicBezTo>
                      <a:pt x="72" y="63"/>
                      <a:pt x="71" y="60"/>
                      <a:pt x="69" y="57"/>
                    </a:cubicBezTo>
                    <a:cubicBezTo>
                      <a:pt x="68" y="55"/>
                      <a:pt x="66" y="52"/>
                      <a:pt x="65" y="50"/>
                    </a:cubicBezTo>
                    <a:cubicBezTo>
                      <a:pt x="61" y="44"/>
                      <a:pt x="58" y="40"/>
                      <a:pt x="54" y="35"/>
                    </a:cubicBezTo>
                    <a:cubicBezTo>
                      <a:pt x="52" y="33"/>
                      <a:pt x="50" y="31"/>
                      <a:pt x="48" y="29"/>
                    </a:cubicBezTo>
                    <a:cubicBezTo>
                      <a:pt x="46" y="27"/>
                      <a:pt x="44" y="25"/>
                      <a:pt x="42" y="23"/>
                    </a:cubicBezTo>
                    <a:cubicBezTo>
                      <a:pt x="38" y="20"/>
                      <a:pt x="34" y="17"/>
                      <a:pt x="30" y="14"/>
                    </a:cubicBezTo>
                    <a:cubicBezTo>
                      <a:pt x="28" y="13"/>
                      <a:pt x="26" y="12"/>
                      <a:pt x="24" y="11"/>
                    </a:cubicBezTo>
                    <a:cubicBezTo>
                      <a:pt x="22" y="9"/>
                      <a:pt x="20" y="8"/>
                      <a:pt x="18" y="7"/>
                    </a:cubicBezTo>
                    <a:cubicBezTo>
                      <a:pt x="15" y="6"/>
                      <a:pt x="12" y="4"/>
                      <a:pt x="9" y="3"/>
                    </a:cubicBezTo>
                    <a:cubicBezTo>
                      <a:pt x="4" y="1"/>
                      <a:pt x="0" y="0"/>
                      <a:pt x="0" y="0"/>
                    </a:cubicBezTo>
                    <a:cubicBezTo>
                      <a:pt x="0" y="0"/>
                      <a:pt x="4" y="0"/>
                      <a:pt x="10" y="1"/>
                    </a:cubicBezTo>
                    <a:cubicBezTo>
                      <a:pt x="12" y="1"/>
                      <a:pt x="16" y="2"/>
                      <a:pt x="20" y="3"/>
                    </a:cubicBezTo>
                    <a:cubicBezTo>
                      <a:pt x="22" y="3"/>
                      <a:pt x="24" y="4"/>
                      <a:pt x="26" y="5"/>
                    </a:cubicBezTo>
                    <a:cubicBezTo>
                      <a:pt x="28" y="5"/>
                      <a:pt x="31" y="6"/>
                      <a:pt x="33" y="7"/>
                    </a:cubicBezTo>
                    <a:cubicBezTo>
                      <a:pt x="38" y="8"/>
                      <a:pt x="43" y="11"/>
                      <a:pt x="49" y="13"/>
                    </a:cubicBezTo>
                    <a:cubicBezTo>
                      <a:pt x="51" y="15"/>
                      <a:pt x="54" y="16"/>
                      <a:pt x="57" y="17"/>
                    </a:cubicBezTo>
                    <a:cubicBezTo>
                      <a:pt x="59" y="19"/>
                      <a:pt x="62" y="21"/>
                      <a:pt x="65" y="23"/>
                    </a:cubicBezTo>
                    <a:cubicBezTo>
                      <a:pt x="70" y="26"/>
                      <a:pt x="76" y="31"/>
                      <a:pt x="81" y="35"/>
                    </a:cubicBezTo>
                    <a:cubicBezTo>
                      <a:pt x="83" y="38"/>
                      <a:pt x="86" y="40"/>
                      <a:pt x="88" y="43"/>
                    </a:cubicBezTo>
                    <a:cubicBezTo>
                      <a:pt x="91" y="45"/>
                      <a:pt x="93" y="48"/>
                      <a:pt x="96" y="50"/>
                    </a:cubicBezTo>
                    <a:cubicBezTo>
                      <a:pt x="100" y="56"/>
                      <a:pt x="105" y="62"/>
                      <a:pt x="109" y="67"/>
                    </a:cubicBezTo>
                    <a:cubicBezTo>
                      <a:pt x="113" y="73"/>
                      <a:pt x="116" y="79"/>
                      <a:pt x="120" y="85"/>
                    </a:cubicBezTo>
                    <a:cubicBezTo>
                      <a:pt x="126" y="97"/>
                      <a:pt x="131" y="108"/>
                      <a:pt x="135" y="118"/>
                    </a:cubicBezTo>
                    <a:cubicBezTo>
                      <a:pt x="139" y="128"/>
                      <a:pt x="141" y="137"/>
                      <a:pt x="143" y="143"/>
                    </a:cubicBezTo>
                    <a:cubicBezTo>
                      <a:pt x="144" y="147"/>
                      <a:pt x="144" y="149"/>
                      <a:pt x="145" y="151"/>
                    </a:cubicBezTo>
                    <a:cubicBezTo>
                      <a:pt x="145" y="153"/>
                      <a:pt x="145" y="154"/>
                      <a:pt x="145" y="154"/>
                    </a:cubicBezTo>
                    <a:lnTo>
                      <a:pt x="92" y="158"/>
                    </a:lnTo>
                    <a:close/>
                  </a:path>
                </a:pathLst>
              </a:custGeom>
              <a:solidFill>
                <a:srgbClr val="2D52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942" name="Google Shape;6942;p20"/>
              <p:cNvSpPr/>
              <p:nvPr/>
            </p:nvSpPr>
            <p:spPr>
              <a:xfrm>
                <a:off x="4728" y="3676"/>
                <a:ext cx="262" cy="169"/>
              </a:xfrm>
              <a:custGeom>
                <a:rect b="b" l="l" r="r" t="t"/>
                <a:pathLst>
                  <a:path extrusionOk="0" h="90" w="148">
                    <a:moveTo>
                      <a:pt x="0" y="81"/>
                    </a:moveTo>
                    <a:cubicBezTo>
                      <a:pt x="0" y="81"/>
                      <a:pt x="0" y="81"/>
                      <a:pt x="0" y="81"/>
                    </a:cubicBezTo>
                    <a:cubicBezTo>
                      <a:pt x="0" y="80"/>
                      <a:pt x="0" y="80"/>
                      <a:pt x="1" y="79"/>
                    </a:cubicBezTo>
                    <a:cubicBezTo>
                      <a:pt x="1" y="78"/>
                      <a:pt x="1" y="77"/>
                      <a:pt x="2" y="76"/>
                    </a:cubicBezTo>
                    <a:cubicBezTo>
                      <a:pt x="2" y="75"/>
                      <a:pt x="3" y="73"/>
                      <a:pt x="3" y="72"/>
                    </a:cubicBezTo>
                    <a:cubicBezTo>
                      <a:pt x="4" y="69"/>
                      <a:pt x="6" y="66"/>
                      <a:pt x="8" y="63"/>
                    </a:cubicBezTo>
                    <a:cubicBezTo>
                      <a:pt x="10" y="60"/>
                      <a:pt x="12" y="56"/>
                      <a:pt x="14" y="52"/>
                    </a:cubicBezTo>
                    <a:cubicBezTo>
                      <a:pt x="17" y="48"/>
                      <a:pt x="20" y="45"/>
                      <a:pt x="23" y="41"/>
                    </a:cubicBezTo>
                    <a:cubicBezTo>
                      <a:pt x="27" y="37"/>
                      <a:pt x="31" y="33"/>
                      <a:pt x="35" y="29"/>
                    </a:cubicBezTo>
                    <a:cubicBezTo>
                      <a:pt x="37" y="27"/>
                      <a:pt x="39" y="26"/>
                      <a:pt x="42" y="24"/>
                    </a:cubicBezTo>
                    <a:cubicBezTo>
                      <a:pt x="44" y="22"/>
                      <a:pt x="46" y="21"/>
                      <a:pt x="49" y="19"/>
                    </a:cubicBezTo>
                    <a:cubicBezTo>
                      <a:pt x="50" y="18"/>
                      <a:pt x="51" y="17"/>
                      <a:pt x="52" y="17"/>
                    </a:cubicBezTo>
                    <a:cubicBezTo>
                      <a:pt x="56" y="15"/>
                      <a:pt x="56" y="15"/>
                      <a:pt x="56" y="15"/>
                    </a:cubicBezTo>
                    <a:cubicBezTo>
                      <a:pt x="64" y="11"/>
                      <a:pt x="64" y="11"/>
                      <a:pt x="64" y="11"/>
                    </a:cubicBezTo>
                    <a:cubicBezTo>
                      <a:pt x="69" y="9"/>
                      <a:pt x="74" y="7"/>
                      <a:pt x="80" y="5"/>
                    </a:cubicBezTo>
                    <a:cubicBezTo>
                      <a:pt x="85" y="4"/>
                      <a:pt x="90" y="2"/>
                      <a:pt x="95" y="2"/>
                    </a:cubicBezTo>
                    <a:cubicBezTo>
                      <a:pt x="100" y="1"/>
                      <a:pt x="105" y="1"/>
                      <a:pt x="109" y="0"/>
                    </a:cubicBezTo>
                    <a:cubicBezTo>
                      <a:pt x="114" y="0"/>
                      <a:pt x="118" y="0"/>
                      <a:pt x="122" y="0"/>
                    </a:cubicBezTo>
                    <a:cubicBezTo>
                      <a:pt x="124" y="0"/>
                      <a:pt x="126" y="0"/>
                      <a:pt x="128" y="0"/>
                    </a:cubicBezTo>
                    <a:cubicBezTo>
                      <a:pt x="130" y="0"/>
                      <a:pt x="131" y="1"/>
                      <a:pt x="133" y="1"/>
                    </a:cubicBezTo>
                    <a:cubicBezTo>
                      <a:pt x="136" y="1"/>
                      <a:pt x="139" y="1"/>
                      <a:pt x="141" y="2"/>
                    </a:cubicBezTo>
                    <a:cubicBezTo>
                      <a:pt x="145" y="2"/>
                      <a:pt x="148" y="3"/>
                      <a:pt x="148" y="3"/>
                    </a:cubicBezTo>
                    <a:cubicBezTo>
                      <a:pt x="148" y="3"/>
                      <a:pt x="145" y="3"/>
                      <a:pt x="141" y="4"/>
                    </a:cubicBezTo>
                    <a:cubicBezTo>
                      <a:pt x="139" y="4"/>
                      <a:pt x="136" y="5"/>
                      <a:pt x="133" y="6"/>
                    </a:cubicBezTo>
                    <a:cubicBezTo>
                      <a:pt x="132" y="6"/>
                      <a:pt x="130" y="6"/>
                      <a:pt x="128" y="7"/>
                    </a:cubicBezTo>
                    <a:cubicBezTo>
                      <a:pt x="127" y="7"/>
                      <a:pt x="125" y="8"/>
                      <a:pt x="123" y="8"/>
                    </a:cubicBezTo>
                    <a:cubicBezTo>
                      <a:pt x="120" y="10"/>
                      <a:pt x="116" y="11"/>
                      <a:pt x="112" y="12"/>
                    </a:cubicBezTo>
                    <a:cubicBezTo>
                      <a:pt x="108" y="14"/>
                      <a:pt x="104" y="16"/>
                      <a:pt x="100" y="18"/>
                    </a:cubicBezTo>
                    <a:cubicBezTo>
                      <a:pt x="96" y="20"/>
                      <a:pt x="93" y="22"/>
                      <a:pt x="89" y="25"/>
                    </a:cubicBezTo>
                    <a:cubicBezTo>
                      <a:pt x="85" y="27"/>
                      <a:pt x="82" y="30"/>
                      <a:pt x="78" y="33"/>
                    </a:cubicBezTo>
                    <a:cubicBezTo>
                      <a:pt x="73" y="38"/>
                      <a:pt x="73" y="38"/>
                      <a:pt x="73" y="38"/>
                    </a:cubicBezTo>
                    <a:cubicBezTo>
                      <a:pt x="71" y="40"/>
                      <a:pt x="71" y="40"/>
                      <a:pt x="71" y="40"/>
                    </a:cubicBezTo>
                    <a:cubicBezTo>
                      <a:pt x="71" y="41"/>
                      <a:pt x="70" y="42"/>
                      <a:pt x="69" y="43"/>
                    </a:cubicBezTo>
                    <a:cubicBezTo>
                      <a:pt x="68" y="45"/>
                      <a:pt x="67" y="46"/>
                      <a:pt x="66" y="48"/>
                    </a:cubicBezTo>
                    <a:cubicBezTo>
                      <a:pt x="64" y="50"/>
                      <a:pt x="63" y="51"/>
                      <a:pt x="62" y="53"/>
                    </a:cubicBezTo>
                    <a:cubicBezTo>
                      <a:pt x="60" y="56"/>
                      <a:pt x="59" y="60"/>
                      <a:pt x="57" y="63"/>
                    </a:cubicBezTo>
                    <a:cubicBezTo>
                      <a:pt x="56" y="66"/>
                      <a:pt x="55" y="69"/>
                      <a:pt x="54" y="72"/>
                    </a:cubicBezTo>
                    <a:cubicBezTo>
                      <a:pt x="54" y="75"/>
                      <a:pt x="53" y="78"/>
                      <a:pt x="53" y="80"/>
                    </a:cubicBezTo>
                    <a:cubicBezTo>
                      <a:pt x="52" y="83"/>
                      <a:pt x="52" y="85"/>
                      <a:pt x="52" y="86"/>
                    </a:cubicBezTo>
                    <a:cubicBezTo>
                      <a:pt x="52" y="87"/>
                      <a:pt x="52" y="88"/>
                      <a:pt x="52" y="88"/>
                    </a:cubicBezTo>
                    <a:cubicBezTo>
                      <a:pt x="52" y="89"/>
                      <a:pt x="52" y="89"/>
                      <a:pt x="52" y="89"/>
                    </a:cubicBezTo>
                    <a:cubicBezTo>
                      <a:pt x="52" y="89"/>
                      <a:pt x="52" y="89"/>
                      <a:pt x="52" y="89"/>
                    </a:cubicBezTo>
                    <a:cubicBezTo>
                      <a:pt x="52" y="90"/>
                      <a:pt x="52" y="90"/>
                      <a:pt x="52" y="90"/>
                    </a:cubicBezTo>
                    <a:cubicBezTo>
                      <a:pt x="52" y="90"/>
                      <a:pt x="52" y="90"/>
                      <a:pt x="52" y="90"/>
                    </a:cubicBezTo>
                    <a:cubicBezTo>
                      <a:pt x="0" y="81"/>
                      <a:pt x="0" y="81"/>
                      <a:pt x="0" y="81"/>
                    </a:cubicBezTo>
                  </a:path>
                </a:pathLst>
              </a:custGeom>
              <a:solidFill>
                <a:srgbClr val="2D52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943" name="Google Shape;6943;p20"/>
              <p:cNvSpPr/>
              <p:nvPr/>
            </p:nvSpPr>
            <p:spPr>
              <a:xfrm>
                <a:off x="4550" y="3676"/>
                <a:ext cx="263" cy="169"/>
              </a:xfrm>
              <a:custGeom>
                <a:rect b="b" l="l" r="r" t="t"/>
                <a:pathLst>
                  <a:path extrusionOk="0" h="90" w="148">
                    <a:moveTo>
                      <a:pt x="96" y="90"/>
                    </a:moveTo>
                    <a:cubicBezTo>
                      <a:pt x="96" y="90"/>
                      <a:pt x="96" y="90"/>
                      <a:pt x="96" y="90"/>
                    </a:cubicBezTo>
                    <a:cubicBezTo>
                      <a:pt x="96" y="89"/>
                      <a:pt x="96" y="89"/>
                      <a:pt x="96" y="89"/>
                    </a:cubicBezTo>
                    <a:cubicBezTo>
                      <a:pt x="96" y="89"/>
                      <a:pt x="96" y="89"/>
                      <a:pt x="96" y="89"/>
                    </a:cubicBezTo>
                    <a:cubicBezTo>
                      <a:pt x="96" y="89"/>
                      <a:pt x="96" y="89"/>
                      <a:pt x="96" y="88"/>
                    </a:cubicBezTo>
                    <a:cubicBezTo>
                      <a:pt x="96" y="88"/>
                      <a:pt x="96" y="87"/>
                      <a:pt x="96" y="86"/>
                    </a:cubicBezTo>
                    <a:cubicBezTo>
                      <a:pt x="96" y="85"/>
                      <a:pt x="96" y="83"/>
                      <a:pt x="95" y="80"/>
                    </a:cubicBezTo>
                    <a:cubicBezTo>
                      <a:pt x="95" y="78"/>
                      <a:pt x="95" y="75"/>
                      <a:pt x="94" y="72"/>
                    </a:cubicBezTo>
                    <a:cubicBezTo>
                      <a:pt x="93" y="69"/>
                      <a:pt x="92" y="66"/>
                      <a:pt x="91" y="63"/>
                    </a:cubicBezTo>
                    <a:cubicBezTo>
                      <a:pt x="89" y="60"/>
                      <a:pt x="88" y="56"/>
                      <a:pt x="86" y="53"/>
                    </a:cubicBezTo>
                    <a:cubicBezTo>
                      <a:pt x="85" y="51"/>
                      <a:pt x="84" y="50"/>
                      <a:pt x="83" y="48"/>
                    </a:cubicBezTo>
                    <a:cubicBezTo>
                      <a:pt x="81" y="46"/>
                      <a:pt x="80" y="45"/>
                      <a:pt x="79" y="43"/>
                    </a:cubicBezTo>
                    <a:cubicBezTo>
                      <a:pt x="78" y="42"/>
                      <a:pt x="78" y="41"/>
                      <a:pt x="77" y="40"/>
                    </a:cubicBezTo>
                    <a:cubicBezTo>
                      <a:pt x="75" y="38"/>
                      <a:pt x="75" y="38"/>
                      <a:pt x="75" y="38"/>
                    </a:cubicBezTo>
                    <a:cubicBezTo>
                      <a:pt x="70" y="33"/>
                      <a:pt x="70" y="33"/>
                      <a:pt x="70" y="33"/>
                    </a:cubicBezTo>
                    <a:cubicBezTo>
                      <a:pt x="67" y="30"/>
                      <a:pt x="63" y="27"/>
                      <a:pt x="59" y="25"/>
                    </a:cubicBezTo>
                    <a:cubicBezTo>
                      <a:pt x="56" y="22"/>
                      <a:pt x="52" y="20"/>
                      <a:pt x="48" y="18"/>
                    </a:cubicBezTo>
                    <a:cubicBezTo>
                      <a:pt x="44" y="16"/>
                      <a:pt x="40" y="14"/>
                      <a:pt x="36" y="12"/>
                    </a:cubicBezTo>
                    <a:cubicBezTo>
                      <a:pt x="32" y="11"/>
                      <a:pt x="28" y="10"/>
                      <a:pt x="25" y="8"/>
                    </a:cubicBezTo>
                    <a:cubicBezTo>
                      <a:pt x="23" y="8"/>
                      <a:pt x="21" y="7"/>
                      <a:pt x="20" y="7"/>
                    </a:cubicBezTo>
                    <a:cubicBezTo>
                      <a:pt x="18" y="6"/>
                      <a:pt x="16" y="6"/>
                      <a:pt x="15" y="6"/>
                    </a:cubicBezTo>
                    <a:cubicBezTo>
                      <a:pt x="12" y="5"/>
                      <a:pt x="9" y="4"/>
                      <a:pt x="7" y="4"/>
                    </a:cubicBezTo>
                    <a:cubicBezTo>
                      <a:pt x="3" y="3"/>
                      <a:pt x="0" y="3"/>
                      <a:pt x="0" y="3"/>
                    </a:cubicBezTo>
                    <a:cubicBezTo>
                      <a:pt x="0" y="3"/>
                      <a:pt x="3" y="2"/>
                      <a:pt x="7" y="2"/>
                    </a:cubicBezTo>
                    <a:cubicBezTo>
                      <a:pt x="9" y="1"/>
                      <a:pt x="12" y="1"/>
                      <a:pt x="15" y="1"/>
                    </a:cubicBezTo>
                    <a:cubicBezTo>
                      <a:pt x="17" y="1"/>
                      <a:pt x="19" y="0"/>
                      <a:pt x="20" y="0"/>
                    </a:cubicBezTo>
                    <a:cubicBezTo>
                      <a:pt x="22" y="0"/>
                      <a:pt x="24" y="0"/>
                      <a:pt x="26" y="0"/>
                    </a:cubicBezTo>
                    <a:cubicBezTo>
                      <a:pt x="30" y="0"/>
                      <a:pt x="34" y="0"/>
                      <a:pt x="39" y="0"/>
                    </a:cubicBezTo>
                    <a:cubicBezTo>
                      <a:pt x="43" y="1"/>
                      <a:pt x="48" y="1"/>
                      <a:pt x="53" y="2"/>
                    </a:cubicBezTo>
                    <a:cubicBezTo>
                      <a:pt x="58" y="2"/>
                      <a:pt x="63" y="4"/>
                      <a:pt x="68" y="5"/>
                    </a:cubicBezTo>
                    <a:cubicBezTo>
                      <a:pt x="74" y="7"/>
                      <a:pt x="79" y="9"/>
                      <a:pt x="84" y="11"/>
                    </a:cubicBezTo>
                    <a:cubicBezTo>
                      <a:pt x="92" y="15"/>
                      <a:pt x="92" y="15"/>
                      <a:pt x="92" y="15"/>
                    </a:cubicBezTo>
                    <a:cubicBezTo>
                      <a:pt x="96" y="17"/>
                      <a:pt x="96" y="17"/>
                      <a:pt x="96" y="17"/>
                    </a:cubicBezTo>
                    <a:cubicBezTo>
                      <a:pt x="97" y="17"/>
                      <a:pt x="98" y="18"/>
                      <a:pt x="99" y="19"/>
                    </a:cubicBezTo>
                    <a:cubicBezTo>
                      <a:pt x="102" y="21"/>
                      <a:pt x="104" y="22"/>
                      <a:pt x="106" y="24"/>
                    </a:cubicBezTo>
                    <a:cubicBezTo>
                      <a:pt x="109" y="26"/>
                      <a:pt x="111" y="27"/>
                      <a:pt x="113" y="29"/>
                    </a:cubicBezTo>
                    <a:cubicBezTo>
                      <a:pt x="117" y="33"/>
                      <a:pt x="121" y="37"/>
                      <a:pt x="125" y="41"/>
                    </a:cubicBezTo>
                    <a:cubicBezTo>
                      <a:pt x="128" y="45"/>
                      <a:pt x="131" y="48"/>
                      <a:pt x="134" y="52"/>
                    </a:cubicBezTo>
                    <a:cubicBezTo>
                      <a:pt x="136" y="56"/>
                      <a:pt x="138" y="60"/>
                      <a:pt x="140" y="63"/>
                    </a:cubicBezTo>
                    <a:cubicBezTo>
                      <a:pt x="142" y="66"/>
                      <a:pt x="144" y="69"/>
                      <a:pt x="145" y="72"/>
                    </a:cubicBezTo>
                    <a:cubicBezTo>
                      <a:pt x="145" y="73"/>
                      <a:pt x="146" y="75"/>
                      <a:pt x="146" y="76"/>
                    </a:cubicBezTo>
                    <a:cubicBezTo>
                      <a:pt x="147" y="77"/>
                      <a:pt x="147" y="78"/>
                      <a:pt x="147" y="79"/>
                    </a:cubicBezTo>
                    <a:cubicBezTo>
                      <a:pt x="148" y="80"/>
                      <a:pt x="148" y="80"/>
                      <a:pt x="148" y="81"/>
                    </a:cubicBezTo>
                    <a:cubicBezTo>
                      <a:pt x="148" y="81"/>
                      <a:pt x="148" y="81"/>
                      <a:pt x="148" y="81"/>
                    </a:cubicBezTo>
                    <a:cubicBezTo>
                      <a:pt x="96" y="90"/>
                      <a:pt x="96" y="90"/>
                      <a:pt x="96" y="90"/>
                    </a:cubicBezTo>
                  </a:path>
                </a:pathLst>
              </a:custGeom>
              <a:solidFill>
                <a:srgbClr val="2D52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944" name="Google Shape;6944;p20"/>
              <p:cNvSpPr/>
              <p:nvPr/>
            </p:nvSpPr>
            <p:spPr>
              <a:xfrm>
                <a:off x="4724" y="3517"/>
                <a:ext cx="94" cy="281"/>
              </a:xfrm>
              <a:custGeom>
                <a:rect b="b" l="l" r="r" t="t"/>
                <a:pathLst>
                  <a:path extrusionOk="0" h="150" w="53">
                    <a:moveTo>
                      <a:pt x="0" y="150"/>
                    </a:moveTo>
                    <a:cubicBezTo>
                      <a:pt x="0" y="150"/>
                      <a:pt x="0" y="150"/>
                      <a:pt x="0" y="148"/>
                    </a:cubicBezTo>
                    <a:cubicBezTo>
                      <a:pt x="0" y="147"/>
                      <a:pt x="0" y="145"/>
                      <a:pt x="1" y="143"/>
                    </a:cubicBezTo>
                    <a:cubicBezTo>
                      <a:pt x="1" y="139"/>
                      <a:pt x="1" y="132"/>
                      <a:pt x="2" y="125"/>
                    </a:cubicBezTo>
                    <a:cubicBezTo>
                      <a:pt x="4" y="110"/>
                      <a:pt x="7" y="90"/>
                      <a:pt x="12" y="70"/>
                    </a:cubicBezTo>
                    <a:cubicBezTo>
                      <a:pt x="14" y="61"/>
                      <a:pt x="17" y="51"/>
                      <a:pt x="20" y="42"/>
                    </a:cubicBezTo>
                    <a:cubicBezTo>
                      <a:pt x="22" y="38"/>
                      <a:pt x="24" y="33"/>
                      <a:pt x="26" y="30"/>
                    </a:cubicBezTo>
                    <a:cubicBezTo>
                      <a:pt x="28" y="26"/>
                      <a:pt x="30" y="22"/>
                      <a:pt x="32" y="19"/>
                    </a:cubicBezTo>
                    <a:cubicBezTo>
                      <a:pt x="33" y="16"/>
                      <a:pt x="36" y="13"/>
                      <a:pt x="37" y="10"/>
                    </a:cubicBezTo>
                    <a:cubicBezTo>
                      <a:pt x="39" y="8"/>
                      <a:pt x="41" y="6"/>
                      <a:pt x="43" y="5"/>
                    </a:cubicBezTo>
                    <a:cubicBezTo>
                      <a:pt x="44" y="3"/>
                      <a:pt x="46" y="2"/>
                      <a:pt x="47" y="1"/>
                    </a:cubicBezTo>
                    <a:cubicBezTo>
                      <a:pt x="47" y="1"/>
                      <a:pt x="48" y="0"/>
                      <a:pt x="48" y="0"/>
                    </a:cubicBezTo>
                    <a:cubicBezTo>
                      <a:pt x="48" y="0"/>
                      <a:pt x="48" y="1"/>
                      <a:pt x="47" y="2"/>
                    </a:cubicBezTo>
                    <a:cubicBezTo>
                      <a:pt x="46" y="3"/>
                      <a:pt x="45" y="4"/>
                      <a:pt x="45" y="6"/>
                    </a:cubicBezTo>
                    <a:cubicBezTo>
                      <a:pt x="44" y="8"/>
                      <a:pt x="43" y="10"/>
                      <a:pt x="42" y="13"/>
                    </a:cubicBezTo>
                    <a:cubicBezTo>
                      <a:pt x="41" y="15"/>
                      <a:pt x="40" y="19"/>
                      <a:pt x="39" y="22"/>
                    </a:cubicBezTo>
                    <a:cubicBezTo>
                      <a:pt x="38" y="25"/>
                      <a:pt x="38" y="29"/>
                      <a:pt x="38" y="33"/>
                    </a:cubicBezTo>
                    <a:cubicBezTo>
                      <a:pt x="37" y="37"/>
                      <a:pt x="37" y="41"/>
                      <a:pt x="37" y="45"/>
                    </a:cubicBezTo>
                    <a:cubicBezTo>
                      <a:pt x="37" y="54"/>
                      <a:pt x="37" y="63"/>
                      <a:pt x="38" y="72"/>
                    </a:cubicBezTo>
                    <a:cubicBezTo>
                      <a:pt x="40" y="91"/>
                      <a:pt x="44" y="109"/>
                      <a:pt x="47" y="123"/>
                    </a:cubicBezTo>
                    <a:cubicBezTo>
                      <a:pt x="49" y="129"/>
                      <a:pt x="50" y="135"/>
                      <a:pt x="51" y="139"/>
                    </a:cubicBezTo>
                    <a:cubicBezTo>
                      <a:pt x="52" y="140"/>
                      <a:pt x="52" y="142"/>
                      <a:pt x="52" y="143"/>
                    </a:cubicBezTo>
                    <a:cubicBezTo>
                      <a:pt x="53" y="144"/>
                      <a:pt x="53" y="144"/>
                      <a:pt x="53" y="144"/>
                    </a:cubicBezTo>
                    <a:lnTo>
                      <a:pt x="0" y="150"/>
                    </a:lnTo>
                    <a:close/>
                  </a:path>
                </a:pathLst>
              </a:custGeom>
              <a:solidFill>
                <a:srgbClr val="2D52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945" name="Google Shape;6945;p20"/>
              <p:cNvSpPr/>
              <p:nvPr/>
            </p:nvSpPr>
            <p:spPr>
              <a:xfrm>
                <a:off x="457" y="3807"/>
                <a:ext cx="116" cy="21"/>
              </a:xfrm>
              <a:custGeom>
                <a:rect b="b" l="l" r="r" t="t"/>
                <a:pathLst>
                  <a:path extrusionOk="0" h="11" w="65">
                    <a:moveTo>
                      <a:pt x="65" y="11"/>
                    </a:moveTo>
                    <a:cubicBezTo>
                      <a:pt x="56" y="4"/>
                      <a:pt x="45" y="0"/>
                      <a:pt x="33" y="0"/>
                    </a:cubicBezTo>
                    <a:cubicBezTo>
                      <a:pt x="20" y="0"/>
                      <a:pt x="9" y="4"/>
                      <a:pt x="0" y="11"/>
                    </a:cubicBezTo>
                    <a:lnTo>
                      <a:pt x="65" y="11"/>
                    </a:lnTo>
                    <a:close/>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946" name="Google Shape;6946;p20"/>
              <p:cNvSpPr/>
              <p:nvPr/>
            </p:nvSpPr>
            <p:spPr>
              <a:xfrm>
                <a:off x="709" y="3807"/>
                <a:ext cx="115" cy="21"/>
              </a:xfrm>
              <a:custGeom>
                <a:rect b="b" l="l" r="r" t="t"/>
                <a:pathLst>
                  <a:path extrusionOk="0" h="11" w="65">
                    <a:moveTo>
                      <a:pt x="65" y="11"/>
                    </a:moveTo>
                    <a:cubicBezTo>
                      <a:pt x="56" y="4"/>
                      <a:pt x="45" y="0"/>
                      <a:pt x="32" y="0"/>
                    </a:cubicBezTo>
                    <a:cubicBezTo>
                      <a:pt x="20" y="0"/>
                      <a:pt x="9" y="4"/>
                      <a:pt x="0" y="11"/>
                    </a:cubicBezTo>
                    <a:cubicBezTo>
                      <a:pt x="65" y="11"/>
                      <a:pt x="65" y="11"/>
                      <a:pt x="65" y="11"/>
                    </a:cubicBezTo>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947" name="Google Shape;6947;p20"/>
              <p:cNvSpPr/>
              <p:nvPr/>
            </p:nvSpPr>
            <p:spPr>
              <a:xfrm>
                <a:off x="510" y="3674"/>
                <a:ext cx="261" cy="154"/>
              </a:xfrm>
              <a:custGeom>
                <a:rect b="b" l="l" r="r" t="t"/>
                <a:pathLst>
                  <a:path extrusionOk="0" h="82" w="147">
                    <a:moveTo>
                      <a:pt x="146" y="82"/>
                    </a:moveTo>
                    <a:cubicBezTo>
                      <a:pt x="146" y="79"/>
                      <a:pt x="147" y="76"/>
                      <a:pt x="147" y="73"/>
                    </a:cubicBezTo>
                    <a:cubicBezTo>
                      <a:pt x="147" y="33"/>
                      <a:pt x="114" y="0"/>
                      <a:pt x="73" y="0"/>
                    </a:cubicBezTo>
                    <a:cubicBezTo>
                      <a:pt x="33" y="0"/>
                      <a:pt x="0" y="33"/>
                      <a:pt x="0" y="73"/>
                    </a:cubicBezTo>
                    <a:cubicBezTo>
                      <a:pt x="0" y="76"/>
                      <a:pt x="1" y="79"/>
                      <a:pt x="1" y="82"/>
                    </a:cubicBezTo>
                    <a:cubicBezTo>
                      <a:pt x="146" y="82"/>
                      <a:pt x="146" y="82"/>
                      <a:pt x="146" y="82"/>
                    </a:cubicBezTo>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948" name="Google Shape;6948;p20"/>
              <p:cNvSpPr/>
              <p:nvPr/>
            </p:nvSpPr>
            <p:spPr>
              <a:xfrm>
                <a:off x="546" y="3738"/>
                <a:ext cx="55" cy="58"/>
              </a:xfrm>
              <a:prstGeom prst="ellipse">
                <a:avLst/>
              </a:pr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949" name="Google Shape;6949;p20"/>
              <p:cNvSpPr/>
              <p:nvPr/>
            </p:nvSpPr>
            <p:spPr>
              <a:xfrm>
                <a:off x="626" y="3695"/>
                <a:ext cx="55" cy="58"/>
              </a:xfrm>
              <a:prstGeom prst="ellipse">
                <a:avLst/>
              </a:pr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950" name="Google Shape;6950;p20"/>
              <p:cNvSpPr/>
              <p:nvPr/>
            </p:nvSpPr>
            <p:spPr>
              <a:xfrm>
                <a:off x="610" y="3787"/>
                <a:ext cx="55" cy="41"/>
              </a:xfrm>
              <a:custGeom>
                <a:rect b="b" l="l" r="r" t="t"/>
                <a:pathLst>
                  <a:path extrusionOk="0" h="22" w="31">
                    <a:moveTo>
                      <a:pt x="29" y="22"/>
                    </a:moveTo>
                    <a:cubicBezTo>
                      <a:pt x="30" y="20"/>
                      <a:pt x="31" y="18"/>
                      <a:pt x="31" y="17"/>
                    </a:cubicBezTo>
                    <a:cubicBezTo>
                      <a:pt x="31" y="8"/>
                      <a:pt x="25" y="1"/>
                      <a:pt x="16" y="0"/>
                    </a:cubicBezTo>
                    <a:cubicBezTo>
                      <a:pt x="8" y="0"/>
                      <a:pt x="0" y="6"/>
                      <a:pt x="0" y="15"/>
                    </a:cubicBezTo>
                    <a:cubicBezTo>
                      <a:pt x="0" y="17"/>
                      <a:pt x="0" y="20"/>
                      <a:pt x="1" y="22"/>
                    </a:cubicBezTo>
                    <a:cubicBezTo>
                      <a:pt x="29" y="22"/>
                      <a:pt x="29" y="22"/>
                      <a:pt x="29" y="22"/>
                    </a:cubicBezTo>
                  </a:path>
                </a:pathLst>
              </a:cu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951" name="Google Shape;6951;p20"/>
              <p:cNvSpPr/>
              <p:nvPr/>
            </p:nvSpPr>
            <p:spPr>
              <a:xfrm>
                <a:off x="690" y="3759"/>
                <a:ext cx="60" cy="65"/>
              </a:xfrm>
              <a:custGeom>
                <a:rect b="b" l="l" r="r" t="t"/>
                <a:pathLst>
                  <a:path extrusionOk="0" h="35" w="34">
                    <a:moveTo>
                      <a:pt x="32" y="14"/>
                    </a:moveTo>
                    <a:cubicBezTo>
                      <a:pt x="34" y="22"/>
                      <a:pt x="29" y="30"/>
                      <a:pt x="21" y="32"/>
                    </a:cubicBezTo>
                    <a:cubicBezTo>
                      <a:pt x="12" y="35"/>
                      <a:pt x="4" y="30"/>
                      <a:pt x="2" y="21"/>
                    </a:cubicBezTo>
                    <a:cubicBezTo>
                      <a:pt x="0" y="13"/>
                      <a:pt x="5" y="4"/>
                      <a:pt x="13" y="2"/>
                    </a:cubicBezTo>
                    <a:cubicBezTo>
                      <a:pt x="21" y="0"/>
                      <a:pt x="30" y="5"/>
                      <a:pt x="32" y="14"/>
                    </a:cubicBezTo>
                  </a:path>
                </a:pathLst>
              </a:cu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952" name="Google Shape;6952;p20"/>
              <p:cNvSpPr/>
              <p:nvPr/>
            </p:nvSpPr>
            <p:spPr>
              <a:xfrm>
                <a:off x="769" y="3807"/>
                <a:ext cx="55" cy="21"/>
              </a:xfrm>
              <a:custGeom>
                <a:rect b="b" l="l" r="r" t="t"/>
                <a:pathLst>
                  <a:path extrusionOk="0" h="11" w="31">
                    <a:moveTo>
                      <a:pt x="1" y="0"/>
                    </a:moveTo>
                    <a:cubicBezTo>
                      <a:pt x="1" y="1"/>
                      <a:pt x="1" y="2"/>
                      <a:pt x="1" y="2"/>
                    </a:cubicBezTo>
                    <a:cubicBezTo>
                      <a:pt x="1" y="5"/>
                      <a:pt x="0" y="8"/>
                      <a:pt x="0" y="11"/>
                    </a:cubicBezTo>
                    <a:cubicBezTo>
                      <a:pt x="31" y="11"/>
                      <a:pt x="31" y="11"/>
                      <a:pt x="31" y="11"/>
                    </a:cubicBezTo>
                    <a:cubicBezTo>
                      <a:pt x="23" y="5"/>
                      <a:pt x="12" y="1"/>
                      <a:pt x="1" y="0"/>
                    </a:cubicBezTo>
                  </a:path>
                </a:pathLst>
              </a:custGeom>
              <a:solidFill>
                <a:srgbClr val="8ECB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953" name="Google Shape;6953;p20"/>
              <p:cNvSpPr/>
              <p:nvPr/>
            </p:nvSpPr>
            <p:spPr>
              <a:xfrm>
                <a:off x="651" y="3676"/>
                <a:ext cx="120" cy="152"/>
              </a:xfrm>
              <a:custGeom>
                <a:rect b="b" l="l" r="r" t="t"/>
                <a:pathLst>
                  <a:path extrusionOk="0" h="81" w="68">
                    <a:moveTo>
                      <a:pt x="39" y="77"/>
                    </a:moveTo>
                    <a:cubicBezTo>
                      <a:pt x="32" y="77"/>
                      <a:pt x="26" y="72"/>
                      <a:pt x="24" y="65"/>
                    </a:cubicBezTo>
                    <a:cubicBezTo>
                      <a:pt x="22" y="57"/>
                      <a:pt x="27" y="48"/>
                      <a:pt x="35" y="46"/>
                    </a:cubicBezTo>
                    <a:cubicBezTo>
                      <a:pt x="36" y="46"/>
                      <a:pt x="38" y="46"/>
                      <a:pt x="39" y="46"/>
                    </a:cubicBezTo>
                    <a:cubicBezTo>
                      <a:pt x="46" y="46"/>
                      <a:pt x="52" y="51"/>
                      <a:pt x="54" y="58"/>
                    </a:cubicBezTo>
                    <a:cubicBezTo>
                      <a:pt x="56" y="66"/>
                      <a:pt x="51" y="74"/>
                      <a:pt x="43" y="76"/>
                    </a:cubicBezTo>
                    <a:cubicBezTo>
                      <a:pt x="41" y="77"/>
                      <a:pt x="40" y="77"/>
                      <a:pt x="39" y="77"/>
                    </a:cubicBezTo>
                    <a:moveTo>
                      <a:pt x="0" y="0"/>
                    </a:moveTo>
                    <a:cubicBezTo>
                      <a:pt x="0" y="10"/>
                      <a:pt x="0" y="10"/>
                      <a:pt x="0" y="10"/>
                    </a:cubicBezTo>
                    <a:cubicBezTo>
                      <a:pt x="0" y="10"/>
                      <a:pt x="1" y="10"/>
                      <a:pt x="1" y="10"/>
                    </a:cubicBezTo>
                    <a:cubicBezTo>
                      <a:pt x="10" y="10"/>
                      <a:pt x="17" y="17"/>
                      <a:pt x="17" y="26"/>
                    </a:cubicBezTo>
                    <a:cubicBezTo>
                      <a:pt x="17" y="34"/>
                      <a:pt x="10" y="41"/>
                      <a:pt x="1" y="41"/>
                    </a:cubicBezTo>
                    <a:cubicBezTo>
                      <a:pt x="1" y="41"/>
                      <a:pt x="0" y="41"/>
                      <a:pt x="0" y="41"/>
                    </a:cubicBezTo>
                    <a:cubicBezTo>
                      <a:pt x="0" y="61"/>
                      <a:pt x="0" y="61"/>
                      <a:pt x="0" y="61"/>
                    </a:cubicBezTo>
                    <a:cubicBezTo>
                      <a:pt x="5" y="64"/>
                      <a:pt x="8" y="69"/>
                      <a:pt x="8" y="76"/>
                    </a:cubicBezTo>
                    <a:cubicBezTo>
                      <a:pt x="8" y="77"/>
                      <a:pt x="7" y="79"/>
                      <a:pt x="6" y="81"/>
                    </a:cubicBezTo>
                    <a:cubicBezTo>
                      <a:pt x="67" y="81"/>
                      <a:pt x="67" y="81"/>
                      <a:pt x="67" y="81"/>
                    </a:cubicBezTo>
                    <a:cubicBezTo>
                      <a:pt x="67" y="78"/>
                      <a:pt x="68" y="75"/>
                      <a:pt x="68" y="72"/>
                    </a:cubicBezTo>
                    <a:cubicBezTo>
                      <a:pt x="68" y="72"/>
                      <a:pt x="68" y="71"/>
                      <a:pt x="68" y="70"/>
                    </a:cubicBezTo>
                    <a:cubicBezTo>
                      <a:pt x="68" y="70"/>
                      <a:pt x="68" y="70"/>
                      <a:pt x="68" y="70"/>
                    </a:cubicBezTo>
                    <a:cubicBezTo>
                      <a:pt x="67" y="33"/>
                      <a:pt x="37" y="2"/>
                      <a:pt x="0" y="0"/>
                    </a:cubicBezTo>
                  </a:path>
                </a:pathLst>
              </a:custGeom>
              <a:solidFill>
                <a:srgbClr val="8ECB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954" name="Google Shape;6954;p20"/>
              <p:cNvSpPr/>
              <p:nvPr/>
            </p:nvSpPr>
            <p:spPr>
              <a:xfrm>
                <a:off x="651" y="3695"/>
                <a:ext cx="30" cy="58"/>
              </a:xfrm>
              <a:custGeom>
                <a:rect b="b" l="l" r="r" t="t"/>
                <a:pathLst>
                  <a:path extrusionOk="0" h="31" w="17">
                    <a:moveTo>
                      <a:pt x="1" y="0"/>
                    </a:moveTo>
                    <a:cubicBezTo>
                      <a:pt x="1" y="0"/>
                      <a:pt x="0" y="0"/>
                      <a:pt x="0" y="0"/>
                    </a:cubicBezTo>
                    <a:cubicBezTo>
                      <a:pt x="0" y="31"/>
                      <a:pt x="0" y="31"/>
                      <a:pt x="0" y="31"/>
                    </a:cubicBezTo>
                    <a:cubicBezTo>
                      <a:pt x="0" y="31"/>
                      <a:pt x="1" y="31"/>
                      <a:pt x="1" y="31"/>
                    </a:cubicBezTo>
                    <a:cubicBezTo>
                      <a:pt x="10" y="31"/>
                      <a:pt x="17" y="24"/>
                      <a:pt x="17" y="16"/>
                    </a:cubicBezTo>
                    <a:cubicBezTo>
                      <a:pt x="17" y="7"/>
                      <a:pt x="10" y="0"/>
                      <a:pt x="1" y="0"/>
                    </a:cubicBezTo>
                  </a:path>
                </a:pathLst>
              </a:custGeom>
              <a:solidFill>
                <a:srgbClr val="7AB6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955" name="Google Shape;6955;p20"/>
              <p:cNvSpPr/>
              <p:nvPr/>
            </p:nvSpPr>
            <p:spPr>
              <a:xfrm>
                <a:off x="651" y="3791"/>
                <a:ext cx="14" cy="37"/>
              </a:xfrm>
              <a:custGeom>
                <a:rect b="b" l="l" r="r" t="t"/>
                <a:pathLst>
                  <a:path extrusionOk="0" h="20" w="8">
                    <a:moveTo>
                      <a:pt x="0" y="0"/>
                    </a:moveTo>
                    <a:cubicBezTo>
                      <a:pt x="0" y="20"/>
                      <a:pt x="0" y="20"/>
                      <a:pt x="0" y="20"/>
                    </a:cubicBezTo>
                    <a:cubicBezTo>
                      <a:pt x="6" y="20"/>
                      <a:pt x="6" y="20"/>
                      <a:pt x="6" y="20"/>
                    </a:cubicBezTo>
                    <a:cubicBezTo>
                      <a:pt x="7" y="18"/>
                      <a:pt x="8" y="16"/>
                      <a:pt x="8" y="15"/>
                    </a:cubicBezTo>
                    <a:cubicBezTo>
                      <a:pt x="8" y="8"/>
                      <a:pt x="5" y="3"/>
                      <a:pt x="0" y="0"/>
                    </a:cubicBezTo>
                  </a:path>
                </a:pathLst>
              </a:custGeom>
              <a:solidFill>
                <a:srgbClr val="7AB6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956" name="Google Shape;6956;p20"/>
              <p:cNvSpPr/>
              <p:nvPr/>
            </p:nvSpPr>
            <p:spPr>
              <a:xfrm>
                <a:off x="690" y="3762"/>
                <a:ext cx="60" cy="59"/>
              </a:xfrm>
              <a:custGeom>
                <a:rect b="b" l="l" r="r" t="t"/>
                <a:pathLst>
                  <a:path extrusionOk="0" h="31" w="34">
                    <a:moveTo>
                      <a:pt x="17" y="0"/>
                    </a:moveTo>
                    <a:cubicBezTo>
                      <a:pt x="16" y="0"/>
                      <a:pt x="14" y="0"/>
                      <a:pt x="13" y="0"/>
                    </a:cubicBezTo>
                    <a:cubicBezTo>
                      <a:pt x="5" y="2"/>
                      <a:pt x="0" y="11"/>
                      <a:pt x="2" y="19"/>
                    </a:cubicBezTo>
                    <a:cubicBezTo>
                      <a:pt x="4" y="26"/>
                      <a:pt x="10" y="31"/>
                      <a:pt x="17" y="31"/>
                    </a:cubicBezTo>
                    <a:cubicBezTo>
                      <a:pt x="18" y="31"/>
                      <a:pt x="19" y="31"/>
                      <a:pt x="21" y="30"/>
                    </a:cubicBezTo>
                    <a:cubicBezTo>
                      <a:pt x="29" y="28"/>
                      <a:pt x="34" y="20"/>
                      <a:pt x="32" y="12"/>
                    </a:cubicBezTo>
                    <a:cubicBezTo>
                      <a:pt x="30" y="5"/>
                      <a:pt x="24" y="0"/>
                      <a:pt x="17" y="0"/>
                    </a:cubicBezTo>
                  </a:path>
                </a:pathLst>
              </a:custGeom>
              <a:solidFill>
                <a:srgbClr val="7AB6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957" name="Google Shape;6957;p20"/>
              <p:cNvSpPr/>
              <p:nvPr/>
            </p:nvSpPr>
            <p:spPr>
              <a:xfrm>
                <a:off x="3593" y="3676"/>
                <a:ext cx="206" cy="139"/>
              </a:xfrm>
              <a:custGeom>
                <a:rect b="b" l="l" r="r" t="t"/>
                <a:pathLst>
                  <a:path extrusionOk="0" h="74" w="116">
                    <a:moveTo>
                      <a:pt x="114" y="74"/>
                    </a:moveTo>
                    <a:cubicBezTo>
                      <a:pt x="115" y="69"/>
                      <a:pt x="116" y="64"/>
                      <a:pt x="116" y="58"/>
                    </a:cubicBezTo>
                    <a:cubicBezTo>
                      <a:pt x="116" y="26"/>
                      <a:pt x="90" y="0"/>
                      <a:pt x="58" y="0"/>
                    </a:cubicBezTo>
                    <a:cubicBezTo>
                      <a:pt x="26" y="0"/>
                      <a:pt x="0" y="26"/>
                      <a:pt x="0" y="58"/>
                    </a:cubicBezTo>
                    <a:cubicBezTo>
                      <a:pt x="0" y="64"/>
                      <a:pt x="0" y="69"/>
                      <a:pt x="2" y="74"/>
                    </a:cubicBezTo>
                    <a:lnTo>
                      <a:pt x="114" y="74"/>
                    </a:lnTo>
                    <a:close/>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958" name="Google Shape;6958;p20"/>
              <p:cNvSpPr/>
              <p:nvPr/>
            </p:nvSpPr>
            <p:spPr>
              <a:xfrm>
                <a:off x="3857" y="3676"/>
                <a:ext cx="206" cy="139"/>
              </a:xfrm>
              <a:custGeom>
                <a:rect b="b" l="l" r="r" t="t"/>
                <a:pathLst>
                  <a:path extrusionOk="0" h="74" w="116">
                    <a:moveTo>
                      <a:pt x="114" y="74"/>
                    </a:moveTo>
                    <a:cubicBezTo>
                      <a:pt x="115" y="69"/>
                      <a:pt x="116" y="64"/>
                      <a:pt x="116" y="58"/>
                    </a:cubicBezTo>
                    <a:cubicBezTo>
                      <a:pt x="116" y="26"/>
                      <a:pt x="90" y="0"/>
                      <a:pt x="58" y="0"/>
                    </a:cubicBezTo>
                    <a:cubicBezTo>
                      <a:pt x="26" y="0"/>
                      <a:pt x="0" y="26"/>
                      <a:pt x="0" y="58"/>
                    </a:cubicBezTo>
                    <a:cubicBezTo>
                      <a:pt x="0" y="64"/>
                      <a:pt x="0" y="69"/>
                      <a:pt x="2" y="74"/>
                    </a:cubicBezTo>
                    <a:cubicBezTo>
                      <a:pt x="114" y="74"/>
                      <a:pt x="114" y="74"/>
                      <a:pt x="114" y="74"/>
                    </a:cubicBezTo>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959" name="Google Shape;6959;p20"/>
              <p:cNvSpPr/>
              <p:nvPr/>
            </p:nvSpPr>
            <p:spPr>
              <a:xfrm>
                <a:off x="3691" y="3535"/>
                <a:ext cx="273" cy="280"/>
              </a:xfrm>
              <a:custGeom>
                <a:rect b="b" l="l" r="r" t="t"/>
                <a:pathLst>
                  <a:path extrusionOk="0" h="149" w="154">
                    <a:moveTo>
                      <a:pt x="50" y="149"/>
                    </a:moveTo>
                    <a:cubicBezTo>
                      <a:pt x="104" y="149"/>
                      <a:pt x="104" y="149"/>
                      <a:pt x="104" y="149"/>
                    </a:cubicBezTo>
                    <a:cubicBezTo>
                      <a:pt x="133" y="138"/>
                      <a:pt x="154" y="110"/>
                      <a:pt x="154" y="77"/>
                    </a:cubicBezTo>
                    <a:cubicBezTo>
                      <a:pt x="154" y="35"/>
                      <a:pt x="120" y="0"/>
                      <a:pt x="77" y="0"/>
                    </a:cubicBezTo>
                    <a:cubicBezTo>
                      <a:pt x="35" y="0"/>
                      <a:pt x="0" y="35"/>
                      <a:pt x="0" y="77"/>
                    </a:cubicBezTo>
                    <a:cubicBezTo>
                      <a:pt x="0" y="110"/>
                      <a:pt x="21" y="138"/>
                      <a:pt x="50" y="149"/>
                    </a:cubicBezTo>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960" name="Google Shape;6960;p20"/>
              <p:cNvSpPr/>
              <p:nvPr/>
            </p:nvSpPr>
            <p:spPr>
              <a:xfrm>
                <a:off x="3622" y="3749"/>
                <a:ext cx="56" cy="62"/>
              </a:xfrm>
              <a:prstGeom prst="ellipse">
                <a:avLst/>
              </a:pr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961" name="Google Shape;6961;p20"/>
              <p:cNvSpPr/>
              <p:nvPr/>
            </p:nvSpPr>
            <p:spPr>
              <a:xfrm>
                <a:off x="3728" y="3601"/>
                <a:ext cx="58" cy="62"/>
              </a:xfrm>
              <a:prstGeom prst="ellipse">
                <a:avLst/>
              </a:pr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962" name="Google Shape;6962;p20"/>
              <p:cNvSpPr/>
              <p:nvPr/>
            </p:nvSpPr>
            <p:spPr>
              <a:xfrm>
                <a:off x="3811" y="3558"/>
                <a:ext cx="57" cy="62"/>
              </a:xfrm>
              <a:prstGeom prst="ellipse">
                <a:avLst/>
              </a:pr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963" name="Google Shape;6963;p20"/>
              <p:cNvSpPr/>
              <p:nvPr/>
            </p:nvSpPr>
            <p:spPr>
              <a:xfrm>
                <a:off x="3794" y="3654"/>
                <a:ext cx="60" cy="61"/>
              </a:xfrm>
              <a:custGeom>
                <a:rect b="b" l="l" r="r" t="t"/>
                <a:pathLst>
                  <a:path extrusionOk="0" h="33" w="34">
                    <a:moveTo>
                      <a:pt x="33" y="17"/>
                    </a:moveTo>
                    <a:cubicBezTo>
                      <a:pt x="33" y="26"/>
                      <a:pt x="25" y="33"/>
                      <a:pt x="16" y="33"/>
                    </a:cubicBezTo>
                    <a:cubicBezTo>
                      <a:pt x="7" y="32"/>
                      <a:pt x="0" y="25"/>
                      <a:pt x="1" y="16"/>
                    </a:cubicBezTo>
                    <a:cubicBezTo>
                      <a:pt x="1" y="7"/>
                      <a:pt x="9" y="0"/>
                      <a:pt x="18" y="0"/>
                    </a:cubicBezTo>
                    <a:cubicBezTo>
                      <a:pt x="27" y="1"/>
                      <a:pt x="34" y="8"/>
                      <a:pt x="33" y="17"/>
                    </a:cubicBezTo>
                  </a:path>
                </a:pathLst>
              </a:cu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964" name="Google Shape;6964;p20"/>
              <p:cNvSpPr/>
              <p:nvPr/>
            </p:nvSpPr>
            <p:spPr>
              <a:xfrm>
                <a:off x="3696" y="3699"/>
                <a:ext cx="57" cy="60"/>
              </a:xfrm>
              <a:prstGeom prst="ellipse">
                <a:avLst/>
              </a:pr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965" name="Google Shape;6965;p20"/>
              <p:cNvSpPr/>
              <p:nvPr/>
            </p:nvSpPr>
            <p:spPr>
              <a:xfrm>
                <a:off x="3687" y="3798"/>
                <a:ext cx="52" cy="17"/>
              </a:xfrm>
              <a:custGeom>
                <a:rect b="b" l="l" r="r" t="t"/>
                <a:pathLst>
                  <a:path extrusionOk="0" h="9" w="29">
                    <a:moveTo>
                      <a:pt x="29" y="9"/>
                    </a:moveTo>
                    <a:cubicBezTo>
                      <a:pt x="26" y="4"/>
                      <a:pt x="20" y="0"/>
                      <a:pt x="14" y="0"/>
                    </a:cubicBezTo>
                    <a:cubicBezTo>
                      <a:pt x="8" y="0"/>
                      <a:pt x="2" y="4"/>
                      <a:pt x="0" y="9"/>
                    </a:cubicBezTo>
                    <a:lnTo>
                      <a:pt x="29" y="9"/>
                    </a:lnTo>
                    <a:close/>
                  </a:path>
                </a:pathLst>
              </a:cu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966" name="Google Shape;6966;p20"/>
              <p:cNvSpPr/>
              <p:nvPr/>
            </p:nvSpPr>
            <p:spPr>
              <a:xfrm>
                <a:off x="3778" y="3732"/>
                <a:ext cx="58" cy="62"/>
              </a:xfrm>
              <a:prstGeom prst="ellipse">
                <a:avLst/>
              </a:pr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967" name="Google Shape;6967;p20"/>
              <p:cNvSpPr/>
              <p:nvPr/>
            </p:nvSpPr>
            <p:spPr>
              <a:xfrm>
                <a:off x="3877" y="3736"/>
                <a:ext cx="58" cy="62"/>
              </a:xfrm>
              <a:prstGeom prst="ellipse">
                <a:avLst/>
              </a:pr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968" name="Google Shape;6968;p20"/>
              <p:cNvSpPr/>
              <p:nvPr/>
            </p:nvSpPr>
            <p:spPr>
              <a:xfrm>
                <a:off x="3937" y="3802"/>
                <a:ext cx="46" cy="13"/>
              </a:xfrm>
              <a:custGeom>
                <a:rect b="b" l="l" r="r" t="t"/>
                <a:pathLst>
                  <a:path extrusionOk="0" h="7" w="26">
                    <a:moveTo>
                      <a:pt x="26" y="7"/>
                    </a:moveTo>
                    <a:cubicBezTo>
                      <a:pt x="23" y="3"/>
                      <a:pt x="18" y="0"/>
                      <a:pt x="13" y="0"/>
                    </a:cubicBezTo>
                    <a:cubicBezTo>
                      <a:pt x="7" y="0"/>
                      <a:pt x="3" y="3"/>
                      <a:pt x="0" y="7"/>
                    </a:cubicBezTo>
                    <a:cubicBezTo>
                      <a:pt x="26" y="7"/>
                      <a:pt x="26" y="7"/>
                      <a:pt x="26" y="7"/>
                    </a:cubicBezTo>
                  </a:path>
                </a:pathLst>
              </a:cu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969" name="Google Shape;6969;p20"/>
              <p:cNvSpPr/>
              <p:nvPr/>
            </p:nvSpPr>
            <p:spPr>
              <a:xfrm>
                <a:off x="3988" y="3729"/>
                <a:ext cx="59" cy="60"/>
              </a:xfrm>
              <a:prstGeom prst="ellipse">
                <a:avLst/>
              </a:pr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970" name="Google Shape;6970;p20"/>
              <p:cNvSpPr/>
              <p:nvPr/>
            </p:nvSpPr>
            <p:spPr>
              <a:xfrm>
                <a:off x="3879" y="3625"/>
                <a:ext cx="63" cy="68"/>
              </a:xfrm>
              <a:custGeom>
                <a:rect b="b" l="l" r="r" t="t"/>
                <a:pathLst>
                  <a:path extrusionOk="0" h="36" w="36">
                    <a:moveTo>
                      <a:pt x="34" y="14"/>
                    </a:moveTo>
                    <a:cubicBezTo>
                      <a:pt x="36" y="22"/>
                      <a:pt x="31" y="31"/>
                      <a:pt x="22" y="33"/>
                    </a:cubicBezTo>
                    <a:cubicBezTo>
                      <a:pt x="13" y="36"/>
                      <a:pt x="4" y="30"/>
                      <a:pt x="2" y="22"/>
                    </a:cubicBezTo>
                    <a:cubicBezTo>
                      <a:pt x="0" y="13"/>
                      <a:pt x="5" y="4"/>
                      <a:pt x="14" y="2"/>
                    </a:cubicBezTo>
                    <a:cubicBezTo>
                      <a:pt x="22" y="0"/>
                      <a:pt x="31" y="5"/>
                      <a:pt x="34" y="14"/>
                    </a:cubicBezTo>
                  </a:path>
                </a:pathLst>
              </a:cu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971" name="Google Shape;6971;p20"/>
              <p:cNvSpPr/>
              <p:nvPr/>
            </p:nvSpPr>
            <p:spPr>
              <a:xfrm>
                <a:off x="4063" y="3776"/>
                <a:ext cx="0" cy="9"/>
              </a:xfrm>
              <a:custGeom>
                <a:rect b="b" l="l" r="r" t="t"/>
                <a:pathLst>
                  <a:path extrusionOk="0" h="5" w="120000">
                    <a:moveTo>
                      <a:pt x="0" y="5"/>
                    </a:moveTo>
                    <a:cubicBezTo>
                      <a:pt x="0" y="5"/>
                      <a:pt x="0" y="5"/>
                      <a:pt x="0" y="5"/>
                    </a:cubicBezTo>
                    <a:cubicBezTo>
                      <a:pt x="0" y="5"/>
                      <a:pt x="0" y="5"/>
                      <a:pt x="0" y="5"/>
                    </a:cubicBezTo>
                    <a:cubicBezTo>
                      <a:pt x="0" y="5"/>
                      <a:pt x="0" y="5"/>
                      <a:pt x="0" y="5"/>
                    </a:cubicBezTo>
                    <a:moveTo>
                      <a:pt x="0" y="5"/>
                    </a:moveTo>
                    <a:cubicBezTo>
                      <a:pt x="0" y="5"/>
                      <a:pt x="0" y="5"/>
                      <a:pt x="0" y="5"/>
                    </a:cubicBezTo>
                    <a:cubicBezTo>
                      <a:pt x="0" y="5"/>
                      <a:pt x="0" y="5"/>
                      <a:pt x="0" y="5"/>
                    </a:cubicBezTo>
                    <a:moveTo>
                      <a:pt x="0" y="5"/>
                    </a:moveTo>
                    <a:cubicBezTo>
                      <a:pt x="0" y="5"/>
                      <a:pt x="0" y="5"/>
                      <a:pt x="0" y="5"/>
                    </a:cubicBezTo>
                    <a:cubicBezTo>
                      <a:pt x="0" y="5"/>
                      <a:pt x="0" y="5"/>
                      <a:pt x="0" y="5"/>
                    </a:cubicBezTo>
                    <a:moveTo>
                      <a:pt x="0" y="4"/>
                    </a:moveTo>
                    <a:cubicBezTo>
                      <a:pt x="0" y="4"/>
                      <a:pt x="0" y="4"/>
                      <a:pt x="0" y="4"/>
                    </a:cubicBezTo>
                    <a:cubicBezTo>
                      <a:pt x="0" y="4"/>
                      <a:pt x="0" y="4"/>
                      <a:pt x="0" y="4"/>
                    </a:cubicBezTo>
                    <a:moveTo>
                      <a:pt x="0" y="4"/>
                    </a:moveTo>
                    <a:cubicBezTo>
                      <a:pt x="0" y="4"/>
                      <a:pt x="0" y="4"/>
                      <a:pt x="0" y="4"/>
                    </a:cubicBezTo>
                    <a:cubicBezTo>
                      <a:pt x="0" y="4"/>
                      <a:pt x="0" y="4"/>
                      <a:pt x="0" y="4"/>
                    </a:cubicBezTo>
                    <a:moveTo>
                      <a:pt x="0" y="4"/>
                    </a:moveTo>
                    <a:cubicBezTo>
                      <a:pt x="0" y="4"/>
                      <a:pt x="0" y="4"/>
                      <a:pt x="0" y="4"/>
                    </a:cubicBezTo>
                    <a:cubicBezTo>
                      <a:pt x="0" y="4"/>
                      <a:pt x="0" y="4"/>
                      <a:pt x="0" y="4"/>
                    </a:cubicBezTo>
                    <a:moveTo>
                      <a:pt x="0" y="4"/>
                    </a:moveTo>
                    <a:cubicBezTo>
                      <a:pt x="0" y="4"/>
                      <a:pt x="0" y="4"/>
                      <a:pt x="0" y="4"/>
                    </a:cubicBezTo>
                    <a:cubicBezTo>
                      <a:pt x="0" y="4"/>
                      <a:pt x="0" y="4"/>
                      <a:pt x="0" y="4"/>
                    </a:cubicBezTo>
                    <a:moveTo>
                      <a:pt x="0" y="4"/>
                    </a:moveTo>
                    <a:cubicBezTo>
                      <a:pt x="0" y="4"/>
                      <a:pt x="0" y="4"/>
                      <a:pt x="0" y="4"/>
                    </a:cubicBezTo>
                    <a:cubicBezTo>
                      <a:pt x="0" y="4"/>
                      <a:pt x="0" y="4"/>
                      <a:pt x="0" y="4"/>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2"/>
                    </a:moveTo>
                    <a:cubicBezTo>
                      <a:pt x="0" y="3"/>
                      <a:pt x="0" y="3"/>
                      <a:pt x="0" y="3"/>
                    </a:cubicBezTo>
                    <a:cubicBezTo>
                      <a:pt x="0" y="3"/>
                      <a:pt x="0" y="3"/>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path>
                </a:pathLst>
              </a:custGeom>
              <a:solidFill>
                <a:srgbClr val="DAA175"/>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972" name="Google Shape;6972;p20"/>
              <p:cNvSpPr/>
              <p:nvPr/>
            </p:nvSpPr>
            <p:spPr>
              <a:xfrm>
                <a:off x="3875" y="3676"/>
                <a:ext cx="188" cy="139"/>
              </a:xfrm>
              <a:custGeom>
                <a:rect b="b" l="l" r="r" t="t"/>
                <a:pathLst>
                  <a:path extrusionOk="0" h="74" w="106">
                    <a:moveTo>
                      <a:pt x="80" y="60"/>
                    </a:moveTo>
                    <a:cubicBezTo>
                      <a:pt x="71" y="60"/>
                      <a:pt x="64" y="53"/>
                      <a:pt x="64" y="44"/>
                    </a:cubicBezTo>
                    <a:cubicBezTo>
                      <a:pt x="64" y="35"/>
                      <a:pt x="71" y="28"/>
                      <a:pt x="80" y="28"/>
                    </a:cubicBezTo>
                    <a:cubicBezTo>
                      <a:pt x="89" y="28"/>
                      <a:pt x="97" y="35"/>
                      <a:pt x="97" y="44"/>
                    </a:cubicBezTo>
                    <a:cubicBezTo>
                      <a:pt x="97" y="53"/>
                      <a:pt x="89" y="60"/>
                      <a:pt x="80" y="60"/>
                    </a:cubicBezTo>
                    <a:moveTo>
                      <a:pt x="50" y="0"/>
                    </a:moveTo>
                    <a:cubicBezTo>
                      <a:pt x="50" y="1"/>
                      <a:pt x="50" y="1"/>
                      <a:pt x="50" y="2"/>
                    </a:cubicBezTo>
                    <a:cubicBezTo>
                      <a:pt x="50" y="20"/>
                      <a:pt x="44" y="36"/>
                      <a:pt x="34" y="49"/>
                    </a:cubicBezTo>
                    <a:cubicBezTo>
                      <a:pt x="33" y="58"/>
                      <a:pt x="26" y="65"/>
                      <a:pt x="17" y="65"/>
                    </a:cubicBezTo>
                    <a:cubicBezTo>
                      <a:pt x="17" y="65"/>
                      <a:pt x="17" y="65"/>
                      <a:pt x="17" y="65"/>
                    </a:cubicBezTo>
                    <a:cubicBezTo>
                      <a:pt x="12" y="69"/>
                      <a:pt x="6" y="72"/>
                      <a:pt x="0" y="74"/>
                    </a:cubicBezTo>
                    <a:cubicBezTo>
                      <a:pt x="35" y="74"/>
                      <a:pt x="35" y="74"/>
                      <a:pt x="35" y="74"/>
                    </a:cubicBezTo>
                    <a:cubicBezTo>
                      <a:pt x="38" y="70"/>
                      <a:pt x="42" y="67"/>
                      <a:pt x="48" y="67"/>
                    </a:cubicBezTo>
                    <a:cubicBezTo>
                      <a:pt x="53" y="67"/>
                      <a:pt x="58" y="70"/>
                      <a:pt x="61" y="74"/>
                    </a:cubicBezTo>
                    <a:cubicBezTo>
                      <a:pt x="104" y="74"/>
                      <a:pt x="104" y="74"/>
                      <a:pt x="104" y="74"/>
                    </a:cubicBezTo>
                    <a:cubicBezTo>
                      <a:pt x="105" y="69"/>
                      <a:pt x="106" y="64"/>
                      <a:pt x="106" y="58"/>
                    </a:cubicBezTo>
                    <a:cubicBezTo>
                      <a:pt x="106" y="58"/>
                      <a:pt x="106" y="58"/>
                      <a:pt x="106" y="58"/>
                    </a:cubicBezTo>
                    <a:cubicBezTo>
                      <a:pt x="106" y="58"/>
                      <a:pt x="106" y="58"/>
                      <a:pt x="106" y="58"/>
                    </a:cubicBezTo>
                    <a:cubicBezTo>
                      <a:pt x="106" y="58"/>
                      <a:pt x="106" y="58"/>
                      <a:pt x="106" y="58"/>
                    </a:cubicBezTo>
                    <a:cubicBezTo>
                      <a:pt x="106" y="58"/>
                      <a:pt x="106" y="58"/>
                      <a:pt x="106" y="58"/>
                    </a:cubicBezTo>
                    <a:cubicBezTo>
                      <a:pt x="106" y="58"/>
                      <a:pt x="106" y="58"/>
                      <a:pt x="106" y="58"/>
                    </a:cubicBezTo>
                    <a:cubicBezTo>
                      <a:pt x="106" y="57"/>
                      <a:pt x="106" y="57"/>
                      <a:pt x="106" y="57"/>
                    </a:cubicBezTo>
                    <a:cubicBezTo>
                      <a:pt x="106" y="57"/>
                      <a:pt x="106" y="57"/>
                      <a:pt x="106" y="57"/>
                    </a:cubicBezTo>
                    <a:cubicBezTo>
                      <a:pt x="106" y="57"/>
                      <a:pt x="106" y="57"/>
                      <a:pt x="106" y="57"/>
                    </a:cubicBezTo>
                    <a:cubicBezTo>
                      <a:pt x="106" y="57"/>
                      <a:pt x="106" y="57"/>
                      <a:pt x="106" y="57"/>
                    </a:cubicBezTo>
                    <a:cubicBezTo>
                      <a:pt x="106" y="57"/>
                      <a:pt x="106" y="57"/>
                      <a:pt x="106" y="57"/>
                    </a:cubicBezTo>
                    <a:cubicBezTo>
                      <a:pt x="106" y="57"/>
                      <a:pt x="106" y="57"/>
                      <a:pt x="106" y="57"/>
                    </a:cubicBezTo>
                    <a:cubicBezTo>
                      <a:pt x="106" y="57"/>
                      <a:pt x="106" y="57"/>
                      <a:pt x="106" y="57"/>
                    </a:cubicBezTo>
                    <a:cubicBezTo>
                      <a:pt x="106" y="57"/>
                      <a:pt x="106" y="57"/>
                      <a:pt x="106" y="57"/>
                    </a:cubicBezTo>
                    <a:cubicBezTo>
                      <a:pt x="106" y="57"/>
                      <a:pt x="106" y="57"/>
                      <a:pt x="106" y="57"/>
                    </a:cubicBezTo>
                    <a:cubicBezTo>
                      <a:pt x="106" y="57"/>
                      <a:pt x="106" y="57"/>
                      <a:pt x="106" y="57"/>
                    </a:cubicBezTo>
                    <a:cubicBezTo>
                      <a:pt x="106" y="57"/>
                      <a:pt x="106" y="57"/>
                      <a:pt x="106" y="56"/>
                    </a:cubicBezTo>
                    <a:cubicBezTo>
                      <a:pt x="106" y="56"/>
                      <a:pt x="106" y="56"/>
                      <a:pt x="106" y="56"/>
                    </a:cubicBezTo>
                    <a:cubicBezTo>
                      <a:pt x="106" y="56"/>
                      <a:pt x="106" y="56"/>
                      <a:pt x="106" y="56"/>
                    </a:cubicBezTo>
                    <a:cubicBezTo>
                      <a:pt x="106" y="56"/>
                      <a:pt x="106" y="56"/>
                      <a:pt x="106" y="56"/>
                    </a:cubicBezTo>
                    <a:cubicBezTo>
                      <a:pt x="106" y="56"/>
                      <a:pt x="106" y="56"/>
                      <a:pt x="106" y="56"/>
                    </a:cubicBezTo>
                    <a:cubicBezTo>
                      <a:pt x="106" y="56"/>
                      <a:pt x="106" y="56"/>
                      <a:pt x="106" y="56"/>
                    </a:cubicBezTo>
                    <a:cubicBezTo>
                      <a:pt x="106" y="56"/>
                      <a:pt x="106" y="56"/>
                      <a:pt x="106" y="56"/>
                    </a:cubicBezTo>
                    <a:cubicBezTo>
                      <a:pt x="106" y="56"/>
                      <a:pt x="106" y="56"/>
                      <a:pt x="106" y="56"/>
                    </a:cubicBezTo>
                    <a:cubicBezTo>
                      <a:pt x="106" y="56"/>
                      <a:pt x="106" y="56"/>
                      <a:pt x="106" y="56"/>
                    </a:cubicBezTo>
                    <a:cubicBezTo>
                      <a:pt x="106" y="56"/>
                      <a:pt x="106" y="56"/>
                      <a:pt x="106" y="56"/>
                    </a:cubicBezTo>
                    <a:cubicBezTo>
                      <a:pt x="106" y="56"/>
                      <a:pt x="106" y="56"/>
                      <a:pt x="106" y="56"/>
                    </a:cubicBezTo>
                    <a:cubicBezTo>
                      <a:pt x="106" y="56"/>
                      <a:pt x="106" y="56"/>
                      <a:pt x="106" y="55"/>
                    </a:cubicBezTo>
                    <a:cubicBezTo>
                      <a:pt x="106" y="55"/>
                      <a:pt x="106" y="55"/>
                      <a:pt x="106" y="55"/>
                    </a:cubicBezTo>
                    <a:cubicBezTo>
                      <a:pt x="106" y="55"/>
                      <a:pt x="106" y="55"/>
                      <a:pt x="106" y="55"/>
                    </a:cubicBezTo>
                    <a:cubicBezTo>
                      <a:pt x="106" y="55"/>
                      <a:pt x="106" y="55"/>
                      <a:pt x="106" y="55"/>
                    </a:cubicBezTo>
                    <a:cubicBezTo>
                      <a:pt x="106" y="55"/>
                      <a:pt x="106" y="55"/>
                      <a:pt x="106" y="55"/>
                    </a:cubicBezTo>
                    <a:cubicBezTo>
                      <a:pt x="106" y="55"/>
                      <a:pt x="106" y="55"/>
                      <a:pt x="106" y="55"/>
                    </a:cubicBezTo>
                    <a:cubicBezTo>
                      <a:pt x="106" y="55"/>
                      <a:pt x="106" y="55"/>
                      <a:pt x="106" y="55"/>
                    </a:cubicBezTo>
                    <a:cubicBezTo>
                      <a:pt x="106" y="55"/>
                      <a:pt x="106" y="55"/>
                      <a:pt x="106" y="55"/>
                    </a:cubicBezTo>
                    <a:cubicBezTo>
                      <a:pt x="106" y="55"/>
                      <a:pt x="106" y="55"/>
                      <a:pt x="106" y="55"/>
                    </a:cubicBezTo>
                    <a:cubicBezTo>
                      <a:pt x="106" y="55"/>
                      <a:pt x="106" y="55"/>
                      <a:pt x="106" y="55"/>
                    </a:cubicBezTo>
                    <a:cubicBezTo>
                      <a:pt x="106" y="55"/>
                      <a:pt x="106" y="55"/>
                      <a:pt x="106" y="55"/>
                    </a:cubicBezTo>
                    <a:cubicBezTo>
                      <a:pt x="106" y="55"/>
                      <a:pt x="106" y="54"/>
                      <a:pt x="106" y="54"/>
                    </a:cubicBezTo>
                    <a:cubicBezTo>
                      <a:pt x="106" y="54"/>
                      <a:pt x="106" y="54"/>
                      <a:pt x="106" y="54"/>
                    </a:cubicBezTo>
                    <a:cubicBezTo>
                      <a:pt x="106" y="54"/>
                      <a:pt x="106" y="54"/>
                      <a:pt x="106" y="54"/>
                    </a:cubicBezTo>
                    <a:cubicBezTo>
                      <a:pt x="106" y="54"/>
                      <a:pt x="106" y="54"/>
                      <a:pt x="106" y="54"/>
                    </a:cubicBezTo>
                    <a:cubicBezTo>
                      <a:pt x="106" y="54"/>
                      <a:pt x="106" y="54"/>
                      <a:pt x="106" y="54"/>
                    </a:cubicBezTo>
                    <a:cubicBezTo>
                      <a:pt x="106" y="54"/>
                      <a:pt x="106" y="54"/>
                      <a:pt x="106" y="54"/>
                    </a:cubicBezTo>
                    <a:cubicBezTo>
                      <a:pt x="106" y="54"/>
                      <a:pt x="106" y="54"/>
                      <a:pt x="106" y="54"/>
                    </a:cubicBezTo>
                    <a:cubicBezTo>
                      <a:pt x="106" y="54"/>
                      <a:pt x="106" y="54"/>
                      <a:pt x="106" y="54"/>
                    </a:cubicBezTo>
                    <a:cubicBezTo>
                      <a:pt x="106" y="54"/>
                      <a:pt x="106" y="54"/>
                      <a:pt x="106" y="54"/>
                    </a:cubicBezTo>
                    <a:cubicBezTo>
                      <a:pt x="106" y="54"/>
                      <a:pt x="106" y="54"/>
                      <a:pt x="106" y="54"/>
                    </a:cubicBezTo>
                    <a:cubicBezTo>
                      <a:pt x="106" y="54"/>
                      <a:pt x="106" y="54"/>
                      <a:pt x="106" y="54"/>
                    </a:cubicBezTo>
                    <a:cubicBezTo>
                      <a:pt x="106" y="54"/>
                      <a:pt x="106" y="54"/>
                      <a:pt x="106" y="54"/>
                    </a:cubicBezTo>
                    <a:cubicBezTo>
                      <a:pt x="106" y="53"/>
                      <a:pt x="106" y="53"/>
                      <a:pt x="106" y="53"/>
                    </a:cubicBezTo>
                    <a:cubicBezTo>
                      <a:pt x="106" y="53"/>
                      <a:pt x="106" y="53"/>
                      <a:pt x="106" y="53"/>
                    </a:cubicBezTo>
                    <a:cubicBezTo>
                      <a:pt x="106" y="53"/>
                      <a:pt x="106" y="53"/>
                      <a:pt x="106" y="53"/>
                    </a:cubicBezTo>
                    <a:cubicBezTo>
                      <a:pt x="106" y="53"/>
                      <a:pt x="106" y="53"/>
                      <a:pt x="106" y="53"/>
                    </a:cubicBezTo>
                    <a:cubicBezTo>
                      <a:pt x="103" y="24"/>
                      <a:pt x="79" y="1"/>
                      <a:pt x="50" y="0"/>
                    </a:cubicBezTo>
                  </a:path>
                </a:pathLst>
              </a:custGeom>
              <a:solidFill>
                <a:srgbClr val="8ECB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973" name="Google Shape;6973;p20"/>
              <p:cNvSpPr/>
              <p:nvPr/>
            </p:nvSpPr>
            <p:spPr>
              <a:xfrm>
                <a:off x="3838" y="3537"/>
                <a:ext cx="126" cy="278"/>
              </a:xfrm>
              <a:custGeom>
                <a:rect b="b" l="l" r="r" t="t"/>
                <a:pathLst>
                  <a:path extrusionOk="0" h="148" w="71">
                    <a:moveTo>
                      <a:pt x="41" y="81"/>
                    </a:moveTo>
                    <a:cubicBezTo>
                      <a:pt x="33" y="81"/>
                      <a:pt x="27" y="76"/>
                      <a:pt x="25" y="69"/>
                    </a:cubicBezTo>
                    <a:cubicBezTo>
                      <a:pt x="23" y="60"/>
                      <a:pt x="28" y="51"/>
                      <a:pt x="37" y="49"/>
                    </a:cubicBezTo>
                    <a:cubicBezTo>
                      <a:pt x="38" y="48"/>
                      <a:pt x="39" y="48"/>
                      <a:pt x="41" y="48"/>
                    </a:cubicBezTo>
                    <a:cubicBezTo>
                      <a:pt x="48" y="48"/>
                      <a:pt x="55" y="53"/>
                      <a:pt x="57" y="61"/>
                    </a:cubicBezTo>
                    <a:cubicBezTo>
                      <a:pt x="59" y="69"/>
                      <a:pt x="54" y="78"/>
                      <a:pt x="45" y="80"/>
                    </a:cubicBezTo>
                    <a:cubicBezTo>
                      <a:pt x="43" y="81"/>
                      <a:pt x="42" y="81"/>
                      <a:pt x="41" y="81"/>
                    </a:cubicBezTo>
                    <a:moveTo>
                      <a:pt x="0" y="0"/>
                    </a:moveTo>
                    <a:cubicBezTo>
                      <a:pt x="0" y="11"/>
                      <a:pt x="0" y="11"/>
                      <a:pt x="0" y="11"/>
                    </a:cubicBezTo>
                    <a:cubicBezTo>
                      <a:pt x="0" y="11"/>
                      <a:pt x="1" y="11"/>
                      <a:pt x="1" y="11"/>
                    </a:cubicBezTo>
                    <a:cubicBezTo>
                      <a:pt x="10" y="11"/>
                      <a:pt x="17" y="18"/>
                      <a:pt x="17" y="27"/>
                    </a:cubicBezTo>
                    <a:cubicBezTo>
                      <a:pt x="17" y="36"/>
                      <a:pt x="10" y="44"/>
                      <a:pt x="1" y="44"/>
                    </a:cubicBezTo>
                    <a:cubicBezTo>
                      <a:pt x="1" y="44"/>
                      <a:pt x="0" y="44"/>
                      <a:pt x="0" y="44"/>
                    </a:cubicBezTo>
                    <a:cubicBezTo>
                      <a:pt x="0" y="64"/>
                      <a:pt x="0" y="64"/>
                      <a:pt x="0" y="64"/>
                    </a:cubicBezTo>
                    <a:cubicBezTo>
                      <a:pt x="5" y="67"/>
                      <a:pt x="9" y="73"/>
                      <a:pt x="8" y="79"/>
                    </a:cubicBezTo>
                    <a:cubicBezTo>
                      <a:pt x="8" y="85"/>
                      <a:pt x="5" y="90"/>
                      <a:pt x="0" y="93"/>
                    </a:cubicBezTo>
                    <a:cubicBezTo>
                      <a:pt x="0" y="148"/>
                      <a:pt x="0" y="148"/>
                      <a:pt x="0" y="148"/>
                    </a:cubicBezTo>
                    <a:cubicBezTo>
                      <a:pt x="21" y="148"/>
                      <a:pt x="21" y="148"/>
                      <a:pt x="21" y="148"/>
                    </a:cubicBezTo>
                    <a:cubicBezTo>
                      <a:pt x="27" y="146"/>
                      <a:pt x="33" y="143"/>
                      <a:pt x="38" y="139"/>
                    </a:cubicBezTo>
                    <a:cubicBezTo>
                      <a:pt x="29" y="139"/>
                      <a:pt x="22" y="132"/>
                      <a:pt x="22" y="123"/>
                    </a:cubicBezTo>
                    <a:cubicBezTo>
                      <a:pt x="22" y="114"/>
                      <a:pt x="29" y="106"/>
                      <a:pt x="38" y="106"/>
                    </a:cubicBezTo>
                    <a:cubicBezTo>
                      <a:pt x="47" y="106"/>
                      <a:pt x="55" y="114"/>
                      <a:pt x="55" y="123"/>
                    </a:cubicBezTo>
                    <a:cubicBezTo>
                      <a:pt x="55" y="123"/>
                      <a:pt x="55" y="123"/>
                      <a:pt x="55" y="123"/>
                    </a:cubicBezTo>
                    <a:cubicBezTo>
                      <a:pt x="65" y="110"/>
                      <a:pt x="71" y="94"/>
                      <a:pt x="71" y="76"/>
                    </a:cubicBezTo>
                    <a:cubicBezTo>
                      <a:pt x="71" y="75"/>
                      <a:pt x="71" y="75"/>
                      <a:pt x="71" y="74"/>
                    </a:cubicBezTo>
                    <a:cubicBezTo>
                      <a:pt x="71" y="74"/>
                      <a:pt x="71" y="74"/>
                      <a:pt x="71" y="74"/>
                    </a:cubicBezTo>
                    <a:cubicBezTo>
                      <a:pt x="70" y="34"/>
                      <a:pt x="39" y="2"/>
                      <a:pt x="0" y="0"/>
                    </a:cubicBezTo>
                  </a:path>
                </a:pathLst>
              </a:custGeom>
              <a:solidFill>
                <a:srgbClr val="8ECB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974" name="Google Shape;6974;p20"/>
              <p:cNvSpPr/>
              <p:nvPr/>
            </p:nvSpPr>
            <p:spPr>
              <a:xfrm>
                <a:off x="3838" y="3558"/>
                <a:ext cx="30" cy="62"/>
              </a:xfrm>
              <a:custGeom>
                <a:rect b="b" l="l" r="r" t="t"/>
                <a:pathLst>
                  <a:path extrusionOk="0" h="33" w="17">
                    <a:moveTo>
                      <a:pt x="1" y="0"/>
                    </a:moveTo>
                    <a:cubicBezTo>
                      <a:pt x="1" y="0"/>
                      <a:pt x="0" y="0"/>
                      <a:pt x="0" y="0"/>
                    </a:cubicBezTo>
                    <a:cubicBezTo>
                      <a:pt x="0" y="33"/>
                      <a:pt x="0" y="33"/>
                      <a:pt x="0" y="33"/>
                    </a:cubicBezTo>
                    <a:cubicBezTo>
                      <a:pt x="0" y="33"/>
                      <a:pt x="1" y="33"/>
                      <a:pt x="1" y="33"/>
                    </a:cubicBezTo>
                    <a:cubicBezTo>
                      <a:pt x="10" y="33"/>
                      <a:pt x="17" y="25"/>
                      <a:pt x="17" y="16"/>
                    </a:cubicBezTo>
                    <a:cubicBezTo>
                      <a:pt x="17" y="7"/>
                      <a:pt x="10" y="0"/>
                      <a:pt x="1" y="0"/>
                    </a:cubicBezTo>
                  </a:path>
                </a:pathLst>
              </a:custGeom>
              <a:solidFill>
                <a:srgbClr val="7AB6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975" name="Google Shape;6975;p20"/>
              <p:cNvSpPr/>
              <p:nvPr/>
            </p:nvSpPr>
            <p:spPr>
              <a:xfrm>
                <a:off x="3838" y="3657"/>
                <a:ext cx="16" cy="55"/>
              </a:xfrm>
              <a:custGeom>
                <a:rect b="b" l="l" r="r" t="t"/>
                <a:pathLst>
                  <a:path extrusionOk="0" h="29" w="9">
                    <a:moveTo>
                      <a:pt x="0" y="0"/>
                    </a:moveTo>
                    <a:cubicBezTo>
                      <a:pt x="0" y="29"/>
                      <a:pt x="0" y="29"/>
                      <a:pt x="0" y="29"/>
                    </a:cubicBezTo>
                    <a:cubicBezTo>
                      <a:pt x="5" y="26"/>
                      <a:pt x="8" y="21"/>
                      <a:pt x="8" y="15"/>
                    </a:cubicBezTo>
                    <a:cubicBezTo>
                      <a:pt x="9" y="9"/>
                      <a:pt x="5" y="3"/>
                      <a:pt x="0" y="0"/>
                    </a:cubicBezTo>
                  </a:path>
                </a:pathLst>
              </a:custGeom>
              <a:solidFill>
                <a:srgbClr val="7AB6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976" name="Google Shape;6976;p20"/>
              <p:cNvSpPr/>
              <p:nvPr/>
            </p:nvSpPr>
            <p:spPr>
              <a:xfrm>
                <a:off x="3877" y="3736"/>
                <a:ext cx="58" cy="62"/>
              </a:xfrm>
              <a:custGeom>
                <a:rect b="b" l="l" r="r" t="t"/>
                <a:pathLst>
                  <a:path extrusionOk="0" h="33" w="33">
                    <a:moveTo>
                      <a:pt x="16" y="0"/>
                    </a:moveTo>
                    <a:cubicBezTo>
                      <a:pt x="7" y="0"/>
                      <a:pt x="0" y="8"/>
                      <a:pt x="0" y="17"/>
                    </a:cubicBezTo>
                    <a:cubicBezTo>
                      <a:pt x="0" y="26"/>
                      <a:pt x="7" y="33"/>
                      <a:pt x="16" y="33"/>
                    </a:cubicBezTo>
                    <a:cubicBezTo>
                      <a:pt x="16" y="33"/>
                      <a:pt x="16" y="33"/>
                      <a:pt x="16" y="33"/>
                    </a:cubicBezTo>
                    <a:cubicBezTo>
                      <a:pt x="25" y="33"/>
                      <a:pt x="32" y="26"/>
                      <a:pt x="33" y="17"/>
                    </a:cubicBezTo>
                    <a:cubicBezTo>
                      <a:pt x="33" y="17"/>
                      <a:pt x="33" y="17"/>
                      <a:pt x="33" y="17"/>
                    </a:cubicBezTo>
                    <a:cubicBezTo>
                      <a:pt x="33" y="8"/>
                      <a:pt x="25" y="0"/>
                      <a:pt x="16" y="0"/>
                    </a:cubicBezTo>
                  </a:path>
                </a:pathLst>
              </a:custGeom>
              <a:solidFill>
                <a:srgbClr val="7AB6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977" name="Google Shape;6977;p20"/>
              <p:cNvSpPr/>
              <p:nvPr/>
            </p:nvSpPr>
            <p:spPr>
              <a:xfrm>
                <a:off x="3937" y="3802"/>
                <a:ext cx="46" cy="13"/>
              </a:xfrm>
              <a:custGeom>
                <a:rect b="b" l="l" r="r" t="t"/>
                <a:pathLst>
                  <a:path extrusionOk="0" h="7" w="26">
                    <a:moveTo>
                      <a:pt x="13" y="0"/>
                    </a:moveTo>
                    <a:cubicBezTo>
                      <a:pt x="7" y="0"/>
                      <a:pt x="3" y="3"/>
                      <a:pt x="0" y="7"/>
                    </a:cubicBezTo>
                    <a:cubicBezTo>
                      <a:pt x="26" y="7"/>
                      <a:pt x="26" y="7"/>
                      <a:pt x="26" y="7"/>
                    </a:cubicBezTo>
                    <a:cubicBezTo>
                      <a:pt x="23" y="3"/>
                      <a:pt x="18" y="0"/>
                      <a:pt x="13" y="0"/>
                    </a:cubicBezTo>
                  </a:path>
                </a:pathLst>
              </a:custGeom>
              <a:solidFill>
                <a:srgbClr val="7AB6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978" name="Google Shape;6978;p20"/>
              <p:cNvSpPr/>
              <p:nvPr/>
            </p:nvSpPr>
            <p:spPr>
              <a:xfrm>
                <a:off x="3988" y="3729"/>
                <a:ext cx="59" cy="60"/>
              </a:xfrm>
              <a:prstGeom prst="ellipse">
                <a:avLst/>
              </a:prstGeom>
              <a:solidFill>
                <a:srgbClr val="7AB6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979" name="Google Shape;6979;p20"/>
              <p:cNvSpPr/>
              <p:nvPr/>
            </p:nvSpPr>
            <p:spPr>
              <a:xfrm>
                <a:off x="3879" y="3627"/>
                <a:ext cx="63" cy="62"/>
              </a:xfrm>
              <a:custGeom>
                <a:rect b="b" l="l" r="r" t="t"/>
                <a:pathLst>
                  <a:path extrusionOk="0" h="33" w="36">
                    <a:moveTo>
                      <a:pt x="18" y="0"/>
                    </a:moveTo>
                    <a:cubicBezTo>
                      <a:pt x="16" y="0"/>
                      <a:pt x="15" y="0"/>
                      <a:pt x="14" y="1"/>
                    </a:cubicBezTo>
                    <a:cubicBezTo>
                      <a:pt x="5" y="3"/>
                      <a:pt x="0" y="12"/>
                      <a:pt x="2" y="21"/>
                    </a:cubicBezTo>
                    <a:cubicBezTo>
                      <a:pt x="4" y="28"/>
                      <a:pt x="10" y="33"/>
                      <a:pt x="18" y="33"/>
                    </a:cubicBezTo>
                    <a:cubicBezTo>
                      <a:pt x="19" y="33"/>
                      <a:pt x="20" y="33"/>
                      <a:pt x="22" y="32"/>
                    </a:cubicBezTo>
                    <a:cubicBezTo>
                      <a:pt x="31" y="30"/>
                      <a:pt x="36" y="21"/>
                      <a:pt x="34" y="13"/>
                    </a:cubicBezTo>
                    <a:cubicBezTo>
                      <a:pt x="32" y="5"/>
                      <a:pt x="25" y="0"/>
                      <a:pt x="18" y="0"/>
                    </a:cubicBezTo>
                  </a:path>
                </a:pathLst>
              </a:custGeom>
              <a:solidFill>
                <a:srgbClr val="7AB6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980" name="Google Shape;6980;p20"/>
              <p:cNvSpPr/>
              <p:nvPr/>
            </p:nvSpPr>
            <p:spPr>
              <a:xfrm>
                <a:off x="4889" y="2955"/>
                <a:ext cx="71" cy="888"/>
              </a:xfrm>
              <a:custGeom>
                <a:rect b="b" l="l" r="r" t="t"/>
                <a:pathLst>
                  <a:path extrusionOk="0" h="888" w="71">
                    <a:moveTo>
                      <a:pt x="35" y="0"/>
                    </a:moveTo>
                    <a:lnTo>
                      <a:pt x="0" y="888"/>
                    </a:lnTo>
                    <a:lnTo>
                      <a:pt x="71" y="888"/>
                    </a:lnTo>
                    <a:lnTo>
                      <a:pt x="35" y="0"/>
                    </a:lnTo>
                    <a:close/>
                  </a:path>
                </a:pathLst>
              </a:custGeom>
              <a:solidFill>
                <a:srgbClr val="C56D27"/>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981" name="Google Shape;6981;p20"/>
              <p:cNvSpPr/>
              <p:nvPr/>
            </p:nvSpPr>
            <p:spPr>
              <a:xfrm>
                <a:off x="4889" y="2955"/>
                <a:ext cx="71" cy="888"/>
              </a:xfrm>
              <a:custGeom>
                <a:rect b="b" l="l" r="r" t="t"/>
                <a:pathLst>
                  <a:path extrusionOk="0" h="888" w="71">
                    <a:moveTo>
                      <a:pt x="35" y="0"/>
                    </a:moveTo>
                    <a:lnTo>
                      <a:pt x="0" y="888"/>
                    </a:lnTo>
                    <a:lnTo>
                      <a:pt x="71" y="888"/>
                    </a:lnTo>
                    <a:lnTo>
                      <a:pt x="35"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982" name="Google Shape;6982;p20"/>
              <p:cNvSpPr/>
              <p:nvPr/>
            </p:nvSpPr>
            <p:spPr>
              <a:xfrm>
                <a:off x="4595" y="3055"/>
                <a:ext cx="326" cy="171"/>
              </a:xfrm>
              <a:custGeom>
                <a:rect b="b" l="l" r="r" t="t"/>
                <a:pathLst>
                  <a:path extrusionOk="0" h="171" w="326">
                    <a:moveTo>
                      <a:pt x="326" y="131"/>
                    </a:moveTo>
                    <a:lnTo>
                      <a:pt x="246" y="54"/>
                    </a:lnTo>
                    <a:lnTo>
                      <a:pt x="237" y="94"/>
                    </a:lnTo>
                    <a:lnTo>
                      <a:pt x="189" y="13"/>
                    </a:lnTo>
                    <a:lnTo>
                      <a:pt x="179" y="64"/>
                    </a:lnTo>
                    <a:lnTo>
                      <a:pt x="140" y="0"/>
                    </a:lnTo>
                    <a:lnTo>
                      <a:pt x="0" y="92"/>
                    </a:lnTo>
                    <a:lnTo>
                      <a:pt x="326" y="171"/>
                    </a:lnTo>
                    <a:lnTo>
                      <a:pt x="326" y="131"/>
                    </a:lnTo>
                    <a:close/>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983" name="Google Shape;6983;p20"/>
              <p:cNvSpPr/>
              <p:nvPr/>
            </p:nvSpPr>
            <p:spPr>
              <a:xfrm>
                <a:off x="4595" y="3055"/>
                <a:ext cx="326" cy="171"/>
              </a:xfrm>
              <a:custGeom>
                <a:rect b="b" l="l" r="r" t="t"/>
                <a:pathLst>
                  <a:path extrusionOk="0" h="171" w="326">
                    <a:moveTo>
                      <a:pt x="326" y="131"/>
                    </a:moveTo>
                    <a:lnTo>
                      <a:pt x="246" y="54"/>
                    </a:lnTo>
                    <a:lnTo>
                      <a:pt x="237" y="94"/>
                    </a:lnTo>
                    <a:lnTo>
                      <a:pt x="189" y="13"/>
                    </a:lnTo>
                    <a:lnTo>
                      <a:pt x="179" y="64"/>
                    </a:lnTo>
                    <a:lnTo>
                      <a:pt x="140" y="0"/>
                    </a:lnTo>
                    <a:lnTo>
                      <a:pt x="0" y="92"/>
                    </a:lnTo>
                    <a:lnTo>
                      <a:pt x="326" y="171"/>
                    </a:lnTo>
                    <a:lnTo>
                      <a:pt x="326" y="131"/>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984" name="Google Shape;6984;p20"/>
              <p:cNvSpPr/>
              <p:nvPr/>
            </p:nvSpPr>
            <p:spPr>
              <a:xfrm>
                <a:off x="4595" y="3147"/>
                <a:ext cx="326" cy="156"/>
              </a:xfrm>
              <a:custGeom>
                <a:rect b="b" l="l" r="r" t="t"/>
                <a:pathLst>
                  <a:path extrusionOk="0" h="156" w="326">
                    <a:moveTo>
                      <a:pt x="310" y="112"/>
                    </a:moveTo>
                    <a:lnTo>
                      <a:pt x="207" y="146"/>
                    </a:lnTo>
                    <a:lnTo>
                      <a:pt x="216" y="105"/>
                    </a:lnTo>
                    <a:lnTo>
                      <a:pt x="138" y="156"/>
                    </a:lnTo>
                    <a:lnTo>
                      <a:pt x="150" y="105"/>
                    </a:lnTo>
                    <a:lnTo>
                      <a:pt x="88" y="146"/>
                    </a:lnTo>
                    <a:lnTo>
                      <a:pt x="0" y="0"/>
                    </a:lnTo>
                    <a:lnTo>
                      <a:pt x="326" y="79"/>
                    </a:lnTo>
                    <a:lnTo>
                      <a:pt x="310" y="112"/>
                    </a:lnTo>
                    <a:close/>
                  </a:path>
                </a:pathLst>
              </a:cu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985" name="Google Shape;6985;p20"/>
              <p:cNvSpPr/>
              <p:nvPr/>
            </p:nvSpPr>
            <p:spPr>
              <a:xfrm>
                <a:off x="4595" y="3147"/>
                <a:ext cx="326" cy="156"/>
              </a:xfrm>
              <a:custGeom>
                <a:rect b="b" l="l" r="r" t="t"/>
                <a:pathLst>
                  <a:path extrusionOk="0" h="156" w="326">
                    <a:moveTo>
                      <a:pt x="310" y="112"/>
                    </a:moveTo>
                    <a:lnTo>
                      <a:pt x="207" y="146"/>
                    </a:lnTo>
                    <a:lnTo>
                      <a:pt x="216" y="105"/>
                    </a:lnTo>
                    <a:lnTo>
                      <a:pt x="138" y="156"/>
                    </a:lnTo>
                    <a:lnTo>
                      <a:pt x="150" y="105"/>
                    </a:lnTo>
                    <a:lnTo>
                      <a:pt x="88" y="146"/>
                    </a:lnTo>
                    <a:lnTo>
                      <a:pt x="0" y="0"/>
                    </a:lnTo>
                    <a:lnTo>
                      <a:pt x="326" y="79"/>
                    </a:lnTo>
                    <a:lnTo>
                      <a:pt x="310" y="112"/>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986" name="Google Shape;6986;p20"/>
              <p:cNvSpPr/>
              <p:nvPr/>
            </p:nvSpPr>
            <p:spPr>
              <a:xfrm>
                <a:off x="4719" y="2927"/>
                <a:ext cx="202" cy="272"/>
              </a:xfrm>
              <a:custGeom>
                <a:rect b="b" l="l" r="r" t="t"/>
                <a:pathLst>
                  <a:path extrusionOk="0" h="272" w="202">
                    <a:moveTo>
                      <a:pt x="177" y="135"/>
                    </a:moveTo>
                    <a:lnTo>
                      <a:pt x="154" y="154"/>
                    </a:lnTo>
                    <a:lnTo>
                      <a:pt x="161" y="85"/>
                    </a:lnTo>
                    <a:lnTo>
                      <a:pt x="133" y="107"/>
                    </a:lnTo>
                    <a:lnTo>
                      <a:pt x="140" y="53"/>
                    </a:lnTo>
                    <a:lnTo>
                      <a:pt x="0" y="0"/>
                    </a:lnTo>
                    <a:lnTo>
                      <a:pt x="202" y="272"/>
                    </a:lnTo>
                    <a:lnTo>
                      <a:pt x="177" y="135"/>
                    </a:lnTo>
                    <a:close/>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987" name="Google Shape;6987;p20"/>
              <p:cNvSpPr/>
              <p:nvPr/>
            </p:nvSpPr>
            <p:spPr>
              <a:xfrm>
                <a:off x="4719" y="2927"/>
                <a:ext cx="202" cy="272"/>
              </a:xfrm>
              <a:custGeom>
                <a:rect b="b" l="l" r="r" t="t"/>
                <a:pathLst>
                  <a:path extrusionOk="0" h="272" w="202">
                    <a:moveTo>
                      <a:pt x="177" y="135"/>
                    </a:moveTo>
                    <a:lnTo>
                      <a:pt x="154" y="154"/>
                    </a:lnTo>
                    <a:lnTo>
                      <a:pt x="161" y="85"/>
                    </a:lnTo>
                    <a:lnTo>
                      <a:pt x="133" y="107"/>
                    </a:lnTo>
                    <a:lnTo>
                      <a:pt x="140" y="53"/>
                    </a:lnTo>
                    <a:lnTo>
                      <a:pt x="0" y="0"/>
                    </a:lnTo>
                    <a:lnTo>
                      <a:pt x="202" y="272"/>
                    </a:lnTo>
                    <a:lnTo>
                      <a:pt x="177" y="135"/>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988" name="Google Shape;6988;p20"/>
              <p:cNvSpPr/>
              <p:nvPr/>
            </p:nvSpPr>
            <p:spPr>
              <a:xfrm>
                <a:off x="4719" y="2927"/>
                <a:ext cx="202" cy="272"/>
              </a:xfrm>
              <a:custGeom>
                <a:rect b="b" l="l" r="r" t="t"/>
                <a:pathLst>
                  <a:path extrusionOk="0" h="272" w="202">
                    <a:moveTo>
                      <a:pt x="74" y="220"/>
                    </a:moveTo>
                    <a:lnTo>
                      <a:pt x="97" y="201"/>
                    </a:lnTo>
                    <a:lnTo>
                      <a:pt x="32" y="194"/>
                    </a:lnTo>
                    <a:lnTo>
                      <a:pt x="60" y="169"/>
                    </a:lnTo>
                    <a:lnTo>
                      <a:pt x="9" y="164"/>
                    </a:lnTo>
                    <a:lnTo>
                      <a:pt x="0" y="0"/>
                    </a:lnTo>
                    <a:lnTo>
                      <a:pt x="202" y="272"/>
                    </a:lnTo>
                    <a:lnTo>
                      <a:pt x="74" y="220"/>
                    </a:lnTo>
                    <a:close/>
                  </a:path>
                </a:pathLst>
              </a:cu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989" name="Google Shape;6989;p20"/>
              <p:cNvSpPr/>
              <p:nvPr/>
            </p:nvSpPr>
            <p:spPr>
              <a:xfrm>
                <a:off x="4719" y="2927"/>
                <a:ext cx="202" cy="272"/>
              </a:xfrm>
              <a:custGeom>
                <a:rect b="b" l="l" r="r" t="t"/>
                <a:pathLst>
                  <a:path extrusionOk="0" h="272" w="202">
                    <a:moveTo>
                      <a:pt x="74" y="220"/>
                    </a:moveTo>
                    <a:lnTo>
                      <a:pt x="97" y="201"/>
                    </a:lnTo>
                    <a:lnTo>
                      <a:pt x="32" y="194"/>
                    </a:lnTo>
                    <a:lnTo>
                      <a:pt x="60" y="169"/>
                    </a:lnTo>
                    <a:lnTo>
                      <a:pt x="9" y="164"/>
                    </a:lnTo>
                    <a:lnTo>
                      <a:pt x="0" y="0"/>
                    </a:lnTo>
                    <a:lnTo>
                      <a:pt x="202" y="272"/>
                    </a:lnTo>
                    <a:lnTo>
                      <a:pt x="74" y="22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990" name="Google Shape;6990;p20"/>
              <p:cNvSpPr/>
              <p:nvPr/>
            </p:nvSpPr>
            <p:spPr>
              <a:xfrm>
                <a:off x="4926" y="2828"/>
                <a:ext cx="98" cy="416"/>
              </a:xfrm>
              <a:custGeom>
                <a:rect b="b" l="l" r="r" t="t"/>
                <a:pathLst>
                  <a:path extrusionOk="0" h="416" w="98">
                    <a:moveTo>
                      <a:pt x="75" y="266"/>
                    </a:moveTo>
                    <a:lnTo>
                      <a:pt x="39" y="266"/>
                    </a:lnTo>
                    <a:lnTo>
                      <a:pt x="96" y="208"/>
                    </a:lnTo>
                    <a:lnTo>
                      <a:pt x="53" y="208"/>
                    </a:lnTo>
                    <a:lnTo>
                      <a:pt x="98" y="161"/>
                    </a:lnTo>
                    <a:lnTo>
                      <a:pt x="6" y="0"/>
                    </a:lnTo>
                    <a:lnTo>
                      <a:pt x="0" y="416"/>
                    </a:lnTo>
                    <a:lnTo>
                      <a:pt x="75" y="266"/>
                    </a:lnTo>
                    <a:close/>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grpSp>
        <p:grpSp>
          <p:nvGrpSpPr>
            <p:cNvPr id="6991" name="Google Shape;6991;p20"/>
            <p:cNvGrpSpPr/>
            <p:nvPr/>
          </p:nvGrpSpPr>
          <p:grpSpPr>
            <a:xfrm>
              <a:off x="16" y="2813"/>
              <a:ext cx="5235" cy="1032"/>
              <a:chOff x="16" y="2813"/>
              <a:chExt cx="5235" cy="1032"/>
            </a:xfrm>
          </p:grpSpPr>
          <p:sp>
            <p:nvSpPr>
              <p:cNvPr id="6992" name="Google Shape;6992;p20"/>
              <p:cNvSpPr/>
              <p:nvPr/>
            </p:nvSpPr>
            <p:spPr>
              <a:xfrm>
                <a:off x="4926" y="2828"/>
                <a:ext cx="98" cy="416"/>
              </a:xfrm>
              <a:custGeom>
                <a:rect b="b" l="l" r="r" t="t"/>
                <a:pathLst>
                  <a:path extrusionOk="0" h="416" w="98">
                    <a:moveTo>
                      <a:pt x="75" y="266"/>
                    </a:moveTo>
                    <a:lnTo>
                      <a:pt x="39" y="266"/>
                    </a:lnTo>
                    <a:lnTo>
                      <a:pt x="96" y="208"/>
                    </a:lnTo>
                    <a:lnTo>
                      <a:pt x="53" y="208"/>
                    </a:lnTo>
                    <a:lnTo>
                      <a:pt x="98" y="161"/>
                    </a:lnTo>
                    <a:lnTo>
                      <a:pt x="6" y="0"/>
                    </a:lnTo>
                    <a:lnTo>
                      <a:pt x="0" y="416"/>
                    </a:lnTo>
                    <a:lnTo>
                      <a:pt x="75" y="266"/>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993" name="Google Shape;6993;p20"/>
              <p:cNvSpPr/>
              <p:nvPr/>
            </p:nvSpPr>
            <p:spPr>
              <a:xfrm>
                <a:off x="4823" y="2828"/>
                <a:ext cx="109" cy="416"/>
              </a:xfrm>
              <a:custGeom>
                <a:rect b="b" l="l" r="r" t="t"/>
                <a:pathLst>
                  <a:path extrusionOk="0" h="416" w="109">
                    <a:moveTo>
                      <a:pt x="22" y="266"/>
                    </a:moveTo>
                    <a:lnTo>
                      <a:pt x="57" y="266"/>
                    </a:lnTo>
                    <a:lnTo>
                      <a:pt x="2" y="206"/>
                    </a:lnTo>
                    <a:lnTo>
                      <a:pt x="45" y="206"/>
                    </a:lnTo>
                    <a:lnTo>
                      <a:pt x="0" y="159"/>
                    </a:lnTo>
                    <a:lnTo>
                      <a:pt x="109" y="0"/>
                    </a:lnTo>
                    <a:lnTo>
                      <a:pt x="103" y="416"/>
                    </a:lnTo>
                    <a:lnTo>
                      <a:pt x="22" y="266"/>
                    </a:lnTo>
                    <a:close/>
                  </a:path>
                </a:pathLst>
              </a:cu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994" name="Google Shape;6994;p20"/>
              <p:cNvSpPr/>
              <p:nvPr/>
            </p:nvSpPr>
            <p:spPr>
              <a:xfrm>
                <a:off x="4823" y="2828"/>
                <a:ext cx="109" cy="416"/>
              </a:xfrm>
              <a:custGeom>
                <a:rect b="b" l="l" r="r" t="t"/>
                <a:pathLst>
                  <a:path extrusionOk="0" h="416" w="109">
                    <a:moveTo>
                      <a:pt x="22" y="266"/>
                    </a:moveTo>
                    <a:lnTo>
                      <a:pt x="57" y="266"/>
                    </a:lnTo>
                    <a:lnTo>
                      <a:pt x="2" y="206"/>
                    </a:lnTo>
                    <a:lnTo>
                      <a:pt x="45" y="206"/>
                    </a:lnTo>
                    <a:lnTo>
                      <a:pt x="0" y="159"/>
                    </a:lnTo>
                    <a:lnTo>
                      <a:pt x="109" y="0"/>
                    </a:lnTo>
                    <a:lnTo>
                      <a:pt x="103" y="416"/>
                    </a:lnTo>
                    <a:lnTo>
                      <a:pt x="22" y="266"/>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995" name="Google Shape;6995;p20"/>
              <p:cNvSpPr/>
              <p:nvPr/>
            </p:nvSpPr>
            <p:spPr>
              <a:xfrm>
                <a:off x="4924" y="3055"/>
                <a:ext cx="327" cy="171"/>
              </a:xfrm>
              <a:custGeom>
                <a:rect b="b" l="l" r="r" t="t"/>
                <a:pathLst>
                  <a:path extrusionOk="0" h="171" w="327">
                    <a:moveTo>
                      <a:pt x="2" y="131"/>
                    </a:moveTo>
                    <a:lnTo>
                      <a:pt x="80" y="54"/>
                    </a:lnTo>
                    <a:lnTo>
                      <a:pt x="89" y="94"/>
                    </a:lnTo>
                    <a:lnTo>
                      <a:pt x="137" y="13"/>
                    </a:lnTo>
                    <a:lnTo>
                      <a:pt x="149" y="64"/>
                    </a:lnTo>
                    <a:lnTo>
                      <a:pt x="187" y="0"/>
                    </a:lnTo>
                    <a:lnTo>
                      <a:pt x="327" y="92"/>
                    </a:lnTo>
                    <a:lnTo>
                      <a:pt x="0" y="171"/>
                    </a:lnTo>
                    <a:lnTo>
                      <a:pt x="2" y="131"/>
                    </a:lnTo>
                    <a:close/>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996" name="Google Shape;6996;p20"/>
              <p:cNvSpPr/>
              <p:nvPr/>
            </p:nvSpPr>
            <p:spPr>
              <a:xfrm>
                <a:off x="4924" y="3055"/>
                <a:ext cx="327" cy="171"/>
              </a:xfrm>
              <a:custGeom>
                <a:rect b="b" l="l" r="r" t="t"/>
                <a:pathLst>
                  <a:path extrusionOk="0" h="171" w="327">
                    <a:moveTo>
                      <a:pt x="2" y="131"/>
                    </a:moveTo>
                    <a:lnTo>
                      <a:pt x="80" y="54"/>
                    </a:lnTo>
                    <a:lnTo>
                      <a:pt x="89" y="94"/>
                    </a:lnTo>
                    <a:lnTo>
                      <a:pt x="137" y="13"/>
                    </a:lnTo>
                    <a:lnTo>
                      <a:pt x="149" y="64"/>
                    </a:lnTo>
                    <a:lnTo>
                      <a:pt x="187" y="0"/>
                    </a:lnTo>
                    <a:lnTo>
                      <a:pt x="327" y="92"/>
                    </a:lnTo>
                    <a:lnTo>
                      <a:pt x="0" y="171"/>
                    </a:lnTo>
                    <a:lnTo>
                      <a:pt x="2" y="131"/>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997" name="Google Shape;6997;p20"/>
              <p:cNvSpPr/>
              <p:nvPr/>
            </p:nvSpPr>
            <p:spPr>
              <a:xfrm>
                <a:off x="4924" y="3147"/>
                <a:ext cx="327" cy="156"/>
              </a:xfrm>
              <a:custGeom>
                <a:rect b="b" l="l" r="r" t="t"/>
                <a:pathLst>
                  <a:path extrusionOk="0" h="156" w="327">
                    <a:moveTo>
                      <a:pt x="18" y="112"/>
                    </a:moveTo>
                    <a:lnTo>
                      <a:pt x="121" y="146"/>
                    </a:lnTo>
                    <a:lnTo>
                      <a:pt x="112" y="105"/>
                    </a:lnTo>
                    <a:lnTo>
                      <a:pt x="188" y="156"/>
                    </a:lnTo>
                    <a:lnTo>
                      <a:pt x="178" y="105"/>
                    </a:lnTo>
                    <a:lnTo>
                      <a:pt x="238" y="146"/>
                    </a:lnTo>
                    <a:lnTo>
                      <a:pt x="327" y="0"/>
                    </a:lnTo>
                    <a:lnTo>
                      <a:pt x="0" y="79"/>
                    </a:lnTo>
                    <a:lnTo>
                      <a:pt x="18" y="112"/>
                    </a:lnTo>
                    <a:close/>
                  </a:path>
                </a:pathLst>
              </a:cu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998" name="Google Shape;6998;p20"/>
              <p:cNvSpPr/>
              <p:nvPr/>
            </p:nvSpPr>
            <p:spPr>
              <a:xfrm>
                <a:off x="4924" y="3147"/>
                <a:ext cx="327" cy="156"/>
              </a:xfrm>
              <a:custGeom>
                <a:rect b="b" l="l" r="r" t="t"/>
                <a:pathLst>
                  <a:path extrusionOk="0" h="156" w="327">
                    <a:moveTo>
                      <a:pt x="18" y="112"/>
                    </a:moveTo>
                    <a:lnTo>
                      <a:pt x="121" y="146"/>
                    </a:lnTo>
                    <a:lnTo>
                      <a:pt x="112" y="105"/>
                    </a:lnTo>
                    <a:lnTo>
                      <a:pt x="188" y="156"/>
                    </a:lnTo>
                    <a:lnTo>
                      <a:pt x="178" y="105"/>
                    </a:lnTo>
                    <a:lnTo>
                      <a:pt x="238" y="146"/>
                    </a:lnTo>
                    <a:lnTo>
                      <a:pt x="327" y="0"/>
                    </a:lnTo>
                    <a:lnTo>
                      <a:pt x="0" y="79"/>
                    </a:lnTo>
                    <a:lnTo>
                      <a:pt x="18" y="112"/>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999" name="Google Shape;6999;p20"/>
              <p:cNvSpPr/>
              <p:nvPr/>
            </p:nvSpPr>
            <p:spPr>
              <a:xfrm>
                <a:off x="4926" y="2927"/>
                <a:ext cx="204" cy="272"/>
              </a:xfrm>
              <a:custGeom>
                <a:rect b="b" l="l" r="r" t="t"/>
                <a:pathLst>
                  <a:path extrusionOk="0" h="272" w="204">
                    <a:moveTo>
                      <a:pt x="27" y="135"/>
                    </a:moveTo>
                    <a:lnTo>
                      <a:pt x="50" y="154"/>
                    </a:lnTo>
                    <a:lnTo>
                      <a:pt x="43" y="85"/>
                    </a:lnTo>
                    <a:lnTo>
                      <a:pt x="69" y="107"/>
                    </a:lnTo>
                    <a:lnTo>
                      <a:pt x="64" y="53"/>
                    </a:lnTo>
                    <a:lnTo>
                      <a:pt x="204" y="0"/>
                    </a:lnTo>
                    <a:lnTo>
                      <a:pt x="0" y="272"/>
                    </a:lnTo>
                    <a:lnTo>
                      <a:pt x="27" y="135"/>
                    </a:lnTo>
                    <a:close/>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000" name="Google Shape;7000;p20"/>
              <p:cNvSpPr/>
              <p:nvPr/>
            </p:nvSpPr>
            <p:spPr>
              <a:xfrm>
                <a:off x="4926" y="2927"/>
                <a:ext cx="204" cy="272"/>
              </a:xfrm>
              <a:custGeom>
                <a:rect b="b" l="l" r="r" t="t"/>
                <a:pathLst>
                  <a:path extrusionOk="0" h="272" w="204">
                    <a:moveTo>
                      <a:pt x="27" y="135"/>
                    </a:moveTo>
                    <a:lnTo>
                      <a:pt x="50" y="154"/>
                    </a:lnTo>
                    <a:lnTo>
                      <a:pt x="43" y="85"/>
                    </a:lnTo>
                    <a:lnTo>
                      <a:pt x="69" y="107"/>
                    </a:lnTo>
                    <a:lnTo>
                      <a:pt x="64" y="53"/>
                    </a:lnTo>
                    <a:lnTo>
                      <a:pt x="204" y="0"/>
                    </a:lnTo>
                    <a:lnTo>
                      <a:pt x="0" y="272"/>
                    </a:lnTo>
                    <a:lnTo>
                      <a:pt x="27" y="135"/>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001" name="Google Shape;7001;p20"/>
              <p:cNvSpPr/>
              <p:nvPr/>
            </p:nvSpPr>
            <p:spPr>
              <a:xfrm>
                <a:off x="4926" y="2927"/>
                <a:ext cx="204" cy="272"/>
              </a:xfrm>
              <a:custGeom>
                <a:rect b="b" l="l" r="r" t="t"/>
                <a:pathLst>
                  <a:path extrusionOk="0" h="272" w="204">
                    <a:moveTo>
                      <a:pt x="128" y="220"/>
                    </a:moveTo>
                    <a:lnTo>
                      <a:pt x="107" y="201"/>
                    </a:lnTo>
                    <a:lnTo>
                      <a:pt x="172" y="194"/>
                    </a:lnTo>
                    <a:lnTo>
                      <a:pt x="144" y="169"/>
                    </a:lnTo>
                    <a:lnTo>
                      <a:pt x="195" y="164"/>
                    </a:lnTo>
                    <a:lnTo>
                      <a:pt x="204" y="0"/>
                    </a:lnTo>
                    <a:lnTo>
                      <a:pt x="0" y="272"/>
                    </a:lnTo>
                    <a:lnTo>
                      <a:pt x="128" y="220"/>
                    </a:lnTo>
                    <a:close/>
                  </a:path>
                </a:pathLst>
              </a:cu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002" name="Google Shape;7002;p20"/>
              <p:cNvSpPr/>
              <p:nvPr/>
            </p:nvSpPr>
            <p:spPr>
              <a:xfrm>
                <a:off x="4926" y="2927"/>
                <a:ext cx="204" cy="272"/>
              </a:xfrm>
              <a:custGeom>
                <a:rect b="b" l="l" r="r" t="t"/>
                <a:pathLst>
                  <a:path extrusionOk="0" h="272" w="204">
                    <a:moveTo>
                      <a:pt x="128" y="220"/>
                    </a:moveTo>
                    <a:lnTo>
                      <a:pt x="107" y="201"/>
                    </a:lnTo>
                    <a:lnTo>
                      <a:pt x="172" y="194"/>
                    </a:lnTo>
                    <a:lnTo>
                      <a:pt x="144" y="169"/>
                    </a:lnTo>
                    <a:lnTo>
                      <a:pt x="195" y="164"/>
                    </a:lnTo>
                    <a:lnTo>
                      <a:pt x="204" y="0"/>
                    </a:lnTo>
                    <a:lnTo>
                      <a:pt x="0" y="272"/>
                    </a:lnTo>
                    <a:lnTo>
                      <a:pt x="128" y="22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003" name="Google Shape;7003;p20"/>
              <p:cNvSpPr/>
              <p:nvPr/>
            </p:nvSpPr>
            <p:spPr>
              <a:xfrm>
                <a:off x="4848" y="3192"/>
                <a:ext cx="68" cy="73"/>
              </a:xfrm>
              <a:prstGeom prst="ellipse">
                <a:avLst/>
              </a:prstGeom>
              <a:solidFill>
                <a:srgbClr val="94521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004" name="Google Shape;7004;p20"/>
              <p:cNvSpPr/>
              <p:nvPr/>
            </p:nvSpPr>
            <p:spPr>
              <a:xfrm>
                <a:off x="4870" y="3239"/>
                <a:ext cx="67" cy="71"/>
              </a:xfrm>
              <a:prstGeom prst="ellipse">
                <a:avLst/>
              </a:prstGeom>
              <a:solidFill>
                <a:srgbClr val="94521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005" name="Google Shape;7005;p20"/>
              <p:cNvSpPr/>
              <p:nvPr/>
            </p:nvSpPr>
            <p:spPr>
              <a:xfrm>
                <a:off x="4905" y="3184"/>
                <a:ext cx="67" cy="74"/>
              </a:xfrm>
              <a:prstGeom prst="ellipse">
                <a:avLst/>
              </a:prstGeom>
              <a:solidFill>
                <a:srgbClr val="94521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006" name="Google Shape;7006;p20"/>
              <p:cNvSpPr/>
              <p:nvPr/>
            </p:nvSpPr>
            <p:spPr>
              <a:xfrm>
                <a:off x="4926" y="3224"/>
                <a:ext cx="68" cy="71"/>
              </a:xfrm>
              <a:prstGeom prst="ellipse">
                <a:avLst/>
              </a:prstGeom>
              <a:solidFill>
                <a:srgbClr val="94521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007" name="Google Shape;7007;p20"/>
              <p:cNvSpPr/>
              <p:nvPr/>
            </p:nvSpPr>
            <p:spPr>
              <a:xfrm>
                <a:off x="4987" y="3019"/>
                <a:ext cx="8" cy="15"/>
              </a:xfrm>
              <a:custGeom>
                <a:rect b="b" l="l" r="r" t="t"/>
                <a:pathLst>
                  <a:path extrusionOk="0" h="15" w="8">
                    <a:moveTo>
                      <a:pt x="1" y="6"/>
                    </a:moveTo>
                    <a:lnTo>
                      <a:pt x="0" y="8"/>
                    </a:lnTo>
                    <a:lnTo>
                      <a:pt x="0" y="8"/>
                    </a:lnTo>
                    <a:lnTo>
                      <a:pt x="1" y="6"/>
                    </a:lnTo>
                    <a:close/>
                    <a:moveTo>
                      <a:pt x="8" y="0"/>
                    </a:moveTo>
                    <a:lnTo>
                      <a:pt x="8" y="0"/>
                    </a:lnTo>
                    <a:lnTo>
                      <a:pt x="8" y="15"/>
                    </a:lnTo>
                    <a:lnTo>
                      <a:pt x="8" y="0"/>
                    </a:lnTo>
                    <a:close/>
                  </a:path>
                </a:pathLst>
              </a:custGeom>
              <a:solidFill>
                <a:srgbClr val="FFF09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008" name="Google Shape;7008;p20"/>
              <p:cNvSpPr/>
              <p:nvPr/>
            </p:nvSpPr>
            <p:spPr>
              <a:xfrm>
                <a:off x="4987" y="3019"/>
                <a:ext cx="8" cy="15"/>
              </a:xfrm>
              <a:custGeom>
                <a:rect b="b" l="l" r="r" t="t"/>
                <a:pathLst>
                  <a:path extrusionOk="0" h="15" w="8">
                    <a:moveTo>
                      <a:pt x="1" y="6"/>
                    </a:moveTo>
                    <a:lnTo>
                      <a:pt x="0" y="8"/>
                    </a:lnTo>
                    <a:lnTo>
                      <a:pt x="0" y="8"/>
                    </a:lnTo>
                    <a:lnTo>
                      <a:pt x="1" y="6"/>
                    </a:lnTo>
                    <a:moveTo>
                      <a:pt x="8" y="0"/>
                    </a:moveTo>
                    <a:lnTo>
                      <a:pt x="8" y="0"/>
                    </a:lnTo>
                    <a:lnTo>
                      <a:pt x="8" y="15"/>
                    </a:lnTo>
                    <a:lnTo>
                      <a:pt x="8"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009" name="Google Shape;7009;p20"/>
              <p:cNvSpPr/>
              <p:nvPr/>
            </p:nvSpPr>
            <p:spPr>
              <a:xfrm>
                <a:off x="4928" y="2828"/>
                <a:ext cx="85" cy="356"/>
              </a:xfrm>
              <a:custGeom>
                <a:rect b="b" l="l" r="r" t="t"/>
                <a:pathLst>
                  <a:path extrusionOk="0" h="356" w="85">
                    <a:moveTo>
                      <a:pt x="4" y="0"/>
                    </a:moveTo>
                    <a:lnTo>
                      <a:pt x="0" y="356"/>
                    </a:lnTo>
                    <a:lnTo>
                      <a:pt x="2" y="353"/>
                    </a:lnTo>
                    <a:lnTo>
                      <a:pt x="25" y="234"/>
                    </a:lnTo>
                    <a:lnTo>
                      <a:pt x="48" y="253"/>
                    </a:lnTo>
                    <a:lnTo>
                      <a:pt x="41" y="184"/>
                    </a:lnTo>
                    <a:lnTo>
                      <a:pt x="59" y="199"/>
                    </a:lnTo>
                    <a:lnTo>
                      <a:pt x="60" y="197"/>
                    </a:lnTo>
                    <a:lnTo>
                      <a:pt x="67" y="191"/>
                    </a:lnTo>
                    <a:lnTo>
                      <a:pt x="67" y="191"/>
                    </a:lnTo>
                    <a:lnTo>
                      <a:pt x="67" y="191"/>
                    </a:lnTo>
                    <a:lnTo>
                      <a:pt x="62" y="152"/>
                    </a:lnTo>
                    <a:lnTo>
                      <a:pt x="85" y="144"/>
                    </a:lnTo>
                    <a:lnTo>
                      <a:pt x="4" y="0"/>
                    </a:lnTo>
                    <a:close/>
                  </a:path>
                </a:pathLst>
              </a:custGeom>
              <a:solidFill>
                <a:srgbClr val="8ECB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010" name="Google Shape;7010;p20"/>
              <p:cNvSpPr/>
              <p:nvPr/>
            </p:nvSpPr>
            <p:spPr>
              <a:xfrm>
                <a:off x="4928" y="2828"/>
                <a:ext cx="85" cy="356"/>
              </a:xfrm>
              <a:custGeom>
                <a:rect b="b" l="l" r="r" t="t"/>
                <a:pathLst>
                  <a:path extrusionOk="0" h="356" w="85">
                    <a:moveTo>
                      <a:pt x="4" y="0"/>
                    </a:moveTo>
                    <a:lnTo>
                      <a:pt x="0" y="356"/>
                    </a:lnTo>
                    <a:lnTo>
                      <a:pt x="2" y="353"/>
                    </a:lnTo>
                    <a:lnTo>
                      <a:pt x="25" y="234"/>
                    </a:lnTo>
                    <a:lnTo>
                      <a:pt x="48" y="253"/>
                    </a:lnTo>
                    <a:lnTo>
                      <a:pt x="41" y="184"/>
                    </a:lnTo>
                    <a:lnTo>
                      <a:pt x="59" y="199"/>
                    </a:lnTo>
                    <a:lnTo>
                      <a:pt x="60" y="197"/>
                    </a:lnTo>
                    <a:lnTo>
                      <a:pt x="67" y="191"/>
                    </a:lnTo>
                    <a:lnTo>
                      <a:pt x="67" y="191"/>
                    </a:lnTo>
                    <a:lnTo>
                      <a:pt x="67" y="191"/>
                    </a:lnTo>
                    <a:lnTo>
                      <a:pt x="62" y="152"/>
                    </a:lnTo>
                    <a:lnTo>
                      <a:pt x="85" y="144"/>
                    </a:lnTo>
                    <a:lnTo>
                      <a:pt x="4"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011" name="Google Shape;7011;p20"/>
              <p:cNvSpPr/>
              <p:nvPr/>
            </p:nvSpPr>
            <p:spPr>
              <a:xfrm>
                <a:off x="4924" y="2828"/>
                <a:ext cx="8" cy="360"/>
              </a:xfrm>
              <a:custGeom>
                <a:rect b="b" l="l" r="r" t="t"/>
                <a:pathLst>
                  <a:path extrusionOk="0" h="192" w="4">
                    <a:moveTo>
                      <a:pt x="4" y="0"/>
                    </a:moveTo>
                    <a:cubicBezTo>
                      <a:pt x="4" y="0"/>
                      <a:pt x="4" y="0"/>
                      <a:pt x="4" y="0"/>
                    </a:cubicBezTo>
                    <a:cubicBezTo>
                      <a:pt x="0" y="6"/>
                      <a:pt x="0" y="6"/>
                      <a:pt x="0" y="6"/>
                    </a:cubicBezTo>
                    <a:cubicBezTo>
                      <a:pt x="0" y="192"/>
                      <a:pt x="0" y="192"/>
                      <a:pt x="0" y="192"/>
                    </a:cubicBezTo>
                    <a:cubicBezTo>
                      <a:pt x="0" y="192"/>
                      <a:pt x="0" y="192"/>
                      <a:pt x="1" y="192"/>
                    </a:cubicBezTo>
                    <a:cubicBezTo>
                      <a:pt x="1" y="191"/>
                      <a:pt x="1" y="191"/>
                      <a:pt x="1" y="191"/>
                    </a:cubicBezTo>
                    <a:cubicBezTo>
                      <a:pt x="2" y="190"/>
                      <a:pt x="2" y="190"/>
                      <a:pt x="2" y="190"/>
                    </a:cubicBezTo>
                    <a:cubicBezTo>
                      <a:pt x="4" y="0"/>
                      <a:pt x="4" y="0"/>
                      <a:pt x="4" y="0"/>
                    </a:cubicBezTo>
                  </a:path>
                </a:pathLst>
              </a:custGeom>
              <a:solidFill>
                <a:srgbClr val="7AB6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012" name="Google Shape;7012;p20"/>
              <p:cNvSpPr/>
              <p:nvPr/>
            </p:nvSpPr>
            <p:spPr>
              <a:xfrm>
                <a:off x="4926" y="3181"/>
                <a:ext cx="4" cy="7"/>
              </a:xfrm>
              <a:custGeom>
                <a:rect b="b" l="l" r="r" t="t"/>
                <a:pathLst>
                  <a:path extrusionOk="0" h="4" w="2">
                    <a:moveTo>
                      <a:pt x="2" y="0"/>
                    </a:moveTo>
                    <a:cubicBezTo>
                      <a:pt x="1" y="2"/>
                      <a:pt x="1" y="2"/>
                      <a:pt x="1" y="2"/>
                    </a:cubicBezTo>
                    <a:cubicBezTo>
                      <a:pt x="0" y="3"/>
                      <a:pt x="0" y="3"/>
                      <a:pt x="0" y="3"/>
                    </a:cubicBezTo>
                    <a:cubicBezTo>
                      <a:pt x="0" y="4"/>
                      <a:pt x="0" y="4"/>
                      <a:pt x="0" y="4"/>
                    </a:cubicBezTo>
                    <a:cubicBezTo>
                      <a:pt x="0" y="4"/>
                      <a:pt x="1" y="3"/>
                      <a:pt x="2" y="3"/>
                    </a:cubicBezTo>
                    <a:cubicBezTo>
                      <a:pt x="2" y="0"/>
                      <a:pt x="2" y="0"/>
                      <a:pt x="2" y="0"/>
                    </a:cubicBezTo>
                  </a:path>
                </a:pathLst>
              </a:custGeom>
              <a:solidFill>
                <a:srgbClr val="8ECB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013" name="Google Shape;7013;p20"/>
              <p:cNvSpPr/>
              <p:nvPr/>
            </p:nvSpPr>
            <p:spPr>
              <a:xfrm>
                <a:off x="5070" y="2927"/>
                <a:ext cx="140" cy="194"/>
              </a:xfrm>
              <a:custGeom>
                <a:rect b="b" l="l" r="r" t="t"/>
                <a:pathLst>
                  <a:path extrusionOk="0" h="194" w="140">
                    <a:moveTo>
                      <a:pt x="0" y="169"/>
                    </a:moveTo>
                    <a:lnTo>
                      <a:pt x="0" y="169"/>
                    </a:lnTo>
                    <a:lnTo>
                      <a:pt x="10" y="179"/>
                    </a:lnTo>
                    <a:lnTo>
                      <a:pt x="10" y="179"/>
                    </a:lnTo>
                    <a:lnTo>
                      <a:pt x="0" y="169"/>
                    </a:lnTo>
                    <a:close/>
                    <a:moveTo>
                      <a:pt x="18" y="167"/>
                    </a:moveTo>
                    <a:lnTo>
                      <a:pt x="0" y="169"/>
                    </a:lnTo>
                    <a:lnTo>
                      <a:pt x="18" y="167"/>
                    </a:lnTo>
                    <a:lnTo>
                      <a:pt x="16" y="169"/>
                    </a:lnTo>
                    <a:lnTo>
                      <a:pt x="18" y="167"/>
                    </a:lnTo>
                    <a:close/>
                    <a:moveTo>
                      <a:pt x="60" y="0"/>
                    </a:moveTo>
                    <a:lnTo>
                      <a:pt x="53" y="135"/>
                    </a:lnTo>
                    <a:lnTo>
                      <a:pt x="140" y="194"/>
                    </a:lnTo>
                    <a:lnTo>
                      <a:pt x="53" y="135"/>
                    </a:lnTo>
                    <a:lnTo>
                      <a:pt x="60" y="0"/>
                    </a:lnTo>
                    <a:close/>
                  </a:path>
                </a:pathLst>
              </a:custGeom>
              <a:solidFill>
                <a:srgbClr val="FFF09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014" name="Google Shape;7014;p20"/>
              <p:cNvSpPr/>
              <p:nvPr/>
            </p:nvSpPr>
            <p:spPr>
              <a:xfrm>
                <a:off x="5070" y="2927"/>
                <a:ext cx="140" cy="194"/>
              </a:xfrm>
              <a:custGeom>
                <a:rect b="b" l="l" r="r" t="t"/>
                <a:pathLst>
                  <a:path extrusionOk="0" h="194" w="140">
                    <a:moveTo>
                      <a:pt x="0" y="169"/>
                    </a:moveTo>
                    <a:lnTo>
                      <a:pt x="0" y="169"/>
                    </a:lnTo>
                    <a:lnTo>
                      <a:pt x="10" y="179"/>
                    </a:lnTo>
                    <a:lnTo>
                      <a:pt x="10" y="179"/>
                    </a:lnTo>
                    <a:lnTo>
                      <a:pt x="0" y="169"/>
                    </a:lnTo>
                    <a:moveTo>
                      <a:pt x="18" y="167"/>
                    </a:moveTo>
                    <a:lnTo>
                      <a:pt x="0" y="169"/>
                    </a:lnTo>
                    <a:lnTo>
                      <a:pt x="18" y="167"/>
                    </a:lnTo>
                    <a:lnTo>
                      <a:pt x="16" y="169"/>
                    </a:lnTo>
                    <a:lnTo>
                      <a:pt x="18" y="167"/>
                    </a:lnTo>
                    <a:moveTo>
                      <a:pt x="60" y="0"/>
                    </a:moveTo>
                    <a:lnTo>
                      <a:pt x="53" y="135"/>
                    </a:lnTo>
                    <a:lnTo>
                      <a:pt x="140" y="194"/>
                    </a:lnTo>
                    <a:lnTo>
                      <a:pt x="53" y="135"/>
                    </a:lnTo>
                    <a:lnTo>
                      <a:pt x="60"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015" name="Google Shape;7015;p20"/>
              <p:cNvSpPr/>
              <p:nvPr/>
            </p:nvSpPr>
            <p:spPr>
              <a:xfrm>
                <a:off x="4953" y="3062"/>
                <a:ext cx="298" cy="152"/>
              </a:xfrm>
              <a:custGeom>
                <a:rect b="b" l="l" r="r" t="t"/>
                <a:pathLst>
                  <a:path extrusionOk="0" h="81" w="168">
                    <a:moveTo>
                      <a:pt x="96" y="0"/>
                    </a:moveTo>
                    <a:cubicBezTo>
                      <a:pt x="95" y="15"/>
                      <a:pt x="95" y="15"/>
                      <a:pt x="95" y="15"/>
                    </a:cubicBezTo>
                    <a:cubicBezTo>
                      <a:pt x="76" y="17"/>
                      <a:pt x="76" y="17"/>
                      <a:pt x="76" y="17"/>
                    </a:cubicBezTo>
                    <a:cubicBezTo>
                      <a:pt x="75" y="18"/>
                      <a:pt x="75" y="18"/>
                      <a:pt x="75" y="18"/>
                    </a:cubicBezTo>
                    <a:cubicBezTo>
                      <a:pt x="72" y="23"/>
                      <a:pt x="72" y="23"/>
                      <a:pt x="72" y="23"/>
                    </a:cubicBezTo>
                    <a:cubicBezTo>
                      <a:pt x="72" y="23"/>
                      <a:pt x="72" y="23"/>
                      <a:pt x="72" y="23"/>
                    </a:cubicBezTo>
                    <a:cubicBezTo>
                      <a:pt x="72" y="23"/>
                      <a:pt x="72" y="23"/>
                      <a:pt x="72" y="23"/>
                    </a:cubicBezTo>
                    <a:cubicBezTo>
                      <a:pt x="82" y="31"/>
                      <a:pt x="82" y="31"/>
                      <a:pt x="82" y="31"/>
                    </a:cubicBezTo>
                    <a:cubicBezTo>
                      <a:pt x="45" y="35"/>
                      <a:pt x="45" y="35"/>
                      <a:pt x="45" y="35"/>
                    </a:cubicBezTo>
                    <a:cubicBezTo>
                      <a:pt x="57" y="45"/>
                      <a:pt x="57" y="45"/>
                      <a:pt x="57" y="45"/>
                    </a:cubicBezTo>
                    <a:cubicBezTo>
                      <a:pt x="0" y="67"/>
                      <a:pt x="0" y="67"/>
                      <a:pt x="0" y="67"/>
                    </a:cubicBezTo>
                    <a:cubicBezTo>
                      <a:pt x="6" y="70"/>
                      <a:pt x="10" y="75"/>
                      <a:pt x="11" y="81"/>
                    </a:cubicBezTo>
                    <a:cubicBezTo>
                      <a:pt x="168" y="45"/>
                      <a:pt x="168" y="45"/>
                      <a:pt x="168" y="45"/>
                    </a:cubicBezTo>
                    <a:cubicBezTo>
                      <a:pt x="145" y="31"/>
                      <a:pt x="145" y="31"/>
                      <a:pt x="145" y="31"/>
                    </a:cubicBezTo>
                    <a:cubicBezTo>
                      <a:pt x="96" y="0"/>
                      <a:pt x="96" y="0"/>
                      <a:pt x="96" y="0"/>
                    </a:cubicBezTo>
                  </a:path>
                </a:pathLst>
              </a:custGeom>
              <a:solidFill>
                <a:srgbClr val="8ECB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016" name="Google Shape;7016;p20"/>
              <p:cNvSpPr/>
              <p:nvPr/>
            </p:nvSpPr>
            <p:spPr>
              <a:xfrm>
                <a:off x="4972" y="3147"/>
                <a:ext cx="279" cy="156"/>
              </a:xfrm>
              <a:custGeom>
                <a:rect b="b" l="l" r="r" t="t"/>
                <a:pathLst>
                  <a:path extrusionOk="0" h="83" w="157">
                    <a:moveTo>
                      <a:pt x="157" y="0"/>
                    </a:moveTo>
                    <a:cubicBezTo>
                      <a:pt x="0" y="36"/>
                      <a:pt x="0" y="36"/>
                      <a:pt x="0" y="36"/>
                    </a:cubicBezTo>
                    <a:cubicBezTo>
                      <a:pt x="0" y="37"/>
                      <a:pt x="0" y="38"/>
                      <a:pt x="0" y="40"/>
                    </a:cubicBezTo>
                    <a:cubicBezTo>
                      <a:pt x="0" y="40"/>
                      <a:pt x="0" y="41"/>
                      <a:pt x="0" y="42"/>
                    </a:cubicBezTo>
                    <a:cubicBezTo>
                      <a:pt x="7" y="45"/>
                      <a:pt x="12" y="52"/>
                      <a:pt x="12" y="60"/>
                    </a:cubicBezTo>
                    <a:cubicBezTo>
                      <a:pt x="12" y="63"/>
                      <a:pt x="12" y="66"/>
                      <a:pt x="10" y="69"/>
                    </a:cubicBezTo>
                    <a:cubicBezTo>
                      <a:pt x="41" y="78"/>
                      <a:pt x="41" y="78"/>
                      <a:pt x="41" y="78"/>
                    </a:cubicBezTo>
                    <a:cubicBezTo>
                      <a:pt x="36" y="56"/>
                      <a:pt x="36" y="56"/>
                      <a:pt x="36" y="56"/>
                    </a:cubicBezTo>
                    <a:cubicBezTo>
                      <a:pt x="79" y="83"/>
                      <a:pt x="79" y="83"/>
                      <a:pt x="79" y="83"/>
                    </a:cubicBezTo>
                    <a:cubicBezTo>
                      <a:pt x="73" y="56"/>
                      <a:pt x="73" y="56"/>
                      <a:pt x="73" y="56"/>
                    </a:cubicBezTo>
                    <a:cubicBezTo>
                      <a:pt x="107" y="78"/>
                      <a:pt x="107" y="78"/>
                      <a:pt x="107" y="78"/>
                    </a:cubicBezTo>
                    <a:cubicBezTo>
                      <a:pt x="157" y="0"/>
                      <a:pt x="157" y="0"/>
                      <a:pt x="157" y="0"/>
                    </a:cubicBezTo>
                  </a:path>
                </a:pathLst>
              </a:custGeom>
              <a:solidFill>
                <a:srgbClr val="7AB6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017" name="Google Shape;7017;p20"/>
              <p:cNvSpPr/>
              <p:nvPr/>
            </p:nvSpPr>
            <p:spPr>
              <a:xfrm>
                <a:off x="4924" y="3843"/>
                <a:ext cx="36" cy="1"/>
              </a:xfrm>
              <a:prstGeom prst="rect">
                <a:avLst/>
              </a:prstGeom>
              <a:solidFill>
                <a:srgbClr val="FFF09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018" name="Google Shape;7018;p20"/>
              <p:cNvSpPr/>
              <p:nvPr/>
            </p:nvSpPr>
            <p:spPr>
              <a:xfrm>
                <a:off x="4924" y="3843"/>
                <a:ext cx="36" cy="1"/>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019" name="Google Shape;7019;p20"/>
              <p:cNvSpPr/>
              <p:nvPr/>
            </p:nvSpPr>
            <p:spPr>
              <a:xfrm>
                <a:off x="4924" y="3284"/>
                <a:ext cx="36" cy="559"/>
              </a:xfrm>
              <a:custGeom>
                <a:rect b="b" l="l" r="r" t="t"/>
                <a:pathLst>
                  <a:path extrusionOk="0" h="298" w="20">
                    <a:moveTo>
                      <a:pt x="7" y="0"/>
                    </a:moveTo>
                    <a:cubicBezTo>
                      <a:pt x="5" y="4"/>
                      <a:pt x="3" y="7"/>
                      <a:pt x="0" y="10"/>
                    </a:cubicBezTo>
                    <a:cubicBezTo>
                      <a:pt x="0" y="298"/>
                      <a:pt x="0" y="298"/>
                      <a:pt x="0" y="298"/>
                    </a:cubicBezTo>
                    <a:cubicBezTo>
                      <a:pt x="20" y="298"/>
                      <a:pt x="20" y="298"/>
                      <a:pt x="20" y="298"/>
                    </a:cubicBezTo>
                    <a:cubicBezTo>
                      <a:pt x="7" y="1"/>
                      <a:pt x="7" y="1"/>
                      <a:pt x="7" y="1"/>
                    </a:cubicBezTo>
                    <a:cubicBezTo>
                      <a:pt x="7" y="1"/>
                      <a:pt x="7" y="0"/>
                      <a:pt x="7" y="0"/>
                    </a:cubicBezTo>
                  </a:path>
                </a:pathLst>
              </a:custGeom>
              <a:solidFill>
                <a:srgbClr val="D18A5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020" name="Google Shape;7020;p20"/>
              <p:cNvSpPr/>
              <p:nvPr/>
            </p:nvSpPr>
            <p:spPr>
              <a:xfrm>
                <a:off x="4930" y="2927"/>
                <a:ext cx="200" cy="259"/>
              </a:xfrm>
              <a:custGeom>
                <a:rect b="b" l="l" r="r" t="t"/>
                <a:pathLst>
                  <a:path extrusionOk="0" h="138" w="113">
                    <a:moveTo>
                      <a:pt x="113" y="0"/>
                    </a:moveTo>
                    <a:cubicBezTo>
                      <a:pt x="47" y="24"/>
                      <a:pt x="47" y="24"/>
                      <a:pt x="47" y="24"/>
                    </a:cubicBezTo>
                    <a:cubicBezTo>
                      <a:pt x="34" y="28"/>
                      <a:pt x="34" y="28"/>
                      <a:pt x="34" y="28"/>
                    </a:cubicBezTo>
                    <a:cubicBezTo>
                      <a:pt x="37" y="49"/>
                      <a:pt x="37" y="49"/>
                      <a:pt x="37" y="49"/>
                    </a:cubicBezTo>
                    <a:cubicBezTo>
                      <a:pt x="37" y="57"/>
                      <a:pt x="37" y="57"/>
                      <a:pt x="37" y="57"/>
                    </a:cubicBezTo>
                    <a:cubicBezTo>
                      <a:pt x="32" y="53"/>
                      <a:pt x="32" y="53"/>
                      <a:pt x="32" y="53"/>
                    </a:cubicBezTo>
                    <a:cubicBezTo>
                      <a:pt x="32" y="53"/>
                      <a:pt x="32" y="53"/>
                      <a:pt x="32" y="53"/>
                    </a:cubicBezTo>
                    <a:cubicBezTo>
                      <a:pt x="32" y="53"/>
                      <a:pt x="32" y="53"/>
                      <a:pt x="32" y="53"/>
                    </a:cubicBezTo>
                    <a:cubicBezTo>
                      <a:pt x="22" y="45"/>
                      <a:pt x="22" y="45"/>
                      <a:pt x="22" y="45"/>
                    </a:cubicBezTo>
                    <a:cubicBezTo>
                      <a:pt x="26" y="82"/>
                      <a:pt x="26" y="82"/>
                      <a:pt x="26" y="82"/>
                    </a:cubicBezTo>
                    <a:cubicBezTo>
                      <a:pt x="13" y="72"/>
                      <a:pt x="13" y="72"/>
                      <a:pt x="13" y="72"/>
                    </a:cubicBezTo>
                    <a:cubicBezTo>
                      <a:pt x="0" y="135"/>
                      <a:pt x="0" y="135"/>
                      <a:pt x="0" y="135"/>
                    </a:cubicBezTo>
                    <a:cubicBezTo>
                      <a:pt x="0" y="138"/>
                      <a:pt x="0" y="138"/>
                      <a:pt x="0" y="138"/>
                    </a:cubicBezTo>
                    <a:cubicBezTo>
                      <a:pt x="1" y="138"/>
                      <a:pt x="3" y="138"/>
                      <a:pt x="4" y="137"/>
                    </a:cubicBezTo>
                    <a:cubicBezTo>
                      <a:pt x="113" y="0"/>
                      <a:pt x="113" y="0"/>
                      <a:pt x="113" y="0"/>
                    </a:cubicBezTo>
                  </a:path>
                </a:pathLst>
              </a:custGeom>
              <a:solidFill>
                <a:srgbClr val="8ECB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021" name="Google Shape;7021;p20"/>
              <p:cNvSpPr/>
              <p:nvPr/>
            </p:nvSpPr>
            <p:spPr>
              <a:xfrm>
                <a:off x="4937" y="2927"/>
                <a:ext cx="193" cy="261"/>
              </a:xfrm>
              <a:custGeom>
                <a:rect b="b" l="l" r="r" t="t"/>
                <a:pathLst>
                  <a:path extrusionOk="0" h="139" w="109">
                    <a:moveTo>
                      <a:pt x="109" y="0"/>
                    </a:moveTo>
                    <a:cubicBezTo>
                      <a:pt x="0" y="137"/>
                      <a:pt x="0" y="137"/>
                      <a:pt x="0" y="137"/>
                    </a:cubicBezTo>
                    <a:cubicBezTo>
                      <a:pt x="1" y="137"/>
                      <a:pt x="1" y="137"/>
                      <a:pt x="1" y="137"/>
                    </a:cubicBezTo>
                    <a:cubicBezTo>
                      <a:pt x="4" y="137"/>
                      <a:pt x="7" y="138"/>
                      <a:pt x="9" y="139"/>
                    </a:cubicBezTo>
                    <a:cubicBezTo>
                      <a:pt x="66" y="117"/>
                      <a:pt x="66" y="117"/>
                      <a:pt x="66" y="117"/>
                    </a:cubicBezTo>
                    <a:cubicBezTo>
                      <a:pt x="54" y="107"/>
                      <a:pt x="54" y="107"/>
                      <a:pt x="54" y="107"/>
                    </a:cubicBezTo>
                    <a:cubicBezTo>
                      <a:pt x="91" y="103"/>
                      <a:pt x="91" y="103"/>
                      <a:pt x="91" y="103"/>
                    </a:cubicBezTo>
                    <a:cubicBezTo>
                      <a:pt x="81" y="95"/>
                      <a:pt x="81" y="95"/>
                      <a:pt x="81" y="95"/>
                    </a:cubicBezTo>
                    <a:cubicBezTo>
                      <a:pt x="75" y="90"/>
                      <a:pt x="75" y="90"/>
                      <a:pt x="75" y="90"/>
                    </a:cubicBezTo>
                    <a:cubicBezTo>
                      <a:pt x="85" y="89"/>
                      <a:pt x="85" y="89"/>
                      <a:pt x="85" y="89"/>
                    </a:cubicBezTo>
                    <a:cubicBezTo>
                      <a:pt x="104" y="87"/>
                      <a:pt x="104" y="87"/>
                      <a:pt x="104" y="87"/>
                    </a:cubicBezTo>
                    <a:cubicBezTo>
                      <a:pt x="105" y="72"/>
                      <a:pt x="105" y="72"/>
                      <a:pt x="105" y="72"/>
                    </a:cubicBezTo>
                    <a:cubicBezTo>
                      <a:pt x="109" y="0"/>
                      <a:pt x="109" y="0"/>
                      <a:pt x="109" y="0"/>
                    </a:cubicBezTo>
                  </a:path>
                </a:pathLst>
              </a:custGeom>
              <a:solidFill>
                <a:srgbClr val="7AB6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022" name="Google Shape;7022;p20"/>
              <p:cNvSpPr/>
              <p:nvPr/>
            </p:nvSpPr>
            <p:spPr>
              <a:xfrm>
                <a:off x="4924" y="3254"/>
                <a:ext cx="13" cy="49"/>
              </a:xfrm>
              <a:custGeom>
                <a:rect b="b" l="l" r="r" t="t"/>
                <a:pathLst>
                  <a:path extrusionOk="0" h="26" w="7">
                    <a:moveTo>
                      <a:pt x="0" y="0"/>
                    </a:moveTo>
                    <a:cubicBezTo>
                      <a:pt x="0" y="26"/>
                      <a:pt x="0" y="26"/>
                      <a:pt x="0" y="26"/>
                    </a:cubicBezTo>
                    <a:cubicBezTo>
                      <a:pt x="3" y="23"/>
                      <a:pt x="5" y="20"/>
                      <a:pt x="7" y="16"/>
                    </a:cubicBezTo>
                    <a:cubicBezTo>
                      <a:pt x="3" y="13"/>
                      <a:pt x="1" y="8"/>
                      <a:pt x="1" y="3"/>
                    </a:cubicBezTo>
                    <a:cubicBezTo>
                      <a:pt x="1" y="2"/>
                      <a:pt x="1" y="1"/>
                      <a:pt x="1" y="0"/>
                    </a:cubicBezTo>
                    <a:cubicBezTo>
                      <a:pt x="1" y="0"/>
                      <a:pt x="1" y="0"/>
                      <a:pt x="0" y="0"/>
                    </a:cubicBezTo>
                  </a:path>
                </a:pathLst>
              </a:custGeom>
              <a:solidFill>
                <a:srgbClr val="A9754A"/>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023" name="Google Shape;7023;p20"/>
              <p:cNvSpPr/>
              <p:nvPr/>
            </p:nvSpPr>
            <p:spPr>
              <a:xfrm>
                <a:off x="4924" y="3184"/>
                <a:ext cx="48" cy="70"/>
              </a:xfrm>
              <a:custGeom>
                <a:rect b="b" l="l" r="r" t="t"/>
                <a:pathLst>
                  <a:path extrusionOk="0" h="37" w="27">
                    <a:moveTo>
                      <a:pt x="8" y="0"/>
                    </a:moveTo>
                    <a:cubicBezTo>
                      <a:pt x="8" y="0"/>
                      <a:pt x="8" y="0"/>
                      <a:pt x="7" y="0"/>
                    </a:cubicBezTo>
                    <a:cubicBezTo>
                      <a:pt x="6" y="1"/>
                      <a:pt x="4" y="1"/>
                      <a:pt x="3" y="1"/>
                    </a:cubicBezTo>
                    <a:cubicBezTo>
                      <a:pt x="2" y="1"/>
                      <a:pt x="1" y="2"/>
                      <a:pt x="1" y="2"/>
                    </a:cubicBezTo>
                    <a:cubicBezTo>
                      <a:pt x="0" y="2"/>
                      <a:pt x="0" y="2"/>
                      <a:pt x="0" y="2"/>
                    </a:cubicBezTo>
                    <a:cubicBezTo>
                      <a:pt x="0" y="37"/>
                      <a:pt x="0" y="37"/>
                      <a:pt x="0" y="37"/>
                    </a:cubicBezTo>
                    <a:cubicBezTo>
                      <a:pt x="1" y="37"/>
                      <a:pt x="1" y="37"/>
                      <a:pt x="1" y="37"/>
                    </a:cubicBezTo>
                    <a:cubicBezTo>
                      <a:pt x="2" y="28"/>
                      <a:pt x="11" y="21"/>
                      <a:pt x="20" y="21"/>
                    </a:cubicBezTo>
                    <a:cubicBezTo>
                      <a:pt x="23" y="21"/>
                      <a:pt x="25" y="21"/>
                      <a:pt x="27" y="22"/>
                    </a:cubicBezTo>
                    <a:cubicBezTo>
                      <a:pt x="27" y="21"/>
                      <a:pt x="27" y="20"/>
                      <a:pt x="27" y="20"/>
                    </a:cubicBezTo>
                    <a:cubicBezTo>
                      <a:pt x="27" y="18"/>
                      <a:pt x="27" y="17"/>
                      <a:pt x="27" y="16"/>
                    </a:cubicBezTo>
                    <a:cubicBezTo>
                      <a:pt x="26" y="10"/>
                      <a:pt x="22" y="5"/>
                      <a:pt x="16" y="2"/>
                    </a:cubicBezTo>
                    <a:cubicBezTo>
                      <a:pt x="14" y="1"/>
                      <a:pt x="11" y="0"/>
                      <a:pt x="8" y="0"/>
                    </a:cubicBezTo>
                  </a:path>
                </a:pathLst>
              </a:custGeom>
              <a:solidFill>
                <a:srgbClr val="A9754A"/>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024" name="Google Shape;7024;p20"/>
              <p:cNvSpPr/>
              <p:nvPr/>
            </p:nvSpPr>
            <p:spPr>
              <a:xfrm>
                <a:off x="4960" y="3295"/>
                <a:ext cx="0" cy="0"/>
              </a:xfrm>
              <a:custGeom>
                <a:rect b="b" l="l" r="r" t="t"/>
                <a:pathLst>
                  <a:path extrusionOk="0" h="120000" w="120000">
                    <a:moveTo>
                      <a:pt x="0" y="0"/>
                    </a:moveTo>
                    <a:cubicBezTo>
                      <a:pt x="0" y="0"/>
                      <a:pt x="0" y="0"/>
                      <a:pt x="0" y="0"/>
                    </a:cubicBezTo>
                    <a:cubicBezTo>
                      <a:pt x="0" y="0"/>
                      <a:pt x="0" y="0"/>
                      <a:pt x="0" y="0"/>
                    </a:cubicBezTo>
                    <a:moveTo>
                      <a:pt x="0" y="0"/>
                    </a:moveTo>
                    <a:cubicBezTo>
                      <a:pt x="0" y="0"/>
                      <a:pt x="0" y="0"/>
                      <a:pt x="0" y="0"/>
                    </a:cubicBezTo>
                    <a:cubicBezTo>
                      <a:pt x="0" y="0"/>
                      <a:pt x="0" y="0"/>
                      <a:pt x="0" y="0"/>
                    </a:cubicBezTo>
                  </a:path>
                </a:pathLst>
              </a:custGeom>
              <a:solidFill>
                <a:srgbClr val="FFF09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025" name="Google Shape;7025;p20"/>
              <p:cNvSpPr/>
              <p:nvPr/>
            </p:nvSpPr>
            <p:spPr>
              <a:xfrm>
                <a:off x="4926" y="3224"/>
                <a:ext cx="68" cy="71"/>
              </a:xfrm>
              <a:custGeom>
                <a:rect b="b" l="l" r="r" t="t"/>
                <a:pathLst>
                  <a:path extrusionOk="0" h="38" w="38">
                    <a:moveTo>
                      <a:pt x="19" y="0"/>
                    </a:moveTo>
                    <a:cubicBezTo>
                      <a:pt x="10" y="0"/>
                      <a:pt x="1" y="7"/>
                      <a:pt x="0" y="16"/>
                    </a:cubicBezTo>
                    <a:cubicBezTo>
                      <a:pt x="0" y="17"/>
                      <a:pt x="0" y="18"/>
                      <a:pt x="0" y="19"/>
                    </a:cubicBezTo>
                    <a:cubicBezTo>
                      <a:pt x="0" y="24"/>
                      <a:pt x="2" y="29"/>
                      <a:pt x="6" y="32"/>
                    </a:cubicBezTo>
                    <a:cubicBezTo>
                      <a:pt x="6" y="32"/>
                      <a:pt x="6" y="33"/>
                      <a:pt x="6" y="33"/>
                    </a:cubicBezTo>
                    <a:cubicBezTo>
                      <a:pt x="6" y="33"/>
                      <a:pt x="6" y="33"/>
                      <a:pt x="6" y="33"/>
                    </a:cubicBezTo>
                    <a:cubicBezTo>
                      <a:pt x="10" y="36"/>
                      <a:pt x="14" y="38"/>
                      <a:pt x="19" y="38"/>
                    </a:cubicBezTo>
                    <a:cubicBezTo>
                      <a:pt x="19" y="38"/>
                      <a:pt x="19" y="38"/>
                      <a:pt x="19" y="38"/>
                    </a:cubicBezTo>
                    <a:cubicBezTo>
                      <a:pt x="19" y="38"/>
                      <a:pt x="19" y="38"/>
                      <a:pt x="19" y="38"/>
                    </a:cubicBezTo>
                    <a:cubicBezTo>
                      <a:pt x="19" y="38"/>
                      <a:pt x="19" y="38"/>
                      <a:pt x="19" y="38"/>
                    </a:cubicBezTo>
                    <a:cubicBezTo>
                      <a:pt x="19" y="38"/>
                      <a:pt x="19" y="38"/>
                      <a:pt x="19" y="38"/>
                    </a:cubicBezTo>
                    <a:cubicBezTo>
                      <a:pt x="27" y="38"/>
                      <a:pt x="33" y="34"/>
                      <a:pt x="36" y="28"/>
                    </a:cubicBezTo>
                    <a:cubicBezTo>
                      <a:pt x="36" y="28"/>
                      <a:pt x="36" y="28"/>
                      <a:pt x="36" y="28"/>
                    </a:cubicBezTo>
                    <a:cubicBezTo>
                      <a:pt x="38" y="25"/>
                      <a:pt x="38" y="22"/>
                      <a:pt x="38" y="19"/>
                    </a:cubicBezTo>
                    <a:cubicBezTo>
                      <a:pt x="38" y="11"/>
                      <a:pt x="33" y="4"/>
                      <a:pt x="26" y="1"/>
                    </a:cubicBezTo>
                    <a:cubicBezTo>
                      <a:pt x="24" y="0"/>
                      <a:pt x="22" y="0"/>
                      <a:pt x="19" y="0"/>
                    </a:cubicBezTo>
                  </a:path>
                </a:pathLst>
              </a:custGeom>
              <a:solidFill>
                <a:srgbClr val="A9754A"/>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026" name="Google Shape;7026;p20"/>
              <p:cNvSpPr/>
              <p:nvPr/>
            </p:nvSpPr>
            <p:spPr>
              <a:xfrm>
                <a:off x="310" y="2940"/>
                <a:ext cx="71" cy="888"/>
              </a:xfrm>
              <a:custGeom>
                <a:rect b="b" l="l" r="r" t="t"/>
                <a:pathLst>
                  <a:path extrusionOk="0" h="888" w="71">
                    <a:moveTo>
                      <a:pt x="36" y="0"/>
                    </a:moveTo>
                    <a:lnTo>
                      <a:pt x="0" y="888"/>
                    </a:lnTo>
                    <a:lnTo>
                      <a:pt x="71" y="888"/>
                    </a:lnTo>
                    <a:lnTo>
                      <a:pt x="36" y="0"/>
                    </a:lnTo>
                    <a:close/>
                  </a:path>
                </a:pathLst>
              </a:custGeom>
              <a:solidFill>
                <a:srgbClr val="C56D27"/>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027" name="Google Shape;7027;p20"/>
              <p:cNvSpPr/>
              <p:nvPr/>
            </p:nvSpPr>
            <p:spPr>
              <a:xfrm>
                <a:off x="310" y="2940"/>
                <a:ext cx="71" cy="888"/>
              </a:xfrm>
              <a:custGeom>
                <a:rect b="b" l="l" r="r" t="t"/>
                <a:pathLst>
                  <a:path extrusionOk="0" h="888" w="71">
                    <a:moveTo>
                      <a:pt x="36" y="0"/>
                    </a:moveTo>
                    <a:lnTo>
                      <a:pt x="0" y="888"/>
                    </a:lnTo>
                    <a:lnTo>
                      <a:pt x="71" y="888"/>
                    </a:lnTo>
                    <a:lnTo>
                      <a:pt x="36"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028" name="Google Shape;7028;p20"/>
              <p:cNvSpPr/>
              <p:nvPr/>
            </p:nvSpPr>
            <p:spPr>
              <a:xfrm>
                <a:off x="16" y="3040"/>
                <a:ext cx="326" cy="169"/>
              </a:xfrm>
              <a:custGeom>
                <a:rect b="b" l="l" r="r" t="t"/>
                <a:pathLst>
                  <a:path extrusionOk="0" h="169" w="326">
                    <a:moveTo>
                      <a:pt x="326" y="129"/>
                    </a:moveTo>
                    <a:lnTo>
                      <a:pt x="246" y="52"/>
                    </a:lnTo>
                    <a:lnTo>
                      <a:pt x="237" y="94"/>
                    </a:lnTo>
                    <a:lnTo>
                      <a:pt x="190" y="11"/>
                    </a:lnTo>
                    <a:lnTo>
                      <a:pt x="179" y="64"/>
                    </a:lnTo>
                    <a:lnTo>
                      <a:pt x="140" y="0"/>
                    </a:lnTo>
                    <a:lnTo>
                      <a:pt x="0" y="92"/>
                    </a:lnTo>
                    <a:lnTo>
                      <a:pt x="326" y="169"/>
                    </a:lnTo>
                    <a:lnTo>
                      <a:pt x="326" y="129"/>
                    </a:lnTo>
                    <a:close/>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029" name="Google Shape;7029;p20"/>
              <p:cNvSpPr/>
              <p:nvPr/>
            </p:nvSpPr>
            <p:spPr>
              <a:xfrm>
                <a:off x="16" y="3132"/>
                <a:ext cx="326" cy="156"/>
              </a:xfrm>
              <a:custGeom>
                <a:rect b="b" l="l" r="r" t="t"/>
                <a:pathLst>
                  <a:path extrusionOk="0" h="156" w="326">
                    <a:moveTo>
                      <a:pt x="310" y="112"/>
                    </a:moveTo>
                    <a:lnTo>
                      <a:pt x="207" y="144"/>
                    </a:lnTo>
                    <a:lnTo>
                      <a:pt x="216" y="103"/>
                    </a:lnTo>
                    <a:lnTo>
                      <a:pt x="138" y="156"/>
                    </a:lnTo>
                    <a:lnTo>
                      <a:pt x="151" y="103"/>
                    </a:lnTo>
                    <a:lnTo>
                      <a:pt x="89" y="144"/>
                    </a:lnTo>
                    <a:lnTo>
                      <a:pt x="0" y="0"/>
                    </a:lnTo>
                    <a:lnTo>
                      <a:pt x="326" y="77"/>
                    </a:lnTo>
                    <a:lnTo>
                      <a:pt x="310" y="112"/>
                    </a:lnTo>
                    <a:close/>
                  </a:path>
                </a:pathLst>
              </a:cu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030" name="Google Shape;7030;p20"/>
              <p:cNvSpPr/>
              <p:nvPr/>
            </p:nvSpPr>
            <p:spPr>
              <a:xfrm>
                <a:off x="140" y="2910"/>
                <a:ext cx="202" cy="272"/>
              </a:xfrm>
              <a:custGeom>
                <a:rect b="b" l="l" r="r" t="t"/>
                <a:pathLst>
                  <a:path extrusionOk="0" h="272" w="202">
                    <a:moveTo>
                      <a:pt x="177" y="135"/>
                    </a:moveTo>
                    <a:lnTo>
                      <a:pt x="154" y="154"/>
                    </a:lnTo>
                    <a:lnTo>
                      <a:pt x="161" y="85"/>
                    </a:lnTo>
                    <a:lnTo>
                      <a:pt x="133" y="109"/>
                    </a:lnTo>
                    <a:lnTo>
                      <a:pt x="140" y="55"/>
                    </a:lnTo>
                    <a:lnTo>
                      <a:pt x="0" y="0"/>
                    </a:lnTo>
                    <a:lnTo>
                      <a:pt x="202" y="272"/>
                    </a:lnTo>
                    <a:lnTo>
                      <a:pt x="177" y="135"/>
                    </a:lnTo>
                    <a:close/>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031" name="Google Shape;7031;p20"/>
              <p:cNvSpPr/>
              <p:nvPr/>
            </p:nvSpPr>
            <p:spPr>
              <a:xfrm>
                <a:off x="140" y="2910"/>
                <a:ext cx="202" cy="272"/>
              </a:xfrm>
              <a:custGeom>
                <a:rect b="b" l="l" r="r" t="t"/>
                <a:pathLst>
                  <a:path extrusionOk="0" h="272" w="202">
                    <a:moveTo>
                      <a:pt x="74" y="220"/>
                    </a:moveTo>
                    <a:lnTo>
                      <a:pt x="97" y="201"/>
                    </a:lnTo>
                    <a:lnTo>
                      <a:pt x="32" y="194"/>
                    </a:lnTo>
                    <a:lnTo>
                      <a:pt x="60" y="169"/>
                    </a:lnTo>
                    <a:lnTo>
                      <a:pt x="9" y="164"/>
                    </a:lnTo>
                    <a:lnTo>
                      <a:pt x="0" y="0"/>
                    </a:lnTo>
                    <a:lnTo>
                      <a:pt x="202" y="272"/>
                    </a:lnTo>
                    <a:lnTo>
                      <a:pt x="74" y="220"/>
                    </a:lnTo>
                    <a:close/>
                  </a:path>
                </a:pathLst>
              </a:cu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032" name="Google Shape;7032;p20"/>
              <p:cNvSpPr/>
              <p:nvPr/>
            </p:nvSpPr>
            <p:spPr>
              <a:xfrm>
                <a:off x="347" y="2813"/>
                <a:ext cx="98" cy="415"/>
              </a:xfrm>
              <a:custGeom>
                <a:rect b="b" l="l" r="r" t="t"/>
                <a:pathLst>
                  <a:path extrusionOk="0" h="415" w="98">
                    <a:moveTo>
                      <a:pt x="75" y="266"/>
                    </a:moveTo>
                    <a:lnTo>
                      <a:pt x="39" y="266"/>
                    </a:lnTo>
                    <a:lnTo>
                      <a:pt x="96" y="206"/>
                    </a:lnTo>
                    <a:lnTo>
                      <a:pt x="54" y="206"/>
                    </a:lnTo>
                    <a:lnTo>
                      <a:pt x="98" y="161"/>
                    </a:lnTo>
                    <a:lnTo>
                      <a:pt x="6" y="0"/>
                    </a:lnTo>
                    <a:lnTo>
                      <a:pt x="0" y="415"/>
                    </a:lnTo>
                    <a:lnTo>
                      <a:pt x="75" y="266"/>
                    </a:lnTo>
                    <a:close/>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033" name="Google Shape;7033;p20"/>
              <p:cNvSpPr/>
              <p:nvPr/>
            </p:nvSpPr>
            <p:spPr>
              <a:xfrm>
                <a:off x="347" y="2813"/>
                <a:ext cx="98" cy="415"/>
              </a:xfrm>
              <a:custGeom>
                <a:rect b="b" l="l" r="r" t="t"/>
                <a:pathLst>
                  <a:path extrusionOk="0" h="415" w="98">
                    <a:moveTo>
                      <a:pt x="75" y="266"/>
                    </a:moveTo>
                    <a:lnTo>
                      <a:pt x="39" y="266"/>
                    </a:lnTo>
                    <a:lnTo>
                      <a:pt x="96" y="206"/>
                    </a:lnTo>
                    <a:lnTo>
                      <a:pt x="54" y="206"/>
                    </a:lnTo>
                    <a:lnTo>
                      <a:pt x="98" y="161"/>
                    </a:lnTo>
                    <a:lnTo>
                      <a:pt x="6" y="0"/>
                    </a:lnTo>
                    <a:lnTo>
                      <a:pt x="0" y="415"/>
                    </a:lnTo>
                    <a:lnTo>
                      <a:pt x="75" y="266"/>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034" name="Google Shape;7034;p20"/>
              <p:cNvSpPr/>
              <p:nvPr/>
            </p:nvSpPr>
            <p:spPr>
              <a:xfrm>
                <a:off x="245" y="2813"/>
                <a:ext cx="108" cy="415"/>
              </a:xfrm>
              <a:custGeom>
                <a:rect b="b" l="l" r="r" t="t"/>
                <a:pathLst>
                  <a:path extrusionOk="0" h="415" w="108">
                    <a:moveTo>
                      <a:pt x="21" y="264"/>
                    </a:moveTo>
                    <a:lnTo>
                      <a:pt x="56" y="264"/>
                    </a:lnTo>
                    <a:lnTo>
                      <a:pt x="1" y="204"/>
                    </a:lnTo>
                    <a:lnTo>
                      <a:pt x="44" y="206"/>
                    </a:lnTo>
                    <a:lnTo>
                      <a:pt x="0" y="159"/>
                    </a:lnTo>
                    <a:lnTo>
                      <a:pt x="108" y="0"/>
                    </a:lnTo>
                    <a:lnTo>
                      <a:pt x="102" y="415"/>
                    </a:lnTo>
                    <a:lnTo>
                      <a:pt x="21" y="264"/>
                    </a:lnTo>
                    <a:close/>
                  </a:path>
                </a:pathLst>
              </a:cu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035" name="Google Shape;7035;p20"/>
              <p:cNvSpPr/>
              <p:nvPr/>
            </p:nvSpPr>
            <p:spPr>
              <a:xfrm>
                <a:off x="245" y="2813"/>
                <a:ext cx="108" cy="415"/>
              </a:xfrm>
              <a:custGeom>
                <a:rect b="b" l="l" r="r" t="t"/>
                <a:pathLst>
                  <a:path extrusionOk="0" h="415" w="108">
                    <a:moveTo>
                      <a:pt x="21" y="264"/>
                    </a:moveTo>
                    <a:lnTo>
                      <a:pt x="56" y="264"/>
                    </a:lnTo>
                    <a:lnTo>
                      <a:pt x="1" y="204"/>
                    </a:lnTo>
                    <a:lnTo>
                      <a:pt x="44" y="206"/>
                    </a:lnTo>
                    <a:lnTo>
                      <a:pt x="0" y="159"/>
                    </a:lnTo>
                    <a:lnTo>
                      <a:pt x="108" y="0"/>
                    </a:lnTo>
                    <a:lnTo>
                      <a:pt x="102" y="415"/>
                    </a:lnTo>
                    <a:lnTo>
                      <a:pt x="21" y="264"/>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036" name="Google Shape;7036;p20"/>
              <p:cNvSpPr/>
              <p:nvPr/>
            </p:nvSpPr>
            <p:spPr>
              <a:xfrm>
                <a:off x="346" y="3040"/>
                <a:ext cx="326" cy="169"/>
              </a:xfrm>
              <a:custGeom>
                <a:rect b="b" l="l" r="r" t="t"/>
                <a:pathLst>
                  <a:path extrusionOk="0" h="169" w="326">
                    <a:moveTo>
                      <a:pt x="1" y="129"/>
                    </a:moveTo>
                    <a:lnTo>
                      <a:pt x="79" y="52"/>
                    </a:lnTo>
                    <a:lnTo>
                      <a:pt x="88" y="94"/>
                    </a:lnTo>
                    <a:lnTo>
                      <a:pt x="136" y="11"/>
                    </a:lnTo>
                    <a:lnTo>
                      <a:pt x="149" y="64"/>
                    </a:lnTo>
                    <a:lnTo>
                      <a:pt x="186" y="0"/>
                    </a:lnTo>
                    <a:lnTo>
                      <a:pt x="326" y="92"/>
                    </a:lnTo>
                    <a:lnTo>
                      <a:pt x="0" y="169"/>
                    </a:lnTo>
                    <a:lnTo>
                      <a:pt x="1" y="129"/>
                    </a:lnTo>
                    <a:close/>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037" name="Google Shape;7037;p20"/>
              <p:cNvSpPr/>
              <p:nvPr/>
            </p:nvSpPr>
            <p:spPr>
              <a:xfrm>
                <a:off x="346" y="3040"/>
                <a:ext cx="326" cy="169"/>
              </a:xfrm>
              <a:custGeom>
                <a:rect b="b" l="l" r="r" t="t"/>
                <a:pathLst>
                  <a:path extrusionOk="0" h="169" w="326">
                    <a:moveTo>
                      <a:pt x="1" y="129"/>
                    </a:moveTo>
                    <a:lnTo>
                      <a:pt x="79" y="52"/>
                    </a:lnTo>
                    <a:lnTo>
                      <a:pt x="88" y="94"/>
                    </a:lnTo>
                    <a:lnTo>
                      <a:pt x="136" y="11"/>
                    </a:lnTo>
                    <a:lnTo>
                      <a:pt x="149" y="64"/>
                    </a:lnTo>
                    <a:lnTo>
                      <a:pt x="186" y="0"/>
                    </a:lnTo>
                    <a:lnTo>
                      <a:pt x="326" y="92"/>
                    </a:lnTo>
                    <a:lnTo>
                      <a:pt x="0" y="169"/>
                    </a:lnTo>
                    <a:lnTo>
                      <a:pt x="1" y="129"/>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038" name="Google Shape;7038;p20"/>
              <p:cNvSpPr/>
              <p:nvPr/>
            </p:nvSpPr>
            <p:spPr>
              <a:xfrm>
                <a:off x="346" y="3132"/>
                <a:ext cx="326" cy="156"/>
              </a:xfrm>
              <a:custGeom>
                <a:rect b="b" l="l" r="r" t="t"/>
                <a:pathLst>
                  <a:path extrusionOk="0" h="156" w="326">
                    <a:moveTo>
                      <a:pt x="17" y="112"/>
                    </a:moveTo>
                    <a:lnTo>
                      <a:pt x="118" y="144"/>
                    </a:lnTo>
                    <a:lnTo>
                      <a:pt x="111" y="103"/>
                    </a:lnTo>
                    <a:lnTo>
                      <a:pt x="188" y="156"/>
                    </a:lnTo>
                    <a:lnTo>
                      <a:pt x="177" y="103"/>
                    </a:lnTo>
                    <a:lnTo>
                      <a:pt x="237" y="144"/>
                    </a:lnTo>
                    <a:lnTo>
                      <a:pt x="326" y="0"/>
                    </a:lnTo>
                    <a:lnTo>
                      <a:pt x="0" y="77"/>
                    </a:lnTo>
                    <a:lnTo>
                      <a:pt x="17" y="112"/>
                    </a:lnTo>
                    <a:close/>
                  </a:path>
                </a:pathLst>
              </a:cu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039" name="Google Shape;7039;p20"/>
              <p:cNvSpPr/>
              <p:nvPr/>
            </p:nvSpPr>
            <p:spPr>
              <a:xfrm>
                <a:off x="346" y="3132"/>
                <a:ext cx="326" cy="156"/>
              </a:xfrm>
              <a:custGeom>
                <a:rect b="b" l="l" r="r" t="t"/>
                <a:pathLst>
                  <a:path extrusionOk="0" h="156" w="326">
                    <a:moveTo>
                      <a:pt x="17" y="112"/>
                    </a:moveTo>
                    <a:lnTo>
                      <a:pt x="118" y="144"/>
                    </a:lnTo>
                    <a:lnTo>
                      <a:pt x="111" y="103"/>
                    </a:lnTo>
                    <a:lnTo>
                      <a:pt x="188" y="156"/>
                    </a:lnTo>
                    <a:lnTo>
                      <a:pt x="177" y="103"/>
                    </a:lnTo>
                    <a:lnTo>
                      <a:pt x="237" y="144"/>
                    </a:lnTo>
                    <a:lnTo>
                      <a:pt x="326" y="0"/>
                    </a:lnTo>
                    <a:lnTo>
                      <a:pt x="0" y="77"/>
                    </a:lnTo>
                    <a:lnTo>
                      <a:pt x="17" y="112"/>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040" name="Google Shape;7040;p20"/>
              <p:cNvSpPr/>
              <p:nvPr/>
            </p:nvSpPr>
            <p:spPr>
              <a:xfrm>
                <a:off x="347" y="2910"/>
                <a:ext cx="204" cy="272"/>
              </a:xfrm>
              <a:custGeom>
                <a:rect b="b" l="l" r="r" t="t"/>
                <a:pathLst>
                  <a:path extrusionOk="0" h="272" w="204">
                    <a:moveTo>
                      <a:pt x="27" y="135"/>
                    </a:moveTo>
                    <a:lnTo>
                      <a:pt x="50" y="154"/>
                    </a:lnTo>
                    <a:lnTo>
                      <a:pt x="43" y="85"/>
                    </a:lnTo>
                    <a:lnTo>
                      <a:pt x="70" y="109"/>
                    </a:lnTo>
                    <a:lnTo>
                      <a:pt x="64" y="55"/>
                    </a:lnTo>
                    <a:lnTo>
                      <a:pt x="204" y="0"/>
                    </a:lnTo>
                    <a:lnTo>
                      <a:pt x="0" y="272"/>
                    </a:lnTo>
                    <a:lnTo>
                      <a:pt x="27" y="135"/>
                    </a:lnTo>
                    <a:close/>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041" name="Google Shape;7041;p20"/>
              <p:cNvSpPr/>
              <p:nvPr/>
            </p:nvSpPr>
            <p:spPr>
              <a:xfrm>
                <a:off x="347" y="2910"/>
                <a:ext cx="204" cy="272"/>
              </a:xfrm>
              <a:custGeom>
                <a:rect b="b" l="l" r="r" t="t"/>
                <a:pathLst>
                  <a:path extrusionOk="0" h="272" w="204">
                    <a:moveTo>
                      <a:pt x="27" y="135"/>
                    </a:moveTo>
                    <a:lnTo>
                      <a:pt x="50" y="154"/>
                    </a:lnTo>
                    <a:lnTo>
                      <a:pt x="43" y="85"/>
                    </a:lnTo>
                    <a:lnTo>
                      <a:pt x="70" y="109"/>
                    </a:lnTo>
                    <a:lnTo>
                      <a:pt x="64" y="55"/>
                    </a:lnTo>
                    <a:lnTo>
                      <a:pt x="204" y="0"/>
                    </a:lnTo>
                    <a:lnTo>
                      <a:pt x="0" y="272"/>
                    </a:lnTo>
                    <a:lnTo>
                      <a:pt x="27" y="135"/>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042" name="Google Shape;7042;p20"/>
              <p:cNvSpPr/>
              <p:nvPr/>
            </p:nvSpPr>
            <p:spPr>
              <a:xfrm>
                <a:off x="347" y="2910"/>
                <a:ext cx="204" cy="272"/>
              </a:xfrm>
              <a:custGeom>
                <a:rect b="b" l="l" r="r" t="t"/>
                <a:pathLst>
                  <a:path extrusionOk="0" h="272" w="204">
                    <a:moveTo>
                      <a:pt x="128" y="220"/>
                    </a:moveTo>
                    <a:lnTo>
                      <a:pt x="107" y="201"/>
                    </a:lnTo>
                    <a:lnTo>
                      <a:pt x="172" y="194"/>
                    </a:lnTo>
                    <a:lnTo>
                      <a:pt x="144" y="169"/>
                    </a:lnTo>
                    <a:lnTo>
                      <a:pt x="195" y="164"/>
                    </a:lnTo>
                    <a:lnTo>
                      <a:pt x="204" y="0"/>
                    </a:lnTo>
                    <a:lnTo>
                      <a:pt x="0" y="272"/>
                    </a:lnTo>
                    <a:lnTo>
                      <a:pt x="128" y="220"/>
                    </a:lnTo>
                    <a:close/>
                  </a:path>
                </a:pathLst>
              </a:cu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043" name="Google Shape;7043;p20"/>
              <p:cNvSpPr/>
              <p:nvPr/>
            </p:nvSpPr>
            <p:spPr>
              <a:xfrm>
                <a:off x="347" y="2910"/>
                <a:ext cx="204" cy="272"/>
              </a:xfrm>
              <a:custGeom>
                <a:rect b="b" l="l" r="r" t="t"/>
                <a:pathLst>
                  <a:path extrusionOk="0" h="272" w="204">
                    <a:moveTo>
                      <a:pt x="128" y="220"/>
                    </a:moveTo>
                    <a:lnTo>
                      <a:pt x="107" y="201"/>
                    </a:lnTo>
                    <a:lnTo>
                      <a:pt x="172" y="194"/>
                    </a:lnTo>
                    <a:lnTo>
                      <a:pt x="144" y="169"/>
                    </a:lnTo>
                    <a:lnTo>
                      <a:pt x="195" y="164"/>
                    </a:lnTo>
                    <a:lnTo>
                      <a:pt x="204" y="0"/>
                    </a:lnTo>
                    <a:lnTo>
                      <a:pt x="0" y="272"/>
                    </a:lnTo>
                    <a:lnTo>
                      <a:pt x="128" y="22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044" name="Google Shape;7044;p20"/>
              <p:cNvSpPr/>
              <p:nvPr/>
            </p:nvSpPr>
            <p:spPr>
              <a:xfrm>
                <a:off x="269" y="3177"/>
                <a:ext cx="68" cy="71"/>
              </a:xfrm>
              <a:prstGeom prst="ellipse">
                <a:avLst/>
              </a:prstGeom>
              <a:solidFill>
                <a:srgbClr val="94521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045" name="Google Shape;7045;p20"/>
              <p:cNvSpPr/>
              <p:nvPr/>
            </p:nvSpPr>
            <p:spPr>
              <a:xfrm>
                <a:off x="291" y="3222"/>
                <a:ext cx="67" cy="71"/>
              </a:xfrm>
              <a:prstGeom prst="ellipse">
                <a:avLst/>
              </a:prstGeom>
              <a:solidFill>
                <a:srgbClr val="94521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046" name="Google Shape;7046;p20"/>
              <p:cNvSpPr/>
              <p:nvPr/>
            </p:nvSpPr>
            <p:spPr>
              <a:xfrm>
                <a:off x="326" y="3169"/>
                <a:ext cx="67" cy="72"/>
              </a:xfrm>
              <a:prstGeom prst="ellipse">
                <a:avLst/>
              </a:prstGeom>
              <a:solidFill>
                <a:srgbClr val="94521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047" name="Google Shape;7047;p20"/>
              <p:cNvSpPr/>
              <p:nvPr/>
            </p:nvSpPr>
            <p:spPr>
              <a:xfrm>
                <a:off x="347" y="3207"/>
                <a:ext cx="68" cy="71"/>
              </a:xfrm>
              <a:prstGeom prst="ellipse">
                <a:avLst/>
              </a:prstGeom>
              <a:solidFill>
                <a:srgbClr val="94521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048" name="Google Shape;7048;p20"/>
              <p:cNvSpPr/>
              <p:nvPr/>
            </p:nvSpPr>
            <p:spPr>
              <a:xfrm>
                <a:off x="408" y="3008"/>
                <a:ext cx="5" cy="4"/>
              </a:xfrm>
              <a:custGeom>
                <a:rect b="b" l="l" r="r" t="t"/>
                <a:pathLst>
                  <a:path extrusionOk="0" h="4" w="5">
                    <a:moveTo>
                      <a:pt x="5" y="0"/>
                    </a:moveTo>
                    <a:lnTo>
                      <a:pt x="0" y="4"/>
                    </a:lnTo>
                    <a:lnTo>
                      <a:pt x="0" y="4"/>
                    </a:lnTo>
                    <a:lnTo>
                      <a:pt x="5" y="0"/>
                    </a:lnTo>
                    <a:close/>
                  </a:path>
                </a:pathLst>
              </a:custGeom>
              <a:solidFill>
                <a:srgbClr val="FFF09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049" name="Google Shape;7049;p20"/>
              <p:cNvSpPr/>
              <p:nvPr/>
            </p:nvSpPr>
            <p:spPr>
              <a:xfrm>
                <a:off x="408" y="3008"/>
                <a:ext cx="5" cy="4"/>
              </a:xfrm>
              <a:custGeom>
                <a:rect b="b" l="l" r="r" t="t"/>
                <a:pathLst>
                  <a:path extrusionOk="0" h="4" w="5">
                    <a:moveTo>
                      <a:pt x="5" y="0"/>
                    </a:moveTo>
                    <a:lnTo>
                      <a:pt x="0" y="4"/>
                    </a:lnTo>
                    <a:lnTo>
                      <a:pt x="0" y="4"/>
                    </a:lnTo>
                    <a:lnTo>
                      <a:pt x="5"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050" name="Google Shape;7050;p20"/>
              <p:cNvSpPr/>
              <p:nvPr/>
            </p:nvSpPr>
            <p:spPr>
              <a:xfrm>
                <a:off x="349" y="2813"/>
                <a:ext cx="85" cy="354"/>
              </a:xfrm>
              <a:custGeom>
                <a:rect b="b" l="l" r="r" t="t"/>
                <a:pathLst>
                  <a:path extrusionOk="0" h="354" w="85">
                    <a:moveTo>
                      <a:pt x="4" y="0"/>
                    </a:moveTo>
                    <a:lnTo>
                      <a:pt x="0" y="354"/>
                    </a:lnTo>
                    <a:lnTo>
                      <a:pt x="2" y="353"/>
                    </a:lnTo>
                    <a:lnTo>
                      <a:pt x="25" y="232"/>
                    </a:lnTo>
                    <a:lnTo>
                      <a:pt x="48" y="251"/>
                    </a:lnTo>
                    <a:lnTo>
                      <a:pt x="41" y="182"/>
                    </a:lnTo>
                    <a:lnTo>
                      <a:pt x="59" y="199"/>
                    </a:lnTo>
                    <a:lnTo>
                      <a:pt x="64" y="195"/>
                    </a:lnTo>
                    <a:lnTo>
                      <a:pt x="66" y="191"/>
                    </a:lnTo>
                    <a:lnTo>
                      <a:pt x="62" y="152"/>
                    </a:lnTo>
                    <a:lnTo>
                      <a:pt x="85" y="142"/>
                    </a:lnTo>
                    <a:lnTo>
                      <a:pt x="4" y="0"/>
                    </a:lnTo>
                    <a:close/>
                  </a:path>
                </a:pathLst>
              </a:custGeom>
              <a:solidFill>
                <a:srgbClr val="8ECB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051" name="Google Shape;7051;p20"/>
              <p:cNvSpPr/>
              <p:nvPr/>
            </p:nvSpPr>
            <p:spPr>
              <a:xfrm>
                <a:off x="349" y="2813"/>
                <a:ext cx="85" cy="354"/>
              </a:xfrm>
              <a:custGeom>
                <a:rect b="b" l="l" r="r" t="t"/>
                <a:pathLst>
                  <a:path extrusionOk="0" h="354" w="85">
                    <a:moveTo>
                      <a:pt x="4" y="0"/>
                    </a:moveTo>
                    <a:lnTo>
                      <a:pt x="0" y="354"/>
                    </a:lnTo>
                    <a:lnTo>
                      <a:pt x="2" y="353"/>
                    </a:lnTo>
                    <a:lnTo>
                      <a:pt x="25" y="232"/>
                    </a:lnTo>
                    <a:lnTo>
                      <a:pt x="48" y="251"/>
                    </a:lnTo>
                    <a:lnTo>
                      <a:pt x="41" y="182"/>
                    </a:lnTo>
                    <a:lnTo>
                      <a:pt x="59" y="199"/>
                    </a:lnTo>
                    <a:lnTo>
                      <a:pt x="64" y="195"/>
                    </a:lnTo>
                    <a:lnTo>
                      <a:pt x="66" y="191"/>
                    </a:lnTo>
                    <a:lnTo>
                      <a:pt x="62" y="152"/>
                    </a:lnTo>
                    <a:lnTo>
                      <a:pt x="85" y="142"/>
                    </a:lnTo>
                    <a:lnTo>
                      <a:pt x="4"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052" name="Google Shape;7052;p20"/>
              <p:cNvSpPr/>
              <p:nvPr/>
            </p:nvSpPr>
            <p:spPr>
              <a:xfrm>
                <a:off x="346" y="2813"/>
                <a:ext cx="7" cy="360"/>
              </a:xfrm>
              <a:custGeom>
                <a:rect b="b" l="l" r="r" t="t"/>
                <a:pathLst>
                  <a:path extrusionOk="0" h="192" w="4">
                    <a:moveTo>
                      <a:pt x="4" y="0"/>
                    </a:moveTo>
                    <a:cubicBezTo>
                      <a:pt x="4" y="0"/>
                      <a:pt x="4" y="0"/>
                      <a:pt x="4" y="0"/>
                    </a:cubicBezTo>
                    <a:cubicBezTo>
                      <a:pt x="0" y="5"/>
                      <a:pt x="0" y="5"/>
                      <a:pt x="0" y="5"/>
                    </a:cubicBezTo>
                    <a:cubicBezTo>
                      <a:pt x="0" y="192"/>
                      <a:pt x="0" y="192"/>
                      <a:pt x="0" y="192"/>
                    </a:cubicBezTo>
                    <a:cubicBezTo>
                      <a:pt x="0" y="192"/>
                      <a:pt x="0" y="192"/>
                      <a:pt x="1" y="191"/>
                    </a:cubicBezTo>
                    <a:cubicBezTo>
                      <a:pt x="1" y="190"/>
                      <a:pt x="1" y="190"/>
                      <a:pt x="1" y="190"/>
                    </a:cubicBezTo>
                    <a:cubicBezTo>
                      <a:pt x="2" y="189"/>
                      <a:pt x="2" y="189"/>
                      <a:pt x="2" y="189"/>
                    </a:cubicBezTo>
                    <a:cubicBezTo>
                      <a:pt x="4" y="0"/>
                      <a:pt x="4" y="0"/>
                      <a:pt x="4" y="0"/>
                    </a:cubicBezTo>
                  </a:path>
                </a:pathLst>
              </a:custGeom>
              <a:solidFill>
                <a:srgbClr val="7AB6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053" name="Google Shape;7053;p20"/>
              <p:cNvSpPr/>
              <p:nvPr/>
            </p:nvSpPr>
            <p:spPr>
              <a:xfrm>
                <a:off x="347" y="3166"/>
                <a:ext cx="4" cy="5"/>
              </a:xfrm>
              <a:custGeom>
                <a:rect b="b" l="l" r="r" t="t"/>
                <a:pathLst>
                  <a:path extrusionOk="0" h="3" w="2">
                    <a:moveTo>
                      <a:pt x="2" y="0"/>
                    </a:moveTo>
                    <a:cubicBezTo>
                      <a:pt x="1" y="1"/>
                      <a:pt x="1" y="1"/>
                      <a:pt x="1" y="1"/>
                    </a:cubicBezTo>
                    <a:cubicBezTo>
                      <a:pt x="0" y="2"/>
                      <a:pt x="0" y="2"/>
                      <a:pt x="0" y="2"/>
                    </a:cubicBezTo>
                    <a:cubicBezTo>
                      <a:pt x="0" y="3"/>
                      <a:pt x="0" y="3"/>
                      <a:pt x="0" y="3"/>
                    </a:cubicBezTo>
                    <a:cubicBezTo>
                      <a:pt x="0" y="3"/>
                      <a:pt x="1" y="3"/>
                      <a:pt x="2" y="3"/>
                    </a:cubicBezTo>
                    <a:cubicBezTo>
                      <a:pt x="2" y="0"/>
                      <a:pt x="2" y="0"/>
                      <a:pt x="2" y="0"/>
                    </a:cubicBezTo>
                  </a:path>
                </a:pathLst>
              </a:custGeom>
              <a:solidFill>
                <a:srgbClr val="8ECB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054" name="Google Shape;7054;p20"/>
              <p:cNvSpPr/>
              <p:nvPr/>
            </p:nvSpPr>
            <p:spPr>
              <a:xfrm>
                <a:off x="491" y="2910"/>
                <a:ext cx="60" cy="181"/>
              </a:xfrm>
              <a:custGeom>
                <a:rect b="b" l="l" r="r" t="t"/>
                <a:pathLst>
                  <a:path extrusionOk="0" h="181" w="60">
                    <a:moveTo>
                      <a:pt x="0" y="169"/>
                    </a:moveTo>
                    <a:lnTo>
                      <a:pt x="0" y="169"/>
                    </a:lnTo>
                    <a:lnTo>
                      <a:pt x="11" y="181"/>
                    </a:lnTo>
                    <a:lnTo>
                      <a:pt x="11" y="181"/>
                    </a:lnTo>
                    <a:lnTo>
                      <a:pt x="0" y="169"/>
                    </a:lnTo>
                    <a:close/>
                    <a:moveTo>
                      <a:pt x="60" y="0"/>
                    </a:moveTo>
                    <a:lnTo>
                      <a:pt x="53" y="137"/>
                    </a:lnTo>
                    <a:lnTo>
                      <a:pt x="53" y="137"/>
                    </a:lnTo>
                    <a:lnTo>
                      <a:pt x="60" y="0"/>
                    </a:lnTo>
                    <a:close/>
                  </a:path>
                </a:pathLst>
              </a:custGeom>
              <a:solidFill>
                <a:srgbClr val="FFF09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055" name="Google Shape;7055;p20"/>
              <p:cNvSpPr/>
              <p:nvPr/>
            </p:nvSpPr>
            <p:spPr>
              <a:xfrm>
                <a:off x="491" y="2910"/>
                <a:ext cx="60" cy="181"/>
              </a:xfrm>
              <a:custGeom>
                <a:rect b="b" l="l" r="r" t="t"/>
                <a:pathLst>
                  <a:path extrusionOk="0" h="181" w="60">
                    <a:moveTo>
                      <a:pt x="0" y="169"/>
                    </a:moveTo>
                    <a:lnTo>
                      <a:pt x="0" y="169"/>
                    </a:lnTo>
                    <a:lnTo>
                      <a:pt x="11" y="181"/>
                    </a:lnTo>
                    <a:lnTo>
                      <a:pt x="11" y="181"/>
                    </a:lnTo>
                    <a:lnTo>
                      <a:pt x="0" y="169"/>
                    </a:lnTo>
                    <a:moveTo>
                      <a:pt x="60" y="0"/>
                    </a:moveTo>
                    <a:lnTo>
                      <a:pt x="53" y="137"/>
                    </a:lnTo>
                    <a:lnTo>
                      <a:pt x="53" y="137"/>
                    </a:lnTo>
                    <a:lnTo>
                      <a:pt x="60"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056" name="Google Shape;7056;p20"/>
              <p:cNvSpPr/>
              <p:nvPr/>
            </p:nvSpPr>
            <p:spPr>
              <a:xfrm>
                <a:off x="374" y="3047"/>
                <a:ext cx="298" cy="151"/>
              </a:xfrm>
              <a:custGeom>
                <a:rect b="b" l="l" r="r" t="t"/>
                <a:pathLst>
                  <a:path extrusionOk="0" h="80" w="168">
                    <a:moveTo>
                      <a:pt x="96" y="0"/>
                    </a:moveTo>
                    <a:cubicBezTo>
                      <a:pt x="95" y="14"/>
                      <a:pt x="95" y="14"/>
                      <a:pt x="95" y="14"/>
                    </a:cubicBezTo>
                    <a:cubicBezTo>
                      <a:pt x="76" y="16"/>
                      <a:pt x="76" y="16"/>
                      <a:pt x="76" y="16"/>
                    </a:cubicBezTo>
                    <a:cubicBezTo>
                      <a:pt x="72" y="23"/>
                      <a:pt x="72" y="23"/>
                      <a:pt x="72" y="23"/>
                    </a:cubicBezTo>
                    <a:cubicBezTo>
                      <a:pt x="72" y="23"/>
                      <a:pt x="72" y="23"/>
                      <a:pt x="72" y="23"/>
                    </a:cubicBezTo>
                    <a:cubicBezTo>
                      <a:pt x="72" y="23"/>
                      <a:pt x="72" y="23"/>
                      <a:pt x="72" y="23"/>
                    </a:cubicBezTo>
                    <a:cubicBezTo>
                      <a:pt x="82" y="30"/>
                      <a:pt x="82" y="30"/>
                      <a:pt x="82" y="30"/>
                    </a:cubicBezTo>
                    <a:cubicBezTo>
                      <a:pt x="45" y="34"/>
                      <a:pt x="45" y="34"/>
                      <a:pt x="45" y="34"/>
                    </a:cubicBezTo>
                    <a:cubicBezTo>
                      <a:pt x="57" y="44"/>
                      <a:pt x="57" y="44"/>
                      <a:pt x="57" y="44"/>
                    </a:cubicBezTo>
                    <a:cubicBezTo>
                      <a:pt x="0" y="67"/>
                      <a:pt x="0" y="67"/>
                      <a:pt x="0" y="67"/>
                    </a:cubicBezTo>
                    <a:cubicBezTo>
                      <a:pt x="6" y="69"/>
                      <a:pt x="10" y="74"/>
                      <a:pt x="11" y="80"/>
                    </a:cubicBezTo>
                    <a:cubicBezTo>
                      <a:pt x="168" y="45"/>
                      <a:pt x="168" y="45"/>
                      <a:pt x="168" y="45"/>
                    </a:cubicBezTo>
                    <a:cubicBezTo>
                      <a:pt x="96" y="0"/>
                      <a:pt x="96" y="0"/>
                      <a:pt x="96" y="0"/>
                    </a:cubicBezTo>
                    <a:cubicBezTo>
                      <a:pt x="96" y="0"/>
                      <a:pt x="96" y="0"/>
                      <a:pt x="96" y="0"/>
                    </a:cubicBezTo>
                  </a:path>
                </a:pathLst>
              </a:custGeom>
              <a:solidFill>
                <a:srgbClr val="8ECB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057" name="Google Shape;7057;p20"/>
              <p:cNvSpPr/>
              <p:nvPr/>
            </p:nvSpPr>
            <p:spPr>
              <a:xfrm>
                <a:off x="393" y="3132"/>
                <a:ext cx="279" cy="156"/>
              </a:xfrm>
              <a:custGeom>
                <a:rect b="b" l="l" r="r" t="t"/>
                <a:pathLst>
                  <a:path extrusionOk="0" h="83" w="157">
                    <a:moveTo>
                      <a:pt x="157" y="0"/>
                    </a:moveTo>
                    <a:cubicBezTo>
                      <a:pt x="0" y="35"/>
                      <a:pt x="0" y="35"/>
                      <a:pt x="0" y="35"/>
                    </a:cubicBezTo>
                    <a:cubicBezTo>
                      <a:pt x="0" y="36"/>
                      <a:pt x="0" y="38"/>
                      <a:pt x="0" y="39"/>
                    </a:cubicBezTo>
                    <a:cubicBezTo>
                      <a:pt x="0" y="40"/>
                      <a:pt x="0" y="41"/>
                      <a:pt x="0" y="41"/>
                    </a:cubicBezTo>
                    <a:cubicBezTo>
                      <a:pt x="7" y="44"/>
                      <a:pt x="12" y="51"/>
                      <a:pt x="12" y="59"/>
                    </a:cubicBezTo>
                    <a:cubicBezTo>
                      <a:pt x="12" y="62"/>
                      <a:pt x="12" y="65"/>
                      <a:pt x="10" y="68"/>
                    </a:cubicBezTo>
                    <a:cubicBezTo>
                      <a:pt x="40" y="77"/>
                      <a:pt x="40" y="77"/>
                      <a:pt x="40" y="77"/>
                    </a:cubicBezTo>
                    <a:cubicBezTo>
                      <a:pt x="36" y="55"/>
                      <a:pt x="36" y="55"/>
                      <a:pt x="36" y="55"/>
                    </a:cubicBezTo>
                    <a:cubicBezTo>
                      <a:pt x="79" y="83"/>
                      <a:pt x="79" y="83"/>
                      <a:pt x="79" y="83"/>
                    </a:cubicBezTo>
                    <a:cubicBezTo>
                      <a:pt x="73" y="55"/>
                      <a:pt x="73" y="55"/>
                      <a:pt x="73" y="55"/>
                    </a:cubicBezTo>
                    <a:cubicBezTo>
                      <a:pt x="107" y="77"/>
                      <a:pt x="107" y="77"/>
                      <a:pt x="107" y="77"/>
                    </a:cubicBezTo>
                    <a:cubicBezTo>
                      <a:pt x="157" y="0"/>
                      <a:pt x="157" y="0"/>
                      <a:pt x="157" y="0"/>
                    </a:cubicBezTo>
                  </a:path>
                </a:pathLst>
              </a:custGeom>
              <a:solidFill>
                <a:srgbClr val="7AB6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058" name="Google Shape;7058;p20"/>
              <p:cNvSpPr/>
              <p:nvPr/>
            </p:nvSpPr>
            <p:spPr>
              <a:xfrm>
                <a:off x="358" y="3269"/>
                <a:ext cx="23" cy="559"/>
              </a:xfrm>
              <a:custGeom>
                <a:rect b="b" l="l" r="r" t="t"/>
                <a:pathLst>
                  <a:path extrusionOk="0" h="298" w="13">
                    <a:moveTo>
                      <a:pt x="0" y="0"/>
                    </a:moveTo>
                    <a:cubicBezTo>
                      <a:pt x="13" y="298"/>
                      <a:pt x="13" y="298"/>
                      <a:pt x="13" y="298"/>
                    </a:cubicBezTo>
                    <a:cubicBezTo>
                      <a:pt x="13" y="298"/>
                      <a:pt x="13" y="298"/>
                      <a:pt x="13" y="298"/>
                    </a:cubicBezTo>
                    <a:cubicBezTo>
                      <a:pt x="0" y="0"/>
                      <a:pt x="0" y="0"/>
                      <a:pt x="0" y="0"/>
                    </a:cubicBezTo>
                    <a:cubicBezTo>
                      <a:pt x="0" y="0"/>
                      <a:pt x="0" y="0"/>
                      <a:pt x="0" y="0"/>
                    </a:cubicBezTo>
                  </a:path>
                </a:pathLst>
              </a:custGeom>
              <a:solidFill>
                <a:srgbClr val="FFF09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059" name="Google Shape;7059;p20"/>
              <p:cNvSpPr/>
              <p:nvPr/>
            </p:nvSpPr>
            <p:spPr>
              <a:xfrm>
                <a:off x="346" y="3267"/>
                <a:ext cx="35" cy="561"/>
              </a:xfrm>
              <a:custGeom>
                <a:rect b="b" l="l" r="r" t="t"/>
                <a:pathLst>
                  <a:path extrusionOk="0" h="299" w="20">
                    <a:moveTo>
                      <a:pt x="6" y="0"/>
                    </a:moveTo>
                    <a:cubicBezTo>
                      <a:pt x="5" y="4"/>
                      <a:pt x="3" y="8"/>
                      <a:pt x="0" y="10"/>
                    </a:cubicBezTo>
                    <a:cubicBezTo>
                      <a:pt x="0" y="299"/>
                      <a:pt x="0" y="299"/>
                      <a:pt x="0" y="299"/>
                    </a:cubicBezTo>
                    <a:cubicBezTo>
                      <a:pt x="20" y="299"/>
                      <a:pt x="20" y="299"/>
                      <a:pt x="20" y="299"/>
                    </a:cubicBezTo>
                    <a:cubicBezTo>
                      <a:pt x="7" y="1"/>
                      <a:pt x="7" y="1"/>
                      <a:pt x="7" y="1"/>
                    </a:cubicBezTo>
                    <a:cubicBezTo>
                      <a:pt x="7" y="1"/>
                      <a:pt x="7" y="1"/>
                      <a:pt x="6" y="0"/>
                    </a:cubicBezTo>
                  </a:path>
                </a:pathLst>
              </a:custGeom>
              <a:solidFill>
                <a:srgbClr val="D18A5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060" name="Google Shape;7060;p20"/>
              <p:cNvSpPr/>
              <p:nvPr/>
            </p:nvSpPr>
            <p:spPr>
              <a:xfrm>
                <a:off x="351" y="2910"/>
                <a:ext cx="200" cy="261"/>
              </a:xfrm>
              <a:custGeom>
                <a:rect b="b" l="l" r="r" t="t"/>
                <a:pathLst>
                  <a:path extrusionOk="0" h="139" w="113">
                    <a:moveTo>
                      <a:pt x="113" y="0"/>
                    </a:moveTo>
                    <a:cubicBezTo>
                      <a:pt x="47" y="24"/>
                      <a:pt x="47" y="24"/>
                      <a:pt x="47" y="24"/>
                    </a:cubicBezTo>
                    <a:cubicBezTo>
                      <a:pt x="34" y="29"/>
                      <a:pt x="34" y="29"/>
                      <a:pt x="34" y="29"/>
                    </a:cubicBezTo>
                    <a:cubicBezTo>
                      <a:pt x="36" y="50"/>
                      <a:pt x="36" y="50"/>
                      <a:pt x="36" y="50"/>
                    </a:cubicBezTo>
                    <a:cubicBezTo>
                      <a:pt x="36" y="50"/>
                      <a:pt x="36" y="50"/>
                      <a:pt x="36" y="50"/>
                    </a:cubicBezTo>
                    <a:cubicBezTo>
                      <a:pt x="37" y="58"/>
                      <a:pt x="37" y="58"/>
                      <a:pt x="37" y="58"/>
                    </a:cubicBezTo>
                    <a:cubicBezTo>
                      <a:pt x="32" y="54"/>
                      <a:pt x="32" y="54"/>
                      <a:pt x="32" y="54"/>
                    </a:cubicBezTo>
                    <a:cubicBezTo>
                      <a:pt x="32" y="54"/>
                      <a:pt x="32" y="54"/>
                      <a:pt x="32" y="54"/>
                    </a:cubicBezTo>
                    <a:cubicBezTo>
                      <a:pt x="32" y="54"/>
                      <a:pt x="32" y="54"/>
                      <a:pt x="32" y="54"/>
                    </a:cubicBezTo>
                    <a:cubicBezTo>
                      <a:pt x="22" y="45"/>
                      <a:pt x="22" y="45"/>
                      <a:pt x="22" y="45"/>
                    </a:cubicBezTo>
                    <a:cubicBezTo>
                      <a:pt x="26" y="82"/>
                      <a:pt x="26" y="82"/>
                      <a:pt x="26" y="82"/>
                    </a:cubicBezTo>
                    <a:cubicBezTo>
                      <a:pt x="13" y="72"/>
                      <a:pt x="13" y="72"/>
                      <a:pt x="13" y="72"/>
                    </a:cubicBezTo>
                    <a:cubicBezTo>
                      <a:pt x="0" y="136"/>
                      <a:pt x="0" y="136"/>
                      <a:pt x="0" y="136"/>
                    </a:cubicBezTo>
                    <a:cubicBezTo>
                      <a:pt x="0" y="139"/>
                      <a:pt x="0" y="139"/>
                      <a:pt x="0" y="139"/>
                    </a:cubicBezTo>
                    <a:cubicBezTo>
                      <a:pt x="1" y="138"/>
                      <a:pt x="3" y="138"/>
                      <a:pt x="4" y="138"/>
                    </a:cubicBezTo>
                    <a:cubicBezTo>
                      <a:pt x="113" y="0"/>
                      <a:pt x="113" y="0"/>
                      <a:pt x="113" y="0"/>
                    </a:cubicBezTo>
                  </a:path>
                </a:pathLst>
              </a:custGeom>
              <a:solidFill>
                <a:srgbClr val="8ECB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061" name="Google Shape;7061;p20"/>
              <p:cNvSpPr/>
              <p:nvPr/>
            </p:nvSpPr>
            <p:spPr>
              <a:xfrm>
                <a:off x="358" y="2910"/>
                <a:ext cx="193" cy="263"/>
              </a:xfrm>
              <a:custGeom>
                <a:rect b="b" l="l" r="r" t="t"/>
                <a:pathLst>
                  <a:path extrusionOk="0" h="140" w="109">
                    <a:moveTo>
                      <a:pt x="109" y="0"/>
                    </a:moveTo>
                    <a:cubicBezTo>
                      <a:pt x="0" y="138"/>
                      <a:pt x="0" y="138"/>
                      <a:pt x="0" y="138"/>
                    </a:cubicBezTo>
                    <a:cubicBezTo>
                      <a:pt x="1" y="138"/>
                      <a:pt x="1" y="138"/>
                      <a:pt x="1" y="138"/>
                    </a:cubicBezTo>
                    <a:cubicBezTo>
                      <a:pt x="4" y="138"/>
                      <a:pt x="7" y="138"/>
                      <a:pt x="9" y="140"/>
                    </a:cubicBezTo>
                    <a:cubicBezTo>
                      <a:pt x="66" y="117"/>
                      <a:pt x="66" y="117"/>
                      <a:pt x="66" y="117"/>
                    </a:cubicBezTo>
                    <a:cubicBezTo>
                      <a:pt x="54" y="107"/>
                      <a:pt x="54" y="107"/>
                      <a:pt x="54" y="107"/>
                    </a:cubicBezTo>
                    <a:cubicBezTo>
                      <a:pt x="91" y="103"/>
                      <a:pt x="91" y="103"/>
                      <a:pt x="91" y="103"/>
                    </a:cubicBezTo>
                    <a:cubicBezTo>
                      <a:pt x="81" y="96"/>
                      <a:pt x="81" y="96"/>
                      <a:pt x="81" y="96"/>
                    </a:cubicBezTo>
                    <a:cubicBezTo>
                      <a:pt x="75" y="90"/>
                      <a:pt x="75" y="90"/>
                      <a:pt x="75" y="90"/>
                    </a:cubicBezTo>
                    <a:cubicBezTo>
                      <a:pt x="85" y="89"/>
                      <a:pt x="85" y="89"/>
                      <a:pt x="85" y="89"/>
                    </a:cubicBezTo>
                    <a:cubicBezTo>
                      <a:pt x="85" y="89"/>
                      <a:pt x="85" y="89"/>
                      <a:pt x="85" y="89"/>
                    </a:cubicBezTo>
                    <a:cubicBezTo>
                      <a:pt x="104" y="87"/>
                      <a:pt x="104" y="87"/>
                      <a:pt x="104" y="87"/>
                    </a:cubicBezTo>
                    <a:cubicBezTo>
                      <a:pt x="105" y="73"/>
                      <a:pt x="105" y="73"/>
                      <a:pt x="105" y="73"/>
                    </a:cubicBezTo>
                    <a:cubicBezTo>
                      <a:pt x="109" y="0"/>
                      <a:pt x="109" y="0"/>
                      <a:pt x="109" y="0"/>
                    </a:cubicBezTo>
                  </a:path>
                </a:pathLst>
              </a:custGeom>
              <a:solidFill>
                <a:srgbClr val="7AB6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062" name="Google Shape;7062;p20"/>
              <p:cNvSpPr/>
              <p:nvPr/>
            </p:nvSpPr>
            <p:spPr>
              <a:xfrm>
                <a:off x="346" y="3237"/>
                <a:ext cx="10" cy="49"/>
              </a:xfrm>
              <a:custGeom>
                <a:rect b="b" l="l" r="r" t="t"/>
                <a:pathLst>
                  <a:path extrusionOk="0" h="26" w="6">
                    <a:moveTo>
                      <a:pt x="0" y="0"/>
                    </a:moveTo>
                    <a:cubicBezTo>
                      <a:pt x="0" y="26"/>
                      <a:pt x="0" y="26"/>
                      <a:pt x="0" y="26"/>
                    </a:cubicBezTo>
                    <a:cubicBezTo>
                      <a:pt x="3" y="24"/>
                      <a:pt x="5" y="20"/>
                      <a:pt x="6" y="16"/>
                    </a:cubicBezTo>
                    <a:cubicBezTo>
                      <a:pt x="3" y="13"/>
                      <a:pt x="1" y="8"/>
                      <a:pt x="1" y="3"/>
                    </a:cubicBezTo>
                    <a:cubicBezTo>
                      <a:pt x="1" y="2"/>
                      <a:pt x="1" y="2"/>
                      <a:pt x="1" y="1"/>
                    </a:cubicBezTo>
                    <a:cubicBezTo>
                      <a:pt x="1" y="1"/>
                      <a:pt x="1" y="1"/>
                      <a:pt x="0" y="0"/>
                    </a:cubicBezTo>
                  </a:path>
                </a:pathLst>
              </a:custGeom>
              <a:solidFill>
                <a:srgbClr val="A9754A"/>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063" name="Google Shape;7063;p20"/>
              <p:cNvSpPr/>
              <p:nvPr/>
            </p:nvSpPr>
            <p:spPr>
              <a:xfrm>
                <a:off x="346" y="3169"/>
                <a:ext cx="47" cy="70"/>
              </a:xfrm>
              <a:custGeom>
                <a:rect b="b" l="l" r="r" t="t"/>
                <a:pathLst>
                  <a:path extrusionOk="0" h="37" w="27">
                    <a:moveTo>
                      <a:pt x="8" y="0"/>
                    </a:moveTo>
                    <a:cubicBezTo>
                      <a:pt x="8" y="0"/>
                      <a:pt x="8" y="0"/>
                      <a:pt x="7" y="0"/>
                    </a:cubicBezTo>
                    <a:cubicBezTo>
                      <a:pt x="6" y="0"/>
                      <a:pt x="4" y="0"/>
                      <a:pt x="3" y="1"/>
                    </a:cubicBezTo>
                    <a:cubicBezTo>
                      <a:pt x="2" y="1"/>
                      <a:pt x="1" y="1"/>
                      <a:pt x="1" y="1"/>
                    </a:cubicBezTo>
                    <a:cubicBezTo>
                      <a:pt x="0" y="2"/>
                      <a:pt x="0" y="2"/>
                      <a:pt x="0" y="2"/>
                    </a:cubicBezTo>
                    <a:cubicBezTo>
                      <a:pt x="0" y="36"/>
                      <a:pt x="0" y="36"/>
                      <a:pt x="0" y="36"/>
                    </a:cubicBezTo>
                    <a:cubicBezTo>
                      <a:pt x="1" y="37"/>
                      <a:pt x="1" y="37"/>
                      <a:pt x="1" y="37"/>
                    </a:cubicBezTo>
                    <a:cubicBezTo>
                      <a:pt x="2" y="27"/>
                      <a:pt x="11" y="20"/>
                      <a:pt x="20" y="20"/>
                    </a:cubicBezTo>
                    <a:cubicBezTo>
                      <a:pt x="23" y="20"/>
                      <a:pt x="25" y="20"/>
                      <a:pt x="27" y="21"/>
                    </a:cubicBezTo>
                    <a:cubicBezTo>
                      <a:pt x="27" y="21"/>
                      <a:pt x="27" y="20"/>
                      <a:pt x="27" y="19"/>
                    </a:cubicBezTo>
                    <a:cubicBezTo>
                      <a:pt x="27" y="18"/>
                      <a:pt x="27" y="16"/>
                      <a:pt x="27" y="15"/>
                    </a:cubicBezTo>
                    <a:cubicBezTo>
                      <a:pt x="26" y="9"/>
                      <a:pt x="22" y="4"/>
                      <a:pt x="16" y="2"/>
                    </a:cubicBezTo>
                    <a:cubicBezTo>
                      <a:pt x="14" y="0"/>
                      <a:pt x="11" y="0"/>
                      <a:pt x="8" y="0"/>
                    </a:cubicBezTo>
                  </a:path>
                </a:pathLst>
              </a:custGeom>
              <a:solidFill>
                <a:srgbClr val="A9754A"/>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064" name="Google Shape;7064;p20"/>
              <p:cNvSpPr/>
              <p:nvPr/>
            </p:nvSpPr>
            <p:spPr>
              <a:xfrm>
                <a:off x="381" y="3278"/>
                <a:ext cx="0" cy="0"/>
              </a:xfrm>
              <a:custGeom>
                <a:rect b="b" l="l" r="r" t="t"/>
                <a:pathLst>
                  <a:path extrusionOk="0" h="120000" w="120000">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path>
                </a:pathLst>
              </a:custGeom>
              <a:solidFill>
                <a:srgbClr val="FFF09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065" name="Google Shape;7065;p20"/>
              <p:cNvSpPr/>
              <p:nvPr/>
            </p:nvSpPr>
            <p:spPr>
              <a:xfrm>
                <a:off x="347" y="3207"/>
                <a:ext cx="68" cy="71"/>
              </a:xfrm>
              <a:custGeom>
                <a:rect b="b" l="l" r="r" t="t"/>
                <a:pathLst>
                  <a:path extrusionOk="0" h="38" w="38">
                    <a:moveTo>
                      <a:pt x="19" y="0"/>
                    </a:moveTo>
                    <a:cubicBezTo>
                      <a:pt x="10" y="0"/>
                      <a:pt x="1" y="7"/>
                      <a:pt x="0" y="17"/>
                    </a:cubicBezTo>
                    <a:cubicBezTo>
                      <a:pt x="0" y="18"/>
                      <a:pt x="0" y="18"/>
                      <a:pt x="0" y="19"/>
                    </a:cubicBezTo>
                    <a:cubicBezTo>
                      <a:pt x="0" y="24"/>
                      <a:pt x="2" y="29"/>
                      <a:pt x="5" y="32"/>
                    </a:cubicBezTo>
                    <a:cubicBezTo>
                      <a:pt x="6" y="33"/>
                      <a:pt x="6" y="33"/>
                      <a:pt x="6" y="33"/>
                    </a:cubicBezTo>
                    <a:cubicBezTo>
                      <a:pt x="6" y="33"/>
                      <a:pt x="6" y="33"/>
                      <a:pt x="6" y="33"/>
                    </a:cubicBezTo>
                    <a:cubicBezTo>
                      <a:pt x="6" y="33"/>
                      <a:pt x="6" y="33"/>
                      <a:pt x="6" y="33"/>
                    </a:cubicBezTo>
                    <a:cubicBezTo>
                      <a:pt x="10" y="36"/>
                      <a:pt x="14" y="38"/>
                      <a:pt x="19" y="38"/>
                    </a:cubicBezTo>
                    <a:cubicBezTo>
                      <a:pt x="19" y="38"/>
                      <a:pt x="19" y="38"/>
                      <a:pt x="19" y="38"/>
                    </a:cubicBezTo>
                    <a:cubicBezTo>
                      <a:pt x="19" y="38"/>
                      <a:pt x="19" y="38"/>
                      <a:pt x="19" y="38"/>
                    </a:cubicBezTo>
                    <a:cubicBezTo>
                      <a:pt x="19" y="38"/>
                      <a:pt x="19" y="38"/>
                      <a:pt x="19" y="38"/>
                    </a:cubicBezTo>
                    <a:cubicBezTo>
                      <a:pt x="19" y="38"/>
                      <a:pt x="19" y="38"/>
                      <a:pt x="19" y="38"/>
                    </a:cubicBezTo>
                    <a:cubicBezTo>
                      <a:pt x="19" y="38"/>
                      <a:pt x="19" y="38"/>
                      <a:pt x="19" y="38"/>
                    </a:cubicBezTo>
                    <a:cubicBezTo>
                      <a:pt x="19" y="38"/>
                      <a:pt x="19" y="38"/>
                      <a:pt x="19" y="38"/>
                    </a:cubicBezTo>
                    <a:cubicBezTo>
                      <a:pt x="27" y="38"/>
                      <a:pt x="33" y="34"/>
                      <a:pt x="36" y="28"/>
                    </a:cubicBezTo>
                    <a:cubicBezTo>
                      <a:pt x="36" y="28"/>
                      <a:pt x="36" y="28"/>
                      <a:pt x="36" y="28"/>
                    </a:cubicBezTo>
                    <a:cubicBezTo>
                      <a:pt x="38" y="25"/>
                      <a:pt x="38" y="22"/>
                      <a:pt x="38" y="19"/>
                    </a:cubicBezTo>
                    <a:cubicBezTo>
                      <a:pt x="38" y="11"/>
                      <a:pt x="33" y="4"/>
                      <a:pt x="26" y="1"/>
                    </a:cubicBezTo>
                    <a:cubicBezTo>
                      <a:pt x="24" y="0"/>
                      <a:pt x="22" y="0"/>
                      <a:pt x="19" y="0"/>
                    </a:cubicBezTo>
                  </a:path>
                </a:pathLst>
              </a:custGeom>
              <a:solidFill>
                <a:srgbClr val="A9754A"/>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066" name="Google Shape;7066;p20"/>
              <p:cNvSpPr/>
              <p:nvPr/>
            </p:nvSpPr>
            <p:spPr>
              <a:xfrm>
                <a:off x="1691" y="3526"/>
                <a:ext cx="702" cy="281"/>
              </a:xfrm>
              <a:custGeom>
                <a:rect b="b" l="l" r="r" t="t"/>
                <a:pathLst>
                  <a:path extrusionOk="0" h="150" w="396">
                    <a:moveTo>
                      <a:pt x="0" y="150"/>
                    </a:moveTo>
                    <a:cubicBezTo>
                      <a:pt x="396" y="150"/>
                      <a:pt x="396" y="150"/>
                      <a:pt x="396" y="150"/>
                    </a:cubicBezTo>
                    <a:cubicBezTo>
                      <a:pt x="396" y="146"/>
                      <a:pt x="395" y="142"/>
                      <a:pt x="394" y="138"/>
                    </a:cubicBezTo>
                    <a:cubicBezTo>
                      <a:pt x="391" y="132"/>
                      <a:pt x="389" y="126"/>
                      <a:pt x="387" y="121"/>
                    </a:cubicBezTo>
                    <a:cubicBezTo>
                      <a:pt x="380" y="110"/>
                      <a:pt x="372" y="101"/>
                      <a:pt x="361" y="95"/>
                    </a:cubicBezTo>
                    <a:cubicBezTo>
                      <a:pt x="360" y="94"/>
                      <a:pt x="360" y="94"/>
                      <a:pt x="360" y="94"/>
                    </a:cubicBezTo>
                    <a:cubicBezTo>
                      <a:pt x="349" y="88"/>
                      <a:pt x="337" y="85"/>
                      <a:pt x="324" y="85"/>
                    </a:cubicBezTo>
                    <a:cubicBezTo>
                      <a:pt x="321" y="85"/>
                      <a:pt x="317" y="86"/>
                      <a:pt x="314" y="86"/>
                    </a:cubicBezTo>
                    <a:cubicBezTo>
                      <a:pt x="314" y="84"/>
                      <a:pt x="314" y="83"/>
                      <a:pt x="314" y="81"/>
                    </a:cubicBezTo>
                    <a:cubicBezTo>
                      <a:pt x="314" y="44"/>
                      <a:pt x="283" y="14"/>
                      <a:pt x="247" y="14"/>
                    </a:cubicBezTo>
                    <a:cubicBezTo>
                      <a:pt x="233" y="14"/>
                      <a:pt x="220" y="18"/>
                      <a:pt x="210" y="25"/>
                    </a:cubicBezTo>
                    <a:cubicBezTo>
                      <a:pt x="203" y="11"/>
                      <a:pt x="189" y="0"/>
                      <a:pt x="168" y="0"/>
                    </a:cubicBezTo>
                    <a:cubicBezTo>
                      <a:pt x="140" y="0"/>
                      <a:pt x="124" y="20"/>
                      <a:pt x="121" y="41"/>
                    </a:cubicBezTo>
                    <a:cubicBezTo>
                      <a:pt x="115" y="39"/>
                      <a:pt x="110" y="38"/>
                      <a:pt x="104" y="38"/>
                    </a:cubicBezTo>
                    <a:cubicBezTo>
                      <a:pt x="78" y="38"/>
                      <a:pt x="57" y="59"/>
                      <a:pt x="57" y="85"/>
                    </a:cubicBezTo>
                    <a:cubicBezTo>
                      <a:pt x="57" y="89"/>
                      <a:pt x="58" y="93"/>
                      <a:pt x="59" y="97"/>
                    </a:cubicBezTo>
                    <a:cubicBezTo>
                      <a:pt x="58" y="97"/>
                      <a:pt x="58" y="97"/>
                      <a:pt x="58" y="97"/>
                    </a:cubicBezTo>
                    <a:cubicBezTo>
                      <a:pt x="28" y="97"/>
                      <a:pt x="2" y="121"/>
                      <a:pt x="0" y="150"/>
                    </a:cubicBezTo>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067" name="Google Shape;7067;p20"/>
              <p:cNvSpPr/>
              <p:nvPr/>
            </p:nvSpPr>
            <p:spPr>
              <a:xfrm>
                <a:off x="2062" y="3552"/>
                <a:ext cx="186" cy="126"/>
              </a:xfrm>
              <a:custGeom>
                <a:rect b="b" l="l" r="r" t="t"/>
                <a:pathLst>
                  <a:path extrusionOk="0" h="67" w="105">
                    <a:moveTo>
                      <a:pt x="38" y="0"/>
                    </a:moveTo>
                    <a:cubicBezTo>
                      <a:pt x="24" y="0"/>
                      <a:pt x="11" y="4"/>
                      <a:pt x="1" y="11"/>
                    </a:cubicBezTo>
                    <a:cubicBezTo>
                      <a:pt x="1" y="11"/>
                      <a:pt x="0" y="11"/>
                      <a:pt x="0" y="11"/>
                    </a:cubicBezTo>
                    <a:cubicBezTo>
                      <a:pt x="0" y="11"/>
                      <a:pt x="1" y="11"/>
                      <a:pt x="1" y="11"/>
                    </a:cubicBezTo>
                    <a:cubicBezTo>
                      <a:pt x="11" y="4"/>
                      <a:pt x="24" y="0"/>
                      <a:pt x="38" y="0"/>
                    </a:cubicBezTo>
                    <a:cubicBezTo>
                      <a:pt x="74" y="0"/>
                      <a:pt x="105" y="30"/>
                      <a:pt x="105" y="67"/>
                    </a:cubicBezTo>
                    <a:cubicBezTo>
                      <a:pt x="105" y="67"/>
                      <a:pt x="105" y="67"/>
                      <a:pt x="105" y="67"/>
                    </a:cubicBezTo>
                    <a:cubicBezTo>
                      <a:pt x="105" y="30"/>
                      <a:pt x="74" y="0"/>
                      <a:pt x="38" y="0"/>
                    </a:cubicBezTo>
                  </a:path>
                </a:pathLst>
              </a:custGeom>
              <a:solidFill>
                <a:srgbClr val="FFF09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068" name="Google Shape;7068;p20"/>
              <p:cNvSpPr/>
              <p:nvPr/>
            </p:nvSpPr>
            <p:spPr>
              <a:xfrm>
                <a:off x="2046" y="3548"/>
                <a:ext cx="347" cy="259"/>
              </a:xfrm>
              <a:custGeom>
                <a:rect b="b" l="l" r="r" t="t"/>
                <a:pathLst>
                  <a:path extrusionOk="0" h="138" w="196">
                    <a:moveTo>
                      <a:pt x="0" y="0"/>
                    </a:moveTo>
                    <a:cubicBezTo>
                      <a:pt x="0" y="138"/>
                      <a:pt x="0" y="138"/>
                      <a:pt x="0" y="138"/>
                    </a:cubicBezTo>
                    <a:cubicBezTo>
                      <a:pt x="196" y="138"/>
                      <a:pt x="196" y="138"/>
                      <a:pt x="196" y="138"/>
                    </a:cubicBezTo>
                    <a:cubicBezTo>
                      <a:pt x="196" y="134"/>
                      <a:pt x="195" y="130"/>
                      <a:pt x="194" y="126"/>
                    </a:cubicBezTo>
                    <a:cubicBezTo>
                      <a:pt x="191" y="120"/>
                      <a:pt x="189" y="114"/>
                      <a:pt x="187" y="109"/>
                    </a:cubicBezTo>
                    <a:cubicBezTo>
                      <a:pt x="180" y="98"/>
                      <a:pt x="172" y="89"/>
                      <a:pt x="161" y="83"/>
                    </a:cubicBezTo>
                    <a:cubicBezTo>
                      <a:pt x="160" y="82"/>
                      <a:pt x="160" y="82"/>
                      <a:pt x="160" y="82"/>
                    </a:cubicBezTo>
                    <a:cubicBezTo>
                      <a:pt x="149" y="76"/>
                      <a:pt x="137" y="73"/>
                      <a:pt x="124" y="73"/>
                    </a:cubicBezTo>
                    <a:cubicBezTo>
                      <a:pt x="121" y="73"/>
                      <a:pt x="117" y="74"/>
                      <a:pt x="114" y="74"/>
                    </a:cubicBezTo>
                    <a:cubicBezTo>
                      <a:pt x="114" y="74"/>
                      <a:pt x="114" y="74"/>
                      <a:pt x="114" y="74"/>
                    </a:cubicBezTo>
                    <a:cubicBezTo>
                      <a:pt x="114" y="74"/>
                      <a:pt x="114" y="74"/>
                      <a:pt x="114" y="74"/>
                    </a:cubicBezTo>
                    <a:cubicBezTo>
                      <a:pt x="114" y="72"/>
                      <a:pt x="114" y="71"/>
                      <a:pt x="114" y="69"/>
                    </a:cubicBezTo>
                    <a:cubicBezTo>
                      <a:pt x="114" y="32"/>
                      <a:pt x="83" y="2"/>
                      <a:pt x="47" y="2"/>
                    </a:cubicBezTo>
                    <a:cubicBezTo>
                      <a:pt x="33" y="2"/>
                      <a:pt x="20" y="6"/>
                      <a:pt x="10" y="13"/>
                    </a:cubicBezTo>
                    <a:cubicBezTo>
                      <a:pt x="10" y="13"/>
                      <a:pt x="9" y="13"/>
                      <a:pt x="9" y="13"/>
                    </a:cubicBezTo>
                    <a:cubicBezTo>
                      <a:pt x="7" y="8"/>
                      <a:pt x="4" y="4"/>
                      <a:pt x="0" y="0"/>
                    </a:cubicBezTo>
                  </a:path>
                </a:pathLst>
              </a:custGeom>
              <a:solidFill>
                <a:srgbClr val="8ECB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069" name="Google Shape;7069;p20"/>
              <p:cNvSpPr/>
              <p:nvPr/>
            </p:nvSpPr>
            <p:spPr>
              <a:xfrm>
                <a:off x="1771" y="3590"/>
                <a:ext cx="166" cy="176"/>
              </a:xfrm>
              <a:custGeom>
                <a:rect b="b" l="l" r="r" t="t"/>
                <a:pathLst>
                  <a:path extrusionOk="0" h="94" w="94">
                    <a:moveTo>
                      <a:pt x="0" y="46"/>
                    </a:moveTo>
                    <a:cubicBezTo>
                      <a:pt x="0" y="34"/>
                      <a:pt x="23" y="39"/>
                      <a:pt x="38" y="44"/>
                    </a:cubicBezTo>
                    <a:cubicBezTo>
                      <a:pt x="25" y="37"/>
                      <a:pt x="6" y="23"/>
                      <a:pt x="15" y="14"/>
                    </a:cubicBezTo>
                    <a:cubicBezTo>
                      <a:pt x="23" y="4"/>
                      <a:pt x="36" y="25"/>
                      <a:pt x="43" y="39"/>
                    </a:cubicBezTo>
                    <a:cubicBezTo>
                      <a:pt x="39" y="24"/>
                      <a:pt x="35" y="1"/>
                      <a:pt x="48" y="1"/>
                    </a:cubicBezTo>
                    <a:cubicBezTo>
                      <a:pt x="61" y="0"/>
                      <a:pt x="55" y="24"/>
                      <a:pt x="50" y="38"/>
                    </a:cubicBezTo>
                    <a:cubicBezTo>
                      <a:pt x="58" y="26"/>
                      <a:pt x="71" y="6"/>
                      <a:pt x="81" y="15"/>
                    </a:cubicBezTo>
                    <a:cubicBezTo>
                      <a:pt x="90" y="24"/>
                      <a:pt x="69" y="36"/>
                      <a:pt x="55" y="43"/>
                    </a:cubicBezTo>
                    <a:cubicBezTo>
                      <a:pt x="70" y="40"/>
                      <a:pt x="93" y="36"/>
                      <a:pt x="93" y="48"/>
                    </a:cubicBezTo>
                    <a:cubicBezTo>
                      <a:pt x="94" y="61"/>
                      <a:pt x="70" y="55"/>
                      <a:pt x="56" y="51"/>
                    </a:cubicBezTo>
                    <a:cubicBezTo>
                      <a:pt x="69" y="58"/>
                      <a:pt x="88" y="72"/>
                      <a:pt x="79" y="81"/>
                    </a:cubicBezTo>
                    <a:cubicBezTo>
                      <a:pt x="70" y="90"/>
                      <a:pt x="58" y="70"/>
                      <a:pt x="51" y="56"/>
                    </a:cubicBezTo>
                    <a:cubicBezTo>
                      <a:pt x="55" y="70"/>
                      <a:pt x="59" y="94"/>
                      <a:pt x="46" y="94"/>
                    </a:cubicBezTo>
                    <a:cubicBezTo>
                      <a:pt x="33" y="94"/>
                      <a:pt x="39" y="71"/>
                      <a:pt x="44" y="56"/>
                    </a:cubicBezTo>
                    <a:cubicBezTo>
                      <a:pt x="36" y="69"/>
                      <a:pt x="22" y="88"/>
                      <a:pt x="13" y="80"/>
                    </a:cubicBezTo>
                    <a:cubicBezTo>
                      <a:pt x="4" y="71"/>
                      <a:pt x="25" y="58"/>
                      <a:pt x="38" y="51"/>
                    </a:cubicBezTo>
                    <a:cubicBezTo>
                      <a:pt x="24" y="55"/>
                      <a:pt x="1" y="59"/>
                      <a:pt x="0" y="46"/>
                    </a:cubicBezTo>
                    <a:close/>
                  </a:path>
                </a:pathLst>
              </a:custGeom>
              <a:solidFill>
                <a:srgbClr val="CD5897"/>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070" name="Google Shape;7070;p20"/>
              <p:cNvSpPr/>
              <p:nvPr/>
            </p:nvSpPr>
            <p:spPr>
              <a:xfrm>
                <a:off x="1836" y="3661"/>
                <a:ext cx="38" cy="41"/>
              </a:xfrm>
              <a:custGeom>
                <a:rect b="b" l="l" r="r" t="t"/>
                <a:pathLst>
                  <a:path extrusionOk="0" h="22" w="21">
                    <a:moveTo>
                      <a:pt x="21" y="11"/>
                    </a:moveTo>
                    <a:cubicBezTo>
                      <a:pt x="21" y="5"/>
                      <a:pt x="16" y="0"/>
                      <a:pt x="10" y="0"/>
                    </a:cubicBezTo>
                    <a:cubicBezTo>
                      <a:pt x="4" y="0"/>
                      <a:pt x="0" y="5"/>
                      <a:pt x="0" y="11"/>
                    </a:cubicBezTo>
                    <a:cubicBezTo>
                      <a:pt x="0" y="17"/>
                      <a:pt x="5" y="22"/>
                      <a:pt x="11" y="22"/>
                    </a:cubicBezTo>
                    <a:cubicBezTo>
                      <a:pt x="17" y="22"/>
                      <a:pt x="21" y="17"/>
                      <a:pt x="21" y="11"/>
                    </a:cubicBez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071" name="Google Shape;7071;p20"/>
              <p:cNvSpPr/>
              <p:nvPr/>
            </p:nvSpPr>
            <p:spPr>
              <a:xfrm>
                <a:off x="1941" y="3503"/>
                <a:ext cx="167" cy="177"/>
              </a:xfrm>
              <a:custGeom>
                <a:rect b="b" l="l" r="r" t="t"/>
                <a:pathLst>
                  <a:path extrusionOk="0" h="94" w="94">
                    <a:moveTo>
                      <a:pt x="0" y="46"/>
                    </a:moveTo>
                    <a:cubicBezTo>
                      <a:pt x="0" y="34"/>
                      <a:pt x="23" y="39"/>
                      <a:pt x="38" y="44"/>
                    </a:cubicBezTo>
                    <a:cubicBezTo>
                      <a:pt x="25" y="37"/>
                      <a:pt x="6" y="23"/>
                      <a:pt x="15" y="14"/>
                    </a:cubicBezTo>
                    <a:cubicBezTo>
                      <a:pt x="23" y="4"/>
                      <a:pt x="36" y="25"/>
                      <a:pt x="43" y="39"/>
                    </a:cubicBezTo>
                    <a:cubicBezTo>
                      <a:pt x="39" y="24"/>
                      <a:pt x="35" y="1"/>
                      <a:pt x="48" y="1"/>
                    </a:cubicBezTo>
                    <a:cubicBezTo>
                      <a:pt x="61" y="0"/>
                      <a:pt x="55" y="24"/>
                      <a:pt x="50" y="38"/>
                    </a:cubicBezTo>
                    <a:cubicBezTo>
                      <a:pt x="58" y="26"/>
                      <a:pt x="71" y="6"/>
                      <a:pt x="81" y="15"/>
                    </a:cubicBezTo>
                    <a:cubicBezTo>
                      <a:pt x="90" y="24"/>
                      <a:pt x="69" y="36"/>
                      <a:pt x="55" y="43"/>
                    </a:cubicBezTo>
                    <a:cubicBezTo>
                      <a:pt x="70" y="40"/>
                      <a:pt x="93" y="36"/>
                      <a:pt x="94" y="48"/>
                    </a:cubicBezTo>
                    <a:cubicBezTo>
                      <a:pt x="94" y="61"/>
                      <a:pt x="70" y="55"/>
                      <a:pt x="56" y="51"/>
                    </a:cubicBezTo>
                    <a:cubicBezTo>
                      <a:pt x="69" y="58"/>
                      <a:pt x="88" y="72"/>
                      <a:pt x="79" y="81"/>
                    </a:cubicBezTo>
                    <a:cubicBezTo>
                      <a:pt x="70" y="90"/>
                      <a:pt x="58" y="70"/>
                      <a:pt x="51" y="56"/>
                    </a:cubicBezTo>
                    <a:cubicBezTo>
                      <a:pt x="55" y="70"/>
                      <a:pt x="59" y="94"/>
                      <a:pt x="46" y="94"/>
                    </a:cubicBezTo>
                    <a:cubicBezTo>
                      <a:pt x="33" y="94"/>
                      <a:pt x="39" y="71"/>
                      <a:pt x="44" y="56"/>
                    </a:cubicBezTo>
                    <a:cubicBezTo>
                      <a:pt x="36" y="69"/>
                      <a:pt x="22" y="88"/>
                      <a:pt x="13" y="80"/>
                    </a:cubicBezTo>
                    <a:cubicBezTo>
                      <a:pt x="4" y="71"/>
                      <a:pt x="25" y="58"/>
                      <a:pt x="38" y="51"/>
                    </a:cubicBezTo>
                    <a:cubicBezTo>
                      <a:pt x="24" y="55"/>
                      <a:pt x="1" y="59"/>
                      <a:pt x="0" y="46"/>
                    </a:cubicBezTo>
                    <a:close/>
                  </a:path>
                </a:pathLst>
              </a:custGeom>
              <a:solidFill>
                <a:srgbClr val="CD5897"/>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072" name="Google Shape;7072;p20"/>
              <p:cNvSpPr/>
              <p:nvPr/>
            </p:nvSpPr>
            <p:spPr>
              <a:xfrm>
                <a:off x="2007" y="3575"/>
                <a:ext cx="37" cy="41"/>
              </a:xfrm>
              <a:custGeom>
                <a:rect b="b" l="l" r="r" t="t"/>
                <a:pathLst>
                  <a:path extrusionOk="0" h="22" w="21">
                    <a:moveTo>
                      <a:pt x="21" y="11"/>
                    </a:moveTo>
                    <a:cubicBezTo>
                      <a:pt x="21" y="5"/>
                      <a:pt x="16" y="0"/>
                      <a:pt x="10" y="0"/>
                    </a:cubicBezTo>
                    <a:cubicBezTo>
                      <a:pt x="4" y="0"/>
                      <a:pt x="0" y="5"/>
                      <a:pt x="0" y="11"/>
                    </a:cubicBezTo>
                    <a:cubicBezTo>
                      <a:pt x="0" y="17"/>
                      <a:pt x="5" y="22"/>
                      <a:pt x="11" y="22"/>
                    </a:cubicBezTo>
                    <a:cubicBezTo>
                      <a:pt x="17" y="22"/>
                      <a:pt x="21" y="17"/>
                      <a:pt x="21" y="11"/>
                    </a:cubicBez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073" name="Google Shape;7073;p20"/>
              <p:cNvSpPr/>
              <p:nvPr/>
            </p:nvSpPr>
            <p:spPr>
              <a:xfrm>
                <a:off x="2127" y="3580"/>
                <a:ext cx="161" cy="175"/>
              </a:xfrm>
              <a:custGeom>
                <a:rect b="b" l="l" r="r" t="t"/>
                <a:pathLst>
                  <a:path extrusionOk="0" h="93" w="91">
                    <a:moveTo>
                      <a:pt x="1" y="45"/>
                    </a:moveTo>
                    <a:cubicBezTo>
                      <a:pt x="0" y="32"/>
                      <a:pt x="23" y="38"/>
                      <a:pt x="37" y="43"/>
                    </a:cubicBezTo>
                    <a:cubicBezTo>
                      <a:pt x="25" y="35"/>
                      <a:pt x="6" y="21"/>
                      <a:pt x="14" y="12"/>
                    </a:cubicBezTo>
                    <a:cubicBezTo>
                      <a:pt x="23" y="3"/>
                      <a:pt x="35" y="24"/>
                      <a:pt x="42" y="38"/>
                    </a:cubicBezTo>
                    <a:cubicBezTo>
                      <a:pt x="38" y="23"/>
                      <a:pt x="34" y="0"/>
                      <a:pt x="46" y="0"/>
                    </a:cubicBezTo>
                    <a:cubicBezTo>
                      <a:pt x="58" y="0"/>
                      <a:pt x="53" y="23"/>
                      <a:pt x="49" y="37"/>
                    </a:cubicBezTo>
                    <a:cubicBezTo>
                      <a:pt x="56" y="25"/>
                      <a:pt x="69" y="6"/>
                      <a:pt x="78" y="15"/>
                    </a:cubicBezTo>
                    <a:cubicBezTo>
                      <a:pt x="87" y="24"/>
                      <a:pt x="67" y="36"/>
                      <a:pt x="54" y="42"/>
                    </a:cubicBezTo>
                    <a:cubicBezTo>
                      <a:pt x="68" y="39"/>
                      <a:pt x="90" y="35"/>
                      <a:pt x="91" y="48"/>
                    </a:cubicBezTo>
                    <a:cubicBezTo>
                      <a:pt x="91" y="61"/>
                      <a:pt x="69" y="55"/>
                      <a:pt x="55" y="50"/>
                    </a:cubicBezTo>
                    <a:cubicBezTo>
                      <a:pt x="67" y="57"/>
                      <a:pt x="86" y="71"/>
                      <a:pt x="77" y="80"/>
                    </a:cubicBezTo>
                    <a:cubicBezTo>
                      <a:pt x="69" y="89"/>
                      <a:pt x="57" y="69"/>
                      <a:pt x="50" y="55"/>
                    </a:cubicBezTo>
                    <a:cubicBezTo>
                      <a:pt x="54" y="69"/>
                      <a:pt x="58" y="93"/>
                      <a:pt x="46" y="93"/>
                    </a:cubicBezTo>
                    <a:cubicBezTo>
                      <a:pt x="33" y="93"/>
                      <a:pt x="38" y="70"/>
                      <a:pt x="43" y="55"/>
                    </a:cubicBezTo>
                    <a:cubicBezTo>
                      <a:pt x="36" y="68"/>
                      <a:pt x="23" y="87"/>
                      <a:pt x="14" y="78"/>
                    </a:cubicBezTo>
                    <a:cubicBezTo>
                      <a:pt x="5" y="69"/>
                      <a:pt x="25" y="57"/>
                      <a:pt x="38" y="50"/>
                    </a:cubicBezTo>
                    <a:cubicBezTo>
                      <a:pt x="24" y="54"/>
                      <a:pt x="1" y="57"/>
                      <a:pt x="1" y="45"/>
                    </a:cubicBezTo>
                    <a:close/>
                  </a:path>
                </a:pathLst>
              </a:custGeom>
              <a:solidFill>
                <a:srgbClr val="CD5897"/>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074" name="Google Shape;7074;p20"/>
              <p:cNvSpPr/>
              <p:nvPr/>
            </p:nvSpPr>
            <p:spPr>
              <a:xfrm>
                <a:off x="2191" y="3650"/>
                <a:ext cx="37" cy="41"/>
              </a:xfrm>
              <a:custGeom>
                <a:rect b="b" l="l" r="r" t="t"/>
                <a:pathLst>
                  <a:path extrusionOk="0" h="22" w="21">
                    <a:moveTo>
                      <a:pt x="21" y="11"/>
                    </a:moveTo>
                    <a:cubicBezTo>
                      <a:pt x="21" y="5"/>
                      <a:pt x="16" y="0"/>
                      <a:pt x="10" y="0"/>
                    </a:cubicBezTo>
                    <a:cubicBezTo>
                      <a:pt x="4" y="0"/>
                      <a:pt x="0" y="5"/>
                      <a:pt x="0" y="11"/>
                    </a:cubicBezTo>
                    <a:cubicBezTo>
                      <a:pt x="0" y="17"/>
                      <a:pt x="5" y="22"/>
                      <a:pt x="11" y="22"/>
                    </a:cubicBezTo>
                    <a:cubicBezTo>
                      <a:pt x="17" y="22"/>
                      <a:pt x="21" y="17"/>
                      <a:pt x="21" y="11"/>
                    </a:cubicBez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075" name="Google Shape;7075;p20"/>
              <p:cNvSpPr/>
              <p:nvPr/>
            </p:nvSpPr>
            <p:spPr>
              <a:xfrm>
                <a:off x="3643" y="3648"/>
                <a:ext cx="161" cy="188"/>
              </a:xfrm>
              <a:custGeom>
                <a:rect b="b" l="l" r="r" t="t"/>
                <a:pathLst>
                  <a:path extrusionOk="0" h="100" w="91">
                    <a:moveTo>
                      <a:pt x="0" y="97"/>
                    </a:moveTo>
                    <a:cubicBezTo>
                      <a:pt x="0" y="97"/>
                      <a:pt x="0" y="97"/>
                      <a:pt x="0" y="95"/>
                    </a:cubicBezTo>
                    <a:cubicBezTo>
                      <a:pt x="0" y="94"/>
                      <a:pt x="1" y="93"/>
                      <a:pt x="1" y="91"/>
                    </a:cubicBezTo>
                    <a:cubicBezTo>
                      <a:pt x="2" y="87"/>
                      <a:pt x="4" y="81"/>
                      <a:pt x="6" y="75"/>
                    </a:cubicBezTo>
                    <a:cubicBezTo>
                      <a:pt x="11" y="62"/>
                      <a:pt x="19" y="45"/>
                      <a:pt x="31" y="32"/>
                    </a:cubicBezTo>
                    <a:cubicBezTo>
                      <a:pt x="34" y="28"/>
                      <a:pt x="37" y="25"/>
                      <a:pt x="40" y="22"/>
                    </a:cubicBezTo>
                    <a:cubicBezTo>
                      <a:pt x="44" y="19"/>
                      <a:pt x="47" y="16"/>
                      <a:pt x="50" y="14"/>
                    </a:cubicBezTo>
                    <a:cubicBezTo>
                      <a:pt x="52" y="13"/>
                      <a:pt x="54" y="12"/>
                      <a:pt x="56" y="11"/>
                    </a:cubicBezTo>
                    <a:cubicBezTo>
                      <a:pt x="57" y="10"/>
                      <a:pt x="59" y="9"/>
                      <a:pt x="61" y="8"/>
                    </a:cubicBezTo>
                    <a:cubicBezTo>
                      <a:pt x="64" y="6"/>
                      <a:pt x="67" y="5"/>
                      <a:pt x="71" y="4"/>
                    </a:cubicBezTo>
                    <a:cubicBezTo>
                      <a:pt x="74" y="3"/>
                      <a:pt x="76" y="2"/>
                      <a:pt x="79" y="2"/>
                    </a:cubicBezTo>
                    <a:cubicBezTo>
                      <a:pt x="81" y="1"/>
                      <a:pt x="84" y="1"/>
                      <a:pt x="86" y="0"/>
                    </a:cubicBezTo>
                    <a:cubicBezTo>
                      <a:pt x="89" y="0"/>
                      <a:pt x="91" y="0"/>
                      <a:pt x="91" y="0"/>
                    </a:cubicBezTo>
                    <a:cubicBezTo>
                      <a:pt x="91" y="0"/>
                      <a:pt x="89" y="0"/>
                      <a:pt x="86" y="2"/>
                    </a:cubicBezTo>
                    <a:cubicBezTo>
                      <a:pt x="84" y="2"/>
                      <a:pt x="82" y="3"/>
                      <a:pt x="80" y="4"/>
                    </a:cubicBezTo>
                    <a:cubicBezTo>
                      <a:pt x="78" y="6"/>
                      <a:pt x="75" y="7"/>
                      <a:pt x="73" y="9"/>
                    </a:cubicBezTo>
                    <a:cubicBezTo>
                      <a:pt x="70" y="10"/>
                      <a:pt x="68" y="12"/>
                      <a:pt x="65" y="15"/>
                    </a:cubicBezTo>
                    <a:cubicBezTo>
                      <a:pt x="64" y="16"/>
                      <a:pt x="63" y="17"/>
                      <a:pt x="61" y="18"/>
                    </a:cubicBezTo>
                    <a:cubicBezTo>
                      <a:pt x="60" y="19"/>
                      <a:pt x="59" y="21"/>
                      <a:pt x="57" y="22"/>
                    </a:cubicBezTo>
                    <a:cubicBezTo>
                      <a:pt x="55" y="25"/>
                      <a:pt x="53" y="28"/>
                      <a:pt x="51" y="31"/>
                    </a:cubicBezTo>
                    <a:cubicBezTo>
                      <a:pt x="48" y="34"/>
                      <a:pt x="47" y="38"/>
                      <a:pt x="45" y="41"/>
                    </a:cubicBezTo>
                    <a:cubicBezTo>
                      <a:pt x="38" y="55"/>
                      <a:pt x="35" y="70"/>
                      <a:pt x="34" y="82"/>
                    </a:cubicBezTo>
                    <a:cubicBezTo>
                      <a:pt x="33" y="87"/>
                      <a:pt x="33" y="92"/>
                      <a:pt x="33" y="95"/>
                    </a:cubicBezTo>
                    <a:cubicBezTo>
                      <a:pt x="33" y="97"/>
                      <a:pt x="33" y="98"/>
                      <a:pt x="33" y="99"/>
                    </a:cubicBezTo>
                    <a:cubicBezTo>
                      <a:pt x="33" y="99"/>
                      <a:pt x="33" y="100"/>
                      <a:pt x="33" y="100"/>
                    </a:cubicBezTo>
                    <a:lnTo>
                      <a:pt x="0" y="97"/>
                    </a:lnTo>
                    <a:close/>
                  </a:path>
                </a:pathLst>
              </a:custGeom>
              <a:solidFill>
                <a:srgbClr val="2D52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076" name="Google Shape;7076;p20"/>
              <p:cNvSpPr/>
              <p:nvPr/>
            </p:nvSpPr>
            <p:spPr>
              <a:xfrm>
                <a:off x="3554" y="3648"/>
                <a:ext cx="162" cy="188"/>
              </a:xfrm>
              <a:custGeom>
                <a:rect b="b" l="l" r="r" t="t"/>
                <a:pathLst>
                  <a:path extrusionOk="0" h="100" w="91">
                    <a:moveTo>
                      <a:pt x="58" y="100"/>
                    </a:moveTo>
                    <a:cubicBezTo>
                      <a:pt x="58" y="100"/>
                      <a:pt x="58" y="99"/>
                      <a:pt x="58" y="99"/>
                    </a:cubicBezTo>
                    <a:cubicBezTo>
                      <a:pt x="58" y="98"/>
                      <a:pt x="58" y="97"/>
                      <a:pt x="58" y="95"/>
                    </a:cubicBezTo>
                    <a:cubicBezTo>
                      <a:pt x="58" y="92"/>
                      <a:pt x="58" y="87"/>
                      <a:pt x="57" y="82"/>
                    </a:cubicBezTo>
                    <a:cubicBezTo>
                      <a:pt x="56" y="70"/>
                      <a:pt x="53" y="55"/>
                      <a:pt x="46" y="41"/>
                    </a:cubicBezTo>
                    <a:cubicBezTo>
                      <a:pt x="44" y="38"/>
                      <a:pt x="42" y="34"/>
                      <a:pt x="40" y="31"/>
                    </a:cubicBezTo>
                    <a:cubicBezTo>
                      <a:pt x="38" y="28"/>
                      <a:pt x="36" y="25"/>
                      <a:pt x="33" y="22"/>
                    </a:cubicBezTo>
                    <a:cubicBezTo>
                      <a:pt x="32" y="21"/>
                      <a:pt x="31" y="19"/>
                      <a:pt x="30" y="18"/>
                    </a:cubicBezTo>
                    <a:cubicBezTo>
                      <a:pt x="28" y="17"/>
                      <a:pt x="27" y="16"/>
                      <a:pt x="26" y="15"/>
                    </a:cubicBezTo>
                    <a:cubicBezTo>
                      <a:pt x="23" y="12"/>
                      <a:pt x="21" y="10"/>
                      <a:pt x="18" y="9"/>
                    </a:cubicBezTo>
                    <a:cubicBezTo>
                      <a:pt x="16" y="7"/>
                      <a:pt x="13" y="6"/>
                      <a:pt x="11" y="4"/>
                    </a:cubicBezTo>
                    <a:cubicBezTo>
                      <a:pt x="9" y="3"/>
                      <a:pt x="7" y="2"/>
                      <a:pt x="5" y="2"/>
                    </a:cubicBezTo>
                    <a:cubicBezTo>
                      <a:pt x="2" y="0"/>
                      <a:pt x="0" y="0"/>
                      <a:pt x="0" y="0"/>
                    </a:cubicBezTo>
                    <a:cubicBezTo>
                      <a:pt x="0" y="0"/>
                      <a:pt x="2" y="0"/>
                      <a:pt x="5" y="0"/>
                    </a:cubicBezTo>
                    <a:cubicBezTo>
                      <a:pt x="7" y="1"/>
                      <a:pt x="9" y="1"/>
                      <a:pt x="12" y="2"/>
                    </a:cubicBezTo>
                    <a:cubicBezTo>
                      <a:pt x="14" y="2"/>
                      <a:pt x="17" y="3"/>
                      <a:pt x="20" y="4"/>
                    </a:cubicBezTo>
                    <a:cubicBezTo>
                      <a:pt x="23" y="5"/>
                      <a:pt x="27" y="6"/>
                      <a:pt x="30" y="8"/>
                    </a:cubicBezTo>
                    <a:cubicBezTo>
                      <a:pt x="32" y="9"/>
                      <a:pt x="33" y="10"/>
                      <a:pt x="35" y="11"/>
                    </a:cubicBezTo>
                    <a:cubicBezTo>
                      <a:pt x="37" y="12"/>
                      <a:pt x="39" y="13"/>
                      <a:pt x="40" y="14"/>
                    </a:cubicBezTo>
                    <a:cubicBezTo>
                      <a:pt x="44" y="16"/>
                      <a:pt x="47" y="19"/>
                      <a:pt x="50" y="22"/>
                    </a:cubicBezTo>
                    <a:cubicBezTo>
                      <a:pt x="54" y="25"/>
                      <a:pt x="57" y="28"/>
                      <a:pt x="60" y="32"/>
                    </a:cubicBezTo>
                    <a:cubicBezTo>
                      <a:pt x="72" y="45"/>
                      <a:pt x="80" y="62"/>
                      <a:pt x="85" y="75"/>
                    </a:cubicBezTo>
                    <a:cubicBezTo>
                      <a:pt x="87" y="81"/>
                      <a:pt x="89" y="87"/>
                      <a:pt x="90" y="91"/>
                    </a:cubicBezTo>
                    <a:cubicBezTo>
                      <a:pt x="90" y="93"/>
                      <a:pt x="91" y="94"/>
                      <a:pt x="91" y="95"/>
                    </a:cubicBezTo>
                    <a:cubicBezTo>
                      <a:pt x="91" y="97"/>
                      <a:pt x="91" y="97"/>
                      <a:pt x="91" y="97"/>
                    </a:cubicBezTo>
                    <a:lnTo>
                      <a:pt x="58" y="100"/>
                    </a:lnTo>
                    <a:close/>
                  </a:path>
                </a:pathLst>
              </a:custGeom>
              <a:solidFill>
                <a:srgbClr val="2D52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077" name="Google Shape;7077;p20"/>
              <p:cNvSpPr/>
              <p:nvPr/>
            </p:nvSpPr>
            <p:spPr>
              <a:xfrm>
                <a:off x="3650" y="3729"/>
                <a:ext cx="165" cy="107"/>
              </a:xfrm>
              <a:custGeom>
                <a:rect b="b" l="l" r="r" t="t"/>
                <a:pathLst>
                  <a:path extrusionOk="0" h="57" w="93">
                    <a:moveTo>
                      <a:pt x="0" y="51"/>
                    </a:moveTo>
                    <a:cubicBezTo>
                      <a:pt x="0" y="51"/>
                      <a:pt x="0" y="51"/>
                      <a:pt x="0" y="50"/>
                    </a:cubicBezTo>
                    <a:cubicBezTo>
                      <a:pt x="0" y="49"/>
                      <a:pt x="1" y="48"/>
                      <a:pt x="1" y="48"/>
                    </a:cubicBezTo>
                    <a:cubicBezTo>
                      <a:pt x="1" y="47"/>
                      <a:pt x="1" y="46"/>
                      <a:pt x="2" y="45"/>
                    </a:cubicBezTo>
                    <a:cubicBezTo>
                      <a:pt x="3" y="44"/>
                      <a:pt x="3" y="42"/>
                      <a:pt x="5" y="40"/>
                    </a:cubicBezTo>
                    <a:cubicBezTo>
                      <a:pt x="6" y="38"/>
                      <a:pt x="7" y="35"/>
                      <a:pt x="9" y="33"/>
                    </a:cubicBezTo>
                    <a:cubicBezTo>
                      <a:pt x="10" y="30"/>
                      <a:pt x="13" y="28"/>
                      <a:pt x="15" y="25"/>
                    </a:cubicBezTo>
                    <a:cubicBezTo>
                      <a:pt x="17" y="23"/>
                      <a:pt x="19" y="20"/>
                      <a:pt x="22" y="18"/>
                    </a:cubicBezTo>
                    <a:cubicBezTo>
                      <a:pt x="23" y="17"/>
                      <a:pt x="25" y="16"/>
                      <a:pt x="26" y="15"/>
                    </a:cubicBezTo>
                    <a:cubicBezTo>
                      <a:pt x="28" y="14"/>
                      <a:pt x="29" y="13"/>
                      <a:pt x="31" y="12"/>
                    </a:cubicBezTo>
                    <a:cubicBezTo>
                      <a:pt x="34" y="10"/>
                      <a:pt x="37" y="8"/>
                      <a:pt x="40" y="7"/>
                    </a:cubicBezTo>
                    <a:cubicBezTo>
                      <a:pt x="44" y="5"/>
                      <a:pt x="47" y="4"/>
                      <a:pt x="50" y="3"/>
                    </a:cubicBezTo>
                    <a:cubicBezTo>
                      <a:pt x="54" y="2"/>
                      <a:pt x="57" y="1"/>
                      <a:pt x="60" y="1"/>
                    </a:cubicBezTo>
                    <a:cubicBezTo>
                      <a:pt x="63" y="1"/>
                      <a:pt x="66" y="0"/>
                      <a:pt x="69" y="0"/>
                    </a:cubicBezTo>
                    <a:cubicBezTo>
                      <a:pt x="72" y="0"/>
                      <a:pt x="75" y="0"/>
                      <a:pt x="77" y="0"/>
                    </a:cubicBezTo>
                    <a:cubicBezTo>
                      <a:pt x="78" y="0"/>
                      <a:pt x="79" y="0"/>
                      <a:pt x="81" y="0"/>
                    </a:cubicBezTo>
                    <a:cubicBezTo>
                      <a:pt x="82" y="0"/>
                      <a:pt x="83" y="0"/>
                      <a:pt x="84" y="0"/>
                    </a:cubicBezTo>
                    <a:cubicBezTo>
                      <a:pt x="86" y="0"/>
                      <a:pt x="87" y="1"/>
                      <a:pt x="89" y="1"/>
                    </a:cubicBezTo>
                    <a:cubicBezTo>
                      <a:pt x="92" y="1"/>
                      <a:pt x="93" y="1"/>
                      <a:pt x="93" y="1"/>
                    </a:cubicBezTo>
                    <a:cubicBezTo>
                      <a:pt x="93" y="1"/>
                      <a:pt x="92" y="2"/>
                      <a:pt x="89" y="2"/>
                    </a:cubicBezTo>
                    <a:cubicBezTo>
                      <a:pt x="88" y="3"/>
                      <a:pt x="86" y="3"/>
                      <a:pt x="84" y="3"/>
                    </a:cubicBezTo>
                    <a:cubicBezTo>
                      <a:pt x="83" y="4"/>
                      <a:pt x="82" y="4"/>
                      <a:pt x="81" y="4"/>
                    </a:cubicBezTo>
                    <a:cubicBezTo>
                      <a:pt x="80" y="4"/>
                      <a:pt x="79" y="5"/>
                      <a:pt x="78" y="5"/>
                    </a:cubicBezTo>
                    <a:cubicBezTo>
                      <a:pt x="76" y="6"/>
                      <a:pt x="73" y="7"/>
                      <a:pt x="71" y="7"/>
                    </a:cubicBezTo>
                    <a:cubicBezTo>
                      <a:pt x="68" y="9"/>
                      <a:pt x="66" y="10"/>
                      <a:pt x="63" y="11"/>
                    </a:cubicBezTo>
                    <a:cubicBezTo>
                      <a:pt x="61" y="12"/>
                      <a:pt x="58" y="14"/>
                      <a:pt x="56" y="15"/>
                    </a:cubicBezTo>
                    <a:cubicBezTo>
                      <a:pt x="53" y="17"/>
                      <a:pt x="51" y="19"/>
                      <a:pt x="49" y="21"/>
                    </a:cubicBezTo>
                    <a:cubicBezTo>
                      <a:pt x="47" y="23"/>
                      <a:pt x="45" y="25"/>
                      <a:pt x="44" y="27"/>
                    </a:cubicBezTo>
                    <a:cubicBezTo>
                      <a:pt x="43" y="28"/>
                      <a:pt x="42" y="29"/>
                      <a:pt x="41" y="30"/>
                    </a:cubicBezTo>
                    <a:cubicBezTo>
                      <a:pt x="40" y="31"/>
                      <a:pt x="40" y="32"/>
                      <a:pt x="39" y="33"/>
                    </a:cubicBezTo>
                    <a:cubicBezTo>
                      <a:pt x="38" y="35"/>
                      <a:pt x="37" y="38"/>
                      <a:pt x="36" y="40"/>
                    </a:cubicBezTo>
                    <a:cubicBezTo>
                      <a:pt x="35" y="42"/>
                      <a:pt x="35" y="44"/>
                      <a:pt x="34" y="46"/>
                    </a:cubicBezTo>
                    <a:cubicBezTo>
                      <a:pt x="34" y="47"/>
                      <a:pt x="33" y="49"/>
                      <a:pt x="33" y="51"/>
                    </a:cubicBezTo>
                    <a:cubicBezTo>
                      <a:pt x="33" y="52"/>
                      <a:pt x="33" y="53"/>
                      <a:pt x="33" y="54"/>
                    </a:cubicBezTo>
                    <a:cubicBezTo>
                      <a:pt x="33" y="55"/>
                      <a:pt x="33" y="55"/>
                      <a:pt x="33" y="56"/>
                    </a:cubicBezTo>
                    <a:cubicBezTo>
                      <a:pt x="33" y="56"/>
                      <a:pt x="33" y="56"/>
                      <a:pt x="33" y="56"/>
                    </a:cubicBezTo>
                    <a:cubicBezTo>
                      <a:pt x="33" y="57"/>
                      <a:pt x="33" y="57"/>
                      <a:pt x="33" y="57"/>
                    </a:cubicBezTo>
                    <a:lnTo>
                      <a:pt x="0" y="51"/>
                    </a:lnTo>
                    <a:close/>
                  </a:path>
                </a:pathLst>
              </a:custGeom>
              <a:solidFill>
                <a:srgbClr val="2D52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078" name="Google Shape;7078;p20"/>
              <p:cNvSpPr/>
              <p:nvPr/>
            </p:nvSpPr>
            <p:spPr>
              <a:xfrm>
                <a:off x="3538" y="3729"/>
                <a:ext cx="165" cy="107"/>
              </a:xfrm>
              <a:custGeom>
                <a:rect b="b" l="l" r="r" t="t"/>
                <a:pathLst>
                  <a:path extrusionOk="0" h="57" w="93">
                    <a:moveTo>
                      <a:pt x="60" y="57"/>
                    </a:moveTo>
                    <a:cubicBezTo>
                      <a:pt x="60" y="56"/>
                      <a:pt x="60" y="56"/>
                      <a:pt x="60" y="56"/>
                    </a:cubicBezTo>
                    <a:cubicBezTo>
                      <a:pt x="60" y="56"/>
                      <a:pt x="60" y="56"/>
                      <a:pt x="60" y="56"/>
                    </a:cubicBezTo>
                    <a:cubicBezTo>
                      <a:pt x="60" y="55"/>
                      <a:pt x="60" y="55"/>
                      <a:pt x="60" y="54"/>
                    </a:cubicBezTo>
                    <a:cubicBezTo>
                      <a:pt x="60" y="53"/>
                      <a:pt x="60" y="52"/>
                      <a:pt x="60" y="51"/>
                    </a:cubicBezTo>
                    <a:cubicBezTo>
                      <a:pt x="60" y="49"/>
                      <a:pt x="59" y="47"/>
                      <a:pt x="59" y="46"/>
                    </a:cubicBezTo>
                    <a:cubicBezTo>
                      <a:pt x="58" y="44"/>
                      <a:pt x="57" y="42"/>
                      <a:pt x="57" y="40"/>
                    </a:cubicBezTo>
                    <a:cubicBezTo>
                      <a:pt x="56" y="38"/>
                      <a:pt x="55" y="35"/>
                      <a:pt x="54" y="33"/>
                    </a:cubicBezTo>
                    <a:cubicBezTo>
                      <a:pt x="53" y="32"/>
                      <a:pt x="52" y="31"/>
                      <a:pt x="52" y="30"/>
                    </a:cubicBezTo>
                    <a:cubicBezTo>
                      <a:pt x="51" y="29"/>
                      <a:pt x="50" y="28"/>
                      <a:pt x="49" y="27"/>
                    </a:cubicBezTo>
                    <a:cubicBezTo>
                      <a:pt x="48" y="25"/>
                      <a:pt x="46" y="23"/>
                      <a:pt x="44" y="21"/>
                    </a:cubicBezTo>
                    <a:cubicBezTo>
                      <a:pt x="42" y="19"/>
                      <a:pt x="39" y="17"/>
                      <a:pt x="37" y="15"/>
                    </a:cubicBezTo>
                    <a:cubicBezTo>
                      <a:pt x="35" y="14"/>
                      <a:pt x="32" y="12"/>
                      <a:pt x="30" y="11"/>
                    </a:cubicBezTo>
                    <a:cubicBezTo>
                      <a:pt x="27" y="10"/>
                      <a:pt x="25" y="9"/>
                      <a:pt x="22" y="7"/>
                    </a:cubicBezTo>
                    <a:cubicBezTo>
                      <a:pt x="20" y="7"/>
                      <a:pt x="17" y="6"/>
                      <a:pt x="15" y="5"/>
                    </a:cubicBezTo>
                    <a:cubicBezTo>
                      <a:pt x="14" y="5"/>
                      <a:pt x="13" y="4"/>
                      <a:pt x="12" y="4"/>
                    </a:cubicBezTo>
                    <a:cubicBezTo>
                      <a:pt x="11" y="4"/>
                      <a:pt x="10" y="4"/>
                      <a:pt x="9" y="3"/>
                    </a:cubicBezTo>
                    <a:cubicBezTo>
                      <a:pt x="7" y="3"/>
                      <a:pt x="5" y="3"/>
                      <a:pt x="4" y="2"/>
                    </a:cubicBezTo>
                    <a:cubicBezTo>
                      <a:pt x="1" y="2"/>
                      <a:pt x="0" y="1"/>
                      <a:pt x="0" y="1"/>
                    </a:cubicBezTo>
                    <a:cubicBezTo>
                      <a:pt x="0" y="1"/>
                      <a:pt x="1" y="1"/>
                      <a:pt x="4" y="1"/>
                    </a:cubicBezTo>
                    <a:cubicBezTo>
                      <a:pt x="5" y="1"/>
                      <a:pt x="7" y="0"/>
                      <a:pt x="9" y="0"/>
                    </a:cubicBezTo>
                    <a:cubicBezTo>
                      <a:pt x="10" y="0"/>
                      <a:pt x="11" y="0"/>
                      <a:pt x="12" y="0"/>
                    </a:cubicBezTo>
                    <a:cubicBezTo>
                      <a:pt x="13" y="0"/>
                      <a:pt x="15" y="0"/>
                      <a:pt x="16" y="0"/>
                    </a:cubicBezTo>
                    <a:cubicBezTo>
                      <a:pt x="18" y="0"/>
                      <a:pt x="21" y="0"/>
                      <a:pt x="24" y="0"/>
                    </a:cubicBezTo>
                    <a:cubicBezTo>
                      <a:pt x="27" y="0"/>
                      <a:pt x="30" y="1"/>
                      <a:pt x="33" y="1"/>
                    </a:cubicBezTo>
                    <a:cubicBezTo>
                      <a:pt x="36" y="1"/>
                      <a:pt x="39" y="2"/>
                      <a:pt x="43" y="3"/>
                    </a:cubicBezTo>
                    <a:cubicBezTo>
                      <a:pt x="46" y="4"/>
                      <a:pt x="49" y="5"/>
                      <a:pt x="53" y="7"/>
                    </a:cubicBezTo>
                    <a:cubicBezTo>
                      <a:pt x="56" y="8"/>
                      <a:pt x="59" y="10"/>
                      <a:pt x="62" y="12"/>
                    </a:cubicBezTo>
                    <a:cubicBezTo>
                      <a:pt x="64" y="13"/>
                      <a:pt x="65" y="14"/>
                      <a:pt x="67" y="15"/>
                    </a:cubicBezTo>
                    <a:cubicBezTo>
                      <a:pt x="68" y="16"/>
                      <a:pt x="70" y="17"/>
                      <a:pt x="71" y="18"/>
                    </a:cubicBezTo>
                    <a:cubicBezTo>
                      <a:pt x="74" y="20"/>
                      <a:pt x="76" y="23"/>
                      <a:pt x="78" y="25"/>
                    </a:cubicBezTo>
                    <a:cubicBezTo>
                      <a:pt x="80" y="28"/>
                      <a:pt x="82" y="30"/>
                      <a:pt x="84" y="33"/>
                    </a:cubicBezTo>
                    <a:cubicBezTo>
                      <a:pt x="86" y="35"/>
                      <a:pt x="87" y="38"/>
                      <a:pt x="88" y="40"/>
                    </a:cubicBezTo>
                    <a:cubicBezTo>
                      <a:pt x="89" y="42"/>
                      <a:pt x="90" y="44"/>
                      <a:pt x="91" y="45"/>
                    </a:cubicBezTo>
                    <a:cubicBezTo>
                      <a:pt x="91" y="46"/>
                      <a:pt x="92" y="47"/>
                      <a:pt x="92" y="48"/>
                    </a:cubicBezTo>
                    <a:cubicBezTo>
                      <a:pt x="92" y="48"/>
                      <a:pt x="93" y="49"/>
                      <a:pt x="93" y="50"/>
                    </a:cubicBezTo>
                    <a:cubicBezTo>
                      <a:pt x="93" y="51"/>
                      <a:pt x="93" y="51"/>
                      <a:pt x="93" y="51"/>
                    </a:cubicBezTo>
                    <a:lnTo>
                      <a:pt x="60" y="57"/>
                    </a:lnTo>
                    <a:close/>
                  </a:path>
                </a:pathLst>
              </a:custGeom>
              <a:solidFill>
                <a:srgbClr val="2D52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079" name="Google Shape;7079;p20"/>
              <p:cNvSpPr/>
              <p:nvPr/>
            </p:nvSpPr>
            <p:spPr>
              <a:xfrm>
                <a:off x="3648" y="3627"/>
                <a:ext cx="59" cy="179"/>
              </a:xfrm>
              <a:custGeom>
                <a:rect b="b" l="l" r="r" t="t"/>
                <a:pathLst>
                  <a:path extrusionOk="0" h="95" w="33">
                    <a:moveTo>
                      <a:pt x="0" y="95"/>
                    </a:moveTo>
                    <a:cubicBezTo>
                      <a:pt x="0" y="95"/>
                      <a:pt x="0" y="95"/>
                      <a:pt x="0" y="94"/>
                    </a:cubicBezTo>
                    <a:cubicBezTo>
                      <a:pt x="0" y="93"/>
                      <a:pt x="0" y="92"/>
                      <a:pt x="0" y="91"/>
                    </a:cubicBezTo>
                    <a:cubicBezTo>
                      <a:pt x="0" y="88"/>
                      <a:pt x="0" y="84"/>
                      <a:pt x="1" y="79"/>
                    </a:cubicBezTo>
                    <a:cubicBezTo>
                      <a:pt x="2" y="69"/>
                      <a:pt x="4" y="57"/>
                      <a:pt x="7" y="45"/>
                    </a:cubicBezTo>
                    <a:cubicBezTo>
                      <a:pt x="8" y="38"/>
                      <a:pt x="10" y="32"/>
                      <a:pt x="12" y="27"/>
                    </a:cubicBezTo>
                    <a:cubicBezTo>
                      <a:pt x="14" y="21"/>
                      <a:pt x="17" y="16"/>
                      <a:pt x="19" y="12"/>
                    </a:cubicBezTo>
                    <a:cubicBezTo>
                      <a:pt x="21" y="10"/>
                      <a:pt x="22" y="8"/>
                      <a:pt x="23" y="7"/>
                    </a:cubicBezTo>
                    <a:cubicBezTo>
                      <a:pt x="24" y="5"/>
                      <a:pt x="25" y="4"/>
                      <a:pt x="27" y="3"/>
                    </a:cubicBezTo>
                    <a:cubicBezTo>
                      <a:pt x="27" y="2"/>
                      <a:pt x="28" y="1"/>
                      <a:pt x="29" y="1"/>
                    </a:cubicBezTo>
                    <a:cubicBezTo>
                      <a:pt x="29" y="0"/>
                      <a:pt x="30" y="0"/>
                      <a:pt x="30" y="0"/>
                    </a:cubicBezTo>
                    <a:cubicBezTo>
                      <a:pt x="30" y="0"/>
                      <a:pt x="30" y="1"/>
                      <a:pt x="29" y="1"/>
                    </a:cubicBezTo>
                    <a:cubicBezTo>
                      <a:pt x="29" y="2"/>
                      <a:pt x="28" y="3"/>
                      <a:pt x="28" y="4"/>
                    </a:cubicBezTo>
                    <a:cubicBezTo>
                      <a:pt x="27" y="5"/>
                      <a:pt x="26" y="6"/>
                      <a:pt x="26" y="8"/>
                    </a:cubicBezTo>
                    <a:cubicBezTo>
                      <a:pt x="25" y="10"/>
                      <a:pt x="25" y="12"/>
                      <a:pt x="24" y="14"/>
                    </a:cubicBezTo>
                    <a:cubicBezTo>
                      <a:pt x="22" y="22"/>
                      <a:pt x="22" y="34"/>
                      <a:pt x="24" y="46"/>
                    </a:cubicBezTo>
                    <a:cubicBezTo>
                      <a:pt x="25" y="57"/>
                      <a:pt x="27" y="69"/>
                      <a:pt x="29" y="78"/>
                    </a:cubicBezTo>
                    <a:cubicBezTo>
                      <a:pt x="30" y="82"/>
                      <a:pt x="31" y="85"/>
                      <a:pt x="32" y="88"/>
                    </a:cubicBezTo>
                    <a:cubicBezTo>
                      <a:pt x="32" y="89"/>
                      <a:pt x="32" y="90"/>
                      <a:pt x="33" y="90"/>
                    </a:cubicBezTo>
                    <a:cubicBezTo>
                      <a:pt x="33" y="91"/>
                      <a:pt x="33" y="91"/>
                      <a:pt x="33" y="91"/>
                    </a:cubicBezTo>
                    <a:lnTo>
                      <a:pt x="0" y="95"/>
                    </a:lnTo>
                    <a:close/>
                  </a:path>
                </a:pathLst>
              </a:custGeom>
              <a:solidFill>
                <a:srgbClr val="2D52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080" name="Google Shape;7080;p20"/>
              <p:cNvSpPr/>
              <p:nvPr/>
            </p:nvSpPr>
            <p:spPr>
              <a:xfrm>
                <a:off x="1085" y="3548"/>
                <a:ext cx="257" cy="297"/>
              </a:xfrm>
              <a:custGeom>
                <a:rect b="b" l="l" r="r" t="t"/>
                <a:pathLst>
                  <a:path extrusionOk="0" h="158" w="145">
                    <a:moveTo>
                      <a:pt x="0" y="154"/>
                    </a:moveTo>
                    <a:cubicBezTo>
                      <a:pt x="0" y="154"/>
                      <a:pt x="1" y="153"/>
                      <a:pt x="1" y="151"/>
                    </a:cubicBezTo>
                    <a:cubicBezTo>
                      <a:pt x="1" y="149"/>
                      <a:pt x="2" y="147"/>
                      <a:pt x="3" y="143"/>
                    </a:cubicBezTo>
                    <a:cubicBezTo>
                      <a:pt x="4" y="137"/>
                      <a:pt x="7" y="128"/>
                      <a:pt x="11" y="118"/>
                    </a:cubicBezTo>
                    <a:cubicBezTo>
                      <a:pt x="15" y="108"/>
                      <a:pt x="20" y="97"/>
                      <a:pt x="26" y="85"/>
                    </a:cubicBezTo>
                    <a:cubicBezTo>
                      <a:pt x="29" y="79"/>
                      <a:pt x="33" y="73"/>
                      <a:pt x="37" y="67"/>
                    </a:cubicBezTo>
                    <a:cubicBezTo>
                      <a:pt x="41" y="62"/>
                      <a:pt x="45" y="56"/>
                      <a:pt x="50" y="50"/>
                    </a:cubicBezTo>
                    <a:cubicBezTo>
                      <a:pt x="52" y="48"/>
                      <a:pt x="55" y="45"/>
                      <a:pt x="57" y="43"/>
                    </a:cubicBezTo>
                    <a:cubicBezTo>
                      <a:pt x="60" y="40"/>
                      <a:pt x="62" y="38"/>
                      <a:pt x="65" y="35"/>
                    </a:cubicBezTo>
                    <a:cubicBezTo>
                      <a:pt x="70" y="31"/>
                      <a:pt x="76" y="26"/>
                      <a:pt x="81" y="23"/>
                    </a:cubicBezTo>
                    <a:cubicBezTo>
                      <a:pt x="84" y="21"/>
                      <a:pt x="86" y="19"/>
                      <a:pt x="89" y="17"/>
                    </a:cubicBezTo>
                    <a:cubicBezTo>
                      <a:pt x="92" y="16"/>
                      <a:pt x="95" y="15"/>
                      <a:pt x="97" y="13"/>
                    </a:cubicBezTo>
                    <a:cubicBezTo>
                      <a:pt x="103" y="11"/>
                      <a:pt x="108" y="8"/>
                      <a:pt x="113" y="7"/>
                    </a:cubicBezTo>
                    <a:cubicBezTo>
                      <a:pt x="115" y="6"/>
                      <a:pt x="117" y="5"/>
                      <a:pt x="120" y="5"/>
                    </a:cubicBezTo>
                    <a:cubicBezTo>
                      <a:pt x="122" y="4"/>
                      <a:pt x="124" y="3"/>
                      <a:pt x="126" y="3"/>
                    </a:cubicBezTo>
                    <a:cubicBezTo>
                      <a:pt x="130" y="2"/>
                      <a:pt x="133" y="1"/>
                      <a:pt x="136" y="1"/>
                    </a:cubicBezTo>
                    <a:cubicBezTo>
                      <a:pt x="142" y="0"/>
                      <a:pt x="145" y="0"/>
                      <a:pt x="145" y="0"/>
                    </a:cubicBezTo>
                    <a:cubicBezTo>
                      <a:pt x="145" y="0"/>
                      <a:pt x="142" y="1"/>
                      <a:pt x="137" y="3"/>
                    </a:cubicBezTo>
                    <a:cubicBezTo>
                      <a:pt x="134" y="4"/>
                      <a:pt x="131" y="6"/>
                      <a:pt x="128" y="7"/>
                    </a:cubicBezTo>
                    <a:cubicBezTo>
                      <a:pt x="126" y="8"/>
                      <a:pt x="124" y="9"/>
                      <a:pt x="122" y="11"/>
                    </a:cubicBezTo>
                    <a:cubicBezTo>
                      <a:pt x="120" y="12"/>
                      <a:pt x="118" y="13"/>
                      <a:pt x="116" y="14"/>
                    </a:cubicBezTo>
                    <a:cubicBezTo>
                      <a:pt x="112" y="17"/>
                      <a:pt x="108" y="20"/>
                      <a:pt x="104" y="23"/>
                    </a:cubicBezTo>
                    <a:cubicBezTo>
                      <a:pt x="102" y="25"/>
                      <a:pt x="100" y="27"/>
                      <a:pt x="98" y="29"/>
                    </a:cubicBezTo>
                    <a:cubicBezTo>
                      <a:pt x="96" y="31"/>
                      <a:pt x="94" y="33"/>
                      <a:pt x="92" y="35"/>
                    </a:cubicBezTo>
                    <a:cubicBezTo>
                      <a:pt x="88" y="40"/>
                      <a:pt x="84" y="44"/>
                      <a:pt x="81" y="50"/>
                    </a:cubicBezTo>
                    <a:cubicBezTo>
                      <a:pt x="79" y="52"/>
                      <a:pt x="78" y="55"/>
                      <a:pt x="76" y="57"/>
                    </a:cubicBezTo>
                    <a:cubicBezTo>
                      <a:pt x="75" y="60"/>
                      <a:pt x="73" y="63"/>
                      <a:pt x="72" y="65"/>
                    </a:cubicBezTo>
                    <a:cubicBezTo>
                      <a:pt x="69" y="71"/>
                      <a:pt x="67" y="76"/>
                      <a:pt x="65" y="82"/>
                    </a:cubicBezTo>
                    <a:cubicBezTo>
                      <a:pt x="63" y="88"/>
                      <a:pt x="61" y="93"/>
                      <a:pt x="60" y="99"/>
                    </a:cubicBezTo>
                    <a:cubicBezTo>
                      <a:pt x="57" y="110"/>
                      <a:pt x="55" y="120"/>
                      <a:pt x="54" y="129"/>
                    </a:cubicBezTo>
                    <a:cubicBezTo>
                      <a:pt x="53" y="138"/>
                      <a:pt x="53" y="146"/>
                      <a:pt x="53" y="151"/>
                    </a:cubicBezTo>
                    <a:cubicBezTo>
                      <a:pt x="53" y="153"/>
                      <a:pt x="53" y="155"/>
                      <a:pt x="53" y="156"/>
                    </a:cubicBezTo>
                    <a:cubicBezTo>
                      <a:pt x="53" y="157"/>
                      <a:pt x="53" y="157"/>
                      <a:pt x="53" y="158"/>
                    </a:cubicBezTo>
                    <a:cubicBezTo>
                      <a:pt x="53" y="158"/>
                      <a:pt x="53" y="158"/>
                      <a:pt x="53" y="158"/>
                    </a:cubicBezTo>
                    <a:lnTo>
                      <a:pt x="0" y="154"/>
                    </a:lnTo>
                    <a:close/>
                  </a:path>
                </a:pathLst>
              </a:cu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081" name="Google Shape;7081;p20"/>
              <p:cNvSpPr/>
              <p:nvPr/>
            </p:nvSpPr>
            <p:spPr>
              <a:xfrm>
                <a:off x="945" y="3548"/>
                <a:ext cx="257" cy="297"/>
              </a:xfrm>
              <a:custGeom>
                <a:rect b="b" l="l" r="r" t="t"/>
                <a:pathLst>
                  <a:path extrusionOk="0" h="158" w="145">
                    <a:moveTo>
                      <a:pt x="92" y="158"/>
                    </a:moveTo>
                    <a:cubicBezTo>
                      <a:pt x="93" y="158"/>
                      <a:pt x="93" y="158"/>
                      <a:pt x="93" y="158"/>
                    </a:cubicBezTo>
                    <a:cubicBezTo>
                      <a:pt x="93" y="157"/>
                      <a:pt x="93" y="157"/>
                      <a:pt x="93" y="156"/>
                    </a:cubicBezTo>
                    <a:cubicBezTo>
                      <a:pt x="93" y="155"/>
                      <a:pt x="93" y="153"/>
                      <a:pt x="93" y="151"/>
                    </a:cubicBezTo>
                    <a:cubicBezTo>
                      <a:pt x="93" y="146"/>
                      <a:pt x="93" y="138"/>
                      <a:pt x="92" y="129"/>
                    </a:cubicBezTo>
                    <a:cubicBezTo>
                      <a:pt x="91" y="120"/>
                      <a:pt x="89" y="110"/>
                      <a:pt x="86" y="99"/>
                    </a:cubicBezTo>
                    <a:cubicBezTo>
                      <a:pt x="85" y="93"/>
                      <a:pt x="83" y="88"/>
                      <a:pt x="81" y="82"/>
                    </a:cubicBezTo>
                    <a:cubicBezTo>
                      <a:pt x="79" y="76"/>
                      <a:pt x="76" y="71"/>
                      <a:pt x="74" y="65"/>
                    </a:cubicBezTo>
                    <a:cubicBezTo>
                      <a:pt x="72" y="63"/>
                      <a:pt x="71" y="60"/>
                      <a:pt x="69" y="57"/>
                    </a:cubicBezTo>
                    <a:cubicBezTo>
                      <a:pt x="68" y="55"/>
                      <a:pt x="66" y="52"/>
                      <a:pt x="65" y="50"/>
                    </a:cubicBezTo>
                    <a:cubicBezTo>
                      <a:pt x="61" y="44"/>
                      <a:pt x="58" y="40"/>
                      <a:pt x="54" y="35"/>
                    </a:cubicBezTo>
                    <a:cubicBezTo>
                      <a:pt x="52" y="33"/>
                      <a:pt x="50" y="31"/>
                      <a:pt x="48" y="29"/>
                    </a:cubicBezTo>
                    <a:cubicBezTo>
                      <a:pt x="46" y="27"/>
                      <a:pt x="44" y="25"/>
                      <a:pt x="42" y="23"/>
                    </a:cubicBezTo>
                    <a:cubicBezTo>
                      <a:pt x="38" y="20"/>
                      <a:pt x="34" y="17"/>
                      <a:pt x="30" y="14"/>
                    </a:cubicBezTo>
                    <a:cubicBezTo>
                      <a:pt x="28" y="13"/>
                      <a:pt x="26" y="12"/>
                      <a:pt x="24" y="11"/>
                    </a:cubicBezTo>
                    <a:cubicBezTo>
                      <a:pt x="22" y="9"/>
                      <a:pt x="20" y="8"/>
                      <a:pt x="18" y="7"/>
                    </a:cubicBezTo>
                    <a:cubicBezTo>
                      <a:pt x="15" y="6"/>
                      <a:pt x="12" y="4"/>
                      <a:pt x="9" y="3"/>
                    </a:cubicBezTo>
                    <a:cubicBezTo>
                      <a:pt x="4" y="1"/>
                      <a:pt x="0" y="0"/>
                      <a:pt x="0" y="0"/>
                    </a:cubicBezTo>
                    <a:cubicBezTo>
                      <a:pt x="0" y="0"/>
                      <a:pt x="4" y="0"/>
                      <a:pt x="10" y="1"/>
                    </a:cubicBezTo>
                    <a:cubicBezTo>
                      <a:pt x="12" y="1"/>
                      <a:pt x="16" y="2"/>
                      <a:pt x="20" y="3"/>
                    </a:cubicBezTo>
                    <a:cubicBezTo>
                      <a:pt x="22" y="3"/>
                      <a:pt x="24" y="4"/>
                      <a:pt x="26" y="5"/>
                    </a:cubicBezTo>
                    <a:cubicBezTo>
                      <a:pt x="28" y="5"/>
                      <a:pt x="31" y="6"/>
                      <a:pt x="33" y="7"/>
                    </a:cubicBezTo>
                    <a:cubicBezTo>
                      <a:pt x="38" y="8"/>
                      <a:pt x="43" y="11"/>
                      <a:pt x="49" y="13"/>
                    </a:cubicBezTo>
                    <a:cubicBezTo>
                      <a:pt x="51" y="15"/>
                      <a:pt x="54" y="16"/>
                      <a:pt x="57" y="17"/>
                    </a:cubicBezTo>
                    <a:cubicBezTo>
                      <a:pt x="59" y="19"/>
                      <a:pt x="62" y="21"/>
                      <a:pt x="65" y="23"/>
                    </a:cubicBezTo>
                    <a:cubicBezTo>
                      <a:pt x="70" y="26"/>
                      <a:pt x="76" y="31"/>
                      <a:pt x="81" y="35"/>
                    </a:cubicBezTo>
                    <a:cubicBezTo>
                      <a:pt x="83" y="38"/>
                      <a:pt x="86" y="40"/>
                      <a:pt x="88" y="43"/>
                    </a:cubicBezTo>
                    <a:cubicBezTo>
                      <a:pt x="91" y="45"/>
                      <a:pt x="93" y="48"/>
                      <a:pt x="96" y="50"/>
                    </a:cubicBezTo>
                    <a:cubicBezTo>
                      <a:pt x="100" y="56"/>
                      <a:pt x="105" y="62"/>
                      <a:pt x="109" y="67"/>
                    </a:cubicBezTo>
                    <a:cubicBezTo>
                      <a:pt x="113" y="73"/>
                      <a:pt x="116" y="79"/>
                      <a:pt x="120" y="85"/>
                    </a:cubicBezTo>
                    <a:cubicBezTo>
                      <a:pt x="126" y="97"/>
                      <a:pt x="131" y="108"/>
                      <a:pt x="135" y="118"/>
                    </a:cubicBezTo>
                    <a:cubicBezTo>
                      <a:pt x="139" y="128"/>
                      <a:pt x="141" y="137"/>
                      <a:pt x="143" y="143"/>
                    </a:cubicBezTo>
                    <a:cubicBezTo>
                      <a:pt x="144" y="147"/>
                      <a:pt x="144" y="149"/>
                      <a:pt x="145" y="151"/>
                    </a:cubicBezTo>
                    <a:cubicBezTo>
                      <a:pt x="145" y="153"/>
                      <a:pt x="145" y="154"/>
                      <a:pt x="145" y="154"/>
                    </a:cubicBezTo>
                    <a:lnTo>
                      <a:pt x="92" y="158"/>
                    </a:lnTo>
                    <a:close/>
                  </a:path>
                </a:pathLst>
              </a:cu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082" name="Google Shape;7082;p20"/>
              <p:cNvSpPr/>
              <p:nvPr/>
            </p:nvSpPr>
            <p:spPr>
              <a:xfrm>
                <a:off x="1097" y="3676"/>
                <a:ext cx="263" cy="169"/>
              </a:xfrm>
              <a:custGeom>
                <a:rect b="b" l="l" r="r" t="t"/>
                <a:pathLst>
                  <a:path extrusionOk="0" h="90" w="148">
                    <a:moveTo>
                      <a:pt x="0" y="81"/>
                    </a:moveTo>
                    <a:cubicBezTo>
                      <a:pt x="0" y="81"/>
                      <a:pt x="0" y="81"/>
                      <a:pt x="0" y="81"/>
                    </a:cubicBezTo>
                    <a:cubicBezTo>
                      <a:pt x="0" y="80"/>
                      <a:pt x="0" y="80"/>
                      <a:pt x="1" y="79"/>
                    </a:cubicBezTo>
                    <a:cubicBezTo>
                      <a:pt x="1" y="78"/>
                      <a:pt x="1" y="77"/>
                      <a:pt x="2" y="76"/>
                    </a:cubicBezTo>
                    <a:cubicBezTo>
                      <a:pt x="2" y="75"/>
                      <a:pt x="3" y="73"/>
                      <a:pt x="3" y="72"/>
                    </a:cubicBezTo>
                    <a:cubicBezTo>
                      <a:pt x="4" y="69"/>
                      <a:pt x="6" y="66"/>
                      <a:pt x="8" y="63"/>
                    </a:cubicBezTo>
                    <a:cubicBezTo>
                      <a:pt x="10" y="60"/>
                      <a:pt x="12" y="56"/>
                      <a:pt x="14" y="52"/>
                    </a:cubicBezTo>
                    <a:cubicBezTo>
                      <a:pt x="17" y="48"/>
                      <a:pt x="20" y="45"/>
                      <a:pt x="23" y="41"/>
                    </a:cubicBezTo>
                    <a:cubicBezTo>
                      <a:pt x="27" y="37"/>
                      <a:pt x="31" y="33"/>
                      <a:pt x="35" y="29"/>
                    </a:cubicBezTo>
                    <a:cubicBezTo>
                      <a:pt x="37" y="27"/>
                      <a:pt x="39" y="26"/>
                      <a:pt x="42" y="24"/>
                    </a:cubicBezTo>
                    <a:cubicBezTo>
                      <a:pt x="44" y="22"/>
                      <a:pt x="46" y="21"/>
                      <a:pt x="49" y="19"/>
                    </a:cubicBezTo>
                    <a:cubicBezTo>
                      <a:pt x="50" y="18"/>
                      <a:pt x="51" y="17"/>
                      <a:pt x="52" y="17"/>
                    </a:cubicBezTo>
                    <a:cubicBezTo>
                      <a:pt x="56" y="15"/>
                      <a:pt x="56" y="15"/>
                      <a:pt x="56" y="15"/>
                    </a:cubicBezTo>
                    <a:cubicBezTo>
                      <a:pt x="64" y="11"/>
                      <a:pt x="64" y="11"/>
                      <a:pt x="64" y="11"/>
                    </a:cubicBezTo>
                    <a:cubicBezTo>
                      <a:pt x="69" y="9"/>
                      <a:pt x="74" y="7"/>
                      <a:pt x="80" y="5"/>
                    </a:cubicBezTo>
                    <a:cubicBezTo>
                      <a:pt x="85" y="4"/>
                      <a:pt x="90" y="2"/>
                      <a:pt x="95" y="2"/>
                    </a:cubicBezTo>
                    <a:cubicBezTo>
                      <a:pt x="100" y="1"/>
                      <a:pt x="105" y="1"/>
                      <a:pt x="109" y="0"/>
                    </a:cubicBezTo>
                    <a:cubicBezTo>
                      <a:pt x="114" y="0"/>
                      <a:pt x="118" y="0"/>
                      <a:pt x="122" y="0"/>
                    </a:cubicBezTo>
                    <a:cubicBezTo>
                      <a:pt x="124" y="0"/>
                      <a:pt x="126" y="0"/>
                      <a:pt x="128" y="0"/>
                    </a:cubicBezTo>
                    <a:cubicBezTo>
                      <a:pt x="130" y="0"/>
                      <a:pt x="131" y="1"/>
                      <a:pt x="133" y="1"/>
                    </a:cubicBezTo>
                    <a:cubicBezTo>
                      <a:pt x="136" y="1"/>
                      <a:pt x="139" y="1"/>
                      <a:pt x="141" y="2"/>
                    </a:cubicBezTo>
                    <a:cubicBezTo>
                      <a:pt x="145" y="2"/>
                      <a:pt x="148" y="3"/>
                      <a:pt x="148" y="3"/>
                    </a:cubicBezTo>
                    <a:cubicBezTo>
                      <a:pt x="148" y="3"/>
                      <a:pt x="145" y="3"/>
                      <a:pt x="141" y="4"/>
                    </a:cubicBezTo>
                    <a:cubicBezTo>
                      <a:pt x="139" y="4"/>
                      <a:pt x="136" y="5"/>
                      <a:pt x="133" y="6"/>
                    </a:cubicBezTo>
                    <a:cubicBezTo>
                      <a:pt x="132" y="6"/>
                      <a:pt x="130" y="6"/>
                      <a:pt x="128" y="7"/>
                    </a:cubicBezTo>
                    <a:cubicBezTo>
                      <a:pt x="127" y="7"/>
                      <a:pt x="125" y="8"/>
                      <a:pt x="123" y="8"/>
                    </a:cubicBezTo>
                    <a:cubicBezTo>
                      <a:pt x="120" y="10"/>
                      <a:pt x="116" y="11"/>
                      <a:pt x="112" y="12"/>
                    </a:cubicBezTo>
                    <a:cubicBezTo>
                      <a:pt x="108" y="14"/>
                      <a:pt x="104" y="16"/>
                      <a:pt x="100" y="18"/>
                    </a:cubicBezTo>
                    <a:cubicBezTo>
                      <a:pt x="96" y="20"/>
                      <a:pt x="93" y="22"/>
                      <a:pt x="89" y="25"/>
                    </a:cubicBezTo>
                    <a:cubicBezTo>
                      <a:pt x="85" y="27"/>
                      <a:pt x="82" y="30"/>
                      <a:pt x="78" y="33"/>
                    </a:cubicBezTo>
                    <a:cubicBezTo>
                      <a:pt x="73" y="38"/>
                      <a:pt x="73" y="38"/>
                      <a:pt x="73" y="38"/>
                    </a:cubicBezTo>
                    <a:cubicBezTo>
                      <a:pt x="71" y="40"/>
                      <a:pt x="71" y="40"/>
                      <a:pt x="71" y="40"/>
                    </a:cubicBezTo>
                    <a:cubicBezTo>
                      <a:pt x="71" y="41"/>
                      <a:pt x="70" y="42"/>
                      <a:pt x="69" y="43"/>
                    </a:cubicBezTo>
                    <a:cubicBezTo>
                      <a:pt x="68" y="45"/>
                      <a:pt x="67" y="46"/>
                      <a:pt x="66" y="48"/>
                    </a:cubicBezTo>
                    <a:cubicBezTo>
                      <a:pt x="64" y="50"/>
                      <a:pt x="63" y="51"/>
                      <a:pt x="62" y="53"/>
                    </a:cubicBezTo>
                    <a:cubicBezTo>
                      <a:pt x="60" y="56"/>
                      <a:pt x="59" y="60"/>
                      <a:pt x="57" y="63"/>
                    </a:cubicBezTo>
                    <a:cubicBezTo>
                      <a:pt x="56" y="66"/>
                      <a:pt x="55" y="69"/>
                      <a:pt x="54" y="72"/>
                    </a:cubicBezTo>
                    <a:cubicBezTo>
                      <a:pt x="54" y="75"/>
                      <a:pt x="53" y="78"/>
                      <a:pt x="53" y="80"/>
                    </a:cubicBezTo>
                    <a:cubicBezTo>
                      <a:pt x="52" y="83"/>
                      <a:pt x="52" y="85"/>
                      <a:pt x="52" y="86"/>
                    </a:cubicBezTo>
                    <a:cubicBezTo>
                      <a:pt x="52" y="87"/>
                      <a:pt x="52" y="88"/>
                      <a:pt x="52" y="88"/>
                    </a:cubicBezTo>
                    <a:cubicBezTo>
                      <a:pt x="52" y="89"/>
                      <a:pt x="52" y="89"/>
                      <a:pt x="52" y="89"/>
                    </a:cubicBezTo>
                    <a:cubicBezTo>
                      <a:pt x="52" y="89"/>
                      <a:pt x="52" y="89"/>
                      <a:pt x="52" y="89"/>
                    </a:cubicBezTo>
                    <a:cubicBezTo>
                      <a:pt x="52" y="90"/>
                      <a:pt x="52" y="90"/>
                      <a:pt x="52" y="90"/>
                    </a:cubicBezTo>
                    <a:cubicBezTo>
                      <a:pt x="52" y="90"/>
                      <a:pt x="52" y="90"/>
                      <a:pt x="52" y="90"/>
                    </a:cubicBezTo>
                    <a:lnTo>
                      <a:pt x="0" y="81"/>
                    </a:lnTo>
                    <a:close/>
                  </a:path>
                </a:pathLst>
              </a:cu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083" name="Google Shape;7083;p20"/>
              <p:cNvSpPr/>
              <p:nvPr/>
            </p:nvSpPr>
            <p:spPr>
              <a:xfrm>
                <a:off x="920" y="3676"/>
                <a:ext cx="262" cy="169"/>
              </a:xfrm>
              <a:custGeom>
                <a:rect b="b" l="l" r="r" t="t"/>
                <a:pathLst>
                  <a:path extrusionOk="0" h="90" w="148">
                    <a:moveTo>
                      <a:pt x="96" y="90"/>
                    </a:moveTo>
                    <a:cubicBezTo>
                      <a:pt x="96" y="90"/>
                      <a:pt x="96" y="90"/>
                      <a:pt x="96" y="90"/>
                    </a:cubicBezTo>
                    <a:cubicBezTo>
                      <a:pt x="96" y="89"/>
                      <a:pt x="96" y="89"/>
                      <a:pt x="96" y="89"/>
                    </a:cubicBezTo>
                    <a:cubicBezTo>
                      <a:pt x="96" y="89"/>
                      <a:pt x="96" y="89"/>
                      <a:pt x="96" y="89"/>
                    </a:cubicBezTo>
                    <a:cubicBezTo>
                      <a:pt x="96" y="89"/>
                      <a:pt x="96" y="89"/>
                      <a:pt x="96" y="88"/>
                    </a:cubicBezTo>
                    <a:cubicBezTo>
                      <a:pt x="96" y="88"/>
                      <a:pt x="96" y="87"/>
                      <a:pt x="96" y="86"/>
                    </a:cubicBezTo>
                    <a:cubicBezTo>
                      <a:pt x="96" y="85"/>
                      <a:pt x="96" y="83"/>
                      <a:pt x="95" y="80"/>
                    </a:cubicBezTo>
                    <a:cubicBezTo>
                      <a:pt x="95" y="78"/>
                      <a:pt x="95" y="75"/>
                      <a:pt x="94" y="72"/>
                    </a:cubicBezTo>
                    <a:cubicBezTo>
                      <a:pt x="93" y="69"/>
                      <a:pt x="92" y="66"/>
                      <a:pt x="91" y="63"/>
                    </a:cubicBezTo>
                    <a:cubicBezTo>
                      <a:pt x="89" y="60"/>
                      <a:pt x="88" y="56"/>
                      <a:pt x="86" y="53"/>
                    </a:cubicBezTo>
                    <a:cubicBezTo>
                      <a:pt x="85" y="51"/>
                      <a:pt x="84" y="50"/>
                      <a:pt x="83" y="48"/>
                    </a:cubicBezTo>
                    <a:cubicBezTo>
                      <a:pt x="81" y="46"/>
                      <a:pt x="80" y="45"/>
                      <a:pt x="79" y="43"/>
                    </a:cubicBezTo>
                    <a:cubicBezTo>
                      <a:pt x="78" y="42"/>
                      <a:pt x="78" y="41"/>
                      <a:pt x="77" y="40"/>
                    </a:cubicBezTo>
                    <a:cubicBezTo>
                      <a:pt x="75" y="38"/>
                      <a:pt x="75" y="38"/>
                      <a:pt x="75" y="38"/>
                    </a:cubicBezTo>
                    <a:cubicBezTo>
                      <a:pt x="70" y="33"/>
                      <a:pt x="70" y="33"/>
                      <a:pt x="70" y="33"/>
                    </a:cubicBezTo>
                    <a:cubicBezTo>
                      <a:pt x="67" y="30"/>
                      <a:pt x="63" y="27"/>
                      <a:pt x="59" y="25"/>
                    </a:cubicBezTo>
                    <a:cubicBezTo>
                      <a:pt x="56" y="22"/>
                      <a:pt x="52" y="20"/>
                      <a:pt x="48" y="18"/>
                    </a:cubicBezTo>
                    <a:cubicBezTo>
                      <a:pt x="44" y="16"/>
                      <a:pt x="40" y="14"/>
                      <a:pt x="36" y="12"/>
                    </a:cubicBezTo>
                    <a:cubicBezTo>
                      <a:pt x="32" y="11"/>
                      <a:pt x="28" y="10"/>
                      <a:pt x="25" y="8"/>
                    </a:cubicBezTo>
                    <a:cubicBezTo>
                      <a:pt x="23" y="8"/>
                      <a:pt x="21" y="7"/>
                      <a:pt x="20" y="7"/>
                    </a:cubicBezTo>
                    <a:cubicBezTo>
                      <a:pt x="18" y="6"/>
                      <a:pt x="16" y="6"/>
                      <a:pt x="15" y="6"/>
                    </a:cubicBezTo>
                    <a:cubicBezTo>
                      <a:pt x="12" y="5"/>
                      <a:pt x="9" y="4"/>
                      <a:pt x="7" y="4"/>
                    </a:cubicBezTo>
                    <a:cubicBezTo>
                      <a:pt x="3" y="3"/>
                      <a:pt x="0" y="3"/>
                      <a:pt x="0" y="3"/>
                    </a:cubicBezTo>
                    <a:cubicBezTo>
                      <a:pt x="0" y="3"/>
                      <a:pt x="3" y="2"/>
                      <a:pt x="7" y="2"/>
                    </a:cubicBezTo>
                    <a:cubicBezTo>
                      <a:pt x="9" y="1"/>
                      <a:pt x="12" y="1"/>
                      <a:pt x="15" y="1"/>
                    </a:cubicBezTo>
                    <a:cubicBezTo>
                      <a:pt x="17" y="1"/>
                      <a:pt x="19" y="0"/>
                      <a:pt x="20" y="0"/>
                    </a:cubicBezTo>
                    <a:cubicBezTo>
                      <a:pt x="22" y="0"/>
                      <a:pt x="24" y="0"/>
                      <a:pt x="26" y="0"/>
                    </a:cubicBezTo>
                    <a:cubicBezTo>
                      <a:pt x="30" y="0"/>
                      <a:pt x="34" y="0"/>
                      <a:pt x="39" y="0"/>
                    </a:cubicBezTo>
                    <a:cubicBezTo>
                      <a:pt x="43" y="1"/>
                      <a:pt x="48" y="1"/>
                      <a:pt x="53" y="2"/>
                    </a:cubicBezTo>
                    <a:cubicBezTo>
                      <a:pt x="58" y="2"/>
                      <a:pt x="63" y="4"/>
                      <a:pt x="68" y="5"/>
                    </a:cubicBezTo>
                    <a:cubicBezTo>
                      <a:pt x="74" y="7"/>
                      <a:pt x="79" y="9"/>
                      <a:pt x="84" y="11"/>
                    </a:cubicBezTo>
                    <a:cubicBezTo>
                      <a:pt x="92" y="15"/>
                      <a:pt x="92" y="15"/>
                      <a:pt x="92" y="15"/>
                    </a:cubicBezTo>
                    <a:cubicBezTo>
                      <a:pt x="96" y="17"/>
                      <a:pt x="96" y="17"/>
                      <a:pt x="96" y="17"/>
                    </a:cubicBezTo>
                    <a:cubicBezTo>
                      <a:pt x="97" y="17"/>
                      <a:pt x="98" y="18"/>
                      <a:pt x="99" y="19"/>
                    </a:cubicBezTo>
                    <a:cubicBezTo>
                      <a:pt x="102" y="21"/>
                      <a:pt x="104" y="22"/>
                      <a:pt x="106" y="24"/>
                    </a:cubicBezTo>
                    <a:cubicBezTo>
                      <a:pt x="109" y="26"/>
                      <a:pt x="111" y="27"/>
                      <a:pt x="113" y="29"/>
                    </a:cubicBezTo>
                    <a:cubicBezTo>
                      <a:pt x="117" y="33"/>
                      <a:pt x="121" y="37"/>
                      <a:pt x="125" y="41"/>
                    </a:cubicBezTo>
                    <a:cubicBezTo>
                      <a:pt x="128" y="45"/>
                      <a:pt x="131" y="48"/>
                      <a:pt x="134" y="52"/>
                    </a:cubicBezTo>
                    <a:cubicBezTo>
                      <a:pt x="136" y="56"/>
                      <a:pt x="138" y="60"/>
                      <a:pt x="140" y="63"/>
                    </a:cubicBezTo>
                    <a:cubicBezTo>
                      <a:pt x="142" y="66"/>
                      <a:pt x="144" y="69"/>
                      <a:pt x="145" y="72"/>
                    </a:cubicBezTo>
                    <a:cubicBezTo>
                      <a:pt x="145" y="73"/>
                      <a:pt x="146" y="75"/>
                      <a:pt x="146" y="76"/>
                    </a:cubicBezTo>
                    <a:cubicBezTo>
                      <a:pt x="147" y="77"/>
                      <a:pt x="147" y="78"/>
                      <a:pt x="147" y="79"/>
                    </a:cubicBezTo>
                    <a:cubicBezTo>
                      <a:pt x="148" y="80"/>
                      <a:pt x="148" y="80"/>
                      <a:pt x="148" y="81"/>
                    </a:cubicBezTo>
                    <a:cubicBezTo>
                      <a:pt x="148" y="81"/>
                      <a:pt x="148" y="81"/>
                      <a:pt x="148" y="81"/>
                    </a:cubicBezTo>
                    <a:lnTo>
                      <a:pt x="96" y="90"/>
                    </a:lnTo>
                    <a:close/>
                  </a:path>
                </a:pathLst>
              </a:cu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084" name="Google Shape;7084;p20"/>
              <p:cNvSpPr/>
              <p:nvPr/>
            </p:nvSpPr>
            <p:spPr>
              <a:xfrm>
                <a:off x="1094" y="3517"/>
                <a:ext cx="94" cy="281"/>
              </a:xfrm>
              <a:custGeom>
                <a:rect b="b" l="l" r="r" t="t"/>
                <a:pathLst>
                  <a:path extrusionOk="0" h="150" w="53">
                    <a:moveTo>
                      <a:pt x="0" y="150"/>
                    </a:moveTo>
                    <a:cubicBezTo>
                      <a:pt x="0" y="150"/>
                      <a:pt x="0" y="150"/>
                      <a:pt x="0" y="148"/>
                    </a:cubicBezTo>
                    <a:cubicBezTo>
                      <a:pt x="0" y="147"/>
                      <a:pt x="0" y="145"/>
                      <a:pt x="1" y="143"/>
                    </a:cubicBezTo>
                    <a:cubicBezTo>
                      <a:pt x="1" y="139"/>
                      <a:pt x="1" y="132"/>
                      <a:pt x="2" y="125"/>
                    </a:cubicBezTo>
                    <a:cubicBezTo>
                      <a:pt x="4" y="110"/>
                      <a:pt x="7" y="90"/>
                      <a:pt x="12" y="70"/>
                    </a:cubicBezTo>
                    <a:cubicBezTo>
                      <a:pt x="14" y="61"/>
                      <a:pt x="17" y="51"/>
                      <a:pt x="20" y="42"/>
                    </a:cubicBezTo>
                    <a:cubicBezTo>
                      <a:pt x="22" y="38"/>
                      <a:pt x="24" y="33"/>
                      <a:pt x="26" y="30"/>
                    </a:cubicBezTo>
                    <a:cubicBezTo>
                      <a:pt x="28" y="26"/>
                      <a:pt x="30" y="22"/>
                      <a:pt x="32" y="19"/>
                    </a:cubicBezTo>
                    <a:cubicBezTo>
                      <a:pt x="33" y="16"/>
                      <a:pt x="36" y="13"/>
                      <a:pt x="37" y="10"/>
                    </a:cubicBezTo>
                    <a:cubicBezTo>
                      <a:pt x="39" y="8"/>
                      <a:pt x="41" y="6"/>
                      <a:pt x="43" y="5"/>
                    </a:cubicBezTo>
                    <a:cubicBezTo>
                      <a:pt x="44" y="3"/>
                      <a:pt x="46" y="2"/>
                      <a:pt x="47" y="1"/>
                    </a:cubicBezTo>
                    <a:cubicBezTo>
                      <a:pt x="47" y="1"/>
                      <a:pt x="48" y="0"/>
                      <a:pt x="48" y="0"/>
                    </a:cubicBezTo>
                    <a:cubicBezTo>
                      <a:pt x="48" y="0"/>
                      <a:pt x="48" y="1"/>
                      <a:pt x="47" y="2"/>
                    </a:cubicBezTo>
                    <a:cubicBezTo>
                      <a:pt x="46" y="3"/>
                      <a:pt x="45" y="4"/>
                      <a:pt x="45" y="6"/>
                    </a:cubicBezTo>
                    <a:cubicBezTo>
                      <a:pt x="44" y="8"/>
                      <a:pt x="43" y="10"/>
                      <a:pt x="42" y="13"/>
                    </a:cubicBezTo>
                    <a:cubicBezTo>
                      <a:pt x="41" y="15"/>
                      <a:pt x="40" y="19"/>
                      <a:pt x="39" y="22"/>
                    </a:cubicBezTo>
                    <a:cubicBezTo>
                      <a:pt x="38" y="25"/>
                      <a:pt x="38" y="29"/>
                      <a:pt x="38" y="33"/>
                    </a:cubicBezTo>
                    <a:cubicBezTo>
                      <a:pt x="37" y="37"/>
                      <a:pt x="37" y="41"/>
                      <a:pt x="37" y="45"/>
                    </a:cubicBezTo>
                    <a:cubicBezTo>
                      <a:pt x="37" y="54"/>
                      <a:pt x="37" y="63"/>
                      <a:pt x="38" y="72"/>
                    </a:cubicBezTo>
                    <a:cubicBezTo>
                      <a:pt x="40" y="91"/>
                      <a:pt x="44" y="109"/>
                      <a:pt x="47" y="123"/>
                    </a:cubicBezTo>
                    <a:cubicBezTo>
                      <a:pt x="49" y="129"/>
                      <a:pt x="50" y="135"/>
                      <a:pt x="51" y="139"/>
                    </a:cubicBezTo>
                    <a:cubicBezTo>
                      <a:pt x="52" y="140"/>
                      <a:pt x="52" y="142"/>
                      <a:pt x="52" y="143"/>
                    </a:cubicBezTo>
                    <a:cubicBezTo>
                      <a:pt x="53" y="144"/>
                      <a:pt x="53" y="144"/>
                      <a:pt x="53" y="144"/>
                    </a:cubicBezTo>
                    <a:lnTo>
                      <a:pt x="0" y="150"/>
                    </a:lnTo>
                    <a:close/>
                  </a:path>
                </a:pathLst>
              </a:cu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085" name="Google Shape;7085;p20"/>
              <p:cNvSpPr/>
              <p:nvPr/>
            </p:nvSpPr>
            <p:spPr>
              <a:xfrm>
                <a:off x="1289" y="3618"/>
                <a:ext cx="44" cy="64"/>
              </a:xfrm>
              <a:custGeom>
                <a:rect b="b" l="l" r="r" t="t"/>
                <a:pathLst>
                  <a:path extrusionOk="0" h="34" w="25">
                    <a:moveTo>
                      <a:pt x="19" y="0"/>
                    </a:moveTo>
                    <a:cubicBezTo>
                      <a:pt x="15" y="0"/>
                      <a:pt x="16" y="4"/>
                      <a:pt x="13" y="4"/>
                    </a:cubicBezTo>
                    <a:cubicBezTo>
                      <a:pt x="10" y="4"/>
                      <a:pt x="11" y="0"/>
                      <a:pt x="6" y="0"/>
                    </a:cubicBezTo>
                    <a:cubicBezTo>
                      <a:pt x="2" y="0"/>
                      <a:pt x="0" y="8"/>
                      <a:pt x="13" y="34"/>
                    </a:cubicBezTo>
                    <a:cubicBezTo>
                      <a:pt x="25" y="7"/>
                      <a:pt x="24" y="0"/>
                      <a:pt x="19" y="0"/>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086" name="Google Shape;7086;p20"/>
              <p:cNvSpPr/>
              <p:nvPr/>
            </p:nvSpPr>
            <p:spPr>
              <a:xfrm>
                <a:off x="1255" y="3622"/>
                <a:ext cx="57" cy="60"/>
              </a:xfrm>
              <a:custGeom>
                <a:rect b="b" l="l" r="r" t="t"/>
                <a:pathLst>
                  <a:path extrusionOk="0" h="32" w="32">
                    <a:moveTo>
                      <a:pt x="12" y="3"/>
                    </a:moveTo>
                    <a:cubicBezTo>
                      <a:pt x="9" y="6"/>
                      <a:pt x="13" y="9"/>
                      <a:pt x="11" y="11"/>
                    </a:cubicBezTo>
                    <a:cubicBezTo>
                      <a:pt x="8" y="13"/>
                      <a:pt x="6" y="9"/>
                      <a:pt x="3" y="12"/>
                    </a:cubicBezTo>
                    <a:cubicBezTo>
                      <a:pt x="0" y="16"/>
                      <a:pt x="5" y="23"/>
                      <a:pt x="32" y="32"/>
                    </a:cubicBezTo>
                    <a:cubicBezTo>
                      <a:pt x="21" y="4"/>
                      <a:pt x="15" y="0"/>
                      <a:pt x="12" y="3"/>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087" name="Google Shape;7087;p20"/>
              <p:cNvSpPr/>
              <p:nvPr/>
            </p:nvSpPr>
            <p:spPr>
              <a:xfrm>
                <a:off x="1250" y="3659"/>
                <a:ext cx="62" cy="47"/>
              </a:xfrm>
              <a:custGeom>
                <a:rect b="b" l="l" r="r" t="t"/>
                <a:pathLst>
                  <a:path extrusionOk="0" h="25" w="35">
                    <a:moveTo>
                      <a:pt x="0" y="6"/>
                    </a:moveTo>
                    <a:cubicBezTo>
                      <a:pt x="0" y="10"/>
                      <a:pt x="5" y="9"/>
                      <a:pt x="5" y="12"/>
                    </a:cubicBezTo>
                    <a:cubicBezTo>
                      <a:pt x="5" y="15"/>
                      <a:pt x="0" y="14"/>
                      <a:pt x="0" y="19"/>
                    </a:cubicBezTo>
                    <a:cubicBezTo>
                      <a:pt x="1" y="23"/>
                      <a:pt x="9" y="25"/>
                      <a:pt x="35" y="12"/>
                    </a:cubicBezTo>
                    <a:cubicBezTo>
                      <a:pt x="8" y="0"/>
                      <a:pt x="1" y="1"/>
                      <a:pt x="0" y="6"/>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088" name="Google Shape;7088;p20"/>
              <p:cNvSpPr/>
              <p:nvPr/>
            </p:nvSpPr>
            <p:spPr>
              <a:xfrm>
                <a:off x="1255" y="3682"/>
                <a:ext cx="57" cy="60"/>
              </a:xfrm>
              <a:custGeom>
                <a:rect b="b" l="l" r="r" t="t"/>
                <a:pathLst>
                  <a:path extrusionOk="0" h="32" w="32">
                    <a:moveTo>
                      <a:pt x="3" y="20"/>
                    </a:moveTo>
                    <a:cubicBezTo>
                      <a:pt x="6" y="23"/>
                      <a:pt x="8" y="19"/>
                      <a:pt x="11" y="21"/>
                    </a:cubicBezTo>
                    <a:cubicBezTo>
                      <a:pt x="13" y="23"/>
                      <a:pt x="9" y="26"/>
                      <a:pt x="12" y="29"/>
                    </a:cubicBezTo>
                    <a:cubicBezTo>
                      <a:pt x="15" y="32"/>
                      <a:pt x="22" y="27"/>
                      <a:pt x="32" y="0"/>
                    </a:cubicBezTo>
                    <a:cubicBezTo>
                      <a:pt x="4" y="10"/>
                      <a:pt x="0" y="17"/>
                      <a:pt x="3" y="20"/>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089" name="Google Shape;7089;p20"/>
              <p:cNvSpPr/>
              <p:nvPr/>
            </p:nvSpPr>
            <p:spPr>
              <a:xfrm>
                <a:off x="1289" y="3682"/>
                <a:ext cx="44" cy="65"/>
              </a:xfrm>
              <a:custGeom>
                <a:rect b="b" l="l" r="r" t="t"/>
                <a:pathLst>
                  <a:path extrusionOk="0" h="35" w="25">
                    <a:moveTo>
                      <a:pt x="6" y="34"/>
                    </a:moveTo>
                    <a:cubicBezTo>
                      <a:pt x="11" y="35"/>
                      <a:pt x="10" y="30"/>
                      <a:pt x="13" y="30"/>
                    </a:cubicBezTo>
                    <a:cubicBezTo>
                      <a:pt x="16" y="30"/>
                      <a:pt x="15" y="35"/>
                      <a:pt x="19" y="34"/>
                    </a:cubicBezTo>
                    <a:cubicBezTo>
                      <a:pt x="24" y="34"/>
                      <a:pt x="25" y="26"/>
                      <a:pt x="13" y="0"/>
                    </a:cubicBezTo>
                    <a:cubicBezTo>
                      <a:pt x="0" y="27"/>
                      <a:pt x="2" y="34"/>
                      <a:pt x="6" y="34"/>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090" name="Google Shape;7090;p20"/>
              <p:cNvSpPr/>
              <p:nvPr/>
            </p:nvSpPr>
            <p:spPr>
              <a:xfrm>
                <a:off x="1312" y="3682"/>
                <a:ext cx="55" cy="60"/>
              </a:xfrm>
              <a:custGeom>
                <a:rect b="b" l="l" r="r" t="t"/>
                <a:pathLst>
                  <a:path extrusionOk="0" h="32" w="31">
                    <a:moveTo>
                      <a:pt x="19" y="29"/>
                    </a:moveTo>
                    <a:cubicBezTo>
                      <a:pt x="23" y="26"/>
                      <a:pt x="19" y="23"/>
                      <a:pt x="21" y="21"/>
                    </a:cubicBezTo>
                    <a:cubicBezTo>
                      <a:pt x="23" y="19"/>
                      <a:pt x="26" y="23"/>
                      <a:pt x="29" y="20"/>
                    </a:cubicBezTo>
                    <a:cubicBezTo>
                      <a:pt x="31" y="17"/>
                      <a:pt x="27" y="9"/>
                      <a:pt x="0" y="0"/>
                    </a:cubicBezTo>
                    <a:cubicBezTo>
                      <a:pt x="10" y="28"/>
                      <a:pt x="16" y="32"/>
                      <a:pt x="19" y="29"/>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091" name="Google Shape;7091;p20"/>
              <p:cNvSpPr/>
              <p:nvPr/>
            </p:nvSpPr>
            <p:spPr>
              <a:xfrm>
                <a:off x="1312" y="3659"/>
                <a:ext cx="60" cy="47"/>
              </a:xfrm>
              <a:custGeom>
                <a:rect b="b" l="l" r="r" t="t"/>
                <a:pathLst>
                  <a:path extrusionOk="0" h="25" w="34">
                    <a:moveTo>
                      <a:pt x="34" y="19"/>
                    </a:moveTo>
                    <a:cubicBezTo>
                      <a:pt x="34" y="14"/>
                      <a:pt x="30" y="15"/>
                      <a:pt x="30" y="12"/>
                    </a:cubicBezTo>
                    <a:cubicBezTo>
                      <a:pt x="30" y="9"/>
                      <a:pt x="34" y="10"/>
                      <a:pt x="34" y="6"/>
                    </a:cubicBezTo>
                    <a:cubicBezTo>
                      <a:pt x="34" y="1"/>
                      <a:pt x="26" y="0"/>
                      <a:pt x="0" y="12"/>
                    </a:cubicBezTo>
                    <a:cubicBezTo>
                      <a:pt x="27" y="25"/>
                      <a:pt x="34" y="23"/>
                      <a:pt x="34" y="19"/>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092" name="Google Shape;7092;p20"/>
              <p:cNvSpPr/>
              <p:nvPr/>
            </p:nvSpPr>
            <p:spPr>
              <a:xfrm>
                <a:off x="1312" y="3622"/>
                <a:ext cx="55" cy="60"/>
              </a:xfrm>
              <a:custGeom>
                <a:rect b="b" l="l" r="r" t="t"/>
                <a:pathLst>
                  <a:path extrusionOk="0" h="32" w="31">
                    <a:moveTo>
                      <a:pt x="29" y="12"/>
                    </a:moveTo>
                    <a:cubicBezTo>
                      <a:pt x="26" y="9"/>
                      <a:pt x="23" y="13"/>
                      <a:pt x="21" y="11"/>
                    </a:cubicBezTo>
                    <a:cubicBezTo>
                      <a:pt x="19" y="9"/>
                      <a:pt x="23" y="6"/>
                      <a:pt x="19" y="3"/>
                    </a:cubicBezTo>
                    <a:cubicBezTo>
                      <a:pt x="16" y="0"/>
                      <a:pt x="9" y="5"/>
                      <a:pt x="0" y="32"/>
                    </a:cubicBezTo>
                    <a:cubicBezTo>
                      <a:pt x="28" y="22"/>
                      <a:pt x="31" y="16"/>
                      <a:pt x="29" y="12"/>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093" name="Google Shape;7093;p20"/>
              <p:cNvSpPr/>
              <p:nvPr/>
            </p:nvSpPr>
            <p:spPr>
              <a:xfrm>
                <a:off x="1283" y="3652"/>
                <a:ext cx="55" cy="60"/>
              </a:xfrm>
              <a:prstGeom prst="ellipse">
                <a:avLst/>
              </a:prstGeom>
              <a:solidFill>
                <a:srgbClr val="FFC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094" name="Google Shape;7094;p20"/>
              <p:cNvSpPr/>
              <p:nvPr/>
            </p:nvSpPr>
            <p:spPr>
              <a:xfrm>
                <a:off x="1133" y="3633"/>
                <a:ext cx="44" cy="64"/>
              </a:xfrm>
              <a:custGeom>
                <a:rect b="b" l="l" r="r" t="t"/>
                <a:pathLst>
                  <a:path extrusionOk="0" h="34" w="25">
                    <a:moveTo>
                      <a:pt x="19" y="0"/>
                    </a:moveTo>
                    <a:cubicBezTo>
                      <a:pt x="15" y="0"/>
                      <a:pt x="16" y="4"/>
                      <a:pt x="13" y="4"/>
                    </a:cubicBezTo>
                    <a:cubicBezTo>
                      <a:pt x="10" y="4"/>
                      <a:pt x="11" y="0"/>
                      <a:pt x="6" y="0"/>
                    </a:cubicBezTo>
                    <a:cubicBezTo>
                      <a:pt x="2" y="0"/>
                      <a:pt x="0" y="8"/>
                      <a:pt x="13" y="34"/>
                    </a:cubicBezTo>
                    <a:cubicBezTo>
                      <a:pt x="25" y="7"/>
                      <a:pt x="24" y="0"/>
                      <a:pt x="19" y="0"/>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095" name="Google Shape;7095;p20"/>
              <p:cNvSpPr/>
              <p:nvPr/>
            </p:nvSpPr>
            <p:spPr>
              <a:xfrm>
                <a:off x="1099" y="3637"/>
                <a:ext cx="57" cy="60"/>
              </a:xfrm>
              <a:custGeom>
                <a:rect b="b" l="l" r="r" t="t"/>
                <a:pathLst>
                  <a:path extrusionOk="0" h="32" w="32">
                    <a:moveTo>
                      <a:pt x="12" y="3"/>
                    </a:moveTo>
                    <a:cubicBezTo>
                      <a:pt x="9" y="6"/>
                      <a:pt x="13" y="9"/>
                      <a:pt x="11" y="11"/>
                    </a:cubicBezTo>
                    <a:cubicBezTo>
                      <a:pt x="8" y="13"/>
                      <a:pt x="6" y="9"/>
                      <a:pt x="3" y="12"/>
                    </a:cubicBezTo>
                    <a:cubicBezTo>
                      <a:pt x="0" y="16"/>
                      <a:pt x="5" y="23"/>
                      <a:pt x="32" y="32"/>
                    </a:cubicBezTo>
                    <a:cubicBezTo>
                      <a:pt x="21" y="4"/>
                      <a:pt x="15" y="0"/>
                      <a:pt x="12" y="3"/>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096" name="Google Shape;7096;p20"/>
              <p:cNvSpPr/>
              <p:nvPr/>
            </p:nvSpPr>
            <p:spPr>
              <a:xfrm>
                <a:off x="1094" y="3674"/>
                <a:ext cx="62" cy="47"/>
              </a:xfrm>
              <a:custGeom>
                <a:rect b="b" l="l" r="r" t="t"/>
                <a:pathLst>
                  <a:path extrusionOk="0" h="25" w="35">
                    <a:moveTo>
                      <a:pt x="0" y="6"/>
                    </a:moveTo>
                    <a:cubicBezTo>
                      <a:pt x="0" y="10"/>
                      <a:pt x="5" y="9"/>
                      <a:pt x="5" y="12"/>
                    </a:cubicBezTo>
                    <a:cubicBezTo>
                      <a:pt x="5" y="15"/>
                      <a:pt x="0" y="14"/>
                      <a:pt x="0" y="19"/>
                    </a:cubicBezTo>
                    <a:cubicBezTo>
                      <a:pt x="1" y="23"/>
                      <a:pt x="9" y="25"/>
                      <a:pt x="35" y="12"/>
                    </a:cubicBezTo>
                    <a:cubicBezTo>
                      <a:pt x="8" y="0"/>
                      <a:pt x="1" y="1"/>
                      <a:pt x="0" y="6"/>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097" name="Google Shape;7097;p20"/>
              <p:cNvSpPr/>
              <p:nvPr/>
            </p:nvSpPr>
            <p:spPr>
              <a:xfrm>
                <a:off x="1099" y="3697"/>
                <a:ext cx="57" cy="60"/>
              </a:xfrm>
              <a:custGeom>
                <a:rect b="b" l="l" r="r" t="t"/>
                <a:pathLst>
                  <a:path extrusionOk="0" h="32" w="32">
                    <a:moveTo>
                      <a:pt x="3" y="20"/>
                    </a:moveTo>
                    <a:cubicBezTo>
                      <a:pt x="6" y="23"/>
                      <a:pt x="8" y="19"/>
                      <a:pt x="11" y="21"/>
                    </a:cubicBezTo>
                    <a:cubicBezTo>
                      <a:pt x="13" y="23"/>
                      <a:pt x="9" y="26"/>
                      <a:pt x="12" y="29"/>
                    </a:cubicBezTo>
                    <a:cubicBezTo>
                      <a:pt x="15" y="32"/>
                      <a:pt x="22" y="27"/>
                      <a:pt x="32" y="0"/>
                    </a:cubicBezTo>
                    <a:cubicBezTo>
                      <a:pt x="4" y="10"/>
                      <a:pt x="0" y="17"/>
                      <a:pt x="3" y="20"/>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098" name="Google Shape;7098;p20"/>
              <p:cNvSpPr/>
              <p:nvPr/>
            </p:nvSpPr>
            <p:spPr>
              <a:xfrm>
                <a:off x="1133" y="3697"/>
                <a:ext cx="44" cy="65"/>
              </a:xfrm>
              <a:custGeom>
                <a:rect b="b" l="l" r="r" t="t"/>
                <a:pathLst>
                  <a:path extrusionOk="0" h="35" w="25">
                    <a:moveTo>
                      <a:pt x="6" y="34"/>
                    </a:moveTo>
                    <a:cubicBezTo>
                      <a:pt x="11" y="35"/>
                      <a:pt x="10" y="30"/>
                      <a:pt x="13" y="30"/>
                    </a:cubicBezTo>
                    <a:cubicBezTo>
                      <a:pt x="16" y="30"/>
                      <a:pt x="15" y="35"/>
                      <a:pt x="19" y="34"/>
                    </a:cubicBezTo>
                    <a:cubicBezTo>
                      <a:pt x="24" y="34"/>
                      <a:pt x="25" y="26"/>
                      <a:pt x="13" y="0"/>
                    </a:cubicBezTo>
                    <a:cubicBezTo>
                      <a:pt x="0" y="27"/>
                      <a:pt x="2" y="34"/>
                      <a:pt x="6" y="34"/>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099" name="Google Shape;7099;p20"/>
              <p:cNvSpPr/>
              <p:nvPr/>
            </p:nvSpPr>
            <p:spPr>
              <a:xfrm>
                <a:off x="1156" y="3697"/>
                <a:ext cx="55" cy="60"/>
              </a:xfrm>
              <a:custGeom>
                <a:rect b="b" l="l" r="r" t="t"/>
                <a:pathLst>
                  <a:path extrusionOk="0" h="32" w="31">
                    <a:moveTo>
                      <a:pt x="19" y="29"/>
                    </a:moveTo>
                    <a:cubicBezTo>
                      <a:pt x="23" y="26"/>
                      <a:pt x="19" y="23"/>
                      <a:pt x="21" y="21"/>
                    </a:cubicBezTo>
                    <a:cubicBezTo>
                      <a:pt x="23" y="19"/>
                      <a:pt x="26" y="23"/>
                      <a:pt x="29" y="20"/>
                    </a:cubicBezTo>
                    <a:cubicBezTo>
                      <a:pt x="31" y="17"/>
                      <a:pt x="27" y="9"/>
                      <a:pt x="0" y="0"/>
                    </a:cubicBezTo>
                    <a:cubicBezTo>
                      <a:pt x="10" y="28"/>
                      <a:pt x="16" y="32"/>
                      <a:pt x="19" y="29"/>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100" name="Google Shape;7100;p20"/>
              <p:cNvSpPr/>
              <p:nvPr/>
            </p:nvSpPr>
            <p:spPr>
              <a:xfrm>
                <a:off x="1156" y="3674"/>
                <a:ext cx="60" cy="47"/>
              </a:xfrm>
              <a:custGeom>
                <a:rect b="b" l="l" r="r" t="t"/>
                <a:pathLst>
                  <a:path extrusionOk="0" h="25" w="34">
                    <a:moveTo>
                      <a:pt x="34" y="19"/>
                    </a:moveTo>
                    <a:cubicBezTo>
                      <a:pt x="34" y="14"/>
                      <a:pt x="30" y="15"/>
                      <a:pt x="30" y="12"/>
                    </a:cubicBezTo>
                    <a:cubicBezTo>
                      <a:pt x="30" y="9"/>
                      <a:pt x="34" y="10"/>
                      <a:pt x="34" y="6"/>
                    </a:cubicBezTo>
                    <a:cubicBezTo>
                      <a:pt x="34" y="1"/>
                      <a:pt x="26" y="0"/>
                      <a:pt x="0" y="12"/>
                    </a:cubicBezTo>
                    <a:cubicBezTo>
                      <a:pt x="27" y="25"/>
                      <a:pt x="34" y="23"/>
                      <a:pt x="34" y="19"/>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101" name="Google Shape;7101;p20"/>
              <p:cNvSpPr/>
              <p:nvPr/>
            </p:nvSpPr>
            <p:spPr>
              <a:xfrm>
                <a:off x="1156" y="3637"/>
                <a:ext cx="55" cy="60"/>
              </a:xfrm>
              <a:custGeom>
                <a:rect b="b" l="l" r="r" t="t"/>
                <a:pathLst>
                  <a:path extrusionOk="0" h="32" w="31">
                    <a:moveTo>
                      <a:pt x="29" y="12"/>
                    </a:moveTo>
                    <a:cubicBezTo>
                      <a:pt x="26" y="9"/>
                      <a:pt x="23" y="13"/>
                      <a:pt x="21" y="11"/>
                    </a:cubicBezTo>
                    <a:cubicBezTo>
                      <a:pt x="19" y="9"/>
                      <a:pt x="23" y="6"/>
                      <a:pt x="19" y="3"/>
                    </a:cubicBezTo>
                    <a:cubicBezTo>
                      <a:pt x="16" y="0"/>
                      <a:pt x="9" y="5"/>
                      <a:pt x="0" y="32"/>
                    </a:cubicBezTo>
                    <a:cubicBezTo>
                      <a:pt x="28" y="22"/>
                      <a:pt x="31" y="16"/>
                      <a:pt x="29" y="12"/>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102" name="Google Shape;7102;p20"/>
              <p:cNvSpPr/>
              <p:nvPr/>
            </p:nvSpPr>
            <p:spPr>
              <a:xfrm>
                <a:off x="1127" y="3667"/>
                <a:ext cx="55" cy="60"/>
              </a:xfrm>
              <a:prstGeom prst="ellipse">
                <a:avLst/>
              </a:prstGeom>
              <a:solidFill>
                <a:srgbClr val="FFC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103" name="Google Shape;7103;p20"/>
              <p:cNvSpPr/>
              <p:nvPr/>
            </p:nvSpPr>
            <p:spPr>
              <a:xfrm>
                <a:off x="955" y="3490"/>
                <a:ext cx="45" cy="64"/>
              </a:xfrm>
              <a:custGeom>
                <a:rect b="b" l="l" r="r" t="t"/>
                <a:pathLst>
                  <a:path extrusionOk="0" h="34" w="25">
                    <a:moveTo>
                      <a:pt x="19" y="0"/>
                    </a:moveTo>
                    <a:cubicBezTo>
                      <a:pt x="15" y="0"/>
                      <a:pt x="16" y="4"/>
                      <a:pt x="13" y="4"/>
                    </a:cubicBezTo>
                    <a:cubicBezTo>
                      <a:pt x="10" y="4"/>
                      <a:pt x="11" y="0"/>
                      <a:pt x="6" y="0"/>
                    </a:cubicBezTo>
                    <a:cubicBezTo>
                      <a:pt x="2" y="0"/>
                      <a:pt x="0" y="8"/>
                      <a:pt x="13" y="34"/>
                    </a:cubicBezTo>
                    <a:cubicBezTo>
                      <a:pt x="25" y="7"/>
                      <a:pt x="24" y="0"/>
                      <a:pt x="19" y="0"/>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104" name="Google Shape;7104;p20"/>
              <p:cNvSpPr/>
              <p:nvPr/>
            </p:nvSpPr>
            <p:spPr>
              <a:xfrm>
                <a:off x="922" y="3494"/>
                <a:ext cx="56" cy="60"/>
              </a:xfrm>
              <a:custGeom>
                <a:rect b="b" l="l" r="r" t="t"/>
                <a:pathLst>
                  <a:path extrusionOk="0" h="32" w="32">
                    <a:moveTo>
                      <a:pt x="12" y="3"/>
                    </a:moveTo>
                    <a:cubicBezTo>
                      <a:pt x="9" y="6"/>
                      <a:pt x="13" y="9"/>
                      <a:pt x="11" y="11"/>
                    </a:cubicBezTo>
                    <a:cubicBezTo>
                      <a:pt x="8" y="13"/>
                      <a:pt x="6" y="9"/>
                      <a:pt x="3" y="12"/>
                    </a:cubicBezTo>
                    <a:cubicBezTo>
                      <a:pt x="0" y="16"/>
                      <a:pt x="5" y="23"/>
                      <a:pt x="32" y="32"/>
                    </a:cubicBezTo>
                    <a:cubicBezTo>
                      <a:pt x="21" y="4"/>
                      <a:pt x="15" y="0"/>
                      <a:pt x="12" y="3"/>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105" name="Google Shape;7105;p20"/>
              <p:cNvSpPr/>
              <p:nvPr/>
            </p:nvSpPr>
            <p:spPr>
              <a:xfrm>
                <a:off x="916" y="3532"/>
                <a:ext cx="62" cy="46"/>
              </a:xfrm>
              <a:custGeom>
                <a:rect b="b" l="l" r="r" t="t"/>
                <a:pathLst>
                  <a:path extrusionOk="0" h="25" w="35">
                    <a:moveTo>
                      <a:pt x="0" y="6"/>
                    </a:moveTo>
                    <a:cubicBezTo>
                      <a:pt x="0" y="10"/>
                      <a:pt x="5" y="9"/>
                      <a:pt x="5" y="12"/>
                    </a:cubicBezTo>
                    <a:cubicBezTo>
                      <a:pt x="5" y="15"/>
                      <a:pt x="0" y="14"/>
                      <a:pt x="0" y="19"/>
                    </a:cubicBezTo>
                    <a:cubicBezTo>
                      <a:pt x="1" y="23"/>
                      <a:pt x="9" y="25"/>
                      <a:pt x="35" y="12"/>
                    </a:cubicBezTo>
                    <a:cubicBezTo>
                      <a:pt x="8" y="0"/>
                      <a:pt x="1" y="1"/>
                      <a:pt x="0" y="6"/>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106" name="Google Shape;7106;p20"/>
              <p:cNvSpPr/>
              <p:nvPr/>
            </p:nvSpPr>
            <p:spPr>
              <a:xfrm>
                <a:off x="922" y="3554"/>
                <a:ext cx="56" cy="60"/>
              </a:xfrm>
              <a:custGeom>
                <a:rect b="b" l="l" r="r" t="t"/>
                <a:pathLst>
                  <a:path extrusionOk="0" h="32" w="32">
                    <a:moveTo>
                      <a:pt x="3" y="20"/>
                    </a:moveTo>
                    <a:cubicBezTo>
                      <a:pt x="6" y="23"/>
                      <a:pt x="8" y="19"/>
                      <a:pt x="11" y="21"/>
                    </a:cubicBezTo>
                    <a:cubicBezTo>
                      <a:pt x="13" y="23"/>
                      <a:pt x="9" y="26"/>
                      <a:pt x="12" y="29"/>
                    </a:cubicBezTo>
                    <a:cubicBezTo>
                      <a:pt x="15" y="32"/>
                      <a:pt x="22" y="27"/>
                      <a:pt x="32" y="0"/>
                    </a:cubicBezTo>
                    <a:cubicBezTo>
                      <a:pt x="4" y="10"/>
                      <a:pt x="0" y="17"/>
                      <a:pt x="3" y="20"/>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107" name="Google Shape;7107;p20"/>
              <p:cNvSpPr/>
              <p:nvPr/>
            </p:nvSpPr>
            <p:spPr>
              <a:xfrm>
                <a:off x="955" y="3554"/>
                <a:ext cx="45" cy="66"/>
              </a:xfrm>
              <a:custGeom>
                <a:rect b="b" l="l" r="r" t="t"/>
                <a:pathLst>
                  <a:path extrusionOk="0" h="35" w="25">
                    <a:moveTo>
                      <a:pt x="6" y="34"/>
                    </a:moveTo>
                    <a:cubicBezTo>
                      <a:pt x="11" y="35"/>
                      <a:pt x="10" y="30"/>
                      <a:pt x="13" y="30"/>
                    </a:cubicBezTo>
                    <a:cubicBezTo>
                      <a:pt x="16" y="30"/>
                      <a:pt x="15" y="35"/>
                      <a:pt x="19" y="34"/>
                    </a:cubicBezTo>
                    <a:cubicBezTo>
                      <a:pt x="24" y="34"/>
                      <a:pt x="25" y="26"/>
                      <a:pt x="13" y="0"/>
                    </a:cubicBezTo>
                    <a:cubicBezTo>
                      <a:pt x="0" y="27"/>
                      <a:pt x="2" y="34"/>
                      <a:pt x="6" y="34"/>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108" name="Google Shape;7108;p20"/>
              <p:cNvSpPr/>
              <p:nvPr/>
            </p:nvSpPr>
            <p:spPr>
              <a:xfrm>
                <a:off x="978" y="3554"/>
                <a:ext cx="55" cy="60"/>
              </a:xfrm>
              <a:custGeom>
                <a:rect b="b" l="l" r="r" t="t"/>
                <a:pathLst>
                  <a:path extrusionOk="0" h="32" w="31">
                    <a:moveTo>
                      <a:pt x="19" y="29"/>
                    </a:moveTo>
                    <a:cubicBezTo>
                      <a:pt x="23" y="26"/>
                      <a:pt x="19" y="23"/>
                      <a:pt x="21" y="21"/>
                    </a:cubicBezTo>
                    <a:cubicBezTo>
                      <a:pt x="23" y="19"/>
                      <a:pt x="26" y="23"/>
                      <a:pt x="29" y="20"/>
                    </a:cubicBezTo>
                    <a:cubicBezTo>
                      <a:pt x="31" y="17"/>
                      <a:pt x="27" y="9"/>
                      <a:pt x="0" y="0"/>
                    </a:cubicBezTo>
                    <a:cubicBezTo>
                      <a:pt x="10" y="28"/>
                      <a:pt x="16" y="32"/>
                      <a:pt x="19" y="29"/>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109" name="Google Shape;7109;p20"/>
              <p:cNvSpPr/>
              <p:nvPr/>
            </p:nvSpPr>
            <p:spPr>
              <a:xfrm>
                <a:off x="978" y="3532"/>
                <a:ext cx="61" cy="46"/>
              </a:xfrm>
              <a:custGeom>
                <a:rect b="b" l="l" r="r" t="t"/>
                <a:pathLst>
                  <a:path extrusionOk="0" h="25" w="34">
                    <a:moveTo>
                      <a:pt x="34" y="19"/>
                    </a:moveTo>
                    <a:cubicBezTo>
                      <a:pt x="34" y="14"/>
                      <a:pt x="30" y="15"/>
                      <a:pt x="30" y="12"/>
                    </a:cubicBezTo>
                    <a:cubicBezTo>
                      <a:pt x="30" y="9"/>
                      <a:pt x="34" y="10"/>
                      <a:pt x="34" y="6"/>
                    </a:cubicBezTo>
                    <a:cubicBezTo>
                      <a:pt x="34" y="1"/>
                      <a:pt x="26" y="0"/>
                      <a:pt x="0" y="12"/>
                    </a:cubicBezTo>
                    <a:cubicBezTo>
                      <a:pt x="27" y="25"/>
                      <a:pt x="34" y="23"/>
                      <a:pt x="34" y="19"/>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110" name="Google Shape;7110;p20"/>
              <p:cNvSpPr/>
              <p:nvPr/>
            </p:nvSpPr>
            <p:spPr>
              <a:xfrm>
                <a:off x="978" y="3494"/>
                <a:ext cx="55" cy="60"/>
              </a:xfrm>
              <a:custGeom>
                <a:rect b="b" l="l" r="r" t="t"/>
                <a:pathLst>
                  <a:path extrusionOk="0" h="32" w="31">
                    <a:moveTo>
                      <a:pt x="29" y="12"/>
                    </a:moveTo>
                    <a:cubicBezTo>
                      <a:pt x="26" y="9"/>
                      <a:pt x="23" y="13"/>
                      <a:pt x="21" y="11"/>
                    </a:cubicBezTo>
                    <a:cubicBezTo>
                      <a:pt x="19" y="9"/>
                      <a:pt x="23" y="6"/>
                      <a:pt x="19" y="3"/>
                    </a:cubicBezTo>
                    <a:cubicBezTo>
                      <a:pt x="16" y="0"/>
                      <a:pt x="9" y="5"/>
                      <a:pt x="0" y="32"/>
                    </a:cubicBezTo>
                    <a:cubicBezTo>
                      <a:pt x="28" y="22"/>
                      <a:pt x="31" y="16"/>
                      <a:pt x="29" y="12"/>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111" name="Google Shape;7111;p20"/>
              <p:cNvSpPr/>
              <p:nvPr/>
            </p:nvSpPr>
            <p:spPr>
              <a:xfrm>
                <a:off x="950" y="3524"/>
                <a:ext cx="55" cy="60"/>
              </a:xfrm>
              <a:prstGeom prst="ellipse">
                <a:avLst/>
              </a:prstGeom>
              <a:solidFill>
                <a:srgbClr val="FFC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112" name="Google Shape;7112;p20"/>
              <p:cNvSpPr/>
              <p:nvPr/>
            </p:nvSpPr>
            <p:spPr>
              <a:xfrm>
                <a:off x="927" y="3625"/>
                <a:ext cx="44" cy="64"/>
              </a:xfrm>
              <a:custGeom>
                <a:rect b="b" l="l" r="r" t="t"/>
                <a:pathLst>
                  <a:path extrusionOk="0" h="34" w="25">
                    <a:moveTo>
                      <a:pt x="19" y="0"/>
                    </a:moveTo>
                    <a:cubicBezTo>
                      <a:pt x="15" y="0"/>
                      <a:pt x="16" y="4"/>
                      <a:pt x="13" y="4"/>
                    </a:cubicBezTo>
                    <a:cubicBezTo>
                      <a:pt x="10" y="4"/>
                      <a:pt x="11" y="0"/>
                      <a:pt x="6" y="0"/>
                    </a:cubicBezTo>
                    <a:cubicBezTo>
                      <a:pt x="2" y="0"/>
                      <a:pt x="0" y="8"/>
                      <a:pt x="13" y="34"/>
                    </a:cubicBezTo>
                    <a:cubicBezTo>
                      <a:pt x="25" y="7"/>
                      <a:pt x="24" y="0"/>
                      <a:pt x="19" y="0"/>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113" name="Google Shape;7113;p20"/>
              <p:cNvSpPr/>
              <p:nvPr/>
            </p:nvSpPr>
            <p:spPr>
              <a:xfrm>
                <a:off x="893" y="3629"/>
                <a:ext cx="57" cy="60"/>
              </a:xfrm>
              <a:custGeom>
                <a:rect b="b" l="l" r="r" t="t"/>
                <a:pathLst>
                  <a:path extrusionOk="0" h="32" w="32">
                    <a:moveTo>
                      <a:pt x="12" y="3"/>
                    </a:moveTo>
                    <a:cubicBezTo>
                      <a:pt x="9" y="6"/>
                      <a:pt x="13" y="9"/>
                      <a:pt x="11" y="11"/>
                    </a:cubicBezTo>
                    <a:cubicBezTo>
                      <a:pt x="8" y="13"/>
                      <a:pt x="6" y="9"/>
                      <a:pt x="3" y="12"/>
                    </a:cubicBezTo>
                    <a:cubicBezTo>
                      <a:pt x="0" y="16"/>
                      <a:pt x="5" y="23"/>
                      <a:pt x="32" y="32"/>
                    </a:cubicBezTo>
                    <a:cubicBezTo>
                      <a:pt x="21" y="4"/>
                      <a:pt x="15" y="0"/>
                      <a:pt x="12" y="3"/>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114" name="Google Shape;7114;p20"/>
              <p:cNvSpPr/>
              <p:nvPr/>
            </p:nvSpPr>
            <p:spPr>
              <a:xfrm>
                <a:off x="888" y="3667"/>
                <a:ext cx="62" cy="47"/>
              </a:xfrm>
              <a:custGeom>
                <a:rect b="b" l="l" r="r" t="t"/>
                <a:pathLst>
                  <a:path extrusionOk="0" h="25" w="35">
                    <a:moveTo>
                      <a:pt x="0" y="6"/>
                    </a:moveTo>
                    <a:cubicBezTo>
                      <a:pt x="0" y="10"/>
                      <a:pt x="5" y="9"/>
                      <a:pt x="5" y="12"/>
                    </a:cubicBezTo>
                    <a:cubicBezTo>
                      <a:pt x="5" y="15"/>
                      <a:pt x="0" y="14"/>
                      <a:pt x="0" y="19"/>
                    </a:cubicBezTo>
                    <a:cubicBezTo>
                      <a:pt x="1" y="23"/>
                      <a:pt x="9" y="25"/>
                      <a:pt x="35" y="12"/>
                    </a:cubicBezTo>
                    <a:cubicBezTo>
                      <a:pt x="8" y="0"/>
                      <a:pt x="1" y="1"/>
                      <a:pt x="0" y="6"/>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115" name="Google Shape;7115;p20"/>
              <p:cNvSpPr/>
              <p:nvPr/>
            </p:nvSpPr>
            <p:spPr>
              <a:xfrm>
                <a:off x="893" y="3689"/>
                <a:ext cx="57" cy="60"/>
              </a:xfrm>
              <a:custGeom>
                <a:rect b="b" l="l" r="r" t="t"/>
                <a:pathLst>
                  <a:path extrusionOk="0" h="32" w="32">
                    <a:moveTo>
                      <a:pt x="3" y="20"/>
                    </a:moveTo>
                    <a:cubicBezTo>
                      <a:pt x="6" y="23"/>
                      <a:pt x="8" y="19"/>
                      <a:pt x="11" y="21"/>
                    </a:cubicBezTo>
                    <a:cubicBezTo>
                      <a:pt x="13" y="23"/>
                      <a:pt x="9" y="26"/>
                      <a:pt x="12" y="29"/>
                    </a:cubicBezTo>
                    <a:cubicBezTo>
                      <a:pt x="15" y="32"/>
                      <a:pt x="22" y="27"/>
                      <a:pt x="32" y="0"/>
                    </a:cubicBezTo>
                    <a:cubicBezTo>
                      <a:pt x="4" y="10"/>
                      <a:pt x="0" y="17"/>
                      <a:pt x="3" y="20"/>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116" name="Google Shape;7116;p20"/>
              <p:cNvSpPr/>
              <p:nvPr/>
            </p:nvSpPr>
            <p:spPr>
              <a:xfrm>
                <a:off x="927" y="3689"/>
                <a:ext cx="44" cy="66"/>
              </a:xfrm>
              <a:custGeom>
                <a:rect b="b" l="l" r="r" t="t"/>
                <a:pathLst>
                  <a:path extrusionOk="0" h="35" w="25">
                    <a:moveTo>
                      <a:pt x="6" y="34"/>
                    </a:moveTo>
                    <a:cubicBezTo>
                      <a:pt x="11" y="35"/>
                      <a:pt x="10" y="30"/>
                      <a:pt x="13" y="30"/>
                    </a:cubicBezTo>
                    <a:cubicBezTo>
                      <a:pt x="16" y="30"/>
                      <a:pt x="15" y="35"/>
                      <a:pt x="19" y="34"/>
                    </a:cubicBezTo>
                    <a:cubicBezTo>
                      <a:pt x="24" y="34"/>
                      <a:pt x="25" y="26"/>
                      <a:pt x="13" y="0"/>
                    </a:cubicBezTo>
                    <a:cubicBezTo>
                      <a:pt x="0" y="27"/>
                      <a:pt x="2" y="34"/>
                      <a:pt x="6" y="34"/>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117" name="Google Shape;7117;p20"/>
              <p:cNvSpPr/>
              <p:nvPr/>
            </p:nvSpPr>
            <p:spPr>
              <a:xfrm>
                <a:off x="950" y="3689"/>
                <a:ext cx="55" cy="60"/>
              </a:xfrm>
              <a:custGeom>
                <a:rect b="b" l="l" r="r" t="t"/>
                <a:pathLst>
                  <a:path extrusionOk="0" h="32" w="31">
                    <a:moveTo>
                      <a:pt x="19" y="29"/>
                    </a:moveTo>
                    <a:cubicBezTo>
                      <a:pt x="23" y="26"/>
                      <a:pt x="19" y="23"/>
                      <a:pt x="21" y="21"/>
                    </a:cubicBezTo>
                    <a:cubicBezTo>
                      <a:pt x="23" y="19"/>
                      <a:pt x="26" y="23"/>
                      <a:pt x="29" y="20"/>
                    </a:cubicBezTo>
                    <a:cubicBezTo>
                      <a:pt x="31" y="17"/>
                      <a:pt x="27" y="9"/>
                      <a:pt x="0" y="0"/>
                    </a:cubicBezTo>
                    <a:cubicBezTo>
                      <a:pt x="10" y="28"/>
                      <a:pt x="16" y="32"/>
                      <a:pt x="19" y="29"/>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118" name="Google Shape;7118;p20"/>
              <p:cNvSpPr/>
              <p:nvPr/>
            </p:nvSpPr>
            <p:spPr>
              <a:xfrm>
                <a:off x="950" y="3667"/>
                <a:ext cx="60" cy="47"/>
              </a:xfrm>
              <a:custGeom>
                <a:rect b="b" l="l" r="r" t="t"/>
                <a:pathLst>
                  <a:path extrusionOk="0" h="25" w="34">
                    <a:moveTo>
                      <a:pt x="34" y="19"/>
                    </a:moveTo>
                    <a:cubicBezTo>
                      <a:pt x="34" y="14"/>
                      <a:pt x="30" y="15"/>
                      <a:pt x="30" y="12"/>
                    </a:cubicBezTo>
                    <a:cubicBezTo>
                      <a:pt x="30" y="9"/>
                      <a:pt x="34" y="10"/>
                      <a:pt x="34" y="6"/>
                    </a:cubicBezTo>
                    <a:cubicBezTo>
                      <a:pt x="34" y="1"/>
                      <a:pt x="26" y="0"/>
                      <a:pt x="0" y="12"/>
                    </a:cubicBezTo>
                    <a:cubicBezTo>
                      <a:pt x="27" y="25"/>
                      <a:pt x="34" y="23"/>
                      <a:pt x="34" y="19"/>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119" name="Google Shape;7119;p20"/>
              <p:cNvSpPr/>
              <p:nvPr/>
            </p:nvSpPr>
            <p:spPr>
              <a:xfrm>
                <a:off x="950" y="3629"/>
                <a:ext cx="55" cy="60"/>
              </a:xfrm>
              <a:custGeom>
                <a:rect b="b" l="l" r="r" t="t"/>
                <a:pathLst>
                  <a:path extrusionOk="0" h="32" w="31">
                    <a:moveTo>
                      <a:pt x="29" y="12"/>
                    </a:moveTo>
                    <a:cubicBezTo>
                      <a:pt x="26" y="9"/>
                      <a:pt x="23" y="13"/>
                      <a:pt x="21" y="11"/>
                    </a:cubicBezTo>
                    <a:cubicBezTo>
                      <a:pt x="19" y="9"/>
                      <a:pt x="23" y="6"/>
                      <a:pt x="19" y="3"/>
                    </a:cubicBezTo>
                    <a:cubicBezTo>
                      <a:pt x="16" y="0"/>
                      <a:pt x="9" y="5"/>
                      <a:pt x="0" y="32"/>
                    </a:cubicBezTo>
                    <a:cubicBezTo>
                      <a:pt x="28" y="22"/>
                      <a:pt x="31" y="16"/>
                      <a:pt x="29" y="12"/>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120" name="Google Shape;7120;p20"/>
              <p:cNvSpPr/>
              <p:nvPr/>
            </p:nvSpPr>
            <p:spPr>
              <a:xfrm>
                <a:off x="922" y="3659"/>
                <a:ext cx="55" cy="60"/>
              </a:xfrm>
              <a:prstGeom prst="ellipse">
                <a:avLst/>
              </a:prstGeom>
              <a:solidFill>
                <a:srgbClr val="FFC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121" name="Google Shape;7121;p20"/>
              <p:cNvSpPr/>
              <p:nvPr/>
            </p:nvSpPr>
            <p:spPr>
              <a:xfrm>
                <a:off x="1296" y="3505"/>
                <a:ext cx="44" cy="64"/>
              </a:xfrm>
              <a:custGeom>
                <a:rect b="b" l="l" r="r" t="t"/>
                <a:pathLst>
                  <a:path extrusionOk="0" h="34" w="25">
                    <a:moveTo>
                      <a:pt x="19" y="0"/>
                    </a:moveTo>
                    <a:cubicBezTo>
                      <a:pt x="15" y="0"/>
                      <a:pt x="16" y="4"/>
                      <a:pt x="13" y="4"/>
                    </a:cubicBezTo>
                    <a:cubicBezTo>
                      <a:pt x="10" y="4"/>
                      <a:pt x="11" y="0"/>
                      <a:pt x="6" y="0"/>
                    </a:cubicBezTo>
                    <a:cubicBezTo>
                      <a:pt x="2" y="0"/>
                      <a:pt x="0" y="8"/>
                      <a:pt x="13" y="34"/>
                    </a:cubicBezTo>
                    <a:cubicBezTo>
                      <a:pt x="25" y="7"/>
                      <a:pt x="24" y="0"/>
                      <a:pt x="19" y="0"/>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122" name="Google Shape;7122;p20"/>
              <p:cNvSpPr/>
              <p:nvPr/>
            </p:nvSpPr>
            <p:spPr>
              <a:xfrm>
                <a:off x="1262" y="3509"/>
                <a:ext cx="57" cy="60"/>
              </a:xfrm>
              <a:custGeom>
                <a:rect b="b" l="l" r="r" t="t"/>
                <a:pathLst>
                  <a:path extrusionOk="0" h="32" w="32">
                    <a:moveTo>
                      <a:pt x="12" y="3"/>
                    </a:moveTo>
                    <a:cubicBezTo>
                      <a:pt x="9" y="6"/>
                      <a:pt x="13" y="9"/>
                      <a:pt x="11" y="11"/>
                    </a:cubicBezTo>
                    <a:cubicBezTo>
                      <a:pt x="8" y="13"/>
                      <a:pt x="6" y="9"/>
                      <a:pt x="3" y="12"/>
                    </a:cubicBezTo>
                    <a:cubicBezTo>
                      <a:pt x="0" y="16"/>
                      <a:pt x="5" y="23"/>
                      <a:pt x="32" y="32"/>
                    </a:cubicBezTo>
                    <a:cubicBezTo>
                      <a:pt x="21" y="4"/>
                      <a:pt x="15" y="0"/>
                      <a:pt x="12" y="3"/>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123" name="Google Shape;7123;p20"/>
              <p:cNvSpPr/>
              <p:nvPr/>
            </p:nvSpPr>
            <p:spPr>
              <a:xfrm>
                <a:off x="1257" y="3547"/>
                <a:ext cx="62" cy="46"/>
              </a:xfrm>
              <a:custGeom>
                <a:rect b="b" l="l" r="r" t="t"/>
                <a:pathLst>
                  <a:path extrusionOk="0" h="25" w="35">
                    <a:moveTo>
                      <a:pt x="0" y="6"/>
                    </a:moveTo>
                    <a:cubicBezTo>
                      <a:pt x="0" y="10"/>
                      <a:pt x="5" y="9"/>
                      <a:pt x="5" y="12"/>
                    </a:cubicBezTo>
                    <a:cubicBezTo>
                      <a:pt x="5" y="15"/>
                      <a:pt x="0" y="14"/>
                      <a:pt x="0" y="19"/>
                    </a:cubicBezTo>
                    <a:cubicBezTo>
                      <a:pt x="1" y="23"/>
                      <a:pt x="9" y="25"/>
                      <a:pt x="35" y="12"/>
                    </a:cubicBezTo>
                    <a:cubicBezTo>
                      <a:pt x="8" y="0"/>
                      <a:pt x="1" y="1"/>
                      <a:pt x="0" y="6"/>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124" name="Google Shape;7124;p20"/>
              <p:cNvSpPr/>
              <p:nvPr/>
            </p:nvSpPr>
            <p:spPr>
              <a:xfrm>
                <a:off x="1262" y="3569"/>
                <a:ext cx="57" cy="60"/>
              </a:xfrm>
              <a:custGeom>
                <a:rect b="b" l="l" r="r" t="t"/>
                <a:pathLst>
                  <a:path extrusionOk="0" h="32" w="32">
                    <a:moveTo>
                      <a:pt x="3" y="20"/>
                    </a:moveTo>
                    <a:cubicBezTo>
                      <a:pt x="6" y="23"/>
                      <a:pt x="8" y="19"/>
                      <a:pt x="11" y="21"/>
                    </a:cubicBezTo>
                    <a:cubicBezTo>
                      <a:pt x="13" y="23"/>
                      <a:pt x="9" y="26"/>
                      <a:pt x="12" y="29"/>
                    </a:cubicBezTo>
                    <a:cubicBezTo>
                      <a:pt x="15" y="32"/>
                      <a:pt x="22" y="27"/>
                      <a:pt x="32" y="0"/>
                    </a:cubicBezTo>
                    <a:cubicBezTo>
                      <a:pt x="4" y="10"/>
                      <a:pt x="0" y="17"/>
                      <a:pt x="3" y="20"/>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125" name="Google Shape;7125;p20"/>
              <p:cNvSpPr/>
              <p:nvPr/>
            </p:nvSpPr>
            <p:spPr>
              <a:xfrm>
                <a:off x="1296" y="3569"/>
                <a:ext cx="44" cy="66"/>
              </a:xfrm>
              <a:custGeom>
                <a:rect b="b" l="l" r="r" t="t"/>
                <a:pathLst>
                  <a:path extrusionOk="0" h="35" w="25">
                    <a:moveTo>
                      <a:pt x="6" y="34"/>
                    </a:moveTo>
                    <a:cubicBezTo>
                      <a:pt x="11" y="35"/>
                      <a:pt x="10" y="30"/>
                      <a:pt x="13" y="30"/>
                    </a:cubicBezTo>
                    <a:cubicBezTo>
                      <a:pt x="16" y="30"/>
                      <a:pt x="15" y="35"/>
                      <a:pt x="19" y="34"/>
                    </a:cubicBezTo>
                    <a:cubicBezTo>
                      <a:pt x="24" y="34"/>
                      <a:pt x="25" y="26"/>
                      <a:pt x="13" y="0"/>
                    </a:cubicBezTo>
                    <a:cubicBezTo>
                      <a:pt x="0" y="27"/>
                      <a:pt x="2" y="34"/>
                      <a:pt x="6" y="34"/>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126" name="Google Shape;7126;p20"/>
              <p:cNvSpPr/>
              <p:nvPr/>
            </p:nvSpPr>
            <p:spPr>
              <a:xfrm>
                <a:off x="1319" y="3569"/>
                <a:ext cx="55" cy="60"/>
              </a:xfrm>
              <a:custGeom>
                <a:rect b="b" l="l" r="r" t="t"/>
                <a:pathLst>
                  <a:path extrusionOk="0" h="32" w="31">
                    <a:moveTo>
                      <a:pt x="19" y="29"/>
                    </a:moveTo>
                    <a:cubicBezTo>
                      <a:pt x="23" y="26"/>
                      <a:pt x="19" y="23"/>
                      <a:pt x="21" y="21"/>
                    </a:cubicBezTo>
                    <a:cubicBezTo>
                      <a:pt x="23" y="19"/>
                      <a:pt x="26" y="23"/>
                      <a:pt x="29" y="20"/>
                    </a:cubicBezTo>
                    <a:cubicBezTo>
                      <a:pt x="31" y="17"/>
                      <a:pt x="27" y="9"/>
                      <a:pt x="0" y="0"/>
                    </a:cubicBezTo>
                    <a:cubicBezTo>
                      <a:pt x="10" y="28"/>
                      <a:pt x="16" y="32"/>
                      <a:pt x="19" y="29"/>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127" name="Google Shape;7127;p20"/>
              <p:cNvSpPr/>
              <p:nvPr/>
            </p:nvSpPr>
            <p:spPr>
              <a:xfrm>
                <a:off x="1319" y="3547"/>
                <a:ext cx="60" cy="46"/>
              </a:xfrm>
              <a:custGeom>
                <a:rect b="b" l="l" r="r" t="t"/>
                <a:pathLst>
                  <a:path extrusionOk="0" h="25" w="34">
                    <a:moveTo>
                      <a:pt x="34" y="19"/>
                    </a:moveTo>
                    <a:cubicBezTo>
                      <a:pt x="34" y="14"/>
                      <a:pt x="30" y="15"/>
                      <a:pt x="30" y="12"/>
                    </a:cubicBezTo>
                    <a:cubicBezTo>
                      <a:pt x="30" y="9"/>
                      <a:pt x="34" y="10"/>
                      <a:pt x="34" y="6"/>
                    </a:cubicBezTo>
                    <a:cubicBezTo>
                      <a:pt x="34" y="1"/>
                      <a:pt x="26" y="0"/>
                      <a:pt x="0" y="12"/>
                    </a:cubicBezTo>
                    <a:cubicBezTo>
                      <a:pt x="27" y="25"/>
                      <a:pt x="34" y="23"/>
                      <a:pt x="34" y="19"/>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128" name="Google Shape;7128;p20"/>
              <p:cNvSpPr/>
              <p:nvPr/>
            </p:nvSpPr>
            <p:spPr>
              <a:xfrm>
                <a:off x="1319" y="3509"/>
                <a:ext cx="55" cy="60"/>
              </a:xfrm>
              <a:custGeom>
                <a:rect b="b" l="l" r="r" t="t"/>
                <a:pathLst>
                  <a:path extrusionOk="0" h="32" w="31">
                    <a:moveTo>
                      <a:pt x="29" y="12"/>
                    </a:moveTo>
                    <a:cubicBezTo>
                      <a:pt x="26" y="9"/>
                      <a:pt x="23" y="13"/>
                      <a:pt x="21" y="11"/>
                    </a:cubicBezTo>
                    <a:cubicBezTo>
                      <a:pt x="19" y="9"/>
                      <a:pt x="23" y="6"/>
                      <a:pt x="19" y="3"/>
                    </a:cubicBezTo>
                    <a:cubicBezTo>
                      <a:pt x="16" y="0"/>
                      <a:pt x="9" y="5"/>
                      <a:pt x="0" y="32"/>
                    </a:cubicBezTo>
                    <a:cubicBezTo>
                      <a:pt x="28" y="22"/>
                      <a:pt x="31" y="16"/>
                      <a:pt x="29" y="12"/>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129" name="Google Shape;7129;p20"/>
              <p:cNvSpPr/>
              <p:nvPr/>
            </p:nvSpPr>
            <p:spPr>
              <a:xfrm>
                <a:off x="1290" y="3539"/>
                <a:ext cx="55" cy="60"/>
              </a:xfrm>
              <a:prstGeom prst="ellipse">
                <a:avLst/>
              </a:prstGeom>
              <a:solidFill>
                <a:srgbClr val="FFC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130" name="Google Shape;7130;p20"/>
              <p:cNvSpPr/>
              <p:nvPr/>
            </p:nvSpPr>
            <p:spPr>
              <a:xfrm>
                <a:off x="1133" y="3438"/>
                <a:ext cx="44" cy="64"/>
              </a:xfrm>
              <a:custGeom>
                <a:rect b="b" l="l" r="r" t="t"/>
                <a:pathLst>
                  <a:path extrusionOk="0" h="34" w="25">
                    <a:moveTo>
                      <a:pt x="19" y="0"/>
                    </a:moveTo>
                    <a:cubicBezTo>
                      <a:pt x="15" y="0"/>
                      <a:pt x="16" y="4"/>
                      <a:pt x="13" y="4"/>
                    </a:cubicBezTo>
                    <a:cubicBezTo>
                      <a:pt x="10" y="4"/>
                      <a:pt x="11" y="0"/>
                      <a:pt x="6" y="0"/>
                    </a:cubicBezTo>
                    <a:cubicBezTo>
                      <a:pt x="2" y="0"/>
                      <a:pt x="0" y="8"/>
                      <a:pt x="13" y="34"/>
                    </a:cubicBezTo>
                    <a:cubicBezTo>
                      <a:pt x="25" y="7"/>
                      <a:pt x="24" y="0"/>
                      <a:pt x="19" y="0"/>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131" name="Google Shape;7131;p20"/>
              <p:cNvSpPr/>
              <p:nvPr/>
            </p:nvSpPr>
            <p:spPr>
              <a:xfrm>
                <a:off x="1099" y="3441"/>
                <a:ext cx="57" cy="61"/>
              </a:xfrm>
              <a:custGeom>
                <a:rect b="b" l="l" r="r" t="t"/>
                <a:pathLst>
                  <a:path extrusionOk="0" h="32" w="32">
                    <a:moveTo>
                      <a:pt x="12" y="3"/>
                    </a:moveTo>
                    <a:cubicBezTo>
                      <a:pt x="9" y="6"/>
                      <a:pt x="13" y="9"/>
                      <a:pt x="11" y="11"/>
                    </a:cubicBezTo>
                    <a:cubicBezTo>
                      <a:pt x="8" y="13"/>
                      <a:pt x="6" y="9"/>
                      <a:pt x="3" y="12"/>
                    </a:cubicBezTo>
                    <a:cubicBezTo>
                      <a:pt x="0" y="16"/>
                      <a:pt x="5" y="23"/>
                      <a:pt x="32" y="32"/>
                    </a:cubicBezTo>
                    <a:cubicBezTo>
                      <a:pt x="21" y="4"/>
                      <a:pt x="15" y="0"/>
                      <a:pt x="12" y="3"/>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132" name="Google Shape;7132;p20"/>
              <p:cNvSpPr/>
              <p:nvPr/>
            </p:nvSpPr>
            <p:spPr>
              <a:xfrm>
                <a:off x="1094" y="3479"/>
                <a:ext cx="62" cy="47"/>
              </a:xfrm>
              <a:custGeom>
                <a:rect b="b" l="l" r="r" t="t"/>
                <a:pathLst>
                  <a:path extrusionOk="0" h="25" w="35">
                    <a:moveTo>
                      <a:pt x="0" y="6"/>
                    </a:moveTo>
                    <a:cubicBezTo>
                      <a:pt x="0" y="10"/>
                      <a:pt x="5" y="9"/>
                      <a:pt x="5" y="12"/>
                    </a:cubicBezTo>
                    <a:cubicBezTo>
                      <a:pt x="5" y="15"/>
                      <a:pt x="0" y="14"/>
                      <a:pt x="0" y="19"/>
                    </a:cubicBezTo>
                    <a:cubicBezTo>
                      <a:pt x="1" y="23"/>
                      <a:pt x="9" y="25"/>
                      <a:pt x="35" y="12"/>
                    </a:cubicBezTo>
                    <a:cubicBezTo>
                      <a:pt x="8" y="0"/>
                      <a:pt x="1" y="1"/>
                      <a:pt x="0" y="6"/>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133" name="Google Shape;7133;p20"/>
              <p:cNvSpPr/>
              <p:nvPr/>
            </p:nvSpPr>
            <p:spPr>
              <a:xfrm>
                <a:off x="1099" y="3502"/>
                <a:ext cx="57" cy="60"/>
              </a:xfrm>
              <a:custGeom>
                <a:rect b="b" l="l" r="r" t="t"/>
                <a:pathLst>
                  <a:path extrusionOk="0" h="32" w="32">
                    <a:moveTo>
                      <a:pt x="3" y="20"/>
                    </a:moveTo>
                    <a:cubicBezTo>
                      <a:pt x="6" y="23"/>
                      <a:pt x="8" y="19"/>
                      <a:pt x="11" y="21"/>
                    </a:cubicBezTo>
                    <a:cubicBezTo>
                      <a:pt x="13" y="23"/>
                      <a:pt x="9" y="26"/>
                      <a:pt x="12" y="29"/>
                    </a:cubicBezTo>
                    <a:cubicBezTo>
                      <a:pt x="15" y="32"/>
                      <a:pt x="22" y="27"/>
                      <a:pt x="32" y="0"/>
                    </a:cubicBezTo>
                    <a:cubicBezTo>
                      <a:pt x="4" y="10"/>
                      <a:pt x="0" y="17"/>
                      <a:pt x="3" y="20"/>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134" name="Google Shape;7134;p20"/>
              <p:cNvSpPr/>
              <p:nvPr/>
            </p:nvSpPr>
            <p:spPr>
              <a:xfrm>
                <a:off x="1133" y="3502"/>
                <a:ext cx="44" cy="65"/>
              </a:xfrm>
              <a:custGeom>
                <a:rect b="b" l="l" r="r" t="t"/>
                <a:pathLst>
                  <a:path extrusionOk="0" h="35" w="25">
                    <a:moveTo>
                      <a:pt x="6" y="34"/>
                    </a:moveTo>
                    <a:cubicBezTo>
                      <a:pt x="11" y="35"/>
                      <a:pt x="10" y="30"/>
                      <a:pt x="13" y="30"/>
                    </a:cubicBezTo>
                    <a:cubicBezTo>
                      <a:pt x="16" y="30"/>
                      <a:pt x="15" y="35"/>
                      <a:pt x="19" y="34"/>
                    </a:cubicBezTo>
                    <a:cubicBezTo>
                      <a:pt x="24" y="34"/>
                      <a:pt x="25" y="26"/>
                      <a:pt x="13" y="0"/>
                    </a:cubicBezTo>
                    <a:cubicBezTo>
                      <a:pt x="0" y="27"/>
                      <a:pt x="2" y="34"/>
                      <a:pt x="6" y="34"/>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135" name="Google Shape;7135;p20"/>
              <p:cNvSpPr/>
              <p:nvPr/>
            </p:nvSpPr>
            <p:spPr>
              <a:xfrm>
                <a:off x="1156" y="3502"/>
                <a:ext cx="55" cy="60"/>
              </a:xfrm>
              <a:custGeom>
                <a:rect b="b" l="l" r="r" t="t"/>
                <a:pathLst>
                  <a:path extrusionOk="0" h="32" w="31">
                    <a:moveTo>
                      <a:pt x="19" y="29"/>
                    </a:moveTo>
                    <a:cubicBezTo>
                      <a:pt x="23" y="26"/>
                      <a:pt x="19" y="23"/>
                      <a:pt x="21" y="21"/>
                    </a:cubicBezTo>
                    <a:cubicBezTo>
                      <a:pt x="23" y="19"/>
                      <a:pt x="26" y="23"/>
                      <a:pt x="29" y="20"/>
                    </a:cubicBezTo>
                    <a:cubicBezTo>
                      <a:pt x="31" y="17"/>
                      <a:pt x="27" y="9"/>
                      <a:pt x="0" y="0"/>
                    </a:cubicBezTo>
                    <a:cubicBezTo>
                      <a:pt x="10" y="28"/>
                      <a:pt x="16" y="32"/>
                      <a:pt x="19" y="29"/>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136" name="Google Shape;7136;p20"/>
              <p:cNvSpPr/>
              <p:nvPr/>
            </p:nvSpPr>
            <p:spPr>
              <a:xfrm>
                <a:off x="1156" y="3479"/>
                <a:ext cx="60" cy="47"/>
              </a:xfrm>
              <a:custGeom>
                <a:rect b="b" l="l" r="r" t="t"/>
                <a:pathLst>
                  <a:path extrusionOk="0" h="25" w="34">
                    <a:moveTo>
                      <a:pt x="34" y="19"/>
                    </a:moveTo>
                    <a:cubicBezTo>
                      <a:pt x="34" y="14"/>
                      <a:pt x="30" y="15"/>
                      <a:pt x="30" y="12"/>
                    </a:cubicBezTo>
                    <a:cubicBezTo>
                      <a:pt x="30" y="9"/>
                      <a:pt x="34" y="10"/>
                      <a:pt x="34" y="6"/>
                    </a:cubicBezTo>
                    <a:cubicBezTo>
                      <a:pt x="34" y="1"/>
                      <a:pt x="26" y="0"/>
                      <a:pt x="0" y="12"/>
                    </a:cubicBezTo>
                    <a:cubicBezTo>
                      <a:pt x="27" y="25"/>
                      <a:pt x="34" y="23"/>
                      <a:pt x="34" y="19"/>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137" name="Google Shape;7137;p20"/>
              <p:cNvSpPr/>
              <p:nvPr/>
            </p:nvSpPr>
            <p:spPr>
              <a:xfrm>
                <a:off x="1156" y="3441"/>
                <a:ext cx="55" cy="61"/>
              </a:xfrm>
              <a:custGeom>
                <a:rect b="b" l="l" r="r" t="t"/>
                <a:pathLst>
                  <a:path extrusionOk="0" h="32" w="31">
                    <a:moveTo>
                      <a:pt x="29" y="12"/>
                    </a:moveTo>
                    <a:cubicBezTo>
                      <a:pt x="26" y="9"/>
                      <a:pt x="23" y="13"/>
                      <a:pt x="21" y="11"/>
                    </a:cubicBezTo>
                    <a:cubicBezTo>
                      <a:pt x="19" y="9"/>
                      <a:pt x="23" y="6"/>
                      <a:pt x="19" y="3"/>
                    </a:cubicBezTo>
                    <a:cubicBezTo>
                      <a:pt x="16" y="0"/>
                      <a:pt x="9" y="5"/>
                      <a:pt x="0" y="32"/>
                    </a:cubicBezTo>
                    <a:cubicBezTo>
                      <a:pt x="28" y="22"/>
                      <a:pt x="31" y="16"/>
                      <a:pt x="29" y="12"/>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138" name="Google Shape;7138;p20"/>
              <p:cNvSpPr/>
              <p:nvPr/>
            </p:nvSpPr>
            <p:spPr>
              <a:xfrm>
                <a:off x="1127" y="3471"/>
                <a:ext cx="55" cy="61"/>
              </a:xfrm>
              <a:prstGeom prst="ellipse">
                <a:avLst/>
              </a:prstGeom>
              <a:solidFill>
                <a:srgbClr val="FFC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139" name="Google Shape;7139;p20"/>
              <p:cNvSpPr/>
              <p:nvPr/>
            </p:nvSpPr>
            <p:spPr>
              <a:xfrm>
                <a:off x="4113" y="3601"/>
                <a:ext cx="196" cy="229"/>
              </a:xfrm>
              <a:custGeom>
                <a:rect b="b" l="l" r="r" t="t"/>
                <a:pathLst>
                  <a:path extrusionOk="0" h="122" w="111">
                    <a:moveTo>
                      <a:pt x="71" y="122"/>
                    </a:moveTo>
                    <a:cubicBezTo>
                      <a:pt x="71" y="121"/>
                      <a:pt x="71" y="121"/>
                      <a:pt x="71" y="121"/>
                    </a:cubicBezTo>
                    <a:cubicBezTo>
                      <a:pt x="71" y="121"/>
                      <a:pt x="71" y="121"/>
                      <a:pt x="71" y="120"/>
                    </a:cubicBezTo>
                    <a:cubicBezTo>
                      <a:pt x="71" y="119"/>
                      <a:pt x="71" y="118"/>
                      <a:pt x="71" y="116"/>
                    </a:cubicBezTo>
                    <a:cubicBezTo>
                      <a:pt x="71" y="112"/>
                      <a:pt x="71" y="106"/>
                      <a:pt x="70" y="99"/>
                    </a:cubicBezTo>
                    <a:cubicBezTo>
                      <a:pt x="69" y="86"/>
                      <a:pt x="65" y="67"/>
                      <a:pt x="56" y="50"/>
                    </a:cubicBezTo>
                    <a:cubicBezTo>
                      <a:pt x="54" y="46"/>
                      <a:pt x="52" y="42"/>
                      <a:pt x="49" y="38"/>
                    </a:cubicBezTo>
                    <a:cubicBezTo>
                      <a:pt x="47" y="34"/>
                      <a:pt x="44" y="31"/>
                      <a:pt x="41" y="27"/>
                    </a:cubicBezTo>
                    <a:cubicBezTo>
                      <a:pt x="40" y="25"/>
                      <a:pt x="38" y="24"/>
                      <a:pt x="36" y="22"/>
                    </a:cubicBezTo>
                    <a:cubicBezTo>
                      <a:pt x="35" y="21"/>
                      <a:pt x="33" y="19"/>
                      <a:pt x="32" y="18"/>
                    </a:cubicBezTo>
                    <a:cubicBezTo>
                      <a:pt x="29" y="15"/>
                      <a:pt x="25" y="13"/>
                      <a:pt x="22" y="11"/>
                    </a:cubicBezTo>
                    <a:cubicBezTo>
                      <a:pt x="19" y="9"/>
                      <a:pt x="16" y="7"/>
                      <a:pt x="14" y="6"/>
                    </a:cubicBezTo>
                    <a:cubicBezTo>
                      <a:pt x="11" y="4"/>
                      <a:pt x="8" y="3"/>
                      <a:pt x="6" y="2"/>
                    </a:cubicBezTo>
                    <a:cubicBezTo>
                      <a:pt x="2" y="1"/>
                      <a:pt x="0" y="0"/>
                      <a:pt x="0" y="0"/>
                    </a:cubicBezTo>
                    <a:cubicBezTo>
                      <a:pt x="0" y="0"/>
                      <a:pt x="2" y="0"/>
                      <a:pt x="7" y="1"/>
                    </a:cubicBezTo>
                    <a:cubicBezTo>
                      <a:pt x="9" y="1"/>
                      <a:pt x="12" y="2"/>
                      <a:pt x="15" y="2"/>
                    </a:cubicBezTo>
                    <a:cubicBezTo>
                      <a:pt x="18" y="3"/>
                      <a:pt x="21" y="4"/>
                      <a:pt x="25" y="5"/>
                    </a:cubicBezTo>
                    <a:cubicBezTo>
                      <a:pt x="29" y="6"/>
                      <a:pt x="33" y="8"/>
                      <a:pt x="37" y="10"/>
                    </a:cubicBezTo>
                    <a:cubicBezTo>
                      <a:pt x="39" y="11"/>
                      <a:pt x="41" y="12"/>
                      <a:pt x="43" y="13"/>
                    </a:cubicBezTo>
                    <a:cubicBezTo>
                      <a:pt x="45" y="15"/>
                      <a:pt x="47" y="16"/>
                      <a:pt x="50" y="17"/>
                    </a:cubicBezTo>
                    <a:cubicBezTo>
                      <a:pt x="54" y="20"/>
                      <a:pt x="58" y="23"/>
                      <a:pt x="62" y="27"/>
                    </a:cubicBezTo>
                    <a:cubicBezTo>
                      <a:pt x="66" y="31"/>
                      <a:pt x="70" y="35"/>
                      <a:pt x="73" y="39"/>
                    </a:cubicBezTo>
                    <a:cubicBezTo>
                      <a:pt x="77" y="43"/>
                      <a:pt x="80" y="47"/>
                      <a:pt x="83" y="52"/>
                    </a:cubicBezTo>
                    <a:cubicBezTo>
                      <a:pt x="86" y="56"/>
                      <a:pt x="89" y="61"/>
                      <a:pt x="92" y="65"/>
                    </a:cubicBezTo>
                    <a:cubicBezTo>
                      <a:pt x="97" y="74"/>
                      <a:pt x="101" y="83"/>
                      <a:pt x="103" y="91"/>
                    </a:cubicBezTo>
                    <a:cubicBezTo>
                      <a:pt x="106" y="99"/>
                      <a:pt x="108" y="106"/>
                      <a:pt x="110" y="110"/>
                    </a:cubicBezTo>
                    <a:cubicBezTo>
                      <a:pt x="110" y="113"/>
                      <a:pt x="111" y="115"/>
                      <a:pt x="111" y="116"/>
                    </a:cubicBezTo>
                    <a:cubicBezTo>
                      <a:pt x="111" y="118"/>
                      <a:pt x="111" y="119"/>
                      <a:pt x="111" y="119"/>
                    </a:cubicBezTo>
                    <a:lnTo>
                      <a:pt x="71" y="122"/>
                    </a:lnTo>
                    <a:close/>
                  </a:path>
                </a:pathLst>
              </a:cu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140" name="Google Shape;7140;p20"/>
              <p:cNvSpPr/>
              <p:nvPr/>
            </p:nvSpPr>
            <p:spPr>
              <a:xfrm>
                <a:off x="4221" y="3601"/>
                <a:ext cx="196" cy="229"/>
              </a:xfrm>
              <a:custGeom>
                <a:rect b="b" l="l" r="r" t="t"/>
                <a:pathLst>
                  <a:path extrusionOk="0" h="122" w="111">
                    <a:moveTo>
                      <a:pt x="0" y="119"/>
                    </a:moveTo>
                    <a:cubicBezTo>
                      <a:pt x="0" y="119"/>
                      <a:pt x="0" y="118"/>
                      <a:pt x="0" y="116"/>
                    </a:cubicBezTo>
                    <a:cubicBezTo>
                      <a:pt x="0" y="115"/>
                      <a:pt x="1" y="113"/>
                      <a:pt x="2" y="110"/>
                    </a:cubicBezTo>
                    <a:cubicBezTo>
                      <a:pt x="3" y="106"/>
                      <a:pt x="5" y="99"/>
                      <a:pt x="8" y="91"/>
                    </a:cubicBezTo>
                    <a:cubicBezTo>
                      <a:pt x="11" y="83"/>
                      <a:pt x="15" y="74"/>
                      <a:pt x="20" y="65"/>
                    </a:cubicBezTo>
                    <a:cubicBezTo>
                      <a:pt x="22" y="61"/>
                      <a:pt x="25" y="56"/>
                      <a:pt x="28" y="52"/>
                    </a:cubicBezTo>
                    <a:cubicBezTo>
                      <a:pt x="31" y="47"/>
                      <a:pt x="34" y="43"/>
                      <a:pt x="38" y="39"/>
                    </a:cubicBezTo>
                    <a:cubicBezTo>
                      <a:pt x="42" y="35"/>
                      <a:pt x="45" y="31"/>
                      <a:pt x="49" y="27"/>
                    </a:cubicBezTo>
                    <a:cubicBezTo>
                      <a:pt x="53" y="23"/>
                      <a:pt x="58" y="20"/>
                      <a:pt x="62" y="17"/>
                    </a:cubicBezTo>
                    <a:cubicBezTo>
                      <a:pt x="64" y="16"/>
                      <a:pt x="66" y="15"/>
                      <a:pt x="68" y="13"/>
                    </a:cubicBezTo>
                    <a:cubicBezTo>
                      <a:pt x="70" y="12"/>
                      <a:pt x="72" y="11"/>
                      <a:pt x="74" y="10"/>
                    </a:cubicBezTo>
                    <a:cubicBezTo>
                      <a:pt x="78" y="8"/>
                      <a:pt x="82" y="6"/>
                      <a:pt x="86" y="5"/>
                    </a:cubicBezTo>
                    <a:cubicBezTo>
                      <a:pt x="90" y="4"/>
                      <a:pt x="93" y="3"/>
                      <a:pt x="96" y="2"/>
                    </a:cubicBezTo>
                    <a:cubicBezTo>
                      <a:pt x="99" y="2"/>
                      <a:pt x="102" y="1"/>
                      <a:pt x="104" y="1"/>
                    </a:cubicBezTo>
                    <a:cubicBezTo>
                      <a:pt x="109" y="0"/>
                      <a:pt x="111" y="0"/>
                      <a:pt x="111" y="0"/>
                    </a:cubicBezTo>
                    <a:cubicBezTo>
                      <a:pt x="111" y="0"/>
                      <a:pt x="109" y="1"/>
                      <a:pt x="105" y="2"/>
                    </a:cubicBezTo>
                    <a:cubicBezTo>
                      <a:pt x="103" y="3"/>
                      <a:pt x="100" y="4"/>
                      <a:pt x="98" y="6"/>
                    </a:cubicBezTo>
                    <a:cubicBezTo>
                      <a:pt x="95" y="7"/>
                      <a:pt x="92" y="9"/>
                      <a:pt x="89" y="11"/>
                    </a:cubicBezTo>
                    <a:cubicBezTo>
                      <a:pt x="86" y="13"/>
                      <a:pt x="83" y="15"/>
                      <a:pt x="79" y="18"/>
                    </a:cubicBezTo>
                    <a:cubicBezTo>
                      <a:pt x="78" y="19"/>
                      <a:pt x="76" y="21"/>
                      <a:pt x="75" y="22"/>
                    </a:cubicBezTo>
                    <a:cubicBezTo>
                      <a:pt x="73" y="24"/>
                      <a:pt x="72" y="25"/>
                      <a:pt x="70" y="27"/>
                    </a:cubicBezTo>
                    <a:cubicBezTo>
                      <a:pt x="67" y="31"/>
                      <a:pt x="64" y="34"/>
                      <a:pt x="62" y="38"/>
                    </a:cubicBezTo>
                    <a:cubicBezTo>
                      <a:pt x="59" y="42"/>
                      <a:pt x="57" y="46"/>
                      <a:pt x="55" y="50"/>
                    </a:cubicBezTo>
                    <a:cubicBezTo>
                      <a:pt x="46" y="67"/>
                      <a:pt x="43" y="86"/>
                      <a:pt x="41" y="99"/>
                    </a:cubicBezTo>
                    <a:cubicBezTo>
                      <a:pt x="40" y="106"/>
                      <a:pt x="40" y="112"/>
                      <a:pt x="40" y="116"/>
                    </a:cubicBezTo>
                    <a:cubicBezTo>
                      <a:pt x="40" y="118"/>
                      <a:pt x="40" y="119"/>
                      <a:pt x="40" y="120"/>
                    </a:cubicBezTo>
                    <a:cubicBezTo>
                      <a:pt x="40" y="121"/>
                      <a:pt x="40" y="121"/>
                      <a:pt x="40" y="121"/>
                    </a:cubicBezTo>
                    <a:cubicBezTo>
                      <a:pt x="40" y="122"/>
                      <a:pt x="40" y="122"/>
                      <a:pt x="40" y="122"/>
                    </a:cubicBezTo>
                    <a:lnTo>
                      <a:pt x="0" y="119"/>
                    </a:lnTo>
                    <a:close/>
                  </a:path>
                </a:pathLst>
              </a:cu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141" name="Google Shape;7141;p20"/>
              <p:cNvSpPr/>
              <p:nvPr/>
            </p:nvSpPr>
            <p:spPr>
              <a:xfrm>
                <a:off x="4100" y="3699"/>
                <a:ext cx="200" cy="131"/>
              </a:xfrm>
              <a:custGeom>
                <a:rect b="b" l="l" r="r" t="t"/>
                <a:pathLst>
                  <a:path extrusionOk="0" h="70" w="113">
                    <a:moveTo>
                      <a:pt x="73" y="70"/>
                    </a:moveTo>
                    <a:cubicBezTo>
                      <a:pt x="73" y="70"/>
                      <a:pt x="73" y="70"/>
                      <a:pt x="73" y="70"/>
                    </a:cubicBezTo>
                    <a:cubicBezTo>
                      <a:pt x="73" y="69"/>
                      <a:pt x="73" y="69"/>
                      <a:pt x="73" y="69"/>
                    </a:cubicBezTo>
                    <a:cubicBezTo>
                      <a:pt x="73" y="69"/>
                      <a:pt x="73" y="69"/>
                      <a:pt x="73" y="68"/>
                    </a:cubicBezTo>
                    <a:cubicBezTo>
                      <a:pt x="73" y="68"/>
                      <a:pt x="73" y="67"/>
                      <a:pt x="73" y="67"/>
                    </a:cubicBezTo>
                    <a:cubicBezTo>
                      <a:pt x="73" y="65"/>
                      <a:pt x="73" y="64"/>
                      <a:pt x="73" y="62"/>
                    </a:cubicBezTo>
                    <a:cubicBezTo>
                      <a:pt x="73" y="60"/>
                      <a:pt x="72" y="58"/>
                      <a:pt x="72" y="56"/>
                    </a:cubicBezTo>
                    <a:cubicBezTo>
                      <a:pt x="71" y="54"/>
                      <a:pt x="70" y="51"/>
                      <a:pt x="69" y="49"/>
                    </a:cubicBezTo>
                    <a:cubicBezTo>
                      <a:pt x="68" y="46"/>
                      <a:pt x="67" y="44"/>
                      <a:pt x="65" y="41"/>
                    </a:cubicBezTo>
                    <a:cubicBezTo>
                      <a:pt x="65" y="40"/>
                      <a:pt x="64" y="38"/>
                      <a:pt x="63" y="37"/>
                    </a:cubicBezTo>
                    <a:cubicBezTo>
                      <a:pt x="62" y="36"/>
                      <a:pt x="61" y="35"/>
                      <a:pt x="60" y="33"/>
                    </a:cubicBezTo>
                    <a:cubicBezTo>
                      <a:pt x="59" y="32"/>
                      <a:pt x="58" y="31"/>
                      <a:pt x="57" y="30"/>
                    </a:cubicBezTo>
                    <a:cubicBezTo>
                      <a:pt x="53" y="26"/>
                      <a:pt x="53" y="26"/>
                      <a:pt x="53" y="26"/>
                    </a:cubicBezTo>
                    <a:cubicBezTo>
                      <a:pt x="51" y="24"/>
                      <a:pt x="48" y="21"/>
                      <a:pt x="45" y="19"/>
                    </a:cubicBezTo>
                    <a:cubicBezTo>
                      <a:pt x="42" y="18"/>
                      <a:pt x="39" y="15"/>
                      <a:pt x="36" y="14"/>
                    </a:cubicBezTo>
                    <a:cubicBezTo>
                      <a:pt x="33" y="12"/>
                      <a:pt x="30" y="11"/>
                      <a:pt x="27" y="10"/>
                    </a:cubicBezTo>
                    <a:cubicBezTo>
                      <a:pt x="24" y="9"/>
                      <a:pt x="21" y="8"/>
                      <a:pt x="18" y="7"/>
                    </a:cubicBezTo>
                    <a:cubicBezTo>
                      <a:pt x="17" y="6"/>
                      <a:pt x="16" y="6"/>
                      <a:pt x="15" y="5"/>
                    </a:cubicBezTo>
                    <a:cubicBezTo>
                      <a:pt x="13" y="5"/>
                      <a:pt x="12" y="5"/>
                      <a:pt x="11" y="5"/>
                    </a:cubicBezTo>
                    <a:cubicBezTo>
                      <a:pt x="9" y="4"/>
                      <a:pt x="7" y="4"/>
                      <a:pt x="5" y="3"/>
                    </a:cubicBezTo>
                    <a:cubicBezTo>
                      <a:pt x="2" y="3"/>
                      <a:pt x="0" y="2"/>
                      <a:pt x="0" y="2"/>
                    </a:cubicBezTo>
                    <a:cubicBezTo>
                      <a:pt x="0" y="2"/>
                      <a:pt x="2" y="2"/>
                      <a:pt x="5" y="2"/>
                    </a:cubicBezTo>
                    <a:cubicBezTo>
                      <a:pt x="7" y="1"/>
                      <a:pt x="9" y="1"/>
                      <a:pt x="11" y="1"/>
                    </a:cubicBezTo>
                    <a:cubicBezTo>
                      <a:pt x="12" y="1"/>
                      <a:pt x="14" y="1"/>
                      <a:pt x="15" y="0"/>
                    </a:cubicBezTo>
                    <a:cubicBezTo>
                      <a:pt x="16" y="0"/>
                      <a:pt x="18" y="0"/>
                      <a:pt x="19" y="0"/>
                    </a:cubicBezTo>
                    <a:cubicBezTo>
                      <a:pt x="22" y="0"/>
                      <a:pt x="26" y="0"/>
                      <a:pt x="29" y="0"/>
                    </a:cubicBezTo>
                    <a:cubicBezTo>
                      <a:pt x="33" y="1"/>
                      <a:pt x="36" y="1"/>
                      <a:pt x="40" y="2"/>
                    </a:cubicBezTo>
                    <a:cubicBezTo>
                      <a:pt x="44" y="2"/>
                      <a:pt x="48" y="3"/>
                      <a:pt x="52" y="4"/>
                    </a:cubicBezTo>
                    <a:cubicBezTo>
                      <a:pt x="56" y="5"/>
                      <a:pt x="60" y="7"/>
                      <a:pt x="64" y="9"/>
                    </a:cubicBezTo>
                    <a:cubicBezTo>
                      <a:pt x="70" y="12"/>
                      <a:pt x="70" y="12"/>
                      <a:pt x="70" y="12"/>
                    </a:cubicBezTo>
                    <a:cubicBezTo>
                      <a:pt x="72" y="13"/>
                      <a:pt x="74" y="14"/>
                      <a:pt x="76" y="15"/>
                    </a:cubicBezTo>
                    <a:cubicBezTo>
                      <a:pt x="78" y="16"/>
                      <a:pt x="80" y="17"/>
                      <a:pt x="81" y="19"/>
                    </a:cubicBezTo>
                    <a:cubicBezTo>
                      <a:pt x="83" y="20"/>
                      <a:pt x="85" y="21"/>
                      <a:pt x="86" y="23"/>
                    </a:cubicBezTo>
                    <a:cubicBezTo>
                      <a:pt x="90" y="25"/>
                      <a:pt x="93" y="29"/>
                      <a:pt x="95" y="32"/>
                    </a:cubicBezTo>
                    <a:cubicBezTo>
                      <a:pt x="98" y="35"/>
                      <a:pt x="100" y="38"/>
                      <a:pt x="102" y="41"/>
                    </a:cubicBezTo>
                    <a:cubicBezTo>
                      <a:pt x="104" y="43"/>
                      <a:pt x="106" y="46"/>
                      <a:pt x="107" y="49"/>
                    </a:cubicBezTo>
                    <a:cubicBezTo>
                      <a:pt x="109" y="51"/>
                      <a:pt x="110" y="54"/>
                      <a:pt x="111" y="56"/>
                    </a:cubicBezTo>
                    <a:cubicBezTo>
                      <a:pt x="111" y="57"/>
                      <a:pt x="112" y="58"/>
                      <a:pt x="112" y="59"/>
                    </a:cubicBezTo>
                    <a:cubicBezTo>
                      <a:pt x="112" y="59"/>
                      <a:pt x="113" y="60"/>
                      <a:pt x="113" y="61"/>
                    </a:cubicBezTo>
                    <a:cubicBezTo>
                      <a:pt x="113" y="62"/>
                      <a:pt x="113" y="62"/>
                      <a:pt x="113" y="63"/>
                    </a:cubicBezTo>
                    <a:cubicBezTo>
                      <a:pt x="113" y="63"/>
                      <a:pt x="113" y="63"/>
                      <a:pt x="113" y="63"/>
                    </a:cubicBezTo>
                    <a:lnTo>
                      <a:pt x="73" y="70"/>
                    </a:lnTo>
                    <a:close/>
                  </a:path>
                </a:pathLst>
              </a:cu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142" name="Google Shape;7142;p20"/>
              <p:cNvSpPr/>
              <p:nvPr/>
            </p:nvSpPr>
            <p:spPr>
              <a:xfrm>
                <a:off x="4235" y="3699"/>
                <a:ext cx="202" cy="131"/>
              </a:xfrm>
              <a:custGeom>
                <a:rect b="b" l="l" r="r" t="t"/>
                <a:pathLst>
                  <a:path extrusionOk="0" h="70" w="114">
                    <a:moveTo>
                      <a:pt x="0" y="63"/>
                    </a:moveTo>
                    <a:cubicBezTo>
                      <a:pt x="0" y="63"/>
                      <a:pt x="0" y="63"/>
                      <a:pt x="0" y="63"/>
                    </a:cubicBezTo>
                    <a:cubicBezTo>
                      <a:pt x="1" y="62"/>
                      <a:pt x="1" y="62"/>
                      <a:pt x="1" y="61"/>
                    </a:cubicBezTo>
                    <a:cubicBezTo>
                      <a:pt x="1" y="60"/>
                      <a:pt x="1" y="59"/>
                      <a:pt x="2" y="59"/>
                    </a:cubicBezTo>
                    <a:cubicBezTo>
                      <a:pt x="2" y="58"/>
                      <a:pt x="3" y="57"/>
                      <a:pt x="3" y="56"/>
                    </a:cubicBezTo>
                    <a:cubicBezTo>
                      <a:pt x="4" y="54"/>
                      <a:pt x="5" y="51"/>
                      <a:pt x="6" y="49"/>
                    </a:cubicBezTo>
                    <a:cubicBezTo>
                      <a:pt x="8" y="46"/>
                      <a:pt x="9" y="43"/>
                      <a:pt x="12" y="41"/>
                    </a:cubicBezTo>
                    <a:cubicBezTo>
                      <a:pt x="13" y="38"/>
                      <a:pt x="16" y="35"/>
                      <a:pt x="18" y="32"/>
                    </a:cubicBezTo>
                    <a:cubicBezTo>
                      <a:pt x="21" y="29"/>
                      <a:pt x="24" y="25"/>
                      <a:pt x="27" y="23"/>
                    </a:cubicBezTo>
                    <a:cubicBezTo>
                      <a:pt x="29" y="21"/>
                      <a:pt x="31" y="20"/>
                      <a:pt x="32" y="19"/>
                    </a:cubicBezTo>
                    <a:cubicBezTo>
                      <a:pt x="34" y="17"/>
                      <a:pt x="36" y="16"/>
                      <a:pt x="38" y="15"/>
                    </a:cubicBezTo>
                    <a:cubicBezTo>
                      <a:pt x="40" y="14"/>
                      <a:pt x="42" y="13"/>
                      <a:pt x="44" y="12"/>
                    </a:cubicBezTo>
                    <a:cubicBezTo>
                      <a:pt x="50" y="9"/>
                      <a:pt x="50" y="9"/>
                      <a:pt x="50" y="9"/>
                    </a:cubicBezTo>
                    <a:cubicBezTo>
                      <a:pt x="54" y="7"/>
                      <a:pt x="58" y="5"/>
                      <a:pt x="62" y="4"/>
                    </a:cubicBezTo>
                    <a:cubicBezTo>
                      <a:pt x="66" y="3"/>
                      <a:pt x="70" y="2"/>
                      <a:pt x="74" y="2"/>
                    </a:cubicBezTo>
                    <a:cubicBezTo>
                      <a:pt x="77" y="1"/>
                      <a:pt x="81" y="1"/>
                      <a:pt x="85" y="0"/>
                    </a:cubicBezTo>
                    <a:cubicBezTo>
                      <a:pt x="88" y="0"/>
                      <a:pt x="91" y="0"/>
                      <a:pt x="94" y="0"/>
                    </a:cubicBezTo>
                    <a:cubicBezTo>
                      <a:pt x="96" y="0"/>
                      <a:pt x="97" y="0"/>
                      <a:pt x="99" y="0"/>
                    </a:cubicBezTo>
                    <a:cubicBezTo>
                      <a:pt x="100" y="1"/>
                      <a:pt x="101" y="1"/>
                      <a:pt x="103" y="1"/>
                    </a:cubicBezTo>
                    <a:cubicBezTo>
                      <a:pt x="105" y="1"/>
                      <a:pt x="107" y="1"/>
                      <a:pt x="109" y="2"/>
                    </a:cubicBezTo>
                    <a:cubicBezTo>
                      <a:pt x="112" y="2"/>
                      <a:pt x="114" y="2"/>
                      <a:pt x="114" y="2"/>
                    </a:cubicBezTo>
                    <a:cubicBezTo>
                      <a:pt x="114" y="2"/>
                      <a:pt x="112" y="3"/>
                      <a:pt x="109" y="3"/>
                    </a:cubicBezTo>
                    <a:cubicBezTo>
                      <a:pt x="107" y="4"/>
                      <a:pt x="105" y="4"/>
                      <a:pt x="103" y="5"/>
                    </a:cubicBezTo>
                    <a:cubicBezTo>
                      <a:pt x="102" y="5"/>
                      <a:pt x="101" y="5"/>
                      <a:pt x="99" y="5"/>
                    </a:cubicBezTo>
                    <a:cubicBezTo>
                      <a:pt x="98" y="6"/>
                      <a:pt x="97" y="6"/>
                      <a:pt x="95" y="7"/>
                    </a:cubicBezTo>
                    <a:cubicBezTo>
                      <a:pt x="93" y="8"/>
                      <a:pt x="90" y="9"/>
                      <a:pt x="87" y="10"/>
                    </a:cubicBezTo>
                    <a:cubicBezTo>
                      <a:pt x="84" y="11"/>
                      <a:pt x="81" y="12"/>
                      <a:pt x="78" y="14"/>
                    </a:cubicBezTo>
                    <a:cubicBezTo>
                      <a:pt x="75" y="15"/>
                      <a:pt x="72" y="18"/>
                      <a:pt x="69" y="19"/>
                    </a:cubicBezTo>
                    <a:cubicBezTo>
                      <a:pt x="66" y="21"/>
                      <a:pt x="63" y="24"/>
                      <a:pt x="61" y="26"/>
                    </a:cubicBezTo>
                    <a:cubicBezTo>
                      <a:pt x="57" y="30"/>
                      <a:pt x="57" y="30"/>
                      <a:pt x="57" y="30"/>
                    </a:cubicBezTo>
                    <a:cubicBezTo>
                      <a:pt x="56" y="31"/>
                      <a:pt x="55" y="32"/>
                      <a:pt x="54" y="33"/>
                    </a:cubicBezTo>
                    <a:cubicBezTo>
                      <a:pt x="53" y="35"/>
                      <a:pt x="52" y="36"/>
                      <a:pt x="51" y="37"/>
                    </a:cubicBezTo>
                    <a:cubicBezTo>
                      <a:pt x="50" y="38"/>
                      <a:pt x="49" y="40"/>
                      <a:pt x="48" y="41"/>
                    </a:cubicBezTo>
                    <a:cubicBezTo>
                      <a:pt x="47" y="44"/>
                      <a:pt x="46" y="46"/>
                      <a:pt x="45" y="49"/>
                    </a:cubicBezTo>
                    <a:cubicBezTo>
                      <a:pt x="44" y="51"/>
                      <a:pt x="43" y="54"/>
                      <a:pt x="42" y="56"/>
                    </a:cubicBezTo>
                    <a:cubicBezTo>
                      <a:pt x="42" y="58"/>
                      <a:pt x="41" y="60"/>
                      <a:pt x="41" y="62"/>
                    </a:cubicBezTo>
                    <a:cubicBezTo>
                      <a:pt x="41" y="64"/>
                      <a:pt x="41" y="65"/>
                      <a:pt x="40" y="67"/>
                    </a:cubicBezTo>
                    <a:cubicBezTo>
                      <a:pt x="40" y="67"/>
                      <a:pt x="40" y="68"/>
                      <a:pt x="40" y="68"/>
                    </a:cubicBezTo>
                    <a:cubicBezTo>
                      <a:pt x="40" y="69"/>
                      <a:pt x="41" y="69"/>
                      <a:pt x="41" y="69"/>
                    </a:cubicBezTo>
                    <a:cubicBezTo>
                      <a:pt x="41" y="70"/>
                      <a:pt x="41" y="70"/>
                      <a:pt x="41" y="70"/>
                    </a:cubicBezTo>
                    <a:cubicBezTo>
                      <a:pt x="41" y="70"/>
                      <a:pt x="41" y="70"/>
                      <a:pt x="41" y="70"/>
                    </a:cubicBezTo>
                    <a:lnTo>
                      <a:pt x="0" y="63"/>
                    </a:lnTo>
                    <a:close/>
                  </a:path>
                </a:pathLst>
              </a:cu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143" name="Google Shape;7143;p20"/>
              <p:cNvSpPr/>
              <p:nvPr/>
            </p:nvSpPr>
            <p:spPr>
              <a:xfrm>
                <a:off x="4231" y="3577"/>
                <a:ext cx="73" cy="217"/>
              </a:xfrm>
              <a:custGeom>
                <a:rect b="b" l="l" r="r" t="t"/>
                <a:pathLst>
                  <a:path extrusionOk="0" h="116" w="41">
                    <a:moveTo>
                      <a:pt x="0" y="111"/>
                    </a:moveTo>
                    <a:cubicBezTo>
                      <a:pt x="0" y="111"/>
                      <a:pt x="0" y="111"/>
                      <a:pt x="1" y="110"/>
                    </a:cubicBezTo>
                    <a:cubicBezTo>
                      <a:pt x="1" y="109"/>
                      <a:pt x="1" y="108"/>
                      <a:pt x="2" y="107"/>
                    </a:cubicBezTo>
                    <a:cubicBezTo>
                      <a:pt x="2" y="104"/>
                      <a:pt x="4" y="99"/>
                      <a:pt x="5" y="94"/>
                    </a:cubicBezTo>
                    <a:cubicBezTo>
                      <a:pt x="7" y="84"/>
                      <a:pt x="10" y="70"/>
                      <a:pt x="12" y="56"/>
                    </a:cubicBezTo>
                    <a:cubicBezTo>
                      <a:pt x="12" y="49"/>
                      <a:pt x="13" y="41"/>
                      <a:pt x="13" y="35"/>
                    </a:cubicBezTo>
                    <a:cubicBezTo>
                      <a:pt x="13" y="28"/>
                      <a:pt x="12" y="22"/>
                      <a:pt x="11" y="17"/>
                    </a:cubicBezTo>
                    <a:cubicBezTo>
                      <a:pt x="10" y="14"/>
                      <a:pt x="10" y="12"/>
                      <a:pt x="9" y="10"/>
                    </a:cubicBezTo>
                    <a:cubicBezTo>
                      <a:pt x="8" y="8"/>
                      <a:pt x="7" y="6"/>
                      <a:pt x="7" y="4"/>
                    </a:cubicBezTo>
                    <a:cubicBezTo>
                      <a:pt x="6" y="3"/>
                      <a:pt x="5" y="2"/>
                      <a:pt x="5" y="1"/>
                    </a:cubicBezTo>
                    <a:cubicBezTo>
                      <a:pt x="4" y="1"/>
                      <a:pt x="4" y="0"/>
                      <a:pt x="4" y="0"/>
                    </a:cubicBezTo>
                    <a:cubicBezTo>
                      <a:pt x="4" y="0"/>
                      <a:pt x="4" y="0"/>
                      <a:pt x="5" y="1"/>
                    </a:cubicBezTo>
                    <a:cubicBezTo>
                      <a:pt x="6" y="1"/>
                      <a:pt x="7" y="2"/>
                      <a:pt x="8" y="3"/>
                    </a:cubicBezTo>
                    <a:cubicBezTo>
                      <a:pt x="9" y="5"/>
                      <a:pt x="11" y="6"/>
                      <a:pt x="12" y="8"/>
                    </a:cubicBezTo>
                    <a:cubicBezTo>
                      <a:pt x="14" y="10"/>
                      <a:pt x="15" y="12"/>
                      <a:pt x="17" y="14"/>
                    </a:cubicBezTo>
                    <a:cubicBezTo>
                      <a:pt x="20" y="19"/>
                      <a:pt x="23" y="25"/>
                      <a:pt x="25" y="32"/>
                    </a:cubicBezTo>
                    <a:cubicBezTo>
                      <a:pt x="28" y="39"/>
                      <a:pt x="30" y="47"/>
                      <a:pt x="32" y="54"/>
                    </a:cubicBezTo>
                    <a:cubicBezTo>
                      <a:pt x="36" y="69"/>
                      <a:pt x="38" y="84"/>
                      <a:pt x="39" y="96"/>
                    </a:cubicBezTo>
                    <a:cubicBezTo>
                      <a:pt x="40" y="102"/>
                      <a:pt x="40" y="107"/>
                      <a:pt x="41" y="110"/>
                    </a:cubicBezTo>
                    <a:cubicBezTo>
                      <a:pt x="41" y="112"/>
                      <a:pt x="41" y="113"/>
                      <a:pt x="41" y="114"/>
                    </a:cubicBezTo>
                    <a:cubicBezTo>
                      <a:pt x="41" y="115"/>
                      <a:pt x="41" y="116"/>
                      <a:pt x="41" y="116"/>
                    </a:cubicBezTo>
                    <a:lnTo>
                      <a:pt x="0" y="111"/>
                    </a:lnTo>
                    <a:close/>
                  </a:path>
                </a:pathLst>
              </a:cu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144" name="Google Shape;7144;p20"/>
              <p:cNvSpPr/>
              <p:nvPr/>
            </p:nvSpPr>
            <p:spPr>
              <a:xfrm>
                <a:off x="4120" y="3654"/>
                <a:ext cx="33" cy="50"/>
              </a:xfrm>
              <a:custGeom>
                <a:rect b="b" l="l" r="r" t="t"/>
                <a:pathLst>
                  <a:path extrusionOk="0" h="27" w="19">
                    <a:moveTo>
                      <a:pt x="4" y="0"/>
                    </a:moveTo>
                    <a:cubicBezTo>
                      <a:pt x="8" y="0"/>
                      <a:pt x="7" y="4"/>
                      <a:pt x="9" y="4"/>
                    </a:cubicBezTo>
                    <a:cubicBezTo>
                      <a:pt x="12" y="4"/>
                      <a:pt x="11" y="0"/>
                      <a:pt x="14" y="0"/>
                    </a:cubicBezTo>
                    <a:cubicBezTo>
                      <a:pt x="18" y="0"/>
                      <a:pt x="19" y="7"/>
                      <a:pt x="9" y="27"/>
                    </a:cubicBezTo>
                    <a:cubicBezTo>
                      <a:pt x="0" y="6"/>
                      <a:pt x="1" y="0"/>
                      <a:pt x="4" y="0"/>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145" name="Google Shape;7145;p20"/>
              <p:cNvSpPr/>
              <p:nvPr/>
            </p:nvSpPr>
            <p:spPr>
              <a:xfrm>
                <a:off x="4136" y="3657"/>
                <a:ext cx="44" cy="47"/>
              </a:xfrm>
              <a:custGeom>
                <a:rect b="b" l="l" r="r" t="t"/>
                <a:pathLst>
                  <a:path extrusionOk="0" h="25" w="25">
                    <a:moveTo>
                      <a:pt x="16" y="2"/>
                    </a:moveTo>
                    <a:cubicBezTo>
                      <a:pt x="18" y="5"/>
                      <a:pt x="15" y="7"/>
                      <a:pt x="17" y="8"/>
                    </a:cubicBezTo>
                    <a:cubicBezTo>
                      <a:pt x="18" y="10"/>
                      <a:pt x="20" y="7"/>
                      <a:pt x="23" y="10"/>
                    </a:cubicBezTo>
                    <a:cubicBezTo>
                      <a:pt x="25" y="12"/>
                      <a:pt x="21" y="17"/>
                      <a:pt x="0" y="25"/>
                    </a:cubicBezTo>
                    <a:cubicBezTo>
                      <a:pt x="8" y="3"/>
                      <a:pt x="13" y="0"/>
                      <a:pt x="16" y="2"/>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146" name="Google Shape;7146;p20"/>
              <p:cNvSpPr/>
              <p:nvPr/>
            </p:nvSpPr>
            <p:spPr>
              <a:xfrm>
                <a:off x="4136" y="3685"/>
                <a:ext cx="47" cy="36"/>
              </a:xfrm>
              <a:custGeom>
                <a:rect b="b" l="l" r="r" t="t"/>
                <a:pathLst>
                  <a:path extrusionOk="0" h="19" w="27">
                    <a:moveTo>
                      <a:pt x="27" y="5"/>
                    </a:moveTo>
                    <a:cubicBezTo>
                      <a:pt x="27" y="8"/>
                      <a:pt x="24" y="7"/>
                      <a:pt x="24" y="10"/>
                    </a:cubicBezTo>
                    <a:cubicBezTo>
                      <a:pt x="24" y="12"/>
                      <a:pt x="27" y="11"/>
                      <a:pt x="27" y="15"/>
                    </a:cubicBezTo>
                    <a:cubicBezTo>
                      <a:pt x="27" y="18"/>
                      <a:pt x="20" y="19"/>
                      <a:pt x="0" y="10"/>
                    </a:cubicBezTo>
                    <a:cubicBezTo>
                      <a:pt x="21" y="0"/>
                      <a:pt x="27" y="1"/>
                      <a:pt x="27" y="5"/>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147" name="Google Shape;7147;p20"/>
              <p:cNvSpPr/>
              <p:nvPr/>
            </p:nvSpPr>
            <p:spPr>
              <a:xfrm>
                <a:off x="4136" y="3704"/>
                <a:ext cx="44" cy="45"/>
              </a:xfrm>
              <a:custGeom>
                <a:rect b="b" l="l" r="r" t="t"/>
                <a:pathLst>
                  <a:path extrusionOk="0" h="24" w="25">
                    <a:moveTo>
                      <a:pt x="23" y="15"/>
                    </a:moveTo>
                    <a:cubicBezTo>
                      <a:pt x="20" y="17"/>
                      <a:pt x="18" y="14"/>
                      <a:pt x="17" y="16"/>
                    </a:cubicBezTo>
                    <a:cubicBezTo>
                      <a:pt x="15" y="18"/>
                      <a:pt x="18" y="20"/>
                      <a:pt x="16" y="22"/>
                    </a:cubicBezTo>
                    <a:cubicBezTo>
                      <a:pt x="13" y="24"/>
                      <a:pt x="8" y="21"/>
                      <a:pt x="0" y="0"/>
                    </a:cubicBezTo>
                    <a:cubicBezTo>
                      <a:pt x="22" y="8"/>
                      <a:pt x="25" y="12"/>
                      <a:pt x="23" y="15"/>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148" name="Google Shape;7148;p20"/>
              <p:cNvSpPr/>
              <p:nvPr/>
            </p:nvSpPr>
            <p:spPr>
              <a:xfrm>
                <a:off x="4120" y="3704"/>
                <a:ext cx="33" cy="49"/>
              </a:xfrm>
              <a:custGeom>
                <a:rect b="b" l="l" r="r" t="t"/>
                <a:pathLst>
                  <a:path extrusionOk="0" h="26" w="19">
                    <a:moveTo>
                      <a:pt x="14" y="26"/>
                    </a:moveTo>
                    <a:cubicBezTo>
                      <a:pt x="11" y="26"/>
                      <a:pt x="12" y="23"/>
                      <a:pt x="9" y="23"/>
                    </a:cubicBezTo>
                    <a:cubicBezTo>
                      <a:pt x="7" y="23"/>
                      <a:pt x="8" y="26"/>
                      <a:pt x="4" y="26"/>
                    </a:cubicBezTo>
                    <a:cubicBezTo>
                      <a:pt x="1" y="26"/>
                      <a:pt x="0" y="20"/>
                      <a:pt x="9" y="0"/>
                    </a:cubicBezTo>
                    <a:cubicBezTo>
                      <a:pt x="19" y="20"/>
                      <a:pt x="18" y="26"/>
                      <a:pt x="14" y="26"/>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149" name="Google Shape;7149;p20"/>
              <p:cNvSpPr/>
              <p:nvPr/>
            </p:nvSpPr>
            <p:spPr>
              <a:xfrm>
                <a:off x="4093" y="3704"/>
                <a:ext cx="43" cy="45"/>
              </a:xfrm>
              <a:custGeom>
                <a:rect b="b" l="l" r="r" t="t"/>
                <a:pathLst>
                  <a:path extrusionOk="0" h="24" w="24">
                    <a:moveTo>
                      <a:pt x="9" y="22"/>
                    </a:moveTo>
                    <a:cubicBezTo>
                      <a:pt x="7" y="20"/>
                      <a:pt x="10" y="18"/>
                      <a:pt x="8" y="16"/>
                    </a:cubicBezTo>
                    <a:cubicBezTo>
                      <a:pt x="7" y="14"/>
                      <a:pt x="5" y="17"/>
                      <a:pt x="2" y="15"/>
                    </a:cubicBezTo>
                    <a:cubicBezTo>
                      <a:pt x="0" y="12"/>
                      <a:pt x="4" y="7"/>
                      <a:pt x="24" y="0"/>
                    </a:cubicBezTo>
                    <a:cubicBezTo>
                      <a:pt x="17" y="21"/>
                      <a:pt x="12" y="24"/>
                      <a:pt x="9" y="22"/>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150" name="Google Shape;7150;p20"/>
              <p:cNvSpPr/>
              <p:nvPr/>
            </p:nvSpPr>
            <p:spPr>
              <a:xfrm>
                <a:off x="4090" y="3685"/>
                <a:ext cx="46" cy="36"/>
              </a:xfrm>
              <a:custGeom>
                <a:rect b="b" l="l" r="r" t="t"/>
                <a:pathLst>
                  <a:path extrusionOk="0" h="19" w="26">
                    <a:moveTo>
                      <a:pt x="0" y="15"/>
                    </a:moveTo>
                    <a:cubicBezTo>
                      <a:pt x="0" y="11"/>
                      <a:pt x="3" y="12"/>
                      <a:pt x="3" y="10"/>
                    </a:cubicBezTo>
                    <a:cubicBezTo>
                      <a:pt x="3" y="7"/>
                      <a:pt x="0" y="8"/>
                      <a:pt x="0" y="5"/>
                    </a:cubicBezTo>
                    <a:cubicBezTo>
                      <a:pt x="0" y="1"/>
                      <a:pt x="7" y="0"/>
                      <a:pt x="26" y="10"/>
                    </a:cubicBezTo>
                    <a:cubicBezTo>
                      <a:pt x="6" y="19"/>
                      <a:pt x="0" y="18"/>
                      <a:pt x="0" y="15"/>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151" name="Google Shape;7151;p20"/>
              <p:cNvSpPr/>
              <p:nvPr/>
            </p:nvSpPr>
            <p:spPr>
              <a:xfrm>
                <a:off x="4093" y="3657"/>
                <a:ext cx="43" cy="47"/>
              </a:xfrm>
              <a:custGeom>
                <a:rect b="b" l="l" r="r" t="t"/>
                <a:pathLst>
                  <a:path extrusionOk="0" h="25" w="24">
                    <a:moveTo>
                      <a:pt x="2" y="10"/>
                    </a:moveTo>
                    <a:cubicBezTo>
                      <a:pt x="5" y="7"/>
                      <a:pt x="7" y="10"/>
                      <a:pt x="8" y="8"/>
                    </a:cubicBezTo>
                    <a:cubicBezTo>
                      <a:pt x="10" y="7"/>
                      <a:pt x="7" y="5"/>
                      <a:pt x="9" y="2"/>
                    </a:cubicBezTo>
                    <a:cubicBezTo>
                      <a:pt x="12" y="0"/>
                      <a:pt x="17" y="4"/>
                      <a:pt x="24" y="25"/>
                    </a:cubicBezTo>
                    <a:cubicBezTo>
                      <a:pt x="3" y="17"/>
                      <a:pt x="0" y="12"/>
                      <a:pt x="2" y="10"/>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152" name="Google Shape;7152;p20"/>
              <p:cNvSpPr/>
              <p:nvPr/>
            </p:nvSpPr>
            <p:spPr>
              <a:xfrm>
                <a:off x="4114" y="3682"/>
                <a:ext cx="45" cy="45"/>
              </a:xfrm>
              <a:prstGeom prst="ellipse">
                <a:avLst/>
              </a:prstGeom>
              <a:solidFill>
                <a:srgbClr val="FFC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153" name="Google Shape;7153;p20"/>
              <p:cNvSpPr/>
              <p:nvPr/>
            </p:nvSpPr>
            <p:spPr>
              <a:xfrm>
                <a:off x="4240" y="3665"/>
                <a:ext cx="34" cy="50"/>
              </a:xfrm>
              <a:custGeom>
                <a:rect b="b" l="l" r="r" t="t"/>
                <a:pathLst>
                  <a:path extrusionOk="0" h="27" w="19">
                    <a:moveTo>
                      <a:pt x="4" y="0"/>
                    </a:moveTo>
                    <a:cubicBezTo>
                      <a:pt x="8" y="0"/>
                      <a:pt x="7" y="4"/>
                      <a:pt x="9" y="4"/>
                    </a:cubicBezTo>
                    <a:cubicBezTo>
                      <a:pt x="11" y="4"/>
                      <a:pt x="11" y="0"/>
                      <a:pt x="14" y="0"/>
                    </a:cubicBezTo>
                    <a:cubicBezTo>
                      <a:pt x="18" y="1"/>
                      <a:pt x="19" y="7"/>
                      <a:pt x="9" y="27"/>
                    </a:cubicBezTo>
                    <a:cubicBezTo>
                      <a:pt x="0" y="6"/>
                      <a:pt x="1" y="1"/>
                      <a:pt x="4" y="0"/>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154" name="Google Shape;7154;p20"/>
              <p:cNvSpPr/>
              <p:nvPr/>
            </p:nvSpPr>
            <p:spPr>
              <a:xfrm>
                <a:off x="4256" y="3669"/>
                <a:ext cx="44" cy="46"/>
              </a:xfrm>
              <a:custGeom>
                <a:rect b="b" l="l" r="r" t="t"/>
                <a:pathLst>
                  <a:path extrusionOk="0" h="25" w="25">
                    <a:moveTo>
                      <a:pt x="15" y="3"/>
                    </a:moveTo>
                    <a:cubicBezTo>
                      <a:pt x="18" y="5"/>
                      <a:pt x="15" y="7"/>
                      <a:pt x="17" y="9"/>
                    </a:cubicBezTo>
                    <a:cubicBezTo>
                      <a:pt x="18" y="10"/>
                      <a:pt x="20" y="7"/>
                      <a:pt x="22" y="10"/>
                    </a:cubicBezTo>
                    <a:cubicBezTo>
                      <a:pt x="25" y="12"/>
                      <a:pt x="21" y="18"/>
                      <a:pt x="0" y="25"/>
                    </a:cubicBezTo>
                    <a:cubicBezTo>
                      <a:pt x="8" y="3"/>
                      <a:pt x="13" y="0"/>
                      <a:pt x="15" y="3"/>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155" name="Google Shape;7155;p20"/>
              <p:cNvSpPr/>
              <p:nvPr/>
            </p:nvSpPr>
            <p:spPr>
              <a:xfrm>
                <a:off x="4256" y="3697"/>
                <a:ext cx="48" cy="37"/>
              </a:xfrm>
              <a:custGeom>
                <a:rect b="b" l="l" r="r" t="t"/>
                <a:pathLst>
                  <a:path extrusionOk="0" h="20" w="27">
                    <a:moveTo>
                      <a:pt x="27" y="5"/>
                    </a:moveTo>
                    <a:cubicBezTo>
                      <a:pt x="27" y="8"/>
                      <a:pt x="23" y="8"/>
                      <a:pt x="23" y="10"/>
                    </a:cubicBezTo>
                    <a:cubicBezTo>
                      <a:pt x="23" y="12"/>
                      <a:pt x="27" y="11"/>
                      <a:pt x="27" y="15"/>
                    </a:cubicBezTo>
                    <a:cubicBezTo>
                      <a:pt x="26" y="18"/>
                      <a:pt x="20" y="20"/>
                      <a:pt x="0" y="10"/>
                    </a:cubicBezTo>
                    <a:cubicBezTo>
                      <a:pt x="21" y="0"/>
                      <a:pt x="26" y="1"/>
                      <a:pt x="27" y="5"/>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156" name="Google Shape;7156;p20"/>
              <p:cNvSpPr/>
              <p:nvPr/>
            </p:nvSpPr>
            <p:spPr>
              <a:xfrm>
                <a:off x="4256" y="3715"/>
                <a:ext cx="44" cy="45"/>
              </a:xfrm>
              <a:custGeom>
                <a:rect b="b" l="l" r="r" t="t"/>
                <a:pathLst>
                  <a:path extrusionOk="0" h="24" w="25">
                    <a:moveTo>
                      <a:pt x="22" y="15"/>
                    </a:moveTo>
                    <a:cubicBezTo>
                      <a:pt x="20" y="17"/>
                      <a:pt x="18" y="15"/>
                      <a:pt x="17" y="16"/>
                    </a:cubicBezTo>
                    <a:cubicBezTo>
                      <a:pt x="15" y="18"/>
                      <a:pt x="18" y="20"/>
                      <a:pt x="15" y="22"/>
                    </a:cubicBezTo>
                    <a:cubicBezTo>
                      <a:pt x="13" y="24"/>
                      <a:pt x="7" y="21"/>
                      <a:pt x="0" y="0"/>
                    </a:cubicBezTo>
                    <a:cubicBezTo>
                      <a:pt x="22" y="8"/>
                      <a:pt x="25" y="12"/>
                      <a:pt x="22" y="15"/>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157" name="Google Shape;7157;p20"/>
              <p:cNvSpPr/>
              <p:nvPr/>
            </p:nvSpPr>
            <p:spPr>
              <a:xfrm>
                <a:off x="4240" y="3715"/>
                <a:ext cx="34" cy="49"/>
              </a:xfrm>
              <a:custGeom>
                <a:rect b="b" l="l" r="r" t="t"/>
                <a:pathLst>
                  <a:path extrusionOk="0" h="26" w="19">
                    <a:moveTo>
                      <a:pt x="14" y="26"/>
                    </a:moveTo>
                    <a:cubicBezTo>
                      <a:pt x="11" y="26"/>
                      <a:pt x="11" y="23"/>
                      <a:pt x="9" y="23"/>
                    </a:cubicBezTo>
                    <a:cubicBezTo>
                      <a:pt x="7" y="23"/>
                      <a:pt x="8" y="26"/>
                      <a:pt x="4" y="26"/>
                    </a:cubicBezTo>
                    <a:cubicBezTo>
                      <a:pt x="1" y="26"/>
                      <a:pt x="0" y="20"/>
                      <a:pt x="9" y="0"/>
                    </a:cubicBezTo>
                    <a:cubicBezTo>
                      <a:pt x="19" y="21"/>
                      <a:pt x="18" y="26"/>
                      <a:pt x="14" y="26"/>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158" name="Google Shape;7158;p20"/>
              <p:cNvSpPr/>
              <p:nvPr/>
            </p:nvSpPr>
            <p:spPr>
              <a:xfrm>
                <a:off x="4214" y="3715"/>
                <a:ext cx="42" cy="45"/>
              </a:xfrm>
              <a:custGeom>
                <a:rect b="b" l="l" r="r" t="t"/>
                <a:pathLst>
                  <a:path extrusionOk="0" h="24" w="24">
                    <a:moveTo>
                      <a:pt x="9" y="22"/>
                    </a:moveTo>
                    <a:cubicBezTo>
                      <a:pt x="7" y="20"/>
                      <a:pt x="10" y="18"/>
                      <a:pt x="8" y="16"/>
                    </a:cubicBezTo>
                    <a:cubicBezTo>
                      <a:pt x="6" y="15"/>
                      <a:pt x="4" y="17"/>
                      <a:pt x="2" y="15"/>
                    </a:cubicBezTo>
                    <a:cubicBezTo>
                      <a:pt x="0" y="12"/>
                      <a:pt x="3" y="7"/>
                      <a:pt x="24" y="0"/>
                    </a:cubicBezTo>
                    <a:cubicBezTo>
                      <a:pt x="16" y="21"/>
                      <a:pt x="12" y="24"/>
                      <a:pt x="9" y="22"/>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159" name="Google Shape;7159;p20"/>
              <p:cNvSpPr/>
              <p:nvPr/>
            </p:nvSpPr>
            <p:spPr>
              <a:xfrm>
                <a:off x="4210" y="3697"/>
                <a:ext cx="46" cy="35"/>
              </a:xfrm>
              <a:custGeom>
                <a:rect b="b" l="l" r="r" t="t"/>
                <a:pathLst>
                  <a:path extrusionOk="0" h="19" w="26">
                    <a:moveTo>
                      <a:pt x="0" y="15"/>
                    </a:moveTo>
                    <a:cubicBezTo>
                      <a:pt x="0" y="11"/>
                      <a:pt x="3" y="12"/>
                      <a:pt x="3" y="10"/>
                    </a:cubicBezTo>
                    <a:cubicBezTo>
                      <a:pt x="3" y="8"/>
                      <a:pt x="0" y="8"/>
                      <a:pt x="0" y="5"/>
                    </a:cubicBezTo>
                    <a:cubicBezTo>
                      <a:pt x="0" y="1"/>
                      <a:pt x="6" y="0"/>
                      <a:pt x="26" y="10"/>
                    </a:cubicBezTo>
                    <a:cubicBezTo>
                      <a:pt x="5" y="19"/>
                      <a:pt x="0" y="18"/>
                      <a:pt x="0" y="15"/>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160" name="Google Shape;7160;p20"/>
              <p:cNvSpPr/>
              <p:nvPr/>
            </p:nvSpPr>
            <p:spPr>
              <a:xfrm>
                <a:off x="4214" y="3669"/>
                <a:ext cx="42" cy="46"/>
              </a:xfrm>
              <a:custGeom>
                <a:rect b="b" l="l" r="r" t="t"/>
                <a:pathLst>
                  <a:path extrusionOk="0" h="25" w="24">
                    <a:moveTo>
                      <a:pt x="2" y="10"/>
                    </a:moveTo>
                    <a:cubicBezTo>
                      <a:pt x="4" y="7"/>
                      <a:pt x="6" y="10"/>
                      <a:pt x="8" y="9"/>
                    </a:cubicBezTo>
                    <a:cubicBezTo>
                      <a:pt x="10" y="7"/>
                      <a:pt x="7" y="5"/>
                      <a:pt x="9" y="3"/>
                    </a:cubicBezTo>
                    <a:cubicBezTo>
                      <a:pt x="12" y="0"/>
                      <a:pt x="17" y="4"/>
                      <a:pt x="24" y="25"/>
                    </a:cubicBezTo>
                    <a:cubicBezTo>
                      <a:pt x="3" y="17"/>
                      <a:pt x="0" y="12"/>
                      <a:pt x="2" y="10"/>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161" name="Google Shape;7161;p20"/>
              <p:cNvSpPr/>
              <p:nvPr/>
            </p:nvSpPr>
            <p:spPr>
              <a:xfrm>
                <a:off x="4235" y="3693"/>
                <a:ext cx="42" cy="45"/>
              </a:xfrm>
              <a:prstGeom prst="ellipse">
                <a:avLst/>
              </a:prstGeom>
              <a:solidFill>
                <a:srgbClr val="FFC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162" name="Google Shape;7162;p20"/>
              <p:cNvSpPr/>
              <p:nvPr/>
            </p:nvSpPr>
            <p:spPr>
              <a:xfrm>
                <a:off x="4377" y="3556"/>
                <a:ext cx="33" cy="49"/>
              </a:xfrm>
              <a:custGeom>
                <a:rect b="b" l="l" r="r" t="t"/>
                <a:pathLst>
                  <a:path extrusionOk="0" h="26" w="19">
                    <a:moveTo>
                      <a:pt x="4" y="0"/>
                    </a:moveTo>
                    <a:cubicBezTo>
                      <a:pt x="8" y="0"/>
                      <a:pt x="7" y="3"/>
                      <a:pt x="9" y="3"/>
                    </a:cubicBezTo>
                    <a:cubicBezTo>
                      <a:pt x="11" y="3"/>
                      <a:pt x="11" y="0"/>
                      <a:pt x="14" y="0"/>
                    </a:cubicBezTo>
                    <a:cubicBezTo>
                      <a:pt x="18" y="0"/>
                      <a:pt x="19" y="6"/>
                      <a:pt x="9" y="26"/>
                    </a:cubicBezTo>
                    <a:cubicBezTo>
                      <a:pt x="0" y="6"/>
                      <a:pt x="1" y="0"/>
                      <a:pt x="4" y="0"/>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163" name="Google Shape;7163;p20"/>
              <p:cNvSpPr/>
              <p:nvPr/>
            </p:nvSpPr>
            <p:spPr>
              <a:xfrm>
                <a:off x="4393" y="3560"/>
                <a:ext cx="44" cy="45"/>
              </a:xfrm>
              <a:custGeom>
                <a:rect b="b" l="l" r="r" t="t"/>
                <a:pathLst>
                  <a:path extrusionOk="0" h="24" w="25">
                    <a:moveTo>
                      <a:pt x="15" y="2"/>
                    </a:moveTo>
                    <a:cubicBezTo>
                      <a:pt x="18" y="4"/>
                      <a:pt x="15" y="6"/>
                      <a:pt x="16" y="8"/>
                    </a:cubicBezTo>
                    <a:cubicBezTo>
                      <a:pt x="18" y="10"/>
                      <a:pt x="20" y="7"/>
                      <a:pt x="22" y="9"/>
                    </a:cubicBezTo>
                    <a:cubicBezTo>
                      <a:pt x="25" y="12"/>
                      <a:pt x="21" y="17"/>
                      <a:pt x="0" y="24"/>
                    </a:cubicBezTo>
                    <a:cubicBezTo>
                      <a:pt x="8" y="3"/>
                      <a:pt x="13" y="0"/>
                      <a:pt x="15" y="2"/>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164" name="Google Shape;7164;p20"/>
              <p:cNvSpPr/>
              <p:nvPr/>
            </p:nvSpPr>
            <p:spPr>
              <a:xfrm>
                <a:off x="4393" y="3588"/>
                <a:ext cx="48" cy="35"/>
              </a:xfrm>
              <a:custGeom>
                <a:rect b="b" l="l" r="r" t="t"/>
                <a:pathLst>
                  <a:path extrusionOk="0" h="19" w="27">
                    <a:moveTo>
                      <a:pt x="27" y="4"/>
                    </a:moveTo>
                    <a:cubicBezTo>
                      <a:pt x="27" y="8"/>
                      <a:pt x="23" y="7"/>
                      <a:pt x="23" y="9"/>
                    </a:cubicBezTo>
                    <a:cubicBezTo>
                      <a:pt x="23" y="12"/>
                      <a:pt x="27" y="11"/>
                      <a:pt x="27" y="14"/>
                    </a:cubicBezTo>
                    <a:cubicBezTo>
                      <a:pt x="26" y="18"/>
                      <a:pt x="20" y="19"/>
                      <a:pt x="0" y="9"/>
                    </a:cubicBezTo>
                    <a:cubicBezTo>
                      <a:pt x="21" y="0"/>
                      <a:pt x="26" y="1"/>
                      <a:pt x="27" y="4"/>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165" name="Google Shape;7165;p20"/>
              <p:cNvSpPr/>
              <p:nvPr/>
            </p:nvSpPr>
            <p:spPr>
              <a:xfrm>
                <a:off x="4393" y="3605"/>
                <a:ext cx="44" cy="47"/>
              </a:xfrm>
              <a:custGeom>
                <a:rect b="b" l="l" r="r" t="t"/>
                <a:pathLst>
                  <a:path extrusionOk="0" h="25" w="25">
                    <a:moveTo>
                      <a:pt x="22" y="15"/>
                    </a:moveTo>
                    <a:cubicBezTo>
                      <a:pt x="20" y="18"/>
                      <a:pt x="18" y="15"/>
                      <a:pt x="16" y="17"/>
                    </a:cubicBezTo>
                    <a:cubicBezTo>
                      <a:pt x="15" y="18"/>
                      <a:pt x="18" y="20"/>
                      <a:pt x="15" y="23"/>
                    </a:cubicBezTo>
                    <a:cubicBezTo>
                      <a:pt x="13" y="25"/>
                      <a:pt x="7" y="21"/>
                      <a:pt x="0" y="0"/>
                    </a:cubicBezTo>
                    <a:cubicBezTo>
                      <a:pt x="22" y="8"/>
                      <a:pt x="25" y="13"/>
                      <a:pt x="22" y="15"/>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166" name="Google Shape;7166;p20"/>
              <p:cNvSpPr/>
              <p:nvPr/>
            </p:nvSpPr>
            <p:spPr>
              <a:xfrm>
                <a:off x="4377" y="3605"/>
                <a:ext cx="33" cy="50"/>
              </a:xfrm>
              <a:custGeom>
                <a:rect b="b" l="l" r="r" t="t"/>
                <a:pathLst>
                  <a:path extrusionOk="0" h="27" w="19">
                    <a:moveTo>
                      <a:pt x="14" y="27"/>
                    </a:moveTo>
                    <a:cubicBezTo>
                      <a:pt x="11" y="27"/>
                      <a:pt x="11" y="23"/>
                      <a:pt x="9" y="23"/>
                    </a:cubicBezTo>
                    <a:cubicBezTo>
                      <a:pt x="7" y="23"/>
                      <a:pt x="8" y="27"/>
                      <a:pt x="4" y="27"/>
                    </a:cubicBezTo>
                    <a:cubicBezTo>
                      <a:pt x="1" y="27"/>
                      <a:pt x="0" y="20"/>
                      <a:pt x="9" y="0"/>
                    </a:cubicBezTo>
                    <a:cubicBezTo>
                      <a:pt x="19" y="21"/>
                      <a:pt x="18" y="27"/>
                      <a:pt x="14" y="27"/>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167" name="Google Shape;7167;p20"/>
              <p:cNvSpPr/>
              <p:nvPr/>
            </p:nvSpPr>
            <p:spPr>
              <a:xfrm>
                <a:off x="4350" y="3605"/>
                <a:ext cx="43" cy="47"/>
              </a:xfrm>
              <a:custGeom>
                <a:rect b="b" l="l" r="r" t="t"/>
                <a:pathLst>
                  <a:path extrusionOk="0" h="25" w="24">
                    <a:moveTo>
                      <a:pt x="9" y="23"/>
                    </a:moveTo>
                    <a:cubicBezTo>
                      <a:pt x="7" y="20"/>
                      <a:pt x="10" y="18"/>
                      <a:pt x="8" y="17"/>
                    </a:cubicBezTo>
                    <a:cubicBezTo>
                      <a:pt x="6" y="15"/>
                      <a:pt x="4" y="18"/>
                      <a:pt x="2" y="15"/>
                    </a:cubicBezTo>
                    <a:cubicBezTo>
                      <a:pt x="0" y="13"/>
                      <a:pt x="3" y="7"/>
                      <a:pt x="24" y="0"/>
                    </a:cubicBezTo>
                    <a:cubicBezTo>
                      <a:pt x="16" y="22"/>
                      <a:pt x="12" y="25"/>
                      <a:pt x="9" y="23"/>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168" name="Google Shape;7168;p20"/>
              <p:cNvSpPr/>
              <p:nvPr/>
            </p:nvSpPr>
            <p:spPr>
              <a:xfrm>
                <a:off x="4347" y="3588"/>
                <a:ext cx="46" cy="35"/>
              </a:xfrm>
              <a:custGeom>
                <a:rect b="b" l="l" r="r" t="t"/>
                <a:pathLst>
                  <a:path extrusionOk="0" h="19" w="26">
                    <a:moveTo>
                      <a:pt x="0" y="14"/>
                    </a:moveTo>
                    <a:cubicBezTo>
                      <a:pt x="0" y="11"/>
                      <a:pt x="3" y="12"/>
                      <a:pt x="3" y="9"/>
                    </a:cubicBezTo>
                    <a:cubicBezTo>
                      <a:pt x="3" y="7"/>
                      <a:pt x="0" y="8"/>
                      <a:pt x="0" y="4"/>
                    </a:cubicBezTo>
                    <a:cubicBezTo>
                      <a:pt x="0" y="1"/>
                      <a:pt x="6" y="0"/>
                      <a:pt x="26" y="9"/>
                    </a:cubicBezTo>
                    <a:cubicBezTo>
                      <a:pt x="5" y="19"/>
                      <a:pt x="0" y="18"/>
                      <a:pt x="0" y="14"/>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169" name="Google Shape;7169;p20"/>
              <p:cNvSpPr/>
              <p:nvPr/>
            </p:nvSpPr>
            <p:spPr>
              <a:xfrm>
                <a:off x="4350" y="3560"/>
                <a:ext cx="43" cy="45"/>
              </a:xfrm>
              <a:custGeom>
                <a:rect b="b" l="l" r="r" t="t"/>
                <a:pathLst>
                  <a:path extrusionOk="0" h="24" w="24">
                    <a:moveTo>
                      <a:pt x="2" y="9"/>
                    </a:moveTo>
                    <a:cubicBezTo>
                      <a:pt x="4" y="7"/>
                      <a:pt x="6" y="10"/>
                      <a:pt x="8" y="8"/>
                    </a:cubicBezTo>
                    <a:cubicBezTo>
                      <a:pt x="10" y="6"/>
                      <a:pt x="7" y="4"/>
                      <a:pt x="9" y="2"/>
                    </a:cubicBezTo>
                    <a:cubicBezTo>
                      <a:pt x="12" y="0"/>
                      <a:pt x="17" y="3"/>
                      <a:pt x="24" y="24"/>
                    </a:cubicBezTo>
                    <a:cubicBezTo>
                      <a:pt x="3" y="16"/>
                      <a:pt x="0" y="12"/>
                      <a:pt x="2" y="9"/>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170" name="Google Shape;7170;p20"/>
              <p:cNvSpPr/>
              <p:nvPr/>
            </p:nvSpPr>
            <p:spPr>
              <a:xfrm>
                <a:off x="4371" y="3582"/>
                <a:ext cx="43" cy="45"/>
              </a:xfrm>
              <a:prstGeom prst="ellipse">
                <a:avLst/>
              </a:prstGeom>
              <a:solidFill>
                <a:srgbClr val="FFC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171" name="Google Shape;7171;p20"/>
              <p:cNvSpPr/>
              <p:nvPr/>
            </p:nvSpPr>
            <p:spPr>
              <a:xfrm>
                <a:off x="4398" y="3659"/>
                <a:ext cx="34" cy="51"/>
              </a:xfrm>
              <a:custGeom>
                <a:rect b="b" l="l" r="r" t="t"/>
                <a:pathLst>
                  <a:path extrusionOk="0" h="27" w="19">
                    <a:moveTo>
                      <a:pt x="5" y="0"/>
                    </a:moveTo>
                    <a:cubicBezTo>
                      <a:pt x="8" y="0"/>
                      <a:pt x="7" y="4"/>
                      <a:pt x="10" y="4"/>
                    </a:cubicBezTo>
                    <a:cubicBezTo>
                      <a:pt x="12" y="4"/>
                      <a:pt x="11" y="0"/>
                      <a:pt x="15" y="0"/>
                    </a:cubicBezTo>
                    <a:cubicBezTo>
                      <a:pt x="18" y="1"/>
                      <a:pt x="19" y="7"/>
                      <a:pt x="10" y="27"/>
                    </a:cubicBezTo>
                    <a:cubicBezTo>
                      <a:pt x="0" y="6"/>
                      <a:pt x="1" y="1"/>
                      <a:pt x="5" y="0"/>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172" name="Google Shape;7172;p20"/>
              <p:cNvSpPr/>
              <p:nvPr/>
            </p:nvSpPr>
            <p:spPr>
              <a:xfrm>
                <a:off x="4416" y="3663"/>
                <a:ext cx="42" cy="47"/>
              </a:xfrm>
              <a:custGeom>
                <a:rect b="b" l="l" r="r" t="t"/>
                <a:pathLst>
                  <a:path extrusionOk="0" h="25" w="24">
                    <a:moveTo>
                      <a:pt x="15" y="3"/>
                    </a:moveTo>
                    <a:cubicBezTo>
                      <a:pt x="17" y="5"/>
                      <a:pt x="14" y="7"/>
                      <a:pt x="16" y="8"/>
                    </a:cubicBezTo>
                    <a:cubicBezTo>
                      <a:pt x="17" y="10"/>
                      <a:pt x="19" y="7"/>
                      <a:pt x="22" y="10"/>
                    </a:cubicBezTo>
                    <a:cubicBezTo>
                      <a:pt x="24" y="12"/>
                      <a:pt x="20" y="18"/>
                      <a:pt x="0" y="25"/>
                    </a:cubicBezTo>
                    <a:cubicBezTo>
                      <a:pt x="7" y="3"/>
                      <a:pt x="12" y="0"/>
                      <a:pt x="15" y="3"/>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173" name="Google Shape;7173;p20"/>
              <p:cNvSpPr/>
              <p:nvPr/>
            </p:nvSpPr>
            <p:spPr>
              <a:xfrm>
                <a:off x="4416" y="3691"/>
                <a:ext cx="46" cy="36"/>
              </a:xfrm>
              <a:custGeom>
                <a:rect b="b" l="l" r="r" t="t"/>
                <a:pathLst>
                  <a:path extrusionOk="0" h="19" w="26">
                    <a:moveTo>
                      <a:pt x="26" y="5"/>
                    </a:moveTo>
                    <a:cubicBezTo>
                      <a:pt x="26" y="8"/>
                      <a:pt x="23" y="7"/>
                      <a:pt x="23" y="10"/>
                    </a:cubicBezTo>
                    <a:cubicBezTo>
                      <a:pt x="23" y="12"/>
                      <a:pt x="26" y="11"/>
                      <a:pt x="26" y="15"/>
                    </a:cubicBezTo>
                    <a:cubicBezTo>
                      <a:pt x="26" y="18"/>
                      <a:pt x="19" y="19"/>
                      <a:pt x="0" y="10"/>
                    </a:cubicBezTo>
                    <a:cubicBezTo>
                      <a:pt x="20" y="0"/>
                      <a:pt x="26" y="1"/>
                      <a:pt x="26" y="5"/>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174" name="Google Shape;7174;p20"/>
              <p:cNvSpPr/>
              <p:nvPr/>
            </p:nvSpPr>
            <p:spPr>
              <a:xfrm>
                <a:off x="4416" y="3710"/>
                <a:ext cx="42" cy="45"/>
              </a:xfrm>
              <a:custGeom>
                <a:rect b="b" l="l" r="r" t="t"/>
                <a:pathLst>
                  <a:path extrusionOk="0" h="24" w="24">
                    <a:moveTo>
                      <a:pt x="22" y="15"/>
                    </a:moveTo>
                    <a:cubicBezTo>
                      <a:pt x="19" y="17"/>
                      <a:pt x="17" y="14"/>
                      <a:pt x="16" y="16"/>
                    </a:cubicBezTo>
                    <a:cubicBezTo>
                      <a:pt x="14" y="18"/>
                      <a:pt x="17" y="20"/>
                      <a:pt x="15" y="22"/>
                    </a:cubicBezTo>
                    <a:cubicBezTo>
                      <a:pt x="12" y="24"/>
                      <a:pt x="7" y="21"/>
                      <a:pt x="0" y="0"/>
                    </a:cubicBezTo>
                    <a:cubicBezTo>
                      <a:pt x="21" y="8"/>
                      <a:pt x="24" y="12"/>
                      <a:pt x="22" y="15"/>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175" name="Google Shape;7175;p20"/>
              <p:cNvSpPr/>
              <p:nvPr/>
            </p:nvSpPr>
            <p:spPr>
              <a:xfrm>
                <a:off x="4398" y="3710"/>
                <a:ext cx="34" cy="49"/>
              </a:xfrm>
              <a:custGeom>
                <a:rect b="b" l="l" r="r" t="t"/>
                <a:pathLst>
                  <a:path extrusionOk="0" h="26" w="19">
                    <a:moveTo>
                      <a:pt x="15" y="26"/>
                    </a:moveTo>
                    <a:cubicBezTo>
                      <a:pt x="11" y="26"/>
                      <a:pt x="12" y="23"/>
                      <a:pt x="10" y="23"/>
                    </a:cubicBezTo>
                    <a:cubicBezTo>
                      <a:pt x="7" y="23"/>
                      <a:pt x="8" y="26"/>
                      <a:pt x="5" y="26"/>
                    </a:cubicBezTo>
                    <a:cubicBezTo>
                      <a:pt x="1" y="26"/>
                      <a:pt x="0" y="20"/>
                      <a:pt x="10" y="0"/>
                    </a:cubicBezTo>
                    <a:cubicBezTo>
                      <a:pt x="19" y="21"/>
                      <a:pt x="18" y="26"/>
                      <a:pt x="15" y="26"/>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176" name="Google Shape;7176;p20"/>
              <p:cNvSpPr/>
              <p:nvPr/>
            </p:nvSpPr>
            <p:spPr>
              <a:xfrm>
                <a:off x="4371" y="3710"/>
                <a:ext cx="45" cy="45"/>
              </a:xfrm>
              <a:custGeom>
                <a:rect b="b" l="l" r="r" t="t"/>
                <a:pathLst>
                  <a:path extrusionOk="0" h="24" w="25">
                    <a:moveTo>
                      <a:pt x="9" y="22"/>
                    </a:moveTo>
                    <a:cubicBezTo>
                      <a:pt x="7" y="20"/>
                      <a:pt x="10" y="18"/>
                      <a:pt x="8" y="16"/>
                    </a:cubicBezTo>
                    <a:cubicBezTo>
                      <a:pt x="7" y="14"/>
                      <a:pt x="5" y="17"/>
                      <a:pt x="2" y="15"/>
                    </a:cubicBezTo>
                    <a:cubicBezTo>
                      <a:pt x="0" y="12"/>
                      <a:pt x="4" y="7"/>
                      <a:pt x="25" y="0"/>
                    </a:cubicBezTo>
                    <a:cubicBezTo>
                      <a:pt x="17" y="21"/>
                      <a:pt x="12" y="24"/>
                      <a:pt x="9" y="22"/>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177" name="Google Shape;7177;p20"/>
              <p:cNvSpPr/>
              <p:nvPr/>
            </p:nvSpPr>
            <p:spPr>
              <a:xfrm>
                <a:off x="4368" y="3691"/>
                <a:ext cx="48" cy="36"/>
              </a:xfrm>
              <a:custGeom>
                <a:rect b="b" l="l" r="r" t="t"/>
                <a:pathLst>
                  <a:path extrusionOk="0" h="19" w="27">
                    <a:moveTo>
                      <a:pt x="0" y="15"/>
                    </a:moveTo>
                    <a:cubicBezTo>
                      <a:pt x="0" y="11"/>
                      <a:pt x="3" y="12"/>
                      <a:pt x="3" y="10"/>
                    </a:cubicBezTo>
                    <a:cubicBezTo>
                      <a:pt x="3" y="7"/>
                      <a:pt x="0" y="8"/>
                      <a:pt x="0" y="5"/>
                    </a:cubicBezTo>
                    <a:cubicBezTo>
                      <a:pt x="0" y="1"/>
                      <a:pt x="7" y="0"/>
                      <a:pt x="27" y="10"/>
                    </a:cubicBezTo>
                    <a:cubicBezTo>
                      <a:pt x="6" y="19"/>
                      <a:pt x="0" y="18"/>
                      <a:pt x="0" y="15"/>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178" name="Google Shape;7178;p20"/>
              <p:cNvSpPr/>
              <p:nvPr/>
            </p:nvSpPr>
            <p:spPr>
              <a:xfrm>
                <a:off x="4371" y="3663"/>
                <a:ext cx="45" cy="47"/>
              </a:xfrm>
              <a:custGeom>
                <a:rect b="b" l="l" r="r" t="t"/>
                <a:pathLst>
                  <a:path extrusionOk="0" h="25" w="25">
                    <a:moveTo>
                      <a:pt x="2" y="10"/>
                    </a:moveTo>
                    <a:cubicBezTo>
                      <a:pt x="5" y="7"/>
                      <a:pt x="7" y="10"/>
                      <a:pt x="8" y="8"/>
                    </a:cubicBezTo>
                    <a:cubicBezTo>
                      <a:pt x="10" y="7"/>
                      <a:pt x="7" y="5"/>
                      <a:pt x="9" y="3"/>
                    </a:cubicBezTo>
                    <a:cubicBezTo>
                      <a:pt x="12" y="0"/>
                      <a:pt x="17" y="4"/>
                      <a:pt x="25" y="25"/>
                    </a:cubicBezTo>
                    <a:cubicBezTo>
                      <a:pt x="3" y="17"/>
                      <a:pt x="0" y="12"/>
                      <a:pt x="2" y="10"/>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179" name="Google Shape;7179;p20"/>
              <p:cNvSpPr/>
              <p:nvPr/>
            </p:nvSpPr>
            <p:spPr>
              <a:xfrm>
                <a:off x="4393" y="3687"/>
                <a:ext cx="44" cy="45"/>
              </a:xfrm>
              <a:prstGeom prst="ellipse">
                <a:avLst/>
              </a:prstGeom>
              <a:solidFill>
                <a:srgbClr val="FFC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180" name="Google Shape;7180;p20"/>
              <p:cNvSpPr/>
              <p:nvPr/>
            </p:nvSpPr>
            <p:spPr>
              <a:xfrm>
                <a:off x="4114" y="3567"/>
                <a:ext cx="34" cy="49"/>
              </a:xfrm>
              <a:custGeom>
                <a:rect b="b" l="l" r="r" t="t"/>
                <a:pathLst>
                  <a:path extrusionOk="0" h="26" w="19">
                    <a:moveTo>
                      <a:pt x="4" y="0"/>
                    </a:moveTo>
                    <a:cubicBezTo>
                      <a:pt x="8" y="0"/>
                      <a:pt x="7" y="3"/>
                      <a:pt x="9" y="3"/>
                    </a:cubicBezTo>
                    <a:cubicBezTo>
                      <a:pt x="12" y="3"/>
                      <a:pt x="11" y="0"/>
                      <a:pt x="14" y="0"/>
                    </a:cubicBezTo>
                    <a:cubicBezTo>
                      <a:pt x="18" y="0"/>
                      <a:pt x="19" y="7"/>
                      <a:pt x="9" y="26"/>
                    </a:cubicBezTo>
                    <a:cubicBezTo>
                      <a:pt x="0" y="6"/>
                      <a:pt x="1" y="0"/>
                      <a:pt x="4" y="0"/>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181" name="Google Shape;7181;p20"/>
              <p:cNvSpPr/>
              <p:nvPr/>
            </p:nvSpPr>
            <p:spPr>
              <a:xfrm>
                <a:off x="4130" y="3571"/>
                <a:ext cx="45" cy="45"/>
              </a:xfrm>
              <a:custGeom>
                <a:rect b="b" l="l" r="r" t="t"/>
                <a:pathLst>
                  <a:path extrusionOk="0" h="24" w="25">
                    <a:moveTo>
                      <a:pt x="16" y="2"/>
                    </a:moveTo>
                    <a:cubicBezTo>
                      <a:pt x="18" y="5"/>
                      <a:pt x="15" y="7"/>
                      <a:pt x="17" y="8"/>
                    </a:cubicBezTo>
                    <a:cubicBezTo>
                      <a:pt x="18" y="10"/>
                      <a:pt x="20" y="7"/>
                      <a:pt x="23" y="9"/>
                    </a:cubicBezTo>
                    <a:cubicBezTo>
                      <a:pt x="25" y="12"/>
                      <a:pt x="21" y="17"/>
                      <a:pt x="0" y="24"/>
                    </a:cubicBezTo>
                    <a:cubicBezTo>
                      <a:pt x="8" y="3"/>
                      <a:pt x="13" y="0"/>
                      <a:pt x="16" y="2"/>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182" name="Google Shape;7182;p20"/>
              <p:cNvSpPr/>
              <p:nvPr/>
            </p:nvSpPr>
            <p:spPr>
              <a:xfrm>
                <a:off x="4130" y="3599"/>
                <a:ext cx="48" cy="36"/>
              </a:xfrm>
              <a:custGeom>
                <a:rect b="b" l="l" r="r" t="t"/>
                <a:pathLst>
                  <a:path extrusionOk="0" h="19" w="27">
                    <a:moveTo>
                      <a:pt x="27" y="4"/>
                    </a:moveTo>
                    <a:cubicBezTo>
                      <a:pt x="27" y="8"/>
                      <a:pt x="23" y="7"/>
                      <a:pt x="23" y="9"/>
                    </a:cubicBezTo>
                    <a:cubicBezTo>
                      <a:pt x="23" y="12"/>
                      <a:pt x="27" y="11"/>
                      <a:pt x="27" y="14"/>
                    </a:cubicBezTo>
                    <a:cubicBezTo>
                      <a:pt x="27" y="18"/>
                      <a:pt x="20" y="19"/>
                      <a:pt x="0" y="9"/>
                    </a:cubicBezTo>
                    <a:cubicBezTo>
                      <a:pt x="21" y="0"/>
                      <a:pt x="27" y="1"/>
                      <a:pt x="27" y="4"/>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183" name="Google Shape;7183;p20"/>
              <p:cNvSpPr/>
              <p:nvPr/>
            </p:nvSpPr>
            <p:spPr>
              <a:xfrm>
                <a:off x="4130" y="3616"/>
                <a:ext cx="45" cy="47"/>
              </a:xfrm>
              <a:custGeom>
                <a:rect b="b" l="l" r="r" t="t"/>
                <a:pathLst>
                  <a:path extrusionOk="0" h="25" w="25">
                    <a:moveTo>
                      <a:pt x="23" y="16"/>
                    </a:moveTo>
                    <a:cubicBezTo>
                      <a:pt x="20" y="18"/>
                      <a:pt x="18" y="15"/>
                      <a:pt x="17" y="17"/>
                    </a:cubicBezTo>
                    <a:cubicBezTo>
                      <a:pt x="15" y="18"/>
                      <a:pt x="18" y="20"/>
                      <a:pt x="16" y="23"/>
                    </a:cubicBezTo>
                    <a:cubicBezTo>
                      <a:pt x="13" y="25"/>
                      <a:pt x="8" y="21"/>
                      <a:pt x="0" y="0"/>
                    </a:cubicBezTo>
                    <a:cubicBezTo>
                      <a:pt x="22" y="8"/>
                      <a:pt x="25" y="13"/>
                      <a:pt x="23" y="16"/>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184" name="Google Shape;7184;p20"/>
              <p:cNvSpPr/>
              <p:nvPr/>
            </p:nvSpPr>
            <p:spPr>
              <a:xfrm>
                <a:off x="4114" y="3616"/>
                <a:ext cx="34" cy="51"/>
              </a:xfrm>
              <a:custGeom>
                <a:rect b="b" l="l" r="r" t="t"/>
                <a:pathLst>
                  <a:path extrusionOk="0" h="27" w="19">
                    <a:moveTo>
                      <a:pt x="14" y="27"/>
                    </a:moveTo>
                    <a:cubicBezTo>
                      <a:pt x="11" y="27"/>
                      <a:pt x="12" y="24"/>
                      <a:pt x="9" y="24"/>
                    </a:cubicBezTo>
                    <a:cubicBezTo>
                      <a:pt x="7" y="24"/>
                      <a:pt x="8" y="27"/>
                      <a:pt x="4" y="27"/>
                    </a:cubicBezTo>
                    <a:cubicBezTo>
                      <a:pt x="1" y="27"/>
                      <a:pt x="0" y="20"/>
                      <a:pt x="9" y="0"/>
                    </a:cubicBezTo>
                    <a:cubicBezTo>
                      <a:pt x="19" y="21"/>
                      <a:pt x="18" y="27"/>
                      <a:pt x="14" y="27"/>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185" name="Google Shape;7185;p20"/>
              <p:cNvSpPr/>
              <p:nvPr/>
            </p:nvSpPr>
            <p:spPr>
              <a:xfrm>
                <a:off x="4088" y="3616"/>
                <a:ext cx="42" cy="47"/>
              </a:xfrm>
              <a:custGeom>
                <a:rect b="b" l="l" r="r" t="t"/>
                <a:pathLst>
                  <a:path extrusionOk="0" h="25" w="24">
                    <a:moveTo>
                      <a:pt x="9" y="23"/>
                    </a:moveTo>
                    <a:cubicBezTo>
                      <a:pt x="7" y="20"/>
                      <a:pt x="10" y="18"/>
                      <a:pt x="8" y="17"/>
                    </a:cubicBezTo>
                    <a:cubicBezTo>
                      <a:pt x="7" y="15"/>
                      <a:pt x="4" y="18"/>
                      <a:pt x="2" y="16"/>
                    </a:cubicBezTo>
                    <a:cubicBezTo>
                      <a:pt x="0" y="13"/>
                      <a:pt x="4" y="8"/>
                      <a:pt x="24" y="0"/>
                    </a:cubicBezTo>
                    <a:cubicBezTo>
                      <a:pt x="16" y="22"/>
                      <a:pt x="12" y="25"/>
                      <a:pt x="9" y="23"/>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186" name="Google Shape;7186;p20"/>
              <p:cNvSpPr/>
              <p:nvPr/>
            </p:nvSpPr>
            <p:spPr>
              <a:xfrm>
                <a:off x="4084" y="3599"/>
                <a:ext cx="46" cy="36"/>
              </a:xfrm>
              <a:custGeom>
                <a:rect b="b" l="l" r="r" t="t"/>
                <a:pathLst>
                  <a:path extrusionOk="0" h="19" w="26">
                    <a:moveTo>
                      <a:pt x="0" y="14"/>
                    </a:moveTo>
                    <a:cubicBezTo>
                      <a:pt x="0" y="11"/>
                      <a:pt x="3" y="12"/>
                      <a:pt x="3" y="9"/>
                    </a:cubicBezTo>
                    <a:cubicBezTo>
                      <a:pt x="3" y="7"/>
                      <a:pt x="0" y="8"/>
                      <a:pt x="0" y="4"/>
                    </a:cubicBezTo>
                    <a:cubicBezTo>
                      <a:pt x="0" y="1"/>
                      <a:pt x="7" y="0"/>
                      <a:pt x="26" y="9"/>
                    </a:cubicBezTo>
                    <a:cubicBezTo>
                      <a:pt x="6" y="19"/>
                      <a:pt x="0" y="18"/>
                      <a:pt x="0" y="14"/>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187" name="Google Shape;7187;p20"/>
              <p:cNvSpPr/>
              <p:nvPr/>
            </p:nvSpPr>
            <p:spPr>
              <a:xfrm>
                <a:off x="4088" y="3571"/>
                <a:ext cx="42" cy="45"/>
              </a:xfrm>
              <a:custGeom>
                <a:rect b="b" l="l" r="r" t="t"/>
                <a:pathLst>
                  <a:path extrusionOk="0" h="24" w="24">
                    <a:moveTo>
                      <a:pt x="2" y="9"/>
                    </a:moveTo>
                    <a:cubicBezTo>
                      <a:pt x="4" y="7"/>
                      <a:pt x="7" y="10"/>
                      <a:pt x="8" y="8"/>
                    </a:cubicBezTo>
                    <a:cubicBezTo>
                      <a:pt x="10" y="7"/>
                      <a:pt x="7" y="5"/>
                      <a:pt x="9" y="2"/>
                    </a:cubicBezTo>
                    <a:cubicBezTo>
                      <a:pt x="12" y="0"/>
                      <a:pt x="17" y="4"/>
                      <a:pt x="24" y="24"/>
                    </a:cubicBezTo>
                    <a:cubicBezTo>
                      <a:pt x="3" y="17"/>
                      <a:pt x="0" y="12"/>
                      <a:pt x="2" y="9"/>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188" name="Google Shape;7188;p20"/>
              <p:cNvSpPr/>
              <p:nvPr/>
            </p:nvSpPr>
            <p:spPr>
              <a:xfrm>
                <a:off x="4109" y="3593"/>
                <a:ext cx="43" cy="47"/>
              </a:xfrm>
              <a:prstGeom prst="ellipse">
                <a:avLst/>
              </a:prstGeom>
              <a:solidFill>
                <a:srgbClr val="FFC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189" name="Google Shape;7189;p20"/>
              <p:cNvSpPr/>
              <p:nvPr/>
            </p:nvSpPr>
            <p:spPr>
              <a:xfrm>
                <a:off x="4240" y="3515"/>
                <a:ext cx="34" cy="50"/>
              </a:xfrm>
              <a:custGeom>
                <a:rect b="b" l="l" r="r" t="t"/>
                <a:pathLst>
                  <a:path extrusionOk="0" h="27" w="19">
                    <a:moveTo>
                      <a:pt x="4" y="0"/>
                    </a:moveTo>
                    <a:cubicBezTo>
                      <a:pt x="8" y="0"/>
                      <a:pt x="7" y="4"/>
                      <a:pt x="9" y="4"/>
                    </a:cubicBezTo>
                    <a:cubicBezTo>
                      <a:pt x="11" y="4"/>
                      <a:pt x="11" y="0"/>
                      <a:pt x="14" y="0"/>
                    </a:cubicBezTo>
                    <a:cubicBezTo>
                      <a:pt x="18" y="1"/>
                      <a:pt x="19" y="7"/>
                      <a:pt x="9" y="27"/>
                    </a:cubicBezTo>
                    <a:cubicBezTo>
                      <a:pt x="0" y="6"/>
                      <a:pt x="1" y="1"/>
                      <a:pt x="4" y="0"/>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190" name="Google Shape;7190;p20"/>
              <p:cNvSpPr/>
              <p:nvPr/>
            </p:nvSpPr>
            <p:spPr>
              <a:xfrm>
                <a:off x="4256" y="3518"/>
                <a:ext cx="44" cy="47"/>
              </a:xfrm>
              <a:custGeom>
                <a:rect b="b" l="l" r="r" t="t"/>
                <a:pathLst>
                  <a:path extrusionOk="0" h="25" w="25">
                    <a:moveTo>
                      <a:pt x="15" y="3"/>
                    </a:moveTo>
                    <a:cubicBezTo>
                      <a:pt x="18" y="5"/>
                      <a:pt x="15" y="7"/>
                      <a:pt x="17" y="8"/>
                    </a:cubicBezTo>
                    <a:cubicBezTo>
                      <a:pt x="18" y="10"/>
                      <a:pt x="20" y="7"/>
                      <a:pt x="22" y="10"/>
                    </a:cubicBezTo>
                    <a:cubicBezTo>
                      <a:pt x="25" y="12"/>
                      <a:pt x="21" y="18"/>
                      <a:pt x="0" y="25"/>
                    </a:cubicBezTo>
                    <a:cubicBezTo>
                      <a:pt x="8" y="3"/>
                      <a:pt x="13" y="0"/>
                      <a:pt x="15" y="3"/>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191" name="Google Shape;7191;p20"/>
              <p:cNvSpPr/>
              <p:nvPr/>
            </p:nvSpPr>
            <p:spPr>
              <a:xfrm>
                <a:off x="4256" y="3547"/>
                <a:ext cx="48" cy="35"/>
              </a:xfrm>
              <a:custGeom>
                <a:rect b="b" l="l" r="r" t="t"/>
                <a:pathLst>
                  <a:path extrusionOk="0" h="19" w="27">
                    <a:moveTo>
                      <a:pt x="27" y="5"/>
                    </a:moveTo>
                    <a:cubicBezTo>
                      <a:pt x="27" y="8"/>
                      <a:pt x="23" y="7"/>
                      <a:pt x="23" y="10"/>
                    </a:cubicBezTo>
                    <a:cubicBezTo>
                      <a:pt x="23" y="12"/>
                      <a:pt x="27" y="11"/>
                      <a:pt x="27" y="15"/>
                    </a:cubicBezTo>
                    <a:cubicBezTo>
                      <a:pt x="26" y="18"/>
                      <a:pt x="20" y="19"/>
                      <a:pt x="0" y="10"/>
                    </a:cubicBezTo>
                    <a:cubicBezTo>
                      <a:pt x="21" y="0"/>
                      <a:pt x="26" y="1"/>
                      <a:pt x="27" y="5"/>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grpSp>
        <p:grpSp>
          <p:nvGrpSpPr>
            <p:cNvPr id="7192" name="Google Shape;7192;p20"/>
            <p:cNvGrpSpPr/>
            <p:nvPr/>
          </p:nvGrpSpPr>
          <p:grpSpPr>
            <a:xfrm>
              <a:off x="37" y="2466"/>
              <a:ext cx="4774" cy="1400"/>
              <a:chOff x="37" y="2466"/>
              <a:chExt cx="4774" cy="1400"/>
            </a:xfrm>
          </p:grpSpPr>
          <p:sp>
            <p:nvSpPr>
              <p:cNvPr id="7193" name="Google Shape;7193;p20"/>
              <p:cNvSpPr/>
              <p:nvPr/>
            </p:nvSpPr>
            <p:spPr>
              <a:xfrm>
                <a:off x="4256" y="3565"/>
                <a:ext cx="44" cy="45"/>
              </a:xfrm>
              <a:custGeom>
                <a:rect b="b" l="l" r="r" t="t"/>
                <a:pathLst>
                  <a:path extrusionOk="0" h="24" w="25">
                    <a:moveTo>
                      <a:pt x="22" y="15"/>
                    </a:moveTo>
                    <a:cubicBezTo>
                      <a:pt x="20" y="17"/>
                      <a:pt x="18" y="14"/>
                      <a:pt x="17" y="16"/>
                    </a:cubicBezTo>
                    <a:cubicBezTo>
                      <a:pt x="15" y="18"/>
                      <a:pt x="18" y="20"/>
                      <a:pt x="15" y="22"/>
                    </a:cubicBezTo>
                    <a:cubicBezTo>
                      <a:pt x="13" y="24"/>
                      <a:pt x="7" y="21"/>
                      <a:pt x="0" y="0"/>
                    </a:cubicBezTo>
                    <a:cubicBezTo>
                      <a:pt x="22" y="8"/>
                      <a:pt x="25" y="12"/>
                      <a:pt x="22" y="15"/>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194" name="Google Shape;7194;p20"/>
              <p:cNvSpPr/>
              <p:nvPr/>
            </p:nvSpPr>
            <p:spPr>
              <a:xfrm>
                <a:off x="4240" y="3565"/>
                <a:ext cx="34" cy="49"/>
              </a:xfrm>
              <a:custGeom>
                <a:rect b="b" l="l" r="r" t="t"/>
                <a:pathLst>
                  <a:path extrusionOk="0" h="26" w="19">
                    <a:moveTo>
                      <a:pt x="14" y="26"/>
                    </a:moveTo>
                    <a:cubicBezTo>
                      <a:pt x="11" y="26"/>
                      <a:pt x="11" y="23"/>
                      <a:pt x="9" y="23"/>
                    </a:cubicBezTo>
                    <a:cubicBezTo>
                      <a:pt x="7" y="23"/>
                      <a:pt x="8" y="26"/>
                      <a:pt x="4" y="26"/>
                    </a:cubicBezTo>
                    <a:cubicBezTo>
                      <a:pt x="1" y="26"/>
                      <a:pt x="0" y="20"/>
                      <a:pt x="9" y="0"/>
                    </a:cubicBezTo>
                    <a:cubicBezTo>
                      <a:pt x="19" y="21"/>
                      <a:pt x="18" y="26"/>
                      <a:pt x="14" y="26"/>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195" name="Google Shape;7195;p20"/>
              <p:cNvSpPr/>
              <p:nvPr/>
            </p:nvSpPr>
            <p:spPr>
              <a:xfrm>
                <a:off x="4214" y="3565"/>
                <a:ext cx="42" cy="45"/>
              </a:xfrm>
              <a:custGeom>
                <a:rect b="b" l="l" r="r" t="t"/>
                <a:pathLst>
                  <a:path extrusionOk="0" h="24" w="24">
                    <a:moveTo>
                      <a:pt x="9" y="22"/>
                    </a:moveTo>
                    <a:cubicBezTo>
                      <a:pt x="7" y="20"/>
                      <a:pt x="10" y="18"/>
                      <a:pt x="8" y="16"/>
                    </a:cubicBezTo>
                    <a:cubicBezTo>
                      <a:pt x="6" y="14"/>
                      <a:pt x="4" y="17"/>
                      <a:pt x="2" y="15"/>
                    </a:cubicBezTo>
                    <a:cubicBezTo>
                      <a:pt x="0" y="12"/>
                      <a:pt x="3" y="7"/>
                      <a:pt x="24" y="0"/>
                    </a:cubicBezTo>
                    <a:cubicBezTo>
                      <a:pt x="16" y="21"/>
                      <a:pt x="12" y="24"/>
                      <a:pt x="9" y="22"/>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196" name="Google Shape;7196;p20"/>
              <p:cNvSpPr/>
              <p:nvPr/>
            </p:nvSpPr>
            <p:spPr>
              <a:xfrm>
                <a:off x="4210" y="3547"/>
                <a:ext cx="46" cy="35"/>
              </a:xfrm>
              <a:custGeom>
                <a:rect b="b" l="l" r="r" t="t"/>
                <a:pathLst>
                  <a:path extrusionOk="0" h="19" w="26">
                    <a:moveTo>
                      <a:pt x="0" y="15"/>
                    </a:moveTo>
                    <a:cubicBezTo>
                      <a:pt x="0" y="11"/>
                      <a:pt x="3" y="12"/>
                      <a:pt x="3" y="10"/>
                    </a:cubicBezTo>
                    <a:cubicBezTo>
                      <a:pt x="3" y="7"/>
                      <a:pt x="0" y="8"/>
                      <a:pt x="0" y="5"/>
                    </a:cubicBezTo>
                    <a:cubicBezTo>
                      <a:pt x="0" y="1"/>
                      <a:pt x="6" y="0"/>
                      <a:pt x="26" y="10"/>
                    </a:cubicBezTo>
                    <a:cubicBezTo>
                      <a:pt x="5" y="19"/>
                      <a:pt x="0" y="18"/>
                      <a:pt x="0" y="15"/>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197" name="Google Shape;7197;p20"/>
              <p:cNvSpPr/>
              <p:nvPr/>
            </p:nvSpPr>
            <p:spPr>
              <a:xfrm>
                <a:off x="4214" y="3518"/>
                <a:ext cx="42" cy="47"/>
              </a:xfrm>
              <a:custGeom>
                <a:rect b="b" l="l" r="r" t="t"/>
                <a:pathLst>
                  <a:path extrusionOk="0" h="25" w="24">
                    <a:moveTo>
                      <a:pt x="2" y="10"/>
                    </a:moveTo>
                    <a:cubicBezTo>
                      <a:pt x="4" y="7"/>
                      <a:pt x="6" y="10"/>
                      <a:pt x="8" y="8"/>
                    </a:cubicBezTo>
                    <a:cubicBezTo>
                      <a:pt x="10" y="7"/>
                      <a:pt x="7" y="5"/>
                      <a:pt x="9" y="3"/>
                    </a:cubicBezTo>
                    <a:cubicBezTo>
                      <a:pt x="12" y="0"/>
                      <a:pt x="17" y="4"/>
                      <a:pt x="24" y="25"/>
                    </a:cubicBezTo>
                    <a:cubicBezTo>
                      <a:pt x="3" y="17"/>
                      <a:pt x="0" y="12"/>
                      <a:pt x="2" y="10"/>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198" name="Google Shape;7198;p20"/>
              <p:cNvSpPr/>
              <p:nvPr/>
            </p:nvSpPr>
            <p:spPr>
              <a:xfrm>
                <a:off x="4235" y="3543"/>
                <a:ext cx="42" cy="45"/>
              </a:xfrm>
              <a:prstGeom prst="ellipse">
                <a:avLst/>
              </a:prstGeom>
              <a:solidFill>
                <a:srgbClr val="FFC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199" name="Google Shape;7199;p20"/>
              <p:cNvSpPr/>
              <p:nvPr/>
            </p:nvSpPr>
            <p:spPr>
              <a:xfrm>
                <a:off x="174" y="3590"/>
                <a:ext cx="207" cy="238"/>
              </a:xfrm>
              <a:custGeom>
                <a:rect b="b" l="l" r="r" t="t"/>
                <a:pathLst>
                  <a:path extrusionOk="0" h="127" w="117">
                    <a:moveTo>
                      <a:pt x="0" y="124"/>
                    </a:moveTo>
                    <a:cubicBezTo>
                      <a:pt x="0" y="124"/>
                      <a:pt x="0" y="123"/>
                      <a:pt x="1" y="122"/>
                    </a:cubicBezTo>
                    <a:cubicBezTo>
                      <a:pt x="1" y="120"/>
                      <a:pt x="1" y="118"/>
                      <a:pt x="2" y="116"/>
                    </a:cubicBezTo>
                    <a:cubicBezTo>
                      <a:pt x="3" y="111"/>
                      <a:pt x="6" y="104"/>
                      <a:pt x="9" y="95"/>
                    </a:cubicBezTo>
                    <a:cubicBezTo>
                      <a:pt x="12" y="87"/>
                      <a:pt x="16" y="78"/>
                      <a:pt x="21" y="69"/>
                    </a:cubicBezTo>
                    <a:cubicBezTo>
                      <a:pt x="24" y="64"/>
                      <a:pt x="27" y="59"/>
                      <a:pt x="30" y="54"/>
                    </a:cubicBezTo>
                    <a:cubicBezTo>
                      <a:pt x="33" y="50"/>
                      <a:pt x="36" y="45"/>
                      <a:pt x="40" y="41"/>
                    </a:cubicBezTo>
                    <a:cubicBezTo>
                      <a:pt x="44" y="36"/>
                      <a:pt x="48" y="32"/>
                      <a:pt x="52" y="29"/>
                    </a:cubicBezTo>
                    <a:cubicBezTo>
                      <a:pt x="56" y="25"/>
                      <a:pt x="61" y="21"/>
                      <a:pt x="65" y="18"/>
                    </a:cubicBezTo>
                    <a:cubicBezTo>
                      <a:pt x="67" y="17"/>
                      <a:pt x="70" y="16"/>
                      <a:pt x="72" y="14"/>
                    </a:cubicBezTo>
                    <a:cubicBezTo>
                      <a:pt x="74" y="13"/>
                      <a:pt x="76" y="12"/>
                      <a:pt x="78" y="11"/>
                    </a:cubicBezTo>
                    <a:cubicBezTo>
                      <a:pt x="83" y="9"/>
                      <a:pt x="87" y="7"/>
                      <a:pt x="91" y="6"/>
                    </a:cubicBezTo>
                    <a:cubicBezTo>
                      <a:pt x="94" y="4"/>
                      <a:pt x="98" y="3"/>
                      <a:pt x="101" y="3"/>
                    </a:cubicBezTo>
                    <a:cubicBezTo>
                      <a:pt x="105" y="2"/>
                      <a:pt x="107" y="1"/>
                      <a:pt x="110" y="1"/>
                    </a:cubicBezTo>
                    <a:cubicBezTo>
                      <a:pt x="114" y="0"/>
                      <a:pt x="117" y="0"/>
                      <a:pt x="117" y="0"/>
                    </a:cubicBezTo>
                    <a:cubicBezTo>
                      <a:pt x="117" y="0"/>
                      <a:pt x="114" y="1"/>
                      <a:pt x="110" y="3"/>
                    </a:cubicBezTo>
                    <a:cubicBezTo>
                      <a:pt x="108" y="4"/>
                      <a:pt x="105" y="5"/>
                      <a:pt x="103" y="6"/>
                    </a:cubicBezTo>
                    <a:cubicBezTo>
                      <a:pt x="100" y="8"/>
                      <a:pt x="97" y="9"/>
                      <a:pt x="93" y="12"/>
                    </a:cubicBezTo>
                    <a:cubicBezTo>
                      <a:pt x="90" y="14"/>
                      <a:pt x="87" y="16"/>
                      <a:pt x="84" y="19"/>
                    </a:cubicBezTo>
                    <a:cubicBezTo>
                      <a:pt x="82" y="21"/>
                      <a:pt x="80" y="22"/>
                      <a:pt x="79" y="24"/>
                    </a:cubicBezTo>
                    <a:cubicBezTo>
                      <a:pt x="77" y="25"/>
                      <a:pt x="75" y="27"/>
                      <a:pt x="74" y="29"/>
                    </a:cubicBezTo>
                    <a:cubicBezTo>
                      <a:pt x="71" y="32"/>
                      <a:pt x="68" y="36"/>
                      <a:pt x="65" y="40"/>
                    </a:cubicBezTo>
                    <a:cubicBezTo>
                      <a:pt x="63" y="44"/>
                      <a:pt x="60" y="48"/>
                      <a:pt x="58" y="53"/>
                    </a:cubicBezTo>
                    <a:cubicBezTo>
                      <a:pt x="49" y="70"/>
                      <a:pt x="45" y="90"/>
                      <a:pt x="44" y="104"/>
                    </a:cubicBezTo>
                    <a:cubicBezTo>
                      <a:pt x="43" y="111"/>
                      <a:pt x="43" y="117"/>
                      <a:pt x="43" y="122"/>
                    </a:cubicBezTo>
                    <a:cubicBezTo>
                      <a:pt x="43" y="124"/>
                      <a:pt x="43" y="125"/>
                      <a:pt x="43" y="126"/>
                    </a:cubicBezTo>
                    <a:cubicBezTo>
                      <a:pt x="43" y="127"/>
                      <a:pt x="43" y="127"/>
                      <a:pt x="43" y="127"/>
                    </a:cubicBezTo>
                    <a:cubicBezTo>
                      <a:pt x="43" y="127"/>
                      <a:pt x="43" y="127"/>
                      <a:pt x="43" y="127"/>
                    </a:cubicBezTo>
                    <a:lnTo>
                      <a:pt x="0" y="124"/>
                    </a:lnTo>
                    <a:close/>
                  </a:path>
                </a:pathLst>
              </a:cu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200" name="Google Shape;7200;p20"/>
              <p:cNvSpPr/>
              <p:nvPr/>
            </p:nvSpPr>
            <p:spPr>
              <a:xfrm>
                <a:off x="62" y="3590"/>
                <a:ext cx="206" cy="238"/>
              </a:xfrm>
              <a:custGeom>
                <a:rect b="b" l="l" r="r" t="t"/>
                <a:pathLst>
                  <a:path extrusionOk="0" h="127" w="116">
                    <a:moveTo>
                      <a:pt x="74" y="127"/>
                    </a:moveTo>
                    <a:cubicBezTo>
                      <a:pt x="74" y="127"/>
                      <a:pt x="74" y="127"/>
                      <a:pt x="74" y="127"/>
                    </a:cubicBezTo>
                    <a:cubicBezTo>
                      <a:pt x="74" y="127"/>
                      <a:pt x="74" y="127"/>
                      <a:pt x="74" y="126"/>
                    </a:cubicBezTo>
                    <a:cubicBezTo>
                      <a:pt x="74" y="125"/>
                      <a:pt x="74" y="124"/>
                      <a:pt x="74" y="122"/>
                    </a:cubicBezTo>
                    <a:cubicBezTo>
                      <a:pt x="74" y="117"/>
                      <a:pt x="74" y="111"/>
                      <a:pt x="73" y="104"/>
                    </a:cubicBezTo>
                    <a:cubicBezTo>
                      <a:pt x="72" y="90"/>
                      <a:pt x="67" y="70"/>
                      <a:pt x="59" y="53"/>
                    </a:cubicBezTo>
                    <a:cubicBezTo>
                      <a:pt x="57" y="48"/>
                      <a:pt x="54" y="44"/>
                      <a:pt x="51" y="40"/>
                    </a:cubicBezTo>
                    <a:cubicBezTo>
                      <a:pt x="49" y="36"/>
                      <a:pt x="46" y="32"/>
                      <a:pt x="43" y="29"/>
                    </a:cubicBezTo>
                    <a:cubicBezTo>
                      <a:pt x="41" y="27"/>
                      <a:pt x="39" y="25"/>
                      <a:pt x="38" y="24"/>
                    </a:cubicBezTo>
                    <a:cubicBezTo>
                      <a:pt x="36" y="22"/>
                      <a:pt x="35" y="21"/>
                      <a:pt x="33" y="19"/>
                    </a:cubicBezTo>
                    <a:cubicBezTo>
                      <a:pt x="30" y="16"/>
                      <a:pt x="26" y="14"/>
                      <a:pt x="23" y="12"/>
                    </a:cubicBezTo>
                    <a:cubicBezTo>
                      <a:pt x="20" y="9"/>
                      <a:pt x="17" y="8"/>
                      <a:pt x="14" y="6"/>
                    </a:cubicBezTo>
                    <a:cubicBezTo>
                      <a:pt x="11" y="5"/>
                      <a:pt x="9" y="4"/>
                      <a:pt x="7" y="3"/>
                    </a:cubicBezTo>
                    <a:cubicBezTo>
                      <a:pt x="2" y="1"/>
                      <a:pt x="0" y="0"/>
                      <a:pt x="0" y="0"/>
                    </a:cubicBezTo>
                    <a:cubicBezTo>
                      <a:pt x="0" y="0"/>
                      <a:pt x="2" y="0"/>
                      <a:pt x="7" y="1"/>
                    </a:cubicBezTo>
                    <a:cubicBezTo>
                      <a:pt x="9" y="1"/>
                      <a:pt x="12" y="2"/>
                      <a:pt x="15" y="3"/>
                    </a:cubicBezTo>
                    <a:cubicBezTo>
                      <a:pt x="19" y="3"/>
                      <a:pt x="22" y="4"/>
                      <a:pt x="26" y="6"/>
                    </a:cubicBezTo>
                    <a:cubicBezTo>
                      <a:pt x="30" y="7"/>
                      <a:pt x="34" y="9"/>
                      <a:pt x="38" y="11"/>
                    </a:cubicBezTo>
                    <a:cubicBezTo>
                      <a:pt x="41" y="12"/>
                      <a:pt x="43" y="13"/>
                      <a:pt x="45" y="14"/>
                    </a:cubicBezTo>
                    <a:cubicBezTo>
                      <a:pt x="47" y="16"/>
                      <a:pt x="49" y="17"/>
                      <a:pt x="52" y="18"/>
                    </a:cubicBezTo>
                    <a:cubicBezTo>
                      <a:pt x="56" y="21"/>
                      <a:pt x="60" y="25"/>
                      <a:pt x="64" y="29"/>
                    </a:cubicBezTo>
                    <a:cubicBezTo>
                      <a:pt x="69" y="32"/>
                      <a:pt x="73" y="36"/>
                      <a:pt x="76" y="41"/>
                    </a:cubicBezTo>
                    <a:cubicBezTo>
                      <a:pt x="80" y="45"/>
                      <a:pt x="84" y="50"/>
                      <a:pt x="87" y="54"/>
                    </a:cubicBezTo>
                    <a:cubicBezTo>
                      <a:pt x="90" y="59"/>
                      <a:pt x="93" y="64"/>
                      <a:pt x="96" y="69"/>
                    </a:cubicBezTo>
                    <a:cubicBezTo>
                      <a:pt x="101" y="78"/>
                      <a:pt x="105" y="87"/>
                      <a:pt x="108" y="95"/>
                    </a:cubicBezTo>
                    <a:cubicBezTo>
                      <a:pt x="111" y="104"/>
                      <a:pt x="113" y="111"/>
                      <a:pt x="114" y="116"/>
                    </a:cubicBezTo>
                    <a:cubicBezTo>
                      <a:pt x="115" y="118"/>
                      <a:pt x="116" y="120"/>
                      <a:pt x="116" y="122"/>
                    </a:cubicBezTo>
                    <a:cubicBezTo>
                      <a:pt x="116" y="123"/>
                      <a:pt x="116" y="124"/>
                      <a:pt x="116" y="124"/>
                    </a:cubicBezTo>
                    <a:lnTo>
                      <a:pt x="74" y="127"/>
                    </a:lnTo>
                    <a:close/>
                  </a:path>
                </a:pathLst>
              </a:cu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201" name="Google Shape;7201;p20"/>
              <p:cNvSpPr/>
              <p:nvPr/>
            </p:nvSpPr>
            <p:spPr>
              <a:xfrm>
                <a:off x="183" y="3693"/>
                <a:ext cx="212" cy="137"/>
              </a:xfrm>
              <a:custGeom>
                <a:rect b="b" l="l" r="r" t="t"/>
                <a:pathLst>
                  <a:path extrusionOk="0" h="73" w="120">
                    <a:moveTo>
                      <a:pt x="0" y="65"/>
                    </a:moveTo>
                    <a:cubicBezTo>
                      <a:pt x="1" y="65"/>
                      <a:pt x="1" y="65"/>
                      <a:pt x="1" y="65"/>
                    </a:cubicBezTo>
                    <a:cubicBezTo>
                      <a:pt x="1" y="65"/>
                      <a:pt x="1" y="64"/>
                      <a:pt x="1" y="64"/>
                    </a:cubicBezTo>
                    <a:cubicBezTo>
                      <a:pt x="1" y="63"/>
                      <a:pt x="2" y="62"/>
                      <a:pt x="2" y="61"/>
                    </a:cubicBezTo>
                    <a:cubicBezTo>
                      <a:pt x="2" y="60"/>
                      <a:pt x="3" y="59"/>
                      <a:pt x="3" y="58"/>
                    </a:cubicBezTo>
                    <a:cubicBezTo>
                      <a:pt x="4" y="56"/>
                      <a:pt x="5" y="53"/>
                      <a:pt x="7" y="51"/>
                    </a:cubicBezTo>
                    <a:cubicBezTo>
                      <a:pt x="8" y="48"/>
                      <a:pt x="10" y="45"/>
                      <a:pt x="12" y="42"/>
                    </a:cubicBezTo>
                    <a:cubicBezTo>
                      <a:pt x="14" y="39"/>
                      <a:pt x="17" y="36"/>
                      <a:pt x="19" y="33"/>
                    </a:cubicBezTo>
                    <a:cubicBezTo>
                      <a:pt x="22" y="30"/>
                      <a:pt x="25" y="26"/>
                      <a:pt x="29" y="23"/>
                    </a:cubicBezTo>
                    <a:cubicBezTo>
                      <a:pt x="31" y="22"/>
                      <a:pt x="32" y="21"/>
                      <a:pt x="34" y="19"/>
                    </a:cubicBezTo>
                    <a:cubicBezTo>
                      <a:pt x="36" y="18"/>
                      <a:pt x="38" y="17"/>
                      <a:pt x="40" y="15"/>
                    </a:cubicBezTo>
                    <a:cubicBezTo>
                      <a:pt x="42" y="14"/>
                      <a:pt x="44" y="13"/>
                      <a:pt x="46" y="12"/>
                    </a:cubicBezTo>
                    <a:cubicBezTo>
                      <a:pt x="52" y="9"/>
                      <a:pt x="52" y="9"/>
                      <a:pt x="52" y="9"/>
                    </a:cubicBezTo>
                    <a:cubicBezTo>
                      <a:pt x="56" y="7"/>
                      <a:pt x="60" y="5"/>
                      <a:pt x="65" y="4"/>
                    </a:cubicBezTo>
                    <a:cubicBezTo>
                      <a:pt x="69" y="3"/>
                      <a:pt x="73" y="2"/>
                      <a:pt x="77" y="1"/>
                    </a:cubicBezTo>
                    <a:cubicBezTo>
                      <a:pt x="81" y="1"/>
                      <a:pt x="85" y="0"/>
                      <a:pt x="89" y="0"/>
                    </a:cubicBezTo>
                    <a:cubicBezTo>
                      <a:pt x="92" y="0"/>
                      <a:pt x="96" y="0"/>
                      <a:pt x="99" y="0"/>
                    </a:cubicBezTo>
                    <a:cubicBezTo>
                      <a:pt x="101" y="0"/>
                      <a:pt x="102" y="0"/>
                      <a:pt x="103" y="0"/>
                    </a:cubicBezTo>
                    <a:cubicBezTo>
                      <a:pt x="105" y="0"/>
                      <a:pt x="106" y="0"/>
                      <a:pt x="107" y="1"/>
                    </a:cubicBezTo>
                    <a:cubicBezTo>
                      <a:pt x="110" y="1"/>
                      <a:pt x="112" y="1"/>
                      <a:pt x="114" y="1"/>
                    </a:cubicBezTo>
                    <a:cubicBezTo>
                      <a:pt x="117" y="2"/>
                      <a:pt x="120" y="2"/>
                      <a:pt x="120" y="2"/>
                    </a:cubicBezTo>
                    <a:cubicBezTo>
                      <a:pt x="120" y="2"/>
                      <a:pt x="117" y="2"/>
                      <a:pt x="114" y="3"/>
                    </a:cubicBezTo>
                    <a:cubicBezTo>
                      <a:pt x="112" y="4"/>
                      <a:pt x="110" y="4"/>
                      <a:pt x="108" y="5"/>
                    </a:cubicBezTo>
                    <a:cubicBezTo>
                      <a:pt x="107" y="5"/>
                      <a:pt x="105" y="5"/>
                      <a:pt x="104" y="5"/>
                    </a:cubicBezTo>
                    <a:cubicBezTo>
                      <a:pt x="103" y="6"/>
                      <a:pt x="101" y="6"/>
                      <a:pt x="100" y="7"/>
                    </a:cubicBezTo>
                    <a:cubicBezTo>
                      <a:pt x="97" y="8"/>
                      <a:pt x="94" y="9"/>
                      <a:pt x="91" y="10"/>
                    </a:cubicBezTo>
                    <a:cubicBezTo>
                      <a:pt x="88" y="11"/>
                      <a:pt x="85" y="13"/>
                      <a:pt x="81" y="14"/>
                    </a:cubicBezTo>
                    <a:cubicBezTo>
                      <a:pt x="78" y="16"/>
                      <a:pt x="75" y="18"/>
                      <a:pt x="72" y="20"/>
                    </a:cubicBezTo>
                    <a:cubicBezTo>
                      <a:pt x="69" y="22"/>
                      <a:pt x="66" y="24"/>
                      <a:pt x="63" y="27"/>
                    </a:cubicBezTo>
                    <a:cubicBezTo>
                      <a:pt x="60" y="31"/>
                      <a:pt x="60" y="31"/>
                      <a:pt x="60" y="31"/>
                    </a:cubicBezTo>
                    <a:cubicBezTo>
                      <a:pt x="58" y="32"/>
                      <a:pt x="57" y="33"/>
                      <a:pt x="56" y="34"/>
                    </a:cubicBezTo>
                    <a:cubicBezTo>
                      <a:pt x="55" y="36"/>
                      <a:pt x="54" y="37"/>
                      <a:pt x="53" y="38"/>
                    </a:cubicBezTo>
                    <a:cubicBezTo>
                      <a:pt x="52" y="40"/>
                      <a:pt x="52" y="41"/>
                      <a:pt x="51" y="43"/>
                    </a:cubicBezTo>
                    <a:cubicBezTo>
                      <a:pt x="49" y="45"/>
                      <a:pt x="48" y="48"/>
                      <a:pt x="47" y="51"/>
                    </a:cubicBezTo>
                    <a:cubicBezTo>
                      <a:pt x="46" y="53"/>
                      <a:pt x="45" y="56"/>
                      <a:pt x="44" y="58"/>
                    </a:cubicBezTo>
                    <a:cubicBezTo>
                      <a:pt x="44" y="61"/>
                      <a:pt x="43" y="63"/>
                      <a:pt x="43" y="65"/>
                    </a:cubicBezTo>
                    <a:cubicBezTo>
                      <a:pt x="43" y="67"/>
                      <a:pt x="43" y="68"/>
                      <a:pt x="42" y="69"/>
                    </a:cubicBezTo>
                    <a:cubicBezTo>
                      <a:pt x="42" y="70"/>
                      <a:pt x="42" y="71"/>
                      <a:pt x="42" y="71"/>
                    </a:cubicBezTo>
                    <a:cubicBezTo>
                      <a:pt x="42" y="71"/>
                      <a:pt x="43" y="72"/>
                      <a:pt x="43" y="72"/>
                    </a:cubicBezTo>
                    <a:cubicBezTo>
                      <a:pt x="44" y="72"/>
                      <a:pt x="44" y="72"/>
                      <a:pt x="44" y="72"/>
                    </a:cubicBezTo>
                    <a:cubicBezTo>
                      <a:pt x="44" y="72"/>
                      <a:pt x="44" y="72"/>
                      <a:pt x="44" y="72"/>
                    </a:cubicBezTo>
                    <a:cubicBezTo>
                      <a:pt x="43" y="73"/>
                      <a:pt x="43" y="73"/>
                      <a:pt x="43" y="73"/>
                    </a:cubicBezTo>
                    <a:lnTo>
                      <a:pt x="0" y="65"/>
                    </a:lnTo>
                    <a:close/>
                  </a:path>
                </a:pathLst>
              </a:cu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202" name="Google Shape;7202;p20"/>
              <p:cNvSpPr/>
              <p:nvPr/>
            </p:nvSpPr>
            <p:spPr>
              <a:xfrm>
                <a:off x="41" y="3693"/>
                <a:ext cx="211" cy="137"/>
              </a:xfrm>
              <a:custGeom>
                <a:rect b="b" l="l" r="r" t="t"/>
                <a:pathLst>
                  <a:path extrusionOk="0" h="73" w="119">
                    <a:moveTo>
                      <a:pt x="77" y="73"/>
                    </a:moveTo>
                    <a:cubicBezTo>
                      <a:pt x="76" y="72"/>
                      <a:pt x="76" y="72"/>
                      <a:pt x="76" y="72"/>
                    </a:cubicBezTo>
                    <a:cubicBezTo>
                      <a:pt x="76" y="72"/>
                      <a:pt x="76" y="72"/>
                      <a:pt x="76" y="72"/>
                    </a:cubicBezTo>
                    <a:cubicBezTo>
                      <a:pt x="77" y="72"/>
                      <a:pt x="77" y="72"/>
                      <a:pt x="77" y="72"/>
                    </a:cubicBezTo>
                    <a:cubicBezTo>
                      <a:pt x="77" y="72"/>
                      <a:pt x="77" y="71"/>
                      <a:pt x="77" y="71"/>
                    </a:cubicBezTo>
                    <a:cubicBezTo>
                      <a:pt x="77" y="71"/>
                      <a:pt x="77" y="70"/>
                      <a:pt x="77" y="69"/>
                    </a:cubicBezTo>
                    <a:cubicBezTo>
                      <a:pt x="77" y="68"/>
                      <a:pt x="77" y="67"/>
                      <a:pt x="77" y="65"/>
                    </a:cubicBezTo>
                    <a:cubicBezTo>
                      <a:pt x="76" y="63"/>
                      <a:pt x="76" y="61"/>
                      <a:pt x="75" y="58"/>
                    </a:cubicBezTo>
                    <a:cubicBezTo>
                      <a:pt x="75" y="56"/>
                      <a:pt x="74" y="53"/>
                      <a:pt x="73" y="51"/>
                    </a:cubicBezTo>
                    <a:cubicBezTo>
                      <a:pt x="72" y="48"/>
                      <a:pt x="71" y="45"/>
                      <a:pt x="69" y="43"/>
                    </a:cubicBezTo>
                    <a:cubicBezTo>
                      <a:pt x="68" y="41"/>
                      <a:pt x="67" y="40"/>
                      <a:pt x="67" y="38"/>
                    </a:cubicBezTo>
                    <a:cubicBezTo>
                      <a:pt x="66" y="37"/>
                      <a:pt x="65" y="36"/>
                      <a:pt x="63" y="34"/>
                    </a:cubicBezTo>
                    <a:cubicBezTo>
                      <a:pt x="63" y="33"/>
                      <a:pt x="61" y="32"/>
                      <a:pt x="60" y="31"/>
                    </a:cubicBezTo>
                    <a:cubicBezTo>
                      <a:pt x="56" y="27"/>
                      <a:pt x="56" y="27"/>
                      <a:pt x="56" y="27"/>
                    </a:cubicBezTo>
                    <a:cubicBezTo>
                      <a:pt x="54" y="24"/>
                      <a:pt x="51" y="22"/>
                      <a:pt x="48" y="20"/>
                    </a:cubicBezTo>
                    <a:cubicBezTo>
                      <a:pt x="45" y="18"/>
                      <a:pt x="42" y="16"/>
                      <a:pt x="39" y="14"/>
                    </a:cubicBezTo>
                    <a:cubicBezTo>
                      <a:pt x="35" y="13"/>
                      <a:pt x="32" y="11"/>
                      <a:pt x="29" y="10"/>
                    </a:cubicBezTo>
                    <a:cubicBezTo>
                      <a:pt x="26" y="9"/>
                      <a:pt x="23" y="8"/>
                      <a:pt x="20" y="7"/>
                    </a:cubicBezTo>
                    <a:cubicBezTo>
                      <a:pt x="19" y="6"/>
                      <a:pt x="17" y="6"/>
                      <a:pt x="16" y="5"/>
                    </a:cubicBezTo>
                    <a:cubicBezTo>
                      <a:pt x="15" y="5"/>
                      <a:pt x="13" y="5"/>
                      <a:pt x="12" y="5"/>
                    </a:cubicBezTo>
                    <a:cubicBezTo>
                      <a:pt x="10" y="4"/>
                      <a:pt x="8" y="4"/>
                      <a:pt x="6" y="3"/>
                    </a:cubicBezTo>
                    <a:cubicBezTo>
                      <a:pt x="2" y="2"/>
                      <a:pt x="0" y="2"/>
                      <a:pt x="0" y="2"/>
                    </a:cubicBezTo>
                    <a:cubicBezTo>
                      <a:pt x="0" y="2"/>
                      <a:pt x="2" y="2"/>
                      <a:pt x="6" y="1"/>
                    </a:cubicBezTo>
                    <a:cubicBezTo>
                      <a:pt x="8" y="1"/>
                      <a:pt x="10" y="1"/>
                      <a:pt x="12" y="1"/>
                    </a:cubicBezTo>
                    <a:cubicBezTo>
                      <a:pt x="14" y="0"/>
                      <a:pt x="15" y="0"/>
                      <a:pt x="16" y="0"/>
                    </a:cubicBezTo>
                    <a:cubicBezTo>
                      <a:pt x="18" y="0"/>
                      <a:pt x="19" y="0"/>
                      <a:pt x="21" y="0"/>
                    </a:cubicBezTo>
                    <a:cubicBezTo>
                      <a:pt x="24" y="0"/>
                      <a:pt x="27" y="0"/>
                      <a:pt x="31" y="0"/>
                    </a:cubicBezTo>
                    <a:cubicBezTo>
                      <a:pt x="35" y="0"/>
                      <a:pt x="39" y="1"/>
                      <a:pt x="43" y="1"/>
                    </a:cubicBezTo>
                    <a:cubicBezTo>
                      <a:pt x="47" y="2"/>
                      <a:pt x="51" y="3"/>
                      <a:pt x="55" y="4"/>
                    </a:cubicBezTo>
                    <a:cubicBezTo>
                      <a:pt x="59" y="5"/>
                      <a:pt x="64" y="7"/>
                      <a:pt x="68" y="9"/>
                    </a:cubicBezTo>
                    <a:cubicBezTo>
                      <a:pt x="74" y="12"/>
                      <a:pt x="74" y="12"/>
                      <a:pt x="74" y="12"/>
                    </a:cubicBezTo>
                    <a:cubicBezTo>
                      <a:pt x="76" y="13"/>
                      <a:pt x="78" y="14"/>
                      <a:pt x="80" y="15"/>
                    </a:cubicBezTo>
                    <a:cubicBezTo>
                      <a:pt x="82" y="17"/>
                      <a:pt x="84" y="18"/>
                      <a:pt x="86" y="19"/>
                    </a:cubicBezTo>
                    <a:cubicBezTo>
                      <a:pt x="88" y="21"/>
                      <a:pt x="89" y="22"/>
                      <a:pt x="91" y="23"/>
                    </a:cubicBezTo>
                    <a:cubicBezTo>
                      <a:pt x="95" y="26"/>
                      <a:pt x="97" y="30"/>
                      <a:pt x="100" y="33"/>
                    </a:cubicBezTo>
                    <a:cubicBezTo>
                      <a:pt x="103" y="36"/>
                      <a:pt x="106" y="39"/>
                      <a:pt x="108" y="42"/>
                    </a:cubicBezTo>
                    <a:cubicBezTo>
                      <a:pt x="110" y="45"/>
                      <a:pt x="112" y="48"/>
                      <a:pt x="113" y="51"/>
                    </a:cubicBezTo>
                    <a:cubicBezTo>
                      <a:pt x="115" y="53"/>
                      <a:pt x="116" y="56"/>
                      <a:pt x="117" y="58"/>
                    </a:cubicBezTo>
                    <a:cubicBezTo>
                      <a:pt x="117" y="59"/>
                      <a:pt x="117" y="60"/>
                      <a:pt x="118" y="61"/>
                    </a:cubicBezTo>
                    <a:cubicBezTo>
                      <a:pt x="118" y="62"/>
                      <a:pt x="118" y="63"/>
                      <a:pt x="119" y="64"/>
                    </a:cubicBezTo>
                    <a:cubicBezTo>
                      <a:pt x="119" y="64"/>
                      <a:pt x="119" y="65"/>
                      <a:pt x="119" y="65"/>
                    </a:cubicBezTo>
                    <a:cubicBezTo>
                      <a:pt x="119" y="65"/>
                      <a:pt x="119" y="65"/>
                      <a:pt x="119" y="65"/>
                    </a:cubicBezTo>
                    <a:lnTo>
                      <a:pt x="77" y="73"/>
                    </a:lnTo>
                    <a:close/>
                  </a:path>
                </a:pathLst>
              </a:cu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203" name="Google Shape;7203;p20"/>
              <p:cNvSpPr/>
              <p:nvPr/>
            </p:nvSpPr>
            <p:spPr>
              <a:xfrm>
                <a:off x="181" y="3565"/>
                <a:ext cx="74" cy="227"/>
              </a:xfrm>
              <a:custGeom>
                <a:rect b="b" l="l" r="r" t="t"/>
                <a:pathLst>
                  <a:path extrusionOk="0" h="121" w="42">
                    <a:moveTo>
                      <a:pt x="0" y="121"/>
                    </a:moveTo>
                    <a:cubicBezTo>
                      <a:pt x="0" y="121"/>
                      <a:pt x="0" y="120"/>
                      <a:pt x="0" y="119"/>
                    </a:cubicBezTo>
                    <a:cubicBezTo>
                      <a:pt x="0" y="118"/>
                      <a:pt x="0" y="117"/>
                      <a:pt x="0" y="115"/>
                    </a:cubicBezTo>
                    <a:cubicBezTo>
                      <a:pt x="1" y="111"/>
                      <a:pt x="1" y="106"/>
                      <a:pt x="2" y="100"/>
                    </a:cubicBezTo>
                    <a:cubicBezTo>
                      <a:pt x="3" y="88"/>
                      <a:pt x="5" y="72"/>
                      <a:pt x="9" y="56"/>
                    </a:cubicBezTo>
                    <a:cubicBezTo>
                      <a:pt x="11" y="48"/>
                      <a:pt x="14" y="41"/>
                      <a:pt x="16" y="33"/>
                    </a:cubicBezTo>
                    <a:cubicBezTo>
                      <a:pt x="19" y="26"/>
                      <a:pt x="22" y="20"/>
                      <a:pt x="25" y="15"/>
                    </a:cubicBezTo>
                    <a:cubicBezTo>
                      <a:pt x="27" y="12"/>
                      <a:pt x="29" y="10"/>
                      <a:pt x="30" y="8"/>
                    </a:cubicBezTo>
                    <a:cubicBezTo>
                      <a:pt x="32" y="6"/>
                      <a:pt x="33" y="4"/>
                      <a:pt x="34" y="3"/>
                    </a:cubicBezTo>
                    <a:cubicBezTo>
                      <a:pt x="36" y="2"/>
                      <a:pt x="37" y="1"/>
                      <a:pt x="37" y="1"/>
                    </a:cubicBezTo>
                    <a:cubicBezTo>
                      <a:pt x="38" y="0"/>
                      <a:pt x="39" y="0"/>
                      <a:pt x="39" y="0"/>
                    </a:cubicBezTo>
                    <a:cubicBezTo>
                      <a:pt x="39" y="0"/>
                      <a:pt x="38" y="0"/>
                      <a:pt x="38" y="1"/>
                    </a:cubicBezTo>
                    <a:cubicBezTo>
                      <a:pt x="37" y="2"/>
                      <a:pt x="37" y="3"/>
                      <a:pt x="36" y="4"/>
                    </a:cubicBezTo>
                    <a:cubicBezTo>
                      <a:pt x="35" y="6"/>
                      <a:pt x="34" y="8"/>
                      <a:pt x="34" y="10"/>
                    </a:cubicBezTo>
                    <a:cubicBezTo>
                      <a:pt x="33" y="12"/>
                      <a:pt x="32" y="14"/>
                      <a:pt x="31" y="17"/>
                    </a:cubicBezTo>
                    <a:cubicBezTo>
                      <a:pt x="30" y="23"/>
                      <a:pt x="30" y="29"/>
                      <a:pt x="30" y="36"/>
                    </a:cubicBezTo>
                    <a:cubicBezTo>
                      <a:pt x="29" y="43"/>
                      <a:pt x="30" y="50"/>
                      <a:pt x="31" y="58"/>
                    </a:cubicBezTo>
                    <a:cubicBezTo>
                      <a:pt x="32" y="73"/>
                      <a:pt x="35" y="87"/>
                      <a:pt x="38" y="98"/>
                    </a:cubicBezTo>
                    <a:cubicBezTo>
                      <a:pt x="39" y="104"/>
                      <a:pt x="40" y="108"/>
                      <a:pt x="41" y="111"/>
                    </a:cubicBezTo>
                    <a:cubicBezTo>
                      <a:pt x="42" y="113"/>
                      <a:pt x="42" y="114"/>
                      <a:pt x="42" y="115"/>
                    </a:cubicBezTo>
                    <a:cubicBezTo>
                      <a:pt x="42" y="115"/>
                      <a:pt x="42" y="116"/>
                      <a:pt x="42" y="116"/>
                    </a:cubicBezTo>
                    <a:lnTo>
                      <a:pt x="0" y="121"/>
                    </a:lnTo>
                    <a:close/>
                  </a:path>
                </a:pathLst>
              </a:cu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204" name="Google Shape;7204;p20"/>
              <p:cNvSpPr/>
              <p:nvPr/>
            </p:nvSpPr>
            <p:spPr>
              <a:xfrm>
                <a:off x="342" y="3655"/>
                <a:ext cx="149" cy="171"/>
              </a:xfrm>
              <a:custGeom>
                <a:rect b="b" l="l" r="r" t="t"/>
                <a:pathLst>
                  <a:path extrusionOk="0" h="91" w="84">
                    <a:moveTo>
                      <a:pt x="0" y="89"/>
                    </a:moveTo>
                    <a:cubicBezTo>
                      <a:pt x="0" y="89"/>
                      <a:pt x="1" y="88"/>
                      <a:pt x="1" y="87"/>
                    </a:cubicBezTo>
                    <a:cubicBezTo>
                      <a:pt x="1" y="86"/>
                      <a:pt x="1" y="85"/>
                      <a:pt x="2" y="83"/>
                    </a:cubicBezTo>
                    <a:cubicBezTo>
                      <a:pt x="3" y="79"/>
                      <a:pt x="4" y="74"/>
                      <a:pt x="6" y="68"/>
                    </a:cubicBezTo>
                    <a:cubicBezTo>
                      <a:pt x="11" y="57"/>
                      <a:pt x="18" y="41"/>
                      <a:pt x="29" y="29"/>
                    </a:cubicBezTo>
                    <a:cubicBezTo>
                      <a:pt x="32" y="26"/>
                      <a:pt x="35" y="23"/>
                      <a:pt x="38" y="20"/>
                    </a:cubicBezTo>
                    <a:cubicBezTo>
                      <a:pt x="41" y="17"/>
                      <a:pt x="44" y="15"/>
                      <a:pt x="47" y="13"/>
                    </a:cubicBezTo>
                    <a:cubicBezTo>
                      <a:pt x="49" y="12"/>
                      <a:pt x="50" y="11"/>
                      <a:pt x="52" y="10"/>
                    </a:cubicBezTo>
                    <a:cubicBezTo>
                      <a:pt x="53" y="9"/>
                      <a:pt x="55" y="8"/>
                      <a:pt x="57" y="7"/>
                    </a:cubicBezTo>
                    <a:cubicBezTo>
                      <a:pt x="60" y="6"/>
                      <a:pt x="63" y="5"/>
                      <a:pt x="66" y="4"/>
                    </a:cubicBezTo>
                    <a:cubicBezTo>
                      <a:pt x="68" y="3"/>
                      <a:pt x="71" y="2"/>
                      <a:pt x="73" y="1"/>
                    </a:cubicBezTo>
                    <a:cubicBezTo>
                      <a:pt x="76" y="1"/>
                      <a:pt x="78" y="0"/>
                      <a:pt x="79" y="0"/>
                    </a:cubicBezTo>
                    <a:cubicBezTo>
                      <a:pt x="83" y="0"/>
                      <a:pt x="84" y="0"/>
                      <a:pt x="84" y="0"/>
                    </a:cubicBezTo>
                    <a:cubicBezTo>
                      <a:pt x="84" y="0"/>
                      <a:pt x="83" y="0"/>
                      <a:pt x="80" y="1"/>
                    </a:cubicBezTo>
                    <a:cubicBezTo>
                      <a:pt x="78" y="2"/>
                      <a:pt x="76" y="3"/>
                      <a:pt x="74" y="4"/>
                    </a:cubicBezTo>
                    <a:cubicBezTo>
                      <a:pt x="72" y="5"/>
                      <a:pt x="70" y="6"/>
                      <a:pt x="68" y="8"/>
                    </a:cubicBezTo>
                    <a:cubicBezTo>
                      <a:pt x="65" y="9"/>
                      <a:pt x="63" y="11"/>
                      <a:pt x="60" y="13"/>
                    </a:cubicBezTo>
                    <a:cubicBezTo>
                      <a:pt x="59" y="14"/>
                      <a:pt x="58" y="15"/>
                      <a:pt x="57" y="17"/>
                    </a:cubicBezTo>
                    <a:cubicBezTo>
                      <a:pt x="56" y="18"/>
                      <a:pt x="55" y="19"/>
                      <a:pt x="54" y="20"/>
                    </a:cubicBezTo>
                    <a:cubicBezTo>
                      <a:pt x="51" y="23"/>
                      <a:pt x="49" y="25"/>
                      <a:pt x="47" y="28"/>
                    </a:cubicBezTo>
                    <a:cubicBezTo>
                      <a:pt x="45" y="31"/>
                      <a:pt x="44" y="34"/>
                      <a:pt x="42" y="38"/>
                    </a:cubicBezTo>
                    <a:cubicBezTo>
                      <a:pt x="36" y="50"/>
                      <a:pt x="33" y="64"/>
                      <a:pt x="32" y="75"/>
                    </a:cubicBezTo>
                    <a:cubicBezTo>
                      <a:pt x="31" y="80"/>
                      <a:pt x="31" y="84"/>
                      <a:pt x="31" y="87"/>
                    </a:cubicBezTo>
                    <a:cubicBezTo>
                      <a:pt x="31" y="89"/>
                      <a:pt x="31" y="90"/>
                      <a:pt x="31" y="90"/>
                    </a:cubicBezTo>
                    <a:cubicBezTo>
                      <a:pt x="31" y="91"/>
                      <a:pt x="31" y="91"/>
                      <a:pt x="31" y="91"/>
                    </a:cubicBezTo>
                    <a:lnTo>
                      <a:pt x="0" y="89"/>
                    </a:lnTo>
                    <a:close/>
                  </a:path>
                </a:pathLst>
              </a:custGeom>
              <a:solidFill>
                <a:srgbClr val="2D52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205" name="Google Shape;7205;p20"/>
              <p:cNvSpPr/>
              <p:nvPr/>
            </p:nvSpPr>
            <p:spPr>
              <a:xfrm>
                <a:off x="262" y="3655"/>
                <a:ext cx="149" cy="171"/>
              </a:xfrm>
              <a:custGeom>
                <a:rect b="b" l="l" r="r" t="t"/>
                <a:pathLst>
                  <a:path extrusionOk="0" h="91" w="84">
                    <a:moveTo>
                      <a:pt x="53" y="91"/>
                    </a:moveTo>
                    <a:cubicBezTo>
                      <a:pt x="53" y="91"/>
                      <a:pt x="53" y="91"/>
                      <a:pt x="53" y="90"/>
                    </a:cubicBezTo>
                    <a:cubicBezTo>
                      <a:pt x="53" y="90"/>
                      <a:pt x="53" y="89"/>
                      <a:pt x="53" y="87"/>
                    </a:cubicBezTo>
                    <a:cubicBezTo>
                      <a:pt x="53" y="84"/>
                      <a:pt x="53" y="80"/>
                      <a:pt x="52" y="75"/>
                    </a:cubicBezTo>
                    <a:cubicBezTo>
                      <a:pt x="51" y="64"/>
                      <a:pt x="48" y="50"/>
                      <a:pt x="42" y="38"/>
                    </a:cubicBezTo>
                    <a:cubicBezTo>
                      <a:pt x="41" y="34"/>
                      <a:pt x="39" y="31"/>
                      <a:pt x="37" y="28"/>
                    </a:cubicBezTo>
                    <a:cubicBezTo>
                      <a:pt x="35" y="25"/>
                      <a:pt x="33" y="23"/>
                      <a:pt x="31" y="20"/>
                    </a:cubicBezTo>
                    <a:cubicBezTo>
                      <a:pt x="30" y="19"/>
                      <a:pt x="28" y="18"/>
                      <a:pt x="27" y="17"/>
                    </a:cubicBezTo>
                    <a:cubicBezTo>
                      <a:pt x="26" y="15"/>
                      <a:pt x="25" y="14"/>
                      <a:pt x="24" y="13"/>
                    </a:cubicBezTo>
                    <a:cubicBezTo>
                      <a:pt x="21" y="11"/>
                      <a:pt x="19" y="9"/>
                      <a:pt x="17" y="8"/>
                    </a:cubicBezTo>
                    <a:cubicBezTo>
                      <a:pt x="14" y="6"/>
                      <a:pt x="12" y="5"/>
                      <a:pt x="10" y="4"/>
                    </a:cubicBezTo>
                    <a:cubicBezTo>
                      <a:pt x="8" y="3"/>
                      <a:pt x="6" y="2"/>
                      <a:pt x="5" y="1"/>
                    </a:cubicBezTo>
                    <a:cubicBezTo>
                      <a:pt x="1" y="0"/>
                      <a:pt x="0" y="0"/>
                      <a:pt x="0" y="0"/>
                    </a:cubicBezTo>
                    <a:cubicBezTo>
                      <a:pt x="0" y="0"/>
                      <a:pt x="2" y="0"/>
                      <a:pt x="5" y="0"/>
                    </a:cubicBezTo>
                    <a:cubicBezTo>
                      <a:pt x="7" y="0"/>
                      <a:pt x="9" y="1"/>
                      <a:pt x="11" y="1"/>
                    </a:cubicBezTo>
                    <a:cubicBezTo>
                      <a:pt x="13" y="2"/>
                      <a:pt x="16" y="3"/>
                      <a:pt x="19" y="4"/>
                    </a:cubicBezTo>
                    <a:cubicBezTo>
                      <a:pt x="21" y="5"/>
                      <a:pt x="24" y="6"/>
                      <a:pt x="28" y="7"/>
                    </a:cubicBezTo>
                    <a:cubicBezTo>
                      <a:pt x="29" y="8"/>
                      <a:pt x="31" y="9"/>
                      <a:pt x="32" y="10"/>
                    </a:cubicBezTo>
                    <a:cubicBezTo>
                      <a:pt x="34" y="11"/>
                      <a:pt x="35" y="12"/>
                      <a:pt x="37" y="13"/>
                    </a:cubicBezTo>
                    <a:cubicBezTo>
                      <a:pt x="40" y="15"/>
                      <a:pt x="43" y="17"/>
                      <a:pt x="46" y="20"/>
                    </a:cubicBezTo>
                    <a:cubicBezTo>
                      <a:pt x="49" y="23"/>
                      <a:pt x="52" y="26"/>
                      <a:pt x="55" y="29"/>
                    </a:cubicBezTo>
                    <a:cubicBezTo>
                      <a:pt x="66" y="41"/>
                      <a:pt x="73" y="57"/>
                      <a:pt x="78" y="68"/>
                    </a:cubicBezTo>
                    <a:cubicBezTo>
                      <a:pt x="80" y="74"/>
                      <a:pt x="81" y="79"/>
                      <a:pt x="82" y="83"/>
                    </a:cubicBezTo>
                    <a:cubicBezTo>
                      <a:pt x="83" y="85"/>
                      <a:pt x="83" y="86"/>
                      <a:pt x="83" y="87"/>
                    </a:cubicBezTo>
                    <a:cubicBezTo>
                      <a:pt x="84" y="88"/>
                      <a:pt x="84" y="89"/>
                      <a:pt x="84" y="89"/>
                    </a:cubicBezTo>
                    <a:lnTo>
                      <a:pt x="53" y="91"/>
                    </a:lnTo>
                    <a:close/>
                  </a:path>
                </a:pathLst>
              </a:custGeom>
              <a:solidFill>
                <a:srgbClr val="2D52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206" name="Google Shape;7206;p20"/>
              <p:cNvSpPr/>
              <p:nvPr/>
            </p:nvSpPr>
            <p:spPr>
              <a:xfrm>
                <a:off x="349" y="3729"/>
                <a:ext cx="153" cy="99"/>
              </a:xfrm>
              <a:custGeom>
                <a:rect b="b" l="l" r="r" t="t"/>
                <a:pathLst>
                  <a:path extrusionOk="0" h="53" w="86">
                    <a:moveTo>
                      <a:pt x="0" y="47"/>
                    </a:moveTo>
                    <a:cubicBezTo>
                      <a:pt x="0" y="47"/>
                      <a:pt x="0" y="47"/>
                      <a:pt x="1" y="46"/>
                    </a:cubicBezTo>
                    <a:cubicBezTo>
                      <a:pt x="1" y="45"/>
                      <a:pt x="1" y="45"/>
                      <a:pt x="1" y="44"/>
                    </a:cubicBezTo>
                    <a:cubicBezTo>
                      <a:pt x="2" y="43"/>
                      <a:pt x="2" y="43"/>
                      <a:pt x="2" y="42"/>
                    </a:cubicBezTo>
                    <a:cubicBezTo>
                      <a:pt x="4" y="39"/>
                      <a:pt x="6" y="35"/>
                      <a:pt x="9" y="30"/>
                    </a:cubicBezTo>
                    <a:cubicBezTo>
                      <a:pt x="10" y="28"/>
                      <a:pt x="12" y="26"/>
                      <a:pt x="14" y="24"/>
                    </a:cubicBezTo>
                    <a:cubicBezTo>
                      <a:pt x="16" y="21"/>
                      <a:pt x="18" y="19"/>
                      <a:pt x="21" y="17"/>
                    </a:cubicBezTo>
                    <a:cubicBezTo>
                      <a:pt x="22" y="16"/>
                      <a:pt x="23" y="15"/>
                      <a:pt x="24" y="14"/>
                    </a:cubicBezTo>
                    <a:cubicBezTo>
                      <a:pt x="26" y="13"/>
                      <a:pt x="27" y="12"/>
                      <a:pt x="29" y="11"/>
                    </a:cubicBezTo>
                    <a:cubicBezTo>
                      <a:pt x="31" y="9"/>
                      <a:pt x="34" y="8"/>
                      <a:pt x="37" y="6"/>
                    </a:cubicBezTo>
                    <a:cubicBezTo>
                      <a:pt x="40" y="5"/>
                      <a:pt x="43" y="4"/>
                      <a:pt x="46" y="3"/>
                    </a:cubicBezTo>
                    <a:cubicBezTo>
                      <a:pt x="50" y="2"/>
                      <a:pt x="53" y="2"/>
                      <a:pt x="55" y="1"/>
                    </a:cubicBezTo>
                    <a:cubicBezTo>
                      <a:pt x="58" y="1"/>
                      <a:pt x="61" y="1"/>
                      <a:pt x="64" y="0"/>
                    </a:cubicBezTo>
                    <a:cubicBezTo>
                      <a:pt x="66" y="0"/>
                      <a:pt x="69" y="0"/>
                      <a:pt x="71" y="0"/>
                    </a:cubicBezTo>
                    <a:cubicBezTo>
                      <a:pt x="72" y="0"/>
                      <a:pt x="73" y="0"/>
                      <a:pt x="74" y="0"/>
                    </a:cubicBezTo>
                    <a:cubicBezTo>
                      <a:pt x="75" y="0"/>
                      <a:pt x="76" y="0"/>
                      <a:pt x="77" y="1"/>
                    </a:cubicBezTo>
                    <a:cubicBezTo>
                      <a:pt x="79" y="1"/>
                      <a:pt x="81" y="1"/>
                      <a:pt x="82" y="1"/>
                    </a:cubicBezTo>
                    <a:cubicBezTo>
                      <a:pt x="85" y="1"/>
                      <a:pt x="86" y="2"/>
                      <a:pt x="86" y="2"/>
                    </a:cubicBezTo>
                    <a:cubicBezTo>
                      <a:pt x="86" y="2"/>
                      <a:pt x="85" y="2"/>
                      <a:pt x="82" y="2"/>
                    </a:cubicBezTo>
                    <a:cubicBezTo>
                      <a:pt x="81" y="3"/>
                      <a:pt x="79" y="3"/>
                      <a:pt x="77" y="3"/>
                    </a:cubicBezTo>
                    <a:cubicBezTo>
                      <a:pt x="77" y="4"/>
                      <a:pt x="76" y="4"/>
                      <a:pt x="75" y="4"/>
                    </a:cubicBezTo>
                    <a:cubicBezTo>
                      <a:pt x="74" y="4"/>
                      <a:pt x="73" y="5"/>
                      <a:pt x="72" y="5"/>
                    </a:cubicBezTo>
                    <a:cubicBezTo>
                      <a:pt x="70" y="6"/>
                      <a:pt x="68" y="6"/>
                      <a:pt x="65" y="7"/>
                    </a:cubicBezTo>
                    <a:cubicBezTo>
                      <a:pt x="63" y="8"/>
                      <a:pt x="61" y="9"/>
                      <a:pt x="58" y="10"/>
                    </a:cubicBezTo>
                    <a:cubicBezTo>
                      <a:pt x="56" y="12"/>
                      <a:pt x="54" y="13"/>
                      <a:pt x="52" y="14"/>
                    </a:cubicBezTo>
                    <a:cubicBezTo>
                      <a:pt x="50" y="16"/>
                      <a:pt x="48" y="18"/>
                      <a:pt x="46" y="19"/>
                    </a:cubicBezTo>
                    <a:cubicBezTo>
                      <a:pt x="44" y="21"/>
                      <a:pt x="42" y="23"/>
                      <a:pt x="40" y="25"/>
                    </a:cubicBezTo>
                    <a:cubicBezTo>
                      <a:pt x="40" y="26"/>
                      <a:pt x="39" y="27"/>
                      <a:pt x="38" y="28"/>
                    </a:cubicBezTo>
                    <a:cubicBezTo>
                      <a:pt x="38" y="29"/>
                      <a:pt x="37" y="30"/>
                      <a:pt x="36" y="31"/>
                    </a:cubicBezTo>
                    <a:cubicBezTo>
                      <a:pt x="35" y="33"/>
                      <a:pt x="34" y="35"/>
                      <a:pt x="34" y="37"/>
                    </a:cubicBezTo>
                    <a:cubicBezTo>
                      <a:pt x="33" y="39"/>
                      <a:pt x="32" y="40"/>
                      <a:pt x="32" y="42"/>
                    </a:cubicBezTo>
                    <a:cubicBezTo>
                      <a:pt x="31" y="45"/>
                      <a:pt x="31" y="48"/>
                      <a:pt x="30" y="50"/>
                    </a:cubicBezTo>
                    <a:cubicBezTo>
                      <a:pt x="30" y="51"/>
                      <a:pt x="30" y="51"/>
                      <a:pt x="30" y="51"/>
                    </a:cubicBezTo>
                    <a:cubicBezTo>
                      <a:pt x="31" y="52"/>
                      <a:pt x="31" y="52"/>
                      <a:pt x="31" y="52"/>
                    </a:cubicBezTo>
                    <a:cubicBezTo>
                      <a:pt x="31" y="53"/>
                      <a:pt x="31" y="53"/>
                      <a:pt x="31" y="53"/>
                    </a:cubicBezTo>
                    <a:lnTo>
                      <a:pt x="0" y="47"/>
                    </a:lnTo>
                    <a:close/>
                  </a:path>
                </a:pathLst>
              </a:custGeom>
              <a:solidFill>
                <a:srgbClr val="2D52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207" name="Google Shape;7207;p20"/>
              <p:cNvSpPr/>
              <p:nvPr/>
            </p:nvSpPr>
            <p:spPr>
              <a:xfrm>
                <a:off x="246" y="3729"/>
                <a:ext cx="153" cy="99"/>
              </a:xfrm>
              <a:custGeom>
                <a:rect b="b" l="l" r="r" t="t"/>
                <a:pathLst>
                  <a:path extrusionOk="0" h="53" w="86">
                    <a:moveTo>
                      <a:pt x="56" y="53"/>
                    </a:moveTo>
                    <a:cubicBezTo>
                      <a:pt x="56" y="52"/>
                      <a:pt x="56" y="52"/>
                      <a:pt x="56" y="52"/>
                    </a:cubicBezTo>
                    <a:cubicBezTo>
                      <a:pt x="56" y="51"/>
                      <a:pt x="56" y="51"/>
                      <a:pt x="56" y="51"/>
                    </a:cubicBezTo>
                    <a:cubicBezTo>
                      <a:pt x="56" y="51"/>
                      <a:pt x="56" y="51"/>
                      <a:pt x="56" y="50"/>
                    </a:cubicBezTo>
                    <a:cubicBezTo>
                      <a:pt x="56" y="48"/>
                      <a:pt x="56" y="45"/>
                      <a:pt x="55" y="42"/>
                    </a:cubicBezTo>
                    <a:cubicBezTo>
                      <a:pt x="54" y="40"/>
                      <a:pt x="53" y="39"/>
                      <a:pt x="53" y="37"/>
                    </a:cubicBezTo>
                    <a:cubicBezTo>
                      <a:pt x="52" y="35"/>
                      <a:pt x="51" y="33"/>
                      <a:pt x="50" y="31"/>
                    </a:cubicBezTo>
                    <a:cubicBezTo>
                      <a:pt x="49" y="30"/>
                      <a:pt x="49" y="29"/>
                      <a:pt x="48" y="28"/>
                    </a:cubicBezTo>
                    <a:cubicBezTo>
                      <a:pt x="47" y="27"/>
                      <a:pt x="47" y="26"/>
                      <a:pt x="46" y="25"/>
                    </a:cubicBezTo>
                    <a:cubicBezTo>
                      <a:pt x="45" y="23"/>
                      <a:pt x="43" y="21"/>
                      <a:pt x="41" y="19"/>
                    </a:cubicBezTo>
                    <a:cubicBezTo>
                      <a:pt x="39" y="18"/>
                      <a:pt x="37" y="16"/>
                      <a:pt x="35" y="14"/>
                    </a:cubicBezTo>
                    <a:cubicBezTo>
                      <a:pt x="32" y="13"/>
                      <a:pt x="30" y="12"/>
                      <a:pt x="28" y="10"/>
                    </a:cubicBezTo>
                    <a:cubicBezTo>
                      <a:pt x="26" y="9"/>
                      <a:pt x="23" y="8"/>
                      <a:pt x="21" y="7"/>
                    </a:cubicBezTo>
                    <a:cubicBezTo>
                      <a:pt x="19" y="6"/>
                      <a:pt x="17" y="6"/>
                      <a:pt x="15" y="5"/>
                    </a:cubicBezTo>
                    <a:cubicBezTo>
                      <a:pt x="14" y="5"/>
                      <a:pt x="13" y="4"/>
                      <a:pt x="12" y="4"/>
                    </a:cubicBezTo>
                    <a:cubicBezTo>
                      <a:pt x="11" y="4"/>
                      <a:pt x="10" y="4"/>
                      <a:pt x="9" y="3"/>
                    </a:cubicBezTo>
                    <a:cubicBezTo>
                      <a:pt x="7" y="3"/>
                      <a:pt x="6" y="3"/>
                      <a:pt x="4" y="2"/>
                    </a:cubicBezTo>
                    <a:cubicBezTo>
                      <a:pt x="2" y="2"/>
                      <a:pt x="0" y="2"/>
                      <a:pt x="0" y="2"/>
                    </a:cubicBezTo>
                    <a:cubicBezTo>
                      <a:pt x="0" y="2"/>
                      <a:pt x="2" y="1"/>
                      <a:pt x="4" y="1"/>
                    </a:cubicBezTo>
                    <a:cubicBezTo>
                      <a:pt x="6" y="1"/>
                      <a:pt x="7" y="1"/>
                      <a:pt x="9" y="1"/>
                    </a:cubicBezTo>
                    <a:cubicBezTo>
                      <a:pt x="10" y="0"/>
                      <a:pt x="11" y="0"/>
                      <a:pt x="12" y="0"/>
                    </a:cubicBezTo>
                    <a:cubicBezTo>
                      <a:pt x="13" y="0"/>
                      <a:pt x="14" y="0"/>
                      <a:pt x="15" y="0"/>
                    </a:cubicBezTo>
                    <a:cubicBezTo>
                      <a:pt x="18" y="0"/>
                      <a:pt x="20" y="0"/>
                      <a:pt x="23" y="0"/>
                    </a:cubicBezTo>
                    <a:cubicBezTo>
                      <a:pt x="25" y="1"/>
                      <a:pt x="28" y="1"/>
                      <a:pt x="31" y="1"/>
                    </a:cubicBezTo>
                    <a:cubicBezTo>
                      <a:pt x="34" y="2"/>
                      <a:pt x="37" y="2"/>
                      <a:pt x="40" y="3"/>
                    </a:cubicBezTo>
                    <a:cubicBezTo>
                      <a:pt x="43" y="4"/>
                      <a:pt x="46" y="5"/>
                      <a:pt x="49" y="6"/>
                    </a:cubicBezTo>
                    <a:cubicBezTo>
                      <a:pt x="52" y="8"/>
                      <a:pt x="55" y="9"/>
                      <a:pt x="58" y="11"/>
                    </a:cubicBezTo>
                    <a:cubicBezTo>
                      <a:pt x="59" y="12"/>
                      <a:pt x="61" y="13"/>
                      <a:pt x="62" y="14"/>
                    </a:cubicBezTo>
                    <a:cubicBezTo>
                      <a:pt x="63" y="15"/>
                      <a:pt x="65" y="16"/>
                      <a:pt x="66" y="17"/>
                    </a:cubicBezTo>
                    <a:cubicBezTo>
                      <a:pt x="68" y="19"/>
                      <a:pt x="70" y="21"/>
                      <a:pt x="73" y="24"/>
                    </a:cubicBezTo>
                    <a:cubicBezTo>
                      <a:pt x="74" y="26"/>
                      <a:pt x="76" y="28"/>
                      <a:pt x="78" y="30"/>
                    </a:cubicBezTo>
                    <a:cubicBezTo>
                      <a:pt x="81" y="35"/>
                      <a:pt x="83" y="39"/>
                      <a:pt x="84" y="42"/>
                    </a:cubicBezTo>
                    <a:cubicBezTo>
                      <a:pt x="85" y="43"/>
                      <a:pt x="85" y="43"/>
                      <a:pt x="85" y="44"/>
                    </a:cubicBezTo>
                    <a:cubicBezTo>
                      <a:pt x="85" y="45"/>
                      <a:pt x="86" y="45"/>
                      <a:pt x="86" y="46"/>
                    </a:cubicBezTo>
                    <a:cubicBezTo>
                      <a:pt x="86" y="47"/>
                      <a:pt x="86" y="47"/>
                      <a:pt x="86" y="47"/>
                    </a:cubicBezTo>
                    <a:lnTo>
                      <a:pt x="56" y="53"/>
                    </a:lnTo>
                    <a:close/>
                  </a:path>
                </a:pathLst>
              </a:custGeom>
              <a:solidFill>
                <a:srgbClr val="2D52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208" name="Google Shape;7208;p20"/>
              <p:cNvSpPr/>
              <p:nvPr/>
            </p:nvSpPr>
            <p:spPr>
              <a:xfrm>
                <a:off x="347" y="3637"/>
                <a:ext cx="55" cy="163"/>
              </a:xfrm>
              <a:custGeom>
                <a:rect b="b" l="l" r="r" t="t"/>
                <a:pathLst>
                  <a:path extrusionOk="0" h="87" w="31">
                    <a:moveTo>
                      <a:pt x="0" y="87"/>
                    </a:moveTo>
                    <a:cubicBezTo>
                      <a:pt x="0" y="87"/>
                      <a:pt x="0" y="86"/>
                      <a:pt x="0" y="83"/>
                    </a:cubicBezTo>
                    <a:cubicBezTo>
                      <a:pt x="1" y="80"/>
                      <a:pt x="1" y="77"/>
                      <a:pt x="1" y="72"/>
                    </a:cubicBezTo>
                    <a:cubicBezTo>
                      <a:pt x="2" y="64"/>
                      <a:pt x="4" y="52"/>
                      <a:pt x="7" y="41"/>
                    </a:cubicBezTo>
                    <a:cubicBezTo>
                      <a:pt x="8" y="38"/>
                      <a:pt x="8" y="35"/>
                      <a:pt x="9" y="32"/>
                    </a:cubicBezTo>
                    <a:cubicBezTo>
                      <a:pt x="10" y="30"/>
                      <a:pt x="11" y="27"/>
                      <a:pt x="12" y="24"/>
                    </a:cubicBezTo>
                    <a:cubicBezTo>
                      <a:pt x="13" y="22"/>
                      <a:pt x="14" y="19"/>
                      <a:pt x="15" y="17"/>
                    </a:cubicBezTo>
                    <a:cubicBezTo>
                      <a:pt x="16" y="15"/>
                      <a:pt x="17" y="13"/>
                      <a:pt x="18" y="11"/>
                    </a:cubicBezTo>
                    <a:cubicBezTo>
                      <a:pt x="19" y="9"/>
                      <a:pt x="21" y="7"/>
                      <a:pt x="22" y="6"/>
                    </a:cubicBezTo>
                    <a:cubicBezTo>
                      <a:pt x="23" y="5"/>
                      <a:pt x="24" y="3"/>
                      <a:pt x="25" y="3"/>
                    </a:cubicBezTo>
                    <a:cubicBezTo>
                      <a:pt x="27" y="1"/>
                      <a:pt x="28" y="0"/>
                      <a:pt x="28" y="0"/>
                    </a:cubicBezTo>
                    <a:cubicBezTo>
                      <a:pt x="28" y="0"/>
                      <a:pt x="27" y="1"/>
                      <a:pt x="26" y="3"/>
                    </a:cubicBezTo>
                    <a:cubicBezTo>
                      <a:pt x="25" y="4"/>
                      <a:pt x="25" y="6"/>
                      <a:pt x="24" y="7"/>
                    </a:cubicBezTo>
                    <a:cubicBezTo>
                      <a:pt x="24" y="9"/>
                      <a:pt x="23" y="11"/>
                      <a:pt x="23" y="13"/>
                    </a:cubicBezTo>
                    <a:cubicBezTo>
                      <a:pt x="22" y="15"/>
                      <a:pt x="22" y="17"/>
                      <a:pt x="22" y="19"/>
                    </a:cubicBezTo>
                    <a:cubicBezTo>
                      <a:pt x="22" y="21"/>
                      <a:pt x="21" y="24"/>
                      <a:pt x="22" y="26"/>
                    </a:cubicBezTo>
                    <a:cubicBezTo>
                      <a:pt x="21" y="29"/>
                      <a:pt x="22" y="31"/>
                      <a:pt x="22" y="34"/>
                    </a:cubicBezTo>
                    <a:cubicBezTo>
                      <a:pt x="22" y="37"/>
                      <a:pt x="22" y="39"/>
                      <a:pt x="22" y="42"/>
                    </a:cubicBezTo>
                    <a:cubicBezTo>
                      <a:pt x="23" y="53"/>
                      <a:pt x="26" y="63"/>
                      <a:pt x="27" y="71"/>
                    </a:cubicBezTo>
                    <a:cubicBezTo>
                      <a:pt x="28" y="75"/>
                      <a:pt x="29" y="78"/>
                      <a:pt x="30" y="80"/>
                    </a:cubicBezTo>
                    <a:cubicBezTo>
                      <a:pt x="30" y="82"/>
                      <a:pt x="31" y="84"/>
                      <a:pt x="31" y="84"/>
                    </a:cubicBezTo>
                    <a:lnTo>
                      <a:pt x="0" y="87"/>
                    </a:lnTo>
                    <a:close/>
                  </a:path>
                </a:pathLst>
              </a:custGeom>
              <a:solidFill>
                <a:srgbClr val="2D52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209" name="Google Shape;7209;p20"/>
              <p:cNvSpPr/>
              <p:nvPr/>
            </p:nvSpPr>
            <p:spPr>
              <a:xfrm>
                <a:off x="3109" y="3012"/>
                <a:ext cx="566" cy="467"/>
              </a:xfrm>
              <a:custGeom>
                <a:rect b="b" l="l" r="r" t="t"/>
                <a:pathLst>
                  <a:path extrusionOk="0" h="249" w="319">
                    <a:moveTo>
                      <a:pt x="270" y="102"/>
                    </a:moveTo>
                    <a:cubicBezTo>
                      <a:pt x="264" y="45"/>
                      <a:pt x="216" y="0"/>
                      <a:pt x="156" y="0"/>
                    </a:cubicBezTo>
                    <a:cubicBezTo>
                      <a:pt x="96" y="0"/>
                      <a:pt x="46" y="47"/>
                      <a:pt x="42" y="106"/>
                    </a:cubicBezTo>
                    <a:cubicBezTo>
                      <a:pt x="16" y="121"/>
                      <a:pt x="0" y="141"/>
                      <a:pt x="0" y="164"/>
                    </a:cubicBezTo>
                    <a:cubicBezTo>
                      <a:pt x="0" y="211"/>
                      <a:pt x="72" y="249"/>
                      <a:pt x="160" y="249"/>
                    </a:cubicBezTo>
                    <a:cubicBezTo>
                      <a:pt x="248" y="249"/>
                      <a:pt x="319" y="211"/>
                      <a:pt x="319" y="164"/>
                    </a:cubicBezTo>
                    <a:cubicBezTo>
                      <a:pt x="319" y="139"/>
                      <a:pt x="300" y="118"/>
                      <a:pt x="270" y="102"/>
                    </a:cubicBezTo>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210" name="Google Shape;7210;p20"/>
              <p:cNvSpPr/>
              <p:nvPr/>
            </p:nvSpPr>
            <p:spPr>
              <a:xfrm>
                <a:off x="3146" y="3079"/>
                <a:ext cx="492" cy="406"/>
              </a:xfrm>
              <a:custGeom>
                <a:rect b="b" l="l" r="r" t="t"/>
                <a:pathLst>
                  <a:path extrusionOk="0" h="216" w="277">
                    <a:moveTo>
                      <a:pt x="235" y="89"/>
                    </a:moveTo>
                    <a:cubicBezTo>
                      <a:pt x="230" y="39"/>
                      <a:pt x="187" y="0"/>
                      <a:pt x="136" y="0"/>
                    </a:cubicBezTo>
                    <a:cubicBezTo>
                      <a:pt x="83" y="0"/>
                      <a:pt x="40" y="40"/>
                      <a:pt x="37" y="92"/>
                    </a:cubicBezTo>
                    <a:cubicBezTo>
                      <a:pt x="14" y="105"/>
                      <a:pt x="0" y="123"/>
                      <a:pt x="0" y="142"/>
                    </a:cubicBezTo>
                    <a:cubicBezTo>
                      <a:pt x="0" y="183"/>
                      <a:pt x="62" y="216"/>
                      <a:pt x="139" y="216"/>
                    </a:cubicBezTo>
                    <a:cubicBezTo>
                      <a:pt x="215" y="216"/>
                      <a:pt x="277" y="183"/>
                      <a:pt x="277" y="142"/>
                    </a:cubicBezTo>
                    <a:cubicBezTo>
                      <a:pt x="277" y="121"/>
                      <a:pt x="261" y="102"/>
                      <a:pt x="235" y="89"/>
                    </a:cubicBezTo>
                  </a:path>
                </a:pathLst>
              </a:cu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211" name="Google Shape;7211;p20"/>
              <p:cNvSpPr/>
              <p:nvPr/>
            </p:nvSpPr>
            <p:spPr>
              <a:xfrm>
                <a:off x="3228" y="3359"/>
                <a:ext cx="330" cy="439"/>
              </a:xfrm>
              <a:custGeom>
                <a:rect b="b" l="l" r="r" t="t"/>
                <a:pathLst>
                  <a:path extrusionOk="0" h="439" w="330">
                    <a:moveTo>
                      <a:pt x="135" y="439"/>
                    </a:moveTo>
                    <a:lnTo>
                      <a:pt x="195" y="439"/>
                    </a:lnTo>
                    <a:lnTo>
                      <a:pt x="190" y="167"/>
                    </a:lnTo>
                    <a:lnTo>
                      <a:pt x="330" y="6"/>
                    </a:lnTo>
                    <a:lnTo>
                      <a:pt x="186" y="120"/>
                    </a:lnTo>
                    <a:lnTo>
                      <a:pt x="165" y="0"/>
                    </a:lnTo>
                    <a:lnTo>
                      <a:pt x="142" y="111"/>
                    </a:lnTo>
                    <a:lnTo>
                      <a:pt x="0" y="6"/>
                    </a:lnTo>
                    <a:lnTo>
                      <a:pt x="140" y="167"/>
                    </a:lnTo>
                    <a:lnTo>
                      <a:pt x="135" y="439"/>
                    </a:lnTo>
                    <a:close/>
                  </a:path>
                </a:pathLst>
              </a:custGeom>
              <a:solidFill>
                <a:srgbClr val="C56D27"/>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212" name="Google Shape;7212;p20"/>
              <p:cNvSpPr/>
              <p:nvPr/>
            </p:nvSpPr>
            <p:spPr>
              <a:xfrm>
                <a:off x="3228" y="3359"/>
                <a:ext cx="330" cy="439"/>
              </a:xfrm>
              <a:custGeom>
                <a:rect b="b" l="l" r="r" t="t"/>
                <a:pathLst>
                  <a:path extrusionOk="0" h="439" w="330">
                    <a:moveTo>
                      <a:pt x="135" y="439"/>
                    </a:moveTo>
                    <a:lnTo>
                      <a:pt x="195" y="439"/>
                    </a:lnTo>
                    <a:lnTo>
                      <a:pt x="190" y="167"/>
                    </a:lnTo>
                    <a:lnTo>
                      <a:pt x="330" y="6"/>
                    </a:lnTo>
                    <a:lnTo>
                      <a:pt x="186" y="120"/>
                    </a:lnTo>
                    <a:lnTo>
                      <a:pt x="165" y="0"/>
                    </a:lnTo>
                    <a:lnTo>
                      <a:pt x="142" y="111"/>
                    </a:lnTo>
                    <a:lnTo>
                      <a:pt x="0" y="6"/>
                    </a:lnTo>
                    <a:lnTo>
                      <a:pt x="140" y="167"/>
                    </a:lnTo>
                    <a:lnTo>
                      <a:pt x="135" y="439"/>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213" name="Google Shape;7213;p20"/>
              <p:cNvSpPr/>
              <p:nvPr/>
            </p:nvSpPr>
            <p:spPr>
              <a:xfrm>
                <a:off x="3418" y="3181"/>
                <a:ext cx="257" cy="345"/>
              </a:xfrm>
              <a:custGeom>
                <a:rect b="b" l="l" r="r" t="t"/>
                <a:pathLst>
                  <a:path extrusionOk="0" h="184" w="145">
                    <a:moveTo>
                      <a:pt x="23" y="159"/>
                    </a:moveTo>
                    <a:cubicBezTo>
                      <a:pt x="23" y="159"/>
                      <a:pt x="23" y="159"/>
                      <a:pt x="23" y="159"/>
                    </a:cubicBezTo>
                    <a:cubicBezTo>
                      <a:pt x="0" y="184"/>
                      <a:pt x="0" y="184"/>
                      <a:pt x="0" y="184"/>
                    </a:cubicBezTo>
                    <a:cubicBezTo>
                      <a:pt x="23" y="159"/>
                      <a:pt x="23" y="159"/>
                      <a:pt x="23" y="159"/>
                    </a:cubicBezTo>
                    <a:moveTo>
                      <a:pt x="145" y="75"/>
                    </a:moveTo>
                    <a:cubicBezTo>
                      <a:pt x="145" y="75"/>
                      <a:pt x="145" y="75"/>
                      <a:pt x="145" y="75"/>
                    </a:cubicBezTo>
                    <a:cubicBezTo>
                      <a:pt x="145" y="75"/>
                      <a:pt x="145" y="75"/>
                      <a:pt x="145" y="75"/>
                    </a:cubicBezTo>
                    <a:moveTo>
                      <a:pt x="145" y="75"/>
                    </a:moveTo>
                    <a:cubicBezTo>
                      <a:pt x="145" y="75"/>
                      <a:pt x="145" y="75"/>
                      <a:pt x="145" y="75"/>
                    </a:cubicBezTo>
                    <a:cubicBezTo>
                      <a:pt x="145" y="75"/>
                      <a:pt x="145" y="75"/>
                      <a:pt x="145" y="75"/>
                    </a:cubicBezTo>
                    <a:moveTo>
                      <a:pt x="145" y="75"/>
                    </a:moveTo>
                    <a:cubicBezTo>
                      <a:pt x="145" y="75"/>
                      <a:pt x="145" y="75"/>
                      <a:pt x="145" y="75"/>
                    </a:cubicBezTo>
                    <a:cubicBezTo>
                      <a:pt x="145" y="75"/>
                      <a:pt x="145" y="75"/>
                      <a:pt x="145" y="75"/>
                    </a:cubicBezTo>
                    <a:moveTo>
                      <a:pt x="145" y="75"/>
                    </a:moveTo>
                    <a:cubicBezTo>
                      <a:pt x="145" y="75"/>
                      <a:pt x="145" y="75"/>
                      <a:pt x="145" y="75"/>
                    </a:cubicBezTo>
                    <a:cubicBezTo>
                      <a:pt x="145" y="75"/>
                      <a:pt x="145" y="75"/>
                      <a:pt x="145" y="75"/>
                    </a:cubicBezTo>
                    <a:moveTo>
                      <a:pt x="145" y="74"/>
                    </a:moveTo>
                    <a:cubicBezTo>
                      <a:pt x="145" y="74"/>
                      <a:pt x="145" y="75"/>
                      <a:pt x="145" y="75"/>
                    </a:cubicBezTo>
                    <a:cubicBezTo>
                      <a:pt x="145" y="75"/>
                      <a:pt x="145" y="74"/>
                      <a:pt x="145" y="74"/>
                    </a:cubicBezTo>
                    <a:moveTo>
                      <a:pt x="145" y="74"/>
                    </a:moveTo>
                    <a:cubicBezTo>
                      <a:pt x="145" y="74"/>
                      <a:pt x="145" y="74"/>
                      <a:pt x="145" y="74"/>
                    </a:cubicBezTo>
                    <a:cubicBezTo>
                      <a:pt x="145" y="74"/>
                      <a:pt x="145" y="74"/>
                      <a:pt x="145" y="74"/>
                    </a:cubicBezTo>
                    <a:moveTo>
                      <a:pt x="145" y="74"/>
                    </a:moveTo>
                    <a:cubicBezTo>
                      <a:pt x="145" y="74"/>
                      <a:pt x="145" y="74"/>
                      <a:pt x="145" y="74"/>
                    </a:cubicBezTo>
                    <a:cubicBezTo>
                      <a:pt x="145" y="74"/>
                      <a:pt x="145" y="74"/>
                      <a:pt x="145" y="74"/>
                    </a:cubicBezTo>
                    <a:moveTo>
                      <a:pt x="145" y="74"/>
                    </a:moveTo>
                    <a:cubicBezTo>
                      <a:pt x="145" y="74"/>
                      <a:pt x="145" y="74"/>
                      <a:pt x="145" y="74"/>
                    </a:cubicBezTo>
                    <a:cubicBezTo>
                      <a:pt x="145" y="74"/>
                      <a:pt x="145" y="74"/>
                      <a:pt x="145" y="74"/>
                    </a:cubicBezTo>
                    <a:moveTo>
                      <a:pt x="145" y="74"/>
                    </a:moveTo>
                    <a:cubicBezTo>
                      <a:pt x="145" y="74"/>
                      <a:pt x="145" y="74"/>
                      <a:pt x="145" y="74"/>
                    </a:cubicBezTo>
                    <a:cubicBezTo>
                      <a:pt x="145" y="74"/>
                      <a:pt x="145" y="74"/>
                      <a:pt x="145" y="74"/>
                    </a:cubicBezTo>
                    <a:moveTo>
                      <a:pt x="96" y="12"/>
                    </a:moveTo>
                    <a:cubicBezTo>
                      <a:pt x="96" y="12"/>
                      <a:pt x="96" y="12"/>
                      <a:pt x="96" y="12"/>
                    </a:cubicBezTo>
                    <a:cubicBezTo>
                      <a:pt x="126" y="28"/>
                      <a:pt x="145" y="49"/>
                      <a:pt x="145" y="74"/>
                    </a:cubicBezTo>
                    <a:cubicBezTo>
                      <a:pt x="145" y="74"/>
                      <a:pt x="145" y="74"/>
                      <a:pt x="145" y="74"/>
                    </a:cubicBezTo>
                    <a:cubicBezTo>
                      <a:pt x="145" y="49"/>
                      <a:pt x="126" y="28"/>
                      <a:pt x="96" y="12"/>
                    </a:cubicBezTo>
                    <a:cubicBezTo>
                      <a:pt x="96" y="12"/>
                      <a:pt x="96" y="12"/>
                      <a:pt x="96" y="12"/>
                    </a:cubicBezTo>
                    <a:moveTo>
                      <a:pt x="96" y="12"/>
                    </a:moveTo>
                    <a:cubicBezTo>
                      <a:pt x="96" y="12"/>
                      <a:pt x="96" y="12"/>
                      <a:pt x="96" y="12"/>
                    </a:cubicBezTo>
                    <a:cubicBezTo>
                      <a:pt x="96" y="12"/>
                      <a:pt x="96" y="12"/>
                      <a:pt x="96" y="12"/>
                    </a:cubicBezTo>
                    <a:moveTo>
                      <a:pt x="96" y="12"/>
                    </a:moveTo>
                    <a:cubicBezTo>
                      <a:pt x="96" y="12"/>
                      <a:pt x="96" y="12"/>
                      <a:pt x="96" y="12"/>
                    </a:cubicBezTo>
                    <a:cubicBezTo>
                      <a:pt x="96" y="12"/>
                      <a:pt x="96" y="12"/>
                      <a:pt x="96" y="12"/>
                    </a:cubicBezTo>
                    <a:moveTo>
                      <a:pt x="96" y="12"/>
                    </a:moveTo>
                    <a:cubicBezTo>
                      <a:pt x="96" y="12"/>
                      <a:pt x="96" y="12"/>
                      <a:pt x="96" y="12"/>
                    </a:cubicBezTo>
                    <a:cubicBezTo>
                      <a:pt x="96" y="12"/>
                      <a:pt x="96" y="12"/>
                      <a:pt x="96" y="12"/>
                    </a:cubicBezTo>
                    <a:moveTo>
                      <a:pt x="96" y="11"/>
                    </a:moveTo>
                    <a:cubicBezTo>
                      <a:pt x="96" y="11"/>
                      <a:pt x="96" y="12"/>
                      <a:pt x="96" y="12"/>
                    </a:cubicBezTo>
                    <a:cubicBezTo>
                      <a:pt x="96" y="12"/>
                      <a:pt x="96" y="11"/>
                      <a:pt x="96" y="11"/>
                    </a:cubicBezTo>
                    <a:moveTo>
                      <a:pt x="96" y="11"/>
                    </a:moveTo>
                    <a:cubicBezTo>
                      <a:pt x="96" y="11"/>
                      <a:pt x="96" y="11"/>
                      <a:pt x="96" y="11"/>
                    </a:cubicBezTo>
                    <a:cubicBezTo>
                      <a:pt x="96" y="11"/>
                      <a:pt x="96" y="11"/>
                      <a:pt x="96" y="11"/>
                    </a:cubicBezTo>
                    <a:moveTo>
                      <a:pt x="96" y="11"/>
                    </a:moveTo>
                    <a:cubicBezTo>
                      <a:pt x="96" y="11"/>
                      <a:pt x="96" y="11"/>
                      <a:pt x="96" y="11"/>
                    </a:cubicBezTo>
                    <a:cubicBezTo>
                      <a:pt x="96" y="11"/>
                      <a:pt x="96" y="11"/>
                      <a:pt x="96" y="11"/>
                    </a:cubicBezTo>
                    <a:moveTo>
                      <a:pt x="96" y="11"/>
                    </a:moveTo>
                    <a:cubicBezTo>
                      <a:pt x="96" y="11"/>
                      <a:pt x="96" y="11"/>
                      <a:pt x="96" y="11"/>
                    </a:cubicBezTo>
                    <a:cubicBezTo>
                      <a:pt x="96" y="11"/>
                      <a:pt x="96" y="11"/>
                      <a:pt x="96" y="11"/>
                    </a:cubicBezTo>
                    <a:moveTo>
                      <a:pt x="96" y="11"/>
                    </a:moveTo>
                    <a:cubicBezTo>
                      <a:pt x="96" y="11"/>
                      <a:pt x="96" y="11"/>
                      <a:pt x="96" y="11"/>
                    </a:cubicBezTo>
                    <a:cubicBezTo>
                      <a:pt x="96" y="11"/>
                      <a:pt x="96" y="11"/>
                      <a:pt x="96" y="11"/>
                    </a:cubicBezTo>
                    <a:moveTo>
                      <a:pt x="96" y="11"/>
                    </a:moveTo>
                    <a:cubicBezTo>
                      <a:pt x="96" y="11"/>
                      <a:pt x="96" y="11"/>
                      <a:pt x="96" y="11"/>
                    </a:cubicBezTo>
                    <a:cubicBezTo>
                      <a:pt x="96" y="11"/>
                      <a:pt x="96" y="11"/>
                      <a:pt x="96" y="11"/>
                    </a:cubicBezTo>
                    <a:moveTo>
                      <a:pt x="96" y="10"/>
                    </a:moveTo>
                    <a:cubicBezTo>
                      <a:pt x="96" y="10"/>
                      <a:pt x="96" y="11"/>
                      <a:pt x="96" y="11"/>
                    </a:cubicBezTo>
                    <a:cubicBezTo>
                      <a:pt x="96" y="11"/>
                      <a:pt x="96" y="10"/>
                      <a:pt x="96" y="10"/>
                    </a:cubicBezTo>
                    <a:moveTo>
                      <a:pt x="96" y="10"/>
                    </a:moveTo>
                    <a:cubicBezTo>
                      <a:pt x="96" y="10"/>
                      <a:pt x="96" y="10"/>
                      <a:pt x="96" y="10"/>
                    </a:cubicBezTo>
                    <a:cubicBezTo>
                      <a:pt x="96" y="10"/>
                      <a:pt x="96" y="10"/>
                      <a:pt x="96" y="10"/>
                    </a:cubicBezTo>
                    <a:moveTo>
                      <a:pt x="96" y="10"/>
                    </a:moveTo>
                    <a:cubicBezTo>
                      <a:pt x="96" y="10"/>
                      <a:pt x="96" y="10"/>
                      <a:pt x="96" y="10"/>
                    </a:cubicBezTo>
                    <a:cubicBezTo>
                      <a:pt x="96" y="10"/>
                      <a:pt x="96" y="10"/>
                      <a:pt x="96" y="10"/>
                    </a:cubicBezTo>
                    <a:moveTo>
                      <a:pt x="96" y="10"/>
                    </a:moveTo>
                    <a:cubicBezTo>
                      <a:pt x="96" y="10"/>
                      <a:pt x="96" y="10"/>
                      <a:pt x="96" y="10"/>
                    </a:cubicBezTo>
                    <a:cubicBezTo>
                      <a:pt x="96" y="10"/>
                      <a:pt x="96" y="10"/>
                      <a:pt x="96" y="10"/>
                    </a:cubicBezTo>
                    <a:moveTo>
                      <a:pt x="96" y="10"/>
                    </a:moveTo>
                    <a:cubicBezTo>
                      <a:pt x="96" y="10"/>
                      <a:pt x="96" y="10"/>
                      <a:pt x="96" y="10"/>
                    </a:cubicBezTo>
                    <a:cubicBezTo>
                      <a:pt x="96" y="10"/>
                      <a:pt x="96" y="10"/>
                      <a:pt x="96" y="10"/>
                    </a:cubicBezTo>
                    <a:moveTo>
                      <a:pt x="96" y="10"/>
                    </a:moveTo>
                    <a:cubicBezTo>
                      <a:pt x="96" y="10"/>
                      <a:pt x="96" y="10"/>
                      <a:pt x="96" y="10"/>
                    </a:cubicBezTo>
                    <a:cubicBezTo>
                      <a:pt x="96" y="10"/>
                      <a:pt x="96" y="10"/>
                      <a:pt x="96" y="10"/>
                    </a:cubicBezTo>
                    <a:moveTo>
                      <a:pt x="96" y="9"/>
                    </a:moveTo>
                    <a:cubicBezTo>
                      <a:pt x="96" y="9"/>
                      <a:pt x="96" y="10"/>
                      <a:pt x="96" y="10"/>
                    </a:cubicBezTo>
                    <a:cubicBezTo>
                      <a:pt x="96" y="10"/>
                      <a:pt x="96" y="9"/>
                      <a:pt x="96" y="9"/>
                    </a:cubicBezTo>
                    <a:moveTo>
                      <a:pt x="96" y="9"/>
                    </a:moveTo>
                    <a:cubicBezTo>
                      <a:pt x="96" y="9"/>
                      <a:pt x="96" y="9"/>
                      <a:pt x="96" y="9"/>
                    </a:cubicBezTo>
                    <a:cubicBezTo>
                      <a:pt x="96" y="9"/>
                      <a:pt x="96" y="9"/>
                      <a:pt x="96" y="9"/>
                    </a:cubicBezTo>
                    <a:moveTo>
                      <a:pt x="96" y="9"/>
                    </a:moveTo>
                    <a:cubicBezTo>
                      <a:pt x="96" y="9"/>
                      <a:pt x="96" y="9"/>
                      <a:pt x="96" y="9"/>
                    </a:cubicBezTo>
                    <a:cubicBezTo>
                      <a:pt x="96" y="9"/>
                      <a:pt x="96" y="9"/>
                      <a:pt x="96" y="9"/>
                    </a:cubicBezTo>
                    <a:moveTo>
                      <a:pt x="96" y="9"/>
                    </a:moveTo>
                    <a:cubicBezTo>
                      <a:pt x="96" y="9"/>
                      <a:pt x="96" y="9"/>
                      <a:pt x="96" y="9"/>
                    </a:cubicBezTo>
                    <a:cubicBezTo>
                      <a:pt x="96" y="9"/>
                      <a:pt x="96" y="9"/>
                      <a:pt x="96" y="9"/>
                    </a:cubicBezTo>
                    <a:moveTo>
                      <a:pt x="96" y="9"/>
                    </a:moveTo>
                    <a:cubicBezTo>
                      <a:pt x="96" y="9"/>
                      <a:pt x="96" y="9"/>
                      <a:pt x="96" y="9"/>
                    </a:cubicBezTo>
                    <a:cubicBezTo>
                      <a:pt x="96" y="9"/>
                      <a:pt x="96" y="9"/>
                      <a:pt x="96" y="9"/>
                    </a:cubicBezTo>
                    <a:moveTo>
                      <a:pt x="96" y="9"/>
                    </a:moveTo>
                    <a:cubicBezTo>
                      <a:pt x="96" y="9"/>
                      <a:pt x="96" y="9"/>
                      <a:pt x="96" y="9"/>
                    </a:cubicBezTo>
                    <a:cubicBezTo>
                      <a:pt x="96" y="9"/>
                      <a:pt x="96" y="9"/>
                      <a:pt x="96" y="9"/>
                    </a:cubicBezTo>
                    <a:moveTo>
                      <a:pt x="96" y="8"/>
                    </a:moveTo>
                    <a:cubicBezTo>
                      <a:pt x="96" y="8"/>
                      <a:pt x="96" y="9"/>
                      <a:pt x="96" y="9"/>
                    </a:cubicBezTo>
                    <a:cubicBezTo>
                      <a:pt x="96" y="9"/>
                      <a:pt x="96" y="8"/>
                      <a:pt x="96" y="8"/>
                    </a:cubicBezTo>
                    <a:moveTo>
                      <a:pt x="96" y="8"/>
                    </a:moveTo>
                    <a:cubicBezTo>
                      <a:pt x="96" y="8"/>
                      <a:pt x="96" y="8"/>
                      <a:pt x="96" y="8"/>
                    </a:cubicBezTo>
                    <a:cubicBezTo>
                      <a:pt x="96" y="8"/>
                      <a:pt x="96" y="8"/>
                      <a:pt x="96" y="8"/>
                    </a:cubicBezTo>
                    <a:moveTo>
                      <a:pt x="96" y="8"/>
                    </a:moveTo>
                    <a:cubicBezTo>
                      <a:pt x="96" y="8"/>
                      <a:pt x="96" y="8"/>
                      <a:pt x="96" y="8"/>
                    </a:cubicBezTo>
                    <a:cubicBezTo>
                      <a:pt x="96" y="8"/>
                      <a:pt x="96" y="8"/>
                      <a:pt x="96" y="8"/>
                    </a:cubicBezTo>
                    <a:moveTo>
                      <a:pt x="96" y="8"/>
                    </a:moveTo>
                    <a:cubicBezTo>
                      <a:pt x="96" y="8"/>
                      <a:pt x="96" y="8"/>
                      <a:pt x="96" y="8"/>
                    </a:cubicBezTo>
                    <a:cubicBezTo>
                      <a:pt x="96" y="8"/>
                      <a:pt x="96" y="8"/>
                      <a:pt x="96" y="8"/>
                    </a:cubicBezTo>
                    <a:moveTo>
                      <a:pt x="95" y="4"/>
                    </a:moveTo>
                    <a:cubicBezTo>
                      <a:pt x="95" y="5"/>
                      <a:pt x="96" y="7"/>
                      <a:pt x="96" y="8"/>
                    </a:cubicBezTo>
                    <a:cubicBezTo>
                      <a:pt x="96" y="7"/>
                      <a:pt x="95" y="5"/>
                      <a:pt x="95" y="4"/>
                    </a:cubicBezTo>
                    <a:moveTo>
                      <a:pt x="95" y="4"/>
                    </a:moveTo>
                    <a:cubicBezTo>
                      <a:pt x="95" y="4"/>
                      <a:pt x="95" y="4"/>
                      <a:pt x="95" y="4"/>
                    </a:cubicBezTo>
                    <a:cubicBezTo>
                      <a:pt x="95" y="4"/>
                      <a:pt x="95" y="4"/>
                      <a:pt x="95" y="4"/>
                    </a:cubicBezTo>
                    <a:moveTo>
                      <a:pt x="95" y="4"/>
                    </a:moveTo>
                    <a:cubicBezTo>
                      <a:pt x="95" y="4"/>
                      <a:pt x="95" y="4"/>
                      <a:pt x="95" y="4"/>
                    </a:cubicBezTo>
                    <a:cubicBezTo>
                      <a:pt x="95" y="4"/>
                      <a:pt x="95" y="4"/>
                      <a:pt x="95" y="4"/>
                    </a:cubicBezTo>
                    <a:moveTo>
                      <a:pt x="95" y="4"/>
                    </a:moveTo>
                    <a:cubicBezTo>
                      <a:pt x="95" y="4"/>
                      <a:pt x="95" y="4"/>
                      <a:pt x="95" y="4"/>
                    </a:cubicBezTo>
                    <a:cubicBezTo>
                      <a:pt x="95" y="4"/>
                      <a:pt x="95" y="4"/>
                      <a:pt x="95" y="4"/>
                    </a:cubicBezTo>
                    <a:moveTo>
                      <a:pt x="95" y="4"/>
                    </a:moveTo>
                    <a:cubicBezTo>
                      <a:pt x="95" y="4"/>
                      <a:pt x="95" y="4"/>
                      <a:pt x="95" y="4"/>
                    </a:cubicBezTo>
                    <a:cubicBezTo>
                      <a:pt x="95" y="4"/>
                      <a:pt x="95" y="4"/>
                      <a:pt x="95" y="4"/>
                    </a:cubicBezTo>
                    <a:moveTo>
                      <a:pt x="95" y="3"/>
                    </a:moveTo>
                    <a:cubicBezTo>
                      <a:pt x="95" y="3"/>
                      <a:pt x="95" y="4"/>
                      <a:pt x="95" y="4"/>
                    </a:cubicBezTo>
                    <a:cubicBezTo>
                      <a:pt x="95" y="4"/>
                      <a:pt x="95" y="3"/>
                      <a:pt x="95" y="3"/>
                    </a:cubicBezTo>
                    <a:moveTo>
                      <a:pt x="95" y="3"/>
                    </a:moveTo>
                    <a:cubicBezTo>
                      <a:pt x="95" y="3"/>
                      <a:pt x="95" y="3"/>
                      <a:pt x="95" y="3"/>
                    </a:cubicBezTo>
                    <a:cubicBezTo>
                      <a:pt x="95" y="3"/>
                      <a:pt x="95" y="3"/>
                      <a:pt x="95" y="3"/>
                    </a:cubicBezTo>
                    <a:moveTo>
                      <a:pt x="95" y="3"/>
                    </a:moveTo>
                    <a:cubicBezTo>
                      <a:pt x="95" y="3"/>
                      <a:pt x="95" y="3"/>
                      <a:pt x="95" y="3"/>
                    </a:cubicBezTo>
                    <a:cubicBezTo>
                      <a:pt x="95" y="3"/>
                      <a:pt x="95" y="3"/>
                      <a:pt x="95" y="3"/>
                    </a:cubicBezTo>
                    <a:moveTo>
                      <a:pt x="95" y="3"/>
                    </a:moveTo>
                    <a:cubicBezTo>
                      <a:pt x="95" y="3"/>
                      <a:pt x="95" y="3"/>
                      <a:pt x="95" y="3"/>
                    </a:cubicBezTo>
                    <a:cubicBezTo>
                      <a:pt x="95" y="3"/>
                      <a:pt x="95" y="3"/>
                      <a:pt x="95" y="3"/>
                    </a:cubicBezTo>
                    <a:moveTo>
                      <a:pt x="95" y="3"/>
                    </a:moveTo>
                    <a:cubicBezTo>
                      <a:pt x="95" y="3"/>
                      <a:pt x="95" y="3"/>
                      <a:pt x="95" y="3"/>
                    </a:cubicBezTo>
                    <a:cubicBezTo>
                      <a:pt x="95" y="3"/>
                      <a:pt x="95" y="3"/>
                      <a:pt x="95" y="3"/>
                    </a:cubicBezTo>
                    <a:moveTo>
                      <a:pt x="95" y="3"/>
                    </a:moveTo>
                    <a:cubicBezTo>
                      <a:pt x="95" y="3"/>
                      <a:pt x="95" y="3"/>
                      <a:pt x="95" y="3"/>
                    </a:cubicBezTo>
                    <a:cubicBezTo>
                      <a:pt x="95" y="3"/>
                      <a:pt x="95" y="3"/>
                      <a:pt x="95" y="3"/>
                    </a:cubicBezTo>
                    <a:moveTo>
                      <a:pt x="95" y="2"/>
                    </a:moveTo>
                    <a:cubicBezTo>
                      <a:pt x="95" y="2"/>
                      <a:pt x="95" y="3"/>
                      <a:pt x="95" y="3"/>
                    </a:cubicBezTo>
                    <a:cubicBezTo>
                      <a:pt x="95" y="3"/>
                      <a:pt x="95" y="2"/>
                      <a:pt x="95" y="2"/>
                    </a:cubicBezTo>
                    <a:moveTo>
                      <a:pt x="95" y="2"/>
                    </a:moveTo>
                    <a:cubicBezTo>
                      <a:pt x="95" y="2"/>
                      <a:pt x="95" y="2"/>
                      <a:pt x="95" y="2"/>
                    </a:cubicBezTo>
                    <a:cubicBezTo>
                      <a:pt x="95" y="2"/>
                      <a:pt x="95" y="2"/>
                      <a:pt x="95" y="2"/>
                    </a:cubicBezTo>
                    <a:moveTo>
                      <a:pt x="95" y="2"/>
                    </a:moveTo>
                    <a:cubicBezTo>
                      <a:pt x="95" y="2"/>
                      <a:pt x="95" y="2"/>
                      <a:pt x="95" y="2"/>
                    </a:cubicBezTo>
                    <a:cubicBezTo>
                      <a:pt x="95" y="2"/>
                      <a:pt x="95" y="2"/>
                      <a:pt x="95" y="2"/>
                    </a:cubicBezTo>
                    <a:moveTo>
                      <a:pt x="95" y="2"/>
                    </a:moveTo>
                    <a:cubicBezTo>
                      <a:pt x="95" y="2"/>
                      <a:pt x="95" y="2"/>
                      <a:pt x="95" y="2"/>
                    </a:cubicBezTo>
                    <a:cubicBezTo>
                      <a:pt x="95" y="2"/>
                      <a:pt x="95" y="2"/>
                      <a:pt x="95" y="2"/>
                    </a:cubicBezTo>
                    <a:moveTo>
                      <a:pt x="95" y="2"/>
                    </a:moveTo>
                    <a:cubicBezTo>
                      <a:pt x="95" y="2"/>
                      <a:pt x="95" y="2"/>
                      <a:pt x="95" y="2"/>
                    </a:cubicBezTo>
                    <a:cubicBezTo>
                      <a:pt x="95" y="2"/>
                      <a:pt x="95" y="2"/>
                      <a:pt x="95" y="2"/>
                    </a:cubicBezTo>
                    <a:moveTo>
                      <a:pt x="95" y="2"/>
                    </a:moveTo>
                    <a:cubicBezTo>
                      <a:pt x="95" y="2"/>
                      <a:pt x="95" y="2"/>
                      <a:pt x="95" y="2"/>
                    </a:cubicBezTo>
                    <a:cubicBezTo>
                      <a:pt x="95" y="2"/>
                      <a:pt x="95" y="2"/>
                      <a:pt x="95" y="2"/>
                    </a:cubicBezTo>
                    <a:moveTo>
                      <a:pt x="95" y="1"/>
                    </a:moveTo>
                    <a:cubicBezTo>
                      <a:pt x="95" y="2"/>
                      <a:pt x="95" y="2"/>
                      <a:pt x="95" y="2"/>
                    </a:cubicBezTo>
                    <a:cubicBezTo>
                      <a:pt x="95" y="2"/>
                      <a:pt x="95" y="2"/>
                      <a:pt x="95" y="1"/>
                    </a:cubicBezTo>
                    <a:moveTo>
                      <a:pt x="95" y="1"/>
                    </a:moveTo>
                    <a:cubicBezTo>
                      <a:pt x="95" y="1"/>
                      <a:pt x="95" y="1"/>
                      <a:pt x="95" y="1"/>
                    </a:cubicBezTo>
                    <a:cubicBezTo>
                      <a:pt x="95" y="1"/>
                      <a:pt x="95" y="1"/>
                      <a:pt x="95" y="1"/>
                    </a:cubicBezTo>
                    <a:moveTo>
                      <a:pt x="95" y="1"/>
                    </a:moveTo>
                    <a:cubicBezTo>
                      <a:pt x="95" y="1"/>
                      <a:pt x="95" y="1"/>
                      <a:pt x="95" y="1"/>
                    </a:cubicBezTo>
                    <a:cubicBezTo>
                      <a:pt x="95" y="1"/>
                      <a:pt x="95" y="1"/>
                      <a:pt x="95" y="1"/>
                    </a:cubicBezTo>
                    <a:moveTo>
                      <a:pt x="95" y="1"/>
                    </a:moveTo>
                    <a:cubicBezTo>
                      <a:pt x="95" y="1"/>
                      <a:pt x="95" y="1"/>
                      <a:pt x="95" y="1"/>
                    </a:cubicBezTo>
                    <a:cubicBezTo>
                      <a:pt x="95" y="1"/>
                      <a:pt x="95" y="1"/>
                      <a:pt x="95" y="1"/>
                    </a:cubicBezTo>
                    <a:moveTo>
                      <a:pt x="95" y="1"/>
                    </a:moveTo>
                    <a:cubicBezTo>
                      <a:pt x="95" y="1"/>
                      <a:pt x="95" y="1"/>
                      <a:pt x="95" y="1"/>
                    </a:cubicBezTo>
                    <a:cubicBezTo>
                      <a:pt x="95" y="1"/>
                      <a:pt x="95" y="1"/>
                      <a:pt x="95" y="1"/>
                    </a:cubicBezTo>
                    <a:moveTo>
                      <a:pt x="95" y="1"/>
                    </a:moveTo>
                    <a:cubicBezTo>
                      <a:pt x="95" y="1"/>
                      <a:pt x="95" y="1"/>
                      <a:pt x="95" y="1"/>
                    </a:cubicBezTo>
                    <a:cubicBezTo>
                      <a:pt x="95" y="1"/>
                      <a:pt x="95" y="1"/>
                      <a:pt x="95" y="1"/>
                    </a:cubicBezTo>
                    <a:moveTo>
                      <a:pt x="95" y="1"/>
                    </a:moveTo>
                    <a:cubicBezTo>
                      <a:pt x="95" y="1"/>
                      <a:pt x="95" y="1"/>
                      <a:pt x="95" y="1"/>
                    </a:cubicBezTo>
                    <a:cubicBezTo>
                      <a:pt x="95" y="1"/>
                      <a:pt x="95" y="1"/>
                      <a:pt x="95" y="1"/>
                    </a:cubicBezTo>
                    <a:moveTo>
                      <a:pt x="94" y="0"/>
                    </a:moveTo>
                    <a:cubicBezTo>
                      <a:pt x="94" y="0"/>
                      <a:pt x="94" y="0"/>
                      <a:pt x="95" y="0"/>
                    </a:cubicBezTo>
                    <a:cubicBezTo>
                      <a:pt x="95" y="0"/>
                      <a:pt x="94" y="0"/>
                      <a:pt x="94" y="0"/>
                    </a:cubicBezTo>
                    <a:moveTo>
                      <a:pt x="94" y="0"/>
                    </a:moveTo>
                    <a:cubicBezTo>
                      <a:pt x="94" y="0"/>
                      <a:pt x="94" y="0"/>
                      <a:pt x="94" y="0"/>
                    </a:cubicBezTo>
                    <a:cubicBezTo>
                      <a:pt x="94" y="0"/>
                      <a:pt x="94" y="0"/>
                      <a:pt x="94" y="0"/>
                    </a:cubicBezTo>
                  </a:path>
                </a:pathLst>
              </a:custGeom>
              <a:solidFill>
                <a:srgbClr val="FFF09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214" name="Google Shape;7214;p20"/>
              <p:cNvSpPr/>
              <p:nvPr/>
            </p:nvSpPr>
            <p:spPr>
              <a:xfrm>
                <a:off x="3395" y="3012"/>
                <a:ext cx="280" cy="435"/>
              </a:xfrm>
              <a:custGeom>
                <a:rect b="b" l="l" r="r" t="t"/>
                <a:pathLst>
                  <a:path extrusionOk="0" h="232" w="158">
                    <a:moveTo>
                      <a:pt x="0" y="0"/>
                    </a:moveTo>
                    <a:cubicBezTo>
                      <a:pt x="0" y="36"/>
                      <a:pt x="0" y="36"/>
                      <a:pt x="0" y="36"/>
                    </a:cubicBezTo>
                    <a:cubicBezTo>
                      <a:pt x="50" y="38"/>
                      <a:pt x="90" y="76"/>
                      <a:pt x="95" y="125"/>
                    </a:cubicBezTo>
                    <a:cubicBezTo>
                      <a:pt x="121" y="138"/>
                      <a:pt x="137" y="157"/>
                      <a:pt x="137" y="178"/>
                    </a:cubicBezTo>
                    <a:cubicBezTo>
                      <a:pt x="137" y="199"/>
                      <a:pt x="120" y="219"/>
                      <a:pt x="93" y="232"/>
                    </a:cubicBezTo>
                    <a:cubicBezTo>
                      <a:pt x="131" y="217"/>
                      <a:pt x="157" y="193"/>
                      <a:pt x="158" y="165"/>
                    </a:cubicBezTo>
                    <a:cubicBezTo>
                      <a:pt x="158" y="165"/>
                      <a:pt x="158" y="165"/>
                      <a:pt x="158" y="165"/>
                    </a:cubicBezTo>
                    <a:cubicBezTo>
                      <a:pt x="158" y="165"/>
                      <a:pt x="158" y="165"/>
                      <a:pt x="158" y="165"/>
                    </a:cubicBezTo>
                    <a:cubicBezTo>
                      <a:pt x="158" y="165"/>
                      <a:pt x="158" y="165"/>
                      <a:pt x="158" y="165"/>
                    </a:cubicBezTo>
                    <a:cubicBezTo>
                      <a:pt x="158" y="165"/>
                      <a:pt x="158" y="165"/>
                      <a:pt x="158" y="165"/>
                    </a:cubicBezTo>
                    <a:cubicBezTo>
                      <a:pt x="158" y="165"/>
                      <a:pt x="158" y="165"/>
                      <a:pt x="158" y="165"/>
                    </a:cubicBezTo>
                    <a:cubicBezTo>
                      <a:pt x="158" y="165"/>
                      <a:pt x="158" y="165"/>
                      <a:pt x="158" y="165"/>
                    </a:cubicBezTo>
                    <a:cubicBezTo>
                      <a:pt x="158" y="165"/>
                      <a:pt x="158" y="165"/>
                      <a:pt x="158" y="165"/>
                    </a:cubicBezTo>
                    <a:cubicBezTo>
                      <a:pt x="158" y="165"/>
                      <a:pt x="158" y="165"/>
                      <a:pt x="158" y="165"/>
                    </a:cubicBezTo>
                    <a:cubicBezTo>
                      <a:pt x="158" y="165"/>
                      <a:pt x="158" y="164"/>
                      <a:pt x="158" y="164"/>
                    </a:cubicBezTo>
                    <a:cubicBezTo>
                      <a:pt x="158" y="164"/>
                      <a:pt x="158" y="164"/>
                      <a:pt x="158" y="164"/>
                    </a:cubicBezTo>
                    <a:cubicBezTo>
                      <a:pt x="158" y="164"/>
                      <a:pt x="158" y="164"/>
                      <a:pt x="158" y="164"/>
                    </a:cubicBezTo>
                    <a:cubicBezTo>
                      <a:pt x="158" y="164"/>
                      <a:pt x="158" y="164"/>
                      <a:pt x="158" y="164"/>
                    </a:cubicBezTo>
                    <a:cubicBezTo>
                      <a:pt x="158" y="164"/>
                      <a:pt x="158" y="164"/>
                      <a:pt x="158" y="164"/>
                    </a:cubicBezTo>
                    <a:cubicBezTo>
                      <a:pt x="158" y="164"/>
                      <a:pt x="158" y="164"/>
                      <a:pt x="158" y="164"/>
                    </a:cubicBezTo>
                    <a:cubicBezTo>
                      <a:pt x="158" y="164"/>
                      <a:pt x="158" y="164"/>
                      <a:pt x="158" y="164"/>
                    </a:cubicBezTo>
                    <a:cubicBezTo>
                      <a:pt x="158" y="164"/>
                      <a:pt x="158" y="164"/>
                      <a:pt x="158" y="164"/>
                    </a:cubicBezTo>
                    <a:cubicBezTo>
                      <a:pt x="158" y="164"/>
                      <a:pt x="158" y="164"/>
                      <a:pt x="158" y="164"/>
                    </a:cubicBezTo>
                    <a:cubicBezTo>
                      <a:pt x="158" y="164"/>
                      <a:pt x="158" y="164"/>
                      <a:pt x="158" y="164"/>
                    </a:cubicBezTo>
                    <a:cubicBezTo>
                      <a:pt x="158" y="139"/>
                      <a:pt x="139" y="118"/>
                      <a:pt x="109" y="102"/>
                    </a:cubicBezTo>
                    <a:cubicBezTo>
                      <a:pt x="109" y="102"/>
                      <a:pt x="109" y="102"/>
                      <a:pt x="109" y="102"/>
                    </a:cubicBezTo>
                    <a:cubicBezTo>
                      <a:pt x="109" y="102"/>
                      <a:pt x="109" y="102"/>
                      <a:pt x="109" y="102"/>
                    </a:cubicBezTo>
                    <a:cubicBezTo>
                      <a:pt x="109" y="102"/>
                      <a:pt x="109" y="102"/>
                      <a:pt x="109" y="102"/>
                    </a:cubicBezTo>
                    <a:cubicBezTo>
                      <a:pt x="109" y="102"/>
                      <a:pt x="109" y="102"/>
                      <a:pt x="109" y="102"/>
                    </a:cubicBezTo>
                    <a:cubicBezTo>
                      <a:pt x="109" y="102"/>
                      <a:pt x="109" y="102"/>
                      <a:pt x="109" y="102"/>
                    </a:cubicBezTo>
                    <a:cubicBezTo>
                      <a:pt x="109" y="102"/>
                      <a:pt x="109" y="102"/>
                      <a:pt x="109" y="102"/>
                    </a:cubicBezTo>
                    <a:cubicBezTo>
                      <a:pt x="109" y="102"/>
                      <a:pt x="109" y="102"/>
                      <a:pt x="109" y="102"/>
                    </a:cubicBezTo>
                    <a:cubicBezTo>
                      <a:pt x="109" y="102"/>
                      <a:pt x="109" y="102"/>
                      <a:pt x="109" y="102"/>
                    </a:cubicBezTo>
                    <a:cubicBezTo>
                      <a:pt x="109" y="102"/>
                      <a:pt x="109" y="101"/>
                      <a:pt x="109" y="101"/>
                    </a:cubicBezTo>
                    <a:cubicBezTo>
                      <a:pt x="109" y="101"/>
                      <a:pt x="109" y="101"/>
                      <a:pt x="109" y="101"/>
                    </a:cubicBezTo>
                    <a:cubicBezTo>
                      <a:pt x="109" y="101"/>
                      <a:pt x="109" y="101"/>
                      <a:pt x="109" y="101"/>
                    </a:cubicBezTo>
                    <a:cubicBezTo>
                      <a:pt x="109" y="101"/>
                      <a:pt x="109" y="101"/>
                      <a:pt x="109" y="101"/>
                    </a:cubicBezTo>
                    <a:cubicBezTo>
                      <a:pt x="109" y="101"/>
                      <a:pt x="109" y="101"/>
                      <a:pt x="109" y="101"/>
                    </a:cubicBezTo>
                    <a:cubicBezTo>
                      <a:pt x="109" y="101"/>
                      <a:pt x="109" y="101"/>
                      <a:pt x="109" y="101"/>
                    </a:cubicBezTo>
                    <a:cubicBezTo>
                      <a:pt x="109" y="101"/>
                      <a:pt x="109" y="101"/>
                      <a:pt x="109" y="101"/>
                    </a:cubicBezTo>
                    <a:cubicBezTo>
                      <a:pt x="109" y="101"/>
                      <a:pt x="109" y="101"/>
                      <a:pt x="109" y="101"/>
                    </a:cubicBezTo>
                    <a:cubicBezTo>
                      <a:pt x="109" y="101"/>
                      <a:pt x="109" y="101"/>
                      <a:pt x="109" y="101"/>
                    </a:cubicBezTo>
                    <a:cubicBezTo>
                      <a:pt x="109" y="101"/>
                      <a:pt x="109" y="101"/>
                      <a:pt x="109" y="101"/>
                    </a:cubicBezTo>
                    <a:cubicBezTo>
                      <a:pt x="109" y="101"/>
                      <a:pt x="109" y="101"/>
                      <a:pt x="109" y="101"/>
                    </a:cubicBezTo>
                    <a:cubicBezTo>
                      <a:pt x="109" y="101"/>
                      <a:pt x="109" y="101"/>
                      <a:pt x="109" y="101"/>
                    </a:cubicBezTo>
                    <a:cubicBezTo>
                      <a:pt x="109" y="101"/>
                      <a:pt x="109" y="100"/>
                      <a:pt x="109" y="100"/>
                    </a:cubicBezTo>
                    <a:cubicBezTo>
                      <a:pt x="109" y="100"/>
                      <a:pt x="109" y="100"/>
                      <a:pt x="109" y="100"/>
                    </a:cubicBezTo>
                    <a:cubicBezTo>
                      <a:pt x="109" y="100"/>
                      <a:pt x="109" y="100"/>
                      <a:pt x="109" y="100"/>
                    </a:cubicBezTo>
                    <a:cubicBezTo>
                      <a:pt x="109" y="100"/>
                      <a:pt x="109" y="100"/>
                      <a:pt x="109" y="100"/>
                    </a:cubicBezTo>
                    <a:cubicBezTo>
                      <a:pt x="109" y="100"/>
                      <a:pt x="109" y="100"/>
                      <a:pt x="109" y="100"/>
                    </a:cubicBezTo>
                    <a:cubicBezTo>
                      <a:pt x="109" y="100"/>
                      <a:pt x="109" y="100"/>
                      <a:pt x="109" y="100"/>
                    </a:cubicBezTo>
                    <a:cubicBezTo>
                      <a:pt x="109" y="100"/>
                      <a:pt x="109" y="100"/>
                      <a:pt x="109" y="100"/>
                    </a:cubicBezTo>
                    <a:cubicBezTo>
                      <a:pt x="109" y="100"/>
                      <a:pt x="109" y="100"/>
                      <a:pt x="109" y="100"/>
                    </a:cubicBezTo>
                    <a:cubicBezTo>
                      <a:pt x="109" y="100"/>
                      <a:pt x="109" y="100"/>
                      <a:pt x="109" y="100"/>
                    </a:cubicBezTo>
                    <a:cubicBezTo>
                      <a:pt x="109" y="100"/>
                      <a:pt x="109" y="100"/>
                      <a:pt x="109" y="100"/>
                    </a:cubicBezTo>
                    <a:cubicBezTo>
                      <a:pt x="109" y="100"/>
                      <a:pt x="109" y="100"/>
                      <a:pt x="109" y="100"/>
                    </a:cubicBezTo>
                    <a:cubicBezTo>
                      <a:pt x="109" y="100"/>
                      <a:pt x="109" y="100"/>
                      <a:pt x="109" y="100"/>
                    </a:cubicBezTo>
                    <a:cubicBezTo>
                      <a:pt x="109" y="100"/>
                      <a:pt x="109" y="99"/>
                      <a:pt x="109" y="99"/>
                    </a:cubicBezTo>
                    <a:cubicBezTo>
                      <a:pt x="109" y="99"/>
                      <a:pt x="109" y="99"/>
                      <a:pt x="109" y="99"/>
                    </a:cubicBezTo>
                    <a:cubicBezTo>
                      <a:pt x="109" y="99"/>
                      <a:pt x="109" y="99"/>
                      <a:pt x="109" y="99"/>
                    </a:cubicBezTo>
                    <a:cubicBezTo>
                      <a:pt x="109" y="99"/>
                      <a:pt x="109" y="99"/>
                      <a:pt x="109" y="99"/>
                    </a:cubicBezTo>
                    <a:cubicBezTo>
                      <a:pt x="109" y="99"/>
                      <a:pt x="109" y="99"/>
                      <a:pt x="109" y="99"/>
                    </a:cubicBezTo>
                    <a:cubicBezTo>
                      <a:pt x="109" y="99"/>
                      <a:pt x="109" y="99"/>
                      <a:pt x="109" y="99"/>
                    </a:cubicBezTo>
                    <a:cubicBezTo>
                      <a:pt x="109" y="99"/>
                      <a:pt x="109" y="99"/>
                      <a:pt x="109" y="99"/>
                    </a:cubicBezTo>
                    <a:cubicBezTo>
                      <a:pt x="109" y="99"/>
                      <a:pt x="109" y="99"/>
                      <a:pt x="109" y="99"/>
                    </a:cubicBezTo>
                    <a:cubicBezTo>
                      <a:pt x="109" y="99"/>
                      <a:pt x="109" y="99"/>
                      <a:pt x="109" y="99"/>
                    </a:cubicBezTo>
                    <a:cubicBezTo>
                      <a:pt x="109" y="99"/>
                      <a:pt x="109" y="99"/>
                      <a:pt x="109" y="99"/>
                    </a:cubicBezTo>
                    <a:cubicBezTo>
                      <a:pt x="109" y="99"/>
                      <a:pt x="109" y="99"/>
                      <a:pt x="109" y="99"/>
                    </a:cubicBezTo>
                    <a:cubicBezTo>
                      <a:pt x="109" y="99"/>
                      <a:pt x="109" y="99"/>
                      <a:pt x="109" y="99"/>
                    </a:cubicBezTo>
                    <a:cubicBezTo>
                      <a:pt x="109" y="99"/>
                      <a:pt x="109" y="98"/>
                      <a:pt x="109" y="98"/>
                    </a:cubicBezTo>
                    <a:cubicBezTo>
                      <a:pt x="109" y="98"/>
                      <a:pt x="109" y="98"/>
                      <a:pt x="109" y="98"/>
                    </a:cubicBezTo>
                    <a:cubicBezTo>
                      <a:pt x="109" y="98"/>
                      <a:pt x="109" y="98"/>
                      <a:pt x="109" y="98"/>
                    </a:cubicBezTo>
                    <a:cubicBezTo>
                      <a:pt x="109" y="98"/>
                      <a:pt x="109" y="98"/>
                      <a:pt x="109" y="98"/>
                    </a:cubicBezTo>
                    <a:cubicBezTo>
                      <a:pt x="109" y="98"/>
                      <a:pt x="109" y="98"/>
                      <a:pt x="109" y="98"/>
                    </a:cubicBezTo>
                    <a:cubicBezTo>
                      <a:pt x="109" y="98"/>
                      <a:pt x="109" y="98"/>
                      <a:pt x="109" y="98"/>
                    </a:cubicBezTo>
                    <a:cubicBezTo>
                      <a:pt x="109" y="98"/>
                      <a:pt x="109" y="98"/>
                      <a:pt x="109" y="98"/>
                    </a:cubicBezTo>
                    <a:cubicBezTo>
                      <a:pt x="109" y="98"/>
                      <a:pt x="109" y="98"/>
                      <a:pt x="109" y="98"/>
                    </a:cubicBezTo>
                    <a:cubicBezTo>
                      <a:pt x="109" y="97"/>
                      <a:pt x="108" y="95"/>
                      <a:pt x="108" y="94"/>
                    </a:cubicBezTo>
                    <a:cubicBezTo>
                      <a:pt x="108" y="94"/>
                      <a:pt x="108" y="94"/>
                      <a:pt x="108" y="94"/>
                    </a:cubicBezTo>
                    <a:cubicBezTo>
                      <a:pt x="108" y="94"/>
                      <a:pt x="108" y="94"/>
                      <a:pt x="108" y="94"/>
                    </a:cubicBezTo>
                    <a:cubicBezTo>
                      <a:pt x="108" y="94"/>
                      <a:pt x="108" y="94"/>
                      <a:pt x="108" y="94"/>
                    </a:cubicBezTo>
                    <a:cubicBezTo>
                      <a:pt x="108" y="94"/>
                      <a:pt x="108" y="94"/>
                      <a:pt x="108" y="94"/>
                    </a:cubicBezTo>
                    <a:cubicBezTo>
                      <a:pt x="108" y="94"/>
                      <a:pt x="108" y="94"/>
                      <a:pt x="108" y="94"/>
                    </a:cubicBezTo>
                    <a:cubicBezTo>
                      <a:pt x="108" y="94"/>
                      <a:pt x="108" y="94"/>
                      <a:pt x="108" y="94"/>
                    </a:cubicBezTo>
                    <a:cubicBezTo>
                      <a:pt x="108" y="94"/>
                      <a:pt x="108" y="94"/>
                      <a:pt x="108" y="94"/>
                    </a:cubicBezTo>
                    <a:cubicBezTo>
                      <a:pt x="108" y="94"/>
                      <a:pt x="108" y="94"/>
                      <a:pt x="108" y="94"/>
                    </a:cubicBezTo>
                    <a:cubicBezTo>
                      <a:pt x="108" y="94"/>
                      <a:pt x="108" y="94"/>
                      <a:pt x="108" y="94"/>
                    </a:cubicBezTo>
                    <a:cubicBezTo>
                      <a:pt x="108" y="94"/>
                      <a:pt x="108" y="93"/>
                      <a:pt x="108" y="93"/>
                    </a:cubicBezTo>
                    <a:cubicBezTo>
                      <a:pt x="108" y="93"/>
                      <a:pt x="108" y="93"/>
                      <a:pt x="108" y="93"/>
                    </a:cubicBezTo>
                    <a:cubicBezTo>
                      <a:pt x="108" y="93"/>
                      <a:pt x="108" y="93"/>
                      <a:pt x="108" y="93"/>
                    </a:cubicBezTo>
                    <a:cubicBezTo>
                      <a:pt x="108" y="93"/>
                      <a:pt x="108" y="93"/>
                      <a:pt x="108" y="93"/>
                    </a:cubicBezTo>
                    <a:cubicBezTo>
                      <a:pt x="108" y="93"/>
                      <a:pt x="108" y="93"/>
                      <a:pt x="108" y="93"/>
                    </a:cubicBezTo>
                    <a:cubicBezTo>
                      <a:pt x="108" y="93"/>
                      <a:pt x="108" y="93"/>
                      <a:pt x="108" y="93"/>
                    </a:cubicBezTo>
                    <a:cubicBezTo>
                      <a:pt x="108" y="93"/>
                      <a:pt x="108" y="93"/>
                      <a:pt x="108" y="93"/>
                    </a:cubicBezTo>
                    <a:cubicBezTo>
                      <a:pt x="108" y="93"/>
                      <a:pt x="108" y="93"/>
                      <a:pt x="108" y="93"/>
                    </a:cubicBezTo>
                    <a:cubicBezTo>
                      <a:pt x="108" y="93"/>
                      <a:pt x="108" y="93"/>
                      <a:pt x="108" y="93"/>
                    </a:cubicBezTo>
                    <a:cubicBezTo>
                      <a:pt x="108" y="93"/>
                      <a:pt x="108" y="93"/>
                      <a:pt x="108" y="93"/>
                    </a:cubicBezTo>
                    <a:cubicBezTo>
                      <a:pt x="108" y="93"/>
                      <a:pt x="108" y="93"/>
                      <a:pt x="108" y="93"/>
                    </a:cubicBezTo>
                    <a:cubicBezTo>
                      <a:pt x="108" y="93"/>
                      <a:pt x="108" y="93"/>
                      <a:pt x="108" y="93"/>
                    </a:cubicBezTo>
                    <a:cubicBezTo>
                      <a:pt x="108" y="93"/>
                      <a:pt x="108" y="92"/>
                      <a:pt x="108" y="92"/>
                    </a:cubicBezTo>
                    <a:cubicBezTo>
                      <a:pt x="108" y="92"/>
                      <a:pt x="108" y="92"/>
                      <a:pt x="108" y="92"/>
                    </a:cubicBezTo>
                    <a:cubicBezTo>
                      <a:pt x="108" y="92"/>
                      <a:pt x="108" y="92"/>
                      <a:pt x="108" y="92"/>
                    </a:cubicBezTo>
                    <a:cubicBezTo>
                      <a:pt x="108" y="92"/>
                      <a:pt x="108" y="92"/>
                      <a:pt x="108" y="92"/>
                    </a:cubicBezTo>
                    <a:cubicBezTo>
                      <a:pt x="108" y="92"/>
                      <a:pt x="108" y="92"/>
                      <a:pt x="108" y="92"/>
                    </a:cubicBezTo>
                    <a:cubicBezTo>
                      <a:pt x="108" y="92"/>
                      <a:pt x="108" y="92"/>
                      <a:pt x="108" y="92"/>
                    </a:cubicBezTo>
                    <a:cubicBezTo>
                      <a:pt x="108" y="92"/>
                      <a:pt x="108" y="92"/>
                      <a:pt x="108" y="92"/>
                    </a:cubicBezTo>
                    <a:cubicBezTo>
                      <a:pt x="108" y="92"/>
                      <a:pt x="108" y="92"/>
                      <a:pt x="108" y="92"/>
                    </a:cubicBezTo>
                    <a:cubicBezTo>
                      <a:pt x="108" y="92"/>
                      <a:pt x="108" y="92"/>
                      <a:pt x="108" y="92"/>
                    </a:cubicBezTo>
                    <a:cubicBezTo>
                      <a:pt x="108" y="92"/>
                      <a:pt x="108" y="92"/>
                      <a:pt x="108" y="92"/>
                    </a:cubicBezTo>
                    <a:cubicBezTo>
                      <a:pt x="108" y="92"/>
                      <a:pt x="108" y="92"/>
                      <a:pt x="108" y="92"/>
                    </a:cubicBezTo>
                    <a:cubicBezTo>
                      <a:pt x="108" y="92"/>
                      <a:pt x="108" y="92"/>
                      <a:pt x="108" y="92"/>
                    </a:cubicBezTo>
                    <a:cubicBezTo>
                      <a:pt x="108" y="92"/>
                      <a:pt x="108" y="92"/>
                      <a:pt x="108" y="91"/>
                    </a:cubicBezTo>
                    <a:cubicBezTo>
                      <a:pt x="108" y="91"/>
                      <a:pt x="108" y="91"/>
                      <a:pt x="108" y="91"/>
                    </a:cubicBezTo>
                    <a:cubicBezTo>
                      <a:pt x="108" y="91"/>
                      <a:pt x="108" y="91"/>
                      <a:pt x="108" y="91"/>
                    </a:cubicBezTo>
                    <a:cubicBezTo>
                      <a:pt x="108" y="91"/>
                      <a:pt x="108" y="91"/>
                      <a:pt x="108" y="91"/>
                    </a:cubicBezTo>
                    <a:cubicBezTo>
                      <a:pt x="108" y="91"/>
                      <a:pt x="108" y="91"/>
                      <a:pt x="108" y="91"/>
                    </a:cubicBezTo>
                    <a:cubicBezTo>
                      <a:pt x="108" y="91"/>
                      <a:pt x="108" y="91"/>
                      <a:pt x="108" y="91"/>
                    </a:cubicBezTo>
                    <a:cubicBezTo>
                      <a:pt x="108" y="91"/>
                      <a:pt x="108" y="91"/>
                      <a:pt x="108" y="91"/>
                    </a:cubicBezTo>
                    <a:cubicBezTo>
                      <a:pt x="108" y="91"/>
                      <a:pt x="108" y="91"/>
                      <a:pt x="108" y="91"/>
                    </a:cubicBezTo>
                    <a:cubicBezTo>
                      <a:pt x="108" y="91"/>
                      <a:pt x="108" y="91"/>
                      <a:pt x="108" y="91"/>
                    </a:cubicBezTo>
                    <a:cubicBezTo>
                      <a:pt x="108" y="91"/>
                      <a:pt x="108" y="91"/>
                      <a:pt x="108" y="91"/>
                    </a:cubicBezTo>
                    <a:cubicBezTo>
                      <a:pt x="108" y="91"/>
                      <a:pt x="108" y="91"/>
                      <a:pt x="108" y="91"/>
                    </a:cubicBezTo>
                    <a:cubicBezTo>
                      <a:pt x="108" y="91"/>
                      <a:pt x="108" y="91"/>
                      <a:pt x="108" y="91"/>
                    </a:cubicBezTo>
                    <a:cubicBezTo>
                      <a:pt x="108" y="91"/>
                      <a:pt x="108" y="91"/>
                      <a:pt x="108" y="91"/>
                    </a:cubicBezTo>
                    <a:cubicBezTo>
                      <a:pt x="108" y="91"/>
                      <a:pt x="108" y="90"/>
                      <a:pt x="108" y="90"/>
                    </a:cubicBezTo>
                    <a:cubicBezTo>
                      <a:pt x="107" y="90"/>
                      <a:pt x="107" y="90"/>
                      <a:pt x="107" y="90"/>
                    </a:cubicBezTo>
                    <a:cubicBezTo>
                      <a:pt x="107" y="90"/>
                      <a:pt x="107" y="90"/>
                      <a:pt x="107" y="90"/>
                    </a:cubicBezTo>
                    <a:cubicBezTo>
                      <a:pt x="107" y="90"/>
                      <a:pt x="107" y="90"/>
                      <a:pt x="107" y="90"/>
                    </a:cubicBezTo>
                    <a:cubicBezTo>
                      <a:pt x="97" y="40"/>
                      <a:pt x="53" y="2"/>
                      <a:pt x="0" y="0"/>
                    </a:cubicBezTo>
                  </a:path>
                </a:pathLst>
              </a:custGeom>
              <a:solidFill>
                <a:srgbClr val="8ECB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215" name="Google Shape;7215;p20"/>
              <p:cNvSpPr/>
              <p:nvPr/>
            </p:nvSpPr>
            <p:spPr>
              <a:xfrm>
                <a:off x="3395" y="3079"/>
                <a:ext cx="243" cy="400"/>
              </a:xfrm>
              <a:custGeom>
                <a:rect b="b" l="l" r="r" t="t"/>
                <a:pathLst>
                  <a:path extrusionOk="0" h="213" w="137">
                    <a:moveTo>
                      <a:pt x="0" y="0"/>
                    </a:moveTo>
                    <a:cubicBezTo>
                      <a:pt x="0" y="0"/>
                      <a:pt x="0" y="0"/>
                      <a:pt x="0" y="0"/>
                    </a:cubicBezTo>
                    <a:cubicBezTo>
                      <a:pt x="0" y="156"/>
                      <a:pt x="0" y="156"/>
                      <a:pt x="0" y="156"/>
                    </a:cubicBezTo>
                    <a:cubicBezTo>
                      <a:pt x="11" y="213"/>
                      <a:pt x="11" y="213"/>
                      <a:pt x="11" y="213"/>
                    </a:cubicBezTo>
                    <a:cubicBezTo>
                      <a:pt x="92" y="152"/>
                      <a:pt x="92" y="152"/>
                      <a:pt x="92" y="152"/>
                    </a:cubicBezTo>
                    <a:cubicBezTo>
                      <a:pt x="36" y="213"/>
                      <a:pt x="36" y="213"/>
                      <a:pt x="36" y="213"/>
                    </a:cubicBezTo>
                    <a:cubicBezTo>
                      <a:pt x="36" y="213"/>
                      <a:pt x="36" y="213"/>
                      <a:pt x="36" y="213"/>
                    </a:cubicBezTo>
                    <a:cubicBezTo>
                      <a:pt x="36" y="213"/>
                      <a:pt x="36" y="213"/>
                      <a:pt x="36" y="213"/>
                    </a:cubicBezTo>
                    <a:cubicBezTo>
                      <a:pt x="57" y="210"/>
                      <a:pt x="77" y="204"/>
                      <a:pt x="93" y="196"/>
                    </a:cubicBezTo>
                    <a:cubicBezTo>
                      <a:pt x="93" y="196"/>
                      <a:pt x="93" y="196"/>
                      <a:pt x="93" y="196"/>
                    </a:cubicBezTo>
                    <a:cubicBezTo>
                      <a:pt x="120" y="183"/>
                      <a:pt x="137" y="163"/>
                      <a:pt x="137" y="142"/>
                    </a:cubicBezTo>
                    <a:cubicBezTo>
                      <a:pt x="137" y="121"/>
                      <a:pt x="121" y="102"/>
                      <a:pt x="95" y="89"/>
                    </a:cubicBezTo>
                    <a:cubicBezTo>
                      <a:pt x="90" y="40"/>
                      <a:pt x="50" y="2"/>
                      <a:pt x="0" y="0"/>
                    </a:cubicBezTo>
                  </a:path>
                </a:pathLst>
              </a:custGeom>
              <a:solidFill>
                <a:srgbClr val="7AB6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216" name="Google Shape;7216;p20"/>
              <p:cNvSpPr/>
              <p:nvPr/>
            </p:nvSpPr>
            <p:spPr>
              <a:xfrm>
                <a:off x="3395" y="3365"/>
                <a:ext cx="163" cy="433"/>
              </a:xfrm>
              <a:custGeom>
                <a:rect b="b" l="l" r="r" t="t"/>
                <a:pathLst>
                  <a:path extrusionOk="0" h="433" w="163">
                    <a:moveTo>
                      <a:pt x="163" y="0"/>
                    </a:moveTo>
                    <a:lnTo>
                      <a:pt x="19" y="114"/>
                    </a:lnTo>
                    <a:lnTo>
                      <a:pt x="0" y="7"/>
                    </a:lnTo>
                    <a:lnTo>
                      <a:pt x="0" y="114"/>
                    </a:lnTo>
                    <a:lnTo>
                      <a:pt x="0" y="120"/>
                    </a:lnTo>
                    <a:lnTo>
                      <a:pt x="0" y="433"/>
                    </a:lnTo>
                    <a:lnTo>
                      <a:pt x="28" y="433"/>
                    </a:lnTo>
                    <a:lnTo>
                      <a:pt x="23" y="161"/>
                    </a:lnTo>
                    <a:lnTo>
                      <a:pt x="63" y="114"/>
                    </a:lnTo>
                    <a:lnTo>
                      <a:pt x="163" y="0"/>
                    </a:lnTo>
                    <a:close/>
                  </a:path>
                </a:pathLst>
              </a:custGeom>
              <a:solidFill>
                <a:srgbClr val="D18A5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217" name="Google Shape;7217;p20"/>
              <p:cNvSpPr/>
              <p:nvPr/>
            </p:nvSpPr>
            <p:spPr>
              <a:xfrm>
                <a:off x="3395" y="3365"/>
                <a:ext cx="163" cy="433"/>
              </a:xfrm>
              <a:custGeom>
                <a:rect b="b" l="l" r="r" t="t"/>
                <a:pathLst>
                  <a:path extrusionOk="0" h="433" w="163">
                    <a:moveTo>
                      <a:pt x="163" y="0"/>
                    </a:moveTo>
                    <a:lnTo>
                      <a:pt x="19" y="114"/>
                    </a:lnTo>
                    <a:lnTo>
                      <a:pt x="0" y="7"/>
                    </a:lnTo>
                    <a:lnTo>
                      <a:pt x="0" y="114"/>
                    </a:lnTo>
                    <a:lnTo>
                      <a:pt x="0" y="120"/>
                    </a:lnTo>
                    <a:lnTo>
                      <a:pt x="0" y="433"/>
                    </a:lnTo>
                    <a:lnTo>
                      <a:pt x="28" y="433"/>
                    </a:lnTo>
                    <a:lnTo>
                      <a:pt x="23" y="161"/>
                    </a:lnTo>
                    <a:lnTo>
                      <a:pt x="63" y="114"/>
                    </a:lnTo>
                    <a:lnTo>
                      <a:pt x="163"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218" name="Google Shape;7218;p20"/>
              <p:cNvSpPr/>
              <p:nvPr/>
            </p:nvSpPr>
            <p:spPr>
              <a:xfrm>
                <a:off x="4378" y="3186"/>
                <a:ext cx="286" cy="627"/>
              </a:xfrm>
              <a:custGeom>
                <a:rect b="b" l="l" r="r" t="t"/>
                <a:pathLst>
                  <a:path extrusionOk="0" h="627" w="286">
                    <a:moveTo>
                      <a:pt x="286" y="122"/>
                    </a:moveTo>
                    <a:lnTo>
                      <a:pt x="162" y="199"/>
                    </a:lnTo>
                    <a:lnTo>
                      <a:pt x="142" y="0"/>
                    </a:lnTo>
                    <a:lnTo>
                      <a:pt x="125" y="199"/>
                    </a:lnTo>
                    <a:lnTo>
                      <a:pt x="0" y="122"/>
                    </a:lnTo>
                    <a:lnTo>
                      <a:pt x="121" y="265"/>
                    </a:lnTo>
                    <a:lnTo>
                      <a:pt x="107" y="627"/>
                    </a:lnTo>
                    <a:lnTo>
                      <a:pt x="178" y="627"/>
                    </a:lnTo>
                    <a:lnTo>
                      <a:pt x="164" y="265"/>
                    </a:lnTo>
                    <a:lnTo>
                      <a:pt x="286" y="122"/>
                    </a:lnTo>
                    <a:close/>
                  </a:path>
                </a:pathLst>
              </a:custGeom>
              <a:solidFill>
                <a:srgbClr val="C56D27"/>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219" name="Google Shape;7219;p20"/>
              <p:cNvSpPr/>
              <p:nvPr/>
            </p:nvSpPr>
            <p:spPr>
              <a:xfrm>
                <a:off x="4378" y="3186"/>
                <a:ext cx="286" cy="627"/>
              </a:xfrm>
              <a:custGeom>
                <a:rect b="b" l="l" r="r" t="t"/>
                <a:pathLst>
                  <a:path extrusionOk="0" h="627" w="286">
                    <a:moveTo>
                      <a:pt x="286" y="122"/>
                    </a:moveTo>
                    <a:lnTo>
                      <a:pt x="162" y="199"/>
                    </a:lnTo>
                    <a:lnTo>
                      <a:pt x="142" y="0"/>
                    </a:lnTo>
                    <a:lnTo>
                      <a:pt x="125" y="199"/>
                    </a:lnTo>
                    <a:lnTo>
                      <a:pt x="0" y="122"/>
                    </a:lnTo>
                    <a:lnTo>
                      <a:pt x="121" y="265"/>
                    </a:lnTo>
                    <a:lnTo>
                      <a:pt x="107" y="627"/>
                    </a:lnTo>
                    <a:lnTo>
                      <a:pt x="178" y="627"/>
                    </a:lnTo>
                    <a:lnTo>
                      <a:pt x="164" y="265"/>
                    </a:lnTo>
                    <a:lnTo>
                      <a:pt x="286" y="122"/>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220" name="Google Shape;7220;p20"/>
              <p:cNvSpPr/>
              <p:nvPr/>
            </p:nvSpPr>
            <p:spPr>
              <a:xfrm>
                <a:off x="4536" y="3455"/>
                <a:ext cx="130" cy="92"/>
              </a:xfrm>
              <a:custGeom>
                <a:rect b="b" l="l" r="r" t="t"/>
                <a:pathLst>
                  <a:path extrusionOk="0" h="49" w="73">
                    <a:moveTo>
                      <a:pt x="0" y="20"/>
                    </a:moveTo>
                    <a:cubicBezTo>
                      <a:pt x="5" y="20"/>
                      <a:pt x="73" y="0"/>
                      <a:pt x="73" y="0"/>
                    </a:cubicBezTo>
                    <a:cubicBezTo>
                      <a:pt x="6" y="49"/>
                      <a:pt x="6" y="49"/>
                      <a:pt x="6" y="49"/>
                    </a:cubicBezTo>
                    <a:cubicBezTo>
                      <a:pt x="0" y="20"/>
                      <a:pt x="0" y="20"/>
                      <a:pt x="0" y="20"/>
                    </a:cubicBezTo>
                  </a:path>
                </a:pathLst>
              </a:custGeom>
              <a:solidFill>
                <a:srgbClr val="C56D27"/>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221" name="Google Shape;7221;p20"/>
              <p:cNvSpPr/>
              <p:nvPr/>
            </p:nvSpPr>
            <p:spPr>
              <a:xfrm>
                <a:off x="4373" y="3455"/>
                <a:ext cx="131" cy="95"/>
              </a:xfrm>
              <a:custGeom>
                <a:rect b="b" l="l" r="r" t="t"/>
                <a:pathLst>
                  <a:path extrusionOk="0" h="51" w="74">
                    <a:moveTo>
                      <a:pt x="74" y="20"/>
                    </a:moveTo>
                    <a:cubicBezTo>
                      <a:pt x="69" y="20"/>
                      <a:pt x="0" y="0"/>
                      <a:pt x="0" y="0"/>
                    </a:cubicBezTo>
                    <a:cubicBezTo>
                      <a:pt x="73" y="51"/>
                      <a:pt x="73" y="51"/>
                      <a:pt x="73" y="51"/>
                    </a:cubicBezTo>
                  </a:path>
                </a:pathLst>
              </a:custGeom>
              <a:solidFill>
                <a:srgbClr val="C56D27"/>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222" name="Google Shape;7222;p20"/>
              <p:cNvSpPr/>
              <p:nvPr/>
            </p:nvSpPr>
            <p:spPr>
              <a:xfrm>
                <a:off x="4552" y="3181"/>
                <a:ext cx="259" cy="212"/>
              </a:xfrm>
              <a:custGeom>
                <a:rect b="b" l="l" r="r" t="t"/>
                <a:pathLst>
                  <a:path extrusionOk="0" h="212" w="259">
                    <a:moveTo>
                      <a:pt x="57" y="86"/>
                    </a:moveTo>
                    <a:lnTo>
                      <a:pt x="75" y="110"/>
                    </a:lnTo>
                    <a:lnTo>
                      <a:pt x="84" y="41"/>
                    </a:lnTo>
                    <a:lnTo>
                      <a:pt x="105" y="71"/>
                    </a:lnTo>
                    <a:lnTo>
                      <a:pt x="112" y="17"/>
                    </a:lnTo>
                    <a:lnTo>
                      <a:pt x="259" y="0"/>
                    </a:lnTo>
                    <a:lnTo>
                      <a:pt x="0" y="212"/>
                    </a:lnTo>
                    <a:lnTo>
                      <a:pt x="57" y="86"/>
                    </a:lnTo>
                    <a:close/>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223" name="Google Shape;7223;p20"/>
              <p:cNvSpPr/>
              <p:nvPr/>
            </p:nvSpPr>
            <p:spPr>
              <a:xfrm>
                <a:off x="4552" y="3181"/>
                <a:ext cx="259" cy="212"/>
              </a:xfrm>
              <a:custGeom>
                <a:rect b="b" l="l" r="r" t="t"/>
                <a:pathLst>
                  <a:path extrusionOk="0" h="212" w="259">
                    <a:moveTo>
                      <a:pt x="57" y="86"/>
                    </a:moveTo>
                    <a:lnTo>
                      <a:pt x="75" y="110"/>
                    </a:lnTo>
                    <a:lnTo>
                      <a:pt x="84" y="41"/>
                    </a:lnTo>
                    <a:lnTo>
                      <a:pt x="105" y="71"/>
                    </a:lnTo>
                    <a:lnTo>
                      <a:pt x="112" y="17"/>
                    </a:lnTo>
                    <a:lnTo>
                      <a:pt x="259" y="0"/>
                    </a:lnTo>
                    <a:lnTo>
                      <a:pt x="0" y="212"/>
                    </a:lnTo>
                    <a:lnTo>
                      <a:pt x="57" y="86"/>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224" name="Google Shape;7224;p20"/>
              <p:cNvSpPr/>
              <p:nvPr/>
            </p:nvSpPr>
            <p:spPr>
              <a:xfrm>
                <a:off x="4552" y="3181"/>
                <a:ext cx="259" cy="212"/>
              </a:xfrm>
              <a:custGeom>
                <a:rect b="b" l="l" r="r" t="t"/>
                <a:pathLst>
                  <a:path extrusionOk="0" h="212" w="259">
                    <a:moveTo>
                      <a:pt x="135" y="193"/>
                    </a:moveTo>
                    <a:lnTo>
                      <a:pt x="119" y="170"/>
                    </a:lnTo>
                    <a:lnTo>
                      <a:pt x="183" y="178"/>
                    </a:lnTo>
                    <a:lnTo>
                      <a:pt x="162" y="148"/>
                    </a:lnTo>
                    <a:lnTo>
                      <a:pt x="213" y="155"/>
                    </a:lnTo>
                    <a:lnTo>
                      <a:pt x="259" y="0"/>
                    </a:lnTo>
                    <a:lnTo>
                      <a:pt x="0" y="212"/>
                    </a:lnTo>
                    <a:lnTo>
                      <a:pt x="135" y="193"/>
                    </a:lnTo>
                    <a:close/>
                  </a:path>
                </a:pathLst>
              </a:cu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225" name="Google Shape;7225;p20"/>
              <p:cNvSpPr/>
              <p:nvPr/>
            </p:nvSpPr>
            <p:spPr>
              <a:xfrm>
                <a:off x="4552" y="3181"/>
                <a:ext cx="259" cy="212"/>
              </a:xfrm>
              <a:custGeom>
                <a:rect b="b" l="l" r="r" t="t"/>
                <a:pathLst>
                  <a:path extrusionOk="0" h="212" w="259">
                    <a:moveTo>
                      <a:pt x="135" y="193"/>
                    </a:moveTo>
                    <a:lnTo>
                      <a:pt x="119" y="170"/>
                    </a:lnTo>
                    <a:lnTo>
                      <a:pt x="183" y="178"/>
                    </a:lnTo>
                    <a:lnTo>
                      <a:pt x="162" y="148"/>
                    </a:lnTo>
                    <a:lnTo>
                      <a:pt x="213" y="155"/>
                    </a:lnTo>
                    <a:lnTo>
                      <a:pt x="259" y="0"/>
                    </a:lnTo>
                    <a:lnTo>
                      <a:pt x="0" y="212"/>
                    </a:lnTo>
                    <a:lnTo>
                      <a:pt x="135" y="193"/>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226" name="Google Shape;7226;p20"/>
              <p:cNvSpPr/>
              <p:nvPr/>
            </p:nvSpPr>
            <p:spPr>
              <a:xfrm>
                <a:off x="4230" y="3181"/>
                <a:ext cx="257" cy="212"/>
              </a:xfrm>
              <a:custGeom>
                <a:rect b="b" l="l" r="r" t="t"/>
                <a:pathLst>
                  <a:path extrusionOk="0" h="212" w="257">
                    <a:moveTo>
                      <a:pt x="200" y="86"/>
                    </a:moveTo>
                    <a:lnTo>
                      <a:pt x="182" y="110"/>
                    </a:lnTo>
                    <a:lnTo>
                      <a:pt x="175" y="41"/>
                    </a:lnTo>
                    <a:lnTo>
                      <a:pt x="152" y="71"/>
                    </a:lnTo>
                    <a:lnTo>
                      <a:pt x="145" y="17"/>
                    </a:lnTo>
                    <a:lnTo>
                      <a:pt x="0" y="0"/>
                    </a:lnTo>
                    <a:lnTo>
                      <a:pt x="257" y="212"/>
                    </a:lnTo>
                    <a:lnTo>
                      <a:pt x="200" y="86"/>
                    </a:lnTo>
                    <a:close/>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227" name="Google Shape;7227;p20"/>
              <p:cNvSpPr/>
              <p:nvPr/>
            </p:nvSpPr>
            <p:spPr>
              <a:xfrm>
                <a:off x="4230" y="3181"/>
                <a:ext cx="257" cy="212"/>
              </a:xfrm>
              <a:custGeom>
                <a:rect b="b" l="l" r="r" t="t"/>
                <a:pathLst>
                  <a:path extrusionOk="0" h="212" w="257">
                    <a:moveTo>
                      <a:pt x="122" y="193"/>
                    </a:moveTo>
                    <a:lnTo>
                      <a:pt x="140" y="170"/>
                    </a:lnTo>
                    <a:lnTo>
                      <a:pt x="74" y="178"/>
                    </a:lnTo>
                    <a:lnTo>
                      <a:pt x="95" y="148"/>
                    </a:lnTo>
                    <a:lnTo>
                      <a:pt x="44" y="155"/>
                    </a:lnTo>
                    <a:lnTo>
                      <a:pt x="0" y="0"/>
                    </a:lnTo>
                    <a:lnTo>
                      <a:pt x="257" y="212"/>
                    </a:lnTo>
                    <a:lnTo>
                      <a:pt x="122" y="193"/>
                    </a:lnTo>
                    <a:close/>
                  </a:path>
                </a:pathLst>
              </a:cu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228" name="Google Shape;7228;p20"/>
              <p:cNvSpPr/>
              <p:nvPr/>
            </p:nvSpPr>
            <p:spPr>
              <a:xfrm>
                <a:off x="4573" y="3383"/>
                <a:ext cx="222" cy="117"/>
              </a:xfrm>
              <a:custGeom>
                <a:rect b="b" l="l" r="r" t="t"/>
                <a:pathLst>
                  <a:path extrusionOk="0" h="117" w="222">
                    <a:moveTo>
                      <a:pt x="64" y="38"/>
                    </a:moveTo>
                    <a:lnTo>
                      <a:pt x="71" y="58"/>
                    </a:lnTo>
                    <a:lnTo>
                      <a:pt x="91" y="12"/>
                    </a:lnTo>
                    <a:lnTo>
                      <a:pt x="100" y="36"/>
                    </a:lnTo>
                    <a:lnTo>
                      <a:pt x="116" y="0"/>
                    </a:lnTo>
                    <a:lnTo>
                      <a:pt x="222" y="17"/>
                    </a:lnTo>
                    <a:lnTo>
                      <a:pt x="0" y="117"/>
                    </a:lnTo>
                    <a:lnTo>
                      <a:pt x="64" y="38"/>
                    </a:lnTo>
                    <a:close/>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229" name="Google Shape;7229;p20"/>
              <p:cNvSpPr/>
              <p:nvPr/>
            </p:nvSpPr>
            <p:spPr>
              <a:xfrm>
                <a:off x="4573" y="3383"/>
                <a:ext cx="222" cy="117"/>
              </a:xfrm>
              <a:custGeom>
                <a:rect b="b" l="l" r="r" t="t"/>
                <a:pathLst>
                  <a:path extrusionOk="0" h="117" w="222">
                    <a:moveTo>
                      <a:pt x="64" y="38"/>
                    </a:moveTo>
                    <a:lnTo>
                      <a:pt x="71" y="58"/>
                    </a:lnTo>
                    <a:lnTo>
                      <a:pt x="91" y="12"/>
                    </a:lnTo>
                    <a:lnTo>
                      <a:pt x="100" y="36"/>
                    </a:lnTo>
                    <a:lnTo>
                      <a:pt x="116" y="0"/>
                    </a:lnTo>
                    <a:lnTo>
                      <a:pt x="222" y="17"/>
                    </a:lnTo>
                    <a:lnTo>
                      <a:pt x="0" y="117"/>
                    </a:lnTo>
                    <a:lnTo>
                      <a:pt x="64" y="38"/>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230" name="Google Shape;7230;p20"/>
              <p:cNvSpPr/>
              <p:nvPr/>
            </p:nvSpPr>
            <p:spPr>
              <a:xfrm>
                <a:off x="4573" y="3400"/>
                <a:ext cx="222" cy="113"/>
              </a:xfrm>
              <a:custGeom>
                <a:rect b="b" l="l" r="r" t="t"/>
                <a:pathLst>
                  <a:path extrusionOk="0" h="113" w="222">
                    <a:moveTo>
                      <a:pt x="100" y="113"/>
                    </a:moveTo>
                    <a:lnTo>
                      <a:pt x="93" y="92"/>
                    </a:lnTo>
                    <a:lnTo>
                      <a:pt x="137" y="113"/>
                    </a:lnTo>
                    <a:lnTo>
                      <a:pt x="126" y="87"/>
                    </a:lnTo>
                    <a:lnTo>
                      <a:pt x="162" y="103"/>
                    </a:lnTo>
                    <a:lnTo>
                      <a:pt x="222" y="0"/>
                    </a:lnTo>
                    <a:lnTo>
                      <a:pt x="0" y="100"/>
                    </a:lnTo>
                    <a:lnTo>
                      <a:pt x="100" y="113"/>
                    </a:lnTo>
                    <a:close/>
                  </a:path>
                </a:pathLst>
              </a:cu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231" name="Google Shape;7231;p20"/>
              <p:cNvSpPr/>
              <p:nvPr/>
            </p:nvSpPr>
            <p:spPr>
              <a:xfrm>
                <a:off x="4573" y="3400"/>
                <a:ext cx="222" cy="113"/>
              </a:xfrm>
              <a:custGeom>
                <a:rect b="b" l="l" r="r" t="t"/>
                <a:pathLst>
                  <a:path extrusionOk="0" h="113" w="222">
                    <a:moveTo>
                      <a:pt x="100" y="113"/>
                    </a:moveTo>
                    <a:lnTo>
                      <a:pt x="93" y="92"/>
                    </a:lnTo>
                    <a:lnTo>
                      <a:pt x="137" y="113"/>
                    </a:lnTo>
                    <a:lnTo>
                      <a:pt x="126" y="87"/>
                    </a:lnTo>
                    <a:lnTo>
                      <a:pt x="162" y="103"/>
                    </a:lnTo>
                    <a:lnTo>
                      <a:pt x="222" y="0"/>
                    </a:lnTo>
                    <a:lnTo>
                      <a:pt x="0" y="100"/>
                    </a:lnTo>
                    <a:lnTo>
                      <a:pt x="100" y="113"/>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232" name="Google Shape;7232;p20"/>
              <p:cNvSpPr/>
              <p:nvPr/>
            </p:nvSpPr>
            <p:spPr>
              <a:xfrm>
                <a:off x="4441" y="2963"/>
                <a:ext cx="79" cy="345"/>
              </a:xfrm>
              <a:custGeom>
                <a:rect b="b" l="l" r="r" t="t"/>
                <a:pathLst>
                  <a:path extrusionOk="0" h="345" w="79">
                    <a:moveTo>
                      <a:pt x="15" y="219"/>
                    </a:moveTo>
                    <a:lnTo>
                      <a:pt x="46" y="221"/>
                    </a:lnTo>
                    <a:lnTo>
                      <a:pt x="0" y="171"/>
                    </a:lnTo>
                    <a:lnTo>
                      <a:pt x="35" y="173"/>
                    </a:lnTo>
                    <a:lnTo>
                      <a:pt x="0" y="131"/>
                    </a:lnTo>
                    <a:lnTo>
                      <a:pt x="79" y="0"/>
                    </a:lnTo>
                    <a:lnTo>
                      <a:pt x="74" y="345"/>
                    </a:lnTo>
                    <a:lnTo>
                      <a:pt x="15" y="219"/>
                    </a:lnTo>
                    <a:close/>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233" name="Google Shape;7233;p20"/>
              <p:cNvSpPr/>
              <p:nvPr/>
            </p:nvSpPr>
            <p:spPr>
              <a:xfrm>
                <a:off x="4441" y="2963"/>
                <a:ext cx="79" cy="345"/>
              </a:xfrm>
              <a:custGeom>
                <a:rect b="b" l="l" r="r" t="t"/>
                <a:pathLst>
                  <a:path extrusionOk="0" h="345" w="79">
                    <a:moveTo>
                      <a:pt x="15" y="219"/>
                    </a:moveTo>
                    <a:lnTo>
                      <a:pt x="46" y="221"/>
                    </a:lnTo>
                    <a:lnTo>
                      <a:pt x="0" y="171"/>
                    </a:lnTo>
                    <a:lnTo>
                      <a:pt x="35" y="173"/>
                    </a:lnTo>
                    <a:lnTo>
                      <a:pt x="0" y="131"/>
                    </a:lnTo>
                    <a:lnTo>
                      <a:pt x="79" y="0"/>
                    </a:lnTo>
                    <a:lnTo>
                      <a:pt x="74" y="345"/>
                    </a:lnTo>
                    <a:lnTo>
                      <a:pt x="15" y="219"/>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234" name="Google Shape;7234;p20"/>
              <p:cNvSpPr/>
              <p:nvPr/>
            </p:nvSpPr>
            <p:spPr>
              <a:xfrm>
                <a:off x="4515" y="2963"/>
                <a:ext cx="92" cy="345"/>
              </a:xfrm>
              <a:custGeom>
                <a:rect b="b" l="l" r="r" t="t"/>
                <a:pathLst>
                  <a:path extrusionOk="0" h="345" w="92">
                    <a:moveTo>
                      <a:pt x="71" y="223"/>
                    </a:moveTo>
                    <a:lnTo>
                      <a:pt x="43" y="223"/>
                    </a:lnTo>
                    <a:lnTo>
                      <a:pt x="90" y="174"/>
                    </a:lnTo>
                    <a:lnTo>
                      <a:pt x="55" y="174"/>
                    </a:lnTo>
                    <a:lnTo>
                      <a:pt x="92" y="137"/>
                    </a:lnTo>
                    <a:lnTo>
                      <a:pt x="5" y="0"/>
                    </a:lnTo>
                    <a:lnTo>
                      <a:pt x="0" y="345"/>
                    </a:lnTo>
                    <a:lnTo>
                      <a:pt x="71" y="223"/>
                    </a:lnTo>
                    <a:close/>
                  </a:path>
                </a:pathLst>
              </a:cu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235" name="Google Shape;7235;p20"/>
              <p:cNvSpPr/>
              <p:nvPr/>
            </p:nvSpPr>
            <p:spPr>
              <a:xfrm>
                <a:off x="4515" y="2963"/>
                <a:ext cx="92" cy="345"/>
              </a:xfrm>
              <a:custGeom>
                <a:rect b="b" l="l" r="r" t="t"/>
                <a:pathLst>
                  <a:path extrusionOk="0" h="345" w="92">
                    <a:moveTo>
                      <a:pt x="71" y="223"/>
                    </a:moveTo>
                    <a:lnTo>
                      <a:pt x="43" y="223"/>
                    </a:lnTo>
                    <a:lnTo>
                      <a:pt x="90" y="174"/>
                    </a:lnTo>
                    <a:lnTo>
                      <a:pt x="55" y="174"/>
                    </a:lnTo>
                    <a:lnTo>
                      <a:pt x="92" y="137"/>
                    </a:lnTo>
                    <a:lnTo>
                      <a:pt x="5" y="0"/>
                    </a:lnTo>
                    <a:lnTo>
                      <a:pt x="0" y="345"/>
                    </a:lnTo>
                    <a:lnTo>
                      <a:pt x="71" y="223"/>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236" name="Google Shape;7236;p20"/>
              <p:cNvSpPr/>
              <p:nvPr/>
            </p:nvSpPr>
            <p:spPr>
              <a:xfrm>
                <a:off x="4244" y="3383"/>
                <a:ext cx="221" cy="117"/>
              </a:xfrm>
              <a:custGeom>
                <a:rect b="b" l="l" r="r" t="t"/>
                <a:pathLst>
                  <a:path extrusionOk="0" h="117" w="221">
                    <a:moveTo>
                      <a:pt x="159" y="38"/>
                    </a:moveTo>
                    <a:lnTo>
                      <a:pt x="150" y="58"/>
                    </a:lnTo>
                    <a:lnTo>
                      <a:pt x="131" y="12"/>
                    </a:lnTo>
                    <a:lnTo>
                      <a:pt x="122" y="36"/>
                    </a:lnTo>
                    <a:lnTo>
                      <a:pt x="108" y="0"/>
                    </a:lnTo>
                    <a:lnTo>
                      <a:pt x="0" y="17"/>
                    </a:lnTo>
                    <a:lnTo>
                      <a:pt x="221" y="117"/>
                    </a:lnTo>
                    <a:lnTo>
                      <a:pt x="159" y="38"/>
                    </a:lnTo>
                    <a:close/>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237" name="Google Shape;7237;p20"/>
              <p:cNvSpPr/>
              <p:nvPr/>
            </p:nvSpPr>
            <p:spPr>
              <a:xfrm>
                <a:off x="4244" y="3400"/>
                <a:ext cx="221" cy="113"/>
              </a:xfrm>
              <a:custGeom>
                <a:rect b="b" l="l" r="r" t="t"/>
                <a:pathLst>
                  <a:path extrusionOk="0" h="113" w="221">
                    <a:moveTo>
                      <a:pt x="122" y="113"/>
                    </a:moveTo>
                    <a:lnTo>
                      <a:pt x="131" y="92"/>
                    </a:lnTo>
                    <a:lnTo>
                      <a:pt x="85" y="113"/>
                    </a:lnTo>
                    <a:lnTo>
                      <a:pt x="95" y="87"/>
                    </a:lnTo>
                    <a:lnTo>
                      <a:pt x="60" y="103"/>
                    </a:lnTo>
                    <a:lnTo>
                      <a:pt x="0" y="0"/>
                    </a:lnTo>
                    <a:lnTo>
                      <a:pt x="221" y="100"/>
                    </a:lnTo>
                    <a:lnTo>
                      <a:pt x="122" y="113"/>
                    </a:lnTo>
                    <a:close/>
                  </a:path>
                </a:pathLst>
              </a:cu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238" name="Google Shape;7238;p20"/>
              <p:cNvSpPr/>
              <p:nvPr/>
            </p:nvSpPr>
            <p:spPr>
              <a:xfrm>
                <a:off x="4515" y="2963"/>
                <a:ext cx="5" cy="296"/>
              </a:xfrm>
              <a:custGeom>
                <a:rect b="b" l="l" r="r" t="t"/>
                <a:pathLst>
                  <a:path extrusionOk="0" h="296" w="5">
                    <a:moveTo>
                      <a:pt x="5" y="0"/>
                    </a:moveTo>
                    <a:lnTo>
                      <a:pt x="5" y="0"/>
                    </a:lnTo>
                    <a:lnTo>
                      <a:pt x="0" y="9"/>
                    </a:lnTo>
                    <a:lnTo>
                      <a:pt x="0" y="296"/>
                    </a:lnTo>
                    <a:lnTo>
                      <a:pt x="5" y="0"/>
                    </a:lnTo>
                    <a:close/>
                  </a:path>
                </a:pathLst>
              </a:custGeom>
              <a:solidFill>
                <a:srgbClr val="8ECB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239" name="Google Shape;7239;p20"/>
              <p:cNvSpPr/>
              <p:nvPr/>
            </p:nvSpPr>
            <p:spPr>
              <a:xfrm>
                <a:off x="4515" y="2963"/>
                <a:ext cx="5" cy="296"/>
              </a:xfrm>
              <a:custGeom>
                <a:rect b="b" l="l" r="r" t="t"/>
                <a:pathLst>
                  <a:path extrusionOk="0" h="296" w="5">
                    <a:moveTo>
                      <a:pt x="5" y="0"/>
                    </a:moveTo>
                    <a:lnTo>
                      <a:pt x="5" y="0"/>
                    </a:lnTo>
                    <a:lnTo>
                      <a:pt x="0" y="9"/>
                    </a:lnTo>
                    <a:lnTo>
                      <a:pt x="0" y="296"/>
                    </a:lnTo>
                    <a:lnTo>
                      <a:pt x="5"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240" name="Google Shape;7240;p20"/>
              <p:cNvSpPr/>
              <p:nvPr/>
            </p:nvSpPr>
            <p:spPr>
              <a:xfrm>
                <a:off x="4563" y="3222"/>
                <a:ext cx="94" cy="148"/>
              </a:xfrm>
              <a:custGeom>
                <a:rect b="b" l="l" r="r" t="t"/>
                <a:pathLst>
                  <a:path extrusionOk="0" h="148" w="94">
                    <a:moveTo>
                      <a:pt x="73" y="0"/>
                    </a:moveTo>
                    <a:lnTo>
                      <a:pt x="64" y="69"/>
                    </a:lnTo>
                    <a:lnTo>
                      <a:pt x="46" y="45"/>
                    </a:lnTo>
                    <a:lnTo>
                      <a:pt x="0" y="148"/>
                    </a:lnTo>
                    <a:lnTo>
                      <a:pt x="0" y="148"/>
                    </a:lnTo>
                    <a:lnTo>
                      <a:pt x="46" y="45"/>
                    </a:lnTo>
                    <a:lnTo>
                      <a:pt x="64" y="69"/>
                    </a:lnTo>
                    <a:lnTo>
                      <a:pt x="73" y="0"/>
                    </a:lnTo>
                    <a:lnTo>
                      <a:pt x="94" y="30"/>
                    </a:lnTo>
                    <a:lnTo>
                      <a:pt x="94" y="26"/>
                    </a:lnTo>
                    <a:lnTo>
                      <a:pt x="94" y="30"/>
                    </a:lnTo>
                    <a:lnTo>
                      <a:pt x="73" y="0"/>
                    </a:lnTo>
                    <a:close/>
                  </a:path>
                </a:pathLst>
              </a:custGeom>
              <a:solidFill>
                <a:srgbClr val="FFF09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241" name="Google Shape;7241;p20"/>
              <p:cNvSpPr/>
              <p:nvPr/>
            </p:nvSpPr>
            <p:spPr>
              <a:xfrm>
                <a:off x="4563" y="3222"/>
                <a:ext cx="94" cy="148"/>
              </a:xfrm>
              <a:custGeom>
                <a:rect b="b" l="l" r="r" t="t"/>
                <a:pathLst>
                  <a:path extrusionOk="0" h="148" w="94">
                    <a:moveTo>
                      <a:pt x="73" y="0"/>
                    </a:moveTo>
                    <a:lnTo>
                      <a:pt x="64" y="69"/>
                    </a:lnTo>
                    <a:lnTo>
                      <a:pt x="46" y="45"/>
                    </a:lnTo>
                    <a:lnTo>
                      <a:pt x="0" y="148"/>
                    </a:lnTo>
                    <a:lnTo>
                      <a:pt x="0" y="148"/>
                    </a:lnTo>
                    <a:lnTo>
                      <a:pt x="46" y="45"/>
                    </a:lnTo>
                    <a:lnTo>
                      <a:pt x="64" y="69"/>
                    </a:lnTo>
                    <a:lnTo>
                      <a:pt x="73" y="0"/>
                    </a:lnTo>
                    <a:lnTo>
                      <a:pt x="94" y="30"/>
                    </a:lnTo>
                    <a:lnTo>
                      <a:pt x="94" y="26"/>
                    </a:lnTo>
                    <a:lnTo>
                      <a:pt x="94" y="30"/>
                    </a:lnTo>
                    <a:lnTo>
                      <a:pt x="73"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242" name="Google Shape;7242;p20"/>
              <p:cNvSpPr/>
              <p:nvPr/>
            </p:nvSpPr>
            <p:spPr>
              <a:xfrm>
                <a:off x="4542" y="3451"/>
                <a:ext cx="131" cy="358"/>
              </a:xfrm>
              <a:custGeom>
                <a:rect b="b" l="l" r="r" t="t"/>
                <a:pathLst>
                  <a:path extrusionOk="0" h="191" w="74">
                    <a:moveTo>
                      <a:pt x="5" y="123"/>
                    </a:moveTo>
                    <a:cubicBezTo>
                      <a:pt x="8" y="191"/>
                      <a:pt x="8" y="191"/>
                      <a:pt x="8" y="191"/>
                    </a:cubicBezTo>
                    <a:cubicBezTo>
                      <a:pt x="8" y="191"/>
                      <a:pt x="8" y="191"/>
                      <a:pt x="8" y="191"/>
                    </a:cubicBezTo>
                    <a:cubicBezTo>
                      <a:pt x="5" y="123"/>
                      <a:pt x="5" y="123"/>
                      <a:pt x="5" y="123"/>
                    </a:cubicBezTo>
                    <a:cubicBezTo>
                      <a:pt x="5" y="123"/>
                      <a:pt x="5" y="123"/>
                      <a:pt x="5" y="123"/>
                    </a:cubicBezTo>
                    <a:moveTo>
                      <a:pt x="2" y="50"/>
                    </a:moveTo>
                    <a:cubicBezTo>
                      <a:pt x="5" y="123"/>
                      <a:pt x="5" y="123"/>
                      <a:pt x="5" y="123"/>
                    </a:cubicBezTo>
                    <a:cubicBezTo>
                      <a:pt x="5" y="123"/>
                      <a:pt x="5" y="123"/>
                      <a:pt x="5" y="123"/>
                    </a:cubicBezTo>
                    <a:cubicBezTo>
                      <a:pt x="2" y="50"/>
                      <a:pt x="2" y="50"/>
                      <a:pt x="2" y="50"/>
                    </a:cubicBezTo>
                    <a:cubicBezTo>
                      <a:pt x="2" y="50"/>
                      <a:pt x="2" y="50"/>
                      <a:pt x="2" y="50"/>
                    </a:cubicBezTo>
                    <a:moveTo>
                      <a:pt x="34" y="28"/>
                    </a:moveTo>
                    <a:cubicBezTo>
                      <a:pt x="3" y="51"/>
                      <a:pt x="3" y="51"/>
                      <a:pt x="3" y="51"/>
                    </a:cubicBezTo>
                    <a:cubicBezTo>
                      <a:pt x="34" y="28"/>
                      <a:pt x="34" y="28"/>
                      <a:pt x="34" y="28"/>
                    </a:cubicBezTo>
                    <a:cubicBezTo>
                      <a:pt x="74" y="33"/>
                      <a:pt x="74" y="33"/>
                      <a:pt x="74" y="33"/>
                    </a:cubicBezTo>
                    <a:cubicBezTo>
                      <a:pt x="34" y="28"/>
                      <a:pt x="34" y="28"/>
                      <a:pt x="34" y="28"/>
                    </a:cubicBezTo>
                    <a:moveTo>
                      <a:pt x="0" y="0"/>
                    </a:moveTo>
                    <a:cubicBezTo>
                      <a:pt x="0" y="0"/>
                      <a:pt x="0" y="0"/>
                      <a:pt x="0" y="0"/>
                    </a:cubicBezTo>
                    <a:cubicBezTo>
                      <a:pt x="1" y="21"/>
                      <a:pt x="1" y="21"/>
                      <a:pt x="1" y="21"/>
                    </a:cubicBezTo>
                    <a:cubicBezTo>
                      <a:pt x="1" y="21"/>
                      <a:pt x="1" y="21"/>
                      <a:pt x="1" y="21"/>
                    </a:cubicBezTo>
                    <a:cubicBezTo>
                      <a:pt x="0" y="0"/>
                      <a:pt x="0" y="0"/>
                      <a:pt x="0" y="0"/>
                    </a:cubicBezTo>
                  </a:path>
                </a:pathLst>
              </a:custGeom>
              <a:solidFill>
                <a:srgbClr val="FFF09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243" name="Google Shape;7243;p20"/>
              <p:cNvSpPr/>
              <p:nvPr/>
            </p:nvSpPr>
            <p:spPr>
              <a:xfrm>
                <a:off x="4550" y="3682"/>
                <a:ext cx="1" cy="1"/>
              </a:xfrm>
              <a:prstGeom prst="ellipse">
                <a:avLst/>
              </a:prstGeom>
              <a:solidFill>
                <a:srgbClr val="5775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244" name="Google Shape;7244;p20"/>
              <p:cNvSpPr/>
              <p:nvPr/>
            </p:nvSpPr>
            <p:spPr>
              <a:xfrm>
                <a:off x="4515" y="3282"/>
                <a:ext cx="82" cy="527"/>
              </a:xfrm>
              <a:custGeom>
                <a:rect b="b" l="l" r="r" t="t"/>
                <a:pathLst>
                  <a:path extrusionOk="0" h="281" w="46">
                    <a:moveTo>
                      <a:pt x="8" y="0"/>
                    </a:moveTo>
                    <a:cubicBezTo>
                      <a:pt x="0" y="14"/>
                      <a:pt x="0" y="14"/>
                      <a:pt x="0" y="14"/>
                    </a:cubicBezTo>
                    <a:cubicBezTo>
                      <a:pt x="0" y="281"/>
                      <a:pt x="0" y="281"/>
                      <a:pt x="0" y="281"/>
                    </a:cubicBezTo>
                    <a:cubicBezTo>
                      <a:pt x="23" y="281"/>
                      <a:pt x="23" y="281"/>
                      <a:pt x="23" y="281"/>
                    </a:cubicBezTo>
                    <a:cubicBezTo>
                      <a:pt x="20" y="213"/>
                      <a:pt x="20" y="213"/>
                      <a:pt x="20" y="213"/>
                    </a:cubicBezTo>
                    <a:cubicBezTo>
                      <a:pt x="20" y="213"/>
                      <a:pt x="20" y="213"/>
                      <a:pt x="20" y="213"/>
                    </a:cubicBezTo>
                    <a:cubicBezTo>
                      <a:pt x="17" y="140"/>
                      <a:pt x="17" y="140"/>
                      <a:pt x="17" y="140"/>
                    </a:cubicBezTo>
                    <a:cubicBezTo>
                      <a:pt x="12" y="112"/>
                      <a:pt x="12" y="112"/>
                      <a:pt x="12" y="112"/>
                    </a:cubicBezTo>
                    <a:cubicBezTo>
                      <a:pt x="12" y="112"/>
                      <a:pt x="14" y="112"/>
                      <a:pt x="16" y="111"/>
                    </a:cubicBezTo>
                    <a:cubicBezTo>
                      <a:pt x="15" y="90"/>
                      <a:pt x="15" y="90"/>
                      <a:pt x="15" y="90"/>
                    </a:cubicBezTo>
                    <a:cubicBezTo>
                      <a:pt x="15" y="90"/>
                      <a:pt x="15" y="90"/>
                      <a:pt x="15" y="90"/>
                    </a:cubicBezTo>
                    <a:cubicBezTo>
                      <a:pt x="15" y="89"/>
                      <a:pt x="15" y="89"/>
                      <a:pt x="15" y="89"/>
                    </a:cubicBezTo>
                    <a:cubicBezTo>
                      <a:pt x="46" y="56"/>
                      <a:pt x="46" y="56"/>
                      <a:pt x="46" y="56"/>
                    </a:cubicBezTo>
                    <a:cubicBezTo>
                      <a:pt x="21" y="59"/>
                      <a:pt x="21" y="59"/>
                      <a:pt x="21" y="59"/>
                    </a:cubicBezTo>
                    <a:cubicBezTo>
                      <a:pt x="27" y="47"/>
                      <a:pt x="27" y="47"/>
                      <a:pt x="27" y="47"/>
                    </a:cubicBezTo>
                    <a:cubicBezTo>
                      <a:pt x="27" y="47"/>
                      <a:pt x="27" y="47"/>
                      <a:pt x="27" y="47"/>
                    </a:cubicBezTo>
                    <a:cubicBezTo>
                      <a:pt x="27" y="47"/>
                      <a:pt x="27" y="47"/>
                      <a:pt x="27" y="47"/>
                    </a:cubicBezTo>
                    <a:cubicBezTo>
                      <a:pt x="14" y="55"/>
                      <a:pt x="14" y="55"/>
                      <a:pt x="14" y="55"/>
                    </a:cubicBezTo>
                    <a:cubicBezTo>
                      <a:pt x="8" y="0"/>
                      <a:pt x="8" y="0"/>
                      <a:pt x="8" y="0"/>
                    </a:cubicBezTo>
                  </a:path>
                </a:pathLst>
              </a:custGeom>
              <a:solidFill>
                <a:srgbClr val="D18A5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245" name="Google Shape;7245;p20"/>
              <p:cNvSpPr/>
              <p:nvPr/>
            </p:nvSpPr>
            <p:spPr>
              <a:xfrm>
                <a:off x="4536" y="3477"/>
                <a:ext cx="66" cy="70"/>
              </a:xfrm>
              <a:custGeom>
                <a:rect b="b" l="l" r="r" t="t"/>
                <a:pathLst>
                  <a:path extrusionOk="0" h="37" w="37">
                    <a:moveTo>
                      <a:pt x="31" y="0"/>
                    </a:moveTo>
                    <a:cubicBezTo>
                      <a:pt x="20" y="3"/>
                      <a:pt x="10" y="6"/>
                      <a:pt x="4" y="7"/>
                    </a:cubicBezTo>
                    <a:cubicBezTo>
                      <a:pt x="4" y="7"/>
                      <a:pt x="4" y="7"/>
                      <a:pt x="4" y="7"/>
                    </a:cubicBezTo>
                    <a:cubicBezTo>
                      <a:pt x="4" y="7"/>
                      <a:pt x="4" y="7"/>
                      <a:pt x="4" y="7"/>
                    </a:cubicBezTo>
                    <a:cubicBezTo>
                      <a:pt x="2" y="8"/>
                      <a:pt x="0" y="8"/>
                      <a:pt x="0" y="8"/>
                    </a:cubicBezTo>
                    <a:cubicBezTo>
                      <a:pt x="5" y="36"/>
                      <a:pt x="5" y="36"/>
                      <a:pt x="5" y="36"/>
                    </a:cubicBezTo>
                    <a:cubicBezTo>
                      <a:pt x="5" y="36"/>
                      <a:pt x="5" y="36"/>
                      <a:pt x="5" y="36"/>
                    </a:cubicBezTo>
                    <a:cubicBezTo>
                      <a:pt x="5" y="36"/>
                      <a:pt x="5" y="36"/>
                      <a:pt x="5" y="36"/>
                    </a:cubicBezTo>
                    <a:cubicBezTo>
                      <a:pt x="6" y="37"/>
                      <a:pt x="6" y="37"/>
                      <a:pt x="6" y="37"/>
                    </a:cubicBezTo>
                    <a:cubicBezTo>
                      <a:pt x="37" y="14"/>
                      <a:pt x="37" y="14"/>
                      <a:pt x="37" y="14"/>
                    </a:cubicBezTo>
                    <a:cubicBezTo>
                      <a:pt x="21" y="12"/>
                      <a:pt x="21" y="12"/>
                      <a:pt x="21" y="12"/>
                    </a:cubicBezTo>
                    <a:cubicBezTo>
                      <a:pt x="31" y="0"/>
                      <a:pt x="31" y="0"/>
                      <a:pt x="31" y="0"/>
                    </a:cubicBezTo>
                  </a:path>
                </a:pathLst>
              </a:custGeom>
              <a:solidFill>
                <a:srgbClr val="D18A5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246" name="Google Shape;7246;p20"/>
              <p:cNvSpPr/>
              <p:nvPr/>
            </p:nvSpPr>
            <p:spPr>
              <a:xfrm>
                <a:off x="4552" y="3181"/>
                <a:ext cx="259" cy="212"/>
              </a:xfrm>
              <a:custGeom>
                <a:rect b="b" l="l" r="r" t="t"/>
                <a:pathLst>
                  <a:path extrusionOk="0" h="212" w="259">
                    <a:moveTo>
                      <a:pt x="259" y="0"/>
                    </a:moveTo>
                    <a:lnTo>
                      <a:pt x="208" y="5"/>
                    </a:lnTo>
                    <a:lnTo>
                      <a:pt x="112" y="17"/>
                    </a:lnTo>
                    <a:lnTo>
                      <a:pt x="105" y="67"/>
                    </a:lnTo>
                    <a:lnTo>
                      <a:pt x="105" y="71"/>
                    </a:lnTo>
                    <a:lnTo>
                      <a:pt x="84" y="41"/>
                    </a:lnTo>
                    <a:lnTo>
                      <a:pt x="75" y="110"/>
                    </a:lnTo>
                    <a:lnTo>
                      <a:pt x="57" y="86"/>
                    </a:lnTo>
                    <a:lnTo>
                      <a:pt x="11" y="189"/>
                    </a:lnTo>
                    <a:lnTo>
                      <a:pt x="0" y="212"/>
                    </a:lnTo>
                    <a:lnTo>
                      <a:pt x="259" y="0"/>
                    </a:lnTo>
                    <a:close/>
                  </a:path>
                </a:pathLst>
              </a:custGeom>
              <a:solidFill>
                <a:srgbClr val="8ECB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247" name="Google Shape;7247;p20"/>
              <p:cNvSpPr/>
              <p:nvPr/>
            </p:nvSpPr>
            <p:spPr>
              <a:xfrm>
                <a:off x="4552" y="3181"/>
                <a:ext cx="259" cy="212"/>
              </a:xfrm>
              <a:custGeom>
                <a:rect b="b" l="l" r="r" t="t"/>
                <a:pathLst>
                  <a:path extrusionOk="0" h="212" w="259">
                    <a:moveTo>
                      <a:pt x="259" y="0"/>
                    </a:moveTo>
                    <a:lnTo>
                      <a:pt x="208" y="5"/>
                    </a:lnTo>
                    <a:lnTo>
                      <a:pt x="112" y="17"/>
                    </a:lnTo>
                    <a:lnTo>
                      <a:pt x="105" y="67"/>
                    </a:lnTo>
                    <a:lnTo>
                      <a:pt x="105" y="71"/>
                    </a:lnTo>
                    <a:lnTo>
                      <a:pt x="84" y="41"/>
                    </a:lnTo>
                    <a:lnTo>
                      <a:pt x="75" y="110"/>
                    </a:lnTo>
                    <a:lnTo>
                      <a:pt x="57" y="86"/>
                    </a:lnTo>
                    <a:lnTo>
                      <a:pt x="11" y="189"/>
                    </a:lnTo>
                    <a:lnTo>
                      <a:pt x="0" y="212"/>
                    </a:lnTo>
                    <a:lnTo>
                      <a:pt x="259"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248" name="Google Shape;7248;p20"/>
              <p:cNvSpPr/>
              <p:nvPr/>
            </p:nvSpPr>
            <p:spPr>
              <a:xfrm>
                <a:off x="4552" y="3181"/>
                <a:ext cx="259" cy="212"/>
              </a:xfrm>
              <a:custGeom>
                <a:rect b="b" l="l" r="r" t="t"/>
                <a:pathLst>
                  <a:path extrusionOk="0" h="212" w="259">
                    <a:moveTo>
                      <a:pt x="259" y="0"/>
                    </a:moveTo>
                    <a:lnTo>
                      <a:pt x="0" y="212"/>
                    </a:lnTo>
                    <a:lnTo>
                      <a:pt x="45" y="206"/>
                    </a:lnTo>
                    <a:lnTo>
                      <a:pt x="45" y="206"/>
                    </a:lnTo>
                    <a:lnTo>
                      <a:pt x="135" y="193"/>
                    </a:lnTo>
                    <a:lnTo>
                      <a:pt x="119" y="170"/>
                    </a:lnTo>
                    <a:lnTo>
                      <a:pt x="183" y="178"/>
                    </a:lnTo>
                    <a:lnTo>
                      <a:pt x="162" y="148"/>
                    </a:lnTo>
                    <a:lnTo>
                      <a:pt x="213" y="155"/>
                    </a:lnTo>
                    <a:lnTo>
                      <a:pt x="259" y="0"/>
                    </a:lnTo>
                    <a:close/>
                  </a:path>
                </a:pathLst>
              </a:custGeom>
              <a:solidFill>
                <a:srgbClr val="7AB6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249" name="Google Shape;7249;p20"/>
              <p:cNvSpPr/>
              <p:nvPr/>
            </p:nvSpPr>
            <p:spPr>
              <a:xfrm>
                <a:off x="4552" y="3181"/>
                <a:ext cx="259" cy="212"/>
              </a:xfrm>
              <a:custGeom>
                <a:rect b="b" l="l" r="r" t="t"/>
                <a:pathLst>
                  <a:path extrusionOk="0" h="212" w="259">
                    <a:moveTo>
                      <a:pt x="259" y="0"/>
                    </a:moveTo>
                    <a:lnTo>
                      <a:pt x="0" y="212"/>
                    </a:lnTo>
                    <a:lnTo>
                      <a:pt x="45" y="206"/>
                    </a:lnTo>
                    <a:lnTo>
                      <a:pt x="45" y="206"/>
                    </a:lnTo>
                    <a:lnTo>
                      <a:pt x="135" y="193"/>
                    </a:lnTo>
                    <a:lnTo>
                      <a:pt x="119" y="170"/>
                    </a:lnTo>
                    <a:lnTo>
                      <a:pt x="183" y="178"/>
                    </a:lnTo>
                    <a:lnTo>
                      <a:pt x="162" y="148"/>
                    </a:lnTo>
                    <a:lnTo>
                      <a:pt x="213" y="155"/>
                    </a:lnTo>
                    <a:lnTo>
                      <a:pt x="259"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250" name="Google Shape;7250;p20"/>
              <p:cNvSpPr/>
              <p:nvPr/>
            </p:nvSpPr>
            <p:spPr>
              <a:xfrm>
                <a:off x="4573" y="3383"/>
                <a:ext cx="222" cy="117"/>
              </a:xfrm>
              <a:custGeom>
                <a:rect b="b" l="l" r="r" t="t"/>
                <a:pathLst>
                  <a:path extrusionOk="0" h="62" w="125">
                    <a:moveTo>
                      <a:pt x="65" y="0"/>
                    </a:moveTo>
                    <a:cubicBezTo>
                      <a:pt x="56" y="19"/>
                      <a:pt x="56" y="19"/>
                      <a:pt x="56" y="19"/>
                    </a:cubicBezTo>
                    <a:cubicBezTo>
                      <a:pt x="51" y="6"/>
                      <a:pt x="51" y="6"/>
                      <a:pt x="51" y="6"/>
                    </a:cubicBezTo>
                    <a:cubicBezTo>
                      <a:pt x="40" y="31"/>
                      <a:pt x="40" y="31"/>
                      <a:pt x="40" y="31"/>
                    </a:cubicBezTo>
                    <a:cubicBezTo>
                      <a:pt x="36" y="20"/>
                      <a:pt x="36" y="20"/>
                      <a:pt x="36" y="20"/>
                    </a:cubicBezTo>
                    <a:cubicBezTo>
                      <a:pt x="10" y="50"/>
                      <a:pt x="10" y="50"/>
                      <a:pt x="10" y="50"/>
                    </a:cubicBezTo>
                    <a:cubicBezTo>
                      <a:pt x="10" y="50"/>
                      <a:pt x="10" y="50"/>
                      <a:pt x="10" y="50"/>
                    </a:cubicBezTo>
                    <a:cubicBezTo>
                      <a:pt x="0" y="62"/>
                      <a:pt x="0" y="62"/>
                      <a:pt x="0" y="62"/>
                    </a:cubicBezTo>
                    <a:cubicBezTo>
                      <a:pt x="125" y="9"/>
                      <a:pt x="125" y="9"/>
                      <a:pt x="125" y="9"/>
                    </a:cubicBezTo>
                    <a:cubicBezTo>
                      <a:pt x="65" y="0"/>
                      <a:pt x="65" y="0"/>
                      <a:pt x="65" y="0"/>
                    </a:cubicBezTo>
                  </a:path>
                </a:pathLst>
              </a:custGeom>
              <a:solidFill>
                <a:srgbClr val="8ECB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251" name="Google Shape;7251;p20"/>
              <p:cNvSpPr/>
              <p:nvPr/>
            </p:nvSpPr>
            <p:spPr>
              <a:xfrm>
                <a:off x="4573" y="3400"/>
                <a:ext cx="222" cy="113"/>
              </a:xfrm>
              <a:custGeom>
                <a:rect b="b" l="l" r="r" t="t"/>
                <a:pathLst>
                  <a:path extrusionOk="0" h="113" w="222">
                    <a:moveTo>
                      <a:pt x="222" y="0"/>
                    </a:moveTo>
                    <a:lnTo>
                      <a:pt x="0" y="100"/>
                    </a:lnTo>
                    <a:lnTo>
                      <a:pt x="29" y="103"/>
                    </a:lnTo>
                    <a:lnTo>
                      <a:pt x="100" y="113"/>
                    </a:lnTo>
                    <a:lnTo>
                      <a:pt x="93" y="92"/>
                    </a:lnTo>
                    <a:lnTo>
                      <a:pt x="137" y="113"/>
                    </a:lnTo>
                    <a:lnTo>
                      <a:pt x="126" y="87"/>
                    </a:lnTo>
                    <a:lnTo>
                      <a:pt x="162" y="103"/>
                    </a:lnTo>
                    <a:lnTo>
                      <a:pt x="222" y="0"/>
                    </a:lnTo>
                    <a:close/>
                  </a:path>
                </a:pathLst>
              </a:custGeom>
              <a:solidFill>
                <a:srgbClr val="7AB6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252" name="Google Shape;7252;p20"/>
              <p:cNvSpPr/>
              <p:nvPr/>
            </p:nvSpPr>
            <p:spPr>
              <a:xfrm>
                <a:off x="4573" y="3400"/>
                <a:ext cx="222" cy="113"/>
              </a:xfrm>
              <a:custGeom>
                <a:rect b="b" l="l" r="r" t="t"/>
                <a:pathLst>
                  <a:path extrusionOk="0" h="113" w="222">
                    <a:moveTo>
                      <a:pt x="222" y="0"/>
                    </a:moveTo>
                    <a:lnTo>
                      <a:pt x="0" y="100"/>
                    </a:lnTo>
                    <a:lnTo>
                      <a:pt x="29" y="103"/>
                    </a:lnTo>
                    <a:lnTo>
                      <a:pt x="100" y="113"/>
                    </a:lnTo>
                    <a:lnTo>
                      <a:pt x="93" y="92"/>
                    </a:lnTo>
                    <a:lnTo>
                      <a:pt x="137" y="113"/>
                    </a:lnTo>
                    <a:lnTo>
                      <a:pt x="126" y="87"/>
                    </a:lnTo>
                    <a:lnTo>
                      <a:pt x="162" y="103"/>
                    </a:lnTo>
                    <a:lnTo>
                      <a:pt x="222"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253" name="Google Shape;7253;p20"/>
              <p:cNvSpPr/>
              <p:nvPr/>
            </p:nvSpPr>
            <p:spPr>
              <a:xfrm>
                <a:off x="4515" y="2963"/>
                <a:ext cx="92" cy="345"/>
              </a:xfrm>
              <a:custGeom>
                <a:rect b="b" l="l" r="r" t="t"/>
                <a:pathLst>
                  <a:path extrusionOk="0" h="345" w="92">
                    <a:moveTo>
                      <a:pt x="5" y="0"/>
                    </a:moveTo>
                    <a:lnTo>
                      <a:pt x="5" y="0"/>
                    </a:lnTo>
                    <a:lnTo>
                      <a:pt x="0" y="296"/>
                    </a:lnTo>
                    <a:lnTo>
                      <a:pt x="0" y="345"/>
                    </a:lnTo>
                    <a:lnTo>
                      <a:pt x="14" y="319"/>
                    </a:lnTo>
                    <a:lnTo>
                      <a:pt x="14" y="319"/>
                    </a:lnTo>
                    <a:lnTo>
                      <a:pt x="71" y="223"/>
                    </a:lnTo>
                    <a:lnTo>
                      <a:pt x="43" y="223"/>
                    </a:lnTo>
                    <a:lnTo>
                      <a:pt x="90" y="174"/>
                    </a:lnTo>
                    <a:lnTo>
                      <a:pt x="55" y="174"/>
                    </a:lnTo>
                    <a:lnTo>
                      <a:pt x="92" y="137"/>
                    </a:lnTo>
                    <a:lnTo>
                      <a:pt x="5" y="0"/>
                    </a:lnTo>
                    <a:close/>
                  </a:path>
                </a:pathLst>
              </a:custGeom>
              <a:solidFill>
                <a:srgbClr val="7AB6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254" name="Google Shape;7254;p20"/>
              <p:cNvSpPr/>
              <p:nvPr/>
            </p:nvSpPr>
            <p:spPr>
              <a:xfrm>
                <a:off x="4515" y="2963"/>
                <a:ext cx="92" cy="345"/>
              </a:xfrm>
              <a:custGeom>
                <a:rect b="b" l="l" r="r" t="t"/>
                <a:pathLst>
                  <a:path extrusionOk="0" h="345" w="92">
                    <a:moveTo>
                      <a:pt x="5" y="0"/>
                    </a:moveTo>
                    <a:lnTo>
                      <a:pt x="5" y="0"/>
                    </a:lnTo>
                    <a:lnTo>
                      <a:pt x="0" y="296"/>
                    </a:lnTo>
                    <a:lnTo>
                      <a:pt x="0" y="345"/>
                    </a:lnTo>
                    <a:lnTo>
                      <a:pt x="14" y="319"/>
                    </a:lnTo>
                    <a:lnTo>
                      <a:pt x="14" y="319"/>
                    </a:lnTo>
                    <a:lnTo>
                      <a:pt x="71" y="223"/>
                    </a:lnTo>
                    <a:lnTo>
                      <a:pt x="43" y="223"/>
                    </a:lnTo>
                    <a:lnTo>
                      <a:pt x="90" y="174"/>
                    </a:lnTo>
                    <a:lnTo>
                      <a:pt x="55" y="174"/>
                    </a:lnTo>
                    <a:lnTo>
                      <a:pt x="92" y="137"/>
                    </a:lnTo>
                    <a:lnTo>
                      <a:pt x="5"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255" name="Google Shape;7255;p20"/>
              <p:cNvSpPr/>
              <p:nvPr/>
            </p:nvSpPr>
            <p:spPr>
              <a:xfrm>
                <a:off x="1136" y="3079"/>
                <a:ext cx="2" cy="2"/>
              </a:xfrm>
              <a:custGeom>
                <a:rect b="b" l="l" r="r" t="t"/>
                <a:pathLst>
                  <a:path extrusionOk="0" h="2" w="2">
                    <a:moveTo>
                      <a:pt x="2" y="0"/>
                    </a:moveTo>
                    <a:lnTo>
                      <a:pt x="0" y="0"/>
                    </a:lnTo>
                    <a:lnTo>
                      <a:pt x="0" y="2"/>
                    </a:lnTo>
                    <a:lnTo>
                      <a:pt x="2" y="0"/>
                    </a:lnTo>
                    <a:close/>
                  </a:path>
                </a:pathLst>
              </a:custGeom>
              <a:solidFill>
                <a:srgbClr val="FFF09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256" name="Google Shape;7256;p20"/>
              <p:cNvSpPr/>
              <p:nvPr/>
            </p:nvSpPr>
            <p:spPr>
              <a:xfrm>
                <a:off x="1136" y="3079"/>
                <a:ext cx="2" cy="2"/>
              </a:xfrm>
              <a:custGeom>
                <a:rect b="b" l="l" r="r" t="t"/>
                <a:pathLst>
                  <a:path extrusionOk="0" h="2" w="2">
                    <a:moveTo>
                      <a:pt x="2" y="0"/>
                    </a:moveTo>
                    <a:lnTo>
                      <a:pt x="0" y="0"/>
                    </a:lnTo>
                    <a:lnTo>
                      <a:pt x="0" y="2"/>
                    </a:lnTo>
                    <a:lnTo>
                      <a:pt x="2"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257" name="Google Shape;7257;p20"/>
              <p:cNvSpPr/>
              <p:nvPr/>
            </p:nvSpPr>
            <p:spPr>
              <a:xfrm>
                <a:off x="4189" y="2466"/>
                <a:ext cx="230" cy="244"/>
              </a:xfrm>
              <a:prstGeom prst="ellipse">
                <a:avLst/>
              </a:prstGeom>
              <a:solidFill>
                <a:srgbClr val="FFC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258" name="Google Shape;7258;p20"/>
              <p:cNvSpPr/>
              <p:nvPr/>
            </p:nvSpPr>
            <p:spPr>
              <a:xfrm>
                <a:off x="1684" y="2783"/>
                <a:ext cx="310" cy="157"/>
              </a:xfrm>
              <a:custGeom>
                <a:rect b="b" l="l" r="r" t="t"/>
                <a:pathLst>
                  <a:path extrusionOk="0" h="84" w="175">
                    <a:moveTo>
                      <a:pt x="173" y="84"/>
                    </a:moveTo>
                    <a:cubicBezTo>
                      <a:pt x="174" y="80"/>
                      <a:pt x="175" y="76"/>
                      <a:pt x="175" y="72"/>
                    </a:cubicBezTo>
                    <a:cubicBezTo>
                      <a:pt x="175" y="68"/>
                      <a:pt x="175" y="63"/>
                      <a:pt x="174" y="59"/>
                    </a:cubicBezTo>
                    <a:cubicBezTo>
                      <a:pt x="172" y="56"/>
                      <a:pt x="171" y="53"/>
                      <a:pt x="169" y="50"/>
                    </a:cubicBezTo>
                    <a:cubicBezTo>
                      <a:pt x="165" y="43"/>
                      <a:pt x="162" y="41"/>
                      <a:pt x="156" y="36"/>
                    </a:cubicBezTo>
                    <a:cubicBezTo>
                      <a:pt x="150" y="33"/>
                      <a:pt x="144" y="31"/>
                      <a:pt x="137" y="31"/>
                    </a:cubicBezTo>
                    <a:cubicBezTo>
                      <a:pt x="131" y="31"/>
                      <a:pt x="125" y="33"/>
                      <a:pt x="119" y="36"/>
                    </a:cubicBezTo>
                    <a:cubicBezTo>
                      <a:pt x="118" y="37"/>
                      <a:pt x="118" y="37"/>
                      <a:pt x="118" y="37"/>
                    </a:cubicBezTo>
                    <a:cubicBezTo>
                      <a:pt x="118" y="36"/>
                      <a:pt x="118" y="36"/>
                      <a:pt x="118" y="35"/>
                    </a:cubicBezTo>
                    <a:cubicBezTo>
                      <a:pt x="118" y="33"/>
                      <a:pt x="118" y="31"/>
                      <a:pt x="117" y="28"/>
                    </a:cubicBezTo>
                    <a:cubicBezTo>
                      <a:pt x="114" y="19"/>
                      <a:pt x="108" y="10"/>
                      <a:pt x="100" y="6"/>
                    </a:cubicBezTo>
                    <a:cubicBezTo>
                      <a:pt x="91" y="1"/>
                      <a:pt x="82" y="0"/>
                      <a:pt x="72" y="2"/>
                    </a:cubicBezTo>
                    <a:cubicBezTo>
                      <a:pt x="58" y="6"/>
                      <a:pt x="49" y="17"/>
                      <a:pt x="45" y="30"/>
                    </a:cubicBezTo>
                    <a:cubicBezTo>
                      <a:pt x="44" y="34"/>
                      <a:pt x="43" y="39"/>
                      <a:pt x="44" y="45"/>
                    </a:cubicBezTo>
                    <a:cubicBezTo>
                      <a:pt x="43" y="44"/>
                      <a:pt x="43" y="44"/>
                      <a:pt x="43" y="44"/>
                    </a:cubicBezTo>
                    <a:cubicBezTo>
                      <a:pt x="35" y="42"/>
                      <a:pt x="25" y="43"/>
                      <a:pt x="18" y="48"/>
                    </a:cubicBezTo>
                    <a:cubicBezTo>
                      <a:pt x="12" y="51"/>
                      <a:pt x="8" y="56"/>
                      <a:pt x="5" y="61"/>
                    </a:cubicBezTo>
                    <a:cubicBezTo>
                      <a:pt x="6" y="60"/>
                      <a:pt x="6" y="60"/>
                      <a:pt x="6" y="60"/>
                    </a:cubicBezTo>
                    <a:cubicBezTo>
                      <a:pt x="6" y="61"/>
                      <a:pt x="6" y="61"/>
                      <a:pt x="6" y="61"/>
                    </a:cubicBezTo>
                    <a:cubicBezTo>
                      <a:pt x="1" y="67"/>
                      <a:pt x="0" y="76"/>
                      <a:pt x="2" y="84"/>
                    </a:cubicBezTo>
                    <a:lnTo>
                      <a:pt x="173" y="84"/>
                    </a:ln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259" name="Google Shape;7259;p20"/>
              <p:cNvSpPr/>
              <p:nvPr/>
            </p:nvSpPr>
            <p:spPr>
              <a:xfrm>
                <a:off x="3391" y="2854"/>
                <a:ext cx="392" cy="122"/>
              </a:xfrm>
              <a:custGeom>
                <a:rect b="b" l="l" r="r" t="t"/>
                <a:pathLst>
                  <a:path extrusionOk="0" h="65" w="221">
                    <a:moveTo>
                      <a:pt x="221" y="65"/>
                    </a:moveTo>
                    <a:cubicBezTo>
                      <a:pt x="221" y="53"/>
                      <a:pt x="214" y="40"/>
                      <a:pt x="203" y="33"/>
                    </a:cubicBezTo>
                    <a:cubicBezTo>
                      <a:pt x="202" y="33"/>
                      <a:pt x="202" y="33"/>
                      <a:pt x="202" y="33"/>
                    </a:cubicBezTo>
                    <a:cubicBezTo>
                      <a:pt x="196" y="30"/>
                      <a:pt x="190" y="28"/>
                      <a:pt x="183" y="28"/>
                    </a:cubicBezTo>
                    <a:cubicBezTo>
                      <a:pt x="173" y="28"/>
                      <a:pt x="164" y="32"/>
                      <a:pt x="157" y="39"/>
                    </a:cubicBezTo>
                    <a:cubicBezTo>
                      <a:pt x="155" y="41"/>
                      <a:pt x="153" y="43"/>
                      <a:pt x="152" y="45"/>
                    </a:cubicBezTo>
                    <a:cubicBezTo>
                      <a:pt x="147" y="33"/>
                      <a:pt x="135" y="24"/>
                      <a:pt x="120" y="24"/>
                    </a:cubicBezTo>
                    <a:cubicBezTo>
                      <a:pt x="114" y="24"/>
                      <a:pt x="108" y="25"/>
                      <a:pt x="102" y="29"/>
                    </a:cubicBezTo>
                    <a:cubicBezTo>
                      <a:pt x="102" y="14"/>
                      <a:pt x="92" y="0"/>
                      <a:pt x="73" y="0"/>
                    </a:cubicBezTo>
                    <a:cubicBezTo>
                      <a:pt x="51" y="0"/>
                      <a:pt x="41" y="19"/>
                      <a:pt x="44" y="36"/>
                    </a:cubicBezTo>
                    <a:cubicBezTo>
                      <a:pt x="40" y="35"/>
                      <a:pt x="37" y="34"/>
                      <a:pt x="33" y="34"/>
                    </a:cubicBezTo>
                    <a:cubicBezTo>
                      <a:pt x="27" y="34"/>
                      <a:pt x="22" y="36"/>
                      <a:pt x="16" y="39"/>
                    </a:cubicBezTo>
                    <a:cubicBezTo>
                      <a:pt x="11" y="42"/>
                      <a:pt x="7" y="46"/>
                      <a:pt x="4" y="51"/>
                    </a:cubicBezTo>
                    <a:cubicBezTo>
                      <a:pt x="2" y="55"/>
                      <a:pt x="0" y="60"/>
                      <a:pt x="0" y="65"/>
                    </a:cubicBezTo>
                    <a:lnTo>
                      <a:pt x="221" y="65"/>
                    </a:ln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260" name="Google Shape;7260;p20"/>
              <p:cNvSpPr/>
              <p:nvPr/>
            </p:nvSpPr>
            <p:spPr>
              <a:xfrm>
                <a:off x="1023" y="2642"/>
                <a:ext cx="564" cy="162"/>
              </a:xfrm>
              <a:custGeom>
                <a:rect b="b" l="l" r="r" t="t"/>
                <a:pathLst>
                  <a:path extrusionOk="0" h="86" w="318">
                    <a:moveTo>
                      <a:pt x="315" y="86"/>
                    </a:moveTo>
                    <a:cubicBezTo>
                      <a:pt x="318" y="68"/>
                      <a:pt x="308" y="47"/>
                      <a:pt x="285" y="47"/>
                    </a:cubicBezTo>
                    <a:cubicBezTo>
                      <a:pt x="277" y="47"/>
                      <a:pt x="268" y="51"/>
                      <a:pt x="263" y="56"/>
                    </a:cubicBezTo>
                    <a:cubicBezTo>
                      <a:pt x="257" y="43"/>
                      <a:pt x="244" y="34"/>
                      <a:pt x="229" y="34"/>
                    </a:cubicBezTo>
                    <a:cubicBezTo>
                      <a:pt x="226" y="34"/>
                      <a:pt x="222" y="34"/>
                      <a:pt x="219" y="35"/>
                    </a:cubicBezTo>
                    <a:cubicBezTo>
                      <a:pt x="218" y="30"/>
                      <a:pt x="217" y="25"/>
                      <a:pt x="214" y="21"/>
                    </a:cubicBezTo>
                    <a:cubicBezTo>
                      <a:pt x="213" y="18"/>
                      <a:pt x="211" y="16"/>
                      <a:pt x="209" y="14"/>
                    </a:cubicBezTo>
                    <a:cubicBezTo>
                      <a:pt x="208" y="13"/>
                      <a:pt x="207" y="11"/>
                      <a:pt x="206" y="10"/>
                    </a:cubicBezTo>
                    <a:cubicBezTo>
                      <a:pt x="200" y="4"/>
                      <a:pt x="191" y="0"/>
                      <a:pt x="182" y="0"/>
                    </a:cubicBezTo>
                    <a:cubicBezTo>
                      <a:pt x="176" y="0"/>
                      <a:pt x="170" y="2"/>
                      <a:pt x="165" y="5"/>
                    </a:cubicBezTo>
                    <a:cubicBezTo>
                      <a:pt x="163" y="7"/>
                      <a:pt x="160" y="9"/>
                      <a:pt x="158" y="10"/>
                    </a:cubicBezTo>
                    <a:cubicBezTo>
                      <a:pt x="157" y="11"/>
                      <a:pt x="157" y="12"/>
                      <a:pt x="156" y="12"/>
                    </a:cubicBezTo>
                    <a:cubicBezTo>
                      <a:pt x="153" y="16"/>
                      <a:pt x="150" y="20"/>
                      <a:pt x="148" y="25"/>
                    </a:cubicBezTo>
                    <a:cubicBezTo>
                      <a:pt x="142" y="17"/>
                      <a:pt x="132" y="13"/>
                      <a:pt x="122" y="13"/>
                    </a:cubicBezTo>
                    <a:cubicBezTo>
                      <a:pt x="114" y="13"/>
                      <a:pt x="107" y="15"/>
                      <a:pt x="101" y="20"/>
                    </a:cubicBezTo>
                    <a:cubicBezTo>
                      <a:pt x="97" y="8"/>
                      <a:pt x="87" y="0"/>
                      <a:pt x="71" y="0"/>
                    </a:cubicBezTo>
                    <a:cubicBezTo>
                      <a:pt x="45" y="0"/>
                      <a:pt x="35" y="22"/>
                      <a:pt x="38" y="41"/>
                    </a:cubicBezTo>
                    <a:cubicBezTo>
                      <a:pt x="38" y="41"/>
                      <a:pt x="37" y="41"/>
                      <a:pt x="37" y="41"/>
                    </a:cubicBezTo>
                    <a:cubicBezTo>
                      <a:pt x="10" y="41"/>
                      <a:pt x="0" y="67"/>
                      <a:pt x="6" y="86"/>
                    </a:cubicBezTo>
                    <a:lnTo>
                      <a:pt x="315" y="86"/>
                    </a:ln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261" name="Google Shape;7261;p20"/>
              <p:cNvSpPr/>
              <p:nvPr/>
            </p:nvSpPr>
            <p:spPr>
              <a:xfrm>
                <a:off x="608" y="2556"/>
                <a:ext cx="230" cy="116"/>
              </a:xfrm>
              <a:custGeom>
                <a:rect b="b" l="l" r="r" t="t"/>
                <a:pathLst>
                  <a:path extrusionOk="0" h="62" w="130">
                    <a:moveTo>
                      <a:pt x="118" y="62"/>
                    </a:moveTo>
                    <a:cubicBezTo>
                      <a:pt x="130" y="47"/>
                      <a:pt x="124" y="18"/>
                      <a:pt x="100" y="18"/>
                    </a:cubicBezTo>
                    <a:cubicBezTo>
                      <a:pt x="92" y="18"/>
                      <a:pt x="89" y="19"/>
                      <a:pt x="85" y="21"/>
                    </a:cubicBezTo>
                    <a:cubicBezTo>
                      <a:pt x="83" y="10"/>
                      <a:pt x="74" y="0"/>
                      <a:pt x="58" y="0"/>
                    </a:cubicBezTo>
                    <a:cubicBezTo>
                      <a:pt x="43" y="0"/>
                      <a:pt x="32" y="14"/>
                      <a:pt x="33" y="28"/>
                    </a:cubicBezTo>
                    <a:cubicBezTo>
                      <a:pt x="30" y="27"/>
                      <a:pt x="27" y="26"/>
                      <a:pt x="24" y="26"/>
                    </a:cubicBezTo>
                    <a:cubicBezTo>
                      <a:pt x="10" y="26"/>
                      <a:pt x="0" y="37"/>
                      <a:pt x="0" y="50"/>
                    </a:cubicBezTo>
                    <a:cubicBezTo>
                      <a:pt x="0" y="54"/>
                      <a:pt x="1" y="58"/>
                      <a:pt x="3" y="62"/>
                    </a:cubicBezTo>
                    <a:lnTo>
                      <a:pt x="118" y="62"/>
                    </a:ln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262" name="Google Shape;7262;p20"/>
              <p:cNvSpPr/>
              <p:nvPr/>
            </p:nvSpPr>
            <p:spPr>
              <a:xfrm>
                <a:off x="2788" y="2862"/>
                <a:ext cx="298" cy="123"/>
              </a:xfrm>
              <a:custGeom>
                <a:rect b="b" l="l" r="r" t="t"/>
                <a:pathLst>
                  <a:path extrusionOk="0" h="66" w="168">
                    <a:moveTo>
                      <a:pt x="168" y="66"/>
                    </a:moveTo>
                    <a:cubicBezTo>
                      <a:pt x="166" y="53"/>
                      <a:pt x="154" y="42"/>
                      <a:pt x="140" y="41"/>
                    </a:cubicBezTo>
                    <a:cubicBezTo>
                      <a:pt x="137" y="40"/>
                      <a:pt x="135" y="40"/>
                      <a:pt x="132" y="41"/>
                    </a:cubicBezTo>
                    <a:cubicBezTo>
                      <a:pt x="132" y="29"/>
                      <a:pt x="124" y="17"/>
                      <a:pt x="109" y="16"/>
                    </a:cubicBezTo>
                    <a:cubicBezTo>
                      <a:pt x="104" y="16"/>
                      <a:pt x="99" y="16"/>
                      <a:pt x="95" y="18"/>
                    </a:cubicBezTo>
                    <a:cubicBezTo>
                      <a:pt x="91" y="9"/>
                      <a:pt x="82" y="1"/>
                      <a:pt x="71" y="0"/>
                    </a:cubicBezTo>
                    <a:cubicBezTo>
                      <a:pt x="68" y="0"/>
                      <a:pt x="65" y="1"/>
                      <a:pt x="61" y="1"/>
                    </a:cubicBezTo>
                    <a:cubicBezTo>
                      <a:pt x="53" y="1"/>
                      <a:pt x="45" y="7"/>
                      <a:pt x="40" y="14"/>
                    </a:cubicBezTo>
                    <a:cubicBezTo>
                      <a:pt x="35" y="20"/>
                      <a:pt x="34" y="29"/>
                      <a:pt x="35" y="37"/>
                    </a:cubicBezTo>
                    <a:cubicBezTo>
                      <a:pt x="34" y="37"/>
                      <a:pt x="33" y="37"/>
                      <a:pt x="33" y="37"/>
                    </a:cubicBezTo>
                    <a:cubicBezTo>
                      <a:pt x="25" y="37"/>
                      <a:pt x="17" y="39"/>
                      <a:pt x="11" y="44"/>
                    </a:cubicBezTo>
                    <a:cubicBezTo>
                      <a:pt x="5" y="49"/>
                      <a:pt x="1" y="56"/>
                      <a:pt x="0" y="64"/>
                    </a:cubicBezTo>
                    <a:cubicBezTo>
                      <a:pt x="0" y="65"/>
                      <a:pt x="0" y="65"/>
                      <a:pt x="0" y="66"/>
                    </a:cubicBezTo>
                    <a:lnTo>
                      <a:pt x="168" y="66"/>
                    </a:ln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263" name="Google Shape;7263;p20"/>
              <p:cNvSpPr/>
              <p:nvPr/>
            </p:nvSpPr>
            <p:spPr>
              <a:xfrm>
                <a:off x="2191" y="3008"/>
                <a:ext cx="380" cy="169"/>
              </a:xfrm>
              <a:custGeom>
                <a:rect b="b" l="l" r="r" t="t"/>
                <a:pathLst>
                  <a:path extrusionOk="0" h="90" w="214">
                    <a:moveTo>
                      <a:pt x="8" y="90"/>
                    </a:moveTo>
                    <a:cubicBezTo>
                      <a:pt x="0" y="63"/>
                      <a:pt x="14" y="30"/>
                      <a:pt x="49" y="30"/>
                    </a:cubicBezTo>
                    <a:cubicBezTo>
                      <a:pt x="58" y="30"/>
                      <a:pt x="65" y="32"/>
                      <a:pt x="71" y="35"/>
                    </a:cubicBezTo>
                    <a:cubicBezTo>
                      <a:pt x="75" y="16"/>
                      <a:pt x="90" y="0"/>
                      <a:pt x="116" y="0"/>
                    </a:cubicBezTo>
                    <a:cubicBezTo>
                      <a:pt x="142" y="0"/>
                      <a:pt x="160" y="24"/>
                      <a:pt x="158" y="48"/>
                    </a:cubicBezTo>
                    <a:cubicBezTo>
                      <a:pt x="163" y="46"/>
                      <a:pt x="168" y="44"/>
                      <a:pt x="173" y="44"/>
                    </a:cubicBezTo>
                    <a:cubicBezTo>
                      <a:pt x="196" y="44"/>
                      <a:pt x="214" y="63"/>
                      <a:pt x="214" y="85"/>
                    </a:cubicBezTo>
                    <a:cubicBezTo>
                      <a:pt x="214" y="87"/>
                      <a:pt x="214" y="88"/>
                      <a:pt x="214" y="90"/>
                    </a:cubicBezTo>
                    <a:lnTo>
                      <a:pt x="8" y="90"/>
                    </a:ln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264" name="Google Shape;7264;p20"/>
              <p:cNvSpPr/>
              <p:nvPr/>
            </p:nvSpPr>
            <p:spPr>
              <a:xfrm>
                <a:off x="4336" y="2591"/>
                <a:ext cx="310" cy="132"/>
              </a:xfrm>
              <a:custGeom>
                <a:rect b="b" l="l" r="r" t="t"/>
                <a:pathLst>
                  <a:path extrusionOk="0" h="70" w="175">
                    <a:moveTo>
                      <a:pt x="172" y="70"/>
                    </a:moveTo>
                    <a:cubicBezTo>
                      <a:pt x="175" y="49"/>
                      <a:pt x="163" y="26"/>
                      <a:pt x="136" y="26"/>
                    </a:cubicBezTo>
                    <a:cubicBezTo>
                      <a:pt x="132" y="26"/>
                      <a:pt x="124" y="27"/>
                      <a:pt x="119" y="30"/>
                    </a:cubicBezTo>
                    <a:cubicBezTo>
                      <a:pt x="116" y="14"/>
                      <a:pt x="103" y="0"/>
                      <a:pt x="81" y="0"/>
                    </a:cubicBezTo>
                    <a:cubicBezTo>
                      <a:pt x="60" y="0"/>
                      <a:pt x="45" y="21"/>
                      <a:pt x="46" y="40"/>
                    </a:cubicBezTo>
                    <a:cubicBezTo>
                      <a:pt x="42" y="39"/>
                      <a:pt x="38" y="38"/>
                      <a:pt x="34" y="38"/>
                    </a:cubicBezTo>
                    <a:cubicBezTo>
                      <a:pt x="16" y="38"/>
                      <a:pt x="1" y="52"/>
                      <a:pt x="0" y="70"/>
                    </a:cubicBezTo>
                    <a:lnTo>
                      <a:pt x="172" y="70"/>
                    </a:ln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265" name="Google Shape;7265;p20"/>
              <p:cNvSpPr/>
              <p:nvPr/>
            </p:nvSpPr>
            <p:spPr>
              <a:xfrm>
                <a:off x="4017" y="2535"/>
                <a:ext cx="221" cy="131"/>
              </a:xfrm>
              <a:custGeom>
                <a:rect b="b" l="l" r="r" t="t"/>
                <a:pathLst>
                  <a:path extrusionOk="0" h="70" w="125">
                    <a:moveTo>
                      <a:pt x="0" y="70"/>
                    </a:moveTo>
                    <a:cubicBezTo>
                      <a:pt x="125" y="70"/>
                      <a:pt x="125" y="70"/>
                      <a:pt x="125" y="70"/>
                    </a:cubicBezTo>
                    <a:cubicBezTo>
                      <a:pt x="125" y="67"/>
                      <a:pt x="124" y="65"/>
                      <a:pt x="124" y="63"/>
                    </a:cubicBezTo>
                    <a:cubicBezTo>
                      <a:pt x="123" y="58"/>
                      <a:pt x="120" y="55"/>
                      <a:pt x="117" y="52"/>
                    </a:cubicBezTo>
                    <a:cubicBezTo>
                      <a:pt x="114" y="48"/>
                      <a:pt x="108" y="45"/>
                      <a:pt x="103" y="45"/>
                    </a:cubicBezTo>
                    <a:cubicBezTo>
                      <a:pt x="102" y="34"/>
                      <a:pt x="94" y="23"/>
                      <a:pt x="80" y="23"/>
                    </a:cubicBezTo>
                    <a:cubicBezTo>
                      <a:pt x="79" y="23"/>
                      <a:pt x="77" y="23"/>
                      <a:pt x="76" y="24"/>
                    </a:cubicBezTo>
                    <a:cubicBezTo>
                      <a:pt x="75" y="22"/>
                      <a:pt x="74" y="20"/>
                      <a:pt x="73" y="18"/>
                    </a:cubicBezTo>
                    <a:cubicBezTo>
                      <a:pt x="63" y="5"/>
                      <a:pt x="46" y="0"/>
                      <a:pt x="31" y="8"/>
                    </a:cubicBezTo>
                    <a:cubicBezTo>
                      <a:pt x="17" y="16"/>
                      <a:pt x="12" y="35"/>
                      <a:pt x="16" y="50"/>
                    </a:cubicBezTo>
                    <a:cubicBezTo>
                      <a:pt x="16" y="50"/>
                      <a:pt x="16" y="50"/>
                      <a:pt x="16" y="51"/>
                    </a:cubicBezTo>
                    <a:cubicBezTo>
                      <a:pt x="6" y="53"/>
                      <a:pt x="1" y="61"/>
                      <a:pt x="0" y="70"/>
                    </a:cubicBez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266" name="Google Shape;7266;p20"/>
              <p:cNvSpPr/>
              <p:nvPr/>
            </p:nvSpPr>
            <p:spPr>
              <a:xfrm>
                <a:off x="94" y="3738"/>
                <a:ext cx="25" cy="99"/>
              </a:xfrm>
              <a:custGeom>
                <a:rect b="b" l="l" r="r" t="t"/>
                <a:pathLst>
                  <a:path extrusionOk="0" h="53" w="14">
                    <a:moveTo>
                      <a:pt x="11" y="2"/>
                    </a:moveTo>
                    <a:cubicBezTo>
                      <a:pt x="8" y="8"/>
                      <a:pt x="6" y="15"/>
                      <a:pt x="5" y="22"/>
                    </a:cubicBezTo>
                    <a:cubicBezTo>
                      <a:pt x="3" y="21"/>
                      <a:pt x="0" y="22"/>
                      <a:pt x="0" y="25"/>
                    </a:cubicBezTo>
                    <a:cubicBezTo>
                      <a:pt x="0" y="32"/>
                      <a:pt x="1" y="38"/>
                      <a:pt x="4" y="44"/>
                    </a:cubicBezTo>
                    <a:cubicBezTo>
                      <a:pt x="4" y="45"/>
                      <a:pt x="4" y="45"/>
                      <a:pt x="4" y="45"/>
                    </a:cubicBezTo>
                    <a:cubicBezTo>
                      <a:pt x="4" y="46"/>
                      <a:pt x="5" y="47"/>
                      <a:pt x="5" y="47"/>
                    </a:cubicBezTo>
                    <a:cubicBezTo>
                      <a:pt x="6" y="48"/>
                      <a:pt x="7" y="50"/>
                      <a:pt x="7" y="51"/>
                    </a:cubicBezTo>
                    <a:cubicBezTo>
                      <a:pt x="9" y="53"/>
                      <a:pt x="14" y="52"/>
                      <a:pt x="12" y="49"/>
                    </a:cubicBezTo>
                    <a:cubicBezTo>
                      <a:pt x="11" y="43"/>
                      <a:pt x="9" y="38"/>
                      <a:pt x="8" y="33"/>
                    </a:cubicBezTo>
                    <a:cubicBezTo>
                      <a:pt x="9" y="23"/>
                      <a:pt x="10" y="13"/>
                      <a:pt x="13" y="3"/>
                    </a:cubicBezTo>
                    <a:cubicBezTo>
                      <a:pt x="14" y="1"/>
                      <a:pt x="11" y="0"/>
                      <a:pt x="11" y="2"/>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267" name="Google Shape;7267;p20"/>
              <p:cNvSpPr/>
              <p:nvPr/>
            </p:nvSpPr>
            <p:spPr>
              <a:xfrm>
                <a:off x="124" y="3738"/>
                <a:ext cx="28" cy="88"/>
              </a:xfrm>
              <a:custGeom>
                <a:rect b="b" l="l" r="r" t="t"/>
                <a:pathLst>
                  <a:path extrusionOk="0" h="47" w="16">
                    <a:moveTo>
                      <a:pt x="12" y="2"/>
                    </a:moveTo>
                    <a:cubicBezTo>
                      <a:pt x="3" y="14"/>
                      <a:pt x="0" y="28"/>
                      <a:pt x="0" y="43"/>
                    </a:cubicBezTo>
                    <a:cubicBezTo>
                      <a:pt x="0" y="47"/>
                      <a:pt x="6" y="47"/>
                      <a:pt x="6" y="43"/>
                    </a:cubicBezTo>
                    <a:cubicBezTo>
                      <a:pt x="7" y="29"/>
                      <a:pt x="8" y="16"/>
                      <a:pt x="15" y="3"/>
                    </a:cubicBezTo>
                    <a:cubicBezTo>
                      <a:pt x="16" y="1"/>
                      <a:pt x="13" y="0"/>
                      <a:pt x="12" y="2"/>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268" name="Google Shape;7268;p20"/>
              <p:cNvSpPr/>
              <p:nvPr/>
            </p:nvSpPr>
            <p:spPr>
              <a:xfrm>
                <a:off x="158" y="3753"/>
                <a:ext cx="14" cy="83"/>
              </a:xfrm>
              <a:custGeom>
                <a:rect b="b" l="l" r="r" t="t"/>
                <a:pathLst>
                  <a:path extrusionOk="0" h="44" w="8">
                    <a:moveTo>
                      <a:pt x="6" y="3"/>
                    </a:moveTo>
                    <a:cubicBezTo>
                      <a:pt x="6" y="0"/>
                      <a:pt x="2" y="0"/>
                      <a:pt x="2" y="3"/>
                    </a:cubicBezTo>
                    <a:cubicBezTo>
                      <a:pt x="2" y="7"/>
                      <a:pt x="2" y="11"/>
                      <a:pt x="2" y="15"/>
                    </a:cubicBezTo>
                    <a:cubicBezTo>
                      <a:pt x="1" y="15"/>
                      <a:pt x="0" y="16"/>
                      <a:pt x="0" y="17"/>
                    </a:cubicBezTo>
                    <a:cubicBezTo>
                      <a:pt x="0" y="22"/>
                      <a:pt x="0" y="28"/>
                      <a:pt x="0" y="33"/>
                    </a:cubicBezTo>
                    <a:cubicBezTo>
                      <a:pt x="0" y="34"/>
                      <a:pt x="1" y="35"/>
                      <a:pt x="2" y="35"/>
                    </a:cubicBezTo>
                    <a:cubicBezTo>
                      <a:pt x="2" y="37"/>
                      <a:pt x="2" y="39"/>
                      <a:pt x="2" y="41"/>
                    </a:cubicBezTo>
                    <a:cubicBezTo>
                      <a:pt x="2" y="44"/>
                      <a:pt x="7" y="44"/>
                      <a:pt x="7" y="41"/>
                    </a:cubicBezTo>
                    <a:cubicBezTo>
                      <a:pt x="8" y="28"/>
                      <a:pt x="7" y="16"/>
                      <a:pt x="6"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269" name="Google Shape;7269;p20"/>
              <p:cNvSpPr/>
              <p:nvPr/>
            </p:nvSpPr>
            <p:spPr>
              <a:xfrm>
                <a:off x="197" y="3730"/>
                <a:ext cx="32" cy="92"/>
              </a:xfrm>
              <a:custGeom>
                <a:rect b="b" l="l" r="r" t="t"/>
                <a:pathLst>
                  <a:path extrusionOk="0" h="49" w="18">
                    <a:moveTo>
                      <a:pt x="17" y="45"/>
                    </a:moveTo>
                    <a:cubicBezTo>
                      <a:pt x="15" y="36"/>
                      <a:pt x="15" y="27"/>
                      <a:pt x="16" y="18"/>
                    </a:cubicBezTo>
                    <a:cubicBezTo>
                      <a:pt x="17" y="13"/>
                      <a:pt x="11" y="12"/>
                      <a:pt x="10" y="16"/>
                    </a:cubicBezTo>
                    <a:cubicBezTo>
                      <a:pt x="10" y="16"/>
                      <a:pt x="10" y="16"/>
                      <a:pt x="10" y="16"/>
                    </a:cubicBezTo>
                    <a:cubicBezTo>
                      <a:pt x="9" y="16"/>
                      <a:pt x="9" y="16"/>
                      <a:pt x="9" y="16"/>
                    </a:cubicBezTo>
                    <a:cubicBezTo>
                      <a:pt x="9" y="12"/>
                      <a:pt x="9" y="8"/>
                      <a:pt x="10" y="4"/>
                    </a:cubicBezTo>
                    <a:cubicBezTo>
                      <a:pt x="10" y="1"/>
                      <a:pt x="5" y="0"/>
                      <a:pt x="4" y="4"/>
                    </a:cubicBezTo>
                    <a:cubicBezTo>
                      <a:pt x="2" y="12"/>
                      <a:pt x="1" y="21"/>
                      <a:pt x="1" y="30"/>
                    </a:cubicBezTo>
                    <a:cubicBezTo>
                      <a:pt x="1" y="30"/>
                      <a:pt x="0" y="30"/>
                      <a:pt x="0" y="31"/>
                    </a:cubicBezTo>
                    <a:cubicBezTo>
                      <a:pt x="0" y="35"/>
                      <a:pt x="0" y="39"/>
                      <a:pt x="0" y="43"/>
                    </a:cubicBezTo>
                    <a:cubicBezTo>
                      <a:pt x="0" y="44"/>
                      <a:pt x="1" y="44"/>
                      <a:pt x="1" y="44"/>
                    </a:cubicBezTo>
                    <a:cubicBezTo>
                      <a:pt x="2" y="48"/>
                      <a:pt x="8" y="47"/>
                      <a:pt x="8" y="43"/>
                    </a:cubicBezTo>
                    <a:cubicBezTo>
                      <a:pt x="8" y="43"/>
                      <a:pt x="8" y="43"/>
                      <a:pt x="8" y="43"/>
                    </a:cubicBezTo>
                    <a:cubicBezTo>
                      <a:pt x="8" y="44"/>
                      <a:pt x="8" y="44"/>
                      <a:pt x="8" y="45"/>
                    </a:cubicBezTo>
                    <a:cubicBezTo>
                      <a:pt x="9" y="48"/>
                      <a:pt x="12" y="48"/>
                      <a:pt x="13" y="47"/>
                    </a:cubicBezTo>
                    <a:cubicBezTo>
                      <a:pt x="14" y="49"/>
                      <a:pt x="18" y="47"/>
                      <a:pt x="17" y="4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270" name="Google Shape;7270;p20"/>
              <p:cNvSpPr/>
              <p:nvPr/>
            </p:nvSpPr>
            <p:spPr>
              <a:xfrm>
                <a:off x="262" y="3760"/>
                <a:ext cx="9" cy="61"/>
              </a:xfrm>
              <a:custGeom>
                <a:rect b="b" l="l" r="r" t="t"/>
                <a:pathLst>
                  <a:path extrusionOk="0" h="32" w="5">
                    <a:moveTo>
                      <a:pt x="5" y="3"/>
                    </a:moveTo>
                    <a:cubicBezTo>
                      <a:pt x="5" y="0"/>
                      <a:pt x="0" y="0"/>
                      <a:pt x="0" y="3"/>
                    </a:cubicBezTo>
                    <a:cubicBezTo>
                      <a:pt x="0" y="12"/>
                      <a:pt x="0" y="20"/>
                      <a:pt x="0" y="29"/>
                    </a:cubicBezTo>
                    <a:cubicBezTo>
                      <a:pt x="0" y="32"/>
                      <a:pt x="5" y="32"/>
                      <a:pt x="5" y="29"/>
                    </a:cubicBezTo>
                    <a:cubicBezTo>
                      <a:pt x="5" y="20"/>
                      <a:pt x="5" y="12"/>
                      <a:pt x="5"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271" name="Google Shape;7271;p20"/>
              <p:cNvSpPr/>
              <p:nvPr/>
            </p:nvSpPr>
            <p:spPr>
              <a:xfrm>
                <a:off x="289" y="3753"/>
                <a:ext cx="25" cy="77"/>
              </a:xfrm>
              <a:custGeom>
                <a:rect b="b" l="l" r="r" t="t"/>
                <a:pathLst>
                  <a:path extrusionOk="0" h="41" w="14">
                    <a:moveTo>
                      <a:pt x="7" y="6"/>
                    </a:moveTo>
                    <a:cubicBezTo>
                      <a:pt x="7" y="5"/>
                      <a:pt x="7" y="5"/>
                      <a:pt x="7" y="4"/>
                    </a:cubicBezTo>
                    <a:cubicBezTo>
                      <a:pt x="6" y="0"/>
                      <a:pt x="0" y="2"/>
                      <a:pt x="1" y="5"/>
                    </a:cubicBezTo>
                    <a:cubicBezTo>
                      <a:pt x="3" y="13"/>
                      <a:pt x="2" y="21"/>
                      <a:pt x="3" y="29"/>
                    </a:cubicBezTo>
                    <a:cubicBezTo>
                      <a:pt x="3" y="31"/>
                      <a:pt x="4" y="32"/>
                      <a:pt x="5" y="32"/>
                    </a:cubicBezTo>
                    <a:cubicBezTo>
                      <a:pt x="5" y="34"/>
                      <a:pt x="5" y="35"/>
                      <a:pt x="5" y="37"/>
                    </a:cubicBezTo>
                    <a:cubicBezTo>
                      <a:pt x="6" y="41"/>
                      <a:pt x="10" y="41"/>
                      <a:pt x="11" y="37"/>
                    </a:cubicBezTo>
                    <a:cubicBezTo>
                      <a:pt x="12" y="28"/>
                      <a:pt x="11" y="19"/>
                      <a:pt x="13" y="10"/>
                    </a:cubicBezTo>
                    <a:cubicBezTo>
                      <a:pt x="14" y="6"/>
                      <a:pt x="9" y="4"/>
                      <a:pt x="7" y="6"/>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272" name="Google Shape;7272;p20"/>
              <p:cNvSpPr/>
              <p:nvPr/>
            </p:nvSpPr>
            <p:spPr>
              <a:xfrm>
                <a:off x="319" y="3751"/>
                <a:ext cx="28" cy="98"/>
              </a:xfrm>
              <a:custGeom>
                <a:rect b="b" l="l" r="r" t="t"/>
                <a:pathLst>
                  <a:path extrusionOk="0" h="52" w="16">
                    <a:moveTo>
                      <a:pt x="7" y="5"/>
                    </a:moveTo>
                    <a:cubicBezTo>
                      <a:pt x="7" y="7"/>
                      <a:pt x="7" y="9"/>
                      <a:pt x="6" y="12"/>
                    </a:cubicBezTo>
                    <a:cubicBezTo>
                      <a:pt x="5" y="11"/>
                      <a:pt x="3" y="12"/>
                      <a:pt x="3" y="14"/>
                    </a:cubicBezTo>
                    <a:cubicBezTo>
                      <a:pt x="3" y="17"/>
                      <a:pt x="3" y="21"/>
                      <a:pt x="2" y="23"/>
                    </a:cubicBezTo>
                    <a:cubicBezTo>
                      <a:pt x="0" y="25"/>
                      <a:pt x="3" y="26"/>
                      <a:pt x="4" y="25"/>
                    </a:cubicBezTo>
                    <a:cubicBezTo>
                      <a:pt x="3" y="33"/>
                      <a:pt x="3" y="41"/>
                      <a:pt x="4" y="49"/>
                    </a:cubicBezTo>
                    <a:cubicBezTo>
                      <a:pt x="5" y="52"/>
                      <a:pt x="10" y="52"/>
                      <a:pt x="10" y="49"/>
                    </a:cubicBezTo>
                    <a:cubicBezTo>
                      <a:pt x="13" y="35"/>
                      <a:pt x="13" y="20"/>
                      <a:pt x="15" y="6"/>
                    </a:cubicBezTo>
                    <a:cubicBezTo>
                      <a:pt x="16" y="1"/>
                      <a:pt x="8" y="0"/>
                      <a:pt x="7"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273" name="Google Shape;7273;p20"/>
              <p:cNvSpPr/>
              <p:nvPr/>
            </p:nvSpPr>
            <p:spPr>
              <a:xfrm>
                <a:off x="239" y="3760"/>
                <a:ext cx="22" cy="87"/>
              </a:xfrm>
              <a:custGeom>
                <a:rect b="b" l="l" r="r" t="t"/>
                <a:pathLst>
                  <a:path extrusionOk="0" h="46" w="12">
                    <a:moveTo>
                      <a:pt x="8" y="7"/>
                    </a:moveTo>
                    <a:cubicBezTo>
                      <a:pt x="8" y="5"/>
                      <a:pt x="7" y="4"/>
                      <a:pt x="7" y="2"/>
                    </a:cubicBezTo>
                    <a:cubicBezTo>
                      <a:pt x="6" y="0"/>
                      <a:pt x="3" y="1"/>
                      <a:pt x="3" y="3"/>
                    </a:cubicBezTo>
                    <a:cubicBezTo>
                      <a:pt x="4" y="5"/>
                      <a:pt x="4" y="6"/>
                      <a:pt x="5" y="7"/>
                    </a:cubicBezTo>
                    <a:cubicBezTo>
                      <a:pt x="4" y="8"/>
                      <a:pt x="3" y="9"/>
                      <a:pt x="3" y="10"/>
                    </a:cubicBezTo>
                    <a:cubicBezTo>
                      <a:pt x="1" y="21"/>
                      <a:pt x="0" y="32"/>
                      <a:pt x="4" y="42"/>
                    </a:cubicBezTo>
                    <a:cubicBezTo>
                      <a:pt x="5" y="46"/>
                      <a:pt x="11" y="46"/>
                      <a:pt x="11" y="41"/>
                    </a:cubicBezTo>
                    <a:cubicBezTo>
                      <a:pt x="11" y="37"/>
                      <a:pt x="11" y="33"/>
                      <a:pt x="11" y="28"/>
                    </a:cubicBezTo>
                    <a:cubicBezTo>
                      <a:pt x="11" y="28"/>
                      <a:pt x="11" y="28"/>
                      <a:pt x="11" y="27"/>
                    </a:cubicBezTo>
                    <a:cubicBezTo>
                      <a:pt x="11" y="25"/>
                      <a:pt x="11" y="23"/>
                      <a:pt x="11" y="21"/>
                    </a:cubicBezTo>
                    <a:cubicBezTo>
                      <a:pt x="11" y="18"/>
                      <a:pt x="11" y="15"/>
                      <a:pt x="11" y="12"/>
                    </a:cubicBezTo>
                    <a:cubicBezTo>
                      <a:pt x="12" y="9"/>
                      <a:pt x="10" y="7"/>
                      <a:pt x="8" y="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274" name="Google Shape;7274;p20"/>
              <p:cNvSpPr/>
              <p:nvPr/>
            </p:nvSpPr>
            <p:spPr>
              <a:xfrm>
                <a:off x="37" y="3747"/>
                <a:ext cx="32" cy="90"/>
              </a:xfrm>
              <a:custGeom>
                <a:rect b="b" l="l" r="r" t="t"/>
                <a:pathLst>
                  <a:path extrusionOk="0" h="48" w="18">
                    <a:moveTo>
                      <a:pt x="17" y="44"/>
                    </a:moveTo>
                    <a:cubicBezTo>
                      <a:pt x="14" y="35"/>
                      <a:pt x="14"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1" y="21"/>
                      <a:pt x="1" y="30"/>
                    </a:cubicBezTo>
                    <a:cubicBezTo>
                      <a:pt x="1" y="29"/>
                      <a:pt x="0" y="30"/>
                      <a:pt x="0" y="31"/>
                    </a:cubicBezTo>
                    <a:cubicBezTo>
                      <a:pt x="0" y="35"/>
                      <a:pt x="0" y="39"/>
                      <a:pt x="0" y="43"/>
                    </a:cubicBezTo>
                    <a:cubicBezTo>
                      <a:pt x="0" y="44"/>
                      <a:pt x="1" y="44"/>
                      <a:pt x="1"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7" y="4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275" name="Google Shape;7275;p20"/>
              <p:cNvSpPr/>
              <p:nvPr/>
            </p:nvSpPr>
            <p:spPr>
              <a:xfrm>
                <a:off x="103" y="3776"/>
                <a:ext cx="9" cy="61"/>
              </a:xfrm>
              <a:custGeom>
                <a:rect b="b" l="l" r="r" t="t"/>
                <a:pathLst>
                  <a:path extrusionOk="0" h="33" w="5">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276" name="Google Shape;7276;p20"/>
              <p:cNvSpPr/>
              <p:nvPr/>
            </p:nvSpPr>
            <p:spPr>
              <a:xfrm>
                <a:off x="129" y="3770"/>
                <a:ext cx="25" cy="75"/>
              </a:xfrm>
              <a:custGeom>
                <a:rect b="b" l="l" r="r" t="t"/>
                <a:pathLst>
                  <a:path extrusionOk="0" h="40" w="14">
                    <a:moveTo>
                      <a:pt x="7" y="6"/>
                    </a:moveTo>
                    <a:cubicBezTo>
                      <a:pt x="7" y="5"/>
                      <a:pt x="7" y="4"/>
                      <a:pt x="7" y="3"/>
                    </a:cubicBezTo>
                    <a:cubicBezTo>
                      <a:pt x="6" y="0"/>
                      <a:pt x="0" y="1"/>
                      <a:pt x="1" y="5"/>
                    </a:cubicBezTo>
                    <a:cubicBezTo>
                      <a:pt x="2" y="13"/>
                      <a:pt x="2" y="21"/>
                      <a:pt x="3" y="29"/>
                    </a:cubicBezTo>
                    <a:cubicBezTo>
                      <a:pt x="3" y="30"/>
                      <a:pt x="4" y="31"/>
                      <a:pt x="5" y="31"/>
                    </a:cubicBezTo>
                    <a:cubicBezTo>
                      <a:pt x="5" y="33"/>
                      <a:pt x="5" y="35"/>
                      <a:pt x="5" y="37"/>
                    </a:cubicBezTo>
                    <a:cubicBezTo>
                      <a:pt x="6" y="40"/>
                      <a:pt x="10" y="40"/>
                      <a:pt x="10" y="37"/>
                    </a:cubicBezTo>
                    <a:cubicBezTo>
                      <a:pt x="12" y="28"/>
                      <a:pt x="11" y="18"/>
                      <a:pt x="13" y="9"/>
                    </a:cubicBezTo>
                    <a:cubicBezTo>
                      <a:pt x="14" y="5"/>
                      <a:pt x="9" y="3"/>
                      <a:pt x="7" y="6"/>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277" name="Google Shape;7277;p20"/>
              <p:cNvSpPr/>
              <p:nvPr/>
            </p:nvSpPr>
            <p:spPr>
              <a:xfrm>
                <a:off x="80" y="3776"/>
                <a:ext cx="21" cy="88"/>
              </a:xfrm>
              <a:custGeom>
                <a:rect b="b" l="l" r="r" t="t"/>
                <a:pathLst>
                  <a:path extrusionOk="0" h="47" w="12">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1" y="13"/>
                    </a:cubicBezTo>
                    <a:cubicBezTo>
                      <a:pt x="12" y="10"/>
                      <a:pt x="10" y="8"/>
                      <a:pt x="8" y="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278" name="Google Shape;7278;p20"/>
              <p:cNvSpPr/>
              <p:nvPr/>
            </p:nvSpPr>
            <p:spPr>
              <a:xfrm>
                <a:off x="71" y="3764"/>
                <a:ext cx="23" cy="53"/>
              </a:xfrm>
              <a:custGeom>
                <a:rect b="b" l="l" r="r" t="t"/>
                <a:pathLst>
                  <a:path extrusionOk="0" h="28" w="13">
                    <a:moveTo>
                      <a:pt x="12" y="24"/>
                    </a:moveTo>
                    <a:cubicBezTo>
                      <a:pt x="9" y="17"/>
                      <a:pt x="6" y="10"/>
                      <a:pt x="4" y="2"/>
                    </a:cubicBezTo>
                    <a:cubicBezTo>
                      <a:pt x="4" y="0"/>
                      <a:pt x="0" y="1"/>
                      <a:pt x="1" y="3"/>
                    </a:cubicBezTo>
                    <a:cubicBezTo>
                      <a:pt x="3" y="11"/>
                      <a:pt x="5" y="19"/>
                      <a:pt x="9" y="26"/>
                    </a:cubicBezTo>
                    <a:cubicBezTo>
                      <a:pt x="10" y="28"/>
                      <a:pt x="13" y="26"/>
                      <a:pt x="12" y="2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279" name="Google Shape;7279;p20"/>
              <p:cNvSpPr/>
              <p:nvPr/>
            </p:nvSpPr>
            <p:spPr>
              <a:xfrm>
                <a:off x="140" y="3768"/>
                <a:ext cx="19" cy="60"/>
              </a:xfrm>
              <a:custGeom>
                <a:rect b="b" l="l" r="r" t="t"/>
                <a:pathLst>
                  <a:path extrusionOk="0" h="32" w="11">
                    <a:moveTo>
                      <a:pt x="3" y="4"/>
                    </a:moveTo>
                    <a:cubicBezTo>
                      <a:pt x="0" y="12"/>
                      <a:pt x="1" y="20"/>
                      <a:pt x="3" y="28"/>
                    </a:cubicBezTo>
                    <a:cubicBezTo>
                      <a:pt x="4" y="32"/>
                      <a:pt x="10" y="30"/>
                      <a:pt x="9" y="26"/>
                    </a:cubicBezTo>
                    <a:cubicBezTo>
                      <a:pt x="8" y="20"/>
                      <a:pt x="7" y="13"/>
                      <a:pt x="9" y="6"/>
                    </a:cubicBezTo>
                    <a:cubicBezTo>
                      <a:pt x="11" y="2"/>
                      <a:pt x="4" y="0"/>
                      <a:pt x="3"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280" name="Google Shape;7280;p20"/>
              <p:cNvSpPr/>
              <p:nvPr/>
            </p:nvSpPr>
            <p:spPr>
              <a:xfrm>
                <a:off x="362" y="3740"/>
                <a:ext cx="26" cy="94"/>
              </a:xfrm>
              <a:custGeom>
                <a:rect b="b" l="l" r="r" t="t"/>
                <a:pathLst>
                  <a:path extrusionOk="0" h="50" w="15">
                    <a:moveTo>
                      <a:pt x="11" y="28"/>
                    </a:moveTo>
                    <a:cubicBezTo>
                      <a:pt x="11" y="21"/>
                      <a:pt x="11" y="13"/>
                      <a:pt x="13" y="7"/>
                    </a:cubicBezTo>
                    <a:cubicBezTo>
                      <a:pt x="15" y="2"/>
                      <a:pt x="8" y="0"/>
                      <a:pt x="6" y="5"/>
                    </a:cubicBezTo>
                    <a:cubicBezTo>
                      <a:pt x="5" y="8"/>
                      <a:pt x="5" y="12"/>
                      <a:pt x="4" y="16"/>
                    </a:cubicBezTo>
                    <a:cubicBezTo>
                      <a:pt x="4" y="16"/>
                      <a:pt x="3" y="16"/>
                      <a:pt x="3" y="17"/>
                    </a:cubicBezTo>
                    <a:cubicBezTo>
                      <a:pt x="0" y="27"/>
                      <a:pt x="0" y="36"/>
                      <a:pt x="4" y="46"/>
                    </a:cubicBezTo>
                    <a:cubicBezTo>
                      <a:pt x="7" y="50"/>
                      <a:pt x="13" y="47"/>
                      <a:pt x="11" y="42"/>
                    </a:cubicBezTo>
                    <a:cubicBezTo>
                      <a:pt x="9" y="39"/>
                      <a:pt x="8" y="35"/>
                      <a:pt x="8" y="31"/>
                    </a:cubicBezTo>
                    <a:cubicBezTo>
                      <a:pt x="9" y="31"/>
                      <a:pt x="10" y="30"/>
                      <a:pt x="11" y="28"/>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281" name="Google Shape;7281;p20"/>
              <p:cNvSpPr/>
              <p:nvPr/>
            </p:nvSpPr>
            <p:spPr>
              <a:xfrm>
                <a:off x="399" y="3766"/>
                <a:ext cx="14" cy="58"/>
              </a:xfrm>
              <a:custGeom>
                <a:rect b="b" l="l" r="r" t="t"/>
                <a:pathLst>
                  <a:path extrusionOk="0" h="31" w="8">
                    <a:moveTo>
                      <a:pt x="6" y="3"/>
                    </a:moveTo>
                    <a:cubicBezTo>
                      <a:pt x="5" y="0"/>
                      <a:pt x="0" y="1"/>
                      <a:pt x="0" y="4"/>
                    </a:cubicBezTo>
                    <a:cubicBezTo>
                      <a:pt x="2" y="12"/>
                      <a:pt x="2" y="20"/>
                      <a:pt x="3" y="28"/>
                    </a:cubicBezTo>
                    <a:cubicBezTo>
                      <a:pt x="3" y="31"/>
                      <a:pt x="7" y="31"/>
                      <a:pt x="7" y="28"/>
                    </a:cubicBezTo>
                    <a:cubicBezTo>
                      <a:pt x="8" y="20"/>
                      <a:pt x="7" y="11"/>
                      <a:pt x="6"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282" name="Google Shape;7282;p20"/>
              <p:cNvSpPr/>
              <p:nvPr/>
            </p:nvSpPr>
            <p:spPr>
              <a:xfrm>
                <a:off x="177" y="3757"/>
                <a:ext cx="14" cy="60"/>
              </a:xfrm>
              <a:custGeom>
                <a:rect b="b" l="l" r="r" t="t"/>
                <a:pathLst>
                  <a:path extrusionOk="0" h="32" w="8">
                    <a:moveTo>
                      <a:pt x="6" y="4"/>
                    </a:moveTo>
                    <a:cubicBezTo>
                      <a:pt x="5" y="0"/>
                      <a:pt x="0" y="2"/>
                      <a:pt x="1" y="5"/>
                    </a:cubicBezTo>
                    <a:cubicBezTo>
                      <a:pt x="3" y="13"/>
                      <a:pt x="3" y="21"/>
                      <a:pt x="3" y="29"/>
                    </a:cubicBezTo>
                    <a:cubicBezTo>
                      <a:pt x="4" y="32"/>
                      <a:pt x="8" y="32"/>
                      <a:pt x="8" y="29"/>
                    </a:cubicBezTo>
                    <a:cubicBezTo>
                      <a:pt x="8" y="20"/>
                      <a:pt x="8" y="12"/>
                      <a:pt x="6"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283" name="Google Shape;7283;p20"/>
              <p:cNvSpPr/>
              <p:nvPr/>
            </p:nvSpPr>
            <p:spPr>
              <a:xfrm>
                <a:off x="409" y="3760"/>
                <a:ext cx="34" cy="96"/>
              </a:xfrm>
              <a:custGeom>
                <a:rect b="b" l="l" r="r" t="t"/>
                <a:pathLst>
                  <a:path extrusionOk="0" h="51" w="19">
                    <a:moveTo>
                      <a:pt x="17" y="44"/>
                    </a:moveTo>
                    <a:cubicBezTo>
                      <a:pt x="14" y="34"/>
                      <a:pt x="13" y="23"/>
                      <a:pt x="12" y="12"/>
                    </a:cubicBezTo>
                    <a:cubicBezTo>
                      <a:pt x="12" y="12"/>
                      <a:pt x="12" y="12"/>
                      <a:pt x="11" y="12"/>
                    </a:cubicBezTo>
                    <a:cubicBezTo>
                      <a:pt x="11" y="9"/>
                      <a:pt x="11" y="8"/>
                      <a:pt x="11" y="4"/>
                    </a:cubicBezTo>
                    <a:cubicBezTo>
                      <a:pt x="11" y="0"/>
                      <a:pt x="7" y="0"/>
                      <a:pt x="7" y="4"/>
                    </a:cubicBezTo>
                    <a:cubicBezTo>
                      <a:pt x="7" y="8"/>
                      <a:pt x="7" y="9"/>
                      <a:pt x="7" y="11"/>
                    </a:cubicBezTo>
                    <a:cubicBezTo>
                      <a:pt x="7" y="12"/>
                      <a:pt x="7" y="12"/>
                      <a:pt x="7" y="12"/>
                    </a:cubicBezTo>
                    <a:cubicBezTo>
                      <a:pt x="6" y="15"/>
                      <a:pt x="6" y="18"/>
                      <a:pt x="6" y="20"/>
                    </a:cubicBezTo>
                    <a:cubicBezTo>
                      <a:pt x="5" y="20"/>
                      <a:pt x="4" y="20"/>
                      <a:pt x="4" y="21"/>
                    </a:cubicBezTo>
                    <a:cubicBezTo>
                      <a:pt x="2" y="26"/>
                      <a:pt x="2" y="32"/>
                      <a:pt x="0" y="37"/>
                    </a:cubicBezTo>
                    <a:cubicBezTo>
                      <a:pt x="0" y="38"/>
                      <a:pt x="2" y="39"/>
                      <a:pt x="2" y="38"/>
                    </a:cubicBezTo>
                    <a:cubicBezTo>
                      <a:pt x="4" y="33"/>
                      <a:pt x="4" y="28"/>
                      <a:pt x="6" y="23"/>
                    </a:cubicBezTo>
                    <a:cubicBezTo>
                      <a:pt x="5" y="31"/>
                      <a:pt x="6" y="39"/>
                      <a:pt x="9" y="47"/>
                    </a:cubicBezTo>
                    <a:cubicBezTo>
                      <a:pt x="11" y="51"/>
                      <a:pt x="19" y="50"/>
                      <a:pt x="17" y="4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284" name="Google Shape;7284;p20"/>
              <p:cNvSpPr/>
              <p:nvPr/>
            </p:nvSpPr>
            <p:spPr>
              <a:xfrm>
                <a:off x="452" y="3806"/>
                <a:ext cx="12" cy="52"/>
              </a:xfrm>
              <a:custGeom>
                <a:rect b="b" l="l" r="r" t="t"/>
                <a:pathLst>
                  <a:path extrusionOk="0" h="28" w="7">
                    <a:moveTo>
                      <a:pt x="6" y="3"/>
                    </a:moveTo>
                    <a:cubicBezTo>
                      <a:pt x="6" y="1"/>
                      <a:pt x="2" y="0"/>
                      <a:pt x="1" y="2"/>
                    </a:cubicBezTo>
                    <a:cubicBezTo>
                      <a:pt x="1" y="10"/>
                      <a:pt x="0" y="20"/>
                      <a:pt x="0" y="24"/>
                    </a:cubicBezTo>
                    <a:cubicBezTo>
                      <a:pt x="0" y="28"/>
                      <a:pt x="7" y="28"/>
                      <a:pt x="7" y="24"/>
                    </a:cubicBezTo>
                    <a:cubicBezTo>
                      <a:pt x="7" y="20"/>
                      <a:pt x="6" y="11"/>
                      <a:pt x="6"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285" name="Google Shape;7285;p20"/>
              <p:cNvSpPr/>
              <p:nvPr/>
            </p:nvSpPr>
            <p:spPr>
              <a:xfrm>
                <a:off x="466" y="3764"/>
                <a:ext cx="16" cy="77"/>
              </a:xfrm>
              <a:custGeom>
                <a:rect b="b" l="l" r="r" t="t"/>
                <a:pathLst>
                  <a:path extrusionOk="0" h="41" w="9">
                    <a:moveTo>
                      <a:pt x="3" y="4"/>
                    </a:moveTo>
                    <a:cubicBezTo>
                      <a:pt x="0" y="14"/>
                      <a:pt x="0" y="25"/>
                      <a:pt x="0" y="35"/>
                    </a:cubicBezTo>
                    <a:cubicBezTo>
                      <a:pt x="0" y="41"/>
                      <a:pt x="8" y="41"/>
                      <a:pt x="8" y="35"/>
                    </a:cubicBezTo>
                    <a:cubicBezTo>
                      <a:pt x="8" y="25"/>
                      <a:pt x="8" y="15"/>
                      <a:pt x="9" y="5"/>
                    </a:cubicBezTo>
                    <a:cubicBezTo>
                      <a:pt x="9" y="1"/>
                      <a:pt x="4" y="0"/>
                      <a:pt x="3"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286" name="Google Shape;7286;p20"/>
              <p:cNvSpPr/>
              <p:nvPr/>
            </p:nvSpPr>
            <p:spPr>
              <a:xfrm>
                <a:off x="482" y="3759"/>
                <a:ext cx="30" cy="107"/>
              </a:xfrm>
              <a:custGeom>
                <a:rect b="b" l="l" r="r" t="t"/>
                <a:pathLst>
                  <a:path extrusionOk="0" h="57" w="17">
                    <a:moveTo>
                      <a:pt x="7" y="6"/>
                    </a:moveTo>
                    <a:cubicBezTo>
                      <a:pt x="6" y="8"/>
                      <a:pt x="5" y="10"/>
                      <a:pt x="4" y="12"/>
                    </a:cubicBezTo>
                    <a:cubicBezTo>
                      <a:pt x="4" y="11"/>
                      <a:pt x="4" y="11"/>
                      <a:pt x="4" y="11"/>
                    </a:cubicBezTo>
                    <a:cubicBezTo>
                      <a:pt x="4" y="10"/>
                      <a:pt x="1" y="10"/>
                      <a:pt x="1" y="12"/>
                    </a:cubicBezTo>
                    <a:cubicBezTo>
                      <a:pt x="2" y="15"/>
                      <a:pt x="2" y="17"/>
                      <a:pt x="2" y="20"/>
                    </a:cubicBezTo>
                    <a:cubicBezTo>
                      <a:pt x="0" y="31"/>
                      <a:pt x="1" y="44"/>
                      <a:pt x="6" y="54"/>
                    </a:cubicBezTo>
                    <a:cubicBezTo>
                      <a:pt x="8" y="57"/>
                      <a:pt x="12" y="56"/>
                      <a:pt x="12" y="53"/>
                    </a:cubicBezTo>
                    <a:cubicBezTo>
                      <a:pt x="11" y="39"/>
                      <a:pt x="9" y="23"/>
                      <a:pt x="15" y="10"/>
                    </a:cubicBezTo>
                    <a:cubicBezTo>
                      <a:pt x="17" y="5"/>
                      <a:pt x="10" y="0"/>
                      <a:pt x="7" y="6"/>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287" name="Google Shape;7287;p20"/>
              <p:cNvSpPr/>
              <p:nvPr/>
            </p:nvSpPr>
            <p:spPr>
              <a:xfrm>
                <a:off x="448" y="3744"/>
                <a:ext cx="15" cy="69"/>
              </a:xfrm>
              <a:custGeom>
                <a:rect b="b" l="l" r="r" t="t"/>
                <a:pathLst>
                  <a:path extrusionOk="0" h="37" w="8">
                    <a:moveTo>
                      <a:pt x="0" y="6"/>
                    </a:moveTo>
                    <a:cubicBezTo>
                      <a:pt x="0" y="14"/>
                      <a:pt x="0" y="23"/>
                      <a:pt x="0" y="32"/>
                    </a:cubicBezTo>
                    <a:cubicBezTo>
                      <a:pt x="0" y="37"/>
                      <a:pt x="7" y="37"/>
                      <a:pt x="7" y="32"/>
                    </a:cubicBezTo>
                    <a:cubicBezTo>
                      <a:pt x="7" y="23"/>
                      <a:pt x="8" y="14"/>
                      <a:pt x="8" y="6"/>
                    </a:cubicBezTo>
                    <a:cubicBezTo>
                      <a:pt x="8" y="0"/>
                      <a:pt x="0" y="0"/>
                      <a:pt x="0" y="6"/>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288" name="Google Shape;7288;p20"/>
              <p:cNvSpPr/>
              <p:nvPr/>
            </p:nvSpPr>
            <p:spPr>
              <a:xfrm>
                <a:off x="507" y="3759"/>
                <a:ext cx="28" cy="75"/>
              </a:xfrm>
              <a:custGeom>
                <a:rect b="b" l="l" r="r" t="t"/>
                <a:pathLst>
                  <a:path extrusionOk="0" h="40" w="16">
                    <a:moveTo>
                      <a:pt x="5" y="5"/>
                    </a:moveTo>
                    <a:cubicBezTo>
                      <a:pt x="1" y="16"/>
                      <a:pt x="0" y="27"/>
                      <a:pt x="4" y="37"/>
                    </a:cubicBezTo>
                    <a:cubicBezTo>
                      <a:pt x="5" y="40"/>
                      <a:pt x="10" y="40"/>
                      <a:pt x="10" y="36"/>
                    </a:cubicBezTo>
                    <a:cubicBezTo>
                      <a:pt x="10" y="28"/>
                      <a:pt x="9" y="18"/>
                      <a:pt x="13" y="10"/>
                    </a:cubicBezTo>
                    <a:cubicBezTo>
                      <a:pt x="16" y="5"/>
                      <a:pt x="8" y="0"/>
                      <a:pt x="5"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289" name="Google Shape;7289;p20"/>
              <p:cNvSpPr/>
              <p:nvPr/>
            </p:nvSpPr>
            <p:spPr>
              <a:xfrm>
                <a:off x="549" y="3791"/>
                <a:ext cx="15" cy="58"/>
              </a:xfrm>
              <a:custGeom>
                <a:rect b="b" l="l" r="r" t="t"/>
                <a:pathLst>
                  <a:path extrusionOk="0" h="31" w="8">
                    <a:moveTo>
                      <a:pt x="0" y="5"/>
                    </a:moveTo>
                    <a:cubicBezTo>
                      <a:pt x="0" y="13"/>
                      <a:pt x="0" y="20"/>
                      <a:pt x="1" y="28"/>
                    </a:cubicBezTo>
                    <a:cubicBezTo>
                      <a:pt x="1" y="31"/>
                      <a:pt x="6" y="31"/>
                      <a:pt x="7" y="28"/>
                    </a:cubicBezTo>
                    <a:cubicBezTo>
                      <a:pt x="8" y="20"/>
                      <a:pt x="8" y="13"/>
                      <a:pt x="8" y="5"/>
                    </a:cubicBezTo>
                    <a:cubicBezTo>
                      <a:pt x="8" y="0"/>
                      <a:pt x="0" y="0"/>
                      <a:pt x="0"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290" name="Google Shape;7290;p20"/>
              <p:cNvSpPr/>
              <p:nvPr/>
            </p:nvSpPr>
            <p:spPr>
              <a:xfrm>
                <a:off x="610" y="3738"/>
                <a:ext cx="23" cy="99"/>
              </a:xfrm>
              <a:custGeom>
                <a:rect b="b" l="l" r="r" t="t"/>
                <a:pathLst>
                  <a:path extrusionOk="0" h="53" w="13">
                    <a:moveTo>
                      <a:pt x="10" y="2"/>
                    </a:moveTo>
                    <a:cubicBezTo>
                      <a:pt x="7" y="8"/>
                      <a:pt x="5" y="15"/>
                      <a:pt x="4" y="22"/>
                    </a:cubicBezTo>
                    <a:cubicBezTo>
                      <a:pt x="2" y="21"/>
                      <a:pt x="0" y="22"/>
                      <a:pt x="0" y="25"/>
                    </a:cubicBezTo>
                    <a:cubicBezTo>
                      <a:pt x="0" y="32"/>
                      <a:pt x="1" y="38"/>
                      <a:pt x="4" y="44"/>
                    </a:cubicBezTo>
                    <a:cubicBezTo>
                      <a:pt x="4" y="45"/>
                      <a:pt x="4" y="45"/>
                      <a:pt x="4" y="45"/>
                    </a:cubicBezTo>
                    <a:cubicBezTo>
                      <a:pt x="4" y="46"/>
                      <a:pt x="4" y="47"/>
                      <a:pt x="5" y="47"/>
                    </a:cubicBezTo>
                    <a:cubicBezTo>
                      <a:pt x="5" y="48"/>
                      <a:pt x="6" y="50"/>
                      <a:pt x="7" y="51"/>
                    </a:cubicBezTo>
                    <a:cubicBezTo>
                      <a:pt x="9" y="53"/>
                      <a:pt x="13" y="52"/>
                      <a:pt x="12" y="49"/>
                    </a:cubicBezTo>
                    <a:cubicBezTo>
                      <a:pt x="10" y="43"/>
                      <a:pt x="9" y="38"/>
                      <a:pt x="8" y="33"/>
                    </a:cubicBezTo>
                    <a:cubicBezTo>
                      <a:pt x="8" y="23"/>
                      <a:pt x="9" y="13"/>
                      <a:pt x="13" y="3"/>
                    </a:cubicBezTo>
                    <a:cubicBezTo>
                      <a:pt x="13" y="1"/>
                      <a:pt x="11" y="0"/>
                      <a:pt x="10" y="2"/>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291" name="Google Shape;7291;p20"/>
              <p:cNvSpPr/>
              <p:nvPr/>
            </p:nvSpPr>
            <p:spPr>
              <a:xfrm>
                <a:off x="638" y="3738"/>
                <a:ext cx="30" cy="88"/>
              </a:xfrm>
              <a:custGeom>
                <a:rect b="b" l="l" r="r" t="t"/>
                <a:pathLst>
                  <a:path extrusionOk="0" h="47" w="17">
                    <a:moveTo>
                      <a:pt x="12" y="2"/>
                    </a:moveTo>
                    <a:cubicBezTo>
                      <a:pt x="4" y="14"/>
                      <a:pt x="0" y="28"/>
                      <a:pt x="1" y="43"/>
                    </a:cubicBezTo>
                    <a:cubicBezTo>
                      <a:pt x="1" y="47"/>
                      <a:pt x="6" y="47"/>
                      <a:pt x="7" y="43"/>
                    </a:cubicBezTo>
                    <a:cubicBezTo>
                      <a:pt x="7" y="29"/>
                      <a:pt x="8" y="16"/>
                      <a:pt x="15" y="3"/>
                    </a:cubicBezTo>
                    <a:cubicBezTo>
                      <a:pt x="17" y="1"/>
                      <a:pt x="14" y="0"/>
                      <a:pt x="12" y="2"/>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292" name="Google Shape;7292;p20"/>
              <p:cNvSpPr/>
              <p:nvPr/>
            </p:nvSpPr>
            <p:spPr>
              <a:xfrm>
                <a:off x="674" y="3753"/>
                <a:ext cx="12" cy="83"/>
              </a:xfrm>
              <a:custGeom>
                <a:rect b="b" l="l" r="r" t="t"/>
                <a:pathLst>
                  <a:path extrusionOk="0" h="44" w="7">
                    <a:moveTo>
                      <a:pt x="6" y="3"/>
                    </a:moveTo>
                    <a:cubicBezTo>
                      <a:pt x="6" y="0"/>
                      <a:pt x="2" y="0"/>
                      <a:pt x="2" y="3"/>
                    </a:cubicBezTo>
                    <a:cubicBezTo>
                      <a:pt x="2" y="7"/>
                      <a:pt x="2" y="11"/>
                      <a:pt x="2" y="15"/>
                    </a:cubicBezTo>
                    <a:cubicBezTo>
                      <a:pt x="1" y="15"/>
                      <a:pt x="0" y="16"/>
                      <a:pt x="0" y="17"/>
                    </a:cubicBezTo>
                    <a:cubicBezTo>
                      <a:pt x="0" y="22"/>
                      <a:pt x="0" y="28"/>
                      <a:pt x="0" y="33"/>
                    </a:cubicBezTo>
                    <a:cubicBezTo>
                      <a:pt x="0" y="34"/>
                      <a:pt x="1" y="35"/>
                      <a:pt x="1" y="35"/>
                    </a:cubicBezTo>
                    <a:cubicBezTo>
                      <a:pt x="1" y="37"/>
                      <a:pt x="1" y="39"/>
                      <a:pt x="2" y="41"/>
                    </a:cubicBezTo>
                    <a:cubicBezTo>
                      <a:pt x="2" y="44"/>
                      <a:pt x="6" y="44"/>
                      <a:pt x="6" y="41"/>
                    </a:cubicBezTo>
                    <a:cubicBezTo>
                      <a:pt x="7" y="28"/>
                      <a:pt x="7" y="16"/>
                      <a:pt x="6"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293" name="Google Shape;7293;p20"/>
              <p:cNvSpPr/>
              <p:nvPr/>
            </p:nvSpPr>
            <p:spPr>
              <a:xfrm>
                <a:off x="711" y="3730"/>
                <a:ext cx="33" cy="92"/>
              </a:xfrm>
              <a:custGeom>
                <a:rect b="b" l="l" r="r" t="t"/>
                <a:pathLst>
                  <a:path extrusionOk="0" h="49" w="19">
                    <a:moveTo>
                      <a:pt x="18" y="45"/>
                    </a:moveTo>
                    <a:cubicBezTo>
                      <a:pt x="15" y="36"/>
                      <a:pt x="15" y="27"/>
                      <a:pt x="17" y="18"/>
                    </a:cubicBezTo>
                    <a:cubicBezTo>
                      <a:pt x="18" y="13"/>
                      <a:pt x="11" y="12"/>
                      <a:pt x="10" y="16"/>
                    </a:cubicBezTo>
                    <a:cubicBezTo>
                      <a:pt x="10" y="16"/>
                      <a:pt x="10" y="16"/>
                      <a:pt x="10" y="16"/>
                    </a:cubicBezTo>
                    <a:cubicBezTo>
                      <a:pt x="10" y="16"/>
                      <a:pt x="10" y="16"/>
                      <a:pt x="10" y="16"/>
                    </a:cubicBezTo>
                    <a:cubicBezTo>
                      <a:pt x="10" y="12"/>
                      <a:pt x="10" y="8"/>
                      <a:pt x="10" y="4"/>
                    </a:cubicBezTo>
                    <a:cubicBezTo>
                      <a:pt x="11" y="1"/>
                      <a:pt x="5" y="0"/>
                      <a:pt x="5" y="4"/>
                    </a:cubicBezTo>
                    <a:cubicBezTo>
                      <a:pt x="3" y="12"/>
                      <a:pt x="2" y="21"/>
                      <a:pt x="2" y="30"/>
                    </a:cubicBezTo>
                    <a:cubicBezTo>
                      <a:pt x="1" y="30"/>
                      <a:pt x="0" y="30"/>
                      <a:pt x="0" y="31"/>
                    </a:cubicBezTo>
                    <a:cubicBezTo>
                      <a:pt x="0" y="35"/>
                      <a:pt x="0" y="39"/>
                      <a:pt x="0" y="43"/>
                    </a:cubicBezTo>
                    <a:cubicBezTo>
                      <a:pt x="0" y="44"/>
                      <a:pt x="2" y="44"/>
                      <a:pt x="2" y="44"/>
                    </a:cubicBezTo>
                    <a:cubicBezTo>
                      <a:pt x="3" y="48"/>
                      <a:pt x="9" y="47"/>
                      <a:pt x="9" y="43"/>
                    </a:cubicBezTo>
                    <a:cubicBezTo>
                      <a:pt x="9" y="43"/>
                      <a:pt x="9" y="43"/>
                      <a:pt x="9" y="43"/>
                    </a:cubicBezTo>
                    <a:cubicBezTo>
                      <a:pt x="9" y="44"/>
                      <a:pt x="9" y="44"/>
                      <a:pt x="9" y="45"/>
                    </a:cubicBezTo>
                    <a:cubicBezTo>
                      <a:pt x="9" y="48"/>
                      <a:pt x="12" y="48"/>
                      <a:pt x="14" y="47"/>
                    </a:cubicBezTo>
                    <a:cubicBezTo>
                      <a:pt x="15" y="49"/>
                      <a:pt x="19" y="47"/>
                      <a:pt x="18" y="4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294" name="Google Shape;7294;p20"/>
              <p:cNvSpPr/>
              <p:nvPr/>
            </p:nvSpPr>
            <p:spPr>
              <a:xfrm>
                <a:off x="776" y="3760"/>
                <a:ext cx="11" cy="61"/>
              </a:xfrm>
              <a:custGeom>
                <a:rect b="b" l="l" r="r" t="t"/>
                <a:pathLst>
                  <a:path extrusionOk="0" h="32" w="6">
                    <a:moveTo>
                      <a:pt x="6" y="3"/>
                    </a:moveTo>
                    <a:cubicBezTo>
                      <a:pt x="6" y="0"/>
                      <a:pt x="1" y="0"/>
                      <a:pt x="1" y="3"/>
                    </a:cubicBezTo>
                    <a:cubicBezTo>
                      <a:pt x="1" y="12"/>
                      <a:pt x="0" y="20"/>
                      <a:pt x="1" y="29"/>
                    </a:cubicBezTo>
                    <a:cubicBezTo>
                      <a:pt x="1" y="32"/>
                      <a:pt x="5" y="32"/>
                      <a:pt x="6" y="29"/>
                    </a:cubicBezTo>
                    <a:cubicBezTo>
                      <a:pt x="6" y="20"/>
                      <a:pt x="6" y="12"/>
                      <a:pt x="6"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295" name="Google Shape;7295;p20"/>
              <p:cNvSpPr/>
              <p:nvPr/>
            </p:nvSpPr>
            <p:spPr>
              <a:xfrm>
                <a:off x="805" y="3753"/>
                <a:ext cx="25" cy="77"/>
              </a:xfrm>
              <a:custGeom>
                <a:rect b="b" l="l" r="r" t="t"/>
                <a:pathLst>
                  <a:path extrusionOk="0" h="41" w="14">
                    <a:moveTo>
                      <a:pt x="7" y="6"/>
                    </a:moveTo>
                    <a:cubicBezTo>
                      <a:pt x="7" y="5"/>
                      <a:pt x="7" y="5"/>
                      <a:pt x="6" y="4"/>
                    </a:cubicBezTo>
                    <a:cubicBezTo>
                      <a:pt x="5" y="0"/>
                      <a:pt x="0" y="2"/>
                      <a:pt x="0" y="5"/>
                    </a:cubicBezTo>
                    <a:cubicBezTo>
                      <a:pt x="2" y="13"/>
                      <a:pt x="2" y="21"/>
                      <a:pt x="2" y="29"/>
                    </a:cubicBezTo>
                    <a:cubicBezTo>
                      <a:pt x="2" y="31"/>
                      <a:pt x="3" y="32"/>
                      <a:pt x="4" y="32"/>
                    </a:cubicBezTo>
                    <a:cubicBezTo>
                      <a:pt x="5" y="34"/>
                      <a:pt x="5" y="35"/>
                      <a:pt x="5" y="37"/>
                    </a:cubicBezTo>
                    <a:cubicBezTo>
                      <a:pt x="5" y="41"/>
                      <a:pt x="10" y="41"/>
                      <a:pt x="10" y="37"/>
                    </a:cubicBezTo>
                    <a:cubicBezTo>
                      <a:pt x="11" y="28"/>
                      <a:pt x="11" y="19"/>
                      <a:pt x="13" y="10"/>
                    </a:cubicBezTo>
                    <a:cubicBezTo>
                      <a:pt x="14" y="6"/>
                      <a:pt x="9" y="4"/>
                      <a:pt x="7" y="6"/>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296" name="Google Shape;7296;p20"/>
              <p:cNvSpPr/>
              <p:nvPr/>
            </p:nvSpPr>
            <p:spPr>
              <a:xfrm>
                <a:off x="835" y="3751"/>
                <a:ext cx="26" cy="98"/>
              </a:xfrm>
              <a:custGeom>
                <a:rect b="b" l="l" r="r" t="t"/>
                <a:pathLst>
                  <a:path extrusionOk="0" h="52" w="15">
                    <a:moveTo>
                      <a:pt x="7" y="5"/>
                    </a:moveTo>
                    <a:cubicBezTo>
                      <a:pt x="7" y="7"/>
                      <a:pt x="6" y="9"/>
                      <a:pt x="6" y="12"/>
                    </a:cubicBezTo>
                    <a:cubicBezTo>
                      <a:pt x="4" y="11"/>
                      <a:pt x="2" y="12"/>
                      <a:pt x="2" y="14"/>
                    </a:cubicBezTo>
                    <a:cubicBezTo>
                      <a:pt x="2" y="17"/>
                      <a:pt x="3" y="21"/>
                      <a:pt x="1" y="23"/>
                    </a:cubicBezTo>
                    <a:cubicBezTo>
                      <a:pt x="0" y="25"/>
                      <a:pt x="2" y="26"/>
                      <a:pt x="4" y="25"/>
                    </a:cubicBezTo>
                    <a:cubicBezTo>
                      <a:pt x="3" y="33"/>
                      <a:pt x="2" y="41"/>
                      <a:pt x="4" y="49"/>
                    </a:cubicBezTo>
                    <a:cubicBezTo>
                      <a:pt x="4" y="52"/>
                      <a:pt x="9" y="52"/>
                      <a:pt x="10" y="49"/>
                    </a:cubicBezTo>
                    <a:cubicBezTo>
                      <a:pt x="13" y="35"/>
                      <a:pt x="13" y="20"/>
                      <a:pt x="15" y="6"/>
                    </a:cubicBezTo>
                    <a:cubicBezTo>
                      <a:pt x="15" y="1"/>
                      <a:pt x="8" y="0"/>
                      <a:pt x="7"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297" name="Google Shape;7297;p20"/>
              <p:cNvSpPr/>
              <p:nvPr/>
            </p:nvSpPr>
            <p:spPr>
              <a:xfrm>
                <a:off x="755" y="3760"/>
                <a:ext cx="21" cy="87"/>
              </a:xfrm>
              <a:custGeom>
                <a:rect b="b" l="l" r="r" t="t"/>
                <a:pathLst>
                  <a:path extrusionOk="0" h="46" w="12">
                    <a:moveTo>
                      <a:pt x="8" y="7"/>
                    </a:moveTo>
                    <a:cubicBezTo>
                      <a:pt x="7" y="5"/>
                      <a:pt x="7" y="4"/>
                      <a:pt x="7" y="2"/>
                    </a:cubicBezTo>
                    <a:cubicBezTo>
                      <a:pt x="6" y="0"/>
                      <a:pt x="3" y="1"/>
                      <a:pt x="3" y="3"/>
                    </a:cubicBezTo>
                    <a:cubicBezTo>
                      <a:pt x="3" y="5"/>
                      <a:pt x="4" y="6"/>
                      <a:pt x="4" y="7"/>
                    </a:cubicBezTo>
                    <a:cubicBezTo>
                      <a:pt x="4" y="8"/>
                      <a:pt x="3" y="9"/>
                      <a:pt x="3" y="10"/>
                    </a:cubicBezTo>
                    <a:cubicBezTo>
                      <a:pt x="1" y="21"/>
                      <a:pt x="0" y="32"/>
                      <a:pt x="3" y="42"/>
                    </a:cubicBezTo>
                    <a:cubicBezTo>
                      <a:pt x="5" y="46"/>
                      <a:pt x="11" y="46"/>
                      <a:pt x="11" y="41"/>
                    </a:cubicBezTo>
                    <a:cubicBezTo>
                      <a:pt x="11" y="37"/>
                      <a:pt x="10" y="33"/>
                      <a:pt x="10" y="28"/>
                    </a:cubicBezTo>
                    <a:cubicBezTo>
                      <a:pt x="10" y="28"/>
                      <a:pt x="11" y="28"/>
                      <a:pt x="11" y="27"/>
                    </a:cubicBezTo>
                    <a:cubicBezTo>
                      <a:pt x="11" y="25"/>
                      <a:pt x="10" y="23"/>
                      <a:pt x="10" y="21"/>
                    </a:cubicBezTo>
                    <a:cubicBezTo>
                      <a:pt x="10" y="18"/>
                      <a:pt x="11" y="15"/>
                      <a:pt x="11" y="12"/>
                    </a:cubicBezTo>
                    <a:cubicBezTo>
                      <a:pt x="12" y="9"/>
                      <a:pt x="10" y="7"/>
                      <a:pt x="8" y="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298" name="Google Shape;7298;p20"/>
              <p:cNvSpPr/>
              <p:nvPr/>
            </p:nvSpPr>
            <p:spPr>
              <a:xfrm>
                <a:off x="587" y="3764"/>
                <a:ext cx="21" cy="53"/>
              </a:xfrm>
              <a:custGeom>
                <a:rect b="b" l="l" r="r" t="t"/>
                <a:pathLst>
                  <a:path extrusionOk="0" h="28" w="12">
                    <a:moveTo>
                      <a:pt x="12" y="24"/>
                    </a:moveTo>
                    <a:cubicBezTo>
                      <a:pt x="8" y="17"/>
                      <a:pt x="6" y="10"/>
                      <a:pt x="4" y="2"/>
                    </a:cubicBezTo>
                    <a:cubicBezTo>
                      <a:pt x="3" y="0"/>
                      <a:pt x="0" y="1"/>
                      <a:pt x="0" y="3"/>
                    </a:cubicBezTo>
                    <a:cubicBezTo>
                      <a:pt x="2" y="11"/>
                      <a:pt x="5" y="19"/>
                      <a:pt x="9" y="26"/>
                    </a:cubicBezTo>
                    <a:cubicBezTo>
                      <a:pt x="10" y="28"/>
                      <a:pt x="12" y="26"/>
                      <a:pt x="12" y="2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299" name="Google Shape;7299;p20"/>
              <p:cNvSpPr/>
              <p:nvPr/>
            </p:nvSpPr>
            <p:spPr>
              <a:xfrm>
                <a:off x="542" y="3744"/>
                <a:ext cx="32" cy="82"/>
              </a:xfrm>
              <a:custGeom>
                <a:rect b="b" l="l" r="r" t="t"/>
                <a:pathLst>
                  <a:path extrusionOk="0" h="44" w="18">
                    <a:moveTo>
                      <a:pt x="16" y="37"/>
                    </a:moveTo>
                    <a:cubicBezTo>
                      <a:pt x="11" y="27"/>
                      <a:pt x="7" y="18"/>
                      <a:pt x="12" y="7"/>
                    </a:cubicBezTo>
                    <a:cubicBezTo>
                      <a:pt x="13" y="3"/>
                      <a:pt x="8" y="0"/>
                      <a:pt x="6" y="4"/>
                    </a:cubicBezTo>
                    <a:cubicBezTo>
                      <a:pt x="0" y="17"/>
                      <a:pt x="2" y="28"/>
                      <a:pt x="10" y="40"/>
                    </a:cubicBezTo>
                    <a:cubicBezTo>
                      <a:pt x="12" y="44"/>
                      <a:pt x="18" y="40"/>
                      <a:pt x="16" y="3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300" name="Google Shape;7300;p20"/>
              <p:cNvSpPr/>
              <p:nvPr/>
            </p:nvSpPr>
            <p:spPr>
              <a:xfrm>
                <a:off x="656" y="3768"/>
                <a:ext cx="18" cy="60"/>
              </a:xfrm>
              <a:custGeom>
                <a:rect b="b" l="l" r="r" t="t"/>
                <a:pathLst>
                  <a:path extrusionOk="0" h="32" w="10">
                    <a:moveTo>
                      <a:pt x="3" y="4"/>
                    </a:moveTo>
                    <a:cubicBezTo>
                      <a:pt x="0" y="12"/>
                      <a:pt x="0" y="20"/>
                      <a:pt x="3" y="28"/>
                    </a:cubicBezTo>
                    <a:cubicBezTo>
                      <a:pt x="4" y="32"/>
                      <a:pt x="9" y="30"/>
                      <a:pt x="9" y="26"/>
                    </a:cubicBezTo>
                    <a:cubicBezTo>
                      <a:pt x="8" y="20"/>
                      <a:pt x="7" y="13"/>
                      <a:pt x="9" y="6"/>
                    </a:cubicBezTo>
                    <a:cubicBezTo>
                      <a:pt x="10" y="2"/>
                      <a:pt x="4" y="0"/>
                      <a:pt x="3"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301" name="Google Shape;7301;p20"/>
              <p:cNvSpPr/>
              <p:nvPr/>
            </p:nvSpPr>
            <p:spPr>
              <a:xfrm>
                <a:off x="876" y="3740"/>
                <a:ext cx="26" cy="94"/>
              </a:xfrm>
              <a:custGeom>
                <a:rect b="b" l="l" r="r" t="t"/>
                <a:pathLst>
                  <a:path extrusionOk="0" h="50" w="15">
                    <a:moveTo>
                      <a:pt x="11" y="28"/>
                    </a:moveTo>
                    <a:cubicBezTo>
                      <a:pt x="12" y="21"/>
                      <a:pt x="12" y="13"/>
                      <a:pt x="14" y="7"/>
                    </a:cubicBezTo>
                    <a:cubicBezTo>
                      <a:pt x="15" y="2"/>
                      <a:pt x="8" y="0"/>
                      <a:pt x="7" y="5"/>
                    </a:cubicBezTo>
                    <a:cubicBezTo>
                      <a:pt x="6" y="8"/>
                      <a:pt x="5" y="12"/>
                      <a:pt x="5" y="16"/>
                    </a:cubicBezTo>
                    <a:cubicBezTo>
                      <a:pt x="4" y="16"/>
                      <a:pt x="4" y="16"/>
                      <a:pt x="4" y="17"/>
                    </a:cubicBezTo>
                    <a:cubicBezTo>
                      <a:pt x="1" y="27"/>
                      <a:pt x="0" y="36"/>
                      <a:pt x="5" y="46"/>
                    </a:cubicBezTo>
                    <a:cubicBezTo>
                      <a:pt x="7" y="50"/>
                      <a:pt x="13" y="47"/>
                      <a:pt x="11" y="42"/>
                    </a:cubicBezTo>
                    <a:cubicBezTo>
                      <a:pt x="10" y="39"/>
                      <a:pt x="9" y="35"/>
                      <a:pt x="9" y="31"/>
                    </a:cubicBezTo>
                    <a:cubicBezTo>
                      <a:pt x="10" y="31"/>
                      <a:pt x="11" y="30"/>
                      <a:pt x="11" y="28"/>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302" name="Google Shape;7302;p20"/>
              <p:cNvSpPr/>
              <p:nvPr/>
            </p:nvSpPr>
            <p:spPr>
              <a:xfrm>
                <a:off x="913" y="3766"/>
                <a:ext cx="14" cy="58"/>
              </a:xfrm>
              <a:custGeom>
                <a:rect b="b" l="l" r="r" t="t"/>
                <a:pathLst>
                  <a:path extrusionOk="0" h="31" w="8">
                    <a:moveTo>
                      <a:pt x="6" y="3"/>
                    </a:moveTo>
                    <a:cubicBezTo>
                      <a:pt x="5" y="0"/>
                      <a:pt x="0" y="1"/>
                      <a:pt x="1" y="4"/>
                    </a:cubicBezTo>
                    <a:cubicBezTo>
                      <a:pt x="3" y="12"/>
                      <a:pt x="3" y="20"/>
                      <a:pt x="3" y="28"/>
                    </a:cubicBezTo>
                    <a:cubicBezTo>
                      <a:pt x="4" y="31"/>
                      <a:pt x="8" y="31"/>
                      <a:pt x="8" y="28"/>
                    </a:cubicBezTo>
                    <a:cubicBezTo>
                      <a:pt x="8" y="20"/>
                      <a:pt x="8" y="11"/>
                      <a:pt x="6"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303" name="Google Shape;7303;p20"/>
              <p:cNvSpPr/>
              <p:nvPr/>
            </p:nvSpPr>
            <p:spPr>
              <a:xfrm>
                <a:off x="924" y="3760"/>
                <a:ext cx="35" cy="96"/>
              </a:xfrm>
              <a:custGeom>
                <a:rect b="b" l="l" r="r" t="t"/>
                <a:pathLst>
                  <a:path extrusionOk="0" h="51" w="20">
                    <a:moveTo>
                      <a:pt x="18" y="44"/>
                    </a:moveTo>
                    <a:cubicBezTo>
                      <a:pt x="14" y="34"/>
                      <a:pt x="14" y="23"/>
                      <a:pt x="13" y="12"/>
                    </a:cubicBezTo>
                    <a:cubicBezTo>
                      <a:pt x="13" y="12"/>
                      <a:pt x="12" y="12"/>
                      <a:pt x="12" y="12"/>
                    </a:cubicBezTo>
                    <a:cubicBezTo>
                      <a:pt x="12" y="9"/>
                      <a:pt x="12" y="8"/>
                      <a:pt x="12" y="4"/>
                    </a:cubicBezTo>
                    <a:cubicBezTo>
                      <a:pt x="12" y="0"/>
                      <a:pt x="8" y="0"/>
                      <a:pt x="8" y="4"/>
                    </a:cubicBezTo>
                    <a:cubicBezTo>
                      <a:pt x="8" y="8"/>
                      <a:pt x="8" y="9"/>
                      <a:pt x="8" y="11"/>
                    </a:cubicBezTo>
                    <a:cubicBezTo>
                      <a:pt x="8" y="12"/>
                      <a:pt x="7" y="12"/>
                      <a:pt x="7" y="12"/>
                    </a:cubicBezTo>
                    <a:cubicBezTo>
                      <a:pt x="7" y="15"/>
                      <a:pt x="7" y="18"/>
                      <a:pt x="6" y="20"/>
                    </a:cubicBezTo>
                    <a:cubicBezTo>
                      <a:pt x="6" y="20"/>
                      <a:pt x="5" y="20"/>
                      <a:pt x="5" y="21"/>
                    </a:cubicBezTo>
                    <a:cubicBezTo>
                      <a:pt x="3" y="26"/>
                      <a:pt x="2" y="32"/>
                      <a:pt x="1" y="37"/>
                    </a:cubicBezTo>
                    <a:cubicBezTo>
                      <a:pt x="0" y="38"/>
                      <a:pt x="2" y="39"/>
                      <a:pt x="3" y="38"/>
                    </a:cubicBezTo>
                    <a:cubicBezTo>
                      <a:pt x="4" y="33"/>
                      <a:pt x="5" y="28"/>
                      <a:pt x="6" y="23"/>
                    </a:cubicBezTo>
                    <a:cubicBezTo>
                      <a:pt x="6" y="31"/>
                      <a:pt x="7" y="39"/>
                      <a:pt x="10" y="47"/>
                    </a:cubicBezTo>
                    <a:cubicBezTo>
                      <a:pt x="12" y="51"/>
                      <a:pt x="20" y="50"/>
                      <a:pt x="18" y="4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304" name="Google Shape;7304;p20"/>
              <p:cNvSpPr/>
              <p:nvPr/>
            </p:nvSpPr>
            <p:spPr>
              <a:xfrm>
                <a:off x="968" y="3806"/>
                <a:ext cx="10" cy="52"/>
              </a:xfrm>
              <a:custGeom>
                <a:rect b="b" l="l" r="r" t="t"/>
                <a:pathLst>
                  <a:path extrusionOk="0" h="28" w="6">
                    <a:moveTo>
                      <a:pt x="5" y="3"/>
                    </a:moveTo>
                    <a:cubicBezTo>
                      <a:pt x="5" y="1"/>
                      <a:pt x="1" y="0"/>
                      <a:pt x="1" y="2"/>
                    </a:cubicBezTo>
                    <a:cubicBezTo>
                      <a:pt x="1" y="10"/>
                      <a:pt x="0" y="20"/>
                      <a:pt x="0" y="24"/>
                    </a:cubicBezTo>
                    <a:cubicBezTo>
                      <a:pt x="0" y="28"/>
                      <a:pt x="6" y="28"/>
                      <a:pt x="6" y="24"/>
                    </a:cubicBezTo>
                    <a:cubicBezTo>
                      <a:pt x="6" y="20"/>
                      <a:pt x="6" y="11"/>
                      <a:pt x="5"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305" name="Google Shape;7305;p20"/>
              <p:cNvSpPr/>
              <p:nvPr/>
            </p:nvSpPr>
            <p:spPr>
              <a:xfrm>
                <a:off x="980" y="3764"/>
                <a:ext cx="18" cy="77"/>
              </a:xfrm>
              <a:custGeom>
                <a:rect b="b" l="l" r="r" t="t"/>
                <a:pathLst>
                  <a:path extrusionOk="0" h="41" w="10">
                    <a:moveTo>
                      <a:pt x="3" y="4"/>
                    </a:moveTo>
                    <a:cubicBezTo>
                      <a:pt x="0" y="14"/>
                      <a:pt x="0" y="25"/>
                      <a:pt x="0" y="35"/>
                    </a:cubicBezTo>
                    <a:cubicBezTo>
                      <a:pt x="0" y="41"/>
                      <a:pt x="8" y="41"/>
                      <a:pt x="8" y="35"/>
                    </a:cubicBezTo>
                    <a:cubicBezTo>
                      <a:pt x="9" y="25"/>
                      <a:pt x="9" y="15"/>
                      <a:pt x="10" y="5"/>
                    </a:cubicBezTo>
                    <a:cubicBezTo>
                      <a:pt x="10" y="1"/>
                      <a:pt x="4" y="0"/>
                      <a:pt x="3"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306" name="Google Shape;7306;p20"/>
              <p:cNvSpPr/>
              <p:nvPr/>
            </p:nvSpPr>
            <p:spPr>
              <a:xfrm>
                <a:off x="998" y="3759"/>
                <a:ext cx="30" cy="107"/>
              </a:xfrm>
              <a:custGeom>
                <a:rect b="b" l="l" r="r" t="t"/>
                <a:pathLst>
                  <a:path extrusionOk="0" h="57" w="17">
                    <a:moveTo>
                      <a:pt x="7" y="6"/>
                    </a:moveTo>
                    <a:cubicBezTo>
                      <a:pt x="6" y="8"/>
                      <a:pt x="5" y="10"/>
                      <a:pt x="4" y="12"/>
                    </a:cubicBezTo>
                    <a:cubicBezTo>
                      <a:pt x="4" y="11"/>
                      <a:pt x="4" y="11"/>
                      <a:pt x="4" y="11"/>
                    </a:cubicBezTo>
                    <a:cubicBezTo>
                      <a:pt x="4" y="10"/>
                      <a:pt x="1" y="10"/>
                      <a:pt x="1" y="12"/>
                    </a:cubicBezTo>
                    <a:cubicBezTo>
                      <a:pt x="1" y="15"/>
                      <a:pt x="2" y="17"/>
                      <a:pt x="2" y="20"/>
                    </a:cubicBezTo>
                    <a:cubicBezTo>
                      <a:pt x="0" y="31"/>
                      <a:pt x="1" y="44"/>
                      <a:pt x="6" y="54"/>
                    </a:cubicBezTo>
                    <a:cubicBezTo>
                      <a:pt x="7" y="57"/>
                      <a:pt x="12" y="56"/>
                      <a:pt x="12" y="53"/>
                    </a:cubicBezTo>
                    <a:cubicBezTo>
                      <a:pt x="11" y="39"/>
                      <a:pt x="9" y="23"/>
                      <a:pt x="15" y="10"/>
                    </a:cubicBezTo>
                    <a:cubicBezTo>
                      <a:pt x="17" y="5"/>
                      <a:pt x="9" y="0"/>
                      <a:pt x="7" y="6"/>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307" name="Google Shape;7307;p20"/>
              <p:cNvSpPr/>
              <p:nvPr/>
            </p:nvSpPr>
            <p:spPr>
              <a:xfrm>
                <a:off x="963" y="3744"/>
                <a:ext cx="14" cy="69"/>
              </a:xfrm>
              <a:custGeom>
                <a:rect b="b" l="l" r="r" t="t"/>
                <a:pathLst>
                  <a:path extrusionOk="0" h="37" w="8">
                    <a:moveTo>
                      <a:pt x="0" y="6"/>
                    </a:moveTo>
                    <a:cubicBezTo>
                      <a:pt x="0" y="14"/>
                      <a:pt x="0" y="23"/>
                      <a:pt x="0" y="32"/>
                    </a:cubicBezTo>
                    <a:cubicBezTo>
                      <a:pt x="1" y="37"/>
                      <a:pt x="8" y="37"/>
                      <a:pt x="8" y="32"/>
                    </a:cubicBezTo>
                    <a:cubicBezTo>
                      <a:pt x="8" y="23"/>
                      <a:pt x="8" y="14"/>
                      <a:pt x="8" y="6"/>
                    </a:cubicBezTo>
                    <a:cubicBezTo>
                      <a:pt x="8" y="0"/>
                      <a:pt x="0" y="0"/>
                      <a:pt x="0" y="6"/>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308" name="Google Shape;7308;p20"/>
              <p:cNvSpPr/>
              <p:nvPr/>
            </p:nvSpPr>
            <p:spPr>
              <a:xfrm>
                <a:off x="1023" y="3759"/>
                <a:ext cx="26" cy="75"/>
              </a:xfrm>
              <a:custGeom>
                <a:rect b="b" l="l" r="r" t="t"/>
                <a:pathLst>
                  <a:path extrusionOk="0" h="40" w="15">
                    <a:moveTo>
                      <a:pt x="5" y="5"/>
                    </a:moveTo>
                    <a:cubicBezTo>
                      <a:pt x="0" y="16"/>
                      <a:pt x="0" y="27"/>
                      <a:pt x="4" y="37"/>
                    </a:cubicBezTo>
                    <a:cubicBezTo>
                      <a:pt x="5" y="40"/>
                      <a:pt x="10" y="40"/>
                      <a:pt x="10" y="36"/>
                    </a:cubicBezTo>
                    <a:cubicBezTo>
                      <a:pt x="10" y="28"/>
                      <a:pt x="9" y="18"/>
                      <a:pt x="13" y="10"/>
                    </a:cubicBezTo>
                    <a:cubicBezTo>
                      <a:pt x="15" y="5"/>
                      <a:pt x="7" y="0"/>
                      <a:pt x="5"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309" name="Google Shape;7309;p20"/>
              <p:cNvSpPr/>
              <p:nvPr/>
            </p:nvSpPr>
            <p:spPr>
              <a:xfrm>
                <a:off x="1064" y="3791"/>
                <a:ext cx="14" cy="58"/>
              </a:xfrm>
              <a:custGeom>
                <a:rect b="b" l="l" r="r" t="t"/>
                <a:pathLst>
                  <a:path extrusionOk="0" h="31" w="8">
                    <a:moveTo>
                      <a:pt x="0" y="5"/>
                    </a:moveTo>
                    <a:cubicBezTo>
                      <a:pt x="0" y="13"/>
                      <a:pt x="0" y="20"/>
                      <a:pt x="1" y="28"/>
                    </a:cubicBezTo>
                    <a:cubicBezTo>
                      <a:pt x="2" y="31"/>
                      <a:pt x="7" y="31"/>
                      <a:pt x="7" y="28"/>
                    </a:cubicBezTo>
                    <a:cubicBezTo>
                      <a:pt x="8" y="20"/>
                      <a:pt x="8" y="13"/>
                      <a:pt x="8" y="5"/>
                    </a:cubicBezTo>
                    <a:cubicBezTo>
                      <a:pt x="8" y="0"/>
                      <a:pt x="0" y="0"/>
                      <a:pt x="0"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310" name="Google Shape;7310;p20"/>
              <p:cNvSpPr/>
              <p:nvPr/>
            </p:nvSpPr>
            <p:spPr>
              <a:xfrm>
                <a:off x="1124" y="3738"/>
                <a:ext cx="25" cy="99"/>
              </a:xfrm>
              <a:custGeom>
                <a:rect b="b" l="l" r="r" t="t"/>
                <a:pathLst>
                  <a:path extrusionOk="0" h="53" w="14">
                    <a:moveTo>
                      <a:pt x="11" y="2"/>
                    </a:moveTo>
                    <a:cubicBezTo>
                      <a:pt x="8" y="8"/>
                      <a:pt x="6" y="15"/>
                      <a:pt x="5" y="22"/>
                    </a:cubicBezTo>
                    <a:cubicBezTo>
                      <a:pt x="3" y="21"/>
                      <a:pt x="0" y="22"/>
                      <a:pt x="0" y="25"/>
                    </a:cubicBezTo>
                    <a:cubicBezTo>
                      <a:pt x="0" y="32"/>
                      <a:pt x="2" y="38"/>
                      <a:pt x="4" y="44"/>
                    </a:cubicBezTo>
                    <a:cubicBezTo>
                      <a:pt x="4" y="45"/>
                      <a:pt x="4" y="45"/>
                      <a:pt x="4" y="45"/>
                    </a:cubicBezTo>
                    <a:cubicBezTo>
                      <a:pt x="4" y="46"/>
                      <a:pt x="5" y="47"/>
                      <a:pt x="5" y="47"/>
                    </a:cubicBezTo>
                    <a:cubicBezTo>
                      <a:pt x="6" y="48"/>
                      <a:pt x="7" y="50"/>
                      <a:pt x="8" y="51"/>
                    </a:cubicBezTo>
                    <a:cubicBezTo>
                      <a:pt x="9" y="53"/>
                      <a:pt x="14" y="52"/>
                      <a:pt x="13" y="49"/>
                    </a:cubicBezTo>
                    <a:cubicBezTo>
                      <a:pt x="11" y="43"/>
                      <a:pt x="9" y="38"/>
                      <a:pt x="8" y="33"/>
                    </a:cubicBezTo>
                    <a:cubicBezTo>
                      <a:pt x="9" y="23"/>
                      <a:pt x="10" y="13"/>
                      <a:pt x="13" y="3"/>
                    </a:cubicBezTo>
                    <a:cubicBezTo>
                      <a:pt x="14" y="1"/>
                      <a:pt x="12" y="0"/>
                      <a:pt x="11" y="2"/>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311" name="Google Shape;7311;p20"/>
              <p:cNvSpPr/>
              <p:nvPr/>
            </p:nvSpPr>
            <p:spPr>
              <a:xfrm>
                <a:off x="1154" y="3738"/>
                <a:ext cx="28" cy="88"/>
              </a:xfrm>
              <a:custGeom>
                <a:rect b="b" l="l" r="r" t="t"/>
                <a:pathLst>
                  <a:path extrusionOk="0" h="47" w="16">
                    <a:moveTo>
                      <a:pt x="12" y="2"/>
                    </a:moveTo>
                    <a:cubicBezTo>
                      <a:pt x="3" y="14"/>
                      <a:pt x="0" y="28"/>
                      <a:pt x="0" y="43"/>
                    </a:cubicBezTo>
                    <a:cubicBezTo>
                      <a:pt x="0" y="47"/>
                      <a:pt x="6" y="47"/>
                      <a:pt x="6" y="43"/>
                    </a:cubicBezTo>
                    <a:cubicBezTo>
                      <a:pt x="7" y="29"/>
                      <a:pt x="8" y="16"/>
                      <a:pt x="15" y="3"/>
                    </a:cubicBezTo>
                    <a:cubicBezTo>
                      <a:pt x="16" y="1"/>
                      <a:pt x="13" y="0"/>
                      <a:pt x="12" y="2"/>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312" name="Google Shape;7312;p20"/>
              <p:cNvSpPr/>
              <p:nvPr/>
            </p:nvSpPr>
            <p:spPr>
              <a:xfrm>
                <a:off x="1188" y="3753"/>
                <a:ext cx="14" cy="83"/>
              </a:xfrm>
              <a:custGeom>
                <a:rect b="b" l="l" r="r" t="t"/>
                <a:pathLst>
                  <a:path extrusionOk="0" h="44" w="8">
                    <a:moveTo>
                      <a:pt x="7" y="3"/>
                    </a:moveTo>
                    <a:cubicBezTo>
                      <a:pt x="7" y="0"/>
                      <a:pt x="3" y="0"/>
                      <a:pt x="3" y="3"/>
                    </a:cubicBezTo>
                    <a:cubicBezTo>
                      <a:pt x="2" y="7"/>
                      <a:pt x="2" y="11"/>
                      <a:pt x="2" y="15"/>
                    </a:cubicBezTo>
                    <a:cubicBezTo>
                      <a:pt x="1" y="15"/>
                      <a:pt x="0" y="16"/>
                      <a:pt x="0" y="17"/>
                    </a:cubicBezTo>
                    <a:cubicBezTo>
                      <a:pt x="0" y="22"/>
                      <a:pt x="0" y="28"/>
                      <a:pt x="1" y="33"/>
                    </a:cubicBezTo>
                    <a:cubicBezTo>
                      <a:pt x="1" y="34"/>
                      <a:pt x="1" y="35"/>
                      <a:pt x="2" y="35"/>
                    </a:cubicBezTo>
                    <a:cubicBezTo>
                      <a:pt x="2" y="37"/>
                      <a:pt x="2" y="39"/>
                      <a:pt x="2" y="41"/>
                    </a:cubicBezTo>
                    <a:cubicBezTo>
                      <a:pt x="2" y="44"/>
                      <a:pt x="7" y="44"/>
                      <a:pt x="7" y="41"/>
                    </a:cubicBezTo>
                    <a:cubicBezTo>
                      <a:pt x="8" y="28"/>
                      <a:pt x="7" y="16"/>
                      <a:pt x="7"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313" name="Google Shape;7313;p20"/>
              <p:cNvSpPr/>
              <p:nvPr/>
            </p:nvSpPr>
            <p:spPr>
              <a:xfrm>
                <a:off x="1227" y="3730"/>
                <a:ext cx="33" cy="92"/>
              </a:xfrm>
              <a:custGeom>
                <a:rect b="b" l="l" r="r" t="t"/>
                <a:pathLst>
                  <a:path extrusionOk="0" h="49" w="19">
                    <a:moveTo>
                      <a:pt x="18" y="45"/>
                    </a:moveTo>
                    <a:cubicBezTo>
                      <a:pt x="15" y="36"/>
                      <a:pt x="15" y="27"/>
                      <a:pt x="16" y="18"/>
                    </a:cubicBezTo>
                    <a:cubicBezTo>
                      <a:pt x="17" y="13"/>
                      <a:pt x="11" y="12"/>
                      <a:pt x="10" y="16"/>
                    </a:cubicBezTo>
                    <a:cubicBezTo>
                      <a:pt x="10" y="16"/>
                      <a:pt x="10" y="16"/>
                      <a:pt x="10" y="16"/>
                    </a:cubicBezTo>
                    <a:cubicBezTo>
                      <a:pt x="9" y="16"/>
                      <a:pt x="9" y="16"/>
                      <a:pt x="9" y="16"/>
                    </a:cubicBezTo>
                    <a:cubicBezTo>
                      <a:pt x="9" y="12"/>
                      <a:pt x="10" y="8"/>
                      <a:pt x="10" y="4"/>
                    </a:cubicBezTo>
                    <a:cubicBezTo>
                      <a:pt x="10" y="1"/>
                      <a:pt x="5" y="0"/>
                      <a:pt x="4" y="4"/>
                    </a:cubicBezTo>
                    <a:cubicBezTo>
                      <a:pt x="3" y="12"/>
                      <a:pt x="2" y="21"/>
                      <a:pt x="1" y="30"/>
                    </a:cubicBezTo>
                    <a:cubicBezTo>
                      <a:pt x="1" y="30"/>
                      <a:pt x="0" y="30"/>
                      <a:pt x="0" y="31"/>
                    </a:cubicBezTo>
                    <a:cubicBezTo>
                      <a:pt x="0" y="35"/>
                      <a:pt x="0" y="39"/>
                      <a:pt x="0" y="43"/>
                    </a:cubicBezTo>
                    <a:cubicBezTo>
                      <a:pt x="0" y="44"/>
                      <a:pt x="1" y="44"/>
                      <a:pt x="2" y="44"/>
                    </a:cubicBezTo>
                    <a:cubicBezTo>
                      <a:pt x="2" y="48"/>
                      <a:pt x="8" y="47"/>
                      <a:pt x="9" y="43"/>
                    </a:cubicBezTo>
                    <a:cubicBezTo>
                      <a:pt x="9" y="43"/>
                      <a:pt x="9" y="43"/>
                      <a:pt x="9" y="43"/>
                    </a:cubicBezTo>
                    <a:cubicBezTo>
                      <a:pt x="9" y="44"/>
                      <a:pt x="9" y="44"/>
                      <a:pt x="9" y="45"/>
                    </a:cubicBezTo>
                    <a:cubicBezTo>
                      <a:pt x="9" y="48"/>
                      <a:pt x="12" y="48"/>
                      <a:pt x="13" y="47"/>
                    </a:cubicBezTo>
                    <a:cubicBezTo>
                      <a:pt x="15" y="49"/>
                      <a:pt x="19" y="47"/>
                      <a:pt x="18" y="4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314" name="Google Shape;7314;p20"/>
              <p:cNvSpPr/>
              <p:nvPr/>
            </p:nvSpPr>
            <p:spPr>
              <a:xfrm>
                <a:off x="1292" y="3760"/>
                <a:ext cx="11" cy="61"/>
              </a:xfrm>
              <a:custGeom>
                <a:rect b="b" l="l" r="r" t="t"/>
                <a:pathLst>
                  <a:path extrusionOk="0" h="32" w="6">
                    <a:moveTo>
                      <a:pt x="5" y="3"/>
                    </a:moveTo>
                    <a:cubicBezTo>
                      <a:pt x="5" y="0"/>
                      <a:pt x="0" y="0"/>
                      <a:pt x="0" y="3"/>
                    </a:cubicBezTo>
                    <a:cubicBezTo>
                      <a:pt x="0" y="12"/>
                      <a:pt x="0" y="20"/>
                      <a:pt x="0" y="29"/>
                    </a:cubicBezTo>
                    <a:cubicBezTo>
                      <a:pt x="0" y="32"/>
                      <a:pt x="5" y="32"/>
                      <a:pt x="5" y="29"/>
                    </a:cubicBezTo>
                    <a:cubicBezTo>
                      <a:pt x="6" y="20"/>
                      <a:pt x="5" y="12"/>
                      <a:pt x="5"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315" name="Google Shape;7315;p20"/>
              <p:cNvSpPr/>
              <p:nvPr/>
            </p:nvSpPr>
            <p:spPr>
              <a:xfrm>
                <a:off x="1319" y="3753"/>
                <a:ext cx="25" cy="77"/>
              </a:xfrm>
              <a:custGeom>
                <a:rect b="b" l="l" r="r" t="t"/>
                <a:pathLst>
                  <a:path extrusionOk="0" h="41" w="14">
                    <a:moveTo>
                      <a:pt x="8" y="6"/>
                    </a:moveTo>
                    <a:cubicBezTo>
                      <a:pt x="7" y="5"/>
                      <a:pt x="7" y="5"/>
                      <a:pt x="7" y="4"/>
                    </a:cubicBezTo>
                    <a:cubicBezTo>
                      <a:pt x="6" y="0"/>
                      <a:pt x="0" y="2"/>
                      <a:pt x="1" y="5"/>
                    </a:cubicBezTo>
                    <a:cubicBezTo>
                      <a:pt x="3" y="13"/>
                      <a:pt x="3" y="21"/>
                      <a:pt x="3" y="29"/>
                    </a:cubicBezTo>
                    <a:cubicBezTo>
                      <a:pt x="3" y="31"/>
                      <a:pt x="4" y="32"/>
                      <a:pt x="5" y="32"/>
                    </a:cubicBezTo>
                    <a:cubicBezTo>
                      <a:pt x="5" y="34"/>
                      <a:pt x="5" y="35"/>
                      <a:pt x="6" y="37"/>
                    </a:cubicBezTo>
                    <a:cubicBezTo>
                      <a:pt x="6" y="41"/>
                      <a:pt x="10" y="41"/>
                      <a:pt x="11" y="37"/>
                    </a:cubicBezTo>
                    <a:cubicBezTo>
                      <a:pt x="12" y="28"/>
                      <a:pt x="12" y="19"/>
                      <a:pt x="14" y="10"/>
                    </a:cubicBezTo>
                    <a:cubicBezTo>
                      <a:pt x="14" y="6"/>
                      <a:pt x="10" y="4"/>
                      <a:pt x="8" y="6"/>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316" name="Google Shape;7316;p20"/>
              <p:cNvSpPr/>
              <p:nvPr/>
            </p:nvSpPr>
            <p:spPr>
              <a:xfrm>
                <a:off x="1351" y="3751"/>
                <a:ext cx="26" cy="98"/>
              </a:xfrm>
              <a:custGeom>
                <a:rect b="b" l="l" r="r" t="t"/>
                <a:pathLst>
                  <a:path extrusionOk="0" h="52" w="15">
                    <a:moveTo>
                      <a:pt x="7" y="5"/>
                    </a:moveTo>
                    <a:cubicBezTo>
                      <a:pt x="6" y="7"/>
                      <a:pt x="6" y="9"/>
                      <a:pt x="6" y="12"/>
                    </a:cubicBezTo>
                    <a:cubicBezTo>
                      <a:pt x="4" y="11"/>
                      <a:pt x="2" y="12"/>
                      <a:pt x="2" y="14"/>
                    </a:cubicBezTo>
                    <a:cubicBezTo>
                      <a:pt x="2" y="17"/>
                      <a:pt x="3" y="21"/>
                      <a:pt x="1" y="23"/>
                    </a:cubicBezTo>
                    <a:cubicBezTo>
                      <a:pt x="0" y="25"/>
                      <a:pt x="2" y="26"/>
                      <a:pt x="3" y="25"/>
                    </a:cubicBezTo>
                    <a:cubicBezTo>
                      <a:pt x="2" y="33"/>
                      <a:pt x="2" y="41"/>
                      <a:pt x="4" y="49"/>
                    </a:cubicBezTo>
                    <a:cubicBezTo>
                      <a:pt x="4" y="52"/>
                      <a:pt x="9" y="52"/>
                      <a:pt x="9" y="49"/>
                    </a:cubicBezTo>
                    <a:cubicBezTo>
                      <a:pt x="12" y="35"/>
                      <a:pt x="13" y="20"/>
                      <a:pt x="14" y="6"/>
                    </a:cubicBezTo>
                    <a:cubicBezTo>
                      <a:pt x="15" y="1"/>
                      <a:pt x="7" y="0"/>
                      <a:pt x="7"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317" name="Google Shape;7317;p20"/>
              <p:cNvSpPr/>
              <p:nvPr/>
            </p:nvSpPr>
            <p:spPr>
              <a:xfrm>
                <a:off x="1269" y="3760"/>
                <a:ext cx="21" cy="87"/>
              </a:xfrm>
              <a:custGeom>
                <a:rect b="b" l="l" r="r" t="t"/>
                <a:pathLst>
                  <a:path extrusionOk="0" h="46" w="12">
                    <a:moveTo>
                      <a:pt x="8" y="7"/>
                    </a:moveTo>
                    <a:cubicBezTo>
                      <a:pt x="8" y="5"/>
                      <a:pt x="8" y="4"/>
                      <a:pt x="7" y="2"/>
                    </a:cubicBezTo>
                    <a:cubicBezTo>
                      <a:pt x="7" y="0"/>
                      <a:pt x="3" y="1"/>
                      <a:pt x="4" y="3"/>
                    </a:cubicBezTo>
                    <a:cubicBezTo>
                      <a:pt x="4" y="5"/>
                      <a:pt x="4" y="6"/>
                      <a:pt x="5" y="7"/>
                    </a:cubicBezTo>
                    <a:cubicBezTo>
                      <a:pt x="4" y="8"/>
                      <a:pt x="4" y="9"/>
                      <a:pt x="3" y="10"/>
                    </a:cubicBezTo>
                    <a:cubicBezTo>
                      <a:pt x="1" y="21"/>
                      <a:pt x="0" y="32"/>
                      <a:pt x="4" y="42"/>
                    </a:cubicBezTo>
                    <a:cubicBezTo>
                      <a:pt x="5" y="46"/>
                      <a:pt x="11" y="46"/>
                      <a:pt x="11" y="41"/>
                    </a:cubicBezTo>
                    <a:cubicBezTo>
                      <a:pt x="11" y="37"/>
                      <a:pt x="11" y="33"/>
                      <a:pt x="11" y="28"/>
                    </a:cubicBezTo>
                    <a:cubicBezTo>
                      <a:pt x="11" y="28"/>
                      <a:pt x="11" y="28"/>
                      <a:pt x="11" y="27"/>
                    </a:cubicBezTo>
                    <a:cubicBezTo>
                      <a:pt x="11" y="25"/>
                      <a:pt x="11" y="23"/>
                      <a:pt x="11" y="21"/>
                    </a:cubicBezTo>
                    <a:cubicBezTo>
                      <a:pt x="11" y="18"/>
                      <a:pt x="11" y="15"/>
                      <a:pt x="12" y="12"/>
                    </a:cubicBezTo>
                    <a:cubicBezTo>
                      <a:pt x="12" y="9"/>
                      <a:pt x="10" y="7"/>
                      <a:pt x="8" y="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318" name="Google Shape;7318;p20"/>
              <p:cNvSpPr/>
              <p:nvPr/>
            </p:nvSpPr>
            <p:spPr>
              <a:xfrm>
                <a:off x="1101" y="3764"/>
                <a:ext cx="23" cy="53"/>
              </a:xfrm>
              <a:custGeom>
                <a:rect b="b" l="l" r="r" t="t"/>
                <a:pathLst>
                  <a:path extrusionOk="0" h="28" w="13">
                    <a:moveTo>
                      <a:pt x="12" y="24"/>
                    </a:moveTo>
                    <a:cubicBezTo>
                      <a:pt x="9" y="17"/>
                      <a:pt x="6" y="10"/>
                      <a:pt x="4" y="2"/>
                    </a:cubicBezTo>
                    <a:cubicBezTo>
                      <a:pt x="4" y="0"/>
                      <a:pt x="0" y="1"/>
                      <a:pt x="1" y="3"/>
                    </a:cubicBezTo>
                    <a:cubicBezTo>
                      <a:pt x="3" y="11"/>
                      <a:pt x="6" y="19"/>
                      <a:pt x="9" y="26"/>
                    </a:cubicBezTo>
                    <a:cubicBezTo>
                      <a:pt x="10" y="28"/>
                      <a:pt x="13" y="26"/>
                      <a:pt x="12" y="2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319" name="Google Shape;7319;p20"/>
              <p:cNvSpPr/>
              <p:nvPr/>
            </p:nvSpPr>
            <p:spPr>
              <a:xfrm>
                <a:off x="1056" y="3744"/>
                <a:ext cx="32" cy="82"/>
              </a:xfrm>
              <a:custGeom>
                <a:rect b="b" l="l" r="r" t="t"/>
                <a:pathLst>
                  <a:path extrusionOk="0" h="44" w="18">
                    <a:moveTo>
                      <a:pt x="16" y="37"/>
                    </a:moveTo>
                    <a:cubicBezTo>
                      <a:pt x="11" y="27"/>
                      <a:pt x="8" y="18"/>
                      <a:pt x="12" y="7"/>
                    </a:cubicBezTo>
                    <a:cubicBezTo>
                      <a:pt x="14" y="3"/>
                      <a:pt x="8" y="0"/>
                      <a:pt x="6" y="4"/>
                    </a:cubicBezTo>
                    <a:cubicBezTo>
                      <a:pt x="0" y="17"/>
                      <a:pt x="3" y="28"/>
                      <a:pt x="10" y="40"/>
                    </a:cubicBezTo>
                    <a:cubicBezTo>
                      <a:pt x="13" y="44"/>
                      <a:pt x="18" y="40"/>
                      <a:pt x="16" y="3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320" name="Google Shape;7320;p20"/>
              <p:cNvSpPr/>
              <p:nvPr/>
            </p:nvSpPr>
            <p:spPr>
              <a:xfrm>
                <a:off x="1172" y="3768"/>
                <a:ext cx="17" cy="60"/>
              </a:xfrm>
              <a:custGeom>
                <a:rect b="b" l="l" r="r" t="t"/>
                <a:pathLst>
                  <a:path extrusionOk="0" h="32" w="10">
                    <a:moveTo>
                      <a:pt x="2" y="4"/>
                    </a:moveTo>
                    <a:cubicBezTo>
                      <a:pt x="0" y="12"/>
                      <a:pt x="0" y="20"/>
                      <a:pt x="2" y="28"/>
                    </a:cubicBezTo>
                    <a:cubicBezTo>
                      <a:pt x="4" y="32"/>
                      <a:pt x="9" y="30"/>
                      <a:pt x="9" y="26"/>
                    </a:cubicBezTo>
                    <a:cubicBezTo>
                      <a:pt x="7" y="20"/>
                      <a:pt x="7" y="13"/>
                      <a:pt x="9" y="6"/>
                    </a:cubicBezTo>
                    <a:cubicBezTo>
                      <a:pt x="10" y="2"/>
                      <a:pt x="4" y="0"/>
                      <a:pt x="2"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321" name="Google Shape;7321;p20"/>
              <p:cNvSpPr/>
              <p:nvPr/>
            </p:nvSpPr>
            <p:spPr>
              <a:xfrm>
                <a:off x="1391" y="3740"/>
                <a:ext cx="27" cy="94"/>
              </a:xfrm>
              <a:custGeom>
                <a:rect b="b" l="l" r="r" t="t"/>
                <a:pathLst>
                  <a:path extrusionOk="0" h="50" w="15">
                    <a:moveTo>
                      <a:pt x="11" y="28"/>
                    </a:moveTo>
                    <a:cubicBezTo>
                      <a:pt x="11" y="21"/>
                      <a:pt x="11" y="13"/>
                      <a:pt x="13" y="7"/>
                    </a:cubicBezTo>
                    <a:cubicBezTo>
                      <a:pt x="15" y="2"/>
                      <a:pt x="8" y="0"/>
                      <a:pt x="6" y="5"/>
                    </a:cubicBezTo>
                    <a:cubicBezTo>
                      <a:pt x="5" y="8"/>
                      <a:pt x="5" y="12"/>
                      <a:pt x="5" y="16"/>
                    </a:cubicBezTo>
                    <a:cubicBezTo>
                      <a:pt x="4" y="16"/>
                      <a:pt x="4" y="16"/>
                      <a:pt x="3" y="17"/>
                    </a:cubicBezTo>
                    <a:cubicBezTo>
                      <a:pt x="0" y="27"/>
                      <a:pt x="0" y="36"/>
                      <a:pt x="5" y="46"/>
                    </a:cubicBezTo>
                    <a:cubicBezTo>
                      <a:pt x="7" y="50"/>
                      <a:pt x="13" y="47"/>
                      <a:pt x="11" y="42"/>
                    </a:cubicBezTo>
                    <a:cubicBezTo>
                      <a:pt x="9" y="39"/>
                      <a:pt x="9" y="35"/>
                      <a:pt x="8" y="31"/>
                    </a:cubicBezTo>
                    <a:cubicBezTo>
                      <a:pt x="10" y="31"/>
                      <a:pt x="11" y="30"/>
                      <a:pt x="11" y="28"/>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322" name="Google Shape;7322;p20"/>
              <p:cNvSpPr/>
              <p:nvPr/>
            </p:nvSpPr>
            <p:spPr>
              <a:xfrm>
                <a:off x="1429" y="3766"/>
                <a:ext cx="14" cy="58"/>
              </a:xfrm>
              <a:custGeom>
                <a:rect b="b" l="l" r="r" t="t"/>
                <a:pathLst>
                  <a:path extrusionOk="0" h="31" w="8">
                    <a:moveTo>
                      <a:pt x="6" y="3"/>
                    </a:moveTo>
                    <a:cubicBezTo>
                      <a:pt x="5" y="0"/>
                      <a:pt x="0" y="1"/>
                      <a:pt x="1" y="4"/>
                    </a:cubicBezTo>
                    <a:cubicBezTo>
                      <a:pt x="3" y="12"/>
                      <a:pt x="3" y="20"/>
                      <a:pt x="3" y="28"/>
                    </a:cubicBezTo>
                    <a:cubicBezTo>
                      <a:pt x="3" y="31"/>
                      <a:pt x="7" y="31"/>
                      <a:pt x="7" y="28"/>
                    </a:cubicBezTo>
                    <a:cubicBezTo>
                      <a:pt x="8" y="20"/>
                      <a:pt x="8" y="11"/>
                      <a:pt x="6"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323" name="Google Shape;7323;p20"/>
              <p:cNvSpPr/>
              <p:nvPr/>
            </p:nvSpPr>
            <p:spPr>
              <a:xfrm>
                <a:off x="1439" y="3760"/>
                <a:ext cx="34" cy="96"/>
              </a:xfrm>
              <a:custGeom>
                <a:rect b="b" l="l" r="r" t="t"/>
                <a:pathLst>
                  <a:path extrusionOk="0" h="51" w="19">
                    <a:moveTo>
                      <a:pt x="17" y="44"/>
                    </a:moveTo>
                    <a:cubicBezTo>
                      <a:pt x="14" y="34"/>
                      <a:pt x="14" y="23"/>
                      <a:pt x="12" y="12"/>
                    </a:cubicBezTo>
                    <a:cubicBezTo>
                      <a:pt x="12" y="12"/>
                      <a:pt x="12" y="12"/>
                      <a:pt x="12" y="12"/>
                    </a:cubicBezTo>
                    <a:cubicBezTo>
                      <a:pt x="12" y="9"/>
                      <a:pt x="12" y="8"/>
                      <a:pt x="12" y="4"/>
                    </a:cubicBezTo>
                    <a:cubicBezTo>
                      <a:pt x="12" y="0"/>
                      <a:pt x="7" y="0"/>
                      <a:pt x="7" y="4"/>
                    </a:cubicBezTo>
                    <a:cubicBezTo>
                      <a:pt x="7" y="8"/>
                      <a:pt x="7" y="9"/>
                      <a:pt x="8" y="11"/>
                    </a:cubicBezTo>
                    <a:cubicBezTo>
                      <a:pt x="7" y="12"/>
                      <a:pt x="7" y="12"/>
                      <a:pt x="7" y="12"/>
                    </a:cubicBezTo>
                    <a:cubicBezTo>
                      <a:pt x="6" y="15"/>
                      <a:pt x="6" y="18"/>
                      <a:pt x="6" y="20"/>
                    </a:cubicBezTo>
                    <a:cubicBezTo>
                      <a:pt x="5" y="20"/>
                      <a:pt x="5" y="20"/>
                      <a:pt x="4" y="21"/>
                    </a:cubicBezTo>
                    <a:cubicBezTo>
                      <a:pt x="3" y="26"/>
                      <a:pt x="2" y="32"/>
                      <a:pt x="0" y="37"/>
                    </a:cubicBezTo>
                    <a:cubicBezTo>
                      <a:pt x="0" y="38"/>
                      <a:pt x="2" y="39"/>
                      <a:pt x="2" y="38"/>
                    </a:cubicBezTo>
                    <a:cubicBezTo>
                      <a:pt x="4" y="33"/>
                      <a:pt x="5" y="28"/>
                      <a:pt x="6" y="23"/>
                    </a:cubicBezTo>
                    <a:cubicBezTo>
                      <a:pt x="6" y="31"/>
                      <a:pt x="7" y="39"/>
                      <a:pt x="10" y="47"/>
                    </a:cubicBezTo>
                    <a:cubicBezTo>
                      <a:pt x="12" y="51"/>
                      <a:pt x="19" y="50"/>
                      <a:pt x="17" y="4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324" name="Google Shape;7324;p20"/>
              <p:cNvSpPr/>
              <p:nvPr/>
            </p:nvSpPr>
            <p:spPr>
              <a:xfrm>
                <a:off x="1484" y="3806"/>
                <a:ext cx="10" cy="52"/>
              </a:xfrm>
              <a:custGeom>
                <a:rect b="b" l="l" r="r" t="t"/>
                <a:pathLst>
                  <a:path extrusionOk="0" h="28" w="6">
                    <a:moveTo>
                      <a:pt x="5" y="3"/>
                    </a:moveTo>
                    <a:cubicBezTo>
                      <a:pt x="5" y="1"/>
                      <a:pt x="1" y="0"/>
                      <a:pt x="1" y="2"/>
                    </a:cubicBezTo>
                    <a:cubicBezTo>
                      <a:pt x="0" y="10"/>
                      <a:pt x="0" y="20"/>
                      <a:pt x="0" y="24"/>
                    </a:cubicBezTo>
                    <a:cubicBezTo>
                      <a:pt x="0" y="28"/>
                      <a:pt x="6" y="28"/>
                      <a:pt x="6" y="24"/>
                    </a:cubicBezTo>
                    <a:cubicBezTo>
                      <a:pt x="6" y="20"/>
                      <a:pt x="5" y="11"/>
                      <a:pt x="5"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325" name="Google Shape;7325;p20"/>
              <p:cNvSpPr/>
              <p:nvPr/>
            </p:nvSpPr>
            <p:spPr>
              <a:xfrm>
                <a:off x="1496" y="3764"/>
                <a:ext cx="18" cy="77"/>
              </a:xfrm>
              <a:custGeom>
                <a:rect b="b" l="l" r="r" t="t"/>
                <a:pathLst>
                  <a:path extrusionOk="0" h="41" w="10">
                    <a:moveTo>
                      <a:pt x="3" y="4"/>
                    </a:moveTo>
                    <a:cubicBezTo>
                      <a:pt x="0" y="14"/>
                      <a:pt x="0" y="25"/>
                      <a:pt x="0" y="35"/>
                    </a:cubicBezTo>
                    <a:cubicBezTo>
                      <a:pt x="0" y="41"/>
                      <a:pt x="8" y="41"/>
                      <a:pt x="8" y="35"/>
                    </a:cubicBezTo>
                    <a:cubicBezTo>
                      <a:pt x="8" y="25"/>
                      <a:pt x="8" y="15"/>
                      <a:pt x="9" y="5"/>
                    </a:cubicBezTo>
                    <a:cubicBezTo>
                      <a:pt x="10" y="1"/>
                      <a:pt x="4" y="0"/>
                      <a:pt x="3"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326" name="Google Shape;7326;p20"/>
              <p:cNvSpPr/>
              <p:nvPr/>
            </p:nvSpPr>
            <p:spPr>
              <a:xfrm>
                <a:off x="1512" y="3759"/>
                <a:ext cx="30" cy="107"/>
              </a:xfrm>
              <a:custGeom>
                <a:rect b="b" l="l" r="r" t="t"/>
                <a:pathLst>
                  <a:path extrusionOk="0" h="57" w="17">
                    <a:moveTo>
                      <a:pt x="7" y="6"/>
                    </a:moveTo>
                    <a:cubicBezTo>
                      <a:pt x="6" y="8"/>
                      <a:pt x="6" y="10"/>
                      <a:pt x="5" y="12"/>
                    </a:cubicBezTo>
                    <a:cubicBezTo>
                      <a:pt x="5" y="11"/>
                      <a:pt x="5" y="11"/>
                      <a:pt x="5" y="11"/>
                    </a:cubicBezTo>
                    <a:cubicBezTo>
                      <a:pt x="4" y="10"/>
                      <a:pt x="1" y="10"/>
                      <a:pt x="2" y="12"/>
                    </a:cubicBezTo>
                    <a:cubicBezTo>
                      <a:pt x="2" y="15"/>
                      <a:pt x="2" y="17"/>
                      <a:pt x="3" y="20"/>
                    </a:cubicBezTo>
                    <a:cubicBezTo>
                      <a:pt x="0" y="31"/>
                      <a:pt x="1" y="44"/>
                      <a:pt x="7" y="54"/>
                    </a:cubicBezTo>
                    <a:cubicBezTo>
                      <a:pt x="8" y="57"/>
                      <a:pt x="13" y="56"/>
                      <a:pt x="12" y="53"/>
                    </a:cubicBezTo>
                    <a:cubicBezTo>
                      <a:pt x="12" y="39"/>
                      <a:pt x="9" y="23"/>
                      <a:pt x="15" y="10"/>
                    </a:cubicBezTo>
                    <a:cubicBezTo>
                      <a:pt x="17" y="5"/>
                      <a:pt x="10" y="0"/>
                      <a:pt x="7" y="6"/>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327" name="Google Shape;7327;p20"/>
              <p:cNvSpPr/>
              <p:nvPr/>
            </p:nvSpPr>
            <p:spPr>
              <a:xfrm>
                <a:off x="1478" y="3744"/>
                <a:ext cx="15" cy="69"/>
              </a:xfrm>
              <a:custGeom>
                <a:rect b="b" l="l" r="r" t="t"/>
                <a:pathLst>
                  <a:path extrusionOk="0" h="37" w="8">
                    <a:moveTo>
                      <a:pt x="0" y="6"/>
                    </a:moveTo>
                    <a:cubicBezTo>
                      <a:pt x="0" y="14"/>
                      <a:pt x="0" y="23"/>
                      <a:pt x="0" y="32"/>
                    </a:cubicBezTo>
                    <a:cubicBezTo>
                      <a:pt x="0" y="37"/>
                      <a:pt x="7" y="37"/>
                      <a:pt x="8" y="32"/>
                    </a:cubicBezTo>
                    <a:cubicBezTo>
                      <a:pt x="8" y="23"/>
                      <a:pt x="8" y="14"/>
                      <a:pt x="8" y="6"/>
                    </a:cubicBezTo>
                    <a:cubicBezTo>
                      <a:pt x="8" y="0"/>
                      <a:pt x="0" y="0"/>
                      <a:pt x="0" y="6"/>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328" name="Google Shape;7328;p20"/>
              <p:cNvSpPr/>
              <p:nvPr/>
            </p:nvSpPr>
            <p:spPr>
              <a:xfrm>
                <a:off x="1539" y="3759"/>
                <a:ext cx="26" cy="75"/>
              </a:xfrm>
              <a:custGeom>
                <a:rect b="b" l="l" r="r" t="t"/>
                <a:pathLst>
                  <a:path extrusionOk="0" h="40" w="15">
                    <a:moveTo>
                      <a:pt x="5" y="5"/>
                    </a:moveTo>
                    <a:cubicBezTo>
                      <a:pt x="0" y="16"/>
                      <a:pt x="0" y="27"/>
                      <a:pt x="4" y="37"/>
                    </a:cubicBezTo>
                    <a:cubicBezTo>
                      <a:pt x="5" y="40"/>
                      <a:pt x="10" y="40"/>
                      <a:pt x="10" y="36"/>
                    </a:cubicBezTo>
                    <a:cubicBezTo>
                      <a:pt x="9" y="28"/>
                      <a:pt x="9" y="18"/>
                      <a:pt x="13" y="10"/>
                    </a:cubicBezTo>
                    <a:cubicBezTo>
                      <a:pt x="15" y="5"/>
                      <a:pt x="7" y="0"/>
                      <a:pt x="5"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329" name="Google Shape;7329;p20"/>
              <p:cNvSpPr/>
              <p:nvPr/>
            </p:nvSpPr>
            <p:spPr>
              <a:xfrm>
                <a:off x="1579" y="3791"/>
                <a:ext cx="15" cy="58"/>
              </a:xfrm>
              <a:custGeom>
                <a:rect b="b" l="l" r="r" t="t"/>
                <a:pathLst>
                  <a:path extrusionOk="0" h="31" w="8">
                    <a:moveTo>
                      <a:pt x="0" y="5"/>
                    </a:moveTo>
                    <a:cubicBezTo>
                      <a:pt x="0" y="13"/>
                      <a:pt x="0" y="20"/>
                      <a:pt x="1" y="28"/>
                    </a:cubicBezTo>
                    <a:cubicBezTo>
                      <a:pt x="1" y="31"/>
                      <a:pt x="6" y="31"/>
                      <a:pt x="7" y="28"/>
                    </a:cubicBezTo>
                    <a:cubicBezTo>
                      <a:pt x="8" y="20"/>
                      <a:pt x="8" y="13"/>
                      <a:pt x="8" y="5"/>
                    </a:cubicBezTo>
                    <a:cubicBezTo>
                      <a:pt x="8" y="0"/>
                      <a:pt x="0" y="0"/>
                      <a:pt x="0"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330" name="Google Shape;7330;p20"/>
              <p:cNvSpPr/>
              <p:nvPr/>
            </p:nvSpPr>
            <p:spPr>
              <a:xfrm>
                <a:off x="1640" y="3738"/>
                <a:ext cx="24" cy="99"/>
              </a:xfrm>
              <a:custGeom>
                <a:rect b="b" l="l" r="r" t="t"/>
                <a:pathLst>
                  <a:path extrusionOk="0" h="53" w="14">
                    <a:moveTo>
                      <a:pt x="10" y="2"/>
                    </a:moveTo>
                    <a:cubicBezTo>
                      <a:pt x="8" y="8"/>
                      <a:pt x="6" y="15"/>
                      <a:pt x="5" y="22"/>
                    </a:cubicBezTo>
                    <a:cubicBezTo>
                      <a:pt x="3" y="21"/>
                      <a:pt x="0" y="22"/>
                      <a:pt x="0" y="25"/>
                    </a:cubicBezTo>
                    <a:cubicBezTo>
                      <a:pt x="0" y="32"/>
                      <a:pt x="1" y="38"/>
                      <a:pt x="4" y="44"/>
                    </a:cubicBezTo>
                    <a:cubicBezTo>
                      <a:pt x="4" y="45"/>
                      <a:pt x="4" y="45"/>
                      <a:pt x="4" y="45"/>
                    </a:cubicBezTo>
                    <a:cubicBezTo>
                      <a:pt x="4" y="46"/>
                      <a:pt x="4" y="47"/>
                      <a:pt x="5" y="47"/>
                    </a:cubicBezTo>
                    <a:cubicBezTo>
                      <a:pt x="6" y="48"/>
                      <a:pt x="6" y="50"/>
                      <a:pt x="7" y="51"/>
                    </a:cubicBezTo>
                    <a:cubicBezTo>
                      <a:pt x="9" y="53"/>
                      <a:pt x="13" y="52"/>
                      <a:pt x="12" y="49"/>
                    </a:cubicBezTo>
                    <a:cubicBezTo>
                      <a:pt x="11" y="43"/>
                      <a:pt x="9" y="38"/>
                      <a:pt x="8" y="33"/>
                    </a:cubicBezTo>
                    <a:cubicBezTo>
                      <a:pt x="9" y="23"/>
                      <a:pt x="10" y="13"/>
                      <a:pt x="13" y="3"/>
                    </a:cubicBezTo>
                    <a:cubicBezTo>
                      <a:pt x="14" y="1"/>
                      <a:pt x="11" y="0"/>
                      <a:pt x="10" y="2"/>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331" name="Google Shape;7331;p20"/>
              <p:cNvSpPr/>
              <p:nvPr/>
            </p:nvSpPr>
            <p:spPr>
              <a:xfrm>
                <a:off x="1668" y="3738"/>
                <a:ext cx="30" cy="88"/>
              </a:xfrm>
              <a:custGeom>
                <a:rect b="b" l="l" r="r" t="t"/>
                <a:pathLst>
                  <a:path extrusionOk="0" h="47" w="17">
                    <a:moveTo>
                      <a:pt x="12" y="2"/>
                    </a:moveTo>
                    <a:cubicBezTo>
                      <a:pt x="4" y="14"/>
                      <a:pt x="0" y="28"/>
                      <a:pt x="1" y="43"/>
                    </a:cubicBezTo>
                    <a:cubicBezTo>
                      <a:pt x="1" y="47"/>
                      <a:pt x="7" y="47"/>
                      <a:pt x="7" y="43"/>
                    </a:cubicBezTo>
                    <a:cubicBezTo>
                      <a:pt x="8" y="29"/>
                      <a:pt x="9" y="16"/>
                      <a:pt x="16" y="3"/>
                    </a:cubicBezTo>
                    <a:cubicBezTo>
                      <a:pt x="17" y="1"/>
                      <a:pt x="14" y="0"/>
                      <a:pt x="12" y="2"/>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332" name="Google Shape;7332;p20"/>
              <p:cNvSpPr/>
              <p:nvPr/>
            </p:nvSpPr>
            <p:spPr>
              <a:xfrm>
                <a:off x="1703" y="3753"/>
                <a:ext cx="15" cy="83"/>
              </a:xfrm>
              <a:custGeom>
                <a:rect b="b" l="l" r="r" t="t"/>
                <a:pathLst>
                  <a:path extrusionOk="0" h="44" w="8">
                    <a:moveTo>
                      <a:pt x="6" y="3"/>
                    </a:moveTo>
                    <a:cubicBezTo>
                      <a:pt x="6" y="0"/>
                      <a:pt x="2" y="0"/>
                      <a:pt x="2" y="3"/>
                    </a:cubicBezTo>
                    <a:cubicBezTo>
                      <a:pt x="2" y="7"/>
                      <a:pt x="2" y="11"/>
                      <a:pt x="2" y="15"/>
                    </a:cubicBezTo>
                    <a:cubicBezTo>
                      <a:pt x="1" y="15"/>
                      <a:pt x="0" y="16"/>
                      <a:pt x="0" y="17"/>
                    </a:cubicBezTo>
                    <a:cubicBezTo>
                      <a:pt x="0" y="22"/>
                      <a:pt x="0" y="28"/>
                      <a:pt x="0" y="33"/>
                    </a:cubicBezTo>
                    <a:cubicBezTo>
                      <a:pt x="0" y="34"/>
                      <a:pt x="1" y="35"/>
                      <a:pt x="2" y="35"/>
                    </a:cubicBezTo>
                    <a:cubicBezTo>
                      <a:pt x="2" y="37"/>
                      <a:pt x="2" y="39"/>
                      <a:pt x="2" y="41"/>
                    </a:cubicBezTo>
                    <a:cubicBezTo>
                      <a:pt x="2" y="44"/>
                      <a:pt x="6" y="44"/>
                      <a:pt x="7" y="41"/>
                    </a:cubicBezTo>
                    <a:cubicBezTo>
                      <a:pt x="8" y="28"/>
                      <a:pt x="7" y="16"/>
                      <a:pt x="6"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333" name="Google Shape;7333;p20"/>
              <p:cNvSpPr/>
              <p:nvPr/>
            </p:nvSpPr>
            <p:spPr>
              <a:xfrm>
                <a:off x="1742" y="3730"/>
                <a:ext cx="32" cy="92"/>
              </a:xfrm>
              <a:custGeom>
                <a:rect b="b" l="l" r="r" t="t"/>
                <a:pathLst>
                  <a:path extrusionOk="0" h="49" w="18">
                    <a:moveTo>
                      <a:pt x="17" y="45"/>
                    </a:moveTo>
                    <a:cubicBezTo>
                      <a:pt x="14" y="36"/>
                      <a:pt x="14" y="27"/>
                      <a:pt x="16" y="18"/>
                    </a:cubicBezTo>
                    <a:cubicBezTo>
                      <a:pt x="17" y="13"/>
                      <a:pt x="11" y="12"/>
                      <a:pt x="10" y="16"/>
                    </a:cubicBezTo>
                    <a:cubicBezTo>
                      <a:pt x="10" y="16"/>
                      <a:pt x="10" y="16"/>
                      <a:pt x="10" y="16"/>
                    </a:cubicBezTo>
                    <a:cubicBezTo>
                      <a:pt x="9" y="16"/>
                      <a:pt x="9" y="16"/>
                      <a:pt x="9" y="16"/>
                    </a:cubicBezTo>
                    <a:cubicBezTo>
                      <a:pt x="9" y="12"/>
                      <a:pt x="9" y="8"/>
                      <a:pt x="10" y="4"/>
                    </a:cubicBezTo>
                    <a:cubicBezTo>
                      <a:pt x="10" y="1"/>
                      <a:pt x="5" y="0"/>
                      <a:pt x="4" y="4"/>
                    </a:cubicBezTo>
                    <a:cubicBezTo>
                      <a:pt x="2" y="12"/>
                      <a:pt x="1" y="21"/>
                      <a:pt x="1" y="30"/>
                    </a:cubicBezTo>
                    <a:cubicBezTo>
                      <a:pt x="0" y="30"/>
                      <a:pt x="0" y="30"/>
                      <a:pt x="0" y="31"/>
                    </a:cubicBezTo>
                    <a:cubicBezTo>
                      <a:pt x="0" y="35"/>
                      <a:pt x="0" y="39"/>
                      <a:pt x="0" y="43"/>
                    </a:cubicBezTo>
                    <a:cubicBezTo>
                      <a:pt x="0" y="44"/>
                      <a:pt x="1" y="44"/>
                      <a:pt x="1" y="44"/>
                    </a:cubicBezTo>
                    <a:cubicBezTo>
                      <a:pt x="2" y="48"/>
                      <a:pt x="8" y="47"/>
                      <a:pt x="8" y="43"/>
                    </a:cubicBezTo>
                    <a:cubicBezTo>
                      <a:pt x="8" y="43"/>
                      <a:pt x="8" y="43"/>
                      <a:pt x="8" y="43"/>
                    </a:cubicBezTo>
                    <a:cubicBezTo>
                      <a:pt x="8" y="44"/>
                      <a:pt x="8" y="44"/>
                      <a:pt x="8" y="45"/>
                    </a:cubicBezTo>
                    <a:cubicBezTo>
                      <a:pt x="9" y="48"/>
                      <a:pt x="12" y="48"/>
                      <a:pt x="13" y="47"/>
                    </a:cubicBezTo>
                    <a:cubicBezTo>
                      <a:pt x="14" y="49"/>
                      <a:pt x="18" y="47"/>
                      <a:pt x="17" y="4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334" name="Google Shape;7334;p20"/>
              <p:cNvSpPr/>
              <p:nvPr/>
            </p:nvSpPr>
            <p:spPr>
              <a:xfrm>
                <a:off x="1808" y="3760"/>
                <a:ext cx="9" cy="61"/>
              </a:xfrm>
              <a:custGeom>
                <a:rect b="b" l="l" r="r" t="t"/>
                <a:pathLst>
                  <a:path extrusionOk="0" h="32" w="5">
                    <a:moveTo>
                      <a:pt x="5" y="3"/>
                    </a:moveTo>
                    <a:cubicBezTo>
                      <a:pt x="5" y="0"/>
                      <a:pt x="0" y="0"/>
                      <a:pt x="0" y="3"/>
                    </a:cubicBezTo>
                    <a:cubicBezTo>
                      <a:pt x="0" y="12"/>
                      <a:pt x="0" y="20"/>
                      <a:pt x="0" y="29"/>
                    </a:cubicBezTo>
                    <a:cubicBezTo>
                      <a:pt x="0" y="32"/>
                      <a:pt x="5" y="32"/>
                      <a:pt x="5" y="29"/>
                    </a:cubicBezTo>
                    <a:cubicBezTo>
                      <a:pt x="5" y="20"/>
                      <a:pt x="5" y="12"/>
                      <a:pt x="5"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335" name="Google Shape;7335;p20"/>
              <p:cNvSpPr/>
              <p:nvPr/>
            </p:nvSpPr>
            <p:spPr>
              <a:xfrm>
                <a:off x="1835" y="3753"/>
                <a:ext cx="24" cy="77"/>
              </a:xfrm>
              <a:custGeom>
                <a:rect b="b" l="l" r="r" t="t"/>
                <a:pathLst>
                  <a:path extrusionOk="0" h="41" w="14">
                    <a:moveTo>
                      <a:pt x="7" y="6"/>
                    </a:moveTo>
                    <a:cubicBezTo>
                      <a:pt x="7" y="5"/>
                      <a:pt x="7" y="5"/>
                      <a:pt x="7" y="4"/>
                    </a:cubicBezTo>
                    <a:cubicBezTo>
                      <a:pt x="6" y="0"/>
                      <a:pt x="0" y="2"/>
                      <a:pt x="1" y="5"/>
                    </a:cubicBezTo>
                    <a:cubicBezTo>
                      <a:pt x="2" y="13"/>
                      <a:pt x="2" y="21"/>
                      <a:pt x="3" y="29"/>
                    </a:cubicBezTo>
                    <a:cubicBezTo>
                      <a:pt x="3" y="31"/>
                      <a:pt x="4" y="32"/>
                      <a:pt x="5" y="32"/>
                    </a:cubicBezTo>
                    <a:cubicBezTo>
                      <a:pt x="5" y="34"/>
                      <a:pt x="5" y="35"/>
                      <a:pt x="5" y="37"/>
                    </a:cubicBezTo>
                    <a:cubicBezTo>
                      <a:pt x="6" y="41"/>
                      <a:pt x="10" y="41"/>
                      <a:pt x="10" y="37"/>
                    </a:cubicBezTo>
                    <a:cubicBezTo>
                      <a:pt x="12" y="28"/>
                      <a:pt x="11" y="19"/>
                      <a:pt x="13" y="10"/>
                    </a:cubicBezTo>
                    <a:cubicBezTo>
                      <a:pt x="14" y="6"/>
                      <a:pt x="9" y="4"/>
                      <a:pt x="7" y="6"/>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336" name="Google Shape;7336;p20"/>
              <p:cNvSpPr/>
              <p:nvPr/>
            </p:nvSpPr>
            <p:spPr>
              <a:xfrm>
                <a:off x="1865" y="3751"/>
                <a:ext cx="28" cy="98"/>
              </a:xfrm>
              <a:custGeom>
                <a:rect b="b" l="l" r="r" t="t"/>
                <a:pathLst>
                  <a:path extrusionOk="0" h="52" w="16">
                    <a:moveTo>
                      <a:pt x="7" y="5"/>
                    </a:moveTo>
                    <a:cubicBezTo>
                      <a:pt x="7" y="7"/>
                      <a:pt x="7" y="9"/>
                      <a:pt x="6" y="12"/>
                    </a:cubicBezTo>
                    <a:cubicBezTo>
                      <a:pt x="5" y="11"/>
                      <a:pt x="3" y="12"/>
                      <a:pt x="3" y="14"/>
                    </a:cubicBezTo>
                    <a:cubicBezTo>
                      <a:pt x="3" y="17"/>
                      <a:pt x="3" y="21"/>
                      <a:pt x="1" y="23"/>
                    </a:cubicBezTo>
                    <a:cubicBezTo>
                      <a:pt x="0" y="25"/>
                      <a:pt x="3" y="26"/>
                      <a:pt x="4" y="25"/>
                    </a:cubicBezTo>
                    <a:cubicBezTo>
                      <a:pt x="3" y="33"/>
                      <a:pt x="3" y="41"/>
                      <a:pt x="4" y="49"/>
                    </a:cubicBezTo>
                    <a:cubicBezTo>
                      <a:pt x="5" y="52"/>
                      <a:pt x="9" y="52"/>
                      <a:pt x="10" y="49"/>
                    </a:cubicBezTo>
                    <a:cubicBezTo>
                      <a:pt x="13" y="35"/>
                      <a:pt x="13" y="20"/>
                      <a:pt x="15" y="6"/>
                    </a:cubicBezTo>
                    <a:cubicBezTo>
                      <a:pt x="16" y="1"/>
                      <a:pt x="8" y="0"/>
                      <a:pt x="7"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337" name="Google Shape;7337;p20"/>
              <p:cNvSpPr/>
              <p:nvPr/>
            </p:nvSpPr>
            <p:spPr>
              <a:xfrm>
                <a:off x="1785" y="3760"/>
                <a:ext cx="21" cy="87"/>
              </a:xfrm>
              <a:custGeom>
                <a:rect b="b" l="l" r="r" t="t"/>
                <a:pathLst>
                  <a:path extrusionOk="0" h="46" w="12">
                    <a:moveTo>
                      <a:pt x="8" y="7"/>
                    </a:moveTo>
                    <a:cubicBezTo>
                      <a:pt x="8" y="5"/>
                      <a:pt x="7" y="4"/>
                      <a:pt x="7" y="2"/>
                    </a:cubicBezTo>
                    <a:cubicBezTo>
                      <a:pt x="6" y="0"/>
                      <a:pt x="3" y="1"/>
                      <a:pt x="3" y="3"/>
                    </a:cubicBezTo>
                    <a:cubicBezTo>
                      <a:pt x="4" y="5"/>
                      <a:pt x="4" y="6"/>
                      <a:pt x="4" y="7"/>
                    </a:cubicBezTo>
                    <a:cubicBezTo>
                      <a:pt x="4" y="8"/>
                      <a:pt x="3" y="9"/>
                      <a:pt x="3" y="10"/>
                    </a:cubicBezTo>
                    <a:cubicBezTo>
                      <a:pt x="1" y="21"/>
                      <a:pt x="0" y="32"/>
                      <a:pt x="4" y="42"/>
                    </a:cubicBezTo>
                    <a:cubicBezTo>
                      <a:pt x="5" y="46"/>
                      <a:pt x="11" y="46"/>
                      <a:pt x="11" y="41"/>
                    </a:cubicBezTo>
                    <a:cubicBezTo>
                      <a:pt x="11" y="37"/>
                      <a:pt x="11" y="33"/>
                      <a:pt x="10" y="28"/>
                    </a:cubicBezTo>
                    <a:cubicBezTo>
                      <a:pt x="11" y="28"/>
                      <a:pt x="11" y="28"/>
                      <a:pt x="11" y="27"/>
                    </a:cubicBezTo>
                    <a:cubicBezTo>
                      <a:pt x="11" y="25"/>
                      <a:pt x="11" y="23"/>
                      <a:pt x="11" y="21"/>
                    </a:cubicBezTo>
                    <a:cubicBezTo>
                      <a:pt x="11" y="18"/>
                      <a:pt x="11" y="15"/>
                      <a:pt x="11" y="12"/>
                    </a:cubicBezTo>
                    <a:cubicBezTo>
                      <a:pt x="12" y="9"/>
                      <a:pt x="10" y="7"/>
                      <a:pt x="8" y="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338" name="Google Shape;7338;p20"/>
              <p:cNvSpPr/>
              <p:nvPr/>
            </p:nvSpPr>
            <p:spPr>
              <a:xfrm>
                <a:off x="1617" y="3764"/>
                <a:ext cx="23" cy="53"/>
              </a:xfrm>
              <a:custGeom>
                <a:rect b="b" l="l" r="r" t="t"/>
                <a:pathLst>
                  <a:path extrusionOk="0" h="28" w="13">
                    <a:moveTo>
                      <a:pt x="12" y="24"/>
                    </a:moveTo>
                    <a:cubicBezTo>
                      <a:pt x="9" y="17"/>
                      <a:pt x="6" y="10"/>
                      <a:pt x="4" y="2"/>
                    </a:cubicBezTo>
                    <a:cubicBezTo>
                      <a:pt x="3" y="0"/>
                      <a:pt x="0" y="1"/>
                      <a:pt x="0" y="3"/>
                    </a:cubicBezTo>
                    <a:cubicBezTo>
                      <a:pt x="3" y="11"/>
                      <a:pt x="5" y="19"/>
                      <a:pt x="9" y="26"/>
                    </a:cubicBezTo>
                    <a:cubicBezTo>
                      <a:pt x="10" y="28"/>
                      <a:pt x="13" y="26"/>
                      <a:pt x="12" y="2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339" name="Google Shape;7339;p20"/>
              <p:cNvSpPr/>
              <p:nvPr/>
            </p:nvSpPr>
            <p:spPr>
              <a:xfrm>
                <a:off x="1572" y="3744"/>
                <a:ext cx="32" cy="82"/>
              </a:xfrm>
              <a:custGeom>
                <a:rect b="b" l="l" r="r" t="t"/>
                <a:pathLst>
                  <a:path extrusionOk="0" h="44" w="18">
                    <a:moveTo>
                      <a:pt x="16" y="37"/>
                    </a:moveTo>
                    <a:cubicBezTo>
                      <a:pt x="11" y="27"/>
                      <a:pt x="7" y="18"/>
                      <a:pt x="12" y="7"/>
                    </a:cubicBezTo>
                    <a:cubicBezTo>
                      <a:pt x="14" y="3"/>
                      <a:pt x="8" y="0"/>
                      <a:pt x="6" y="4"/>
                    </a:cubicBezTo>
                    <a:cubicBezTo>
                      <a:pt x="0" y="17"/>
                      <a:pt x="3" y="28"/>
                      <a:pt x="10" y="40"/>
                    </a:cubicBezTo>
                    <a:cubicBezTo>
                      <a:pt x="12" y="44"/>
                      <a:pt x="18" y="40"/>
                      <a:pt x="16" y="3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340" name="Google Shape;7340;p20"/>
              <p:cNvSpPr/>
              <p:nvPr/>
            </p:nvSpPr>
            <p:spPr>
              <a:xfrm>
                <a:off x="1686" y="3768"/>
                <a:ext cx="19" cy="60"/>
              </a:xfrm>
              <a:custGeom>
                <a:rect b="b" l="l" r="r" t="t"/>
                <a:pathLst>
                  <a:path extrusionOk="0" h="32" w="11">
                    <a:moveTo>
                      <a:pt x="3" y="4"/>
                    </a:moveTo>
                    <a:cubicBezTo>
                      <a:pt x="0" y="12"/>
                      <a:pt x="1" y="20"/>
                      <a:pt x="3" y="28"/>
                    </a:cubicBezTo>
                    <a:cubicBezTo>
                      <a:pt x="4" y="32"/>
                      <a:pt x="10" y="30"/>
                      <a:pt x="9" y="26"/>
                    </a:cubicBezTo>
                    <a:cubicBezTo>
                      <a:pt x="8" y="20"/>
                      <a:pt x="7" y="13"/>
                      <a:pt x="9" y="6"/>
                    </a:cubicBezTo>
                    <a:cubicBezTo>
                      <a:pt x="11" y="2"/>
                      <a:pt x="4" y="0"/>
                      <a:pt x="3"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341" name="Google Shape;7341;p20"/>
              <p:cNvSpPr/>
              <p:nvPr/>
            </p:nvSpPr>
            <p:spPr>
              <a:xfrm>
                <a:off x="1907" y="3740"/>
                <a:ext cx="27" cy="94"/>
              </a:xfrm>
              <a:custGeom>
                <a:rect b="b" l="l" r="r" t="t"/>
                <a:pathLst>
                  <a:path extrusionOk="0" h="50" w="15">
                    <a:moveTo>
                      <a:pt x="10" y="28"/>
                    </a:moveTo>
                    <a:cubicBezTo>
                      <a:pt x="11" y="21"/>
                      <a:pt x="11" y="13"/>
                      <a:pt x="13" y="7"/>
                    </a:cubicBezTo>
                    <a:cubicBezTo>
                      <a:pt x="15" y="2"/>
                      <a:pt x="7" y="0"/>
                      <a:pt x="6" y="5"/>
                    </a:cubicBezTo>
                    <a:cubicBezTo>
                      <a:pt x="5" y="8"/>
                      <a:pt x="4" y="12"/>
                      <a:pt x="4" y="16"/>
                    </a:cubicBezTo>
                    <a:cubicBezTo>
                      <a:pt x="4" y="16"/>
                      <a:pt x="3" y="16"/>
                      <a:pt x="3" y="17"/>
                    </a:cubicBezTo>
                    <a:cubicBezTo>
                      <a:pt x="0" y="27"/>
                      <a:pt x="0" y="36"/>
                      <a:pt x="4" y="46"/>
                    </a:cubicBezTo>
                    <a:cubicBezTo>
                      <a:pt x="6" y="50"/>
                      <a:pt x="13" y="47"/>
                      <a:pt x="11" y="42"/>
                    </a:cubicBezTo>
                    <a:cubicBezTo>
                      <a:pt x="9" y="39"/>
                      <a:pt x="8" y="35"/>
                      <a:pt x="8" y="31"/>
                    </a:cubicBezTo>
                    <a:cubicBezTo>
                      <a:pt x="9" y="31"/>
                      <a:pt x="10" y="30"/>
                      <a:pt x="10" y="28"/>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342" name="Google Shape;7342;p20"/>
              <p:cNvSpPr/>
              <p:nvPr/>
            </p:nvSpPr>
            <p:spPr>
              <a:xfrm>
                <a:off x="1945" y="3766"/>
                <a:ext cx="14" cy="58"/>
              </a:xfrm>
              <a:custGeom>
                <a:rect b="b" l="l" r="r" t="t"/>
                <a:pathLst>
                  <a:path extrusionOk="0" h="31" w="8">
                    <a:moveTo>
                      <a:pt x="5" y="3"/>
                    </a:moveTo>
                    <a:cubicBezTo>
                      <a:pt x="5" y="0"/>
                      <a:pt x="0" y="1"/>
                      <a:pt x="0" y="4"/>
                    </a:cubicBezTo>
                    <a:cubicBezTo>
                      <a:pt x="2" y="12"/>
                      <a:pt x="2" y="20"/>
                      <a:pt x="3" y="28"/>
                    </a:cubicBezTo>
                    <a:cubicBezTo>
                      <a:pt x="3" y="31"/>
                      <a:pt x="7" y="31"/>
                      <a:pt x="7" y="28"/>
                    </a:cubicBezTo>
                    <a:cubicBezTo>
                      <a:pt x="8" y="20"/>
                      <a:pt x="7" y="11"/>
                      <a:pt x="5"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343" name="Google Shape;7343;p20"/>
              <p:cNvSpPr/>
              <p:nvPr/>
            </p:nvSpPr>
            <p:spPr>
              <a:xfrm>
                <a:off x="1955" y="3760"/>
                <a:ext cx="34" cy="96"/>
              </a:xfrm>
              <a:custGeom>
                <a:rect b="b" l="l" r="r" t="t"/>
                <a:pathLst>
                  <a:path extrusionOk="0" h="51" w="19">
                    <a:moveTo>
                      <a:pt x="17" y="44"/>
                    </a:moveTo>
                    <a:cubicBezTo>
                      <a:pt x="14" y="34"/>
                      <a:pt x="13" y="23"/>
                      <a:pt x="12" y="12"/>
                    </a:cubicBezTo>
                    <a:cubicBezTo>
                      <a:pt x="12" y="12"/>
                      <a:pt x="12" y="12"/>
                      <a:pt x="11" y="12"/>
                    </a:cubicBezTo>
                    <a:cubicBezTo>
                      <a:pt x="11" y="9"/>
                      <a:pt x="11" y="8"/>
                      <a:pt x="11" y="4"/>
                    </a:cubicBezTo>
                    <a:cubicBezTo>
                      <a:pt x="11" y="0"/>
                      <a:pt x="7" y="0"/>
                      <a:pt x="7" y="4"/>
                    </a:cubicBezTo>
                    <a:cubicBezTo>
                      <a:pt x="7" y="8"/>
                      <a:pt x="7" y="9"/>
                      <a:pt x="7" y="11"/>
                    </a:cubicBezTo>
                    <a:cubicBezTo>
                      <a:pt x="7" y="12"/>
                      <a:pt x="6" y="12"/>
                      <a:pt x="6" y="12"/>
                    </a:cubicBezTo>
                    <a:cubicBezTo>
                      <a:pt x="6" y="15"/>
                      <a:pt x="6" y="18"/>
                      <a:pt x="6" y="20"/>
                    </a:cubicBezTo>
                    <a:cubicBezTo>
                      <a:pt x="5" y="20"/>
                      <a:pt x="4" y="20"/>
                      <a:pt x="4" y="21"/>
                    </a:cubicBezTo>
                    <a:cubicBezTo>
                      <a:pt x="2" y="26"/>
                      <a:pt x="2" y="32"/>
                      <a:pt x="0" y="37"/>
                    </a:cubicBezTo>
                    <a:cubicBezTo>
                      <a:pt x="0" y="38"/>
                      <a:pt x="2" y="39"/>
                      <a:pt x="2" y="38"/>
                    </a:cubicBezTo>
                    <a:cubicBezTo>
                      <a:pt x="3" y="33"/>
                      <a:pt x="4" y="28"/>
                      <a:pt x="5" y="23"/>
                    </a:cubicBezTo>
                    <a:cubicBezTo>
                      <a:pt x="5" y="31"/>
                      <a:pt x="6" y="39"/>
                      <a:pt x="9" y="47"/>
                    </a:cubicBezTo>
                    <a:cubicBezTo>
                      <a:pt x="11" y="51"/>
                      <a:pt x="19" y="50"/>
                      <a:pt x="17" y="4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344" name="Google Shape;7344;p20"/>
              <p:cNvSpPr/>
              <p:nvPr/>
            </p:nvSpPr>
            <p:spPr>
              <a:xfrm>
                <a:off x="1998" y="3806"/>
                <a:ext cx="12" cy="52"/>
              </a:xfrm>
              <a:custGeom>
                <a:rect b="b" l="l" r="r" t="t"/>
                <a:pathLst>
                  <a:path extrusionOk="0" h="28" w="7">
                    <a:moveTo>
                      <a:pt x="6" y="3"/>
                    </a:moveTo>
                    <a:cubicBezTo>
                      <a:pt x="5" y="1"/>
                      <a:pt x="2" y="0"/>
                      <a:pt x="1" y="2"/>
                    </a:cubicBezTo>
                    <a:cubicBezTo>
                      <a:pt x="1" y="10"/>
                      <a:pt x="0" y="20"/>
                      <a:pt x="0" y="24"/>
                    </a:cubicBezTo>
                    <a:cubicBezTo>
                      <a:pt x="0" y="28"/>
                      <a:pt x="7" y="28"/>
                      <a:pt x="7" y="24"/>
                    </a:cubicBezTo>
                    <a:cubicBezTo>
                      <a:pt x="7" y="20"/>
                      <a:pt x="6" y="11"/>
                      <a:pt x="6"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345" name="Google Shape;7345;p20"/>
              <p:cNvSpPr/>
              <p:nvPr/>
            </p:nvSpPr>
            <p:spPr>
              <a:xfrm>
                <a:off x="2010" y="3764"/>
                <a:ext cx="18" cy="77"/>
              </a:xfrm>
              <a:custGeom>
                <a:rect b="b" l="l" r="r" t="t"/>
                <a:pathLst>
                  <a:path extrusionOk="0" h="41" w="10">
                    <a:moveTo>
                      <a:pt x="3" y="4"/>
                    </a:moveTo>
                    <a:cubicBezTo>
                      <a:pt x="1" y="14"/>
                      <a:pt x="0" y="25"/>
                      <a:pt x="1" y="35"/>
                    </a:cubicBezTo>
                    <a:cubicBezTo>
                      <a:pt x="1" y="41"/>
                      <a:pt x="9" y="41"/>
                      <a:pt x="9" y="35"/>
                    </a:cubicBezTo>
                    <a:cubicBezTo>
                      <a:pt x="9" y="25"/>
                      <a:pt x="9" y="15"/>
                      <a:pt x="10" y="5"/>
                    </a:cubicBezTo>
                    <a:cubicBezTo>
                      <a:pt x="10" y="1"/>
                      <a:pt x="4" y="0"/>
                      <a:pt x="3"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346" name="Google Shape;7346;p20"/>
              <p:cNvSpPr/>
              <p:nvPr/>
            </p:nvSpPr>
            <p:spPr>
              <a:xfrm>
                <a:off x="2028" y="3759"/>
                <a:ext cx="30" cy="107"/>
              </a:xfrm>
              <a:custGeom>
                <a:rect b="b" l="l" r="r" t="t"/>
                <a:pathLst>
                  <a:path extrusionOk="0" h="57" w="17">
                    <a:moveTo>
                      <a:pt x="7" y="6"/>
                    </a:moveTo>
                    <a:cubicBezTo>
                      <a:pt x="6" y="8"/>
                      <a:pt x="5" y="10"/>
                      <a:pt x="4" y="12"/>
                    </a:cubicBezTo>
                    <a:cubicBezTo>
                      <a:pt x="4" y="11"/>
                      <a:pt x="4" y="11"/>
                      <a:pt x="4" y="11"/>
                    </a:cubicBezTo>
                    <a:cubicBezTo>
                      <a:pt x="4" y="10"/>
                      <a:pt x="1" y="10"/>
                      <a:pt x="1" y="12"/>
                    </a:cubicBezTo>
                    <a:cubicBezTo>
                      <a:pt x="2" y="15"/>
                      <a:pt x="2" y="17"/>
                      <a:pt x="2" y="20"/>
                    </a:cubicBezTo>
                    <a:cubicBezTo>
                      <a:pt x="0" y="31"/>
                      <a:pt x="1" y="44"/>
                      <a:pt x="6" y="54"/>
                    </a:cubicBezTo>
                    <a:cubicBezTo>
                      <a:pt x="8" y="57"/>
                      <a:pt x="12" y="56"/>
                      <a:pt x="12" y="53"/>
                    </a:cubicBezTo>
                    <a:cubicBezTo>
                      <a:pt x="11" y="39"/>
                      <a:pt x="9" y="23"/>
                      <a:pt x="15" y="10"/>
                    </a:cubicBezTo>
                    <a:cubicBezTo>
                      <a:pt x="17" y="5"/>
                      <a:pt x="10" y="0"/>
                      <a:pt x="7" y="6"/>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347" name="Google Shape;7347;p20"/>
              <p:cNvSpPr/>
              <p:nvPr/>
            </p:nvSpPr>
            <p:spPr>
              <a:xfrm>
                <a:off x="1992" y="3744"/>
                <a:ext cx="15" cy="69"/>
              </a:xfrm>
              <a:custGeom>
                <a:rect b="b" l="l" r="r" t="t"/>
                <a:pathLst>
                  <a:path extrusionOk="0" h="37" w="8">
                    <a:moveTo>
                      <a:pt x="0" y="6"/>
                    </a:moveTo>
                    <a:cubicBezTo>
                      <a:pt x="0" y="14"/>
                      <a:pt x="0" y="23"/>
                      <a:pt x="1" y="32"/>
                    </a:cubicBezTo>
                    <a:cubicBezTo>
                      <a:pt x="1" y="37"/>
                      <a:pt x="8" y="37"/>
                      <a:pt x="8" y="32"/>
                    </a:cubicBezTo>
                    <a:cubicBezTo>
                      <a:pt x="8" y="23"/>
                      <a:pt x="8" y="14"/>
                      <a:pt x="8" y="6"/>
                    </a:cubicBezTo>
                    <a:cubicBezTo>
                      <a:pt x="8" y="0"/>
                      <a:pt x="0" y="0"/>
                      <a:pt x="0" y="6"/>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348" name="Google Shape;7348;p20"/>
              <p:cNvSpPr/>
              <p:nvPr/>
            </p:nvSpPr>
            <p:spPr>
              <a:xfrm>
                <a:off x="2053" y="3759"/>
                <a:ext cx="28" cy="75"/>
              </a:xfrm>
              <a:custGeom>
                <a:rect b="b" l="l" r="r" t="t"/>
                <a:pathLst>
                  <a:path extrusionOk="0" h="40" w="16">
                    <a:moveTo>
                      <a:pt x="5" y="5"/>
                    </a:moveTo>
                    <a:cubicBezTo>
                      <a:pt x="1" y="16"/>
                      <a:pt x="0" y="27"/>
                      <a:pt x="4" y="37"/>
                    </a:cubicBezTo>
                    <a:cubicBezTo>
                      <a:pt x="5" y="40"/>
                      <a:pt x="10" y="40"/>
                      <a:pt x="10" y="36"/>
                    </a:cubicBezTo>
                    <a:cubicBezTo>
                      <a:pt x="10" y="28"/>
                      <a:pt x="9" y="18"/>
                      <a:pt x="13" y="10"/>
                    </a:cubicBezTo>
                    <a:cubicBezTo>
                      <a:pt x="16" y="5"/>
                      <a:pt x="8" y="0"/>
                      <a:pt x="5"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349" name="Google Shape;7349;p20"/>
              <p:cNvSpPr/>
              <p:nvPr/>
            </p:nvSpPr>
            <p:spPr>
              <a:xfrm>
                <a:off x="2095" y="3791"/>
                <a:ext cx="14" cy="58"/>
              </a:xfrm>
              <a:custGeom>
                <a:rect b="b" l="l" r="r" t="t"/>
                <a:pathLst>
                  <a:path extrusionOk="0" h="31" w="8">
                    <a:moveTo>
                      <a:pt x="0" y="5"/>
                    </a:moveTo>
                    <a:cubicBezTo>
                      <a:pt x="0" y="13"/>
                      <a:pt x="0" y="20"/>
                      <a:pt x="1" y="28"/>
                    </a:cubicBezTo>
                    <a:cubicBezTo>
                      <a:pt x="1" y="31"/>
                      <a:pt x="6" y="31"/>
                      <a:pt x="6" y="28"/>
                    </a:cubicBezTo>
                    <a:cubicBezTo>
                      <a:pt x="7" y="20"/>
                      <a:pt x="7" y="13"/>
                      <a:pt x="7" y="5"/>
                    </a:cubicBezTo>
                    <a:cubicBezTo>
                      <a:pt x="8" y="0"/>
                      <a:pt x="0" y="0"/>
                      <a:pt x="0"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350" name="Google Shape;7350;p20"/>
              <p:cNvSpPr/>
              <p:nvPr/>
            </p:nvSpPr>
            <p:spPr>
              <a:xfrm>
                <a:off x="2156" y="3738"/>
                <a:ext cx="23" cy="99"/>
              </a:xfrm>
              <a:custGeom>
                <a:rect b="b" l="l" r="r" t="t"/>
                <a:pathLst>
                  <a:path extrusionOk="0" h="53" w="13">
                    <a:moveTo>
                      <a:pt x="10" y="2"/>
                    </a:moveTo>
                    <a:cubicBezTo>
                      <a:pt x="7" y="8"/>
                      <a:pt x="5" y="15"/>
                      <a:pt x="4" y="22"/>
                    </a:cubicBezTo>
                    <a:cubicBezTo>
                      <a:pt x="2" y="21"/>
                      <a:pt x="0" y="22"/>
                      <a:pt x="0" y="25"/>
                    </a:cubicBezTo>
                    <a:cubicBezTo>
                      <a:pt x="0" y="32"/>
                      <a:pt x="1" y="38"/>
                      <a:pt x="3" y="44"/>
                    </a:cubicBezTo>
                    <a:cubicBezTo>
                      <a:pt x="4" y="45"/>
                      <a:pt x="4" y="45"/>
                      <a:pt x="4" y="45"/>
                    </a:cubicBezTo>
                    <a:cubicBezTo>
                      <a:pt x="4" y="46"/>
                      <a:pt x="4" y="47"/>
                      <a:pt x="5" y="47"/>
                    </a:cubicBezTo>
                    <a:cubicBezTo>
                      <a:pt x="5" y="48"/>
                      <a:pt x="6" y="50"/>
                      <a:pt x="7" y="51"/>
                    </a:cubicBezTo>
                    <a:cubicBezTo>
                      <a:pt x="9" y="53"/>
                      <a:pt x="13" y="52"/>
                      <a:pt x="12" y="49"/>
                    </a:cubicBezTo>
                    <a:cubicBezTo>
                      <a:pt x="10" y="43"/>
                      <a:pt x="9" y="38"/>
                      <a:pt x="8" y="33"/>
                    </a:cubicBezTo>
                    <a:cubicBezTo>
                      <a:pt x="8" y="23"/>
                      <a:pt x="9" y="13"/>
                      <a:pt x="13" y="3"/>
                    </a:cubicBezTo>
                    <a:cubicBezTo>
                      <a:pt x="13" y="1"/>
                      <a:pt x="11" y="0"/>
                      <a:pt x="10" y="2"/>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351" name="Google Shape;7351;p20"/>
              <p:cNvSpPr/>
              <p:nvPr/>
            </p:nvSpPr>
            <p:spPr>
              <a:xfrm>
                <a:off x="2184" y="3738"/>
                <a:ext cx="30" cy="88"/>
              </a:xfrm>
              <a:custGeom>
                <a:rect b="b" l="l" r="r" t="t"/>
                <a:pathLst>
                  <a:path extrusionOk="0" h="47" w="17">
                    <a:moveTo>
                      <a:pt x="12" y="2"/>
                    </a:moveTo>
                    <a:cubicBezTo>
                      <a:pt x="4" y="14"/>
                      <a:pt x="0" y="28"/>
                      <a:pt x="1" y="43"/>
                    </a:cubicBezTo>
                    <a:cubicBezTo>
                      <a:pt x="1" y="47"/>
                      <a:pt x="6" y="47"/>
                      <a:pt x="6" y="43"/>
                    </a:cubicBezTo>
                    <a:cubicBezTo>
                      <a:pt x="7" y="29"/>
                      <a:pt x="8" y="16"/>
                      <a:pt x="15" y="3"/>
                    </a:cubicBezTo>
                    <a:cubicBezTo>
                      <a:pt x="17" y="1"/>
                      <a:pt x="13" y="0"/>
                      <a:pt x="12" y="2"/>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352" name="Google Shape;7352;p20"/>
              <p:cNvSpPr/>
              <p:nvPr/>
            </p:nvSpPr>
            <p:spPr>
              <a:xfrm>
                <a:off x="2219" y="3753"/>
                <a:ext cx="13" cy="83"/>
              </a:xfrm>
              <a:custGeom>
                <a:rect b="b" l="l" r="r" t="t"/>
                <a:pathLst>
                  <a:path extrusionOk="0" h="44" w="7">
                    <a:moveTo>
                      <a:pt x="6" y="3"/>
                    </a:moveTo>
                    <a:cubicBezTo>
                      <a:pt x="6" y="0"/>
                      <a:pt x="2" y="0"/>
                      <a:pt x="2" y="3"/>
                    </a:cubicBezTo>
                    <a:cubicBezTo>
                      <a:pt x="2" y="7"/>
                      <a:pt x="2" y="11"/>
                      <a:pt x="1" y="15"/>
                    </a:cubicBezTo>
                    <a:cubicBezTo>
                      <a:pt x="0" y="15"/>
                      <a:pt x="0" y="16"/>
                      <a:pt x="0" y="17"/>
                    </a:cubicBezTo>
                    <a:cubicBezTo>
                      <a:pt x="0" y="22"/>
                      <a:pt x="0" y="28"/>
                      <a:pt x="0" y="33"/>
                    </a:cubicBezTo>
                    <a:cubicBezTo>
                      <a:pt x="0" y="34"/>
                      <a:pt x="0" y="35"/>
                      <a:pt x="1" y="35"/>
                    </a:cubicBezTo>
                    <a:cubicBezTo>
                      <a:pt x="1" y="37"/>
                      <a:pt x="1" y="39"/>
                      <a:pt x="2" y="41"/>
                    </a:cubicBezTo>
                    <a:cubicBezTo>
                      <a:pt x="2" y="44"/>
                      <a:pt x="6" y="44"/>
                      <a:pt x="6" y="41"/>
                    </a:cubicBezTo>
                    <a:cubicBezTo>
                      <a:pt x="7" y="28"/>
                      <a:pt x="6" y="16"/>
                      <a:pt x="6"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353" name="Google Shape;7353;p20"/>
              <p:cNvSpPr/>
              <p:nvPr/>
            </p:nvSpPr>
            <p:spPr>
              <a:xfrm>
                <a:off x="2257" y="3730"/>
                <a:ext cx="33" cy="92"/>
              </a:xfrm>
              <a:custGeom>
                <a:rect b="b" l="l" r="r" t="t"/>
                <a:pathLst>
                  <a:path extrusionOk="0" h="49" w="19">
                    <a:moveTo>
                      <a:pt x="18" y="45"/>
                    </a:moveTo>
                    <a:cubicBezTo>
                      <a:pt x="15" y="36"/>
                      <a:pt x="15" y="27"/>
                      <a:pt x="17" y="18"/>
                    </a:cubicBezTo>
                    <a:cubicBezTo>
                      <a:pt x="17" y="13"/>
                      <a:pt x="11" y="12"/>
                      <a:pt x="10" y="16"/>
                    </a:cubicBezTo>
                    <a:cubicBezTo>
                      <a:pt x="10" y="16"/>
                      <a:pt x="10" y="16"/>
                      <a:pt x="10" y="16"/>
                    </a:cubicBezTo>
                    <a:cubicBezTo>
                      <a:pt x="9" y="16"/>
                      <a:pt x="9" y="16"/>
                      <a:pt x="9" y="16"/>
                    </a:cubicBezTo>
                    <a:cubicBezTo>
                      <a:pt x="10" y="12"/>
                      <a:pt x="10" y="8"/>
                      <a:pt x="10" y="4"/>
                    </a:cubicBezTo>
                    <a:cubicBezTo>
                      <a:pt x="11" y="1"/>
                      <a:pt x="5" y="0"/>
                      <a:pt x="5" y="4"/>
                    </a:cubicBezTo>
                    <a:cubicBezTo>
                      <a:pt x="3" y="12"/>
                      <a:pt x="2" y="21"/>
                      <a:pt x="2" y="30"/>
                    </a:cubicBezTo>
                    <a:cubicBezTo>
                      <a:pt x="1" y="30"/>
                      <a:pt x="0" y="30"/>
                      <a:pt x="0" y="31"/>
                    </a:cubicBezTo>
                    <a:cubicBezTo>
                      <a:pt x="0" y="35"/>
                      <a:pt x="0" y="39"/>
                      <a:pt x="0" y="43"/>
                    </a:cubicBezTo>
                    <a:cubicBezTo>
                      <a:pt x="0" y="44"/>
                      <a:pt x="2" y="44"/>
                      <a:pt x="2" y="44"/>
                    </a:cubicBezTo>
                    <a:cubicBezTo>
                      <a:pt x="3" y="48"/>
                      <a:pt x="9" y="47"/>
                      <a:pt x="9" y="43"/>
                    </a:cubicBezTo>
                    <a:cubicBezTo>
                      <a:pt x="9" y="43"/>
                      <a:pt x="9" y="43"/>
                      <a:pt x="9" y="43"/>
                    </a:cubicBezTo>
                    <a:cubicBezTo>
                      <a:pt x="9" y="44"/>
                      <a:pt x="9" y="44"/>
                      <a:pt x="9" y="45"/>
                    </a:cubicBezTo>
                    <a:cubicBezTo>
                      <a:pt x="9" y="48"/>
                      <a:pt x="12" y="48"/>
                      <a:pt x="13" y="47"/>
                    </a:cubicBezTo>
                    <a:cubicBezTo>
                      <a:pt x="15" y="49"/>
                      <a:pt x="19" y="47"/>
                      <a:pt x="18" y="4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354" name="Google Shape;7354;p20"/>
              <p:cNvSpPr/>
              <p:nvPr/>
            </p:nvSpPr>
            <p:spPr>
              <a:xfrm>
                <a:off x="2322" y="3760"/>
                <a:ext cx="11" cy="61"/>
              </a:xfrm>
              <a:custGeom>
                <a:rect b="b" l="l" r="r" t="t"/>
                <a:pathLst>
                  <a:path extrusionOk="0" h="32" w="6">
                    <a:moveTo>
                      <a:pt x="5" y="3"/>
                    </a:moveTo>
                    <a:cubicBezTo>
                      <a:pt x="5" y="0"/>
                      <a:pt x="1" y="0"/>
                      <a:pt x="1" y="3"/>
                    </a:cubicBezTo>
                    <a:cubicBezTo>
                      <a:pt x="0" y="12"/>
                      <a:pt x="0" y="20"/>
                      <a:pt x="1" y="29"/>
                    </a:cubicBezTo>
                    <a:cubicBezTo>
                      <a:pt x="1" y="32"/>
                      <a:pt x="5" y="32"/>
                      <a:pt x="5" y="29"/>
                    </a:cubicBezTo>
                    <a:cubicBezTo>
                      <a:pt x="6" y="20"/>
                      <a:pt x="6" y="12"/>
                      <a:pt x="5"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355" name="Google Shape;7355;p20"/>
              <p:cNvSpPr/>
              <p:nvPr/>
            </p:nvSpPr>
            <p:spPr>
              <a:xfrm>
                <a:off x="2349" y="3753"/>
                <a:ext cx="26" cy="77"/>
              </a:xfrm>
              <a:custGeom>
                <a:rect b="b" l="l" r="r" t="t"/>
                <a:pathLst>
                  <a:path extrusionOk="0" h="41" w="15">
                    <a:moveTo>
                      <a:pt x="8" y="6"/>
                    </a:moveTo>
                    <a:cubicBezTo>
                      <a:pt x="8" y="5"/>
                      <a:pt x="8" y="5"/>
                      <a:pt x="7" y="4"/>
                    </a:cubicBezTo>
                    <a:cubicBezTo>
                      <a:pt x="6" y="0"/>
                      <a:pt x="0" y="2"/>
                      <a:pt x="1" y="5"/>
                    </a:cubicBezTo>
                    <a:cubicBezTo>
                      <a:pt x="3" y="13"/>
                      <a:pt x="3" y="21"/>
                      <a:pt x="3" y="29"/>
                    </a:cubicBezTo>
                    <a:cubicBezTo>
                      <a:pt x="3" y="31"/>
                      <a:pt x="4" y="32"/>
                      <a:pt x="5" y="32"/>
                    </a:cubicBezTo>
                    <a:cubicBezTo>
                      <a:pt x="5" y="34"/>
                      <a:pt x="6" y="35"/>
                      <a:pt x="6" y="37"/>
                    </a:cubicBezTo>
                    <a:cubicBezTo>
                      <a:pt x="6" y="41"/>
                      <a:pt x="11" y="41"/>
                      <a:pt x="11" y="37"/>
                    </a:cubicBezTo>
                    <a:cubicBezTo>
                      <a:pt x="12" y="28"/>
                      <a:pt x="12" y="19"/>
                      <a:pt x="14" y="10"/>
                    </a:cubicBezTo>
                    <a:cubicBezTo>
                      <a:pt x="15" y="6"/>
                      <a:pt x="10" y="4"/>
                      <a:pt x="8" y="6"/>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356" name="Google Shape;7356;p20"/>
              <p:cNvSpPr/>
              <p:nvPr/>
            </p:nvSpPr>
            <p:spPr>
              <a:xfrm>
                <a:off x="2381" y="3751"/>
                <a:ext cx="26" cy="98"/>
              </a:xfrm>
              <a:custGeom>
                <a:rect b="b" l="l" r="r" t="t"/>
                <a:pathLst>
                  <a:path extrusionOk="0" h="52" w="15">
                    <a:moveTo>
                      <a:pt x="7" y="5"/>
                    </a:moveTo>
                    <a:cubicBezTo>
                      <a:pt x="7" y="7"/>
                      <a:pt x="6" y="9"/>
                      <a:pt x="6" y="12"/>
                    </a:cubicBezTo>
                    <a:cubicBezTo>
                      <a:pt x="4" y="11"/>
                      <a:pt x="2" y="12"/>
                      <a:pt x="2" y="14"/>
                    </a:cubicBezTo>
                    <a:cubicBezTo>
                      <a:pt x="2" y="17"/>
                      <a:pt x="3" y="21"/>
                      <a:pt x="1" y="23"/>
                    </a:cubicBezTo>
                    <a:cubicBezTo>
                      <a:pt x="0" y="25"/>
                      <a:pt x="2" y="26"/>
                      <a:pt x="4" y="25"/>
                    </a:cubicBezTo>
                    <a:cubicBezTo>
                      <a:pt x="3" y="33"/>
                      <a:pt x="2" y="41"/>
                      <a:pt x="4" y="49"/>
                    </a:cubicBezTo>
                    <a:cubicBezTo>
                      <a:pt x="4" y="52"/>
                      <a:pt x="9" y="52"/>
                      <a:pt x="10" y="49"/>
                    </a:cubicBezTo>
                    <a:cubicBezTo>
                      <a:pt x="13" y="35"/>
                      <a:pt x="13" y="20"/>
                      <a:pt x="15" y="6"/>
                    </a:cubicBezTo>
                    <a:cubicBezTo>
                      <a:pt x="15" y="1"/>
                      <a:pt x="8" y="0"/>
                      <a:pt x="7"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357" name="Google Shape;7357;p20"/>
              <p:cNvSpPr/>
              <p:nvPr/>
            </p:nvSpPr>
            <p:spPr>
              <a:xfrm>
                <a:off x="2299" y="3760"/>
                <a:ext cx="21" cy="87"/>
              </a:xfrm>
              <a:custGeom>
                <a:rect b="b" l="l" r="r" t="t"/>
                <a:pathLst>
                  <a:path extrusionOk="0" h="46" w="12">
                    <a:moveTo>
                      <a:pt x="9" y="7"/>
                    </a:moveTo>
                    <a:cubicBezTo>
                      <a:pt x="8" y="5"/>
                      <a:pt x="8" y="4"/>
                      <a:pt x="8" y="2"/>
                    </a:cubicBezTo>
                    <a:cubicBezTo>
                      <a:pt x="7" y="0"/>
                      <a:pt x="3" y="1"/>
                      <a:pt x="4" y="3"/>
                    </a:cubicBezTo>
                    <a:cubicBezTo>
                      <a:pt x="4" y="5"/>
                      <a:pt x="5" y="6"/>
                      <a:pt x="5" y="7"/>
                    </a:cubicBezTo>
                    <a:cubicBezTo>
                      <a:pt x="4" y="8"/>
                      <a:pt x="4" y="9"/>
                      <a:pt x="4" y="10"/>
                    </a:cubicBezTo>
                    <a:cubicBezTo>
                      <a:pt x="1" y="21"/>
                      <a:pt x="0" y="32"/>
                      <a:pt x="4" y="42"/>
                    </a:cubicBezTo>
                    <a:cubicBezTo>
                      <a:pt x="6" y="46"/>
                      <a:pt x="11" y="46"/>
                      <a:pt x="11" y="41"/>
                    </a:cubicBezTo>
                    <a:cubicBezTo>
                      <a:pt x="11" y="37"/>
                      <a:pt x="11" y="33"/>
                      <a:pt x="11" y="28"/>
                    </a:cubicBezTo>
                    <a:cubicBezTo>
                      <a:pt x="11" y="28"/>
                      <a:pt x="11" y="28"/>
                      <a:pt x="11" y="27"/>
                    </a:cubicBezTo>
                    <a:cubicBezTo>
                      <a:pt x="11" y="25"/>
                      <a:pt x="11" y="23"/>
                      <a:pt x="11" y="21"/>
                    </a:cubicBezTo>
                    <a:cubicBezTo>
                      <a:pt x="11" y="18"/>
                      <a:pt x="12" y="15"/>
                      <a:pt x="12" y="12"/>
                    </a:cubicBezTo>
                    <a:cubicBezTo>
                      <a:pt x="12" y="9"/>
                      <a:pt x="11" y="7"/>
                      <a:pt x="9" y="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358" name="Google Shape;7358;p20"/>
              <p:cNvSpPr/>
              <p:nvPr/>
            </p:nvSpPr>
            <p:spPr>
              <a:xfrm>
                <a:off x="2132" y="3764"/>
                <a:ext cx="22" cy="53"/>
              </a:xfrm>
              <a:custGeom>
                <a:rect b="b" l="l" r="r" t="t"/>
                <a:pathLst>
                  <a:path extrusionOk="0" h="28" w="12">
                    <a:moveTo>
                      <a:pt x="11" y="24"/>
                    </a:moveTo>
                    <a:cubicBezTo>
                      <a:pt x="8" y="17"/>
                      <a:pt x="6" y="10"/>
                      <a:pt x="4" y="2"/>
                    </a:cubicBezTo>
                    <a:cubicBezTo>
                      <a:pt x="3" y="0"/>
                      <a:pt x="0" y="1"/>
                      <a:pt x="0" y="3"/>
                    </a:cubicBezTo>
                    <a:cubicBezTo>
                      <a:pt x="2" y="11"/>
                      <a:pt x="5" y="19"/>
                      <a:pt x="9" y="26"/>
                    </a:cubicBezTo>
                    <a:cubicBezTo>
                      <a:pt x="10" y="28"/>
                      <a:pt x="12" y="26"/>
                      <a:pt x="11" y="2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359" name="Google Shape;7359;p20"/>
              <p:cNvSpPr/>
              <p:nvPr/>
            </p:nvSpPr>
            <p:spPr>
              <a:xfrm>
                <a:off x="2088" y="3744"/>
                <a:ext cx="32" cy="82"/>
              </a:xfrm>
              <a:custGeom>
                <a:rect b="b" l="l" r="r" t="t"/>
                <a:pathLst>
                  <a:path extrusionOk="0" h="44" w="18">
                    <a:moveTo>
                      <a:pt x="16" y="37"/>
                    </a:moveTo>
                    <a:cubicBezTo>
                      <a:pt x="11" y="27"/>
                      <a:pt x="7" y="18"/>
                      <a:pt x="12" y="7"/>
                    </a:cubicBezTo>
                    <a:cubicBezTo>
                      <a:pt x="13" y="3"/>
                      <a:pt x="8" y="0"/>
                      <a:pt x="6" y="4"/>
                    </a:cubicBezTo>
                    <a:cubicBezTo>
                      <a:pt x="0" y="17"/>
                      <a:pt x="2" y="28"/>
                      <a:pt x="10" y="40"/>
                    </a:cubicBezTo>
                    <a:cubicBezTo>
                      <a:pt x="12" y="44"/>
                      <a:pt x="18" y="40"/>
                      <a:pt x="16" y="3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360" name="Google Shape;7360;p20"/>
              <p:cNvSpPr/>
              <p:nvPr/>
            </p:nvSpPr>
            <p:spPr>
              <a:xfrm>
                <a:off x="2202" y="3768"/>
                <a:ext cx="17" cy="60"/>
              </a:xfrm>
              <a:custGeom>
                <a:rect b="b" l="l" r="r" t="t"/>
                <a:pathLst>
                  <a:path extrusionOk="0" h="32" w="10">
                    <a:moveTo>
                      <a:pt x="3" y="4"/>
                    </a:moveTo>
                    <a:cubicBezTo>
                      <a:pt x="0" y="12"/>
                      <a:pt x="0" y="20"/>
                      <a:pt x="3" y="28"/>
                    </a:cubicBezTo>
                    <a:cubicBezTo>
                      <a:pt x="4" y="32"/>
                      <a:pt x="9" y="30"/>
                      <a:pt x="9" y="26"/>
                    </a:cubicBezTo>
                    <a:cubicBezTo>
                      <a:pt x="8" y="20"/>
                      <a:pt x="7" y="13"/>
                      <a:pt x="9" y="6"/>
                    </a:cubicBezTo>
                    <a:cubicBezTo>
                      <a:pt x="10" y="2"/>
                      <a:pt x="4" y="0"/>
                      <a:pt x="3"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361" name="Google Shape;7361;p20"/>
              <p:cNvSpPr/>
              <p:nvPr/>
            </p:nvSpPr>
            <p:spPr>
              <a:xfrm>
                <a:off x="2421" y="3740"/>
                <a:ext cx="27" cy="94"/>
              </a:xfrm>
              <a:custGeom>
                <a:rect b="b" l="l" r="r" t="t"/>
                <a:pathLst>
                  <a:path extrusionOk="0" h="50" w="15">
                    <a:moveTo>
                      <a:pt x="11" y="28"/>
                    </a:moveTo>
                    <a:cubicBezTo>
                      <a:pt x="12" y="21"/>
                      <a:pt x="12" y="13"/>
                      <a:pt x="14" y="7"/>
                    </a:cubicBezTo>
                    <a:cubicBezTo>
                      <a:pt x="15" y="2"/>
                      <a:pt x="8" y="0"/>
                      <a:pt x="7" y="5"/>
                    </a:cubicBezTo>
                    <a:cubicBezTo>
                      <a:pt x="6" y="8"/>
                      <a:pt x="5" y="12"/>
                      <a:pt x="5" y="16"/>
                    </a:cubicBezTo>
                    <a:cubicBezTo>
                      <a:pt x="4" y="16"/>
                      <a:pt x="4" y="16"/>
                      <a:pt x="4" y="17"/>
                    </a:cubicBezTo>
                    <a:cubicBezTo>
                      <a:pt x="1" y="27"/>
                      <a:pt x="0" y="36"/>
                      <a:pt x="5" y="46"/>
                    </a:cubicBezTo>
                    <a:cubicBezTo>
                      <a:pt x="7" y="50"/>
                      <a:pt x="13" y="47"/>
                      <a:pt x="11" y="42"/>
                    </a:cubicBezTo>
                    <a:cubicBezTo>
                      <a:pt x="10" y="39"/>
                      <a:pt x="9" y="35"/>
                      <a:pt x="9" y="31"/>
                    </a:cubicBezTo>
                    <a:cubicBezTo>
                      <a:pt x="10" y="31"/>
                      <a:pt x="11" y="30"/>
                      <a:pt x="11" y="28"/>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362" name="Google Shape;7362;p20"/>
              <p:cNvSpPr/>
              <p:nvPr/>
            </p:nvSpPr>
            <p:spPr>
              <a:xfrm>
                <a:off x="2459" y="3766"/>
                <a:ext cx="14" cy="58"/>
              </a:xfrm>
              <a:custGeom>
                <a:rect b="b" l="l" r="r" t="t"/>
                <a:pathLst>
                  <a:path extrusionOk="0" h="31" w="8">
                    <a:moveTo>
                      <a:pt x="6" y="3"/>
                    </a:moveTo>
                    <a:cubicBezTo>
                      <a:pt x="5" y="0"/>
                      <a:pt x="0" y="1"/>
                      <a:pt x="1" y="4"/>
                    </a:cubicBezTo>
                    <a:cubicBezTo>
                      <a:pt x="3" y="12"/>
                      <a:pt x="3" y="20"/>
                      <a:pt x="3" y="28"/>
                    </a:cubicBezTo>
                    <a:cubicBezTo>
                      <a:pt x="4" y="31"/>
                      <a:pt x="8" y="31"/>
                      <a:pt x="8" y="28"/>
                    </a:cubicBezTo>
                    <a:cubicBezTo>
                      <a:pt x="8" y="20"/>
                      <a:pt x="8" y="11"/>
                      <a:pt x="6"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363" name="Google Shape;7363;p20"/>
              <p:cNvSpPr/>
              <p:nvPr/>
            </p:nvSpPr>
            <p:spPr>
              <a:xfrm>
                <a:off x="2469" y="3760"/>
                <a:ext cx="34" cy="96"/>
              </a:xfrm>
              <a:custGeom>
                <a:rect b="b" l="l" r="r" t="t"/>
                <a:pathLst>
                  <a:path extrusionOk="0" h="51" w="19">
                    <a:moveTo>
                      <a:pt x="18" y="44"/>
                    </a:moveTo>
                    <a:cubicBezTo>
                      <a:pt x="14" y="34"/>
                      <a:pt x="14" y="23"/>
                      <a:pt x="12" y="12"/>
                    </a:cubicBezTo>
                    <a:cubicBezTo>
                      <a:pt x="12" y="12"/>
                      <a:pt x="12" y="12"/>
                      <a:pt x="12" y="12"/>
                    </a:cubicBezTo>
                    <a:cubicBezTo>
                      <a:pt x="12" y="9"/>
                      <a:pt x="12" y="8"/>
                      <a:pt x="12" y="4"/>
                    </a:cubicBezTo>
                    <a:cubicBezTo>
                      <a:pt x="12" y="0"/>
                      <a:pt x="8" y="0"/>
                      <a:pt x="8" y="4"/>
                    </a:cubicBezTo>
                    <a:cubicBezTo>
                      <a:pt x="8" y="8"/>
                      <a:pt x="8" y="9"/>
                      <a:pt x="8" y="11"/>
                    </a:cubicBezTo>
                    <a:cubicBezTo>
                      <a:pt x="7" y="12"/>
                      <a:pt x="7" y="12"/>
                      <a:pt x="7" y="12"/>
                    </a:cubicBezTo>
                    <a:cubicBezTo>
                      <a:pt x="7" y="15"/>
                      <a:pt x="6" y="18"/>
                      <a:pt x="6" y="20"/>
                    </a:cubicBezTo>
                    <a:cubicBezTo>
                      <a:pt x="6" y="20"/>
                      <a:pt x="5" y="20"/>
                      <a:pt x="5" y="21"/>
                    </a:cubicBezTo>
                    <a:cubicBezTo>
                      <a:pt x="3" y="26"/>
                      <a:pt x="2" y="32"/>
                      <a:pt x="1" y="37"/>
                    </a:cubicBezTo>
                    <a:cubicBezTo>
                      <a:pt x="0" y="38"/>
                      <a:pt x="2" y="39"/>
                      <a:pt x="3" y="38"/>
                    </a:cubicBezTo>
                    <a:cubicBezTo>
                      <a:pt x="4" y="33"/>
                      <a:pt x="5" y="28"/>
                      <a:pt x="6" y="23"/>
                    </a:cubicBezTo>
                    <a:cubicBezTo>
                      <a:pt x="6" y="31"/>
                      <a:pt x="7" y="39"/>
                      <a:pt x="10" y="47"/>
                    </a:cubicBezTo>
                    <a:cubicBezTo>
                      <a:pt x="12" y="51"/>
                      <a:pt x="19" y="50"/>
                      <a:pt x="18" y="4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364" name="Google Shape;7364;p20"/>
              <p:cNvSpPr/>
              <p:nvPr/>
            </p:nvSpPr>
            <p:spPr>
              <a:xfrm>
                <a:off x="2514" y="3806"/>
                <a:ext cx="10" cy="52"/>
              </a:xfrm>
              <a:custGeom>
                <a:rect b="b" l="l" r="r" t="t"/>
                <a:pathLst>
                  <a:path extrusionOk="0" h="28" w="6">
                    <a:moveTo>
                      <a:pt x="5" y="3"/>
                    </a:moveTo>
                    <a:cubicBezTo>
                      <a:pt x="5" y="1"/>
                      <a:pt x="1" y="0"/>
                      <a:pt x="1" y="2"/>
                    </a:cubicBezTo>
                    <a:cubicBezTo>
                      <a:pt x="0" y="10"/>
                      <a:pt x="0" y="20"/>
                      <a:pt x="0" y="24"/>
                    </a:cubicBezTo>
                    <a:cubicBezTo>
                      <a:pt x="0" y="28"/>
                      <a:pt x="6" y="28"/>
                      <a:pt x="6" y="24"/>
                    </a:cubicBezTo>
                    <a:cubicBezTo>
                      <a:pt x="6" y="20"/>
                      <a:pt x="6" y="11"/>
                      <a:pt x="5"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365" name="Google Shape;7365;p20"/>
              <p:cNvSpPr/>
              <p:nvPr/>
            </p:nvSpPr>
            <p:spPr>
              <a:xfrm>
                <a:off x="2526" y="3764"/>
                <a:ext cx="18" cy="77"/>
              </a:xfrm>
              <a:custGeom>
                <a:rect b="b" l="l" r="r" t="t"/>
                <a:pathLst>
                  <a:path extrusionOk="0" h="41" w="10">
                    <a:moveTo>
                      <a:pt x="3" y="4"/>
                    </a:moveTo>
                    <a:cubicBezTo>
                      <a:pt x="0" y="14"/>
                      <a:pt x="0" y="25"/>
                      <a:pt x="0" y="35"/>
                    </a:cubicBezTo>
                    <a:cubicBezTo>
                      <a:pt x="0" y="41"/>
                      <a:pt x="8" y="41"/>
                      <a:pt x="8" y="35"/>
                    </a:cubicBezTo>
                    <a:cubicBezTo>
                      <a:pt x="8" y="25"/>
                      <a:pt x="9" y="15"/>
                      <a:pt x="10" y="5"/>
                    </a:cubicBezTo>
                    <a:cubicBezTo>
                      <a:pt x="10" y="1"/>
                      <a:pt x="4" y="0"/>
                      <a:pt x="3"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366" name="Google Shape;7366;p20"/>
              <p:cNvSpPr/>
              <p:nvPr/>
            </p:nvSpPr>
            <p:spPr>
              <a:xfrm>
                <a:off x="2544" y="3759"/>
                <a:ext cx="30" cy="107"/>
              </a:xfrm>
              <a:custGeom>
                <a:rect b="b" l="l" r="r" t="t"/>
                <a:pathLst>
                  <a:path extrusionOk="0" h="57" w="17">
                    <a:moveTo>
                      <a:pt x="7" y="6"/>
                    </a:moveTo>
                    <a:cubicBezTo>
                      <a:pt x="6" y="8"/>
                      <a:pt x="5" y="10"/>
                      <a:pt x="4" y="12"/>
                    </a:cubicBezTo>
                    <a:cubicBezTo>
                      <a:pt x="4" y="11"/>
                      <a:pt x="4" y="11"/>
                      <a:pt x="4" y="11"/>
                    </a:cubicBezTo>
                    <a:cubicBezTo>
                      <a:pt x="4" y="10"/>
                      <a:pt x="1" y="10"/>
                      <a:pt x="1" y="12"/>
                    </a:cubicBezTo>
                    <a:cubicBezTo>
                      <a:pt x="1" y="15"/>
                      <a:pt x="2" y="17"/>
                      <a:pt x="2" y="20"/>
                    </a:cubicBezTo>
                    <a:cubicBezTo>
                      <a:pt x="0" y="31"/>
                      <a:pt x="1" y="44"/>
                      <a:pt x="6" y="54"/>
                    </a:cubicBezTo>
                    <a:cubicBezTo>
                      <a:pt x="7" y="57"/>
                      <a:pt x="12" y="56"/>
                      <a:pt x="12" y="53"/>
                    </a:cubicBezTo>
                    <a:cubicBezTo>
                      <a:pt x="11" y="39"/>
                      <a:pt x="9" y="23"/>
                      <a:pt x="14" y="10"/>
                    </a:cubicBezTo>
                    <a:cubicBezTo>
                      <a:pt x="17" y="5"/>
                      <a:pt x="9" y="0"/>
                      <a:pt x="7" y="6"/>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367" name="Google Shape;7367;p20"/>
              <p:cNvSpPr/>
              <p:nvPr/>
            </p:nvSpPr>
            <p:spPr>
              <a:xfrm>
                <a:off x="2508" y="3744"/>
                <a:ext cx="14" cy="69"/>
              </a:xfrm>
              <a:custGeom>
                <a:rect b="b" l="l" r="r" t="t"/>
                <a:pathLst>
                  <a:path extrusionOk="0" h="37" w="8">
                    <a:moveTo>
                      <a:pt x="0" y="6"/>
                    </a:moveTo>
                    <a:cubicBezTo>
                      <a:pt x="0" y="14"/>
                      <a:pt x="0" y="23"/>
                      <a:pt x="0" y="32"/>
                    </a:cubicBezTo>
                    <a:cubicBezTo>
                      <a:pt x="1" y="37"/>
                      <a:pt x="8" y="37"/>
                      <a:pt x="8" y="32"/>
                    </a:cubicBezTo>
                    <a:cubicBezTo>
                      <a:pt x="8" y="23"/>
                      <a:pt x="8" y="14"/>
                      <a:pt x="8" y="6"/>
                    </a:cubicBezTo>
                    <a:cubicBezTo>
                      <a:pt x="8" y="0"/>
                      <a:pt x="0" y="0"/>
                      <a:pt x="0" y="6"/>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368" name="Google Shape;7368;p20"/>
              <p:cNvSpPr/>
              <p:nvPr/>
            </p:nvSpPr>
            <p:spPr>
              <a:xfrm>
                <a:off x="2569" y="3759"/>
                <a:ext cx="26" cy="75"/>
              </a:xfrm>
              <a:custGeom>
                <a:rect b="b" l="l" r="r" t="t"/>
                <a:pathLst>
                  <a:path extrusionOk="0" h="40" w="15">
                    <a:moveTo>
                      <a:pt x="5" y="5"/>
                    </a:moveTo>
                    <a:cubicBezTo>
                      <a:pt x="0" y="16"/>
                      <a:pt x="0" y="27"/>
                      <a:pt x="4" y="37"/>
                    </a:cubicBezTo>
                    <a:cubicBezTo>
                      <a:pt x="5" y="40"/>
                      <a:pt x="10" y="40"/>
                      <a:pt x="10" y="36"/>
                    </a:cubicBezTo>
                    <a:cubicBezTo>
                      <a:pt x="10" y="28"/>
                      <a:pt x="9" y="18"/>
                      <a:pt x="13" y="10"/>
                    </a:cubicBezTo>
                    <a:cubicBezTo>
                      <a:pt x="15" y="5"/>
                      <a:pt x="7" y="0"/>
                      <a:pt x="5"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369" name="Google Shape;7369;p20"/>
              <p:cNvSpPr/>
              <p:nvPr/>
            </p:nvSpPr>
            <p:spPr>
              <a:xfrm>
                <a:off x="2609" y="3791"/>
                <a:ext cx="15" cy="58"/>
              </a:xfrm>
              <a:custGeom>
                <a:rect b="b" l="l" r="r" t="t"/>
                <a:pathLst>
                  <a:path extrusionOk="0" h="31" w="8">
                    <a:moveTo>
                      <a:pt x="0" y="5"/>
                    </a:moveTo>
                    <a:cubicBezTo>
                      <a:pt x="0" y="13"/>
                      <a:pt x="0" y="20"/>
                      <a:pt x="1" y="28"/>
                    </a:cubicBezTo>
                    <a:cubicBezTo>
                      <a:pt x="2" y="31"/>
                      <a:pt x="7" y="31"/>
                      <a:pt x="7" y="28"/>
                    </a:cubicBezTo>
                    <a:cubicBezTo>
                      <a:pt x="8" y="20"/>
                      <a:pt x="8" y="13"/>
                      <a:pt x="8" y="5"/>
                    </a:cubicBezTo>
                    <a:cubicBezTo>
                      <a:pt x="8" y="0"/>
                      <a:pt x="0" y="0"/>
                      <a:pt x="0"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370" name="Google Shape;7370;p20"/>
              <p:cNvSpPr/>
              <p:nvPr/>
            </p:nvSpPr>
            <p:spPr>
              <a:xfrm>
                <a:off x="2670" y="3738"/>
                <a:ext cx="24" cy="99"/>
              </a:xfrm>
              <a:custGeom>
                <a:rect b="b" l="l" r="r" t="t"/>
                <a:pathLst>
                  <a:path extrusionOk="0" h="53" w="14">
                    <a:moveTo>
                      <a:pt x="11" y="2"/>
                    </a:moveTo>
                    <a:cubicBezTo>
                      <a:pt x="8" y="8"/>
                      <a:pt x="6" y="15"/>
                      <a:pt x="5" y="22"/>
                    </a:cubicBezTo>
                    <a:cubicBezTo>
                      <a:pt x="3" y="21"/>
                      <a:pt x="0" y="22"/>
                      <a:pt x="0" y="25"/>
                    </a:cubicBezTo>
                    <a:cubicBezTo>
                      <a:pt x="0" y="32"/>
                      <a:pt x="1" y="38"/>
                      <a:pt x="4" y="44"/>
                    </a:cubicBezTo>
                    <a:cubicBezTo>
                      <a:pt x="4" y="45"/>
                      <a:pt x="4" y="45"/>
                      <a:pt x="4" y="45"/>
                    </a:cubicBezTo>
                    <a:cubicBezTo>
                      <a:pt x="4" y="46"/>
                      <a:pt x="5" y="47"/>
                      <a:pt x="5" y="47"/>
                    </a:cubicBezTo>
                    <a:cubicBezTo>
                      <a:pt x="6" y="48"/>
                      <a:pt x="7" y="50"/>
                      <a:pt x="8" y="51"/>
                    </a:cubicBezTo>
                    <a:cubicBezTo>
                      <a:pt x="9" y="53"/>
                      <a:pt x="14" y="52"/>
                      <a:pt x="13" y="49"/>
                    </a:cubicBezTo>
                    <a:cubicBezTo>
                      <a:pt x="11" y="43"/>
                      <a:pt x="9" y="38"/>
                      <a:pt x="8" y="33"/>
                    </a:cubicBezTo>
                    <a:cubicBezTo>
                      <a:pt x="9" y="23"/>
                      <a:pt x="10" y="13"/>
                      <a:pt x="13" y="3"/>
                    </a:cubicBezTo>
                    <a:cubicBezTo>
                      <a:pt x="14" y="1"/>
                      <a:pt x="11" y="0"/>
                      <a:pt x="11" y="2"/>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371" name="Google Shape;7371;p20"/>
              <p:cNvSpPr/>
              <p:nvPr/>
            </p:nvSpPr>
            <p:spPr>
              <a:xfrm>
                <a:off x="2700" y="3738"/>
                <a:ext cx="28" cy="88"/>
              </a:xfrm>
              <a:custGeom>
                <a:rect b="b" l="l" r="r" t="t"/>
                <a:pathLst>
                  <a:path extrusionOk="0" h="47" w="16">
                    <a:moveTo>
                      <a:pt x="12" y="2"/>
                    </a:moveTo>
                    <a:cubicBezTo>
                      <a:pt x="3" y="14"/>
                      <a:pt x="0" y="28"/>
                      <a:pt x="0" y="43"/>
                    </a:cubicBezTo>
                    <a:cubicBezTo>
                      <a:pt x="0" y="47"/>
                      <a:pt x="6" y="47"/>
                      <a:pt x="6" y="43"/>
                    </a:cubicBezTo>
                    <a:cubicBezTo>
                      <a:pt x="7" y="29"/>
                      <a:pt x="8" y="16"/>
                      <a:pt x="15" y="3"/>
                    </a:cubicBezTo>
                    <a:cubicBezTo>
                      <a:pt x="16" y="1"/>
                      <a:pt x="13" y="0"/>
                      <a:pt x="12" y="2"/>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372" name="Google Shape;7372;p20"/>
              <p:cNvSpPr/>
              <p:nvPr/>
            </p:nvSpPr>
            <p:spPr>
              <a:xfrm>
                <a:off x="2733" y="3753"/>
                <a:ext cx="15" cy="83"/>
              </a:xfrm>
              <a:custGeom>
                <a:rect b="b" l="l" r="r" t="t"/>
                <a:pathLst>
                  <a:path extrusionOk="0" h="44" w="8">
                    <a:moveTo>
                      <a:pt x="7" y="3"/>
                    </a:moveTo>
                    <a:cubicBezTo>
                      <a:pt x="6" y="0"/>
                      <a:pt x="3" y="0"/>
                      <a:pt x="3" y="3"/>
                    </a:cubicBezTo>
                    <a:cubicBezTo>
                      <a:pt x="2" y="7"/>
                      <a:pt x="2" y="11"/>
                      <a:pt x="2" y="15"/>
                    </a:cubicBezTo>
                    <a:cubicBezTo>
                      <a:pt x="1" y="15"/>
                      <a:pt x="0" y="16"/>
                      <a:pt x="0" y="17"/>
                    </a:cubicBezTo>
                    <a:cubicBezTo>
                      <a:pt x="0" y="22"/>
                      <a:pt x="0" y="28"/>
                      <a:pt x="0" y="33"/>
                    </a:cubicBezTo>
                    <a:cubicBezTo>
                      <a:pt x="0" y="34"/>
                      <a:pt x="1" y="35"/>
                      <a:pt x="2" y="35"/>
                    </a:cubicBezTo>
                    <a:cubicBezTo>
                      <a:pt x="2" y="37"/>
                      <a:pt x="2" y="39"/>
                      <a:pt x="2" y="41"/>
                    </a:cubicBezTo>
                    <a:cubicBezTo>
                      <a:pt x="2" y="44"/>
                      <a:pt x="7" y="44"/>
                      <a:pt x="7" y="41"/>
                    </a:cubicBezTo>
                    <a:cubicBezTo>
                      <a:pt x="8" y="28"/>
                      <a:pt x="7" y="16"/>
                      <a:pt x="7"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373" name="Google Shape;7373;p20"/>
              <p:cNvSpPr/>
              <p:nvPr/>
            </p:nvSpPr>
            <p:spPr>
              <a:xfrm>
                <a:off x="2772" y="3730"/>
                <a:ext cx="34" cy="92"/>
              </a:xfrm>
              <a:custGeom>
                <a:rect b="b" l="l" r="r" t="t"/>
                <a:pathLst>
                  <a:path extrusionOk="0" h="49" w="19">
                    <a:moveTo>
                      <a:pt x="18" y="45"/>
                    </a:moveTo>
                    <a:cubicBezTo>
                      <a:pt x="15" y="36"/>
                      <a:pt x="13" y="27"/>
                      <a:pt x="15" y="18"/>
                    </a:cubicBezTo>
                    <a:cubicBezTo>
                      <a:pt x="16" y="13"/>
                      <a:pt x="7" y="12"/>
                      <a:pt x="7" y="16"/>
                    </a:cubicBezTo>
                    <a:cubicBezTo>
                      <a:pt x="7" y="16"/>
                      <a:pt x="7" y="16"/>
                      <a:pt x="7" y="16"/>
                    </a:cubicBezTo>
                    <a:cubicBezTo>
                      <a:pt x="8" y="16"/>
                      <a:pt x="8" y="16"/>
                      <a:pt x="8" y="16"/>
                    </a:cubicBezTo>
                    <a:cubicBezTo>
                      <a:pt x="8" y="12"/>
                      <a:pt x="9" y="8"/>
                      <a:pt x="9" y="4"/>
                    </a:cubicBezTo>
                    <a:cubicBezTo>
                      <a:pt x="10" y="1"/>
                      <a:pt x="4" y="0"/>
                      <a:pt x="4" y="4"/>
                    </a:cubicBezTo>
                    <a:cubicBezTo>
                      <a:pt x="2" y="12"/>
                      <a:pt x="1" y="21"/>
                      <a:pt x="1" y="30"/>
                    </a:cubicBezTo>
                    <a:cubicBezTo>
                      <a:pt x="1" y="30"/>
                      <a:pt x="0" y="30"/>
                      <a:pt x="0" y="31"/>
                    </a:cubicBezTo>
                    <a:cubicBezTo>
                      <a:pt x="0" y="35"/>
                      <a:pt x="0" y="39"/>
                      <a:pt x="0" y="43"/>
                    </a:cubicBezTo>
                    <a:cubicBezTo>
                      <a:pt x="0" y="44"/>
                      <a:pt x="1" y="44"/>
                      <a:pt x="2" y="44"/>
                    </a:cubicBezTo>
                    <a:cubicBezTo>
                      <a:pt x="2" y="48"/>
                      <a:pt x="8" y="47"/>
                      <a:pt x="8" y="43"/>
                    </a:cubicBezTo>
                    <a:cubicBezTo>
                      <a:pt x="8" y="43"/>
                      <a:pt x="8" y="43"/>
                      <a:pt x="8" y="43"/>
                    </a:cubicBezTo>
                    <a:cubicBezTo>
                      <a:pt x="8" y="44"/>
                      <a:pt x="9" y="44"/>
                      <a:pt x="9" y="45"/>
                    </a:cubicBezTo>
                    <a:cubicBezTo>
                      <a:pt x="9" y="48"/>
                      <a:pt x="12" y="48"/>
                      <a:pt x="13" y="47"/>
                    </a:cubicBezTo>
                    <a:cubicBezTo>
                      <a:pt x="15" y="49"/>
                      <a:pt x="19" y="47"/>
                      <a:pt x="18" y="4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374" name="Google Shape;7374;p20"/>
              <p:cNvSpPr/>
              <p:nvPr/>
            </p:nvSpPr>
            <p:spPr>
              <a:xfrm>
                <a:off x="2838" y="3760"/>
                <a:ext cx="11" cy="61"/>
              </a:xfrm>
              <a:custGeom>
                <a:rect b="b" l="l" r="r" t="t"/>
                <a:pathLst>
                  <a:path extrusionOk="0" h="32" w="6">
                    <a:moveTo>
                      <a:pt x="5" y="3"/>
                    </a:moveTo>
                    <a:cubicBezTo>
                      <a:pt x="5" y="0"/>
                      <a:pt x="0" y="0"/>
                      <a:pt x="0" y="3"/>
                    </a:cubicBezTo>
                    <a:cubicBezTo>
                      <a:pt x="0" y="12"/>
                      <a:pt x="0" y="20"/>
                      <a:pt x="0" y="29"/>
                    </a:cubicBezTo>
                    <a:cubicBezTo>
                      <a:pt x="0" y="32"/>
                      <a:pt x="5" y="32"/>
                      <a:pt x="5" y="29"/>
                    </a:cubicBezTo>
                    <a:cubicBezTo>
                      <a:pt x="6" y="20"/>
                      <a:pt x="5" y="12"/>
                      <a:pt x="5"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375" name="Google Shape;7375;p20"/>
              <p:cNvSpPr/>
              <p:nvPr/>
            </p:nvSpPr>
            <p:spPr>
              <a:xfrm>
                <a:off x="2865" y="3753"/>
                <a:ext cx="24" cy="77"/>
              </a:xfrm>
              <a:custGeom>
                <a:rect b="b" l="l" r="r" t="t"/>
                <a:pathLst>
                  <a:path extrusionOk="0" h="41" w="14">
                    <a:moveTo>
                      <a:pt x="7" y="6"/>
                    </a:moveTo>
                    <a:cubicBezTo>
                      <a:pt x="7" y="5"/>
                      <a:pt x="7" y="5"/>
                      <a:pt x="7" y="4"/>
                    </a:cubicBezTo>
                    <a:cubicBezTo>
                      <a:pt x="6" y="0"/>
                      <a:pt x="0" y="2"/>
                      <a:pt x="1" y="5"/>
                    </a:cubicBezTo>
                    <a:cubicBezTo>
                      <a:pt x="3" y="13"/>
                      <a:pt x="3" y="21"/>
                      <a:pt x="3" y="29"/>
                    </a:cubicBezTo>
                    <a:cubicBezTo>
                      <a:pt x="3" y="31"/>
                      <a:pt x="4" y="32"/>
                      <a:pt x="5" y="32"/>
                    </a:cubicBezTo>
                    <a:cubicBezTo>
                      <a:pt x="5" y="34"/>
                      <a:pt x="5" y="35"/>
                      <a:pt x="5" y="37"/>
                    </a:cubicBezTo>
                    <a:cubicBezTo>
                      <a:pt x="6" y="41"/>
                      <a:pt x="10" y="41"/>
                      <a:pt x="11" y="37"/>
                    </a:cubicBezTo>
                    <a:cubicBezTo>
                      <a:pt x="12" y="28"/>
                      <a:pt x="12" y="19"/>
                      <a:pt x="14" y="10"/>
                    </a:cubicBezTo>
                    <a:cubicBezTo>
                      <a:pt x="14" y="6"/>
                      <a:pt x="10" y="4"/>
                      <a:pt x="7" y="6"/>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376" name="Google Shape;7376;p20"/>
              <p:cNvSpPr/>
              <p:nvPr/>
            </p:nvSpPr>
            <p:spPr>
              <a:xfrm>
                <a:off x="2897" y="3751"/>
                <a:ext cx="26" cy="98"/>
              </a:xfrm>
              <a:custGeom>
                <a:rect b="b" l="l" r="r" t="t"/>
                <a:pathLst>
                  <a:path extrusionOk="0" h="52" w="15">
                    <a:moveTo>
                      <a:pt x="7" y="5"/>
                    </a:moveTo>
                    <a:cubicBezTo>
                      <a:pt x="6" y="7"/>
                      <a:pt x="6" y="9"/>
                      <a:pt x="5" y="12"/>
                    </a:cubicBezTo>
                    <a:cubicBezTo>
                      <a:pt x="4" y="11"/>
                      <a:pt x="2" y="12"/>
                      <a:pt x="2" y="14"/>
                    </a:cubicBezTo>
                    <a:cubicBezTo>
                      <a:pt x="2" y="17"/>
                      <a:pt x="2" y="21"/>
                      <a:pt x="1" y="23"/>
                    </a:cubicBezTo>
                    <a:cubicBezTo>
                      <a:pt x="0" y="25"/>
                      <a:pt x="2" y="26"/>
                      <a:pt x="3" y="25"/>
                    </a:cubicBezTo>
                    <a:cubicBezTo>
                      <a:pt x="2" y="33"/>
                      <a:pt x="2" y="41"/>
                      <a:pt x="3" y="49"/>
                    </a:cubicBezTo>
                    <a:cubicBezTo>
                      <a:pt x="4" y="52"/>
                      <a:pt x="9" y="52"/>
                      <a:pt x="9" y="49"/>
                    </a:cubicBezTo>
                    <a:cubicBezTo>
                      <a:pt x="12" y="35"/>
                      <a:pt x="13" y="20"/>
                      <a:pt x="14" y="6"/>
                    </a:cubicBezTo>
                    <a:cubicBezTo>
                      <a:pt x="15" y="1"/>
                      <a:pt x="7" y="0"/>
                      <a:pt x="7"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377" name="Google Shape;7377;p20"/>
              <p:cNvSpPr/>
              <p:nvPr/>
            </p:nvSpPr>
            <p:spPr>
              <a:xfrm>
                <a:off x="2815" y="3760"/>
                <a:ext cx="21" cy="87"/>
              </a:xfrm>
              <a:custGeom>
                <a:rect b="b" l="l" r="r" t="t"/>
                <a:pathLst>
                  <a:path extrusionOk="0" h="46" w="12">
                    <a:moveTo>
                      <a:pt x="8" y="7"/>
                    </a:moveTo>
                    <a:cubicBezTo>
                      <a:pt x="8" y="5"/>
                      <a:pt x="8" y="4"/>
                      <a:pt x="7" y="2"/>
                    </a:cubicBezTo>
                    <a:cubicBezTo>
                      <a:pt x="7" y="0"/>
                      <a:pt x="3" y="1"/>
                      <a:pt x="4" y="3"/>
                    </a:cubicBezTo>
                    <a:cubicBezTo>
                      <a:pt x="4" y="5"/>
                      <a:pt x="4" y="6"/>
                      <a:pt x="5" y="7"/>
                    </a:cubicBezTo>
                    <a:cubicBezTo>
                      <a:pt x="4" y="8"/>
                      <a:pt x="4" y="9"/>
                      <a:pt x="3" y="10"/>
                    </a:cubicBezTo>
                    <a:cubicBezTo>
                      <a:pt x="1" y="21"/>
                      <a:pt x="0" y="32"/>
                      <a:pt x="4" y="42"/>
                    </a:cubicBezTo>
                    <a:cubicBezTo>
                      <a:pt x="5" y="46"/>
                      <a:pt x="11" y="46"/>
                      <a:pt x="11" y="41"/>
                    </a:cubicBezTo>
                    <a:cubicBezTo>
                      <a:pt x="11" y="37"/>
                      <a:pt x="11" y="33"/>
                      <a:pt x="11" y="28"/>
                    </a:cubicBezTo>
                    <a:cubicBezTo>
                      <a:pt x="11" y="28"/>
                      <a:pt x="11" y="28"/>
                      <a:pt x="11" y="27"/>
                    </a:cubicBezTo>
                    <a:cubicBezTo>
                      <a:pt x="11" y="25"/>
                      <a:pt x="11" y="23"/>
                      <a:pt x="11" y="21"/>
                    </a:cubicBezTo>
                    <a:cubicBezTo>
                      <a:pt x="11" y="18"/>
                      <a:pt x="11" y="15"/>
                      <a:pt x="12" y="12"/>
                    </a:cubicBezTo>
                    <a:cubicBezTo>
                      <a:pt x="12" y="9"/>
                      <a:pt x="10" y="7"/>
                      <a:pt x="8" y="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378" name="Google Shape;7378;p20"/>
              <p:cNvSpPr/>
              <p:nvPr/>
            </p:nvSpPr>
            <p:spPr>
              <a:xfrm>
                <a:off x="2647" y="3764"/>
                <a:ext cx="23" cy="53"/>
              </a:xfrm>
              <a:custGeom>
                <a:rect b="b" l="l" r="r" t="t"/>
                <a:pathLst>
                  <a:path extrusionOk="0" h="28" w="13">
                    <a:moveTo>
                      <a:pt x="12" y="24"/>
                    </a:moveTo>
                    <a:cubicBezTo>
                      <a:pt x="9" y="17"/>
                      <a:pt x="6" y="10"/>
                      <a:pt x="4" y="2"/>
                    </a:cubicBezTo>
                    <a:cubicBezTo>
                      <a:pt x="4" y="0"/>
                      <a:pt x="0" y="1"/>
                      <a:pt x="1" y="3"/>
                    </a:cubicBezTo>
                    <a:cubicBezTo>
                      <a:pt x="3" y="11"/>
                      <a:pt x="5" y="19"/>
                      <a:pt x="9" y="26"/>
                    </a:cubicBezTo>
                    <a:cubicBezTo>
                      <a:pt x="10" y="28"/>
                      <a:pt x="13" y="26"/>
                      <a:pt x="12" y="2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379" name="Google Shape;7379;p20"/>
              <p:cNvSpPr/>
              <p:nvPr/>
            </p:nvSpPr>
            <p:spPr>
              <a:xfrm>
                <a:off x="2602" y="3744"/>
                <a:ext cx="32" cy="82"/>
              </a:xfrm>
              <a:custGeom>
                <a:rect b="b" l="l" r="r" t="t"/>
                <a:pathLst>
                  <a:path extrusionOk="0" h="44" w="18">
                    <a:moveTo>
                      <a:pt x="16" y="37"/>
                    </a:moveTo>
                    <a:cubicBezTo>
                      <a:pt x="11" y="27"/>
                      <a:pt x="8" y="18"/>
                      <a:pt x="12" y="7"/>
                    </a:cubicBezTo>
                    <a:cubicBezTo>
                      <a:pt x="14" y="3"/>
                      <a:pt x="8" y="0"/>
                      <a:pt x="6" y="4"/>
                    </a:cubicBezTo>
                    <a:cubicBezTo>
                      <a:pt x="0" y="17"/>
                      <a:pt x="3" y="28"/>
                      <a:pt x="10" y="40"/>
                    </a:cubicBezTo>
                    <a:cubicBezTo>
                      <a:pt x="13" y="44"/>
                      <a:pt x="18" y="40"/>
                      <a:pt x="16" y="3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380" name="Google Shape;7380;p20"/>
              <p:cNvSpPr/>
              <p:nvPr/>
            </p:nvSpPr>
            <p:spPr>
              <a:xfrm>
                <a:off x="2717" y="3768"/>
                <a:ext cx="18" cy="60"/>
              </a:xfrm>
              <a:custGeom>
                <a:rect b="b" l="l" r="r" t="t"/>
                <a:pathLst>
                  <a:path extrusionOk="0" h="32" w="10">
                    <a:moveTo>
                      <a:pt x="2" y="4"/>
                    </a:moveTo>
                    <a:cubicBezTo>
                      <a:pt x="0" y="12"/>
                      <a:pt x="0" y="20"/>
                      <a:pt x="2" y="28"/>
                    </a:cubicBezTo>
                    <a:cubicBezTo>
                      <a:pt x="4" y="32"/>
                      <a:pt x="9" y="30"/>
                      <a:pt x="8" y="26"/>
                    </a:cubicBezTo>
                    <a:cubicBezTo>
                      <a:pt x="7" y="20"/>
                      <a:pt x="7" y="13"/>
                      <a:pt x="9" y="6"/>
                    </a:cubicBezTo>
                    <a:cubicBezTo>
                      <a:pt x="10" y="2"/>
                      <a:pt x="3" y="0"/>
                      <a:pt x="2"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381" name="Google Shape;7381;p20"/>
              <p:cNvSpPr/>
              <p:nvPr/>
            </p:nvSpPr>
            <p:spPr>
              <a:xfrm>
                <a:off x="2937" y="3740"/>
                <a:ext cx="27" cy="94"/>
              </a:xfrm>
              <a:custGeom>
                <a:rect b="b" l="l" r="r" t="t"/>
                <a:pathLst>
                  <a:path extrusionOk="0" h="50" w="15">
                    <a:moveTo>
                      <a:pt x="11" y="28"/>
                    </a:moveTo>
                    <a:cubicBezTo>
                      <a:pt x="11" y="21"/>
                      <a:pt x="11" y="13"/>
                      <a:pt x="13" y="7"/>
                    </a:cubicBezTo>
                    <a:cubicBezTo>
                      <a:pt x="15" y="2"/>
                      <a:pt x="8" y="0"/>
                      <a:pt x="6" y="5"/>
                    </a:cubicBezTo>
                    <a:cubicBezTo>
                      <a:pt x="5" y="8"/>
                      <a:pt x="5" y="12"/>
                      <a:pt x="5" y="16"/>
                    </a:cubicBezTo>
                    <a:cubicBezTo>
                      <a:pt x="4" y="16"/>
                      <a:pt x="3" y="16"/>
                      <a:pt x="3" y="17"/>
                    </a:cubicBezTo>
                    <a:cubicBezTo>
                      <a:pt x="0" y="27"/>
                      <a:pt x="0" y="36"/>
                      <a:pt x="5" y="46"/>
                    </a:cubicBezTo>
                    <a:cubicBezTo>
                      <a:pt x="7" y="50"/>
                      <a:pt x="13" y="47"/>
                      <a:pt x="11" y="42"/>
                    </a:cubicBezTo>
                    <a:cubicBezTo>
                      <a:pt x="9" y="39"/>
                      <a:pt x="9" y="35"/>
                      <a:pt x="8" y="31"/>
                    </a:cubicBezTo>
                    <a:cubicBezTo>
                      <a:pt x="9" y="31"/>
                      <a:pt x="11" y="30"/>
                      <a:pt x="11" y="28"/>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382" name="Google Shape;7382;p20"/>
              <p:cNvSpPr/>
              <p:nvPr/>
            </p:nvSpPr>
            <p:spPr>
              <a:xfrm>
                <a:off x="2975" y="3766"/>
                <a:ext cx="14" cy="58"/>
              </a:xfrm>
              <a:custGeom>
                <a:rect b="b" l="l" r="r" t="t"/>
                <a:pathLst>
                  <a:path extrusionOk="0" h="31" w="8">
                    <a:moveTo>
                      <a:pt x="6" y="3"/>
                    </a:moveTo>
                    <a:cubicBezTo>
                      <a:pt x="5" y="0"/>
                      <a:pt x="0" y="1"/>
                      <a:pt x="1" y="4"/>
                    </a:cubicBezTo>
                    <a:cubicBezTo>
                      <a:pt x="2" y="12"/>
                      <a:pt x="3" y="20"/>
                      <a:pt x="3" y="28"/>
                    </a:cubicBezTo>
                    <a:cubicBezTo>
                      <a:pt x="3" y="31"/>
                      <a:pt x="7" y="31"/>
                      <a:pt x="7" y="28"/>
                    </a:cubicBezTo>
                    <a:cubicBezTo>
                      <a:pt x="8" y="20"/>
                      <a:pt x="8" y="11"/>
                      <a:pt x="6"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383" name="Google Shape;7383;p20"/>
              <p:cNvSpPr/>
              <p:nvPr/>
            </p:nvSpPr>
            <p:spPr>
              <a:xfrm>
                <a:off x="2985" y="3760"/>
                <a:ext cx="34" cy="96"/>
              </a:xfrm>
              <a:custGeom>
                <a:rect b="b" l="l" r="r" t="t"/>
                <a:pathLst>
                  <a:path extrusionOk="0" h="51" w="19">
                    <a:moveTo>
                      <a:pt x="17" y="44"/>
                    </a:moveTo>
                    <a:cubicBezTo>
                      <a:pt x="14" y="34"/>
                      <a:pt x="14" y="23"/>
                      <a:pt x="12" y="12"/>
                    </a:cubicBezTo>
                    <a:cubicBezTo>
                      <a:pt x="12" y="12"/>
                      <a:pt x="12" y="12"/>
                      <a:pt x="12" y="12"/>
                    </a:cubicBezTo>
                    <a:cubicBezTo>
                      <a:pt x="12" y="9"/>
                      <a:pt x="11" y="8"/>
                      <a:pt x="11" y="4"/>
                    </a:cubicBezTo>
                    <a:cubicBezTo>
                      <a:pt x="11" y="0"/>
                      <a:pt x="7" y="0"/>
                      <a:pt x="7" y="4"/>
                    </a:cubicBezTo>
                    <a:cubicBezTo>
                      <a:pt x="7" y="8"/>
                      <a:pt x="7" y="9"/>
                      <a:pt x="7" y="11"/>
                    </a:cubicBezTo>
                    <a:cubicBezTo>
                      <a:pt x="7" y="12"/>
                      <a:pt x="7" y="12"/>
                      <a:pt x="7" y="12"/>
                    </a:cubicBezTo>
                    <a:cubicBezTo>
                      <a:pt x="6" y="15"/>
                      <a:pt x="6" y="18"/>
                      <a:pt x="6" y="20"/>
                    </a:cubicBezTo>
                    <a:cubicBezTo>
                      <a:pt x="5" y="20"/>
                      <a:pt x="5" y="20"/>
                      <a:pt x="4" y="21"/>
                    </a:cubicBezTo>
                    <a:cubicBezTo>
                      <a:pt x="3" y="26"/>
                      <a:pt x="2" y="32"/>
                      <a:pt x="0" y="37"/>
                    </a:cubicBezTo>
                    <a:cubicBezTo>
                      <a:pt x="0" y="38"/>
                      <a:pt x="2" y="39"/>
                      <a:pt x="2" y="38"/>
                    </a:cubicBezTo>
                    <a:cubicBezTo>
                      <a:pt x="4" y="33"/>
                      <a:pt x="4" y="28"/>
                      <a:pt x="6" y="23"/>
                    </a:cubicBezTo>
                    <a:cubicBezTo>
                      <a:pt x="6" y="31"/>
                      <a:pt x="6" y="39"/>
                      <a:pt x="10" y="47"/>
                    </a:cubicBezTo>
                    <a:cubicBezTo>
                      <a:pt x="11" y="51"/>
                      <a:pt x="19" y="50"/>
                      <a:pt x="17" y="4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384" name="Google Shape;7384;p20"/>
              <p:cNvSpPr/>
              <p:nvPr/>
            </p:nvSpPr>
            <p:spPr>
              <a:xfrm>
                <a:off x="3029" y="3806"/>
                <a:ext cx="11" cy="52"/>
              </a:xfrm>
              <a:custGeom>
                <a:rect b="b" l="l" r="r" t="t"/>
                <a:pathLst>
                  <a:path extrusionOk="0" h="28" w="6">
                    <a:moveTo>
                      <a:pt x="5" y="3"/>
                    </a:moveTo>
                    <a:cubicBezTo>
                      <a:pt x="5" y="1"/>
                      <a:pt x="1" y="0"/>
                      <a:pt x="1" y="2"/>
                    </a:cubicBezTo>
                    <a:cubicBezTo>
                      <a:pt x="0" y="10"/>
                      <a:pt x="0" y="20"/>
                      <a:pt x="0" y="24"/>
                    </a:cubicBezTo>
                    <a:cubicBezTo>
                      <a:pt x="0" y="28"/>
                      <a:pt x="6" y="28"/>
                      <a:pt x="6" y="24"/>
                    </a:cubicBezTo>
                    <a:cubicBezTo>
                      <a:pt x="6" y="20"/>
                      <a:pt x="5" y="11"/>
                      <a:pt x="5"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385" name="Google Shape;7385;p20"/>
              <p:cNvSpPr/>
              <p:nvPr/>
            </p:nvSpPr>
            <p:spPr>
              <a:xfrm>
                <a:off x="3042" y="3764"/>
                <a:ext cx="18" cy="77"/>
              </a:xfrm>
              <a:custGeom>
                <a:rect b="b" l="l" r="r" t="t"/>
                <a:pathLst>
                  <a:path extrusionOk="0" h="41" w="10">
                    <a:moveTo>
                      <a:pt x="3" y="4"/>
                    </a:moveTo>
                    <a:cubicBezTo>
                      <a:pt x="0" y="14"/>
                      <a:pt x="0" y="25"/>
                      <a:pt x="0" y="35"/>
                    </a:cubicBezTo>
                    <a:cubicBezTo>
                      <a:pt x="0" y="41"/>
                      <a:pt x="8" y="41"/>
                      <a:pt x="8" y="35"/>
                    </a:cubicBezTo>
                    <a:cubicBezTo>
                      <a:pt x="8" y="25"/>
                      <a:pt x="8" y="15"/>
                      <a:pt x="9" y="5"/>
                    </a:cubicBezTo>
                    <a:cubicBezTo>
                      <a:pt x="10" y="1"/>
                      <a:pt x="4" y="0"/>
                      <a:pt x="3"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386" name="Google Shape;7386;p20"/>
              <p:cNvSpPr/>
              <p:nvPr/>
            </p:nvSpPr>
            <p:spPr>
              <a:xfrm>
                <a:off x="3058" y="3759"/>
                <a:ext cx="30" cy="107"/>
              </a:xfrm>
              <a:custGeom>
                <a:rect b="b" l="l" r="r" t="t"/>
                <a:pathLst>
                  <a:path extrusionOk="0" h="57" w="17">
                    <a:moveTo>
                      <a:pt x="7" y="6"/>
                    </a:moveTo>
                    <a:cubicBezTo>
                      <a:pt x="6" y="8"/>
                      <a:pt x="5" y="10"/>
                      <a:pt x="5" y="12"/>
                    </a:cubicBezTo>
                    <a:cubicBezTo>
                      <a:pt x="5" y="11"/>
                      <a:pt x="5" y="11"/>
                      <a:pt x="5" y="11"/>
                    </a:cubicBezTo>
                    <a:cubicBezTo>
                      <a:pt x="4" y="10"/>
                      <a:pt x="1" y="10"/>
                      <a:pt x="2" y="12"/>
                    </a:cubicBezTo>
                    <a:cubicBezTo>
                      <a:pt x="2" y="15"/>
                      <a:pt x="2" y="17"/>
                      <a:pt x="3" y="20"/>
                    </a:cubicBezTo>
                    <a:cubicBezTo>
                      <a:pt x="0" y="31"/>
                      <a:pt x="1" y="44"/>
                      <a:pt x="7" y="54"/>
                    </a:cubicBezTo>
                    <a:cubicBezTo>
                      <a:pt x="8" y="57"/>
                      <a:pt x="12" y="56"/>
                      <a:pt x="12" y="53"/>
                    </a:cubicBezTo>
                    <a:cubicBezTo>
                      <a:pt x="11" y="39"/>
                      <a:pt x="9" y="23"/>
                      <a:pt x="15" y="10"/>
                    </a:cubicBezTo>
                    <a:cubicBezTo>
                      <a:pt x="17" y="5"/>
                      <a:pt x="10" y="0"/>
                      <a:pt x="7" y="6"/>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387" name="Google Shape;7387;p20"/>
              <p:cNvSpPr/>
              <p:nvPr/>
            </p:nvSpPr>
            <p:spPr>
              <a:xfrm>
                <a:off x="3024" y="3744"/>
                <a:ext cx="14" cy="69"/>
              </a:xfrm>
              <a:custGeom>
                <a:rect b="b" l="l" r="r" t="t"/>
                <a:pathLst>
                  <a:path extrusionOk="0" h="37" w="8">
                    <a:moveTo>
                      <a:pt x="0" y="6"/>
                    </a:moveTo>
                    <a:cubicBezTo>
                      <a:pt x="0" y="14"/>
                      <a:pt x="0" y="23"/>
                      <a:pt x="0" y="32"/>
                    </a:cubicBezTo>
                    <a:cubicBezTo>
                      <a:pt x="0" y="37"/>
                      <a:pt x="7" y="37"/>
                      <a:pt x="7" y="32"/>
                    </a:cubicBezTo>
                    <a:cubicBezTo>
                      <a:pt x="8" y="23"/>
                      <a:pt x="8" y="14"/>
                      <a:pt x="8" y="6"/>
                    </a:cubicBezTo>
                    <a:cubicBezTo>
                      <a:pt x="8" y="0"/>
                      <a:pt x="0" y="0"/>
                      <a:pt x="0" y="6"/>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388" name="Google Shape;7388;p20"/>
              <p:cNvSpPr/>
              <p:nvPr/>
            </p:nvSpPr>
            <p:spPr>
              <a:xfrm>
                <a:off x="3084" y="3759"/>
                <a:ext cx="27" cy="75"/>
              </a:xfrm>
              <a:custGeom>
                <a:rect b="b" l="l" r="r" t="t"/>
                <a:pathLst>
                  <a:path extrusionOk="0" h="40" w="15">
                    <a:moveTo>
                      <a:pt x="4" y="5"/>
                    </a:moveTo>
                    <a:cubicBezTo>
                      <a:pt x="0" y="16"/>
                      <a:pt x="0" y="27"/>
                      <a:pt x="3" y="37"/>
                    </a:cubicBezTo>
                    <a:cubicBezTo>
                      <a:pt x="5" y="40"/>
                      <a:pt x="10" y="40"/>
                      <a:pt x="10" y="36"/>
                    </a:cubicBezTo>
                    <a:cubicBezTo>
                      <a:pt x="9" y="28"/>
                      <a:pt x="9" y="18"/>
                      <a:pt x="12" y="10"/>
                    </a:cubicBezTo>
                    <a:cubicBezTo>
                      <a:pt x="15" y="5"/>
                      <a:pt x="7" y="0"/>
                      <a:pt x="4"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389" name="Google Shape;7389;p20"/>
              <p:cNvSpPr/>
              <p:nvPr/>
            </p:nvSpPr>
            <p:spPr>
              <a:xfrm>
                <a:off x="3125" y="3791"/>
                <a:ext cx="14" cy="58"/>
              </a:xfrm>
              <a:custGeom>
                <a:rect b="b" l="l" r="r" t="t"/>
                <a:pathLst>
                  <a:path extrusionOk="0" h="31" w="8">
                    <a:moveTo>
                      <a:pt x="0" y="5"/>
                    </a:moveTo>
                    <a:cubicBezTo>
                      <a:pt x="0" y="13"/>
                      <a:pt x="0" y="20"/>
                      <a:pt x="1" y="28"/>
                    </a:cubicBezTo>
                    <a:cubicBezTo>
                      <a:pt x="1" y="31"/>
                      <a:pt x="6" y="31"/>
                      <a:pt x="7" y="28"/>
                    </a:cubicBezTo>
                    <a:cubicBezTo>
                      <a:pt x="8" y="20"/>
                      <a:pt x="8" y="13"/>
                      <a:pt x="8" y="5"/>
                    </a:cubicBezTo>
                    <a:cubicBezTo>
                      <a:pt x="8" y="0"/>
                      <a:pt x="0" y="0"/>
                      <a:pt x="0"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390" name="Google Shape;7390;p20"/>
              <p:cNvSpPr/>
              <p:nvPr/>
            </p:nvSpPr>
            <p:spPr>
              <a:xfrm>
                <a:off x="3185" y="3738"/>
                <a:ext cx="25" cy="99"/>
              </a:xfrm>
              <a:custGeom>
                <a:rect b="b" l="l" r="r" t="t"/>
                <a:pathLst>
                  <a:path extrusionOk="0" h="53" w="14">
                    <a:moveTo>
                      <a:pt x="10" y="2"/>
                    </a:moveTo>
                    <a:cubicBezTo>
                      <a:pt x="7" y="8"/>
                      <a:pt x="6" y="15"/>
                      <a:pt x="5" y="22"/>
                    </a:cubicBezTo>
                    <a:cubicBezTo>
                      <a:pt x="2" y="21"/>
                      <a:pt x="0" y="22"/>
                      <a:pt x="0" y="25"/>
                    </a:cubicBezTo>
                    <a:cubicBezTo>
                      <a:pt x="0" y="32"/>
                      <a:pt x="1" y="38"/>
                      <a:pt x="4" y="44"/>
                    </a:cubicBezTo>
                    <a:cubicBezTo>
                      <a:pt x="4" y="45"/>
                      <a:pt x="4" y="45"/>
                      <a:pt x="4" y="45"/>
                    </a:cubicBezTo>
                    <a:cubicBezTo>
                      <a:pt x="4" y="46"/>
                      <a:pt x="4" y="47"/>
                      <a:pt x="5" y="47"/>
                    </a:cubicBezTo>
                    <a:cubicBezTo>
                      <a:pt x="6" y="48"/>
                      <a:pt x="6" y="50"/>
                      <a:pt x="7" y="51"/>
                    </a:cubicBezTo>
                    <a:cubicBezTo>
                      <a:pt x="9" y="53"/>
                      <a:pt x="13" y="52"/>
                      <a:pt x="12" y="49"/>
                    </a:cubicBezTo>
                    <a:cubicBezTo>
                      <a:pt x="11" y="43"/>
                      <a:pt x="9" y="38"/>
                      <a:pt x="8" y="33"/>
                    </a:cubicBezTo>
                    <a:cubicBezTo>
                      <a:pt x="9" y="23"/>
                      <a:pt x="10" y="13"/>
                      <a:pt x="13" y="3"/>
                    </a:cubicBezTo>
                    <a:cubicBezTo>
                      <a:pt x="14" y="1"/>
                      <a:pt x="11" y="0"/>
                      <a:pt x="10" y="2"/>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391" name="Google Shape;7391;p20"/>
              <p:cNvSpPr/>
              <p:nvPr/>
            </p:nvSpPr>
            <p:spPr>
              <a:xfrm>
                <a:off x="3214" y="3738"/>
                <a:ext cx="30" cy="88"/>
              </a:xfrm>
              <a:custGeom>
                <a:rect b="b" l="l" r="r" t="t"/>
                <a:pathLst>
                  <a:path extrusionOk="0" h="47" w="17">
                    <a:moveTo>
                      <a:pt x="12" y="2"/>
                    </a:moveTo>
                    <a:cubicBezTo>
                      <a:pt x="4" y="14"/>
                      <a:pt x="0" y="28"/>
                      <a:pt x="1" y="43"/>
                    </a:cubicBezTo>
                    <a:cubicBezTo>
                      <a:pt x="1" y="47"/>
                      <a:pt x="7" y="47"/>
                      <a:pt x="7" y="43"/>
                    </a:cubicBezTo>
                    <a:cubicBezTo>
                      <a:pt x="7" y="29"/>
                      <a:pt x="9" y="16"/>
                      <a:pt x="16" y="3"/>
                    </a:cubicBezTo>
                    <a:cubicBezTo>
                      <a:pt x="17" y="1"/>
                      <a:pt x="14" y="0"/>
                      <a:pt x="12" y="2"/>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392" name="Google Shape;7392;p20"/>
              <p:cNvSpPr/>
              <p:nvPr/>
            </p:nvSpPr>
            <p:spPr>
              <a:xfrm>
                <a:off x="3249" y="3753"/>
                <a:ext cx="13" cy="83"/>
              </a:xfrm>
              <a:custGeom>
                <a:rect b="b" l="l" r="r" t="t"/>
                <a:pathLst>
                  <a:path extrusionOk="0" h="44" w="7">
                    <a:moveTo>
                      <a:pt x="6" y="3"/>
                    </a:moveTo>
                    <a:cubicBezTo>
                      <a:pt x="6" y="0"/>
                      <a:pt x="2" y="0"/>
                      <a:pt x="2" y="3"/>
                    </a:cubicBezTo>
                    <a:cubicBezTo>
                      <a:pt x="2" y="7"/>
                      <a:pt x="2" y="11"/>
                      <a:pt x="2" y="15"/>
                    </a:cubicBezTo>
                    <a:cubicBezTo>
                      <a:pt x="1" y="15"/>
                      <a:pt x="0" y="16"/>
                      <a:pt x="0" y="17"/>
                    </a:cubicBezTo>
                    <a:cubicBezTo>
                      <a:pt x="0" y="22"/>
                      <a:pt x="0" y="28"/>
                      <a:pt x="0" y="33"/>
                    </a:cubicBezTo>
                    <a:cubicBezTo>
                      <a:pt x="0" y="34"/>
                      <a:pt x="1" y="35"/>
                      <a:pt x="2" y="35"/>
                    </a:cubicBezTo>
                    <a:cubicBezTo>
                      <a:pt x="2" y="37"/>
                      <a:pt x="2" y="39"/>
                      <a:pt x="2" y="41"/>
                    </a:cubicBezTo>
                    <a:cubicBezTo>
                      <a:pt x="2" y="44"/>
                      <a:pt x="6" y="44"/>
                      <a:pt x="7" y="41"/>
                    </a:cubicBezTo>
                    <a:cubicBezTo>
                      <a:pt x="7" y="28"/>
                      <a:pt x="7" y="16"/>
                      <a:pt x="6"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grpSp>
        <p:sp>
          <p:nvSpPr>
            <p:cNvPr id="7393" name="Google Shape;7393;p20"/>
            <p:cNvSpPr/>
            <p:nvPr/>
          </p:nvSpPr>
          <p:spPr>
            <a:xfrm>
              <a:off x="3287" y="3730"/>
              <a:ext cx="33" cy="92"/>
            </a:xfrm>
            <a:custGeom>
              <a:rect b="b" l="l" r="r" t="t"/>
              <a:pathLst>
                <a:path extrusionOk="0" h="49" w="19">
                  <a:moveTo>
                    <a:pt x="18" y="45"/>
                  </a:moveTo>
                  <a:cubicBezTo>
                    <a:pt x="15" y="36"/>
                    <a:pt x="15" y="27"/>
                    <a:pt x="17" y="18"/>
                  </a:cubicBezTo>
                  <a:cubicBezTo>
                    <a:pt x="18" y="13"/>
                    <a:pt x="11" y="12"/>
                    <a:pt x="11" y="16"/>
                  </a:cubicBezTo>
                  <a:cubicBezTo>
                    <a:pt x="11" y="16"/>
                    <a:pt x="11" y="16"/>
                    <a:pt x="11" y="16"/>
                  </a:cubicBezTo>
                  <a:cubicBezTo>
                    <a:pt x="10" y="16"/>
                    <a:pt x="10" y="16"/>
                    <a:pt x="10" y="16"/>
                  </a:cubicBezTo>
                  <a:cubicBezTo>
                    <a:pt x="10" y="12"/>
                    <a:pt x="10" y="8"/>
                    <a:pt x="11" y="4"/>
                  </a:cubicBezTo>
                  <a:cubicBezTo>
                    <a:pt x="11" y="1"/>
                    <a:pt x="5" y="0"/>
                    <a:pt x="5" y="4"/>
                  </a:cubicBezTo>
                  <a:cubicBezTo>
                    <a:pt x="3" y="12"/>
                    <a:pt x="2" y="21"/>
                    <a:pt x="2" y="30"/>
                  </a:cubicBezTo>
                  <a:cubicBezTo>
                    <a:pt x="1" y="30"/>
                    <a:pt x="0" y="30"/>
                    <a:pt x="0" y="31"/>
                  </a:cubicBezTo>
                  <a:cubicBezTo>
                    <a:pt x="1" y="35"/>
                    <a:pt x="1" y="39"/>
                    <a:pt x="1" y="43"/>
                  </a:cubicBezTo>
                  <a:cubicBezTo>
                    <a:pt x="1" y="44"/>
                    <a:pt x="2" y="44"/>
                    <a:pt x="2" y="44"/>
                  </a:cubicBezTo>
                  <a:cubicBezTo>
                    <a:pt x="3" y="48"/>
                    <a:pt x="9" y="47"/>
                    <a:pt x="9" y="43"/>
                  </a:cubicBezTo>
                  <a:cubicBezTo>
                    <a:pt x="9" y="43"/>
                    <a:pt x="9" y="43"/>
                    <a:pt x="9" y="43"/>
                  </a:cubicBezTo>
                  <a:cubicBezTo>
                    <a:pt x="9" y="44"/>
                    <a:pt x="9" y="44"/>
                    <a:pt x="9" y="45"/>
                  </a:cubicBezTo>
                  <a:cubicBezTo>
                    <a:pt x="9" y="48"/>
                    <a:pt x="12" y="48"/>
                    <a:pt x="14" y="47"/>
                  </a:cubicBezTo>
                  <a:cubicBezTo>
                    <a:pt x="15" y="49"/>
                    <a:pt x="19" y="47"/>
                    <a:pt x="18" y="4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394" name="Google Shape;7394;p20"/>
            <p:cNvSpPr/>
            <p:nvPr/>
          </p:nvSpPr>
          <p:spPr>
            <a:xfrm>
              <a:off x="3352" y="3760"/>
              <a:ext cx="11" cy="61"/>
            </a:xfrm>
            <a:custGeom>
              <a:rect b="b" l="l" r="r" t="t"/>
              <a:pathLst>
                <a:path extrusionOk="0" h="32" w="6">
                  <a:moveTo>
                    <a:pt x="6" y="3"/>
                  </a:moveTo>
                  <a:cubicBezTo>
                    <a:pt x="6" y="0"/>
                    <a:pt x="1" y="0"/>
                    <a:pt x="1" y="3"/>
                  </a:cubicBezTo>
                  <a:cubicBezTo>
                    <a:pt x="1" y="12"/>
                    <a:pt x="0" y="20"/>
                    <a:pt x="1" y="29"/>
                  </a:cubicBezTo>
                  <a:cubicBezTo>
                    <a:pt x="1" y="32"/>
                    <a:pt x="6" y="32"/>
                    <a:pt x="6" y="29"/>
                  </a:cubicBezTo>
                  <a:cubicBezTo>
                    <a:pt x="6" y="20"/>
                    <a:pt x="6" y="12"/>
                    <a:pt x="6"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395" name="Google Shape;7395;p20"/>
            <p:cNvSpPr/>
            <p:nvPr/>
          </p:nvSpPr>
          <p:spPr>
            <a:xfrm>
              <a:off x="3380" y="3753"/>
              <a:ext cx="25" cy="77"/>
            </a:xfrm>
            <a:custGeom>
              <a:rect b="b" l="l" r="r" t="t"/>
              <a:pathLst>
                <a:path extrusionOk="0" h="41" w="14">
                  <a:moveTo>
                    <a:pt x="7" y="6"/>
                  </a:moveTo>
                  <a:cubicBezTo>
                    <a:pt x="7" y="5"/>
                    <a:pt x="7" y="5"/>
                    <a:pt x="7" y="4"/>
                  </a:cubicBezTo>
                  <a:cubicBezTo>
                    <a:pt x="6" y="0"/>
                    <a:pt x="0" y="2"/>
                    <a:pt x="1" y="5"/>
                  </a:cubicBezTo>
                  <a:cubicBezTo>
                    <a:pt x="2" y="13"/>
                    <a:pt x="2" y="21"/>
                    <a:pt x="3" y="29"/>
                  </a:cubicBezTo>
                  <a:cubicBezTo>
                    <a:pt x="3" y="31"/>
                    <a:pt x="4" y="32"/>
                    <a:pt x="5" y="32"/>
                  </a:cubicBezTo>
                  <a:cubicBezTo>
                    <a:pt x="5" y="34"/>
                    <a:pt x="5" y="35"/>
                    <a:pt x="5" y="37"/>
                  </a:cubicBezTo>
                  <a:cubicBezTo>
                    <a:pt x="5" y="41"/>
                    <a:pt x="10" y="41"/>
                    <a:pt x="10" y="37"/>
                  </a:cubicBezTo>
                  <a:cubicBezTo>
                    <a:pt x="11" y="28"/>
                    <a:pt x="11" y="19"/>
                    <a:pt x="13" y="10"/>
                  </a:cubicBezTo>
                  <a:cubicBezTo>
                    <a:pt x="14" y="6"/>
                    <a:pt x="9" y="4"/>
                    <a:pt x="7" y="6"/>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396" name="Google Shape;7396;p20"/>
            <p:cNvSpPr/>
            <p:nvPr/>
          </p:nvSpPr>
          <p:spPr>
            <a:xfrm>
              <a:off x="3411" y="3751"/>
              <a:ext cx="28" cy="98"/>
            </a:xfrm>
            <a:custGeom>
              <a:rect b="b" l="l" r="r" t="t"/>
              <a:pathLst>
                <a:path extrusionOk="0" h="52" w="16">
                  <a:moveTo>
                    <a:pt x="7" y="5"/>
                  </a:moveTo>
                  <a:cubicBezTo>
                    <a:pt x="7" y="7"/>
                    <a:pt x="6" y="9"/>
                    <a:pt x="6" y="12"/>
                  </a:cubicBezTo>
                  <a:cubicBezTo>
                    <a:pt x="5" y="11"/>
                    <a:pt x="2" y="12"/>
                    <a:pt x="3" y="14"/>
                  </a:cubicBezTo>
                  <a:cubicBezTo>
                    <a:pt x="3" y="17"/>
                    <a:pt x="3" y="21"/>
                    <a:pt x="1" y="23"/>
                  </a:cubicBezTo>
                  <a:cubicBezTo>
                    <a:pt x="0" y="25"/>
                    <a:pt x="3" y="26"/>
                    <a:pt x="4" y="25"/>
                  </a:cubicBezTo>
                  <a:cubicBezTo>
                    <a:pt x="3" y="33"/>
                    <a:pt x="3" y="41"/>
                    <a:pt x="4" y="49"/>
                  </a:cubicBezTo>
                  <a:cubicBezTo>
                    <a:pt x="5" y="52"/>
                    <a:pt x="9" y="52"/>
                    <a:pt x="10" y="49"/>
                  </a:cubicBezTo>
                  <a:cubicBezTo>
                    <a:pt x="13" y="35"/>
                    <a:pt x="13" y="20"/>
                    <a:pt x="15" y="6"/>
                  </a:cubicBezTo>
                  <a:cubicBezTo>
                    <a:pt x="16" y="1"/>
                    <a:pt x="8" y="0"/>
                    <a:pt x="7"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397" name="Google Shape;7397;p20"/>
            <p:cNvSpPr/>
            <p:nvPr/>
          </p:nvSpPr>
          <p:spPr>
            <a:xfrm>
              <a:off x="3331" y="3760"/>
              <a:ext cx="21" cy="87"/>
            </a:xfrm>
            <a:custGeom>
              <a:rect b="b" l="l" r="r" t="t"/>
              <a:pathLst>
                <a:path extrusionOk="0" h="46" w="12">
                  <a:moveTo>
                    <a:pt x="8" y="7"/>
                  </a:moveTo>
                  <a:cubicBezTo>
                    <a:pt x="8" y="5"/>
                    <a:pt x="7" y="4"/>
                    <a:pt x="7" y="2"/>
                  </a:cubicBezTo>
                  <a:cubicBezTo>
                    <a:pt x="6" y="0"/>
                    <a:pt x="3" y="1"/>
                    <a:pt x="3" y="3"/>
                  </a:cubicBezTo>
                  <a:cubicBezTo>
                    <a:pt x="4" y="5"/>
                    <a:pt x="4" y="6"/>
                    <a:pt x="4" y="7"/>
                  </a:cubicBezTo>
                  <a:cubicBezTo>
                    <a:pt x="4" y="8"/>
                    <a:pt x="3" y="9"/>
                    <a:pt x="3" y="10"/>
                  </a:cubicBezTo>
                  <a:cubicBezTo>
                    <a:pt x="1" y="21"/>
                    <a:pt x="0" y="32"/>
                    <a:pt x="4" y="42"/>
                  </a:cubicBezTo>
                  <a:cubicBezTo>
                    <a:pt x="5" y="46"/>
                    <a:pt x="11" y="46"/>
                    <a:pt x="11" y="41"/>
                  </a:cubicBezTo>
                  <a:cubicBezTo>
                    <a:pt x="11" y="37"/>
                    <a:pt x="10" y="33"/>
                    <a:pt x="10" y="28"/>
                  </a:cubicBezTo>
                  <a:cubicBezTo>
                    <a:pt x="11" y="28"/>
                    <a:pt x="11" y="28"/>
                    <a:pt x="11" y="27"/>
                  </a:cubicBezTo>
                  <a:cubicBezTo>
                    <a:pt x="11" y="25"/>
                    <a:pt x="11" y="23"/>
                    <a:pt x="10" y="21"/>
                  </a:cubicBezTo>
                  <a:cubicBezTo>
                    <a:pt x="11" y="18"/>
                    <a:pt x="11" y="15"/>
                    <a:pt x="11" y="12"/>
                  </a:cubicBezTo>
                  <a:cubicBezTo>
                    <a:pt x="12" y="9"/>
                    <a:pt x="10" y="7"/>
                    <a:pt x="8" y="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398" name="Google Shape;7398;p20"/>
            <p:cNvSpPr/>
            <p:nvPr/>
          </p:nvSpPr>
          <p:spPr>
            <a:xfrm>
              <a:off x="3162" y="3764"/>
              <a:ext cx="23" cy="53"/>
            </a:xfrm>
            <a:custGeom>
              <a:rect b="b" l="l" r="r" t="t"/>
              <a:pathLst>
                <a:path extrusionOk="0" h="28" w="13">
                  <a:moveTo>
                    <a:pt x="12" y="24"/>
                  </a:moveTo>
                  <a:cubicBezTo>
                    <a:pt x="9" y="17"/>
                    <a:pt x="6" y="10"/>
                    <a:pt x="4" y="2"/>
                  </a:cubicBezTo>
                  <a:cubicBezTo>
                    <a:pt x="3" y="0"/>
                    <a:pt x="0" y="1"/>
                    <a:pt x="0" y="3"/>
                  </a:cubicBezTo>
                  <a:cubicBezTo>
                    <a:pt x="2" y="11"/>
                    <a:pt x="5" y="19"/>
                    <a:pt x="9" y="26"/>
                  </a:cubicBezTo>
                  <a:cubicBezTo>
                    <a:pt x="10" y="28"/>
                    <a:pt x="13" y="26"/>
                    <a:pt x="12" y="2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399" name="Google Shape;7399;p20"/>
            <p:cNvSpPr/>
            <p:nvPr/>
          </p:nvSpPr>
          <p:spPr>
            <a:xfrm>
              <a:off x="3118" y="3744"/>
              <a:ext cx="32" cy="82"/>
            </a:xfrm>
            <a:custGeom>
              <a:rect b="b" l="l" r="r" t="t"/>
              <a:pathLst>
                <a:path extrusionOk="0" h="44" w="18">
                  <a:moveTo>
                    <a:pt x="16" y="37"/>
                  </a:moveTo>
                  <a:cubicBezTo>
                    <a:pt x="11" y="27"/>
                    <a:pt x="7" y="18"/>
                    <a:pt x="12" y="7"/>
                  </a:cubicBezTo>
                  <a:cubicBezTo>
                    <a:pt x="14" y="3"/>
                    <a:pt x="8" y="0"/>
                    <a:pt x="6" y="4"/>
                  </a:cubicBezTo>
                  <a:cubicBezTo>
                    <a:pt x="0" y="17"/>
                    <a:pt x="3" y="28"/>
                    <a:pt x="10" y="40"/>
                  </a:cubicBezTo>
                  <a:cubicBezTo>
                    <a:pt x="12" y="44"/>
                    <a:pt x="18" y="40"/>
                    <a:pt x="16" y="3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400" name="Google Shape;7400;p20"/>
            <p:cNvSpPr/>
            <p:nvPr/>
          </p:nvSpPr>
          <p:spPr>
            <a:xfrm>
              <a:off x="3232" y="3768"/>
              <a:ext cx="17" cy="60"/>
            </a:xfrm>
            <a:custGeom>
              <a:rect b="b" l="l" r="r" t="t"/>
              <a:pathLst>
                <a:path extrusionOk="0" h="32" w="10">
                  <a:moveTo>
                    <a:pt x="3" y="4"/>
                  </a:moveTo>
                  <a:cubicBezTo>
                    <a:pt x="0" y="12"/>
                    <a:pt x="0" y="20"/>
                    <a:pt x="3" y="28"/>
                  </a:cubicBezTo>
                  <a:cubicBezTo>
                    <a:pt x="4" y="32"/>
                    <a:pt x="10" y="30"/>
                    <a:pt x="9" y="26"/>
                  </a:cubicBezTo>
                  <a:cubicBezTo>
                    <a:pt x="8" y="20"/>
                    <a:pt x="7" y="13"/>
                    <a:pt x="9" y="6"/>
                  </a:cubicBezTo>
                  <a:cubicBezTo>
                    <a:pt x="10" y="2"/>
                    <a:pt x="4" y="0"/>
                    <a:pt x="3"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401" name="Google Shape;7401;p20"/>
            <p:cNvSpPr/>
            <p:nvPr/>
          </p:nvSpPr>
          <p:spPr>
            <a:xfrm>
              <a:off x="3453" y="3740"/>
              <a:ext cx="25" cy="94"/>
            </a:xfrm>
            <a:custGeom>
              <a:rect b="b" l="l" r="r" t="t"/>
              <a:pathLst>
                <a:path extrusionOk="0" h="50" w="14">
                  <a:moveTo>
                    <a:pt x="10" y="28"/>
                  </a:moveTo>
                  <a:cubicBezTo>
                    <a:pt x="11" y="21"/>
                    <a:pt x="11" y="13"/>
                    <a:pt x="13" y="7"/>
                  </a:cubicBezTo>
                  <a:cubicBezTo>
                    <a:pt x="14" y="2"/>
                    <a:pt x="7" y="0"/>
                    <a:pt x="6" y="5"/>
                  </a:cubicBezTo>
                  <a:cubicBezTo>
                    <a:pt x="5" y="8"/>
                    <a:pt x="4" y="12"/>
                    <a:pt x="4" y="16"/>
                  </a:cubicBezTo>
                  <a:cubicBezTo>
                    <a:pt x="4" y="16"/>
                    <a:pt x="3" y="16"/>
                    <a:pt x="3" y="17"/>
                  </a:cubicBezTo>
                  <a:cubicBezTo>
                    <a:pt x="0" y="27"/>
                    <a:pt x="0" y="36"/>
                    <a:pt x="4" y="46"/>
                  </a:cubicBezTo>
                  <a:cubicBezTo>
                    <a:pt x="6" y="50"/>
                    <a:pt x="13" y="47"/>
                    <a:pt x="11" y="42"/>
                  </a:cubicBezTo>
                  <a:cubicBezTo>
                    <a:pt x="9" y="39"/>
                    <a:pt x="8" y="35"/>
                    <a:pt x="8" y="31"/>
                  </a:cubicBezTo>
                  <a:cubicBezTo>
                    <a:pt x="9" y="31"/>
                    <a:pt x="10" y="30"/>
                    <a:pt x="10" y="28"/>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402" name="Google Shape;7402;p20"/>
            <p:cNvSpPr/>
            <p:nvPr/>
          </p:nvSpPr>
          <p:spPr>
            <a:xfrm>
              <a:off x="3489" y="3766"/>
              <a:ext cx="16" cy="58"/>
            </a:xfrm>
            <a:custGeom>
              <a:rect b="b" l="l" r="r" t="t"/>
              <a:pathLst>
                <a:path extrusionOk="0" h="31" w="9">
                  <a:moveTo>
                    <a:pt x="6" y="3"/>
                  </a:moveTo>
                  <a:cubicBezTo>
                    <a:pt x="6" y="0"/>
                    <a:pt x="0" y="1"/>
                    <a:pt x="1" y="4"/>
                  </a:cubicBezTo>
                  <a:cubicBezTo>
                    <a:pt x="3" y="12"/>
                    <a:pt x="3" y="20"/>
                    <a:pt x="4" y="28"/>
                  </a:cubicBezTo>
                  <a:cubicBezTo>
                    <a:pt x="4" y="31"/>
                    <a:pt x="8" y="31"/>
                    <a:pt x="8" y="28"/>
                  </a:cubicBezTo>
                  <a:cubicBezTo>
                    <a:pt x="9" y="20"/>
                    <a:pt x="8" y="11"/>
                    <a:pt x="6"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403" name="Google Shape;7403;p20"/>
            <p:cNvSpPr/>
            <p:nvPr/>
          </p:nvSpPr>
          <p:spPr>
            <a:xfrm>
              <a:off x="3499" y="3760"/>
              <a:ext cx="36" cy="96"/>
            </a:xfrm>
            <a:custGeom>
              <a:rect b="b" l="l" r="r" t="t"/>
              <a:pathLst>
                <a:path extrusionOk="0" h="51" w="20">
                  <a:moveTo>
                    <a:pt x="18" y="44"/>
                  </a:moveTo>
                  <a:cubicBezTo>
                    <a:pt x="15" y="34"/>
                    <a:pt x="14" y="23"/>
                    <a:pt x="13" y="12"/>
                  </a:cubicBezTo>
                  <a:cubicBezTo>
                    <a:pt x="13" y="12"/>
                    <a:pt x="13" y="12"/>
                    <a:pt x="12" y="12"/>
                  </a:cubicBezTo>
                  <a:cubicBezTo>
                    <a:pt x="12" y="9"/>
                    <a:pt x="12" y="8"/>
                    <a:pt x="12" y="4"/>
                  </a:cubicBezTo>
                  <a:cubicBezTo>
                    <a:pt x="12" y="0"/>
                    <a:pt x="8" y="0"/>
                    <a:pt x="8" y="4"/>
                  </a:cubicBezTo>
                  <a:cubicBezTo>
                    <a:pt x="8" y="8"/>
                    <a:pt x="8" y="9"/>
                    <a:pt x="8" y="11"/>
                  </a:cubicBezTo>
                  <a:cubicBezTo>
                    <a:pt x="8" y="12"/>
                    <a:pt x="7" y="12"/>
                    <a:pt x="7" y="12"/>
                  </a:cubicBezTo>
                  <a:cubicBezTo>
                    <a:pt x="7" y="15"/>
                    <a:pt x="7" y="18"/>
                    <a:pt x="7" y="20"/>
                  </a:cubicBezTo>
                  <a:cubicBezTo>
                    <a:pt x="6" y="20"/>
                    <a:pt x="5" y="20"/>
                    <a:pt x="5" y="21"/>
                  </a:cubicBezTo>
                  <a:cubicBezTo>
                    <a:pt x="3" y="26"/>
                    <a:pt x="3" y="32"/>
                    <a:pt x="1" y="37"/>
                  </a:cubicBezTo>
                  <a:cubicBezTo>
                    <a:pt x="0" y="38"/>
                    <a:pt x="2" y="39"/>
                    <a:pt x="3" y="38"/>
                  </a:cubicBezTo>
                  <a:cubicBezTo>
                    <a:pt x="4" y="33"/>
                    <a:pt x="5" y="28"/>
                    <a:pt x="6" y="23"/>
                  </a:cubicBezTo>
                  <a:cubicBezTo>
                    <a:pt x="6" y="31"/>
                    <a:pt x="7" y="39"/>
                    <a:pt x="10" y="47"/>
                  </a:cubicBezTo>
                  <a:cubicBezTo>
                    <a:pt x="12" y="51"/>
                    <a:pt x="20" y="50"/>
                    <a:pt x="18" y="4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404" name="Google Shape;7404;p20"/>
            <p:cNvSpPr/>
            <p:nvPr/>
          </p:nvSpPr>
          <p:spPr>
            <a:xfrm>
              <a:off x="3544" y="3806"/>
              <a:ext cx="10" cy="52"/>
            </a:xfrm>
            <a:custGeom>
              <a:rect b="b" l="l" r="r" t="t"/>
              <a:pathLst>
                <a:path extrusionOk="0" h="28" w="6">
                  <a:moveTo>
                    <a:pt x="6" y="3"/>
                  </a:moveTo>
                  <a:cubicBezTo>
                    <a:pt x="5" y="1"/>
                    <a:pt x="1" y="0"/>
                    <a:pt x="1" y="2"/>
                  </a:cubicBezTo>
                  <a:cubicBezTo>
                    <a:pt x="1" y="10"/>
                    <a:pt x="0" y="20"/>
                    <a:pt x="0" y="24"/>
                  </a:cubicBezTo>
                  <a:cubicBezTo>
                    <a:pt x="0" y="28"/>
                    <a:pt x="6" y="28"/>
                    <a:pt x="6" y="24"/>
                  </a:cubicBezTo>
                  <a:cubicBezTo>
                    <a:pt x="6" y="20"/>
                    <a:pt x="6" y="11"/>
                    <a:pt x="6"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405" name="Google Shape;7405;p20"/>
            <p:cNvSpPr/>
            <p:nvPr/>
          </p:nvSpPr>
          <p:spPr>
            <a:xfrm>
              <a:off x="3556" y="3764"/>
              <a:ext cx="18" cy="77"/>
            </a:xfrm>
            <a:custGeom>
              <a:rect b="b" l="l" r="r" t="t"/>
              <a:pathLst>
                <a:path extrusionOk="0" h="41" w="10">
                  <a:moveTo>
                    <a:pt x="3" y="4"/>
                  </a:moveTo>
                  <a:cubicBezTo>
                    <a:pt x="0" y="14"/>
                    <a:pt x="0" y="25"/>
                    <a:pt x="0" y="35"/>
                  </a:cubicBezTo>
                  <a:cubicBezTo>
                    <a:pt x="1" y="41"/>
                    <a:pt x="9" y="41"/>
                    <a:pt x="9" y="35"/>
                  </a:cubicBezTo>
                  <a:cubicBezTo>
                    <a:pt x="9" y="25"/>
                    <a:pt x="9" y="15"/>
                    <a:pt x="10" y="5"/>
                  </a:cubicBezTo>
                  <a:cubicBezTo>
                    <a:pt x="10" y="1"/>
                    <a:pt x="4" y="0"/>
                    <a:pt x="3"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406" name="Google Shape;7406;p20"/>
            <p:cNvSpPr/>
            <p:nvPr/>
          </p:nvSpPr>
          <p:spPr>
            <a:xfrm>
              <a:off x="3574" y="3759"/>
              <a:ext cx="30" cy="107"/>
            </a:xfrm>
            <a:custGeom>
              <a:rect b="b" l="l" r="r" t="t"/>
              <a:pathLst>
                <a:path extrusionOk="0" h="57" w="17">
                  <a:moveTo>
                    <a:pt x="7" y="6"/>
                  </a:moveTo>
                  <a:cubicBezTo>
                    <a:pt x="6" y="8"/>
                    <a:pt x="5" y="10"/>
                    <a:pt x="4" y="12"/>
                  </a:cubicBezTo>
                  <a:cubicBezTo>
                    <a:pt x="4" y="11"/>
                    <a:pt x="4" y="11"/>
                    <a:pt x="4" y="11"/>
                  </a:cubicBezTo>
                  <a:cubicBezTo>
                    <a:pt x="4" y="10"/>
                    <a:pt x="1" y="10"/>
                    <a:pt x="1" y="12"/>
                  </a:cubicBezTo>
                  <a:cubicBezTo>
                    <a:pt x="2" y="15"/>
                    <a:pt x="2" y="17"/>
                    <a:pt x="2" y="20"/>
                  </a:cubicBezTo>
                  <a:cubicBezTo>
                    <a:pt x="0" y="31"/>
                    <a:pt x="1" y="44"/>
                    <a:pt x="6" y="54"/>
                  </a:cubicBezTo>
                  <a:cubicBezTo>
                    <a:pt x="7" y="57"/>
                    <a:pt x="12" y="56"/>
                    <a:pt x="12" y="53"/>
                  </a:cubicBezTo>
                  <a:cubicBezTo>
                    <a:pt x="11" y="39"/>
                    <a:pt x="9" y="23"/>
                    <a:pt x="15" y="10"/>
                  </a:cubicBezTo>
                  <a:cubicBezTo>
                    <a:pt x="17" y="5"/>
                    <a:pt x="10" y="0"/>
                    <a:pt x="7" y="6"/>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407" name="Google Shape;7407;p20"/>
            <p:cNvSpPr/>
            <p:nvPr/>
          </p:nvSpPr>
          <p:spPr>
            <a:xfrm>
              <a:off x="3538" y="3744"/>
              <a:ext cx="14" cy="69"/>
            </a:xfrm>
            <a:custGeom>
              <a:rect b="b" l="l" r="r" t="t"/>
              <a:pathLst>
                <a:path extrusionOk="0" h="37" w="8">
                  <a:moveTo>
                    <a:pt x="0" y="6"/>
                  </a:moveTo>
                  <a:cubicBezTo>
                    <a:pt x="0" y="14"/>
                    <a:pt x="0" y="23"/>
                    <a:pt x="1" y="32"/>
                  </a:cubicBezTo>
                  <a:cubicBezTo>
                    <a:pt x="1" y="37"/>
                    <a:pt x="8" y="37"/>
                    <a:pt x="8" y="32"/>
                  </a:cubicBezTo>
                  <a:cubicBezTo>
                    <a:pt x="8" y="23"/>
                    <a:pt x="8" y="14"/>
                    <a:pt x="8" y="6"/>
                  </a:cubicBezTo>
                  <a:cubicBezTo>
                    <a:pt x="8" y="0"/>
                    <a:pt x="0" y="0"/>
                    <a:pt x="0" y="6"/>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408" name="Google Shape;7408;p20"/>
            <p:cNvSpPr/>
            <p:nvPr/>
          </p:nvSpPr>
          <p:spPr>
            <a:xfrm>
              <a:off x="3599" y="3759"/>
              <a:ext cx="28" cy="75"/>
            </a:xfrm>
            <a:custGeom>
              <a:rect b="b" l="l" r="r" t="t"/>
              <a:pathLst>
                <a:path extrusionOk="0" h="40" w="16">
                  <a:moveTo>
                    <a:pt x="5" y="5"/>
                  </a:moveTo>
                  <a:cubicBezTo>
                    <a:pt x="0" y="16"/>
                    <a:pt x="0" y="27"/>
                    <a:pt x="4" y="37"/>
                  </a:cubicBezTo>
                  <a:cubicBezTo>
                    <a:pt x="5" y="40"/>
                    <a:pt x="10" y="40"/>
                    <a:pt x="10" y="36"/>
                  </a:cubicBezTo>
                  <a:cubicBezTo>
                    <a:pt x="10" y="28"/>
                    <a:pt x="9" y="18"/>
                    <a:pt x="13" y="10"/>
                  </a:cubicBezTo>
                  <a:cubicBezTo>
                    <a:pt x="16" y="5"/>
                    <a:pt x="8" y="0"/>
                    <a:pt x="5"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409" name="Google Shape;7409;p20"/>
            <p:cNvSpPr/>
            <p:nvPr/>
          </p:nvSpPr>
          <p:spPr>
            <a:xfrm>
              <a:off x="3639" y="3791"/>
              <a:ext cx="14" cy="58"/>
            </a:xfrm>
            <a:custGeom>
              <a:rect b="b" l="l" r="r" t="t"/>
              <a:pathLst>
                <a:path extrusionOk="0" h="31" w="8">
                  <a:moveTo>
                    <a:pt x="1" y="5"/>
                  </a:moveTo>
                  <a:cubicBezTo>
                    <a:pt x="1" y="13"/>
                    <a:pt x="1" y="20"/>
                    <a:pt x="2" y="28"/>
                  </a:cubicBezTo>
                  <a:cubicBezTo>
                    <a:pt x="2" y="31"/>
                    <a:pt x="7" y="31"/>
                    <a:pt x="7" y="28"/>
                  </a:cubicBezTo>
                  <a:cubicBezTo>
                    <a:pt x="8" y="20"/>
                    <a:pt x="8" y="13"/>
                    <a:pt x="8" y="5"/>
                  </a:cubicBezTo>
                  <a:cubicBezTo>
                    <a:pt x="8" y="0"/>
                    <a:pt x="0" y="0"/>
                    <a:pt x="1"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410" name="Google Shape;7410;p20"/>
            <p:cNvSpPr/>
            <p:nvPr/>
          </p:nvSpPr>
          <p:spPr>
            <a:xfrm>
              <a:off x="3700" y="3738"/>
              <a:ext cx="24" cy="99"/>
            </a:xfrm>
            <a:custGeom>
              <a:rect b="b" l="l" r="r" t="t"/>
              <a:pathLst>
                <a:path extrusionOk="0" h="53" w="14">
                  <a:moveTo>
                    <a:pt x="11" y="2"/>
                  </a:moveTo>
                  <a:cubicBezTo>
                    <a:pt x="8" y="8"/>
                    <a:pt x="6" y="15"/>
                    <a:pt x="5" y="22"/>
                  </a:cubicBezTo>
                  <a:cubicBezTo>
                    <a:pt x="3" y="21"/>
                    <a:pt x="0" y="22"/>
                    <a:pt x="0" y="25"/>
                  </a:cubicBezTo>
                  <a:cubicBezTo>
                    <a:pt x="1" y="32"/>
                    <a:pt x="2" y="38"/>
                    <a:pt x="4" y="44"/>
                  </a:cubicBezTo>
                  <a:cubicBezTo>
                    <a:pt x="4" y="45"/>
                    <a:pt x="4" y="45"/>
                    <a:pt x="4" y="45"/>
                  </a:cubicBezTo>
                  <a:cubicBezTo>
                    <a:pt x="4" y="46"/>
                    <a:pt x="5" y="47"/>
                    <a:pt x="6" y="47"/>
                  </a:cubicBezTo>
                  <a:cubicBezTo>
                    <a:pt x="6" y="48"/>
                    <a:pt x="7" y="50"/>
                    <a:pt x="8" y="51"/>
                  </a:cubicBezTo>
                  <a:cubicBezTo>
                    <a:pt x="9" y="53"/>
                    <a:pt x="14" y="52"/>
                    <a:pt x="13" y="49"/>
                  </a:cubicBezTo>
                  <a:cubicBezTo>
                    <a:pt x="11" y="43"/>
                    <a:pt x="10" y="38"/>
                    <a:pt x="9" y="33"/>
                  </a:cubicBezTo>
                  <a:cubicBezTo>
                    <a:pt x="9" y="23"/>
                    <a:pt x="10" y="13"/>
                    <a:pt x="14" y="3"/>
                  </a:cubicBezTo>
                  <a:cubicBezTo>
                    <a:pt x="14" y="1"/>
                    <a:pt x="12" y="0"/>
                    <a:pt x="11" y="2"/>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411" name="Google Shape;7411;p20"/>
            <p:cNvSpPr/>
            <p:nvPr/>
          </p:nvSpPr>
          <p:spPr>
            <a:xfrm>
              <a:off x="3730" y="3738"/>
              <a:ext cx="28" cy="88"/>
            </a:xfrm>
            <a:custGeom>
              <a:rect b="b" l="l" r="r" t="t"/>
              <a:pathLst>
                <a:path extrusionOk="0" h="47" w="16">
                  <a:moveTo>
                    <a:pt x="12" y="2"/>
                  </a:moveTo>
                  <a:cubicBezTo>
                    <a:pt x="3" y="14"/>
                    <a:pt x="0" y="28"/>
                    <a:pt x="0" y="43"/>
                  </a:cubicBezTo>
                  <a:cubicBezTo>
                    <a:pt x="1" y="47"/>
                    <a:pt x="6" y="47"/>
                    <a:pt x="6" y="43"/>
                  </a:cubicBezTo>
                  <a:cubicBezTo>
                    <a:pt x="7" y="29"/>
                    <a:pt x="8" y="16"/>
                    <a:pt x="15" y="3"/>
                  </a:cubicBezTo>
                  <a:cubicBezTo>
                    <a:pt x="16" y="1"/>
                    <a:pt x="13" y="0"/>
                    <a:pt x="12" y="2"/>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412" name="Google Shape;7412;p20"/>
            <p:cNvSpPr/>
            <p:nvPr/>
          </p:nvSpPr>
          <p:spPr>
            <a:xfrm>
              <a:off x="3765" y="3753"/>
              <a:ext cx="13" cy="83"/>
            </a:xfrm>
            <a:custGeom>
              <a:rect b="b" l="l" r="r" t="t"/>
              <a:pathLst>
                <a:path extrusionOk="0" h="44" w="7">
                  <a:moveTo>
                    <a:pt x="6" y="3"/>
                  </a:moveTo>
                  <a:cubicBezTo>
                    <a:pt x="6" y="0"/>
                    <a:pt x="2" y="0"/>
                    <a:pt x="2" y="3"/>
                  </a:cubicBezTo>
                  <a:cubicBezTo>
                    <a:pt x="2" y="7"/>
                    <a:pt x="1" y="11"/>
                    <a:pt x="1" y="15"/>
                  </a:cubicBezTo>
                  <a:cubicBezTo>
                    <a:pt x="0" y="15"/>
                    <a:pt x="0" y="16"/>
                    <a:pt x="0" y="17"/>
                  </a:cubicBezTo>
                  <a:cubicBezTo>
                    <a:pt x="0" y="22"/>
                    <a:pt x="0" y="28"/>
                    <a:pt x="0" y="33"/>
                  </a:cubicBezTo>
                  <a:cubicBezTo>
                    <a:pt x="0" y="34"/>
                    <a:pt x="0" y="35"/>
                    <a:pt x="1" y="35"/>
                  </a:cubicBezTo>
                  <a:cubicBezTo>
                    <a:pt x="1" y="37"/>
                    <a:pt x="1" y="39"/>
                    <a:pt x="1" y="41"/>
                  </a:cubicBezTo>
                  <a:cubicBezTo>
                    <a:pt x="2" y="44"/>
                    <a:pt x="6" y="44"/>
                    <a:pt x="6" y="41"/>
                  </a:cubicBezTo>
                  <a:cubicBezTo>
                    <a:pt x="7" y="28"/>
                    <a:pt x="6" y="16"/>
                    <a:pt x="6"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413" name="Google Shape;7413;p20"/>
            <p:cNvSpPr/>
            <p:nvPr/>
          </p:nvSpPr>
          <p:spPr>
            <a:xfrm>
              <a:off x="3802" y="3730"/>
              <a:ext cx="34" cy="92"/>
            </a:xfrm>
            <a:custGeom>
              <a:rect b="b" l="l" r="r" t="t"/>
              <a:pathLst>
                <a:path extrusionOk="0" h="49" w="19">
                  <a:moveTo>
                    <a:pt x="18" y="45"/>
                  </a:moveTo>
                  <a:cubicBezTo>
                    <a:pt x="15" y="36"/>
                    <a:pt x="17" y="27"/>
                    <a:pt x="18" y="18"/>
                  </a:cubicBezTo>
                  <a:cubicBezTo>
                    <a:pt x="19" y="13"/>
                    <a:pt x="14" y="12"/>
                    <a:pt x="14" y="16"/>
                  </a:cubicBezTo>
                  <a:cubicBezTo>
                    <a:pt x="14" y="16"/>
                    <a:pt x="14" y="16"/>
                    <a:pt x="14" y="16"/>
                  </a:cubicBezTo>
                  <a:cubicBezTo>
                    <a:pt x="11" y="16"/>
                    <a:pt x="11" y="16"/>
                    <a:pt x="11" y="16"/>
                  </a:cubicBezTo>
                  <a:cubicBezTo>
                    <a:pt x="11" y="12"/>
                    <a:pt x="11" y="8"/>
                    <a:pt x="11" y="4"/>
                  </a:cubicBezTo>
                  <a:cubicBezTo>
                    <a:pt x="12" y="1"/>
                    <a:pt x="6" y="0"/>
                    <a:pt x="5" y="4"/>
                  </a:cubicBezTo>
                  <a:cubicBezTo>
                    <a:pt x="3" y="12"/>
                    <a:pt x="2" y="21"/>
                    <a:pt x="2" y="30"/>
                  </a:cubicBezTo>
                  <a:cubicBezTo>
                    <a:pt x="1" y="30"/>
                    <a:pt x="0" y="30"/>
                    <a:pt x="0" y="31"/>
                  </a:cubicBezTo>
                  <a:cubicBezTo>
                    <a:pt x="0" y="35"/>
                    <a:pt x="0" y="39"/>
                    <a:pt x="0" y="43"/>
                  </a:cubicBezTo>
                  <a:cubicBezTo>
                    <a:pt x="0" y="44"/>
                    <a:pt x="1" y="44"/>
                    <a:pt x="2" y="44"/>
                  </a:cubicBezTo>
                  <a:cubicBezTo>
                    <a:pt x="3" y="48"/>
                    <a:pt x="9" y="47"/>
                    <a:pt x="9" y="43"/>
                  </a:cubicBezTo>
                  <a:cubicBezTo>
                    <a:pt x="9" y="43"/>
                    <a:pt x="9" y="43"/>
                    <a:pt x="9" y="43"/>
                  </a:cubicBezTo>
                  <a:cubicBezTo>
                    <a:pt x="9" y="44"/>
                    <a:pt x="9" y="44"/>
                    <a:pt x="9" y="45"/>
                  </a:cubicBezTo>
                  <a:cubicBezTo>
                    <a:pt x="9" y="48"/>
                    <a:pt x="12" y="48"/>
                    <a:pt x="13" y="47"/>
                  </a:cubicBezTo>
                  <a:cubicBezTo>
                    <a:pt x="15" y="49"/>
                    <a:pt x="19" y="47"/>
                    <a:pt x="18" y="4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414" name="Google Shape;7414;p20"/>
            <p:cNvSpPr/>
            <p:nvPr/>
          </p:nvSpPr>
          <p:spPr>
            <a:xfrm>
              <a:off x="3868" y="3760"/>
              <a:ext cx="11" cy="61"/>
            </a:xfrm>
            <a:custGeom>
              <a:rect b="b" l="l" r="r" t="t"/>
              <a:pathLst>
                <a:path extrusionOk="0" h="32" w="6">
                  <a:moveTo>
                    <a:pt x="5" y="3"/>
                  </a:moveTo>
                  <a:cubicBezTo>
                    <a:pt x="5" y="0"/>
                    <a:pt x="1" y="0"/>
                    <a:pt x="0" y="3"/>
                  </a:cubicBezTo>
                  <a:cubicBezTo>
                    <a:pt x="0" y="12"/>
                    <a:pt x="0" y="20"/>
                    <a:pt x="0" y="29"/>
                  </a:cubicBezTo>
                  <a:cubicBezTo>
                    <a:pt x="1" y="32"/>
                    <a:pt x="5" y="32"/>
                    <a:pt x="5" y="29"/>
                  </a:cubicBezTo>
                  <a:cubicBezTo>
                    <a:pt x="6" y="20"/>
                    <a:pt x="6" y="12"/>
                    <a:pt x="5"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415" name="Google Shape;7415;p20"/>
            <p:cNvSpPr/>
            <p:nvPr/>
          </p:nvSpPr>
          <p:spPr>
            <a:xfrm>
              <a:off x="3895" y="3753"/>
              <a:ext cx="26" cy="77"/>
            </a:xfrm>
            <a:custGeom>
              <a:rect b="b" l="l" r="r" t="t"/>
              <a:pathLst>
                <a:path extrusionOk="0" h="41" w="15">
                  <a:moveTo>
                    <a:pt x="8" y="6"/>
                  </a:moveTo>
                  <a:cubicBezTo>
                    <a:pt x="8" y="5"/>
                    <a:pt x="7" y="5"/>
                    <a:pt x="7" y="4"/>
                  </a:cubicBezTo>
                  <a:cubicBezTo>
                    <a:pt x="6" y="0"/>
                    <a:pt x="0" y="2"/>
                    <a:pt x="1" y="5"/>
                  </a:cubicBezTo>
                  <a:cubicBezTo>
                    <a:pt x="3" y="13"/>
                    <a:pt x="3" y="21"/>
                    <a:pt x="3" y="29"/>
                  </a:cubicBezTo>
                  <a:cubicBezTo>
                    <a:pt x="3" y="31"/>
                    <a:pt x="4" y="32"/>
                    <a:pt x="5" y="32"/>
                  </a:cubicBezTo>
                  <a:cubicBezTo>
                    <a:pt x="5" y="34"/>
                    <a:pt x="5" y="35"/>
                    <a:pt x="6" y="37"/>
                  </a:cubicBezTo>
                  <a:cubicBezTo>
                    <a:pt x="6" y="41"/>
                    <a:pt x="11" y="41"/>
                    <a:pt x="11" y="37"/>
                  </a:cubicBezTo>
                  <a:cubicBezTo>
                    <a:pt x="12" y="28"/>
                    <a:pt x="12" y="19"/>
                    <a:pt x="14" y="10"/>
                  </a:cubicBezTo>
                  <a:cubicBezTo>
                    <a:pt x="15" y="6"/>
                    <a:pt x="10" y="4"/>
                    <a:pt x="8" y="6"/>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416" name="Google Shape;7416;p20"/>
            <p:cNvSpPr/>
            <p:nvPr/>
          </p:nvSpPr>
          <p:spPr>
            <a:xfrm>
              <a:off x="3926" y="3751"/>
              <a:ext cx="27" cy="98"/>
            </a:xfrm>
            <a:custGeom>
              <a:rect b="b" l="l" r="r" t="t"/>
              <a:pathLst>
                <a:path extrusionOk="0" h="52" w="15">
                  <a:moveTo>
                    <a:pt x="7" y="5"/>
                  </a:moveTo>
                  <a:cubicBezTo>
                    <a:pt x="7" y="7"/>
                    <a:pt x="6" y="9"/>
                    <a:pt x="6" y="12"/>
                  </a:cubicBezTo>
                  <a:cubicBezTo>
                    <a:pt x="4" y="11"/>
                    <a:pt x="2" y="12"/>
                    <a:pt x="2" y="14"/>
                  </a:cubicBezTo>
                  <a:cubicBezTo>
                    <a:pt x="2" y="17"/>
                    <a:pt x="3" y="21"/>
                    <a:pt x="1" y="23"/>
                  </a:cubicBezTo>
                  <a:cubicBezTo>
                    <a:pt x="0" y="25"/>
                    <a:pt x="2" y="26"/>
                    <a:pt x="4" y="25"/>
                  </a:cubicBezTo>
                  <a:cubicBezTo>
                    <a:pt x="3" y="33"/>
                    <a:pt x="2" y="41"/>
                    <a:pt x="4" y="49"/>
                  </a:cubicBezTo>
                  <a:cubicBezTo>
                    <a:pt x="4" y="52"/>
                    <a:pt x="9" y="52"/>
                    <a:pt x="10" y="49"/>
                  </a:cubicBezTo>
                  <a:cubicBezTo>
                    <a:pt x="12" y="35"/>
                    <a:pt x="13" y="20"/>
                    <a:pt x="15" y="6"/>
                  </a:cubicBezTo>
                  <a:cubicBezTo>
                    <a:pt x="15" y="1"/>
                    <a:pt x="8" y="0"/>
                    <a:pt x="7"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417" name="Google Shape;7417;p20"/>
            <p:cNvSpPr/>
            <p:nvPr/>
          </p:nvSpPr>
          <p:spPr>
            <a:xfrm>
              <a:off x="3845" y="3760"/>
              <a:ext cx="21" cy="87"/>
            </a:xfrm>
            <a:custGeom>
              <a:rect b="b" l="l" r="r" t="t"/>
              <a:pathLst>
                <a:path extrusionOk="0" h="46" w="12">
                  <a:moveTo>
                    <a:pt x="9" y="7"/>
                  </a:moveTo>
                  <a:cubicBezTo>
                    <a:pt x="8" y="5"/>
                    <a:pt x="8" y="4"/>
                    <a:pt x="8" y="2"/>
                  </a:cubicBezTo>
                  <a:cubicBezTo>
                    <a:pt x="7" y="0"/>
                    <a:pt x="3" y="1"/>
                    <a:pt x="4" y="3"/>
                  </a:cubicBezTo>
                  <a:cubicBezTo>
                    <a:pt x="4" y="5"/>
                    <a:pt x="5" y="6"/>
                    <a:pt x="5" y="7"/>
                  </a:cubicBezTo>
                  <a:cubicBezTo>
                    <a:pt x="4" y="8"/>
                    <a:pt x="4" y="9"/>
                    <a:pt x="4" y="10"/>
                  </a:cubicBezTo>
                  <a:cubicBezTo>
                    <a:pt x="1" y="21"/>
                    <a:pt x="0" y="32"/>
                    <a:pt x="4" y="42"/>
                  </a:cubicBezTo>
                  <a:cubicBezTo>
                    <a:pt x="6" y="46"/>
                    <a:pt x="11" y="46"/>
                    <a:pt x="11" y="41"/>
                  </a:cubicBezTo>
                  <a:cubicBezTo>
                    <a:pt x="11" y="37"/>
                    <a:pt x="11" y="33"/>
                    <a:pt x="11" y="28"/>
                  </a:cubicBezTo>
                  <a:cubicBezTo>
                    <a:pt x="11" y="28"/>
                    <a:pt x="11" y="28"/>
                    <a:pt x="11" y="27"/>
                  </a:cubicBezTo>
                  <a:cubicBezTo>
                    <a:pt x="11" y="25"/>
                    <a:pt x="11" y="23"/>
                    <a:pt x="11" y="21"/>
                  </a:cubicBezTo>
                  <a:cubicBezTo>
                    <a:pt x="11" y="18"/>
                    <a:pt x="11" y="15"/>
                    <a:pt x="12" y="12"/>
                  </a:cubicBezTo>
                  <a:cubicBezTo>
                    <a:pt x="12" y="9"/>
                    <a:pt x="11" y="7"/>
                    <a:pt x="9" y="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418" name="Google Shape;7418;p20"/>
            <p:cNvSpPr/>
            <p:nvPr/>
          </p:nvSpPr>
          <p:spPr>
            <a:xfrm>
              <a:off x="3677" y="3764"/>
              <a:ext cx="23" cy="53"/>
            </a:xfrm>
            <a:custGeom>
              <a:rect b="b" l="l" r="r" t="t"/>
              <a:pathLst>
                <a:path extrusionOk="0" h="28" w="13">
                  <a:moveTo>
                    <a:pt x="12" y="24"/>
                  </a:moveTo>
                  <a:cubicBezTo>
                    <a:pt x="9" y="17"/>
                    <a:pt x="7" y="10"/>
                    <a:pt x="5" y="2"/>
                  </a:cubicBezTo>
                  <a:cubicBezTo>
                    <a:pt x="4" y="0"/>
                    <a:pt x="0" y="1"/>
                    <a:pt x="1" y="3"/>
                  </a:cubicBezTo>
                  <a:cubicBezTo>
                    <a:pt x="3" y="11"/>
                    <a:pt x="6" y="19"/>
                    <a:pt x="10" y="26"/>
                  </a:cubicBezTo>
                  <a:cubicBezTo>
                    <a:pt x="11" y="28"/>
                    <a:pt x="13" y="26"/>
                    <a:pt x="12" y="2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419" name="Google Shape;7419;p20"/>
            <p:cNvSpPr/>
            <p:nvPr/>
          </p:nvSpPr>
          <p:spPr>
            <a:xfrm>
              <a:off x="3632" y="3744"/>
              <a:ext cx="34" cy="82"/>
            </a:xfrm>
            <a:custGeom>
              <a:rect b="b" l="l" r="r" t="t"/>
              <a:pathLst>
                <a:path extrusionOk="0" h="44" w="19">
                  <a:moveTo>
                    <a:pt x="16" y="37"/>
                  </a:moveTo>
                  <a:cubicBezTo>
                    <a:pt x="11" y="27"/>
                    <a:pt x="8" y="18"/>
                    <a:pt x="12" y="7"/>
                  </a:cubicBezTo>
                  <a:cubicBezTo>
                    <a:pt x="14" y="3"/>
                    <a:pt x="8" y="0"/>
                    <a:pt x="7" y="4"/>
                  </a:cubicBezTo>
                  <a:cubicBezTo>
                    <a:pt x="0" y="17"/>
                    <a:pt x="3" y="28"/>
                    <a:pt x="11" y="40"/>
                  </a:cubicBezTo>
                  <a:cubicBezTo>
                    <a:pt x="13" y="44"/>
                    <a:pt x="19" y="40"/>
                    <a:pt x="16" y="3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420" name="Google Shape;7420;p20"/>
            <p:cNvSpPr/>
            <p:nvPr/>
          </p:nvSpPr>
          <p:spPr>
            <a:xfrm>
              <a:off x="3747" y="3768"/>
              <a:ext cx="18" cy="60"/>
            </a:xfrm>
            <a:custGeom>
              <a:rect b="b" l="l" r="r" t="t"/>
              <a:pathLst>
                <a:path extrusionOk="0" h="32" w="10">
                  <a:moveTo>
                    <a:pt x="2" y="4"/>
                  </a:moveTo>
                  <a:cubicBezTo>
                    <a:pt x="0" y="12"/>
                    <a:pt x="0" y="20"/>
                    <a:pt x="3" y="28"/>
                  </a:cubicBezTo>
                  <a:cubicBezTo>
                    <a:pt x="4" y="32"/>
                    <a:pt x="9" y="30"/>
                    <a:pt x="9" y="26"/>
                  </a:cubicBezTo>
                  <a:cubicBezTo>
                    <a:pt x="8" y="20"/>
                    <a:pt x="7" y="13"/>
                    <a:pt x="9" y="6"/>
                  </a:cubicBezTo>
                  <a:cubicBezTo>
                    <a:pt x="10" y="2"/>
                    <a:pt x="4" y="0"/>
                    <a:pt x="2"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421" name="Google Shape;7421;p20"/>
            <p:cNvSpPr/>
            <p:nvPr/>
          </p:nvSpPr>
          <p:spPr>
            <a:xfrm>
              <a:off x="3967" y="3740"/>
              <a:ext cx="27" cy="94"/>
            </a:xfrm>
            <a:custGeom>
              <a:rect b="b" l="l" r="r" t="t"/>
              <a:pathLst>
                <a:path extrusionOk="0" h="50" w="15">
                  <a:moveTo>
                    <a:pt x="11" y="28"/>
                  </a:moveTo>
                  <a:cubicBezTo>
                    <a:pt x="12" y="21"/>
                    <a:pt x="12" y="13"/>
                    <a:pt x="14" y="7"/>
                  </a:cubicBezTo>
                  <a:cubicBezTo>
                    <a:pt x="15" y="2"/>
                    <a:pt x="8" y="0"/>
                    <a:pt x="7" y="5"/>
                  </a:cubicBezTo>
                  <a:cubicBezTo>
                    <a:pt x="6" y="8"/>
                    <a:pt x="5" y="12"/>
                    <a:pt x="5" y="16"/>
                  </a:cubicBezTo>
                  <a:cubicBezTo>
                    <a:pt x="4" y="16"/>
                    <a:pt x="4" y="16"/>
                    <a:pt x="3" y="17"/>
                  </a:cubicBezTo>
                  <a:cubicBezTo>
                    <a:pt x="0" y="27"/>
                    <a:pt x="0" y="36"/>
                    <a:pt x="5" y="46"/>
                  </a:cubicBezTo>
                  <a:cubicBezTo>
                    <a:pt x="7" y="50"/>
                    <a:pt x="13" y="47"/>
                    <a:pt x="11" y="42"/>
                  </a:cubicBezTo>
                  <a:cubicBezTo>
                    <a:pt x="10" y="39"/>
                    <a:pt x="9" y="35"/>
                    <a:pt x="8" y="31"/>
                  </a:cubicBezTo>
                  <a:cubicBezTo>
                    <a:pt x="10" y="31"/>
                    <a:pt x="11" y="30"/>
                    <a:pt x="11" y="28"/>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422" name="Google Shape;7422;p20"/>
            <p:cNvSpPr/>
            <p:nvPr/>
          </p:nvSpPr>
          <p:spPr>
            <a:xfrm>
              <a:off x="4004" y="3766"/>
              <a:ext cx="15" cy="58"/>
            </a:xfrm>
            <a:custGeom>
              <a:rect b="b" l="l" r="r" t="t"/>
              <a:pathLst>
                <a:path extrusionOk="0" h="31" w="8">
                  <a:moveTo>
                    <a:pt x="6" y="3"/>
                  </a:moveTo>
                  <a:cubicBezTo>
                    <a:pt x="5" y="0"/>
                    <a:pt x="0" y="1"/>
                    <a:pt x="1" y="4"/>
                  </a:cubicBezTo>
                  <a:cubicBezTo>
                    <a:pt x="3" y="12"/>
                    <a:pt x="3" y="20"/>
                    <a:pt x="3" y="28"/>
                  </a:cubicBezTo>
                  <a:cubicBezTo>
                    <a:pt x="3" y="31"/>
                    <a:pt x="8" y="31"/>
                    <a:pt x="8" y="28"/>
                  </a:cubicBezTo>
                  <a:cubicBezTo>
                    <a:pt x="8" y="20"/>
                    <a:pt x="8" y="11"/>
                    <a:pt x="6"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423" name="Google Shape;7423;p20"/>
            <p:cNvSpPr/>
            <p:nvPr/>
          </p:nvSpPr>
          <p:spPr>
            <a:xfrm>
              <a:off x="4015" y="3760"/>
              <a:ext cx="34" cy="96"/>
            </a:xfrm>
            <a:custGeom>
              <a:rect b="b" l="l" r="r" t="t"/>
              <a:pathLst>
                <a:path extrusionOk="0" h="51" w="19">
                  <a:moveTo>
                    <a:pt x="18" y="44"/>
                  </a:moveTo>
                  <a:cubicBezTo>
                    <a:pt x="14" y="34"/>
                    <a:pt x="14" y="23"/>
                    <a:pt x="12" y="12"/>
                  </a:cubicBezTo>
                  <a:cubicBezTo>
                    <a:pt x="12" y="12"/>
                    <a:pt x="12" y="12"/>
                    <a:pt x="12" y="12"/>
                  </a:cubicBezTo>
                  <a:cubicBezTo>
                    <a:pt x="12" y="9"/>
                    <a:pt x="12" y="8"/>
                    <a:pt x="12" y="4"/>
                  </a:cubicBezTo>
                  <a:cubicBezTo>
                    <a:pt x="12" y="0"/>
                    <a:pt x="8" y="0"/>
                    <a:pt x="8" y="4"/>
                  </a:cubicBezTo>
                  <a:cubicBezTo>
                    <a:pt x="8" y="8"/>
                    <a:pt x="8" y="9"/>
                    <a:pt x="8" y="11"/>
                  </a:cubicBezTo>
                  <a:cubicBezTo>
                    <a:pt x="7" y="12"/>
                    <a:pt x="7" y="12"/>
                    <a:pt x="7" y="12"/>
                  </a:cubicBezTo>
                  <a:cubicBezTo>
                    <a:pt x="7" y="15"/>
                    <a:pt x="6" y="18"/>
                    <a:pt x="6" y="20"/>
                  </a:cubicBezTo>
                  <a:cubicBezTo>
                    <a:pt x="6" y="20"/>
                    <a:pt x="5" y="20"/>
                    <a:pt x="5" y="21"/>
                  </a:cubicBezTo>
                  <a:cubicBezTo>
                    <a:pt x="3" y="26"/>
                    <a:pt x="2" y="32"/>
                    <a:pt x="1" y="37"/>
                  </a:cubicBezTo>
                  <a:cubicBezTo>
                    <a:pt x="0" y="38"/>
                    <a:pt x="2" y="39"/>
                    <a:pt x="2" y="38"/>
                  </a:cubicBezTo>
                  <a:cubicBezTo>
                    <a:pt x="4" y="33"/>
                    <a:pt x="5" y="28"/>
                    <a:pt x="6" y="23"/>
                  </a:cubicBezTo>
                  <a:cubicBezTo>
                    <a:pt x="6" y="31"/>
                    <a:pt x="7" y="39"/>
                    <a:pt x="10" y="47"/>
                  </a:cubicBezTo>
                  <a:cubicBezTo>
                    <a:pt x="12" y="51"/>
                    <a:pt x="19" y="50"/>
                    <a:pt x="18" y="4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424" name="Google Shape;7424;p20"/>
            <p:cNvSpPr/>
            <p:nvPr/>
          </p:nvSpPr>
          <p:spPr>
            <a:xfrm>
              <a:off x="4059" y="3806"/>
              <a:ext cx="11" cy="52"/>
            </a:xfrm>
            <a:custGeom>
              <a:rect b="b" l="l" r="r" t="t"/>
              <a:pathLst>
                <a:path extrusionOk="0" h="28" w="6">
                  <a:moveTo>
                    <a:pt x="5" y="3"/>
                  </a:moveTo>
                  <a:cubicBezTo>
                    <a:pt x="5" y="1"/>
                    <a:pt x="1" y="0"/>
                    <a:pt x="1" y="2"/>
                  </a:cubicBezTo>
                  <a:cubicBezTo>
                    <a:pt x="0" y="10"/>
                    <a:pt x="0" y="20"/>
                    <a:pt x="0" y="24"/>
                  </a:cubicBezTo>
                  <a:cubicBezTo>
                    <a:pt x="0" y="28"/>
                    <a:pt x="6" y="28"/>
                    <a:pt x="6" y="24"/>
                  </a:cubicBezTo>
                  <a:cubicBezTo>
                    <a:pt x="6" y="20"/>
                    <a:pt x="6" y="11"/>
                    <a:pt x="5"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425" name="Google Shape;7425;p20"/>
            <p:cNvSpPr/>
            <p:nvPr/>
          </p:nvSpPr>
          <p:spPr>
            <a:xfrm>
              <a:off x="4072" y="3764"/>
              <a:ext cx="18" cy="77"/>
            </a:xfrm>
            <a:custGeom>
              <a:rect b="b" l="l" r="r" t="t"/>
              <a:pathLst>
                <a:path extrusionOk="0" h="41" w="10">
                  <a:moveTo>
                    <a:pt x="3" y="4"/>
                  </a:moveTo>
                  <a:cubicBezTo>
                    <a:pt x="0" y="14"/>
                    <a:pt x="0" y="25"/>
                    <a:pt x="0" y="35"/>
                  </a:cubicBezTo>
                  <a:cubicBezTo>
                    <a:pt x="0" y="41"/>
                    <a:pt x="8" y="41"/>
                    <a:pt x="8" y="35"/>
                  </a:cubicBezTo>
                  <a:cubicBezTo>
                    <a:pt x="8" y="25"/>
                    <a:pt x="9" y="15"/>
                    <a:pt x="10" y="5"/>
                  </a:cubicBezTo>
                  <a:cubicBezTo>
                    <a:pt x="10" y="1"/>
                    <a:pt x="4" y="0"/>
                    <a:pt x="3"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426" name="Google Shape;7426;p20"/>
            <p:cNvSpPr/>
            <p:nvPr/>
          </p:nvSpPr>
          <p:spPr>
            <a:xfrm>
              <a:off x="4090" y="3759"/>
              <a:ext cx="28" cy="107"/>
            </a:xfrm>
            <a:custGeom>
              <a:rect b="b" l="l" r="r" t="t"/>
              <a:pathLst>
                <a:path extrusionOk="0" h="57" w="16">
                  <a:moveTo>
                    <a:pt x="7" y="6"/>
                  </a:moveTo>
                  <a:cubicBezTo>
                    <a:pt x="6" y="8"/>
                    <a:pt x="5" y="10"/>
                    <a:pt x="4" y="12"/>
                  </a:cubicBezTo>
                  <a:cubicBezTo>
                    <a:pt x="4" y="11"/>
                    <a:pt x="4" y="11"/>
                    <a:pt x="4" y="11"/>
                  </a:cubicBezTo>
                  <a:cubicBezTo>
                    <a:pt x="3" y="10"/>
                    <a:pt x="1" y="10"/>
                    <a:pt x="1" y="12"/>
                  </a:cubicBezTo>
                  <a:cubicBezTo>
                    <a:pt x="1" y="15"/>
                    <a:pt x="2" y="17"/>
                    <a:pt x="2" y="20"/>
                  </a:cubicBezTo>
                  <a:cubicBezTo>
                    <a:pt x="0" y="31"/>
                    <a:pt x="1" y="44"/>
                    <a:pt x="6" y="54"/>
                  </a:cubicBezTo>
                  <a:cubicBezTo>
                    <a:pt x="7" y="57"/>
                    <a:pt x="12" y="56"/>
                    <a:pt x="12" y="53"/>
                  </a:cubicBezTo>
                  <a:cubicBezTo>
                    <a:pt x="11" y="39"/>
                    <a:pt x="9" y="23"/>
                    <a:pt x="14" y="10"/>
                  </a:cubicBezTo>
                  <a:cubicBezTo>
                    <a:pt x="16" y="5"/>
                    <a:pt x="9" y="0"/>
                    <a:pt x="7" y="6"/>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427" name="Google Shape;7427;p20"/>
            <p:cNvSpPr/>
            <p:nvPr/>
          </p:nvSpPr>
          <p:spPr>
            <a:xfrm>
              <a:off x="4054" y="3744"/>
              <a:ext cx="14" cy="69"/>
            </a:xfrm>
            <a:custGeom>
              <a:rect b="b" l="l" r="r" t="t"/>
              <a:pathLst>
                <a:path extrusionOk="0" h="37" w="8">
                  <a:moveTo>
                    <a:pt x="0" y="6"/>
                  </a:moveTo>
                  <a:cubicBezTo>
                    <a:pt x="0" y="14"/>
                    <a:pt x="0" y="23"/>
                    <a:pt x="0" y="32"/>
                  </a:cubicBezTo>
                  <a:cubicBezTo>
                    <a:pt x="0" y="37"/>
                    <a:pt x="8" y="37"/>
                    <a:pt x="8" y="32"/>
                  </a:cubicBezTo>
                  <a:cubicBezTo>
                    <a:pt x="8" y="23"/>
                    <a:pt x="8" y="14"/>
                    <a:pt x="8" y="6"/>
                  </a:cubicBezTo>
                  <a:cubicBezTo>
                    <a:pt x="8" y="0"/>
                    <a:pt x="0" y="0"/>
                    <a:pt x="0" y="6"/>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428" name="Google Shape;7428;p20"/>
            <p:cNvSpPr/>
            <p:nvPr/>
          </p:nvSpPr>
          <p:spPr>
            <a:xfrm>
              <a:off x="4114" y="3759"/>
              <a:ext cx="27" cy="75"/>
            </a:xfrm>
            <a:custGeom>
              <a:rect b="b" l="l" r="r" t="t"/>
              <a:pathLst>
                <a:path extrusionOk="0" h="40" w="15">
                  <a:moveTo>
                    <a:pt x="5" y="5"/>
                  </a:moveTo>
                  <a:cubicBezTo>
                    <a:pt x="0" y="16"/>
                    <a:pt x="0" y="27"/>
                    <a:pt x="4" y="37"/>
                  </a:cubicBezTo>
                  <a:cubicBezTo>
                    <a:pt x="5" y="40"/>
                    <a:pt x="10" y="40"/>
                    <a:pt x="10" y="36"/>
                  </a:cubicBezTo>
                  <a:cubicBezTo>
                    <a:pt x="10" y="28"/>
                    <a:pt x="9" y="18"/>
                    <a:pt x="13" y="10"/>
                  </a:cubicBezTo>
                  <a:cubicBezTo>
                    <a:pt x="15" y="5"/>
                    <a:pt x="7" y="0"/>
                    <a:pt x="5"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429" name="Google Shape;7429;p20"/>
            <p:cNvSpPr/>
            <p:nvPr/>
          </p:nvSpPr>
          <p:spPr>
            <a:xfrm>
              <a:off x="4155" y="3791"/>
              <a:ext cx="14" cy="58"/>
            </a:xfrm>
            <a:custGeom>
              <a:rect b="b" l="l" r="r" t="t"/>
              <a:pathLst>
                <a:path extrusionOk="0" h="31" w="8">
                  <a:moveTo>
                    <a:pt x="0" y="5"/>
                  </a:moveTo>
                  <a:cubicBezTo>
                    <a:pt x="0" y="13"/>
                    <a:pt x="0" y="20"/>
                    <a:pt x="1" y="28"/>
                  </a:cubicBezTo>
                  <a:cubicBezTo>
                    <a:pt x="2" y="31"/>
                    <a:pt x="7" y="31"/>
                    <a:pt x="7" y="28"/>
                  </a:cubicBezTo>
                  <a:cubicBezTo>
                    <a:pt x="8" y="20"/>
                    <a:pt x="8" y="13"/>
                    <a:pt x="8" y="5"/>
                  </a:cubicBezTo>
                  <a:cubicBezTo>
                    <a:pt x="8" y="0"/>
                    <a:pt x="0" y="0"/>
                    <a:pt x="0"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430" name="Google Shape;7430;p20"/>
            <p:cNvSpPr/>
            <p:nvPr/>
          </p:nvSpPr>
          <p:spPr>
            <a:xfrm>
              <a:off x="4215" y="3738"/>
              <a:ext cx="25" cy="99"/>
            </a:xfrm>
            <a:custGeom>
              <a:rect b="b" l="l" r="r" t="t"/>
              <a:pathLst>
                <a:path extrusionOk="0" h="53" w="14">
                  <a:moveTo>
                    <a:pt x="11" y="2"/>
                  </a:moveTo>
                  <a:cubicBezTo>
                    <a:pt x="8" y="8"/>
                    <a:pt x="6" y="15"/>
                    <a:pt x="5" y="22"/>
                  </a:cubicBezTo>
                  <a:cubicBezTo>
                    <a:pt x="3" y="21"/>
                    <a:pt x="0" y="22"/>
                    <a:pt x="0" y="25"/>
                  </a:cubicBezTo>
                  <a:cubicBezTo>
                    <a:pt x="0" y="32"/>
                    <a:pt x="1" y="38"/>
                    <a:pt x="4" y="44"/>
                  </a:cubicBezTo>
                  <a:cubicBezTo>
                    <a:pt x="4" y="45"/>
                    <a:pt x="4" y="45"/>
                    <a:pt x="4" y="45"/>
                  </a:cubicBezTo>
                  <a:cubicBezTo>
                    <a:pt x="4" y="46"/>
                    <a:pt x="5" y="47"/>
                    <a:pt x="5" y="47"/>
                  </a:cubicBezTo>
                  <a:cubicBezTo>
                    <a:pt x="6" y="48"/>
                    <a:pt x="7" y="50"/>
                    <a:pt x="7" y="51"/>
                  </a:cubicBezTo>
                  <a:cubicBezTo>
                    <a:pt x="9" y="53"/>
                    <a:pt x="14" y="52"/>
                    <a:pt x="13" y="49"/>
                  </a:cubicBezTo>
                  <a:cubicBezTo>
                    <a:pt x="11" y="43"/>
                    <a:pt x="9" y="38"/>
                    <a:pt x="8" y="33"/>
                  </a:cubicBezTo>
                  <a:cubicBezTo>
                    <a:pt x="9" y="23"/>
                    <a:pt x="10" y="13"/>
                    <a:pt x="13" y="3"/>
                  </a:cubicBezTo>
                  <a:cubicBezTo>
                    <a:pt x="14" y="1"/>
                    <a:pt x="11" y="0"/>
                    <a:pt x="11" y="2"/>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431" name="Google Shape;7431;p20"/>
            <p:cNvSpPr/>
            <p:nvPr/>
          </p:nvSpPr>
          <p:spPr>
            <a:xfrm>
              <a:off x="4246" y="3738"/>
              <a:ext cx="28" cy="88"/>
            </a:xfrm>
            <a:custGeom>
              <a:rect b="b" l="l" r="r" t="t"/>
              <a:pathLst>
                <a:path extrusionOk="0" h="47" w="16">
                  <a:moveTo>
                    <a:pt x="12" y="2"/>
                  </a:moveTo>
                  <a:cubicBezTo>
                    <a:pt x="3" y="14"/>
                    <a:pt x="0" y="28"/>
                    <a:pt x="0" y="43"/>
                  </a:cubicBezTo>
                  <a:cubicBezTo>
                    <a:pt x="0" y="47"/>
                    <a:pt x="6" y="47"/>
                    <a:pt x="6" y="43"/>
                  </a:cubicBezTo>
                  <a:cubicBezTo>
                    <a:pt x="7" y="29"/>
                    <a:pt x="8" y="16"/>
                    <a:pt x="15" y="3"/>
                  </a:cubicBezTo>
                  <a:cubicBezTo>
                    <a:pt x="16" y="1"/>
                    <a:pt x="13" y="0"/>
                    <a:pt x="12" y="2"/>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432" name="Google Shape;7432;p20"/>
            <p:cNvSpPr/>
            <p:nvPr/>
          </p:nvSpPr>
          <p:spPr>
            <a:xfrm>
              <a:off x="4279" y="3753"/>
              <a:ext cx="14" cy="83"/>
            </a:xfrm>
            <a:custGeom>
              <a:rect b="b" l="l" r="r" t="t"/>
              <a:pathLst>
                <a:path extrusionOk="0" h="44" w="8">
                  <a:moveTo>
                    <a:pt x="6" y="3"/>
                  </a:moveTo>
                  <a:cubicBezTo>
                    <a:pt x="6" y="0"/>
                    <a:pt x="3" y="0"/>
                    <a:pt x="2" y="3"/>
                  </a:cubicBezTo>
                  <a:cubicBezTo>
                    <a:pt x="2" y="7"/>
                    <a:pt x="2" y="11"/>
                    <a:pt x="2" y="15"/>
                  </a:cubicBezTo>
                  <a:cubicBezTo>
                    <a:pt x="1" y="15"/>
                    <a:pt x="0" y="16"/>
                    <a:pt x="0" y="17"/>
                  </a:cubicBezTo>
                  <a:cubicBezTo>
                    <a:pt x="0" y="22"/>
                    <a:pt x="0" y="28"/>
                    <a:pt x="0" y="33"/>
                  </a:cubicBezTo>
                  <a:cubicBezTo>
                    <a:pt x="0" y="34"/>
                    <a:pt x="1" y="35"/>
                    <a:pt x="2" y="35"/>
                  </a:cubicBezTo>
                  <a:cubicBezTo>
                    <a:pt x="2" y="37"/>
                    <a:pt x="2" y="39"/>
                    <a:pt x="2" y="41"/>
                  </a:cubicBezTo>
                  <a:cubicBezTo>
                    <a:pt x="2" y="44"/>
                    <a:pt x="7" y="44"/>
                    <a:pt x="7" y="41"/>
                  </a:cubicBezTo>
                  <a:cubicBezTo>
                    <a:pt x="8" y="28"/>
                    <a:pt x="7" y="16"/>
                    <a:pt x="6"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433" name="Google Shape;7433;p20"/>
            <p:cNvSpPr/>
            <p:nvPr/>
          </p:nvSpPr>
          <p:spPr>
            <a:xfrm>
              <a:off x="4318" y="3730"/>
              <a:ext cx="32" cy="92"/>
            </a:xfrm>
            <a:custGeom>
              <a:rect b="b" l="l" r="r" t="t"/>
              <a:pathLst>
                <a:path extrusionOk="0" h="49" w="18">
                  <a:moveTo>
                    <a:pt x="18" y="45"/>
                  </a:moveTo>
                  <a:cubicBezTo>
                    <a:pt x="15" y="36"/>
                    <a:pt x="15" y="27"/>
                    <a:pt x="16" y="18"/>
                  </a:cubicBezTo>
                  <a:cubicBezTo>
                    <a:pt x="17" y="13"/>
                    <a:pt x="11" y="12"/>
                    <a:pt x="10" y="16"/>
                  </a:cubicBezTo>
                  <a:cubicBezTo>
                    <a:pt x="10" y="16"/>
                    <a:pt x="10" y="16"/>
                    <a:pt x="10" y="16"/>
                  </a:cubicBezTo>
                  <a:cubicBezTo>
                    <a:pt x="9" y="16"/>
                    <a:pt x="9" y="16"/>
                    <a:pt x="9" y="16"/>
                  </a:cubicBezTo>
                  <a:cubicBezTo>
                    <a:pt x="9" y="12"/>
                    <a:pt x="9" y="8"/>
                    <a:pt x="10" y="4"/>
                  </a:cubicBezTo>
                  <a:cubicBezTo>
                    <a:pt x="10" y="1"/>
                    <a:pt x="5" y="0"/>
                    <a:pt x="4" y="4"/>
                  </a:cubicBezTo>
                  <a:cubicBezTo>
                    <a:pt x="2" y="12"/>
                    <a:pt x="2" y="21"/>
                    <a:pt x="1" y="30"/>
                  </a:cubicBezTo>
                  <a:cubicBezTo>
                    <a:pt x="1" y="30"/>
                    <a:pt x="0" y="30"/>
                    <a:pt x="0" y="31"/>
                  </a:cubicBezTo>
                  <a:cubicBezTo>
                    <a:pt x="0" y="35"/>
                    <a:pt x="0" y="39"/>
                    <a:pt x="0" y="43"/>
                  </a:cubicBezTo>
                  <a:cubicBezTo>
                    <a:pt x="0" y="44"/>
                    <a:pt x="1" y="44"/>
                    <a:pt x="2" y="44"/>
                  </a:cubicBezTo>
                  <a:cubicBezTo>
                    <a:pt x="2" y="48"/>
                    <a:pt x="8" y="47"/>
                    <a:pt x="8" y="43"/>
                  </a:cubicBezTo>
                  <a:cubicBezTo>
                    <a:pt x="8" y="43"/>
                    <a:pt x="8" y="43"/>
                    <a:pt x="8" y="43"/>
                  </a:cubicBezTo>
                  <a:cubicBezTo>
                    <a:pt x="8" y="44"/>
                    <a:pt x="8" y="44"/>
                    <a:pt x="8" y="45"/>
                  </a:cubicBezTo>
                  <a:cubicBezTo>
                    <a:pt x="9" y="48"/>
                    <a:pt x="12" y="48"/>
                    <a:pt x="13" y="47"/>
                  </a:cubicBezTo>
                  <a:cubicBezTo>
                    <a:pt x="14" y="49"/>
                    <a:pt x="18" y="47"/>
                    <a:pt x="18" y="4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434" name="Google Shape;7434;p20"/>
            <p:cNvSpPr/>
            <p:nvPr/>
          </p:nvSpPr>
          <p:spPr>
            <a:xfrm>
              <a:off x="4384" y="3760"/>
              <a:ext cx="9" cy="61"/>
            </a:xfrm>
            <a:custGeom>
              <a:rect b="b" l="l" r="r" t="t"/>
              <a:pathLst>
                <a:path extrusionOk="0" h="32" w="5">
                  <a:moveTo>
                    <a:pt x="5" y="3"/>
                  </a:moveTo>
                  <a:cubicBezTo>
                    <a:pt x="5" y="0"/>
                    <a:pt x="0" y="0"/>
                    <a:pt x="0" y="3"/>
                  </a:cubicBezTo>
                  <a:cubicBezTo>
                    <a:pt x="0" y="12"/>
                    <a:pt x="0" y="20"/>
                    <a:pt x="0" y="29"/>
                  </a:cubicBezTo>
                  <a:cubicBezTo>
                    <a:pt x="0" y="32"/>
                    <a:pt x="5" y="32"/>
                    <a:pt x="5" y="29"/>
                  </a:cubicBezTo>
                  <a:cubicBezTo>
                    <a:pt x="5" y="20"/>
                    <a:pt x="5" y="12"/>
                    <a:pt x="5"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435" name="Google Shape;7435;p20"/>
            <p:cNvSpPr/>
            <p:nvPr/>
          </p:nvSpPr>
          <p:spPr>
            <a:xfrm>
              <a:off x="4410" y="3753"/>
              <a:ext cx="25" cy="77"/>
            </a:xfrm>
            <a:custGeom>
              <a:rect b="b" l="l" r="r" t="t"/>
              <a:pathLst>
                <a:path extrusionOk="0" h="41" w="14">
                  <a:moveTo>
                    <a:pt x="7" y="6"/>
                  </a:moveTo>
                  <a:cubicBezTo>
                    <a:pt x="7" y="5"/>
                    <a:pt x="7" y="5"/>
                    <a:pt x="7" y="4"/>
                  </a:cubicBezTo>
                  <a:cubicBezTo>
                    <a:pt x="6" y="0"/>
                    <a:pt x="0" y="2"/>
                    <a:pt x="1" y="5"/>
                  </a:cubicBezTo>
                  <a:cubicBezTo>
                    <a:pt x="3" y="13"/>
                    <a:pt x="3" y="21"/>
                    <a:pt x="3" y="29"/>
                  </a:cubicBezTo>
                  <a:cubicBezTo>
                    <a:pt x="3" y="31"/>
                    <a:pt x="4" y="32"/>
                    <a:pt x="5" y="32"/>
                  </a:cubicBezTo>
                  <a:cubicBezTo>
                    <a:pt x="5" y="34"/>
                    <a:pt x="5" y="35"/>
                    <a:pt x="5" y="37"/>
                  </a:cubicBezTo>
                  <a:cubicBezTo>
                    <a:pt x="6" y="41"/>
                    <a:pt x="10" y="41"/>
                    <a:pt x="11" y="37"/>
                  </a:cubicBezTo>
                  <a:cubicBezTo>
                    <a:pt x="12" y="28"/>
                    <a:pt x="11" y="19"/>
                    <a:pt x="13" y="10"/>
                  </a:cubicBezTo>
                  <a:cubicBezTo>
                    <a:pt x="14" y="6"/>
                    <a:pt x="9" y="4"/>
                    <a:pt x="7" y="6"/>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436" name="Google Shape;7436;p20"/>
            <p:cNvSpPr/>
            <p:nvPr/>
          </p:nvSpPr>
          <p:spPr>
            <a:xfrm>
              <a:off x="4441" y="3751"/>
              <a:ext cx="28" cy="98"/>
            </a:xfrm>
            <a:custGeom>
              <a:rect b="b" l="l" r="r" t="t"/>
              <a:pathLst>
                <a:path extrusionOk="0" h="52" w="16">
                  <a:moveTo>
                    <a:pt x="8" y="5"/>
                  </a:moveTo>
                  <a:cubicBezTo>
                    <a:pt x="7" y="7"/>
                    <a:pt x="7" y="9"/>
                    <a:pt x="6" y="12"/>
                  </a:cubicBezTo>
                  <a:cubicBezTo>
                    <a:pt x="5" y="11"/>
                    <a:pt x="3" y="12"/>
                    <a:pt x="3" y="14"/>
                  </a:cubicBezTo>
                  <a:cubicBezTo>
                    <a:pt x="3" y="17"/>
                    <a:pt x="3" y="21"/>
                    <a:pt x="2" y="23"/>
                  </a:cubicBezTo>
                  <a:cubicBezTo>
                    <a:pt x="0" y="25"/>
                    <a:pt x="3" y="26"/>
                    <a:pt x="4" y="25"/>
                  </a:cubicBezTo>
                  <a:cubicBezTo>
                    <a:pt x="3" y="33"/>
                    <a:pt x="3" y="41"/>
                    <a:pt x="4" y="49"/>
                  </a:cubicBezTo>
                  <a:cubicBezTo>
                    <a:pt x="5" y="52"/>
                    <a:pt x="10" y="52"/>
                    <a:pt x="10" y="49"/>
                  </a:cubicBezTo>
                  <a:cubicBezTo>
                    <a:pt x="13" y="35"/>
                    <a:pt x="13" y="20"/>
                    <a:pt x="15" y="6"/>
                  </a:cubicBezTo>
                  <a:cubicBezTo>
                    <a:pt x="16" y="1"/>
                    <a:pt x="8" y="0"/>
                    <a:pt x="8"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437" name="Google Shape;7437;p20"/>
            <p:cNvSpPr/>
            <p:nvPr/>
          </p:nvSpPr>
          <p:spPr>
            <a:xfrm>
              <a:off x="4361" y="3760"/>
              <a:ext cx="21" cy="87"/>
            </a:xfrm>
            <a:custGeom>
              <a:rect b="b" l="l" r="r" t="t"/>
              <a:pathLst>
                <a:path extrusionOk="0" h="46" w="12">
                  <a:moveTo>
                    <a:pt x="8" y="7"/>
                  </a:moveTo>
                  <a:cubicBezTo>
                    <a:pt x="8" y="5"/>
                    <a:pt x="8" y="4"/>
                    <a:pt x="7" y="2"/>
                  </a:cubicBezTo>
                  <a:cubicBezTo>
                    <a:pt x="7" y="0"/>
                    <a:pt x="3" y="1"/>
                    <a:pt x="4" y="3"/>
                  </a:cubicBezTo>
                  <a:cubicBezTo>
                    <a:pt x="4" y="5"/>
                    <a:pt x="4" y="6"/>
                    <a:pt x="5" y="7"/>
                  </a:cubicBezTo>
                  <a:cubicBezTo>
                    <a:pt x="4" y="8"/>
                    <a:pt x="3" y="9"/>
                    <a:pt x="3" y="10"/>
                  </a:cubicBezTo>
                  <a:cubicBezTo>
                    <a:pt x="1" y="21"/>
                    <a:pt x="0" y="32"/>
                    <a:pt x="4" y="42"/>
                  </a:cubicBezTo>
                  <a:cubicBezTo>
                    <a:pt x="5" y="46"/>
                    <a:pt x="11" y="46"/>
                    <a:pt x="11" y="41"/>
                  </a:cubicBezTo>
                  <a:cubicBezTo>
                    <a:pt x="11" y="37"/>
                    <a:pt x="11" y="33"/>
                    <a:pt x="11" y="28"/>
                  </a:cubicBezTo>
                  <a:cubicBezTo>
                    <a:pt x="11" y="28"/>
                    <a:pt x="11" y="28"/>
                    <a:pt x="11" y="27"/>
                  </a:cubicBezTo>
                  <a:cubicBezTo>
                    <a:pt x="11" y="25"/>
                    <a:pt x="11" y="23"/>
                    <a:pt x="11" y="21"/>
                  </a:cubicBezTo>
                  <a:cubicBezTo>
                    <a:pt x="11" y="18"/>
                    <a:pt x="11" y="15"/>
                    <a:pt x="12" y="12"/>
                  </a:cubicBezTo>
                  <a:cubicBezTo>
                    <a:pt x="12" y="9"/>
                    <a:pt x="10" y="7"/>
                    <a:pt x="8" y="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438" name="Google Shape;7438;p20"/>
            <p:cNvSpPr/>
            <p:nvPr/>
          </p:nvSpPr>
          <p:spPr>
            <a:xfrm>
              <a:off x="4192" y="3764"/>
              <a:ext cx="23" cy="53"/>
            </a:xfrm>
            <a:custGeom>
              <a:rect b="b" l="l" r="r" t="t"/>
              <a:pathLst>
                <a:path extrusionOk="0" h="28" w="13">
                  <a:moveTo>
                    <a:pt x="12" y="24"/>
                  </a:moveTo>
                  <a:cubicBezTo>
                    <a:pt x="9" y="17"/>
                    <a:pt x="6" y="10"/>
                    <a:pt x="4" y="2"/>
                  </a:cubicBezTo>
                  <a:cubicBezTo>
                    <a:pt x="4" y="0"/>
                    <a:pt x="0" y="1"/>
                    <a:pt x="1" y="3"/>
                  </a:cubicBezTo>
                  <a:cubicBezTo>
                    <a:pt x="3" y="11"/>
                    <a:pt x="5" y="19"/>
                    <a:pt x="9" y="26"/>
                  </a:cubicBezTo>
                  <a:cubicBezTo>
                    <a:pt x="10" y="28"/>
                    <a:pt x="13" y="26"/>
                    <a:pt x="12" y="2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439" name="Google Shape;7439;p20"/>
            <p:cNvSpPr/>
            <p:nvPr/>
          </p:nvSpPr>
          <p:spPr>
            <a:xfrm>
              <a:off x="4148" y="3744"/>
              <a:ext cx="32" cy="82"/>
            </a:xfrm>
            <a:custGeom>
              <a:rect b="b" l="l" r="r" t="t"/>
              <a:pathLst>
                <a:path extrusionOk="0" h="44" w="18">
                  <a:moveTo>
                    <a:pt x="16" y="37"/>
                  </a:moveTo>
                  <a:cubicBezTo>
                    <a:pt x="11" y="27"/>
                    <a:pt x="7" y="18"/>
                    <a:pt x="12" y="7"/>
                  </a:cubicBezTo>
                  <a:cubicBezTo>
                    <a:pt x="14" y="3"/>
                    <a:pt x="8" y="0"/>
                    <a:pt x="6" y="4"/>
                  </a:cubicBezTo>
                  <a:cubicBezTo>
                    <a:pt x="0" y="17"/>
                    <a:pt x="3" y="28"/>
                    <a:pt x="10" y="40"/>
                  </a:cubicBezTo>
                  <a:cubicBezTo>
                    <a:pt x="13" y="44"/>
                    <a:pt x="18" y="40"/>
                    <a:pt x="16" y="3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440" name="Google Shape;7440;p20"/>
            <p:cNvSpPr/>
            <p:nvPr/>
          </p:nvSpPr>
          <p:spPr>
            <a:xfrm>
              <a:off x="4263" y="3768"/>
              <a:ext cx="18" cy="60"/>
            </a:xfrm>
            <a:custGeom>
              <a:rect b="b" l="l" r="r" t="t"/>
              <a:pathLst>
                <a:path extrusionOk="0" h="32" w="10">
                  <a:moveTo>
                    <a:pt x="2" y="4"/>
                  </a:moveTo>
                  <a:cubicBezTo>
                    <a:pt x="0" y="12"/>
                    <a:pt x="0" y="20"/>
                    <a:pt x="2" y="28"/>
                  </a:cubicBezTo>
                  <a:cubicBezTo>
                    <a:pt x="4" y="32"/>
                    <a:pt x="9" y="30"/>
                    <a:pt x="8" y="26"/>
                  </a:cubicBezTo>
                  <a:cubicBezTo>
                    <a:pt x="7" y="20"/>
                    <a:pt x="7" y="13"/>
                    <a:pt x="9" y="6"/>
                  </a:cubicBezTo>
                  <a:cubicBezTo>
                    <a:pt x="10" y="2"/>
                    <a:pt x="3" y="0"/>
                    <a:pt x="2"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441" name="Google Shape;7441;p20"/>
            <p:cNvSpPr/>
            <p:nvPr/>
          </p:nvSpPr>
          <p:spPr>
            <a:xfrm>
              <a:off x="4483" y="3740"/>
              <a:ext cx="27" cy="94"/>
            </a:xfrm>
            <a:custGeom>
              <a:rect b="b" l="l" r="r" t="t"/>
              <a:pathLst>
                <a:path extrusionOk="0" h="50" w="15">
                  <a:moveTo>
                    <a:pt x="11" y="28"/>
                  </a:moveTo>
                  <a:cubicBezTo>
                    <a:pt x="11" y="21"/>
                    <a:pt x="11" y="13"/>
                    <a:pt x="13" y="7"/>
                  </a:cubicBezTo>
                  <a:cubicBezTo>
                    <a:pt x="15" y="2"/>
                    <a:pt x="8" y="0"/>
                    <a:pt x="6" y="5"/>
                  </a:cubicBezTo>
                  <a:cubicBezTo>
                    <a:pt x="5" y="8"/>
                    <a:pt x="5" y="12"/>
                    <a:pt x="4" y="16"/>
                  </a:cubicBezTo>
                  <a:cubicBezTo>
                    <a:pt x="4" y="16"/>
                    <a:pt x="3" y="16"/>
                    <a:pt x="3" y="17"/>
                  </a:cubicBezTo>
                  <a:cubicBezTo>
                    <a:pt x="0" y="27"/>
                    <a:pt x="0" y="36"/>
                    <a:pt x="5" y="46"/>
                  </a:cubicBezTo>
                  <a:cubicBezTo>
                    <a:pt x="7" y="50"/>
                    <a:pt x="13" y="47"/>
                    <a:pt x="11" y="42"/>
                  </a:cubicBezTo>
                  <a:cubicBezTo>
                    <a:pt x="9" y="39"/>
                    <a:pt x="8" y="35"/>
                    <a:pt x="8" y="31"/>
                  </a:cubicBezTo>
                  <a:cubicBezTo>
                    <a:pt x="9" y="31"/>
                    <a:pt x="11" y="30"/>
                    <a:pt x="11" y="28"/>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442" name="Google Shape;7442;p20"/>
            <p:cNvSpPr/>
            <p:nvPr/>
          </p:nvSpPr>
          <p:spPr>
            <a:xfrm>
              <a:off x="4520" y="3766"/>
              <a:ext cx="14" cy="58"/>
            </a:xfrm>
            <a:custGeom>
              <a:rect b="b" l="l" r="r" t="t"/>
              <a:pathLst>
                <a:path extrusionOk="0" h="31" w="8">
                  <a:moveTo>
                    <a:pt x="6" y="3"/>
                  </a:moveTo>
                  <a:cubicBezTo>
                    <a:pt x="5" y="0"/>
                    <a:pt x="0" y="1"/>
                    <a:pt x="1" y="4"/>
                  </a:cubicBezTo>
                  <a:cubicBezTo>
                    <a:pt x="2" y="12"/>
                    <a:pt x="2" y="20"/>
                    <a:pt x="3" y="28"/>
                  </a:cubicBezTo>
                  <a:cubicBezTo>
                    <a:pt x="3" y="31"/>
                    <a:pt x="7" y="31"/>
                    <a:pt x="7" y="28"/>
                  </a:cubicBezTo>
                  <a:cubicBezTo>
                    <a:pt x="8" y="20"/>
                    <a:pt x="8" y="11"/>
                    <a:pt x="6"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443" name="Google Shape;7443;p20"/>
            <p:cNvSpPr/>
            <p:nvPr/>
          </p:nvSpPr>
          <p:spPr>
            <a:xfrm>
              <a:off x="4531" y="3760"/>
              <a:ext cx="34" cy="96"/>
            </a:xfrm>
            <a:custGeom>
              <a:rect b="b" l="l" r="r" t="t"/>
              <a:pathLst>
                <a:path extrusionOk="0" h="51" w="19">
                  <a:moveTo>
                    <a:pt x="17" y="44"/>
                  </a:moveTo>
                  <a:cubicBezTo>
                    <a:pt x="14" y="34"/>
                    <a:pt x="13" y="23"/>
                    <a:pt x="12" y="12"/>
                  </a:cubicBezTo>
                  <a:cubicBezTo>
                    <a:pt x="12" y="12"/>
                    <a:pt x="12" y="12"/>
                    <a:pt x="12" y="12"/>
                  </a:cubicBezTo>
                  <a:cubicBezTo>
                    <a:pt x="11" y="9"/>
                    <a:pt x="11" y="8"/>
                    <a:pt x="11" y="4"/>
                  </a:cubicBezTo>
                  <a:cubicBezTo>
                    <a:pt x="11" y="0"/>
                    <a:pt x="7" y="0"/>
                    <a:pt x="7" y="4"/>
                  </a:cubicBezTo>
                  <a:cubicBezTo>
                    <a:pt x="7" y="8"/>
                    <a:pt x="7" y="9"/>
                    <a:pt x="7" y="11"/>
                  </a:cubicBezTo>
                  <a:cubicBezTo>
                    <a:pt x="7" y="12"/>
                    <a:pt x="7" y="12"/>
                    <a:pt x="7" y="12"/>
                  </a:cubicBezTo>
                  <a:cubicBezTo>
                    <a:pt x="6" y="15"/>
                    <a:pt x="6" y="18"/>
                    <a:pt x="6" y="20"/>
                  </a:cubicBezTo>
                  <a:cubicBezTo>
                    <a:pt x="5" y="20"/>
                    <a:pt x="4" y="20"/>
                    <a:pt x="4" y="21"/>
                  </a:cubicBezTo>
                  <a:cubicBezTo>
                    <a:pt x="3" y="26"/>
                    <a:pt x="2" y="32"/>
                    <a:pt x="0" y="37"/>
                  </a:cubicBezTo>
                  <a:cubicBezTo>
                    <a:pt x="0" y="38"/>
                    <a:pt x="2" y="39"/>
                    <a:pt x="2" y="38"/>
                  </a:cubicBezTo>
                  <a:cubicBezTo>
                    <a:pt x="4" y="33"/>
                    <a:pt x="4" y="28"/>
                    <a:pt x="6" y="23"/>
                  </a:cubicBezTo>
                  <a:cubicBezTo>
                    <a:pt x="5" y="31"/>
                    <a:pt x="6" y="39"/>
                    <a:pt x="9" y="47"/>
                  </a:cubicBezTo>
                  <a:cubicBezTo>
                    <a:pt x="11" y="51"/>
                    <a:pt x="19" y="50"/>
                    <a:pt x="17" y="4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444" name="Google Shape;7444;p20"/>
            <p:cNvSpPr/>
            <p:nvPr/>
          </p:nvSpPr>
          <p:spPr>
            <a:xfrm>
              <a:off x="4575" y="3806"/>
              <a:ext cx="11" cy="52"/>
            </a:xfrm>
            <a:custGeom>
              <a:rect b="b" l="l" r="r" t="t"/>
              <a:pathLst>
                <a:path extrusionOk="0" h="28" w="6">
                  <a:moveTo>
                    <a:pt x="5" y="3"/>
                  </a:moveTo>
                  <a:cubicBezTo>
                    <a:pt x="5" y="1"/>
                    <a:pt x="1" y="0"/>
                    <a:pt x="0" y="2"/>
                  </a:cubicBezTo>
                  <a:cubicBezTo>
                    <a:pt x="0" y="10"/>
                    <a:pt x="0" y="20"/>
                    <a:pt x="0" y="24"/>
                  </a:cubicBezTo>
                  <a:cubicBezTo>
                    <a:pt x="0" y="28"/>
                    <a:pt x="6" y="28"/>
                    <a:pt x="6" y="24"/>
                  </a:cubicBezTo>
                  <a:cubicBezTo>
                    <a:pt x="6" y="20"/>
                    <a:pt x="5" y="11"/>
                    <a:pt x="5"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445" name="Google Shape;7445;p20"/>
            <p:cNvSpPr/>
            <p:nvPr/>
          </p:nvSpPr>
          <p:spPr>
            <a:xfrm>
              <a:off x="4588" y="3764"/>
              <a:ext cx="17" cy="77"/>
            </a:xfrm>
            <a:custGeom>
              <a:rect b="b" l="l" r="r" t="t"/>
              <a:pathLst>
                <a:path extrusionOk="0" h="41" w="10">
                  <a:moveTo>
                    <a:pt x="3" y="4"/>
                  </a:moveTo>
                  <a:cubicBezTo>
                    <a:pt x="0" y="14"/>
                    <a:pt x="0" y="25"/>
                    <a:pt x="0" y="35"/>
                  </a:cubicBezTo>
                  <a:cubicBezTo>
                    <a:pt x="0" y="41"/>
                    <a:pt x="8" y="41"/>
                    <a:pt x="8" y="35"/>
                  </a:cubicBezTo>
                  <a:cubicBezTo>
                    <a:pt x="8" y="25"/>
                    <a:pt x="8" y="15"/>
                    <a:pt x="9" y="5"/>
                  </a:cubicBezTo>
                  <a:cubicBezTo>
                    <a:pt x="10" y="1"/>
                    <a:pt x="4" y="0"/>
                    <a:pt x="3"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446" name="Google Shape;7446;p20"/>
            <p:cNvSpPr/>
            <p:nvPr/>
          </p:nvSpPr>
          <p:spPr>
            <a:xfrm>
              <a:off x="4604" y="3759"/>
              <a:ext cx="30" cy="107"/>
            </a:xfrm>
            <a:custGeom>
              <a:rect b="b" l="l" r="r" t="t"/>
              <a:pathLst>
                <a:path extrusionOk="0" h="57" w="17">
                  <a:moveTo>
                    <a:pt x="7" y="6"/>
                  </a:moveTo>
                  <a:cubicBezTo>
                    <a:pt x="6" y="8"/>
                    <a:pt x="5" y="10"/>
                    <a:pt x="5" y="12"/>
                  </a:cubicBezTo>
                  <a:cubicBezTo>
                    <a:pt x="4" y="11"/>
                    <a:pt x="4" y="11"/>
                    <a:pt x="4" y="11"/>
                  </a:cubicBezTo>
                  <a:cubicBezTo>
                    <a:pt x="4" y="10"/>
                    <a:pt x="1" y="10"/>
                    <a:pt x="1" y="12"/>
                  </a:cubicBezTo>
                  <a:cubicBezTo>
                    <a:pt x="2" y="15"/>
                    <a:pt x="2" y="17"/>
                    <a:pt x="2" y="20"/>
                  </a:cubicBezTo>
                  <a:cubicBezTo>
                    <a:pt x="0" y="31"/>
                    <a:pt x="1" y="44"/>
                    <a:pt x="6" y="54"/>
                  </a:cubicBezTo>
                  <a:cubicBezTo>
                    <a:pt x="8" y="57"/>
                    <a:pt x="12" y="56"/>
                    <a:pt x="12" y="53"/>
                  </a:cubicBezTo>
                  <a:cubicBezTo>
                    <a:pt x="11" y="39"/>
                    <a:pt x="9" y="23"/>
                    <a:pt x="15" y="10"/>
                  </a:cubicBezTo>
                  <a:cubicBezTo>
                    <a:pt x="17" y="5"/>
                    <a:pt x="10" y="0"/>
                    <a:pt x="7" y="6"/>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447" name="Google Shape;7447;p20"/>
            <p:cNvSpPr/>
            <p:nvPr/>
          </p:nvSpPr>
          <p:spPr>
            <a:xfrm>
              <a:off x="4570" y="3744"/>
              <a:ext cx="14" cy="69"/>
            </a:xfrm>
            <a:custGeom>
              <a:rect b="b" l="l" r="r" t="t"/>
              <a:pathLst>
                <a:path extrusionOk="0" h="37" w="8">
                  <a:moveTo>
                    <a:pt x="0" y="6"/>
                  </a:moveTo>
                  <a:cubicBezTo>
                    <a:pt x="0" y="14"/>
                    <a:pt x="0" y="23"/>
                    <a:pt x="0" y="32"/>
                  </a:cubicBezTo>
                  <a:cubicBezTo>
                    <a:pt x="0" y="37"/>
                    <a:pt x="7" y="37"/>
                    <a:pt x="7" y="32"/>
                  </a:cubicBezTo>
                  <a:cubicBezTo>
                    <a:pt x="8" y="23"/>
                    <a:pt x="8" y="14"/>
                    <a:pt x="8" y="6"/>
                  </a:cubicBezTo>
                  <a:cubicBezTo>
                    <a:pt x="8" y="0"/>
                    <a:pt x="0" y="0"/>
                    <a:pt x="0" y="6"/>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448" name="Google Shape;7448;p20"/>
            <p:cNvSpPr/>
            <p:nvPr/>
          </p:nvSpPr>
          <p:spPr>
            <a:xfrm>
              <a:off x="4630" y="3759"/>
              <a:ext cx="27" cy="75"/>
            </a:xfrm>
            <a:custGeom>
              <a:rect b="b" l="l" r="r" t="t"/>
              <a:pathLst>
                <a:path extrusionOk="0" h="40" w="15">
                  <a:moveTo>
                    <a:pt x="4" y="5"/>
                  </a:moveTo>
                  <a:cubicBezTo>
                    <a:pt x="0" y="16"/>
                    <a:pt x="0" y="27"/>
                    <a:pt x="3" y="37"/>
                  </a:cubicBezTo>
                  <a:cubicBezTo>
                    <a:pt x="4" y="40"/>
                    <a:pt x="10" y="40"/>
                    <a:pt x="9" y="36"/>
                  </a:cubicBezTo>
                  <a:cubicBezTo>
                    <a:pt x="9" y="28"/>
                    <a:pt x="9" y="18"/>
                    <a:pt x="12" y="10"/>
                  </a:cubicBezTo>
                  <a:cubicBezTo>
                    <a:pt x="15" y="5"/>
                    <a:pt x="7" y="0"/>
                    <a:pt x="4"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449" name="Google Shape;7449;p20"/>
            <p:cNvSpPr/>
            <p:nvPr/>
          </p:nvSpPr>
          <p:spPr>
            <a:xfrm>
              <a:off x="4671" y="3791"/>
              <a:ext cx="14" cy="58"/>
            </a:xfrm>
            <a:custGeom>
              <a:rect b="b" l="l" r="r" t="t"/>
              <a:pathLst>
                <a:path extrusionOk="0" h="31" w="8">
                  <a:moveTo>
                    <a:pt x="0" y="5"/>
                  </a:moveTo>
                  <a:cubicBezTo>
                    <a:pt x="0" y="13"/>
                    <a:pt x="0" y="20"/>
                    <a:pt x="1" y="28"/>
                  </a:cubicBezTo>
                  <a:cubicBezTo>
                    <a:pt x="1" y="31"/>
                    <a:pt x="6" y="31"/>
                    <a:pt x="7" y="28"/>
                  </a:cubicBezTo>
                  <a:cubicBezTo>
                    <a:pt x="8" y="20"/>
                    <a:pt x="8" y="13"/>
                    <a:pt x="8" y="5"/>
                  </a:cubicBezTo>
                  <a:cubicBezTo>
                    <a:pt x="8" y="0"/>
                    <a:pt x="0" y="0"/>
                    <a:pt x="0"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450" name="Google Shape;7450;p20"/>
            <p:cNvSpPr/>
            <p:nvPr/>
          </p:nvSpPr>
          <p:spPr>
            <a:xfrm>
              <a:off x="4731" y="3738"/>
              <a:ext cx="23" cy="99"/>
            </a:xfrm>
            <a:custGeom>
              <a:rect b="b" l="l" r="r" t="t"/>
              <a:pathLst>
                <a:path extrusionOk="0" h="53" w="13">
                  <a:moveTo>
                    <a:pt x="10" y="2"/>
                  </a:moveTo>
                  <a:cubicBezTo>
                    <a:pt x="7" y="8"/>
                    <a:pt x="6" y="15"/>
                    <a:pt x="5" y="22"/>
                  </a:cubicBezTo>
                  <a:cubicBezTo>
                    <a:pt x="2" y="21"/>
                    <a:pt x="0" y="22"/>
                    <a:pt x="0" y="25"/>
                  </a:cubicBezTo>
                  <a:cubicBezTo>
                    <a:pt x="0" y="32"/>
                    <a:pt x="1" y="38"/>
                    <a:pt x="4" y="44"/>
                  </a:cubicBezTo>
                  <a:cubicBezTo>
                    <a:pt x="4" y="45"/>
                    <a:pt x="4" y="45"/>
                    <a:pt x="4" y="45"/>
                  </a:cubicBezTo>
                  <a:cubicBezTo>
                    <a:pt x="4" y="46"/>
                    <a:pt x="4" y="47"/>
                    <a:pt x="5" y="47"/>
                  </a:cubicBezTo>
                  <a:cubicBezTo>
                    <a:pt x="6" y="48"/>
                    <a:pt x="6" y="50"/>
                    <a:pt x="7" y="51"/>
                  </a:cubicBezTo>
                  <a:cubicBezTo>
                    <a:pt x="9" y="53"/>
                    <a:pt x="13" y="52"/>
                    <a:pt x="12" y="49"/>
                  </a:cubicBezTo>
                  <a:cubicBezTo>
                    <a:pt x="10" y="43"/>
                    <a:pt x="9" y="38"/>
                    <a:pt x="8" y="33"/>
                  </a:cubicBezTo>
                  <a:cubicBezTo>
                    <a:pt x="8" y="23"/>
                    <a:pt x="9" y="13"/>
                    <a:pt x="13" y="3"/>
                  </a:cubicBezTo>
                  <a:cubicBezTo>
                    <a:pt x="13" y="1"/>
                    <a:pt x="11" y="0"/>
                    <a:pt x="10" y="2"/>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451" name="Google Shape;7451;p20"/>
            <p:cNvSpPr/>
            <p:nvPr/>
          </p:nvSpPr>
          <p:spPr>
            <a:xfrm>
              <a:off x="4760" y="3738"/>
              <a:ext cx="30" cy="88"/>
            </a:xfrm>
            <a:custGeom>
              <a:rect b="b" l="l" r="r" t="t"/>
              <a:pathLst>
                <a:path extrusionOk="0" h="47" w="17">
                  <a:moveTo>
                    <a:pt x="12" y="2"/>
                  </a:moveTo>
                  <a:cubicBezTo>
                    <a:pt x="4" y="14"/>
                    <a:pt x="0" y="28"/>
                    <a:pt x="1" y="43"/>
                  </a:cubicBezTo>
                  <a:cubicBezTo>
                    <a:pt x="1" y="47"/>
                    <a:pt x="6" y="47"/>
                    <a:pt x="7" y="43"/>
                  </a:cubicBezTo>
                  <a:cubicBezTo>
                    <a:pt x="7" y="29"/>
                    <a:pt x="8" y="16"/>
                    <a:pt x="15" y="3"/>
                  </a:cubicBezTo>
                  <a:cubicBezTo>
                    <a:pt x="17" y="1"/>
                    <a:pt x="14" y="0"/>
                    <a:pt x="12" y="2"/>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452" name="Google Shape;7452;p20"/>
            <p:cNvSpPr/>
            <p:nvPr/>
          </p:nvSpPr>
          <p:spPr>
            <a:xfrm>
              <a:off x="4795" y="3753"/>
              <a:ext cx="12" cy="83"/>
            </a:xfrm>
            <a:custGeom>
              <a:rect b="b" l="l" r="r" t="t"/>
              <a:pathLst>
                <a:path extrusionOk="0" h="44" w="7">
                  <a:moveTo>
                    <a:pt x="6" y="3"/>
                  </a:moveTo>
                  <a:cubicBezTo>
                    <a:pt x="6" y="0"/>
                    <a:pt x="2" y="0"/>
                    <a:pt x="2" y="3"/>
                  </a:cubicBezTo>
                  <a:cubicBezTo>
                    <a:pt x="2" y="7"/>
                    <a:pt x="2" y="11"/>
                    <a:pt x="2" y="15"/>
                  </a:cubicBezTo>
                  <a:cubicBezTo>
                    <a:pt x="1" y="15"/>
                    <a:pt x="0" y="16"/>
                    <a:pt x="0" y="17"/>
                  </a:cubicBezTo>
                  <a:cubicBezTo>
                    <a:pt x="0" y="22"/>
                    <a:pt x="0" y="28"/>
                    <a:pt x="0" y="33"/>
                  </a:cubicBezTo>
                  <a:cubicBezTo>
                    <a:pt x="0" y="34"/>
                    <a:pt x="1" y="35"/>
                    <a:pt x="1" y="35"/>
                  </a:cubicBezTo>
                  <a:cubicBezTo>
                    <a:pt x="2" y="37"/>
                    <a:pt x="2" y="39"/>
                    <a:pt x="2" y="41"/>
                  </a:cubicBezTo>
                  <a:cubicBezTo>
                    <a:pt x="2" y="44"/>
                    <a:pt x="6" y="44"/>
                    <a:pt x="6" y="41"/>
                  </a:cubicBezTo>
                  <a:cubicBezTo>
                    <a:pt x="7" y="28"/>
                    <a:pt x="7" y="16"/>
                    <a:pt x="6"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453" name="Google Shape;7453;p20"/>
            <p:cNvSpPr/>
            <p:nvPr/>
          </p:nvSpPr>
          <p:spPr>
            <a:xfrm>
              <a:off x="4832" y="3730"/>
              <a:ext cx="34" cy="92"/>
            </a:xfrm>
            <a:custGeom>
              <a:rect b="b" l="l" r="r" t="t"/>
              <a:pathLst>
                <a:path extrusionOk="0" h="49" w="19">
                  <a:moveTo>
                    <a:pt x="18" y="45"/>
                  </a:moveTo>
                  <a:cubicBezTo>
                    <a:pt x="15" y="36"/>
                    <a:pt x="15" y="27"/>
                    <a:pt x="17" y="18"/>
                  </a:cubicBezTo>
                  <a:cubicBezTo>
                    <a:pt x="18" y="13"/>
                    <a:pt x="11" y="12"/>
                    <a:pt x="11" y="16"/>
                  </a:cubicBezTo>
                  <a:cubicBezTo>
                    <a:pt x="11" y="16"/>
                    <a:pt x="11" y="16"/>
                    <a:pt x="11" y="16"/>
                  </a:cubicBezTo>
                  <a:cubicBezTo>
                    <a:pt x="10" y="16"/>
                    <a:pt x="10" y="16"/>
                    <a:pt x="10" y="16"/>
                  </a:cubicBezTo>
                  <a:cubicBezTo>
                    <a:pt x="10" y="12"/>
                    <a:pt x="10" y="8"/>
                    <a:pt x="10" y="4"/>
                  </a:cubicBezTo>
                  <a:cubicBezTo>
                    <a:pt x="11" y="1"/>
                    <a:pt x="5" y="0"/>
                    <a:pt x="5" y="4"/>
                  </a:cubicBezTo>
                  <a:cubicBezTo>
                    <a:pt x="3" y="12"/>
                    <a:pt x="2" y="21"/>
                    <a:pt x="2" y="30"/>
                  </a:cubicBezTo>
                  <a:cubicBezTo>
                    <a:pt x="1" y="30"/>
                    <a:pt x="0" y="30"/>
                    <a:pt x="0" y="31"/>
                  </a:cubicBezTo>
                  <a:cubicBezTo>
                    <a:pt x="0" y="35"/>
                    <a:pt x="0" y="39"/>
                    <a:pt x="0" y="43"/>
                  </a:cubicBezTo>
                  <a:cubicBezTo>
                    <a:pt x="0" y="44"/>
                    <a:pt x="2" y="44"/>
                    <a:pt x="2" y="44"/>
                  </a:cubicBezTo>
                  <a:cubicBezTo>
                    <a:pt x="3" y="48"/>
                    <a:pt x="9" y="47"/>
                    <a:pt x="9" y="43"/>
                  </a:cubicBezTo>
                  <a:cubicBezTo>
                    <a:pt x="9" y="43"/>
                    <a:pt x="9" y="43"/>
                    <a:pt x="9" y="43"/>
                  </a:cubicBezTo>
                  <a:cubicBezTo>
                    <a:pt x="9" y="44"/>
                    <a:pt x="9" y="44"/>
                    <a:pt x="9" y="45"/>
                  </a:cubicBezTo>
                  <a:cubicBezTo>
                    <a:pt x="9" y="48"/>
                    <a:pt x="12" y="48"/>
                    <a:pt x="14" y="47"/>
                  </a:cubicBezTo>
                  <a:cubicBezTo>
                    <a:pt x="15" y="49"/>
                    <a:pt x="19" y="47"/>
                    <a:pt x="18" y="4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454" name="Google Shape;7454;p20"/>
            <p:cNvSpPr/>
            <p:nvPr/>
          </p:nvSpPr>
          <p:spPr>
            <a:xfrm>
              <a:off x="4898" y="3760"/>
              <a:ext cx="11" cy="61"/>
            </a:xfrm>
            <a:custGeom>
              <a:rect b="b" l="l" r="r" t="t"/>
              <a:pathLst>
                <a:path extrusionOk="0" h="32" w="6">
                  <a:moveTo>
                    <a:pt x="6" y="3"/>
                  </a:moveTo>
                  <a:cubicBezTo>
                    <a:pt x="6" y="0"/>
                    <a:pt x="1" y="0"/>
                    <a:pt x="1" y="3"/>
                  </a:cubicBezTo>
                  <a:cubicBezTo>
                    <a:pt x="1" y="12"/>
                    <a:pt x="0" y="20"/>
                    <a:pt x="1" y="29"/>
                  </a:cubicBezTo>
                  <a:cubicBezTo>
                    <a:pt x="1" y="32"/>
                    <a:pt x="6" y="32"/>
                    <a:pt x="6" y="29"/>
                  </a:cubicBezTo>
                  <a:cubicBezTo>
                    <a:pt x="6" y="20"/>
                    <a:pt x="6" y="12"/>
                    <a:pt x="6"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455" name="Google Shape;7455;p20"/>
            <p:cNvSpPr/>
            <p:nvPr/>
          </p:nvSpPr>
          <p:spPr>
            <a:xfrm>
              <a:off x="4926" y="3753"/>
              <a:ext cx="25" cy="77"/>
            </a:xfrm>
            <a:custGeom>
              <a:rect b="b" l="l" r="r" t="t"/>
              <a:pathLst>
                <a:path extrusionOk="0" h="41" w="14">
                  <a:moveTo>
                    <a:pt x="7" y="6"/>
                  </a:moveTo>
                  <a:cubicBezTo>
                    <a:pt x="7" y="5"/>
                    <a:pt x="7" y="5"/>
                    <a:pt x="7" y="4"/>
                  </a:cubicBezTo>
                  <a:cubicBezTo>
                    <a:pt x="6" y="0"/>
                    <a:pt x="0" y="2"/>
                    <a:pt x="1" y="5"/>
                  </a:cubicBezTo>
                  <a:cubicBezTo>
                    <a:pt x="2" y="13"/>
                    <a:pt x="2" y="21"/>
                    <a:pt x="3" y="29"/>
                  </a:cubicBezTo>
                  <a:cubicBezTo>
                    <a:pt x="3" y="31"/>
                    <a:pt x="3" y="32"/>
                    <a:pt x="4" y="32"/>
                  </a:cubicBezTo>
                  <a:cubicBezTo>
                    <a:pt x="5" y="34"/>
                    <a:pt x="5" y="35"/>
                    <a:pt x="5" y="37"/>
                  </a:cubicBezTo>
                  <a:cubicBezTo>
                    <a:pt x="5" y="41"/>
                    <a:pt x="10" y="41"/>
                    <a:pt x="10" y="37"/>
                  </a:cubicBezTo>
                  <a:cubicBezTo>
                    <a:pt x="11" y="28"/>
                    <a:pt x="11" y="19"/>
                    <a:pt x="13" y="10"/>
                  </a:cubicBezTo>
                  <a:cubicBezTo>
                    <a:pt x="14" y="6"/>
                    <a:pt x="9" y="4"/>
                    <a:pt x="7" y="6"/>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456" name="Google Shape;7456;p20"/>
            <p:cNvSpPr/>
            <p:nvPr/>
          </p:nvSpPr>
          <p:spPr>
            <a:xfrm>
              <a:off x="4956" y="3751"/>
              <a:ext cx="27" cy="98"/>
            </a:xfrm>
            <a:custGeom>
              <a:rect b="b" l="l" r="r" t="t"/>
              <a:pathLst>
                <a:path extrusionOk="0" h="52" w="15">
                  <a:moveTo>
                    <a:pt x="7" y="5"/>
                  </a:moveTo>
                  <a:cubicBezTo>
                    <a:pt x="7" y="7"/>
                    <a:pt x="6" y="9"/>
                    <a:pt x="6" y="12"/>
                  </a:cubicBezTo>
                  <a:cubicBezTo>
                    <a:pt x="5" y="11"/>
                    <a:pt x="2" y="12"/>
                    <a:pt x="2" y="14"/>
                  </a:cubicBezTo>
                  <a:cubicBezTo>
                    <a:pt x="2" y="17"/>
                    <a:pt x="3" y="21"/>
                    <a:pt x="1" y="23"/>
                  </a:cubicBezTo>
                  <a:cubicBezTo>
                    <a:pt x="0" y="25"/>
                    <a:pt x="2" y="26"/>
                    <a:pt x="4" y="25"/>
                  </a:cubicBezTo>
                  <a:cubicBezTo>
                    <a:pt x="3" y="33"/>
                    <a:pt x="3" y="41"/>
                    <a:pt x="4" y="49"/>
                  </a:cubicBezTo>
                  <a:cubicBezTo>
                    <a:pt x="4" y="52"/>
                    <a:pt x="9" y="52"/>
                    <a:pt x="10" y="49"/>
                  </a:cubicBezTo>
                  <a:cubicBezTo>
                    <a:pt x="13" y="35"/>
                    <a:pt x="13" y="20"/>
                    <a:pt x="15" y="6"/>
                  </a:cubicBezTo>
                  <a:cubicBezTo>
                    <a:pt x="15" y="1"/>
                    <a:pt x="8" y="0"/>
                    <a:pt x="7"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457" name="Google Shape;7457;p20"/>
            <p:cNvSpPr/>
            <p:nvPr/>
          </p:nvSpPr>
          <p:spPr>
            <a:xfrm>
              <a:off x="4877" y="3760"/>
              <a:ext cx="21" cy="87"/>
            </a:xfrm>
            <a:custGeom>
              <a:rect b="b" l="l" r="r" t="t"/>
              <a:pathLst>
                <a:path extrusionOk="0" h="46" w="12">
                  <a:moveTo>
                    <a:pt x="8" y="7"/>
                  </a:moveTo>
                  <a:cubicBezTo>
                    <a:pt x="8" y="5"/>
                    <a:pt x="7" y="4"/>
                    <a:pt x="7" y="2"/>
                  </a:cubicBezTo>
                  <a:cubicBezTo>
                    <a:pt x="6" y="0"/>
                    <a:pt x="3" y="1"/>
                    <a:pt x="3" y="3"/>
                  </a:cubicBezTo>
                  <a:cubicBezTo>
                    <a:pt x="4" y="5"/>
                    <a:pt x="4" y="6"/>
                    <a:pt x="4" y="7"/>
                  </a:cubicBezTo>
                  <a:cubicBezTo>
                    <a:pt x="4" y="8"/>
                    <a:pt x="3" y="9"/>
                    <a:pt x="3" y="10"/>
                  </a:cubicBezTo>
                  <a:cubicBezTo>
                    <a:pt x="1" y="21"/>
                    <a:pt x="0" y="32"/>
                    <a:pt x="4" y="42"/>
                  </a:cubicBezTo>
                  <a:cubicBezTo>
                    <a:pt x="5" y="46"/>
                    <a:pt x="11" y="46"/>
                    <a:pt x="11" y="41"/>
                  </a:cubicBezTo>
                  <a:cubicBezTo>
                    <a:pt x="11" y="37"/>
                    <a:pt x="10" y="33"/>
                    <a:pt x="10" y="28"/>
                  </a:cubicBezTo>
                  <a:cubicBezTo>
                    <a:pt x="10" y="28"/>
                    <a:pt x="11" y="28"/>
                    <a:pt x="11" y="27"/>
                  </a:cubicBezTo>
                  <a:cubicBezTo>
                    <a:pt x="11" y="25"/>
                    <a:pt x="11" y="23"/>
                    <a:pt x="10" y="21"/>
                  </a:cubicBezTo>
                  <a:cubicBezTo>
                    <a:pt x="10" y="18"/>
                    <a:pt x="11" y="15"/>
                    <a:pt x="11" y="12"/>
                  </a:cubicBezTo>
                  <a:cubicBezTo>
                    <a:pt x="12" y="9"/>
                    <a:pt x="10" y="7"/>
                    <a:pt x="8" y="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458" name="Google Shape;7458;p20"/>
            <p:cNvSpPr/>
            <p:nvPr/>
          </p:nvSpPr>
          <p:spPr>
            <a:xfrm>
              <a:off x="4708" y="3764"/>
              <a:ext cx="21" cy="53"/>
            </a:xfrm>
            <a:custGeom>
              <a:rect b="b" l="l" r="r" t="t"/>
              <a:pathLst>
                <a:path extrusionOk="0" h="28" w="12">
                  <a:moveTo>
                    <a:pt x="12" y="24"/>
                  </a:moveTo>
                  <a:cubicBezTo>
                    <a:pt x="8" y="17"/>
                    <a:pt x="6" y="10"/>
                    <a:pt x="4" y="2"/>
                  </a:cubicBezTo>
                  <a:cubicBezTo>
                    <a:pt x="3" y="0"/>
                    <a:pt x="0" y="1"/>
                    <a:pt x="0" y="3"/>
                  </a:cubicBezTo>
                  <a:cubicBezTo>
                    <a:pt x="2" y="11"/>
                    <a:pt x="5" y="19"/>
                    <a:pt x="9" y="26"/>
                  </a:cubicBezTo>
                  <a:cubicBezTo>
                    <a:pt x="10" y="28"/>
                    <a:pt x="12" y="26"/>
                    <a:pt x="12" y="2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459" name="Google Shape;7459;p20"/>
            <p:cNvSpPr/>
            <p:nvPr/>
          </p:nvSpPr>
          <p:spPr>
            <a:xfrm>
              <a:off x="4664" y="3744"/>
              <a:ext cx="32" cy="82"/>
            </a:xfrm>
            <a:custGeom>
              <a:rect b="b" l="l" r="r" t="t"/>
              <a:pathLst>
                <a:path extrusionOk="0" h="44" w="18">
                  <a:moveTo>
                    <a:pt x="16" y="37"/>
                  </a:moveTo>
                  <a:cubicBezTo>
                    <a:pt x="11" y="27"/>
                    <a:pt x="7" y="18"/>
                    <a:pt x="12" y="7"/>
                  </a:cubicBezTo>
                  <a:cubicBezTo>
                    <a:pt x="13" y="3"/>
                    <a:pt x="8" y="0"/>
                    <a:pt x="6" y="4"/>
                  </a:cubicBezTo>
                  <a:cubicBezTo>
                    <a:pt x="0" y="17"/>
                    <a:pt x="2" y="28"/>
                    <a:pt x="10" y="40"/>
                  </a:cubicBezTo>
                  <a:cubicBezTo>
                    <a:pt x="12" y="44"/>
                    <a:pt x="18" y="40"/>
                    <a:pt x="16" y="3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460" name="Google Shape;7460;p20"/>
            <p:cNvSpPr/>
            <p:nvPr/>
          </p:nvSpPr>
          <p:spPr>
            <a:xfrm>
              <a:off x="4777" y="3768"/>
              <a:ext cx="18" cy="60"/>
            </a:xfrm>
            <a:custGeom>
              <a:rect b="b" l="l" r="r" t="t"/>
              <a:pathLst>
                <a:path extrusionOk="0" h="32" w="10">
                  <a:moveTo>
                    <a:pt x="3" y="4"/>
                  </a:moveTo>
                  <a:cubicBezTo>
                    <a:pt x="0" y="12"/>
                    <a:pt x="0" y="20"/>
                    <a:pt x="3" y="28"/>
                  </a:cubicBezTo>
                  <a:cubicBezTo>
                    <a:pt x="4" y="32"/>
                    <a:pt x="10" y="30"/>
                    <a:pt x="9" y="26"/>
                  </a:cubicBezTo>
                  <a:cubicBezTo>
                    <a:pt x="8" y="20"/>
                    <a:pt x="7" y="13"/>
                    <a:pt x="9" y="6"/>
                  </a:cubicBezTo>
                  <a:cubicBezTo>
                    <a:pt x="10" y="2"/>
                    <a:pt x="4" y="0"/>
                    <a:pt x="3"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461" name="Google Shape;7461;p20"/>
            <p:cNvSpPr/>
            <p:nvPr/>
          </p:nvSpPr>
          <p:spPr>
            <a:xfrm>
              <a:off x="4999" y="3740"/>
              <a:ext cx="25" cy="94"/>
            </a:xfrm>
            <a:custGeom>
              <a:rect b="b" l="l" r="r" t="t"/>
              <a:pathLst>
                <a:path extrusionOk="0" h="50" w="14">
                  <a:moveTo>
                    <a:pt x="10" y="28"/>
                  </a:moveTo>
                  <a:cubicBezTo>
                    <a:pt x="11" y="21"/>
                    <a:pt x="11" y="13"/>
                    <a:pt x="13" y="7"/>
                  </a:cubicBezTo>
                  <a:cubicBezTo>
                    <a:pt x="14" y="2"/>
                    <a:pt x="7" y="0"/>
                    <a:pt x="6" y="5"/>
                  </a:cubicBezTo>
                  <a:cubicBezTo>
                    <a:pt x="5" y="8"/>
                    <a:pt x="4" y="12"/>
                    <a:pt x="4" y="16"/>
                  </a:cubicBezTo>
                  <a:cubicBezTo>
                    <a:pt x="3" y="16"/>
                    <a:pt x="3" y="16"/>
                    <a:pt x="3" y="17"/>
                  </a:cubicBezTo>
                  <a:cubicBezTo>
                    <a:pt x="0" y="27"/>
                    <a:pt x="0" y="36"/>
                    <a:pt x="4" y="46"/>
                  </a:cubicBezTo>
                  <a:cubicBezTo>
                    <a:pt x="6" y="50"/>
                    <a:pt x="13" y="47"/>
                    <a:pt x="11" y="42"/>
                  </a:cubicBezTo>
                  <a:cubicBezTo>
                    <a:pt x="9" y="39"/>
                    <a:pt x="8" y="35"/>
                    <a:pt x="8" y="31"/>
                  </a:cubicBezTo>
                  <a:cubicBezTo>
                    <a:pt x="9" y="31"/>
                    <a:pt x="10" y="30"/>
                    <a:pt x="10" y="28"/>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462" name="Google Shape;7462;p20"/>
            <p:cNvSpPr/>
            <p:nvPr/>
          </p:nvSpPr>
          <p:spPr>
            <a:xfrm>
              <a:off x="5034" y="3766"/>
              <a:ext cx="15" cy="58"/>
            </a:xfrm>
            <a:custGeom>
              <a:rect b="b" l="l" r="r" t="t"/>
              <a:pathLst>
                <a:path extrusionOk="0" h="31" w="8">
                  <a:moveTo>
                    <a:pt x="6" y="3"/>
                  </a:moveTo>
                  <a:cubicBezTo>
                    <a:pt x="5" y="0"/>
                    <a:pt x="0" y="1"/>
                    <a:pt x="1" y="4"/>
                  </a:cubicBezTo>
                  <a:cubicBezTo>
                    <a:pt x="3" y="12"/>
                    <a:pt x="3" y="20"/>
                    <a:pt x="4" y="28"/>
                  </a:cubicBezTo>
                  <a:cubicBezTo>
                    <a:pt x="4" y="31"/>
                    <a:pt x="8" y="31"/>
                    <a:pt x="8" y="28"/>
                  </a:cubicBezTo>
                  <a:cubicBezTo>
                    <a:pt x="8" y="20"/>
                    <a:pt x="8" y="11"/>
                    <a:pt x="6"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463" name="Google Shape;7463;p20"/>
            <p:cNvSpPr/>
            <p:nvPr/>
          </p:nvSpPr>
          <p:spPr>
            <a:xfrm>
              <a:off x="5045" y="3760"/>
              <a:ext cx="35" cy="96"/>
            </a:xfrm>
            <a:custGeom>
              <a:rect b="b" l="l" r="r" t="t"/>
              <a:pathLst>
                <a:path extrusionOk="0" h="51" w="20">
                  <a:moveTo>
                    <a:pt x="18" y="44"/>
                  </a:moveTo>
                  <a:cubicBezTo>
                    <a:pt x="15" y="34"/>
                    <a:pt x="14" y="23"/>
                    <a:pt x="13" y="12"/>
                  </a:cubicBezTo>
                  <a:cubicBezTo>
                    <a:pt x="13" y="12"/>
                    <a:pt x="12" y="12"/>
                    <a:pt x="12" y="12"/>
                  </a:cubicBezTo>
                  <a:cubicBezTo>
                    <a:pt x="12" y="9"/>
                    <a:pt x="12" y="8"/>
                    <a:pt x="12" y="4"/>
                  </a:cubicBezTo>
                  <a:cubicBezTo>
                    <a:pt x="12" y="0"/>
                    <a:pt x="8" y="0"/>
                    <a:pt x="8" y="4"/>
                  </a:cubicBezTo>
                  <a:cubicBezTo>
                    <a:pt x="8" y="8"/>
                    <a:pt x="8" y="9"/>
                    <a:pt x="8" y="11"/>
                  </a:cubicBezTo>
                  <a:cubicBezTo>
                    <a:pt x="8" y="12"/>
                    <a:pt x="7" y="12"/>
                    <a:pt x="7" y="12"/>
                  </a:cubicBezTo>
                  <a:cubicBezTo>
                    <a:pt x="7" y="15"/>
                    <a:pt x="7" y="18"/>
                    <a:pt x="6" y="20"/>
                  </a:cubicBezTo>
                  <a:cubicBezTo>
                    <a:pt x="6" y="20"/>
                    <a:pt x="5" y="20"/>
                    <a:pt x="5" y="21"/>
                  </a:cubicBezTo>
                  <a:cubicBezTo>
                    <a:pt x="3" y="26"/>
                    <a:pt x="3" y="32"/>
                    <a:pt x="1" y="37"/>
                  </a:cubicBezTo>
                  <a:cubicBezTo>
                    <a:pt x="0" y="38"/>
                    <a:pt x="2" y="39"/>
                    <a:pt x="3" y="38"/>
                  </a:cubicBezTo>
                  <a:cubicBezTo>
                    <a:pt x="4" y="33"/>
                    <a:pt x="5" y="28"/>
                    <a:pt x="6" y="23"/>
                  </a:cubicBezTo>
                  <a:cubicBezTo>
                    <a:pt x="6" y="31"/>
                    <a:pt x="7" y="39"/>
                    <a:pt x="10" y="47"/>
                  </a:cubicBezTo>
                  <a:cubicBezTo>
                    <a:pt x="12" y="51"/>
                    <a:pt x="20" y="50"/>
                    <a:pt x="18" y="4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464" name="Google Shape;7464;p20"/>
            <p:cNvSpPr/>
            <p:nvPr/>
          </p:nvSpPr>
          <p:spPr>
            <a:xfrm>
              <a:off x="5089" y="3806"/>
              <a:ext cx="11" cy="52"/>
            </a:xfrm>
            <a:custGeom>
              <a:rect b="b" l="l" r="r" t="t"/>
              <a:pathLst>
                <a:path extrusionOk="0" h="28" w="6">
                  <a:moveTo>
                    <a:pt x="5" y="3"/>
                  </a:moveTo>
                  <a:cubicBezTo>
                    <a:pt x="5" y="1"/>
                    <a:pt x="1" y="0"/>
                    <a:pt x="1" y="2"/>
                  </a:cubicBezTo>
                  <a:cubicBezTo>
                    <a:pt x="1" y="10"/>
                    <a:pt x="0" y="20"/>
                    <a:pt x="0" y="24"/>
                  </a:cubicBezTo>
                  <a:cubicBezTo>
                    <a:pt x="0" y="28"/>
                    <a:pt x="6" y="28"/>
                    <a:pt x="6" y="24"/>
                  </a:cubicBezTo>
                  <a:cubicBezTo>
                    <a:pt x="6" y="20"/>
                    <a:pt x="6" y="11"/>
                    <a:pt x="5"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465" name="Google Shape;7465;p20"/>
            <p:cNvSpPr/>
            <p:nvPr/>
          </p:nvSpPr>
          <p:spPr>
            <a:xfrm>
              <a:off x="5102" y="3764"/>
              <a:ext cx="17" cy="77"/>
            </a:xfrm>
            <a:custGeom>
              <a:rect b="b" l="l" r="r" t="t"/>
              <a:pathLst>
                <a:path extrusionOk="0" h="41" w="10">
                  <a:moveTo>
                    <a:pt x="3" y="4"/>
                  </a:moveTo>
                  <a:cubicBezTo>
                    <a:pt x="0" y="14"/>
                    <a:pt x="0" y="25"/>
                    <a:pt x="0" y="35"/>
                  </a:cubicBezTo>
                  <a:cubicBezTo>
                    <a:pt x="0" y="41"/>
                    <a:pt x="8" y="41"/>
                    <a:pt x="9" y="35"/>
                  </a:cubicBezTo>
                  <a:cubicBezTo>
                    <a:pt x="9" y="25"/>
                    <a:pt x="9" y="15"/>
                    <a:pt x="10" y="5"/>
                  </a:cubicBezTo>
                  <a:cubicBezTo>
                    <a:pt x="10" y="1"/>
                    <a:pt x="4" y="0"/>
                    <a:pt x="3"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466" name="Google Shape;7466;p20"/>
            <p:cNvSpPr/>
            <p:nvPr/>
          </p:nvSpPr>
          <p:spPr>
            <a:xfrm>
              <a:off x="5119" y="3759"/>
              <a:ext cx="31" cy="107"/>
            </a:xfrm>
            <a:custGeom>
              <a:rect b="b" l="l" r="r" t="t"/>
              <a:pathLst>
                <a:path extrusionOk="0" h="57" w="17">
                  <a:moveTo>
                    <a:pt x="7" y="6"/>
                  </a:moveTo>
                  <a:cubicBezTo>
                    <a:pt x="6" y="8"/>
                    <a:pt x="5" y="10"/>
                    <a:pt x="4" y="12"/>
                  </a:cubicBezTo>
                  <a:cubicBezTo>
                    <a:pt x="4" y="11"/>
                    <a:pt x="4" y="11"/>
                    <a:pt x="4" y="11"/>
                  </a:cubicBezTo>
                  <a:cubicBezTo>
                    <a:pt x="4" y="10"/>
                    <a:pt x="1" y="10"/>
                    <a:pt x="1" y="12"/>
                  </a:cubicBezTo>
                  <a:cubicBezTo>
                    <a:pt x="1" y="15"/>
                    <a:pt x="2" y="17"/>
                    <a:pt x="2" y="20"/>
                  </a:cubicBezTo>
                  <a:cubicBezTo>
                    <a:pt x="0" y="31"/>
                    <a:pt x="1" y="44"/>
                    <a:pt x="6" y="54"/>
                  </a:cubicBezTo>
                  <a:cubicBezTo>
                    <a:pt x="7" y="57"/>
                    <a:pt x="12" y="56"/>
                    <a:pt x="12" y="53"/>
                  </a:cubicBezTo>
                  <a:cubicBezTo>
                    <a:pt x="11" y="39"/>
                    <a:pt x="9" y="23"/>
                    <a:pt x="15" y="10"/>
                  </a:cubicBezTo>
                  <a:cubicBezTo>
                    <a:pt x="17" y="5"/>
                    <a:pt x="9" y="0"/>
                    <a:pt x="7" y="6"/>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467" name="Google Shape;7467;p20"/>
            <p:cNvSpPr/>
            <p:nvPr/>
          </p:nvSpPr>
          <p:spPr>
            <a:xfrm>
              <a:off x="5084" y="3744"/>
              <a:ext cx="14" cy="69"/>
            </a:xfrm>
            <a:custGeom>
              <a:rect b="b" l="l" r="r" t="t"/>
              <a:pathLst>
                <a:path extrusionOk="0" h="37" w="8">
                  <a:moveTo>
                    <a:pt x="0" y="6"/>
                  </a:moveTo>
                  <a:cubicBezTo>
                    <a:pt x="0" y="14"/>
                    <a:pt x="0" y="23"/>
                    <a:pt x="1" y="32"/>
                  </a:cubicBezTo>
                  <a:cubicBezTo>
                    <a:pt x="1" y="37"/>
                    <a:pt x="8" y="37"/>
                    <a:pt x="8" y="32"/>
                  </a:cubicBezTo>
                  <a:cubicBezTo>
                    <a:pt x="8" y="23"/>
                    <a:pt x="8" y="14"/>
                    <a:pt x="8" y="6"/>
                  </a:cubicBezTo>
                  <a:cubicBezTo>
                    <a:pt x="8" y="0"/>
                    <a:pt x="0" y="0"/>
                    <a:pt x="0" y="6"/>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468" name="Google Shape;7468;p20"/>
            <p:cNvSpPr/>
            <p:nvPr/>
          </p:nvSpPr>
          <p:spPr>
            <a:xfrm>
              <a:off x="5144" y="3759"/>
              <a:ext cx="27" cy="75"/>
            </a:xfrm>
            <a:custGeom>
              <a:rect b="b" l="l" r="r" t="t"/>
              <a:pathLst>
                <a:path extrusionOk="0" h="40" w="15">
                  <a:moveTo>
                    <a:pt x="5" y="5"/>
                  </a:moveTo>
                  <a:cubicBezTo>
                    <a:pt x="0" y="16"/>
                    <a:pt x="0" y="27"/>
                    <a:pt x="4" y="37"/>
                  </a:cubicBezTo>
                  <a:cubicBezTo>
                    <a:pt x="5" y="40"/>
                    <a:pt x="10" y="40"/>
                    <a:pt x="10" y="36"/>
                  </a:cubicBezTo>
                  <a:cubicBezTo>
                    <a:pt x="10" y="28"/>
                    <a:pt x="9" y="18"/>
                    <a:pt x="13" y="10"/>
                  </a:cubicBezTo>
                  <a:cubicBezTo>
                    <a:pt x="15" y="5"/>
                    <a:pt x="7" y="0"/>
                    <a:pt x="5"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469" name="Google Shape;7469;p20"/>
            <p:cNvSpPr/>
            <p:nvPr/>
          </p:nvSpPr>
          <p:spPr>
            <a:xfrm>
              <a:off x="5185" y="3791"/>
              <a:ext cx="14" cy="58"/>
            </a:xfrm>
            <a:custGeom>
              <a:rect b="b" l="l" r="r" t="t"/>
              <a:pathLst>
                <a:path extrusionOk="0" h="31" w="8">
                  <a:moveTo>
                    <a:pt x="0" y="5"/>
                  </a:moveTo>
                  <a:cubicBezTo>
                    <a:pt x="0" y="13"/>
                    <a:pt x="0" y="20"/>
                    <a:pt x="1" y="28"/>
                  </a:cubicBezTo>
                  <a:cubicBezTo>
                    <a:pt x="2" y="31"/>
                    <a:pt x="7" y="31"/>
                    <a:pt x="7" y="28"/>
                  </a:cubicBezTo>
                  <a:cubicBezTo>
                    <a:pt x="8" y="20"/>
                    <a:pt x="8" y="13"/>
                    <a:pt x="8" y="5"/>
                  </a:cubicBezTo>
                  <a:cubicBezTo>
                    <a:pt x="8" y="0"/>
                    <a:pt x="0" y="0"/>
                    <a:pt x="0"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470" name="Google Shape;7470;p20"/>
            <p:cNvSpPr/>
            <p:nvPr/>
          </p:nvSpPr>
          <p:spPr>
            <a:xfrm>
              <a:off x="-14" y="3783"/>
              <a:ext cx="5236" cy="537"/>
            </a:xfrm>
            <a:custGeom>
              <a:rect b="b" l="l" r="r" t="t"/>
              <a:pathLst>
                <a:path extrusionOk="0" h="36" w="2940">
                  <a:moveTo>
                    <a:pt x="2940" y="18"/>
                  </a:moveTo>
                  <a:cubicBezTo>
                    <a:pt x="2940" y="28"/>
                    <a:pt x="2932" y="36"/>
                    <a:pt x="2922" y="36"/>
                  </a:cubicBezTo>
                  <a:cubicBezTo>
                    <a:pt x="18" y="36"/>
                    <a:pt x="18" y="36"/>
                    <a:pt x="18" y="36"/>
                  </a:cubicBezTo>
                  <a:cubicBezTo>
                    <a:pt x="8" y="36"/>
                    <a:pt x="0" y="28"/>
                    <a:pt x="0" y="18"/>
                  </a:cubicBezTo>
                  <a:cubicBezTo>
                    <a:pt x="0" y="8"/>
                    <a:pt x="8" y="0"/>
                    <a:pt x="18" y="0"/>
                  </a:cubicBezTo>
                  <a:cubicBezTo>
                    <a:pt x="2922" y="0"/>
                    <a:pt x="2922" y="0"/>
                    <a:pt x="2922" y="0"/>
                  </a:cubicBezTo>
                  <a:cubicBezTo>
                    <a:pt x="2932" y="0"/>
                    <a:pt x="2940" y="8"/>
                    <a:pt x="2940" y="18"/>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471" name="Google Shape;7471;p20"/>
            <p:cNvSpPr/>
            <p:nvPr/>
          </p:nvSpPr>
          <p:spPr>
            <a:xfrm>
              <a:off x="-35" y="4293"/>
              <a:ext cx="5293" cy="106"/>
            </a:xfrm>
            <a:custGeom>
              <a:rect b="b" l="l" r="r" t="t"/>
              <a:pathLst>
                <a:path extrusionOk="0" h="56" w="2951">
                  <a:moveTo>
                    <a:pt x="2945" y="19"/>
                  </a:moveTo>
                  <a:cubicBezTo>
                    <a:pt x="2945" y="30"/>
                    <a:pt x="2951" y="56"/>
                    <a:pt x="2927" y="56"/>
                  </a:cubicBezTo>
                  <a:cubicBezTo>
                    <a:pt x="25" y="56"/>
                    <a:pt x="25" y="56"/>
                    <a:pt x="25" y="56"/>
                  </a:cubicBezTo>
                  <a:cubicBezTo>
                    <a:pt x="0" y="56"/>
                    <a:pt x="6" y="25"/>
                    <a:pt x="6" y="14"/>
                  </a:cubicBezTo>
                  <a:cubicBezTo>
                    <a:pt x="5" y="36"/>
                    <a:pt x="5" y="36"/>
                    <a:pt x="5" y="36"/>
                  </a:cubicBezTo>
                  <a:cubicBezTo>
                    <a:pt x="5" y="26"/>
                    <a:pt x="14" y="0"/>
                    <a:pt x="25" y="0"/>
                  </a:cubicBezTo>
                  <a:cubicBezTo>
                    <a:pt x="2927" y="0"/>
                    <a:pt x="2927" y="0"/>
                    <a:pt x="2927" y="0"/>
                  </a:cubicBezTo>
                  <a:cubicBezTo>
                    <a:pt x="2938" y="0"/>
                    <a:pt x="2945" y="26"/>
                    <a:pt x="2945" y="36"/>
                  </a:cubicBezTo>
                  <a:lnTo>
                    <a:pt x="2945" y="19"/>
                  </a:lnTo>
                  <a:close/>
                </a:path>
              </a:pathLst>
            </a:custGeom>
            <a:solidFill>
              <a:srgbClr val="44636A"/>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grpSp>
      <p:sp>
        <p:nvSpPr>
          <p:cNvPr id="7472" name="Google Shape;7472;p20"/>
          <p:cNvSpPr txBox="1"/>
          <p:nvPr/>
        </p:nvSpPr>
        <p:spPr>
          <a:xfrm>
            <a:off x="3152276" y="2270419"/>
            <a:ext cx="6207760" cy="2828338"/>
          </a:xfrm>
          <a:prstGeom prst="rect">
            <a:avLst/>
          </a:prstGeom>
          <a:noFill/>
          <a:ln>
            <a:noFill/>
          </a:ln>
        </p:spPr>
        <p:txBody>
          <a:bodyPr anchorCtr="0" anchor="t" bIns="45700" lIns="91425" spcFirstLastPara="1" rIns="91425" wrap="square" tIns="45700">
            <a:spAutoFit/>
          </a:bodyPr>
          <a:lstStyle/>
          <a:p>
            <a:pPr indent="0" lvl="0" marL="0" marR="0" rtl="0" algn="just">
              <a:lnSpc>
                <a:spcPct val="107000"/>
              </a:lnSpc>
              <a:spcBef>
                <a:spcPts val="0"/>
              </a:spcBef>
              <a:spcAft>
                <a:spcPts val="0"/>
              </a:spcAft>
              <a:buNone/>
            </a:pPr>
            <a:r>
              <a:rPr lang="en-US" sz="2800">
                <a:solidFill>
                  <a:srgbClr val="000000"/>
                </a:solidFill>
                <a:latin typeface="Times New Roman"/>
                <a:ea typeface="Times New Roman"/>
                <a:cs typeface="Times New Roman"/>
                <a:sym typeface="Times New Roman"/>
              </a:rPr>
              <a:t>Các dụng cụ thường được sử dụng trong làm đất trồng cây: găng tay làm vườn, cuốc, xẻng, cào đất, kéo cắt tỉa, bay, cưa cầm tay, kéo lớn, bình tưới bình xịt, máy cắt cỏ,…</a:t>
            </a:r>
            <a:endParaRPr sz="2800">
              <a:solidFill>
                <a:schemeClr val="dk1"/>
              </a:solidFill>
              <a:latin typeface="Times New Roman"/>
              <a:ea typeface="Times New Roman"/>
              <a:cs typeface="Times New Roman"/>
              <a:sym typeface="Times New Roman"/>
            </a:endParaRPr>
          </a:p>
          <a:p>
            <a:pPr indent="0" lvl="0" marL="0" marR="0" rtl="0" algn="l">
              <a:spcBef>
                <a:spcPts val="0"/>
              </a:spcBef>
              <a:spcAft>
                <a:spcPts val="0"/>
              </a:spcAft>
              <a:buNone/>
            </a:pPr>
            <a:r>
              <a:rPr lang="en-US" sz="2800">
                <a:solidFill>
                  <a:srgbClr val="000000"/>
                </a:solidFill>
                <a:latin typeface="Times New Roman"/>
                <a:ea typeface="Times New Roman"/>
                <a:cs typeface="Times New Roman"/>
                <a:sym typeface="Times New Roman"/>
              </a:rPr>
              <a:t> </a:t>
            </a:r>
            <a:endParaRPr sz="2800">
              <a:solidFill>
                <a:schemeClr val="dk1"/>
              </a:solidFill>
              <a:latin typeface="Microsoft Yahei"/>
              <a:ea typeface="Microsoft Yahei"/>
              <a:cs typeface="Microsoft Yahei"/>
              <a:sym typeface="Microsoft Yahei"/>
            </a:endParaRPr>
          </a:p>
        </p:txBody>
      </p:sp>
      <p:pic>
        <p:nvPicPr>
          <p:cNvPr descr="Plant Garden Sticker của PRO-MIX Gardening" id="7473" name="Google Shape;7473;p20"/>
          <p:cNvPicPr preferRelativeResize="0"/>
          <p:nvPr/>
        </p:nvPicPr>
        <p:blipFill rotWithShape="1">
          <a:blip r:embed="rId3">
            <a:alphaModFix/>
          </a:blip>
          <a:srcRect b="0" l="0" r="0" t="0"/>
          <a:stretch/>
        </p:blipFill>
        <p:spPr>
          <a:xfrm>
            <a:off x="5241564" y="758625"/>
            <a:ext cx="1446035" cy="1446035"/>
          </a:xfrm>
          <a:prstGeom prst="rect">
            <a:avLst/>
          </a:prstGeom>
          <a:noFill/>
          <a:ln>
            <a:noFill/>
          </a:ln>
        </p:spPr>
      </p:pic>
      <p:pic>
        <p:nvPicPr>
          <p:cNvPr descr="Plant Garden Sticker của PRO-MIX Gardening" id="7474" name="Google Shape;7474;p20"/>
          <p:cNvPicPr preferRelativeResize="0"/>
          <p:nvPr/>
        </p:nvPicPr>
        <p:blipFill rotWithShape="1">
          <a:blip r:embed="rId4">
            <a:alphaModFix/>
          </a:blip>
          <a:srcRect b="0" l="0" r="0" t="0"/>
          <a:stretch/>
        </p:blipFill>
        <p:spPr>
          <a:xfrm>
            <a:off x="18359" y="155552"/>
            <a:ext cx="2362200" cy="2362200"/>
          </a:xfrm>
          <a:prstGeom prst="rect">
            <a:avLst/>
          </a:prstGeom>
          <a:noFill/>
          <a:ln>
            <a:noFill/>
          </a:ln>
        </p:spPr>
      </p:pic>
      <p:pic>
        <p:nvPicPr>
          <p:cNvPr descr="Plant Garden Sticker của PRO-MIX Gardening" id="7475" name="Google Shape;7475;p20"/>
          <p:cNvPicPr preferRelativeResize="0"/>
          <p:nvPr/>
        </p:nvPicPr>
        <p:blipFill rotWithShape="1">
          <a:blip r:embed="rId5">
            <a:alphaModFix/>
          </a:blip>
          <a:srcRect b="0" l="0" r="0" t="0"/>
          <a:stretch/>
        </p:blipFill>
        <p:spPr>
          <a:xfrm>
            <a:off x="9486305" y="238780"/>
            <a:ext cx="2362200" cy="2133600"/>
          </a:xfrm>
          <a:prstGeom prst="rect">
            <a:avLst/>
          </a:prstGeom>
          <a:noFill/>
          <a:ln>
            <a:noFill/>
          </a:ln>
        </p:spPr>
      </p:pic>
      <p:pic>
        <p:nvPicPr>
          <p:cNvPr descr="Hình dán Grow Grace Mandeville" id="7476" name="Google Shape;7476;p20"/>
          <p:cNvPicPr preferRelativeResize="0"/>
          <p:nvPr/>
        </p:nvPicPr>
        <p:blipFill rotWithShape="1">
          <a:blip r:embed="rId6">
            <a:alphaModFix/>
          </a:blip>
          <a:srcRect b="0" l="0" r="0" t="0"/>
          <a:stretch/>
        </p:blipFill>
        <p:spPr>
          <a:xfrm>
            <a:off x="9579678" y="3039545"/>
            <a:ext cx="2362200" cy="2019300"/>
          </a:xfrm>
          <a:prstGeom prst="rect">
            <a:avLst/>
          </a:prstGeom>
          <a:noFill/>
          <a:ln>
            <a:noFill/>
          </a:ln>
        </p:spPr>
      </p:pic>
    </p:spTree>
  </p:cSld>
  <p:clrMapOvr>
    <a:masterClrMapping/>
  </p:clrMapOvr>
  <p:timing>
    <p:tnLst>
      <p:par>
        <p:cTn dur="indefinite" nodeType="tmRoot" restart="never">
          <p:childTnLst>
            <p:seq concurrent="1" nextAc="seek">
              <p:cTn dur="indefinite" id="2" nodeType="mainSeq">
                <p:childTnLst>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7472"/>
                                        </p:tgtEl>
                                        <p:attrNameLst>
                                          <p:attrName>style.visibility</p:attrName>
                                        </p:attrNameLst>
                                      </p:cBhvr>
                                      <p:to>
                                        <p:strVal val="visible"/>
                                      </p:to>
                                    </p:set>
                                    <p:animEffect filter="fade" transition="in">
                                      <p:cBhvr>
                                        <p:cTn dur="1000"/>
                                        <p:tgtEl>
                                          <p:spTgt spid="7472"/>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2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2E2E2E"/>
        </a:solidFill>
      </p:bgPr>
    </p:bg>
    <p:spTree>
      <p:nvGrpSpPr>
        <p:cNvPr id="7480" name="Shape 7480"/>
        <p:cNvGrpSpPr/>
        <p:nvPr/>
      </p:nvGrpSpPr>
      <p:grpSpPr>
        <a:xfrm>
          <a:off x="0" y="0"/>
          <a:ext cx="0" cy="0"/>
          <a:chOff x="0" y="0"/>
          <a:chExt cx="0" cy="0"/>
        </a:xfrm>
      </p:grpSpPr>
      <p:sp>
        <p:nvSpPr>
          <p:cNvPr id="7481" name="Google Shape;7481;p21"/>
          <p:cNvSpPr txBox="1"/>
          <p:nvPr/>
        </p:nvSpPr>
        <p:spPr>
          <a:xfrm>
            <a:off x="1058290" y="1456775"/>
            <a:ext cx="10251537" cy="666918"/>
          </a:xfrm>
          <a:prstGeom prst="rect">
            <a:avLst/>
          </a:prstGeom>
          <a:noFill/>
          <a:ln>
            <a:noFill/>
          </a:ln>
        </p:spPr>
        <p:txBody>
          <a:bodyPr anchorCtr="0" anchor="t" bIns="45700" lIns="91425" spcFirstLastPara="1" rIns="91425" wrap="square" tIns="45700">
            <a:noAutofit/>
          </a:bodyPr>
          <a:lstStyle/>
          <a:p>
            <a:pPr indent="0" lvl="0" marL="0" marR="0" rtl="0" algn="ctr">
              <a:lnSpc>
                <a:spcPct val="90000"/>
              </a:lnSpc>
              <a:spcBef>
                <a:spcPts val="0"/>
              </a:spcBef>
              <a:spcAft>
                <a:spcPts val="0"/>
              </a:spcAft>
              <a:buClr>
                <a:schemeClr val="lt1"/>
              </a:buClr>
              <a:buSzPts val="5400"/>
              <a:buFont typeface="Arial"/>
              <a:buNone/>
            </a:pPr>
            <a:r>
              <a:rPr b="1" lang="en-US" sz="5400">
                <a:solidFill>
                  <a:schemeClr val="lt1"/>
                </a:solidFill>
                <a:latin typeface="Arial"/>
                <a:ea typeface="Arial"/>
                <a:cs typeface="Arial"/>
                <a:sym typeface="Arial"/>
              </a:rPr>
              <a:t>3. Tìm hiểu về bón phân lót</a:t>
            </a:r>
            <a:endParaRPr b="1" sz="5400">
              <a:solidFill>
                <a:schemeClr val="lt1"/>
              </a:solidFill>
              <a:latin typeface="Arial"/>
              <a:ea typeface="Arial"/>
              <a:cs typeface="Arial"/>
              <a:sym typeface="Arial"/>
            </a:endParaRPr>
          </a:p>
        </p:txBody>
      </p:sp>
      <p:grpSp>
        <p:nvGrpSpPr>
          <p:cNvPr id="7482" name="Google Shape;7482;p21"/>
          <p:cNvGrpSpPr/>
          <p:nvPr/>
        </p:nvGrpSpPr>
        <p:grpSpPr>
          <a:xfrm>
            <a:off x="1357084" y="4457309"/>
            <a:ext cx="455613" cy="889000"/>
            <a:chOff x="0" y="0"/>
            <a:chExt cx="455984" cy="889318"/>
          </a:xfrm>
        </p:grpSpPr>
        <p:sp>
          <p:nvSpPr>
            <p:cNvPr id="7483" name="Google Shape;7483;p21"/>
            <p:cNvSpPr txBox="1"/>
            <p:nvPr/>
          </p:nvSpPr>
          <p:spPr>
            <a:xfrm>
              <a:off x="0" y="0"/>
              <a:ext cx="455984" cy="830996"/>
            </a:xfrm>
            <a:prstGeom prst="rect">
              <a:avLst/>
            </a:prstGeom>
            <a:noFill/>
            <a:ln>
              <a:noFill/>
            </a:ln>
          </p:spPr>
          <p:txBody>
            <a:bodyPr anchorCtr="0" anchor="t" bIns="45700" lIns="91425" spcFirstLastPara="1" rIns="91425" wrap="square" tIns="45700">
              <a:spAutoFit/>
            </a:bodyPr>
            <a:lstStyle/>
            <a:p>
              <a:pPr indent="0" lvl="0" marL="0" marR="0" rtl="0" algn="ctr">
                <a:spcBef>
                  <a:spcPts val="0"/>
                </a:spcBef>
                <a:spcAft>
                  <a:spcPts val="0"/>
                </a:spcAft>
                <a:buNone/>
              </a:pPr>
              <a:r>
                <a:rPr lang="en-US" sz="4800">
                  <a:solidFill>
                    <a:schemeClr val="dk2"/>
                  </a:solidFill>
                  <a:latin typeface="Arial"/>
                  <a:ea typeface="Arial"/>
                  <a:cs typeface="Arial"/>
                  <a:sym typeface="Arial"/>
                </a:rPr>
                <a:t>o</a:t>
              </a:r>
              <a:endParaRPr/>
            </a:p>
          </p:txBody>
        </p:sp>
        <p:sp>
          <p:nvSpPr>
            <p:cNvPr id="7484" name="Google Shape;7484;p21"/>
            <p:cNvSpPr/>
            <p:nvPr/>
          </p:nvSpPr>
          <p:spPr>
            <a:xfrm>
              <a:off x="157978" y="757644"/>
              <a:ext cx="133200" cy="131674"/>
            </a:xfrm>
            <a:prstGeom prst="ellipse">
              <a:avLst/>
            </a:prstGeom>
            <a:solidFill>
              <a:schemeClr val="dk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2400">
                <a:solidFill>
                  <a:schemeClr val="lt1"/>
                </a:solidFill>
                <a:latin typeface="Arial"/>
                <a:ea typeface="Arial"/>
                <a:cs typeface="Arial"/>
                <a:sym typeface="Arial"/>
              </a:endParaRPr>
            </a:p>
          </p:txBody>
        </p:sp>
      </p:grpSp>
      <p:grpSp>
        <p:nvGrpSpPr>
          <p:cNvPr id="7485" name="Google Shape;7485;p21"/>
          <p:cNvGrpSpPr/>
          <p:nvPr/>
        </p:nvGrpSpPr>
        <p:grpSpPr>
          <a:xfrm>
            <a:off x="-123810" y="3292355"/>
            <a:ext cx="12408377" cy="3659428"/>
            <a:chOff x="1108" y="2225"/>
            <a:chExt cx="5232" cy="1543"/>
          </a:xfrm>
        </p:grpSpPr>
        <p:grpSp>
          <p:nvGrpSpPr>
            <p:cNvPr id="7486" name="Google Shape;7486;p21"/>
            <p:cNvGrpSpPr/>
            <p:nvPr/>
          </p:nvGrpSpPr>
          <p:grpSpPr>
            <a:xfrm>
              <a:off x="1131" y="2569"/>
              <a:ext cx="5145" cy="1041"/>
              <a:chOff x="1131" y="2569"/>
              <a:chExt cx="5145" cy="1041"/>
            </a:xfrm>
          </p:grpSpPr>
          <p:sp>
            <p:nvSpPr>
              <p:cNvPr id="7487" name="Google Shape;7487;p21"/>
              <p:cNvSpPr/>
              <p:nvPr/>
            </p:nvSpPr>
            <p:spPr>
              <a:xfrm>
                <a:off x="2064" y="2771"/>
                <a:ext cx="363" cy="835"/>
              </a:xfrm>
              <a:custGeom>
                <a:rect b="b" l="l" r="r" t="t"/>
                <a:pathLst>
                  <a:path extrusionOk="0" h="445" w="205">
                    <a:moveTo>
                      <a:pt x="77" y="0"/>
                    </a:moveTo>
                    <a:cubicBezTo>
                      <a:pt x="74" y="4"/>
                      <a:pt x="74" y="4"/>
                      <a:pt x="74" y="4"/>
                    </a:cubicBezTo>
                    <a:cubicBezTo>
                      <a:pt x="5" y="89"/>
                      <a:pt x="5" y="89"/>
                      <a:pt x="5" y="89"/>
                    </a:cubicBezTo>
                    <a:cubicBezTo>
                      <a:pt x="42" y="89"/>
                      <a:pt x="42" y="89"/>
                      <a:pt x="42" y="89"/>
                    </a:cubicBezTo>
                    <a:cubicBezTo>
                      <a:pt x="5" y="146"/>
                      <a:pt x="5" y="146"/>
                      <a:pt x="5" y="146"/>
                    </a:cubicBezTo>
                    <a:cubicBezTo>
                      <a:pt x="19" y="169"/>
                      <a:pt x="19" y="169"/>
                      <a:pt x="19" y="169"/>
                    </a:cubicBezTo>
                    <a:cubicBezTo>
                      <a:pt x="17" y="169"/>
                      <a:pt x="17" y="169"/>
                      <a:pt x="17" y="169"/>
                    </a:cubicBezTo>
                    <a:cubicBezTo>
                      <a:pt x="19" y="173"/>
                      <a:pt x="19" y="173"/>
                      <a:pt x="19" y="173"/>
                    </a:cubicBezTo>
                    <a:cubicBezTo>
                      <a:pt x="0" y="173"/>
                      <a:pt x="0" y="173"/>
                      <a:pt x="0" y="173"/>
                    </a:cubicBezTo>
                    <a:cubicBezTo>
                      <a:pt x="12" y="197"/>
                      <a:pt x="12" y="197"/>
                      <a:pt x="12" y="197"/>
                    </a:cubicBezTo>
                    <a:cubicBezTo>
                      <a:pt x="15" y="197"/>
                      <a:pt x="15" y="197"/>
                      <a:pt x="15" y="197"/>
                    </a:cubicBezTo>
                    <a:cubicBezTo>
                      <a:pt x="14" y="200"/>
                      <a:pt x="14" y="200"/>
                      <a:pt x="14" y="200"/>
                    </a:cubicBezTo>
                    <a:cubicBezTo>
                      <a:pt x="36" y="245"/>
                      <a:pt x="36" y="245"/>
                      <a:pt x="36" y="245"/>
                    </a:cubicBezTo>
                    <a:cubicBezTo>
                      <a:pt x="36" y="245"/>
                      <a:pt x="36" y="245"/>
                      <a:pt x="36" y="245"/>
                    </a:cubicBezTo>
                    <a:cubicBezTo>
                      <a:pt x="36" y="245"/>
                      <a:pt x="36" y="245"/>
                      <a:pt x="36" y="245"/>
                    </a:cubicBezTo>
                    <a:cubicBezTo>
                      <a:pt x="23" y="245"/>
                      <a:pt x="23" y="245"/>
                      <a:pt x="23" y="245"/>
                    </a:cubicBezTo>
                    <a:cubicBezTo>
                      <a:pt x="50" y="305"/>
                      <a:pt x="50" y="305"/>
                      <a:pt x="50" y="305"/>
                    </a:cubicBezTo>
                    <a:cubicBezTo>
                      <a:pt x="50" y="305"/>
                      <a:pt x="50" y="305"/>
                      <a:pt x="50" y="305"/>
                    </a:cubicBezTo>
                    <a:cubicBezTo>
                      <a:pt x="50" y="306"/>
                      <a:pt x="50" y="306"/>
                      <a:pt x="50" y="306"/>
                    </a:cubicBezTo>
                    <a:cubicBezTo>
                      <a:pt x="35" y="306"/>
                      <a:pt x="35" y="306"/>
                      <a:pt x="35" y="306"/>
                    </a:cubicBezTo>
                    <a:cubicBezTo>
                      <a:pt x="40" y="321"/>
                      <a:pt x="40" y="321"/>
                      <a:pt x="40" y="321"/>
                    </a:cubicBezTo>
                    <a:cubicBezTo>
                      <a:pt x="59" y="321"/>
                      <a:pt x="59" y="321"/>
                      <a:pt x="59" y="321"/>
                    </a:cubicBezTo>
                    <a:cubicBezTo>
                      <a:pt x="56" y="362"/>
                      <a:pt x="56" y="362"/>
                      <a:pt x="56" y="362"/>
                    </a:cubicBezTo>
                    <a:cubicBezTo>
                      <a:pt x="57" y="364"/>
                      <a:pt x="57" y="364"/>
                      <a:pt x="57" y="364"/>
                    </a:cubicBezTo>
                    <a:cubicBezTo>
                      <a:pt x="57" y="364"/>
                      <a:pt x="57" y="364"/>
                      <a:pt x="57" y="364"/>
                    </a:cubicBezTo>
                    <a:cubicBezTo>
                      <a:pt x="57" y="365"/>
                      <a:pt x="57" y="365"/>
                      <a:pt x="57" y="365"/>
                    </a:cubicBezTo>
                    <a:cubicBezTo>
                      <a:pt x="56" y="365"/>
                      <a:pt x="56" y="365"/>
                      <a:pt x="56" y="365"/>
                    </a:cubicBezTo>
                    <a:cubicBezTo>
                      <a:pt x="50" y="445"/>
                      <a:pt x="50" y="445"/>
                      <a:pt x="50" y="445"/>
                    </a:cubicBezTo>
                    <a:cubicBezTo>
                      <a:pt x="78" y="445"/>
                      <a:pt x="78" y="445"/>
                      <a:pt x="78" y="445"/>
                    </a:cubicBezTo>
                    <a:cubicBezTo>
                      <a:pt x="103" y="445"/>
                      <a:pt x="103" y="445"/>
                      <a:pt x="103" y="445"/>
                    </a:cubicBezTo>
                    <a:cubicBezTo>
                      <a:pt x="104" y="445"/>
                      <a:pt x="104" y="445"/>
                      <a:pt x="104" y="445"/>
                    </a:cubicBezTo>
                    <a:cubicBezTo>
                      <a:pt x="96" y="321"/>
                      <a:pt x="96" y="321"/>
                      <a:pt x="96" y="321"/>
                    </a:cubicBezTo>
                    <a:cubicBezTo>
                      <a:pt x="205" y="321"/>
                      <a:pt x="205" y="321"/>
                      <a:pt x="205" y="321"/>
                    </a:cubicBezTo>
                    <a:cubicBezTo>
                      <a:pt x="202" y="317"/>
                      <a:pt x="202" y="317"/>
                      <a:pt x="202" y="317"/>
                    </a:cubicBezTo>
                    <a:cubicBezTo>
                      <a:pt x="98" y="317"/>
                      <a:pt x="98" y="317"/>
                      <a:pt x="98" y="317"/>
                    </a:cubicBezTo>
                    <a:cubicBezTo>
                      <a:pt x="151" y="217"/>
                      <a:pt x="151" y="217"/>
                      <a:pt x="151" y="217"/>
                    </a:cubicBezTo>
                    <a:cubicBezTo>
                      <a:pt x="140" y="197"/>
                      <a:pt x="140" y="197"/>
                      <a:pt x="140" y="197"/>
                    </a:cubicBezTo>
                    <a:cubicBezTo>
                      <a:pt x="161" y="197"/>
                      <a:pt x="161" y="197"/>
                      <a:pt x="161" y="197"/>
                    </a:cubicBezTo>
                    <a:cubicBezTo>
                      <a:pt x="163" y="192"/>
                      <a:pt x="163" y="192"/>
                      <a:pt x="163" y="192"/>
                    </a:cubicBezTo>
                    <a:cubicBezTo>
                      <a:pt x="148" y="192"/>
                      <a:pt x="148" y="192"/>
                      <a:pt x="148" y="192"/>
                    </a:cubicBezTo>
                    <a:cubicBezTo>
                      <a:pt x="148" y="191"/>
                      <a:pt x="148" y="190"/>
                      <a:pt x="147" y="189"/>
                    </a:cubicBezTo>
                    <a:cubicBezTo>
                      <a:pt x="122" y="189"/>
                      <a:pt x="122" y="189"/>
                      <a:pt x="122" y="189"/>
                    </a:cubicBezTo>
                    <a:cubicBezTo>
                      <a:pt x="149" y="145"/>
                      <a:pt x="149" y="145"/>
                      <a:pt x="149" y="145"/>
                    </a:cubicBezTo>
                    <a:cubicBezTo>
                      <a:pt x="114" y="89"/>
                      <a:pt x="114" y="89"/>
                      <a:pt x="114" y="89"/>
                    </a:cubicBezTo>
                    <a:cubicBezTo>
                      <a:pt x="134" y="89"/>
                      <a:pt x="134" y="89"/>
                      <a:pt x="134" y="89"/>
                    </a:cubicBezTo>
                    <a:cubicBezTo>
                      <a:pt x="150" y="89"/>
                      <a:pt x="150" y="89"/>
                      <a:pt x="150" y="89"/>
                    </a:cubicBezTo>
                    <a:cubicBezTo>
                      <a:pt x="81" y="4"/>
                      <a:pt x="81" y="4"/>
                      <a:pt x="81" y="4"/>
                    </a:cubicBezTo>
                    <a:cubicBezTo>
                      <a:pt x="78" y="1"/>
                      <a:pt x="78" y="1"/>
                      <a:pt x="78" y="1"/>
                    </a:cubicBezTo>
                    <a:cubicBezTo>
                      <a:pt x="78" y="2"/>
                      <a:pt x="78" y="2"/>
                      <a:pt x="78" y="2"/>
                    </a:cubicBezTo>
                    <a:cubicBezTo>
                      <a:pt x="77" y="0"/>
                      <a:pt x="77" y="0"/>
                      <a:pt x="77" y="0"/>
                    </a:cubicBezTo>
                  </a:path>
                </a:pathLst>
              </a:custGeom>
              <a:solidFill>
                <a:srgbClr val="A5A5A5"/>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488" name="Google Shape;7488;p21"/>
              <p:cNvSpPr/>
              <p:nvPr/>
            </p:nvSpPr>
            <p:spPr>
              <a:xfrm>
                <a:off x="2325" y="3126"/>
                <a:ext cx="31" cy="6"/>
              </a:xfrm>
              <a:custGeom>
                <a:rect b="b" l="l" r="r" t="t"/>
                <a:pathLst>
                  <a:path extrusionOk="0" h="3" w="18">
                    <a:moveTo>
                      <a:pt x="18" y="0"/>
                    </a:moveTo>
                    <a:cubicBezTo>
                      <a:pt x="0" y="0"/>
                      <a:pt x="0" y="0"/>
                      <a:pt x="0" y="0"/>
                    </a:cubicBezTo>
                    <a:cubicBezTo>
                      <a:pt x="1" y="1"/>
                      <a:pt x="1" y="2"/>
                      <a:pt x="1" y="3"/>
                    </a:cubicBezTo>
                    <a:cubicBezTo>
                      <a:pt x="16" y="3"/>
                      <a:pt x="16" y="3"/>
                      <a:pt x="16" y="3"/>
                    </a:cubicBezTo>
                    <a:cubicBezTo>
                      <a:pt x="18" y="0"/>
                      <a:pt x="18" y="0"/>
                      <a:pt x="18" y="0"/>
                    </a:cubicBezTo>
                  </a:path>
                </a:pathLst>
              </a:custGeom>
              <a:solidFill>
                <a:srgbClr val="347A9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489" name="Google Shape;7489;p21"/>
              <p:cNvSpPr/>
              <p:nvPr/>
            </p:nvSpPr>
            <p:spPr>
              <a:xfrm>
                <a:off x="2426" y="3374"/>
                <a:ext cx="1" cy="0"/>
              </a:xfrm>
              <a:custGeom>
                <a:rect b="b" l="l" r="r" t="t"/>
                <a:pathLst>
                  <a:path extrusionOk="0" h="120000" w="1">
                    <a:moveTo>
                      <a:pt x="1" y="0"/>
                    </a:moveTo>
                    <a:lnTo>
                      <a:pt x="1" y="0"/>
                    </a:lnTo>
                    <a:lnTo>
                      <a:pt x="0" y="0"/>
                    </a:lnTo>
                    <a:lnTo>
                      <a:pt x="1" y="0"/>
                    </a:lnTo>
                    <a:close/>
                  </a:path>
                </a:pathLst>
              </a:custGeom>
              <a:solidFill>
                <a:srgbClr val="285B7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490" name="Google Shape;7490;p21"/>
              <p:cNvSpPr/>
              <p:nvPr/>
            </p:nvSpPr>
            <p:spPr>
              <a:xfrm>
                <a:off x="2426" y="3374"/>
                <a:ext cx="1" cy="0"/>
              </a:xfrm>
              <a:custGeom>
                <a:rect b="b" l="l" r="r" t="t"/>
                <a:pathLst>
                  <a:path extrusionOk="0" h="120000" w="1">
                    <a:moveTo>
                      <a:pt x="1" y="0"/>
                    </a:moveTo>
                    <a:lnTo>
                      <a:pt x="1" y="0"/>
                    </a:lnTo>
                    <a:lnTo>
                      <a:pt x="0" y="0"/>
                    </a:lnTo>
                    <a:lnTo>
                      <a:pt x="1"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491" name="Google Shape;7491;p21"/>
              <p:cNvSpPr/>
              <p:nvPr/>
            </p:nvSpPr>
            <p:spPr>
              <a:xfrm>
                <a:off x="5301" y="2771"/>
                <a:ext cx="227" cy="835"/>
              </a:xfrm>
              <a:custGeom>
                <a:rect b="b" l="l" r="r" t="t"/>
                <a:pathLst>
                  <a:path extrusionOk="0" h="835" w="227">
                    <a:moveTo>
                      <a:pt x="137" y="713"/>
                    </a:moveTo>
                    <a:lnTo>
                      <a:pt x="59" y="713"/>
                    </a:lnTo>
                    <a:lnTo>
                      <a:pt x="50" y="835"/>
                    </a:lnTo>
                    <a:lnTo>
                      <a:pt x="99" y="835"/>
                    </a:lnTo>
                    <a:lnTo>
                      <a:pt x="144" y="835"/>
                    </a:lnTo>
                    <a:lnTo>
                      <a:pt x="145" y="835"/>
                    </a:lnTo>
                    <a:lnTo>
                      <a:pt x="137" y="713"/>
                    </a:lnTo>
                    <a:close/>
                    <a:moveTo>
                      <a:pt x="98" y="0"/>
                    </a:moveTo>
                    <a:lnTo>
                      <a:pt x="92" y="8"/>
                    </a:lnTo>
                    <a:lnTo>
                      <a:pt x="0" y="128"/>
                    </a:lnTo>
                    <a:lnTo>
                      <a:pt x="12" y="167"/>
                    </a:lnTo>
                    <a:lnTo>
                      <a:pt x="35" y="167"/>
                    </a:lnTo>
                    <a:lnTo>
                      <a:pt x="21" y="190"/>
                    </a:lnTo>
                    <a:lnTo>
                      <a:pt x="129" y="509"/>
                    </a:lnTo>
                    <a:lnTo>
                      <a:pt x="204" y="362"/>
                    </a:lnTo>
                    <a:lnTo>
                      <a:pt x="112" y="362"/>
                    </a:lnTo>
                    <a:lnTo>
                      <a:pt x="195" y="224"/>
                    </a:lnTo>
                    <a:lnTo>
                      <a:pt x="163" y="167"/>
                    </a:lnTo>
                    <a:lnTo>
                      <a:pt x="199" y="167"/>
                    </a:lnTo>
                    <a:lnTo>
                      <a:pt x="227" y="167"/>
                    </a:lnTo>
                    <a:lnTo>
                      <a:pt x="186" y="115"/>
                    </a:lnTo>
                    <a:lnTo>
                      <a:pt x="183" y="115"/>
                    </a:lnTo>
                    <a:lnTo>
                      <a:pt x="184" y="111"/>
                    </a:lnTo>
                    <a:lnTo>
                      <a:pt x="105" y="8"/>
                    </a:lnTo>
                    <a:lnTo>
                      <a:pt x="99" y="2"/>
                    </a:lnTo>
                    <a:lnTo>
                      <a:pt x="99" y="4"/>
                    </a:lnTo>
                    <a:lnTo>
                      <a:pt x="98" y="0"/>
                    </a:lnTo>
                    <a:close/>
                  </a:path>
                </a:pathLst>
              </a:custGeom>
              <a:solidFill>
                <a:srgbClr val="A5A5A5"/>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492" name="Google Shape;7492;p21"/>
              <p:cNvSpPr/>
              <p:nvPr/>
            </p:nvSpPr>
            <p:spPr>
              <a:xfrm>
                <a:off x="5301" y="2771"/>
                <a:ext cx="227" cy="835"/>
              </a:xfrm>
              <a:custGeom>
                <a:rect b="b" l="l" r="r" t="t"/>
                <a:pathLst>
                  <a:path extrusionOk="0" h="835" w="227">
                    <a:moveTo>
                      <a:pt x="137" y="713"/>
                    </a:moveTo>
                    <a:lnTo>
                      <a:pt x="59" y="713"/>
                    </a:lnTo>
                    <a:lnTo>
                      <a:pt x="50" y="835"/>
                    </a:lnTo>
                    <a:lnTo>
                      <a:pt x="99" y="835"/>
                    </a:lnTo>
                    <a:lnTo>
                      <a:pt x="144" y="835"/>
                    </a:lnTo>
                    <a:lnTo>
                      <a:pt x="145" y="835"/>
                    </a:lnTo>
                    <a:lnTo>
                      <a:pt x="137" y="713"/>
                    </a:lnTo>
                    <a:moveTo>
                      <a:pt x="98" y="0"/>
                    </a:moveTo>
                    <a:lnTo>
                      <a:pt x="92" y="8"/>
                    </a:lnTo>
                    <a:lnTo>
                      <a:pt x="0" y="128"/>
                    </a:lnTo>
                    <a:lnTo>
                      <a:pt x="12" y="167"/>
                    </a:lnTo>
                    <a:lnTo>
                      <a:pt x="35" y="167"/>
                    </a:lnTo>
                    <a:lnTo>
                      <a:pt x="21" y="190"/>
                    </a:lnTo>
                    <a:lnTo>
                      <a:pt x="129" y="509"/>
                    </a:lnTo>
                    <a:lnTo>
                      <a:pt x="204" y="362"/>
                    </a:lnTo>
                    <a:lnTo>
                      <a:pt x="112" y="362"/>
                    </a:lnTo>
                    <a:lnTo>
                      <a:pt x="195" y="224"/>
                    </a:lnTo>
                    <a:lnTo>
                      <a:pt x="163" y="167"/>
                    </a:lnTo>
                    <a:lnTo>
                      <a:pt x="199" y="167"/>
                    </a:lnTo>
                    <a:lnTo>
                      <a:pt x="227" y="167"/>
                    </a:lnTo>
                    <a:lnTo>
                      <a:pt x="186" y="115"/>
                    </a:lnTo>
                    <a:lnTo>
                      <a:pt x="183" y="115"/>
                    </a:lnTo>
                    <a:lnTo>
                      <a:pt x="184" y="111"/>
                    </a:lnTo>
                    <a:lnTo>
                      <a:pt x="105" y="8"/>
                    </a:lnTo>
                    <a:lnTo>
                      <a:pt x="99" y="2"/>
                    </a:lnTo>
                    <a:lnTo>
                      <a:pt x="99" y="4"/>
                    </a:lnTo>
                    <a:lnTo>
                      <a:pt x="98"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493" name="Google Shape;7493;p21"/>
              <p:cNvSpPr/>
              <p:nvPr/>
            </p:nvSpPr>
            <p:spPr>
              <a:xfrm>
                <a:off x="4127" y="3374"/>
                <a:ext cx="2" cy="0"/>
              </a:xfrm>
              <a:custGeom>
                <a:rect b="b" l="l" r="r" t="t"/>
                <a:pathLst>
                  <a:path extrusionOk="0" h="120000" w="2">
                    <a:moveTo>
                      <a:pt x="2" y="0"/>
                    </a:moveTo>
                    <a:lnTo>
                      <a:pt x="2" y="0"/>
                    </a:lnTo>
                    <a:lnTo>
                      <a:pt x="0" y="0"/>
                    </a:lnTo>
                    <a:lnTo>
                      <a:pt x="2" y="0"/>
                    </a:lnTo>
                    <a:close/>
                  </a:path>
                </a:pathLst>
              </a:custGeom>
              <a:solidFill>
                <a:srgbClr val="285B7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494" name="Google Shape;7494;p21"/>
              <p:cNvSpPr/>
              <p:nvPr/>
            </p:nvSpPr>
            <p:spPr>
              <a:xfrm>
                <a:off x="4127" y="3374"/>
                <a:ext cx="2" cy="0"/>
              </a:xfrm>
              <a:custGeom>
                <a:rect b="b" l="l" r="r" t="t"/>
                <a:pathLst>
                  <a:path extrusionOk="0" h="120000" w="2">
                    <a:moveTo>
                      <a:pt x="2" y="0"/>
                    </a:moveTo>
                    <a:lnTo>
                      <a:pt x="2" y="0"/>
                    </a:lnTo>
                    <a:lnTo>
                      <a:pt x="0" y="0"/>
                    </a:lnTo>
                    <a:lnTo>
                      <a:pt x="2"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495" name="Google Shape;7495;p21"/>
              <p:cNvSpPr/>
              <p:nvPr/>
            </p:nvSpPr>
            <p:spPr>
              <a:xfrm>
                <a:off x="4321" y="2739"/>
                <a:ext cx="469" cy="867"/>
              </a:xfrm>
              <a:custGeom>
                <a:rect b="b" l="l" r="r" t="t"/>
                <a:pathLst>
                  <a:path extrusionOk="0" h="462" w="265">
                    <a:moveTo>
                      <a:pt x="159" y="449"/>
                    </a:moveTo>
                    <a:cubicBezTo>
                      <a:pt x="115" y="449"/>
                      <a:pt x="115" y="449"/>
                      <a:pt x="115" y="449"/>
                    </a:cubicBezTo>
                    <a:cubicBezTo>
                      <a:pt x="114" y="458"/>
                      <a:pt x="114" y="458"/>
                      <a:pt x="114" y="458"/>
                    </a:cubicBezTo>
                    <a:cubicBezTo>
                      <a:pt x="137" y="458"/>
                      <a:pt x="137" y="458"/>
                      <a:pt x="137" y="458"/>
                    </a:cubicBezTo>
                    <a:cubicBezTo>
                      <a:pt x="137" y="462"/>
                      <a:pt x="137" y="462"/>
                      <a:pt x="137" y="462"/>
                    </a:cubicBezTo>
                    <a:cubicBezTo>
                      <a:pt x="159" y="462"/>
                      <a:pt x="159" y="462"/>
                      <a:pt x="159" y="462"/>
                    </a:cubicBezTo>
                    <a:cubicBezTo>
                      <a:pt x="159" y="458"/>
                      <a:pt x="159" y="458"/>
                      <a:pt x="159" y="458"/>
                    </a:cubicBezTo>
                    <a:cubicBezTo>
                      <a:pt x="159" y="458"/>
                      <a:pt x="159" y="458"/>
                      <a:pt x="159" y="458"/>
                    </a:cubicBezTo>
                    <a:cubicBezTo>
                      <a:pt x="159" y="449"/>
                      <a:pt x="159" y="449"/>
                      <a:pt x="159" y="449"/>
                    </a:cubicBezTo>
                    <a:moveTo>
                      <a:pt x="139" y="0"/>
                    </a:moveTo>
                    <a:cubicBezTo>
                      <a:pt x="0" y="386"/>
                      <a:pt x="0" y="386"/>
                      <a:pt x="0" y="386"/>
                    </a:cubicBezTo>
                    <a:cubicBezTo>
                      <a:pt x="119" y="386"/>
                      <a:pt x="119" y="386"/>
                      <a:pt x="119" y="386"/>
                    </a:cubicBezTo>
                    <a:cubicBezTo>
                      <a:pt x="117" y="410"/>
                      <a:pt x="117" y="410"/>
                      <a:pt x="117" y="410"/>
                    </a:cubicBezTo>
                    <a:cubicBezTo>
                      <a:pt x="121" y="409"/>
                      <a:pt x="124" y="409"/>
                      <a:pt x="128" y="409"/>
                    </a:cubicBezTo>
                    <a:cubicBezTo>
                      <a:pt x="129" y="409"/>
                      <a:pt x="129" y="409"/>
                      <a:pt x="129" y="409"/>
                    </a:cubicBezTo>
                    <a:cubicBezTo>
                      <a:pt x="128" y="406"/>
                      <a:pt x="128" y="403"/>
                      <a:pt x="128" y="400"/>
                    </a:cubicBezTo>
                    <a:cubicBezTo>
                      <a:pt x="128" y="381"/>
                      <a:pt x="143" y="365"/>
                      <a:pt x="162" y="365"/>
                    </a:cubicBezTo>
                    <a:cubicBezTo>
                      <a:pt x="167" y="365"/>
                      <a:pt x="171" y="366"/>
                      <a:pt x="175" y="368"/>
                    </a:cubicBezTo>
                    <a:cubicBezTo>
                      <a:pt x="177" y="352"/>
                      <a:pt x="189" y="338"/>
                      <a:pt x="210" y="338"/>
                    </a:cubicBezTo>
                    <a:cubicBezTo>
                      <a:pt x="224" y="338"/>
                      <a:pt x="234" y="345"/>
                      <a:pt x="240" y="355"/>
                    </a:cubicBezTo>
                    <a:cubicBezTo>
                      <a:pt x="240" y="355"/>
                      <a:pt x="240" y="356"/>
                      <a:pt x="241" y="356"/>
                    </a:cubicBezTo>
                    <a:cubicBezTo>
                      <a:pt x="248" y="351"/>
                      <a:pt x="256" y="348"/>
                      <a:pt x="265" y="348"/>
                    </a:cubicBezTo>
                    <a:cubicBezTo>
                      <a:pt x="261" y="338"/>
                      <a:pt x="261" y="338"/>
                      <a:pt x="261" y="338"/>
                    </a:cubicBezTo>
                    <a:cubicBezTo>
                      <a:pt x="260" y="337"/>
                      <a:pt x="260" y="337"/>
                      <a:pt x="260" y="337"/>
                    </a:cubicBezTo>
                    <a:cubicBezTo>
                      <a:pt x="260" y="337"/>
                      <a:pt x="260" y="337"/>
                      <a:pt x="261" y="337"/>
                    </a:cubicBezTo>
                    <a:cubicBezTo>
                      <a:pt x="139" y="0"/>
                      <a:pt x="139" y="0"/>
                      <a:pt x="139" y="0"/>
                    </a:cubicBezTo>
                  </a:path>
                </a:pathLst>
              </a:custGeom>
              <a:solidFill>
                <a:srgbClr val="A5A5A5"/>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496" name="Google Shape;7496;p21"/>
              <p:cNvSpPr/>
              <p:nvPr/>
            </p:nvSpPr>
            <p:spPr>
              <a:xfrm>
                <a:off x="1527" y="2739"/>
                <a:ext cx="494" cy="867"/>
              </a:xfrm>
              <a:custGeom>
                <a:rect b="b" l="l" r="r" t="t"/>
                <a:pathLst>
                  <a:path extrusionOk="0" h="867" w="494">
                    <a:moveTo>
                      <a:pt x="491" y="717"/>
                    </a:moveTo>
                    <a:lnTo>
                      <a:pt x="429" y="717"/>
                    </a:lnTo>
                    <a:lnTo>
                      <a:pt x="431" y="732"/>
                    </a:lnTo>
                    <a:lnTo>
                      <a:pt x="494" y="732"/>
                    </a:lnTo>
                    <a:lnTo>
                      <a:pt x="491" y="725"/>
                    </a:lnTo>
                    <a:lnTo>
                      <a:pt x="494" y="725"/>
                    </a:lnTo>
                    <a:lnTo>
                      <a:pt x="491" y="717"/>
                    </a:lnTo>
                    <a:close/>
                    <a:moveTo>
                      <a:pt x="179" y="678"/>
                    </a:moveTo>
                    <a:lnTo>
                      <a:pt x="16" y="678"/>
                    </a:lnTo>
                    <a:lnTo>
                      <a:pt x="0" y="725"/>
                    </a:lnTo>
                    <a:lnTo>
                      <a:pt x="211" y="725"/>
                    </a:lnTo>
                    <a:lnTo>
                      <a:pt x="202" y="860"/>
                    </a:lnTo>
                    <a:lnTo>
                      <a:pt x="243" y="860"/>
                    </a:lnTo>
                    <a:lnTo>
                      <a:pt x="243" y="867"/>
                    </a:lnTo>
                    <a:lnTo>
                      <a:pt x="282" y="867"/>
                    </a:lnTo>
                    <a:lnTo>
                      <a:pt x="282" y="860"/>
                    </a:lnTo>
                    <a:lnTo>
                      <a:pt x="282" y="860"/>
                    </a:lnTo>
                    <a:lnTo>
                      <a:pt x="275" y="732"/>
                    </a:lnTo>
                    <a:lnTo>
                      <a:pt x="372" y="732"/>
                    </a:lnTo>
                    <a:lnTo>
                      <a:pt x="374" y="717"/>
                    </a:lnTo>
                    <a:lnTo>
                      <a:pt x="165" y="717"/>
                    </a:lnTo>
                    <a:lnTo>
                      <a:pt x="179" y="678"/>
                    </a:lnTo>
                    <a:close/>
                    <a:moveTo>
                      <a:pt x="223" y="492"/>
                    </a:moveTo>
                    <a:lnTo>
                      <a:pt x="223" y="492"/>
                    </a:lnTo>
                    <a:lnTo>
                      <a:pt x="223" y="492"/>
                    </a:lnTo>
                    <a:lnTo>
                      <a:pt x="223" y="492"/>
                    </a:lnTo>
                    <a:close/>
                    <a:moveTo>
                      <a:pt x="246" y="0"/>
                    </a:moveTo>
                    <a:lnTo>
                      <a:pt x="152" y="274"/>
                    </a:lnTo>
                    <a:lnTo>
                      <a:pt x="207" y="391"/>
                    </a:lnTo>
                    <a:lnTo>
                      <a:pt x="205" y="391"/>
                    </a:lnTo>
                    <a:lnTo>
                      <a:pt x="207" y="394"/>
                    </a:lnTo>
                    <a:lnTo>
                      <a:pt x="182" y="394"/>
                    </a:lnTo>
                    <a:lnTo>
                      <a:pt x="213" y="468"/>
                    </a:lnTo>
                    <a:lnTo>
                      <a:pt x="267" y="349"/>
                    </a:lnTo>
                    <a:lnTo>
                      <a:pt x="230" y="349"/>
                    </a:lnTo>
                    <a:lnTo>
                      <a:pt x="315" y="205"/>
                    </a:lnTo>
                    <a:lnTo>
                      <a:pt x="246" y="0"/>
                    </a:lnTo>
                    <a:close/>
                  </a:path>
                </a:pathLst>
              </a:custGeom>
              <a:solidFill>
                <a:srgbClr val="A5A5A5"/>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497" name="Google Shape;7497;p21"/>
              <p:cNvSpPr/>
              <p:nvPr/>
            </p:nvSpPr>
            <p:spPr>
              <a:xfrm>
                <a:off x="1527" y="2739"/>
                <a:ext cx="494" cy="867"/>
              </a:xfrm>
              <a:custGeom>
                <a:rect b="b" l="l" r="r" t="t"/>
                <a:pathLst>
                  <a:path extrusionOk="0" h="867" w="494">
                    <a:moveTo>
                      <a:pt x="491" y="717"/>
                    </a:moveTo>
                    <a:lnTo>
                      <a:pt x="429" y="717"/>
                    </a:lnTo>
                    <a:lnTo>
                      <a:pt x="431" y="732"/>
                    </a:lnTo>
                    <a:lnTo>
                      <a:pt x="494" y="732"/>
                    </a:lnTo>
                    <a:lnTo>
                      <a:pt x="491" y="725"/>
                    </a:lnTo>
                    <a:lnTo>
                      <a:pt x="494" y="725"/>
                    </a:lnTo>
                    <a:lnTo>
                      <a:pt x="491" y="717"/>
                    </a:lnTo>
                    <a:moveTo>
                      <a:pt x="179" y="678"/>
                    </a:moveTo>
                    <a:lnTo>
                      <a:pt x="16" y="678"/>
                    </a:lnTo>
                    <a:lnTo>
                      <a:pt x="0" y="725"/>
                    </a:lnTo>
                    <a:lnTo>
                      <a:pt x="211" y="725"/>
                    </a:lnTo>
                    <a:lnTo>
                      <a:pt x="202" y="860"/>
                    </a:lnTo>
                    <a:lnTo>
                      <a:pt x="243" y="860"/>
                    </a:lnTo>
                    <a:lnTo>
                      <a:pt x="243" y="867"/>
                    </a:lnTo>
                    <a:lnTo>
                      <a:pt x="282" y="867"/>
                    </a:lnTo>
                    <a:lnTo>
                      <a:pt x="282" y="860"/>
                    </a:lnTo>
                    <a:lnTo>
                      <a:pt x="282" y="860"/>
                    </a:lnTo>
                    <a:lnTo>
                      <a:pt x="275" y="732"/>
                    </a:lnTo>
                    <a:lnTo>
                      <a:pt x="372" y="732"/>
                    </a:lnTo>
                    <a:lnTo>
                      <a:pt x="374" y="717"/>
                    </a:lnTo>
                    <a:lnTo>
                      <a:pt x="165" y="717"/>
                    </a:lnTo>
                    <a:lnTo>
                      <a:pt x="179" y="678"/>
                    </a:lnTo>
                    <a:moveTo>
                      <a:pt x="223" y="492"/>
                    </a:moveTo>
                    <a:lnTo>
                      <a:pt x="223" y="492"/>
                    </a:lnTo>
                    <a:lnTo>
                      <a:pt x="223" y="492"/>
                    </a:lnTo>
                    <a:lnTo>
                      <a:pt x="223" y="492"/>
                    </a:lnTo>
                    <a:moveTo>
                      <a:pt x="246" y="0"/>
                    </a:moveTo>
                    <a:lnTo>
                      <a:pt x="152" y="274"/>
                    </a:lnTo>
                    <a:lnTo>
                      <a:pt x="207" y="391"/>
                    </a:lnTo>
                    <a:lnTo>
                      <a:pt x="205" y="391"/>
                    </a:lnTo>
                    <a:lnTo>
                      <a:pt x="207" y="394"/>
                    </a:lnTo>
                    <a:lnTo>
                      <a:pt x="182" y="394"/>
                    </a:lnTo>
                    <a:lnTo>
                      <a:pt x="213" y="468"/>
                    </a:lnTo>
                    <a:lnTo>
                      <a:pt x="267" y="349"/>
                    </a:lnTo>
                    <a:lnTo>
                      <a:pt x="230" y="349"/>
                    </a:lnTo>
                    <a:lnTo>
                      <a:pt x="315" y="205"/>
                    </a:lnTo>
                    <a:lnTo>
                      <a:pt x="246"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498" name="Google Shape;7498;p21"/>
              <p:cNvSpPr/>
              <p:nvPr/>
            </p:nvSpPr>
            <p:spPr>
              <a:xfrm>
                <a:off x="2927" y="2886"/>
                <a:ext cx="311" cy="668"/>
              </a:xfrm>
              <a:custGeom>
                <a:rect b="b" l="l" r="r" t="t"/>
                <a:pathLst>
                  <a:path extrusionOk="0" h="356" w="175">
                    <a:moveTo>
                      <a:pt x="119" y="0"/>
                    </a:moveTo>
                    <a:cubicBezTo>
                      <a:pt x="114" y="4"/>
                      <a:pt x="91" y="38"/>
                      <a:pt x="64" y="79"/>
                    </a:cubicBezTo>
                    <a:cubicBezTo>
                      <a:pt x="0" y="174"/>
                      <a:pt x="58" y="232"/>
                      <a:pt x="107" y="244"/>
                    </a:cubicBezTo>
                    <a:cubicBezTo>
                      <a:pt x="102" y="323"/>
                      <a:pt x="102" y="323"/>
                      <a:pt x="102" y="323"/>
                    </a:cubicBezTo>
                    <a:cubicBezTo>
                      <a:pt x="106" y="327"/>
                      <a:pt x="110" y="331"/>
                      <a:pt x="113" y="336"/>
                    </a:cubicBezTo>
                    <a:cubicBezTo>
                      <a:pt x="114" y="341"/>
                      <a:pt x="116" y="345"/>
                      <a:pt x="118" y="349"/>
                    </a:cubicBezTo>
                    <a:cubicBezTo>
                      <a:pt x="119" y="351"/>
                      <a:pt x="119" y="354"/>
                      <a:pt x="119" y="356"/>
                    </a:cubicBezTo>
                    <a:cubicBezTo>
                      <a:pt x="139" y="356"/>
                      <a:pt x="139" y="356"/>
                      <a:pt x="139" y="356"/>
                    </a:cubicBezTo>
                    <a:cubicBezTo>
                      <a:pt x="138" y="356"/>
                      <a:pt x="138" y="356"/>
                      <a:pt x="138" y="356"/>
                    </a:cubicBezTo>
                    <a:cubicBezTo>
                      <a:pt x="139" y="356"/>
                      <a:pt x="139" y="356"/>
                      <a:pt x="139" y="356"/>
                    </a:cubicBezTo>
                    <a:cubicBezTo>
                      <a:pt x="129" y="245"/>
                      <a:pt x="129" y="245"/>
                      <a:pt x="129" y="245"/>
                    </a:cubicBezTo>
                    <a:cubicBezTo>
                      <a:pt x="134" y="244"/>
                      <a:pt x="140" y="242"/>
                      <a:pt x="145" y="240"/>
                    </a:cubicBezTo>
                    <a:cubicBezTo>
                      <a:pt x="146" y="240"/>
                      <a:pt x="147" y="240"/>
                      <a:pt x="148" y="239"/>
                    </a:cubicBezTo>
                    <a:cubicBezTo>
                      <a:pt x="125" y="211"/>
                      <a:pt x="117" y="166"/>
                      <a:pt x="156" y="107"/>
                    </a:cubicBezTo>
                    <a:cubicBezTo>
                      <a:pt x="163" y="97"/>
                      <a:pt x="169" y="88"/>
                      <a:pt x="175" y="79"/>
                    </a:cubicBezTo>
                    <a:cubicBezTo>
                      <a:pt x="149" y="37"/>
                      <a:pt x="123" y="4"/>
                      <a:pt x="119" y="0"/>
                    </a:cubicBezTo>
                    <a:moveTo>
                      <a:pt x="118" y="0"/>
                    </a:moveTo>
                    <a:cubicBezTo>
                      <a:pt x="118" y="0"/>
                      <a:pt x="118" y="0"/>
                      <a:pt x="118" y="0"/>
                    </a:cubicBezTo>
                    <a:cubicBezTo>
                      <a:pt x="118" y="0"/>
                      <a:pt x="118" y="0"/>
                      <a:pt x="118" y="0"/>
                    </a:cubicBezTo>
                    <a:cubicBezTo>
                      <a:pt x="118" y="0"/>
                      <a:pt x="118" y="0"/>
                      <a:pt x="118" y="0"/>
                    </a:cubicBezTo>
                    <a:moveTo>
                      <a:pt x="119" y="0"/>
                    </a:moveTo>
                    <a:cubicBezTo>
                      <a:pt x="118" y="0"/>
                      <a:pt x="118" y="0"/>
                      <a:pt x="118" y="0"/>
                    </a:cubicBezTo>
                    <a:cubicBezTo>
                      <a:pt x="119" y="0"/>
                      <a:pt x="119" y="0"/>
                      <a:pt x="119" y="0"/>
                    </a:cubicBezTo>
                    <a:cubicBezTo>
                      <a:pt x="119" y="0"/>
                      <a:pt x="119" y="0"/>
                      <a:pt x="119" y="0"/>
                    </a:cubicBezTo>
                    <a:cubicBezTo>
                      <a:pt x="119" y="0"/>
                      <a:pt x="119" y="0"/>
                      <a:pt x="119" y="0"/>
                    </a:cubicBezTo>
                    <a:cubicBezTo>
                      <a:pt x="119" y="0"/>
                      <a:pt x="119" y="0"/>
                      <a:pt x="119" y="0"/>
                    </a:cubicBezTo>
                  </a:path>
                </a:pathLst>
              </a:custGeom>
              <a:solidFill>
                <a:srgbClr val="A5A5A5"/>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499" name="Google Shape;7499;p21"/>
              <p:cNvSpPr/>
              <p:nvPr/>
            </p:nvSpPr>
            <p:spPr>
              <a:xfrm>
                <a:off x="4938" y="2886"/>
                <a:ext cx="1" cy="0"/>
              </a:xfrm>
              <a:custGeom>
                <a:rect b="b" l="l" r="r" t="t"/>
                <a:pathLst>
                  <a:path extrusionOk="0" h="120000" w="1">
                    <a:moveTo>
                      <a:pt x="0" y="0"/>
                    </a:moveTo>
                    <a:cubicBezTo>
                      <a:pt x="0" y="0"/>
                      <a:pt x="0" y="0"/>
                      <a:pt x="0" y="0"/>
                    </a:cubicBezTo>
                    <a:cubicBezTo>
                      <a:pt x="0" y="0"/>
                      <a:pt x="0" y="0"/>
                      <a:pt x="0" y="0"/>
                    </a:cubicBezTo>
                    <a:cubicBezTo>
                      <a:pt x="0" y="0"/>
                      <a:pt x="0" y="0"/>
                      <a:pt x="0" y="0"/>
                    </a:cubicBezTo>
                    <a:moveTo>
                      <a:pt x="1" y="0"/>
                    </a:moveTo>
                    <a:cubicBezTo>
                      <a:pt x="0" y="0"/>
                      <a:pt x="0" y="0"/>
                      <a:pt x="0" y="0"/>
                    </a:cubicBezTo>
                    <a:cubicBezTo>
                      <a:pt x="1" y="0"/>
                      <a:pt x="1" y="0"/>
                      <a:pt x="1" y="0"/>
                    </a:cubicBezTo>
                    <a:cubicBezTo>
                      <a:pt x="1" y="0"/>
                      <a:pt x="1" y="0"/>
                      <a:pt x="1" y="0"/>
                    </a:cubicBezTo>
                    <a:cubicBezTo>
                      <a:pt x="1" y="0"/>
                      <a:pt x="1" y="0"/>
                      <a:pt x="1" y="0"/>
                    </a:cubicBezTo>
                    <a:cubicBezTo>
                      <a:pt x="1" y="0"/>
                      <a:pt x="1" y="0"/>
                      <a:pt x="1" y="0"/>
                    </a:cubicBezTo>
                  </a:path>
                </a:pathLst>
              </a:custGeom>
              <a:solidFill>
                <a:srgbClr val="347A9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500" name="Google Shape;7500;p21"/>
              <p:cNvSpPr/>
              <p:nvPr/>
            </p:nvSpPr>
            <p:spPr>
              <a:xfrm>
                <a:off x="4728" y="2903"/>
                <a:ext cx="362" cy="551"/>
              </a:xfrm>
              <a:custGeom>
                <a:rect b="b" l="l" r="r" t="t"/>
                <a:pathLst>
                  <a:path extrusionOk="0" h="294" w="204">
                    <a:moveTo>
                      <a:pt x="126" y="0"/>
                    </a:moveTo>
                    <a:cubicBezTo>
                      <a:pt x="112" y="0"/>
                      <a:pt x="112" y="0"/>
                      <a:pt x="112" y="0"/>
                    </a:cubicBezTo>
                    <a:cubicBezTo>
                      <a:pt x="102" y="14"/>
                      <a:pt x="84" y="40"/>
                      <a:pt x="64" y="70"/>
                    </a:cubicBezTo>
                    <a:cubicBezTo>
                      <a:pt x="0" y="165"/>
                      <a:pt x="58" y="223"/>
                      <a:pt x="107" y="235"/>
                    </a:cubicBezTo>
                    <a:cubicBezTo>
                      <a:pt x="104" y="280"/>
                      <a:pt x="104" y="280"/>
                      <a:pt x="104" y="280"/>
                    </a:cubicBezTo>
                    <a:cubicBezTo>
                      <a:pt x="105" y="276"/>
                      <a:pt x="107" y="273"/>
                      <a:pt x="108" y="269"/>
                    </a:cubicBezTo>
                    <a:cubicBezTo>
                      <a:pt x="110" y="263"/>
                      <a:pt x="113" y="257"/>
                      <a:pt x="116" y="252"/>
                    </a:cubicBezTo>
                    <a:cubicBezTo>
                      <a:pt x="118" y="249"/>
                      <a:pt x="119" y="247"/>
                      <a:pt x="121" y="245"/>
                    </a:cubicBezTo>
                    <a:cubicBezTo>
                      <a:pt x="122" y="244"/>
                      <a:pt x="124" y="242"/>
                      <a:pt x="125" y="241"/>
                    </a:cubicBezTo>
                    <a:cubicBezTo>
                      <a:pt x="126" y="240"/>
                      <a:pt x="127" y="239"/>
                      <a:pt x="128" y="239"/>
                    </a:cubicBezTo>
                    <a:cubicBezTo>
                      <a:pt x="128" y="238"/>
                      <a:pt x="129" y="238"/>
                      <a:pt x="129" y="238"/>
                    </a:cubicBezTo>
                    <a:cubicBezTo>
                      <a:pt x="129" y="238"/>
                      <a:pt x="128" y="238"/>
                      <a:pt x="128" y="239"/>
                    </a:cubicBezTo>
                    <a:cubicBezTo>
                      <a:pt x="128" y="240"/>
                      <a:pt x="127" y="241"/>
                      <a:pt x="126" y="242"/>
                    </a:cubicBezTo>
                    <a:cubicBezTo>
                      <a:pt x="125" y="243"/>
                      <a:pt x="125" y="245"/>
                      <a:pt x="124" y="247"/>
                    </a:cubicBezTo>
                    <a:cubicBezTo>
                      <a:pt x="123" y="249"/>
                      <a:pt x="123" y="251"/>
                      <a:pt x="122" y="254"/>
                    </a:cubicBezTo>
                    <a:cubicBezTo>
                      <a:pt x="121" y="259"/>
                      <a:pt x="120" y="265"/>
                      <a:pt x="120" y="272"/>
                    </a:cubicBezTo>
                    <a:cubicBezTo>
                      <a:pt x="120" y="278"/>
                      <a:pt x="121" y="285"/>
                      <a:pt x="121" y="292"/>
                    </a:cubicBezTo>
                    <a:cubicBezTo>
                      <a:pt x="121" y="293"/>
                      <a:pt x="121" y="294"/>
                      <a:pt x="122" y="294"/>
                    </a:cubicBezTo>
                    <a:cubicBezTo>
                      <a:pt x="123" y="292"/>
                      <a:pt x="125" y="290"/>
                      <a:pt x="126" y="288"/>
                    </a:cubicBezTo>
                    <a:cubicBezTo>
                      <a:pt x="129" y="286"/>
                      <a:pt x="131" y="283"/>
                      <a:pt x="133" y="281"/>
                    </a:cubicBezTo>
                    <a:cubicBezTo>
                      <a:pt x="129" y="236"/>
                      <a:pt x="129" y="236"/>
                      <a:pt x="129" y="236"/>
                    </a:cubicBezTo>
                    <a:cubicBezTo>
                      <a:pt x="134" y="235"/>
                      <a:pt x="140" y="233"/>
                      <a:pt x="145" y="231"/>
                    </a:cubicBezTo>
                    <a:cubicBezTo>
                      <a:pt x="171" y="221"/>
                      <a:pt x="198" y="198"/>
                      <a:pt x="202" y="160"/>
                    </a:cubicBezTo>
                    <a:cubicBezTo>
                      <a:pt x="204" y="136"/>
                      <a:pt x="198" y="106"/>
                      <a:pt x="176" y="70"/>
                    </a:cubicBezTo>
                    <a:cubicBezTo>
                      <a:pt x="156" y="39"/>
                      <a:pt x="137" y="14"/>
                      <a:pt x="126" y="0"/>
                    </a:cubicBezTo>
                  </a:path>
                </a:pathLst>
              </a:custGeom>
              <a:solidFill>
                <a:srgbClr val="A5A5A5"/>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501" name="Google Shape;7501;p21"/>
              <p:cNvSpPr/>
              <p:nvPr/>
            </p:nvSpPr>
            <p:spPr>
              <a:xfrm>
                <a:off x="4927" y="2886"/>
                <a:ext cx="25" cy="17"/>
              </a:xfrm>
              <a:custGeom>
                <a:rect b="b" l="l" r="r" t="t"/>
                <a:pathLst>
                  <a:path extrusionOk="0" h="9" w="14">
                    <a:moveTo>
                      <a:pt x="7" y="0"/>
                    </a:moveTo>
                    <a:cubicBezTo>
                      <a:pt x="6" y="1"/>
                      <a:pt x="3" y="4"/>
                      <a:pt x="0" y="9"/>
                    </a:cubicBezTo>
                    <a:cubicBezTo>
                      <a:pt x="14" y="9"/>
                      <a:pt x="14" y="9"/>
                      <a:pt x="14" y="9"/>
                    </a:cubicBezTo>
                    <a:cubicBezTo>
                      <a:pt x="11" y="4"/>
                      <a:pt x="8" y="1"/>
                      <a:pt x="7" y="0"/>
                    </a:cubicBezTo>
                  </a:path>
                </a:pathLst>
              </a:custGeom>
              <a:solidFill>
                <a:srgbClr val="347A9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502" name="Google Shape;7502;p21"/>
              <p:cNvSpPr/>
              <p:nvPr/>
            </p:nvSpPr>
            <p:spPr>
              <a:xfrm>
                <a:off x="3440" y="3372"/>
                <a:ext cx="193" cy="223"/>
              </a:xfrm>
              <a:custGeom>
                <a:rect b="b" l="l" r="r" t="t"/>
                <a:pathLst>
                  <a:path extrusionOk="0" h="119" w="109">
                    <a:moveTo>
                      <a:pt x="0" y="116"/>
                    </a:moveTo>
                    <a:cubicBezTo>
                      <a:pt x="0" y="116"/>
                      <a:pt x="0" y="115"/>
                      <a:pt x="1" y="114"/>
                    </a:cubicBezTo>
                    <a:cubicBezTo>
                      <a:pt x="1" y="112"/>
                      <a:pt x="1" y="110"/>
                      <a:pt x="2" y="108"/>
                    </a:cubicBezTo>
                    <a:cubicBezTo>
                      <a:pt x="3" y="103"/>
                      <a:pt x="5" y="97"/>
                      <a:pt x="8" y="89"/>
                    </a:cubicBezTo>
                    <a:cubicBezTo>
                      <a:pt x="11" y="82"/>
                      <a:pt x="15" y="73"/>
                      <a:pt x="20" y="64"/>
                    </a:cubicBezTo>
                    <a:cubicBezTo>
                      <a:pt x="22" y="60"/>
                      <a:pt x="25" y="55"/>
                      <a:pt x="28" y="51"/>
                    </a:cubicBezTo>
                    <a:cubicBezTo>
                      <a:pt x="31" y="47"/>
                      <a:pt x="34" y="42"/>
                      <a:pt x="37" y="38"/>
                    </a:cubicBezTo>
                    <a:cubicBezTo>
                      <a:pt x="41" y="34"/>
                      <a:pt x="45" y="30"/>
                      <a:pt x="49" y="27"/>
                    </a:cubicBezTo>
                    <a:cubicBezTo>
                      <a:pt x="53" y="23"/>
                      <a:pt x="57" y="20"/>
                      <a:pt x="61" y="17"/>
                    </a:cubicBezTo>
                    <a:cubicBezTo>
                      <a:pt x="63" y="16"/>
                      <a:pt x="65" y="15"/>
                      <a:pt x="67" y="13"/>
                    </a:cubicBezTo>
                    <a:cubicBezTo>
                      <a:pt x="69" y="12"/>
                      <a:pt x="71" y="11"/>
                      <a:pt x="73" y="10"/>
                    </a:cubicBezTo>
                    <a:cubicBezTo>
                      <a:pt x="77" y="8"/>
                      <a:pt x="81" y="7"/>
                      <a:pt x="84" y="5"/>
                    </a:cubicBezTo>
                    <a:cubicBezTo>
                      <a:pt x="88" y="4"/>
                      <a:pt x="91" y="3"/>
                      <a:pt x="94" y="3"/>
                    </a:cubicBezTo>
                    <a:cubicBezTo>
                      <a:pt x="97" y="2"/>
                      <a:pt x="100" y="1"/>
                      <a:pt x="102" y="1"/>
                    </a:cubicBezTo>
                    <a:cubicBezTo>
                      <a:pt x="107" y="0"/>
                      <a:pt x="109" y="0"/>
                      <a:pt x="109" y="0"/>
                    </a:cubicBezTo>
                    <a:cubicBezTo>
                      <a:pt x="109" y="0"/>
                      <a:pt x="107" y="1"/>
                      <a:pt x="103" y="3"/>
                    </a:cubicBezTo>
                    <a:cubicBezTo>
                      <a:pt x="101" y="3"/>
                      <a:pt x="98" y="5"/>
                      <a:pt x="96" y="6"/>
                    </a:cubicBezTo>
                    <a:cubicBezTo>
                      <a:pt x="93" y="7"/>
                      <a:pt x="90" y="9"/>
                      <a:pt x="87" y="11"/>
                    </a:cubicBezTo>
                    <a:cubicBezTo>
                      <a:pt x="84" y="13"/>
                      <a:pt x="81" y="15"/>
                      <a:pt x="78" y="18"/>
                    </a:cubicBezTo>
                    <a:cubicBezTo>
                      <a:pt x="76" y="19"/>
                      <a:pt x="75" y="21"/>
                      <a:pt x="73" y="22"/>
                    </a:cubicBezTo>
                    <a:cubicBezTo>
                      <a:pt x="72" y="24"/>
                      <a:pt x="70" y="25"/>
                      <a:pt x="69" y="27"/>
                    </a:cubicBezTo>
                    <a:cubicBezTo>
                      <a:pt x="66" y="30"/>
                      <a:pt x="63" y="34"/>
                      <a:pt x="61" y="38"/>
                    </a:cubicBezTo>
                    <a:cubicBezTo>
                      <a:pt x="58" y="41"/>
                      <a:pt x="56" y="45"/>
                      <a:pt x="54" y="49"/>
                    </a:cubicBezTo>
                    <a:cubicBezTo>
                      <a:pt x="46" y="66"/>
                      <a:pt x="42" y="84"/>
                      <a:pt x="41" y="97"/>
                    </a:cubicBezTo>
                    <a:cubicBezTo>
                      <a:pt x="40" y="104"/>
                      <a:pt x="40" y="110"/>
                      <a:pt x="40" y="114"/>
                    </a:cubicBezTo>
                    <a:cubicBezTo>
                      <a:pt x="40" y="115"/>
                      <a:pt x="40" y="117"/>
                      <a:pt x="40" y="118"/>
                    </a:cubicBezTo>
                    <a:cubicBezTo>
                      <a:pt x="40" y="118"/>
                      <a:pt x="40" y="119"/>
                      <a:pt x="40" y="119"/>
                    </a:cubicBezTo>
                    <a:cubicBezTo>
                      <a:pt x="40" y="119"/>
                      <a:pt x="40" y="119"/>
                      <a:pt x="40" y="119"/>
                    </a:cubicBezTo>
                    <a:cubicBezTo>
                      <a:pt x="0" y="116"/>
                      <a:pt x="0" y="116"/>
                      <a:pt x="0" y="116"/>
                    </a:cubicBezTo>
                  </a:path>
                </a:pathLst>
              </a:custGeom>
              <a:solidFill>
                <a:srgbClr val="437B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503" name="Google Shape;7503;p21"/>
              <p:cNvSpPr/>
              <p:nvPr/>
            </p:nvSpPr>
            <p:spPr>
              <a:xfrm>
                <a:off x="3335" y="3372"/>
                <a:ext cx="193" cy="223"/>
              </a:xfrm>
              <a:custGeom>
                <a:rect b="b" l="l" r="r" t="t"/>
                <a:pathLst>
                  <a:path extrusionOk="0" h="119" w="109">
                    <a:moveTo>
                      <a:pt x="69" y="119"/>
                    </a:moveTo>
                    <a:cubicBezTo>
                      <a:pt x="69" y="119"/>
                      <a:pt x="69" y="119"/>
                      <a:pt x="69" y="119"/>
                    </a:cubicBezTo>
                    <a:cubicBezTo>
                      <a:pt x="69" y="119"/>
                      <a:pt x="69" y="118"/>
                      <a:pt x="69" y="118"/>
                    </a:cubicBezTo>
                    <a:cubicBezTo>
                      <a:pt x="69" y="117"/>
                      <a:pt x="69" y="115"/>
                      <a:pt x="69" y="114"/>
                    </a:cubicBezTo>
                    <a:cubicBezTo>
                      <a:pt x="69" y="110"/>
                      <a:pt x="69" y="104"/>
                      <a:pt x="68" y="97"/>
                    </a:cubicBezTo>
                    <a:cubicBezTo>
                      <a:pt x="67" y="84"/>
                      <a:pt x="63" y="66"/>
                      <a:pt x="55" y="49"/>
                    </a:cubicBezTo>
                    <a:cubicBezTo>
                      <a:pt x="53" y="45"/>
                      <a:pt x="51" y="41"/>
                      <a:pt x="48" y="38"/>
                    </a:cubicBezTo>
                    <a:cubicBezTo>
                      <a:pt x="46" y="34"/>
                      <a:pt x="43" y="30"/>
                      <a:pt x="40" y="27"/>
                    </a:cubicBezTo>
                    <a:cubicBezTo>
                      <a:pt x="39" y="25"/>
                      <a:pt x="37" y="24"/>
                      <a:pt x="36" y="22"/>
                    </a:cubicBezTo>
                    <a:cubicBezTo>
                      <a:pt x="34" y="21"/>
                      <a:pt x="32" y="19"/>
                      <a:pt x="31" y="18"/>
                    </a:cubicBezTo>
                    <a:cubicBezTo>
                      <a:pt x="28" y="15"/>
                      <a:pt x="25" y="13"/>
                      <a:pt x="22" y="11"/>
                    </a:cubicBezTo>
                    <a:cubicBezTo>
                      <a:pt x="19" y="9"/>
                      <a:pt x="16" y="7"/>
                      <a:pt x="13" y="6"/>
                    </a:cubicBezTo>
                    <a:cubicBezTo>
                      <a:pt x="11" y="5"/>
                      <a:pt x="8" y="3"/>
                      <a:pt x="6" y="3"/>
                    </a:cubicBezTo>
                    <a:cubicBezTo>
                      <a:pt x="2" y="1"/>
                      <a:pt x="0" y="0"/>
                      <a:pt x="0" y="0"/>
                    </a:cubicBezTo>
                    <a:cubicBezTo>
                      <a:pt x="0" y="0"/>
                      <a:pt x="2" y="0"/>
                      <a:pt x="7" y="1"/>
                    </a:cubicBezTo>
                    <a:cubicBezTo>
                      <a:pt x="9" y="1"/>
                      <a:pt x="11" y="2"/>
                      <a:pt x="14" y="3"/>
                    </a:cubicBezTo>
                    <a:cubicBezTo>
                      <a:pt x="17" y="3"/>
                      <a:pt x="21" y="4"/>
                      <a:pt x="24" y="5"/>
                    </a:cubicBezTo>
                    <a:cubicBezTo>
                      <a:pt x="28" y="7"/>
                      <a:pt x="32" y="8"/>
                      <a:pt x="36" y="10"/>
                    </a:cubicBezTo>
                    <a:cubicBezTo>
                      <a:pt x="38" y="11"/>
                      <a:pt x="40" y="12"/>
                      <a:pt x="42" y="13"/>
                    </a:cubicBezTo>
                    <a:cubicBezTo>
                      <a:pt x="44" y="15"/>
                      <a:pt x="46" y="16"/>
                      <a:pt x="48" y="17"/>
                    </a:cubicBezTo>
                    <a:cubicBezTo>
                      <a:pt x="52" y="20"/>
                      <a:pt x="56" y="23"/>
                      <a:pt x="60" y="27"/>
                    </a:cubicBezTo>
                    <a:cubicBezTo>
                      <a:pt x="64" y="30"/>
                      <a:pt x="68" y="34"/>
                      <a:pt x="71" y="38"/>
                    </a:cubicBezTo>
                    <a:cubicBezTo>
                      <a:pt x="75" y="42"/>
                      <a:pt x="78" y="47"/>
                      <a:pt x="81" y="51"/>
                    </a:cubicBezTo>
                    <a:cubicBezTo>
                      <a:pt x="84" y="55"/>
                      <a:pt x="87" y="60"/>
                      <a:pt x="89" y="64"/>
                    </a:cubicBezTo>
                    <a:cubicBezTo>
                      <a:pt x="94" y="73"/>
                      <a:pt x="98" y="82"/>
                      <a:pt x="101" y="89"/>
                    </a:cubicBezTo>
                    <a:cubicBezTo>
                      <a:pt x="104" y="97"/>
                      <a:pt x="106" y="103"/>
                      <a:pt x="107" y="108"/>
                    </a:cubicBezTo>
                    <a:cubicBezTo>
                      <a:pt x="108" y="110"/>
                      <a:pt x="108" y="112"/>
                      <a:pt x="108" y="114"/>
                    </a:cubicBezTo>
                    <a:cubicBezTo>
                      <a:pt x="109" y="115"/>
                      <a:pt x="109" y="116"/>
                      <a:pt x="109" y="116"/>
                    </a:cubicBezTo>
                    <a:cubicBezTo>
                      <a:pt x="69" y="119"/>
                      <a:pt x="69" y="119"/>
                      <a:pt x="69" y="119"/>
                    </a:cubicBezTo>
                  </a:path>
                </a:pathLst>
              </a:custGeom>
              <a:solidFill>
                <a:srgbClr val="437B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504" name="Google Shape;7504;p21"/>
              <p:cNvSpPr/>
              <p:nvPr/>
            </p:nvSpPr>
            <p:spPr>
              <a:xfrm>
                <a:off x="3448" y="3468"/>
                <a:ext cx="197" cy="127"/>
              </a:xfrm>
              <a:custGeom>
                <a:rect b="b" l="l" r="r" t="t"/>
                <a:pathLst>
                  <a:path extrusionOk="0" h="68" w="111">
                    <a:moveTo>
                      <a:pt x="0" y="62"/>
                    </a:moveTo>
                    <a:cubicBezTo>
                      <a:pt x="0" y="61"/>
                      <a:pt x="0" y="61"/>
                      <a:pt x="0" y="61"/>
                    </a:cubicBezTo>
                    <a:cubicBezTo>
                      <a:pt x="0" y="61"/>
                      <a:pt x="0" y="60"/>
                      <a:pt x="1" y="60"/>
                    </a:cubicBezTo>
                    <a:cubicBezTo>
                      <a:pt x="1" y="59"/>
                      <a:pt x="1" y="58"/>
                      <a:pt x="1" y="57"/>
                    </a:cubicBezTo>
                    <a:cubicBezTo>
                      <a:pt x="2" y="57"/>
                      <a:pt x="2" y="56"/>
                      <a:pt x="3" y="55"/>
                    </a:cubicBezTo>
                    <a:cubicBezTo>
                      <a:pt x="3" y="53"/>
                      <a:pt x="5" y="50"/>
                      <a:pt x="6" y="48"/>
                    </a:cubicBezTo>
                    <a:cubicBezTo>
                      <a:pt x="7" y="45"/>
                      <a:pt x="9" y="43"/>
                      <a:pt x="11" y="40"/>
                    </a:cubicBezTo>
                    <a:cubicBezTo>
                      <a:pt x="13" y="37"/>
                      <a:pt x="15" y="34"/>
                      <a:pt x="18" y="31"/>
                    </a:cubicBezTo>
                    <a:cubicBezTo>
                      <a:pt x="21" y="28"/>
                      <a:pt x="23" y="25"/>
                      <a:pt x="27" y="22"/>
                    </a:cubicBezTo>
                    <a:cubicBezTo>
                      <a:pt x="28" y="21"/>
                      <a:pt x="30" y="20"/>
                      <a:pt x="31" y="18"/>
                    </a:cubicBezTo>
                    <a:cubicBezTo>
                      <a:pt x="33" y="17"/>
                      <a:pt x="35" y="16"/>
                      <a:pt x="37" y="15"/>
                    </a:cubicBezTo>
                    <a:cubicBezTo>
                      <a:pt x="39" y="13"/>
                      <a:pt x="40" y="12"/>
                      <a:pt x="42" y="11"/>
                    </a:cubicBezTo>
                    <a:cubicBezTo>
                      <a:pt x="48" y="8"/>
                      <a:pt x="48" y="8"/>
                      <a:pt x="48" y="8"/>
                    </a:cubicBezTo>
                    <a:cubicBezTo>
                      <a:pt x="52" y="7"/>
                      <a:pt x="56" y="5"/>
                      <a:pt x="60" y="4"/>
                    </a:cubicBezTo>
                    <a:cubicBezTo>
                      <a:pt x="64" y="3"/>
                      <a:pt x="68" y="2"/>
                      <a:pt x="72" y="2"/>
                    </a:cubicBezTo>
                    <a:cubicBezTo>
                      <a:pt x="75" y="1"/>
                      <a:pt x="79" y="1"/>
                      <a:pt x="82" y="1"/>
                    </a:cubicBezTo>
                    <a:cubicBezTo>
                      <a:pt x="86" y="0"/>
                      <a:pt x="89" y="1"/>
                      <a:pt x="92" y="1"/>
                    </a:cubicBezTo>
                    <a:cubicBezTo>
                      <a:pt x="93" y="1"/>
                      <a:pt x="95" y="1"/>
                      <a:pt x="96" y="1"/>
                    </a:cubicBezTo>
                    <a:cubicBezTo>
                      <a:pt x="97" y="1"/>
                      <a:pt x="99" y="1"/>
                      <a:pt x="100" y="1"/>
                    </a:cubicBezTo>
                    <a:cubicBezTo>
                      <a:pt x="102" y="1"/>
                      <a:pt x="104" y="2"/>
                      <a:pt x="106" y="2"/>
                    </a:cubicBezTo>
                    <a:cubicBezTo>
                      <a:pt x="109" y="2"/>
                      <a:pt x="111" y="2"/>
                      <a:pt x="111" y="2"/>
                    </a:cubicBezTo>
                    <a:cubicBezTo>
                      <a:pt x="111" y="2"/>
                      <a:pt x="109" y="3"/>
                      <a:pt x="106" y="3"/>
                    </a:cubicBezTo>
                    <a:cubicBezTo>
                      <a:pt x="104" y="4"/>
                      <a:pt x="102" y="4"/>
                      <a:pt x="100" y="5"/>
                    </a:cubicBezTo>
                    <a:cubicBezTo>
                      <a:pt x="99" y="5"/>
                      <a:pt x="98" y="5"/>
                      <a:pt x="97" y="5"/>
                    </a:cubicBezTo>
                    <a:cubicBezTo>
                      <a:pt x="95" y="6"/>
                      <a:pt x="94" y="6"/>
                      <a:pt x="93" y="7"/>
                    </a:cubicBezTo>
                    <a:cubicBezTo>
                      <a:pt x="90" y="8"/>
                      <a:pt x="87" y="9"/>
                      <a:pt x="84" y="10"/>
                    </a:cubicBezTo>
                    <a:cubicBezTo>
                      <a:pt x="81" y="11"/>
                      <a:pt x="79" y="12"/>
                      <a:pt x="75" y="14"/>
                    </a:cubicBezTo>
                    <a:cubicBezTo>
                      <a:pt x="72" y="15"/>
                      <a:pt x="70" y="17"/>
                      <a:pt x="67" y="19"/>
                    </a:cubicBezTo>
                    <a:cubicBezTo>
                      <a:pt x="64" y="21"/>
                      <a:pt x="61" y="23"/>
                      <a:pt x="59" y="25"/>
                    </a:cubicBezTo>
                    <a:cubicBezTo>
                      <a:pt x="55" y="29"/>
                      <a:pt x="55" y="29"/>
                      <a:pt x="55" y="29"/>
                    </a:cubicBezTo>
                    <a:cubicBezTo>
                      <a:pt x="54" y="30"/>
                      <a:pt x="53" y="31"/>
                      <a:pt x="52" y="33"/>
                    </a:cubicBezTo>
                    <a:cubicBezTo>
                      <a:pt x="51" y="34"/>
                      <a:pt x="50" y="35"/>
                      <a:pt x="49" y="36"/>
                    </a:cubicBezTo>
                    <a:cubicBezTo>
                      <a:pt x="48" y="38"/>
                      <a:pt x="48" y="39"/>
                      <a:pt x="47" y="40"/>
                    </a:cubicBezTo>
                    <a:cubicBezTo>
                      <a:pt x="45" y="43"/>
                      <a:pt x="44" y="45"/>
                      <a:pt x="43" y="48"/>
                    </a:cubicBezTo>
                    <a:cubicBezTo>
                      <a:pt x="42" y="50"/>
                      <a:pt x="41" y="53"/>
                      <a:pt x="41" y="55"/>
                    </a:cubicBezTo>
                    <a:cubicBezTo>
                      <a:pt x="40" y="57"/>
                      <a:pt x="40" y="59"/>
                      <a:pt x="40" y="61"/>
                    </a:cubicBezTo>
                    <a:cubicBezTo>
                      <a:pt x="39" y="63"/>
                      <a:pt x="39" y="64"/>
                      <a:pt x="39" y="65"/>
                    </a:cubicBezTo>
                    <a:cubicBezTo>
                      <a:pt x="39" y="66"/>
                      <a:pt x="39" y="66"/>
                      <a:pt x="39" y="67"/>
                    </a:cubicBezTo>
                    <a:cubicBezTo>
                      <a:pt x="39" y="67"/>
                      <a:pt x="39" y="67"/>
                      <a:pt x="39" y="67"/>
                    </a:cubicBezTo>
                    <a:cubicBezTo>
                      <a:pt x="39" y="68"/>
                      <a:pt x="39" y="68"/>
                      <a:pt x="39" y="68"/>
                    </a:cubicBezTo>
                    <a:cubicBezTo>
                      <a:pt x="39" y="68"/>
                      <a:pt x="39" y="68"/>
                      <a:pt x="39" y="68"/>
                    </a:cubicBezTo>
                    <a:cubicBezTo>
                      <a:pt x="0" y="62"/>
                      <a:pt x="0" y="62"/>
                      <a:pt x="0" y="62"/>
                    </a:cubicBezTo>
                  </a:path>
                </a:pathLst>
              </a:custGeom>
              <a:solidFill>
                <a:srgbClr val="437B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505" name="Google Shape;7505;p21"/>
              <p:cNvSpPr/>
              <p:nvPr/>
            </p:nvSpPr>
            <p:spPr>
              <a:xfrm>
                <a:off x="3316" y="3468"/>
                <a:ext cx="196" cy="127"/>
              </a:xfrm>
              <a:custGeom>
                <a:rect b="b" l="l" r="r" t="t"/>
                <a:pathLst>
                  <a:path extrusionOk="0" h="68" w="111">
                    <a:moveTo>
                      <a:pt x="72" y="68"/>
                    </a:moveTo>
                    <a:cubicBezTo>
                      <a:pt x="72" y="68"/>
                      <a:pt x="72" y="68"/>
                      <a:pt x="72" y="68"/>
                    </a:cubicBezTo>
                    <a:cubicBezTo>
                      <a:pt x="72" y="67"/>
                      <a:pt x="72" y="67"/>
                      <a:pt x="72" y="67"/>
                    </a:cubicBezTo>
                    <a:cubicBezTo>
                      <a:pt x="72" y="67"/>
                      <a:pt x="72" y="67"/>
                      <a:pt x="72" y="67"/>
                    </a:cubicBezTo>
                    <a:cubicBezTo>
                      <a:pt x="72" y="66"/>
                      <a:pt x="72" y="66"/>
                      <a:pt x="72" y="65"/>
                    </a:cubicBezTo>
                    <a:cubicBezTo>
                      <a:pt x="72" y="64"/>
                      <a:pt x="72" y="63"/>
                      <a:pt x="72" y="61"/>
                    </a:cubicBezTo>
                    <a:cubicBezTo>
                      <a:pt x="71" y="59"/>
                      <a:pt x="71" y="57"/>
                      <a:pt x="70" y="55"/>
                    </a:cubicBezTo>
                    <a:cubicBezTo>
                      <a:pt x="70" y="53"/>
                      <a:pt x="69" y="50"/>
                      <a:pt x="68" y="48"/>
                    </a:cubicBezTo>
                    <a:cubicBezTo>
                      <a:pt x="67" y="45"/>
                      <a:pt x="66" y="43"/>
                      <a:pt x="64" y="40"/>
                    </a:cubicBezTo>
                    <a:cubicBezTo>
                      <a:pt x="64" y="39"/>
                      <a:pt x="63" y="38"/>
                      <a:pt x="62" y="36"/>
                    </a:cubicBezTo>
                    <a:cubicBezTo>
                      <a:pt x="61" y="35"/>
                      <a:pt x="60" y="34"/>
                      <a:pt x="59" y="33"/>
                    </a:cubicBezTo>
                    <a:cubicBezTo>
                      <a:pt x="58" y="31"/>
                      <a:pt x="57" y="30"/>
                      <a:pt x="56" y="29"/>
                    </a:cubicBezTo>
                    <a:cubicBezTo>
                      <a:pt x="53" y="25"/>
                      <a:pt x="53" y="25"/>
                      <a:pt x="53" y="25"/>
                    </a:cubicBezTo>
                    <a:cubicBezTo>
                      <a:pt x="50" y="23"/>
                      <a:pt x="47" y="21"/>
                      <a:pt x="45" y="19"/>
                    </a:cubicBezTo>
                    <a:cubicBezTo>
                      <a:pt x="42" y="17"/>
                      <a:pt x="39" y="15"/>
                      <a:pt x="36" y="14"/>
                    </a:cubicBezTo>
                    <a:cubicBezTo>
                      <a:pt x="33" y="12"/>
                      <a:pt x="30" y="11"/>
                      <a:pt x="27" y="10"/>
                    </a:cubicBezTo>
                    <a:cubicBezTo>
                      <a:pt x="24" y="9"/>
                      <a:pt x="21" y="8"/>
                      <a:pt x="19" y="7"/>
                    </a:cubicBezTo>
                    <a:cubicBezTo>
                      <a:pt x="17" y="6"/>
                      <a:pt x="16" y="6"/>
                      <a:pt x="15" y="5"/>
                    </a:cubicBezTo>
                    <a:cubicBezTo>
                      <a:pt x="14" y="5"/>
                      <a:pt x="12" y="5"/>
                      <a:pt x="11" y="5"/>
                    </a:cubicBezTo>
                    <a:cubicBezTo>
                      <a:pt x="9" y="4"/>
                      <a:pt x="7" y="4"/>
                      <a:pt x="5" y="3"/>
                    </a:cubicBezTo>
                    <a:cubicBezTo>
                      <a:pt x="2" y="3"/>
                      <a:pt x="0" y="2"/>
                      <a:pt x="0" y="2"/>
                    </a:cubicBezTo>
                    <a:cubicBezTo>
                      <a:pt x="0" y="2"/>
                      <a:pt x="2" y="2"/>
                      <a:pt x="5" y="2"/>
                    </a:cubicBezTo>
                    <a:cubicBezTo>
                      <a:pt x="7" y="2"/>
                      <a:pt x="9" y="1"/>
                      <a:pt x="12" y="1"/>
                    </a:cubicBezTo>
                    <a:cubicBezTo>
                      <a:pt x="13" y="1"/>
                      <a:pt x="14" y="1"/>
                      <a:pt x="15" y="1"/>
                    </a:cubicBezTo>
                    <a:cubicBezTo>
                      <a:pt x="17" y="1"/>
                      <a:pt x="18" y="1"/>
                      <a:pt x="19" y="1"/>
                    </a:cubicBezTo>
                    <a:cubicBezTo>
                      <a:pt x="22" y="1"/>
                      <a:pt x="26" y="0"/>
                      <a:pt x="29" y="1"/>
                    </a:cubicBezTo>
                    <a:cubicBezTo>
                      <a:pt x="32" y="1"/>
                      <a:pt x="36" y="1"/>
                      <a:pt x="40" y="2"/>
                    </a:cubicBezTo>
                    <a:cubicBezTo>
                      <a:pt x="44" y="2"/>
                      <a:pt x="47" y="3"/>
                      <a:pt x="51" y="4"/>
                    </a:cubicBezTo>
                    <a:cubicBezTo>
                      <a:pt x="55" y="5"/>
                      <a:pt x="59" y="7"/>
                      <a:pt x="63" y="8"/>
                    </a:cubicBezTo>
                    <a:cubicBezTo>
                      <a:pt x="69" y="11"/>
                      <a:pt x="69" y="11"/>
                      <a:pt x="69" y="11"/>
                    </a:cubicBezTo>
                    <a:cubicBezTo>
                      <a:pt x="71" y="12"/>
                      <a:pt x="73" y="13"/>
                      <a:pt x="75" y="15"/>
                    </a:cubicBezTo>
                    <a:cubicBezTo>
                      <a:pt x="76" y="16"/>
                      <a:pt x="78" y="17"/>
                      <a:pt x="80" y="18"/>
                    </a:cubicBezTo>
                    <a:cubicBezTo>
                      <a:pt x="82" y="20"/>
                      <a:pt x="83" y="21"/>
                      <a:pt x="85" y="22"/>
                    </a:cubicBezTo>
                    <a:cubicBezTo>
                      <a:pt x="88" y="25"/>
                      <a:pt x="91" y="28"/>
                      <a:pt x="94" y="31"/>
                    </a:cubicBezTo>
                    <a:cubicBezTo>
                      <a:pt x="96" y="34"/>
                      <a:pt x="99" y="37"/>
                      <a:pt x="100" y="40"/>
                    </a:cubicBezTo>
                    <a:cubicBezTo>
                      <a:pt x="102" y="43"/>
                      <a:pt x="104" y="45"/>
                      <a:pt x="105" y="48"/>
                    </a:cubicBezTo>
                    <a:cubicBezTo>
                      <a:pt x="107" y="50"/>
                      <a:pt x="108" y="53"/>
                      <a:pt x="109" y="55"/>
                    </a:cubicBezTo>
                    <a:cubicBezTo>
                      <a:pt x="109" y="56"/>
                      <a:pt x="110" y="57"/>
                      <a:pt x="110" y="57"/>
                    </a:cubicBezTo>
                    <a:cubicBezTo>
                      <a:pt x="110" y="58"/>
                      <a:pt x="111" y="59"/>
                      <a:pt x="111" y="60"/>
                    </a:cubicBezTo>
                    <a:cubicBezTo>
                      <a:pt x="111" y="60"/>
                      <a:pt x="111" y="61"/>
                      <a:pt x="111" y="61"/>
                    </a:cubicBezTo>
                    <a:cubicBezTo>
                      <a:pt x="111" y="62"/>
                      <a:pt x="111" y="62"/>
                      <a:pt x="111" y="62"/>
                    </a:cubicBezTo>
                    <a:cubicBezTo>
                      <a:pt x="72" y="68"/>
                      <a:pt x="72" y="68"/>
                      <a:pt x="72" y="68"/>
                    </a:cubicBezTo>
                  </a:path>
                </a:pathLst>
              </a:custGeom>
              <a:solidFill>
                <a:srgbClr val="437B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506" name="Google Shape;7506;p21"/>
              <p:cNvSpPr/>
              <p:nvPr/>
            </p:nvSpPr>
            <p:spPr>
              <a:xfrm>
                <a:off x="3447" y="3349"/>
                <a:ext cx="69" cy="212"/>
              </a:xfrm>
              <a:custGeom>
                <a:rect b="b" l="l" r="r" t="t"/>
                <a:pathLst>
                  <a:path extrusionOk="0" h="113" w="39">
                    <a:moveTo>
                      <a:pt x="0" y="113"/>
                    </a:moveTo>
                    <a:cubicBezTo>
                      <a:pt x="0" y="113"/>
                      <a:pt x="0" y="112"/>
                      <a:pt x="0" y="111"/>
                    </a:cubicBezTo>
                    <a:cubicBezTo>
                      <a:pt x="0" y="110"/>
                      <a:pt x="0" y="109"/>
                      <a:pt x="0" y="107"/>
                    </a:cubicBezTo>
                    <a:cubicBezTo>
                      <a:pt x="0" y="104"/>
                      <a:pt x="1" y="99"/>
                      <a:pt x="1" y="93"/>
                    </a:cubicBezTo>
                    <a:cubicBezTo>
                      <a:pt x="3" y="82"/>
                      <a:pt x="5" y="67"/>
                      <a:pt x="8" y="52"/>
                    </a:cubicBezTo>
                    <a:cubicBezTo>
                      <a:pt x="10" y="45"/>
                      <a:pt x="12" y="38"/>
                      <a:pt x="15" y="31"/>
                    </a:cubicBezTo>
                    <a:cubicBezTo>
                      <a:pt x="17" y="25"/>
                      <a:pt x="20" y="19"/>
                      <a:pt x="23" y="14"/>
                    </a:cubicBezTo>
                    <a:cubicBezTo>
                      <a:pt x="25" y="11"/>
                      <a:pt x="26" y="9"/>
                      <a:pt x="28" y="7"/>
                    </a:cubicBezTo>
                    <a:cubicBezTo>
                      <a:pt x="29" y="6"/>
                      <a:pt x="31" y="4"/>
                      <a:pt x="32" y="3"/>
                    </a:cubicBezTo>
                    <a:cubicBezTo>
                      <a:pt x="33" y="2"/>
                      <a:pt x="34" y="1"/>
                      <a:pt x="35" y="1"/>
                    </a:cubicBezTo>
                    <a:cubicBezTo>
                      <a:pt x="35" y="0"/>
                      <a:pt x="36" y="0"/>
                      <a:pt x="36" y="0"/>
                    </a:cubicBezTo>
                    <a:cubicBezTo>
                      <a:pt x="36" y="0"/>
                      <a:pt x="35" y="0"/>
                      <a:pt x="35" y="1"/>
                    </a:cubicBezTo>
                    <a:cubicBezTo>
                      <a:pt x="35" y="2"/>
                      <a:pt x="34" y="3"/>
                      <a:pt x="33" y="4"/>
                    </a:cubicBezTo>
                    <a:cubicBezTo>
                      <a:pt x="32" y="5"/>
                      <a:pt x="32" y="7"/>
                      <a:pt x="31" y="9"/>
                    </a:cubicBezTo>
                    <a:cubicBezTo>
                      <a:pt x="30" y="11"/>
                      <a:pt x="30" y="13"/>
                      <a:pt x="29" y="16"/>
                    </a:cubicBezTo>
                    <a:cubicBezTo>
                      <a:pt x="28" y="21"/>
                      <a:pt x="27" y="27"/>
                      <a:pt x="27" y="34"/>
                    </a:cubicBezTo>
                    <a:cubicBezTo>
                      <a:pt x="27" y="40"/>
                      <a:pt x="28" y="47"/>
                      <a:pt x="28" y="54"/>
                    </a:cubicBezTo>
                    <a:cubicBezTo>
                      <a:pt x="30" y="68"/>
                      <a:pt x="33" y="81"/>
                      <a:pt x="35" y="92"/>
                    </a:cubicBezTo>
                    <a:cubicBezTo>
                      <a:pt x="36" y="97"/>
                      <a:pt x="37" y="101"/>
                      <a:pt x="38" y="104"/>
                    </a:cubicBezTo>
                    <a:cubicBezTo>
                      <a:pt x="38" y="105"/>
                      <a:pt x="39" y="106"/>
                      <a:pt x="39" y="107"/>
                    </a:cubicBezTo>
                    <a:cubicBezTo>
                      <a:pt x="39" y="108"/>
                      <a:pt x="39" y="108"/>
                      <a:pt x="39" y="108"/>
                    </a:cubicBezTo>
                    <a:lnTo>
                      <a:pt x="0" y="113"/>
                    </a:lnTo>
                    <a:close/>
                  </a:path>
                </a:pathLst>
              </a:custGeom>
              <a:solidFill>
                <a:srgbClr val="437B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507" name="Google Shape;7507;p21"/>
              <p:cNvSpPr/>
              <p:nvPr/>
            </p:nvSpPr>
            <p:spPr>
              <a:xfrm>
                <a:off x="1256" y="3372"/>
                <a:ext cx="193" cy="223"/>
              </a:xfrm>
              <a:custGeom>
                <a:rect b="b" l="l" r="r" t="t"/>
                <a:pathLst>
                  <a:path extrusionOk="0" h="119" w="109">
                    <a:moveTo>
                      <a:pt x="0" y="116"/>
                    </a:moveTo>
                    <a:cubicBezTo>
                      <a:pt x="0" y="116"/>
                      <a:pt x="0" y="115"/>
                      <a:pt x="1" y="114"/>
                    </a:cubicBezTo>
                    <a:cubicBezTo>
                      <a:pt x="1" y="112"/>
                      <a:pt x="1" y="110"/>
                      <a:pt x="2" y="108"/>
                    </a:cubicBezTo>
                    <a:cubicBezTo>
                      <a:pt x="3" y="103"/>
                      <a:pt x="5" y="97"/>
                      <a:pt x="8" y="89"/>
                    </a:cubicBezTo>
                    <a:cubicBezTo>
                      <a:pt x="11" y="82"/>
                      <a:pt x="15" y="73"/>
                      <a:pt x="20" y="64"/>
                    </a:cubicBezTo>
                    <a:cubicBezTo>
                      <a:pt x="22" y="60"/>
                      <a:pt x="25" y="55"/>
                      <a:pt x="28" y="51"/>
                    </a:cubicBezTo>
                    <a:cubicBezTo>
                      <a:pt x="31" y="47"/>
                      <a:pt x="34" y="42"/>
                      <a:pt x="37" y="38"/>
                    </a:cubicBezTo>
                    <a:cubicBezTo>
                      <a:pt x="41" y="34"/>
                      <a:pt x="45" y="30"/>
                      <a:pt x="49" y="27"/>
                    </a:cubicBezTo>
                    <a:cubicBezTo>
                      <a:pt x="53" y="23"/>
                      <a:pt x="57" y="20"/>
                      <a:pt x="61" y="17"/>
                    </a:cubicBezTo>
                    <a:cubicBezTo>
                      <a:pt x="63" y="16"/>
                      <a:pt x="65" y="15"/>
                      <a:pt x="67" y="13"/>
                    </a:cubicBezTo>
                    <a:cubicBezTo>
                      <a:pt x="69" y="12"/>
                      <a:pt x="71" y="11"/>
                      <a:pt x="73" y="10"/>
                    </a:cubicBezTo>
                    <a:cubicBezTo>
                      <a:pt x="77" y="8"/>
                      <a:pt x="81" y="7"/>
                      <a:pt x="84" y="5"/>
                    </a:cubicBezTo>
                    <a:cubicBezTo>
                      <a:pt x="88" y="4"/>
                      <a:pt x="91" y="3"/>
                      <a:pt x="94" y="3"/>
                    </a:cubicBezTo>
                    <a:cubicBezTo>
                      <a:pt x="97" y="2"/>
                      <a:pt x="100" y="1"/>
                      <a:pt x="102" y="1"/>
                    </a:cubicBezTo>
                    <a:cubicBezTo>
                      <a:pt x="107" y="0"/>
                      <a:pt x="109" y="0"/>
                      <a:pt x="109" y="0"/>
                    </a:cubicBezTo>
                    <a:cubicBezTo>
                      <a:pt x="109" y="0"/>
                      <a:pt x="107" y="1"/>
                      <a:pt x="103" y="3"/>
                    </a:cubicBezTo>
                    <a:cubicBezTo>
                      <a:pt x="101" y="3"/>
                      <a:pt x="98" y="5"/>
                      <a:pt x="96" y="6"/>
                    </a:cubicBezTo>
                    <a:cubicBezTo>
                      <a:pt x="93" y="7"/>
                      <a:pt x="90" y="9"/>
                      <a:pt x="87" y="11"/>
                    </a:cubicBezTo>
                    <a:cubicBezTo>
                      <a:pt x="84" y="13"/>
                      <a:pt x="81" y="15"/>
                      <a:pt x="78" y="18"/>
                    </a:cubicBezTo>
                    <a:cubicBezTo>
                      <a:pt x="76" y="19"/>
                      <a:pt x="75" y="21"/>
                      <a:pt x="73" y="22"/>
                    </a:cubicBezTo>
                    <a:cubicBezTo>
                      <a:pt x="72" y="24"/>
                      <a:pt x="70" y="25"/>
                      <a:pt x="69" y="27"/>
                    </a:cubicBezTo>
                    <a:cubicBezTo>
                      <a:pt x="66" y="30"/>
                      <a:pt x="63" y="34"/>
                      <a:pt x="61" y="38"/>
                    </a:cubicBezTo>
                    <a:cubicBezTo>
                      <a:pt x="58" y="41"/>
                      <a:pt x="56" y="45"/>
                      <a:pt x="54" y="49"/>
                    </a:cubicBezTo>
                    <a:cubicBezTo>
                      <a:pt x="46" y="66"/>
                      <a:pt x="42" y="84"/>
                      <a:pt x="41" y="97"/>
                    </a:cubicBezTo>
                    <a:cubicBezTo>
                      <a:pt x="40" y="104"/>
                      <a:pt x="40" y="110"/>
                      <a:pt x="40" y="114"/>
                    </a:cubicBezTo>
                    <a:cubicBezTo>
                      <a:pt x="40" y="115"/>
                      <a:pt x="40" y="117"/>
                      <a:pt x="40" y="118"/>
                    </a:cubicBezTo>
                    <a:cubicBezTo>
                      <a:pt x="40" y="118"/>
                      <a:pt x="40" y="119"/>
                      <a:pt x="40" y="119"/>
                    </a:cubicBezTo>
                    <a:cubicBezTo>
                      <a:pt x="40" y="119"/>
                      <a:pt x="40" y="119"/>
                      <a:pt x="40" y="119"/>
                    </a:cubicBezTo>
                    <a:lnTo>
                      <a:pt x="0" y="116"/>
                    </a:lnTo>
                    <a:close/>
                  </a:path>
                </a:pathLst>
              </a:custGeom>
              <a:solidFill>
                <a:srgbClr val="437B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508" name="Google Shape;7508;p21"/>
              <p:cNvSpPr/>
              <p:nvPr/>
            </p:nvSpPr>
            <p:spPr>
              <a:xfrm>
                <a:off x="1151" y="3372"/>
                <a:ext cx="193" cy="223"/>
              </a:xfrm>
              <a:custGeom>
                <a:rect b="b" l="l" r="r" t="t"/>
                <a:pathLst>
                  <a:path extrusionOk="0" h="119" w="109">
                    <a:moveTo>
                      <a:pt x="69" y="119"/>
                    </a:moveTo>
                    <a:cubicBezTo>
                      <a:pt x="69" y="119"/>
                      <a:pt x="69" y="119"/>
                      <a:pt x="69" y="119"/>
                    </a:cubicBezTo>
                    <a:cubicBezTo>
                      <a:pt x="69" y="119"/>
                      <a:pt x="69" y="118"/>
                      <a:pt x="69" y="118"/>
                    </a:cubicBezTo>
                    <a:cubicBezTo>
                      <a:pt x="69" y="117"/>
                      <a:pt x="69" y="115"/>
                      <a:pt x="69" y="114"/>
                    </a:cubicBezTo>
                    <a:cubicBezTo>
                      <a:pt x="69" y="110"/>
                      <a:pt x="69" y="104"/>
                      <a:pt x="68" y="97"/>
                    </a:cubicBezTo>
                    <a:cubicBezTo>
                      <a:pt x="67" y="84"/>
                      <a:pt x="63" y="66"/>
                      <a:pt x="55" y="49"/>
                    </a:cubicBezTo>
                    <a:cubicBezTo>
                      <a:pt x="53" y="45"/>
                      <a:pt x="51" y="41"/>
                      <a:pt x="48" y="38"/>
                    </a:cubicBezTo>
                    <a:cubicBezTo>
                      <a:pt x="46" y="34"/>
                      <a:pt x="43" y="30"/>
                      <a:pt x="40" y="27"/>
                    </a:cubicBezTo>
                    <a:cubicBezTo>
                      <a:pt x="39" y="25"/>
                      <a:pt x="37" y="24"/>
                      <a:pt x="36" y="22"/>
                    </a:cubicBezTo>
                    <a:cubicBezTo>
                      <a:pt x="34" y="21"/>
                      <a:pt x="32" y="19"/>
                      <a:pt x="31" y="18"/>
                    </a:cubicBezTo>
                    <a:cubicBezTo>
                      <a:pt x="28" y="15"/>
                      <a:pt x="25" y="13"/>
                      <a:pt x="22" y="11"/>
                    </a:cubicBezTo>
                    <a:cubicBezTo>
                      <a:pt x="19" y="9"/>
                      <a:pt x="16" y="7"/>
                      <a:pt x="13" y="6"/>
                    </a:cubicBezTo>
                    <a:cubicBezTo>
                      <a:pt x="11" y="5"/>
                      <a:pt x="8" y="3"/>
                      <a:pt x="6" y="3"/>
                    </a:cubicBezTo>
                    <a:cubicBezTo>
                      <a:pt x="2" y="1"/>
                      <a:pt x="0" y="0"/>
                      <a:pt x="0" y="0"/>
                    </a:cubicBezTo>
                    <a:cubicBezTo>
                      <a:pt x="0" y="0"/>
                      <a:pt x="2" y="0"/>
                      <a:pt x="7" y="1"/>
                    </a:cubicBezTo>
                    <a:cubicBezTo>
                      <a:pt x="9" y="1"/>
                      <a:pt x="11" y="2"/>
                      <a:pt x="15" y="3"/>
                    </a:cubicBezTo>
                    <a:cubicBezTo>
                      <a:pt x="17" y="3"/>
                      <a:pt x="21" y="4"/>
                      <a:pt x="24" y="5"/>
                    </a:cubicBezTo>
                    <a:cubicBezTo>
                      <a:pt x="28" y="7"/>
                      <a:pt x="32" y="8"/>
                      <a:pt x="36" y="10"/>
                    </a:cubicBezTo>
                    <a:cubicBezTo>
                      <a:pt x="38" y="11"/>
                      <a:pt x="40" y="12"/>
                      <a:pt x="42" y="13"/>
                    </a:cubicBezTo>
                    <a:cubicBezTo>
                      <a:pt x="44" y="15"/>
                      <a:pt x="46" y="16"/>
                      <a:pt x="48" y="17"/>
                    </a:cubicBezTo>
                    <a:cubicBezTo>
                      <a:pt x="52" y="20"/>
                      <a:pt x="56" y="23"/>
                      <a:pt x="60" y="27"/>
                    </a:cubicBezTo>
                    <a:cubicBezTo>
                      <a:pt x="64" y="30"/>
                      <a:pt x="68" y="34"/>
                      <a:pt x="71" y="38"/>
                    </a:cubicBezTo>
                    <a:cubicBezTo>
                      <a:pt x="75" y="42"/>
                      <a:pt x="78" y="47"/>
                      <a:pt x="81" y="51"/>
                    </a:cubicBezTo>
                    <a:cubicBezTo>
                      <a:pt x="84" y="55"/>
                      <a:pt x="87" y="60"/>
                      <a:pt x="89" y="64"/>
                    </a:cubicBezTo>
                    <a:cubicBezTo>
                      <a:pt x="94" y="73"/>
                      <a:pt x="98" y="82"/>
                      <a:pt x="101" y="89"/>
                    </a:cubicBezTo>
                    <a:cubicBezTo>
                      <a:pt x="104" y="97"/>
                      <a:pt x="106" y="103"/>
                      <a:pt x="107" y="108"/>
                    </a:cubicBezTo>
                    <a:cubicBezTo>
                      <a:pt x="108" y="110"/>
                      <a:pt x="108" y="112"/>
                      <a:pt x="108" y="114"/>
                    </a:cubicBezTo>
                    <a:cubicBezTo>
                      <a:pt x="109" y="115"/>
                      <a:pt x="109" y="116"/>
                      <a:pt x="109" y="116"/>
                    </a:cubicBezTo>
                    <a:lnTo>
                      <a:pt x="69" y="119"/>
                    </a:lnTo>
                    <a:close/>
                  </a:path>
                </a:pathLst>
              </a:custGeom>
              <a:solidFill>
                <a:srgbClr val="437B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509" name="Google Shape;7509;p21"/>
              <p:cNvSpPr/>
              <p:nvPr/>
            </p:nvSpPr>
            <p:spPr>
              <a:xfrm>
                <a:off x="1264" y="3468"/>
                <a:ext cx="197" cy="127"/>
              </a:xfrm>
              <a:custGeom>
                <a:rect b="b" l="l" r="r" t="t"/>
                <a:pathLst>
                  <a:path extrusionOk="0" h="68" w="111">
                    <a:moveTo>
                      <a:pt x="0" y="62"/>
                    </a:moveTo>
                    <a:cubicBezTo>
                      <a:pt x="0" y="61"/>
                      <a:pt x="0" y="61"/>
                      <a:pt x="0" y="61"/>
                    </a:cubicBezTo>
                    <a:cubicBezTo>
                      <a:pt x="0" y="61"/>
                      <a:pt x="0" y="60"/>
                      <a:pt x="1" y="60"/>
                    </a:cubicBezTo>
                    <a:cubicBezTo>
                      <a:pt x="1" y="59"/>
                      <a:pt x="1" y="58"/>
                      <a:pt x="1" y="57"/>
                    </a:cubicBezTo>
                    <a:cubicBezTo>
                      <a:pt x="2" y="57"/>
                      <a:pt x="2" y="56"/>
                      <a:pt x="3" y="55"/>
                    </a:cubicBezTo>
                    <a:cubicBezTo>
                      <a:pt x="3" y="53"/>
                      <a:pt x="5" y="50"/>
                      <a:pt x="6" y="48"/>
                    </a:cubicBezTo>
                    <a:cubicBezTo>
                      <a:pt x="7" y="45"/>
                      <a:pt x="9" y="43"/>
                      <a:pt x="11" y="40"/>
                    </a:cubicBezTo>
                    <a:cubicBezTo>
                      <a:pt x="13" y="37"/>
                      <a:pt x="15" y="34"/>
                      <a:pt x="18" y="31"/>
                    </a:cubicBezTo>
                    <a:cubicBezTo>
                      <a:pt x="21" y="28"/>
                      <a:pt x="23" y="25"/>
                      <a:pt x="27" y="22"/>
                    </a:cubicBezTo>
                    <a:cubicBezTo>
                      <a:pt x="28" y="21"/>
                      <a:pt x="30" y="20"/>
                      <a:pt x="31" y="18"/>
                    </a:cubicBezTo>
                    <a:cubicBezTo>
                      <a:pt x="33" y="17"/>
                      <a:pt x="35" y="16"/>
                      <a:pt x="37" y="15"/>
                    </a:cubicBezTo>
                    <a:cubicBezTo>
                      <a:pt x="39" y="13"/>
                      <a:pt x="40" y="12"/>
                      <a:pt x="42" y="11"/>
                    </a:cubicBezTo>
                    <a:cubicBezTo>
                      <a:pt x="48" y="8"/>
                      <a:pt x="48" y="8"/>
                      <a:pt x="48" y="8"/>
                    </a:cubicBezTo>
                    <a:cubicBezTo>
                      <a:pt x="52" y="7"/>
                      <a:pt x="56" y="5"/>
                      <a:pt x="60" y="4"/>
                    </a:cubicBezTo>
                    <a:cubicBezTo>
                      <a:pt x="64" y="3"/>
                      <a:pt x="68" y="2"/>
                      <a:pt x="72" y="2"/>
                    </a:cubicBezTo>
                    <a:cubicBezTo>
                      <a:pt x="75" y="1"/>
                      <a:pt x="79" y="1"/>
                      <a:pt x="82" y="1"/>
                    </a:cubicBezTo>
                    <a:cubicBezTo>
                      <a:pt x="86" y="0"/>
                      <a:pt x="89" y="1"/>
                      <a:pt x="92" y="1"/>
                    </a:cubicBezTo>
                    <a:cubicBezTo>
                      <a:pt x="93" y="1"/>
                      <a:pt x="95" y="1"/>
                      <a:pt x="96" y="1"/>
                    </a:cubicBezTo>
                    <a:cubicBezTo>
                      <a:pt x="97" y="1"/>
                      <a:pt x="99" y="1"/>
                      <a:pt x="100" y="1"/>
                    </a:cubicBezTo>
                    <a:cubicBezTo>
                      <a:pt x="102" y="1"/>
                      <a:pt x="104" y="2"/>
                      <a:pt x="106" y="2"/>
                    </a:cubicBezTo>
                    <a:cubicBezTo>
                      <a:pt x="109" y="2"/>
                      <a:pt x="111" y="2"/>
                      <a:pt x="111" y="2"/>
                    </a:cubicBezTo>
                    <a:cubicBezTo>
                      <a:pt x="111" y="2"/>
                      <a:pt x="109" y="3"/>
                      <a:pt x="106" y="3"/>
                    </a:cubicBezTo>
                    <a:cubicBezTo>
                      <a:pt x="104" y="4"/>
                      <a:pt x="102" y="4"/>
                      <a:pt x="100" y="5"/>
                    </a:cubicBezTo>
                    <a:cubicBezTo>
                      <a:pt x="99" y="5"/>
                      <a:pt x="98" y="5"/>
                      <a:pt x="97" y="5"/>
                    </a:cubicBezTo>
                    <a:cubicBezTo>
                      <a:pt x="95" y="6"/>
                      <a:pt x="94" y="6"/>
                      <a:pt x="93" y="7"/>
                    </a:cubicBezTo>
                    <a:cubicBezTo>
                      <a:pt x="90" y="8"/>
                      <a:pt x="87" y="9"/>
                      <a:pt x="84" y="10"/>
                    </a:cubicBezTo>
                    <a:cubicBezTo>
                      <a:pt x="81" y="11"/>
                      <a:pt x="79" y="12"/>
                      <a:pt x="75" y="14"/>
                    </a:cubicBezTo>
                    <a:cubicBezTo>
                      <a:pt x="72" y="15"/>
                      <a:pt x="70" y="17"/>
                      <a:pt x="67" y="19"/>
                    </a:cubicBezTo>
                    <a:cubicBezTo>
                      <a:pt x="64" y="21"/>
                      <a:pt x="61" y="23"/>
                      <a:pt x="59" y="25"/>
                    </a:cubicBezTo>
                    <a:cubicBezTo>
                      <a:pt x="55" y="29"/>
                      <a:pt x="55" y="29"/>
                      <a:pt x="55" y="29"/>
                    </a:cubicBezTo>
                    <a:cubicBezTo>
                      <a:pt x="54" y="30"/>
                      <a:pt x="53" y="31"/>
                      <a:pt x="52" y="33"/>
                    </a:cubicBezTo>
                    <a:cubicBezTo>
                      <a:pt x="51" y="34"/>
                      <a:pt x="50" y="35"/>
                      <a:pt x="49" y="36"/>
                    </a:cubicBezTo>
                    <a:cubicBezTo>
                      <a:pt x="48" y="38"/>
                      <a:pt x="48" y="39"/>
                      <a:pt x="47" y="40"/>
                    </a:cubicBezTo>
                    <a:cubicBezTo>
                      <a:pt x="45" y="43"/>
                      <a:pt x="44" y="45"/>
                      <a:pt x="43" y="48"/>
                    </a:cubicBezTo>
                    <a:cubicBezTo>
                      <a:pt x="42" y="50"/>
                      <a:pt x="41" y="53"/>
                      <a:pt x="41" y="55"/>
                    </a:cubicBezTo>
                    <a:cubicBezTo>
                      <a:pt x="40" y="57"/>
                      <a:pt x="40" y="59"/>
                      <a:pt x="40" y="61"/>
                    </a:cubicBezTo>
                    <a:cubicBezTo>
                      <a:pt x="39" y="63"/>
                      <a:pt x="39" y="64"/>
                      <a:pt x="39" y="65"/>
                    </a:cubicBezTo>
                    <a:cubicBezTo>
                      <a:pt x="39" y="66"/>
                      <a:pt x="39" y="66"/>
                      <a:pt x="39" y="67"/>
                    </a:cubicBezTo>
                    <a:cubicBezTo>
                      <a:pt x="39" y="67"/>
                      <a:pt x="39" y="67"/>
                      <a:pt x="39" y="67"/>
                    </a:cubicBezTo>
                    <a:cubicBezTo>
                      <a:pt x="39" y="68"/>
                      <a:pt x="39" y="68"/>
                      <a:pt x="39" y="68"/>
                    </a:cubicBezTo>
                    <a:cubicBezTo>
                      <a:pt x="39" y="68"/>
                      <a:pt x="39" y="68"/>
                      <a:pt x="39" y="68"/>
                    </a:cubicBezTo>
                    <a:lnTo>
                      <a:pt x="0" y="62"/>
                    </a:lnTo>
                    <a:close/>
                  </a:path>
                </a:pathLst>
              </a:custGeom>
              <a:solidFill>
                <a:srgbClr val="437B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510" name="Google Shape;7510;p21"/>
              <p:cNvSpPr/>
              <p:nvPr/>
            </p:nvSpPr>
            <p:spPr>
              <a:xfrm>
                <a:off x="1131" y="3468"/>
                <a:ext cx="197" cy="127"/>
              </a:xfrm>
              <a:custGeom>
                <a:rect b="b" l="l" r="r" t="t"/>
                <a:pathLst>
                  <a:path extrusionOk="0" h="68" w="111">
                    <a:moveTo>
                      <a:pt x="72" y="68"/>
                    </a:moveTo>
                    <a:cubicBezTo>
                      <a:pt x="72" y="68"/>
                      <a:pt x="72" y="68"/>
                      <a:pt x="72" y="68"/>
                    </a:cubicBezTo>
                    <a:cubicBezTo>
                      <a:pt x="72" y="67"/>
                      <a:pt x="72" y="67"/>
                      <a:pt x="72" y="67"/>
                    </a:cubicBezTo>
                    <a:cubicBezTo>
                      <a:pt x="72" y="67"/>
                      <a:pt x="72" y="67"/>
                      <a:pt x="72" y="67"/>
                    </a:cubicBezTo>
                    <a:cubicBezTo>
                      <a:pt x="72" y="66"/>
                      <a:pt x="72" y="66"/>
                      <a:pt x="72" y="65"/>
                    </a:cubicBezTo>
                    <a:cubicBezTo>
                      <a:pt x="72" y="64"/>
                      <a:pt x="72" y="63"/>
                      <a:pt x="72" y="61"/>
                    </a:cubicBezTo>
                    <a:cubicBezTo>
                      <a:pt x="71" y="59"/>
                      <a:pt x="71" y="57"/>
                      <a:pt x="70" y="55"/>
                    </a:cubicBezTo>
                    <a:cubicBezTo>
                      <a:pt x="70" y="53"/>
                      <a:pt x="69" y="50"/>
                      <a:pt x="68" y="48"/>
                    </a:cubicBezTo>
                    <a:cubicBezTo>
                      <a:pt x="67" y="45"/>
                      <a:pt x="66" y="43"/>
                      <a:pt x="64" y="40"/>
                    </a:cubicBezTo>
                    <a:cubicBezTo>
                      <a:pt x="64" y="39"/>
                      <a:pt x="63" y="38"/>
                      <a:pt x="62" y="36"/>
                    </a:cubicBezTo>
                    <a:cubicBezTo>
                      <a:pt x="61" y="35"/>
                      <a:pt x="60" y="34"/>
                      <a:pt x="59" y="33"/>
                    </a:cubicBezTo>
                    <a:cubicBezTo>
                      <a:pt x="58" y="31"/>
                      <a:pt x="57" y="30"/>
                      <a:pt x="56" y="29"/>
                    </a:cubicBezTo>
                    <a:cubicBezTo>
                      <a:pt x="53" y="25"/>
                      <a:pt x="53" y="25"/>
                      <a:pt x="53" y="25"/>
                    </a:cubicBezTo>
                    <a:cubicBezTo>
                      <a:pt x="50" y="23"/>
                      <a:pt x="47" y="21"/>
                      <a:pt x="45" y="19"/>
                    </a:cubicBezTo>
                    <a:cubicBezTo>
                      <a:pt x="42" y="17"/>
                      <a:pt x="39" y="15"/>
                      <a:pt x="36" y="14"/>
                    </a:cubicBezTo>
                    <a:cubicBezTo>
                      <a:pt x="33" y="12"/>
                      <a:pt x="30" y="11"/>
                      <a:pt x="27" y="10"/>
                    </a:cubicBezTo>
                    <a:cubicBezTo>
                      <a:pt x="24" y="9"/>
                      <a:pt x="21" y="8"/>
                      <a:pt x="19" y="7"/>
                    </a:cubicBezTo>
                    <a:cubicBezTo>
                      <a:pt x="17" y="6"/>
                      <a:pt x="16" y="6"/>
                      <a:pt x="15" y="5"/>
                    </a:cubicBezTo>
                    <a:cubicBezTo>
                      <a:pt x="14" y="5"/>
                      <a:pt x="12" y="5"/>
                      <a:pt x="11" y="5"/>
                    </a:cubicBezTo>
                    <a:cubicBezTo>
                      <a:pt x="9" y="4"/>
                      <a:pt x="7" y="4"/>
                      <a:pt x="5" y="3"/>
                    </a:cubicBezTo>
                    <a:cubicBezTo>
                      <a:pt x="2" y="3"/>
                      <a:pt x="0" y="2"/>
                      <a:pt x="0" y="2"/>
                    </a:cubicBezTo>
                    <a:cubicBezTo>
                      <a:pt x="0" y="2"/>
                      <a:pt x="2" y="2"/>
                      <a:pt x="5" y="2"/>
                    </a:cubicBezTo>
                    <a:cubicBezTo>
                      <a:pt x="7" y="2"/>
                      <a:pt x="9" y="1"/>
                      <a:pt x="12" y="1"/>
                    </a:cubicBezTo>
                    <a:cubicBezTo>
                      <a:pt x="13" y="1"/>
                      <a:pt x="14" y="1"/>
                      <a:pt x="15" y="1"/>
                    </a:cubicBezTo>
                    <a:cubicBezTo>
                      <a:pt x="17" y="1"/>
                      <a:pt x="18" y="1"/>
                      <a:pt x="19" y="1"/>
                    </a:cubicBezTo>
                    <a:cubicBezTo>
                      <a:pt x="22" y="1"/>
                      <a:pt x="26" y="0"/>
                      <a:pt x="29" y="1"/>
                    </a:cubicBezTo>
                    <a:cubicBezTo>
                      <a:pt x="32" y="1"/>
                      <a:pt x="36" y="1"/>
                      <a:pt x="40" y="2"/>
                    </a:cubicBezTo>
                    <a:cubicBezTo>
                      <a:pt x="44" y="2"/>
                      <a:pt x="47" y="3"/>
                      <a:pt x="51" y="4"/>
                    </a:cubicBezTo>
                    <a:cubicBezTo>
                      <a:pt x="55" y="5"/>
                      <a:pt x="59" y="7"/>
                      <a:pt x="63" y="8"/>
                    </a:cubicBezTo>
                    <a:cubicBezTo>
                      <a:pt x="69" y="11"/>
                      <a:pt x="69" y="11"/>
                      <a:pt x="69" y="11"/>
                    </a:cubicBezTo>
                    <a:cubicBezTo>
                      <a:pt x="71" y="12"/>
                      <a:pt x="73" y="13"/>
                      <a:pt x="75" y="15"/>
                    </a:cubicBezTo>
                    <a:cubicBezTo>
                      <a:pt x="76" y="16"/>
                      <a:pt x="78" y="17"/>
                      <a:pt x="80" y="18"/>
                    </a:cubicBezTo>
                    <a:cubicBezTo>
                      <a:pt x="82" y="20"/>
                      <a:pt x="83" y="21"/>
                      <a:pt x="85" y="22"/>
                    </a:cubicBezTo>
                    <a:cubicBezTo>
                      <a:pt x="88" y="25"/>
                      <a:pt x="91" y="28"/>
                      <a:pt x="94" y="31"/>
                    </a:cubicBezTo>
                    <a:cubicBezTo>
                      <a:pt x="96" y="34"/>
                      <a:pt x="99" y="37"/>
                      <a:pt x="100" y="40"/>
                    </a:cubicBezTo>
                    <a:cubicBezTo>
                      <a:pt x="102" y="43"/>
                      <a:pt x="104" y="45"/>
                      <a:pt x="105" y="48"/>
                    </a:cubicBezTo>
                    <a:cubicBezTo>
                      <a:pt x="107" y="50"/>
                      <a:pt x="108" y="53"/>
                      <a:pt x="109" y="55"/>
                    </a:cubicBezTo>
                    <a:cubicBezTo>
                      <a:pt x="109" y="56"/>
                      <a:pt x="110" y="57"/>
                      <a:pt x="110" y="57"/>
                    </a:cubicBezTo>
                    <a:cubicBezTo>
                      <a:pt x="110" y="58"/>
                      <a:pt x="111" y="59"/>
                      <a:pt x="111" y="60"/>
                    </a:cubicBezTo>
                    <a:cubicBezTo>
                      <a:pt x="111" y="60"/>
                      <a:pt x="111" y="61"/>
                      <a:pt x="111" y="61"/>
                    </a:cubicBezTo>
                    <a:cubicBezTo>
                      <a:pt x="111" y="62"/>
                      <a:pt x="111" y="62"/>
                      <a:pt x="111" y="62"/>
                    </a:cubicBezTo>
                    <a:lnTo>
                      <a:pt x="72" y="68"/>
                    </a:lnTo>
                    <a:close/>
                  </a:path>
                </a:pathLst>
              </a:custGeom>
              <a:solidFill>
                <a:srgbClr val="437B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511" name="Google Shape;7511;p21"/>
              <p:cNvSpPr/>
              <p:nvPr/>
            </p:nvSpPr>
            <p:spPr>
              <a:xfrm>
                <a:off x="1263" y="3349"/>
                <a:ext cx="69" cy="212"/>
              </a:xfrm>
              <a:custGeom>
                <a:rect b="b" l="l" r="r" t="t"/>
                <a:pathLst>
                  <a:path extrusionOk="0" h="113" w="39">
                    <a:moveTo>
                      <a:pt x="0" y="113"/>
                    </a:moveTo>
                    <a:cubicBezTo>
                      <a:pt x="0" y="113"/>
                      <a:pt x="0" y="112"/>
                      <a:pt x="0" y="111"/>
                    </a:cubicBezTo>
                    <a:cubicBezTo>
                      <a:pt x="0" y="110"/>
                      <a:pt x="0" y="109"/>
                      <a:pt x="0" y="107"/>
                    </a:cubicBezTo>
                    <a:cubicBezTo>
                      <a:pt x="0" y="104"/>
                      <a:pt x="1" y="99"/>
                      <a:pt x="1" y="93"/>
                    </a:cubicBezTo>
                    <a:cubicBezTo>
                      <a:pt x="3" y="82"/>
                      <a:pt x="5" y="67"/>
                      <a:pt x="8" y="52"/>
                    </a:cubicBezTo>
                    <a:cubicBezTo>
                      <a:pt x="10" y="45"/>
                      <a:pt x="12" y="38"/>
                      <a:pt x="15" y="31"/>
                    </a:cubicBezTo>
                    <a:cubicBezTo>
                      <a:pt x="17" y="25"/>
                      <a:pt x="20" y="19"/>
                      <a:pt x="23" y="14"/>
                    </a:cubicBezTo>
                    <a:cubicBezTo>
                      <a:pt x="25" y="11"/>
                      <a:pt x="26" y="9"/>
                      <a:pt x="28" y="7"/>
                    </a:cubicBezTo>
                    <a:cubicBezTo>
                      <a:pt x="29" y="6"/>
                      <a:pt x="31" y="4"/>
                      <a:pt x="32" y="3"/>
                    </a:cubicBezTo>
                    <a:cubicBezTo>
                      <a:pt x="33" y="2"/>
                      <a:pt x="34" y="1"/>
                      <a:pt x="35" y="1"/>
                    </a:cubicBezTo>
                    <a:cubicBezTo>
                      <a:pt x="35" y="0"/>
                      <a:pt x="36" y="0"/>
                      <a:pt x="36" y="0"/>
                    </a:cubicBezTo>
                    <a:cubicBezTo>
                      <a:pt x="36" y="0"/>
                      <a:pt x="35" y="0"/>
                      <a:pt x="35" y="1"/>
                    </a:cubicBezTo>
                    <a:cubicBezTo>
                      <a:pt x="35" y="2"/>
                      <a:pt x="34" y="3"/>
                      <a:pt x="33" y="4"/>
                    </a:cubicBezTo>
                    <a:cubicBezTo>
                      <a:pt x="32" y="5"/>
                      <a:pt x="32" y="7"/>
                      <a:pt x="31" y="9"/>
                    </a:cubicBezTo>
                    <a:cubicBezTo>
                      <a:pt x="30" y="11"/>
                      <a:pt x="30" y="13"/>
                      <a:pt x="29" y="16"/>
                    </a:cubicBezTo>
                    <a:cubicBezTo>
                      <a:pt x="28" y="21"/>
                      <a:pt x="27" y="27"/>
                      <a:pt x="27" y="34"/>
                    </a:cubicBezTo>
                    <a:cubicBezTo>
                      <a:pt x="27" y="40"/>
                      <a:pt x="28" y="47"/>
                      <a:pt x="28" y="54"/>
                    </a:cubicBezTo>
                    <a:cubicBezTo>
                      <a:pt x="30" y="68"/>
                      <a:pt x="33" y="81"/>
                      <a:pt x="35" y="92"/>
                    </a:cubicBezTo>
                    <a:cubicBezTo>
                      <a:pt x="36" y="97"/>
                      <a:pt x="37" y="101"/>
                      <a:pt x="38" y="104"/>
                    </a:cubicBezTo>
                    <a:cubicBezTo>
                      <a:pt x="38" y="105"/>
                      <a:pt x="39" y="106"/>
                      <a:pt x="39" y="107"/>
                    </a:cubicBezTo>
                    <a:cubicBezTo>
                      <a:pt x="39" y="108"/>
                      <a:pt x="39" y="108"/>
                      <a:pt x="39" y="108"/>
                    </a:cubicBezTo>
                    <a:lnTo>
                      <a:pt x="0" y="113"/>
                    </a:lnTo>
                    <a:close/>
                  </a:path>
                </a:pathLst>
              </a:custGeom>
              <a:solidFill>
                <a:srgbClr val="437B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512" name="Google Shape;7512;p21"/>
              <p:cNvSpPr/>
              <p:nvPr/>
            </p:nvSpPr>
            <p:spPr>
              <a:xfrm>
                <a:off x="4886" y="3372"/>
                <a:ext cx="193" cy="223"/>
              </a:xfrm>
              <a:custGeom>
                <a:rect b="b" l="l" r="r" t="t"/>
                <a:pathLst>
                  <a:path extrusionOk="0" h="119" w="109">
                    <a:moveTo>
                      <a:pt x="0" y="116"/>
                    </a:moveTo>
                    <a:cubicBezTo>
                      <a:pt x="0" y="116"/>
                      <a:pt x="0" y="115"/>
                      <a:pt x="1" y="114"/>
                    </a:cubicBezTo>
                    <a:cubicBezTo>
                      <a:pt x="1" y="112"/>
                      <a:pt x="1" y="110"/>
                      <a:pt x="2" y="108"/>
                    </a:cubicBezTo>
                    <a:cubicBezTo>
                      <a:pt x="3" y="103"/>
                      <a:pt x="5" y="97"/>
                      <a:pt x="8" y="89"/>
                    </a:cubicBezTo>
                    <a:cubicBezTo>
                      <a:pt x="11" y="82"/>
                      <a:pt x="15" y="73"/>
                      <a:pt x="20" y="64"/>
                    </a:cubicBezTo>
                    <a:cubicBezTo>
                      <a:pt x="22" y="60"/>
                      <a:pt x="25" y="55"/>
                      <a:pt x="28" y="51"/>
                    </a:cubicBezTo>
                    <a:cubicBezTo>
                      <a:pt x="31" y="47"/>
                      <a:pt x="34" y="42"/>
                      <a:pt x="37" y="38"/>
                    </a:cubicBezTo>
                    <a:cubicBezTo>
                      <a:pt x="41" y="34"/>
                      <a:pt x="45" y="30"/>
                      <a:pt x="49" y="27"/>
                    </a:cubicBezTo>
                    <a:cubicBezTo>
                      <a:pt x="53" y="23"/>
                      <a:pt x="57" y="20"/>
                      <a:pt x="61" y="17"/>
                    </a:cubicBezTo>
                    <a:cubicBezTo>
                      <a:pt x="63" y="16"/>
                      <a:pt x="65" y="15"/>
                      <a:pt x="67" y="13"/>
                    </a:cubicBezTo>
                    <a:cubicBezTo>
                      <a:pt x="69" y="12"/>
                      <a:pt x="71" y="11"/>
                      <a:pt x="73" y="10"/>
                    </a:cubicBezTo>
                    <a:cubicBezTo>
                      <a:pt x="77" y="8"/>
                      <a:pt x="81" y="7"/>
                      <a:pt x="84" y="5"/>
                    </a:cubicBezTo>
                    <a:cubicBezTo>
                      <a:pt x="88" y="4"/>
                      <a:pt x="91" y="3"/>
                      <a:pt x="94" y="3"/>
                    </a:cubicBezTo>
                    <a:cubicBezTo>
                      <a:pt x="97" y="2"/>
                      <a:pt x="100" y="1"/>
                      <a:pt x="102" y="1"/>
                    </a:cubicBezTo>
                    <a:cubicBezTo>
                      <a:pt x="107" y="0"/>
                      <a:pt x="109" y="0"/>
                      <a:pt x="109" y="0"/>
                    </a:cubicBezTo>
                    <a:cubicBezTo>
                      <a:pt x="109" y="0"/>
                      <a:pt x="107" y="1"/>
                      <a:pt x="103" y="3"/>
                    </a:cubicBezTo>
                    <a:cubicBezTo>
                      <a:pt x="101" y="3"/>
                      <a:pt x="98" y="5"/>
                      <a:pt x="96" y="6"/>
                    </a:cubicBezTo>
                    <a:cubicBezTo>
                      <a:pt x="93" y="7"/>
                      <a:pt x="90" y="9"/>
                      <a:pt x="87" y="11"/>
                    </a:cubicBezTo>
                    <a:cubicBezTo>
                      <a:pt x="84" y="13"/>
                      <a:pt x="81" y="15"/>
                      <a:pt x="78" y="18"/>
                    </a:cubicBezTo>
                    <a:cubicBezTo>
                      <a:pt x="76" y="19"/>
                      <a:pt x="75" y="21"/>
                      <a:pt x="73" y="22"/>
                    </a:cubicBezTo>
                    <a:cubicBezTo>
                      <a:pt x="72" y="24"/>
                      <a:pt x="70" y="25"/>
                      <a:pt x="69" y="27"/>
                    </a:cubicBezTo>
                    <a:cubicBezTo>
                      <a:pt x="66" y="30"/>
                      <a:pt x="63" y="34"/>
                      <a:pt x="61" y="38"/>
                    </a:cubicBezTo>
                    <a:cubicBezTo>
                      <a:pt x="58" y="41"/>
                      <a:pt x="56" y="45"/>
                      <a:pt x="54" y="49"/>
                    </a:cubicBezTo>
                    <a:cubicBezTo>
                      <a:pt x="46" y="66"/>
                      <a:pt x="42" y="84"/>
                      <a:pt x="41" y="97"/>
                    </a:cubicBezTo>
                    <a:cubicBezTo>
                      <a:pt x="40" y="104"/>
                      <a:pt x="40" y="110"/>
                      <a:pt x="40" y="114"/>
                    </a:cubicBezTo>
                    <a:cubicBezTo>
                      <a:pt x="40" y="115"/>
                      <a:pt x="40" y="117"/>
                      <a:pt x="40" y="118"/>
                    </a:cubicBezTo>
                    <a:cubicBezTo>
                      <a:pt x="40" y="118"/>
                      <a:pt x="40" y="119"/>
                      <a:pt x="40" y="119"/>
                    </a:cubicBezTo>
                    <a:cubicBezTo>
                      <a:pt x="40" y="119"/>
                      <a:pt x="40" y="119"/>
                      <a:pt x="40" y="119"/>
                    </a:cubicBezTo>
                    <a:cubicBezTo>
                      <a:pt x="0" y="116"/>
                      <a:pt x="0" y="116"/>
                      <a:pt x="0" y="116"/>
                    </a:cubicBezTo>
                  </a:path>
                </a:pathLst>
              </a:custGeom>
              <a:solidFill>
                <a:srgbClr val="437B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513" name="Google Shape;7513;p21"/>
              <p:cNvSpPr/>
              <p:nvPr/>
            </p:nvSpPr>
            <p:spPr>
              <a:xfrm>
                <a:off x="4782" y="3372"/>
                <a:ext cx="193" cy="223"/>
              </a:xfrm>
              <a:custGeom>
                <a:rect b="b" l="l" r="r" t="t"/>
                <a:pathLst>
                  <a:path extrusionOk="0" h="119" w="109">
                    <a:moveTo>
                      <a:pt x="69" y="119"/>
                    </a:moveTo>
                    <a:cubicBezTo>
                      <a:pt x="69" y="119"/>
                      <a:pt x="69" y="119"/>
                      <a:pt x="69" y="119"/>
                    </a:cubicBezTo>
                    <a:cubicBezTo>
                      <a:pt x="69" y="119"/>
                      <a:pt x="69" y="118"/>
                      <a:pt x="69" y="118"/>
                    </a:cubicBezTo>
                    <a:cubicBezTo>
                      <a:pt x="69" y="117"/>
                      <a:pt x="69" y="115"/>
                      <a:pt x="69" y="114"/>
                    </a:cubicBezTo>
                    <a:cubicBezTo>
                      <a:pt x="69" y="110"/>
                      <a:pt x="69" y="104"/>
                      <a:pt x="68" y="97"/>
                    </a:cubicBezTo>
                    <a:cubicBezTo>
                      <a:pt x="67" y="84"/>
                      <a:pt x="63" y="66"/>
                      <a:pt x="55" y="49"/>
                    </a:cubicBezTo>
                    <a:cubicBezTo>
                      <a:pt x="53" y="45"/>
                      <a:pt x="51" y="41"/>
                      <a:pt x="48" y="38"/>
                    </a:cubicBezTo>
                    <a:cubicBezTo>
                      <a:pt x="46" y="34"/>
                      <a:pt x="43" y="30"/>
                      <a:pt x="40" y="27"/>
                    </a:cubicBezTo>
                    <a:cubicBezTo>
                      <a:pt x="39" y="25"/>
                      <a:pt x="37" y="24"/>
                      <a:pt x="36" y="22"/>
                    </a:cubicBezTo>
                    <a:cubicBezTo>
                      <a:pt x="34" y="21"/>
                      <a:pt x="32" y="19"/>
                      <a:pt x="31" y="18"/>
                    </a:cubicBezTo>
                    <a:cubicBezTo>
                      <a:pt x="28" y="15"/>
                      <a:pt x="25" y="13"/>
                      <a:pt x="22" y="11"/>
                    </a:cubicBezTo>
                    <a:cubicBezTo>
                      <a:pt x="19" y="9"/>
                      <a:pt x="16" y="7"/>
                      <a:pt x="13" y="6"/>
                    </a:cubicBezTo>
                    <a:cubicBezTo>
                      <a:pt x="11" y="5"/>
                      <a:pt x="8" y="3"/>
                      <a:pt x="6" y="3"/>
                    </a:cubicBezTo>
                    <a:cubicBezTo>
                      <a:pt x="2" y="1"/>
                      <a:pt x="0" y="0"/>
                      <a:pt x="0" y="0"/>
                    </a:cubicBezTo>
                    <a:cubicBezTo>
                      <a:pt x="0" y="0"/>
                      <a:pt x="2" y="0"/>
                      <a:pt x="7" y="1"/>
                    </a:cubicBezTo>
                    <a:cubicBezTo>
                      <a:pt x="9" y="1"/>
                      <a:pt x="11" y="2"/>
                      <a:pt x="14" y="3"/>
                    </a:cubicBezTo>
                    <a:cubicBezTo>
                      <a:pt x="17" y="3"/>
                      <a:pt x="21" y="4"/>
                      <a:pt x="24" y="5"/>
                    </a:cubicBezTo>
                    <a:cubicBezTo>
                      <a:pt x="28" y="7"/>
                      <a:pt x="32" y="8"/>
                      <a:pt x="36" y="10"/>
                    </a:cubicBezTo>
                    <a:cubicBezTo>
                      <a:pt x="38" y="11"/>
                      <a:pt x="40" y="12"/>
                      <a:pt x="42" y="13"/>
                    </a:cubicBezTo>
                    <a:cubicBezTo>
                      <a:pt x="44" y="15"/>
                      <a:pt x="46" y="16"/>
                      <a:pt x="48" y="17"/>
                    </a:cubicBezTo>
                    <a:cubicBezTo>
                      <a:pt x="52" y="20"/>
                      <a:pt x="56" y="23"/>
                      <a:pt x="60" y="27"/>
                    </a:cubicBezTo>
                    <a:cubicBezTo>
                      <a:pt x="64" y="30"/>
                      <a:pt x="68" y="34"/>
                      <a:pt x="71" y="38"/>
                    </a:cubicBezTo>
                    <a:cubicBezTo>
                      <a:pt x="75" y="42"/>
                      <a:pt x="78" y="47"/>
                      <a:pt x="81" y="51"/>
                    </a:cubicBezTo>
                    <a:cubicBezTo>
                      <a:pt x="84" y="55"/>
                      <a:pt x="87" y="60"/>
                      <a:pt x="89" y="64"/>
                    </a:cubicBezTo>
                    <a:cubicBezTo>
                      <a:pt x="94" y="73"/>
                      <a:pt x="98" y="82"/>
                      <a:pt x="101" y="89"/>
                    </a:cubicBezTo>
                    <a:cubicBezTo>
                      <a:pt x="104" y="97"/>
                      <a:pt x="106" y="103"/>
                      <a:pt x="107" y="108"/>
                    </a:cubicBezTo>
                    <a:cubicBezTo>
                      <a:pt x="108" y="110"/>
                      <a:pt x="108" y="112"/>
                      <a:pt x="108" y="114"/>
                    </a:cubicBezTo>
                    <a:cubicBezTo>
                      <a:pt x="109" y="115"/>
                      <a:pt x="109" y="116"/>
                      <a:pt x="109" y="116"/>
                    </a:cubicBezTo>
                    <a:cubicBezTo>
                      <a:pt x="69" y="119"/>
                      <a:pt x="69" y="119"/>
                      <a:pt x="69" y="119"/>
                    </a:cubicBezTo>
                  </a:path>
                </a:pathLst>
              </a:custGeom>
              <a:solidFill>
                <a:srgbClr val="437B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514" name="Google Shape;7514;p21"/>
              <p:cNvSpPr/>
              <p:nvPr/>
            </p:nvSpPr>
            <p:spPr>
              <a:xfrm>
                <a:off x="4897" y="3468"/>
                <a:ext cx="195" cy="127"/>
              </a:xfrm>
              <a:custGeom>
                <a:rect b="b" l="l" r="r" t="t"/>
                <a:pathLst>
                  <a:path extrusionOk="0" h="68" w="110">
                    <a:moveTo>
                      <a:pt x="0" y="62"/>
                    </a:moveTo>
                    <a:cubicBezTo>
                      <a:pt x="0" y="61"/>
                      <a:pt x="0" y="61"/>
                      <a:pt x="0" y="61"/>
                    </a:cubicBezTo>
                    <a:cubicBezTo>
                      <a:pt x="0" y="61"/>
                      <a:pt x="0" y="60"/>
                      <a:pt x="0" y="60"/>
                    </a:cubicBezTo>
                    <a:cubicBezTo>
                      <a:pt x="0" y="59"/>
                      <a:pt x="0" y="58"/>
                      <a:pt x="1" y="57"/>
                    </a:cubicBezTo>
                    <a:cubicBezTo>
                      <a:pt x="1" y="57"/>
                      <a:pt x="1" y="56"/>
                      <a:pt x="2" y="55"/>
                    </a:cubicBezTo>
                    <a:cubicBezTo>
                      <a:pt x="3" y="53"/>
                      <a:pt x="4" y="50"/>
                      <a:pt x="5" y="48"/>
                    </a:cubicBezTo>
                    <a:cubicBezTo>
                      <a:pt x="6" y="45"/>
                      <a:pt x="8" y="43"/>
                      <a:pt x="10" y="40"/>
                    </a:cubicBezTo>
                    <a:cubicBezTo>
                      <a:pt x="12" y="37"/>
                      <a:pt x="14" y="34"/>
                      <a:pt x="17" y="31"/>
                    </a:cubicBezTo>
                    <a:cubicBezTo>
                      <a:pt x="20" y="28"/>
                      <a:pt x="22" y="25"/>
                      <a:pt x="26" y="22"/>
                    </a:cubicBezTo>
                    <a:cubicBezTo>
                      <a:pt x="27" y="21"/>
                      <a:pt x="29" y="20"/>
                      <a:pt x="30" y="18"/>
                    </a:cubicBezTo>
                    <a:cubicBezTo>
                      <a:pt x="32" y="17"/>
                      <a:pt x="34" y="16"/>
                      <a:pt x="36" y="15"/>
                    </a:cubicBezTo>
                    <a:cubicBezTo>
                      <a:pt x="38" y="13"/>
                      <a:pt x="39" y="12"/>
                      <a:pt x="41" y="11"/>
                    </a:cubicBezTo>
                    <a:cubicBezTo>
                      <a:pt x="47" y="8"/>
                      <a:pt x="47" y="8"/>
                      <a:pt x="47" y="8"/>
                    </a:cubicBezTo>
                    <a:cubicBezTo>
                      <a:pt x="51" y="7"/>
                      <a:pt x="55" y="5"/>
                      <a:pt x="59" y="4"/>
                    </a:cubicBezTo>
                    <a:cubicBezTo>
                      <a:pt x="63" y="3"/>
                      <a:pt x="67" y="2"/>
                      <a:pt x="71" y="2"/>
                    </a:cubicBezTo>
                    <a:cubicBezTo>
                      <a:pt x="74" y="1"/>
                      <a:pt x="78" y="1"/>
                      <a:pt x="81" y="1"/>
                    </a:cubicBezTo>
                    <a:cubicBezTo>
                      <a:pt x="85" y="0"/>
                      <a:pt x="88" y="1"/>
                      <a:pt x="91" y="1"/>
                    </a:cubicBezTo>
                    <a:cubicBezTo>
                      <a:pt x="92" y="1"/>
                      <a:pt x="94" y="1"/>
                      <a:pt x="95" y="1"/>
                    </a:cubicBezTo>
                    <a:cubicBezTo>
                      <a:pt x="96" y="1"/>
                      <a:pt x="98" y="1"/>
                      <a:pt x="99" y="1"/>
                    </a:cubicBezTo>
                    <a:cubicBezTo>
                      <a:pt x="101" y="1"/>
                      <a:pt x="103" y="2"/>
                      <a:pt x="105" y="2"/>
                    </a:cubicBezTo>
                    <a:cubicBezTo>
                      <a:pt x="108" y="2"/>
                      <a:pt x="110" y="2"/>
                      <a:pt x="110" y="2"/>
                    </a:cubicBezTo>
                    <a:cubicBezTo>
                      <a:pt x="110" y="2"/>
                      <a:pt x="108" y="3"/>
                      <a:pt x="105" y="3"/>
                    </a:cubicBezTo>
                    <a:cubicBezTo>
                      <a:pt x="103" y="4"/>
                      <a:pt x="101" y="4"/>
                      <a:pt x="99" y="5"/>
                    </a:cubicBezTo>
                    <a:cubicBezTo>
                      <a:pt x="98" y="5"/>
                      <a:pt x="97" y="5"/>
                      <a:pt x="96" y="5"/>
                    </a:cubicBezTo>
                    <a:cubicBezTo>
                      <a:pt x="94" y="6"/>
                      <a:pt x="93" y="6"/>
                      <a:pt x="92" y="7"/>
                    </a:cubicBezTo>
                    <a:cubicBezTo>
                      <a:pt x="89" y="8"/>
                      <a:pt x="86" y="9"/>
                      <a:pt x="83" y="10"/>
                    </a:cubicBezTo>
                    <a:cubicBezTo>
                      <a:pt x="80" y="11"/>
                      <a:pt x="78" y="12"/>
                      <a:pt x="74" y="14"/>
                    </a:cubicBezTo>
                    <a:cubicBezTo>
                      <a:pt x="71" y="15"/>
                      <a:pt x="69" y="17"/>
                      <a:pt x="66" y="19"/>
                    </a:cubicBezTo>
                    <a:cubicBezTo>
                      <a:pt x="63" y="21"/>
                      <a:pt x="60" y="23"/>
                      <a:pt x="58" y="25"/>
                    </a:cubicBezTo>
                    <a:cubicBezTo>
                      <a:pt x="54" y="29"/>
                      <a:pt x="54" y="29"/>
                      <a:pt x="54" y="29"/>
                    </a:cubicBezTo>
                    <a:cubicBezTo>
                      <a:pt x="53" y="30"/>
                      <a:pt x="52" y="31"/>
                      <a:pt x="51" y="33"/>
                    </a:cubicBezTo>
                    <a:cubicBezTo>
                      <a:pt x="50" y="34"/>
                      <a:pt x="49" y="35"/>
                      <a:pt x="48" y="36"/>
                    </a:cubicBezTo>
                    <a:cubicBezTo>
                      <a:pt x="47" y="38"/>
                      <a:pt x="47" y="39"/>
                      <a:pt x="46" y="40"/>
                    </a:cubicBezTo>
                    <a:cubicBezTo>
                      <a:pt x="44" y="43"/>
                      <a:pt x="43" y="45"/>
                      <a:pt x="42" y="48"/>
                    </a:cubicBezTo>
                    <a:cubicBezTo>
                      <a:pt x="41" y="50"/>
                      <a:pt x="40" y="53"/>
                      <a:pt x="40" y="55"/>
                    </a:cubicBezTo>
                    <a:cubicBezTo>
                      <a:pt x="39" y="57"/>
                      <a:pt x="39" y="59"/>
                      <a:pt x="39" y="61"/>
                    </a:cubicBezTo>
                    <a:cubicBezTo>
                      <a:pt x="38" y="63"/>
                      <a:pt x="38" y="64"/>
                      <a:pt x="38" y="65"/>
                    </a:cubicBezTo>
                    <a:cubicBezTo>
                      <a:pt x="38" y="66"/>
                      <a:pt x="38" y="66"/>
                      <a:pt x="38" y="67"/>
                    </a:cubicBezTo>
                    <a:cubicBezTo>
                      <a:pt x="38" y="67"/>
                      <a:pt x="39" y="67"/>
                      <a:pt x="39" y="67"/>
                    </a:cubicBezTo>
                    <a:cubicBezTo>
                      <a:pt x="40" y="68"/>
                      <a:pt x="40" y="68"/>
                      <a:pt x="40" y="68"/>
                    </a:cubicBezTo>
                    <a:cubicBezTo>
                      <a:pt x="40" y="68"/>
                      <a:pt x="40" y="68"/>
                      <a:pt x="40" y="68"/>
                    </a:cubicBezTo>
                    <a:cubicBezTo>
                      <a:pt x="0" y="62"/>
                      <a:pt x="0" y="62"/>
                      <a:pt x="0" y="62"/>
                    </a:cubicBezTo>
                  </a:path>
                </a:pathLst>
              </a:custGeom>
              <a:solidFill>
                <a:srgbClr val="437B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515" name="Google Shape;7515;p21"/>
              <p:cNvSpPr/>
              <p:nvPr/>
            </p:nvSpPr>
            <p:spPr>
              <a:xfrm>
                <a:off x="4762" y="3468"/>
                <a:ext cx="197" cy="127"/>
              </a:xfrm>
              <a:custGeom>
                <a:rect b="b" l="l" r="r" t="t"/>
                <a:pathLst>
                  <a:path extrusionOk="0" h="68" w="111">
                    <a:moveTo>
                      <a:pt x="72" y="68"/>
                    </a:moveTo>
                    <a:cubicBezTo>
                      <a:pt x="72" y="68"/>
                      <a:pt x="72" y="68"/>
                      <a:pt x="72" y="68"/>
                    </a:cubicBezTo>
                    <a:cubicBezTo>
                      <a:pt x="72" y="67"/>
                      <a:pt x="72" y="67"/>
                      <a:pt x="72" y="67"/>
                    </a:cubicBezTo>
                    <a:cubicBezTo>
                      <a:pt x="72" y="67"/>
                      <a:pt x="72" y="67"/>
                      <a:pt x="72" y="67"/>
                    </a:cubicBezTo>
                    <a:cubicBezTo>
                      <a:pt x="72" y="66"/>
                      <a:pt x="72" y="66"/>
                      <a:pt x="72" y="65"/>
                    </a:cubicBezTo>
                    <a:cubicBezTo>
                      <a:pt x="72" y="64"/>
                      <a:pt x="72" y="63"/>
                      <a:pt x="72" y="61"/>
                    </a:cubicBezTo>
                    <a:cubicBezTo>
                      <a:pt x="71" y="59"/>
                      <a:pt x="71" y="57"/>
                      <a:pt x="70" y="55"/>
                    </a:cubicBezTo>
                    <a:cubicBezTo>
                      <a:pt x="70" y="53"/>
                      <a:pt x="69" y="50"/>
                      <a:pt x="68" y="48"/>
                    </a:cubicBezTo>
                    <a:cubicBezTo>
                      <a:pt x="67" y="45"/>
                      <a:pt x="66" y="43"/>
                      <a:pt x="64" y="40"/>
                    </a:cubicBezTo>
                    <a:cubicBezTo>
                      <a:pt x="64" y="39"/>
                      <a:pt x="63" y="38"/>
                      <a:pt x="62" y="36"/>
                    </a:cubicBezTo>
                    <a:cubicBezTo>
                      <a:pt x="61" y="35"/>
                      <a:pt x="60" y="34"/>
                      <a:pt x="59" y="33"/>
                    </a:cubicBezTo>
                    <a:cubicBezTo>
                      <a:pt x="58" y="31"/>
                      <a:pt x="57" y="30"/>
                      <a:pt x="56" y="29"/>
                    </a:cubicBezTo>
                    <a:cubicBezTo>
                      <a:pt x="53" y="25"/>
                      <a:pt x="53" y="25"/>
                      <a:pt x="53" y="25"/>
                    </a:cubicBezTo>
                    <a:cubicBezTo>
                      <a:pt x="50" y="23"/>
                      <a:pt x="47" y="21"/>
                      <a:pt x="45" y="19"/>
                    </a:cubicBezTo>
                    <a:cubicBezTo>
                      <a:pt x="42" y="17"/>
                      <a:pt x="39" y="15"/>
                      <a:pt x="36" y="14"/>
                    </a:cubicBezTo>
                    <a:cubicBezTo>
                      <a:pt x="33" y="12"/>
                      <a:pt x="30" y="11"/>
                      <a:pt x="27" y="10"/>
                    </a:cubicBezTo>
                    <a:cubicBezTo>
                      <a:pt x="24" y="9"/>
                      <a:pt x="21" y="8"/>
                      <a:pt x="19" y="7"/>
                    </a:cubicBezTo>
                    <a:cubicBezTo>
                      <a:pt x="17" y="6"/>
                      <a:pt x="16" y="6"/>
                      <a:pt x="15" y="5"/>
                    </a:cubicBezTo>
                    <a:cubicBezTo>
                      <a:pt x="14" y="5"/>
                      <a:pt x="12" y="5"/>
                      <a:pt x="11" y="5"/>
                    </a:cubicBezTo>
                    <a:cubicBezTo>
                      <a:pt x="9" y="4"/>
                      <a:pt x="7" y="4"/>
                      <a:pt x="5" y="3"/>
                    </a:cubicBezTo>
                    <a:cubicBezTo>
                      <a:pt x="2" y="3"/>
                      <a:pt x="0" y="2"/>
                      <a:pt x="0" y="2"/>
                    </a:cubicBezTo>
                    <a:cubicBezTo>
                      <a:pt x="0" y="2"/>
                      <a:pt x="2" y="2"/>
                      <a:pt x="5" y="2"/>
                    </a:cubicBezTo>
                    <a:cubicBezTo>
                      <a:pt x="7" y="2"/>
                      <a:pt x="9" y="1"/>
                      <a:pt x="12" y="1"/>
                    </a:cubicBezTo>
                    <a:cubicBezTo>
                      <a:pt x="13" y="1"/>
                      <a:pt x="14" y="1"/>
                      <a:pt x="15" y="1"/>
                    </a:cubicBezTo>
                    <a:cubicBezTo>
                      <a:pt x="17" y="1"/>
                      <a:pt x="18" y="1"/>
                      <a:pt x="19" y="1"/>
                    </a:cubicBezTo>
                    <a:cubicBezTo>
                      <a:pt x="22" y="1"/>
                      <a:pt x="26" y="0"/>
                      <a:pt x="29" y="1"/>
                    </a:cubicBezTo>
                    <a:cubicBezTo>
                      <a:pt x="32" y="1"/>
                      <a:pt x="36" y="1"/>
                      <a:pt x="40" y="2"/>
                    </a:cubicBezTo>
                    <a:cubicBezTo>
                      <a:pt x="44" y="2"/>
                      <a:pt x="47" y="3"/>
                      <a:pt x="51" y="4"/>
                    </a:cubicBezTo>
                    <a:cubicBezTo>
                      <a:pt x="55" y="5"/>
                      <a:pt x="59" y="7"/>
                      <a:pt x="63" y="8"/>
                    </a:cubicBezTo>
                    <a:cubicBezTo>
                      <a:pt x="69" y="11"/>
                      <a:pt x="69" y="11"/>
                      <a:pt x="69" y="11"/>
                    </a:cubicBezTo>
                    <a:cubicBezTo>
                      <a:pt x="71" y="12"/>
                      <a:pt x="73" y="13"/>
                      <a:pt x="75" y="15"/>
                    </a:cubicBezTo>
                    <a:cubicBezTo>
                      <a:pt x="76" y="16"/>
                      <a:pt x="78" y="17"/>
                      <a:pt x="80" y="18"/>
                    </a:cubicBezTo>
                    <a:cubicBezTo>
                      <a:pt x="82" y="20"/>
                      <a:pt x="83" y="21"/>
                      <a:pt x="85" y="22"/>
                    </a:cubicBezTo>
                    <a:cubicBezTo>
                      <a:pt x="88" y="25"/>
                      <a:pt x="91" y="28"/>
                      <a:pt x="94" y="31"/>
                    </a:cubicBezTo>
                    <a:cubicBezTo>
                      <a:pt x="96" y="34"/>
                      <a:pt x="99" y="37"/>
                      <a:pt x="100" y="40"/>
                    </a:cubicBezTo>
                    <a:cubicBezTo>
                      <a:pt x="102" y="43"/>
                      <a:pt x="104" y="45"/>
                      <a:pt x="105" y="48"/>
                    </a:cubicBezTo>
                    <a:cubicBezTo>
                      <a:pt x="107" y="50"/>
                      <a:pt x="108" y="53"/>
                      <a:pt x="109" y="55"/>
                    </a:cubicBezTo>
                    <a:cubicBezTo>
                      <a:pt x="109" y="56"/>
                      <a:pt x="110" y="57"/>
                      <a:pt x="110" y="57"/>
                    </a:cubicBezTo>
                    <a:cubicBezTo>
                      <a:pt x="110" y="58"/>
                      <a:pt x="111" y="59"/>
                      <a:pt x="111" y="60"/>
                    </a:cubicBezTo>
                    <a:cubicBezTo>
                      <a:pt x="111" y="60"/>
                      <a:pt x="111" y="61"/>
                      <a:pt x="111" y="61"/>
                    </a:cubicBezTo>
                    <a:cubicBezTo>
                      <a:pt x="111" y="62"/>
                      <a:pt x="111" y="62"/>
                      <a:pt x="111" y="62"/>
                    </a:cubicBezTo>
                    <a:cubicBezTo>
                      <a:pt x="72" y="68"/>
                      <a:pt x="72" y="68"/>
                      <a:pt x="72" y="68"/>
                    </a:cubicBezTo>
                  </a:path>
                </a:pathLst>
              </a:custGeom>
              <a:solidFill>
                <a:srgbClr val="437B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516" name="Google Shape;7516;p21"/>
              <p:cNvSpPr/>
              <p:nvPr/>
            </p:nvSpPr>
            <p:spPr>
              <a:xfrm>
                <a:off x="4893" y="3349"/>
                <a:ext cx="69" cy="212"/>
              </a:xfrm>
              <a:custGeom>
                <a:rect b="b" l="l" r="r" t="t"/>
                <a:pathLst>
                  <a:path extrusionOk="0" h="113" w="39">
                    <a:moveTo>
                      <a:pt x="0" y="113"/>
                    </a:moveTo>
                    <a:cubicBezTo>
                      <a:pt x="0" y="113"/>
                      <a:pt x="0" y="112"/>
                      <a:pt x="0" y="111"/>
                    </a:cubicBezTo>
                    <a:cubicBezTo>
                      <a:pt x="0" y="110"/>
                      <a:pt x="0" y="109"/>
                      <a:pt x="0" y="107"/>
                    </a:cubicBezTo>
                    <a:cubicBezTo>
                      <a:pt x="0" y="104"/>
                      <a:pt x="1" y="99"/>
                      <a:pt x="1" y="93"/>
                    </a:cubicBezTo>
                    <a:cubicBezTo>
                      <a:pt x="3" y="82"/>
                      <a:pt x="5" y="67"/>
                      <a:pt x="8" y="52"/>
                    </a:cubicBezTo>
                    <a:cubicBezTo>
                      <a:pt x="10" y="45"/>
                      <a:pt x="12" y="38"/>
                      <a:pt x="15" y="31"/>
                    </a:cubicBezTo>
                    <a:cubicBezTo>
                      <a:pt x="17" y="25"/>
                      <a:pt x="20" y="19"/>
                      <a:pt x="23" y="14"/>
                    </a:cubicBezTo>
                    <a:cubicBezTo>
                      <a:pt x="25" y="11"/>
                      <a:pt x="26" y="9"/>
                      <a:pt x="28" y="7"/>
                    </a:cubicBezTo>
                    <a:cubicBezTo>
                      <a:pt x="29" y="6"/>
                      <a:pt x="31" y="4"/>
                      <a:pt x="32" y="3"/>
                    </a:cubicBezTo>
                    <a:cubicBezTo>
                      <a:pt x="33" y="2"/>
                      <a:pt x="34" y="1"/>
                      <a:pt x="35" y="1"/>
                    </a:cubicBezTo>
                    <a:cubicBezTo>
                      <a:pt x="35" y="0"/>
                      <a:pt x="36" y="0"/>
                      <a:pt x="36" y="0"/>
                    </a:cubicBezTo>
                    <a:cubicBezTo>
                      <a:pt x="36" y="0"/>
                      <a:pt x="35" y="0"/>
                      <a:pt x="35" y="1"/>
                    </a:cubicBezTo>
                    <a:cubicBezTo>
                      <a:pt x="35" y="2"/>
                      <a:pt x="34" y="3"/>
                      <a:pt x="33" y="4"/>
                    </a:cubicBezTo>
                    <a:cubicBezTo>
                      <a:pt x="32" y="5"/>
                      <a:pt x="32" y="7"/>
                      <a:pt x="31" y="9"/>
                    </a:cubicBezTo>
                    <a:cubicBezTo>
                      <a:pt x="30" y="11"/>
                      <a:pt x="30" y="13"/>
                      <a:pt x="29" y="16"/>
                    </a:cubicBezTo>
                    <a:cubicBezTo>
                      <a:pt x="28" y="21"/>
                      <a:pt x="27" y="27"/>
                      <a:pt x="27" y="34"/>
                    </a:cubicBezTo>
                    <a:cubicBezTo>
                      <a:pt x="27" y="40"/>
                      <a:pt x="28" y="47"/>
                      <a:pt x="28" y="54"/>
                    </a:cubicBezTo>
                    <a:cubicBezTo>
                      <a:pt x="30" y="68"/>
                      <a:pt x="33" y="81"/>
                      <a:pt x="35" y="92"/>
                    </a:cubicBezTo>
                    <a:cubicBezTo>
                      <a:pt x="36" y="97"/>
                      <a:pt x="37" y="101"/>
                      <a:pt x="38" y="104"/>
                    </a:cubicBezTo>
                    <a:cubicBezTo>
                      <a:pt x="38" y="105"/>
                      <a:pt x="39" y="106"/>
                      <a:pt x="39" y="107"/>
                    </a:cubicBezTo>
                    <a:cubicBezTo>
                      <a:pt x="39" y="108"/>
                      <a:pt x="39" y="108"/>
                      <a:pt x="39" y="108"/>
                    </a:cubicBezTo>
                    <a:cubicBezTo>
                      <a:pt x="0" y="113"/>
                      <a:pt x="0" y="113"/>
                      <a:pt x="0" y="113"/>
                    </a:cubicBezTo>
                  </a:path>
                </a:pathLst>
              </a:custGeom>
              <a:solidFill>
                <a:srgbClr val="437B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517" name="Google Shape;7517;p21"/>
              <p:cNvSpPr/>
              <p:nvPr/>
            </p:nvSpPr>
            <p:spPr>
              <a:xfrm>
                <a:off x="4312" y="3349"/>
                <a:ext cx="193" cy="224"/>
              </a:xfrm>
              <a:custGeom>
                <a:rect b="b" l="l" r="r" t="t"/>
                <a:pathLst>
                  <a:path extrusionOk="0" h="119" w="109">
                    <a:moveTo>
                      <a:pt x="0" y="116"/>
                    </a:moveTo>
                    <a:cubicBezTo>
                      <a:pt x="0" y="116"/>
                      <a:pt x="0" y="115"/>
                      <a:pt x="1" y="114"/>
                    </a:cubicBezTo>
                    <a:cubicBezTo>
                      <a:pt x="1" y="112"/>
                      <a:pt x="1" y="110"/>
                      <a:pt x="2" y="108"/>
                    </a:cubicBezTo>
                    <a:cubicBezTo>
                      <a:pt x="3" y="103"/>
                      <a:pt x="5" y="97"/>
                      <a:pt x="8" y="89"/>
                    </a:cubicBezTo>
                    <a:cubicBezTo>
                      <a:pt x="11" y="82"/>
                      <a:pt x="15" y="73"/>
                      <a:pt x="20" y="64"/>
                    </a:cubicBezTo>
                    <a:cubicBezTo>
                      <a:pt x="22" y="60"/>
                      <a:pt x="25" y="55"/>
                      <a:pt x="28" y="51"/>
                    </a:cubicBezTo>
                    <a:cubicBezTo>
                      <a:pt x="31" y="47"/>
                      <a:pt x="34" y="42"/>
                      <a:pt x="38" y="38"/>
                    </a:cubicBezTo>
                    <a:cubicBezTo>
                      <a:pt x="41" y="34"/>
                      <a:pt x="45" y="30"/>
                      <a:pt x="49" y="27"/>
                    </a:cubicBezTo>
                    <a:cubicBezTo>
                      <a:pt x="53" y="23"/>
                      <a:pt x="57" y="20"/>
                      <a:pt x="61" y="17"/>
                    </a:cubicBezTo>
                    <a:cubicBezTo>
                      <a:pt x="63" y="16"/>
                      <a:pt x="65" y="15"/>
                      <a:pt x="67" y="13"/>
                    </a:cubicBezTo>
                    <a:cubicBezTo>
                      <a:pt x="69" y="12"/>
                      <a:pt x="71" y="11"/>
                      <a:pt x="73" y="10"/>
                    </a:cubicBezTo>
                    <a:cubicBezTo>
                      <a:pt x="77" y="8"/>
                      <a:pt x="81" y="7"/>
                      <a:pt x="84" y="5"/>
                    </a:cubicBezTo>
                    <a:cubicBezTo>
                      <a:pt x="88" y="4"/>
                      <a:pt x="91" y="3"/>
                      <a:pt x="94" y="3"/>
                    </a:cubicBezTo>
                    <a:cubicBezTo>
                      <a:pt x="97" y="2"/>
                      <a:pt x="100" y="1"/>
                      <a:pt x="102" y="1"/>
                    </a:cubicBezTo>
                    <a:cubicBezTo>
                      <a:pt x="107" y="0"/>
                      <a:pt x="109" y="0"/>
                      <a:pt x="109" y="0"/>
                    </a:cubicBezTo>
                    <a:cubicBezTo>
                      <a:pt x="109" y="0"/>
                      <a:pt x="107" y="1"/>
                      <a:pt x="103" y="3"/>
                    </a:cubicBezTo>
                    <a:cubicBezTo>
                      <a:pt x="101" y="3"/>
                      <a:pt x="98" y="5"/>
                      <a:pt x="96" y="6"/>
                    </a:cubicBezTo>
                    <a:cubicBezTo>
                      <a:pt x="93" y="7"/>
                      <a:pt x="90" y="9"/>
                      <a:pt x="87" y="11"/>
                    </a:cubicBezTo>
                    <a:cubicBezTo>
                      <a:pt x="84" y="13"/>
                      <a:pt x="81" y="15"/>
                      <a:pt x="78" y="18"/>
                    </a:cubicBezTo>
                    <a:cubicBezTo>
                      <a:pt x="76" y="19"/>
                      <a:pt x="75" y="21"/>
                      <a:pt x="73" y="22"/>
                    </a:cubicBezTo>
                    <a:cubicBezTo>
                      <a:pt x="72" y="24"/>
                      <a:pt x="70" y="25"/>
                      <a:pt x="69" y="27"/>
                    </a:cubicBezTo>
                    <a:cubicBezTo>
                      <a:pt x="66" y="30"/>
                      <a:pt x="63" y="34"/>
                      <a:pt x="61" y="38"/>
                    </a:cubicBezTo>
                    <a:cubicBezTo>
                      <a:pt x="58" y="41"/>
                      <a:pt x="56" y="45"/>
                      <a:pt x="54" y="49"/>
                    </a:cubicBezTo>
                    <a:cubicBezTo>
                      <a:pt x="46" y="66"/>
                      <a:pt x="42" y="84"/>
                      <a:pt x="41" y="97"/>
                    </a:cubicBezTo>
                    <a:cubicBezTo>
                      <a:pt x="40" y="104"/>
                      <a:pt x="40" y="110"/>
                      <a:pt x="40" y="114"/>
                    </a:cubicBezTo>
                    <a:cubicBezTo>
                      <a:pt x="40" y="115"/>
                      <a:pt x="40" y="117"/>
                      <a:pt x="40" y="118"/>
                    </a:cubicBezTo>
                    <a:cubicBezTo>
                      <a:pt x="40" y="118"/>
                      <a:pt x="40" y="119"/>
                      <a:pt x="40" y="119"/>
                    </a:cubicBezTo>
                    <a:cubicBezTo>
                      <a:pt x="40" y="119"/>
                      <a:pt x="40" y="119"/>
                      <a:pt x="40" y="119"/>
                    </a:cubicBezTo>
                    <a:lnTo>
                      <a:pt x="0" y="116"/>
                    </a:lnTo>
                    <a:close/>
                  </a:path>
                </a:pathLst>
              </a:custGeom>
              <a:solidFill>
                <a:srgbClr val="437B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518" name="Google Shape;7518;p21"/>
              <p:cNvSpPr/>
              <p:nvPr/>
            </p:nvSpPr>
            <p:spPr>
              <a:xfrm>
                <a:off x="4207" y="3349"/>
                <a:ext cx="193" cy="224"/>
              </a:xfrm>
              <a:custGeom>
                <a:rect b="b" l="l" r="r" t="t"/>
                <a:pathLst>
                  <a:path extrusionOk="0" h="119" w="109">
                    <a:moveTo>
                      <a:pt x="69" y="119"/>
                    </a:moveTo>
                    <a:cubicBezTo>
                      <a:pt x="69" y="119"/>
                      <a:pt x="69" y="119"/>
                      <a:pt x="69" y="119"/>
                    </a:cubicBezTo>
                    <a:cubicBezTo>
                      <a:pt x="69" y="119"/>
                      <a:pt x="69" y="118"/>
                      <a:pt x="69" y="118"/>
                    </a:cubicBezTo>
                    <a:cubicBezTo>
                      <a:pt x="69" y="117"/>
                      <a:pt x="69" y="115"/>
                      <a:pt x="69" y="114"/>
                    </a:cubicBezTo>
                    <a:cubicBezTo>
                      <a:pt x="69" y="110"/>
                      <a:pt x="69" y="104"/>
                      <a:pt x="68" y="97"/>
                    </a:cubicBezTo>
                    <a:cubicBezTo>
                      <a:pt x="67" y="84"/>
                      <a:pt x="63" y="66"/>
                      <a:pt x="55" y="49"/>
                    </a:cubicBezTo>
                    <a:cubicBezTo>
                      <a:pt x="53" y="45"/>
                      <a:pt x="51" y="41"/>
                      <a:pt x="48" y="38"/>
                    </a:cubicBezTo>
                    <a:cubicBezTo>
                      <a:pt x="46" y="34"/>
                      <a:pt x="43" y="30"/>
                      <a:pt x="40" y="27"/>
                    </a:cubicBezTo>
                    <a:cubicBezTo>
                      <a:pt x="39" y="25"/>
                      <a:pt x="37" y="24"/>
                      <a:pt x="36" y="22"/>
                    </a:cubicBezTo>
                    <a:cubicBezTo>
                      <a:pt x="34" y="21"/>
                      <a:pt x="32" y="19"/>
                      <a:pt x="31" y="18"/>
                    </a:cubicBezTo>
                    <a:cubicBezTo>
                      <a:pt x="28" y="15"/>
                      <a:pt x="25" y="13"/>
                      <a:pt x="22" y="11"/>
                    </a:cubicBezTo>
                    <a:cubicBezTo>
                      <a:pt x="19" y="9"/>
                      <a:pt x="16" y="7"/>
                      <a:pt x="13" y="6"/>
                    </a:cubicBezTo>
                    <a:cubicBezTo>
                      <a:pt x="11" y="5"/>
                      <a:pt x="8" y="3"/>
                      <a:pt x="6" y="3"/>
                    </a:cubicBezTo>
                    <a:cubicBezTo>
                      <a:pt x="2" y="1"/>
                      <a:pt x="0" y="0"/>
                      <a:pt x="0" y="0"/>
                    </a:cubicBezTo>
                    <a:cubicBezTo>
                      <a:pt x="0" y="0"/>
                      <a:pt x="2" y="0"/>
                      <a:pt x="7" y="1"/>
                    </a:cubicBezTo>
                    <a:cubicBezTo>
                      <a:pt x="9" y="1"/>
                      <a:pt x="11" y="2"/>
                      <a:pt x="14" y="3"/>
                    </a:cubicBezTo>
                    <a:cubicBezTo>
                      <a:pt x="17" y="3"/>
                      <a:pt x="21" y="4"/>
                      <a:pt x="24" y="5"/>
                    </a:cubicBezTo>
                    <a:cubicBezTo>
                      <a:pt x="28" y="7"/>
                      <a:pt x="32" y="8"/>
                      <a:pt x="36" y="10"/>
                    </a:cubicBezTo>
                    <a:cubicBezTo>
                      <a:pt x="38" y="11"/>
                      <a:pt x="40" y="12"/>
                      <a:pt x="42" y="13"/>
                    </a:cubicBezTo>
                    <a:cubicBezTo>
                      <a:pt x="44" y="15"/>
                      <a:pt x="46" y="16"/>
                      <a:pt x="48" y="17"/>
                    </a:cubicBezTo>
                    <a:cubicBezTo>
                      <a:pt x="52" y="20"/>
                      <a:pt x="56" y="23"/>
                      <a:pt x="60" y="27"/>
                    </a:cubicBezTo>
                    <a:cubicBezTo>
                      <a:pt x="64" y="30"/>
                      <a:pt x="68" y="34"/>
                      <a:pt x="71" y="38"/>
                    </a:cubicBezTo>
                    <a:cubicBezTo>
                      <a:pt x="75" y="42"/>
                      <a:pt x="78" y="47"/>
                      <a:pt x="81" y="51"/>
                    </a:cubicBezTo>
                    <a:cubicBezTo>
                      <a:pt x="84" y="55"/>
                      <a:pt x="87" y="60"/>
                      <a:pt x="89" y="64"/>
                    </a:cubicBezTo>
                    <a:cubicBezTo>
                      <a:pt x="94" y="73"/>
                      <a:pt x="98" y="82"/>
                      <a:pt x="101" y="89"/>
                    </a:cubicBezTo>
                    <a:cubicBezTo>
                      <a:pt x="104" y="97"/>
                      <a:pt x="106" y="103"/>
                      <a:pt x="107" y="108"/>
                    </a:cubicBezTo>
                    <a:cubicBezTo>
                      <a:pt x="108" y="110"/>
                      <a:pt x="108" y="112"/>
                      <a:pt x="108" y="114"/>
                    </a:cubicBezTo>
                    <a:cubicBezTo>
                      <a:pt x="109" y="115"/>
                      <a:pt x="109" y="116"/>
                      <a:pt x="109" y="116"/>
                    </a:cubicBezTo>
                    <a:lnTo>
                      <a:pt x="69" y="119"/>
                    </a:lnTo>
                    <a:close/>
                  </a:path>
                </a:pathLst>
              </a:custGeom>
              <a:solidFill>
                <a:srgbClr val="437B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519" name="Google Shape;7519;p21"/>
              <p:cNvSpPr/>
              <p:nvPr/>
            </p:nvSpPr>
            <p:spPr>
              <a:xfrm>
                <a:off x="4322" y="3445"/>
                <a:ext cx="195" cy="128"/>
              </a:xfrm>
              <a:custGeom>
                <a:rect b="b" l="l" r="r" t="t"/>
                <a:pathLst>
                  <a:path extrusionOk="0" h="68" w="110">
                    <a:moveTo>
                      <a:pt x="0" y="62"/>
                    </a:moveTo>
                    <a:cubicBezTo>
                      <a:pt x="0" y="61"/>
                      <a:pt x="0" y="61"/>
                      <a:pt x="0" y="61"/>
                    </a:cubicBezTo>
                    <a:cubicBezTo>
                      <a:pt x="0" y="61"/>
                      <a:pt x="0" y="60"/>
                      <a:pt x="0" y="60"/>
                    </a:cubicBezTo>
                    <a:cubicBezTo>
                      <a:pt x="0" y="59"/>
                      <a:pt x="0" y="58"/>
                      <a:pt x="1" y="57"/>
                    </a:cubicBezTo>
                    <a:cubicBezTo>
                      <a:pt x="1" y="57"/>
                      <a:pt x="1" y="56"/>
                      <a:pt x="2" y="55"/>
                    </a:cubicBezTo>
                    <a:cubicBezTo>
                      <a:pt x="3" y="53"/>
                      <a:pt x="4" y="50"/>
                      <a:pt x="5" y="48"/>
                    </a:cubicBezTo>
                    <a:cubicBezTo>
                      <a:pt x="6" y="45"/>
                      <a:pt x="8" y="43"/>
                      <a:pt x="10" y="40"/>
                    </a:cubicBezTo>
                    <a:cubicBezTo>
                      <a:pt x="12" y="37"/>
                      <a:pt x="14" y="34"/>
                      <a:pt x="17" y="31"/>
                    </a:cubicBezTo>
                    <a:cubicBezTo>
                      <a:pt x="20" y="28"/>
                      <a:pt x="22" y="25"/>
                      <a:pt x="26" y="22"/>
                    </a:cubicBezTo>
                    <a:cubicBezTo>
                      <a:pt x="27" y="21"/>
                      <a:pt x="29" y="20"/>
                      <a:pt x="30" y="18"/>
                    </a:cubicBezTo>
                    <a:cubicBezTo>
                      <a:pt x="32" y="17"/>
                      <a:pt x="34" y="16"/>
                      <a:pt x="36" y="15"/>
                    </a:cubicBezTo>
                    <a:cubicBezTo>
                      <a:pt x="38" y="13"/>
                      <a:pt x="39" y="12"/>
                      <a:pt x="41" y="11"/>
                    </a:cubicBezTo>
                    <a:cubicBezTo>
                      <a:pt x="47" y="8"/>
                      <a:pt x="47" y="8"/>
                      <a:pt x="47" y="8"/>
                    </a:cubicBezTo>
                    <a:cubicBezTo>
                      <a:pt x="51" y="7"/>
                      <a:pt x="55" y="5"/>
                      <a:pt x="59" y="4"/>
                    </a:cubicBezTo>
                    <a:cubicBezTo>
                      <a:pt x="63" y="3"/>
                      <a:pt x="67" y="2"/>
                      <a:pt x="71" y="2"/>
                    </a:cubicBezTo>
                    <a:cubicBezTo>
                      <a:pt x="74" y="1"/>
                      <a:pt x="78" y="1"/>
                      <a:pt x="81" y="1"/>
                    </a:cubicBezTo>
                    <a:cubicBezTo>
                      <a:pt x="85" y="0"/>
                      <a:pt x="88" y="1"/>
                      <a:pt x="91" y="1"/>
                    </a:cubicBezTo>
                    <a:cubicBezTo>
                      <a:pt x="92" y="1"/>
                      <a:pt x="94" y="1"/>
                      <a:pt x="95" y="1"/>
                    </a:cubicBezTo>
                    <a:cubicBezTo>
                      <a:pt x="96" y="1"/>
                      <a:pt x="98" y="1"/>
                      <a:pt x="99" y="1"/>
                    </a:cubicBezTo>
                    <a:cubicBezTo>
                      <a:pt x="101" y="1"/>
                      <a:pt x="103" y="2"/>
                      <a:pt x="105" y="2"/>
                    </a:cubicBezTo>
                    <a:cubicBezTo>
                      <a:pt x="108" y="2"/>
                      <a:pt x="110" y="2"/>
                      <a:pt x="110" y="2"/>
                    </a:cubicBezTo>
                    <a:cubicBezTo>
                      <a:pt x="110" y="2"/>
                      <a:pt x="108" y="3"/>
                      <a:pt x="105" y="3"/>
                    </a:cubicBezTo>
                    <a:cubicBezTo>
                      <a:pt x="103" y="4"/>
                      <a:pt x="101" y="4"/>
                      <a:pt x="99" y="5"/>
                    </a:cubicBezTo>
                    <a:cubicBezTo>
                      <a:pt x="98" y="5"/>
                      <a:pt x="97" y="5"/>
                      <a:pt x="96" y="5"/>
                    </a:cubicBezTo>
                    <a:cubicBezTo>
                      <a:pt x="94" y="6"/>
                      <a:pt x="93" y="6"/>
                      <a:pt x="92" y="7"/>
                    </a:cubicBezTo>
                    <a:cubicBezTo>
                      <a:pt x="89" y="8"/>
                      <a:pt x="86" y="9"/>
                      <a:pt x="83" y="10"/>
                    </a:cubicBezTo>
                    <a:cubicBezTo>
                      <a:pt x="80" y="11"/>
                      <a:pt x="78" y="12"/>
                      <a:pt x="74" y="14"/>
                    </a:cubicBezTo>
                    <a:cubicBezTo>
                      <a:pt x="71" y="15"/>
                      <a:pt x="69" y="17"/>
                      <a:pt x="66" y="19"/>
                    </a:cubicBezTo>
                    <a:cubicBezTo>
                      <a:pt x="63" y="21"/>
                      <a:pt x="60" y="23"/>
                      <a:pt x="58" y="25"/>
                    </a:cubicBezTo>
                    <a:cubicBezTo>
                      <a:pt x="54" y="29"/>
                      <a:pt x="54" y="29"/>
                      <a:pt x="54" y="29"/>
                    </a:cubicBezTo>
                    <a:cubicBezTo>
                      <a:pt x="53" y="30"/>
                      <a:pt x="52" y="31"/>
                      <a:pt x="51" y="33"/>
                    </a:cubicBezTo>
                    <a:cubicBezTo>
                      <a:pt x="50" y="34"/>
                      <a:pt x="49" y="35"/>
                      <a:pt x="48" y="36"/>
                    </a:cubicBezTo>
                    <a:cubicBezTo>
                      <a:pt x="47" y="38"/>
                      <a:pt x="47" y="39"/>
                      <a:pt x="46" y="40"/>
                    </a:cubicBezTo>
                    <a:cubicBezTo>
                      <a:pt x="44" y="43"/>
                      <a:pt x="43" y="45"/>
                      <a:pt x="42" y="48"/>
                    </a:cubicBezTo>
                    <a:cubicBezTo>
                      <a:pt x="41" y="50"/>
                      <a:pt x="40" y="53"/>
                      <a:pt x="40" y="55"/>
                    </a:cubicBezTo>
                    <a:cubicBezTo>
                      <a:pt x="39" y="57"/>
                      <a:pt x="39" y="59"/>
                      <a:pt x="39" y="61"/>
                    </a:cubicBezTo>
                    <a:cubicBezTo>
                      <a:pt x="38" y="63"/>
                      <a:pt x="38" y="64"/>
                      <a:pt x="38" y="65"/>
                    </a:cubicBezTo>
                    <a:cubicBezTo>
                      <a:pt x="38" y="66"/>
                      <a:pt x="38" y="66"/>
                      <a:pt x="38" y="67"/>
                    </a:cubicBezTo>
                    <a:cubicBezTo>
                      <a:pt x="38" y="67"/>
                      <a:pt x="39" y="67"/>
                      <a:pt x="39" y="67"/>
                    </a:cubicBezTo>
                    <a:cubicBezTo>
                      <a:pt x="40" y="68"/>
                      <a:pt x="40" y="68"/>
                      <a:pt x="40" y="68"/>
                    </a:cubicBezTo>
                    <a:cubicBezTo>
                      <a:pt x="40" y="68"/>
                      <a:pt x="40" y="68"/>
                      <a:pt x="40" y="68"/>
                    </a:cubicBezTo>
                    <a:lnTo>
                      <a:pt x="0" y="62"/>
                    </a:lnTo>
                    <a:close/>
                  </a:path>
                </a:pathLst>
              </a:custGeom>
              <a:solidFill>
                <a:srgbClr val="437B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520" name="Google Shape;7520;p21"/>
              <p:cNvSpPr/>
              <p:nvPr/>
            </p:nvSpPr>
            <p:spPr>
              <a:xfrm>
                <a:off x="4188" y="3445"/>
                <a:ext cx="197" cy="128"/>
              </a:xfrm>
              <a:custGeom>
                <a:rect b="b" l="l" r="r" t="t"/>
                <a:pathLst>
                  <a:path extrusionOk="0" h="68" w="111">
                    <a:moveTo>
                      <a:pt x="72" y="68"/>
                    </a:moveTo>
                    <a:cubicBezTo>
                      <a:pt x="72" y="68"/>
                      <a:pt x="72" y="68"/>
                      <a:pt x="72" y="68"/>
                    </a:cubicBezTo>
                    <a:cubicBezTo>
                      <a:pt x="72" y="67"/>
                      <a:pt x="72" y="67"/>
                      <a:pt x="72" y="67"/>
                    </a:cubicBezTo>
                    <a:cubicBezTo>
                      <a:pt x="72" y="67"/>
                      <a:pt x="72" y="67"/>
                      <a:pt x="72" y="67"/>
                    </a:cubicBezTo>
                    <a:cubicBezTo>
                      <a:pt x="72" y="66"/>
                      <a:pt x="72" y="66"/>
                      <a:pt x="72" y="65"/>
                    </a:cubicBezTo>
                    <a:cubicBezTo>
                      <a:pt x="72" y="64"/>
                      <a:pt x="72" y="63"/>
                      <a:pt x="72" y="61"/>
                    </a:cubicBezTo>
                    <a:cubicBezTo>
                      <a:pt x="71" y="59"/>
                      <a:pt x="71" y="57"/>
                      <a:pt x="70" y="55"/>
                    </a:cubicBezTo>
                    <a:cubicBezTo>
                      <a:pt x="70" y="53"/>
                      <a:pt x="69" y="50"/>
                      <a:pt x="68" y="48"/>
                    </a:cubicBezTo>
                    <a:cubicBezTo>
                      <a:pt x="67" y="45"/>
                      <a:pt x="66" y="43"/>
                      <a:pt x="64" y="40"/>
                    </a:cubicBezTo>
                    <a:cubicBezTo>
                      <a:pt x="64" y="39"/>
                      <a:pt x="63" y="38"/>
                      <a:pt x="62" y="36"/>
                    </a:cubicBezTo>
                    <a:cubicBezTo>
                      <a:pt x="61" y="35"/>
                      <a:pt x="60" y="34"/>
                      <a:pt x="59" y="33"/>
                    </a:cubicBezTo>
                    <a:cubicBezTo>
                      <a:pt x="58" y="31"/>
                      <a:pt x="57" y="30"/>
                      <a:pt x="56" y="29"/>
                    </a:cubicBezTo>
                    <a:cubicBezTo>
                      <a:pt x="53" y="25"/>
                      <a:pt x="53" y="25"/>
                      <a:pt x="53" y="25"/>
                    </a:cubicBezTo>
                    <a:cubicBezTo>
                      <a:pt x="50" y="23"/>
                      <a:pt x="47" y="21"/>
                      <a:pt x="45" y="19"/>
                    </a:cubicBezTo>
                    <a:cubicBezTo>
                      <a:pt x="42" y="17"/>
                      <a:pt x="39" y="15"/>
                      <a:pt x="36" y="14"/>
                    </a:cubicBezTo>
                    <a:cubicBezTo>
                      <a:pt x="33" y="12"/>
                      <a:pt x="30" y="11"/>
                      <a:pt x="27" y="10"/>
                    </a:cubicBezTo>
                    <a:cubicBezTo>
                      <a:pt x="24" y="9"/>
                      <a:pt x="21" y="8"/>
                      <a:pt x="19" y="7"/>
                    </a:cubicBezTo>
                    <a:cubicBezTo>
                      <a:pt x="17" y="6"/>
                      <a:pt x="16" y="6"/>
                      <a:pt x="15" y="5"/>
                    </a:cubicBezTo>
                    <a:cubicBezTo>
                      <a:pt x="14" y="5"/>
                      <a:pt x="12" y="5"/>
                      <a:pt x="11" y="5"/>
                    </a:cubicBezTo>
                    <a:cubicBezTo>
                      <a:pt x="9" y="4"/>
                      <a:pt x="7" y="4"/>
                      <a:pt x="5" y="3"/>
                    </a:cubicBezTo>
                    <a:cubicBezTo>
                      <a:pt x="2" y="3"/>
                      <a:pt x="0" y="2"/>
                      <a:pt x="0" y="2"/>
                    </a:cubicBezTo>
                    <a:cubicBezTo>
                      <a:pt x="0" y="2"/>
                      <a:pt x="2" y="2"/>
                      <a:pt x="5" y="2"/>
                    </a:cubicBezTo>
                    <a:cubicBezTo>
                      <a:pt x="7" y="2"/>
                      <a:pt x="9" y="1"/>
                      <a:pt x="12" y="1"/>
                    </a:cubicBezTo>
                    <a:cubicBezTo>
                      <a:pt x="13" y="1"/>
                      <a:pt x="14" y="1"/>
                      <a:pt x="15" y="1"/>
                    </a:cubicBezTo>
                    <a:cubicBezTo>
                      <a:pt x="17" y="1"/>
                      <a:pt x="18" y="1"/>
                      <a:pt x="19" y="1"/>
                    </a:cubicBezTo>
                    <a:cubicBezTo>
                      <a:pt x="22" y="1"/>
                      <a:pt x="26" y="0"/>
                      <a:pt x="29" y="1"/>
                    </a:cubicBezTo>
                    <a:cubicBezTo>
                      <a:pt x="32" y="1"/>
                      <a:pt x="36" y="1"/>
                      <a:pt x="40" y="2"/>
                    </a:cubicBezTo>
                    <a:cubicBezTo>
                      <a:pt x="44" y="2"/>
                      <a:pt x="47" y="3"/>
                      <a:pt x="51" y="4"/>
                    </a:cubicBezTo>
                    <a:cubicBezTo>
                      <a:pt x="55" y="5"/>
                      <a:pt x="59" y="7"/>
                      <a:pt x="63" y="8"/>
                    </a:cubicBezTo>
                    <a:cubicBezTo>
                      <a:pt x="69" y="11"/>
                      <a:pt x="69" y="11"/>
                      <a:pt x="69" y="11"/>
                    </a:cubicBezTo>
                    <a:cubicBezTo>
                      <a:pt x="71" y="12"/>
                      <a:pt x="73" y="13"/>
                      <a:pt x="75" y="15"/>
                    </a:cubicBezTo>
                    <a:cubicBezTo>
                      <a:pt x="76" y="16"/>
                      <a:pt x="78" y="17"/>
                      <a:pt x="80" y="18"/>
                    </a:cubicBezTo>
                    <a:cubicBezTo>
                      <a:pt x="82" y="20"/>
                      <a:pt x="83" y="21"/>
                      <a:pt x="85" y="22"/>
                    </a:cubicBezTo>
                    <a:cubicBezTo>
                      <a:pt x="88" y="25"/>
                      <a:pt x="91" y="28"/>
                      <a:pt x="94" y="31"/>
                    </a:cubicBezTo>
                    <a:cubicBezTo>
                      <a:pt x="96" y="34"/>
                      <a:pt x="99" y="37"/>
                      <a:pt x="100" y="40"/>
                    </a:cubicBezTo>
                    <a:cubicBezTo>
                      <a:pt x="102" y="43"/>
                      <a:pt x="104" y="45"/>
                      <a:pt x="105" y="48"/>
                    </a:cubicBezTo>
                    <a:cubicBezTo>
                      <a:pt x="107" y="50"/>
                      <a:pt x="108" y="53"/>
                      <a:pt x="109" y="55"/>
                    </a:cubicBezTo>
                    <a:cubicBezTo>
                      <a:pt x="109" y="56"/>
                      <a:pt x="110" y="57"/>
                      <a:pt x="110" y="57"/>
                    </a:cubicBezTo>
                    <a:cubicBezTo>
                      <a:pt x="110" y="58"/>
                      <a:pt x="111" y="59"/>
                      <a:pt x="111" y="60"/>
                    </a:cubicBezTo>
                    <a:cubicBezTo>
                      <a:pt x="111" y="60"/>
                      <a:pt x="111" y="61"/>
                      <a:pt x="111" y="61"/>
                    </a:cubicBezTo>
                    <a:cubicBezTo>
                      <a:pt x="111" y="62"/>
                      <a:pt x="111" y="62"/>
                      <a:pt x="111" y="62"/>
                    </a:cubicBezTo>
                    <a:cubicBezTo>
                      <a:pt x="72" y="68"/>
                      <a:pt x="72" y="68"/>
                      <a:pt x="72" y="68"/>
                    </a:cubicBezTo>
                  </a:path>
                </a:pathLst>
              </a:custGeom>
              <a:solidFill>
                <a:srgbClr val="437B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521" name="Google Shape;7521;p21"/>
              <p:cNvSpPr/>
              <p:nvPr/>
            </p:nvSpPr>
            <p:spPr>
              <a:xfrm>
                <a:off x="4319" y="3327"/>
                <a:ext cx="69" cy="212"/>
              </a:xfrm>
              <a:custGeom>
                <a:rect b="b" l="l" r="r" t="t"/>
                <a:pathLst>
                  <a:path extrusionOk="0" h="113" w="39">
                    <a:moveTo>
                      <a:pt x="0" y="113"/>
                    </a:moveTo>
                    <a:cubicBezTo>
                      <a:pt x="0" y="113"/>
                      <a:pt x="0" y="112"/>
                      <a:pt x="0" y="111"/>
                    </a:cubicBezTo>
                    <a:cubicBezTo>
                      <a:pt x="0" y="110"/>
                      <a:pt x="0" y="109"/>
                      <a:pt x="0" y="107"/>
                    </a:cubicBezTo>
                    <a:cubicBezTo>
                      <a:pt x="0" y="104"/>
                      <a:pt x="1" y="99"/>
                      <a:pt x="1" y="93"/>
                    </a:cubicBezTo>
                    <a:cubicBezTo>
                      <a:pt x="3" y="82"/>
                      <a:pt x="5" y="67"/>
                      <a:pt x="8" y="52"/>
                    </a:cubicBezTo>
                    <a:cubicBezTo>
                      <a:pt x="10" y="45"/>
                      <a:pt x="12" y="38"/>
                      <a:pt x="15" y="31"/>
                    </a:cubicBezTo>
                    <a:cubicBezTo>
                      <a:pt x="17" y="25"/>
                      <a:pt x="20" y="19"/>
                      <a:pt x="23" y="14"/>
                    </a:cubicBezTo>
                    <a:cubicBezTo>
                      <a:pt x="25" y="11"/>
                      <a:pt x="26" y="9"/>
                      <a:pt x="28" y="7"/>
                    </a:cubicBezTo>
                    <a:cubicBezTo>
                      <a:pt x="29" y="6"/>
                      <a:pt x="31" y="4"/>
                      <a:pt x="32" y="3"/>
                    </a:cubicBezTo>
                    <a:cubicBezTo>
                      <a:pt x="33" y="2"/>
                      <a:pt x="34" y="1"/>
                      <a:pt x="35" y="1"/>
                    </a:cubicBezTo>
                    <a:cubicBezTo>
                      <a:pt x="35" y="0"/>
                      <a:pt x="36" y="0"/>
                      <a:pt x="36" y="0"/>
                    </a:cubicBezTo>
                    <a:cubicBezTo>
                      <a:pt x="36" y="0"/>
                      <a:pt x="35" y="0"/>
                      <a:pt x="35" y="1"/>
                    </a:cubicBezTo>
                    <a:cubicBezTo>
                      <a:pt x="35" y="2"/>
                      <a:pt x="34" y="3"/>
                      <a:pt x="33" y="4"/>
                    </a:cubicBezTo>
                    <a:cubicBezTo>
                      <a:pt x="32" y="5"/>
                      <a:pt x="32" y="7"/>
                      <a:pt x="31" y="9"/>
                    </a:cubicBezTo>
                    <a:cubicBezTo>
                      <a:pt x="30" y="11"/>
                      <a:pt x="30" y="13"/>
                      <a:pt x="29" y="16"/>
                    </a:cubicBezTo>
                    <a:cubicBezTo>
                      <a:pt x="28" y="21"/>
                      <a:pt x="27" y="27"/>
                      <a:pt x="27" y="34"/>
                    </a:cubicBezTo>
                    <a:cubicBezTo>
                      <a:pt x="27" y="40"/>
                      <a:pt x="28" y="47"/>
                      <a:pt x="28" y="54"/>
                    </a:cubicBezTo>
                    <a:cubicBezTo>
                      <a:pt x="30" y="68"/>
                      <a:pt x="33" y="81"/>
                      <a:pt x="35" y="92"/>
                    </a:cubicBezTo>
                    <a:cubicBezTo>
                      <a:pt x="36" y="97"/>
                      <a:pt x="37" y="101"/>
                      <a:pt x="38" y="104"/>
                    </a:cubicBezTo>
                    <a:cubicBezTo>
                      <a:pt x="38" y="105"/>
                      <a:pt x="39" y="106"/>
                      <a:pt x="39" y="107"/>
                    </a:cubicBezTo>
                    <a:cubicBezTo>
                      <a:pt x="39" y="108"/>
                      <a:pt x="39" y="108"/>
                      <a:pt x="39" y="108"/>
                    </a:cubicBezTo>
                    <a:lnTo>
                      <a:pt x="0" y="113"/>
                    </a:lnTo>
                    <a:close/>
                  </a:path>
                </a:pathLst>
              </a:custGeom>
              <a:solidFill>
                <a:srgbClr val="437B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522" name="Google Shape;7522;p21"/>
              <p:cNvSpPr/>
              <p:nvPr/>
            </p:nvSpPr>
            <p:spPr>
              <a:xfrm>
                <a:off x="6070" y="3372"/>
                <a:ext cx="194" cy="223"/>
              </a:xfrm>
              <a:custGeom>
                <a:rect b="b" l="l" r="r" t="t"/>
                <a:pathLst>
                  <a:path extrusionOk="0" h="119" w="109">
                    <a:moveTo>
                      <a:pt x="0" y="116"/>
                    </a:moveTo>
                    <a:cubicBezTo>
                      <a:pt x="0" y="116"/>
                      <a:pt x="0" y="115"/>
                      <a:pt x="1" y="114"/>
                    </a:cubicBezTo>
                    <a:cubicBezTo>
                      <a:pt x="1" y="112"/>
                      <a:pt x="1" y="110"/>
                      <a:pt x="2" y="108"/>
                    </a:cubicBezTo>
                    <a:cubicBezTo>
                      <a:pt x="3" y="103"/>
                      <a:pt x="5" y="97"/>
                      <a:pt x="8" y="89"/>
                    </a:cubicBezTo>
                    <a:cubicBezTo>
                      <a:pt x="11" y="82"/>
                      <a:pt x="15" y="73"/>
                      <a:pt x="20" y="64"/>
                    </a:cubicBezTo>
                    <a:cubicBezTo>
                      <a:pt x="22" y="60"/>
                      <a:pt x="25" y="55"/>
                      <a:pt x="28" y="51"/>
                    </a:cubicBezTo>
                    <a:cubicBezTo>
                      <a:pt x="31" y="47"/>
                      <a:pt x="34" y="42"/>
                      <a:pt x="38" y="38"/>
                    </a:cubicBezTo>
                    <a:cubicBezTo>
                      <a:pt x="41" y="34"/>
                      <a:pt x="45" y="30"/>
                      <a:pt x="49" y="27"/>
                    </a:cubicBezTo>
                    <a:cubicBezTo>
                      <a:pt x="53" y="23"/>
                      <a:pt x="57" y="20"/>
                      <a:pt x="61" y="17"/>
                    </a:cubicBezTo>
                    <a:cubicBezTo>
                      <a:pt x="63" y="16"/>
                      <a:pt x="65" y="15"/>
                      <a:pt x="67" y="13"/>
                    </a:cubicBezTo>
                    <a:cubicBezTo>
                      <a:pt x="69" y="12"/>
                      <a:pt x="71" y="11"/>
                      <a:pt x="73" y="10"/>
                    </a:cubicBezTo>
                    <a:cubicBezTo>
                      <a:pt x="77" y="8"/>
                      <a:pt x="81" y="7"/>
                      <a:pt x="84" y="5"/>
                    </a:cubicBezTo>
                    <a:cubicBezTo>
                      <a:pt x="88" y="4"/>
                      <a:pt x="91" y="3"/>
                      <a:pt x="94" y="3"/>
                    </a:cubicBezTo>
                    <a:cubicBezTo>
                      <a:pt x="97" y="2"/>
                      <a:pt x="100" y="1"/>
                      <a:pt x="102" y="1"/>
                    </a:cubicBezTo>
                    <a:cubicBezTo>
                      <a:pt x="107" y="0"/>
                      <a:pt x="109" y="0"/>
                      <a:pt x="109" y="0"/>
                    </a:cubicBezTo>
                    <a:cubicBezTo>
                      <a:pt x="109" y="0"/>
                      <a:pt x="107" y="1"/>
                      <a:pt x="103" y="3"/>
                    </a:cubicBezTo>
                    <a:cubicBezTo>
                      <a:pt x="101" y="3"/>
                      <a:pt x="98" y="5"/>
                      <a:pt x="96" y="6"/>
                    </a:cubicBezTo>
                    <a:cubicBezTo>
                      <a:pt x="93" y="7"/>
                      <a:pt x="90" y="9"/>
                      <a:pt x="87" y="11"/>
                    </a:cubicBezTo>
                    <a:cubicBezTo>
                      <a:pt x="84" y="13"/>
                      <a:pt x="81" y="15"/>
                      <a:pt x="78" y="18"/>
                    </a:cubicBezTo>
                    <a:cubicBezTo>
                      <a:pt x="76" y="19"/>
                      <a:pt x="75" y="21"/>
                      <a:pt x="73" y="22"/>
                    </a:cubicBezTo>
                    <a:cubicBezTo>
                      <a:pt x="72" y="24"/>
                      <a:pt x="70" y="25"/>
                      <a:pt x="69" y="27"/>
                    </a:cubicBezTo>
                    <a:cubicBezTo>
                      <a:pt x="66" y="30"/>
                      <a:pt x="63" y="34"/>
                      <a:pt x="61" y="38"/>
                    </a:cubicBezTo>
                    <a:cubicBezTo>
                      <a:pt x="58" y="41"/>
                      <a:pt x="56" y="45"/>
                      <a:pt x="54" y="49"/>
                    </a:cubicBezTo>
                    <a:cubicBezTo>
                      <a:pt x="46" y="66"/>
                      <a:pt x="42" y="84"/>
                      <a:pt x="41" y="97"/>
                    </a:cubicBezTo>
                    <a:cubicBezTo>
                      <a:pt x="40" y="104"/>
                      <a:pt x="40" y="110"/>
                      <a:pt x="40" y="114"/>
                    </a:cubicBezTo>
                    <a:cubicBezTo>
                      <a:pt x="40" y="115"/>
                      <a:pt x="40" y="117"/>
                      <a:pt x="40" y="118"/>
                    </a:cubicBezTo>
                    <a:cubicBezTo>
                      <a:pt x="40" y="118"/>
                      <a:pt x="40" y="119"/>
                      <a:pt x="40" y="119"/>
                    </a:cubicBezTo>
                    <a:cubicBezTo>
                      <a:pt x="40" y="119"/>
                      <a:pt x="40" y="119"/>
                      <a:pt x="40" y="119"/>
                    </a:cubicBezTo>
                    <a:lnTo>
                      <a:pt x="0" y="116"/>
                    </a:lnTo>
                    <a:close/>
                  </a:path>
                </a:pathLst>
              </a:custGeom>
              <a:solidFill>
                <a:srgbClr val="437B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523" name="Google Shape;7523;p21"/>
              <p:cNvSpPr/>
              <p:nvPr/>
            </p:nvSpPr>
            <p:spPr>
              <a:xfrm>
                <a:off x="5966" y="3372"/>
                <a:ext cx="193" cy="223"/>
              </a:xfrm>
              <a:custGeom>
                <a:rect b="b" l="l" r="r" t="t"/>
                <a:pathLst>
                  <a:path extrusionOk="0" h="119" w="109">
                    <a:moveTo>
                      <a:pt x="69" y="119"/>
                    </a:moveTo>
                    <a:cubicBezTo>
                      <a:pt x="69" y="119"/>
                      <a:pt x="69" y="119"/>
                      <a:pt x="69" y="119"/>
                    </a:cubicBezTo>
                    <a:cubicBezTo>
                      <a:pt x="69" y="119"/>
                      <a:pt x="69" y="118"/>
                      <a:pt x="69" y="118"/>
                    </a:cubicBezTo>
                    <a:cubicBezTo>
                      <a:pt x="69" y="117"/>
                      <a:pt x="69" y="115"/>
                      <a:pt x="69" y="114"/>
                    </a:cubicBezTo>
                    <a:cubicBezTo>
                      <a:pt x="69" y="110"/>
                      <a:pt x="69" y="104"/>
                      <a:pt x="68" y="97"/>
                    </a:cubicBezTo>
                    <a:cubicBezTo>
                      <a:pt x="67" y="84"/>
                      <a:pt x="63" y="66"/>
                      <a:pt x="55" y="49"/>
                    </a:cubicBezTo>
                    <a:cubicBezTo>
                      <a:pt x="53" y="45"/>
                      <a:pt x="51" y="41"/>
                      <a:pt x="48" y="38"/>
                    </a:cubicBezTo>
                    <a:cubicBezTo>
                      <a:pt x="46" y="34"/>
                      <a:pt x="43" y="30"/>
                      <a:pt x="40" y="27"/>
                    </a:cubicBezTo>
                    <a:cubicBezTo>
                      <a:pt x="39" y="25"/>
                      <a:pt x="37" y="24"/>
                      <a:pt x="36" y="22"/>
                    </a:cubicBezTo>
                    <a:cubicBezTo>
                      <a:pt x="34" y="21"/>
                      <a:pt x="32" y="19"/>
                      <a:pt x="31" y="18"/>
                    </a:cubicBezTo>
                    <a:cubicBezTo>
                      <a:pt x="28" y="15"/>
                      <a:pt x="25" y="13"/>
                      <a:pt x="22" y="11"/>
                    </a:cubicBezTo>
                    <a:cubicBezTo>
                      <a:pt x="19" y="9"/>
                      <a:pt x="16" y="7"/>
                      <a:pt x="13" y="6"/>
                    </a:cubicBezTo>
                    <a:cubicBezTo>
                      <a:pt x="11" y="5"/>
                      <a:pt x="8" y="3"/>
                      <a:pt x="6" y="3"/>
                    </a:cubicBezTo>
                    <a:cubicBezTo>
                      <a:pt x="2" y="1"/>
                      <a:pt x="0" y="0"/>
                      <a:pt x="0" y="0"/>
                    </a:cubicBezTo>
                    <a:cubicBezTo>
                      <a:pt x="0" y="0"/>
                      <a:pt x="2" y="0"/>
                      <a:pt x="7" y="1"/>
                    </a:cubicBezTo>
                    <a:cubicBezTo>
                      <a:pt x="9" y="1"/>
                      <a:pt x="11" y="2"/>
                      <a:pt x="14" y="3"/>
                    </a:cubicBezTo>
                    <a:cubicBezTo>
                      <a:pt x="17" y="3"/>
                      <a:pt x="21" y="4"/>
                      <a:pt x="24" y="5"/>
                    </a:cubicBezTo>
                    <a:cubicBezTo>
                      <a:pt x="28" y="7"/>
                      <a:pt x="32" y="8"/>
                      <a:pt x="36" y="10"/>
                    </a:cubicBezTo>
                    <a:cubicBezTo>
                      <a:pt x="38" y="11"/>
                      <a:pt x="40" y="12"/>
                      <a:pt x="42" y="13"/>
                    </a:cubicBezTo>
                    <a:cubicBezTo>
                      <a:pt x="44" y="15"/>
                      <a:pt x="46" y="16"/>
                      <a:pt x="48" y="17"/>
                    </a:cubicBezTo>
                    <a:cubicBezTo>
                      <a:pt x="52" y="20"/>
                      <a:pt x="56" y="23"/>
                      <a:pt x="60" y="27"/>
                    </a:cubicBezTo>
                    <a:cubicBezTo>
                      <a:pt x="64" y="30"/>
                      <a:pt x="68" y="34"/>
                      <a:pt x="71" y="38"/>
                    </a:cubicBezTo>
                    <a:cubicBezTo>
                      <a:pt x="75" y="42"/>
                      <a:pt x="78" y="47"/>
                      <a:pt x="81" y="51"/>
                    </a:cubicBezTo>
                    <a:cubicBezTo>
                      <a:pt x="84" y="55"/>
                      <a:pt x="87" y="60"/>
                      <a:pt x="89" y="64"/>
                    </a:cubicBezTo>
                    <a:cubicBezTo>
                      <a:pt x="94" y="73"/>
                      <a:pt x="98" y="82"/>
                      <a:pt x="101" y="89"/>
                    </a:cubicBezTo>
                    <a:cubicBezTo>
                      <a:pt x="104" y="97"/>
                      <a:pt x="106" y="103"/>
                      <a:pt x="107" y="108"/>
                    </a:cubicBezTo>
                    <a:cubicBezTo>
                      <a:pt x="108" y="110"/>
                      <a:pt x="108" y="112"/>
                      <a:pt x="108" y="114"/>
                    </a:cubicBezTo>
                    <a:cubicBezTo>
                      <a:pt x="109" y="115"/>
                      <a:pt x="109" y="116"/>
                      <a:pt x="109" y="116"/>
                    </a:cubicBezTo>
                    <a:cubicBezTo>
                      <a:pt x="69" y="119"/>
                      <a:pt x="69" y="119"/>
                      <a:pt x="69" y="119"/>
                    </a:cubicBezTo>
                  </a:path>
                </a:pathLst>
              </a:custGeom>
              <a:solidFill>
                <a:srgbClr val="437B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524" name="Google Shape;7524;p21"/>
              <p:cNvSpPr/>
              <p:nvPr/>
            </p:nvSpPr>
            <p:spPr>
              <a:xfrm>
                <a:off x="6081" y="3468"/>
                <a:ext cx="195" cy="127"/>
              </a:xfrm>
              <a:custGeom>
                <a:rect b="b" l="l" r="r" t="t"/>
                <a:pathLst>
                  <a:path extrusionOk="0" h="68" w="110">
                    <a:moveTo>
                      <a:pt x="0" y="62"/>
                    </a:moveTo>
                    <a:cubicBezTo>
                      <a:pt x="0" y="61"/>
                      <a:pt x="0" y="61"/>
                      <a:pt x="0" y="61"/>
                    </a:cubicBezTo>
                    <a:cubicBezTo>
                      <a:pt x="0" y="61"/>
                      <a:pt x="0" y="60"/>
                      <a:pt x="0" y="60"/>
                    </a:cubicBezTo>
                    <a:cubicBezTo>
                      <a:pt x="0" y="59"/>
                      <a:pt x="0" y="58"/>
                      <a:pt x="1" y="57"/>
                    </a:cubicBezTo>
                    <a:cubicBezTo>
                      <a:pt x="1" y="57"/>
                      <a:pt x="1" y="56"/>
                      <a:pt x="2" y="55"/>
                    </a:cubicBezTo>
                    <a:cubicBezTo>
                      <a:pt x="3" y="53"/>
                      <a:pt x="4" y="50"/>
                      <a:pt x="5" y="48"/>
                    </a:cubicBezTo>
                    <a:cubicBezTo>
                      <a:pt x="6" y="45"/>
                      <a:pt x="8" y="43"/>
                      <a:pt x="10" y="40"/>
                    </a:cubicBezTo>
                    <a:cubicBezTo>
                      <a:pt x="12" y="37"/>
                      <a:pt x="14" y="34"/>
                      <a:pt x="17" y="31"/>
                    </a:cubicBezTo>
                    <a:cubicBezTo>
                      <a:pt x="20" y="28"/>
                      <a:pt x="22" y="25"/>
                      <a:pt x="26" y="22"/>
                    </a:cubicBezTo>
                    <a:cubicBezTo>
                      <a:pt x="27" y="21"/>
                      <a:pt x="29" y="20"/>
                      <a:pt x="30" y="18"/>
                    </a:cubicBezTo>
                    <a:cubicBezTo>
                      <a:pt x="32" y="17"/>
                      <a:pt x="34" y="16"/>
                      <a:pt x="36" y="15"/>
                    </a:cubicBezTo>
                    <a:cubicBezTo>
                      <a:pt x="38" y="13"/>
                      <a:pt x="39" y="12"/>
                      <a:pt x="41" y="11"/>
                    </a:cubicBezTo>
                    <a:cubicBezTo>
                      <a:pt x="47" y="8"/>
                      <a:pt x="47" y="8"/>
                      <a:pt x="47" y="8"/>
                    </a:cubicBezTo>
                    <a:cubicBezTo>
                      <a:pt x="51" y="7"/>
                      <a:pt x="55" y="5"/>
                      <a:pt x="59" y="4"/>
                    </a:cubicBezTo>
                    <a:cubicBezTo>
                      <a:pt x="63" y="3"/>
                      <a:pt x="67" y="2"/>
                      <a:pt x="71" y="2"/>
                    </a:cubicBezTo>
                    <a:cubicBezTo>
                      <a:pt x="74" y="1"/>
                      <a:pt x="78" y="1"/>
                      <a:pt x="81" y="1"/>
                    </a:cubicBezTo>
                    <a:cubicBezTo>
                      <a:pt x="85" y="0"/>
                      <a:pt x="88" y="1"/>
                      <a:pt x="91" y="1"/>
                    </a:cubicBezTo>
                    <a:cubicBezTo>
                      <a:pt x="92" y="1"/>
                      <a:pt x="94" y="1"/>
                      <a:pt x="95" y="1"/>
                    </a:cubicBezTo>
                    <a:cubicBezTo>
                      <a:pt x="96" y="1"/>
                      <a:pt x="98" y="1"/>
                      <a:pt x="99" y="1"/>
                    </a:cubicBezTo>
                    <a:cubicBezTo>
                      <a:pt x="101" y="1"/>
                      <a:pt x="103" y="2"/>
                      <a:pt x="105" y="2"/>
                    </a:cubicBezTo>
                    <a:cubicBezTo>
                      <a:pt x="108" y="2"/>
                      <a:pt x="110" y="2"/>
                      <a:pt x="110" y="2"/>
                    </a:cubicBezTo>
                    <a:cubicBezTo>
                      <a:pt x="110" y="2"/>
                      <a:pt x="108" y="3"/>
                      <a:pt x="105" y="3"/>
                    </a:cubicBezTo>
                    <a:cubicBezTo>
                      <a:pt x="103" y="4"/>
                      <a:pt x="101" y="4"/>
                      <a:pt x="99" y="5"/>
                    </a:cubicBezTo>
                    <a:cubicBezTo>
                      <a:pt x="98" y="5"/>
                      <a:pt x="97" y="5"/>
                      <a:pt x="96" y="5"/>
                    </a:cubicBezTo>
                    <a:cubicBezTo>
                      <a:pt x="94" y="6"/>
                      <a:pt x="93" y="6"/>
                      <a:pt x="92" y="7"/>
                    </a:cubicBezTo>
                    <a:cubicBezTo>
                      <a:pt x="89" y="8"/>
                      <a:pt x="86" y="9"/>
                      <a:pt x="83" y="10"/>
                    </a:cubicBezTo>
                    <a:cubicBezTo>
                      <a:pt x="80" y="11"/>
                      <a:pt x="78" y="12"/>
                      <a:pt x="74" y="14"/>
                    </a:cubicBezTo>
                    <a:cubicBezTo>
                      <a:pt x="71" y="15"/>
                      <a:pt x="69" y="17"/>
                      <a:pt x="66" y="19"/>
                    </a:cubicBezTo>
                    <a:cubicBezTo>
                      <a:pt x="63" y="21"/>
                      <a:pt x="60" y="23"/>
                      <a:pt x="58" y="25"/>
                    </a:cubicBezTo>
                    <a:cubicBezTo>
                      <a:pt x="54" y="29"/>
                      <a:pt x="54" y="29"/>
                      <a:pt x="54" y="29"/>
                    </a:cubicBezTo>
                    <a:cubicBezTo>
                      <a:pt x="53" y="30"/>
                      <a:pt x="52" y="31"/>
                      <a:pt x="51" y="33"/>
                    </a:cubicBezTo>
                    <a:cubicBezTo>
                      <a:pt x="50" y="34"/>
                      <a:pt x="49" y="35"/>
                      <a:pt x="48" y="36"/>
                    </a:cubicBezTo>
                    <a:cubicBezTo>
                      <a:pt x="47" y="38"/>
                      <a:pt x="47" y="39"/>
                      <a:pt x="46" y="40"/>
                    </a:cubicBezTo>
                    <a:cubicBezTo>
                      <a:pt x="44" y="43"/>
                      <a:pt x="43" y="45"/>
                      <a:pt x="42" y="48"/>
                    </a:cubicBezTo>
                    <a:cubicBezTo>
                      <a:pt x="41" y="50"/>
                      <a:pt x="40" y="53"/>
                      <a:pt x="40" y="55"/>
                    </a:cubicBezTo>
                    <a:cubicBezTo>
                      <a:pt x="39" y="57"/>
                      <a:pt x="39" y="59"/>
                      <a:pt x="39" y="61"/>
                    </a:cubicBezTo>
                    <a:cubicBezTo>
                      <a:pt x="38" y="63"/>
                      <a:pt x="38" y="64"/>
                      <a:pt x="38" y="65"/>
                    </a:cubicBezTo>
                    <a:cubicBezTo>
                      <a:pt x="38" y="66"/>
                      <a:pt x="38" y="66"/>
                      <a:pt x="38" y="67"/>
                    </a:cubicBezTo>
                    <a:cubicBezTo>
                      <a:pt x="38" y="67"/>
                      <a:pt x="39" y="67"/>
                      <a:pt x="39" y="67"/>
                    </a:cubicBezTo>
                    <a:cubicBezTo>
                      <a:pt x="40" y="68"/>
                      <a:pt x="40" y="68"/>
                      <a:pt x="40" y="68"/>
                    </a:cubicBezTo>
                    <a:cubicBezTo>
                      <a:pt x="40" y="68"/>
                      <a:pt x="40" y="68"/>
                      <a:pt x="40" y="68"/>
                    </a:cubicBezTo>
                    <a:lnTo>
                      <a:pt x="0" y="62"/>
                    </a:lnTo>
                    <a:close/>
                  </a:path>
                </a:pathLst>
              </a:custGeom>
              <a:solidFill>
                <a:srgbClr val="437B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525" name="Google Shape;7525;p21"/>
              <p:cNvSpPr/>
              <p:nvPr/>
            </p:nvSpPr>
            <p:spPr>
              <a:xfrm>
                <a:off x="5946" y="3468"/>
                <a:ext cx="197" cy="127"/>
              </a:xfrm>
              <a:custGeom>
                <a:rect b="b" l="l" r="r" t="t"/>
                <a:pathLst>
                  <a:path extrusionOk="0" h="68" w="111">
                    <a:moveTo>
                      <a:pt x="72" y="68"/>
                    </a:moveTo>
                    <a:cubicBezTo>
                      <a:pt x="72" y="68"/>
                      <a:pt x="72" y="68"/>
                      <a:pt x="72" y="68"/>
                    </a:cubicBezTo>
                    <a:cubicBezTo>
                      <a:pt x="72" y="67"/>
                      <a:pt x="72" y="67"/>
                      <a:pt x="72" y="67"/>
                    </a:cubicBezTo>
                    <a:cubicBezTo>
                      <a:pt x="72" y="67"/>
                      <a:pt x="72" y="67"/>
                      <a:pt x="72" y="67"/>
                    </a:cubicBezTo>
                    <a:cubicBezTo>
                      <a:pt x="72" y="66"/>
                      <a:pt x="72" y="66"/>
                      <a:pt x="72" y="65"/>
                    </a:cubicBezTo>
                    <a:cubicBezTo>
                      <a:pt x="72" y="64"/>
                      <a:pt x="72" y="63"/>
                      <a:pt x="72" y="61"/>
                    </a:cubicBezTo>
                    <a:cubicBezTo>
                      <a:pt x="71" y="59"/>
                      <a:pt x="71" y="57"/>
                      <a:pt x="70" y="55"/>
                    </a:cubicBezTo>
                    <a:cubicBezTo>
                      <a:pt x="70" y="53"/>
                      <a:pt x="69" y="50"/>
                      <a:pt x="68" y="48"/>
                    </a:cubicBezTo>
                    <a:cubicBezTo>
                      <a:pt x="67" y="45"/>
                      <a:pt x="66" y="43"/>
                      <a:pt x="64" y="40"/>
                    </a:cubicBezTo>
                    <a:cubicBezTo>
                      <a:pt x="64" y="39"/>
                      <a:pt x="63" y="38"/>
                      <a:pt x="62" y="36"/>
                    </a:cubicBezTo>
                    <a:cubicBezTo>
                      <a:pt x="61" y="35"/>
                      <a:pt x="60" y="34"/>
                      <a:pt x="59" y="33"/>
                    </a:cubicBezTo>
                    <a:cubicBezTo>
                      <a:pt x="58" y="31"/>
                      <a:pt x="57" y="30"/>
                      <a:pt x="56" y="29"/>
                    </a:cubicBezTo>
                    <a:cubicBezTo>
                      <a:pt x="53" y="25"/>
                      <a:pt x="53" y="25"/>
                      <a:pt x="53" y="25"/>
                    </a:cubicBezTo>
                    <a:cubicBezTo>
                      <a:pt x="50" y="23"/>
                      <a:pt x="47" y="21"/>
                      <a:pt x="45" y="19"/>
                    </a:cubicBezTo>
                    <a:cubicBezTo>
                      <a:pt x="42" y="17"/>
                      <a:pt x="39" y="15"/>
                      <a:pt x="36" y="14"/>
                    </a:cubicBezTo>
                    <a:cubicBezTo>
                      <a:pt x="33" y="12"/>
                      <a:pt x="30" y="11"/>
                      <a:pt x="27" y="10"/>
                    </a:cubicBezTo>
                    <a:cubicBezTo>
                      <a:pt x="24" y="9"/>
                      <a:pt x="21" y="8"/>
                      <a:pt x="19" y="7"/>
                    </a:cubicBezTo>
                    <a:cubicBezTo>
                      <a:pt x="17" y="6"/>
                      <a:pt x="16" y="6"/>
                      <a:pt x="15" y="5"/>
                    </a:cubicBezTo>
                    <a:cubicBezTo>
                      <a:pt x="14" y="5"/>
                      <a:pt x="12" y="5"/>
                      <a:pt x="11" y="5"/>
                    </a:cubicBezTo>
                    <a:cubicBezTo>
                      <a:pt x="9" y="4"/>
                      <a:pt x="7" y="4"/>
                      <a:pt x="5" y="3"/>
                    </a:cubicBezTo>
                    <a:cubicBezTo>
                      <a:pt x="2" y="3"/>
                      <a:pt x="0" y="2"/>
                      <a:pt x="0" y="2"/>
                    </a:cubicBezTo>
                    <a:cubicBezTo>
                      <a:pt x="0" y="2"/>
                      <a:pt x="2" y="2"/>
                      <a:pt x="5" y="2"/>
                    </a:cubicBezTo>
                    <a:cubicBezTo>
                      <a:pt x="7" y="2"/>
                      <a:pt x="9" y="1"/>
                      <a:pt x="12" y="1"/>
                    </a:cubicBezTo>
                    <a:cubicBezTo>
                      <a:pt x="13" y="1"/>
                      <a:pt x="14" y="1"/>
                      <a:pt x="15" y="1"/>
                    </a:cubicBezTo>
                    <a:cubicBezTo>
                      <a:pt x="17" y="1"/>
                      <a:pt x="18" y="1"/>
                      <a:pt x="19" y="1"/>
                    </a:cubicBezTo>
                    <a:cubicBezTo>
                      <a:pt x="22" y="1"/>
                      <a:pt x="26" y="0"/>
                      <a:pt x="29" y="1"/>
                    </a:cubicBezTo>
                    <a:cubicBezTo>
                      <a:pt x="32" y="1"/>
                      <a:pt x="36" y="1"/>
                      <a:pt x="40" y="2"/>
                    </a:cubicBezTo>
                    <a:cubicBezTo>
                      <a:pt x="44" y="2"/>
                      <a:pt x="47" y="3"/>
                      <a:pt x="51" y="4"/>
                    </a:cubicBezTo>
                    <a:cubicBezTo>
                      <a:pt x="55" y="5"/>
                      <a:pt x="59" y="7"/>
                      <a:pt x="63" y="8"/>
                    </a:cubicBezTo>
                    <a:cubicBezTo>
                      <a:pt x="69" y="11"/>
                      <a:pt x="69" y="11"/>
                      <a:pt x="69" y="11"/>
                    </a:cubicBezTo>
                    <a:cubicBezTo>
                      <a:pt x="71" y="12"/>
                      <a:pt x="73" y="13"/>
                      <a:pt x="75" y="15"/>
                    </a:cubicBezTo>
                    <a:cubicBezTo>
                      <a:pt x="76" y="16"/>
                      <a:pt x="78" y="17"/>
                      <a:pt x="80" y="18"/>
                    </a:cubicBezTo>
                    <a:cubicBezTo>
                      <a:pt x="82" y="20"/>
                      <a:pt x="83" y="21"/>
                      <a:pt x="85" y="22"/>
                    </a:cubicBezTo>
                    <a:cubicBezTo>
                      <a:pt x="88" y="25"/>
                      <a:pt x="91" y="28"/>
                      <a:pt x="94" y="31"/>
                    </a:cubicBezTo>
                    <a:cubicBezTo>
                      <a:pt x="96" y="34"/>
                      <a:pt x="99" y="37"/>
                      <a:pt x="100" y="40"/>
                    </a:cubicBezTo>
                    <a:cubicBezTo>
                      <a:pt x="102" y="43"/>
                      <a:pt x="104" y="45"/>
                      <a:pt x="105" y="48"/>
                    </a:cubicBezTo>
                    <a:cubicBezTo>
                      <a:pt x="107" y="50"/>
                      <a:pt x="108" y="53"/>
                      <a:pt x="109" y="55"/>
                    </a:cubicBezTo>
                    <a:cubicBezTo>
                      <a:pt x="109" y="56"/>
                      <a:pt x="110" y="57"/>
                      <a:pt x="110" y="57"/>
                    </a:cubicBezTo>
                    <a:cubicBezTo>
                      <a:pt x="110" y="58"/>
                      <a:pt x="111" y="59"/>
                      <a:pt x="111" y="60"/>
                    </a:cubicBezTo>
                    <a:cubicBezTo>
                      <a:pt x="111" y="60"/>
                      <a:pt x="111" y="61"/>
                      <a:pt x="111" y="61"/>
                    </a:cubicBezTo>
                    <a:cubicBezTo>
                      <a:pt x="111" y="62"/>
                      <a:pt x="111" y="62"/>
                      <a:pt x="111" y="62"/>
                    </a:cubicBezTo>
                    <a:cubicBezTo>
                      <a:pt x="72" y="68"/>
                      <a:pt x="72" y="68"/>
                      <a:pt x="72" y="68"/>
                    </a:cubicBezTo>
                  </a:path>
                </a:pathLst>
              </a:custGeom>
              <a:solidFill>
                <a:srgbClr val="437B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526" name="Google Shape;7526;p21"/>
              <p:cNvSpPr/>
              <p:nvPr/>
            </p:nvSpPr>
            <p:spPr>
              <a:xfrm>
                <a:off x="6078" y="3349"/>
                <a:ext cx="69" cy="212"/>
              </a:xfrm>
              <a:custGeom>
                <a:rect b="b" l="l" r="r" t="t"/>
                <a:pathLst>
                  <a:path extrusionOk="0" h="113" w="39">
                    <a:moveTo>
                      <a:pt x="0" y="113"/>
                    </a:moveTo>
                    <a:cubicBezTo>
                      <a:pt x="0" y="113"/>
                      <a:pt x="0" y="112"/>
                      <a:pt x="0" y="111"/>
                    </a:cubicBezTo>
                    <a:cubicBezTo>
                      <a:pt x="0" y="110"/>
                      <a:pt x="0" y="109"/>
                      <a:pt x="0" y="107"/>
                    </a:cubicBezTo>
                    <a:cubicBezTo>
                      <a:pt x="0" y="104"/>
                      <a:pt x="1" y="99"/>
                      <a:pt x="1" y="93"/>
                    </a:cubicBezTo>
                    <a:cubicBezTo>
                      <a:pt x="3" y="82"/>
                      <a:pt x="5" y="67"/>
                      <a:pt x="8" y="52"/>
                    </a:cubicBezTo>
                    <a:cubicBezTo>
                      <a:pt x="10" y="45"/>
                      <a:pt x="12" y="38"/>
                      <a:pt x="15" y="31"/>
                    </a:cubicBezTo>
                    <a:cubicBezTo>
                      <a:pt x="17" y="25"/>
                      <a:pt x="20" y="19"/>
                      <a:pt x="23" y="14"/>
                    </a:cubicBezTo>
                    <a:cubicBezTo>
                      <a:pt x="25" y="11"/>
                      <a:pt x="26" y="9"/>
                      <a:pt x="28" y="7"/>
                    </a:cubicBezTo>
                    <a:cubicBezTo>
                      <a:pt x="29" y="6"/>
                      <a:pt x="31" y="4"/>
                      <a:pt x="32" y="3"/>
                    </a:cubicBezTo>
                    <a:cubicBezTo>
                      <a:pt x="33" y="2"/>
                      <a:pt x="34" y="1"/>
                      <a:pt x="35" y="1"/>
                    </a:cubicBezTo>
                    <a:cubicBezTo>
                      <a:pt x="35" y="0"/>
                      <a:pt x="36" y="0"/>
                      <a:pt x="36" y="0"/>
                    </a:cubicBezTo>
                    <a:cubicBezTo>
                      <a:pt x="36" y="0"/>
                      <a:pt x="35" y="0"/>
                      <a:pt x="35" y="1"/>
                    </a:cubicBezTo>
                    <a:cubicBezTo>
                      <a:pt x="35" y="2"/>
                      <a:pt x="34" y="3"/>
                      <a:pt x="33" y="4"/>
                    </a:cubicBezTo>
                    <a:cubicBezTo>
                      <a:pt x="32" y="5"/>
                      <a:pt x="32" y="7"/>
                      <a:pt x="31" y="9"/>
                    </a:cubicBezTo>
                    <a:cubicBezTo>
                      <a:pt x="30" y="11"/>
                      <a:pt x="30" y="13"/>
                      <a:pt x="29" y="16"/>
                    </a:cubicBezTo>
                    <a:cubicBezTo>
                      <a:pt x="28" y="21"/>
                      <a:pt x="27" y="27"/>
                      <a:pt x="27" y="34"/>
                    </a:cubicBezTo>
                    <a:cubicBezTo>
                      <a:pt x="27" y="40"/>
                      <a:pt x="28" y="47"/>
                      <a:pt x="28" y="54"/>
                    </a:cubicBezTo>
                    <a:cubicBezTo>
                      <a:pt x="30" y="68"/>
                      <a:pt x="33" y="81"/>
                      <a:pt x="35" y="92"/>
                    </a:cubicBezTo>
                    <a:cubicBezTo>
                      <a:pt x="36" y="97"/>
                      <a:pt x="37" y="101"/>
                      <a:pt x="38" y="104"/>
                    </a:cubicBezTo>
                    <a:cubicBezTo>
                      <a:pt x="38" y="105"/>
                      <a:pt x="39" y="106"/>
                      <a:pt x="39" y="107"/>
                    </a:cubicBezTo>
                    <a:cubicBezTo>
                      <a:pt x="39" y="108"/>
                      <a:pt x="39" y="108"/>
                      <a:pt x="39" y="108"/>
                    </a:cubicBezTo>
                    <a:cubicBezTo>
                      <a:pt x="0" y="113"/>
                      <a:pt x="0" y="113"/>
                      <a:pt x="0" y="113"/>
                    </a:cubicBezTo>
                  </a:path>
                </a:pathLst>
              </a:custGeom>
              <a:solidFill>
                <a:srgbClr val="437B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527" name="Google Shape;7527;p21"/>
              <p:cNvSpPr/>
              <p:nvPr/>
            </p:nvSpPr>
            <p:spPr>
              <a:xfrm>
                <a:off x="5058" y="2833"/>
                <a:ext cx="442" cy="646"/>
              </a:xfrm>
              <a:custGeom>
                <a:rect b="b" l="l" r="r" t="t"/>
                <a:pathLst>
                  <a:path extrusionOk="0" h="646" w="442">
                    <a:moveTo>
                      <a:pt x="220" y="0"/>
                    </a:moveTo>
                    <a:lnTo>
                      <a:pt x="0" y="646"/>
                    </a:lnTo>
                    <a:lnTo>
                      <a:pt x="216" y="646"/>
                    </a:lnTo>
                    <a:lnTo>
                      <a:pt x="225" y="646"/>
                    </a:lnTo>
                    <a:lnTo>
                      <a:pt x="442" y="646"/>
                    </a:lnTo>
                    <a:lnTo>
                      <a:pt x="220" y="0"/>
                    </a:lnTo>
                    <a:close/>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528" name="Google Shape;7528;p21"/>
              <p:cNvSpPr/>
              <p:nvPr/>
            </p:nvSpPr>
            <p:spPr>
              <a:xfrm>
                <a:off x="5058" y="2833"/>
                <a:ext cx="442" cy="646"/>
              </a:xfrm>
              <a:custGeom>
                <a:rect b="b" l="l" r="r" t="t"/>
                <a:pathLst>
                  <a:path extrusionOk="0" h="646" w="442">
                    <a:moveTo>
                      <a:pt x="220" y="0"/>
                    </a:moveTo>
                    <a:lnTo>
                      <a:pt x="0" y="646"/>
                    </a:lnTo>
                    <a:lnTo>
                      <a:pt x="216" y="646"/>
                    </a:lnTo>
                    <a:lnTo>
                      <a:pt x="225" y="646"/>
                    </a:lnTo>
                    <a:lnTo>
                      <a:pt x="442" y="646"/>
                    </a:lnTo>
                    <a:lnTo>
                      <a:pt x="220"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529" name="Google Shape;7529;p21"/>
              <p:cNvSpPr/>
              <p:nvPr/>
            </p:nvSpPr>
            <p:spPr>
              <a:xfrm>
                <a:off x="5165" y="3145"/>
                <a:ext cx="228" cy="454"/>
              </a:xfrm>
              <a:custGeom>
                <a:rect b="b" l="l" r="r" t="t"/>
                <a:pathLst>
                  <a:path extrusionOk="0" h="454" w="228">
                    <a:moveTo>
                      <a:pt x="228" y="176"/>
                    </a:moveTo>
                    <a:lnTo>
                      <a:pt x="129" y="206"/>
                    </a:lnTo>
                    <a:lnTo>
                      <a:pt x="109" y="0"/>
                    </a:lnTo>
                    <a:lnTo>
                      <a:pt x="90" y="270"/>
                    </a:lnTo>
                    <a:lnTo>
                      <a:pt x="0" y="246"/>
                    </a:lnTo>
                    <a:lnTo>
                      <a:pt x="83" y="315"/>
                    </a:lnTo>
                    <a:lnTo>
                      <a:pt x="74" y="454"/>
                    </a:lnTo>
                    <a:lnTo>
                      <a:pt x="145" y="454"/>
                    </a:lnTo>
                    <a:lnTo>
                      <a:pt x="132" y="251"/>
                    </a:lnTo>
                    <a:lnTo>
                      <a:pt x="228" y="176"/>
                    </a:lnTo>
                    <a:close/>
                  </a:path>
                </a:pathLst>
              </a:custGeom>
              <a:solidFill>
                <a:srgbClr val="C56D27"/>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530" name="Google Shape;7530;p21"/>
              <p:cNvSpPr/>
              <p:nvPr/>
            </p:nvSpPr>
            <p:spPr>
              <a:xfrm>
                <a:off x="5165" y="3145"/>
                <a:ext cx="228" cy="454"/>
              </a:xfrm>
              <a:custGeom>
                <a:rect b="b" l="l" r="r" t="t"/>
                <a:pathLst>
                  <a:path extrusionOk="0" h="454" w="228">
                    <a:moveTo>
                      <a:pt x="228" y="176"/>
                    </a:moveTo>
                    <a:lnTo>
                      <a:pt x="129" y="206"/>
                    </a:lnTo>
                    <a:lnTo>
                      <a:pt x="109" y="0"/>
                    </a:lnTo>
                    <a:lnTo>
                      <a:pt x="90" y="270"/>
                    </a:lnTo>
                    <a:lnTo>
                      <a:pt x="0" y="246"/>
                    </a:lnTo>
                    <a:lnTo>
                      <a:pt x="83" y="315"/>
                    </a:lnTo>
                    <a:lnTo>
                      <a:pt x="74" y="454"/>
                    </a:lnTo>
                    <a:lnTo>
                      <a:pt x="145" y="454"/>
                    </a:lnTo>
                    <a:lnTo>
                      <a:pt x="132" y="251"/>
                    </a:lnTo>
                    <a:lnTo>
                      <a:pt x="228" y="176"/>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531" name="Google Shape;7531;p21"/>
              <p:cNvSpPr/>
              <p:nvPr/>
            </p:nvSpPr>
            <p:spPr>
              <a:xfrm>
                <a:off x="5303" y="3479"/>
                <a:ext cx="197" cy="5"/>
              </a:xfrm>
              <a:custGeom>
                <a:rect b="b" l="l" r="r" t="t"/>
                <a:pathLst>
                  <a:path extrusionOk="0" h="5" w="197">
                    <a:moveTo>
                      <a:pt x="57" y="0"/>
                    </a:moveTo>
                    <a:lnTo>
                      <a:pt x="0" y="0"/>
                    </a:lnTo>
                    <a:lnTo>
                      <a:pt x="0" y="5"/>
                    </a:lnTo>
                    <a:lnTo>
                      <a:pt x="57" y="5"/>
                    </a:lnTo>
                    <a:lnTo>
                      <a:pt x="57" y="0"/>
                    </a:lnTo>
                    <a:close/>
                    <a:moveTo>
                      <a:pt x="195" y="0"/>
                    </a:moveTo>
                    <a:lnTo>
                      <a:pt x="135" y="0"/>
                    </a:lnTo>
                    <a:lnTo>
                      <a:pt x="135" y="5"/>
                    </a:lnTo>
                    <a:lnTo>
                      <a:pt x="197" y="5"/>
                    </a:lnTo>
                    <a:lnTo>
                      <a:pt x="195" y="0"/>
                    </a:lnTo>
                    <a:close/>
                  </a:path>
                </a:pathLst>
              </a:custGeom>
              <a:solidFill>
                <a:srgbClr val="4F718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532" name="Google Shape;7532;p21"/>
              <p:cNvSpPr/>
              <p:nvPr/>
            </p:nvSpPr>
            <p:spPr>
              <a:xfrm>
                <a:off x="5303" y="3479"/>
                <a:ext cx="197" cy="5"/>
              </a:xfrm>
              <a:custGeom>
                <a:rect b="b" l="l" r="r" t="t"/>
                <a:pathLst>
                  <a:path extrusionOk="0" h="5" w="197">
                    <a:moveTo>
                      <a:pt x="57" y="0"/>
                    </a:moveTo>
                    <a:lnTo>
                      <a:pt x="0" y="0"/>
                    </a:lnTo>
                    <a:lnTo>
                      <a:pt x="0" y="5"/>
                    </a:lnTo>
                    <a:lnTo>
                      <a:pt x="57" y="5"/>
                    </a:lnTo>
                    <a:lnTo>
                      <a:pt x="57" y="0"/>
                    </a:lnTo>
                    <a:moveTo>
                      <a:pt x="195" y="0"/>
                    </a:moveTo>
                    <a:lnTo>
                      <a:pt x="135" y="0"/>
                    </a:lnTo>
                    <a:lnTo>
                      <a:pt x="135" y="5"/>
                    </a:lnTo>
                    <a:lnTo>
                      <a:pt x="197" y="5"/>
                    </a:lnTo>
                    <a:lnTo>
                      <a:pt x="195"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533" name="Google Shape;7533;p21"/>
              <p:cNvSpPr/>
              <p:nvPr/>
            </p:nvSpPr>
            <p:spPr>
              <a:xfrm>
                <a:off x="5360" y="3479"/>
                <a:ext cx="78" cy="5"/>
              </a:xfrm>
              <a:prstGeom prst="rect">
                <a:avLst/>
              </a:prstGeom>
              <a:solidFill>
                <a:srgbClr val="537C9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534" name="Google Shape;7534;p21"/>
              <p:cNvSpPr/>
              <p:nvPr/>
            </p:nvSpPr>
            <p:spPr>
              <a:xfrm>
                <a:off x="5360" y="3479"/>
                <a:ext cx="78" cy="5"/>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535" name="Google Shape;7535;p21"/>
              <p:cNvSpPr/>
              <p:nvPr/>
            </p:nvSpPr>
            <p:spPr>
              <a:xfrm>
                <a:off x="5273" y="3599"/>
                <a:ext cx="37" cy="4"/>
              </a:xfrm>
              <a:prstGeom prst="rect">
                <a:avLst/>
              </a:prstGeom>
              <a:solidFill>
                <a:srgbClr val="4F718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536" name="Google Shape;7536;p21"/>
              <p:cNvSpPr/>
              <p:nvPr/>
            </p:nvSpPr>
            <p:spPr>
              <a:xfrm>
                <a:off x="5273" y="3599"/>
                <a:ext cx="37" cy="4"/>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537" name="Google Shape;7537;p21"/>
              <p:cNvSpPr/>
              <p:nvPr/>
            </p:nvSpPr>
            <p:spPr>
              <a:xfrm>
                <a:off x="5273" y="2839"/>
                <a:ext cx="225" cy="640"/>
              </a:xfrm>
              <a:custGeom>
                <a:rect b="b" l="l" r="r" t="t"/>
                <a:pathLst>
                  <a:path extrusionOk="0" h="640" w="225">
                    <a:moveTo>
                      <a:pt x="5" y="0"/>
                    </a:moveTo>
                    <a:lnTo>
                      <a:pt x="0" y="15"/>
                    </a:lnTo>
                    <a:lnTo>
                      <a:pt x="0" y="338"/>
                    </a:lnTo>
                    <a:lnTo>
                      <a:pt x="1" y="306"/>
                    </a:lnTo>
                    <a:lnTo>
                      <a:pt x="21" y="512"/>
                    </a:lnTo>
                    <a:lnTo>
                      <a:pt x="120" y="482"/>
                    </a:lnTo>
                    <a:lnTo>
                      <a:pt x="24" y="557"/>
                    </a:lnTo>
                    <a:lnTo>
                      <a:pt x="30" y="640"/>
                    </a:lnTo>
                    <a:lnTo>
                      <a:pt x="87" y="640"/>
                    </a:lnTo>
                    <a:lnTo>
                      <a:pt x="165" y="640"/>
                    </a:lnTo>
                    <a:lnTo>
                      <a:pt x="225" y="640"/>
                    </a:lnTo>
                    <a:lnTo>
                      <a:pt x="204" y="580"/>
                    </a:lnTo>
                    <a:lnTo>
                      <a:pt x="90" y="580"/>
                    </a:lnTo>
                    <a:lnTo>
                      <a:pt x="157" y="445"/>
                    </a:lnTo>
                    <a:lnTo>
                      <a:pt x="5" y="0"/>
                    </a:lnTo>
                    <a:close/>
                  </a:path>
                </a:pathLst>
              </a:custGeom>
              <a:solidFill>
                <a:srgbClr val="8ECB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538" name="Google Shape;7538;p21"/>
              <p:cNvSpPr/>
              <p:nvPr/>
            </p:nvSpPr>
            <p:spPr>
              <a:xfrm>
                <a:off x="5273" y="2839"/>
                <a:ext cx="225" cy="640"/>
              </a:xfrm>
              <a:custGeom>
                <a:rect b="b" l="l" r="r" t="t"/>
                <a:pathLst>
                  <a:path extrusionOk="0" h="640" w="225">
                    <a:moveTo>
                      <a:pt x="5" y="0"/>
                    </a:moveTo>
                    <a:lnTo>
                      <a:pt x="0" y="15"/>
                    </a:lnTo>
                    <a:lnTo>
                      <a:pt x="0" y="338"/>
                    </a:lnTo>
                    <a:lnTo>
                      <a:pt x="1" y="306"/>
                    </a:lnTo>
                    <a:lnTo>
                      <a:pt x="21" y="512"/>
                    </a:lnTo>
                    <a:lnTo>
                      <a:pt x="120" y="482"/>
                    </a:lnTo>
                    <a:lnTo>
                      <a:pt x="24" y="557"/>
                    </a:lnTo>
                    <a:lnTo>
                      <a:pt x="30" y="640"/>
                    </a:lnTo>
                    <a:lnTo>
                      <a:pt x="87" y="640"/>
                    </a:lnTo>
                    <a:lnTo>
                      <a:pt x="165" y="640"/>
                    </a:lnTo>
                    <a:lnTo>
                      <a:pt x="225" y="640"/>
                    </a:lnTo>
                    <a:lnTo>
                      <a:pt x="204" y="580"/>
                    </a:lnTo>
                    <a:lnTo>
                      <a:pt x="90" y="580"/>
                    </a:lnTo>
                    <a:lnTo>
                      <a:pt x="157" y="445"/>
                    </a:lnTo>
                    <a:lnTo>
                      <a:pt x="5"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539" name="Google Shape;7539;p21"/>
              <p:cNvSpPr/>
              <p:nvPr/>
            </p:nvSpPr>
            <p:spPr>
              <a:xfrm>
                <a:off x="5273" y="3145"/>
                <a:ext cx="120" cy="454"/>
              </a:xfrm>
              <a:custGeom>
                <a:rect b="b" l="l" r="r" t="t"/>
                <a:pathLst>
                  <a:path extrusionOk="0" h="454" w="120">
                    <a:moveTo>
                      <a:pt x="1" y="0"/>
                    </a:moveTo>
                    <a:lnTo>
                      <a:pt x="0" y="32"/>
                    </a:lnTo>
                    <a:lnTo>
                      <a:pt x="0" y="454"/>
                    </a:lnTo>
                    <a:lnTo>
                      <a:pt x="37" y="454"/>
                    </a:lnTo>
                    <a:lnTo>
                      <a:pt x="30" y="339"/>
                    </a:lnTo>
                    <a:lnTo>
                      <a:pt x="30" y="339"/>
                    </a:lnTo>
                    <a:lnTo>
                      <a:pt x="30" y="334"/>
                    </a:lnTo>
                    <a:lnTo>
                      <a:pt x="24" y="251"/>
                    </a:lnTo>
                    <a:lnTo>
                      <a:pt x="120" y="176"/>
                    </a:lnTo>
                    <a:lnTo>
                      <a:pt x="21" y="206"/>
                    </a:lnTo>
                    <a:lnTo>
                      <a:pt x="1" y="0"/>
                    </a:lnTo>
                    <a:close/>
                  </a:path>
                </a:pathLst>
              </a:custGeom>
              <a:solidFill>
                <a:srgbClr val="D18A5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540" name="Google Shape;7540;p21"/>
              <p:cNvSpPr/>
              <p:nvPr/>
            </p:nvSpPr>
            <p:spPr>
              <a:xfrm>
                <a:off x="5273" y="3145"/>
                <a:ext cx="120" cy="454"/>
              </a:xfrm>
              <a:custGeom>
                <a:rect b="b" l="l" r="r" t="t"/>
                <a:pathLst>
                  <a:path extrusionOk="0" h="454" w="120">
                    <a:moveTo>
                      <a:pt x="1" y="0"/>
                    </a:moveTo>
                    <a:lnTo>
                      <a:pt x="0" y="32"/>
                    </a:lnTo>
                    <a:lnTo>
                      <a:pt x="0" y="454"/>
                    </a:lnTo>
                    <a:lnTo>
                      <a:pt x="37" y="454"/>
                    </a:lnTo>
                    <a:lnTo>
                      <a:pt x="30" y="339"/>
                    </a:lnTo>
                    <a:lnTo>
                      <a:pt x="30" y="339"/>
                    </a:lnTo>
                    <a:lnTo>
                      <a:pt x="30" y="334"/>
                    </a:lnTo>
                    <a:lnTo>
                      <a:pt x="24" y="251"/>
                    </a:lnTo>
                    <a:lnTo>
                      <a:pt x="120" y="176"/>
                    </a:lnTo>
                    <a:lnTo>
                      <a:pt x="21" y="206"/>
                    </a:lnTo>
                    <a:lnTo>
                      <a:pt x="1"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541" name="Google Shape;7541;p21"/>
              <p:cNvSpPr/>
              <p:nvPr/>
            </p:nvSpPr>
            <p:spPr>
              <a:xfrm>
                <a:off x="2621" y="3349"/>
                <a:ext cx="519" cy="209"/>
              </a:xfrm>
              <a:custGeom>
                <a:rect b="b" l="l" r="r" t="t"/>
                <a:pathLst>
                  <a:path extrusionOk="0" h="111" w="293">
                    <a:moveTo>
                      <a:pt x="0" y="111"/>
                    </a:moveTo>
                    <a:cubicBezTo>
                      <a:pt x="293" y="111"/>
                      <a:pt x="293" y="111"/>
                      <a:pt x="293" y="111"/>
                    </a:cubicBezTo>
                    <a:cubicBezTo>
                      <a:pt x="292" y="108"/>
                      <a:pt x="292" y="105"/>
                      <a:pt x="291" y="102"/>
                    </a:cubicBezTo>
                    <a:cubicBezTo>
                      <a:pt x="289" y="98"/>
                      <a:pt x="287" y="94"/>
                      <a:pt x="286" y="89"/>
                    </a:cubicBezTo>
                    <a:cubicBezTo>
                      <a:pt x="281" y="81"/>
                      <a:pt x="275" y="75"/>
                      <a:pt x="267" y="70"/>
                    </a:cubicBezTo>
                    <a:cubicBezTo>
                      <a:pt x="266" y="70"/>
                      <a:pt x="266" y="70"/>
                      <a:pt x="266" y="70"/>
                    </a:cubicBezTo>
                    <a:cubicBezTo>
                      <a:pt x="258" y="65"/>
                      <a:pt x="249" y="63"/>
                      <a:pt x="239" y="63"/>
                    </a:cubicBezTo>
                    <a:cubicBezTo>
                      <a:pt x="237" y="63"/>
                      <a:pt x="234" y="63"/>
                      <a:pt x="232" y="64"/>
                    </a:cubicBezTo>
                    <a:cubicBezTo>
                      <a:pt x="232" y="62"/>
                      <a:pt x="232" y="61"/>
                      <a:pt x="232" y="60"/>
                    </a:cubicBezTo>
                    <a:cubicBezTo>
                      <a:pt x="232" y="33"/>
                      <a:pt x="209" y="10"/>
                      <a:pt x="182" y="10"/>
                    </a:cubicBezTo>
                    <a:cubicBezTo>
                      <a:pt x="172" y="10"/>
                      <a:pt x="163" y="13"/>
                      <a:pt x="155" y="19"/>
                    </a:cubicBezTo>
                    <a:cubicBezTo>
                      <a:pt x="149" y="8"/>
                      <a:pt x="139" y="0"/>
                      <a:pt x="124" y="0"/>
                    </a:cubicBezTo>
                    <a:cubicBezTo>
                      <a:pt x="103" y="0"/>
                      <a:pt x="91" y="14"/>
                      <a:pt x="89" y="30"/>
                    </a:cubicBezTo>
                    <a:cubicBezTo>
                      <a:pt x="85" y="29"/>
                      <a:pt x="81" y="28"/>
                      <a:pt x="76" y="28"/>
                    </a:cubicBezTo>
                    <a:cubicBezTo>
                      <a:pt x="57" y="28"/>
                      <a:pt x="42" y="44"/>
                      <a:pt x="42" y="63"/>
                    </a:cubicBezTo>
                    <a:cubicBezTo>
                      <a:pt x="42" y="66"/>
                      <a:pt x="42" y="69"/>
                      <a:pt x="43" y="72"/>
                    </a:cubicBezTo>
                    <a:cubicBezTo>
                      <a:pt x="42" y="72"/>
                      <a:pt x="42" y="72"/>
                      <a:pt x="42" y="72"/>
                    </a:cubicBezTo>
                    <a:cubicBezTo>
                      <a:pt x="20" y="72"/>
                      <a:pt x="1" y="89"/>
                      <a:pt x="0" y="111"/>
                    </a:cubicBezTo>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542" name="Google Shape;7542;p21"/>
              <p:cNvSpPr/>
              <p:nvPr/>
            </p:nvSpPr>
            <p:spPr>
              <a:xfrm>
                <a:off x="2894" y="3368"/>
                <a:ext cx="138" cy="94"/>
              </a:xfrm>
              <a:custGeom>
                <a:rect b="b" l="l" r="r" t="t"/>
                <a:pathLst>
                  <a:path extrusionOk="0" h="50" w="78">
                    <a:moveTo>
                      <a:pt x="28" y="0"/>
                    </a:moveTo>
                    <a:cubicBezTo>
                      <a:pt x="18" y="0"/>
                      <a:pt x="9" y="3"/>
                      <a:pt x="1" y="9"/>
                    </a:cubicBezTo>
                    <a:cubicBezTo>
                      <a:pt x="0" y="9"/>
                      <a:pt x="0" y="8"/>
                      <a:pt x="0" y="8"/>
                    </a:cubicBezTo>
                    <a:cubicBezTo>
                      <a:pt x="0" y="8"/>
                      <a:pt x="0" y="9"/>
                      <a:pt x="1" y="9"/>
                    </a:cubicBezTo>
                    <a:cubicBezTo>
                      <a:pt x="9" y="3"/>
                      <a:pt x="18" y="0"/>
                      <a:pt x="28" y="0"/>
                    </a:cubicBezTo>
                    <a:cubicBezTo>
                      <a:pt x="55" y="0"/>
                      <a:pt x="78" y="23"/>
                      <a:pt x="78" y="50"/>
                    </a:cubicBezTo>
                    <a:cubicBezTo>
                      <a:pt x="78" y="50"/>
                      <a:pt x="78" y="50"/>
                      <a:pt x="78" y="50"/>
                    </a:cubicBezTo>
                    <a:cubicBezTo>
                      <a:pt x="78" y="23"/>
                      <a:pt x="55" y="0"/>
                      <a:pt x="28" y="0"/>
                    </a:cubicBezTo>
                  </a:path>
                </a:pathLst>
              </a:custGeom>
              <a:solidFill>
                <a:srgbClr val="4F718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543" name="Google Shape;7543;p21"/>
              <p:cNvSpPr/>
              <p:nvPr/>
            </p:nvSpPr>
            <p:spPr>
              <a:xfrm>
                <a:off x="2881" y="3366"/>
                <a:ext cx="259" cy="192"/>
              </a:xfrm>
              <a:custGeom>
                <a:rect b="b" l="l" r="r" t="t"/>
                <a:pathLst>
                  <a:path extrusionOk="0" h="102" w="146">
                    <a:moveTo>
                      <a:pt x="0" y="0"/>
                    </a:moveTo>
                    <a:cubicBezTo>
                      <a:pt x="0" y="102"/>
                      <a:pt x="0" y="102"/>
                      <a:pt x="0" y="102"/>
                    </a:cubicBezTo>
                    <a:cubicBezTo>
                      <a:pt x="146" y="102"/>
                      <a:pt x="146" y="102"/>
                      <a:pt x="146" y="102"/>
                    </a:cubicBezTo>
                    <a:cubicBezTo>
                      <a:pt x="146" y="102"/>
                      <a:pt x="145" y="101"/>
                      <a:pt x="145" y="100"/>
                    </a:cubicBezTo>
                    <a:cubicBezTo>
                      <a:pt x="145" y="98"/>
                      <a:pt x="145" y="95"/>
                      <a:pt x="144" y="93"/>
                    </a:cubicBezTo>
                    <a:cubicBezTo>
                      <a:pt x="142" y="89"/>
                      <a:pt x="140" y="85"/>
                      <a:pt x="139" y="80"/>
                    </a:cubicBezTo>
                    <a:cubicBezTo>
                      <a:pt x="136" y="75"/>
                      <a:pt x="132" y="71"/>
                      <a:pt x="128" y="67"/>
                    </a:cubicBezTo>
                    <a:cubicBezTo>
                      <a:pt x="126" y="65"/>
                      <a:pt x="123" y="63"/>
                      <a:pt x="120" y="61"/>
                    </a:cubicBezTo>
                    <a:cubicBezTo>
                      <a:pt x="119" y="61"/>
                      <a:pt x="119" y="61"/>
                      <a:pt x="119" y="61"/>
                    </a:cubicBezTo>
                    <a:cubicBezTo>
                      <a:pt x="111" y="56"/>
                      <a:pt x="102" y="54"/>
                      <a:pt x="92" y="54"/>
                    </a:cubicBezTo>
                    <a:cubicBezTo>
                      <a:pt x="90" y="54"/>
                      <a:pt x="87" y="54"/>
                      <a:pt x="85" y="55"/>
                    </a:cubicBezTo>
                    <a:cubicBezTo>
                      <a:pt x="85" y="55"/>
                      <a:pt x="85" y="55"/>
                      <a:pt x="85" y="55"/>
                    </a:cubicBezTo>
                    <a:cubicBezTo>
                      <a:pt x="85" y="55"/>
                      <a:pt x="85" y="55"/>
                      <a:pt x="85" y="55"/>
                    </a:cubicBezTo>
                    <a:cubicBezTo>
                      <a:pt x="85" y="53"/>
                      <a:pt x="85" y="52"/>
                      <a:pt x="85" y="51"/>
                    </a:cubicBezTo>
                    <a:cubicBezTo>
                      <a:pt x="85" y="24"/>
                      <a:pt x="62" y="1"/>
                      <a:pt x="35" y="1"/>
                    </a:cubicBezTo>
                    <a:cubicBezTo>
                      <a:pt x="25" y="1"/>
                      <a:pt x="16" y="4"/>
                      <a:pt x="8" y="10"/>
                    </a:cubicBezTo>
                    <a:cubicBezTo>
                      <a:pt x="7" y="10"/>
                      <a:pt x="7" y="9"/>
                      <a:pt x="7" y="9"/>
                    </a:cubicBezTo>
                    <a:cubicBezTo>
                      <a:pt x="5" y="6"/>
                      <a:pt x="3" y="3"/>
                      <a:pt x="0" y="0"/>
                    </a:cubicBezTo>
                  </a:path>
                </a:pathLst>
              </a:custGeom>
              <a:solidFill>
                <a:srgbClr val="8ECB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544" name="Google Shape;7544;p21"/>
              <p:cNvSpPr/>
              <p:nvPr/>
            </p:nvSpPr>
            <p:spPr>
              <a:xfrm>
                <a:off x="4473" y="3374"/>
                <a:ext cx="520" cy="208"/>
              </a:xfrm>
              <a:custGeom>
                <a:rect b="b" l="l" r="r" t="t"/>
                <a:pathLst>
                  <a:path extrusionOk="0" h="111" w="293">
                    <a:moveTo>
                      <a:pt x="0" y="111"/>
                    </a:moveTo>
                    <a:cubicBezTo>
                      <a:pt x="293" y="111"/>
                      <a:pt x="293" y="111"/>
                      <a:pt x="293" y="111"/>
                    </a:cubicBezTo>
                    <a:cubicBezTo>
                      <a:pt x="292" y="108"/>
                      <a:pt x="292" y="105"/>
                      <a:pt x="291" y="101"/>
                    </a:cubicBezTo>
                    <a:cubicBezTo>
                      <a:pt x="289" y="97"/>
                      <a:pt x="287" y="93"/>
                      <a:pt x="286" y="89"/>
                    </a:cubicBezTo>
                    <a:cubicBezTo>
                      <a:pt x="281" y="81"/>
                      <a:pt x="275" y="74"/>
                      <a:pt x="267" y="70"/>
                    </a:cubicBezTo>
                    <a:cubicBezTo>
                      <a:pt x="266" y="69"/>
                      <a:pt x="266" y="69"/>
                      <a:pt x="266" y="69"/>
                    </a:cubicBezTo>
                    <a:cubicBezTo>
                      <a:pt x="258" y="64"/>
                      <a:pt x="249" y="62"/>
                      <a:pt x="239" y="62"/>
                    </a:cubicBezTo>
                    <a:cubicBezTo>
                      <a:pt x="237" y="62"/>
                      <a:pt x="234" y="63"/>
                      <a:pt x="232" y="63"/>
                    </a:cubicBezTo>
                    <a:cubicBezTo>
                      <a:pt x="232" y="62"/>
                      <a:pt x="232" y="61"/>
                      <a:pt x="232" y="59"/>
                    </a:cubicBezTo>
                    <a:cubicBezTo>
                      <a:pt x="232" y="32"/>
                      <a:pt x="209" y="10"/>
                      <a:pt x="182" y="10"/>
                    </a:cubicBezTo>
                    <a:cubicBezTo>
                      <a:pt x="172" y="10"/>
                      <a:pt x="163" y="13"/>
                      <a:pt x="155" y="18"/>
                    </a:cubicBezTo>
                    <a:cubicBezTo>
                      <a:pt x="149" y="8"/>
                      <a:pt x="139" y="0"/>
                      <a:pt x="124" y="0"/>
                    </a:cubicBezTo>
                    <a:cubicBezTo>
                      <a:pt x="103" y="0"/>
                      <a:pt x="91" y="14"/>
                      <a:pt x="89" y="30"/>
                    </a:cubicBezTo>
                    <a:cubicBezTo>
                      <a:pt x="85" y="28"/>
                      <a:pt x="81" y="27"/>
                      <a:pt x="76" y="27"/>
                    </a:cubicBezTo>
                    <a:cubicBezTo>
                      <a:pt x="57" y="27"/>
                      <a:pt x="42" y="43"/>
                      <a:pt x="42" y="62"/>
                    </a:cubicBezTo>
                    <a:cubicBezTo>
                      <a:pt x="42" y="65"/>
                      <a:pt x="42" y="68"/>
                      <a:pt x="43" y="71"/>
                    </a:cubicBezTo>
                    <a:cubicBezTo>
                      <a:pt x="42" y="71"/>
                      <a:pt x="42" y="71"/>
                      <a:pt x="42" y="71"/>
                    </a:cubicBezTo>
                    <a:cubicBezTo>
                      <a:pt x="20" y="71"/>
                      <a:pt x="1" y="89"/>
                      <a:pt x="0" y="111"/>
                    </a:cubicBezTo>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545" name="Google Shape;7545;p21"/>
              <p:cNvSpPr/>
              <p:nvPr/>
            </p:nvSpPr>
            <p:spPr>
              <a:xfrm>
                <a:off x="4746" y="3392"/>
                <a:ext cx="44" cy="15"/>
              </a:xfrm>
              <a:custGeom>
                <a:rect b="b" l="l" r="r" t="t"/>
                <a:pathLst>
                  <a:path extrusionOk="0" h="8" w="25">
                    <a:moveTo>
                      <a:pt x="25" y="0"/>
                    </a:moveTo>
                    <a:cubicBezTo>
                      <a:pt x="16" y="0"/>
                      <a:pt x="8" y="3"/>
                      <a:pt x="1" y="8"/>
                    </a:cubicBezTo>
                    <a:cubicBezTo>
                      <a:pt x="0" y="8"/>
                      <a:pt x="0" y="7"/>
                      <a:pt x="0" y="7"/>
                    </a:cubicBezTo>
                    <a:cubicBezTo>
                      <a:pt x="0" y="7"/>
                      <a:pt x="0" y="8"/>
                      <a:pt x="1" y="8"/>
                    </a:cubicBezTo>
                    <a:cubicBezTo>
                      <a:pt x="8" y="3"/>
                      <a:pt x="16" y="0"/>
                      <a:pt x="25" y="0"/>
                    </a:cubicBezTo>
                    <a:cubicBezTo>
                      <a:pt x="25" y="0"/>
                      <a:pt x="25" y="0"/>
                      <a:pt x="25" y="0"/>
                    </a:cubicBezTo>
                  </a:path>
                </a:pathLst>
              </a:custGeom>
              <a:solidFill>
                <a:srgbClr val="537C9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546" name="Google Shape;7546;p21"/>
              <p:cNvSpPr/>
              <p:nvPr/>
            </p:nvSpPr>
            <p:spPr>
              <a:xfrm>
                <a:off x="4734" y="3389"/>
                <a:ext cx="259" cy="193"/>
              </a:xfrm>
              <a:custGeom>
                <a:rect b="b" l="l" r="r" t="t"/>
                <a:pathLst>
                  <a:path extrusionOk="0" h="103" w="146">
                    <a:moveTo>
                      <a:pt x="0" y="0"/>
                    </a:moveTo>
                    <a:cubicBezTo>
                      <a:pt x="0" y="103"/>
                      <a:pt x="0" y="103"/>
                      <a:pt x="0" y="103"/>
                    </a:cubicBezTo>
                    <a:cubicBezTo>
                      <a:pt x="146" y="103"/>
                      <a:pt x="146" y="103"/>
                      <a:pt x="146" y="103"/>
                    </a:cubicBezTo>
                    <a:cubicBezTo>
                      <a:pt x="145" y="100"/>
                      <a:pt x="145" y="97"/>
                      <a:pt x="144" y="93"/>
                    </a:cubicBezTo>
                    <a:cubicBezTo>
                      <a:pt x="142" y="89"/>
                      <a:pt x="140" y="85"/>
                      <a:pt x="139" y="81"/>
                    </a:cubicBezTo>
                    <a:cubicBezTo>
                      <a:pt x="135" y="74"/>
                      <a:pt x="130" y="69"/>
                      <a:pt x="123" y="64"/>
                    </a:cubicBezTo>
                    <a:cubicBezTo>
                      <a:pt x="122" y="63"/>
                      <a:pt x="121" y="62"/>
                      <a:pt x="120" y="62"/>
                    </a:cubicBezTo>
                    <a:cubicBezTo>
                      <a:pt x="119" y="61"/>
                      <a:pt x="119" y="61"/>
                      <a:pt x="119" y="61"/>
                    </a:cubicBezTo>
                    <a:cubicBezTo>
                      <a:pt x="111" y="57"/>
                      <a:pt x="103" y="54"/>
                      <a:pt x="94" y="54"/>
                    </a:cubicBezTo>
                    <a:cubicBezTo>
                      <a:pt x="93" y="54"/>
                      <a:pt x="93" y="54"/>
                      <a:pt x="92" y="54"/>
                    </a:cubicBezTo>
                    <a:cubicBezTo>
                      <a:pt x="90" y="54"/>
                      <a:pt x="87" y="55"/>
                      <a:pt x="85" y="55"/>
                    </a:cubicBezTo>
                    <a:cubicBezTo>
                      <a:pt x="85" y="55"/>
                      <a:pt x="85" y="55"/>
                      <a:pt x="85" y="55"/>
                    </a:cubicBezTo>
                    <a:cubicBezTo>
                      <a:pt x="85" y="55"/>
                      <a:pt x="85" y="55"/>
                      <a:pt x="85" y="55"/>
                    </a:cubicBezTo>
                    <a:cubicBezTo>
                      <a:pt x="85" y="54"/>
                      <a:pt x="85" y="53"/>
                      <a:pt x="85" y="51"/>
                    </a:cubicBezTo>
                    <a:cubicBezTo>
                      <a:pt x="85" y="49"/>
                      <a:pt x="85" y="47"/>
                      <a:pt x="84" y="46"/>
                    </a:cubicBezTo>
                    <a:cubicBezTo>
                      <a:pt x="82" y="27"/>
                      <a:pt x="70" y="12"/>
                      <a:pt x="53" y="5"/>
                    </a:cubicBezTo>
                    <a:cubicBezTo>
                      <a:pt x="48" y="3"/>
                      <a:pt x="42" y="2"/>
                      <a:pt x="35" y="2"/>
                    </a:cubicBezTo>
                    <a:cubicBezTo>
                      <a:pt x="34" y="2"/>
                      <a:pt x="33" y="2"/>
                      <a:pt x="32" y="2"/>
                    </a:cubicBezTo>
                    <a:cubicBezTo>
                      <a:pt x="23" y="2"/>
                      <a:pt x="15" y="5"/>
                      <a:pt x="8" y="10"/>
                    </a:cubicBezTo>
                    <a:cubicBezTo>
                      <a:pt x="7" y="10"/>
                      <a:pt x="7" y="9"/>
                      <a:pt x="7" y="9"/>
                    </a:cubicBezTo>
                    <a:cubicBezTo>
                      <a:pt x="5" y="6"/>
                      <a:pt x="3" y="3"/>
                      <a:pt x="0" y="0"/>
                    </a:cubicBezTo>
                  </a:path>
                </a:pathLst>
              </a:custGeom>
              <a:solidFill>
                <a:srgbClr val="8ECB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547" name="Google Shape;7547;p21"/>
              <p:cNvSpPr/>
              <p:nvPr/>
            </p:nvSpPr>
            <p:spPr>
              <a:xfrm>
                <a:off x="3083" y="2936"/>
                <a:ext cx="440" cy="464"/>
              </a:xfrm>
              <a:custGeom>
                <a:rect b="b" l="l" r="r" t="t"/>
                <a:pathLst>
                  <a:path extrusionOk="0" h="247" w="248">
                    <a:moveTo>
                      <a:pt x="181" y="80"/>
                    </a:moveTo>
                    <a:cubicBezTo>
                      <a:pt x="153" y="35"/>
                      <a:pt x="124" y="0"/>
                      <a:pt x="124" y="0"/>
                    </a:cubicBezTo>
                    <a:cubicBezTo>
                      <a:pt x="124" y="0"/>
                      <a:pt x="98" y="36"/>
                      <a:pt x="68" y="80"/>
                    </a:cubicBezTo>
                    <a:cubicBezTo>
                      <a:pt x="0" y="182"/>
                      <a:pt x="75" y="243"/>
                      <a:pt x="123" y="247"/>
                    </a:cubicBezTo>
                    <a:cubicBezTo>
                      <a:pt x="123" y="247"/>
                      <a:pt x="123" y="247"/>
                      <a:pt x="123" y="247"/>
                    </a:cubicBezTo>
                    <a:cubicBezTo>
                      <a:pt x="123" y="247"/>
                      <a:pt x="124" y="247"/>
                      <a:pt x="125" y="247"/>
                    </a:cubicBezTo>
                    <a:cubicBezTo>
                      <a:pt x="126" y="247"/>
                      <a:pt x="123" y="247"/>
                      <a:pt x="127" y="247"/>
                    </a:cubicBezTo>
                    <a:cubicBezTo>
                      <a:pt x="127" y="247"/>
                      <a:pt x="127" y="247"/>
                      <a:pt x="127" y="247"/>
                    </a:cubicBezTo>
                    <a:cubicBezTo>
                      <a:pt x="171" y="243"/>
                      <a:pt x="248" y="189"/>
                      <a:pt x="181" y="80"/>
                    </a:cubicBezTo>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548" name="Google Shape;7548;p21"/>
              <p:cNvSpPr/>
              <p:nvPr/>
            </p:nvSpPr>
            <p:spPr>
              <a:xfrm>
                <a:off x="3227" y="3192"/>
                <a:ext cx="152" cy="414"/>
              </a:xfrm>
              <a:custGeom>
                <a:rect b="b" l="l" r="r" t="t"/>
                <a:pathLst>
                  <a:path extrusionOk="0" h="414" w="152">
                    <a:moveTo>
                      <a:pt x="152" y="65"/>
                    </a:moveTo>
                    <a:lnTo>
                      <a:pt x="87" y="105"/>
                    </a:lnTo>
                    <a:lnTo>
                      <a:pt x="76" y="0"/>
                    </a:lnTo>
                    <a:lnTo>
                      <a:pt x="65" y="105"/>
                    </a:lnTo>
                    <a:lnTo>
                      <a:pt x="0" y="65"/>
                    </a:lnTo>
                    <a:lnTo>
                      <a:pt x="60" y="139"/>
                    </a:lnTo>
                    <a:lnTo>
                      <a:pt x="44" y="414"/>
                    </a:lnTo>
                    <a:lnTo>
                      <a:pt x="112" y="414"/>
                    </a:lnTo>
                    <a:lnTo>
                      <a:pt x="92" y="139"/>
                    </a:lnTo>
                    <a:lnTo>
                      <a:pt x="152" y="65"/>
                    </a:lnTo>
                    <a:close/>
                  </a:path>
                </a:pathLst>
              </a:custGeom>
              <a:solidFill>
                <a:srgbClr val="C56D27"/>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549" name="Google Shape;7549;p21"/>
              <p:cNvSpPr/>
              <p:nvPr/>
            </p:nvSpPr>
            <p:spPr>
              <a:xfrm>
                <a:off x="3227" y="3192"/>
                <a:ext cx="152" cy="414"/>
              </a:xfrm>
              <a:custGeom>
                <a:rect b="b" l="l" r="r" t="t"/>
                <a:pathLst>
                  <a:path extrusionOk="0" h="414" w="152">
                    <a:moveTo>
                      <a:pt x="152" y="65"/>
                    </a:moveTo>
                    <a:lnTo>
                      <a:pt x="87" y="105"/>
                    </a:lnTo>
                    <a:lnTo>
                      <a:pt x="76" y="0"/>
                    </a:lnTo>
                    <a:lnTo>
                      <a:pt x="65" y="105"/>
                    </a:lnTo>
                    <a:lnTo>
                      <a:pt x="0" y="65"/>
                    </a:lnTo>
                    <a:lnTo>
                      <a:pt x="60" y="139"/>
                    </a:lnTo>
                    <a:lnTo>
                      <a:pt x="44" y="414"/>
                    </a:lnTo>
                    <a:lnTo>
                      <a:pt x="112" y="414"/>
                    </a:lnTo>
                    <a:lnTo>
                      <a:pt x="92" y="139"/>
                    </a:lnTo>
                    <a:lnTo>
                      <a:pt x="152" y="65"/>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550" name="Google Shape;7550;p21"/>
              <p:cNvSpPr/>
              <p:nvPr/>
            </p:nvSpPr>
            <p:spPr>
              <a:xfrm>
                <a:off x="3303" y="2936"/>
                <a:ext cx="193" cy="462"/>
              </a:xfrm>
              <a:custGeom>
                <a:rect b="b" l="l" r="r" t="t"/>
                <a:pathLst>
                  <a:path extrusionOk="0" h="246" w="109">
                    <a:moveTo>
                      <a:pt x="32" y="238"/>
                    </a:moveTo>
                    <a:cubicBezTo>
                      <a:pt x="25" y="242"/>
                      <a:pt x="18" y="244"/>
                      <a:pt x="11" y="246"/>
                    </a:cubicBezTo>
                    <a:cubicBezTo>
                      <a:pt x="11" y="246"/>
                      <a:pt x="11" y="246"/>
                      <a:pt x="11" y="246"/>
                    </a:cubicBezTo>
                    <a:cubicBezTo>
                      <a:pt x="18" y="244"/>
                      <a:pt x="25" y="242"/>
                      <a:pt x="32" y="239"/>
                    </a:cubicBezTo>
                    <a:cubicBezTo>
                      <a:pt x="32" y="239"/>
                      <a:pt x="32" y="238"/>
                      <a:pt x="32" y="238"/>
                    </a:cubicBezTo>
                    <a:moveTo>
                      <a:pt x="0" y="0"/>
                    </a:moveTo>
                    <a:cubicBezTo>
                      <a:pt x="0" y="1"/>
                      <a:pt x="0" y="1"/>
                      <a:pt x="0" y="1"/>
                    </a:cubicBezTo>
                    <a:cubicBezTo>
                      <a:pt x="2" y="2"/>
                      <a:pt x="30" y="36"/>
                      <a:pt x="57" y="80"/>
                    </a:cubicBezTo>
                    <a:cubicBezTo>
                      <a:pt x="108" y="164"/>
                      <a:pt x="75" y="215"/>
                      <a:pt x="37" y="236"/>
                    </a:cubicBezTo>
                    <a:cubicBezTo>
                      <a:pt x="37" y="236"/>
                      <a:pt x="38" y="236"/>
                      <a:pt x="38" y="236"/>
                    </a:cubicBezTo>
                    <a:cubicBezTo>
                      <a:pt x="76" y="215"/>
                      <a:pt x="109" y="164"/>
                      <a:pt x="57" y="80"/>
                    </a:cubicBezTo>
                    <a:cubicBezTo>
                      <a:pt x="29" y="35"/>
                      <a:pt x="0" y="0"/>
                      <a:pt x="0" y="0"/>
                    </a:cubicBezTo>
                  </a:path>
                </a:pathLst>
              </a:custGeom>
              <a:solidFill>
                <a:srgbClr val="4F718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551" name="Google Shape;7551;p21"/>
              <p:cNvSpPr/>
              <p:nvPr/>
            </p:nvSpPr>
            <p:spPr>
              <a:xfrm>
                <a:off x="3360" y="3379"/>
                <a:ext cx="10" cy="6"/>
              </a:xfrm>
              <a:custGeom>
                <a:rect b="b" l="l" r="r" t="t"/>
                <a:pathLst>
                  <a:path extrusionOk="0" h="3" w="6">
                    <a:moveTo>
                      <a:pt x="5" y="0"/>
                    </a:moveTo>
                    <a:cubicBezTo>
                      <a:pt x="3" y="1"/>
                      <a:pt x="2" y="2"/>
                      <a:pt x="0" y="2"/>
                    </a:cubicBezTo>
                    <a:cubicBezTo>
                      <a:pt x="0" y="2"/>
                      <a:pt x="0" y="3"/>
                      <a:pt x="0" y="3"/>
                    </a:cubicBezTo>
                    <a:cubicBezTo>
                      <a:pt x="2" y="2"/>
                      <a:pt x="4" y="1"/>
                      <a:pt x="6" y="0"/>
                    </a:cubicBezTo>
                    <a:cubicBezTo>
                      <a:pt x="6" y="0"/>
                      <a:pt x="5" y="0"/>
                      <a:pt x="5" y="0"/>
                    </a:cubicBezTo>
                  </a:path>
                </a:pathLst>
              </a:custGeom>
              <a:solidFill>
                <a:srgbClr val="6995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552" name="Google Shape;7552;p21"/>
              <p:cNvSpPr/>
              <p:nvPr/>
            </p:nvSpPr>
            <p:spPr>
              <a:xfrm>
                <a:off x="3303" y="3606"/>
                <a:ext cx="36" cy="4"/>
              </a:xfrm>
              <a:prstGeom prst="rect">
                <a:avLst/>
              </a:prstGeom>
              <a:solidFill>
                <a:srgbClr val="4F718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553" name="Google Shape;7553;p21"/>
              <p:cNvSpPr/>
              <p:nvPr/>
            </p:nvSpPr>
            <p:spPr>
              <a:xfrm>
                <a:off x="3303" y="3606"/>
                <a:ext cx="36" cy="4"/>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554" name="Google Shape;7554;p21"/>
              <p:cNvSpPr/>
              <p:nvPr/>
            </p:nvSpPr>
            <p:spPr>
              <a:xfrm>
                <a:off x="3303" y="2938"/>
                <a:ext cx="192" cy="460"/>
              </a:xfrm>
              <a:custGeom>
                <a:rect b="b" l="l" r="r" t="t"/>
                <a:pathLst>
                  <a:path extrusionOk="0" h="245" w="108">
                    <a:moveTo>
                      <a:pt x="0" y="0"/>
                    </a:moveTo>
                    <a:cubicBezTo>
                      <a:pt x="0" y="0"/>
                      <a:pt x="0" y="0"/>
                      <a:pt x="0" y="0"/>
                    </a:cubicBezTo>
                    <a:cubicBezTo>
                      <a:pt x="0" y="136"/>
                      <a:pt x="0" y="136"/>
                      <a:pt x="0" y="136"/>
                    </a:cubicBezTo>
                    <a:cubicBezTo>
                      <a:pt x="6" y="191"/>
                      <a:pt x="6" y="191"/>
                      <a:pt x="6" y="191"/>
                    </a:cubicBezTo>
                    <a:cubicBezTo>
                      <a:pt x="43" y="170"/>
                      <a:pt x="43" y="170"/>
                      <a:pt x="43" y="170"/>
                    </a:cubicBezTo>
                    <a:cubicBezTo>
                      <a:pt x="9" y="209"/>
                      <a:pt x="9" y="209"/>
                      <a:pt x="9" y="209"/>
                    </a:cubicBezTo>
                    <a:cubicBezTo>
                      <a:pt x="11" y="245"/>
                      <a:pt x="11" y="245"/>
                      <a:pt x="11" y="245"/>
                    </a:cubicBezTo>
                    <a:cubicBezTo>
                      <a:pt x="18" y="243"/>
                      <a:pt x="25" y="241"/>
                      <a:pt x="32" y="237"/>
                    </a:cubicBezTo>
                    <a:cubicBezTo>
                      <a:pt x="34" y="237"/>
                      <a:pt x="35" y="236"/>
                      <a:pt x="37" y="235"/>
                    </a:cubicBezTo>
                    <a:cubicBezTo>
                      <a:pt x="75" y="214"/>
                      <a:pt x="108" y="163"/>
                      <a:pt x="57" y="79"/>
                    </a:cubicBezTo>
                    <a:cubicBezTo>
                      <a:pt x="30" y="35"/>
                      <a:pt x="2" y="1"/>
                      <a:pt x="0" y="0"/>
                    </a:cubicBezTo>
                  </a:path>
                </a:pathLst>
              </a:custGeom>
              <a:solidFill>
                <a:srgbClr val="8ECB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555" name="Google Shape;7555;p21"/>
              <p:cNvSpPr/>
              <p:nvPr/>
            </p:nvSpPr>
            <p:spPr>
              <a:xfrm>
                <a:off x="3303" y="3193"/>
                <a:ext cx="76" cy="413"/>
              </a:xfrm>
              <a:custGeom>
                <a:rect b="b" l="l" r="r" t="t"/>
                <a:pathLst>
                  <a:path extrusionOk="0" h="220" w="43">
                    <a:moveTo>
                      <a:pt x="0" y="0"/>
                    </a:moveTo>
                    <a:cubicBezTo>
                      <a:pt x="0" y="220"/>
                      <a:pt x="0" y="220"/>
                      <a:pt x="0" y="220"/>
                    </a:cubicBezTo>
                    <a:cubicBezTo>
                      <a:pt x="20" y="220"/>
                      <a:pt x="20" y="220"/>
                      <a:pt x="20" y="220"/>
                    </a:cubicBezTo>
                    <a:cubicBezTo>
                      <a:pt x="9" y="109"/>
                      <a:pt x="9" y="109"/>
                      <a:pt x="9" y="109"/>
                    </a:cubicBezTo>
                    <a:cubicBezTo>
                      <a:pt x="10" y="109"/>
                      <a:pt x="11" y="109"/>
                      <a:pt x="11" y="109"/>
                    </a:cubicBezTo>
                    <a:cubicBezTo>
                      <a:pt x="11" y="109"/>
                      <a:pt x="11" y="109"/>
                      <a:pt x="11" y="109"/>
                    </a:cubicBezTo>
                    <a:cubicBezTo>
                      <a:pt x="9" y="73"/>
                      <a:pt x="9" y="73"/>
                      <a:pt x="9" y="73"/>
                    </a:cubicBezTo>
                    <a:cubicBezTo>
                      <a:pt x="43" y="34"/>
                      <a:pt x="43" y="34"/>
                      <a:pt x="43" y="34"/>
                    </a:cubicBezTo>
                    <a:cubicBezTo>
                      <a:pt x="6" y="55"/>
                      <a:pt x="6" y="55"/>
                      <a:pt x="6" y="55"/>
                    </a:cubicBezTo>
                    <a:cubicBezTo>
                      <a:pt x="0" y="0"/>
                      <a:pt x="0" y="0"/>
                      <a:pt x="0" y="0"/>
                    </a:cubicBezTo>
                  </a:path>
                </a:pathLst>
              </a:custGeom>
              <a:solidFill>
                <a:srgbClr val="D18A5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556" name="Google Shape;7556;p21"/>
              <p:cNvSpPr/>
              <p:nvPr/>
            </p:nvSpPr>
            <p:spPr>
              <a:xfrm>
                <a:off x="3698" y="3083"/>
                <a:ext cx="408" cy="373"/>
              </a:xfrm>
              <a:custGeom>
                <a:rect b="b" l="l" r="r" t="t"/>
                <a:pathLst>
                  <a:path extrusionOk="0" h="199" w="230">
                    <a:moveTo>
                      <a:pt x="188" y="57"/>
                    </a:moveTo>
                    <a:cubicBezTo>
                      <a:pt x="180" y="24"/>
                      <a:pt x="150" y="0"/>
                      <a:pt x="115" y="0"/>
                    </a:cubicBezTo>
                    <a:cubicBezTo>
                      <a:pt x="80" y="0"/>
                      <a:pt x="50" y="24"/>
                      <a:pt x="42" y="57"/>
                    </a:cubicBezTo>
                    <a:cubicBezTo>
                      <a:pt x="17" y="69"/>
                      <a:pt x="0" y="95"/>
                      <a:pt x="0" y="124"/>
                    </a:cubicBezTo>
                    <a:cubicBezTo>
                      <a:pt x="0" y="166"/>
                      <a:pt x="34" y="199"/>
                      <a:pt x="75" y="199"/>
                    </a:cubicBezTo>
                    <a:cubicBezTo>
                      <a:pt x="90" y="199"/>
                      <a:pt x="103" y="195"/>
                      <a:pt x="115" y="188"/>
                    </a:cubicBezTo>
                    <a:cubicBezTo>
                      <a:pt x="126" y="195"/>
                      <a:pt x="140" y="199"/>
                      <a:pt x="155" y="199"/>
                    </a:cubicBezTo>
                    <a:cubicBezTo>
                      <a:pt x="196" y="199"/>
                      <a:pt x="230" y="166"/>
                      <a:pt x="230" y="124"/>
                    </a:cubicBezTo>
                    <a:cubicBezTo>
                      <a:pt x="230" y="95"/>
                      <a:pt x="212" y="69"/>
                      <a:pt x="188" y="57"/>
                    </a:cubicBezTo>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557" name="Google Shape;7557;p21"/>
              <p:cNvSpPr/>
              <p:nvPr/>
            </p:nvSpPr>
            <p:spPr>
              <a:xfrm>
                <a:off x="3826" y="3289"/>
                <a:ext cx="153" cy="280"/>
              </a:xfrm>
              <a:custGeom>
                <a:rect b="b" l="l" r="r" t="t"/>
                <a:pathLst>
                  <a:path extrusionOk="0" h="280" w="153">
                    <a:moveTo>
                      <a:pt x="153" y="66"/>
                    </a:moveTo>
                    <a:lnTo>
                      <a:pt x="87" y="107"/>
                    </a:lnTo>
                    <a:lnTo>
                      <a:pt x="76" y="0"/>
                    </a:lnTo>
                    <a:lnTo>
                      <a:pt x="66" y="107"/>
                    </a:lnTo>
                    <a:lnTo>
                      <a:pt x="0" y="66"/>
                    </a:lnTo>
                    <a:lnTo>
                      <a:pt x="60" y="143"/>
                    </a:lnTo>
                    <a:lnTo>
                      <a:pt x="53" y="280"/>
                    </a:lnTo>
                    <a:lnTo>
                      <a:pt x="99" y="280"/>
                    </a:lnTo>
                    <a:lnTo>
                      <a:pt x="92" y="143"/>
                    </a:lnTo>
                    <a:lnTo>
                      <a:pt x="153" y="66"/>
                    </a:lnTo>
                    <a:close/>
                  </a:path>
                </a:pathLst>
              </a:custGeom>
              <a:solidFill>
                <a:srgbClr val="C56D27"/>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558" name="Google Shape;7558;p21"/>
              <p:cNvSpPr/>
              <p:nvPr/>
            </p:nvSpPr>
            <p:spPr>
              <a:xfrm>
                <a:off x="3826" y="3289"/>
                <a:ext cx="153" cy="280"/>
              </a:xfrm>
              <a:custGeom>
                <a:rect b="b" l="l" r="r" t="t"/>
                <a:pathLst>
                  <a:path extrusionOk="0" h="280" w="153">
                    <a:moveTo>
                      <a:pt x="153" y="66"/>
                    </a:moveTo>
                    <a:lnTo>
                      <a:pt x="87" y="107"/>
                    </a:lnTo>
                    <a:lnTo>
                      <a:pt x="76" y="0"/>
                    </a:lnTo>
                    <a:lnTo>
                      <a:pt x="66" y="107"/>
                    </a:lnTo>
                    <a:lnTo>
                      <a:pt x="0" y="66"/>
                    </a:lnTo>
                    <a:lnTo>
                      <a:pt x="60" y="143"/>
                    </a:lnTo>
                    <a:lnTo>
                      <a:pt x="53" y="280"/>
                    </a:lnTo>
                    <a:lnTo>
                      <a:pt x="99" y="280"/>
                    </a:lnTo>
                    <a:lnTo>
                      <a:pt x="92" y="143"/>
                    </a:lnTo>
                    <a:lnTo>
                      <a:pt x="153" y="66"/>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559" name="Google Shape;7559;p21"/>
              <p:cNvSpPr/>
              <p:nvPr/>
            </p:nvSpPr>
            <p:spPr>
              <a:xfrm>
                <a:off x="3918" y="3162"/>
                <a:ext cx="123" cy="403"/>
              </a:xfrm>
              <a:custGeom>
                <a:rect b="b" l="l" r="r" t="t"/>
                <a:pathLst>
                  <a:path extrusionOk="0" h="215" w="69">
                    <a:moveTo>
                      <a:pt x="0" y="151"/>
                    </a:moveTo>
                    <a:cubicBezTo>
                      <a:pt x="4" y="215"/>
                      <a:pt x="4" y="215"/>
                      <a:pt x="4" y="215"/>
                    </a:cubicBezTo>
                    <a:cubicBezTo>
                      <a:pt x="4" y="215"/>
                      <a:pt x="4" y="215"/>
                      <a:pt x="4" y="215"/>
                    </a:cubicBezTo>
                    <a:cubicBezTo>
                      <a:pt x="0" y="151"/>
                      <a:pt x="0" y="151"/>
                      <a:pt x="0" y="151"/>
                    </a:cubicBezTo>
                    <a:cubicBezTo>
                      <a:pt x="0" y="151"/>
                      <a:pt x="0" y="151"/>
                      <a:pt x="0" y="151"/>
                    </a:cubicBezTo>
                    <a:moveTo>
                      <a:pt x="58" y="0"/>
                    </a:moveTo>
                    <a:cubicBezTo>
                      <a:pt x="61" y="5"/>
                      <a:pt x="62" y="10"/>
                      <a:pt x="64" y="15"/>
                    </a:cubicBezTo>
                    <a:cubicBezTo>
                      <a:pt x="66" y="16"/>
                      <a:pt x="68" y="17"/>
                      <a:pt x="69" y="18"/>
                    </a:cubicBezTo>
                    <a:cubicBezTo>
                      <a:pt x="69" y="18"/>
                      <a:pt x="69" y="18"/>
                      <a:pt x="69" y="18"/>
                    </a:cubicBezTo>
                    <a:cubicBezTo>
                      <a:pt x="68" y="17"/>
                      <a:pt x="66" y="16"/>
                      <a:pt x="64" y="15"/>
                    </a:cubicBezTo>
                    <a:cubicBezTo>
                      <a:pt x="62" y="10"/>
                      <a:pt x="61" y="5"/>
                      <a:pt x="58" y="0"/>
                    </a:cubicBezTo>
                  </a:path>
                </a:pathLst>
              </a:custGeom>
              <a:solidFill>
                <a:srgbClr val="537C9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560" name="Google Shape;7560;p21"/>
              <p:cNvSpPr/>
              <p:nvPr/>
            </p:nvSpPr>
            <p:spPr>
              <a:xfrm>
                <a:off x="3970" y="3456"/>
                <a:ext cx="3" cy="0"/>
              </a:xfrm>
              <a:custGeom>
                <a:rect b="b" l="l" r="r" t="t"/>
                <a:pathLst>
                  <a:path extrusionOk="0" h="120000" w="2">
                    <a:moveTo>
                      <a:pt x="1" y="0"/>
                    </a:moveTo>
                    <a:cubicBezTo>
                      <a:pt x="1" y="0"/>
                      <a:pt x="2" y="0"/>
                      <a:pt x="2" y="0"/>
                    </a:cubicBezTo>
                    <a:cubicBezTo>
                      <a:pt x="2" y="0"/>
                      <a:pt x="1" y="0"/>
                      <a:pt x="1"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moveTo>
                      <a:pt x="0" y="0"/>
                    </a:moveTo>
                    <a:cubicBezTo>
                      <a:pt x="0" y="0"/>
                      <a:pt x="0" y="0"/>
                      <a:pt x="1"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path>
                </a:pathLst>
              </a:custGeom>
              <a:solidFill>
                <a:srgbClr val="4F718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561" name="Google Shape;7561;p21"/>
              <p:cNvSpPr/>
              <p:nvPr/>
            </p:nvSpPr>
            <p:spPr>
              <a:xfrm>
                <a:off x="3904" y="3083"/>
                <a:ext cx="202" cy="373"/>
              </a:xfrm>
              <a:custGeom>
                <a:rect b="b" l="l" r="r" t="t"/>
                <a:pathLst>
                  <a:path extrusionOk="0" h="199" w="114">
                    <a:moveTo>
                      <a:pt x="0" y="0"/>
                    </a:moveTo>
                    <a:cubicBezTo>
                      <a:pt x="0" y="122"/>
                      <a:pt x="0" y="122"/>
                      <a:pt x="0" y="122"/>
                    </a:cubicBezTo>
                    <a:cubicBezTo>
                      <a:pt x="5" y="167"/>
                      <a:pt x="5" y="167"/>
                      <a:pt x="5" y="167"/>
                    </a:cubicBezTo>
                    <a:cubicBezTo>
                      <a:pt x="42" y="145"/>
                      <a:pt x="42" y="145"/>
                      <a:pt x="42" y="145"/>
                    </a:cubicBezTo>
                    <a:cubicBezTo>
                      <a:pt x="8" y="186"/>
                      <a:pt x="8" y="186"/>
                      <a:pt x="8" y="186"/>
                    </a:cubicBezTo>
                    <a:cubicBezTo>
                      <a:pt x="8" y="193"/>
                      <a:pt x="8" y="193"/>
                      <a:pt x="8" y="193"/>
                    </a:cubicBezTo>
                    <a:cubicBezTo>
                      <a:pt x="8" y="193"/>
                      <a:pt x="8" y="193"/>
                      <a:pt x="8" y="193"/>
                    </a:cubicBezTo>
                    <a:cubicBezTo>
                      <a:pt x="8" y="193"/>
                      <a:pt x="8" y="193"/>
                      <a:pt x="8" y="193"/>
                    </a:cubicBezTo>
                    <a:cubicBezTo>
                      <a:pt x="17" y="197"/>
                      <a:pt x="26" y="199"/>
                      <a:pt x="37" y="199"/>
                    </a:cubicBezTo>
                    <a:cubicBezTo>
                      <a:pt x="37" y="199"/>
                      <a:pt x="37" y="199"/>
                      <a:pt x="37" y="199"/>
                    </a:cubicBezTo>
                    <a:cubicBezTo>
                      <a:pt x="37" y="199"/>
                      <a:pt x="37" y="199"/>
                      <a:pt x="37" y="199"/>
                    </a:cubicBezTo>
                    <a:cubicBezTo>
                      <a:pt x="37" y="199"/>
                      <a:pt x="37" y="199"/>
                      <a:pt x="37" y="199"/>
                    </a:cubicBezTo>
                    <a:cubicBezTo>
                      <a:pt x="37" y="199"/>
                      <a:pt x="37" y="199"/>
                      <a:pt x="37" y="199"/>
                    </a:cubicBezTo>
                    <a:cubicBezTo>
                      <a:pt x="37" y="199"/>
                      <a:pt x="37" y="199"/>
                      <a:pt x="37" y="199"/>
                    </a:cubicBezTo>
                    <a:cubicBezTo>
                      <a:pt x="37" y="199"/>
                      <a:pt x="37" y="199"/>
                      <a:pt x="37" y="199"/>
                    </a:cubicBezTo>
                    <a:cubicBezTo>
                      <a:pt x="37" y="199"/>
                      <a:pt x="37" y="199"/>
                      <a:pt x="37" y="199"/>
                    </a:cubicBezTo>
                    <a:cubicBezTo>
                      <a:pt x="37" y="199"/>
                      <a:pt x="37" y="199"/>
                      <a:pt x="37" y="199"/>
                    </a:cubicBezTo>
                    <a:cubicBezTo>
                      <a:pt x="37" y="199"/>
                      <a:pt x="37" y="199"/>
                      <a:pt x="37" y="199"/>
                    </a:cubicBezTo>
                    <a:cubicBezTo>
                      <a:pt x="37" y="199"/>
                      <a:pt x="37" y="199"/>
                      <a:pt x="37" y="199"/>
                    </a:cubicBezTo>
                    <a:cubicBezTo>
                      <a:pt x="37" y="199"/>
                      <a:pt x="37" y="199"/>
                      <a:pt x="38" y="199"/>
                    </a:cubicBezTo>
                    <a:cubicBezTo>
                      <a:pt x="38" y="199"/>
                      <a:pt x="38" y="199"/>
                      <a:pt x="38" y="199"/>
                    </a:cubicBezTo>
                    <a:cubicBezTo>
                      <a:pt x="38" y="199"/>
                      <a:pt x="38" y="199"/>
                      <a:pt x="38" y="199"/>
                    </a:cubicBezTo>
                    <a:cubicBezTo>
                      <a:pt x="38" y="199"/>
                      <a:pt x="38" y="199"/>
                      <a:pt x="38" y="199"/>
                    </a:cubicBezTo>
                    <a:cubicBezTo>
                      <a:pt x="38" y="199"/>
                      <a:pt x="38" y="199"/>
                      <a:pt x="38" y="199"/>
                    </a:cubicBezTo>
                    <a:cubicBezTo>
                      <a:pt x="38" y="199"/>
                      <a:pt x="38" y="199"/>
                      <a:pt x="38" y="199"/>
                    </a:cubicBezTo>
                    <a:cubicBezTo>
                      <a:pt x="38" y="199"/>
                      <a:pt x="38" y="199"/>
                      <a:pt x="38" y="199"/>
                    </a:cubicBezTo>
                    <a:cubicBezTo>
                      <a:pt x="38" y="199"/>
                      <a:pt x="38" y="199"/>
                      <a:pt x="38" y="199"/>
                    </a:cubicBezTo>
                    <a:cubicBezTo>
                      <a:pt x="38" y="199"/>
                      <a:pt x="38" y="199"/>
                      <a:pt x="38" y="199"/>
                    </a:cubicBezTo>
                    <a:cubicBezTo>
                      <a:pt x="38" y="199"/>
                      <a:pt x="38" y="199"/>
                      <a:pt x="38" y="199"/>
                    </a:cubicBezTo>
                    <a:cubicBezTo>
                      <a:pt x="38" y="199"/>
                      <a:pt x="39" y="199"/>
                      <a:pt x="39" y="199"/>
                    </a:cubicBezTo>
                    <a:cubicBezTo>
                      <a:pt x="39" y="199"/>
                      <a:pt x="39" y="199"/>
                      <a:pt x="39" y="199"/>
                    </a:cubicBezTo>
                    <a:cubicBezTo>
                      <a:pt x="80" y="199"/>
                      <a:pt x="114" y="166"/>
                      <a:pt x="114" y="124"/>
                    </a:cubicBezTo>
                    <a:cubicBezTo>
                      <a:pt x="114" y="97"/>
                      <a:pt x="99" y="73"/>
                      <a:pt x="77" y="60"/>
                    </a:cubicBezTo>
                    <a:cubicBezTo>
                      <a:pt x="76" y="59"/>
                      <a:pt x="74" y="58"/>
                      <a:pt x="72" y="57"/>
                    </a:cubicBezTo>
                    <a:cubicBezTo>
                      <a:pt x="70" y="52"/>
                      <a:pt x="69" y="47"/>
                      <a:pt x="66" y="42"/>
                    </a:cubicBezTo>
                    <a:cubicBezTo>
                      <a:pt x="54" y="17"/>
                      <a:pt x="29" y="1"/>
                      <a:pt x="0" y="0"/>
                    </a:cubicBezTo>
                  </a:path>
                </a:pathLst>
              </a:custGeom>
              <a:solidFill>
                <a:srgbClr val="8ECB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562" name="Google Shape;7562;p21"/>
              <p:cNvSpPr/>
              <p:nvPr/>
            </p:nvSpPr>
            <p:spPr>
              <a:xfrm>
                <a:off x="3904" y="3312"/>
                <a:ext cx="75" cy="253"/>
              </a:xfrm>
              <a:custGeom>
                <a:rect b="b" l="l" r="r" t="t"/>
                <a:pathLst>
                  <a:path extrusionOk="0" h="253" w="75">
                    <a:moveTo>
                      <a:pt x="0" y="0"/>
                    </a:moveTo>
                    <a:lnTo>
                      <a:pt x="0" y="253"/>
                    </a:lnTo>
                    <a:lnTo>
                      <a:pt x="21" y="253"/>
                    </a:lnTo>
                    <a:lnTo>
                      <a:pt x="14" y="133"/>
                    </a:lnTo>
                    <a:lnTo>
                      <a:pt x="14" y="120"/>
                    </a:lnTo>
                    <a:lnTo>
                      <a:pt x="75" y="43"/>
                    </a:lnTo>
                    <a:lnTo>
                      <a:pt x="9" y="84"/>
                    </a:lnTo>
                    <a:lnTo>
                      <a:pt x="0" y="0"/>
                    </a:lnTo>
                    <a:close/>
                  </a:path>
                </a:pathLst>
              </a:custGeom>
              <a:solidFill>
                <a:srgbClr val="D18A5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563" name="Google Shape;7563;p21"/>
              <p:cNvSpPr/>
              <p:nvPr/>
            </p:nvSpPr>
            <p:spPr>
              <a:xfrm>
                <a:off x="3904" y="3312"/>
                <a:ext cx="75" cy="253"/>
              </a:xfrm>
              <a:custGeom>
                <a:rect b="b" l="l" r="r" t="t"/>
                <a:pathLst>
                  <a:path extrusionOk="0" h="253" w="75">
                    <a:moveTo>
                      <a:pt x="0" y="0"/>
                    </a:moveTo>
                    <a:lnTo>
                      <a:pt x="0" y="253"/>
                    </a:lnTo>
                    <a:lnTo>
                      <a:pt x="21" y="253"/>
                    </a:lnTo>
                    <a:lnTo>
                      <a:pt x="14" y="133"/>
                    </a:lnTo>
                    <a:lnTo>
                      <a:pt x="14" y="120"/>
                    </a:lnTo>
                    <a:lnTo>
                      <a:pt x="75" y="43"/>
                    </a:lnTo>
                    <a:lnTo>
                      <a:pt x="9" y="84"/>
                    </a:lnTo>
                    <a:lnTo>
                      <a:pt x="0"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564" name="Google Shape;7564;p21"/>
              <p:cNvSpPr/>
              <p:nvPr/>
            </p:nvSpPr>
            <p:spPr>
              <a:xfrm>
                <a:off x="3459" y="2805"/>
                <a:ext cx="262" cy="514"/>
              </a:xfrm>
              <a:prstGeom prst="ellipse">
                <a:avLst/>
              </a:pr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565" name="Google Shape;7565;p21"/>
              <p:cNvSpPr/>
              <p:nvPr/>
            </p:nvSpPr>
            <p:spPr>
              <a:xfrm>
                <a:off x="3571" y="3085"/>
                <a:ext cx="39" cy="506"/>
              </a:xfrm>
              <a:custGeom>
                <a:rect b="b" l="l" r="r" t="t"/>
                <a:pathLst>
                  <a:path extrusionOk="0" h="506" w="39">
                    <a:moveTo>
                      <a:pt x="19" y="0"/>
                    </a:moveTo>
                    <a:lnTo>
                      <a:pt x="0" y="506"/>
                    </a:lnTo>
                    <a:lnTo>
                      <a:pt x="39" y="506"/>
                    </a:lnTo>
                    <a:lnTo>
                      <a:pt x="19" y="0"/>
                    </a:lnTo>
                    <a:close/>
                  </a:path>
                </a:pathLst>
              </a:custGeom>
              <a:solidFill>
                <a:srgbClr val="C56D27"/>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566" name="Google Shape;7566;p21"/>
              <p:cNvSpPr/>
              <p:nvPr/>
            </p:nvSpPr>
            <p:spPr>
              <a:xfrm>
                <a:off x="3571" y="3085"/>
                <a:ext cx="39" cy="506"/>
              </a:xfrm>
              <a:custGeom>
                <a:rect b="b" l="l" r="r" t="t"/>
                <a:pathLst>
                  <a:path extrusionOk="0" h="506" w="39">
                    <a:moveTo>
                      <a:pt x="19" y="0"/>
                    </a:moveTo>
                    <a:lnTo>
                      <a:pt x="0" y="506"/>
                    </a:lnTo>
                    <a:lnTo>
                      <a:pt x="39" y="506"/>
                    </a:lnTo>
                    <a:lnTo>
                      <a:pt x="19"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567" name="Google Shape;7567;p21"/>
              <p:cNvSpPr/>
              <p:nvPr/>
            </p:nvSpPr>
            <p:spPr>
              <a:xfrm>
                <a:off x="3599" y="3062"/>
                <a:ext cx="122" cy="527"/>
              </a:xfrm>
              <a:custGeom>
                <a:rect b="b" l="l" r="r" t="t"/>
                <a:pathLst>
                  <a:path extrusionOk="0" h="281" w="69">
                    <a:moveTo>
                      <a:pt x="5" y="224"/>
                    </a:moveTo>
                    <a:cubicBezTo>
                      <a:pt x="5" y="224"/>
                      <a:pt x="4" y="224"/>
                      <a:pt x="4" y="224"/>
                    </a:cubicBezTo>
                    <a:cubicBezTo>
                      <a:pt x="6" y="281"/>
                      <a:pt x="6" y="281"/>
                      <a:pt x="6" y="281"/>
                    </a:cubicBezTo>
                    <a:cubicBezTo>
                      <a:pt x="5" y="224"/>
                      <a:pt x="5" y="224"/>
                      <a:pt x="5" y="224"/>
                    </a:cubicBezTo>
                    <a:moveTo>
                      <a:pt x="4" y="172"/>
                    </a:moveTo>
                    <a:cubicBezTo>
                      <a:pt x="3" y="172"/>
                      <a:pt x="3" y="173"/>
                      <a:pt x="2" y="173"/>
                    </a:cubicBezTo>
                    <a:cubicBezTo>
                      <a:pt x="4" y="217"/>
                      <a:pt x="4" y="217"/>
                      <a:pt x="4" y="217"/>
                    </a:cubicBezTo>
                    <a:cubicBezTo>
                      <a:pt x="4" y="217"/>
                      <a:pt x="5" y="217"/>
                      <a:pt x="5" y="217"/>
                    </a:cubicBezTo>
                    <a:cubicBezTo>
                      <a:pt x="4" y="172"/>
                      <a:pt x="4" y="172"/>
                      <a:pt x="4" y="172"/>
                    </a:cubicBezTo>
                    <a:moveTo>
                      <a:pt x="4" y="136"/>
                    </a:moveTo>
                    <a:cubicBezTo>
                      <a:pt x="3" y="137"/>
                      <a:pt x="1" y="137"/>
                      <a:pt x="0" y="137"/>
                    </a:cubicBezTo>
                    <a:cubicBezTo>
                      <a:pt x="2" y="168"/>
                      <a:pt x="2" y="168"/>
                      <a:pt x="2" y="168"/>
                    </a:cubicBezTo>
                    <a:cubicBezTo>
                      <a:pt x="2" y="168"/>
                      <a:pt x="3" y="168"/>
                      <a:pt x="4" y="168"/>
                    </a:cubicBezTo>
                    <a:cubicBezTo>
                      <a:pt x="4" y="136"/>
                      <a:pt x="4" y="136"/>
                      <a:pt x="4" y="136"/>
                    </a:cubicBezTo>
                    <a:moveTo>
                      <a:pt x="69" y="8"/>
                    </a:moveTo>
                    <a:cubicBezTo>
                      <a:pt x="69" y="8"/>
                      <a:pt x="69" y="8"/>
                      <a:pt x="69" y="8"/>
                    </a:cubicBezTo>
                    <a:cubicBezTo>
                      <a:pt x="69" y="8"/>
                      <a:pt x="69" y="8"/>
                      <a:pt x="69" y="8"/>
                    </a:cubicBezTo>
                    <a:moveTo>
                      <a:pt x="69" y="7"/>
                    </a:moveTo>
                    <a:cubicBezTo>
                      <a:pt x="69" y="7"/>
                      <a:pt x="69" y="7"/>
                      <a:pt x="69" y="7"/>
                    </a:cubicBezTo>
                    <a:cubicBezTo>
                      <a:pt x="69" y="7"/>
                      <a:pt x="69" y="7"/>
                      <a:pt x="69" y="7"/>
                    </a:cubicBezTo>
                    <a:moveTo>
                      <a:pt x="69" y="7"/>
                    </a:moveTo>
                    <a:cubicBezTo>
                      <a:pt x="69" y="7"/>
                      <a:pt x="69" y="7"/>
                      <a:pt x="69" y="7"/>
                    </a:cubicBezTo>
                    <a:cubicBezTo>
                      <a:pt x="69" y="7"/>
                      <a:pt x="69" y="7"/>
                      <a:pt x="69" y="7"/>
                    </a:cubicBezTo>
                    <a:moveTo>
                      <a:pt x="69" y="7"/>
                    </a:moveTo>
                    <a:cubicBezTo>
                      <a:pt x="69" y="7"/>
                      <a:pt x="69" y="7"/>
                      <a:pt x="69" y="7"/>
                    </a:cubicBezTo>
                    <a:cubicBezTo>
                      <a:pt x="69" y="7"/>
                      <a:pt x="69" y="7"/>
                      <a:pt x="69" y="7"/>
                    </a:cubicBezTo>
                    <a:moveTo>
                      <a:pt x="69" y="7"/>
                    </a:moveTo>
                    <a:cubicBezTo>
                      <a:pt x="69" y="7"/>
                      <a:pt x="69" y="7"/>
                      <a:pt x="69" y="7"/>
                    </a:cubicBezTo>
                    <a:cubicBezTo>
                      <a:pt x="69" y="7"/>
                      <a:pt x="69" y="7"/>
                      <a:pt x="69" y="7"/>
                    </a:cubicBezTo>
                    <a:moveTo>
                      <a:pt x="69" y="7"/>
                    </a:moveTo>
                    <a:cubicBezTo>
                      <a:pt x="69" y="7"/>
                      <a:pt x="69" y="7"/>
                      <a:pt x="69" y="7"/>
                    </a:cubicBezTo>
                    <a:cubicBezTo>
                      <a:pt x="69" y="7"/>
                      <a:pt x="69" y="7"/>
                      <a:pt x="69" y="7"/>
                    </a:cubicBezTo>
                    <a:moveTo>
                      <a:pt x="69" y="6"/>
                    </a:moveTo>
                    <a:cubicBezTo>
                      <a:pt x="69" y="6"/>
                      <a:pt x="69" y="6"/>
                      <a:pt x="69" y="6"/>
                    </a:cubicBezTo>
                    <a:cubicBezTo>
                      <a:pt x="69" y="6"/>
                      <a:pt x="69" y="6"/>
                      <a:pt x="69" y="6"/>
                    </a:cubicBezTo>
                    <a:moveTo>
                      <a:pt x="69" y="5"/>
                    </a:moveTo>
                    <a:cubicBezTo>
                      <a:pt x="69" y="5"/>
                      <a:pt x="69" y="5"/>
                      <a:pt x="69" y="5"/>
                    </a:cubicBezTo>
                    <a:cubicBezTo>
                      <a:pt x="69" y="5"/>
                      <a:pt x="69" y="5"/>
                      <a:pt x="69" y="5"/>
                    </a:cubicBezTo>
                    <a:moveTo>
                      <a:pt x="69" y="5"/>
                    </a:moveTo>
                    <a:cubicBezTo>
                      <a:pt x="69" y="5"/>
                      <a:pt x="69" y="5"/>
                      <a:pt x="69" y="5"/>
                    </a:cubicBezTo>
                    <a:cubicBezTo>
                      <a:pt x="69" y="5"/>
                      <a:pt x="69" y="5"/>
                      <a:pt x="69" y="5"/>
                    </a:cubicBezTo>
                    <a:moveTo>
                      <a:pt x="69" y="5"/>
                    </a:moveTo>
                    <a:cubicBezTo>
                      <a:pt x="69" y="5"/>
                      <a:pt x="69" y="5"/>
                      <a:pt x="69" y="5"/>
                    </a:cubicBezTo>
                    <a:cubicBezTo>
                      <a:pt x="69" y="5"/>
                      <a:pt x="69" y="5"/>
                      <a:pt x="69" y="5"/>
                    </a:cubicBezTo>
                    <a:moveTo>
                      <a:pt x="69" y="5"/>
                    </a:moveTo>
                    <a:cubicBezTo>
                      <a:pt x="69" y="5"/>
                      <a:pt x="69" y="5"/>
                      <a:pt x="69" y="5"/>
                    </a:cubicBezTo>
                    <a:cubicBezTo>
                      <a:pt x="69" y="5"/>
                      <a:pt x="69" y="5"/>
                      <a:pt x="69" y="5"/>
                    </a:cubicBezTo>
                    <a:moveTo>
                      <a:pt x="69" y="5"/>
                    </a:moveTo>
                    <a:cubicBezTo>
                      <a:pt x="69" y="5"/>
                      <a:pt x="69" y="5"/>
                      <a:pt x="69" y="5"/>
                    </a:cubicBezTo>
                    <a:cubicBezTo>
                      <a:pt x="69" y="5"/>
                      <a:pt x="69" y="5"/>
                      <a:pt x="69" y="5"/>
                    </a:cubicBezTo>
                    <a:moveTo>
                      <a:pt x="69" y="4"/>
                    </a:moveTo>
                    <a:cubicBezTo>
                      <a:pt x="69" y="4"/>
                      <a:pt x="69" y="4"/>
                      <a:pt x="69" y="4"/>
                    </a:cubicBezTo>
                    <a:cubicBezTo>
                      <a:pt x="69" y="4"/>
                      <a:pt x="69" y="4"/>
                      <a:pt x="69" y="4"/>
                    </a:cubicBezTo>
                    <a:moveTo>
                      <a:pt x="69" y="4"/>
                    </a:moveTo>
                    <a:cubicBezTo>
                      <a:pt x="69" y="4"/>
                      <a:pt x="69" y="4"/>
                      <a:pt x="69" y="4"/>
                    </a:cubicBezTo>
                    <a:cubicBezTo>
                      <a:pt x="69" y="4"/>
                      <a:pt x="69" y="4"/>
                      <a:pt x="69" y="4"/>
                    </a:cubicBezTo>
                    <a:moveTo>
                      <a:pt x="69" y="4"/>
                    </a:moveTo>
                    <a:cubicBezTo>
                      <a:pt x="69" y="4"/>
                      <a:pt x="69" y="4"/>
                      <a:pt x="69" y="4"/>
                    </a:cubicBezTo>
                    <a:cubicBezTo>
                      <a:pt x="69" y="4"/>
                      <a:pt x="69" y="4"/>
                      <a:pt x="69" y="4"/>
                    </a:cubicBezTo>
                    <a:moveTo>
                      <a:pt x="69" y="4"/>
                    </a:moveTo>
                    <a:cubicBezTo>
                      <a:pt x="69" y="4"/>
                      <a:pt x="69" y="4"/>
                      <a:pt x="69" y="4"/>
                    </a:cubicBezTo>
                    <a:cubicBezTo>
                      <a:pt x="69" y="4"/>
                      <a:pt x="69" y="4"/>
                      <a:pt x="69" y="4"/>
                    </a:cubicBezTo>
                    <a:moveTo>
                      <a:pt x="69" y="3"/>
                    </a:moveTo>
                    <a:cubicBezTo>
                      <a:pt x="69" y="4"/>
                      <a:pt x="69" y="4"/>
                      <a:pt x="69" y="4"/>
                    </a:cubicBezTo>
                    <a:cubicBezTo>
                      <a:pt x="69" y="4"/>
                      <a:pt x="69" y="4"/>
                      <a:pt x="69" y="3"/>
                    </a:cubicBezTo>
                    <a:moveTo>
                      <a:pt x="69" y="3"/>
                    </a:moveTo>
                    <a:cubicBezTo>
                      <a:pt x="69" y="3"/>
                      <a:pt x="69" y="3"/>
                      <a:pt x="69" y="3"/>
                    </a:cubicBezTo>
                    <a:cubicBezTo>
                      <a:pt x="69" y="3"/>
                      <a:pt x="69" y="3"/>
                      <a:pt x="69" y="3"/>
                    </a:cubicBezTo>
                    <a:moveTo>
                      <a:pt x="69" y="3"/>
                    </a:moveTo>
                    <a:cubicBezTo>
                      <a:pt x="69" y="3"/>
                      <a:pt x="69" y="3"/>
                      <a:pt x="69" y="3"/>
                    </a:cubicBezTo>
                    <a:cubicBezTo>
                      <a:pt x="69" y="3"/>
                      <a:pt x="69" y="3"/>
                      <a:pt x="69" y="3"/>
                    </a:cubicBezTo>
                    <a:moveTo>
                      <a:pt x="69" y="3"/>
                    </a:moveTo>
                    <a:cubicBezTo>
                      <a:pt x="69" y="3"/>
                      <a:pt x="69" y="3"/>
                      <a:pt x="69" y="3"/>
                    </a:cubicBezTo>
                    <a:cubicBezTo>
                      <a:pt x="69" y="3"/>
                      <a:pt x="69" y="3"/>
                      <a:pt x="69" y="3"/>
                    </a:cubicBezTo>
                    <a:moveTo>
                      <a:pt x="69" y="2"/>
                    </a:moveTo>
                    <a:cubicBezTo>
                      <a:pt x="69" y="2"/>
                      <a:pt x="69" y="2"/>
                      <a:pt x="69" y="2"/>
                    </a:cubicBezTo>
                    <a:cubicBezTo>
                      <a:pt x="69" y="2"/>
                      <a:pt x="69" y="2"/>
                      <a:pt x="69" y="2"/>
                    </a:cubicBezTo>
                    <a:moveTo>
                      <a:pt x="69" y="2"/>
                    </a:moveTo>
                    <a:cubicBezTo>
                      <a:pt x="69" y="2"/>
                      <a:pt x="69" y="2"/>
                      <a:pt x="69" y="2"/>
                    </a:cubicBezTo>
                    <a:cubicBezTo>
                      <a:pt x="69" y="2"/>
                      <a:pt x="69" y="2"/>
                      <a:pt x="69" y="2"/>
                    </a:cubicBezTo>
                    <a:moveTo>
                      <a:pt x="69" y="2"/>
                    </a:moveTo>
                    <a:cubicBezTo>
                      <a:pt x="69" y="2"/>
                      <a:pt x="69" y="2"/>
                      <a:pt x="69" y="2"/>
                    </a:cubicBezTo>
                    <a:cubicBezTo>
                      <a:pt x="69" y="2"/>
                      <a:pt x="69" y="2"/>
                      <a:pt x="69" y="2"/>
                    </a:cubicBezTo>
                    <a:moveTo>
                      <a:pt x="69" y="2"/>
                    </a:moveTo>
                    <a:cubicBezTo>
                      <a:pt x="69" y="2"/>
                      <a:pt x="69" y="2"/>
                      <a:pt x="69" y="2"/>
                    </a:cubicBezTo>
                    <a:cubicBezTo>
                      <a:pt x="69" y="2"/>
                      <a:pt x="69" y="2"/>
                      <a:pt x="69" y="2"/>
                    </a:cubicBezTo>
                    <a:moveTo>
                      <a:pt x="69" y="1"/>
                    </a:moveTo>
                    <a:cubicBezTo>
                      <a:pt x="69" y="2"/>
                      <a:pt x="69" y="2"/>
                      <a:pt x="69" y="2"/>
                    </a:cubicBezTo>
                    <a:cubicBezTo>
                      <a:pt x="69" y="2"/>
                      <a:pt x="69" y="2"/>
                      <a:pt x="69" y="1"/>
                    </a:cubicBezTo>
                    <a:moveTo>
                      <a:pt x="69" y="1"/>
                    </a:moveTo>
                    <a:cubicBezTo>
                      <a:pt x="69" y="1"/>
                      <a:pt x="69" y="1"/>
                      <a:pt x="69" y="1"/>
                    </a:cubicBezTo>
                    <a:cubicBezTo>
                      <a:pt x="69" y="1"/>
                      <a:pt x="69" y="1"/>
                      <a:pt x="69" y="1"/>
                    </a:cubicBezTo>
                    <a:moveTo>
                      <a:pt x="69" y="1"/>
                    </a:moveTo>
                    <a:cubicBezTo>
                      <a:pt x="69" y="1"/>
                      <a:pt x="69" y="1"/>
                      <a:pt x="69" y="1"/>
                    </a:cubicBezTo>
                    <a:cubicBezTo>
                      <a:pt x="69" y="1"/>
                      <a:pt x="69" y="1"/>
                      <a:pt x="69" y="1"/>
                    </a:cubicBezTo>
                    <a:moveTo>
                      <a:pt x="69" y="1"/>
                    </a:moveTo>
                    <a:cubicBezTo>
                      <a:pt x="69" y="1"/>
                      <a:pt x="69" y="1"/>
                      <a:pt x="69" y="1"/>
                    </a:cubicBezTo>
                    <a:cubicBezTo>
                      <a:pt x="69" y="1"/>
                      <a:pt x="69" y="1"/>
                      <a:pt x="69" y="1"/>
                    </a:cubicBezTo>
                    <a:moveTo>
                      <a:pt x="69" y="1"/>
                    </a:moveTo>
                    <a:cubicBezTo>
                      <a:pt x="69" y="1"/>
                      <a:pt x="69" y="1"/>
                      <a:pt x="69" y="1"/>
                    </a:cubicBezTo>
                    <a:cubicBezTo>
                      <a:pt x="69" y="1"/>
                      <a:pt x="69" y="1"/>
                      <a:pt x="69" y="1"/>
                    </a:cubicBezTo>
                    <a:moveTo>
                      <a:pt x="69" y="0"/>
                    </a:moveTo>
                    <a:cubicBezTo>
                      <a:pt x="69" y="0"/>
                      <a:pt x="69" y="0"/>
                      <a:pt x="69" y="1"/>
                    </a:cubicBezTo>
                    <a:cubicBezTo>
                      <a:pt x="69" y="0"/>
                      <a:pt x="69" y="0"/>
                      <a:pt x="69" y="0"/>
                    </a:cubicBezTo>
                    <a:moveTo>
                      <a:pt x="69" y="0"/>
                    </a:moveTo>
                    <a:cubicBezTo>
                      <a:pt x="69" y="0"/>
                      <a:pt x="69" y="0"/>
                      <a:pt x="69" y="0"/>
                    </a:cubicBezTo>
                    <a:cubicBezTo>
                      <a:pt x="69" y="0"/>
                      <a:pt x="69" y="0"/>
                      <a:pt x="69" y="0"/>
                    </a:cubicBezTo>
                  </a:path>
                </a:pathLst>
              </a:custGeom>
              <a:solidFill>
                <a:srgbClr val="4F718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568" name="Google Shape;7568;p21"/>
              <p:cNvSpPr/>
              <p:nvPr/>
            </p:nvSpPr>
            <p:spPr>
              <a:xfrm>
                <a:off x="3603" y="3377"/>
                <a:ext cx="3" cy="10"/>
              </a:xfrm>
              <a:custGeom>
                <a:rect b="b" l="l" r="r" t="t"/>
                <a:pathLst>
                  <a:path extrusionOk="0" h="5" w="2">
                    <a:moveTo>
                      <a:pt x="2" y="0"/>
                    </a:moveTo>
                    <a:cubicBezTo>
                      <a:pt x="1" y="0"/>
                      <a:pt x="0" y="0"/>
                      <a:pt x="0" y="0"/>
                    </a:cubicBezTo>
                    <a:cubicBezTo>
                      <a:pt x="0" y="5"/>
                      <a:pt x="0" y="5"/>
                      <a:pt x="0" y="5"/>
                    </a:cubicBezTo>
                    <a:cubicBezTo>
                      <a:pt x="1" y="5"/>
                      <a:pt x="1" y="4"/>
                      <a:pt x="2" y="4"/>
                    </a:cubicBezTo>
                    <a:cubicBezTo>
                      <a:pt x="2" y="0"/>
                      <a:pt x="2" y="0"/>
                      <a:pt x="2" y="0"/>
                    </a:cubicBezTo>
                  </a:path>
                </a:pathLst>
              </a:custGeom>
              <a:solidFill>
                <a:srgbClr val="6995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569" name="Google Shape;7569;p21"/>
              <p:cNvSpPr/>
              <p:nvPr/>
            </p:nvSpPr>
            <p:spPr>
              <a:xfrm>
                <a:off x="3606" y="3469"/>
                <a:ext cx="2" cy="14"/>
              </a:xfrm>
              <a:custGeom>
                <a:rect b="b" l="l" r="r" t="t"/>
                <a:pathLst>
                  <a:path extrusionOk="0" h="7" w="1">
                    <a:moveTo>
                      <a:pt x="0" y="0"/>
                    </a:moveTo>
                    <a:cubicBezTo>
                      <a:pt x="0" y="7"/>
                      <a:pt x="0" y="7"/>
                      <a:pt x="0" y="7"/>
                    </a:cubicBezTo>
                    <a:cubicBezTo>
                      <a:pt x="0" y="7"/>
                      <a:pt x="1" y="7"/>
                      <a:pt x="1" y="7"/>
                    </a:cubicBezTo>
                    <a:cubicBezTo>
                      <a:pt x="1" y="0"/>
                      <a:pt x="1" y="0"/>
                      <a:pt x="1" y="0"/>
                    </a:cubicBezTo>
                    <a:cubicBezTo>
                      <a:pt x="1" y="0"/>
                      <a:pt x="0" y="0"/>
                      <a:pt x="0" y="0"/>
                    </a:cubicBezTo>
                  </a:path>
                </a:pathLst>
              </a:custGeom>
              <a:solidFill>
                <a:srgbClr val="6995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570" name="Google Shape;7570;p21"/>
              <p:cNvSpPr/>
              <p:nvPr/>
            </p:nvSpPr>
            <p:spPr>
              <a:xfrm>
                <a:off x="3587" y="2805"/>
                <a:ext cx="134" cy="514"/>
              </a:xfrm>
              <a:custGeom>
                <a:rect b="b" l="l" r="r" t="t"/>
                <a:pathLst>
                  <a:path extrusionOk="0" h="274" w="76">
                    <a:moveTo>
                      <a:pt x="2" y="0"/>
                    </a:moveTo>
                    <a:cubicBezTo>
                      <a:pt x="2" y="0"/>
                      <a:pt x="2" y="0"/>
                      <a:pt x="2" y="0"/>
                    </a:cubicBezTo>
                    <a:cubicBezTo>
                      <a:pt x="2" y="0"/>
                      <a:pt x="1" y="0"/>
                      <a:pt x="0" y="0"/>
                    </a:cubicBezTo>
                    <a:cubicBezTo>
                      <a:pt x="0" y="200"/>
                      <a:pt x="0" y="200"/>
                      <a:pt x="0" y="200"/>
                    </a:cubicBezTo>
                    <a:cubicBezTo>
                      <a:pt x="2" y="149"/>
                      <a:pt x="2" y="149"/>
                      <a:pt x="2" y="149"/>
                    </a:cubicBezTo>
                    <a:cubicBezTo>
                      <a:pt x="7" y="274"/>
                      <a:pt x="7" y="274"/>
                      <a:pt x="7" y="274"/>
                    </a:cubicBezTo>
                    <a:cubicBezTo>
                      <a:pt x="8" y="274"/>
                      <a:pt x="10" y="274"/>
                      <a:pt x="11" y="273"/>
                    </a:cubicBezTo>
                    <a:cubicBezTo>
                      <a:pt x="11" y="273"/>
                      <a:pt x="11" y="273"/>
                      <a:pt x="11" y="273"/>
                    </a:cubicBezTo>
                    <a:cubicBezTo>
                      <a:pt x="46" y="266"/>
                      <a:pt x="74" y="212"/>
                      <a:pt x="76" y="145"/>
                    </a:cubicBezTo>
                    <a:cubicBezTo>
                      <a:pt x="76" y="145"/>
                      <a:pt x="76" y="145"/>
                      <a:pt x="76" y="145"/>
                    </a:cubicBezTo>
                    <a:cubicBezTo>
                      <a:pt x="76" y="145"/>
                      <a:pt x="76" y="145"/>
                      <a:pt x="76" y="144"/>
                    </a:cubicBezTo>
                    <a:cubicBezTo>
                      <a:pt x="76" y="144"/>
                      <a:pt x="76" y="144"/>
                      <a:pt x="76" y="144"/>
                    </a:cubicBezTo>
                    <a:cubicBezTo>
                      <a:pt x="76" y="144"/>
                      <a:pt x="76" y="144"/>
                      <a:pt x="76" y="144"/>
                    </a:cubicBezTo>
                    <a:cubicBezTo>
                      <a:pt x="76" y="144"/>
                      <a:pt x="76" y="144"/>
                      <a:pt x="76" y="144"/>
                    </a:cubicBezTo>
                    <a:cubicBezTo>
                      <a:pt x="76" y="144"/>
                      <a:pt x="76" y="144"/>
                      <a:pt x="76" y="144"/>
                    </a:cubicBezTo>
                    <a:cubicBezTo>
                      <a:pt x="76" y="144"/>
                      <a:pt x="76" y="144"/>
                      <a:pt x="76" y="144"/>
                    </a:cubicBezTo>
                    <a:cubicBezTo>
                      <a:pt x="76" y="144"/>
                      <a:pt x="76" y="144"/>
                      <a:pt x="76" y="144"/>
                    </a:cubicBezTo>
                    <a:cubicBezTo>
                      <a:pt x="76" y="144"/>
                      <a:pt x="76" y="144"/>
                      <a:pt x="76" y="144"/>
                    </a:cubicBezTo>
                    <a:cubicBezTo>
                      <a:pt x="76" y="144"/>
                      <a:pt x="76" y="144"/>
                      <a:pt x="76" y="144"/>
                    </a:cubicBezTo>
                    <a:cubicBezTo>
                      <a:pt x="76" y="144"/>
                      <a:pt x="76" y="144"/>
                      <a:pt x="76" y="144"/>
                    </a:cubicBezTo>
                    <a:cubicBezTo>
                      <a:pt x="76" y="144"/>
                      <a:pt x="76" y="144"/>
                      <a:pt x="76" y="143"/>
                    </a:cubicBezTo>
                    <a:cubicBezTo>
                      <a:pt x="76" y="143"/>
                      <a:pt x="76" y="143"/>
                      <a:pt x="76" y="143"/>
                    </a:cubicBezTo>
                    <a:cubicBezTo>
                      <a:pt x="76" y="143"/>
                      <a:pt x="76" y="143"/>
                      <a:pt x="76" y="142"/>
                    </a:cubicBezTo>
                    <a:cubicBezTo>
                      <a:pt x="76" y="142"/>
                      <a:pt x="76" y="142"/>
                      <a:pt x="76" y="142"/>
                    </a:cubicBezTo>
                    <a:cubicBezTo>
                      <a:pt x="76" y="142"/>
                      <a:pt x="76" y="142"/>
                      <a:pt x="76" y="142"/>
                    </a:cubicBezTo>
                    <a:cubicBezTo>
                      <a:pt x="76" y="142"/>
                      <a:pt x="76" y="142"/>
                      <a:pt x="76" y="142"/>
                    </a:cubicBezTo>
                    <a:cubicBezTo>
                      <a:pt x="76" y="142"/>
                      <a:pt x="76" y="142"/>
                      <a:pt x="76" y="142"/>
                    </a:cubicBezTo>
                    <a:cubicBezTo>
                      <a:pt x="76" y="142"/>
                      <a:pt x="76" y="142"/>
                      <a:pt x="76" y="142"/>
                    </a:cubicBezTo>
                    <a:cubicBezTo>
                      <a:pt x="76" y="142"/>
                      <a:pt x="76" y="142"/>
                      <a:pt x="76" y="142"/>
                    </a:cubicBezTo>
                    <a:cubicBezTo>
                      <a:pt x="76" y="142"/>
                      <a:pt x="76" y="142"/>
                      <a:pt x="76" y="142"/>
                    </a:cubicBezTo>
                    <a:cubicBezTo>
                      <a:pt x="76" y="142"/>
                      <a:pt x="76" y="142"/>
                      <a:pt x="76" y="142"/>
                    </a:cubicBezTo>
                    <a:cubicBezTo>
                      <a:pt x="76" y="142"/>
                      <a:pt x="76" y="142"/>
                      <a:pt x="76" y="142"/>
                    </a:cubicBezTo>
                    <a:cubicBezTo>
                      <a:pt x="76" y="142"/>
                      <a:pt x="76" y="142"/>
                      <a:pt x="76" y="141"/>
                    </a:cubicBezTo>
                    <a:cubicBezTo>
                      <a:pt x="76" y="141"/>
                      <a:pt x="76" y="141"/>
                      <a:pt x="76" y="141"/>
                    </a:cubicBezTo>
                    <a:cubicBezTo>
                      <a:pt x="76" y="141"/>
                      <a:pt x="76" y="141"/>
                      <a:pt x="76" y="141"/>
                    </a:cubicBezTo>
                    <a:cubicBezTo>
                      <a:pt x="76" y="141"/>
                      <a:pt x="76" y="141"/>
                      <a:pt x="76" y="141"/>
                    </a:cubicBezTo>
                    <a:cubicBezTo>
                      <a:pt x="76" y="141"/>
                      <a:pt x="76" y="141"/>
                      <a:pt x="76" y="141"/>
                    </a:cubicBezTo>
                    <a:cubicBezTo>
                      <a:pt x="76" y="141"/>
                      <a:pt x="76" y="141"/>
                      <a:pt x="76" y="141"/>
                    </a:cubicBezTo>
                    <a:cubicBezTo>
                      <a:pt x="76" y="141"/>
                      <a:pt x="76" y="141"/>
                      <a:pt x="76" y="141"/>
                    </a:cubicBezTo>
                    <a:cubicBezTo>
                      <a:pt x="76" y="141"/>
                      <a:pt x="76" y="141"/>
                      <a:pt x="76" y="141"/>
                    </a:cubicBezTo>
                    <a:cubicBezTo>
                      <a:pt x="76" y="141"/>
                      <a:pt x="76" y="141"/>
                      <a:pt x="76" y="141"/>
                    </a:cubicBezTo>
                    <a:cubicBezTo>
                      <a:pt x="76" y="141"/>
                      <a:pt x="76" y="141"/>
                      <a:pt x="76" y="140"/>
                    </a:cubicBezTo>
                    <a:cubicBezTo>
                      <a:pt x="76" y="140"/>
                      <a:pt x="76" y="140"/>
                      <a:pt x="76" y="140"/>
                    </a:cubicBezTo>
                    <a:cubicBezTo>
                      <a:pt x="76" y="140"/>
                      <a:pt x="76" y="140"/>
                      <a:pt x="76" y="140"/>
                    </a:cubicBezTo>
                    <a:cubicBezTo>
                      <a:pt x="76" y="140"/>
                      <a:pt x="76" y="140"/>
                      <a:pt x="76" y="140"/>
                    </a:cubicBezTo>
                    <a:cubicBezTo>
                      <a:pt x="76" y="140"/>
                      <a:pt x="76" y="140"/>
                      <a:pt x="76" y="140"/>
                    </a:cubicBezTo>
                    <a:cubicBezTo>
                      <a:pt x="76" y="140"/>
                      <a:pt x="76" y="140"/>
                      <a:pt x="76" y="140"/>
                    </a:cubicBezTo>
                    <a:cubicBezTo>
                      <a:pt x="76" y="140"/>
                      <a:pt x="76" y="140"/>
                      <a:pt x="76" y="140"/>
                    </a:cubicBezTo>
                    <a:cubicBezTo>
                      <a:pt x="76" y="140"/>
                      <a:pt x="76" y="140"/>
                      <a:pt x="76" y="139"/>
                    </a:cubicBezTo>
                    <a:cubicBezTo>
                      <a:pt x="76" y="139"/>
                      <a:pt x="76" y="139"/>
                      <a:pt x="76" y="139"/>
                    </a:cubicBezTo>
                    <a:cubicBezTo>
                      <a:pt x="76" y="139"/>
                      <a:pt x="76" y="139"/>
                      <a:pt x="76" y="139"/>
                    </a:cubicBezTo>
                    <a:cubicBezTo>
                      <a:pt x="76" y="139"/>
                      <a:pt x="76" y="139"/>
                      <a:pt x="76" y="139"/>
                    </a:cubicBezTo>
                    <a:cubicBezTo>
                      <a:pt x="76" y="139"/>
                      <a:pt x="76" y="139"/>
                      <a:pt x="76" y="139"/>
                    </a:cubicBezTo>
                    <a:cubicBezTo>
                      <a:pt x="76" y="139"/>
                      <a:pt x="76" y="139"/>
                      <a:pt x="76" y="139"/>
                    </a:cubicBezTo>
                    <a:cubicBezTo>
                      <a:pt x="76" y="139"/>
                      <a:pt x="76" y="139"/>
                      <a:pt x="76" y="139"/>
                    </a:cubicBezTo>
                    <a:cubicBezTo>
                      <a:pt x="76" y="139"/>
                      <a:pt x="76" y="139"/>
                      <a:pt x="76" y="139"/>
                    </a:cubicBezTo>
                    <a:cubicBezTo>
                      <a:pt x="76" y="139"/>
                      <a:pt x="76" y="139"/>
                      <a:pt x="76" y="139"/>
                    </a:cubicBezTo>
                    <a:cubicBezTo>
                      <a:pt x="76" y="139"/>
                      <a:pt x="76" y="139"/>
                      <a:pt x="76" y="138"/>
                    </a:cubicBezTo>
                    <a:cubicBezTo>
                      <a:pt x="76" y="138"/>
                      <a:pt x="76" y="138"/>
                      <a:pt x="76" y="138"/>
                    </a:cubicBezTo>
                    <a:cubicBezTo>
                      <a:pt x="76" y="138"/>
                      <a:pt x="76" y="138"/>
                      <a:pt x="76" y="138"/>
                    </a:cubicBezTo>
                    <a:cubicBezTo>
                      <a:pt x="76" y="138"/>
                      <a:pt x="76" y="138"/>
                      <a:pt x="76" y="138"/>
                    </a:cubicBezTo>
                    <a:cubicBezTo>
                      <a:pt x="76" y="138"/>
                      <a:pt x="76" y="138"/>
                      <a:pt x="76" y="138"/>
                    </a:cubicBezTo>
                    <a:cubicBezTo>
                      <a:pt x="76" y="138"/>
                      <a:pt x="76" y="138"/>
                      <a:pt x="76" y="138"/>
                    </a:cubicBezTo>
                    <a:cubicBezTo>
                      <a:pt x="76" y="138"/>
                      <a:pt x="76" y="138"/>
                      <a:pt x="76" y="138"/>
                    </a:cubicBezTo>
                    <a:cubicBezTo>
                      <a:pt x="76" y="138"/>
                      <a:pt x="76" y="138"/>
                      <a:pt x="76" y="138"/>
                    </a:cubicBezTo>
                    <a:cubicBezTo>
                      <a:pt x="76" y="138"/>
                      <a:pt x="76" y="138"/>
                      <a:pt x="76" y="138"/>
                    </a:cubicBezTo>
                    <a:cubicBezTo>
                      <a:pt x="76" y="138"/>
                      <a:pt x="76" y="138"/>
                      <a:pt x="76" y="138"/>
                    </a:cubicBezTo>
                    <a:cubicBezTo>
                      <a:pt x="76" y="137"/>
                      <a:pt x="76" y="137"/>
                      <a:pt x="76" y="137"/>
                    </a:cubicBezTo>
                    <a:cubicBezTo>
                      <a:pt x="76" y="137"/>
                      <a:pt x="76" y="137"/>
                      <a:pt x="76" y="137"/>
                    </a:cubicBezTo>
                    <a:cubicBezTo>
                      <a:pt x="76" y="137"/>
                      <a:pt x="76" y="137"/>
                      <a:pt x="76" y="137"/>
                    </a:cubicBezTo>
                    <a:cubicBezTo>
                      <a:pt x="76" y="137"/>
                      <a:pt x="76" y="137"/>
                      <a:pt x="76" y="137"/>
                    </a:cubicBezTo>
                    <a:cubicBezTo>
                      <a:pt x="76" y="61"/>
                      <a:pt x="43" y="0"/>
                      <a:pt x="2" y="0"/>
                    </a:cubicBezTo>
                  </a:path>
                </a:pathLst>
              </a:custGeom>
              <a:solidFill>
                <a:srgbClr val="8ECB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571" name="Google Shape;7571;p21"/>
              <p:cNvSpPr/>
              <p:nvPr/>
            </p:nvSpPr>
            <p:spPr>
              <a:xfrm>
                <a:off x="3587" y="3591"/>
                <a:ext cx="23" cy="4"/>
              </a:xfrm>
              <a:prstGeom prst="rect">
                <a:avLst/>
              </a:prstGeom>
              <a:solidFill>
                <a:srgbClr val="4F718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572" name="Google Shape;7572;p21"/>
              <p:cNvSpPr/>
              <p:nvPr/>
            </p:nvSpPr>
            <p:spPr>
              <a:xfrm>
                <a:off x="3587" y="3591"/>
                <a:ext cx="23" cy="4"/>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573" name="Google Shape;7573;p21"/>
              <p:cNvSpPr/>
              <p:nvPr/>
            </p:nvSpPr>
            <p:spPr>
              <a:xfrm>
                <a:off x="3587" y="3085"/>
                <a:ext cx="23" cy="506"/>
              </a:xfrm>
              <a:custGeom>
                <a:rect b="b" l="l" r="r" t="t"/>
                <a:pathLst>
                  <a:path extrusionOk="0" h="506" w="23">
                    <a:moveTo>
                      <a:pt x="3" y="0"/>
                    </a:moveTo>
                    <a:lnTo>
                      <a:pt x="0" y="95"/>
                    </a:lnTo>
                    <a:lnTo>
                      <a:pt x="0" y="506"/>
                    </a:lnTo>
                    <a:lnTo>
                      <a:pt x="23" y="506"/>
                    </a:lnTo>
                    <a:lnTo>
                      <a:pt x="23" y="504"/>
                    </a:lnTo>
                    <a:lnTo>
                      <a:pt x="19" y="398"/>
                    </a:lnTo>
                    <a:lnTo>
                      <a:pt x="19" y="384"/>
                    </a:lnTo>
                    <a:lnTo>
                      <a:pt x="16" y="302"/>
                    </a:lnTo>
                    <a:lnTo>
                      <a:pt x="16" y="292"/>
                    </a:lnTo>
                    <a:lnTo>
                      <a:pt x="12" y="234"/>
                    </a:lnTo>
                    <a:lnTo>
                      <a:pt x="3" y="0"/>
                    </a:lnTo>
                    <a:close/>
                  </a:path>
                </a:pathLst>
              </a:custGeom>
              <a:solidFill>
                <a:srgbClr val="D18A5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574" name="Google Shape;7574;p21"/>
              <p:cNvSpPr/>
              <p:nvPr/>
            </p:nvSpPr>
            <p:spPr>
              <a:xfrm>
                <a:off x="3587" y="3085"/>
                <a:ext cx="23" cy="506"/>
              </a:xfrm>
              <a:custGeom>
                <a:rect b="b" l="l" r="r" t="t"/>
                <a:pathLst>
                  <a:path extrusionOk="0" h="506" w="23">
                    <a:moveTo>
                      <a:pt x="3" y="0"/>
                    </a:moveTo>
                    <a:lnTo>
                      <a:pt x="0" y="95"/>
                    </a:lnTo>
                    <a:lnTo>
                      <a:pt x="0" y="506"/>
                    </a:lnTo>
                    <a:lnTo>
                      <a:pt x="23" y="506"/>
                    </a:lnTo>
                    <a:lnTo>
                      <a:pt x="23" y="504"/>
                    </a:lnTo>
                    <a:lnTo>
                      <a:pt x="19" y="398"/>
                    </a:lnTo>
                    <a:lnTo>
                      <a:pt x="19" y="384"/>
                    </a:lnTo>
                    <a:lnTo>
                      <a:pt x="16" y="302"/>
                    </a:lnTo>
                    <a:lnTo>
                      <a:pt x="16" y="292"/>
                    </a:lnTo>
                    <a:lnTo>
                      <a:pt x="12" y="234"/>
                    </a:lnTo>
                    <a:lnTo>
                      <a:pt x="3"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575" name="Google Shape;7575;p21"/>
              <p:cNvSpPr/>
              <p:nvPr/>
            </p:nvSpPr>
            <p:spPr>
              <a:xfrm>
                <a:off x="5730" y="2570"/>
                <a:ext cx="532" cy="781"/>
              </a:xfrm>
              <a:custGeom>
                <a:rect b="b" l="l" r="r" t="t"/>
                <a:pathLst>
                  <a:path extrusionOk="0" h="781" w="532">
                    <a:moveTo>
                      <a:pt x="266" y="0"/>
                    </a:moveTo>
                    <a:lnTo>
                      <a:pt x="0" y="781"/>
                    </a:lnTo>
                    <a:lnTo>
                      <a:pt x="261" y="781"/>
                    </a:lnTo>
                    <a:lnTo>
                      <a:pt x="273" y="781"/>
                    </a:lnTo>
                    <a:lnTo>
                      <a:pt x="532" y="781"/>
                    </a:lnTo>
                    <a:lnTo>
                      <a:pt x="266" y="0"/>
                    </a:lnTo>
                    <a:close/>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576" name="Google Shape;7576;p21"/>
              <p:cNvSpPr/>
              <p:nvPr/>
            </p:nvSpPr>
            <p:spPr>
              <a:xfrm>
                <a:off x="5730" y="2570"/>
                <a:ext cx="532" cy="781"/>
              </a:xfrm>
              <a:custGeom>
                <a:rect b="b" l="l" r="r" t="t"/>
                <a:pathLst>
                  <a:path extrusionOk="0" h="781" w="532">
                    <a:moveTo>
                      <a:pt x="266" y="0"/>
                    </a:moveTo>
                    <a:lnTo>
                      <a:pt x="0" y="781"/>
                    </a:lnTo>
                    <a:lnTo>
                      <a:pt x="261" y="781"/>
                    </a:lnTo>
                    <a:lnTo>
                      <a:pt x="273" y="781"/>
                    </a:lnTo>
                    <a:lnTo>
                      <a:pt x="532" y="781"/>
                    </a:lnTo>
                    <a:lnTo>
                      <a:pt x="266"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577" name="Google Shape;7577;p21"/>
              <p:cNvSpPr/>
              <p:nvPr/>
            </p:nvSpPr>
            <p:spPr>
              <a:xfrm>
                <a:off x="5730" y="2595"/>
                <a:ext cx="532" cy="636"/>
              </a:xfrm>
              <a:custGeom>
                <a:rect b="b" l="l" r="r" t="t"/>
                <a:pathLst>
                  <a:path extrusionOk="0" h="636" w="532">
                    <a:moveTo>
                      <a:pt x="266" y="0"/>
                    </a:moveTo>
                    <a:lnTo>
                      <a:pt x="0" y="636"/>
                    </a:lnTo>
                    <a:lnTo>
                      <a:pt x="261" y="636"/>
                    </a:lnTo>
                    <a:lnTo>
                      <a:pt x="273" y="636"/>
                    </a:lnTo>
                    <a:lnTo>
                      <a:pt x="532" y="636"/>
                    </a:lnTo>
                    <a:lnTo>
                      <a:pt x="266" y="0"/>
                    </a:lnTo>
                    <a:close/>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578" name="Google Shape;7578;p21"/>
              <p:cNvSpPr/>
              <p:nvPr/>
            </p:nvSpPr>
            <p:spPr>
              <a:xfrm>
                <a:off x="5730" y="2595"/>
                <a:ext cx="532" cy="636"/>
              </a:xfrm>
              <a:custGeom>
                <a:rect b="b" l="l" r="r" t="t"/>
                <a:pathLst>
                  <a:path extrusionOk="0" h="636" w="532">
                    <a:moveTo>
                      <a:pt x="266" y="0"/>
                    </a:moveTo>
                    <a:lnTo>
                      <a:pt x="0" y="636"/>
                    </a:lnTo>
                    <a:lnTo>
                      <a:pt x="261" y="636"/>
                    </a:lnTo>
                    <a:lnTo>
                      <a:pt x="273" y="636"/>
                    </a:lnTo>
                    <a:lnTo>
                      <a:pt x="532" y="636"/>
                    </a:lnTo>
                    <a:lnTo>
                      <a:pt x="266"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579" name="Google Shape;7579;p21"/>
              <p:cNvSpPr/>
              <p:nvPr/>
            </p:nvSpPr>
            <p:spPr>
              <a:xfrm>
                <a:off x="5852" y="3107"/>
                <a:ext cx="288" cy="498"/>
              </a:xfrm>
              <a:custGeom>
                <a:rect b="b" l="l" r="r" t="t"/>
                <a:pathLst>
                  <a:path extrusionOk="0" h="498" w="288">
                    <a:moveTo>
                      <a:pt x="103" y="498"/>
                    </a:moveTo>
                    <a:lnTo>
                      <a:pt x="185" y="498"/>
                    </a:lnTo>
                    <a:lnTo>
                      <a:pt x="172" y="214"/>
                    </a:lnTo>
                    <a:lnTo>
                      <a:pt x="288" y="109"/>
                    </a:lnTo>
                    <a:lnTo>
                      <a:pt x="163" y="148"/>
                    </a:lnTo>
                    <a:lnTo>
                      <a:pt x="144" y="0"/>
                    </a:lnTo>
                    <a:lnTo>
                      <a:pt x="124" y="148"/>
                    </a:lnTo>
                    <a:lnTo>
                      <a:pt x="0" y="109"/>
                    </a:lnTo>
                    <a:lnTo>
                      <a:pt x="116" y="214"/>
                    </a:lnTo>
                    <a:lnTo>
                      <a:pt x="103" y="498"/>
                    </a:lnTo>
                    <a:close/>
                  </a:path>
                </a:pathLst>
              </a:custGeom>
              <a:solidFill>
                <a:srgbClr val="C56D27"/>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580" name="Google Shape;7580;p21"/>
              <p:cNvSpPr/>
              <p:nvPr/>
            </p:nvSpPr>
            <p:spPr>
              <a:xfrm>
                <a:off x="5852" y="3107"/>
                <a:ext cx="288" cy="498"/>
              </a:xfrm>
              <a:custGeom>
                <a:rect b="b" l="l" r="r" t="t"/>
                <a:pathLst>
                  <a:path extrusionOk="0" h="498" w="288">
                    <a:moveTo>
                      <a:pt x="103" y="498"/>
                    </a:moveTo>
                    <a:lnTo>
                      <a:pt x="185" y="498"/>
                    </a:lnTo>
                    <a:lnTo>
                      <a:pt x="172" y="214"/>
                    </a:lnTo>
                    <a:lnTo>
                      <a:pt x="288" y="109"/>
                    </a:lnTo>
                    <a:lnTo>
                      <a:pt x="163" y="148"/>
                    </a:lnTo>
                    <a:lnTo>
                      <a:pt x="144" y="0"/>
                    </a:lnTo>
                    <a:lnTo>
                      <a:pt x="124" y="148"/>
                    </a:lnTo>
                    <a:lnTo>
                      <a:pt x="0" y="109"/>
                    </a:lnTo>
                    <a:lnTo>
                      <a:pt x="116" y="214"/>
                    </a:lnTo>
                    <a:lnTo>
                      <a:pt x="103" y="498"/>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581" name="Google Shape;7581;p21"/>
              <p:cNvSpPr/>
              <p:nvPr/>
            </p:nvSpPr>
            <p:spPr>
              <a:xfrm>
                <a:off x="6031" y="2677"/>
                <a:ext cx="231" cy="550"/>
              </a:xfrm>
              <a:custGeom>
                <a:rect b="b" l="l" r="r" t="t"/>
                <a:pathLst>
                  <a:path extrusionOk="0" h="550" w="231">
                    <a:moveTo>
                      <a:pt x="0" y="0"/>
                    </a:moveTo>
                    <a:lnTo>
                      <a:pt x="9" y="23"/>
                    </a:lnTo>
                    <a:lnTo>
                      <a:pt x="229" y="550"/>
                    </a:lnTo>
                    <a:lnTo>
                      <a:pt x="231" y="550"/>
                    </a:lnTo>
                    <a:lnTo>
                      <a:pt x="0" y="0"/>
                    </a:lnTo>
                    <a:close/>
                  </a:path>
                </a:pathLst>
              </a:custGeom>
              <a:solidFill>
                <a:srgbClr val="4F718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582" name="Google Shape;7582;p21"/>
              <p:cNvSpPr/>
              <p:nvPr/>
            </p:nvSpPr>
            <p:spPr>
              <a:xfrm>
                <a:off x="6031" y="2677"/>
                <a:ext cx="231" cy="550"/>
              </a:xfrm>
              <a:custGeom>
                <a:rect b="b" l="l" r="r" t="t"/>
                <a:pathLst>
                  <a:path extrusionOk="0" h="550" w="231">
                    <a:moveTo>
                      <a:pt x="0" y="0"/>
                    </a:moveTo>
                    <a:lnTo>
                      <a:pt x="9" y="23"/>
                    </a:lnTo>
                    <a:lnTo>
                      <a:pt x="229" y="550"/>
                    </a:lnTo>
                    <a:lnTo>
                      <a:pt x="231" y="550"/>
                    </a:lnTo>
                    <a:lnTo>
                      <a:pt x="0"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583" name="Google Shape;7583;p21"/>
              <p:cNvSpPr/>
              <p:nvPr/>
            </p:nvSpPr>
            <p:spPr>
              <a:xfrm>
                <a:off x="6003" y="2597"/>
                <a:ext cx="37" cy="103"/>
              </a:xfrm>
              <a:custGeom>
                <a:rect b="b" l="l" r="r" t="t"/>
                <a:pathLst>
                  <a:path extrusionOk="0" h="103" w="37">
                    <a:moveTo>
                      <a:pt x="0" y="0"/>
                    </a:moveTo>
                    <a:lnTo>
                      <a:pt x="0" y="15"/>
                    </a:lnTo>
                    <a:lnTo>
                      <a:pt x="37" y="103"/>
                    </a:lnTo>
                    <a:lnTo>
                      <a:pt x="28" y="80"/>
                    </a:lnTo>
                    <a:lnTo>
                      <a:pt x="20" y="60"/>
                    </a:lnTo>
                    <a:lnTo>
                      <a:pt x="0" y="0"/>
                    </a:lnTo>
                    <a:close/>
                  </a:path>
                </a:pathLst>
              </a:custGeom>
              <a:solidFill>
                <a:srgbClr val="8ECB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584" name="Google Shape;7584;p21"/>
              <p:cNvSpPr/>
              <p:nvPr/>
            </p:nvSpPr>
            <p:spPr>
              <a:xfrm>
                <a:off x="6003" y="2597"/>
                <a:ext cx="37" cy="103"/>
              </a:xfrm>
              <a:custGeom>
                <a:rect b="b" l="l" r="r" t="t"/>
                <a:pathLst>
                  <a:path extrusionOk="0" h="103" w="37">
                    <a:moveTo>
                      <a:pt x="0" y="0"/>
                    </a:moveTo>
                    <a:lnTo>
                      <a:pt x="0" y="15"/>
                    </a:lnTo>
                    <a:lnTo>
                      <a:pt x="37" y="103"/>
                    </a:lnTo>
                    <a:lnTo>
                      <a:pt x="28" y="80"/>
                    </a:lnTo>
                    <a:lnTo>
                      <a:pt x="20" y="60"/>
                    </a:lnTo>
                    <a:lnTo>
                      <a:pt x="0"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585" name="Google Shape;7585;p21"/>
              <p:cNvSpPr/>
              <p:nvPr/>
            </p:nvSpPr>
            <p:spPr>
              <a:xfrm>
                <a:off x="6026" y="3351"/>
                <a:ext cx="236" cy="254"/>
              </a:xfrm>
              <a:custGeom>
                <a:rect b="b" l="l" r="r" t="t"/>
                <a:pathLst>
                  <a:path extrusionOk="0" h="135" w="133">
                    <a:moveTo>
                      <a:pt x="4" y="84"/>
                    </a:moveTo>
                    <a:cubicBezTo>
                      <a:pt x="6" y="135"/>
                      <a:pt x="6" y="135"/>
                      <a:pt x="6" y="135"/>
                    </a:cubicBezTo>
                    <a:cubicBezTo>
                      <a:pt x="6" y="135"/>
                      <a:pt x="6" y="135"/>
                      <a:pt x="6" y="135"/>
                    </a:cubicBezTo>
                    <a:cubicBezTo>
                      <a:pt x="4" y="85"/>
                      <a:pt x="4" y="85"/>
                      <a:pt x="4" y="85"/>
                    </a:cubicBezTo>
                    <a:cubicBezTo>
                      <a:pt x="4" y="84"/>
                      <a:pt x="4" y="84"/>
                      <a:pt x="4" y="84"/>
                    </a:cubicBezTo>
                    <a:moveTo>
                      <a:pt x="2" y="33"/>
                    </a:moveTo>
                    <a:cubicBezTo>
                      <a:pt x="3" y="65"/>
                      <a:pt x="3" y="65"/>
                      <a:pt x="3" y="65"/>
                    </a:cubicBezTo>
                    <a:cubicBezTo>
                      <a:pt x="3" y="65"/>
                      <a:pt x="3" y="66"/>
                      <a:pt x="3" y="66"/>
                    </a:cubicBezTo>
                    <a:cubicBezTo>
                      <a:pt x="2" y="34"/>
                      <a:pt x="2" y="34"/>
                      <a:pt x="2" y="34"/>
                    </a:cubicBezTo>
                    <a:cubicBezTo>
                      <a:pt x="2" y="34"/>
                      <a:pt x="2" y="33"/>
                      <a:pt x="2" y="33"/>
                    </a:cubicBezTo>
                    <a:moveTo>
                      <a:pt x="63" y="0"/>
                    </a:moveTo>
                    <a:cubicBezTo>
                      <a:pt x="0" y="0"/>
                      <a:pt x="0" y="0"/>
                      <a:pt x="0" y="0"/>
                    </a:cubicBezTo>
                    <a:cubicBezTo>
                      <a:pt x="1" y="21"/>
                      <a:pt x="1" y="21"/>
                      <a:pt x="1" y="21"/>
                    </a:cubicBezTo>
                    <a:cubicBezTo>
                      <a:pt x="1" y="21"/>
                      <a:pt x="1" y="21"/>
                      <a:pt x="2" y="21"/>
                    </a:cubicBezTo>
                    <a:cubicBezTo>
                      <a:pt x="1" y="3"/>
                      <a:pt x="1" y="3"/>
                      <a:pt x="1" y="3"/>
                    </a:cubicBezTo>
                    <a:cubicBezTo>
                      <a:pt x="60" y="3"/>
                      <a:pt x="60" y="3"/>
                      <a:pt x="60" y="3"/>
                    </a:cubicBezTo>
                    <a:cubicBezTo>
                      <a:pt x="60" y="2"/>
                      <a:pt x="61" y="2"/>
                      <a:pt x="61" y="2"/>
                    </a:cubicBezTo>
                    <a:cubicBezTo>
                      <a:pt x="62" y="1"/>
                      <a:pt x="63" y="0"/>
                      <a:pt x="63" y="0"/>
                    </a:cubicBezTo>
                    <a:moveTo>
                      <a:pt x="132" y="0"/>
                    </a:moveTo>
                    <a:cubicBezTo>
                      <a:pt x="64" y="0"/>
                      <a:pt x="64" y="0"/>
                      <a:pt x="64" y="0"/>
                    </a:cubicBezTo>
                    <a:cubicBezTo>
                      <a:pt x="64" y="1"/>
                      <a:pt x="63" y="1"/>
                      <a:pt x="62" y="3"/>
                    </a:cubicBezTo>
                    <a:cubicBezTo>
                      <a:pt x="133" y="3"/>
                      <a:pt x="133" y="3"/>
                      <a:pt x="133" y="3"/>
                    </a:cubicBezTo>
                    <a:cubicBezTo>
                      <a:pt x="132" y="0"/>
                      <a:pt x="132" y="0"/>
                      <a:pt x="132" y="0"/>
                    </a:cubicBezTo>
                  </a:path>
                </a:pathLst>
              </a:custGeom>
              <a:solidFill>
                <a:srgbClr val="4F718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586" name="Google Shape;7586;p21"/>
              <p:cNvSpPr/>
              <p:nvPr/>
            </p:nvSpPr>
            <p:spPr>
              <a:xfrm>
                <a:off x="6028" y="3391"/>
                <a:ext cx="2" cy="24"/>
              </a:xfrm>
              <a:custGeom>
                <a:rect b="b" l="l" r="r" t="t"/>
                <a:pathLst>
                  <a:path extrusionOk="0" h="13" w="1">
                    <a:moveTo>
                      <a:pt x="0" y="0"/>
                    </a:moveTo>
                    <a:cubicBezTo>
                      <a:pt x="1" y="12"/>
                      <a:pt x="1" y="12"/>
                      <a:pt x="1" y="12"/>
                    </a:cubicBezTo>
                    <a:cubicBezTo>
                      <a:pt x="1" y="12"/>
                      <a:pt x="1" y="13"/>
                      <a:pt x="1" y="13"/>
                    </a:cubicBezTo>
                    <a:cubicBezTo>
                      <a:pt x="1" y="0"/>
                      <a:pt x="1" y="0"/>
                      <a:pt x="1" y="0"/>
                    </a:cubicBezTo>
                    <a:cubicBezTo>
                      <a:pt x="0" y="0"/>
                      <a:pt x="0" y="0"/>
                      <a:pt x="0" y="0"/>
                    </a:cubicBezTo>
                  </a:path>
                </a:pathLst>
              </a:custGeom>
              <a:solidFill>
                <a:srgbClr val="6995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587" name="Google Shape;7587;p21"/>
              <p:cNvSpPr/>
              <p:nvPr/>
            </p:nvSpPr>
            <p:spPr>
              <a:xfrm>
                <a:off x="6031" y="3473"/>
                <a:ext cx="2" cy="38"/>
              </a:xfrm>
              <a:custGeom>
                <a:rect b="b" l="l" r="r" t="t"/>
                <a:pathLst>
                  <a:path extrusionOk="0" h="20" w="1">
                    <a:moveTo>
                      <a:pt x="0" y="0"/>
                    </a:moveTo>
                    <a:cubicBezTo>
                      <a:pt x="1" y="19"/>
                      <a:pt x="1" y="19"/>
                      <a:pt x="1" y="19"/>
                    </a:cubicBezTo>
                    <a:cubicBezTo>
                      <a:pt x="1" y="19"/>
                      <a:pt x="1" y="19"/>
                      <a:pt x="1" y="20"/>
                    </a:cubicBezTo>
                    <a:cubicBezTo>
                      <a:pt x="0" y="1"/>
                      <a:pt x="0" y="1"/>
                      <a:pt x="0" y="1"/>
                    </a:cubicBezTo>
                    <a:cubicBezTo>
                      <a:pt x="0" y="1"/>
                      <a:pt x="0" y="0"/>
                      <a:pt x="0" y="0"/>
                    </a:cubicBezTo>
                  </a:path>
                </a:pathLst>
              </a:custGeom>
              <a:solidFill>
                <a:srgbClr val="6995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588" name="Google Shape;7588;p21"/>
              <p:cNvSpPr/>
              <p:nvPr/>
            </p:nvSpPr>
            <p:spPr>
              <a:xfrm>
                <a:off x="6132" y="3351"/>
                <a:ext cx="8" cy="6"/>
              </a:xfrm>
              <a:custGeom>
                <a:rect b="b" l="l" r="r" t="t"/>
                <a:pathLst>
                  <a:path extrusionOk="0" h="3" w="4">
                    <a:moveTo>
                      <a:pt x="4" y="0"/>
                    </a:moveTo>
                    <a:cubicBezTo>
                      <a:pt x="3" y="0"/>
                      <a:pt x="3" y="0"/>
                      <a:pt x="3" y="0"/>
                    </a:cubicBezTo>
                    <a:cubicBezTo>
                      <a:pt x="3" y="0"/>
                      <a:pt x="2" y="1"/>
                      <a:pt x="1" y="2"/>
                    </a:cubicBezTo>
                    <a:cubicBezTo>
                      <a:pt x="1" y="2"/>
                      <a:pt x="0" y="2"/>
                      <a:pt x="0" y="3"/>
                    </a:cubicBezTo>
                    <a:cubicBezTo>
                      <a:pt x="2" y="3"/>
                      <a:pt x="2" y="3"/>
                      <a:pt x="2" y="3"/>
                    </a:cubicBezTo>
                    <a:cubicBezTo>
                      <a:pt x="3" y="1"/>
                      <a:pt x="4" y="1"/>
                      <a:pt x="4" y="0"/>
                    </a:cubicBezTo>
                  </a:path>
                </a:pathLst>
              </a:custGeom>
              <a:solidFill>
                <a:srgbClr val="6995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589" name="Google Shape;7589;p21"/>
              <p:cNvSpPr/>
              <p:nvPr/>
            </p:nvSpPr>
            <p:spPr>
              <a:xfrm>
                <a:off x="6012" y="3231"/>
                <a:ext cx="248" cy="120"/>
              </a:xfrm>
              <a:custGeom>
                <a:rect b="b" l="l" r="r" t="t"/>
                <a:pathLst>
                  <a:path extrusionOk="0" h="120" w="248">
                    <a:moveTo>
                      <a:pt x="81" y="0"/>
                    </a:moveTo>
                    <a:lnTo>
                      <a:pt x="0" y="0"/>
                    </a:lnTo>
                    <a:lnTo>
                      <a:pt x="3" y="24"/>
                    </a:lnTo>
                    <a:lnTo>
                      <a:pt x="81" y="0"/>
                    </a:lnTo>
                    <a:close/>
                    <a:moveTo>
                      <a:pt x="207" y="0"/>
                    </a:moveTo>
                    <a:lnTo>
                      <a:pt x="112" y="0"/>
                    </a:lnTo>
                    <a:lnTo>
                      <a:pt x="12" y="90"/>
                    </a:lnTo>
                    <a:lnTo>
                      <a:pt x="14" y="120"/>
                    </a:lnTo>
                    <a:lnTo>
                      <a:pt x="126" y="120"/>
                    </a:lnTo>
                    <a:lnTo>
                      <a:pt x="128" y="120"/>
                    </a:lnTo>
                    <a:lnTo>
                      <a:pt x="248" y="120"/>
                    </a:lnTo>
                    <a:lnTo>
                      <a:pt x="207" y="0"/>
                    </a:lnTo>
                    <a:close/>
                  </a:path>
                </a:pathLst>
              </a:custGeom>
              <a:solidFill>
                <a:srgbClr val="8ECB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590" name="Google Shape;7590;p21"/>
              <p:cNvSpPr/>
              <p:nvPr/>
            </p:nvSpPr>
            <p:spPr>
              <a:xfrm>
                <a:off x="6012" y="3231"/>
                <a:ext cx="248" cy="120"/>
              </a:xfrm>
              <a:custGeom>
                <a:rect b="b" l="l" r="r" t="t"/>
                <a:pathLst>
                  <a:path extrusionOk="0" h="120" w="248">
                    <a:moveTo>
                      <a:pt x="81" y="0"/>
                    </a:moveTo>
                    <a:lnTo>
                      <a:pt x="0" y="0"/>
                    </a:lnTo>
                    <a:lnTo>
                      <a:pt x="3" y="24"/>
                    </a:lnTo>
                    <a:lnTo>
                      <a:pt x="81" y="0"/>
                    </a:lnTo>
                    <a:moveTo>
                      <a:pt x="207" y="0"/>
                    </a:moveTo>
                    <a:lnTo>
                      <a:pt x="112" y="0"/>
                    </a:lnTo>
                    <a:lnTo>
                      <a:pt x="12" y="90"/>
                    </a:lnTo>
                    <a:lnTo>
                      <a:pt x="14" y="120"/>
                    </a:lnTo>
                    <a:lnTo>
                      <a:pt x="126" y="120"/>
                    </a:lnTo>
                    <a:lnTo>
                      <a:pt x="128" y="120"/>
                    </a:lnTo>
                    <a:lnTo>
                      <a:pt x="248" y="120"/>
                    </a:lnTo>
                    <a:lnTo>
                      <a:pt x="207"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591" name="Google Shape;7591;p21"/>
              <p:cNvSpPr/>
              <p:nvPr/>
            </p:nvSpPr>
            <p:spPr>
              <a:xfrm>
                <a:off x="6003" y="2612"/>
                <a:ext cx="257" cy="619"/>
              </a:xfrm>
              <a:custGeom>
                <a:rect b="b" l="l" r="r" t="t"/>
                <a:pathLst>
                  <a:path extrusionOk="0" h="619" w="257">
                    <a:moveTo>
                      <a:pt x="0" y="0"/>
                    </a:moveTo>
                    <a:lnTo>
                      <a:pt x="0" y="546"/>
                    </a:lnTo>
                    <a:lnTo>
                      <a:pt x="9" y="619"/>
                    </a:lnTo>
                    <a:lnTo>
                      <a:pt x="90" y="619"/>
                    </a:lnTo>
                    <a:lnTo>
                      <a:pt x="137" y="604"/>
                    </a:lnTo>
                    <a:lnTo>
                      <a:pt x="121" y="619"/>
                    </a:lnTo>
                    <a:lnTo>
                      <a:pt x="216" y="619"/>
                    </a:lnTo>
                    <a:lnTo>
                      <a:pt x="215" y="615"/>
                    </a:lnTo>
                    <a:lnTo>
                      <a:pt x="257" y="615"/>
                    </a:lnTo>
                    <a:lnTo>
                      <a:pt x="37" y="88"/>
                    </a:lnTo>
                    <a:lnTo>
                      <a:pt x="0" y="0"/>
                    </a:lnTo>
                    <a:close/>
                  </a:path>
                </a:pathLst>
              </a:custGeom>
              <a:solidFill>
                <a:srgbClr val="8ECB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592" name="Google Shape;7592;p21"/>
              <p:cNvSpPr/>
              <p:nvPr/>
            </p:nvSpPr>
            <p:spPr>
              <a:xfrm>
                <a:off x="6003" y="2612"/>
                <a:ext cx="257" cy="619"/>
              </a:xfrm>
              <a:custGeom>
                <a:rect b="b" l="l" r="r" t="t"/>
                <a:pathLst>
                  <a:path extrusionOk="0" h="619" w="257">
                    <a:moveTo>
                      <a:pt x="0" y="0"/>
                    </a:moveTo>
                    <a:lnTo>
                      <a:pt x="0" y="546"/>
                    </a:lnTo>
                    <a:lnTo>
                      <a:pt x="9" y="619"/>
                    </a:lnTo>
                    <a:lnTo>
                      <a:pt x="90" y="619"/>
                    </a:lnTo>
                    <a:lnTo>
                      <a:pt x="137" y="604"/>
                    </a:lnTo>
                    <a:lnTo>
                      <a:pt x="121" y="619"/>
                    </a:lnTo>
                    <a:lnTo>
                      <a:pt x="216" y="619"/>
                    </a:lnTo>
                    <a:lnTo>
                      <a:pt x="215" y="615"/>
                    </a:lnTo>
                    <a:lnTo>
                      <a:pt x="257" y="615"/>
                    </a:lnTo>
                    <a:lnTo>
                      <a:pt x="37" y="88"/>
                    </a:lnTo>
                    <a:lnTo>
                      <a:pt x="0"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593" name="Google Shape;7593;p21"/>
              <p:cNvSpPr/>
              <p:nvPr/>
            </p:nvSpPr>
            <p:spPr>
              <a:xfrm>
                <a:off x="6003" y="3158"/>
                <a:ext cx="137" cy="447"/>
              </a:xfrm>
              <a:custGeom>
                <a:rect b="b" l="l" r="r" t="t"/>
                <a:pathLst>
                  <a:path extrusionOk="0" h="447" w="137">
                    <a:moveTo>
                      <a:pt x="0" y="0"/>
                    </a:moveTo>
                    <a:lnTo>
                      <a:pt x="0" y="447"/>
                    </a:lnTo>
                    <a:lnTo>
                      <a:pt x="34" y="447"/>
                    </a:lnTo>
                    <a:lnTo>
                      <a:pt x="30" y="351"/>
                    </a:lnTo>
                    <a:lnTo>
                      <a:pt x="28" y="315"/>
                    </a:lnTo>
                    <a:lnTo>
                      <a:pt x="27" y="255"/>
                    </a:lnTo>
                    <a:lnTo>
                      <a:pt x="25" y="233"/>
                    </a:lnTo>
                    <a:lnTo>
                      <a:pt x="23" y="193"/>
                    </a:lnTo>
                    <a:lnTo>
                      <a:pt x="21" y="163"/>
                    </a:lnTo>
                    <a:lnTo>
                      <a:pt x="121" y="73"/>
                    </a:lnTo>
                    <a:lnTo>
                      <a:pt x="137" y="58"/>
                    </a:lnTo>
                    <a:lnTo>
                      <a:pt x="90" y="73"/>
                    </a:lnTo>
                    <a:lnTo>
                      <a:pt x="12" y="97"/>
                    </a:lnTo>
                    <a:lnTo>
                      <a:pt x="9" y="73"/>
                    </a:lnTo>
                    <a:lnTo>
                      <a:pt x="0" y="0"/>
                    </a:lnTo>
                    <a:close/>
                  </a:path>
                </a:pathLst>
              </a:custGeom>
              <a:solidFill>
                <a:srgbClr val="D18A5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594" name="Google Shape;7594;p21"/>
              <p:cNvSpPr/>
              <p:nvPr/>
            </p:nvSpPr>
            <p:spPr>
              <a:xfrm>
                <a:off x="6003" y="3158"/>
                <a:ext cx="137" cy="447"/>
              </a:xfrm>
              <a:custGeom>
                <a:rect b="b" l="l" r="r" t="t"/>
                <a:pathLst>
                  <a:path extrusionOk="0" h="447" w="137">
                    <a:moveTo>
                      <a:pt x="0" y="0"/>
                    </a:moveTo>
                    <a:lnTo>
                      <a:pt x="0" y="447"/>
                    </a:lnTo>
                    <a:lnTo>
                      <a:pt x="34" y="447"/>
                    </a:lnTo>
                    <a:lnTo>
                      <a:pt x="30" y="351"/>
                    </a:lnTo>
                    <a:lnTo>
                      <a:pt x="28" y="315"/>
                    </a:lnTo>
                    <a:lnTo>
                      <a:pt x="27" y="255"/>
                    </a:lnTo>
                    <a:lnTo>
                      <a:pt x="25" y="233"/>
                    </a:lnTo>
                    <a:lnTo>
                      <a:pt x="23" y="193"/>
                    </a:lnTo>
                    <a:lnTo>
                      <a:pt x="21" y="163"/>
                    </a:lnTo>
                    <a:lnTo>
                      <a:pt x="121" y="73"/>
                    </a:lnTo>
                    <a:lnTo>
                      <a:pt x="137" y="58"/>
                    </a:lnTo>
                    <a:lnTo>
                      <a:pt x="90" y="73"/>
                    </a:lnTo>
                    <a:lnTo>
                      <a:pt x="12" y="97"/>
                    </a:lnTo>
                    <a:lnTo>
                      <a:pt x="9" y="73"/>
                    </a:lnTo>
                    <a:lnTo>
                      <a:pt x="0"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595" name="Google Shape;7595;p21"/>
              <p:cNvSpPr/>
              <p:nvPr/>
            </p:nvSpPr>
            <p:spPr>
              <a:xfrm>
                <a:off x="2238" y="2745"/>
                <a:ext cx="466" cy="621"/>
              </a:xfrm>
              <a:custGeom>
                <a:rect b="b" l="l" r="r" t="t"/>
                <a:pathLst>
                  <a:path extrusionOk="0" h="621" w="466">
                    <a:moveTo>
                      <a:pt x="466" y="621"/>
                    </a:moveTo>
                    <a:lnTo>
                      <a:pt x="347" y="381"/>
                    </a:lnTo>
                    <a:lnTo>
                      <a:pt x="423" y="381"/>
                    </a:lnTo>
                    <a:lnTo>
                      <a:pt x="297" y="171"/>
                    </a:lnTo>
                    <a:lnTo>
                      <a:pt x="365" y="171"/>
                    </a:lnTo>
                    <a:lnTo>
                      <a:pt x="239" y="7"/>
                    </a:lnTo>
                    <a:lnTo>
                      <a:pt x="232" y="0"/>
                    </a:lnTo>
                    <a:lnTo>
                      <a:pt x="227" y="7"/>
                    </a:lnTo>
                    <a:lnTo>
                      <a:pt x="101" y="171"/>
                    </a:lnTo>
                    <a:lnTo>
                      <a:pt x="168" y="171"/>
                    </a:lnTo>
                    <a:lnTo>
                      <a:pt x="42" y="381"/>
                    </a:lnTo>
                    <a:lnTo>
                      <a:pt x="118" y="381"/>
                    </a:lnTo>
                    <a:lnTo>
                      <a:pt x="0" y="621"/>
                    </a:lnTo>
                    <a:lnTo>
                      <a:pt x="232" y="621"/>
                    </a:lnTo>
                    <a:lnTo>
                      <a:pt x="232" y="604"/>
                    </a:lnTo>
                    <a:lnTo>
                      <a:pt x="232" y="621"/>
                    </a:lnTo>
                    <a:lnTo>
                      <a:pt x="466" y="621"/>
                    </a:lnTo>
                    <a:close/>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596" name="Google Shape;7596;p21"/>
              <p:cNvSpPr/>
              <p:nvPr/>
            </p:nvSpPr>
            <p:spPr>
              <a:xfrm>
                <a:off x="2238" y="2745"/>
                <a:ext cx="466" cy="621"/>
              </a:xfrm>
              <a:custGeom>
                <a:rect b="b" l="l" r="r" t="t"/>
                <a:pathLst>
                  <a:path extrusionOk="0" h="621" w="466">
                    <a:moveTo>
                      <a:pt x="466" y="621"/>
                    </a:moveTo>
                    <a:lnTo>
                      <a:pt x="347" y="381"/>
                    </a:lnTo>
                    <a:lnTo>
                      <a:pt x="423" y="381"/>
                    </a:lnTo>
                    <a:lnTo>
                      <a:pt x="297" y="171"/>
                    </a:lnTo>
                    <a:lnTo>
                      <a:pt x="365" y="171"/>
                    </a:lnTo>
                    <a:lnTo>
                      <a:pt x="239" y="7"/>
                    </a:lnTo>
                    <a:lnTo>
                      <a:pt x="232" y="0"/>
                    </a:lnTo>
                    <a:lnTo>
                      <a:pt x="227" y="7"/>
                    </a:lnTo>
                    <a:lnTo>
                      <a:pt x="101" y="171"/>
                    </a:lnTo>
                    <a:lnTo>
                      <a:pt x="168" y="171"/>
                    </a:lnTo>
                    <a:lnTo>
                      <a:pt x="42" y="381"/>
                    </a:lnTo>
                    <a:lnTo>
                      <a:pt x="118" y="381"/>
                    </a:lnTo>
                    <a:lnTo>
                      <a:pt x="0" y="621"/>
                    </a:lnTo>
                    <a:lnTo>
                      <a:pt x="232" y="621"/>
                    </a:lnTo>
                    <a:lnTo>
                      <a:pt x="232" y="604"/>
                    </a:lnTo>
                    <a:lnTo>
                      <a:pt x="232" y="621"/>
                    </a:lnTo>
                    <a:lnTo>
                      <a:pt x="466" y="621"/>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597" name="Google Shape;7597;p21"/>
              <p:cNvSpPr/>
              <p:nvPr/>
            </p:nvSpPr>
            <p:spPr>
              <a:xfrm>
                <a:off x="2376" y="3209"/>
                <a:ext cx="190" cy="397"/>
              </a:xfrm>
              <a:custGeom>
                <a:rect b="b" l="l" r="r" t="t"/>
                <a:pathLst>
                  <a:path extrusionOk="0" h="397" w="190">
                    <a:moveTo>
                      <a:pt x="44" y="397"/>
                    </a:moveTo>
                    <a:lnTo>
                      <a:pt x="142" y="397"/>
                    </a:lnTo>
                    <a:lnTo>
                      <a:pt x="126" y="150"/>
                    </a:lnTo>
                    <a:lnTo>
                      <a:pt x="190" y="69"/>
                    </a:lnTo>
                    <a:lnTo>
                      <a:pt x="119" y="116"/>
                    </a:lnTo>
                    <a:lnTo>
                      <a:pt x="96" y="0"/>
                    </a:lnTo>
                    <a:lnTo>
                      <a:pt x="71" y="116"/>
                    </a:lnTo>
                    <a:lnTo>
                      <a:pt x="0" y="69"/>
                    </a:lnTo>
                    <a:lnTo>
                      <a:pt x="62" y="150"/>
                    </a:lnTo>
                    <a:lnTo>
                      <a:pt x="44" y="397"/>
                    </a:lnTo>
                    <a:close/>
                  </a:path>
                </a:pathLst>
              </a:custGeom>
              <a:solidFill>
                <a:srgbClr val="C56D27"/>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598" name="Google Shape;7598;p21"/>
              <p:cNvSpPr/>
              <p:nvPr/>
            </p:nvSpPr>
            <p:spPr>
              <a:xfrm>
                <a:off x="2376" y="3209"/>
                <a:ext cx="190" cy="397"/>
              </a:xfrm>
              <a:custGeom>
                <a:rect b="b" l="l" r="r" t="t"/>
                <a:pathLst>
                  <a:path extrusionOk="0" h="397" w="190">
                    <a:moveTo>
                      <a:pt x="44" y="397"/>
                    </a:moveTo>
                    <a:lnTo>
                      <a:pt x="142" y="397"/>
                    </a:lnTo>
                    <a:lnTo>
                      <a:pt x="126" y="150"/>
                    </a:lnTo>
                    <a:lnTo>
                      <a:pt x="190" y="69"/>
                    </a:lnTo>
                    <a:lnTo>
                      <a:pt x="119" y="116"/>
                    </a:lnTo>
                    <a:lnTo>
                      <a:pt x="96" y="0"/>
                    </a:lnTo>
                    <a:lnTo>
                      <a:pt x="71" y="116"/>
                    </a:lnTo>
                    <a:lnTo>
                      <a:pt x="0" y="69"/>
                    </a:lnTo>
                    <a:lnTo>
                      <a:pt x="62" y="150"/>
                    </a:lnTo>
                    <a:lnTo>
                      <a:pt x="44" y="397"/>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599" name="Google Shape;7599;p21"/>
              <p:cNvSpPr/>
              <p:nvPr/>
            </p:nvSpPr>
            <p:spPr>
              <a:xfrm>
                <a:off x="2473" y="2747"/>
                <a:ext cx="130" cy="253"/>
              </a:xfrm>
              <a:custGeom>
                <a:rect b="b" l="l" r="r" t="t"/>
                <a:pathLst>
                  <a:path extrusionOk="0" h="135" w="73">
                    <a:moveTo>
                      <a:pt x="36" y="90"/>
                    </a:moveTo>
                    <a:cubicBezTo>
                      <a:pt x="35" y="90"/>
                      <a:pt x="35" y="90"/>
                      <a:pt x="35" y="90"/>
                    </a:cubicBezTo>
                    <a:cubicBezTo>
                      <a:pt x="64" y="135"/>
                      <a:pt x="64" y="135"/>
                      <a:pt x="64" y="135"/>
                    </a:cubicBezTo>
                    <a:cubicBezTo>
                      <a:pt x="64" y="135"/>
                      <a:pt x="64" y="135"/>
                      <a:pt x="64" y="135"/>
                    </a:cubicBezTo>
                    <a:cubicBezTo>
                      <a:pt x="36" y="90"/>
                      <a:pt x="36" y="90"/>
                      <a:pt x="36" y="90"/>
                    </a:cubicBezTo>
                    <a:moveTo>
                      <a:pt x="0" y="0"/>
                    </a:moveTo>
                    <a:cubicBezTo>
                      <a:pt x="0" y="1"/>
                      <a:pt x="0" y="1"/>
                      <a:pt x="0" y="1"/>
                    </a:cubicBezTo>
                    <a:cubicBezTo>
                      <a:pt x="2" y="3"/>
                      <a:pt x="2" y="3"/>
                      <a:pt x="2" y="3"/>
                    </a:cubicBezTo>
                    <a:cubicBezTo>
                      <a:pt x="73" y="90"/>
                      <a:pt x="73" y="90"/>
                      <a:pt x="73" y="90"/>
                    </a:cubicBezTo>
                    <a:cubicBezTo>
                      <a:pt x="57" y="90"/>
                      <a:pt x="57" y="90"/>
                      <a:pt x="57" y="90"/>
                    </a:cubicBezTo>
                    <a:cubicBezTo>
                      <a:pt x="73" y="90"/>
                      <a:pt x="73" y="90"/>
                      <a:pt x="73" y="90"/>
                    </a:cubicBezTo>
                    <a:cubicBezTo>
                      <a:pt x="2" y="3"/>
                      <a:pt x="2" y="3"/>
                      <a:pt x="2" y="3"/>
                    </a:cubicBezTo>
                    <a:cubicBezTo>
                      <a:pt x="0" y="0"/>
                      <a:pt x="0" y="0"/>
                      <a:pt x="0" y="0"/>
                    </a:cubicBezTo>
                  </a:path>
                </a:pathLst>
              </a:custGeom>
              <a:solidFill>
                <a:srgbClr val="4F718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600" name="Google Shape;7600;p21"/>
              <p:cNvSpPr/>
              <p:nvPr/>
            </p:nvSpPr>
            <p:spPr>
              <a:xfrm>
                <a:off x="2587" y="3000"/>
                <a:ext cx="64" cy="107"/>
              </a:xfrm>
              <a:custGeom>
                <a:rect b="b" l="l" r="r" t="t"/>
                <a:pathLst>
                  <a:path extrusionOk="0" h="57" w="36">
                    <a:moveTo>
                      <a:pt x="22" y="35"/>
                    </a:moveTo>
                    <a:cubicBezTo>
                      <a:pt x="22" y="35"/>
                      <a:pt x="22" y="35"/>
                      <a:pt x="22" y="35"/>
                    </a:cubicBezTo>
                    <a:cubicBezTo>
                      <a:pt x="35" y="57"/>
                      <a:pt x="35" y="57"/>
                      <a:pt x="35" y="57"/>
                    </a:cubicBezTo>
                    <a:cubicBezTo>
                      <a:pt x="36" y="56"/>
                      <a:pt x="36" y="56"/>
                      <a:pt x="36" y="56"/>
                    </a:cubicBezTo>
                    <a:cubicBezTo>
                      <a:pt x="22" y="35"/>
                      <a:pt x="22" y="35"/>
                      <a:pt x="22" y="35"/>
                    </a:cubicBezTo>
                    <a:moveTo>
                      <a:pt x="0" y="0"/>
                    </a:moveTo>
                    <a:cubicBezTo>
                      <a:pt x="0" y="0"/>
                      <a:pt x="0" y="0"/>
                      <a:pt x="0" y="0"/>
                    </a:cubicBezTo>
                    <a:cubicBezTo>
                      <a:pt x="21" y="34"/>
                      <a:pt x="21" y="34"/>
                      <a:pt x="21" y="34"/>
                    </a:cubicBezTo>
                    <a:cubicBezTo>
                      <a:pt x="21" y="33"/>
                      <a:pt x="21" y="33"/>
                      <a:pt x="21" y="33"/>
                    </a:cubicBezTo>
                    <a:cubicBezTo>
                      <a:pt x="0" y="0"/>
                      <a:pt x="0" y="0"/>
                      <a:pt x="0" y="0"/>
                    </a:cubicBezTo>
                  </a:path>
                </a:pathLst>
              </a:custGeom>
              <a:solidFill>
                <a:srgbClr val="5D95A7"/>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601" name="Google Shape;7601;p21"/>
              <p:cNvSpPr/>
              <p:nvPr/>
            </p:nvSpPr>
            <p:spPr>
              <a:xfrm>
                <a:off x="2624" y="3062"/>
                <a:ext cx="37" cy="62"/>
              </a:xfrm>
              <a:custGeom>
                <a:rect b="b" l="l" r="r" t="t"/>
                <a:pathLst>
                  <a:path extrusionOk="0" h="62" w="37">
                    <a:moveTo>
                      <a:pt x="27" y="43"/>
                    </a:moveTo>
                    <a:lnTo>
                      <a:pt x="25" y="45"/>
                    </a:lnTo>
                    <a:lnTo>
                      <a:pt x="36" y="62"/>
                    </a:lnTo>
                    <a:lnTo>
                      <a:pt x="37" y="62"/>
                    </a:lnTo>
                    <a:lnTo>
                      <a:pt x="27" y="43"/>
                    </a:lnTo>
                    <a:close/>
                    <a:moveTo>
                      <a:pt x="0" y="0"/>
                    </a:moveTo>
                    <a:lnTo>
                      <a:pt x="0" y="2"/>
                    </a:lnTo>
                    <a:lnTo>
                      <a:pt x="2" y="4"/>
                    </a:lnTo>
                    <a:lnTo>
                      <a:pt x="2" y="4"/>
                    </a:lnTo>
                    <a:lnTo>
                      <a:pt x="0" y="0"/>
                    </a:lnTo>
                    <a:close/>
                  </a:path>
                </a:pathLst>
              </a:custGeom>
              <a:solidFill>
                <a:srgbClr val="5D95A7"/>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602" name="Google Shape;7602;p21"/>
              <p:cNvSpPr/>
              <p:nvPr/>
            </p:nvSpPr>
            <p:spPr>
              <a:xfrm>
                <a:off x="2624" y="3062"/>
                <a:ext cx="37" cy="62"/>
              </a:xfrm>
              <a:custGeom>
                <a:rect b="b" l="l" r="r" t="t"/>
                <a:pathLst>
                  <a:path extrusionOk="0" h="62" w="37">
                    <a:moveTo>
                      <a:pt x="27" y="43"/>
                    </a:moveTo>
                    <a:lnTo>
                      <a:pt x="25" y="45"/>
                    </a:lnTo>
                    <a:lnTo>
                      <a:pt x="36" y="62"/>
                    </a:lnTo>
                    <a:lnTo>
                      <a:pt x="37" y="62"/>
                    </a:lnTo>
                    <a:lnTo>
                      <a:pt x="27" y="43"/>
                    </a:lnTo>
                    <a:moveTo>
                      <a:pt x="0" y="0"/>
                    </a:moveTo>
                    <a:lnTo>
                      <a:pt x="0" y="2"/>
                    </a:lnTo>
                    <a:lnTo>
                      <a:pt x="2" y="4"/>
                    </a:lnTo>
                    <a:lnTo>
                      <a:pt x="2" y="4"/>
                    </a:lnTo>
                    <a:lnTo>
                      <a:pt x="0"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603" name="Google Shape;7603;p21"/>
              <p:cNvSpPr/>
              <p:nvPr/>
            </p:nvSpPr>
            <p:spPr>
              <a:xfrm>
                <a:off x="2587" y="3132"/>
                <a:ext cx="23" cy="43"/>
              </a:xfrm>
              <a:custGeom>
                <a:rect b="b" l="l" r="r" t="t"/>
                <a:pathLst>
                  <a:path extrusionOk="0" h="43" w="23">
                    <a:moveTo>
                      <a:pt x="2" y="0"/>
                    </a:moveTo>
                    <a:lnTo>
                      <a:pt x="0" y="0"/>
                    </a:lnTo>
                    <a:lnTo>
                      <a:pt x="21" y="43"/>
                    </a:lnTo>
                    <a:lnTo>
                      <a:pt x="23" y="43"/>
                    </a:lnTo>
                    <a:lnTo>
                      <a:pt x="2" y="0"/>
                    </a:lnTo>
                    <a:close/>
                  </a:path>
                </a:pathLst>
              </a:custGeom>
              <a:solidFill>
                <a:srgbClr val="4F718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604" name="Google Shape;7604;p21"/>
              <p:cNvSpPr/>
              <p:nvPr/>
            </p:nvSpPr>
            <p:spPr>
              <a:xfrm>
                <a:off x="2587" y="3132"/>
                <a:ext cx="23" cy="43"/>
              </a:xfrm>
              <a:custGeom>
                <a:rect b="b" l="l" r="r" t="t"/>
                <a:pathLst>
                  <a:path extrusionOk="0" h="43" w="23">
                    <a:moveTo>
                      <a:pt x="2" y="0"/>
                    </a:moveTo>
                    <a:lnTo>
                      <a:pt x="0" y="0"/>
                    </a:lnTo>
                    <a:lnTo>
                      <a:pt x="21" y="43"/>
                    </a:lnTo>
                    <a:lnTo>
                      <a:pt x="23" y="43"/>
                    </a:lnTo>
                    <a:lnTo>
                      <a:pt x="2"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605" name="Google Shape;7605;p21"/>
              <p:cNvSpPr/>
              <p:nvPr/>
            </p:nvSpPr>
            <p:spPr>
              <a:xfrm>
                <a:off x="2585" y="3126"/>
                <a:ext cx="4" cy="6"/>
              </a:xfrm>
              <a:custGeom>
                <a:rect b="b" l="l" r="r" t="t"/>
                <a:pathLst>
                  <a:path extrusionOk="0" h="6" w="4">
                    <a:moveTo>
                      <a:pt x="0" y="0"/>
                    </a:moveTo>
                    <a:lnTo>
                      <a:pt x="0" y="0"/>
                    </a:lnTo>
                    <a:lnTo>
                      <a:pt x="2" y="6"/>
                    </a:lnTo>
                    <a:lnTo>
                      <a:pt x="4" y="6"/>
                    </a:lnTo>
                    <a:lnTo>
                      <a:pt x="0" y="0"/>
                    </a:lnTo>
                    <a:close/>
                  </a:path>
                </a:pathLst>
              </a:custGeom>
              <a:solidFill>
                <a:srgbClr val="5D95A7"/>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606" name="Google Shape;7606;p21"/>
              <p:cNvSpPr/>
              <p:nvPr/>
            </p:nvSpPr>
            <p:spPr>
              <a:xfrm>
                <a:off x="2585" y="3126"/>
                <a:ext cx="4" cy="6"/>
              </a:xfrm>
              <a:custGeom>
                <a:rect b="b" l="l" r="r" t="t"/>
                <a:pathLst>
                  <a:path extrusionOk="0" h="6" w="4">
                    <a:moveTo>
                      <a:pt x="0" y="0"/>
                    </a:moveTo>
                    <a:lnTo>
                      <a:pt x="0" y="0"/>
                    </a:lnTo>
                    <a:lnTo>
                      <a:pt x="2" y="6"/>
                    </a:lnTo>
                    <a:lnTo>
                      <a:pt x="4" y="6"/>
                    </a:lnTo>
                    <a:lnTo>
                      <a:pt x="0"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607" name="Google Shape;7607;p21"/>
              <p:cNvSpPr/>
              <p:nvPr/>
            </p:nvSpPr>
            <p:spPr>
              <a:xfrm>
                <a:off x="2608" y="3175"/>
                <a:ext cx="94" cy="189"/>
              </a:xfrm>
              <a:custGeom>
                <a:rect b="b" l="l" r="r" t="t"/>
                <a:pathLst>
                  <a:path extrusionOk="0" h="189" w="94">
                    <a:moveTo>
                      <a:pt x="2" y="0"/>
                    </a:moveTo>
                    <a:lnTo>
                      <a:pt x="0" y="0"/>
                    </a:lnTo>
                    <a:lnTo>
                      <a:pt x="94" y="189"/>
                    </a:lnTo>
                    <a:lnTo>
                      <a:pt x="94" y="189"/>
                    </a:lnTo>
                    <a:lnTo>
                      <a:pt x="2" y="0"/>
                    </a:lnTo>
                    <a:close/>
                  </a:path>
                </a:pathLst>
              </a:custGeom>
              <a:solidFill>
                <a:srgbClr val="537C9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608" name="Google Shape;7608;p21"/>
              <p:cNvSpPr/>
              <p:nvPr/>
            </p:nvSpPr>
            <p:spPr>
              <a:xfrm>
                <a:off x="2608" y="3175"/>
                <a:ext cx="94" cy="189"/>
              </a:xfrm>
              <a:custGeom>
                <a:rect b="b" l="l" r="r" t="t"/>
                <a:pathLst>
                  <a:path extrusionOk="0" h="189" w="94">
                    <a:moveTo>
                      <a:pt x="2" y="0"/>
                    </a:moveTo>
                    <a:lnTo>
                      <a:pt x="0" y="0"/>
                    </a:lnTo>
                    <a:lnTo>
                      <a:pt x="94" y="189"/>
                    </a:lnTo>
                    <a:lnTo>
                      <a:pt x="94" y="189"/>
                    </a:lnTo>
                    <a:lnTo>
                      <a:pt x="2"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609" name="Google Shape;7609;p21"/>
              <p:cNvSpPr/>
              <p:nvPr/>
            </p:nvSpPr>
            <p:spPr>
              <a:xfrm>
                <a:off x="2504" y="3366"/>
                <a:ext cx="14" cy="240"/>
              </a:xfrm>
              <a:custGeom>
                <a:rect b="b" l="l" r="r" t="t"/>
                <a:pathLst>
                  <a:path extrusionOk="0" h="240" w="14">
                    <a:moveTo>
                      <a:pt x="0" y="0"/>
                    </a:moveTo>
                    <a:lnTo>
                      <a:pt x="0" y="0"/>
                    </a:lnTo>
                    <a:lnTo>
                      <a:pt x="14" y="240"/>
                    </a:lnTo>
                    <a:lnTo>
                      <a:pt x="14" y="240"/>
                    </a:lnTo>
                    <a:lnTo>
                      <a:pt x="0" y="0"/>
                    </a:lnTo>
                    <a:close/>
                  </a:path>
                </a:pathLst>
              </a:custGeom>
              <a:solidFill>
                <a:srgbClr val="4F718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610" name="Google Shape;7610;p21"/>
              <p:cNvSpPr/>
              <p:nvPr/>
            </p:nvSpPr>
            <p:spPr>
              <a:xfrm>
                <a:off x="2504" y="3366"/>
                <a:ext cx="14" cy="240"/>
              </a:xfrm>
              <a:custGeom>
                <a:rect b="b" l="l" r="r" t="t"/>
                <a:pathLst>
                  <a:path extrusionOk="0" h="240" w="14">
                    <a:moveTo>
                      <a:pt x="0" y="0"/>
                    </a:moveTo>
                    <a:lnTo>
                      <a:pt x="0" y="0"/>
                    </a:lnTo>
                    <a:lnTo>
                      <a:pt x="14" y="240"/>
                    </a:lnTo>
                    <a:lnTo>
                      <a:pt x="14" y="240"/>
                    </a:lnTo>
                    <a:lnTo>
                      <a:pt x="0"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611" name="Google Shape;7611;p21"/>
              <p:cNvSpPr/>
              <p:nvPr/>
            </p:nvSpPr>
            <p:spPr>
              <a:xfrm>
                <a:off x="2472" y="2749"/>
                <a:ext cx="230" cy="617"/>
              </a:xfrm>
              <a:custGeom>
                <a:rect b="b" l="l" r="r" t="t"/>
                <a:pathLst>
                  <a:path extrusionOk="0" h="617" w="230">
                    <a:moveTo>
                      <a:pt x="1" y="0"/>
                    </a:moveTo>
                    <a:lnTo>
                      <a:pt x="0" y="463"/>
                    </a:lnTo>
                    <a:lnTo>
                      <a:pt x="23" y="576"/>
                    </a:lnTo>
                    <a:lnTo>
                      <a:pt x="94" y="529"/>
                    </a:lnTo>
                    <a:lnTo>
                      <a:pt x="30" y="610"/>
                    </a:lnTo>
                    <a:lnTo>
                      <a:pt x="32" y="617"/>
                    </a:lnTo>
                    <a:lnTo>
                      <a:pt x="32" y="617"/>
                    </a:lnTo>
                    <a:lnTo>
                      <a:pt x="32" y="615"/>
                    </a:lnTo>
                    <a:lnTo>
                      <a:pt x="230" y="615"/>
                    </a:lnTo>
                    <a:lnTo>
                      <a:pt x="136" y="426"/>
                    </a:lnTo>
                    <a:lnTo>
                      <a:pt x="115" y="383"/>
                    </a:lnTo>
                    <a:lnTo>
                      <a:pt x="113" y="377"/>
                    </a:lnTo>
                    <a:lnTo>
                      <a:pt x="113" y="377"/>
                    </a:lnTo>
                    <a:lnTo>
                      <a:pt x="113" y="375"/>
                    </a:lnTo>
                    <a:lnTo>
                      <a:pt x="188" y="375"/>
                    </a:lnTo>
                    <a:lnTo>
                      <a:pt x="177" y="358"/>
                    </a:lnTo>
                    <a:lnTo>
                      <a:pt x="154" y="317"/>
                    </a:lnTo>
                    <a:lnTo>
                      <a:pt x="152" y="315"/>
                    </a:lnTo>
                    <a:lnTo>
                      <a:pt x="115" y="251"/>
                    </a:lnTo>
                    <a:lnTo>
                      <a:pt x="63" y="167"/>
                    </a:lnTo>
                    <a:lnTo>
                      <a:pt x="65" y="167"/>
                    </a:lnTo>
                    <a:lnTo>
                      <a:pt x="65" y="167"/>
                    </a:lnTo>
                    <a:lnTo>
                      <a:pt x="102" y="167"/>
                    </a:lnTo>
                    <a:lnTo>
                      <a:pt x="131" y="167"/>
                    </a:lnTo>
                    <a:lnTo>
                      <a:pt x="5" y="3"/>
                    </a:lnTo>
                    <a:lnTo>
                      <a:pt x="1" y="0"/>
                    </a:lnTo>
                    <a:close/>
                  </a:path>
                </a:pathLst>
              </a:custGeom>
              <a:solidFill>
                <a:srgbClr val="8ECB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612" name="Google Shape;7612;p21"/>
              <p:cNvSpPr/>
              <p:nvPr/>
            </p:nvSpPr>
            <p:spPr>
              <a:xfrm>
                <a:off x="2472" y="2749"/>
                <a:ext cx="230" cy="617"/>
              </a:xfrm>
              <a:custGeom>
                <a:rect b="b" l="l" r="r" t="t"/>
                <a:pathLst>
                  <a:path extrusionOk="0" h="617" w="230">
                    <a:moveTo>
                      <a:pt x="1" y="0"/>
                    </a:moveTo>
                    <a:lnTo>
                      <a:pt x="0" y="463"/>
                    </a:lnTo>
                    <a:lnTo>
                      <a:pt x="23" y="576"/>
                    </a:lnTo>
                    <a:lnTo>
                      <a:pt x="94" y="529"/>
                    </a:lnTo>
                    <a:lnTo>
                      <a:pt x="30" y="610"/>
                    </a:lnTo>
                    <a:lnTo>
                      <a:pt x="32" y="617"/>
                    </a:lnTo>
                    <a:lnTo>
                      <a:pt x="32" y="617"/>
                    </a:lnTo>
                    <a:lnTo>
                      <a:pt x="32" y="615"/>
                    </a:lnTo>
                    <a:lnTo>
                      <a:pt x="230" y="615"/>
                    </a:lnTo>
                    <a:lnTo>
                      <a:pt x="136" y="426"/>
                    </a:lnTo>
                    <a:lnTo>
                      <a:pt x="115" y="383"/>
                    </a:lnTo>
                    <a:lnTo>
                      <a:pt x="113" y="377"/>
                    </a:lnTo>
                    <a:lnTo>
                      <a:pt x="113" y="377"/>
                    </a:lnTo>
                    <a:lnTo>
                      <a:pt x="113" y="375"/>
                    </a:lnTo>
                    <a:lnTo>
                      <a:pt x="188" y="375"/>
                    </a:lnTo>
                    <a:lnTo>
                      <a:pt x="177" y="358"/>
                    </a:lnTo>
                    <a:lnTo>
                      <a:pt x="154" y="317"/>
                    </a:lnTo>
                    <a:lnTo>
                      <a:pt x="152" y="315"/>
                    </a:lnTo>
                    <a:lnTo>
                      <a:pt x="115" y="251"/>
                    </a:lnTo>
                    <a:lnTo>
                      <a:pt x="63" y="167"/>
                    </a:lnTo>
                    <a:lnTo>
                      <a:pt x="65" y="167"/>
                    </a:lnTo>
                    <a:lnTo>
                      <a:pt x="65" y="167"/>
                    </a:lnTo>
                    <a:lnTo>
                      <a:pt x="102" y="167"/>
                    </a:lnTo>
                    <a:lnTo>
                      <a:pt x="131" y="167"/>
                    </a:lnTo>
                    <a:lnTo>
                      <a:pt x="5" y="3"/>
                    </a:lnTo>
                    <a:lnTo>
                      <a:pt x="1"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613" name="Google Shape;7613;p21"/>
              <p:cNvSpPr/>
              <p:nvPr/>
            </p:nvSpPr>
            <p:spPr>
              <a:xfrm>
                <a:off x="2472" y="3212"/>
                <a:ext cx="94" cy="394"/>
              </a:xfrm>
              <a:custGeom>
                <a:rect b="b" l="l" r="r" t="t"/>
                <a:pathLst>
                  <a:path extrusionOk="0" h="394" w="94">
                    <a:moveTo>
                      <a:pt x="0" y="0"/>
                    </a:moveTo>
                    <a:lnTo>
                      <a:pt x="0" y="394"/>
                    </a:lnTo>
                    <a:lnTo>
                      <a:pt x="46" y="394"/>
                    </a:lnTo>
                    <a:lnTo>
                      <a:pt x="32" y="154"/>
                    </a:lnTo>
                    <a:lnTo>
                      <a:pt x="30" y="147"/>
                    </a:lnTo>
                    <a:lnTo>
                      <a:pt x="94" y="66"/>
                    </a:lnTo>
                    <a:lnTo>
                      <a:pt x="23" y="113"/>
                    </a:lnTo>
                    <a:lnTo>
                      <a:pt x="0" y="0"/>
                    </a:lnTo>
                    <a:close/>
                  </a:path>
                </a:pathLst>
              </a:custGeom>
              <a:solidFill>
                <a:srgbClr val="D18A5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614" name="Google Shape;7614;p21"/>
              <p:cNvSpPr/>
              <p:nvPr/>
            </p:nvSpPr>
            <p:spPr>
              <a:xfrm>
                <a:off x="2472" y="3212"/>
                <a:ext cx="94" cy="394"/>
              </a:xfrm>
              <a:custGeom>
                <a:rect b="b" l="l" r="r" t="t"/>
                <a:pathLst>
                  <a:path extrusionOk="0" h="394" w="94">
                    <a:moveTo>
                      <a:pt x="0" y="0"/>
                    </a:moveTo>
                    <a:lnTo>
                      <a:pt x="0" y="394"/>
                    </a:lnTo>
                    <a:lnTo>
                      <a:pt x="46" y="394"/>
                    </a:lnTo>
                    <a:lnTo>
                      <a:pt x="32" y="154"/>
                    </a:lnTo>
                    <a:lnTo>
                      <a:pt x="30" y="147"/>
                    </a:lnTo>
                    <a:lnTo>
                      <a:pt x="94" y="66"/>
                    </a:lnTo>
                    <a:lnTo>
                      <a:pt x="23" y="113"/>
                    </a:lnTo>
                    <a:lnTo>
                      <a:pt x="0"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615" name="Google Shape;7615;p21"/>
              <p:cNvSpPr/>
              <p:nvPr/>
            </p:nvSpPr>
            <p:spPr>
              <a:xfrm>
                <a:off x="1692" y="2798"/>
                <a:ext cx="473" cy="658"/>
              </a:xfrm>
              <a:custGeom>
                <a:rect b="b" l="l" r="r" t="t"/>
                <a:pathLst>
                  <a:path extrusionOk="0" h="658" w="473">
                    <a:moveTo>
                      <a:pt x="235" y="0"/>
                    </a:moveTo>
                    <a:lnTo>
                      <a:pt x="0" y="658"/>
                    </a:lnTo>
                    <a:lnTo>
                      <a:pt x="232" y="658"/>
                    </a:lnTo>
                    <a:lnTo>
                      <a:pt x="241" y="658"/>
                    </a:lnTo>
                    <a:lnTo>
                      <a:pt x="473" y="658"/>
                    </a:lnTo>
                    <a:lnTo>
                      <a:pt x="235" y="0"/>
                    </a:lnTo>
                    <a:close/>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616" name="Google Shape;7616;p21"/>
              <p:cNvSpPr/>
              <p:nvPr/>
            </p:nvSpPr>
            <p:spPr>
              <a:xfrm>
                <a:off x="1692" y="2798"/>
                <a:ext cx="473" cy="658"/>
              </a:xfrm>
              <a:custGeom>
                <a:rect b="b" l="l" r="r" t="t"/>
                <a:pathLst>
                  <a:path extrusionOk="0" h="658" w="473">
                    <a:moveTo>
                      <a:pt x="235" y="0"/>
                    </a:moveTo>
                    <a:lnTo>
                      <a:pt x="0" y="658"/>
                    </a:lnTo>
                    <a:lnTo>
                      <a:pt x="232" y="658"/>
                    </a:lnTo>
                    <a:lnTo>
                      <a:pt x="241" y="658"/>
                    </a:lnTo>
                    <a:lnTo>
                      <a:pt x="473" y="658"/>
                    </a:lnTo>
                    <a:lnTo>
                      <a:pt x="235"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617" name="Google Shape;7617;p21"/>
              <p:cNvSpPr/>
              <p:nvPr/>
            </p:nvSpPr>
            <p:spPr>
              <a:xfrm>
                <a:off x="1704" y="2807"/>
                <a:ext cx="449" cy="537"/>
              </a:xfrm>
              <a:custGeom>
                <a:rect b="b" l="l" r="r" t="t"/>
                <a:pathLst>
                  <a:path extrusionOk="0" h="537" w="449">
                    <a:moveTo>
                      <a:pt x="223" y="0"/>
                    </a:moveTo>
                    <a:lnTo>
                      <a:pt x="0" y="537"/>
                    </a:lnTo>
                    <a:lnTo>
                      <a:pt x="220" y="537"/>
                    </a:lnTo>
                    <a:lnTo>
                      <a:pt x="229" y="537"/>
                    </a:lnTo>
                    <a:lnTo>
                      <a:pt x="449" y="537"/>
                    </a:lnTo>
                    <a:lnTo>
                      <a:pt x="223" y="0"/>
                    </a:lnTo>
                    <a:close/>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618" name="Google Shape;7618;p21"/>
              <p:cNvSpPr/>
              <p:nvPr/>
            </p:nvSpPr>
            <p:spPr>
              <a:xfrm>
                <a:off x="1704" y="2807"/>
                <a:ext cx="449" cy="537"/>
              </a:xfrm>
              <a:custGeom>
                <a:rect b="b" l="l" r="r" t="t"/>
                <a:pathLst>
                  <a:path extrusionOk="0" h="537" w="449">
                    <a:moveTo>
                      <a:pt x="223" y="0"/>
                    </a:moveTo>
                    <a:lnTo>
                      <a:pt x="0" y="537"/>
                    </a:lnTo>
                    <a:lnTo>
                      <a:pt x="220" y="537"/>
                    </a:lnTo>
                    <a:lnTo>
                      <a:pt x="229" y="537"/>
                    </a:lnTo>
                    <a:lnTo>
                      <a:pt x="449" y="537"/>
                    </a:lnTo>
                    <a:lnTo>
                      <a:pt x="223"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619" name="Google Shape;7619;p21"/>
              <p:cNvSpPr/>
              <p:nvPr/>
            </p:nvSpPr>
            <p:spPr>
              <a:xfrm>
                <a:off x="1727" y="2809"/>
                <a:ext cx="401" cy="422"/>
              </a:xfrm>
              <a:custGeom>
                <a:rect b="b" l="l" r="r" t="t"/>
                <a:pathLst>
                  <a:path extrusionOk="0" h="422" w="401">
                    <a:moveTo>
                      <a:pt x="200" y="0"/>
                    </a:moveTo>
                    <a:lnTo>
                      <a:pt x="0" y="422"/>
                    </a:lnTo>
                    <a:lnTo>
                      <a:pt x="197" y="422"/>
                    </a:lnTo>
                    <a:lnTo>
                      <a:pt x="206" y="422"/>
                    </a:lnTo>
                    <a:lnTo>
                      <a:pt x="401" y="422"/>
                    </a:lnTo>
                    <a:lnTo>
                      <a:pt x="200" y="0"/>
                    </a:lnTo>
                    <a:close/>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620" name="Google Shape;7620;p21"/>
              <p:cNvSpPr/>
              <p:nvPr/>
            </p:nvSpPr>
            <p:spPr>
              <a:xfrm>
                <a:off x="1727" y="2809"/>
                <a:ext cx="401" cy="422"/>
              </a:xfrm>
              <a:custGeom>
                <a:rect b="b" l="l" r="r" t="t"/>
                <a:pathLst>
                  <a:path extrusionOk="0" h="422" w="401">
                    <a:moveTo>
                      <a:pt x="200" y="0"/>
                    </a:moveTo>
                    <a:lnTo>
                      <a:pt x="0" y="422"/>
                    </a:lnTo>
                    <a:lnTo>
                      <a:pt x="197" y="422"/>
                    </a:lnTo>
                    <a:lnTo>
                      <a:pt x="206" y="422"/>
                    </a:lnTo>
                    <a:lnTo>
                      <a:pt x="401" y="422"/>
                    </a:lnTo>
                    <a:lnTo>
                      <a:pt x="200"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621" name="Google Shape;7621;p21"/>
              <p:cNvSpPr/>
              <p:nvPr/>
            </p:nvSpPr>
            <p:spPr>
              <a:xfrm>
                <a:off x="1757" y="2801"/>
                <a:ext cx="341" cy="287"/>
              </a:xfrm>
              <a:custGeom>
                <a:rect b="b" l="l" r="r" t="t"/>
                <a:pathLst>
                  <a:path extrusionOk="0" h="287" w="341">
                    <a:moveTo>
                      <a:pt x="170" y="0"/>
                    </a:moveTo>
                    <a:lnTo>
                      <a:pt x="0" y="287"/>
                    </a:lnTo>
                    <a:lnTo>
                      <a:pt x="167" y="287"/>
                    </a:lnTo>
                    <a:lnTo>
                      <a:pt x="176" y="287"/>
                    </a:lnTo>
                    <a:lnTo>
                      <a:pt x="341" y="287"/>
                    </a:lnTo>
                    <a:lnTo>
                      <a:pt x="170" y="0"/>
                    </a:lnTo>
                    <a:close/>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622" name="Google Shape;7622;p21"/>
              <p:cNvSpPr/>
              <p:nvPr/>
            </p:nvSpPr>
            <p:spPr>
              <a:xfrm>
                <a:off x="1757" y="2801"/>
                <a:ext cx="341" cy="287"/>
              </a:xfrm>
              <a:custGeom>
                <a:rect b="b" l="l" r="r" t="t"/>
                <a:pathLst>
                  <a:path extrusionOk="0" h="287" w="341">
                    <a:moveTo>
                      <a:pt x="170" y="0"/>
                    </a:moveTo>
                    <a:lnTo>
                      <a:pt x="0" y="287"/>
                    </a:lnTo>
                    <a:lnTo>
                      <a:pt x="167" y="287"/>
                    </a:lnTo>
                    <a:lnTo>
                      <a:pt x="176" y="287"/>
                    </a:lnTo>
                    <a:lnTo>
                      <a:pt x="341" y="287"/>
                    </a:lnTo>
                    <a:lnTo>
                      <a:pt x="170"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623" name="Google Shape;7623;p21"/>
              <p:cNvSpPr/>
              <p:nvPr/>
            </p:nvSpPr>
            <p:spPr>
              <a:xfrm>
                <a:off x="1812" y="3060"/>
                <a:ext cx="232" cy="516"/>
              </a:xfrm>
              <a:custGeom>
                <a:rect b="b" l="l" r="r" t="t"/>
                <a:pathLst>
                  <a:path extrusionOk="0" h="516" w="232">
                    <a:moveTo>
                      <a:pt x="232" y="317"/>
                    </a:moveTo>
                    <a:lnTo>
                      <a:pt x="140" y="349"/>
                    </a:lnTo>
                    <a:lnTo>
                      <a:pt x="135" y="280"/>
                    </a:lnTo>
                    <a:lnTo>
                      <a:pt x="202" y="227"/>
                    </a:lnTo>
                    <a:lnTo>
                      <a:pt x="133" y="252"/>
                    </a:lnTo>
                    <a:lnTo>
                      <a:pt x="130" y="184"/>
                    </a:lnTo>
                    <a:lnTo>
                      <a:pt x="177" y="145"/>
                    </a:lnTo>
                    <a:lnTo>
                      <a:pt x="128" y="162"/>
                    </a:lnTo>
                    <a:lnTo>
                      <a:pt x="115" y="0"/>
                    </a:lnTo>
                    <a:lnTo>
                      <a:pt x="105" y="162"/>
                    </a:lnTo>
                    <a:lnTo>
                      <a:pt x="55" y="145"/>
                    </a:lnTo>
                    <a:lnTo>
                      <a:pt x="103" y="184"/>
                    </a:lnTo>
                    <a:lnTo>
                      <a:pt x="98" y="252"/>
                    </a:lnTo>
                    <a:lnTo>
                      <a:pt x="30" y="227"/>
                    </a:lnTo>
                    <a:lnTo>
                      <a:pt x="96" y="280"/>
                    </a:lnTo>
                    <a:lnTo>
                      <a:pt x="92" y="349"/>
                    </a:lnTo>
                    <a:lnTo>
                      <a:pt x="0" y="317"/>
                    </a:lnTo>
                    <a:lnTo>
                      <a:pt x="89" y="389"/>
                    </a:lnTo>
                    <a:lnTo>
                      <a:pt x="80" y="516"/>
                    </a:lnTo>
                    <a:lnTo>
                      <a:pt x="153" y="516"/>
                    </a:lnTo>
                    <a:lnTo>
                      <a:pt x="144" y="389"/>
                    </a:lnTo>
                    <a:lnTo>
                      <a:pt x="232" y="317"/>
                    </a:lnTo>
                    <a:close/>
                  </a:path>
                </a:pathLst>
              </a:custGeom>
              <a:solidFill>
                <a:srgbClr val="C56D27"/>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624" name="Google Shape;7624;p21"/>
              <p:cNvSpPr/>
              <p:nvPr/>
            </p:nvSpPr>
            <p:spPr>
              <a:xfrm>
                <a:off x="1812" y="3060"/>
                <a:ext cx="232" cy="516"/>
              </a:xfrm>
              <a:custGeom>
                <a:rect b="b" l="l" r="r" t="t"/>
                <a:pathLst>
                  <a:path extrusionOk="0" h="516" w="232">
                    <a:moveTo>
                      <a:pt x="232" y="317"/>
                    </a:moveTo>
                    <a:lnTo>
                      <a:pt x="140" y="349"/>
                    </a:lnTo>
                    <a:lnTo>
                      <a:pt x="135" y="280"/>
                    </a:lnTo>
                    <a:lnTo>
                      <a:pt x="202" y="227"/>
                    </a:lnTo>
                    <a:lnTo>
                      <a:pt x="133" y="252"/>
                    </a:lnTo>
                    <a:lnTo>
                      <a:pt x="130" y="184"/>
                    </a:lnTo>
                    <a:lnTo>
                      <a:pt x="177" y="145"/>
                    </a:lnTo>
                    <a:lnTo>
                      <a:pt x="128" y="162"/>
                    </a:lnTo>
                    <a:lnTo>
                      <a:pt x="115" y="0"/>
                    </a:lnTo>
                    <a:lnTo>
                      <a:pt x="105" y="162"/>
                    </a:lnTo>
                    <a:lnTo>
                      <a:pt x="55" y="145"/>
                    </a:lnTo>
                    <a:lnTo>
                      <a:pt x="103" y="184"/>
                    </a:lnTo>
                    <a:lnTo>
                      <a:pt x="98" y="252"/>
                    </a:lnTo>
                    <a:lnTo>
                      <a:pt x="30" y="227"/>
                    </a:lnTo>
                    <a:lnTo>
                      <a:pt x="96" y="280"/>
                    </a:lnTo>
                    <a:lnTo>
                      <a:pt x="92" y="349"/>
                    </a:lnTo>
                    <a:lnTo>
                      <a:pt x="0" y="317"/>
                    </a:lnTo>
                    <a:lnTo>
                      <a:pt x="89" y="389"/>
                    </a:lnTo>
                    <a:lnTo>
                      <a:pt x="80" y="516"/>
                    </a:lnTo>
                    <a:lnTo>
                      <a:pt x="153" y="516"/>
                    </a:lnTo>
                    <a:lnTo>
                      <a:pt x="144" y="389"/>
                    </a:lnTo>
                    <a:lnTo>
                      <a:pt x="232" y="317"/>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625" name="Google Shape;7625;p21"/>
              <p:cNvSpPr/>
              <p:nvPr/>
            </p:nvSpPr>
            <p:spPr>
              <a:xfrm>
                <a:off x="1927" y="2796"/>
                <a:ext cx="162" cy="351"/>
              </a:xfrm>
              <a:custGeom>
                <a:rect b="b" l="l" r="r" t="t"/>
                <a:pathLst>
                  <a:path extrusionOk="0" h="351" w="162">
                    <a:moveTo>
                      <a:pt x="158" y="345"/>
                    </a:moveTo>
                    <a:lnTo>
                      <a:pt x="158" y="345"/>
                    </a:lnTo>
                    <a:lnTo>
                      <a:pt x="162" y="351"/>
                    </a:lnTo>
                    <a:lnTo>
                      <a:pt x="162" y="351"/>
                    </a:lnTo>
                    <a:lnTo>
                      <a:pt x="158" y="345"/>
                    </a:lnTo>
                    <a:close/>
                    <a:moveTo>
                      <a:pt x="0" y="0"/>
                    </a:moveTo>
                    <a:lnTo>
                      <a:pt x="0" y="2"/>
                    </a:lnTo>
                    <a:lnTo>
                      <a:pt x="0" y="3"/>
                    </a:lnTo>
                    <a:lnTo>
                      <a:pt x="0" y="2"/>
                    </a:lnTo>
                    <a:lnTo>
                      <a:pt x="2" y="9"/>
                    </a:lnTo>
                    <a:lnTo>
                      <a:pt x="4" y="11"/>
                    </a:lnTo>
                    <a:lnTo>
                      <a:pt x="0" y="0"/>
                    </a:lnTo>
                    <a:close/>
                  </a:path>
                </a:pathLst>
              </a:custGeom>
              <a:solidFill>
                <a:srgbClr val="4F718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626" name="Google Shape;7626;p21"/>
              <p:cNvSpPr/>
              <p:nvPr/>
            </p:nvSpPr>
            <p:spPr>
              <a:xfrm>
                <a:off x="1927" y="2796"/>
                <a:ext cx="162" cy="351"/>
              </a:xfrm>
              <a:custGeom>
                <a:rect b="b" l="l" r="r" t="t"/>
                <a:pathLst>
                  <a:path extrusionOk="0" h="351" w="162">
                    <a:moveTo>
                      <a:pt x="158" y="345"/>
                    </a:moveTo>
                    <a:lnTo>
                      <a:pt x="158" y="345"/>
                    </a:lnTo>
                    <a:lnTo>
                      <a:pt x="162" y="351"/>
                    </a:lnTo>
                    <a:lnTo>
                      <a:pt x="162" y="351"/>
                    </a:lnTo>
                    <a:lnTo>
                      <a:pt x="158" y="345"/>
                    </a:lnTo>
                    <a:moveTo>
                      <a:pt x="0" y="0"/>
                    </a:moveTo>
                    <a:lnTo>
                      <a:pt x="0" y="2"/>
                    </a:lnTo>
                    <a:lnTo>
                      <a:pt x="0" y="3"/>
                    </a:lnTo>
                    <a:lnTo>
                      <a:pt x="0" y="2"/>
                    </a:lnTo>
                    <a:lnTo>
                      <a:pt x="2" y="9"/>
                    </a:lnTo>
                    <a:lnTo>
                      <a:pt x="4" y="11"/>
                    </a:lnTo>
                    <a:lnTo>
                      <a:pt x="0"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627" name="Google Shape;7627;p21"/>
              <p:cNvSpPr/>
              <p:nvPr/>
            </p:nvSpPr>
            <p:spPr>
              <a:xfrm>
                <a:off x="2060" y="3088"/>
                <a:ext cx="68" cy="143"/>
              </a:xfrm>
              <a:custGeom>
                <a:rect b="b" l="l" r="r" t="t"/>
                <a:pathLst>
                  <a:path extrusionOk="0" h="143" w="68">
                    <a:moveTo>
                      <a:pt x="29" y="59"/>
                    </a:moveTo>
                    <a:lnTo>
                      <a:pt x="29" y="59"/>
                    </a:lnTo>
                    <a:lnTo>
                      <a:pt x="68" y="143"/>
                    </a:lnTo>
                    <a:lnTo>
                      <a:pt x="68" y="143"/>
                    </a:lnTo>
                    <a:lnTo>
                      <a:pt x="29" y="59"/>
                    </a:lnTo>
                    <a:close/>
                    <a:moveTo>
                      <a:pt x="34" y="0"/>
                    </a:moveTo>
                    <a:lnTo>
                      <a:pt x="0" y="0"/>
                    </a:lnTo>
                    <a:lnTo>
                      <a:pt x="25" y="53"/>
                    </a:lnTo>
                    <a:lnTo>
                      <a:pt x="25" y="53"/>
                    </a:lnTo>
                    <a:lnTo>
                      <a:pt x="4" y="8"/>
                    </a:lnTo>
                    <a:lnTo>
                      <a:pt x="38" y="8"/>
                    </a:lnTo>
                    <a:lnTo>
                      <a:pt x="34" y="0"/>
                    </a:lnTo>
                    <a:close/>
                  </a:path>
                </a:pathLst>
              </a:custGeom>
              <a:solidFill>
                <a:srgbClr val="537C9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628" name="Google Shape;7628;p21"/>
              <p:cNvSpPr/>
              <p:nvPr/>
            </p:nvSpPr>
            <p:spPr>
              <a:xfrm>
                <a:off x="2060" y="3088"/>
                <a:ext cx="68" cy="143"/>
              </a:xfrm>
              <a:custGeom>
                <a:rect b="b" l="l" r="r" t="t"/>
                <a:pathLst>
                  <a:path extrusionOk="0" h="143" w="68">
                    <a:moveTo>
                      <a:pt x="29" y="59"/>
                    </a:moveTo>
                    <a:lnTo>
                      <a:pt x="29" y="59"/>
                    </a:lnTo>
                    <a:lnTo>
                      <a:pt x="68" y="143"/>
                    </a:lnTo>
                    <a:lnTo>
                      <a:pt x="68" y="143"/>
                    </a:lnTo>
                    <a:lnTo>
                      <a:pt x="29" y="59"/>
                    </a:lnTo>
                    <a:moveTo>
                      <a:pt x="34" y="0"/>
                    </a:moveTo>
                    <a:lnTo>
                      <a:pt x="0" y="0"/>
                    </a:lnTo>
                    <a:lnTo>
                      <a:pt x="25" y="53"/>
                    </a:lnTo>
                    <a:lnTo>
                      <a:pt x="25" y="53"/>
                    </a:lnTo>
                    <a:lnTo>
                      <a:pt x="4" y="8"/>
                    </a:lnTo>
                    <a:lnTo>
                      <a:pt x="38" y="8"/>
                    </a:lnTo>
                    <a:lnTo>
                      <a:pt x="34"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629" name="Google Shape;7629;p21"/>
              <p:cNvSpPr/>
              <p:nvPr/>
            </p:nvSpPr>
            <p:spPr>
              <a:xfrm>
                <a:off x="2135" y="3374"/>
                <a:ext cx="28" cy="78"/>
              </a:xfrm>
              <a:custGeom>
                <a:rect b="b" l="l" r="r" t="t"/>
                <a:pathLst>
                  <a:path extrusionOk="0" h="78" w="28">
                    <a:moveTo>
                      <a:pt x="0" y="0"/>
                    </a:moveTo>
                    <a:lnTo>
                      <a:pt x="0" y="0"/>
                    </a:lnTo>
                    <a:lnTo>
                      <a:pt x="28" y="78"/>
                    </a:lnTo>
                    <a:lnTo>
                      <a:pt x="28" y="77"/>
                    </a:lnTo>
                    <a:lnTo>
                      <a:pt x="0" y="0"/>
                    </a:lnTo>
                    <a:close/>
                  </a:path>
                </a:pathLst>
              </a:custGeom>
              <a:solidFill>
                <a:srgbClr val="4F718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630" name="Google Shape;7630;p21"/>
              <p:cNvSpPr/>
              <p:nvPr/>
            </p:nvSpPr>
            <p:spPr>
              <a:xfrm>
                <a:off x="2135" y="3374"/>
                <a:ext cx="28" cy="78"/>
              </a:xfrm>
              <a:custGeom>
                <a:rect b="b" l="l" r="r" t="t"/>
                <a:pathLst>
                  <a:path extrusionOk="0" h="78" w="28">
                    <a:moveTo>
                      <a:pt x="0" y="0"/>
                    </a:moveTo>
                    <a:lnTo>
                      <a:pt x="0" y="0"/>
                    </a:lnTo>
                    <a:lnTo>
                      <a:pt x="28" y="78"/>
                    </a:lnTo>
                    <a:lnTo>
                      <a:pt x="28" y="77"/>
                    </a:lnTo>
                    <a:lnTo>
                      <a:pt x="0"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631" name="Google Shape;7631;p21"/>
              <p:cNvSpPr/>
              <p:nvPr/>
            </p:nvSpPr>
            <p:spPr>
              <a:xfrm>
                <a:off x="2124" y="3344"/>
                <a:ext cx="41" cy="110"/>
              </a:xfrm>
              <a:custGeom>
                <a:rect b="b" l="l" r="r" t="t"/>
                <a:pathLst>
                  <a:path extrusionOk="0" h="110" w="41">
                    <a:moveTo>
                      <a:pt x="39" y="107"/>
                    </a:moveTo>
                    <a:lnTo>
                      <a:pt x="39" y="108"/>
                    </a:lnTo>
                    <a:lnTo>
                      <a:pt x="41" y="110"/>
                    </a:lnTo>
                    <a:lnTo>
                      <a:pt x="41" y="110"/>
                    </a:lnTo>
                    <a:lnTo>
                      <a:pt x="39" y="107"/>
                    </a:lnTo>
                    <a:close/>
                    <a:moveTo>
                      <a:pt x="29" y="0"/>
                    </a:moveTo>
                    <a:lnTo>
                      <a:pt x="0" y="0"/>
                    </a:lnTo>
                    <a:lnTo>
                      <a:pt x="11" y="30"/>
                    </a:lnTo>
                    <a:lnTo>
                      <a:pt x="11" y="30"/>
                    </a:lnTo>
                    <a:lnTo>
                      <a:pt x="2" y="2"/>
                    </a:lnTo>
                    <a:lnTo>
                      <a:pt x="29" y="2"/>
                    </a:lnTo>
                    <a:lnTo>
                      <a:pt x="29" y="0"/>
                    </a:lnTo>
                    <a:close/>
                  </a:path>
                </a:pathLst>
              </a:custGeom>
              <a:solidFill>
                <a:srgbClr val="537C9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632" name="Google Shape;7632;p21"/>
              <p:cNvSpPr/>
              <p:nvPr/>
            </p:nvSpPr>
            <p:spPr>
              <a:xfrm>
                <a:off x="2124" y="3344"/>
                <a:ext cx="41" cy="110"/>
              </a:xfrm>
              <a:custGeom>
                <a:rect b="b" l="l" r="r" t="t"/>
                <a:pathLst>
                  <a:path extrusionOk="0" h="110" w="41">
                    <a:moveTo>
                      <a:pt x="39" y="107"/>
                    </a:moveTo>
                    <a:lnTo>
                      <a:pt x="39" y="108"/>
                    </a:lnTo>
                    <a:lnTo>
                      <a:pt x="41" y="110"/>
                    </a:lnTo>
                    <a:lnTo>
                      <a:pt x="41" y="110"/>
                    </a:lnTo>
                    <a:lnTo>
                      <a:pt x="39" y="107"/>
                    </a:lnTo>
                    <a:moveTo>
                      <a:pt x="29" y="0"/>
                    </a:moveTo>
                    <a:lnTo>
                      <a:pt x="0" y="0"/>
                    </a:lnTo>
                    <a:lnTo>
                      <a:pt x="11" y="30"/>
                    </a:lnTo>
                    <a:lnTo>
                      <a:pt x="11" y="30"/>
                    </a:lnTo>
                    <a:lnTo>
                      <a:pt x="2" y="2"/>
                    </a:lnTo>
                    <a:lnTo>
                      <a:pt x="29" y="2"/>
                    </a:lnTo>
                    <a:lnTo>
                      <a:pt x="29"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633" name="Google Shape;7633;p21"/>
              <p:cNvSpPr/>
              <p:nvPr/>
            </p:nvSpPr>
            <p:spPr>
              <a:xfrm>
                <a:off x="1958" y="3471"/>
                <a:ext cx="7" cy="105"/>
              </a:xfrm>
              <a:custGeom>
                <a:rect b="b" l="l" r="r" t="t"/>
                <a:pathLst>
                  <a:path extrusionOk="0" h="105" w="7">
                    <a:moveTo>
                      <a:pt x="0" y="0"/>
                    </a:moveTo>
                    <a:lnTo>
                      <a:pt x="0" y="0"/>
                    </a:lnTo>
                    <a:lnTo>
                      <a:pt x="7" y="105"/>
                    </a:lnTo>
                    <a:lnTo>
                      <a:pt x="7" y="105"/>
                    </a:lnTo>
                    <a:lnTo>
                      <a:pt x="0" y="0"/>
                    </a:lnTo>
                    <a:close/>
                  </a:path>
                </a:pathLst>
              </a:custGeom>
              <a:solidFill>
                <a:srgbClr val="4F718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634" name="Google Shape;7634;p21"/>
              <p:cNvSpPr/>
              <p:nvPr/>
            </p:nvSpPr>
            <p:spPr>
              <a:xfrm>
                <a:off x="1958" y="3471"/>
                <a:ext cx="7" cy="105"/>
              </a:xfrm>
              <a:custGeom>
                <a:rect b="b" l="l" r="r" t="t"/>
                <a:pathLst>
                  <a:path extrusionOk="0" h="105" w="7">
                    <a:moveTo>
                      <a:pt x="0" y="0"/>
                    </a:moveTo>
                    <a:lnTo>
                      <a:pt x="0" y="0"/>
                    </a:lnTo>
                    <a:lnTo>
                      <a:pt x="7" y="105"/>
                    </a:lnTo>
                    <a:lnTo>
                      <a:pt x="7" y="105"/>
                    </a:lnTo>
                    <a:lnTo>
                      <a:pt x="0"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635" name="Google Shape;7635;p21"/>
              <p:cNvSpPr/>
              <p:nvPr/>
            </p:nvSpPr>
            <p:spPr>
              <a:xfrm>
                <a:off x="1956" y="3456"/>
                <a:ext cx="2" cy="15"/>
              </a:xfrm>
              <a:custGeom>
                <a:rect b="b" l="l" r="r" t="t"/>
                <a:pathLst>
                  <a:path extrusionOk="0" h="15" w="2">
                    <a:moveTo>
                      <a:pt x="0" y="0"/>
                    </a:moveTo>
                    <a:lnTo>
                      <a:pt x="0" y="0"/>
                    </a:lnTo>
                    <a:lnTo>
                      <a:pt x="2" y="15"/>
                    </a:lnTo>
                    <a:lnTo>
                      <a:pt x="2" y="15"/>
                    </a:lnTo>
                    <a:lnTo>
                      <a:pt x="0" y="0"/>
                    </a:lnTo>
                    <a:close/>
                  </a:path>
                </a:pathLst>
              </a:custGeom>
              <a:solidFill>
                <a:srgbClr val="537C9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636" name="Google Shape;7636;p21"/>
              <p:cNvSpPr/>
              <p:nvPr/>
            </p:nvSpPr>
            <p:spPr>
              <a:xfrm>
                <a:off x="1956" y="3456"/>
                <a:ext cx="2" cy="15"/>
              </a:xfrm>
              <a:custGeom>
                <a:rect b="b" l="l" r="r" t="t"/>
                <a:pathLst>
                  <a:path extrusionOk="0" h="15" w="2">
                    <a:moveTo>
                      <a:pt x="0" y="0"/>
                    </a:moveTo>
                    <a:lnTo>
                      <a:pt x="0" y="0"/>
                    </a:lnTo>
                    <a:lnTo>
                      <a:pt x="2" y="15"/>
                    </a:lnTo>
                    <a:lnTo>
                      <a:pt x="2" y="15"/>
                    </a:lnTo>
                    <a:lnTo>
                      <a:pt x="0"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637" name="Google Shape;7637;p21"/>
              <p:cNvSpPr/>
              <p:nvPr/>
            </p:nvSpPr>
            <p:spPr>
              <a:xfrm>
                <a:off x="1927" y="2798"/>
                <a:ext cx="238" cy="658"/>
              </a:xfrm>
              <a:custGeom>
                <a:rect b="b" l="l" r="r" t="t"/>
                <a:pathLst>
                  <a:path extrusionOk="0" h="658" w="238">
                    <a:moveTo>
                      <a:pt x="197" y="546"/>
                    </a:moveTo>
                    <a:lnTo>
                      <a:pt x="22" y="546"/>
                    </a:lnTo>
                    <a:lnTo>
                      <a:pt x="25" y="611"/>
                    </a:lnTo>
                    <a:lnTo>
                      <a:pt x="117" y="579"/>
                    </a:lnTo>
                    <a:lnTo>
                      <a:pt x="29" y="651"/>
                    </a:lnTo>
                    <a:lnTo>
                      <a:pt x="29" y="658"/>
                    </a:lnTo>
                    <a:lnTo>
                      <a:pt x="29" y="658"/>
                    </a:lnTo>
                    <a:lnTo>
                      <a:pt x="29" y="656"/>
                    </a:lnTo>
                    <a:lnTo>
                      <a:pt x="238" y="656"/>
                    </a:lnTo>
                    <a:lnTo>
                      <a:pt x="236" y="654"/>
                    </a:lnTo>
                    <a:lnTo>
                      <a:pt x="208" y="576"/>
                    </a:lnTo>
                    <a:lnTo>
                      <a:pt x="197" y="546"/>
                    </a:lnTo>
                    <a:close/>
                    <a:moveTo>
                      <a:pt x="0" y="0"/>
                    </a:moveTo>
                    <a:lnTo>
                      <a:pt x="0" y="1"/>
                    </a:lnTo>
                    <a:lnTo>
                      <a:pt x="0" y="3"/>
                    </a:lnTo>
                    <a:lnTo>
                      <a:pt x="0" y="3"/>
                    </a:lnTo>
                    <a:lnTo>
                      <a:pt x="2" y="7"/>
                    </a:lnTo>
                    <a:lnTo>
                      <a:pt x="0" y="0"/>
                    </a:lnTo>
                    <a:close/>
                  </a:path>
                </a:pathLst>
              </a:custGeom>
              <a:solidFill>
                <a:srgbClr val="8ECB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638" name="Google Shape;7638;p21"/>
              <p:cNvSpPr/>
              <p:nvPr/>
            </p:nvSpPr>
            <p:spPr>
              <a:xfrm>
                <a:off x="1927" y="2798"/>
                <a:ext cx="238" cy="658"/>
              </a:xfrm>
              <a:custGeom>
                <a:rect b="b" l="l" r="r" t="t"/>
                <a:pathLst>
                  <a:path extrusionOk="0" h="658" w="238">
                    <a:moveTo>
                      <a:pt x="197" y="546"/>
                    </a:moveTo>
                    <a:lnTo>
                      <a:pt x="22" y="546"/>
                    </a:lnTo>
                    <a:lnTo>
                      <a:pt x="25" y="611"/>
                    </a:lnTo>
                    <a:lnTo>
                      <a:pt x="117" y="579"/>
                    </a:lnTo>
                    <a:lnTo>
                      <a:pt x="29" y="651"/>
                    </a:lnTo>
                    <a:lnTo>
                      <a:pt x="29" y="658"/>
                    </a:lnTo>
                    <a:lnTo>
                      <a:pt x="29" y="658"/>
                    </a:lnTo>
                    <a:lnTo>
                      <a:pt x="29" y="656"/>
                    </a:lnTo>
                    <a:lnTo>
                      <a:pt x="238" y="656"/>
                    </a:lnTo>
                    <a:lnTo>
                      <a:pt x="236" y="654"/>
                    </a:lnTo>
                    <a:lnTo>
                      <a:pt x="208" y="576"/>
                    </a:lnTo>
                    <a:lnTo>
                      <a:pt x="197" y="546"/>
                    </a:lnTo>
                    <a:moveTo>
                      <a:pt x="0" y="0"/>
                    </a:moveTo>
                    <a:lnTo>
                      <a:pt x="0" y="1"/>
                    </a:lnTo>
                    <a:lnTo>
                      <a:pt x="0" y="3"/>
                    </a:lnTo>
                    <a:lnTo>
                      <a:pt x="0" y="3"/>
                    </a:lnTo>
                    <a:lnTo>
                      <a:pt x="2" y="7"/>
                    </a:lnTo>
                    <a:lnTo>
                      <a:pt x="0"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639" name="Google Shape;7639;p21"/>
              <p:cNvSpPr/>
              <p:nvPr/>
            </p:nvSpPr>
            <p:spPr>
              <a:xfrm>
                <a:off x="1942" y="3231"/>
                <a:ext cx="211" cy="113"/>
              </a:xfrm>
              <a:custGeom>
                <a:rect b="b" l="l" r="r" t="t"/>
                <a:pathLst>
                  <a:path extrusionOk="0" h="113" w="211">
                    <a:moveTo>
                      <a:pt x="163" y="0"/>
                    </a:moveTo>
                    <a:lnTo>
                      <a:pt x="14" y="0"/>
                    </a:lnTo>
                    <a:lnTo>
                      <a:pt x="0" y="13"/>
                    </a:lnTo>
                    <a:lnTo>
                      <a:pt x="3" y="81"/>
                    </a:lnTo>
                    <a:lnTo>
                      <a:pt x="72" y="56"/>
                    </a:lnTo>
                    <a:lnTo>
                      <a:pt x="5" y="109"/>
                    </a:lnTo>
                    <a:lnTo>
                      <a:pt x="7" y="113"/>
                    </a:lnTo>
                    <a:lnTo>
                      <a:pt x="182" y="113"/>
                    </a:lnTo>
                    <a:lnTo>
                      <a:pt x="211" y="113"/>
                    </a:lnTo>
                    <a:lnTo>
                      <a:pt x="163" y="0"/>
                    </a:lnTo>
                    <a:close/>
                  </a:path>
                </a:pathLst>
              </a:custGeom>
              <a:solidFill>
                <a:srgbClr val="8ECB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640" name="Google Shape;7640;p21"/>
              <p:cNvSpPr/>
              <p:nvPr/>
            </p:nvSpPr>
            <p:spPr>
              <a:xfrm>
                <a:off x="1942" y="3231"/>
                <a:ext cx="211" cy="113"/>
              </a:xfrm>
              <a:custGeom>
                <a:rect b="b" l="l" r="r" t="t"/>
                <a:pathLst>
                  <a:path extrusionOk="0" h="113" w="211">
                    <a:moveTo>
                      <a:pt x="163" y="0"/>
                    </a:moveTo>
                    <a:lnTo>
                      <a:pt x="14" y="0"/>
                    </a:lnTo>
                    <a:lnTo>
                      <a:pt x="0" y="13"/>
                    </a:lnTo>
                    <a:lnTo>
                      <a:pt x="3" y="81"/>
                    </a:lnTo>
                    <a:lnTo>
                      <a:pt x="72" y="56"/>
                    </a:lnTo>
                    <a:lnTo>
                      <a:pt x="5" y="109"/>
                    </a:lnTo>
                    <a:lnTo>
                      <a:pt x="7" y="113"/>
                    </a:lnTo>
                    <a:lnTo>
                      <a:pt x="182" y="113"/>
                    </a:lnTo>
                    <a:lnTo>
                      <a:pt x="211" y="113"/>
                    </a:lnTo>
                    <a:lnTo>
                      <a:pt x="163"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641" name="Google Shape;7641;p21"/>
              <p:cNvSpPr/>
              <p:nvPr/>
            </p:nvSpPr>
            <p:spPr>
              <a:xfrm>
                <a:off x="1931" y="3088"/>
                <a:ext cx="197" cy="143"/>
              </a:xfrm>
              <a:custGeom>
                <a:rect b="b" l="l" r="r" t="t"/>
                <a:pathLst>
                  <a:path extrusionOk="0" h="143" w="197">
                    <a:moveTo>
                      <a:pt x="129" y="0"/>
                    </a:moveTo>
                    <a:lnTo>
                      <a:pt x="2" y="0"/>
                    </a:lnTo>
                    <a:lnTo>
                      <a:pt x="0" y="0"/>
                    </a:lnTo>
                    <a:lnTo>
                      <a:pt x="9" y="134"/>
                    </a:lnTo>
                    <a:lnTo>
                      <a:pt x="58" y="117"/>
                    </a:lnTo>
                    <a:lnTo>
                      <a:pt x="25" y="143"/>
                    </a:lnTo>
                    <a:lnTo>
                      <a:pt x="174" y="143"/>
                    </a:lnTo>
                    <a:lnTo>
                      <a:pt x="174" y="143"/>
                    </a:lnTo>
                    <a:lnTo>
                      <a:pt x="197" y="143"/>
                    </a:lnTo>
                    <a:lnTo>
                      <a:pt x="158" y="59"/>
                    </a:lnTo>
                    <a:lnTo>
                      <a:pt x="154" y="53"/>
                    </a:lnTo>
                    <a:lnTo>
                      <a:pt x="129" y="0"/>
                    </a:lnTo>
                    <a:close/>
                  </a:path>
                </a:pathLst>
              </a:custGeom>
              <a:solidFill>
                <a:srgbClr val="8ECB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642" name="Google Shape;7642;p21"/>
              <p:cNvSpPr/>
              <p:nvPr/>
            </p:nvSpPr>
            <p:spPr>
              <a:xfrm>
                <a:off x="1931" y="3088"/>
                <a:ext cx="197" cy="143"/>
              </a:xfrm>
              <a:custGeom>
                <a:rect b="b" l="l" r="r" t="t"/>
                <a:pathLst>
                  <a:path extrusionOk="0" h="143" w="197">
                    <a:moveTo>
                      <a:pt x="129" y="0"/>
                    </a:moveTo>
                    <a:lnTo>
                      <a:pt x="2" y="0"/>
                    </a:lnTo>
                    <a:lnTo>
                      <a:pt x="0" y="0"/>
                    </a:lnTo>
                    <a:lnTo>
                      <a:pt x="9" y="134"/>
                    </a:lnTo>
                    <a:lnTo>
                      <a:pt x="58" y="117"/>
                    </a:lnTo>
                    <a:lnTo>
                      <a:pt x="25" y="143"/>
                    </a:lnTo>
                    <a:lnTo>
                      <a:pt x="174" y="143"/>
                    </a:lnTo>
                    <a:lnTo>
                      <a:pt x="174" y="143"/>
                    </a:lnTo>
                    <a:lnTo>
                      <a:pt x="197" y="143"/>
                    </a:lnTo>
                    <a:lnTo>
                      <a:pt x="158" y="59"/>
                    </a:lnTo>
                    <a:lnTo>
                      <a:pt x="154" y="53"/>
                    </a:lnTo>
                    <a:lnTo>
                      <a:pt x="129"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643" name="Google Shape;7643;p21"/>
              <p:cNvSpPr/>
              <p:nvPr/>
            </p:nvSpPr>
            <p:spPr>
              <a:xfrm>
                <a:off x="1927" y="2801"/>
                <a:ext cx="167" cy="287"/>
              </a:xfrm>
              <a:custGeom>
                <a:rect b="b" l="l" r="r" t="t"/>
                <a:pathLst>
                  <a:path extrusionOk="0" h="287" w="167">
                    <a:moveTo>
                      <a:pt x="0" y="0"/>
                    </a:moveTo>
                    <a:lnTo>
                      <a:pt x="0" y="0"/>
                    </a:lnTo>
                    <a:lnTo>
                      <a:pt x="0" y="280"/>
                    </a:lnTo>
                    <a:lnTo>
                      <a:pt x="0" y="259"/>
                    </a:lnTo>
                    <a:lnTo>
                      <a:pt x="4" y="287"/>
                    </a:lnTo>
                    <a:lnTo>
                      <a:pt x="6" y="287"/>
                    </a:lnTo>
                    <a:lnTo>
                      <a:pt x="133" y="287"/>
                    </a:lnTo>
                    <a:lnTo>
                      <a:pt x="167" y="287"/>
                    </a:lnTo>
                    <a:lnTo>
                      <a:pt x="11" y="27"/>
                    </a:lnTo>
                    <a:lnTo>
                      <a:pt x="4" y="6"/>
                    </a:lnTo>
                    <a:lnTo>
                      <a:pt x="2" y="4"/>
                    </a:lnTo>
                    <a:lnTo>
                      <a:pt x="0" y="0"/>
                    </a:lnTo>
                    <a:close/>
                  </a:path>
                </a:pathLst>
              </a:custGeom>
              <a:solidFill>
                <a:srgbClr val="8ECB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644" name="Google Shape;7644;p21"/>
              <p:cNvSpPr/>
              <p:nvPr/>
            </p:nvSpPr>
            <p:spPr>
              <a:xfrm>
                <a:off x="1927" y="2801"/>
                <a:ext cx="167" cy="287"/>
              </a:xfrm>
              <a:custGeom>
                <a:rect b="b" l="l" r="r" t="t"/>
                <a:pathLst>
                  <a:path extrusionOk="0" h="287" w="167">
                    <a:moveTo>
                      <a:pt x="0" y="0"/>
                    </a:moveTo>
                    <a:lnTo>
                      <a:pt x="0" y="0"/>
                    </a:lnTo>
                    <a:lnTo>
                      <a:pt x="0" y="280"/>
                    </a:lnTo>
                    <a:lnTo>
                      <a:pt x="0" y="259"/>
                    </a:lnTo>
                    <a:lnTo>
                      <a:pt x="4" y="287"/>
                    </a:lnTo>
                    <a:lnTo>
                      <a:pt x="6" y="287"/>
                    </a:lnTo>
                    <a:lnTo>
                      <a:pt x="133" y="287"/>
                    </a:lnTo>
                    <a:lnTo>
                      <a:pt x="167" y="287"/>
                    </a:lnTo>
                    <a:lnTo>
                      <a:pt x="11" y="27"/>
                    </a:lnTo>
                    <a:lnTo>
                      <a:pt x="4" y="6"/>
                    </a:lnTo>
                    <a:lnTo>
                      <a:pt x="2" y="4"/>
                    </a:lnTo>
                    <a:lnTo>
                      <a:pt x="0"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645" name="Google Shape;7645;p21"/>
              <p:cNvSpPr/>
              <p:nvPr/>
            </p:nvSpPr>
            <p:spPr>
              <a:xfrm>
                <a:off x="1927" y="3060"/>
                <a:ext cx="117" cy="516"/>
              </a:xfrm>
              <a:custGeom>
                <a:rect b="b" l="l" r="r" t="t"/>
                <a:pathLst>
                  <a:path extrusionOk="0" h="516" w="117">
                    <a:moveTo>
                      <a:pt x="0" y="0"/>
                    </a:moveTo>
                    <a:lnTo>
                      <a:pt x="0" y="21"/>
                    </a:lnTo>
                    <a:lnTo>
                      <a:pt x="0" y="516"/>
                    </a:lnTo>
                    <a:lnTo>
                      <a:pt x="38" y="516"/>
                    </a:lnTo>
                    <a:lnTo>
                      <a:pt x="31" y="411"/>
                    </a:lnTo>
                    <a:lnTo>
                      <a:pt x="29" y="396"/>
                    </a:lnTo>
                    <a:lnTo>
                      <a:pt x="29" y="389"/>
                    </a:lnTo>
                    <a:lnTo>
                      <a:pt x="117" y="317"/>
                    </a:lnTo>
                    <a:lnTo>
                      <a:pt x="25" y="349"/>
                    </a:lnTo>
                    <a:lnTo>
                      <a:pt x="22" y="284"/>
                    </a:lnTo>
                    <a:lnTo>
                      <a:pt x="20" y="280"/>
                    </a:lnTo>
                    <a:lnTo>
                      <a:pt x="87" y="227"/>
                    </a:lnTo>
                    <a:lnTo>
                      <a:pt x="18" y="252"/>
                    </a:lnTo>
                    <a:lnTo>
                      <a:pt x="15" y="184"/>
                    </a:lnTo>
                    <a:lnTo>
                      <a:pt x="29" y="171"/>
                    </a:lnTo>
                    <a:lnTo>
                      <a:pt x="62" y="145"/>
                    </a:lnTo>
                    <a:lnTo>
                      <a:pt x="13" y="162"/>
                    </a:lnTo>
                    <a:lnTo>
                      <a:pt x="4" y="28"/>
                    </a:lnTo>
                    <a:lnTo>
                      <a:pt x="0" y="0"/>
                    </a:lnTo>
                    <a:close/>
                  </a:path>
                </a:pathLst>
              </a:custGeom>
              <a:solidFill>
                <a:srgbClr val="D18A5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646" name="Google Shape;7646;p21"/>
              <p:cNvSpPr/>
              <p:nvPr/>
            </p:nvSpPr>
            <p:spPr>
              <a:xfrm>
                <a:off x="1927" y="3060"/>
                <a:ext cx="117" cy="516"/>
              </a:xfrm>
              <a:custGeom>
                <a:rect b="b" l="l" r="r" t="t"/>
                <a:pathLst>
                  <a:path extrusionOk="0" h="516" w="117">
                    <a:moveTo>
                      <a:pt x="0" y="0"/>
                    </a:moveTo>
                    <a:lnTo>
                      <a:pt x="0" y="21"/>
                    </a:lnTo>
                    <a:lnTo>
                      <a:pt x="0" y="516"/>
                    </a:lnTo>
                    <a:lnTo>
                      <a:pt x="38" y="516"/>
                    </a:lnTo>
                    <a:lnTo>
                      <a:pt x="31" y="411"/>
                    </a:lnTo>
                    <a:lnTo>
                      <a:pt x="29" y="396"/>
                    </a:lnTo>
                    <a:lnTo>
                      <a:pt x="29" y="389"/>
                    </a:lnTo>
                    <a:lnTo>
                      <a:pt x="117" y="317"/>
                    </a:lnTo>
                    <a:lnTo>
                      <a:pt x="25" y="349"/>
                    </a:lnTo>
                    <a:lnTo>
                      <a:pt x="22" y="284"/>
                    </a:lnTo>
                    <a:lnTo>
                      <a:pt x="20" y="280"/>
                    </a:lnTo>
                    <a:lnTo>
                      <a:pt x="87" y="227"/>
                    </a:lnTo>
                    <a:lnTo>
                      <a:pt x="18" y="252"/>
                    </a:lnTo>
                    <a:lnTo>
                      <a:pt x="15" y="184"/>
                    </a:lnTo>
                    <a:lnTo>
                      <a:pt x="29" y="171"/>
                    </a:lnTo>
                    <a:lnTo>
                      <a:pt x="62" y="145"/>
                    </a:lnTo>
                    <a:lnTo>
                      <a:pt x="13" y="162"/>
                    </a:lnTo>
                    <a:lnTo>
                      <a:pt x="4" y="28"/>
                    </a:lnTo>
                    <a:lnTo>
                      <a:pt x="0"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647" name="Google Shape;7647;p21"/>
              <p:cNvSpPr/>
              <p:nvPr/>
            </p:nvSpPr>
            <p:spPr>
              <a:xfrm>
                <a:off x="1330" y="2912"/>
                <a:ext cx="296" cy="657"/>
              </a:xfrm>
              <a:custGeom>
                <a:rect b="b" l="l" r="r" t="t"/>
                <a:pathLst>
                  <a:path extrusionOk="0" h="657" w="296">
                    <a:moveTo>
                      <a:pt x="296" y="405"/>
                    </a:moveTo>
                    <a:lnTo>
                      <a:pt x="181" y="447"/>
                    </a:lnTo>
                    <a:lnTo>
                      <a:pt x="174" y="358"/>
                    </a:lnTo>
                    <a:lnTo>
                      <a:pt x="259" y="291"/>
                    </a:lnTo>
                    <a:lnTo>
                      <a:pt x="172" y="321"/>
                    </a:lnTo>
                    <a:lnTo>
                      <a:pt x="165" y="235"/>
                    </a:lnTo>
                    <a:lnTo>
                      <a:pt x="227" y="186"/>
                    </a:lnTo>
                    <a:lnTo>
                      <a:pt x="163" y="206"/>
                    </a:lnTo>
                    <a:lnTo>
                      <a:pt x="149" y="0"/>
                    </a:lnTo>
                    <a:lnTo>
                      <a:pt x="135" y="206"/>
                    </a:lnTo>
                    <a:lnTo>
                      <a:pt x="69" y="186"/>
                    </a:lnTo>
                    <a:lnTo>
                      <a:pt x="131" y="235"/>
                    </a:lnTo>
                    <a:lnTo>
                      <a:pt x="126" y="321"/>
                    </a:lnTo>
                    <a:lnTo>
                      <a:pt x="39" y="291"/>
                    </a:lnTo>
                    <a:lnTo>
                      <a:pt x="124" y="358"/>
                    </a:lnTo>
                    <a:lnTo>
                      <a:pt x="117" y="447"/>
                    </a:lnTo>
                    <a:lnTo>
                      <a:pt x="0" y="405"/>
                    </a:lnTo>
                    <a:lnTo>
                      <a:pt x="113" y="495"/>
                    </a:lnTo>
                    <a:lnTo>
                      <a:pt x="103" y="657"/>
                    </a:lnTo>
                    <a:lnTo>
                      <a:pt x="195" y="657"/>
                    </a:lnTo>
                    <a:lnTo>
                      <a:pt x="183" y="495"/>
                    </a:lnTo>
                    <a:lnTo>
                      <a:pt x="296" y="405"/>
                    </a:lnTo>
                    <a:close/>
                  </a:path>
                </a:pathLst>
              </a:custGeom>
              <a:solidFill>
                <a:srgbClr val="C56D27"/>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648" name="Google Shape;7648;p21"/>
              <p:cNvSpPr/>
              <p:nvPr/>
            </p:nvSpPr>
            <p:spPr>
              <a:xfrm>
                <a:off x="1330" y="2912"/>
                <a:ext cx="296" cy="657"/>
              </a:xfrm>
              <a:custGeom>
                <a:rect b="b" l="l" r="r" t="t"/>
                <a:pathLst>
                  <a:path extrusionOk="0" h="657" w="296">
                    <a:moveTo>
                      <a:pt x="296" y="405"/>
                    </a:moveTo>
                    <a:lnTo>
                      <a:pt x="181" y="447"/>
                    </a:lnTo>
                    <a:lnTo>
                      <a:pt x="174" y="358"/>
                    </a:lnTo>
                    <a:lnTo>
                      <a:pt x="259" y="291"/>
                    </a:lnTo>
                    <a:lnTo>
                      <a:pt x="172" y="321"/>
                    </a:lnTo>
                    <a:lnTo>
                      <a:pt x="165" y="235"/>
                    </a:lnTo>
                    <a:lnTo>
                      <a:pt x="227" y="186"/>
                    </a:lnTo>
                    <a:lnTo>
                      <a:pt x="163" y="206"/>
                    </a:lnTo>
                    <a:lnTo>
                      <a:pt x="149" y="0"/>
                    </a:lnTo>
                    <a:lnTo>
                      <a:pt x="135" y="206"/>
                    </a:lnTo>
                    <a:lnTo>
                      <a:pt x="69" y="186"/>
                    </a:lnTo>
                    <a:lnTo>
                      <a:pt x="131" y="235"/>
                    </a:lnTo>
                    <a:lnTo>
                      <a:pt x="126" y="321"/>
                    </a:lnTo>
                    <a:lnTo>
                      <a:pt x="39" y="291"/>
                    </a:lnTo>
                    <a:lnTo>
                      <a:pt x="124" y="358"/>
                    </a:lnTo>
                    <a:lnTo>
                      <a:pt x="117" y="447"/>
                    </a:lnTo>
                    <a:lnTo>
                      <a:pt x="0" y="405"/>
                    </a:lnTo>
                    <a:lnTo>
                      <a:pt x="113" y="495"/>
                    </a:lnTo>
                    <a:lnTo>
                      <a:pt x="103" y="657"/>
                    </a:lnTo>
                    <a:lnTo>
                      <a:pt x="195" y="657"/>
                    </a:lnTo>
                    <a:lnTo>
                      <a:pt x="183" y="495"/>
                    </a:lnTo>
                    <a:lnTo>
                      <a:pt x="296" y="405"/>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649" name="Google Shape;7649;p21"/>
              <p:cNvSpPr/>
              <p:nvPr/>
            </p:nvSpPr>
            <p:spPr>
              <a:xfrm>
                <a:off x="1176" y="2569"/>
                <a:ext cx="606" cy="842"/>
              </a:xfrm>
              <a:custGeom>
                <a:rect b="b" l="l" r="r" t="t"/>
                <a:pathLst>
                  <a:path extrusionOk="0" h="842" w="606">
                    <a:moveTo>
                      <a:pt x="301" y="0"/>
                    </a:moveTo>
                    <a:lnTo>
                      <a:pt x="0" y="842"/>
                    </a:lnTo>
                    <a:lnTo>
                      <a:pt x="296" y="842"/>
                    </a:lnTo>
                    <a:lnTo>
                      <a:pt x="308" y="842"/>
                    </a:lnTo>
                    <a:lnTo>
                      <a:pt x="606" y="842"/>
                    </a:lnTo>
                    <a:lnTo>
                      <a:pt x="301" y="0"/>
                    </a:lnTo>
                    <a:close/>
                  </a:path>
                </a:pathLst>
              </a:cu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650" name="Google Shape;7650;p21"/>
              <p:cNvSpPr/>
              <p:nvPr/>
            </p:nvSpPr>
            <p:spPr>
              <a:xfrm>
                <a:off x="1176" y="2569"/>
                <a:ext cx="606" cy="842"/>
              </a:xfrm>
              <a:custGeom>
                <a:rect b="b" l="l" r="r" t="t"/>
                <a:pathLst>
                  <a:path extrusionOk="0" h="842" w="606">
                    <a:moveTo>
                      <a:pt x="301" y="0"/>
                    </a:moveTo>
                    <a:lnTo>
                      <a:pt x="0" y="842"/>
                    </a:lnTo>
                    <a:lnTo>
                      <a:pt x="296" y="842"/>
                    </a:lnTo>
                    <a:lnTo>
                      <a:pt x="308" y="842"/>
                    </a:lnTo>
                    <a:lnTo>
                      <a:pt x="606" y="842"/>
                    </a:lnTo>
                    <a:lnTo>
                      <a:pt x="301"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651" name="Google Shape;7651;p21"/>
              <p:cNvSpPr/>
              <p:nvPr/>
            </p:nvSpPr>
            <p:spPr>
              <a:xfrm>
                <a:off x="1192" y="2582"/>
                <a:ext cx="574" cy="687"/>
              </a:xfrm>
              <a:custGeom>
                <a:rect b="b" l="l" r="r" t="t"/>
                <a:pathLst>
                  <a:path extrusionOk="0" h="687" w="574">
                    <a:moveTo>
                      <a:pt x="285" y="0"/>
                    </a:moveTo>
                    <a:lnTo>
                      <a:pt x="0" y="687"/>
                    </a:lnTo>
                    <a:lnTo>
                      <a:pt x="280" y="687"/>
                    </a:lnTo>
                    <a:lnTo>
                      <a:pt x="292" y="687"/>
                    </a:lnTo>
                    <a:lnTo>
                      <a:pt x="574" y="687"/>
                    </a:lnTo>
                    <a:lnTo>
                      <a:pt x="285" y="0"/>
                    </a:lnTo>
                    <a:close/>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652" name="Google Shape;7652;p21"/>
              <p:cNvSpPr/>
              <p:nvPr/>
            </p:nvSpPr>
            <p:spPr>
              <a:xfrm>
                <a:off x="1192" y="2582"/>
                <a:ext cx="574" cy="687"/>
              </a:xfrm>
              <a:custGeom>
                <a:rect b="b" l="l" r="r" t="t"/>
                <a:pathLst>
                  <a:path extrusionOk="0" h="687" w="574">
                    <a:moveTo>
                      <a:pt x="285" y="0"/>
                    </a:moveTo>
                    <a:lnTo>
                      <a:pt x="0" y="687"/>
                    </a:lnTo>
                    <a:lnTo>
                      <a:pt x="280" y="687"/>
                    </a:lnTo>
                    <a:lnTo>
                      <a:pt x="292" y="687"/>
                    </a:lnTo>
                    <a:lnTo>
                      <a:pt x="574" y="687"/>
                    </a:lnTo>
                    <a:lnTo>
                      <a:pt x="285"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653" name="Google Shape;7653;p21"/>
              <p:cNvSpPr/>
              <p:nvPr/>
            </p:nvSpPr>
            <p:spPr>
              <a:xfrm>
                <a:off x="1222" y="2593"/>
                <a:ext cx="512" cy="540"/>
              </a:xfrm>
              <a:custGeom>
                <a:rect b="b" l="l" r="r" t="t"/>
                <a:pathLst>
                  <a:path extrusionOk="0" h="540" w="512">
                    <a:moveTo>
                      <a:pt x="255" y="0"/>
                    </a:moveTo>
                    <a:lnTo>
                      <a:pt x="0" y="540"/>
                    </a:lnTo>
                    <a:lnTo>
                      <a:pt x="252" y="540"/>
                    </a:lnTo>
                    <a:lnTo>
                      <a:pt x="262" y="540"/>
                    </a:lnTo>
                    <a:lnTo>
                      <a:pt x="512" y="540"/>
                    </a:lnTo>
                    <a:lnTo>
                      <a:pt x="255" y="0"/>
                    </a:lnTo>
                    <a:close/>
                  </a:path>
                </a:pathLst>
              </a:cu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654" name="Google Shape;7654;p21"/>
              <p:cNvSpPr/>
              <p:nvPr/>
            </p:nvSpPr>
            <p:spPr>
              <a:xfrm>
                <a:off x="1222" y="2593"/>
                <a:ext cx="512" cy="540"/>
              </a:xfrm>
              <a:custGeom>
                <a:rect b="b" l="l" r="r" t="t"/>
                <a:pathLst>
                  <a:path extrusionOk="0" h="540" w="512">
                    <a:moveTo>
                      <a:pt x="255" y="0"/>
                    </a:moveTo>
                    <a:lnTo>
                      <a:pt x="0" y="540"/>
                    </a:lnTo>
                    <a:lnTo>
                      <a:pt x="252" y="540"/>
                    </a:lnTo>
                    <a:lnTo>
                      <a:pt x="262" y="540"/>
                    </a:lnTo>
                    <a:lnTo>
                      <a:pt x="512" y="540"/>
                    </a:lnTo>
                    <a:lnTo>
                      <a:pt x="255"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655" name="Google Shape;7655;p21"/>
              <p:cNvSpPr/>
              <p:nvPr/>
            </p:nvSpPr>
            <p:spPr>
              <a:xfrm>
                <a:off x="1261" y="2585"/>
                <a:ext cx="436" cy="368"/>
              </a:xfrm>
              <a:custGeom>
                <a:rect b="b" l="l" r="r" t="t"/>
                <a:pathLst>
                  <a:path extrusionOk="0" h="368" w="436">
                    <a:moveTo>
                      <a:pt x="216" y="0"/>
                    </a:moveTo>
                    <a:lnTo>
                      <a:pt x="0" y="368"/>
                    </a:lnTo>
                    <a:lnTo>
                      <a:pt x="213" y="368"/>
                    </a:lnTo>
                    <a:lnTo>
                      <a:pt x="223" y="368"/>
                    </a:lnTo>
                    <a:lnTo>
                      <a:pt x="436" y="368"/>
                    </a:lnTo>
                    <a:lnTo>
                      <a:pt x="216" y="0"/>
                    </a:lnTo>
                    <a:close/>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656" name="Google Shape;7656;p21"/>
              <p:cNvSpPr/>
              <p:nvPr/>
            </p:nvSpPr>
            <p:spPr>
              <a:xfrm>
                <a:off x="1261" y="2585"/>
                <a:ext cx="436" cy="368"/>
              </a:xfrm>
              <a:custGeom>
                <a:rect b="b" l="l" r="r" t="t"/>
                <a:pathLst>
                  <a:path extrusionOk="0" h="368" w="436">
                    <a:moveTo>
                      <a:pt x="216" y="0"/>
                    </a:moveTo>
                    <a:lnTo>
                      <a:pt x="0" y="368"/>
                    </a:lnTo>
                    <a:lnTo>
                      <a:pt x="213" y="368"/>
                    </a:lnTo>
                    <a:lnTo>
                      <a:pt x="223" y="368"/>
                    </a:lnTo>
                    <a:lnTo>
                      <a:pt x="436" y="368"/>
                    </a:lnTo>
                    <a:lnTo>
                      <a:pt x="216"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657" name="Google Shape;7657;p21"/>
              <p:cNvSpPr/>
              <p:nvPr/>
            </p:nvSpPr>
            <p:spPr>
              <a:xfrm>
                <a:off x="1470" y="2572"/>
                <a:ext cx="18" cy="30"/>
              </a:xfrm>
              <a:custGeom>
                <a:rect b="b" l="l" r="r" t="t"/>
                <a:pathLst>
                  <a:path extrusionOk="0" h="30" w="18">
                    <a:moveTo>
                      <a:pt x="7" y="0"/>
                    </a:moveTo>
                    <a:lnTo>
                      <a:pt x="0" y="23"/>
                    </a:lnTo>
                    <a:lnTo>
                      <a:pt x="0" y="27"/>
                    </a:lnTo>
                    <a:lnTo>
                      <a:pt x="0" y="25"/>
                    </a:lnTo>
                    <a:lnTo>
                      <a:pt x="7" y="10"/>
                    </a:lnTo>
                    <a:lnTo>
                      <a:pt x="12" y="21"/>
                    </a:lnTo>
                    <a:lnTo>
                      <a:pt x="18" y="30"/>
                    </a:lnTo>
                    <a:lnTo>
                      <a:pt x="7" y="0"/>
                    </a:lnTo>
                    <a:close/>
                  </a:path>
                </a:pathLst>
              </a:custGeom>
              <a:solidFill>
                <a:srgbClr val="7AB6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658" name="Google Shape;7658;p21"/>
              <p:cNvSpPr/>
              <p:nvPr/>
            </p:nvSpPr>
            <p:spPr>
              <a:xfrm>
                <a:off x="1470" y="2572"/>
                <a:ext cx="18" cy="30"/>
              </a:xfrm>
              <a:custGeom>
                <a:rect b="b" l="l" r="r" t="t"/>
                <a:pathLst>
                  <a:path extrusionOk="0" h="30" w="18">
                    <a:moveTo>
                      <a:pt x="7" y="0"/>
                    </a:moveTo>
                    <a:lnTo>
                      <a:pt x="0" y="23"/>
                    </a:lnTo>
                    <a:lnTo>
                      <a:pt x="0" y="27"/>
                    </a:lnTo>
                    <a:lnTo>
                      <a:pt x="0" y="25"/>
                    </a:lnTo>
                    <a:lnTo>
                      <a:pt x="7" y="10"/>
                    </a:lnTo>
                    <a:lnTo>
                      <a:pt x="12" y="21"/>
                    </a:lnTo>
                    <a:lnTo>
                      <a:pt x="18" y="30"/>
                    </a:lnTo>
                    <a:lnTo>
                      <a:pt x="7"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659" name="Google Shape;7659;p21"/>
              <p:cNvSpPr/>
              <p:nvPr/>
            </p:nvSpPr>
            <p:spPr>
              <a:xfrm>
                <a:off x="1470" y="2582"/>
                <a:ext cx="12" cy="15"/>
              </a:xfrm>
              <a:custGeom>
                <a:rect b="b" l="l" r="r" t="t"/>
                <a:pathLst>
                  <a:path extrusionOk="0" h="15" w="12">
                    <a:moveTo>
                      <a:pt x="7" y="0"/>
                    </a:moveTo>
                    <a:lnTo>
                      <a:pt x="0" y="15"/>
                    </a:lnTo>
                    <a:lnTo>
                      <a:pt x="7" y="3"/>
                    </a:lnTo>
                    <a:lnTo>
                      <a:pt x="12" y="11"/>
                    </a:lnTo>
                    <a:lnTo>
                      <a:pt x="7" y="0"/>
                    </a:lnTo>
                    <a:close/>
                  </a:path>
                </a:pathLst>
              </a:custGeom>
              <a:solidFill>
                <a:srgbClr val="8ECB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660" name="Google Shape;7660;p21"/>
              <p:cNvSpPr/>
              <p:nvPr/>
            </p:nvSpPr>
            <p:spPr>
              <a:xfrm>
                <a:off x="1470" y="2582"/>
                <a:ext cx="12" cy="15"/>
              </a:xfrm>
              <a:custGeom>
                <a:rect b="b" l="l" r="r" t="t"/>
                <a:pathLst>
                  <a:path extrusionOk="0" h="15" w="12">
                    <a:moveTo>
                      <a:pt x="7" y="0"/>
                    </a:moveTo>
                    <a:lnTo>
                      <a:pt x="0" y="15"/>
                    </a:lnTo>
                    <a:lnTo>
                      <a:pt x="7" y="3"/>
                    </a:lnTo>
                    <a:lnTo>
                      <a:pt x="12" y="11"/>
                    </a:lnTo>
                    <a:lnTo>
                      <a:pt x="7"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661" name="Google Shape;7661;p21"/>
              <p:cNvSpPr/>
              <p:nvPr/>
            </p:nvSpPr>
            <p:spPr>
              <a:xfrm>
                <a:off x="1649" y="2953"/>
                <a:ext cx="48" cy="62"/>
              </a:xfrm>
              <a:custGeom>
                <a:rect b="b" l="l" r="r" t="t"/>
                <a:pathLst>
                  <a:path extrusionOk="0" h="62" w="48">
                    <a:moveTo>
                      <a:pt x="46" y="0"/>
                    </a:moveTo>
                    <a:lnTo>
                      <a:pt x="0" y="0"/>
                    </a:lnTo>
                    <a:lnTo>
                      <a:pt x="30" y="62"/>
                    </a:lnTo>
                    <a:lnTo>
                      <a:pt x="30" y="60"/>
                    </a:lnTo>
                    <a:lnTo>
                      <a:pt x="4" y="2"/>
                    </a:lnTo>
                    <a:lnTo>
                      <a:pt x="48" y="2"/>
                    </a:lnTo>
                    <a:lnTo>
                      <a:pt x="46" y="0"/>
                    </a:lnTo>
                    <a:close/>
                  </a:path>
                </a:pathLst>
              </a:custGeom>
              <a:solidFill>
                <a:srgbClr val="4F718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662" name="Google Shape;7662;p21"/>
              <p:cNvSpPr/>
              <p:nvPr/>
            </p:nvSpPr>
            <p:spPr>
              <a:xfrm>
                <a:off x="1649" y="2953"/>
                <a:ext cx="48" cy="62"/>
              </a:xfrm>
              <a:custGeom>
                <a:rect b="b" l="l" r="r" t="t"/>
                <a:pathLst>
                  <a:path extrusionOk="0" h="62" w="48">
                    <a:moveTo>
                      <a:pt x="46" y="0"/>
                    </a:moveTo>
                    <a:lnTo>
                      <a:pt x="0" y="0"/>
                    </a:lnTo>
                    <a:lnTo>
                      <a:pt x="30" y="62"/>
                    </a:lnTo>
                    <a:lnTo>
                      <a:pt x="30" y="60"/>
                    </a:lnTo>
                    <a:lnTo>
                      <a:pt x="4" y="2"/>
                    </a:lnTo>
                    <a:lnTo>
                      <a:pt x="48" y="2"/>
                    </a:lnTo>
                    <a:lnTo>
                      <a:pt x="46"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663" name="Google Shape;7663;p21"/>
              <p:cNvSpPr/>
              <p:nvPr/>
            </p:nvSpPr>
            <p:spPr>
              <a:xfrm>
                <a:off x="1679" y="3013"/>
                <a:ext cx="55" cy="261"/>
              </a:xfrm>
              <a:custGeom>
                <a:rect b="b" l="l" r="r" t="t"/>
                <a:pathLst>
                  <a:path extrusionOk="0" h="261" w="55">
                    <a:moveTo>
                      <a:pt x="55" y="256"/>
                    </a:moveTo>
                    <a:lnTo>
                      <a:pt x="52" y="256"/>
                    </a:lnTo>
                    <a:lnTo>
                      <a:pt x="53" y="261"/>
                    </a:lnTo>
                    <a:lnTo>
                      <a:pt x="55" y="256"/>
                    </a:lnTo>
                    <a:close/>
                    <a:moveTo>
                      <a:pt x="0" y="0"/>
                    </a:moveTo>
                    <a:lnTo>
                      <a:pt x="0" y="2"/>
                    </a:lnTo>
                    <a:lnTo>
                      <a:pt x="53" y="117"/>
                    </a:lnTo>
                    <a:lnTo>
                      <a:pt x="55" y="117"/>
                    </a:lnTo>
                    <a:lnTo>
                      <a:pt x="0" y="0"/>
                    </a:lnTo>
                    <a:close/>
                  </a:path>
                </a:pathLst>
              </a:custGeom>
              <a:solidFill>
                <a:srgbClr val="537C9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664" name="Google Shape;7664;p21"/>
              <p:cNvSpPr/>
              <p:nvPr/>
            </p:nvSpPr>
            <p:spPr>
              <a:xfrm>
                <a:off x="1679" y="3013"/>
                <a:ext cx="55" cy="261"/>
              </a:xfrm>
              <a:custGeom>
                <a:rect b="b" l="l" r="r" t="t"/>
                <a:pathLst>
                  <a:path extrusionOk="0" h="261" w="55">
                    <a:moveTo>
                      <a:pt x="55" y="256"/>
                    </a:moveTo>
                    <a:lnTo>
                      <a:pt x="52" y="256"/>
                    </a:lnTo>
                    <a:lnTo>
                      <a:pt x="53" y="261"/>
                    </a:lnTo>
                    <a:lnTo>
                      <a:pt x="55" y="256"/>
                    </a:lnTo>
                    <a:moveTo>
                      <a:pt x="0" y="0"/>
                    </a:moveTo>
                    <a:lnTo>
                      <a:pt x="0" y="2"/>
                    </a:lnTo>
                    <a:lnTo>
                      <a:pt x="53" y="117"/>
                    </a:lnTo>
                    <a:lnTo>
                      <a:pt x="55" y="117"/>
                    </a:lnTo>
                    <a:lnTo>
                      <a:pt x="0"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665" name="Google Shape;7665;p21"/>
              <p:cNvSpPr/>
              <p:nvPr/>
            </p:nvSpPr>
            <p:spPr>
              <a:xfrm>
                <a:off x="1732" y="3269"/>
                <a:ext cx="34" cy="7"/>
              </a:xfrm>
              <a:custGeom>
                <a:rect b="b" l="l" r="r" t="t"/>
                <a:pathLst>
                  <a:path extrusionOk="0" h="7" w="34">
                    <a:moveTo>
                      <a:pt x="31" y="0"/>
                    </a:moveTo>
                    <a:lnTo>
                      <a:pt x="2" y="0"/>
                    </a:lnTo>
                    <a:lnTo>
                      <a:pt x="0" y="5"/>
                    </a:lnTo>
                    <a:lnTo>
                      <a:pt x="0" y="7"/>
                    </a:lnTo>
                    <a:lnTo>
                      <a:pt x="34" y="7"/>
                    </a:lnTo>
                    <a:lnTo>
                      <a:pt x="31" y="0"/>
                    </a:lnTo>
                    <a:close/>
                  </a:path>
                </a:pathLst>
              </a:custGeom>
              <a:solidFill>
                <a:srgbClr val="8ECB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666" name="Google Shape;7666;p21"/>
              <p:cNvSpPr/>
              <p:nvPr/>
            </p:nvSpPr>
            <p:spPr>
              <a:xfrm>
                <a:off x="1732" y="3269"/>
                <a:ext cx="34" cy="7"/>
              </a:xfrm>
              <a:custGeom>
                <a:rect b="b" l="l" r="r" t="t"/>
                <a:pathLst>
                  <a:path extrusionOk="0" h="7" w="34">
                    <a:moveTo>
                      <a:pt x="31" y="0"/>
                    </a:moveTo>
                    <a:lnTo>
                      <a:pt x="2" y="0"/>
                    </a:lnTo>
                    <a:lnTo>
                      <a:pt x="0" y="5"/>
                    </a:lnTo>
                    <a:lnTo>
                      <a:pt x="0" y="7"/>
                    </a:lnTo>
                    <a:lnTo>
                      <a:pt x="34" y="7"/>
                    </a:lnTo>
                    <a:lnTo>
                      <a:pt x="31"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667" name="Google Shape;7667;p21"/>
              <p:cNvSpPr/>
              <p:nvPr/>
            </p:nvSpPr>
            <p:spPr>
              <a:xfrm>
                <a:off x="1514" y="3411"/>
                <a:ext cx="31" cy="6"/>
              </a:xfrm>
              <a:custGeom>
                <a:rect b="b" l="l" r="r" t="t"/>
                <a:pathLst>
                  <a:path extrusionOk="0" h="6" w="31">
                    <a:moveTo>
                      <a:pt x="31" y="0"/>
                    </a:moveTo>
                    <a:lnTo>
                      <a:pt x="0" y="0"/>
                    </a:lnTo>
                    <a:lnTo>
                      <a:pt x="0" y="6"/>
                    </a:lnTo>
                    <a:lnTo>
                      <a:pt x="29" y="6"/>
                    </a:lnTo>
                    <a:lnTo>
                      <a:pt x="31" y="0"/>
                    </a:lnTo>
                    <a:close/>
                  </a:path>
                </a:pathLst>
              </a:custGeom>
              <a:solidFill>
                <a:srgbClr val="4F718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668" name="Google Shape;7668;p21"/>
              <p:cNvSpPr/>
              <p:nvPr/>
            </p:nvSpPr>
            <p:spPr>
              <a:xfrm>
                <a:off x="1514" y="3411"/>
                <a:ext cx="31" cy="6"/>
              </a:xfrm>
              <a:custGeom>
                <a:rect b="b" l="l" r="r" t="t"/>
                <a:pathLst>
                  <a:path extrusionOk="0" h="6" w="31">
                    <a:moveTo>
                      <a:pt x="31" y="0"/>
                    </a:moveTo>
                    <a:lnTo>
                      <a:pt x="0" y="0"/>
                    </a:lnTo>
                    <a:lnTo>
                      <a:pt x="0" y="6"/>
                    </a:lnTo>
                    <a:lnTo>
                      <a:pt x="29" y="6"/>
                    </a:lnTo>
                    <a:lnTo>
                      <a:pt x="31"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669" name="Google Shape;7669;p21"/>
              <p:cNvSpPr/>
              <p:nvPr/>
            </p:nvSpPr>
            <p:spPr>
              <a:xfrm>
                <a:off x="1543" y="3411"/>
                <a:ext cx="165" cy="6"/>
              </a:xfrm>
              <a:custGeom>
                <a:rect b="b" l="l" r="r" t="t"/>
                <a:pathLst>
                  <a:path extrusionOk="0" h="6" w="165">
                    <a:moveTo>
                      <a:pt x="165" y="0"/>
                    </a:moveTo>
                    <a:lnTo>
                      <a:pt x="2" y="0"/>
                    </a:lnTo>
                    <a:lnTo>
                      <a:pt x="0" y="6"/>
                    </a:lnTo>
                    <a:lnTo>
                      <a:pt x="163" y="6"/>
                    </a:lnTo>
                    <a:lnTo>
                      <a:pt x="165" y="0"/>
                    </a:lnTo>
                    <a:close/>
                  </a:path>
                </a:pathLst>
              </a:custGeom>
              <a:solidFill>
                <a:srgbClr val="537C9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670" name="Google Shape;7670;p21"/>
              <p:cNvSpPr/>
              <p:nvPr/>
            </p:nvSpPr>
            <p:spPr>
              <a:xfrm>
                <a:off x="1543" y="3411"/>
                <a:ext cx="165" cy="6"/>
              </a:xfrm>
              <a:custGeom>
                <a:rect b="b" l="l" r="r" t="t"/>
                <a:pathLst>
                  <a:path extrusionOk="0" h="6" w="165">
                    <a:moveTo>
                      <a:pt x="165" y="0"/>
                    </a:moveTo>
                    <a:lnTo>
                      <a:pt x="2" y="0"/>
                    </a:lnTo>
                    <a:lnTo>
                      <a:pt x="0" y="6"/>
                    </a:lnTo>
                    <a:lnTo>
                      <a:pt x="163" y="6"/>
                    </a:lnTo>
                    <a:lnTo>
                      <a:pt x="165"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671" name="Google Shape;7671;p21"/>
              <p:cNvSpPr/>
              <p:nvPr/>
            </p:nvSpPr>
            <p:spPr>
              <a:xfrm>
                <a:off x="1706" y="3411"/>
                <a:ext cx="76" cy="6"/>
              </a:xfrm>
              <a:custGeom>
                <a:rect b="b" l="l" r="r" t="t"/>
                <a:pathLst>
                  <a:path extrusionOk="0" h="6" w="76">
                    <a:moveTo>
                      <a:pt x="74" y="0"/>
                    </a:moveTo>
                    <a:lnTo>
                      <a:pt x="2" y="0"/>
                    </a:lnTo>
                    <a:lnTo>
                      <a:pt x="0" y="6"/>
                    </a:lnTo>
                    <a:lnTo>
                      <a:pt x="76" y="6"/>
                    </a:lnTo>
                    <a:lnTo>
                      <a:pt x="74" y="0"/>
                    </a:lnTo>
                    <a:close/>
                  </a:path>
                </a:pathLst>
              </a:custGeom>
              <a:solidFill>
                <a:srgbClr val="8ECB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grpSp>
        <p:grpSp>
          <p:nvGrpSpPr>
            <p:cNvPr id="7672" name="Google Shape;7672;p21"/>
            <p:cNvGrpSpPr/>
            <p:nvPr/>
          </p:nvGrpSpPr>
          <p:grpSpPr>
            <a:xfrm>
              <a:off x="1149" y="2225"/>
              <a:ext cx="5026" cy="1408"/>
              <a:chOff x="1149" y="2225"/>
              <a:chExt cx="5026" cy="1408"/>
            </a:xfrm>
          </p:grpSpPr>
          <p:sp>
            <p:nvSpPr>
              <p:cNvPr id="7673" name="Google Shape;7673;p21"/>
              <p:cNvSpPr/>
              <p:nvPr/>
            </p:nvSpPr>
            <p:spPr>
              <a:xfrm>
                <a:off x="1706" y="3411"/>
                <a:ext cx="76" cy="6"/>
              </a:xfrm>
              <a:custGeom>
                <a:rect b="b" l="l" r="r" t="t"/>
                <a:pathLst>
                  <a:path extrusionOk="0" h="6" w="76">
                    <a:moveTo>
                      <a:pt x="74" y="0"/>
                    </a:moveTo>
                    <a:lnTo>
                      <a:pt x="2" y="0"/>
                    </a:lnTo>
                    <a:lnTo>
                      <a:pt x="0" y="6"/>
                    </a:lnTo>
                    <a:lnTo>
                      <a:pt x="76" y="6"/>
                    </a:lnTo>
                    <a:lnTo>
                      <a:pt x="74"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674" name="Google Shape;7674;p21"/>
              <p:cNvSpPr/>
              <p:nvPr/>
            </p:nvSpPr>
            <p:spPr>
              <a:xfrm>
                <a:off x="1470" y="3569"/>
                <a:ext cx="55" cy="4"/>
              </a:xfrm>
              <a:prstGeom prst="rect">
                <a:avLst/>
              </a:prstGeom>
              <a:solidFill>
                <a:srgbClr val="4F718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675" name="Google Shape;7675;p21"/>
              <p:cNvSpPr/>
              <p:nvPr/>
            </p:nvSpPr>
            <p:spPr>
              <a:xfrm>
                <a:off x="1470" y="3569"/>
                <a:ext cx="55" cy="4"/>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676" name="Google Shape;7676;p21"/>
              <p:cNvSpPr/>
              <p:nvPr/>
            </p:nvSpPr>
            <p:spPr>
              <a:xfrm>
                <a:off x="1470" y="3411"/>
                <a:ext cx="55" cy="158"/>
              </a:xfrm>
              <a:custGeom>
                <a:rect b="b" l="l" r="r" t="t"/>
                <a:pathLst>
                  <a:path extrusionOk="0" h="158" w="55">
                    <a:moveTo>
                      <a:pt x="44" y="0"/>
                    </a:moveTo>
                    <a:lnTo>
                      <a:pt x="14" y="0"/>
                    </a:lnTo>
                    <a:lnTo>
                      <a:pt x="2" y="0"/>
                    </a:lnTo>
                    <a:lnTo>
                      <a:pt x="0" y="0"/>
                    </a:lnTo>
                    <a:lnTo>
                      <a:pt x="0" y="158"/>
                    </a:lnTo>
                    <a:lnTo>
                      <a:pt x="55" y="158"/>
                    </a:lnTo>
                    <a:lnTo>
                      <a:pt x="44" y="6"/>
                    </a:lnTo>
                    <a:lnTo>
                      <a:pt x="44" y="6"/>
                    </a:lnTo>
                    <a:lnTo>
                      <a:pt x="44" y="0"/>
                    </a:lnTo>
                    <a:close/>
                  </a:path>
                </a:pathLst>
              </a:custGeom>
              <a:solidFill>
                <a:srgbClr val="D18A5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677" name="Google Shape;7677;p21"/>
              <p:cNvSpPr/>
              <p:nvPr/>
            </p:nvSpPr>
            <p:spPr>
              <a:xfrm>
                <a:off x="1470" y="3411"/>
                <a:ext cx="55" cy="158"/>
              </a:xfrm>
              <a:custGeom>
                <a:rect b="b" l="l" r="r" t="t"/>
                <a:pathLst>
                  <a:path extrusionOk="0" h="158" w="55">
                    <a:moveTo>
                      <a:pt x="44" y="0"/>
                    </a:moveTo>
                    <a:lnTo>
                      <a:pt x="14" y="0"/>
                    </a:lnTo>
                    <a:lnTo>
                      <a:pt x="2" y="0"/>
                    </a:lnTo>
                    <a:lnTo>
                      <a:pt x="0" y="0"/>
                    </a:lnTo>
                    <a:lnTo>
                      <a:pt x="0" y="158"/>
                    </a:lnTo>
                    <a:lnTo>
                      <a:pt x="55" y="158"/>
                    </a:lnTo>
                    <a:lnTo>
                      <a:pt x="44" y="6"/>
                    </a:lnTo>
                    <a:lnTo>
                      <a:pt x="44" y="6"/>
                    </a:lnTo>
                    <a:lnTo>
                      <a:pt x="44"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678" name="Google Shape;7678;p21"/>
              <p:cNvSpPr/>
              <p:nvPr/>
            </p:nvSpPr>
            <p:spPr>
              <a:xfrm>
                <a:off x="1470" y="3269"/>
                <a:ext cx="310" cy="142"/>
              </a:xfrm>
              <a:custGeom>
                <a:rect b="b" l="l" r="r" t="t"/>
                <a:pathLst>
                  <a:path extrusionOk="0" h="142" w="310">
                    <a:moveTo>
                      <a:pt x="261" y="0"/>
                    </a:moveTo>
                    <a:lnTo>
                      <a:pt x="14" y="0"/>
                    </a:lnTo>
                    <a:lnTo>
                      <a:pt x="2" y="0"/>
                    </a:lnTo>
                    <a:lnTo>
                      <a:pt x="0" y="0"/>
                    </a:lnTo>
                    <a:lnTo>
                      <a:pt x="0" y="142"/>
                    </a:lnTo>
                    <a:lnTo>
                      <a:pt x="2" y="142"/>
                    </a:lnTo>
                    <a:lnTo>
                      <a:pt x="14" y="142"/>
                    </a:lnTo>
                    <a:lnTo>
                      <a:pt x="44" y="142"/>
                    </a:lnTo>
                    <a:lnTo>
                      <a:pt x="75" y="142"/>
                    </a:lnTo>
                    <a:lnTo>
                      <a:pt x="238" y="142"/>
                    </a:lnTo>
                    <a:lnTo>
                      <a:pt x="310" y="142"/>
                    </a:lnTo>
                    <a:lnTo>
                      <a:pt x="261" y="7"/>
                    </a:lnTo>
                    <a:lnTo>
                      <a:pt x="262" y="7"/>
                    </a:lnTo>
                    <a:lnTo>
                      <a:pt x="262" y="5"/>
                    </a:lnTo>
                    <a:lnTo>
                      <a:pt x="261" y="0"/>
                    </a:lnTo>
                    <a:close/>
                  </a:path>
                </a:pathLst>
              </a:custGeom>
              <a:solidFill>
                <a:srgbClr val="7AB6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679" name="Google Shape;7679;p21"/>
              <p:cNvSpPr/>
              <p:nvPr/>
            </p:nvSpPr>
            <p:spPr>
              <a:xfrm>
                <a:off x="1470" y="3269"/>
                <a:ext cx="310" cy="142"/>
              </a:xfrm>
              <a:custGeom>
                <a:rect b="b" l="l" r="r" t="t"/>
                <a:pathLst>
                  <a:path extrusionOk="0" h="142" w="310">
                    <a:moveTo>
                      <a:pt x="261" y="0"/>
                    </a:moveTo>
                    <a:lnTo>
                      <a:pt x="14" y="0"/>
                    </a:lnTo>
                    <a:lnTo>
                      <a:pt x="2" y="0"/>
                    </a:lnTo>
                    <a:lnTo>
                      <a:pt x="0" y="0"/>
                    </a:lnTo>
                    <a:lnTo>
                      <a:pt x="0" y="142"/>
                    </a:lnTo>
                    <a:lnTo>
                      <a:pt x="2" y="142"/>
                    </a:lnTo>
                    <a:lnTo>
                      <a:pt x="14" y="142"/>
                    </a:lnTo>
                    <a:lnTo>
                      <a:pt x="44" y="142"/>
                    </a:lnTo>
                    <a:lnTo>
                      <a:pt x="75" y="142"/>
                    </a:lnTo>
                    <a:lnTo>
                      <a:pt x="238" y="142"/>
                    </a:lnTo>
                    <a:lnTo>
                      <a:pt x="310" y="142"/>
                    </a:lnTo>
                    <a:lnTo>
                      <a:pt x="261" y="7"/>
                    </a:lnTo>
                    <a:lnTo>
                      <a:pt x="262" y="7"/>
                    </a:lnTo>
                    <a:lnTo>
                      <a:pt x="262" y="5"/>
                    </a:lnTo>
                    <a:lnTo>
                      <a:pt x="261"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680" name="Google Shape;7680;p21"/>
              <p:cNvSpPr/>
              <p:nvPr/>
            </p:nvSpPr>
            <p:spPr>
              <a:xfrm>
                <a:off x="1470" y="3133"/>
                <a:ext cx="293" cy="136"/>
              </a:xfrm>
              <a:custGeom>
                <a:rect b="b" l="l" r="r" t="t"/>
                <a:pathLst>
                  <a:path extrusionOk="0" h="136" w="293">
                    <a:moveTo>
                      <a:pt x="236" y="0"/>
                    </a:moveTo>
                    <a:lnTo>
                      <a:pt x="14" y="0"/>
                    </a:lnTo>
                    <a:lnTo>
                      <a:pt x="4" y="0"/>
                    </a:lnTo>
                    <a:lnTo>
                      <a:pt x="0" y="0"/>
                    </a:lnTo>
                    <a:lnTo>
                      <a:pt x="0" y="136"/>
                    </a:lnTo>
                    <a:lnTo>
                      <a:pt x="2" y="136"/>
                    </a:lnTo>
                    <a:lnTo>
                      <a:pt x="14" y="136"/>
                    </a:lnTo>
                    <a:lnTo>
                      <a:pt x="261" y="136"/>
                    </a:lnTo>
                    <a:lnTo>
                      <a:pt x="264" y="136"/>
                    </a:lnTo>
                    <a:lnTo>
                      <a:pt x="293" y="136"/>
                    </a:lnTo>
                    <a:lnTo>
                      <a:pt x="236" y="0"/>
                    </a:lnTo>
                    <a:close/>
                  </a:path>
                </a:pathLst>
              </a:custGeom>
              <a:solidFill>
                <a:srgbClr val="8ECB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681" name="Google Shape;7681;p21"/>
              <p:cNvSpPr/>
              <p:nvPr/>
            </p:nvSpPr>
            <p:spPr>
              <a:xfrm>
                <a:off x="1470" y="3133"/>
                <a:ext cx="293" cy="136"/>
              </a:xfrm>
              <a:custGeom>
                <a:rect b="b" l="l" r="r" t="t"/>
                <a:pathLst>
                  <a:path extrusionOk="0" h="136" w="293">
                    <a:moveTo>
                      <a:pt x="236" y="0"/>
                    </a:moveTo>
                    <a:lnTo>
                      <a:pt x="14" y="0"/>
                    </a:lnTo>
                    <a:lnTo>
                      <a:pt x="4" y="0"/>
                    </a:lnTo>
                    <a:lnTo>
                      <a:pt x="0" y="0"/>
                    </a:lnTo>
                    <a:lnTo>
                      <a:pt x="0" y="136"/>
                    </a:lnTo>
                    <a:lnTo>
                      <a:pt x="2" y="136"/>
                    </a:lnTo>
                    <a:lnTo>
                      <a:pt x="14" y="136"/>
                    </a:lnTo>
                    <a:lnTo>
                      <a:pt x="261" y="136"/>
                    </a:lnTo>
                    <a:lnTo>
                      <a:pt x="264" y="136"/>
                    </a:lnTo>
                    <a:lnTo>
                      <a:pt x="293" y="136"/>
                    </a:lnTo>
                    <a:lnTo>
                      <a:pt x="236"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682" name="Google Shape;7682;p21"/>
              <p:cNvSpPr/>
              <p:nvPr/>
            </p:nvSpPr>
            <p:spPr>
              <a:xfrm>
                <a:off x="1470" y="2953"/>
                <a:ext cx="262" cy="180"/>
              </a:xfrm>
              <a:custGeom>
                <a:rect b="b" l="l" r="r" t="t"/>
                <a:pathLst>
                  <a:path extrusionOk="0" h="180" w="262">
                    <a:moveTo>
                      <a:pt x="179" y="0"/>
                    </a:moveTo>
                    <a:lnTo>
                      <a:pt x="14" y="0"/>
                    </a:lnTo>
                    <a:lnTo>
                      <a:pt x="4" y="0"/>
                    </a:lnTo>
                    <a:lnTo>
                      <a:pt x="0" y="0"/>
                    </a:lnTo>
                    <a:lnTo>
                      <a:pt x="0" y="180"/>
                    </a:lnTo>
                    <a:lnTo>
                      <a:pt x="4" y="180"/>
                    </a:lnTo>
                    <a:lnTo>
                      <a:pt x="14" y="180"/>
                    </a:lnTo>
                    <a:lnTo>
                      <a:pt x="236" y="180"/>
                    </a:lnTo>
                    <a:lnTo>
                      <a:pt x="234" y="177"/>
                    </a:lnTo>
                    <a:lnTo>
                      <a:pt x="262" y="177"/>
                    </a:lnTo>
                    <a:lnTo>
                      <a:pt x="209" y="62"/>
                    </a:lnTo>
                    <a:lnTo>
                      <a:pt x="179" y="0"/>
                    </a:lnTo>
                    <a:close/>
                  </a:path>
                </a:pathLst>
              </a:custGeom>
              <a:solidFill>
                <a:srgbClr val="7AB6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683" name="Google Shape;7683;p21"/>
              <p:cNvSpPr/>
              <p:nvPr/>
            </p:nvSpPr>
            <p:spPr>
              <a:xfrm>
                <a:off x="1470" y="2953"/>
                <a:ext cx="262" cy="180"/>
              </a:xfrm>
              <a:custGeom>
                <a:rect b="b" l="l" r="r" t="t"/>
                <a:pathLst>
                  <a:path extrusionOk="0" h="180" w="262">
                    <a:moveTo>
                      <a:pt x="179" y="0"/>
                    </a:moveTo>
                    <a:lnTo>
                      <a:pt x="14" y="0"/>
                    </a:lnTo>
                    <a:lnTo>
                      <a:pt x="4" y="0"/>
                    </a:lnTo>
                    <a:lnTo>
                      <a:pt x="0" y="0"/>
                    </a:lnTo>
                    <a:lnTo>
                      <a:pt x="0" y="180"/>
                    </a:lnTo>
                    <a:lnTo>
                      <a:pt x="4" y="180"/>
                    </a:lnTo>
                    <a:lnTo>
                      <a:pt x="14" y="180"/>
                    </a:lnTo>
                    <a:lnTo>
                      <a:pt x="236" y="180"/>
                    </a:lnTo>
                    <a:lnTo>
                      <a:pt x="234" y="177"/>
                    </a:lnTo>
                    <a:lnTo>
                      <a:pt x="262" y="177"/>
                    </a:lnTo>
                    <a:lnTo>
                      <a:pt x="209" y="62"/>
                    </a:lnTo>
                    <a:lnTo>
                      <a:pt x="179"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684" name="Google Shape;7684;p21"/>
              <p:cNvSpPr/>
              <p:nvPr/>
            </p:nvSpPr>
            <p:spPr>
              <a:xfrm>
                <a:off x="1470" y="2585"/>
                <a:ext cx="225" cy="368"/>
              </a:xfrm>
              <a:custGeom>
                <a:rect b="b" l="l" r="r" t="t"/>
                <a:pathLst>
                  <a:path extrusionOk="0" h="368" w="225">
                    <a:moveTo>
                      <a:pt x="7" y="0"/>
                    </a:moveTo>
                    <a:lnTo>
                      <a:pt x="0" y="12"/>
                    </a:lnTo>
                    <a:lnTo>
                      <a:pt x="0" y="14"/>
                    </a:lnTo>
                    <a:lnTo>
                      <a:pt x="0" y="368"/>
                    </a:lnTo>
                    <a:lnTo>
                      <a:pt x="4" y="368"/>
                    </a:lnTo>
                    <a:lnTo>
                      <a:pt x="14" y="368"/>
                    </a:lnTo>
                    <a:lnTo>
                      <a:pt x="179" y="368"/>
                    </a:lnTo>
                    <a:lnTo>
                      <a:pt x="225" y="368"/>
                    </a:lnTo>
                    <a:lnTo>
                      <a:pt x="20" y="23"/>
                    </a:lnTo>
                    <a:lnTo>
                      <a:pt x="18" y="17"/>
                    </a:lnTo>
                    <a:lnTo>
                      <a:pt x="12" y="8"/>
                    </a:lnTo>
                    <a:lnTo>
                      <a:pt x="7" y="0"/>
                    </a:lnTo>
                    <a:close/>
                  </a:path>
                </a:pathLst>
              </a:custGeom>
              <a:solidFill>
                <a:srgbClr val="8ECB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685" name="Google Shape;7685;p21"/>
              <p:cNvSpPr/>
              <p:nvPr/>
            </p:nvSpPr>
            <p:spPr>
              <a:xfrm>
                <a:off x="1470" y="2585"/>
                <a:ext cx="225" cy="368"/>
              </a:xfrm>
              <a:custGeom>
                <a:rect b="b" l="l" r="r" t="t"/>
                <a:pathLst>
                  <a:path extrusionOk="0" h="368" w="225">
                    <a:moveTo>
                      <a:pt x="7" y="0"/>
                    </a:moveTo>
                    <a:lnTo>
                      <a:pt x="0" y="12"/>
                    </a:lnTo>
                    <a:lnTo>
                      <a:pt x="0" y="14"/>
                    </a:lnTo>
                    <a:lnTo>
                      <a:pt x="0" y="368"/>
                    </a:lnTo>
                    <a:lnTo>
                      <a:pt x="4" y="368"/>
                    </a:lnTo>
                    <a:lnTo>
                      <a:pt x="14" y="368"/>
                    </a:lnTo>
                    <a:lnTo>
                      <a:pt x="179" y="368"/>
                    </a:lnTo>
                    <a:lnTo>
                      <a:pt x="225" y="368"/>
                    </a:lnTo>
                    <a:lnTo>
                      <a:pt x="20" y="23"/>
                    </a:lnTo>
                    <a:lnTo>
                      <a:pt x="18" y="17"/>
                    </a:lnTo>
                    <a:lnTo>
                      <a:pt x="12" y="8"/>
                    </a:lnTo>
                    <a:lnTo>
                      <a:pt x="7"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686" name="Google Shape;7686;p21"/>
              <p:cNvSpPr/>
              <p:nvPr/>
            </p:nvSpPr>
            <p:spPr>
              <a:xfrm>
                <a:off x="5363" y="2681"/>
                <a:ext cx="555" cy="738"/>
              </a:xfrm>
              <a:custGeom>
                <a:rect b="b" l="l" r="r" t="t"/>
                <a:pathLst>
                  <a:path extrusionOk="0" h="738" w="555">
                    <a:moveTo>
                      <a:pt x="555" y="738"/>
                    </a:moveTo>
                    <a:lnTo>
                      <a:pt x="413" y="452"/>
                    </a:lnTo>
                    <a:lnTo>
                      <a:pt x="505" y="452"/>
                    </a:lnTo>
                    <a:lnTo>
                      <a:pt x="355" y="205"/>
                    </a:lnTo>
                    <a:lnTo>
                      <a:pt x="434" y="205"/>
                    </a:lnTo>
                    <a:lnTo>
                      <a:pt x="284" y="10"/>
                    </a:lnTo>
                    <a:lnTo>
                      <a:pt x="277" y="0"/>
                    </a:lnTo>
                    <a:lnTo>
                      <a:pt x="271" y="10"/>
                    </a:lnTo>
                    <a:lnTo>
                      <a:pt x="121" y="205"/>
                    </a:lnTo>
                    <a:lnTo>
                      <a:pt x="200" y="205"/>
                    </a:lnTo>
                    <a:lnTo>
                      <a:pt x="50" y="452"/>
                    </a:lnTo>
                    <a:lnTo>
                      <a:pt x="142" y="452"/>
                    </a:lnTo>
                    <a:lnTo>
                      <a:pt x="0" y="738"/>
                    </a:lnTo>
                    <a:lnTo>
                      <a:pt x="277" y="738"/>
                    </a:lnTo>
                    <a:lnTo>
                      <a:pt x="277" y="717"/>
                    </a:lnTo>
                    <a:lnTo>
                      <a:pt x="278" y="738"/>
                    </a:lnTo>
                    <a:lnTo>
                      <a:pt x="555" y="738"/>
                    </a:lnTo>
                    <a:close/>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687" name="Google Shape;7687;p21"/>
              <p:cNvSpPr/>
              <p:nvPr/>
            </p:nvSpPr>
            <p:spPr>
              <a:xfrm>
                <a:off x="5363" y="2681"/>
                <a:ext cx="555" cy="738"/>
              </a:xfrm>
              <a:custGeom>
                <a:rect b="b" l="l" r="r" t="t"/>
                <a:pathLst>
                  <a:path extrusionOk="0" h="738" w="555">
                    <a:moveTo>
                      <a:pt x="555" y="738"/>
                    </a:moveTo>
                    <a:lnTo>
                      <a:pt x="413" y="452"/>
                    </a:lnTo>
                    <a:lnTo>
                      <a:pt x="505" y="452"/>
                    </a:lnTo>
                    <a:lnTo>
                      <a:pt x="355" y="205"/>
                    </a:lnTo>
                    <a:lnTo>
                      <a:pt x="434" y="205"/>
                    </a:lnTo>
                    <a:lnTo>
                      <a:pt x="284" y="10"/>
                    </a:lnTo>
                    <a:lnTo>
                      <a:pt x="277" y="0"/>
                    </a:lnTo>
                    <a:lnTo>
                      <a:pt x="271" y="10"/>
                    </a:lnTo>
                    <a:lnTo>
                      <a:pt x="121" y="205"/>
                    </a:lnTo>
                    <a:lnTo>
                      <a:pt x="200" y="205"/>
                    </a:lnTo>
                    <a:lnTo>
                      <a:pt x="50" y="452"/>
                    </a:lnTo>
                    <a:lnTo>
                      <a:pt x="142" y="452"/>
                    </a:lnTo>
                    <a:lnTo>
                      <a:pt x="0" y="738"/>
                    </a:lnTo>
                    <a:lnTo>
                      <a:pt x="277" y="738"/>
                    </a:lnTo>
                    <a:lnTo>
                      <a:pt x="277" y="717"/>
                    </a:lnTo>
                    <a:lnTo>
                      <a:pt x="278" y="738"/>
                    </a:lnTo>
                    <a:lnTo>
                      <a:pt x="555" y="738"/>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688" name="Google Shape;7688;p21"/>
              <p:cNvSpPr/>
              <p:nvPr/>
            </p:nvSpPr>
            <p:spPr>
              <a:xfrm>
                <a:off x="5528" y="3235"/>
                <a:ext cx="225" cy="341"/>
              </a:xfrm>
              <a:custGeom>
                <a:rect b="b" l="l" r="r" t="t"/>
                <a:pathLst>
                  <a:path extrusionOk="0" h="341" w="225">
                    <a:moveTo>
                      <a:pt x="225" y="82"/>
                    </a:moveTo>
                    <a:lnTo>
                      <a:pt x="142" y="141"/>
                    </a:lnTo>
                    <a:lnTo>
                      <a:pt x="113" y="2"/>
                    </a:lnTo>
                    <a:lnTo>
                      <a:pt x="113" y="0"/>
                    </a:lnTo>
                    <a:lnTo>
                      <a:pt x="113" y="0"/>
                    </a:lnTo>
                    <a:lnTo>
                      <a:pt x="113" y="0"/>
                    </a:lnTo>
                    <a:lnTo>
                      <a:pt x="113" y="2"/>
                    </a:lnTo>
                    <a:lnTo>
                      <a:pt x="85" y="141"/>
                    </a:lnTo>
                    <a:lnTo>
                      <a:pt x="0" y="82"/>
                    </a:lnTo>
                    <a:lnTo>
                      <a:pt x="74" y="180"/>
                    </a:lnTo>
                    <a:lnTo>
                      <a:pt x="50" y="341"/>
                    </a:lnTo>
                    <a:lnTo>
                      <a:pt x="112" y="341"/>
                    </a:lnTo>
                    <a:lnTo>
                      <a:pt x="175" y="341"/>
                    </a:lnTo>
                    <a:lnTo>
                      <a:pt x="151" y="180"/>
                    </a:lnTo>
                    <a:lnTo>
                      <a:pt x="225" y="82"/>
                    </a:lnTo>
                    <a:close/>
                  </a:path>
                </a:pathLst>
              </a:custGeom>
              <a:solidFill>
                <a:srgbClr val="C56D27"/>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689" name="Google Shape;7689;p21"/>
              <p:cNvSpPr/>
              <p:nvPr/>
            </p:nvSpPr>
            <p:spPr>
              <a:xfrm>
                <a:off x="5528" y="3235"/>
                <a:ext cx="225" cy="341"/>
              </a:xfrm>
              <a:custGeom>
                <a:rect b="b" l="l" r="r" t="t"/>
                <a:pathLst>
                  <a:path extrusionOk="0" h="341" w="225">
                    <a:moveTo>
                      <a:pt x="225" y="82"/>
                    </a:moveTo>
                    <a:lnTo>
                      <a:pt x="142" y="141"/>
                    </a:lnTo>
                    <a:lnTo>
                      <a:pt x="113" y="2"/>
                    </a:lnTo>
                    <a:lnTo>
                      <a:pt x="113" y="0"/>
                    </a:lnTo>
                    <a:lnTo>
                      <a:pt x="113" y="0"/>
                    </a:lnTo>
                    <a:lnTo>
                      <a:pt x="113" y="0"/>
                    </a:lnTo>
                    <a:lnTo>
                      <a:pt x="113" y="2"/>
                    </a:lnTo>
                    <a:lnTo>
                      <a:pt x="85" y="141"/>
                    </a:lnTo>
                    <a:lnTo>
                      <a:pt x="0" y="82"/>
                    </a:lnTo>
                    <a:lnTo>
                      <a:pt x="74" y="180"/>
                    </a:lnTo>
                    <a:lnTo>
                      <a:pt x="50" y="341"/>
                    </a:lnTo>
                    <a:lnTo>
                      <a:pt x="112" y="341"/>
                    </a:lnTo>
                    <a:lnTo>
                      <a:pt x="175" y="341"/>
                    </a:lnTo>
                    <a:lnTo>
                      <a:pt x="151" y="180"/>
                    </a:lnTo>
                    <a:lnTo>
                      <a:pt x="225" y="82"/>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690" name="Google Shape;7690;p21"/>
              <p:cNvSpPr/>
              <p:nvPr/>
            </p:nvSpPr>
            <p:spPr>
              <a:xfrm>
                <a:off x="5718" y="2886"/>
                <a:ext cx="79" cy="1"/>
              </a:xfrm>
              <a:prstGeom prst="rect">
                <a:avLst/>
              </a:prstGeom>
              <a:solidFill>
                <a:srgbClr val="4F718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691" name="Google Shape;7691;p21"/>
              <p:cNvSpPr/>
              <p:nvPr/>
            </p:nvSpPr>
            <p:spPr>
              <a:xfrm>
                <a:off x="5718" y="2886"/>
                <a:ext cx="79" cy="1"/>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692" name="Google Shape;7692;p21"/>
              <p:cNvSpPr/>
              <p:nvPr/>
            </p:nvSpPr>
            <p:spPr>
              <a:xfrm>
                <a:off x="5776" y="3133"/>
                <a:ext cx="92" cy="2"/>
              </a:xfrm>
              <a:prstGeom prst="rect">
                <a:avLst/>
              </a:prstGeom>
              <a:solidFill>
                <a:srgbClr val="8ECB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693" name="Google Shape;7693;p21"/>
              <p:cNvSpPr/>
              <p:nvPr/>
            </p:nvSpPr>
            <p:spPr>
              <a:xfrm>
                <a:off x="5776" y="3133"/>
                <a:ext cx="92" cy="2"/>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694" name="Google Shape;7694;p21"/>
              <p:cNvSpPr/>
              <p:nvPr/>
            </p:nvSpPr>
            <p:spPr>
              <a:xfrm>
                <a:off x="5680" y="3419"/>
                <a:ext cx="238" cy="152"/>
              </a:xfrm>
              <a:custGeom>
                <a:rect b="b" l="l" r="r" t="t"/>
                <a:pathLst>
                  <a:path extrusionOk="0" h="152" w="238">
                    <a:moveTo>
                      <a:pt x="238" y="0"/>
                    </a:moveTo>
                    <a:lnTo>
                      <a:pt x="0" y="0"/>
                    </a:lnTo>
                    <a:lnTo>
                      <a:pt x="23" y="152"/>
                    </a:lnTo>
                    <a:lnTo>
                      <a:pt x="23" y="152"/>
                    </a:lnTo>
                    <a:lnTo>
                      <a:pt x="0" y="2"/>
                    </a:lnTo>
                    <a:lnTo>
                      <a:pt x="238" y="2"/>
                    </a:lnTo>
                    <a:lnTo>
                      <a:pt x="238" y="0"/>
                    </a:lnTo>
                    <a:close/>
                  </a:path>
                </a:pathLst>
              </a:custGeom>
              <a:solidFill>
                <a:srgbClr val="4F718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695" name="Google Shape;7695;p21"/>
              <p:cNvSpPr/>
              <p:nvPr/>
            </p:nvSpPr>
            <p:spPr>
              <a:xfrm>
                <a:off x="5680" y="3419"/>
                <a:ext cx="238" cy="152"/>
              </a:xfrm>
              <a:custGeom>
                <a:rect b="b" l="l" r="r" t="t"/>
                <a:pathLst>
                  <a:path extrusionOk="0" h="152" w="238">
                    <a:moveTo>
                      <a:pt x="238" y="0"/>
                    </a:moveTo>
                    <a:lnTo>
                      <a:pt x="0" y="0"/>
                    </a:lnTo>
                    <a:lnTo>
                      <a:pt x="23" y="152"/>
                    </a:lnTo>
                    <a:lnTo>
                      <a:pt x="23" y="152"/>
                    </a:lnTo>
                    <a:lnTo>
                      <a:pt x="0" y="2"/>
                    </a:lnTo>
                    <a:lnTo>
                      <a:pt x="238" y="2"/>
                    </a:lnTo>
                    <a:lnTo>
                      <a:pt x="238"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696" name="Google Shape;7696;p21"/>
              <p:cNvSpPr/>
              <p:nvPr/>
            </p:nvSpPr>
            <p:spPr>
              <a:xfrm>
                <a:off x="5643" y="2685"/>
                <a:ext cx="275" cy="734"/>
              </a:xfrm>
              <a:custGeom>
                <a:rect b="b" l="l" r="r" t="t"/>
                <a:pathLst>
                  <a:path extrusionOk="0" h="734" w="275">
                    <a:moveTo>
                      <a:pt x="0" y="0"/>
                    </a:moveTo>
                    <a:lnTo>
                      <a:pt x="0" y="557"/>
                    </a:lnTo>
                    <a:lnTo>
                      <a:pt x="27" y="691"/>
                    </a:lnTo>
                    <a:lnTo>
                      <a:pt x="110" y="632"/>
                    </a:lnTo>
                    <a:lnTo>
                      <a:pt x="36" y="730"/>
                    </a:lnTo>
                    <a:lnTo>
                      <a:pt x="37" y="734"/>
                    </a:lnTo>
                    <a:lnTo>
                      <a:pt x="275" y="734"/>
                    </a:lnTo>
                    <a:lnTo>
                      <a:pt x="133" y="450"/>
                    </a:lnTo>
                    <a:lnTo>
                      <a:pt x="133" y="450"/>
                    </a:lnTo>
                    <a:lnTo>
                      <a:pt x="133" y="448"/>
                    </a:lnTo>
                    <a:lnTo>
                      <a:pt x="225" y="448"/>
                    </a:lnTo>
                    <a:lnTo>
                      <a:pt x="75" y="201"/>
                    </a:lnTo>
                    <a:lnTo>
                      <a:pt x="75" y="201"/>
                    </a:lnTo>
                    <a:lnTo>
                      <a:pt x="75" y="201"/>
                    </a:lnTo>
                    <a:lnTo>
                      <a:pt x="154" y="201"/>
                    </a:lnTo>
                    <a:lnTo>
                      <a:pt x="4" y="6"/>
                    </a:lnTo>
                    <a:lnTo>
                      <a:pt x="0" y="0"/>
                    </a:lnTo>
                    <a:close/>
                  </a:path>
                </a:pathLst>
              </a:custGeom>
              <a:solidFill>
                <a:srgbClr val="8ECB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697" name="Google Shape;7697;p21"/>
              <p:cNvSpPr/>
              <p:nvPr/>
            </p:nvSpPr>
            <p:spPr>
              <a:xfrm>
                <a:off x="5643" y="2685"/>
                <a:ext cx="275" cy="734"/>
              </a:xfrm>
              <a:custGeom>
                <a:rect b="b" l="l" r="r" t="t"/>
                <a:pathLst>
                  <a:path extrusionOk="0" h="734" w="275">
                    <a:moveTo>
                      <a:pt x="0" y="0"/>
                    </a:moveTo>
                    <a:lnTo>
                      <a:pt x="0" y="557"/>
                    </a:lnTo>
                    <a:lnTo>
                      <a:pt x="27" y="691"/>
                    </a:lnTo>
                    <a:lnTo>
                      <a:pt x="110" y="632"/>
                    </a:lnTo>
                    <a:lnTo>
                      <a:pt x="36" y="730"/>
                    </a:lnTo>
                    <a:lnTo>
                      <a:pt x="37" y="734"/>
                    </a:lnTo>
                    <a:lnTo>
                      <a:pt x="275" y="734"/>
                    </a:lnTo>
                    <a:lnTo>
                      <a:pt x="133" y="450"/>
                    </a:lnTo>
                    <a:lnTo>
                      <a:pt x="133" y="450"/>
                    </a:lnTo>
                    <a:lnTo>
                      <a:pt x="133" y="448"/>
                    </a:lnTo>
                    <a:lnTo>
                      <a:pt x="225" y="448"/>
                    </a:lnTo>
                    <a:lnTo>
                      <a:pt x="75" y="201"/>
                    </a:lnTo>
                    <a:lnTo>
                      <a:pt x="75" y="201"/>
                    </a:lnTo>
                    <a:lnTo>
                      <a:pt x="75" y="201"/>
                    </a:lnTo>
                    <a:lnTo>
                      <a:pt x="154" y="201"/>
                    </a:lnTo>
                    <a:lnTo>
                      <a:pt x="4" y="6"/>
                    </a:lnTo>
                    <a:lnTo>
                      <a:pt x="0"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698" name="Google Shape;7698;p21"/>
              <p:cNvSpPr/>
              <p:nvPr/>
            </p:nvSpPr>
            <p:spPr>
              <a:xfrm>
                <a:off x="5643" y="3242"/>
                <a:ext cx="110" cy="329"/>
              </a:xfrm>
              <a:custGeom>
                <a:rect b="b" l="l" r="r" t="t"/>
                <a:pathLst>
                  <a:path extrusionOk="0" h="329" w="110">
                    <a:moveTo>
                      <a:pt x="0" y="0"/>
                    </a:moveTo>
                    <a:lnTo>
                      <a:pt x="0" y="329"/>
                    </a:lnTo>
                    <a:lnTo>
                      <a:pt x="60" y="329"/>
                    </a:lnTo>
                    <a:lnTo>
                      <a:pt x="37" y="177"/>
                    </a:lnTo>
                    <a:lnTo>
                      <a:pt x="36" y="173"/>
                    </a:lnTo>
                    <a:lnTo>
                      <a:pt x="110" y="75"/>
                    </a:lnTo>
                    <a:lnTo>
                      <a:pt x="27" y="134"/>
                    </a:lnTo>
                    <a:lnTo>
                      <a:pt x="0" y="0"/>
                    </a:lnTo>
                    <a:close/>
                  </a:path>
                </a:pathLst>
              </a:custGeom>
              <a:solidFill>
                <a:srgbClr val="D18A5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699" name="Google Shape;7699;p21"/>
              <p:cNvSpPr/>
              <p:nvPr/>
            </p:nvSpPr>
            <p:spPr>
              <a:xfrm>
                <a:off x="5643" y="3242"/>
                <a:ext cx="110" cy="329"/>
              </a:xfrm>
              <a:custGeom>
                <a:rect b="b" l="l" r="r" t="t"/>
                <a:pathLst>
                  <a:path extrusionOk="0" h="329" w="110">
                    <a:moveTo>
                      <a:pt x="0" y="0"/>
                    </a:moveTo>
                    <a:lnTo>
                      <a:pt x="0" y="329"/>
                    </a:lnTo>
                    <a:lnTo>
                      <a:pt x="60" y="329"/>
                    </a:lnTo>
                    <a:lnTo>
                      <a:pt x="37" y="177"/>
                    </a:lnTo>
                    <a:lnTo>
                      <a:pt x="36" y="173"/>
                    </a:lnTo>
                    <a:lnTo>
                      <a:pt x="110" y="75"/>
                    </a:lnTo>
                    <a:lnTo>
                      <a:pt x="27" y="134"/>
                    </a:lnTo>
                    <a:lnTo>
                      <a:pt x="0"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700" name="Google Shape;7700;p21"/>
              <p:cNvSpPr/>
              <p:nvPr/>
            </p:nvSpPr>
            <p:spPr>
              <a:xfrm>
                <a:off x="4046" y="2696"/>
                <a:ext cx="282" cy="550"/>
              </a:xfrm>
              <a:prstGeom prst="ellipse">
                <a:avLst/>
              </a:pr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701" name="Google Shape;7701;p21"/>
              <p:cNvSpPr/>
              <p:nvPr/>
            </p:nvSpPr>
            <p:spPr>
              <a:xfrm>
                <a:off x="4163" y="3017"/>
                <a:ext cx="53" cy="552"/>
              </a:xfrm>
              <a:custGeom>
                <a:rect b="b" l="l" r="r" t="t"/>
                <a:pathLst>
                  <a:path extrusionOk="0" h="552" w="53">
                    <a:moveTo>
                      <a:pt x="19" y="0"/>
                    </a:moveTo>
                    <a:lnTo>
                      <a:pt x="0" y="552"/>
                    </a:lnTo>
                    <a:lnTo>
                      <a:pt x="53" y="552"/>
                    </a:lnTo>
                    <a:lnTo>
                      <a:pt x="19" y="0"/>
                    </a:lnTo>
                    <a:close/>
                  </a:path>
                </a:pathLst>
              </a:custGeom>
              <a:solidFill>
                <a:srgbClr val="C56D27"/>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702" name="Google Shape;7702;p21"/>
              <p:cNvSpPr/>
              <p:nvPr/>
            </p:nvSpPr>
            <p:spPr>
              <a:xfrm>
                <a:off x="4163" y="3017"/>
                <a:ext cx="53" cy="552"/>
              </a:xfrm>
              <a:custGeom>
                <a:rect b="b" l="l" r="r" t="t"/>
                <a:pathLst>
                  <a:path extrusionOk="0" h="552" w="53">
                    <a:moveTo>
                      <a:pt x="19" y="0"/>
                    </a:moveTo>
                    <a:lnTo>
                      <a:pt x="0" y="552"/>
                    </a:lnTo>
                    <a:lnTo>
                      <a:pt x="53" y="552"/>
                    </a:lnTo>
                    <a:lnTo>
                      <a:pt x="19"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703" name="Google Shape;7703;p21"/>
              <p:cNvSpPr/>
              <p:nvPr/>
            </p:nvSpPr>
            <p:spPr>
              <a:xfrm>
                <a:off x="4292" y="2786"/>
                <a:ext cx="36" cy="201"/>
              </a:xfrm>
              <a:custGeom>
                <a:rect b="b" l="l" r="r" t="t"/>
                <a:pathLst>
                  <a:path extrusionOk="0" h="107" w="20">
                    <a:moveTo>
                      <a:pt x="20" y="107"/>
                    </a:moveTo>
                    <a:cubicBezTo>
                      <a:pt x="20" y="107"/>
                      <a:pt x="20" y="107"/>
                      <a:pt x="20" y="107"/>
                    </a:cubicBezTo>
                    <a:cubicBezTo>
                      <a:pt x="20" y="107"/>
                      <a:pt x="20" y="107"/>
                      <a:pt x="20" y="107"/>
                    </a:cubicBezTo>
                    <a:moveTo>
                      <a:pt x="20" y="107"/>
                    </a:moveTo>
                    <a:cubicBezTo>
                      <a:pt x="20" y="107"/>
                      <a:pt x="20" y="107"/>
                      <a:pt x="20" y="107"/>
                    </a:cubicBezTo>
                    <a:cubicBezTo>
                      <a:pt x="20" y="107"/>
                      <a:pt x="20" y="107"/>
                      <a:pt x="20" y="107"/>
                    </a:cubicBezTo>
                    <a:moveTo>
                      <a:pt x="20" y="104"/>
                    </a:moveTo>
                    <a:cubicBezTo>
                      <a:pt x="20" y="104"/>
                      <a:pt x="20" y="104"/>
                      <a:pt x="20" y="104"/>
                    </a:cubicBezTo>
                    <a:cubicBezTo>
                      <a:pt x="20" y="104"/>
                      <a:pt x="20" y="104"/>
                      <a:pt x="20" y="104"/>
                    </a:cubicBezTo>
                    <a:moveTo>
                      <a:pt x="20" y="104"/>
                    </a:moveTo>
                    <a:cubicBezTo>
                      <a:pt x="20" y="104"/>
                      <a:pt x="20" y="104"/>
                      <a:pt x="20" y="104"/>
                    </a:cubicBezTo>
                    <a:cubicBezTo>
                      <a:pt x="20" y="104"/>
                      <a:pt x="20" y="104"/>
                      <a:pt x="20" y="104"/>
                    </a:cubicBezTo>
                    <a:moveTo>
                      <a:pt x="20" y="103"/>
                    </a:moveTo>
                    <a:cubicBezTo>
                      <a:pt x="20" y="103"/>
                      <a:pt x="20" y="103"/>
                      <a:pt x="20" y="103"/>
                    </a:cubicBezTo>
                    <a:cubicBezTo>
                      <a:pt x="20" y="103"/>
                      <a:pt x="20" y="103"/>
                      <a:pt x="20" y="103"/>
                    </a:cubicBezTo>
                    <a:moveTo>
                      <a:pt x="20" y="103"/>
                    </a:moveTo>
                    <a:cubicBezTo>
                      <a:pt x="20" y="103"/>
                      <a:pt x="20" y="103"/>
                      <a:pt x="20" y="103"/>
                    </a:cubicBezTo>
                    <a:cubicBezTo>
                      <a:pt x="20" y="103"/>
                      <a:pt x="20" y="103"/>
                      <a:pt x="20" y="103"/>
                    </a:cubicBezTo>
                    <a:moveTo>
                      <a:pt x="20" y="103"/>
                    </a:moveTo>
                    <a:cubicBezTo>
                      <a:pt x="20" y="103"/>
                      <a:pt x="20" y="103"/>
                      <a:pt x="20" y="103"/>
                    </a:cubicBezTo>
                    <a:cubicBezTo>
                      <a:pt x="20" y="103"/>
                      <a:pt x="20" y="103"/>
                      <a:pt x="20" y="103"/>
                    </a:cubicBezTo>
                    <a:moveTo>
                      <a:pt x="20" y="103"/>
                    </a:moveTo>
                    <a:cubicBezTo>
                      <a:pt x="20" y="103"/>
                      <a:pt x="20" y="103"/>
                      <a:pt x="20" y="103"/>
                    </a:cubicBezTo>
                    <a:cubicBezTo>
                      <a:pt x="20" y="103"/>
                      <a:pt x="20" y="103"/>
                      <a:pt x="20" y="103"/>
                    </a:cubicBezTo>
                    <a:moveTo>
                      <a:pt x="20" y="103"/>
                    </a:moveTo>
                    <a:cubicBezTo>
                      <a:pt x="20" y="103"/>
                      <a:pt x="20" y="103"/>
                      <a:pt x="20" y="103"/>
                    </a:cubicBezTo>
                    <a:cubicBezTo>
                      <a:pt x="20" y="103"/>
                      <a:pt x="20" y="103"/>
                      <a:pt x="20" y="103"/>
                    </a:cubicBezTo>
                    <a:moveTo>
                      <a:pt x="20" y="102"/>
                    </a:moveTo>
                    <a:cubicBezTo>
                      <a:pt x="20" y="102"/>
                      <a:pt x="20" y="102"/>
                      <a:pt x="20" y="102"/>
                    </a:cubicBezTo>
                    <a:cubicBezTo>
                      <a:pt x="20" y="102"/>
                      <a:pt x="20" y="102"/>
                      <a:pt x="20" y="102"/>
                    </a:cubicBezTo>
                    <a:moveTo>
                      <a:pt x="20" y="102"/>
                    </a:moveTo>
                    <a:cubicBezTo>
                      <a:pt x="20" y="102"/>
                      <a:pt x="20" y="102"/>
                      <a:pt x="20" y="102"/>
                    </a:cubicBezTo>
                    <a:cubicBezTo>
                      <a:pt x="20" y="102"/>
                      <a:pt x="20" y="102"/>
                      <a:pt x="20" y="102"/>
                    </a:cubicBezTo>
                    <a:moveTo>
                      <a:pt x="20" y="102"/>
                    </a:moveTo>
                    <a:cubicBezTo>
                      <a:pt x="20" y="102"/>
                      <a:pt x="20" y="102"/>
                      <a:pt x="20" y="102"/>
                    </a:cubicBezTo>
                    <a:cubicBezTo>
                      <a:pt x="20" y="102"/>
                      <a:pt x="20" y="102"/>
                      <a:pt x="20" y="102"/>
                    </a:cubicBezTo>
                    <a:moveTo>
                      <a:pt x="20" y="102"/>
                    </a:moveTo>
                    <a:cubicBezTo>
                      <a:pt x="20" y="102"/>
                      <a:pt x="20" y="102"/>
                      <a:pt x="20" y="102"/>
                    </a:cubicBezTo>
                    <a:cubicBezTo>
                      <a:pt x="20" y="102"/>
                      <a:pt x="20" y="102"/>
                      <a:pt x="20" y="102"/>
                    </a:cubicBezTo>
                    <a:moveTo>
                      <a:pt x="20" y="101"/>
                    </a:moveTo>
                    <a:cubicBezTo>
                      <a:pt x="20" y="101"/>
                      <a:pt x="20" y="101"/>
                      <a:pt x="20" y="101"/>
                    </a:cubicBezTo>
                    <a:cubicBezTo>
                      <a:pt x="20" y="101"/>
                      <a:pt x="20" y="101"/>
                      <a:pt x="20" y="101"/>
                    </a:cubicBezTo>
                    <a:moveTo>
                      <a:pt x="20" y="101"/>
                    </a:moveTo>
                    <a:cubicBezTo>
                      <a:pt x="20" y="101"/>
                      <a:pt x="20" y="101"/>
                      <a:pt x="20" y="101"/>
                    </a:cubicBezTo>
                    <a:cubicBezTo>
                      <a:pt x="20" y="101"/>
                      <a:pt x="20" y="101"/>
                      <a:pt x="20" y="101"/>
                    </a:cubicBezTo>
                    <a:moveTo>
                      <a:pt x="20" y="101"/>
                    </a:moveTo>
                    <a:cubicBezTo>
                      <a:pt x="20" y="101"/>
                      <a:pt x="20" y="101"/>
                      <a:pt x="20" y="101"/>
                    </a:cubicBezTo>
                    <a:cubicBezTo>
                      <a:pt x="20" y="101"/>
                      <a:pt x="20" y="101"/>
                      <a:pt x="20" y="101"/>
                    </a:cubicBezTo>
                    <a:moveTo>
                      <a:pt x="20" y="101"/>
                    </a:moveTo>
                    <a:cubicBezTo>
                      <a:pt x="20" y="101"/>
                      <a:pt x="20" y="101"/>
                      <a:pt x="20" y="101"/>
                    </a:cubicBezTo>
                    <a:cubicBezTo>
                      <a:pt x="20" y="101"/>
                      <a:pt x="20" y="101"/>
                      <a:pt x="20" y="101"/>
                    </a:cubicBezTo>
                    <a:moveTo>
                      <a:pt x="20" y="100"/>
                    </a:moveTo>
                    <a:cubicBezTo>
                      <a:pt x="20" y="100"/>
                      <a:pt x="20" y="101"/>
                      <a:pt x="20" y="101"/>
                    </a:cubicBezTo>
                    <a:cubicBezTo>
                      <a:pt x="20" y="101"/>
                      <a:pt x="20" y="100"/>
                      <a:pt x="20" y="100"/>
                    </a:cubicBezTo>
                    <a:moveTo>
                      <a:pt x="20" y="100"/>
                    </a:moveTo>
                    <a:cubicBezTo>
                      <a:pt x="20" y="100"/>
                      <a:pt x="20" y="100"/>
                      <a:pt x="20" y="100"/>
                    </a:cubicBezTo>
                    <a:cubicBezTo>
                      <a:pt x="20" y="100"/>
                      <a:pt x="20" y="100"/>
                      <a:pt x="20" y="100"/>
                    </a:cubicBezTo>
                    <a:moveTo>
                      <a:pt x="20" y="100"/>
                    </a:moveTo>
                    <a:cubicBezTo>
                      <a:pt x="20" y="100"/>
                      <a:pt x="20" y="100"/>
                      <a:pt x="20" y="100"/>
                    </a:cubicBezTo>
                    <a:cubicBezTo>
                      <a:pt x="20" y="100"/>
                      <a:pt x="20" y="100"/>
                      <a:pt x="20" y="100"/>
                    </a:cubicBezTo>
                    <a:moveTo>
                      <a:pt x="20" y="100"/>
                    </a:moveTo>
                    <a:cubicBezTo>
                      <a:pt x="20" y="100"/>
                      <a:pt x="20" y="100"/>
                      <a:pt x="20" y="100"/>
                    </a:cubicBezTo>
                    <a:cubicBezTo>
                      <a:pt x="20" y="100"/>
                      <a:pt x="20" y="100"/>
                      <a:pt x="20" y="100"/>
                    </a:cubicBezTo>
                    <a:moveTo>
                      <a:pt x="20" y="100"/>
                    </a:moveTo>
                    <a:cubicBezTo>
                      <a:pt x="20" y="100"/>
                      <a:pt x="20" y="100"/>
                      <a:pt x="20" y="100"/>
                    </a:cubicBezTo>
                    <a:cubicBezTo>
                      <a:pt x="20" y="100"/>
                      <a:pt x="20" y="100"/>
                      <a:pt x="20" y="100"/>
                    </a:cubicBezTo>
                    <a:moveTo>
                      <a:pt x="20" y="99"/>
                    </a:moveTo>
                    <a:cubicBezTo>
                      <a:pt x="20" y="99"/>
                      <a:pt x="20" y="99"/>
                      <a:pt x="20" y="99"/>
                    </a:cubicBezTo>
                    <a:cubicBezTo>
                      <a:pt x="20" y="99"/>
                      <a:pt x="20" y="99"/>
                      <a:pt x="20" y="99"/>
                    </a:cubicBezTo>
                    <a:moveTo>
                      <a:pt x="20" y="99"/>
                    </a:moveTo>
                    <a:cubicBezTo>
                      <a:pt x="20" y="99"/>
                      <a:pt x="20" y="99"/>
                      <a:pt x="20" y="99"/>
                    </a:cubicBezTo>
                    <a:cubicBezTo>
                      <a:pt x="20" y="99"/>
                      <a:pt x="20" y="99"/>
                      <a:pt x="20" y="99"/>
                    </a:cubicBezTo>
                    <a:moveTo>
                      <a:pt x="20" y="99"/>
                    </a:moveTo>
                    <a:cubicBezTo>
                      <a:pt x="20" y="99"/>
                      <a:pt x="20" y="99"/>
                      <a:pt x="20" y="99"/>
                    </a:cubicBezTo>
                    <a:cubicBezTo>
                      <a:pt x="20" y="99"/>
                      <a:pt x="20" y="99"/>
                      <a:pt x="20" y="99"/>
                    </a:cubicBezTo>
                    <a:moveTo>
                      <a:pt x="20" y="97"/>
                    </a:moveTo>
                    <a:cubicBezTo>
                      <a:pt x="20" y="97"/>
                      <a:pt x="20" y="97"/>
                      <a:pt x="20" y="97"/>
                    </a:cubicBezTo>
                    <a:cubicBezTo>
                      <a:pt x="20" y="97"/>
                      <a:pt x="20" y="97"/>
                      <a:pt x="20" y="97"/>
                    </a:cubicBezTo>
                    <a:moveTo>
                      <a:pt x="20" y="97"/>
                    </a:moveTo>
                    <a:cubicBezTo>
                      <a:pt x="20" y="97"/>
                      <a:pt x="20" y="97"/>
                      <a:pt x="20" y="97"/>
                    </a:cubicBezTo>
                    <a:cubicBezTo>
                      <a:pt x="20" y="97"/>
                      <a:pt x="20" y="97"/>
                      <a:pt x="20" y="97"/>
                    </a:cubicBezTo>
                    <a:moveTo>
                      <a:pt x="20" y="96"/>
                    </a:moveTo>
                    <a:cubicBezTo>
                      <a:pt x="20" y="96"/>
                      <a:pt x="20" y="96"/>
                      <a:pt x="20" y="96"/>
                    </a:cubicBezTo>
                    <a:cubicBezTo>
                      <a:pt x="20" y="96"/>
                      <a:pt x="20" y="96"/>
                      <a:pt x="20" y="96"/>
                    </a:cubicBezTo>
                    <a:moveTo>
                      <a:pt x="20" y="95"/>
                    </a:moveTo>
                    <a:cubicBezTo>
                      <a:pt x="20" y="96"/>
                      <a:pt x="20" y="96"/>
                      <a:pt x="20" y="96"/>
                    </a:cubicBezTo>
                    <a:cubicBezTo>
                      <a:pt x="20" y="96"/>
                      <a:pt x="20" y="96"/>
                      <a:pt x="20" y="95"/>
                    </a:cubicBezTo>
                    <a:moveTo>
                      <a:pt x="20" y="94"/>
                    </a:moveTo>
                    <a:cubicBezTo>
                      <a:pt x="20" y="95"/>
                      <a:pt x="20" y="95"/>
                      <a:pt x="20" y="95"/>
                    </a:cubicBezTo>
                    <a:cubicBezTo>
                      <a:pt x="20" y="95"/>
                      <a:pt x="20" y="95"/>
                      <a:pt x="20" y="94"/>
                    </a:cubicBezTo>
                    <a:moveTo>
                      <a:pt x="1" y="2"/>
                    </a:moveTo>
                    <a:cubicBezTo>
                      <a:pt x="12" y="27"/>
                      <a:pt x="20" y="59"/>
                      <a:pt x="20" y="94"/>
                    </a:cubicBezTo>
                    <a:cubicBezTo>
                      <a:pt x="20" y="59"/>
                      <a:pt x="12" y="27"/>
                      <a:pt x="1" y="2"/>
                    </a:cubicBezTo>
                    <a:moveTo>
                      <a:pt x="1" y="2"/>
                    </a:moveTo>
                    <a:cubicBezTo>
                      <a:pt x="1" y="2"/>
                      <a:pt x="1" y="2"/>
                      <a:pt x="1" y="2"/>
                    </a:cubicBezTo>
                    <a:cubicBezTo>
                      <a:pt x="1" y="2"/>
                      <a:pt x="1" y="2"/>
                      <a:pt x="1" y="2"/>
                    </a:cubicBezTo>
                    <a:moveTo>
                      <a:pt x="0" y="2"/>
                    </a:moveTo>
                    <a:cubicBezTo>
                      <a:pt x="1" y="2"/>
                      <a:pt x="1" y="2"/>
                      <a:pt x="1" y="2"/>
                    </a:cubicBezTo>
                    <a:cubicBezTo>
                      <a:pt x="1" y="2"/>
                      <a:pt x="1" y="2"/>
                      <a:pt x="0" y="2"/>
                    </a:cubicBezTo>
                    <a:moveTo>
                      <a:pt x="0" y="2"/>
                    </a:moveTo>
                    <a:cubicBezTo>
                      <a:pt x="0" y="2"/>
                      <a:pt x="0" y="2"/>
                      <a:pt x="0" y="2"/>
                    </a:cubicBezTo>
                    <a:cubicBezTo>
                      <a:pt x="0" y="2"/>
                      <a:pt x="0" y="2"/>
                      <a:pt x="0" y="2"/>
                    </a:cubicBezTo>
                    <a:moveTo>
                      <a:pt x="0" y="1"/>
                    </a:moveTo>
                    <a:cubicBezTo>
                      <a:pt x="0" y="1"/>
                      <a:pt x="0" y="2"/>
                      <a:pt x="0" y="2"/>
                    </a:cubicBezTo>
                    <a:cubicBezTo>
                      <a:pt x="0" y="2"/>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0"/>
                    </a:moveTo>
                    <a:cubicBezTo>
                      <a:pt x="0" y="1"/>
                      <a:pt x="0" y="1"/>
                      <a:pt x="0" y="1"/>
                    </a:cubicBezTo>
                    <a:cubicBezTo>
                      <a:pt x="0" y="1"/>
                      <a:pt x="0" y="1"/>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path>
                </a:pathLst>
              </a:custGeom>
              <a:solidFill>
                <a:srgbClr val="4F718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704" name="Google Shape;7704;p21"/>
              <p:cNvSpPr/>
              <p:nvPr/>
            </p:nvSpPr>
            <p:spPr>
              <a:xfrm>
                <a:off x="4188" y="2696"/>
                <a:ext cx="140" cy="550"/>
              </a:xfrm>
              <a:custGeom>
                <a:rect b="b" l="l" r="r" t="t"/>
                <a:pathLst>
                  <a:path extrusionOk="0" h="293" w="79">
                    <a:moveTo>
                      <a:pt x="0" y="0"/>
                    </a:moveTo>
                    <a:cubicBezTo>
                      <a:pt x="0" y="217"/>
                      <a:pt x="0" y="217"/>
                      <a:pt x="0" y="217"/>
                    </a:cubicBezTo>
                    <a:cubicBezTo>
                      <a:pt x="5" y="293"/>
                      <a:pt x="5" y="293"/>
                      <a:pt x="5" y="293"/>
                    </a:cubicBezTo>
                    <a:cubicBezTo>
                      <a:pt x="45" y="288"/>
                      <a:pt x="77" y="229"/>
                      <a:pt x="79" y="155"/>
                    </a:cubicBezTo>
                    <a:cubicBezTo>
                      <a:pt x="79" y="155"/>
                      <a:pt x="79" y="155"/>
                      <a:pt x="79" y="155"/>
                    </a:cubicBezTo>
                    <a:cubicBezTo>
                      <a:pt x="79" y="155"/>
                      <a:pt x="79" y="155"/>
                      <a:pt x="79" y="155"/>
                    </a:cubicBezTo>
                    <a:cubicBezTo>
                      <a:pt x="79" y="155"/>
                      <a:pt x="79" y="155"/>
                      <a:pt x="79" y="155"/>
                    </a:cubicBezTo>
                    <a:cubicBezTo>
                      <a:pt x="79" y="154"/>
                      <a:pt x="79" y="153"/>
                      <a:pt x="79" y="152"/>
                    </a:cubicBezTo>
                    <a:cubicBezTo>
                      <a:pt x="79" y="152"/>
                      <a:pt x="79" y="152"/>
                      <a:pt x="79" y="152"/>
                    </a:cubicBezTo>
                    <a:cubicBezTo>
                      <a:pt x="79" y="152"/>
                      <a:pt x="79" y="152"/>
                      <a:pt x="79" y="152"/>
                    </a:cubicBezTo>
                    <a:cubicBezTo>
                      <a:pt x="79" y="152"/>
                      <a:pt x="79" y="152"/>
                      <a:pt x="79" y="152"/>
                    </a:cubicBezTo>
                    <a:cubicBezTo>
                      <a:pt x="79" y="152"/>
                      <a:pt x="79" y="152"/>
                      <a:pt x="79" y="151"/>
                    </a:cubicBezTo>
                    <a:cubicBezTo>
                      <a:pt x="79" y="151"/>
                      <a:pt x="79" y="151"/>
                      <a:pt x="79" y="151"/>
                    </a:cubicBezTo>
                    <a:cubicBezTo>
                      <a:pt x="79" y="151"/>
                      <a:pt x="79" y="151"/>
                      <a:pt x="79" y="151"/>
                    </a:cubicBezTo>
                    <a:cubicBezTo>
                      <a:pt x="79" y="151"/>
                      <a:pt x="79" y="151"/>
                      <a:pt x="79" y="151"/>
                    </a:cubicBezTo>
                    <a:cubicBezTo>
                      <a:pt x="79" y="151"/>
                      <a:pt x="79" y="151"/>
                      <a:pt x="79" y="151"/>
                    </a:cubicBezTo>
                    <a:cubicBezTo>
                      <a:pt x="79" y="151"/>
                      <a:pt x="79" y="151"/>
                      <a:pt x="79" y="151"/>
                    </a:cubicBezTo>
                    <a:cubicBezTo>
                      <a:pt x="79" y="151"/>
                      <a:pt x="79" y="151"/>
                      <a:pt x="79" y="151"/>
                    </a:cubicBezTo>
                    <a:cubicBezTo>
                      <a:pt x="79" y="151"/>
                      <a:pt x="79" y="151"/>
                      <a:pt x="79" y="151"/>
                    </a:cubicBezTo>
                    <a:cubicBezTo>
                      <a:pt x="79" y="151"/>
                      <a:pt x="79" y="151"/>
                      <a:pt x="79" y="151"/>
                    </a:cubicBezTo>
                    <a:cubicBezTo>
                      <a:pt x="79" y="151"/>
                      <a:pt x="79" y="151"/>
                      <a:pt x="79" y="151"/>
                    </a:cubicBezTo>
                    <a:cubicBezTo>
                      <a:pt x="79" y="150"/>
                      <a:pt x="79" y="150"/>
                      <a:pt x="79" y="150"/>
                    </a:cubicBezTo>
                    <a:cubicBezTo>
                      <a:pt x="79" y="150"/>
                      <a:pt x="79" y="150"/>
                      <a:pt x="79" y="150"/>
                    </a:cubicBezTo>
                    <a:cubicBezTo>
                      <a:pt x="79" y="150"/>
                      <a:pt x="79" y="150"/>
                      <a:pt x="79" y="150"/>
                    </a:cubicBezTo>
                    <a:cubicBezTo>
                      <a:pt x="79" y="150"/>
                      <a:pt x="79" y="150"/>
                      <a:pt x="79" y="150"/>
                    </a:cubicBezTo>
                    <a:cubicBezTo>
                      <a:pt x="79" y="150"/>
                      <a:pt x="79" y="150"/>
                      <a:pt x="79" y="150"/>
                    </a:cubicBezTo>
                    <a:cubicBezTo>
                      <a:pt x="79" y="150"/>
                      <a:pt x="79" y="150"/>
                      <a:pt x="79" y="150"/>
                    </a:cubicBezTo>
                    <a:cubicBezTo>
                      <a:pt x="79" y="150"/>
                      <a:pt x="79" y="150"/>
                      <a:pt x="79" y="150"/>
                    </a:cubicBezTo>
                    <a:cubicBezTo>
                      <a:pt x="79" y="150"/>
                      <a:pt x="79" y="150"/>
                      <a:pt x="79" y="150"/>
                    </a:cubicBezTo>
                    <a:cubicBezTo>
                      <a:pt x="79" y="150"/>
                      <a:pt x="79" y="150"/>
                      <a:pt x="79" y="149"/>
                    </a:cubicBezTo>
                    <a:cubicBezTo>
                      <a:pt x="79" y="149"/>
                      <a:pt x="79" y="149"/>
                      <a:pt x="79" y="149"/>
                    </a:cubicBezTo>
                    <a:cubicBezTo>
                      <a:pt x="79" y="149"/>
                      <a:pt x="79" y="149"/>
                      <a:pt x="79" y="149"/>
                    </a:cubicBezTo>
                    <a:cubicBezTo>
                      <a:pt x="79" y="149"/>
                      <a:pt x="79" y="149"/>
                      <a:pt x="79" y="149"/>
                    </a:cubicBezTo>
                    <a:cubicBezTo>
                      <a:pt x="79" y="149"/>
                      <a:pt x="79" y="149"/>
                      <a:pt x="79" y="149"/>
                    </a:cubicBezTo>
                    <a:cubicBezTo>
                      <a:pt x="79" y="149"/>
                      <a:pt x="79" y="149"/>
                      <a:pt x="79" y="149"/>
                    </a:cubicBezTo>
                    <a:cubicBezTo>
                      <a:pt x="79" y="149"/>
                      <a:pt x="79" y="149"/>
                      <a:pt x="79" y="149"/>
                    </a:cubicBezTo>
                    <a:cubicBezTo>
                      <a:pt x="79" y="149"/>
                      <a:pt x="79" y="149"/>
                      <a:pt x="79" y="149"/>
                    </a:cubicBezTo>
                    <a:cubicBezTo>
                      <a:pt x="79" y="149"/>
                      <a:pt x="79" y="149"/>
                      <a:pt x="79" y="149"/>
                    </a:cubicBezTo>
                    <a:cubicBezTo>
                      <a:pt x="79" y="149"/>
                      <a:pt x="79" y="148"/>
                      <a:pt x="79" y="148"/>
                    </a:cubicBezTo>
                    <a:cubicBezTo>
                      <a:pt x="79" y="148"/>
                      <a:pt x="79" y="148"/>
                      <a:pt x="79" y="148"/>
                    </a:cubicBezTo>
                    <a:cubicBezTo>
                      <a:pt x="79" y="148"/>
                      <a:pt x="79" y="148"/>
                      <a:pt x="79" y="148"/>
                    </a:cubicBezTo>
                    <a:cubicBezTo>
                      <a:pt x="79" y="148"/>
                      <a:pt x="79" y="148"/>
                      <a:pt x="79" y="148"/>
                    </a:cubicBezTo>
                    <a:cubicBezTo>
                      <a:pt x="79" y="148"/>
                      <a:pt x="79" y="148"/>
                      <a:pt x="79" y="148"/>
                    </a:cubicBezTo>
                    <a:cubicBezTo>
                      <a:pt x="79" y="148"/>
                      <a:pt x="79" y="148"/>
                      <a:pt x="79" y="148"/>
                    </a:cubicBezTo>
                    <a:cubicBezTo>
                      <a:pt x="79" y="148"/>
                      <a:pt x="79" y="148"/>
                      <a:pt x="79" y="148"/>
                    </a:cubicBezTo>
                    <a:cubicBezTo>
                      <a:pt x="79" y="148"/>
                      <a:pt x="79" y="148"/>
                      <a:pt x="79" y="148"/>
                    </a:cubicBezTo>
                    <a:cubicBezTo>
                      <a:pt x="79" y="148"/>
                      <a:pt x="79" y="148"/>
                      <a:pt x="79" y="148"/>
                    </a:cubicBezTo>
                    <a:cubicBezTo>
                      <a:pt x="79" y="147"/>
                      <a:pt x="79" y="147"/>
                      <a:pt x="79" y="147"/>
                    </a:cubicBezTo>
                    <a:cubicBezTo>
                      <a:pt x="79" y="147"/>
                      <a:pt x="79" y="147"/>
                      <a:pt x="79" y="147"/>
                    </a:cubicBezTo>
                    <a:cubicBezTo>
                      <a:pt x="79" y="147"/>
                      <a:pt x="79" y="147"/>
                      <a:pt x="79" y="147"/>
                    </a:cubicBezTo>
                    <a:cubicBezTo>
                      <a:pt x="79" y="147"/>
                      <a:pt x="79" y="147"/>
                      <a:pt x="79" y="147"/>
                    </a:cubicBezTo>
                    <a:cubicBezTo>
                      <a:pt x="79" y="147"/>
                      <a:pt x="79" y="147"/>
                      <a:pt x="79" y="147"/>
                    </a:cubicBezTo>
                    <a:cubicBezTo>
                      <a:pt x="79" y="147"/>
                      <a:pt x="79" y="147"/>
                      <a:pt x="79" y="147"/>
                    </a:cubicBezTo>
                    <a:cubicBezTo>
                      <a:pt x="79" y="147"/>
                      <a:pt x="79" y="147"/>
                      <a:pt x="79" y="147"/>
                    </a:cubicBezTo>
                    <a:cubicBezTo>
                      <a:pt x="79" y="147"/>
                      <a:pt x="79" y="147"/>
                      <a:pt x="79" y="147"/>
                    </a:cubicBezTo>
                    <a:cubicBezTo>
                      <a:pt x="79" y="146"/>
                      <a:pt x="79" y="146"/>
                      <a:pt x="79" y="145"/>
                    </a:cubicBezTo>
                    <a:cubicBezTo>
                      <a:pt x="79" y="145"/>
                      <a:pt x="79" y="145"/>
                      <a:pt x="79" y="145"/>
                    </a:cubicBezTo>
                    <a:cubicBezTo>
                      <a:pt x="79" y="145"/>
                      <a:pt x="79" y="145"/>
                      <a:pt x="79" y="145"/>
                    </a:cubicBezTo>
                    <a:cubicBezTo>
                      <a:pt x="79" y="145"/>
                      <a:pt x="79" y="145"/>
                      <a:pt x="79" y="145"/>
                    </a:cubicBezTo>
                    <a:cubicBezTo>
                      <a:pt x="79" y="145"/>
                      <a:pt x="79" y="145"/>
                      <a:pt x="79" y="144"/>
                    </a:cubicBezTo>
                    <a:cubicBezTo>
                      <a:pt x="79" y="144"/>
                      <a:pt x="79" y="144"/>
                      <a:pt x="79" y="144"/>
                    </a:cubicBezTo>
                    <a:cubicBezTo>
                      <a:pt x="79" y="144"/>
                      <a:pt x="79" y="144"/>
                      <a:pt x="79" y="144"/>
                    </a:cubicBezTo>
                    <a:cubicBezTo>
                      <a:pt x="79" y="144"/>
                      <a:pt x="79" y="144"/>
                      <a:pt x="79" y="143"/>
                    </a:cubicBezTo>
                    <a:cubicBezTo>
                      <a:pt x="79" y="143"/>
                      <a:pt x="79" y="143"/>
                      <a:pt x="79" y="143"/>
                    </a:cubicBezTo>
                    <a:cubicBezTo>
                      <a:pt x="79" y="143"/>
                      <a:pt x="79" y="143"/>
                      <a:pt x="79" y="142"/>
                    </a:cubicBezTo>
                    <a:cubicBezTo>
                      <a:pt x="79" y="142"/>
                      <a:pt x="79" y="142"/>
                      <a:pt x="79" y="142"/>
                    </a:cubicBezTo>
                    <a:cubicBezTo>
                      <a:pt x="79" y="107"/>
                      <a:pt x="71" y="75"/>
                      <a:pt x="60" y="50"/>
                    </a:cubicBezTo>
                    <a:cubicBezTo>
                      <a:pt x="60" y="50"/>
                      <a:pt x="60" y="50"/>
                      <a:pt x="60" y="50"/>
                    </a:cubicBezTo>
                    <a:cubicBezTo>
                      <a:pt x="60" y="50"/>
                      <a:pt x="60" y="50"/>
                      <a:pt x="60" y="50"/>
                    </a:cubicBezTo>
                    <a:cubicBezTo>
                      <a:pt x="60" y="50"/>
                      <a:pt x="60" y="50"/>
                      <a:pt x="60" y="50"/>
                    </a:cubicBezTo>
                    <a:cubicBezTo>
                      <a:pt x="60" y="50"/>
                      <a:pt x="60" y="50"/>
                      <a:pt x="59" y="50"/>
                    </a:cubicBezTo>
                    <a:cubicBezTo>
                      <a:pt x="59" y="50"/>
                      <a:pt x="59" y="50"/>
                      <a:pt x="59" y="50"/>
                    </a:cubicBezTo>
                    <a:cubicBezTo>
                      <a:pt x="59" y="50"/>
                      <a:pt x="59" y="50"/>
                      <a:pt x="59" y="50"/>
                    </a:cubicBezTo>
                    <a:cubicBezTo>
                      <a:pt x="59" y="50"/>
                      <a:pt x="59" y="50"/>
                      <a:pt x="59" y="50"/>
                    </a:cubicBezTo>
                    <a:cubicBezTo>
                      <a:pt x="59" y="50"/>
                      <a:pt x="59" y="49"/>
                      <a:pt x="59" y="49"/>
                    </a:cubicBezTo>
                    <a:cubicBezTo>
                      <a:pt x="59" y="49"/>
                      <a:pt x="59" y="49"/>
                      <a:pt x="59" y="49"/>
                    </a:cubicBezTo>
                    <a:cubicBezTo>
                      <a:pt x="59" y="49"/>
                      <a:pt x="59" y="49"/>
                      <a:pt x="59" y="49"/>
                    </a:cubicBezTo>
                    <a:cubicBezTo>
                      <a:pt x="59" y="49"/>
                      <a:pt x="59" y="49"/>
                      <a:pt x="59" y="49"/>
                    </a:cubicBezTo>
                    <a:cubicBezTo>
                      <a:pt x="59" y="49"/>
                      <a:pt x="59" y="49"/>
                      <a:pt x="59" y="49"/>
                    </a:cubicBezTo>
                    <a:cubicBezTo>
                      <a:pt x="59" y="49"/>
                      <a:pt x="59" y="49"/>
                      <a:pt x="59" y="49"/>
                    </a:cubicBezTo>
                    <a:cubicBezTo>
                      <a:pt x="59" y="49"/>
                      <a:pt x="59" y="49"/>
                      <a:pt x="59" y="49"/>
                    </a:cubicBezTo>
                    <a:cubicBezTo>
                      <a:pt x="59" y="49"/>
                      <a:pt x="59" y="49"/>
                      <a:pt x="59" y="49"/>
                    </a:cubicBezTo>
                    <a:cubicBezTo>
                      <a:pt x="59" y="49"/>
                      <a:pt x="59" y="49"/>
                      <a:pt x="59" y="49"/>
                    </a:cubicBezTo>
                    <a:cubicBezTo>
                      <a:pt x="59" y="49"/>
                      <a:pt x="59" y="49"/>
                      <a:pt x="59" y="49"/>
                    </a:cubicBezTo>
                    <a:cubicBezTo>
                      <a:pt x="59" y="49"/>
                      <a:pt x="59" y="49"/>
                      <a:pt x="59" y="49"/>
                    </a:cubicBezTo>
                    <a:cubicBezTo>
                      <a:pt x="59" y="49"/>
                      <a:pt x="59" y="49"/>
                      <a:pt x="59" y="49"/>
                    </a:cubicBezTo>
                    <a:cubicBezTo>
                      <a:pt x="59" y="49"/>
                      <a:pt x="59" y="49"/>
                      <a:pt x="59" y="48"/>
                    </a:cubicBezTo>
                    <a:cubicBezTo>
                      <a:pt x="59" y="48"/>
                      <a:pt x="59" y="48"/>
                      <a:pt x="59" y="48"/>
                    </a:cubicBezTo>
                    <a:cubicBezTo>
                      <a:pt x="59" y="48"/>
                      <a:pt x="59" y="48"/>
                      <a:pt x="59" y="48"/>
                    </a:cubicBezTo>
                    <a:cubicBezTo>
                      <a:pt x="59" y="48"/>
                      <a:pt x="59" y="48"/>
                      <a:pt x="59" y="48"/>
                    </a:cubicBezTo>
                    <a:cubicBezTo>
                      <a:pt x="59" y="48"/>
                      <a:pt x="59" y="48"/>
                      <a:pt x="59" y="48"/>
                    </a:cubicBezTo>
                    <a:cubicBezTo>
                      <a:pt x="59" y="48"/>
                      <a:pt x="59" y="48"/>
                      <a:pt x="59" y="48"/>
                    </a:cubicBezTo>
                    <a:cubicBezTo>
                      <a:pt x="59" y="48"/>
                      <a:pt x="59" y="48"/>
                      <a:pt x="59" y="48"/>
                    </a:cubicBezTo>
                    <a:cubicBezTo>
                      <a:pt x="59" y="48"/>
                      <a:pt x="59" y="48"/>
                      <a:pt x="59" y="48"/>
                    </a:cubicBezTo>
                    <a:cubicBezTo>
                      <a:pt x="59" y="48"/>
                      <a:pt x="59" y="48"/>
                      <a:pt x="59" y="48"/>
                    </a:cubicBezTo>
                    <a:cubicBezTo>
                      <a:pt x="44" y="19"/>
                      <a:pt x="23" y="0"/>
                      <a:pt x="0" y="0"/>
                    </a:cubicBezTo>
                  </a:path>
                </a:pathLst>
              </a:custGeom>
              <a:solidFill>
                <a:srgbClr val="8ECB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705" name="Google Shape;7705;p21"/>
              <p:cNvSpPr/>
              <p:nvPr/>
            </p:nvSpPr>
            <p:spPr>
              <a:xfrm>
                <a:off x="4188" y="3103"/>
                <a:ext cx="28" cy="466"/>
              </a:xfrm>
              <a:custGeom>
                <a:rect b="b" l="l" r="r" t="t"/>
                <a:pathLst>
                  <a:path extrusionOk="0" h="466" w="28">
                    <a:moveTo>
                      <a:pt x="0" y="0"/>
                    </a:moveTo>
                    <a:lnTo>
                      <a:pt x="0" y="466"/>
                    </a:lnTo>
                    <a:lnTo>
                      <a:pt x="28" y="466"/>
                    </a:lnTo>
                    <a:lnTo>
                      <a:pt x="9" y="143"/>
                    </a:lnTo>
                    <a:lnTo>
                      <a:pt x="9" y="143"/>
                    </a:lnTo>
                    <a:lnTo>
                      <a:pt x="0" y="0"/>
                    </a:lnTo>
                    <a:close/>
                  </a:path>
                </a:pathLst>
              </a:custGeom>
              <a:solidFill>
                <a:srgbClr val="D18A5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706" name="Google Shape;7706;p21"/>
              <p:cNvSpPr/>
              <p:nvPr/>
            </p:nvSpPr>
            <p:spPr>
              <a:xfrm>
                <a:off x="4188" y="3103"/>
                <a:ext cx="28" cy="466"/>
              </a:xfrm>
              <a:custGeom>
                <a:rect b="b" l="l" r="r" t="t"/>
                <a:pathLst>
                  <a:path extrusionOk="0" h="466" w="28">
                    <a:moveTo>
                      <a:pt x="0" y="0"/>
                    </a:moveTo>
                    <a:lnTo>
                      <a:pt x="0" y="466"/>
                    </a:lnTo>
                    <a:lnTo>
                      <a:pt x="28" y="466"/>
                    </a:lnTo>
                    <a:lnTo>
                      <a:pt x="9" y="143"/>
                    </a:lnTo>
                    <a:lnTo>
                      <a:pt x="9" y="143"/>
                    </a:lnTo>
                    <a:lnTo>
                      <a:pt x="0"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707" name="Google Shape;7707;p21"/>
              <p:cNvSpPr/>
              <p:nvPr/>
            </p:nvSpPr>
            <p:spPr>
              <a:xfrm>
                <a:off x="3044" y="2398"/>
                <a:ext cx="18" cy="15"/>
              </a:xfrm>
              <a:custGeom>
                <a:rect b="b" l="l" r="r" t="t"/>
                <a:pathLst>
                  <a:path extrusionOk="0" h="8" w="10">
                    <a:moveTo>
                      <a:pt x="5" y="0"/>
                    </a:moveTo>
                    <a:cubicBezTo>
                      <a:pt x="0" y="0"/>
                      <a:pt x="0" y="8"/>
                      <a:pt x="5" y="8"/>
                    </a:cubicBezTo>
                    <a:cubicBezTo>
                      <a:pt x="10" y="8"/>
                      <a:pt x="10" y="0"/>
                      <a:pt x="5" y="0"/>
                    </a:cubicBez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708" name="Google Shape;7708;p21"/>
              <p:cNvSpPr/>
              <p:nvPr/>
            </p:nvSpPr>
            <p:spPr>
              <a:xfrm>
                <a:off x="2418" y="2555"/>
                <a:ext cx="22" cy="15"/>
              </a:xfrm>
              <a:custGeom>
                <a:rect b="b" l="l" r="r" t="t"/>
                <a:pathLst>
                  <a:path extrusionOk="0" h="8" w="12">
                    <a:moveTo>
                      <a:pt x="6" y="0"/>
                    </a:moveTo>
                    <a:cubicBezTo>
                      <a:pt x="0" y="0"/>
                      <a:pt x="0" y="8"/>
                      <a:pt x="6" y="8"/>
                    </a:cubicBezTo>
                    <a:cubicBezTo>
                      <a:pt x="12" y="8"/>
                      <a:pt x="12" y="0"/>
                      <a:pt x="6" y="0"/>
                    </a:cubicBez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709" name="Google Shape;7709;p21"/>
              <p:cNvSpPr/>
              <p:nvPr/>
            </p:nvSpPr>
            <p:spPr>
              <a:xfrm>
                <a:off x="1966" y="2278"/>
                <a:ext cx="18" cy="15"/>
              </a:xfrm>
              <a:custGeom>
                <a:rect b="b" l="l" r="r" t="t"/>
                <a:pathLst>
                  <a:path extrusionOk="0" h="8" w="10">
                    <a:moveTo>
                      <a:pt x="5" y="0"/>
                    </a:moveTo>
                    <a:cubicBezTo>
                      <a:pt x="0" y="0"/>
                      <a:pt x="0" y="8"/>
                      <a:pt x="5" y="8"/>
                    </a:cubicBezTo>
                    <a:cubicBezTo>
                      <a:pt x="10" y="8"/>
                      <a:pt x="10" y="0"/>
                      <a:pt x="5" y="0"/>
                    </a:cubicBez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710" name="Google Shape;7710;p21"/>
              <p:cNvSpPr/>
              <p:nvPr/>
            </p:nvSpPr>
            <p:spPr>
              <a:xfrm>
                <a:off x="1674" y="2488"/>
                <a:ext cx="21" cy="15"/>
              </a:xfrm>
              <a:custGeom>
                <a:rect b="b" l="l" r="r" t="t"/>
                <a:pathLst>
                  <a:path extrusionOk="0" h="8" w="12">
                    <a:moveTo>
                      <a:pt x="6" y="0"/>
                    </a:moveTo>
                    <a:cubicBezTo>
                      <a:pt x="0" y="0"/>
                      <a:pt x="0" y="8"/>
                      <a:pt x="6" y="8"/>
                    </a:cubicBezTo>
                    <a:cubicBezTo>
                      <a:pt x="12" y="8"/>
                      <a:pt x="12" y="0"/>
                      <a:pt x="6" y="0"/>
                    </a:cubicBez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711" name="Google Shape;7711;p21"/>
              <p:cNvSpPr/>
              <p:nvPr/>
            </p:nvSpPr>
            <p:spPr>
              <a:xfrm>
                <a:off x="3385" y="2653"/>
                <a:ext cx="17" cy="15"/>
              </a:xfrm>
              <a:custGeom>
                <a:rect b="b" l="l" r="r" t="t"/>
                <a:pathLst>
                  <a:path extrusionOk="0" h="8" w="10">
                    <a:moveTo>
                      <a:pt x="5" y="0"/>
                    </a:moveTo>
                    <a:cubicBezTo>
                      <a:pt x="0" y="0"/>
                      <a:pt x="0" y="8"/>
                      <a:pt x="5" y="8"/>
                    </a:cubicBezTo>
                    <a:cubicBezTo>
                      <a:pt x="10" y="8"/>
                      <a:pt x="10" y="0"/>
                      <a:pt x="5" y="0"/>
                    </a:cubicBez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712" name="Google Shape;7712;p21"/>
              <p:cNvSpPr/>
              <p:nvPr/>
            </p:nvSpPr>
            <p:spPr>
              <a:xfrm>
                <a:off x="3707" y="2334"/>
                <a:ext cx="25" cy="22"/>
              </a:xfrm>
              <a:custGeom>
                <a:rect b="b" l="l" r="r" t="t"/>
                <a:pathLst>
                  <a:path extrusionOk="0" h="12" w="14">
                    <a:moveTo>
                      <a:pt x="7" y="0"/>
                    </a:moveTo>
                    <a:cubicBezTo>
                      <a:pt x="0" y="0"/>
                      <a:pt x="0" y="12"/>
                      <a:pt x="7" y="12"/>
                    </a:cubicBezTo>
                    <a:cubicBezTo>
                      <a:pt x="14" y="12"/>
                      <a:pt x="14" y="0"/>
                      <a:pt x="7" y="0"/>
                    </a:cubicBez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713" name="Google Shape;7713;p21"/>
              <p:cNvSpPr/>
              <p:nvPr/>
            </p:nvSpPr>
            <p:spPr>
              <a:xfrm>
                <a:off x="3890" y="2507"/>
                <a:ext cx="28" cy="22"/>
              </a:xfrm>
              <a:custGeom>
                <a:rect b="b" l="l" r="r" t="t"/>
                <a:pathLst>
                  <a:path extrusionOk="0" h="12" w="16">
                    <a:moveTo>
                      <a:pt x="8" y="0"/>
                    </a:moveTo>
                    <a:cubicBezTo>
                      <a:pt x="0" y="0"/>
                      <a:pt x="0" y="12"/>
                      <a:pt x="8" y="12"/>
                    </a:cubicBezTo>
                    <a:cubicBezTo>
                      <a:pt x="16" y="12"/>
                      <a:pt x="16" y="0"/>
                      <a:pt x="8" y="0"/>
                    </a:cubicBez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714" name="Google Shape;7714;p21"/>
              <p:cNvSpPr/>
              <p:nvPr/>
            </p:nvSpPr>
            <p:spPr>
              <a:xfrm>
                <a:off x="4688" y="2373"/>
                <a:ext cx="21" cy="19"/>
              </a:xfrm>
              <a:custGeom>
                <a:rect b="b" l="l" r="r" t="t"/>
                <a:pathLst>
                  <a:path extrusionOk="0" h="10" w="12">
                    <a:moveTo>
                      <a:pt x="6" y="0"/>
                    </a:moveTo>
                    <a:cubicBezTo>
                      <a:pt x="0" y="0"/>
                      <a:pt x="0" y="10"/>
                      <a:pt x="6" y="10"/>
                    </a:cubicBezTo>
                    <a:cubicBezTo>
                      <a:pt x="12" y="10"/>
                      <a:pt x="12" y="0"/>
                      <a:pt x="6" y="0"/>
                    </a:cubicBez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715" name="Google Shape;7715;p21"/>
              <p:cNvSpPr/>
              <p:nvPr/>
            </p:nvSpPr>
            <p:spPr>
              <a:xfrm>
                <a:off x="5108" y="2623"/>
                <a:ext cx="18" cy="15"/>
              </a:xfrm>
              <a:custGeom>
                <a:rect b="b" l="l" r="r" t="t"/>
                <a:pathLst>
                  <a:path extrusionOk="0" h="8" w="10">
                    <a:moveTo>
                      <a:pt x="5" y="0"/>
                    </a:moveTo>
                    <a:cubicBezTo>
                      <a:pt x="0" y="0"/>
                      <a:pt x="0" y="8"/>
                      <a:pt x="5" y="8"/>
                    </a:cubicBezTo>
                    <a:cubicBezTo>
                      <a:pt x="10" y="8"/>
                      <a:pt x="10" y="0"/>
                      <a:pt x="5" y="0"/>
                    </a:cubicBez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716" name="Google Shape;7716;p21"/>
              <p:cNvSpPr/>
              <p:nvPr/>
            </p:nvSpPr>
            <p:spPr>
              <a:xfrm>
                <a:off x="5375" y="2261"/>
                <a:ext cx="22" cy="19"/>
              </a:xfrm>
              <a:custGeom>
                <a:rect b="b" l="l" r="r" t="t"/>
                <a:pathLst>
                  <a:path extrusionOk="0" h="10" w="12">
                    <a:moveTo>
                      <a:pt x="6" y="0"/>
                    </a:moveTo>
                    <a:cubicBezTo>
                      <a:pt x="0" y="0"/>
                      <a:pt x="0" y="10"/>
                      <a:pt x="6" y="10"/>
                    </a:cubicBezTo>
                    <a:cubicBezTo>
                      <a:pt x="12" y="10"/>
                      <a:pt x="12" y="0"/>
                      <a:pt x="6" y="0"/>
                    </a:cubicBez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717" name="Google Shape;7717;p21"/>
              <p:cNvSpPr/>
              <p:nvPr/>
            </p:nvSpPr>
            <p:spPr>
              <a:xfrm>
                <a:off x="5629" y="2417"/>
                <a:ext cx="25" cy="22"/>
              </a:xfrm>
              <a:custGeom>
                <a:rect b="b" l="l" r="r" t="t"/>
                <a:pathLst>
                  <a:path extrusionOk="0" h="12" w="14">
                    <a:moveTo>
                      <a:pt x="7" y="0"/>
                    </a:moveTo>
                    <a:cubicBezTo>
                      <a:pt x="0" y="0"/>
                      <a:pt x="0" y="12"/>
                      <a:pt x="7" y="12"/>
                    </a:cubicBezTo>
                    <a:cubicBezTo>
                      <a:pt x="14" y="12"/>
                      <a:pt x="14" y="0"/>
                      <a:pt x="7" y="0"/>
                    </a:cubicBez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718" name="Google Shape;7718;p21"/>
              <p:cNvSpPr/>
              <p:nvPr/>
            </p:nvSpPr>
            <p:spPr>
              <a:xfrm>
                <a:off x="5815" y="2276"/>
                <a:ext cx="21" cy="19"/>
              </a:xfrm>
              <a:custGeom>
                <a:rect b="b" l="l" r="r" t="t"/>
                <a:pathLst>
                  <a:path extrusionOk="0" h="10" w="12">
                    <a:moveTo>
                      <a:pt x="6" y="0"/>
                    </a:moveTo>
                    <a:cubicBezTo>
                      <a:pt x="0" y="0"/>
                      <a:pt x="0" y="10"/>
                      <a:pt x="6" y="10"/>
                    </a:cubicBezTo>
                    <a:cubicBezTo>
                      <a:pt x="12" y="10"/>
                      <a:pt x="12" y="0"/>
                      <a:pt x="6" y="0"/>
                    </a:cubicBez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719" name="Google Shape;7719;p21"/>
              <p:cNvSpPr/>
              <p:nvPr/>
            </p:nvSpPr>
            <p:spPr>
              <a:xfrm>
                <a:off x="5679" y="2569"/>
                <a:ext cx="24" cy="18"/>
              </a:xfrm>
              <a:custGeom>
                <a:rect b="b" l="l" r="r" t="t"/>
                <a:pathLst>
                  <a:path extrusionOk="0" h="10" w="14">
                    <a:moveTo>
                      <a:pt x="7" y="0"/>
                    </a:moveTo>
                    <a:cubicBezTo>
                      <a:pt x="0" y="0"/>
                      <a:pt x="0" y="10"/>
                      <a:pt x="7" y="10"/>
                    </a:cubicBezTo>
                    <a:cubicBezTo>
                      <a:pt x="14" y="10"/>
                      <a:pt x="14" y="0"/>
                      <a:pt x="7" y="0"/>
                    </a:cubicBez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720" name="Google Shape;7720;p21"/>
              <p:cNvSpPr/>
              <p:nvPr/>
            </p:nvSpPr>
            <p:spPr>
              <a:xfrm>
                <a:off x="5907" y="2448"/>
                <a:ext cx="22" cy="19"/>
              </a:xfrm>
              <a:custGeom>
                <a:rect b="b" l="l" r="r" t="t"/>
                <a:pathLst>
                  <a:path extrusionOk="0" h="10" w="12">
                    <a:moveTo>
                      <a:pt x="6" y="0"/>
                    </a:moveTo>
                    <a:cubicBezTo>
                      <a:pt x="0" y="0"/>
                      <a:pt x="0" y="10"/>
                      <a:pt x="6" y="10"/>
                    </a:cubicBezTo>
                    <a:cubicBezTo>
                      <a:pt x="12" y="10"/>
                      <a:pt x="12" y="0"/>
                      <a:pt x="6" y="0"/>
                    </a:cubicBez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721" name="Google Shape;7721;p21"/>
              <p:cNvSpPr/>
              <p:nvPr/>
            </p:nvSpPr>
            <p:spPr>
              <a:xfrm>
                <a:off x="4418" y="2606"/>
                <a:ext cx="21" cy="19"/>
              </a:xfrm>
              <a:custGeom>
                <a:rect b="b" l="l" r="r" t="t"/>
                <a:pathLst>
                  <a:path extrusionOk="0" h="10" w="12">
                    <a:moveTo>
                      <a:pt x="6" y="0"/>
                    </a:moveTo>
                    <a:cubicBezTo>
                      <a:pt x="0" y="0"/>
                      <a:pt x="0" y="10"/>
                      <a:pt x="6" y="10"/>
                    </a:cubicBezTo>
                    <a:cubicBezTo>
                      <a:pt x="12" y="10"/>
                      <a:pt x="12" y="0"/>
                      <a:pt x="6" y="0"/>
                    </a:cubicBez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722" name="Google Shape;7722;p21"/>
              <p:cNvSpPr/>
              <p:nvPr/>
            </p:nvSpPr>
            <p:spPr>
              <a:xfrm>
                <a:off x="4129" y="2225"/>
                <a:ext cx="18" cy="15"/>
              </a:xfrm>
              <a:custGeom>
                <a:rect b="b" l="l" r="r" t="t"/>
                <a:pathLst>
                  <a:path extrusionOk="0" h="8" w="10">
                    <a:moveTo>
                      <a:pt x="5" y="0"/>
                    </a:moveTo>
                    <a:cubicBezTo>
                      <a:pt x="0" y="0"/>
                      <a:pt x="0" y="8"/>
                      <a:pt x="5" y="8"/>
                    </a:cubicBezTo>
                    <a:cubicBezTo>
                      <a:pt x="10" y="8"/>
                      <a:pt x="10" y="0"/>
                      <a:pt x="5" y="0"/>
                    </a:cubicBez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723" name="Google Shape;7723;p21"/>
              <p:cNvSpPr/>
              <p:nvPr/>
            </p:nvSpPr>
            <p:spPr>
              <a:xfrm>
                <a:off x="2993" y="2706"/>
                <a:ext cx="21" cy="15"/>
              </a:xfrm>
              <a:custGeom>
                <a:rect b="b" l="l" r="r" t="t"/>
                <a:pathLst>
                  <a:path extrusionOk="0" h="8" w="12">
                    <a:moveTo>
                      <a:pt x="6" y="0"/>
                    </a:moveTo>
                    <a:cubicBezTo>
                      <a:pt x="0" y="0"/>
                      <a:pt x="0" y="8"/>
                      <a:pt x="6" y="8"/>
                    </a:cubicBezTo>
                    <a:cubicBezTo>
                      <a:pt x="12" y="8"/>
                      <a:pt x="12" y="0"/>
                      <a:pt x="6" y="0"/>
                    </a:cubicBez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724" name="Google Shape;7724;p21"/>
              <p:cNvSpPr/>
              <p:nvPr/>
            </p:nvSpPr>
            <p:spPr>
              <a:xfrm>
                <a:off x="2582" y="2621"/>
                <a:ext cx="7" cy="4"/>
              </a:xfrm>
              <a:custGeom>
                <a:rect b="b" l="l" r="r" t="t"/>
                <a:pathLst>
                  <a:path extrusionOk="0" h="2" w="4">
                    <a:moveTo>
                      <a:pt x="2" y="0"/>
                    </a:moveTo>
                    <a:cubicBezTo>
                      <a:pt x="0" y="0"/>
                      <a:pt x="0" y="2"/>
                      <a:pt x="2" y="2"/>
                    </a:cubicBezTo>
                    <a:cubicBezTo>
                      <a:pt x="4" y="2"/>
                      <a:pt x="4" y="0"/>
                      <a:pt x="2" y="0"/>
                    </a:cubicBez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725" name="Google Shape;7725;p21"/>
              <p:cNvSpPr/>
              <p:nvPr/>
            </p:nvSpPr>
            <p:spPr>
              <a:xfrm>
                <a:off x="1408" y="2445"/>
                <a:ext cx="28" cy="26"/>
              </a:xfrm>
              <a:custGeom>
                <a:rect b="b" l="l" r="r" t="t"/>
                <a:pathLst>
                  <a:path extrusionOk="0" h="14" w="16">
                    <a:moveTo>
                      <a:pt x="8" y="0"/>
                    </a:moveTo>
                    <a:cubicBezTo>
                      <a:pt x="0" y="0"/>
                      <a:pt x="0" y="14"/>
                      <a:pt x="8" y="14"/>
                    </a:cubicBezTo>
                    <a:cubicBezTo>
                      <a:pt x="16" y="14"/>
                      <a:pt x="16" y="0"/>
                      <a:pt x="8" y="0"/>
                    </a:cubicBez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726" name="Google Shape;7726;p21"/>
              <p:cNvSpPr/>
              <p:nvPr/>
            </p:nvSpPr>
            <p:spPr>
              <a:xfrm>
                <a:off x="2020" y="2604"/>
                <a:ext cx="24" cy="23"/>
              </a:xfrm>
              <a:custGeom>
                <a:rect b="b" l="l" r="r" t="t"/>
                <a:pathLst>
                  <a:path extrusionOk="0" h="12" w="14">
                    <a:moveTo>
                      <a:pt x="7" y="0"/>
                    </a:moveTo>
                    <a:cubicBezTo>
                      <a:pt x="0" y="0"/>
                      <a:pt x="0" y="12"/>
                      <a:pt x="7" y="12"/>
                    </a:cubicBezTo>
                    <a:cubicBezTo>
                      <a:pt x="14" y="12"/>
                      <a:pt x="14" y="0"/>
                      <a:pt x="7" y="0"/>
                    </a:cubicBez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727" name="Google Shape;7727;p21"/>
              <p:cNvSpPr/>
              <p:nvPr/>
            </p:nvSpPr>
            <p:spPr>
              <a:xfrm>
                <a:off x="2326" y="2253"/>
                <a:ext cx="22" cy="19"/>
              </a:xfrm>
              <a:custGeom>
                <a:rect b="b" l="l" r="r" t="t"/>
                <a:pathLst>
                  <a:path extrusionOk="0" h="10" w="12">
                    <a:moveTo>
                      <a:pt x="6" y="0"/>
                    </a:moveTo>
                    <a:cubicBezTo>
                      <a:pt x="0" y="0"/>
                      <a:pt x="0" y="10"/>
                      <a:pt x="6" y="10"/>
                    </a:cubicBezTo>
                    <a:cubicBezTo>
                      <a:pt x="12" y="10"/>
                      <a:pt x="12" y="0"/>
                      <a:pt x="6" y="0"/>
                    </a:cubicBez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728" name="Google Shape;7728;p21"/>
              <p:cNvSpPr/>
              <p:nvPr/>
            </p:nvSpPr>
            <p:spPr>
              <a:xfrm>
                <a:off x="3035" y="2283"/>
                <a:ext cx="22" cy="19"/>
              </a:xfrm>
              <a:custGeom>
                <a:rect b="b" l="l" r="r" t="t"/>
                <a:pathLst>
                  <a:path extrusionOk="0" h="10" w="12">
                    <a:moveTo>
                      <a:pt x="6" y="0"/>
                    </a:moveTo>
                    <a:cubicBezTo>
                      <a:pt x="0" y="0"/>
                      <a:pt x="0" y="10"/>
                      <a:pt x="6" y="10"/>
                    </a:cubicBezTo>
                    <a:cubicBezTo>
                      <a:pt x="12" y="10"/>
                      <a:pt x="12" y="0"/>
                      <a:pt x="6" y="0"/>
                    </a:cubicBez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729" name="Google Shape;7729;p21"/>
              <p:cNvSpPr/>
              <p:nvPr/>
            </p:nvSpPr>
            <p:spPr>
              <a:xfrm>
                <a:off x="3277" y="2539"/>
                <a:ext cx="21" cy="18"/>
              </a:xfrm>
              <a:custGeom>
                <a:rect b="b" l="l" r="r" t="t"/>
                <a:pathLst>
                  <a:path extrusionOk="0" h="10" w="12">
                    <a:moveTo>
                      <a:pt x="6" y="0"/>
                    </a:moveTo>
                    <a:cubicBezTo>
                      <a:pt x="0" y="0"/>
                      <a:pt x="0" y="10"/>
                      <a:pt x="6" y="10"/>
                    </a:cubicBezTo>
                    <a:cubicBezTo>
                      <a:pt x="12" y="10"/>
                      <a:pt x="12" y="0"/>
                      <a:pt x="6" y="0"/>
                    </a:cubicBez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730" name="Google Shape;7730;p21"/>
              <p:cNvSpPr/>
              <p:nvPr/>
            </p:nvSpPr>
            <p:spPr>
              <a:xfrm>
                <a:off x="3551" y="2238"/>
                <a:ext cx="25" cy="19"/>
              </a:xfrm>
              <a:custGeom>
                <a:rect b="b" l="l" r="r" t="t"/>
                <a:pathLst>
                  <a:path extrusionOk="0" h="10" w="14">
                    <a:moveTo>
                      <a:pt x="7" y="0"/>
                    </a:moveTo>
                    <a:cubicBezTo>
                      <a:pt x="0" y="0"/>
                      <a:pt x="0" y="10"/>
                      <a:pt x="7" y="10"/>
                    </a:cubicBezTo>
                    <a:cubicBezTo>
                      <a:pt x="14" y="10"/>
                      <a:pt x="14" y="0"/>
                      <a:pt x="7" y="0"/>
                    </a:cubicBez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731" name="Google Shape;7731;p21"/>
              <p:cNvSpPr/>
              <p:nvPr/>
            </p:nvSpPr>
            <p:spPr>
              <a:xfrm>
                <a:off x="4868" y="2326"/>
                <a:ext cx="29" cy="23"/>
              </a:xfrm>
              <a:custGeom>
                <a:rect b="b" l="l" r="r" t="t"/>
                <a:pathLst>
                  <a:path extrusionOk="0" h="12" w="16">
                    <a:moveTo>
                      <a:pt x="8" y="0"/>
                    </a:moveTo>
                    <a:cubicBezTo>
                      <a:pt x="0" y="0"/>
                      <a:pt x="0" y="12"/>
                      <a:pt x="8" y="12"/>
                    </a:cubicBezTo>
                    <a:cubicBezTo>
                      <a:pt x="16" y="12"/>
                      <a:pt x="16" y="0"/>
                      <a:pt x="8" y="0"/>
                    </a:cubicBez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732" name="Google Shape;7732;p21"/>
              <p:cNvSpPr/>
              <p:nvPr/>
            </p:nvSpPr>
            <p:spPr>
              <a:xfrm>
                <a:off x="4149" y="2426"/>
                <a:ext cx="21" cy="19"/>
              </a:xfrm>
              <a:custGeom>
                <a:rect b="b" l="l" r="r" t="t"/>
                <a:pathLst>
                  <a:path extrusionOk="0" h="10" w="12">
                    <a:moveTo>
                      <a:pt x="6" y="0"/>
                    </a:moveTo>
                    <a:cubicBezTo>
                      <a:pt x="0" y="0"/>
                      <a:pt x="0" y="10"/>
                      <a:pt x="6" y="10"/>
                    </a:cubicBezTo>
                    <a:cubicBezTo>
                      <a:pt x="12" y="10"/>
                      <a:pt x="12" y="0"/>
                      <a:pt x="6" y="0"/>
                    </a:cubicBez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733" name="Google Shape;7733;p21"/>
              <p:cNvSpPr/>
              <p:nvPr/>
            </p:nvSpPr>
            <p:spPr>
              <a:xfrm>
                <a:off x="6078" y="2366"/>
                <a:ext cx="21" cy="19"/>
              </a:xfrm>
              <a:custGeom>
                <a:rect b="b" l="l" r="r" t="t"/>
                <a:pathLst>
                  <a:path extrusionOk="0" h="10" w="12">
                    <a:moveTo>
                      <a:pt x="6" y="0"/>
                    </a:moveTo>
                    <a:cubicBezTo>
                      <a:pt x="0" y="0"/>
                      <a:pt x="0" y="10"/>
                      <a:pt x="6" y="10"/>
                    </a:cubicBezTo>
                    <a:cubicBezTo>
                      <a:pt x="12" y="10"/>
                      <a:pt x="12" y="0"/>
                      <a:pt x="6" y="0"/>
                    </a:cubicBez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734" name="Google Shape;7734;p21"/>
              <p:cNvSpPr/>
              <p:nvPr/>
            </p:nvSpPr>
            <p:spPr>
              <a:xfrm>
                <a:off x="2585" y="2619"/>
                <a:ext cx="28" cy="23"/>
              </a:xfrm>
              <a:custGeom>
                <a:rect b="b" l="l" r="r" t="t"/>
                <a:pathLst>
                  <a:path extrusionOk="0" h="12" w="16">
                    <a:moveTo>
                      <a:pt x="8" y="0"/>
                    </a:moveTo>
                    <a:cubicBezTo>
                      <a:pt x="0" y="0"/>
                      <a:pt x="0" y="12"/>
                      <a:pt x="8" y="12"/>
                    </a:cubicBezTo>
                    <a:cubicBezTo>
                      <a:pt x="16" y="12"/>
                      <a:pt x="16" y="0"/>
                      <a:pt x="8" y="0"/>
                    </a:cubicBez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735" name="Google Shape;7735;p21"/>
              <p:cNvSpPr/>
              <p:nvPr/>
            </p:nvSpPr>
            <p:spPr>
              <a:xfrm>
                <a:off x="5241" y="2418"/>
                <a:ext cx="21" cy="19"/>
              </a:xfrm>
              <a:custGeom>
                <a:rect b="b" l="l" r="r" t="t"/>
                <a:pathLst>
                  <a:path extrusionOk="0" h="10" w="12">
                    <a:moveTo>
                      <a:pt x="6" y="0"/>
                    </a:moveTo>
                    <a:cubicBezTo>
                      <a:pt x="0" y="0"/>
                      <a:pt x="0" y="10"/>
                      <a:pt x="6" y="10"/>
                    </a:cubicBezTo>
                    <a:cubicBezTo>
                      <a:pt x="12" y="10"/>
                      <a:pt x="12" y="0"/>
                      <a:pt x="6" y="0"/>
                    </a:cubicBez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736" name="Google Shape;7736;p21"/>
              <p:cNvSpPr/>
              <p:nvPr/>
            </p:nvSpPr>
            <p:spPr>
              <a:xfrm>
                <a:off x="5306" y="2691"/>
                <a:ext cx="20" cy="15"/>
              </a:xfrm>
              <a:custGeom>
                <a:rect b="b" l="l" r="r" t="t"/>
                <a:pathLst>
                  <a:path extrusionOk="0" h="8" w="11">
                    <a:moveTo>
                      <a:pt x="5" y="0"/>
                    </a:moveTo>
                    <a:cubicBezTo>
                      <a:pt x="0" y="0"/>
                      <a:pt x="0" y="8"/>
                      <a:pt x="5" y="8"/>
                    </a:cubicBezTo>
                    <a:cubicBezTo>
                      <a:pt x="11" y="8"/>
                      <a:pt x="11" y="0"/>
                      <a:pt x="5" y="0"/>
                    </a:cubicBez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737" name="Google Shape;7737;p21"/>
              <p:cNvSpPr/>
              <p:nvPr/>
            </p:nvSpPr>
            <p:spPr>
              <a:xfrm>
                <a:off x="6157" y="2692"/>
                <a:ext cx="18" cy="32"/>
              </a:xfrm>
              <a:custGeom>
                <a:rect b="b" l="l" r="r" t="t"/>
                <a:pathLst>
                  <a:path extrusionOk="0" h="17" w="10">
                    <a:moveTo>
                      <a:pt x="0" y="7"/>
                    </a:moveTo>
                    <a:cubicBezTo>
                      <a:pt x="0" y="9"/>
                      <a:pt x="0" y="11"/>
                      <a:pt x="0" y="12"/>
                    </a:cubicBezTo>
                    <a:cubicBezTo>
                      <a:pt x="1" y="17"/>
                      <a:pt x="9" y="17"/>
                      <a:pt x="10" y="12"/>
                    </a:cubicBezTo>
                    <a:cubicBezTo>
                      <a:pt x="10" y="11"/>
                      <a:pt x="10" y="9"/>
                      <a:pt x="10" y="7"/>
                    </a:cubicBezTo>
                    <a:cubicBezTo>
                      <a:pt x="10" y="0"/>
                      <a:pt x="0" y="0"/>
                      <a:pt x="0" y="7"/>
                    </a:cubicBez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738" name="Google Shape;7738;p21"/>
              <p:cNvSpPr/>
              <p:nvPr/>
            </p:nvSpPr>
            <p:spPr>
              <a:xfrm>
                <a:off x="1693" y="2664"/>
                <a:ext cx="25" cy="23"/>
              </a:xfrm>
              <a:custGeom>
                <a:rect b="b" l="l" r="r" t="t"/>
                <a:pathLst>
                  <a:path extrusionOk="0" h="12" w="14">
                    <a:moveTo>
                      <a:pt x="7" y="0"/>
                    </a:moveTo>
                    <a:cubicBezTo>
                      <a:pt x="0" y="0"/>
                      <a:pt x="0" y="12"/>
                      <a:pt x="7" y="12"/>
                    </a:cubicBezTo>
                    <a:cubicBezTo>
                      <a:pt x="14" y="12"/>
                      <a:pt x="14" y="0"/>
                      <a:pt x="7" y="0"/>
                    </a:cubicBez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739" name="Google Shape;7739;p21"/>
              <p:cNvSpPr/>
              <p:nvPr/>
            </p:nvSpPr>
            <p:spPr>
              <a:xfrm>
                <a:off x="1298" y="2704"/>
                <a:ext cx="21" cy="18"/>
              </a:xfrm>
              <a:custGeom>
                <a:rect b="b" l="l" r="r" t="t"/>
                <a:pathLst>
                  <a:path extrusionOk="0" h="10" w="12">
                    <a:moveTo>
                      <a:pt x="6" y="0"/>
                    </a:moveTo>
                    <a:cubicBezTo>
                      <a:pt x="0" y="0"/>
                      <a:pt x="0" y="10"/>
                      <a:pt x="6" y="10"/>
                    </a:cubicBezTo>
                    <a:cubicBezTo>
                      <a:pt x="12" y="10"/>
                      <a:pt x="12" y="0"/>
                      <a:pt x="6" y="0"/>
                    </a:cubicBez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740" name="Google Shape;7740;p21"/>
              <p:cNvSpPr/>
              <p:nvPr/>
            </p:nvSpPr>
            <p:spPr>
              <a:xfrm>
                <a:off x="3642" y="2597"/>
                <a:ext cx="28" cy="22"/>
              </a:xfrm>
              <a:custGeom>
                <a:rect b="b" l="l" r="r" t="t"/>
                <a:pathLst>
                  <a:path extrusionOk="0" h="12" w="16">
                    <a:moveTo>
                      <a:pt x="8" y="0"/>
                    </a:moveTo>
                    <a:cubicBezTo>
                      <a:pt x="0" y="0"/>
                      <a:pt x="0" y="12"/>
                      <a:pt x="8" y="12"/>
                    </a:cubicBezTo>
                    <a:cubicBezTo>
                      <a:pt x="16" y="12"/>
                      <a:pt x="16" y="0"/>
                      <a:pt x="8" y="0"/>
                    </a:cubicBez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741" name="Google Shape;7741;p21"/>
              <p:cNvSpPr/>
              <p:nvPr/>
            </p:nvSpPr>
            <p:spPr>
              <a:xfrm>
                <a:off x="4406" y="2773"/>
                <a:ext cx="18" cy="15"/>
              </a:xfrm>
              <a:custGeom>
                <a:rect b="b" l="l" r="r" t="t"/>
                <a:pathLst>
                  <a:path extrusionOk="0" h="8" w="10">
                    <a:moveTo>
                      <a:pt x="5" y="0"/>
                    </a:moveTo>
                    <a:cubicBezTo>
                      <a:pt x="0" y="0"/>
                      <a:pt x="0" y="8"/>
                      <a:pt x="5" y="8"/>
                    </a:cubicBezTo>
                    <a:cubicBezTo>
                      <a:pt x="10" y="8"/>
                      <a:pt x="10" y="0"/>
                      <a:pt x="5" y="0"/>
                    </a:cubicBez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742" name="Google Shape;7742;p21"/>
              <p:cNvSpPr/>
              <p:nvPr/>
            </p:nvSpPr>
            <p:spPr>
              <a:xfrm>
                <a:off x="4583" y="2561"/>
                <a:ext cx="94" cy="99"/>
              </a:xfrm>
              <a:custGeom>
                <a:rect b="b" l="l" r="r" t="t"/>
                <a:pathLst>
                  <a:path extrusionOk="0" h="99" w="94">
                    <a:moveTo>
                      <a:pt x="41" y="0"/>
                    </a:moveTo>
                    <a:lnTo>
                      <a:pt x="59" y="34"/>
                    </a:lnTo>
                    <a:lnTo>
                      <a:pt x="94" y="26"/>
                    </a:lnTo>
                    <a:lnTo>
                      <a:pt x="69" y="54"/>
                    </a:lnTo>
                    <a:lnTo>
                      <a:pt x="85" y="88"/>
                    </a:lnTo>
                    <a:lnTo>
                      <a:pt x="53" y="71"/>
                    </a:lnTo>
                    <a:lnTo>
                      <a:pt x="27" y="99"/>
                    </a:lnTo>
                    <a:lnTo>
                      <a:pt x="32" y="62"/>
                    </a:lnTo>
                    <a:lnTo>
                      <a:pt x="0" y="43"/>
                    </a:lnTo>
                    <a:lnTo>
                      <a:pt x="36" y="38"/>
                    </a:lnTo>
                    <a:lnTo>
                      <a:pt x="41" y="0"/>
                    </a:ln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743" name="Google Shape;7743;p21"/>
              <p:cNvSpPr/>
              <p:nvPr/>
            </p:nvSpPr>
            <p:spPr>
              <a:xfrm>
                <a:off x="4583" y="2561"/>
                <a:ext cx="94" cy="99"/>
              </a:xfrm>
              <a:custGeom>
                <a:rect b="b" l="l" r="r" t="t"/>
                <a:pathLst>
                  <a:path extrusionOk="0" h="99" w="94">
                    <a:moveTo>
                      <a:pt x="41" y="0"/>
                    </a:moveTo>
                    <a:lnTo>
                      <a:pt x="59" y="34"/>
                    </a:lnTo>
                    <a:lnTo>
                      <a:pt x="94" y="26"/>
                    </a:lnTo>
                    <a:lnTo>
                      <a:pt x="69" y="54"/>
                    </a:lnTo>
                    <a:lnTo>
                      <a:pt x="85" y="88"/>
                    </a:lnTo>
                    <a:lnTo>
                      <a:pt x="53" y="71"/>
                    </a:lnTo>
                    <a:lnTo>
                      <a:pt x="27" y="99"/>
                    </a:lnTo>
                    <a:lnTo>
                      <a:pt x="32" y="62"/>
                    </a:lnTo>
                    <a:lnTo>
                      <a:pt x="0" y="43"/>
                    </a:lnTo>
                    <a:lnTo>
                      <a:pt x="36" y="38"/>
                    </a:lnTo>
                    <a:lnTo>
                      <a:pt x="41"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744" name="Google Shape;7744;p21"/>
              <p:cNvSpPr/>
              <p:nvPr/>
            </p:nvSpPr>
            <p:spPr>
              <a:xfrm>
                <a:off x="4629" y="2587"/>
                <a:ext cx="48" cy="45"/>
              </a:xfrm>
              <a:custGeom>
                <a:rect b="b" l="l" r="r" t="t"/>
                <a:pathLst>
                  <a:path extrusionOk="0" h="24" w="27">
                    <a:moveTo>
                      <a:pt x="27" y="0"/>
                    </a:moveTo>
                    <a:cubicBezTo>
                      <a:pt x="8" y="3"/>
                      <a:pt x="8" y="3"/>
                      <a:pt x="8" y="3"/>
                    </a:cubicBezTo>
                    <a:cubicBezTo>
                      <a:pt x="3" y="7"/>
                      <a:pt x="0" y="9"/>
                      <a:pt x="0" y="9"/>
                    </a:cubicBezTo>
                    <a:cubicBezTo>
                      <a:pt x="4" y="24"/>
                      <a:pt x="4" y="24"/>
                      <a:pt x="4" y="24"/>
                    </a:cubicBezTo>
                    <a:cubicBezTo>
                      <a:pt x="8" y="23"/>
                      <a:pt x="11" y="22"/>
                      <a:pt x="15" y="21"/>
                    </a:cubicBezTo>
                    <a:cubicBezTo>
                      <a:pt x="13" y="15"/>
                      <a:pt x="13" y="15"/>
                      <a:pt x="13" y="15"/>
                    </a:cubicBezTo>
                    <a:cubicBezTo>
                      <a:pt x="27" y="0"/>
                      <a:pt x="27" y="0"/>
                      <a:pt x="27" y="0"/>
                    </a:cubicBezTo>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745" name="Google Shape;7745;p21"/>
              <p:cNvSpPr/>
              <p:nvPr/>
            </p:nvSpPr>
            <p:spPr>
              <a:xfrm>
                <a:off x="1206" y="3507"/>
                <a:ext cx="25" cy="99"/>
              </a:xfrm>
              <a:custGeom>
                <a:rect b="b" l="l" r="r" t="t"/>
                <a:pathLst>
                  <a:path extrusionOk="0" h="53" w="14">
                    <a:moveTo>
                      <a:pt x="11" y="1"/>
                    </a:moveTo>
                    <a:cubicBezTo>
                      <a:pt x="8" y="8"/>
                      <a:pt x="6" y="14"/>
                      <a:pt x="5" y="21"/>
                    </a:cubicBezTo>
                    <a:cubicBezTo>
                      <a:pt x="3" y="20"/>
                      <a:pt x="0" y="21"/>
                      <a:pt x="0" y="24"/>
                    </a:cubicBezTo>
                    <a:cubicBezTo>
                      <a:pt x="0" y="31"/>
                      <a:pt x="1" y="38"/>
                      <a:pt x="4" y="44"/>
                    </a:cubicBezTo>
                    <a:cubicBezTo>
                      <a:pt x="4" y="45"/>
                      <a:pt x="4" y="45"/>
                      <a:pt x="4" y="45"/>
                    </a:cubicBezTo>
                    <a:cubicBezTo>
                      <a:pt x="4" y="46"/>
                      <a:pt x="5" y="46"/>
                      <a:pt x="5" y="46"/>
                    </a:cubicBezTo>
                    <a:cubicBezTo>
                      <a:pt x="6" y="48"/>
                      <a:pt x="7" y="49"/>
                      <a:pt x="7" y="50"/>
                    </a:cubicBezTo>
                    <a:cubicBezTo>
                      <a:pt x="9" y="53"/>
                      <a:pt x="14" y="51"/>
                      <a:pt x="12" y="48"/>
                    </a:cubicBezTo>
                    <a:cubicBezTo>
                      <a:pt x="11" y="43"/>
                      <a:pt x="9" y="38"/>
                      <a:pt x="8" y="32"/>
                    </a:cubicBezTo>
                    <a:cubicBezTo>
                      <a:pt x="9" y="22"/>
                      <a:pt x="10" y="12"/>
                      <a:pt x="13" y="2"/>
                    </a:cubicBezTo>
                    <a:cubicBezTo>
                      <a:pt x="14" y="1"/>
                      <a:pt x="11" y="0"/>
                      <a:pt x="11" y="1"/>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746" name="Google Shape;7746;p21"/>
              <p:cNvSpPr/>
              <p:nvPr/>
            </p:nvSpPr>
            <p:spPr>
              <a:xfrm>
                <a:off x="1236" y="3505"/>
                <a:ext cx="28" cy="88"/>
              </a:xfrm>
              <a:custGeom>
                <a:rect b="b" l="l" r="r" t="t"/>
                <a:pathLst>
                  <a:path extrusionOk="0" h="47" w="16">
                    <a:moveTo>
                      <a:pt x="12" y="2"/>
                    </a:moveTo>
                    <a:cubicBezTo>
                      <a:pt x="3" y="14"/>
                      <a:pt x="0" y="29"/>
                      <a:pt x="0" y="44"/>
                    </a:cubicBezTo>
                    <a:cubicBezTo>
                      <a:pt x="0" y="47"/>
                      <a:pt x="6" y="47"/>
                      <a:pt x="6" y="44"/>
                    </a:cubicBezTo>
                    <a:cubicBezTo>
                      <a:pt x="7" y="30"/>
                      <a:pt x="8" y="16"/>
                      <a:pt x="15" y="4"/>
                    </a:cubicBezTo>
                    <a:cubicBezTo>
                      <a:pt x="16" y="2"/>
                      <a:pt x="13" y="0"/>
                      <a:pt x="12" y="2"/>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747" name="Google Shape;7747;p21"/>
              <p:cNvSpPr/>
              <p:nvPr/>
            </p:nvSpPr>
            <p:spPr>
              <a:xfrm>
                <a:off x="1270" y="3520"/>
                <a:ext cx="14" cy="85"/>
              </a:xfrm>
              <a:custGeom>
                <a:rect b="b" l="l" r="r" t="t"/>
                <a:pathLst>
                  <a:path extrusionOk="0" h="45" w="8">
                    <a:moveTo>
                      <a:pt x="6" y="3"/>
                    </a:moveTo>
                    <a:cubicBezTo>
                      <a:pt x="6" y="0"/>
                      <a:pt x="2" y="0"/>
                      <a:pt x="2" y="3"/>
                    </a:cubicBezTo>
                    <a:cubicBezTo>
                      <a:pt x="2" y="7"/>
                      <a:pt x="2" y="11"/>
                      <a:pt x="2" y="15"/>
                    </a:cubicBezTo>
                    <a:cubicBezTo>
                      <a:pt x="1" y="15"/>
                      <a:pt x="0" y="16"/>
                      <a:pt x="0" y="17"/>
                    </a:cubicBezTo>
                    <a:cubicBezTo>
                      <a:pt x="0" y="23"/>
                      <a:pt x="0" y="28"/>
                      <a:pt x="0" y="34"/>
                    </a:cubicBezTo>
                    <a:cubicBezTo>
                      <a:pt x="0" y="35"/>
                      <a:pt x="1" y="35"/>
                      <a:pt x="2" y="36"/>
                    </a:cubicBezTo>
                    <a:cubicBezTo>
                      <a:pt x="2" y="38"/>
                      <a:pt x="2" y="40"/>
                      <a:pt x="2" y="42"/>
                    </a:cubicBezTo>
                    <a:cubicBezTo>
                      <a:pt x="2" y="45"/>
                      <a:pt x="7" y="45"/>
                      <a:pt x="7" y="42"/>
                    </a:cubicBezTo>
                    <a:cubicBezTo>
                      <a:pt x="8" y="29"/>
                      <a:pt x="7" y="16"/>
                      <a:pt x="6"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748" name="Google Shape;7748;p21"/>
              <p:cNvSpPr/>
              <p:nvPr/>
            </p:nvSpPr>
            <p:spPr>
              <a:xfrm>
                <a:off x="1309" y="3499"/>
                <a:ext cx="32" cy="90"/>
              </a:xfrm>
              <a:custGeom>
                <a:rect b="b" l="l" r="r" t="t"/>
                <a:pathLst>
                  <a:path extrusionOk="0" h="48" w="18">
                    <a:moveTo>
                      <a:pt x="17" y="44"/>
                    </a:moveTo>
                    <a:cubicBezTo>
                      <a:pt x="15" y="35"/>
                      <a:pt x="15"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1" y="21"/>
                      <a:pt x="1" y="29"/>
                    </a:cubicBezTo>
                    <a:cubicBezTo>
                      <a:pt x="1" y="29"/>
                      <a:pt x="0" y="29"/>
                      <a:pt x="0" y="30"/>
                    </a:cubicBezTo>
                    <a:cubicBezTo>
                      <a:pt x="0" y="34"/>
                      <a:pt x="0" y="39"/>
                      <a:pt x="0" y="43"/>
                    </a:cubicBezTo>
                    <a:cubicBezTo>
                      <a:pt x="0" y="44"/>
                      <a:pt x="1" y="44"/>
                      <a:pt x="1"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7" y="4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749" name="Google Shape;7749;p21"/>
              <p:cNvSpPr/>
              <p:nvPr/>
            </p:nvSpPr>
            <p:spPr>
              <a:xfrm>
                <a:off x="1374" y="3528"/>
                <a:ext cx="9" cy="61"/>
              </a:xfrm>
              <a:custGeom>
                <a:rect b="b" l="l" r="r" t="t"/>
                <a:pathLst>
                  <a:path extrusionOk="0" h="33" w="5">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750" name="Google Shape;7750;p21"/>
              <p:cNvSpPr/>
              <p:nvPr/>
            </p:nvSpPr>
            <p:spPr>
              <a:xfrm>
                <a:off x="1401" y="3520"/>
                <a:ext cx="25" cy="77"/>
              </a:xfrm>
              <a:custGeom>
                <a:rect b="b" l="l" r="r" t="t"/>
                <a:pathLst>
                  <a:path extrusionOk="0" h="41" w="14">
                    <a:moveTo>
                      <a:pt x="7" y="7"/>
                    </a:moveTo>
                    <a:cubicBezTo>
                      <a:pt x="7" y="6"/>
                      <a:pt x="7" y="5"/>
                      <a:pt x="7" y="4"/>
                    </a:cubicBezTo>
                    <a:cubicBezTo>
                      <a:pt x="6" y="0"/>
                      <a:pt x="0" y="2"/>
                      <a:pt x="1" y="6"/>
                    </a:cubicBezTo>
                    <a:cubicBezTo>
                      <a:pt x="3" y="14"/>
                      <a:pt x="2" y="22"/>
                      <a:pt x="3" y="30"/>
                    </a:cubicBezTo>
                    <a:cubicBezTo>
                      <a:pt x="3" y="31"/>
                      <a:pt x="4" y="32"/>
                      <a:pt x="5" y="32"/>
                    </a:cubicBezTo>
                    <a:cubicBezTo>
                      <a:pt x="5" y="34"/>
                      <a:pt x="5" y="36"/>
                      <a:pt x="5" y="38"/>
                    </a:cubicBezTo>
                    <a:cubicBezTo>
                      <a:pt x="6" y="41"/>
                      <a:pt x="10" y="41"/>
                      <a:pt x="11" y="38"/>
                    </a:cubicBezTo>
                    <a:cubicBezTo>
                      <a:pt x="12" y="29"/>
                      <a:pt x="11" y="19"/>
                      <a:pt x="13" y="10"/>
                    </a:cubicBezTo>
                    <a:cubicBezTo>
                      <a:pt x="14" y="6"/>
                      <a:pt x="9" y="4"/>
                      <a:pt x="7" y="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751" name="Google Shape;7751;p21"/>
              <p:cNvSpPr/>
              <p:nvPr/>
            </p:nvSpPr>
            <p:spPr>
              <a:xfrm>
                <a:off x="1431" y="3520"/>
                <a:ext cx="28" cy="98"/>
              </a:xfrm>
              <a:custGeom>
                <a:rect b="b" l="l" r="r" t="t"/>
                <a:pathLst>
                  <a:path extrusionOk="0" h="52" w="16">
                    <a:moveTo>
                      <a:pt x="7" y="4"/>
                    </a:moveTo>
                    <a:cubicBezTo>
                      <a:pt x="7" y="6"/>
                      <a:pt x="7" y="9"/>
                      <a:pt x="6" y="11"/>
                    </a:cubicBezTo>
                    <a:cubicBezTo>
                      <a:pt x="5" y="10"/>
                      <a:pt x="3" y="11"/>
                      <a:pt x="3" y="13"/>
                    </a:cubicBezTo>
                    <a:cubicBezTo>
                      <a:pt x="3" y="16"/>
                      <a:pt x="3" y="20"/>
                      <a:pt x="2" y="23"/>
                    </a:cubicBezTo>
                    <a:cubicBezTo>
                      <a:pt x="0" y="24"/>
                      <a:pt x="3" y="26"/>
                      <a:pt x="4" y="25"/>
                    </a:cubicBezTo>
                    <a:cubicBezTo>
                      <a:pt x="3" y="33"/>
                      <a:pt x="3" y="41"/>
                      <a:pt x="4" y="49"/>
                    </a:cubicBezTo>
                    <a:cubicBezTo>
                      <a:pt x="5" y="52"/>
                      <a:pt x="10" y="52"/>
                      <a:pt x="10" y="49"/>
                    </a:cubicBezTo>
                    <a:cubicBezTo>
                      <a:pt x="13" y="34"/>
                      <a:pt x="13" y="20"/>
                      <a:pt x="15" y="5"/>
                    </a:cubicBezTo>
                    <a:cubicBezTo>
                      <a:pt x="16" y="1"/>
                      <a:pt x="8" y="0"/>
                      <a:pt x="7"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752" name="Google Shape;7752;p21"/>
              <p:cNvSpPr/>
              <p:nvPr/>
            </p:nvSpPr>
            <p:spPr>
              <a:xfrm>
                <a:off x="1351" y="3528"/>
                <a:ext cx="22" cy="86"/>
              </a:xfrm>
              <a:custGeom>
                <a:rect b="b" l="l" r="r" t="t"/>
                <a:pathLst>
                  <a:path extrusionOk="0" h="46" w="12">
                    <a:moveTo>
                      <a:pt x="8" y="7"/>
                    </a:moveTo>
                    <a:cubicBezTo>
                      <a:pt x="8" y="6"/>
                      <a:pt x="7" y="4"/>
                      <a:pt x="7" y="3"/>
                    </a:cubicBezTo>
                    <a:cubicBezTo>
                      <a:pt x="6" y="0"/>
                      <a:pt x="3" y="1"/>
                      <a:pt x="3" y="4"/>
                    </a:cubicBezTo>
                    <a:cubicBezTo>
                      <a:pt x="4" y="5"/>
                      <a:pt x="4" y="6"/>
                      <a:pt x="5" y="8"/>
                    </a:cubicBezTo>
                    <a:cubicBezTo>
                      <a:pt x="4" y="8"/>
                      <a:pt x="3" y="9"/>
                      <a:pt x="3" y="10"/>
                    </a:cubicBezTo>
                    <a:cubicBezTo>
                      <a:pt x="1" y="21"/>
                      <a:pt x="0" y="32"/>
                      <a:pt x="4" y="43"/>
                    </a:cubicBezTo>
                    <a:cubicBezTo>
                      <a:pt x="5" y="46"/>
                      <a:pt x="11" y="46"/>
                      <a:pt x="11" y="42"/>
                    </a:cubicBezTo>
                    <a:cubicBezTo>
                      <a:pt x="11" y="37"/>
                      <a:pt x="11" y="33"/>
                      <a:pt x="11" y="29"/>
                    </a:cubicBezTo>
                    <a:cubicBezTo>
                      <a:pt x="11" y="28"/>
                      <a:pt x="11" y="28"/>
                      <a:pt x="11" y="28"/>
                    </a:cubicBezTo>
                    <a:cubicBezTo>
                      <a:pt x="11" y="25"/>
                      <a:pt x="11" y="23"/>
                      <a:pt x="11" y="21"/>
                    </a:cubicBezTo>
                    <a:cubicBezTo>
                      <a:pt x="11" y="18"/>
                      <a:pt x="11" y="15"/>
                      <a:pt x="11" y="12"/>
                    </a:cubicBezTo>
                    <a:cubicBezTo>
                      <a:pt x="12" y="10"/>
                      <a:pt x="10" y="8"/>
                      <a:pt x="8" y="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753" name="Google Shape;7753;p21"/>
              <p:cNvSpPr/>
              <p:nvPr/>
            </p:nvSpPr>
            <p:spPr>
              <a:xfrm>
                <a:off x="1149" y="3514"/>
                <a:ext cx="32" cy="92"/>
              </a:xfrm>
              <a:custGeom>
                <a:rect b="b" l="l" r="r" t="t"/>
                <a:pathLst>
                  <a:path extrusionOk="0" h="49" w="18">
                    <a:moveTo>
                      <a:pt x="17" y="45"/>
                    </a:moveTo>
                    <a:cubicBezTo>
                      <a:pt x="14" y="36"/>
                      <a:pt x="14" y="27"/>
                      <a:pt x="16" y="18"/>
                    </a:cubicBezTo>
                    <a:cubicBezTo>
                      <a:pt x="17" y="13"/>
                      <a:pt x="11" y="12"/>
                      <a:pt x="10" y="16"/>
                    </a:cubicBezTo>
                    <a:cubicBezTo>
                      <a:pt x="10" y="16"/>
                      <a:pt x="10" y="16"/>
                      <a:pt x="10" y="16"/>
                    </a:cubicBezTo>
                    <a:cubicBezTo>
                      <a:pt x="9" y="16"/>
                      <a:pt x="9" y="16"/>
                      <a:pt x="9" y="16"/>
                    </a:cubicBezTo>
                    <a:cubicBezTo>
                      <a:pt x="9" y="12"/>
                      <a:pt x="9" y="8"/>
                      <a:pt x="10" y="4"/>
                    </a:cubicBezTo>
                    <a:cubicBezTo>
                      <a:pt x="10" y="1"/>
                      <a:pt x="5" y="0"/>
                      <a:pt x="4" y="4"/>
                    </a:cubicBezTo>
                    <a:cubicBezTo>
                      <a:pt x="2" y="12"/>
                      <a:pt x="1" y="21"/>
                      <a:pt x="1" y="30"/>
                    </a:cubicBezTo>
                    <a:cubicBezTo>
                      <a:pt x="1" y="30"/>
                      <a:pt x="0" y="30"/>
                      <a:pt x="0" y="31"/>
                    </a:cubicBezTo>
                    <a:cubicBezTo>
                      <a:pt x="0" y="35"/>
                      <a:pt x="0" y="39"/>
                      <a:pt x="0" y="43"/>
                    </a:cubicBezTo>
                    <a:cubicBezTo>
                      <a:pt x="0" y="44"/>
                      <a:pt x="1" y="44"/>
                      <a:pt x="1" y="44"/>
                    </a:cubicBezTo>
                    <a:cubicBezTo>
                      <a:pt x="2" y="48"/>
                      <a:pt x="8" y="47"/>
                      <a:pt x="8" y="43"/>
                    </a:cubicBezTo>
                    <a:cubicBezTo>
                      <a:pt x="8" y="43"/>
                      <a:pt x="8" y="43"/>
                      <a:pt x="8" y="43"/>
                    </a:cubicBezTo>
                    <a:cubicBezTo>
                      <a:pt x="8" y="44"/>
                      <a:pt x="8" y="44"/>
                      <a:pt x="8" y="45"/>
                    </a:cubicBezTo>
                    <a:cubicBezTo>
                      <a:pt x="9" y="48"/>
                      <a:pt x="12" y="48"/>
                      <a:pt x="13" y="47"/>
                    </a:cubicBezTo>
                    <a:cubicBezTo>
                      <a:pt x="14" y="49"/>
                      <a:pt x="18" y="47"/>
                      <a:pt x="17" y="4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754" name="Google Shape;7754;p21"/>
              <p:cNvSpPr/>
              <p:nvPr/>
            </p:nvSpPr>
            <p:spPr>
              <a:xfrm>
                <a:off x="1215" y="3544"/>
                <a:ext cx="9" cy="61"/>
              </a:xfrm>
              <a:custGeom>
                <a:rect b="b" l="l" r="r" t="t"/>
                <a:pathLst>
                  <a:path extrusionOk="0" h="32" w="5">
                    <a:moveTo>
                      <a:pt x="5" y="3"/>
                    </a:moveTo>
                    <a:cubicBezTo>
                      <a:pt x="5" y="0"/>
                      <a:pt x="0" y="0"/>
                      <a:pt x="0" y="3"/>
                    </a:cubicBezTo>
                    <a:cubicBezTo>
                      <a:pt x="0" y="12"/>
                      <a:pt x="0" y="20"/>
                      <a:pt x="0" y="29"/>
                    </a:cubicBezTo>
                    <a:cubicBezTo>
                      <a:pt x="0" y="32"/>
                      <a:pt x="5" y="32"/>
                      <a:pt x="5" y="29"/>
                    </a:cubicBezTo>
                    <a:cubicBezTo>
                      <a:pt x="5" y="20"/>
                      <a:pt x="5" y="12"/>
                      <a:pt x="5"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755" name="Google Shape;7755;p21"/>
              <p:cNvSpPr/>
              <p:nvPr/>
            </p:nvSpPr>
            <p:spPr>
              <a:xfrm>
                <a:off x="1241" y="3537"/>
                <a:ext cx="25" cy="77"/>
              </a:xfrm>
              <a:custGeom>
                <a:rect b="b" l="l" r="r" t="t"/>
                <a:pathLst>
                  <a:path extrusionOk="0" h="41" w="14">
                    <a:moveTo>
                      <a:pt x="7" y="6"/>
                    </a:moveTo>
                    <a:cubicBezTo>
                      <a:pt x="7" y="5"/>
                      <a:pt x="7" y="5"/>
                      <a:pt x="7" y="4"/>
                    </a:cubicBezTo>
                    <a:cubicBezTo>
                      <a:pt x="6" y="0"/>
                      <a:pt x="0" y="2"/>
                      <a:pt x="1" y="5"/>
                    </a:cubicBezTo>
                    <a:cubicBezTo>
                      <a:pt x="2" y="13"/>
                      <a:pt x="2" y="21"/>
                      <a:pt x="3" y="29"/>
                    </a:cubicBezTo>
                    <a:cubicBezTo>
                      <a:pt x="3" y="31"/>
                      <a:pt x="4" y="32"/>
                      <a:pt x="5" y="32"/>
                    </a:cubicBezTo>
                    <a:cubicBezTo>
                      <a:pt x="5" y="34"/>
                      <a:pt x="5" y="35"/>
                      <a:pt x="5" y="37"/>
                    </a:cubicBezTo>
                    <a:cubicBezTo>
                      <a:pt x="6" y="41"/>
                      <a:pt x="10" y="41"/>
                      <a:pt x="10" y="37"/>
                    </a:cubicBezTo>
                    <a:cubicBezTo>
                      <a:pt x="12" y="28"/>
                      <a:pt x="11" y="19"/>
                      <a:pt x="13" y="10"/>
                    </a:cubicBezTo>
                    <a:cubicBezTo>
                      <a:pt x="14" y="6"/>
                      <a:pt x="9" y="4"/>
                      <a:pt x="7" y="6"/>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756" name="Google Shape;7756;p21"/>
              <p:cNvSpPr/>
              <p:nvPr/>
            </p:nvSpPr>
            <p:spPr>
              <a:xfrm>
                <a:off x="1192" y="3544"/>
                <a:ext cx="21" cy="87"/>
              </a:xfrm>
              <a:custGeom>
                <a:rect b="b" l="l" r="r" t="t"/>
                <a:pathLst>
                  <a:path extrusionOk="0" h="46" w="12">
                    <a:moveTo>
                      <a:pt x="8" y="7"/>
                    </a:moveTo>
                    <a:cubicBezTo>
                      <a:pt x="8" y="5"/>
                      <a:pt x="7" y="4"/>
                      <a:pt x="7" y="2"/>
                    </a:cubicBezTo>
                    <a:cubicBezTo>
                      <a:pt x="6" y="0"/>
                      <a:pt x="3" y="1"/>
                      <a:pt x="3" y="3"/>
                    </a:cubicBezTo>
                    <a:cubicBezTo>
                      <a:pt x="4" y="5"/>
                      <a:pt x="4" y="6"/>
                      <a:pt x="4" y="7"/>
                    </a:cubicBezTo>
                    <a:cubicBezTo>
                      <a:pt x="4" y="8"/>
                      <a:pt x="3" y="9"/>
                      <a:pt x="3" y="10"/>
                    </a:cubicBezTo>
                    <a:cubicBezTo>
                      <a:pt x="1" y="21"/>
                      <a:pt x="0" y="32"/>
                      <a:pt x="4" y="42"/>
                    </a:cubicBezTo>
                    <a:cubicBezTo>
                      <a:pt x="5" y="46"/>
                      <a:pt x="11" y="46"/>
                      <a:pt x="11" y="41"/>
                    </a:cubicBezTo>
                    <a:cubicBezTo>
                      <a:pt x="11" y="37"/>
                      <a:pt x="11" y="33"/>
                      <a:pt x="11" y="28"/>
                    </a:cubicBezTo>
                    <a:cubicBezTo>
                      <a:pt x="11" y="28"/>
                      <a:pt x="11" y="28"/>
                      <a:pt x="11" y="27"/>
                    </a:cubicBezTo>
                    <a:cubicBezTo>
                      <a:pt x="11" y="25"/>
                      <a:pt x="11" y="23"/>
                      <a:pt x="11" y="21"/>
                    </a:cubicBezTo>
                    <a:cubicBezTo>
                      <a:pt x="11" y="18"/>
                      <a:pt x="11" y="15"/>
                      <a:pt x="11" y="12"/>
                    </a:cubicBezTo>
                    <a:cubicBezTo>
                      <a:pt x="12" y="9"/>
                      <a:pt x="10" y="7"/>
                      <a:pt x="8" y="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757" name="Google Shape;7757;p21"/>
              <p:cNvSpPr/>
              <p:nvPr/>
            </p:nvSpPr>
            <p:spPr>
              <a:xfrm>
                <a:off x="1183" y="3531"/>
                <a:ext cx="23" cy="53"/>
              </a:xfrm>
              <a:custGeom>
                <a:rect b="b" l="l" r="r" t="t"/>
                <a:pathLst>
                  <a:path extrusionOk="0" h="28" w="13">
                    <a:moveTo>
                      <a:pt x="12" y="25"/>
                    </a:moveTo>
                    <a:cubicBezTo>
                      <a:pt x="9" y="18"/>
                      <a:pt x="6" y="10"/>
                      <a:pt x="4" y="3"/>
                    </a:cubicBezTo>
                    <a:cubicBezTo>
                      <a:pt x="4" y="0"/>
                      <a:pt x="0" y="1"/>
                      <a:pt x="1" y="4"/>
                    </a:cubicBezTo>
                    <a:cubicBezTo>
                      <a:pt x="3" y="12"/>
                      <a:pt x="5" y="19"/>
                      <a:pt x="9" y="26"/>
                    </a:cubicBezTo>
                    <a:cubicBezTo>
                      <a:pt x="10" y="28"/>
                      <a:pt x="13" y="27"/>
                      <a:pt x="12" y="2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758" name="Google Shape;7758;p21"/>
              <p:cNvSpPr/>
              <p:nvPr/>
            </p:nvSpPr>
            <p:spPr>
              <a:xfrm>
                <a:off x="1252" y="3535"/>
                <a:ext cx="19" cy="62"/>
              </a:xfrm>
              <a:custGeom>
                <a:rect b="b" l="l" r="r" t="t"/>
                <a:pathLst>
                  <a:path extrusionOk="0" h="33" w="11">
                    <a:moveTo>
                      <a:pt x="3" y="4"/>
                    </a:moveTo>
                    <a:cubicBezTo>
                      <a:pt x="0" y="12"/>
                      <a:pt x="1" y="21"/>
                      <a:pt x="3" y="29"/>
                    </a:cubicBezTo>
                    <a:cubicBezTo>
                      <a:pt x="4" y="33"/>
                      <a:pt x="10" y="31"/>
                      <a:pt x="9" y="27"/>
                    </a:cubicBezTo>
                    <a:cubicBezTo>
                      <a:pt x="8" y="20"/>
                      <a:pt x="7" y="13"/>
                      <a:pt x="9" y="6"/>
                    </a:cubicBezTo>
                    <a:cubicBezTo>
                      <a:pt x="11" y="2"/>
                      <a:pt x="4" y="0"/>
                      <a:pt x="3"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759" name="Google Shape;7759;p21"/>
              <p:cNvSpPr/>
              <p:nvPr/>
            </p:nvSpPr>
            <p:spPr>
              <a:xfrm>
                <a:off x="1474" y="3509"/>
                <a:ext cx="26" cy="94"/>
              </a:xfrm>
              <a:custGeom>
                <a:rect b="b" l="l" r="r" t="t"/>
                <a:pathLst>
                  <a:path extrusionOk="0" h="50" w="15">
                    <a:moveTo>
                      <a:pt x="11" y="27"/>
                    </a:moveTo>
                    <a:cubicBezTo>
                      <a:pt x="11" y="20"/>
                      <a:pt x="11" y="13"/>
                      <a:pt x="13" y="6"/>
                    </a:cubicBezTo>
                    <a:cubicBezTo>
                      <a:pt x="15" y="1"/>
                      <a:pt x="8" y="0"/>
                      <a:pt x="6" y="4"/>
                    </a:cubicBezTo>
                    <a:cubicBezTo>
                      <a:pt x="5" y="8"/>
                      <a:pt x="5" y="11"/>
                      <a:pt x="4" y="15"/>
                    </a:cubicBezTo>
                    <a:cubicBezTo>
                      <a:pt x="4" y="15"/>
                      <a:pt x="3" y="16"/>
                      <a:pt x="3" y="16"/>
                    </a:cubicBezTo>
                    <a:cubicBezTo>
                      <a:pt x="0" y="27"/>
                      <a:pt x="0" y="36"/>
                      <a:pt x="4" y="46"/>
                    </a:cubicBezTo>
                    <a:cubicBezTo>
                      <a:pt x="7" y="50"/>
                      <a:pt x="13" y="46"/>
                      <a:pt x="11" y="42"/>
                    </a:cubicBezTo>
                    <a:cubicBezTo>
                      <a:pt x="9" y="38"/>
                      <a:pt x="8" y="34"/>
                      <a:pt x="8" y="30"/>
                    </a:cubicBezTo>
                    <a:cubicBezTo>
                      <a:pt x="9" y="30"/>
                      <a:pt x="10" y="29"/>
                      <a:pt x="11" y="2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760" name="Google Shape;7760;p21"/>
              <p:cNvSpPr/>
              <p:nvPr/>
            </p:nvSpPr>
            <p:spPr>
              <a:xfrm>
                <a:off x="1511" y="3533"/>
                <a:ext cx="14" cy="60"/>
              </a:xfrm>
              <a:custGeom>
                <a:rect b="b" l="l" r="r" t="t"/>
                <a:pathLst>
                  <a:path extrusionOk="0" h="32" w="8">
                    <a:moveTo>
                      <a:pt x="6" y="4"/>
                    </a:moveTo>
                    <a:cubicBezTo>
                      <a:pt x="5" y="0"/>
                      <a:pt x="0" y="2"/>
                      <a:pt x="0" y="5"/>
                    </a:cubicBezTo>
                    <a:cubicBezTo>
                      <a:pt x="2" y="13"/>
                      <a:pt x="2" y="21"/>
                      <a:pt x="3" y="29"/>
                    </a:cubicBezTo>
                    <a:cubicBezTo>
                      <a:pt x="3" y="32"/>
                      <a:pt x="7" y="32"/>
                      <a:pt x="7" y="29"/>
                    </a:cubicBezTo>
                    <a:cubicBezTo>
                      <a:pt x="8" y="20"/>
                      <a:pt x="7" y="12"/>
                      <a:pt x="6"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761" name="Google Shape;7761;p21"/>
              <p:cNvSpPr/>
              <p:nvPr/>
            </p:nvSpPr>
            <p:spPr>
              <a:xfrm>
                <a:off x="1289" y="3526"/>
                <a:ext cx="14" cy="58"/>
              </a:xfrm>
              <a:custGeom>
                <a:rect b="b" l="l" r="r" t="t"/>
                <a:pathLst>
                  <a:path extrusionOk="0" h="31" w="8">
                    <a:moveTo>
                      <a:pt x="6" y="3"/>
                    </a:moveTo>
                    <a:cubicBezTo>
                      <a:pt x="5" y="0"/>
                      <a:pt x="0" y="1"/>
                      <a:pt x="1" y="5"/>
                    </a:cubicBezTo>
                    <a:cubicBezTo>
                      <a:pt x="3" y="12"/>
                      <a:pt x="3" y="20"/>
                      <a:pt x="3" y="28"/>
                    </a:cubicBezTo>
                    <a:cubicBezTo>
                      <a:pt x="4" y="31"/>
                      <a:pt x="8" y="31"/>
                      <a:pt x="8" y="28"/>
                    </a:cubicBezTo>
                    <a:cubicBezTo>
                      <a:pt x="8" y="20"/>
                      <a:pt x="8" y="12"/>
                      <a:pt x="6"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762" name="Google Shape;7762;p21"/>
              <p:cNvSpPr/>
              <p:nvPr/>
            </p:nvSpPr>
            <p:spPr>
              <a:xfrm>
                <a:off x="1521" y="3524"/>
                <a:ext cx="34" cy="101"/>
              </a:xfrm>
              <a:custGeom>
                <a:rect b="b" l="l" r="r" t="t"/>
                <a:pathLst>
                  <a:path extrusionOk="0" h="54" w="19">
                    <a:moveTo>
                      <a:pt x="17" y="47"/>
                    </a:moveTo>
                    <a:cubicBezTo>
                      <a:pt x="14" y="36"/>
                      <a:pt x="13" y="25"/>
                      <a:pt x="12" y="15"/>
                    </a:cubicBezTo>
                    <a:cubicBezTo>
                      <a:pt x="12" y="14"/>
                      <a:pt x="12" y="13"/>
                      <a:pt x="11" y="13"/>
                    </a:cubicBezTo>
                    <a:cubicBezTo>
                      <a:pt x="11" y="10"/>
                      <a:pt x="11" y="8"/>
                      <a:pt x="11" y="4"/>
                    </a:cubicBezTo>
                    <a:cubicBezTo>
                      <a:pt x="11" y="0"/>
                      <a:pt x="7" y="0"/>
                      <a:pt x="7" y="4"/>
                    </a:cubicBezTo>
                    <a:cubicBezTo>
                      <a:pt x="7" y="8"/>
                      <a:pt x="7" y="10"/>
                      <a:pt x="7" y="13"/>
                    </a:cubicBezTo>
                    <a:cubicBezTo>
                      <a:pt x="7" y="13"/>
                      <a:pt x="7" y="14"/>
                      <a:pt x="7" y="14"/>
                    </a:cubicBezTo>
                    <a:cubicBezTo>
                      <a:pt x="6" y="17"/>
                      <a:pt x="6" y="20"/>
                      <a:pt x="6" y="23"/>
                    </a:cubicBezTo>
                    <a:cubicBezTo>
                      <a:pt x="5" y="22"/>
                      <a:pt x="4" y="22"/>
                      <a:pt x="4" y="23"/>
                    </a:cubicBezTo>
                    <a:cubicBezTo>
                      <a:pt x="2" y="29"/>
                      <a:pt x="2" y="34"/>
                      <a:pt x="0" y="40"/>
                    </a:cubicBezTo>
                    <a:cubicBezTo>
                      <a:pt x="0" y="41"/>
                      <a:pt x="2" y="41"/>
                      <a:pt x="2" y="40"/>
                    </a:cubicBezTo>
                    <a:cubicBezTo>
                      <a:pt x="4" y="35"/>
                      <a:pt x="4" y="30"/>
                      <a:pt x="6" y="26"/>
                    </a:cubicBezTo>
                    <a:cubicBezTo>
                      <a:pt x="5" y="34"/>
                      <a:pt x="6" y="42"/>
                      <a:pt x="9" y="49"/>
                    </a:cubicBezTo>
                    <a:cubicBezTo>
                      <a:pt x="11" y="54"/>
                      <a:pt x="19" y="52"/>
                      <a:pt x="17" y="4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763" name="Google Shape;7763;p21"/>
              <p:cNvSpPr/>
              <p:nvPr/>
            </p:nvSpPr>
            <p:spPr>
              <a:xfrm>
                <a:off x="1564" y="3574"/>
                <a:ext cx="12" cy="55"/>
              </a:xfrm>
              <a:custGeom>
                <a:rect b="b" l="l" r="r" t="t"/>
                <a:pathLst>
                  <a:path extrusionOk="0" h="29" w="7">
                    <a:moveTo>
                      <a:pt x="6" y="4"/>
                    </a:moveTo>
                    <a:cubicBezTo>
                      <a:pt x="6" y="1"/>
                      <a:pt x="2" y="0"/>
                      <a:pt x="1" y="3"/>
                    </a:cubicBezTo>
                    <a:cubicBezTo>
                      <a:pt x="1" y="11"/>
                      <a:pt x="0" y="21"/>
                      <a:pt x="0" y="25"/>
                    </a:cubicBezTo>
                    <a:cubicBezTo>
                      <a:pt x="0" y="29"/>
                      <a:pt x="7" y="29"/>
                      <a:pt x="7" y="25"/>
                    </a:cubicBezTo>
                    <a:cubicBezTo>
                      <a:pt x="7" y="21"/>
                      <a:pt x="6" y="11"/>
                      <a:pt x="6"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764" name="Google Shape;7764;p21"/>
              <p:cNvSpPr/>
              <p:nvPr/>
            </p:nvSpPr>
            <p:spPr>
              <a:xfrm>
                <a:off x="1578" y="3533"/>
                <a:ext cx="16" cy="75"/>
              </a:xfrm>
              <a:custGeom>
                <a:rect b="b" l="l" r="r" t="t"/>
                <a:pathLst>
                  <a:path extrusionOk="0" h="40" w="9">
                    <a:moveTo>
                      <a:pt x="3" y="3"/>
                    </a:moveTo>
                    <a:cubicBezTo>
                      <a:pt x="0" y="14"/>
                      <a:pt x="0" y="24"/>
                      <a:pt x="0" y="35"/>
                    </a:cubicBezTo>
                    <a:cubicBezTo>
                      <a:pt x="0" y="40"/>
                      <a:pt x="8" y="40"/>
                      <a:pt x="8" y="35"/>
                    </a:cubicBezTo>
                    <a:cubicBezTo>
                      <a:pt x="8" y="25"/>
                      <a:pt x="8" y="14"/>
                      <a:pt x="9" y="4"/>
                    </a:cubicBezTo>
                    <a:cubicBezTo>
                      <a:pt x="9" y="0"/>
                      <a:pt x="4" y="0"/>
                      <a:pt x="3"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765" name="Google Shape;7765;p21"/>
              <p:cNvSpPr/>
              <p:nvPr/>
            </p:nvSpPr>
            <p:spPr>
              <a:xfrm>
                <a:off x="1594" y="3528"/>
                <a:ext cx="30" cy="105"/>
              </a:xfrm>
              <a:custGeom>
                <a:rect b="b" l="l" r="r" t="t"/>
                <a:pathLst>
                  <a:path extrusionOk="0" h="56" w="17">
                    <a:moveTo>
                      <a:pt x="7" y="5"/>
                    </a:moveTo>
                    <a:cubicBezTo>
                      <a:pt x="6" y="7"/>
                      <a:pt x="5" y="9"/>
                      <a:pt x="4" y="12"/>
                    </a:cubicBezTo>
                    <a:cubicBezTo>
                      <a:pt x="4" y="11"/>
                      <a:pt x="4" y="11"/>
                      <a:pt x="4" y="11"/>
                    </a:cubicBezTo>
                    <a:cubicBezTo>
                      <a:pt x="4" y="9"/>
                      <a:pt x="1" y="10"/>
                      <a:pt x="1" y="11"/>
                    </a:cubicBezTo>
                    <a:cubicBezTo>
                      <a:pt x="2" y="14"/>
                      <a:pt x="2" y="17"/>
                      <a:pt x="2" y="19"/>
                    </a:cubicBezTo>
                    <a:cubicBezTo>
                      <a:pt x="0" y="31"/>
                      <a:pt x="1" y="43"/>
                      <a:pt x="6" y="54"/>
                    </a:cubicBezTo>
                    <a:cubicBezTo>
                      <a:pt x="8" y="56"/>
                      <a:pt x="12" y="55"/>
                      <a:pt x="12" y="52"/>
                    </a:cubicBezTo>
                    <a:cubicBezTo>
                      <a:pt x="11" y="38"/>
                      <a:pt x="9" y="23"/>
                      <a:pt x="15" y="9"/>
                    </a:cubicBezTo>
                    <a:cubicBezTo>
                      <a:pt x="17" y="4"/>
                      <a:pt x="10" y="0"/>
                      <a:pt x="7"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766" name="Google Shape;7766;p21"/>
              <p:cNvSpPr/>
              <p:nvPr/>
            </p:nvSpPr>
            <p:spPr>
              <a:xfrm>
                <a:off x="1560" y="3513"/>
                <a:ext cx="15" cy="67"/>
              </a:xfrm>
              <a:custGeom>
                <a:rect b="b" l="l" r="r" t="t"/>
                <a:pathLst>
                  <a:path extrusionOk="0" h="36" w="8">
                    <a:moveTo>
                      <a:pt x="0" y="5"/>
                    </a:moveTo>
                    <a:cubicBezTo>
                      <a:pt x="0" y="14"/>
                      <a:pt x="0" y="23"/>
                      <a:pt x="0" y="32"/>
                    </a:cubicBezTo>
                    <a:cubicBezTo>
                      <a:pt x="0" y="36"/>
                      <a:pt x="7" y="36"/>
                      <a:pt x="7" y="32"/>
                    </a:cubicBezTo>
                    <a:cubicBezTo>
                      <a:pt x="7" y="23"/>
                      <a:pt x="8" y="14"/>
                      <a:pt x="8" y="5"/>
                    </a:cubicBezTo>
                    <a:cubicBezTo>
                      <a:pt x="8" y="0"/>
                      <a:pt x="0" y="0"/>
                      <a:pt x="0"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767" name="Google Shape;7767;p21"/>
              <p:cNvSpPr/>
              <p:nvPr/>
            </p:nvSpPr>
            <p:spPr>
              <a:xfrm>
                <a:off x="1619" y="3528"/>
                <a:ext cx="28" cy="75"/>
              </a:xfrm>
              <a:custGeom>
                <a:rect b="b" l="l" r="r" t="t"/>
                <a:pathLst>
                  <a:path extrusionOk="0" h="40" w="16">
                    <a:moveTo>
                      <a:pt x="5" y="5"/>
                    </a:moveTo>
                    <a:cubicBezTo>
                      <a:pt x="1" y="15"/>
                      <a:pt x="0" y="26"/>
                      <a:pt x="4" y="37"/>
                    </a:cubicBezTo>
                    <a:cubicBezTo>
                      <a:pt x="5" y="40"/>
                      <a:pt x="10" y="39"/>
                      <a:pt x="10" y="36"/>
                    </a:cubicBezTo>
                    <a:cubicBezTo>
                      <a:pt x="10" y="27"/>
                      <a:pt x="9" y="18"/>
                      <a:pt x="13" y="10"/>
                    </a:cubicBezTo>
                    <a:cubicBezTo>
                      <a:pt x="16" y="4"/>
                      <a:pt x="8" y="0"/>
                      <a:pt x="5"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768" name="Google Shape;7768;p21"/>
              <p:cNvSpPr/>
              <p:nvPr/>
            </p:nvSpPr>
            <p:spPr>
              <a:xfrm>
                <a:off x="1662" y="3558"/>
                <a:ext cx="14" cy="60"/>
              </a:xfrm>
              <a:custGeom>
                <a:rect b="b" l="l" r="r" t="t"/>
                <a:pathLst>
                  <a:path extrusionOk="0" h="32" w="8">
                    <a:moveTo>
                      <a:pt x="0" y="5"/>
                    </a:moveTo>
                    <a:cubicBezTo>
                      <a:pt x="0" y="13"/>
                      <a:pt x="0" y="20"/>
                      <a:pt x="1" y="28"/>
                    </a:cubicBezTo>
                    <a:cubicBezTo>
                      <a:pt x="1" y="32"/>
                      <a:pt x="6" y="32"/>
                      <a:pt x="7" y="28"/>
                    </a:cubicBezTo>
                    <a:cubicBezTo>
                      <a:pt x="8" y="20"/>
                      <a:pt x="8" y="13"/>
                      <a:pt x="8" y="5"/>
                    </a:cubicBezTo>
                    <a:cubicBezTo>
                      <a:pt x="8" y="0"/>
                      <a:pt x="0" y="0"/>
                      <a:pt x="0"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769" name="Google Shape;7769;p21"/>
              <p:cNvSpPr/>
              <p:nvPr/>
            </p:nvSpPr>
            <p:spPr>
              <a:xfrm>
                <a:off x="1722" y="3507"/>
                <a:ext cx="23" cy="99"/>
              </a:xfrm>
              <a:custGeom>
                <a:rect b="b" l="l" r="r" t="t"/>
                <a:pathLst>
                  <a:path extrusionOk="0" h="53" w="13">
                    <a:moveTo>
                      <a:pt x="10" y="1"/>
                    </a:moveTo>
                    <a:cubicBezTo>
                      <a:pt x="7" y="8"/>
                      <a:pt x="5" y="14"/>
                      <a:pt x="4" y="21"/>
                    </a:cubicBezTo>
                    <a:cubicBezTo>
                      <a:pt x="2" y="20"/>
                      <a:pt x="0" y="21"/>
                      <a:pt x="0" y="24"/>
                    </a:cubicBezTo>
                    <a:cubicBezTo>
                      <a:pt x="0" y="31"/>
                      <a:pt x="1" y="38"/>
                      <a:pt x="4" y="44"/>
                    </a:cubicBezTo>
                    <a:cubicBezTo>
                      <a:pt x="4" y="45"/>
                      <a:pt x="4" y="45"/>
                      <a:pt x="4" y="45"/>
                    </a:cubicBezTo>
                    <a:cubicBezTo>
                      <a:pt x="4" y="46"/>
                      <a:pt x="4" y="46"/>
                      <a:pt x="5" y="46"/>
                    </a:cubicBezTo>
                    <a:cubicBezTo>
                      <a:pt x="5" y="48"/>
                      <a:pt x="6" y="49"/>
                      <a:pt x="7" y="50"/>
                    </a:cubicBezTo>
                    <a:cubicBezTo>
                      <a:pt x="9" y="53"/>
                      <a:pt x="13" y="51"/>
                      <a:pt x="12" y="48"/>
                    </a:cubicBezTo>
                    <a:cubicBezTo>
                      <a:pt x="10" y="43"/>
                      <a:pt x="9" y="38"/>
                      <a:pt x="8" y="32"/>
                    </a:cubicBezTo>
                    <a:cubicBezTo>
                      <a:pt x="8" y="22"/>
                      <a:pt x="9" y="12"/>
                      <a:pt x="13" y="2"/>
                    </a:cubicBezTo>
                    <a:cubicBezTo>
                      <a:pt x="13" y="1"/>
                      <a:pt x="11" y="0"/>
                      <a:pt x="10" y="1"/>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770" name="Google Shape;7770;p21"/>
              <p:cNvSpPr/>
              <p:nvPr/>
            </p:nvSpPr>
            <p:spPr>
              <a:xfrm>
                <a:off x="1750" y="3505"/>
                <a:ext cx="30" cy="88"/>
              </a:xfrm>
              <a:custGeom>
                <a:rect b="b" l="l" r="r" t="t"/>
                <a:pathLst>
                  <a:path extrusionOk="0" h="47" w="17">
                    <a:moveTo>
                      <a:pt x="12" y="2"/>
                    </a:moveTo>
                    <a:cubicBezTo>
                      <a:pt x="4" y="14"/>
                      <a:pt x="0" y="29"/>
                      <a:pt x="1" y="44"/>
                    </a:cubicBezTo>
                    <a:cubicBezTo>
                      <a:pt x="1" y="47"/>
                      <a:pt x="6" y="47"/>
                      <a:pt x="7" y="44"/>
                    </a:cubicBezTo>
                    <a:cubicBezTo>
                      <a:pt x="7" y="30"/>
                      <a:pt x="8" y="16"/>
                      <a:pt x="15" y="4"/>
                    </a:cubicBezTo>
                    <a:cubicBezTo>
                      <a:pt x="17" y="2"/>
                      <a:pt x="14" y="0"/>
                      <a:pt x="12" y="2"/>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771" name="Google Shape;7771;p21"/>
              <p:cNvSpPr/>
              <p:nvPr/>
            </p:nvSpPr>
            <p:spPr>
              <a:xfrm>
                <a:off x="1786" y="3520"/>
                <a:ext cx="12" cy="85"/>
              </a:xfrm>
              <a:custGeom>
                <a:rect b="b" l="l" r="r" t="t"/>
                <a:pathLst>
                  <a:path extrusionOk="0" h="45" w="7">
                    <a:moveTo>
                      <a:pt x="6" y="3"/>
                    </a:moveTo>
                    <a:cubicBezTo>
                      <a:pt x="6" y="0"/>
                      <a:pt x="2" y="0"/>
                      <a:pt x="2" y="3"/>
                    </a:cubicBezTo>
                    <a:cubicBezTo>
                      <a:pt x="2" y="7"/>
                      <a:pt x="2" y="11"/>
                      <a:pt x="2" y="15"/>
                    </a:cubicBezTo>
                    <a:cubicBezTo>
                      <a:pt x="1" y="15"/>
                      <a:pt x="0" y="16"/>
                      <a:pt x="0" y="17"/>
                    </a:cubicBezTo>
                    <a:cubicBezTo>
                      <a:pt x="0" y="23"/>
                      <a:pt x="0" y="28"/>
                      <a:pt x="0" y="34"/>
                    </a:cubicBezTo>
                    <a:cubicBezTo>
                      <a:pt x="0" y="35"/>
                      <a:pt x="1" y="35"/>
                      <a:pt x="1" y="36"/>
                    </a:cubicBezTo>
                    <a:cubicBezTo>
                      <a:pt x="1" y="38"/>
                      <a:pt x="1" y="40"/>
                      <a:pt x="2" y="42"/>
                    </a:cubicBezTo>
                    <a:cubicBezTo>
                      <a:pt x="2" y="45"/>
                      <a:pt x="6" y="45"/>
                      <a:pt x="6" y="42"/>
                    </a:cubicBezTo>
                    <a:cubicBezTo>
                      <a:pt x="7" y="29"/>
                      <a:pt x="7" y="16"/>
                      <a:pt x="6"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772" name="Google Shape;7772;p21"/>
              <p:cNvSpPr/>
              <p:nvPr/>
            </p:nvSpPr>
            <p:spPr>
              <a:xfrm>
                <a:off x="1823" y="3499"/>
                <a:ext cx="34" cy="90"/>
              </a:xfrm>
              <a:custGeom>
                <a:rect b="b" l="l" r="r" t="t"/>
                <a:pathLst>
                  <a:path extrusionOk="0" h="48" w="19">
                    <a:moveTo>
                      <a:pt x="18" y="44"/>
                    </a:moveTo>
                    <a:cubicBezTo>
                      <a:pt x="15" y="35"/>
                      <a:pt x="15" y="26"/>
                      <a:pt x="17" y="17"/>
                    </a:cubicBezTo>
                    <a:cubicBezTo>
                      <a:pt x="18" y="13"/>
                      <a:pt x="11" y="11"/>
                      <a:pt x="10" y="15"/>
                    </a:cubicBezTo>
                    <a:cubicBezTo>
                      <a:pt x="10" y="15"/>
                      <a:pt x="10" y="15"/>
                      <a:pt x="10" y="15"/>
                    </a:cubicBezTo>
                    <a:cubicBezTo>
                      <a:pt x="10" y="16"/>
                      <a:pt x="10" y="16"/>
                      <a:pt x="10" y="16"/>
                    </a:cubicBezTo>
                    <a:cubicBezTo>
                      <a:pt x="10" y="12"/>
                      <a:pt x="10" y="8"/>
                      <a:pt x="10" y="4"/>
                    </a:cubicBezTo>
                    <a:cubicBezTo>
                      <a:pt x="11" y="1"/>
                      <a:pt x="5" y="0"/>
                      <a:pt x="5" y="3"/>
                    </a:cubicBezTo>
                    <a:cubicBezTo>
                      <a:pt x="3" y="12"/>
                      <a:pt x="2" y="21"/>
                      <a:pt x="2" y="29"/>
                    </a:cubicBezTo>
                    <a:cubicBezTo>
                      <a:pt x="1" y="29"/>
                      <a:pt x="0" y="29"/>
                      <a:pt x="0" y="30"/>
                    </a:cubicBezTo>
                    <a:cubicBezTo>
                      <a:pt x="0" y="34"/>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773" name="Google Shape;7773;p21"/>
              <p:cNvSpPr/>
              <p:nvPr/>
            </p:nvSpPr>
            <p:spPr>
              <a:xfrm>
                <a:off x="1888" y="3528"/>
                <a:ext cx="11" cy="61"/>
              </a:xfrm>
              <a:custGeom>
                <a:rect b="b" l="l" r="r" t="t"/>
                <a:pathLst>
                  <a:path extrusionOk="0" h="33" w="6">
                    <a:moveTo>
                      <a:pt x="6" y="3"/>
                    </a:moveTo>
                    <a:cubicBezTo>
                      <a:pt x="6" y="0"/>
                      <a:pt x="1" y="0"/>
                      <a:pt x="1" y="3"/>
                    </a:cubicBezTo>
                    <a:cubicBezTo>
                      <a:pt x="1" y="12"/>
                      <a:pt x="0" y="21"/>
                      <a:pt x="1" y="30"/>
                    </a:cubicBezTo>
                    <a:cubicBezTo>
                      <a:pt x="1" y="33"/>
                      <a:pt x="5" y="33"/>
                      <a:pt x="6" y="30"/>
                    </a:cubicBezTo>
                    <a:cubicBezTo>
                      <a:pt x="6" y="21"/>
                      <a:pt x="6" y="12"/>
                      <a:pt x="6"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774" name="Google Shape;7774;p21"/>
              <p:cNvSpPr/>
              <p:nvPr/>
            </p:nvSpPr>
            <p:spPr>
              <a:xfrm>
                <a:off x="1917" y="3520"/>
                <a:ext cx="25" cy="77"/>
              </a:xfrm>
              <a:custGeom>
                <a:rect b="b" l="l" r="r" t="t"/>
                <a:pathLst>
                  <a:path extrusionOk="0" h="41" w="14">
                    <a:moveTo>
                      <a:pt x="7" y="7"/>
                    </a:moveTo>
                    <a:cubicBezTo>
                      <a:pt x="7" y="6"/>
                      <a:pt x="7" y="5"/>
                      <a:pt x="6" y="4"/>
                    </a:cubicBezTo>
                    <a:cubicBezTo>
                      <a:pt x="5" y="0"/>
                      <a:pt x="0" y="2"/>
                      <a:pt x="0" y="6"/>
                    </a:cubicBezTo>
                    <a:cubicBezTo>
                      <a:pt x="2" y="14"/>
                      <a:pt x="2" y="22"/>
                      <a:pt x="2" y="30"/>
                    </a:cubicBezTo>
                    <a:cubicBezTo>
                      <a:pt x="2" y="31"/>
                      <a:pt x="3" y="32"/>
                      <a:pt x="4" y="32"/>
                    </a:cubicBezTo>
                    <a:cubicBezTo>
                      <a:pt x="5" y="34"/>
                      <a:pt x="5" y="36"/>
                      <a:pt x="5" y="38"/>
                    </a:cubicBezTo>
                    <a:cubicBezTo>
                      <a:pt x="5" y="41"/>
                      <a:pt x="10" y="41"/>
                      <a:pt x="10" y="38"/>
                    </a:cubicBezTo>
                    <a:cubicBezTo>
                      <a:pt x="11" y="29"/>
                      <a:pt x="11" y="19"/>
                      <a:pt x="13" y="10"/>
                    </a:cubicBezTo>
                    <a:cubicBezTo>
                      <a:pt x="14" y="6"/>
                      <a:pt x="9" y="4"/>
                      <a:pt x="7" y="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775" name="Google Shape;7775;p21"/>
              <p:cNvSpPr/>
              <p:nvPr/>
            </p:nvSpPr>
            <p:spPr>
              <a:xfrm>
                <a:off x="1947" y="3520"/>
                <a:ext cx="27" cy="98"/>
              </a:xfrm>
              <a:custGeom>
                <a:rect b="b" l="l" r="r" t="t"/>
                <a:pathLst>
                  <a:path extrusionOk="0" h="52" w="15">
                    <a:moveTo>
                      <a:pt x="7" y="4"/>
                    </a:moveTo>
                    <a:cubicBezTo>
                      <a:pt x="7" y="6"/>
                      <a:pt x="6" y="9"/>
                      <a:pt x="6" y="11"/>
                    </a:cubicBezTo>
                    <a:cubicBezTo>
                      <a:pt x="4" y="10"/>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3" y="34"/>
                      <a:pt x="13" y="20"/>
                      <a:pt x="15" y="5"/>
                    </a:cubicBezTo>
                    <a:cubicBezTo>
                      <a:pt x="15" y="1"/>
                      <a:pt x="8" y="0"/>
                      <a:pt x="7"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776" name="Google Shape;7776;p21"/>
              <p:cNvSpPr/>
              <p:nvPr/>
            </p:nvSpPr>
            <p:spPr>
              <a:xfrm>
                <a:off x="1867" y="3528"/>
                <a:ext cx="21" cy="86"/>
              </a:xfrm>
              <a:custGeom>
                <a:rect b="b" l="l" r="r" t="t"/>
                <a:pathLst>
                  <a:path extrusionOk="0" h="46" w="12">
                    <a:moveTo>
                      <a:pt x="8" y="7"/>
                    </a:moveTo>
                    <a:cubicBezTo>
                      <a:pt x="7" y="6"/>
                      <a:pt x="7" y="4"/>
                      <a:pt x="7" y="3"/>
                    </a:cubicBezTo>
                    <a:cubicBezTo>
                      <a:pt x="6" y="0"/>
                      <a:pt x="3" y="1"/>
                      <a:pt x="3" y="4"/>
                    </a:cubicBezTo>
                    <a:cubicBezTo>
                      <a:pt x="3" y="5"/>
                      <a:pt x="4" y="6"/>
                      <a:pt x="4" y="8"/>
                    </a:cubicBezTo>
                    <a:cubicBezTo>
                      <a:pt x="4" y="8"/>
                      <a:pt x="3" y="9"/>
                      <a:pt x="3" y="10"/>
                    </a:cubicBezTo>
                    <a:cubicBezTo>
                      <a:pt x="1" y="21"/>
                      <a:pt x="0" y="32"/>
                      <a:pt x="3" y="43"/>
                    </a:cubicBezTo>
                    <a:cubicBezTo>
                      <a:pt x="5" y="46"/>
                      <a:pt x="11" y="46"/>
                      <a:pt x="11" y="42"/>
                    </a:cubicBezTo>
                    <a:cubicBezTo>
                      <a:pt x="11" y="37"/>
                      <a:pt x="10" y="33"/>
                      <a:pt x="10" y="29"/>
                    </a:cubicBezTo>
                    <a:cubicBezTo>
                      <a:pt x="10" y="28"/>
                      <a:pt x="11" y="28"/>
                      <a:pt x="11" y="28"/>
                    </a:cubicBezTo>
                    <a:cubicBezTo>
                      <a:pt x="11" y="25"/>
                      <a:pt x="10" y="23"/>
                      <a:pt x="10" y="21"/>
                    </a:cubicBezTo>
                    <a:cubicBezTo>
                      <a:pt x="10" y="18"/>
                      <a:pt x="11" y="15"/>
                      <a:pt x="11" y="12"/>
                    </a:cubicBezTo>
                    <a:cubicBezTo>
                      <a:pt x="12" y="10"/>
                      <a:pt x="10" y="8"/>
                      <a:pt x="8" y="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777" name="Google Shape;7777;p21"/>
              <p:cNvSpPr/>
              <p:nvPr/>
            </p:nvSpPr>
            <p:spPr>
              <a:xfrm>
                <a:off x="1699" y="3531"/>
                <a:ext cx="21" cy="53"/>
              </a:xfrm>
              <a:custGeom>
                <a:rect b="b" l="l" r="r" t="t"/>
                <a:pathLst>
                  <a:path extrusionOk="0" h="28" w="12">
                    <a:moveTo>
                      <a:pt x="12" y="25"/>
                    </a:moveTo>
                    <a:cubicBezTo>
                      <a:pt x="8" y="18"/>
                      <a:pt x="6" y="10"/>
                      <a:pt x="4" y="3"/>
                    </a:cubicBezTo>
                    <a:cubicBezTo>
                      <a:pt x="3" y="0"/>
                      <a:pt x="0" y="1"/>
                      <a:pt x="0" y="4"/>
                    </a:cubicBezTo>
                    <a:cubicBezTo>
                      <a:pt x="2" y="12"/>
                      <a:pt x="5" y="19"/>
                      <a:pt x="9" y="26"/>
                    </a:cubicBezTo>
                    <a:cubicBezTo>
                      <a:pt x="10" y="28"/>
                      <a:pt x="12" y="27"/>
                      <a:pt x="12" y="2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778" name="Google Shape;7778;p21"/>
              <p:cNvSpPr/>
              <p:nvPr/>
            </p:nvSpPr>
            <p:spPr>
              <a:xfrm>
                <a:off x="1654" y="3511"/>
                <a:ext cx="32" cy="82"/>
              </a:xfrm>
              <a:custGeom>
                <a:rect b="b" l="l" r="r" t="t"/>
                <a:pathLst>
                  <a:path extrusionOk="0" h="44" w="18">
                    <a:moveTo>
                      <a:pt x="16" y="37"/>
                    </a:moveTo>
                    <a:cubicBezTo>
                      <a:pt x="11" y="27"/>
                      <a:pt x="7" y="18"/>
                      <a:pt x="12" y="8"/>
                    </a:cubicBezTo>
                    <a:cubicBezTo>
                      <a:pt x="13" y="4"/>
                      <a:pt x="8" y="0"/>
                      <a:pt x="6" y="4"/>
                    </a:cubicBezTo>
                    <a:cubicBezTo>
                      <a:pt x="0" y="17"/>
                      <a:pt x="2" y="29"/>
                      <a:pt x="10" y="40"/>
                    </a:cubicBezTo>
                    <a:cubicBezTo>
                      <a:pt x="12" y="44"/>
                      <a:pt x="18" y="41"/>
                      <a:pt x="16" y="3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779" name="Google Shape;7779;p21"/>
              <p:cNvSpPr/>
              <p:nvPr/>
            </p:nvSpPr>
            <p:spPr>
              <a:xfrm>
                <a:off x="1768" y="3535"/>
                <a:ext cx="18" cy="62"/>
              </a:xfrm>
              <a:custGeom>
                <a:rect b="b" l="l" r="r" t="t"/>
                <a:pathLst>
                  <a:path extrusionOk="0" h="33" w="10">
                    <a:moveTo>
                      <a:pt x="3" y="4"/>
                    </a:moveTo>
                    <a:cubicBezTo>
                      <a:pt x="0" y="12"/>
                      <a:pt x="0" y="21"/>
                      <a:pt x="3" y="29"/>
                    </a:cubicBezTo>
                    <a:cubicBezTo>
                      <a:pt x="4" y="33"/>
                      <a:pt x="9" y="31"/>
                      <a:pt x="9" y="27"/>
                    </a:cubicBezTo>
                    <a:cubicBezTo>
                      <a:pt x="8" y="20"/>
                      <a:pt x="7" y="13"/>
                      <a:pt x="9" y="6"/>
                    </a:cubicBezTo>
                    <a:cubicBezTo>
                      <a:pt x="10" y="2"/>
                      <a:pt x="4" y="0"/>
                      <a:pt x="3"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780" name="Google Shape;7780;p21"/>
              <p:cNvSpPr/>
              <p:nvPr/>
            </p:nvSpPr>
            <p:spPr>
              <a:xfrm>
                <a:off x="1988" y="3509"/>
                <a:ext cx="26" cy="94"/>
              </a:xfrm>
              <a:custGeom>
                <a:rect b="b" l="l" r="r" t="t"/>
                <a:pathLst>
                  <a:path extrusionOk="0" h="50" w="15">
                    <a:moveTo>
                      <a:pt x="11" y="27"/>
                    </a:moveTo>
                    <a:cubicBezTo>
                      <a:pt x="12" y="20"/>
                      <a:pt x="12" y="13"/>
                      <a:pt x="14" y="6"/>
                    </a:cubicBezTo>
                    <a:cubicBezTo>
                      <a:pt x="15" y="1"/>
                      <a:pt x="8" y="0"/>
                      <a:pt x="7" y="4"/>
                    </a:cubicBezTo>
                    <a:cubicBezTo>
                      <a:pt x="6" y="8"/>
                      <a:pt x="5" y="11"/>
                      <a:pt x="5" y="15"/>
                    </a:cubicBezTo>
                    <a:cubicBezTo>
                      <a:pt x="4" y="15"/>
                      <a:pt x="4" y="16"/>
                      <a:pt x="4" y="16"/>
                    </a:cubicBezTo>
                    <a:cubicBezTo>
                      <a:pt x="1" y="27"/>
                      <a:pt x="0" y="36"/>
                      <a:pt x="5" y="46"/>
                    </a:cubicBezTo>
                    <a:cubicBezTo>
                      <a:pt x="7" y="50"/>
                      <a:pt x="13" y="46"/>
                      <a:pt x="11" y="42"/>
                    </a:cubicBezTo>
                    <a:cubicBezTo>
                      <a:pt x="10" y="38"/>
                      <a:pt x="9" y="34"/>
                      <a:pt x="9" y="30"/>
                    </a:cubicBezTo>
                    <a:cubicBezTo>
                      <a:pt x="10" y="30"/>
                      <a:pt x="11" y="29"/>
                      <a:pt x="11" y="2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781" name="Google Shape;7781;p21"/>
              <p:cNvSpPr/>
              <p:nvPr/>
            </p:nvSpPr>
            <p:spPr>
              <a:xfrm>
                <a:off x="2025" y="3533"/>
                <a:ext cx="14" cy="60"/>
              </a:xfrm>
              <a:custGeom>
                <a:rect b="b" l="l" r="r" t="t"/>
                <a:pathLst>
                  <a:path extrusionOk="0" h="32" w="8">
                    <a:moveTo>
                      <a:pt x="6" y="4"/>
                    </a:moveTo>
                    <a:cubicBezTo>
                      <a:pt x="5" y="0"/>
                      <a:pt x="0" y="2"/>
                      <a:pt x="1" y="5"/>
                    </a:cubicBezTo>
                    <a:cubicBezTo>
                      <a:pt x="3" y="13"/>
                      <a:pt x="3" y="21"/>
                      <a:pt x="3" y="29"/>
                    </a:cubicBezTo>
                    <a:cubicBezTo>
                      <a:pt x="4" y="32"/>
                      <a:pt x="8" y="32"/>
                      <a:pt x="8" y="29"/>
                    </a:cubicBezTo>
                    <a:cubicBezTo>
                      <a:pt x="8" y="20"/>
                      <a:pt x="8" y="12"/>
                      <a:pt x="6"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782" name="Google Shape;7782;p21"/>
              <p:cNvSpPr/>
              <p:nvPr/>
            </p:nvSpPr>
            <p:spPr>
              <a:xfrm>
                <a:off x="2036" y="3524"/>
                <a:ext cx="35" cy="101"/>
              </a:xfrm>
              <a:custGeom>
                <a:rect b="b" l="l" r="r" t="t"/>
                <a:pathLst>
                  <a:path extrusionOk="0" h="54" w="20">
                    <a:moveTo>
                      <a:pt x="18" y="47"/>
                    </a:moveTo>
                    <a:cubicBezTo>
                      <a:pt x="14" y="36"/>
                      <a:pt x="14" y="25"/>
                      <a:pt x="13" y="15"/>
                    </a:cubicBezTo>
                    <a:cubicBezTo>
                      <a:pt x="13" y="14"/>
                      <a:pt x="12" y="13"/>
                      <a:pt x="12" y="13"/>
                    </a:cubicBezTo>
                    <a:cubicBezTo>
                      <a:pt x="12" y="10"/>
                      <a:pt x="12" y="8"/>
                      <a:pt x="12" y="4"/>
                    </a:cubicBezTo>
                    <a:cubicBezTo>
                      <a:pt x="12" y="0"/>
                      <a:pt x="8" y="0"/>
                      <a:pt x="8" y="4"/>
                    </a:cubicBezTo>
                    <a:cubicBezTo>
                      <a:pt x="8" y="8"/>
                      <a:pt x="8" y="10"/>
                      <a:pt x="8" y="13"/>
                    </a:cubicBezTo>
                    <a:cubicBezTo>
                      <a:pt x="8" y="13"/>
                      <a:pt x="7" y="14"/>
                      <a:pt x="7" y="14"/>
                    </a:cubicBezTo>
                    <a:cubicBezTo>
                      <a:pt x="7" y="17"/>
                      <a:pt x="7" y="20"/>
                      <a:pt x="6" y="23"/>
                    </a:cubicBezTo>
                    <a:cubicBezTo>
                      <a:pt x="6" y="22"/>
                      <a:pt x="5" y="22"/>
                      <a:pt x="5" y="23"/>
                    </a:cubicBezTo>
                    <a:cubicBezTo>
                      <a:pt x="3" y="29"/>
                      <a:pt x="2" y="34"/>
                      <a:pt x="1" y="40"/>
                    </a:cubicBezTo>
                    <a:cubicBezTo>
                      <a:pt x="0" y="41"/>
                      <a:pt x="2" y="41"/>
                      <a:pt x="3" y="40"/>
                    </a:cubicBezTo>
                    <a:cubicBezTo>
                      <a:pt x="4" y="35"/>
                      <a:pt x="5" y="30"/>
                      <a:pt x="6" y="26"/>
                    </a:cubicBezTo>
                    <a:cubicBezTo>
                      <a:pt x="6" y="34"/>
                      <a:pt x="7" y="42"/>
                      <a:pt x="10" y="49"/>
                    </a:cubicBezTo>
                    <a:cubicBezTo>
                      <a:pt x="12" y="54"/>
                      <a:pt x="20" y="52"/>
                      <a:pt x="18" y="4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783" name="Google Shape;7783;p21"/>
              <p:cNvSpPr/>
              <p:nvPr/>
            </p:nvSpPr>
            <p:spPr>
              <a:xfrm>
                <a:off x="2080" y="3574"/>
                <a:ext cx="11" cy="55"/>
              </a:xfrm>
              <a:custGeom>
                <a:rect b="b" l="l" r="r" t="t"/>
                <a:pathLst>
                  <a:path extrusionOk="0" h="29" w="6">
                    <a:moveTo>
                      <a:pt x="5" y="4"/>
                    </a:moveTo>
                    <a:cubicBezTo>
                      <a:pt x="5" y="1"/>
                      <a:pt x="1" y="0"/>
                      <a:pt x="1" y="3"/>
                    </a:cubicBezTo>
                    <a:cubicBezTo>
                      <a:pt x="1" y="11"/>
                      <a:pt x="0" y="21"/>
                      <a:pt x="0" y="25"/>
                    </a:cubicBezTo>
                    <a:cubicBezTo>
                      <a:pt x="0" y="29"/>
                      <a:pt x="6" y="29"/>
                      <a:pt x="6" y="25"/>
                    </a:cubicBezTo>
                    <a:cubicBezTo>
                      <a:pt x="6" y="21"/>
                      <a:pt x="6" y="11"/>
                      <a:pt x="5"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784" name="Google Shape;7784;p21"/>
              <p:cNvSpPr/>
              <p:nvPr/>
            </p:nvSpPr>
            <p:spPr>
              <a:xfrm>
                <a:off x="2092" y="3533"/>
                <a:ext cx="18" cy="75"/>
              </a:xfrm>
              <a:custGeom>
                <a:rect b="b" l="l" r="r" t="t"/>
                <a:pathLst>
                  <a:path extrusionOk="0" h="40" w="10">
                    <a:moveTo>
                      <a:pt x="3" y="3"/>
                    </a:moveTo>
                    <a:cubicBezTo>
                      <a:pt x="0" y="14"/>
                      <a:pt x="0" y="24"/>
                      <a:pt x="0" y="35"/>
                    </a:cubicBezTo>
                    <a:cubicBezTo>
                      <a:pt x="0" y="40"/>
                      <a:pt x="8" y="40"/>
                      <a:pt x="8" y="35"/>
                    </a:cubicBezTo>
                    <a:cubicBezTo>
                      <a:pt x="9" y="25"/>
                      <a:pt x="9" y="14"/>
                      <a:pt x="10" y="4"/>
                    </a:cubicBezTo>
                    <a:cubicBezTo>
                      <a:pt x="10" y="0"/>
                      <a:pt x="4" y="0"/>
                      <a:pt x="3"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785" name="Google Shape;7785;p21"/>
              <p:cNvSpPr/>
              <p:nvPr/>
            </p:nvSpPr>
            <p:spPr>
              <a:xfrm>
                <a:off x="2110" y="3528"/>
                <a:ext cx="30" cy="105"/>
              </a:xfrm>
              <a:custGeom>
                <a:rect b="b" l="l" r="r" t="t"/>
                <a:pathLst>
                  <a:path extrusionOk="0" h="56" w="17">
                    <a:moveTo>
                      <a:pt x="7" y="5"/>
                    </a:moveTo>
                    <a:cubicBezTo>
                      <a:pt x="6" y="7"/>
                      <a:pt x="5" y="9"/>
                      <a:pt x="4" y="12"/>
                    </a:cubicBezTo>
                    <a:cubicBezTo>
                      <a:pt x="4" y="11"/>
                      <a:pt x="4" y="11"/>
                      <a:pt x="4" y="11"/>
                    </a:cubicBezTo>
                    <a:cubicBezTo>
                      <a:pt x="4" y="9"/>
                      <a:pt x="1" y="10"/>
                      <a:pt x="1" y="11"/>
                    </a:cubicBezTo>
                    <a:cubicBezTo>
                      <a:pt x="1" y="14"/>
                      <a:pt x="2" y="17"/>
                      <a:pt x="2" y="19"/>
                    </a:cubicBezTo>
                    <a:cubicBezTo>
                      <a:pt x="0" y="31"/>
                      <a:pt x="1" y="43"/>
                      <a:pt x="6" y="54"/>
                    </a:cubicBezTo>
                    <a:cubicBezTo>
                      <a:pt x="7" y="56"/>
                      <a:pt x="12" y="55"/>
                      <a:pt x="12" y="52"/>
                    </a:cubicBezTo>
                    <a:cubicBezTo>
                      <a:pt x="11" y="38"/>
                      <a:pt x="9" y="23"/>
                      <a:pt x="15" y="9"/>
                    </a:cubicBezTo>
                    <a:cubicBezTo>
                      <a:pt x="17" y="4"/>
                      <a:pt x="9" y="0"/>
                      <a:pt x="7"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786" name="Google Shape;7786;p21"/>
              <p:cNvSpPr/>
              <p:nvPr/>
            </p:nvSpPr>
            <p:spPr>
              <a:xfrm>
                <a:off x="2075" y="3513"/>
                <a:ext cx="14" cy="67"/>
              </a:xfrm>
              <a:custGeom>
                <a:rect b="b" l="l" r="r" t="t"/>
                <a:pathLst>
                  <a:path extrusionOk="0" h="36" w="8">
                    <a:moveTo>
                      <a:pt x="0" y="5"/>
                    </a:moveTo>
                    <a:cubicBezTo>
                      <a:pt x="0" y="14"/>
                      <a:pt x="0" y="23"/>
                      <a:pt x="0" y="32"/>
                    </a:cubicBezTo>
                    <a:cubicBezTo>
                      <a:pt x="1" y="36"/>
                      <a:pt x="8" y="36"/>
                      <a:pt x="8" y="32"/>
                    </a:cubicBezTo>
                    <a:cubicBezTo>
                      <a:pt x="8" y="23"/>
                      <a:pt x="8" y="14"/>
                      <a:pt x="8" y="5"/>
                    </a:cubicBezTo>
                    <a:cubicBezTo>
                      <a:pt x="8" y="0"/>
                      <a:pt x="0" y="0"/>
                      <a:pt x="0"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787" name="Google Shape;7787;p21"/>
              <p:cNvSpPr/>
              <p:nvPr/>
            </p:nvSpPr>
            <p:spPr>
              <a:xfrm>
                <a:off x="2135" y="3528"/>
                <a:ext cx="26" cy="75"/>
              </a:xfrm>
              <a:custGeom>
                <a:rect b="b" l="l" r="r" t="t"/>
                <a:pathLst>
                  <a:path extrusionOk="0" h="40" w="15">
                    <a:moveTo>
                      <a:pt x="5" y="5"/>
                    </a:moveTo>
                    <a:cubicBezTo>
                      <a:pt x="0" y="15"/>
                      <a:pt x="0" y="26"/>
                      <a:pt x="4" y="37"/>
                    </a:cubicBezTo>
                    <a:cubicBezTo>
                      <a:pt x="5" y="40"/>
                      <a:pt x="10" y="39"/>
                      <a:pt x="10" y="36"/>
                    </a:cubicBezTo>
                    <a:cubicBezTo>
                      <a:pt x="10" y="27"/>
                      <a:pt x="9" y="18"/>
                      <a:pt x="13" y="10"/>
                    </a:cubicBezTo>
                    <a:cubicBezTo>
                      <a:pt x="15" y="4"/>
                      <a:pt x="7" y="0"/>
                      <a:pt x="5"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788" name="Google Shape;7788;p21"/>
              <p:cNvSpPr/>
              <p:nvPr/>
            </p:nvSpPr>
            <p:spPr>
              <a:xfrm>
                <a:off x="2176" y="3558"/>
                <a:ext cx="14" cy="60"/>
              </a:xfrm>
              <a:custGeom>
                <a:rect b="b" l="l" r="r" t="t"/>
                <a:pathLst>
                  <a:path extrusionOk="0" h="32" w="8">
                    <a:moveTo>
                      <a:pt x="0" y="5"/>
                    </a:moveTo>
                    <a:cubicBezTo>
                      <a:pt x="0" y="13"/>
                      <a:pt x="0" y="20"/>
                      <a:pt x="1" y="28"/>
                    </a:cubicBezTo>
                    <a:cubicBezTo>
                      <a:pt x="2" y="32"/>
                      <a:pt x="7" y="32"/>
                      <a:pt x="7" y="28"/>
                    </a:cubicBezTo>
                    <a:cubicBezTo>
                      <a:pt x="8" y="20"/>
                      <a:pt x="8" y="13"/>
                      <a:pt x="8" y="5"/>
                    </a:cubicBezTo>
                    <a:cubicBezTo>
                      <a:pt x="8" y="0"/>
                      <a:pt x="0" y="0"/>
                      <a:pt x="0"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789" name="Google Shape;7789;p21"/>
              <p:cNvSpPr/>
              <p:nvPr/>
            </p:nvSpPr>
            <p:spPr>
              <a:xfrm>
                <a:off x="2236" y="3507"/>
                <a:ext cx="25" cy="99"/>
              </a:xfrm>
              <a:custGeom>
                <a:rect b="b" l="l" r="r" t="t"/>
                <a:pathLst>
                  <a:path extrusionOk="0" h="53" w="14">
                    <a:moveTo>
                      <a:pt x="11" y="1"/>
                    </a:moveTo>
                    <a:cubicBezTo>
                      <a:pt x="8" y="8"/>
                      <a:pt x="6" y="14"/>
                      <a:pt x="5" y="21"/>
                    </a:cubicBezTo>
                    <a:cubicBezTo>
                      <a:pt x="3" y="20"/>
                      <a:pt x="0" y="21"/>
                      <a:pt x="0" y="24"/>
                    </a:cubicBezTo>
                    <a:cubicBezTo>
                      <a:pt x="0" y="31"/>
                      <a:pt x="2" y="38"/>
                      <a:pt x="4" y="44"/>
                    </a:cubicBezTo>
                    <a:cubicBezTo>
                      <a:pt x="4" y="45"/>
                      <a:pt x="4" y="45"/>
                      <a:pt x="4" y="45"/>
                    </a:cubicBezTo>
                    <a:cubicBezTo>
                      <a:pt x="4" y="46"/>
                      <a:pt x="5" y="46"/>
                      <a:pt x="5" y="46"/>
                    </a:cubicBezTo>
                    <a:cubicBezTo>
                      <a:pt x="6" y="48"/>
                      <a:pt x="7" y="49"/>
                      <a:pt x="8" y="50"/>
                    </a:cubicBezTo>
                    <a:cubicBezTo>
                      <a:pt x="9" y="53"/>
                      <a:pt x="14" y="51"/>
                      <a:pt x="13" y="48"/>
                    </a:cubicBezTo>
                    <a:cubicBezTo>
                      <a:pt x="11" y="43"/>
                      <a:pt x="9" y="38"/>
                      <a:pt x="8" y="32"/>
                    </a:cubicBezTo>
                    <a:cubicBezTo>
                      <a:pt x="9" y="22"/>
                      <a:pt x="10" y="12"/>
                      <a:pt x="13" y="2"/>
                    </a:cubicBezTo>
                    <a:cubicBezTo>
                      <a:pt x="14" y="1"/>
                      <a:pt x="12" y="0"/>
                      <a:pt x="11" y="1"/>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790" name="Google Shape;7790;p21"/>
              <p:cNvSpPr/>
              <p:nvPr/>
            </p:nvSpPr>
            <p:spPr>
              <a:xfrm>
                <a:off x="2266" y="3505"/>
                <a:ext cx="28" cy="88"/>
              </a:xfrm>
              <a:custGeom>
                <a:rect b="b" l="l" r="r" t="t"/>
                <a:pathLst>
                  <a:path extrusionOk="0" h="47" w="16">
                    <a:moveTo>
                      <a:pt x="12" y="2"/>
                    </a:moveTo>
                    <a:cubicBezTo>
                      <a:pt x="3" y="14"/>
                      <a:pt x="0" y="29"/>
                      <a:pt x="0" y="44"/>
                    </a:cubicBezTo>
                    <a:cubicBezTo>
                      <a:pt x="0" y="47"/>
                      <a:pt x="6" y="47"/>
                      <a:pt x="6" y="44"/>
                    </a:cubicBezTo>
                    <a:cubicBezTo>
                      <a:pt x="7" y="30"/>
                      <a:pt x="8" y="16"/>
                      <a:pt x="15" y="4"/>
                    </a:cubicBezTo>
                    <a:cubicBezTo>
                      <a:pt x="16" y="2"/>
                      <a:pt x="13" y="0"/>
                      <a:pt x="12" y="2"/>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791" name="Google Shape;7791;p21"/>
              <p:cNvSpPr/>
              <p:nvPr/>
            </p:nvSpPr>
            <p:spPr>
              <a:xfrm>
                <a:off x="2300" y="3520"/>
                <a:ext cx="14" cy="85"/>
              </a:xfrm>
              <a:custGeom>
                <a:rect b="b" l="l" r="r" t="t"/>
                <a:pathLst>
                  <a:path extrusionOk="0" h="45" w="8">
                    <a:moveTo>
                      <a:pt x="7" y="3"/>
                    </a:moveTo>
                    <a:cubicBezTo>
                      <a:pt x="7" y="0"/>
                      <a:pt x="3" y="0"/>
                      <a:pt x="3" y="3"/>
                    </a:cubicBezTo>
                    <a:cubicBezTo>
                      <a:pt x="2" y="7"/>
                      <a:pt x="2" y="11"/>
                      <a:pt x="2" y="15"/>
                    </a:cubicBezTo>
                    <a:cubicBezTo>
                      <a:pt x="1" y="15"/>
                      <a:pt x="0" y="16"/>
                      <a:pt x="0" y="17"/>
                    </a:cubicBezTo>
                    <a:cubicBezTo>
                      <a:pt x="0" y="23"/>
                      <a:pt x="0" y="28"/>
                      <a:pt x="1" y="34"/>
                    </a:cubicBezTo>
                    <a:cubicBezTo>
                      <a:pt x="1" y="35"/>
                      <a:pt x="1" y="35"/>
                      <a:pt x="2" y="36"/>
                    </a:cubicBezTo>
                    <a:cubicBezTo>
                      <a:pt x="2" y="38"/>
                      <a:pt x="2" y="40"/>
                      <a:pt x="2" y="42"/>
                    </a:cubicBezTo>
                    <a:cubicBezTo>
                      <a:pt x="2" y="45"/>
                      <a:pt x="7" y="45"/>
                      <a:pt x="7" y="42"/>
                    </a:cubicBezTo>
                    <a:cubicBezTo>
                      <a:pt x="8" y="29"/>
                      <a:pt x="7" y="16"/>
                      <a:pt x="7"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792" name="Google Shape;7792;p21"/>
              <p:cNvSpPr/>
              <p:nvPr/>
            </p:nvSpPr>
            <p:spPr>
              <a:xfrm>
                <a:off x="2339" y="3499"/>
                <a:ext cx="33" cy="90"/>
              </a:xfrm>
              <a:custGeom>
                <a:rect b="b" l="l" r="r" t="t"/>
                <a:pathLst>
                  <a:path extrusionOk="0" h="48" w="19">
                    <a:moveTo>
                      <a:pt x="18" y="44"/>
                    </a:moveTo>
                    <a:cubicBezTo>
                      <a:pt x="15" y="35"/>
                      <a:pt x="15" y="26"/>
                      <a:pt x="16" y="17"/>
                    </a:cubicBezTo>
                    <a:cubicBezTo>
                      <a:pt x="17" y="13"/>
                      <a:pt x="11" y="11"/>
                      <a:pt x="10" y="15"/>
                    </a:cubicBezTo>
                    <a:cubicBezTo>
                      <a:pt x="10" y="15"/>
                      <a:pt x="10" y="15"/>
                      <a:pt x="10" y="15"/>
                    </a:cubicBezTo>
                    <a:cubicBezTo>
                      <a:pt x="9" y="16"/>
                      <a:pt x="9" y="16"/>
                      <a:pt x="9" y="16"/>
                    </a:cubicBezTo>
                    <a:cubicBezTo>
                      <a:pt x="9" y="12"/>
                      <a:pt x="10" y="8"/>
                      <a:pt x="10" y="4"/>
                    </a:cubicBezTo>
                    <a:cubicBezTo>
                      <a:pt x="10" y="1"/>
                      <a:pt x="5" y="0"/>
                      <a:pt x="4" y="3"/>
                    </a:cubicBezTo>
                    <a:cubicBezTo>
                      <a:pt x="3" y="12"/>
                      <a:pt x="2" y="21"/>
                      <a:pt x="1" y="29"/>
                    </a:cubicBezTo>
                    <a:cubicBezTo>
                      <a:pt x="1" y="29"/>
                      <a:pt x="0" y="29"/>
                      <a:pt x="0" y="30"/>
                    </a:cubicBezTo>
                    <a:cubicBezTo>
                      <a:pt x="0" y="34"/>
                      <a:pt x="0" y="39"/>
                      <a:pt x="0" y="43"/>
                    </a:cubicBezTo>
                    <a:cubicBezTo>
                      <a:pt x="0" y="44"/>
                      <a:pt x="1" y="44"/>
                      <a:pt x="2" y="43"/>
                    </a:cubicBezTo>
                    <a:cubicBezTo>
                      <a:pt x="2" y="47"/>
                      <a:pt x="8"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793" name="Google Shape;7793;p21"/>
              <p:cNvSpPr/>
              <p:nvPr/>
            </p:nvSpPr>
            <p:spPr>
              <a:xfrm>
                <a:off x="2404" y="3528"/>
                <a:ext cx="11" cy="61"/>
              </a:xfrm>
              <a:custGeom>
                <a:rect b="b" l="l" r="r" t="t"/>
                <a:pathLst>
                  <a:path extrusionOk="0" h="33" w="6">
                    <a:moveTo>
                      <a:pt x="5" y="3"/>
                    </a:moveTo>
                    <a:cubicBezTo>
                      <a:pt x="5" y="0"/>
                      <a:pt x="0" y="0"/>
                      <a:pt x="0" y="3"/>
                    </a:cubicBezTo>
                    <a:cubicBezTo>
                      <a:pt x="0" y="12"/>
                      <a:pt x="0" y="21"/>
                      <a:pt x="0" y="30"/>
                    </a:cubicBezTo>
                    <a:cubicBezTo>
                      <a:pt x="0" y="33"/>
                      <a:pt x="5" y="33"/>
                      <a:pt x="5" y="30"/>
                    </a:cubicBezTo>
                    <a:cubicBezTo>
                      <a:pt x="6" y="21"/>
                      <a:pt x="5" y="12"/>
                      <a:pt x="5"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794" name="Google Shape;7794;p21"/>
              <p:cNvSpPr/>
              <p:nvPr/>
            </p:nvSpPr>
            <p:spPr>
              <a:xfrm>
                <a:off x="2431" y="3520"/>
                <a:ext cx="25" cy="77"/>
              </a:xfrm>
              <a:custGeom>
                <a:rect b="b" l="l" r="r" t="t"/>
                <a:pathLst>
                  <a:path extrusionOk="0" h="41" w="14">
                    <a:moveTo>
                      <a:pt x="8" y="7"/>
                    </a:moveTo>
                    <a:cubicBezTo>
                      <a:pt x="7" y="6"/>
                      <a:pt x="7" y="5"/>
                      <a:pt x="7" y="4"/>
                    </a:cubicBezTo>
                    <a:cubicBezTo>
                      <a:pt x="6" y="0"/>
                      <a:pt x="0" y="2"/>
                      <a:pt x="1" y="6"/>
                    </a:cubicBezTo>
                    <a:cubicBezTo>
                      <a:pt x="3" y="14"/>
                      <a:pt x="3" y="22"/>
                      <a:pt x="3" y="30"/>
                    </a:cubicBezTo>
                    <a:cubicBezTo>
                      <a:pt x="3" y="31"/>
                      <a:pt x="4" y="32"/>
                      <a:pt x="5" y="32"/>
                    </a:cubicBezTo>
                    <a:cubicBezTo>
                      <a:pt x="5" y="34"/>
                      <a:pt x="5" y="36"/>
                      <a:pt x="6" y="38"/>
                    </a:cubicBezTo>
                    <a:cubicBezTo>
                      <a:pt x="6" y="41"/>
                      <a:pt x="10" y="41"/>
                      <a:pt x="11" y="38"/>
                    </a:cubicBezTo>
                    <a:cubicBezTo>
                      <a:pt x="12" y="29"/>
                      <a:pt x="12" y="19"/>
                      <a:pt x="14" y="10"/>
                    </a:cubicBezTo>
                    <a:cubicBezTo>
                      <a:pt x="14" y="6"/>
                      <a:pt x="10" y="4"/>
                      <a:pt x="8" y="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795" name="Google Shape;7795;p21"/>
              <p:cNvSpPr/>
              <p:nvPr/>
            </p:nvSpPr>
            <p:spPr>
              <a:xfrm>
                <a:off x="2463" y="3520"/>
                <a:ext cx="26" cy="98"/>
              </a:xfrm>
              <a:custGeom>
                <a:rect b="b" l="l" r="r" t="t"/>
                <a:pathLst>
                  <a:path extrusionOk="0" h="52" w="15">
                    <a:moveTo>
                      <a:pt x="7" y="4"/>
                    </a:moveTo>
                    <a:cubicBezTo>
                      <a:pt x="6" y="6"/>
                      <a:pt x="6" y="9"/>
                      <a:pt x="6" y="11"/>
                    </a:cubicBezTo>
                    <a:cubicBezTo>
                      <a:pt x="4" y="10"/>
                      <a:pt x="2" y="11"/>
                      <a:pt x="2" y="13"/>
                    </a:cubicBezTo>
                    <a:cubicBezTo>
                      <a:pt x="2" y="16"/>
                      <a:pt x="3" y="20"/>
                      <a:pt x="1" y="23"/>
                    </a:cubicBezTo>
                    <a:cubicBezTo>
                      <a:pt x="0" y="24"/>
                      <a:pt x="2" y="26"/>
                      <a:pt x="3" y="25"/>
                    </a:cubicBezTo>
                    <a:cubicBezTo>
                      <a:pt x="2" y="33"/>
                      <a:pt x="2" y="41"/>
                      <a:pt x="4" y="49"/>
                    </a:cubicBezTo>
                    <a:cubicBezTo>
                      <a:pt x="4" y="52"/>
                      <a:pt x="9" y="52"/>
                      <a:pt x="9" y="49"/>
                    </a:cubicBezTo>
                    <a:cubicBezTo>
                      <a:pt x="12" y="34"/>
                      <a:pt x="13" y="20"/>
                      <a:pt x="14" y="5"/>
                    </a:cubicBezTo>
                    <a:cubicBezTo>
                      <a:pt x="15" y="1"/>
                      <a:pt x="7" y="0"/>
                      <a:pt x="7"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796" name="Google Shape;7796;p21"/>
              <p:cNvSpPr/>
              <p:nvPr/>
            </p:nvSpPr>
            <p:spPr>
              <a:xfrm>
                <a:off x="2381" y="3528"/>
                <a:ext cx="22" cy="86"/>
              </a:xfrm>
              <a:custGeom>
                <a:rect b="b" l="l" r="r" t="t"/>
                <a:pathLst>
                  <a:path extrusionOk="0" h="46" w="12">
                    <a:moveTo>
                      <a:pt x="8" y="7"/>
                    </a:moveTo>
                    <a:cubicBezTo>
                      <a:pt x="8" y="6"/>
                      <a:pt x="8" y="4"/>
                      <a:pt x="7" y="3"/>
                    </a:cubicBezTo>
                    <a:cubicBezTo>
                      <a:pt x="7" y="0"/>
                      <a:pt x="3" y="1"/>
                      <a:pt x="4" y="4"/>
                    </a:cubicBezTo>
                    <a:cubicBezTo>
                      <a:pt x="4" y="5"/>
                      <a:pt x="4" y="6"/>
                      <a:pt x="5" y="8"/>
                    </a:cubicBezTo>
                    <a:cubicBezTo>
                      <a:pt x="4" y="8"/>
                      <a:pt x="4" y="9"/>
                      <a:pt x="3" y="10"/>
                    </a:cubicBezTo>
                    <a:cubicBezTo>
                      <a:pt x="1" y="21"/>
                      <a:pt x="0" y="32"/>
                      <a:pt x="4" y="43"/>
                    </a:cubicBezTo>
                    <a:cubicBezTo>
                      <a:pt x="5" y="46"/>
                      <a:pt x="11" y="46"/>
                      <a:pt x="11" y="42"/>
                    </a:cubicBezTo>
                    <a:cubicBezTo>
                      <a:pt x="11" y="37"/>
                      <a:pt x="11" y="33"/>
                      <a:pt x="11" y="29"/>
                    </a:cubicBezTo>
                    <a:cubicBezTo>
                      <a:pt x="11" y="28"/>
                      <a:pt x="11" y="28"/>
                      <a:pt x="11" y="28"/>
                    </a:cubicBezTo>
                    <a:cubicBezTo>
                      <a:pt x="11" y="25"/>
                      <a:pt x="11" y="23"/>
                      <a:pt x="11" y="21"/>
                    </a:cubicBezTo>
                    <a:cubicBezTo>
                      <a:pt x="11" y="18"/>
                      <a:pt x="11" y="15"/>
                      <a:pt x="12" y="12"/>
                    </a:cubicBezTo>
                    <a:cubicBezTo>
                      <a:pt x="12" y="10"/>
                      <a:pt x="10" y="8"/>
                      <a:pt x="8" y="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797" name="Google Shape;7797;p21"/>
              <p:cNvSpPr/>
              <p:nvPr/>
            </p:nvSpPr>
            <p:spPr>
              <a:xfrm>
                <a:off x="2213" y="3531"/>
                <a:ext cx="23" cy="53"/>
              </a:xfrm>
              <a:custGeom>
                <a:rect b="b" l="l" r="r" t="t"/>
                <a:pathLst>
                  <a:path extrusionOk="0" h="28" w="13">
                    <a:moveTo>
                      <a:pt x="12" y="25"/>
                    </a:moveTo>
                    <a:cubicBezTo>
                      <a:pt x="9" y="18"/>
                      <a:pt x="6" y="10"/>
                      <a:pt x="4" y="3"/>
                    </a:cubicBezTo>
                    <a:cubicBezTo>
                      <a:pt x="4" y="0"/>
                      <a:pt x="0" y="1"/>
                      <a:pt x="1" y="4"/>
                    </a:cubicBezTo>
                    <a:cubicBezTo>
                      <a:pt x="3" y="12"/>
                      <a:pt x="6" y="19"/>
                      <a:pt x="9" y="26"/>
                    </a:cubicBezTo>
                    <a:cubicBezTo>
                      <a:pt x="10" y="28"/>
                      <a:pt x="13" y="27"/>
                      <a:pt x="12" y="2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798" name="Google Shape;7798;p21"/>
              <p:cNvSpPr/>
              <p:nvPr/>
            </p:nvSpPr>
            <p:spPr>
              <a:xfrm>
                <a:off x="2169" y="3511"/>
                <a:ext cx="31" cy="82"/>
              </a:xfrm>
              <a:custGeom>
                <a:rect b="b" l="l" r="r" t="t"/>
                <a:pathLst>
                  <a:path extrusionOk="0" h="44" w="18">
                    <a:moveTo>
                      <a:pt x="16" y="37"/>
                    </a:moveTo>
                    <a:cubicBezTo>
                      <a:pt x="11" y="27"/>
                      <a:pt x="8" y="18"/>
                      <a:pt x="12" y="8"/>
                    </a:cubicBezTo>
                    <a:cubicBezTo>
                      <a:pt x="14" y="4"/>
                      <a:pt x="8" y="0"/>
                      <a:pt x="6" y="4"/>
                    </a:cubicBezTo>
                    <a:cubicBezTo>
                      <a:pt x="0" y="17"/>
                      <a:pt x="3" y="29"/>
                      <a:pt x="10" y="40"/>
                    </a:cubicBezTo>
                    <a:cubicBezTo>
                      <a:pt x="13" y="44"/>
                      <a:pt x="18" y="41"/>
                      <a:pt x="16" y="3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799" name="Google Shape;7799;p21"/>
              <p:cNvSpPr/>
              <p:nvPr/>
            </p:nvSpPr>
            <p:spPr>
              <a:xfrm>
                <a:off x="2284" y="3535"/>
                <a:ext cx="17" cy="62"/>
              </a:xfrm>
              <a:custGeom>
                <a:rect b="b" l="l" r="r" t="t"/>
                <a:pathLst>
                  <a:path extrusionOk="0" h="33" w="10">
                    <a:moveTo>
                      <a:pt x="2" y="4"/>
                    </a:moveTo>
                    <a:cubicBezTo>
                      <a:pt x="0" y="12"/>
                      <a:pt x="0" y="21"/>
                      <a:pt x="2" y="29"/>
                    </a:cubicBezTo>
                    <a:cubicBezTo>
                      <a:pt x="4" y="33"/>
                      <a:pt x="9" y="31"/>
                      <a:pt x="9" y="27"/>
                    </a:cubicBezTo>
                    <a:cubicBezTo>
                      <a:pt x="7" y="20"/>
                      <a:pt x="7" y="13"/>
                      <a:pt x="9" y="6"/>
                    </a:cubicBezTo>
                    <a:cubicBezTo>
                      <a:pt x="10" y="2"/>
                      <a:pt x="4" y="0"/>
                      <a:pt x="2"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800" name="Google Shape;7800;p21"/>
              <p:cNvSpPr/>
              <p:nvPr/>
            </p:nvSpPr>
            <p:spPr>
              <a:xfrm>
                <a:off x="2504" y="3509"/>
                <a:ext cx="26" cy="94"/>
              </a:xfrm>
              <a:custGeom>
                <a:rect b="b" l="l" r="r" t="t"/>
                <a:pathLst>
                  <a:path extrusionOk="0" h="50" w="15">
                    <a:moveTo>
                      <a:pt x="11" y="27"/>
                    </a:moveTo>
                    <a:cubicBezTo>
                      <a:pt x="11" y="20"/>
                      <a:pt x="11" y="13"/>
                      <a:pt x="13" y="6"/>
                    </a:cubicBezTo>
                    <a:cubicBezTo>
                      <a:pt x="15" y="1"/>
                      <a:pt x="8" y="0"/>
                      <a:pt x="6" y="4"/>
                    </a:cubicBezTo>
                    <a:cubicBezTo>
                      <a:pt x="5" y="8"/>
                      <a:pt x="5" y="11"/>
                      <a:pt x="5" y="15"/>
                    </a:cubicBezTo>
                    <a:cubicBezTo>
                      <a:pt x="4" y="15"/>
                      <a:pt x="4" y="16"/>
                      <a:pt x="3" y="16"/>
                    </a:cubicBezTo>
                    <a:cubicBezTo>
                      <a:pt x="0" y="27"/>
                      <a:pt x="0" y="36"/>
                      <a:pt x="5" y="46"/>
                    </a:cubicBezTo>
                    <a:cubicBezTo>
                      <a:pt x="7" y="50"/>
                      <a:pt x="13" y="46"/>
                      <a:pt x="11" y="42"/>
                    </a:cubicBezTo>
                    <a:cubicBezTo>
                      <a:pt x="9" y="38"/>
                      <a:pt x="9" y="34"/>
                      <a:pt x="8" y="30"/>
                    </a:cubicBezTo>
                    <a:cubicBezTo>
                      <a:pt x="10" y="30"/>
                      <a:pt x="11" y="29"/>
                      <a:pt x="11" y="2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801" name="Google Shape;7801;p21"/>
              <p:cNvSpPr/>
              <p:nvPr/>
            </p:nvSpPr>
            <p:spPr>
              <a:xfrm>
                <a:off x="2541" y="3533"/>
                <a:ext cx="14" cy="60"/>
              </a:xfrm>
              <a:custGeom>
                <a:rect b="b" l="l" r="r" t="t"/>
                <a:pathLst>
                  <a:path extrusionOk="0" h="32" w="8">
                    <a:moveTo>
                      <a:pt x="6" y="4"/>
                    </a:moveTo>
                    <a:cubicBezTo>
                      <a:pt x="5" y="0"/>
                      <a:pt x="0" y="2"/>
                      <a:pt x="1" y="5"/>
                    </a:cubicBezTo>
                    <a:cubicBezTo>
                      <a:pt x="3" y="13"/>
                      <a:pt x="3" y="21"/>
                      <a:pt x="3" y="29"/>
                    </a:cubicBezTo>
                    <a:cubicBezTo>
                      <a:pt x="3" y="32"/>
                      <a:pt x="7" y="32"/>
                      <a:pt x="7" y="29"/>
                    </a:cubicBezTo>
                    <a:cubicBezTo>
                      <a:pt x="8" y="20"/>
                      <a:pt x="8" y="12"/>
                      <a:pt x="6"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802" name="Google Shape;7802;p21"/>
              <p:cNvSpPr/>
              <p:nvPr/>
            </p:nvSpPr>
            <p:spPr>
              <a:xfrm>
                <a:off x="2551" y="3524"/>
                <a:ext cx="34" cy="101"/>
              </a:xfrm>
              <a:custGeom>
                <a:rect b="b" l="l" r="r" t="t"/>
                <a:pathLst>
                  <a:path extrusionOk="0" h="54" w="19">
                    <a:moveTo>
                      <a:pt x="17" y="47"/>
                    </a:moveTo>
                    <a:cubicBezTo>
                      <a:pt x="14" y="36"/>
                      <a:pt x="14" y="25"/>
                      <a:pt x="12" y="15"/>
                    </a:cubicBezTo>
                    <a:cubicBezTo>
                      <a:pt x="12" y="14"/>
                      <a:pt x="12" y="13"/>
                      <a:pt x="12" y="13"/>
                    </a:cubicBezTo>
                    <a:cubicBezTo>
                      <a:pt x="12" y="10"/>
                      <a:pt x="12" y="8"/>
                      <a:pt x="12" y="4"/>
                    </a:cubicBezTo>
                    <a:cubicBezTo>
                      <a:pt x="12" y="0"/>
                      <a:pt x="7" y="0"/>
                      <a:pt x="7" y="4"/>
                    </a:cubicBezTo>
                    <a:cubicBezTo>
                      <a:pt x="7" y="8"/>
                      <a:pt x="7" y="10"/>
                      <a:pt x="8" y="13"/>
                    </a:cubicBezTo>
                    <a:cubicBezTo>
                      <a:pt x="7" y="13"/>
                      <a:pt x="7" y="14"/>
                      <a:pt x="7" y="14"/>
                    </a:cubicBezTo>
                    <a:cubicBezTo>
                      <a:pt x="6" y="17"/>
                      <a:pt x="6" y="20"/>
                      <a:pt x="6" y="23"/>
                    </a:cubicBezTo>
                    <a:cubicBezTo>
                      <a:pt x="5" y="22"/>
                      <a:pt x="5" y="22"/>
                      <a:pt x="4" y="23"/>
                    </a:cubicBezTo>
                    <a:cubicBezTo>
                      <a:pt x="3" y="29"/>
                      <a:pt x="2" y="34"/>
                      <a:pt x="0" y="40"/>
                    </a:cubicBezTo>
                    <a:cubicBezTo>
                      <a:pt x="0" y="41"/>
                      <a:pt x="2" y="41"/>
                      <a:pt x="2" y="40"/>
                    </a:cubicBezTo>
                    <a:cubicBezTo>
                      <a:pt x="4" y="35"/>
                      <a:pt x="5" y="30"/>
                      <a:pt x="6" y="26"/>
                    </a:cubicBezTo>
                    <a:cubicBezTo>
                      <a:pt x="6" y="34"/>
                      <a:pt x="7" y="42"/>
                      <a:pt x="10" y="49"/>
                    </a:cubicBezTo>
                    <a:cubicBezTo>
                      <a:pt x="12" y="54"/>
                      <a:pt x="19" y="52"/>
                      <a:pt x="17" y="4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803" name="Google Shape;7803;p21"/>
              <p:cNvSpPr/>
              <p:nvPr/>
            </p:nvSpPr>
            <p:spPr>
              <a:xfrm>
                <a:off x="2596" y="3574"/>
                <a:ext cx="10" cy="55"/>
              </a:xfrm>
              <a:custGeom>
                <a:rect b="b" l="l" r="r" t="t"/>
                <a:pathLst>
                  <a:path extrusionOk="0" h="29" w="6">
                    <a:moveTo>
                      <a:pt x="5" y="4"/>
                    </a:moveTo>
                    <a:cubicBezTo>
                      <a:pt x="5" y="1"/>
                      <a:pt x="1" y="0"/>
                      <a:pt x="1" y="3"/>
                    </a:cubicBezTo>
                    <a:cubicBezTo>
                      <a:pt x="0" y="11"/>
                      <a:pt x="0" y="21"/>
                      <a:pt x="0" y="25"/>
                    </a:cubicBezTo>
                    <a:cubicBezTo>
                      <a:pt x="0" y="29"/>
                      <a:pt x="6" y="29"/>
                      <a:pt x="6" y="25"/>
                    </a:cubicBezTo>
                    <a:cubicBezTo>
                      <a:pt x="6" y="21"/>
                      <a:pt x="5" y="11"/>
                      <a:pt x="5"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804" name="Google Shape;7804;p21"/>
              <p:cNvSpPr/>
              <p:nvPr/>
            </p:nvSpPr>
            <p:spPr>
              <a:xfrm>
                <a:off x="2608" y="3533"/>
                <a:ext cx="18" cy="75"/>
              </a:xfrm>
              <a:custGeom>
                <a:rect b="b" l="l" r="r" t="t"/>
                <a:pathLst>
                  <a:path extrusionOk="0" h="40" w="10">
                    <a:moveTo>
                      <a:pt x="3" y="3"/>
                    </a:moveTo>
                    <a:cubicBezTo>
                      <a:pt x="0" y="14"/>
                      <a:pt x="0" y="24"/>
                      <a:pt x="0" y="35"/>
                    </a:cubicBezTo>
                    <a:cubicBezTo>
                      <a:pt x="0" y="40"/>
                      <a:pt x="8" y="40"/>
                      <a:pt x="8" y="35"/>
                    </a:cubicBezTo>
                    <a:cubicBezTo>
                      <a:pt x="8" y="25"/>
                      <a:pt x="8" y="14"/>
                      <a:pt x="9" y="4"/>
                    </a:cubicBezTo>
                    <a:cubicBezTo>
                      <a:pt x="10" y="0"/>
                      <a:pt x="4" y="0"/>
                      <a:pt x="3"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805" name="Google Shape;7805;p21"/>
              <p:cNvSpPr/>
              <p:nvPr/>
            </p:nvSpPr>
            <p:spPr>
              <a:xfrm>
                <a:off x="2624" y="3528"/>
                <a:ext cx="30" cy="105"/>
              </a:xfrm>
              <a:custGeom>
                <a:rect b="b" l="l" r="r" t="t"/>
                <a:pathLst>
                  <a:path extrusionOk="0" h="56" w="17">
                    <a:moveTo>
                      <a:pt x="7" y="5"/>
                    </a:moveTo>
                    <a:cubicBezTo>
                      <a:pt x="6" y="7"/>
                      <a:pt x="6" y="9"/>
                      <a:pt x="5" y="12"/>
                    </a:cubicBezTo>
                    <a:cubicBezTo>
                      <a:pt x="5" y="11"/>
                      <a:pt x="5" y="11"/>
                      <a:pt x="5" y="11"/>
                    </a:cubicBezTo>
                    <a:cubicBezTo>
                      <a:pt x="4" y="9"/>
                      <a:pt x="1" y="10"/>
                      <a:pt x="2" y="11"/>
                    </a:cubicBezTo>
                    <a:cubicBezTo>
                      <a:pt x="2" y="14"/>
                      <a:pt x="2" y="17"/>
                      <a:pt x="3" y="19"/>
                    </a:cubicBezTo>
                    <a:cubicBezTo>
                      <a:pt x="0" y="31"/>
                      <a:pt x="1" y="43"/>
                      <a:pt x="7" y="54"/>
                    </a:cubicBezTo>
                    <a:cubicBezTo>
                      <a:pt x="8" y="56"/>
                      <a:pt x="13" y="55"/>
                      <a:pt x="12" y="52"/>
                    </a:cubicBezTo>
                    <a:cubicBezTo>
                      <a:pt x="12" y="38"/>
                      <a:pt x="9" y="23"/>
                      <a:pt x="15" y="9"/>
                    </a:cubicBezTo>
                    <a:cubicBezTo>
                      <a:pt x="17" y="4"/>
                      <a:pt x="10" y="0"/>
                      <a:pt x="7"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806" name="Google Shape;7806;p21"/>
              <p:cNvSpPr/>
              <p:nvPr/>
            </p:nvSpPr>
            <p:spPr>
              <a:xfrm>
                <a:off x="2590" y="3513"/>
                <a:ext cx="15" cy="67"/>
              </a:xfrm>
              <a:custGeom>
                <a:rect b="b" l="l" r="r" t="t"/>
                <a:pathLst>
                  <a:path extrusionOk="0" h="36" w="8">
                    <a:moveTo>
                      <a:pt x="0" y="5"/>
                    </a:moveTo>
                    <a:cubicBezTo>
                      <a:pt x="0" y="14"/>
                      <a:pt x="0" y="23"/>
                      <a:pt x="0" y="32"/>
                    </a:cubicBezTo>
                    <a:cubicBezTo>
                      <a:pt x="0" y="36"/>
                      <a:pt x="7" y="36"/>
                      <a:pt x="8" y="32"/>
                    </a:cubicBezTo>
                    <a:cubicBezTo>
                      <a:pt x="8" y="23"/>
                      <a:pt x="8" y="14"/>
                      <a:pt x="8" y="5"/>
                    </a:cubicBezTo>
                    <a:cubicBezTo>
                      <a:pt x="8" y="0"/>
                      <a:pt x="0" y="0"/>
                      <a:pt x="0"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807" name="Google Shape;7807;p21"/>
              <p:cNvSpPr/>
              <p:nvPr/>
            </p:nvSpPr>
            <p:spPr>
              <a:xfrm>
                <a:off x="2651" y="3528"/>
                <a:ext cx="26" cy="75"/>
              </a:xfrm>
              <a:custGeom>
                <a:rect b="b" l="l" r="r" t="t"/>
                <a:pathLst>
                  <a:path extrusionOk="0" h="40" w="15">
                    <a:moveTo>
                      <a:pt x="5" y="5"/>
                    </a:moveTo>
                    <a:cubicBezTo>
                      <a:pt x="0" y="15"/>
                      <a:pt x="0" y="26"/>
                      <a:pt x="4" y="37"/>
                    </a:cubicBezTo>
                    <a:cubicBezTo>
                      <a:pt x="5" y="40"/>
                      <a:pt x="10" y="39"/>
                      <a:pt x="10" y="36"/>
                    </a:cubicBezTo>
                    <a:cubicBezTo>
                      <a:pt x="9" y="27"/>
                      <a:pt x="9" y="18"/>
                      <a:pt x="13" y="10"/>
                    </a:cubicBezTo>
                    <a:cubicBezTo>
                      <a:pt x="15" y="4"/>
                      <a:pt x="7" y="0"/>
                      <a:pt x="5"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808" name="Google Shape;7808;p21"/>
              <p:cNvSpPr/>
              <p:nvPr/>
            </p:nvSpPr>
            <p:spPr>
              <a:xfrm>
                <a:off x="2691" y="3558"/>
                <a:ext cx="15" cy="60"/>
              </a:xfrm>
              <a:custGeom>
                <a:rect b="b" l="l" r="r" t="t"/>
                <a:pathLst>
                  <a:path extrusionOk="0" h="32" w="8">
                    <a:moveTo>
                      <a:pt x="0" y="5"/>
                    </a:moveTo>
                    <a:cubicBezTo>
                      <a:pt x="0" y="13"/>
                      <a:pt x="0" y="20"/>
                      <a:pt x="1" y="28"/>
                    </a:cubicBezTo>
                    <a:cubicBezTo>
                      <a:pt x="1" y="32"/>
                      <a:pt x="6" y="32"/>
                      <a:pt x="7" y="28"/>
                    </a:cubicBezTo>
                    <a:cubicBezTo>
                      <a:pt x="8" y="20"/>
                      <a:pt x="8" y="13"/>
                      <a:pt x="8" y="5"/>
                    </a:cubicBezTo>
                    <a:cubicBezTo>
                      <a:pt x="8" y="0"/>
                      <a:pt x="0" y="0"/>
                      <a:pt x="0"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809" name="Google Shape;7809;p21"/>
              <p:cNvSpPr/>
              <p:nvPr/>
            </p:nvSpPr>
            <p:spPr>
              <a:xfrm>
                <a:off x="2752" y="3507"/>
                <a:ext cx="25" cy="99"/>
              </a:xfrm>
              <a:custGeom>
                <a:rect b="b" l="l" r="r" t="t"/>
                <a:pathLst>
                  <a:path extrusionOk="0" h="53" w="14">
                    <a:moveTo>
                      <a:pt x="10" y="1"/>
                    </a:moveTo>
                    <a:cubicBezTo>
                      <a:pt x="8" y="8"/>
                      <a:pt x="6" y="14"/>
                      <a:pt x="5" y="21"/>
                    </a:cubicBezTo>
                    <a:cubicBezTo>
                      <a:pt x="3" y="20"/>
                      <a:pt x="0" y="21"/>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1" y="43"/>
                      <a:pt x="9" y="38"/>
                      <a:pt x="8" y="32"/>
                    </a:cubicBezTo>
                    <a:cubicBezTo>
                      <a:pt x="9" y="22"/>
                      <a:pt x="10" y="12"/>
                      <a:pt x="13" y="2"/>
                    </a:cubicBezTo>
                    <a:cubicBezTo>
                      <a:pt x="14" y="1"/>
                      <a:pt x="11" y="0"/>
                      <a:pt x="10" y="1"/>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810" name="Google Shape;7810;p21"/>
              <p:cNvSpPr/>
              <p:nvPr/>
            </p:nvSpPr>
            <p:spPr>
              <a:xfrm>
                <a:off x="2780" y="3505"/>
                <a:ext cx="30" cy="88"/>
              </a:xfrm>
              <a:custGeom>
                <a:rect b="b" l="l" r="r" t="t"/>
                <a:pathLst>
                  <a:path extrusionOk="0" h="47" w="17">
                    <a:moveTo>
                      <a:pt x="12" y="2"/>
                    </a:moveTo>
                    <a:cubicBezTo>
                      <a:pt x="4" y="14"/>
                      <a:pt x="0" y="29"/>
                      <a:pt x="1" y="44"/>
                    </a:cubicBezTo>
                    <a:cubicBezTo>
                      <a:pt x="1" y="47"/>
                      <a:pt x="7" y="47"/>
                      <a:pt x="7" y="44"/>
                    </a:cubicBezTo>
                    <a:cubicBezTo>
                      <a:pt x="8" y="30"/>
                      <a:pt x="9" y="16"/>
                      <a:pt x="16" y="4"/>
                    </a:cubicBezTo>
                    <a:cubicBezTo>
                      <a:pt x="17" y="2"/>
                      <a:pt x="14" y="0"/>
                      <a:pt x="12" y="2"/>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811" name="Google Shape;7811;p21"/>
              <p:cNvSpPr/>
              <p:nvPr/>
            </p:nvSpPr>
            <p:spPr>
              <a:xfrm>
                <a:off x="2816" y="3520"/>
                <a:ext cx="14" cy="85"/>
              </a:xfrm>
              <a:custGeom>
                <a:rect b="b" l="l" r="r" t="t"/>
                <a:pathLst>
                  <a:path extrusionOk="0" h="45" w="8">
                    <a:moveTo>
                      <a:pt x="6" y="3"/>
                    </a:moveTo>
                    <a:cubicBezTo>
                      <a:pt x="6" y="0"/>
                      <a:pt x="2" y="0"/>
                      <a:pt x="2" y="3"/>
                    </a:cubicBezTo>
                    <a:cubicBezTo>
                      <a:pt x="2" y="7"/>
                      <a:pt x="2" y="11"/>
                      <a:pt x="2" y="15"/>
                    </a:cubicBezTo>
                    <a:cubicBezTo>
                      <a:pt x="1" y="15"/>
                      <a:pt x="0" y="16"/>
                      <a:pt x="0" y="17"/>
                    </a:cubicBezTo>
                    <a:cubicBezTo>
                      <a:pt x="0" y="23"/>
                      <a:pt x="0" y="28"/>
                      <a:pt x="0" y="34"/>
                    </a:cubicBezTo>
                    <a:cubicBezTo>
                      <a:pt x="0" y="35"/>
                      <a:pt x="1" y="35"/>
                      <a:pt x="2" y="36"/>
                    </a:cubicBezTo>
                    <a:cubicBezTo>
                      <a:pt x="2" y="38"/>
                      <a:pt x="2" y="40"/>
                      <a:pt x="2" y="42"/>
                    </a:cubicBezTo>
                    <a:cubicBezTo>
                      <a:pt x="2" y="45"/>
                      <a:pt x="6" y="45"/>
                      <a:pt x="7" y="42"/>
                    </a:cubicBezTo>
                    <a:cubicBezTo>
                      <a:pt x="8" y="29"/>
                      <a:pt x="7" y="16"/>
                      <a:pt x="6"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812" name="Google Shape;7812;p21"/>
              <p:cNvSpPr/>
              <p:nvPr/>
            </p:nvSpPr>
            <p:spPr>
              <a:xfrm>
                <a:off x="2855" y="3499"/>
                <a:ext cx="32" cy="90"/>
              </a:xfrm>
              <a:custGeom>
                <a:rect b="b" l="l" r="r" t="t"/>
                <a:pathLst>
                  <a:path extrusionOk="0" h="48" w="18">
                    <a:moveTo>
                      <a:pt x="17" y="44"/>
                    </a:moveTo>
                    <a:cubicBezTo>
                      <a:pt x="14" y="35"/>
                      <a:pt x="14"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1" y="21"/>
                      <a:pt x="1" y="29"/>
                    </a:cubicBezTo>
                    <a:cubicBezTo>
                      <a:pt x="0" y="29"/>
                      <a:pt x="0" y="29"/>
                      <a:pt x="0" y="30"/>
                    </a:cubicBezTo>
                    <a:cubicBezTo>
                      <a:pt x="0" y="34"/>
                      <a:pt x="0" y="39"/>
                      <a:pt x="0" y="43"/>
                    </a:cubicBezTo>
                    <a:cubicBezTo>
                      <a:pt x="0" y="44"/>
                      <a:pt x="1" y="44"/>
                      <a:pt x="1"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7" y="4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813" name="Google Shape;7813;p21"/>
              <p:cNvSpPr/>
              <p:nvPr/>
            </p:nvSpPr>
            <p:spPr>
              <a:xfrm>
                <a:off x="2920" y="3528"/>
                <a:ext cx="9" cy="61"/>
              </a:xfrm>
              <a:custGeom>
                <a:rect b="b" l="l" r="r" t="t"/>
                <a:pathLst>
                  <a:path extrusionOk="0" h="33" w="5">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814" name="Google Shape;7814;p21"/>
              <p:cNvSpPr/>
              <p:nvPr/>
            </p:nvSpPr>
            <p:spPr>
              <a:xfrm>
                <a:off x="2947" y="3520"/>
                <a:ext cx="25" cy="77"/>
              </a:xfrm>
              <a:custGeom>
                <a:rect b="b" l="l" r="r" t="t"/>
                <a:pathLst>
                  <a:path extrusionOk="0" h="41" w="14">
                    <a:moveTo>
                      <a:pt x="7" y="7"/>
                    </a:moveTo>
                    <a:cubicBezTo>
                      <a:pt x="7" y="6"/>
                      <a:pt x="7" y="5"/>
                      <a:pt x="7" y="4"/>
                    </a:cubicBezTo>
                    <a:cubicBezTo>
                      <a:pt x="6" y="0"/>
                      <a:pt x="0" y="2"/>
                      <a:pt x="1" y="6"/>
                    </a:cubicBezTo>
                    <a:cubicBezTo>
                      <a:pt x="2" y="14"/>
                      <a:pt x="2" y="22"/>
                      <a:pt x="3" y="30"/>
                    </a:cubicBezTo>
                    <a:cubicBezTo>
                      <a:pt x="3" y="31"/>
                      <a:pt x="4" y="32"/>
                      <a:pt x="5" y="32"/>
                    </a:cubicBezTo>
                    <a:cubicBezTo>
                      <a:pt x="5" y="34"/>
                      <a:pt x="5" y="36"/>
                      <a:pt x="5" y="38"/>
                    </a:cubicBezTo>
                    <a:cubicBezTo>
                      <a:pt x="6" y="41"/>
                      <a:pt x="10" y="41"/>
                      <a:pt x="10" y="38"/>
                    </a:cubicBezTo>
                    <a:cubicBezTo>
                      <a:pt x="12" y="29"/>
                      <a:pt x="11" y="19"/>
                      <a:pt x="13" y="10"/>
                    </a:cubicBezTo>
                    <a:cubicBezTo>
                      <a:pt x="14" y="6"/>
                      <a:pt x="9" y="4"/>
                      <a:pt x="7" y="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815" name="Google Shape;7815;p21"/>
              <p:cNvSpPr/>
              <p:nvPr/>
            </p:nvSpPr>
            <p:spPr>
              <a:xfrm>
                <a:off x="2977" y="3520"/>
                <a:ext cx="28" cy="98"/>
              </a:xfrm>
              <a:custGeom>
                <a:rect b="b" l="l" r="r" t="t"/>
                <a:pathLst>
                  <a:path extrusionOk="0" h="52" w="16">
                    <a:moveTo>
                      <a:pt x="7" y="4"/>
                    </a:moveTo>
                    <a:cubicBezTo>
                      <a:pt x="7" y="6"/>
                      <a:pt x="7" y="9"/>
                      <a:pt x="6" y="11"/>
                    </a:cubicBezTo>
                    <a:cubicBezTo>
                      <a:pt x="5" y="10"/>
                      <a:pt x="3" y="11"/>
                      <a:pt x="3" y="13"/>
                    </a:cubicBezTo>
                    <a:cubicBezTo>
                      <a:pt x="3" y="16"/>
                      <a:pt x="3" y="20"/>
                      <a:pt x="1" y="23"/>
                    </a:cubicBezTo>
                    <a:cubicBezTo>
                      <a:pt x="0" y="24"/>
                      <a:pt x="3" y="26"/>
                      <a:pt x="4" y="25"/>
                    </a:cubicBezTo>
                    <a:cubicBezTo>
                      <a:pt x="3" y="33"/>
                      <a:pt x="3" y="41"/>
                      <a:pt x="4" y="49"/>
                    </a:cubicBezTo>
                    <a:cubicBezTo>
                      <a:pt x="5" y="52"/>
                      <a:pt x="9" y="52"/>
                      <a:pt x="10" y="49"/>
                    </a:cubicBezTo>
                    <a:cubicBezTo>
                      <a:pt x="13" y="34"/>
                      <a:pt x="13" y="20"/>
                      <a:pt x="15" y="5"/>
                    </a:cubicBezTo>
                    <a:cubicBezTo>
                      <a:pt x="16" y="1"/>
                      <a:pt x="8" y="0"/>
                      <a:pt x="7"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816" name="Google Shape;7816;p21"/>
              <p:cNvSpPr/>
              <p:nvPr/>
            </p:nvSpPr>
            <p:spPr>
              <a:xfrm>
                <a:off x="2897" y="3528"/>
                <a:ext cx="21" cy="86"/>
              </a:xfrm>
              <a:custGeom>
                <a:rect b="b" l="l" r="r" t="t"/>
                <a:pathLst>
                  <a:path extrusionOk="0" h="46" w="12">
                    <a:moveTo>
                      <a:pt x="8" y="7"/>
                    </a:moveTo>
                    <a:cubicBezTo>
                      <a:pt x="8" y="6"/>
                      <a:pt x="7" y="4"/>
                      <a:pt x="7" y="3"/>
                    </a:cubicBezTo>
                    <a:cubicBezTo>
                      <a:pt x="6" y="0"/>
                      <a:pt x="3" y="1"/>
                      <a:pt x="3" y="4"/>
                    </a:cubicBezTo>
                    <a:cubicBezTo>
                      <a:pt x="4" y="5"/>
                      <a:pt x="4" y="6"/>
                      <a:pt x="4" y="8"/>
                    </a:cubicBezTo>
                    <a:cubicBezTo>
                      <a:pt x="4" y="8"/>
                      <a:pt x="3" y="9"/>
                      <a:pt x="3" y="10"/>
                    </a:cubicBezTo>
                    <a:cubicBezTo>
                      <a:pt x="1" y="21"/>
                      <a:pt x="0" y="32"/>
                      <a:pt x="4" y="43"/>
                    </a:cubicBezTo>
                    <a:cubicBezTo>
                      <a:pt x="5" y="46"/>
                      <a:pt x="11" y="46"/>
                      <a:pt x="11" y="42"/>
                    </a:cubicBezTo>
                    <a:cubicBezTo>
                      <a:pt x="11" y="37"/>
                      <a:pt x="11" y="33"/>
                      <a:pt x="10" y="29"/>
                    </a:cubicBezTo>
                    <a:cubicBezTo>
                      <a:pt x="11" y="28"/>
                      <a:pt x="11" y="28"/>
                      <a:pt x="11" y="28"/>
                    </a:cubicBezTo>
                    <a:cubicBezTo>
                      <a:pt x="11" y="25"/>
                      <a:pt x="11" y="23"/>
                      <a:pt x="11" y="21"/>
                    </a:cubicBezTo>
                    <a:cubicBezTo>
                      <a:pt x="11" y="18"/>
                      <a:pt x="11" y="15"/>
                      <a:pt x="11" y="12"/>
                    </a:cubicBezTo>
                    <a:cubicBezTo>
                      <a:pt x="12" y="10"/>
                      <a:pt x="10" y="8"/>
                      <a:pt x="8" y="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817" name="Google Shape;7817;p21"/>
              <p:cNvSpPr/>
              <p:nvPr/>
            </p:nvSpPr>
            <p:spPr>
              <a:xfrm>
                <a:off x="2729" y="3531"/>
                <a:ext cx="23" cy="53"/>
              </a:xfrm>
              <a:custGeom>
                <a:rect b="b" l="l" r="r" t="t"/>
                <a:pathLst>
                  <a:path extrusionOk="0" h="28" w="13">
                    <a:moveTo>
                      <a:pt x="12" y="25"/>
                    </a:moveTo>
                    <a:cubicBezTo>
                      <a:pt x="9" y="18"/>
                      <a:pt x="6" y="10"/>
                      <a:pt x="4" y="3"/>
                    </a:cubicBezTo>
                    <a:cubicBezTo>
                      <a:pt x="3" y="0"/>
                      <a:pt x="0" y="1"/>
                      <a:pt x="0" y="4"/>
                    </a:cubicBezTo>
                    <a:cubicBezTo>
                      <a:pt x="3" y="12"/>
                      <a:pt x="5" y="19"/>
                      <a:pt x="9" y="26"/>
                    </a:cubicBezTo>
                    <a:cubicBezTo>
                      <a:pt x="10" y="28"/>
                      <a:pt x="13" y="27"/>
                      <a:pt x="12" y="2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818" name="Google Shape;7818;p21"/>
              <p:cNvSpPr/>
              <p:nvPr/>
            </p:nvSpPr>
            <p:spPr>
              <a:xfrm>
                <a:off x="2684" y="3511"/>
                <a:ext cx="32" cy="82"/>
              </a:xfrm>
              <a:custGeom>
                <a:rect b="b" l="l" r="r" t="t"/>
                <a:pathLst>
                  <a:path extrusionOk="0" h="44" w="18">
                    <a:moveTo>
                      <a:pt x="16" y="37"/>
                    </a:moveTo>
                    <a:cubicBezTo>
                      <a:pt x="11" y="27"/>
                      <a:pt x="7" y="18"/>
                      <a:pt x="12" y="8"/>
                    </a:cubicBezTo>
                    <a:cubicBezTo>
                      <a:pt x="14" y="4"/>
                      <a:pt x="8" y="0"/>
                      <a:pt x="6" y="4"/>
                    </a:cubicBezTo>
                    <a:cubicBezTo>
                      <a:pt x="0" y="17"/>
                      <a:pt x="3" y="29"/>
                      <a:pt x="10" y="40"/>
                    </a:cubicBezTo>
                    <a:cubicBezTo>
                      <a:pt x="12" y="44"/>
                      <a:pt x="18" y="41"/>
                      <a:pt x="16" y="3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819" name="Google Shape;7819;p21"/>
              <p:cNvSpPr/>
              <p:nvPr/>
            </p:nvSpPr>
            <p:spPr>
              <a:xfrm>
                <a:off x="2798" y="3535"/>
                <a:ext cx="19" cy="62"/>
              </a:xfrm>
              <a:custGeom>
                <a:rect b="b" l="l" r="r" t="t"/>
                <a:pathLst>
                  <a:path extrusionOk="0" h="33" w="11">
                    <a:moveTo>
                      <a:pt x="3" y="4"/>
                    </a:moveTo>
                    <a:cubicBezTo>
                      <a:pt x="0" y="12"/>
                      <a:pt x="1" y="21"/>
                      <a:pt x="3" y="29"/>
                    </a:cubicBezTo>
                    <a:cubicBezTo>
                      <a:pt x="4" y="33"/>
                      <a:pt x="10" y="31"/>
                      <a:pt x="9" y="27"/>
                    </a:cubicBezTo>
                    <a:cubicBezTo>
                      <a:pt x="8" y="20"/>
                      <a:pt x="7" y="13"/>
                      <a:pt x="9" y="6"/>
                    </a:cubicBezTo>
                    <a:cubicBezTo>
                      <a:pt x="11" y="2"/>
                      <a:pt x="4" y="0"/>
                      <a:pt x="3"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820" name="Google Shape;7820;p21"/>
              <p:cNvSpPr/>
              <p:nvPr/>
            </p:nvSpPr>
            <p:spPr>
              <a:xfrm>
                <a:off x="3019" y="3509"/>
                <a:ext cx="27" cy="94"/>
              </a:xfrm>
              <a:custGeom>
                <a:rect b="b" l="l" r="r" t="t"/>
                <a:pathLst>
                  <a:path extrusionOk="0" h="50" w="15">
                    <a:moveTo>
                      <a:pt x="10" y="27"/>
                    </a:moveTo>
                    <a:cubicBezTo>
                      <a:pt x="11" y="20"/>
                      <a:pt x="11" y="13"/>
                      <a:pt x="13" y="6"/>
                    </a:cubicBezTo>
                    <a:cubicBezTo>
                      <a:pt x="15" y="1"/>
                      <a:pt x="7" y="0"/>
                      <a:pt x="6" y="4"/>
                    </a:cubicBezTo>
                    <a:cubicBezTo>
                      <a:pt x="5" y="8"/>
                      <a:pt x="4" y="11"/>
                      <a:pt x="4" y="15"/>
                    </a:cubicBezTo>
                    <a:cubicBezTo>
                      <a:pt x="4" y="15"/>
                      <a:pt x="3" y="16"/>
                      <a:pt x="3" y="16"/>
                    </a:cubicBezTo>
                    <a:cubicBezTo>
                      <a:pt x="0" y="27"/>
                      <a:pt x="0" y="36"/>
                      <a:pt x="4" y="46"/>
                    </a:cubicBezTo>
                    <a:cubicBezTo>
                      <a:pt x="6" y="50"/>
                      <a:pt x="13" y="46"/>
                      <a:pt x="11" y="42"/>
                    </a:cubicBezTo>
                    <a:cubicBezTo>
                      <a:pt x="9" y="38"/>
                      <a:pt x="8" y="34"/>
                      <a:pt x="8" y="30"/>
                    </a:cubicBezTo>
                    <a:cubicBezTo>
                      <a:pt x="9" y="30"/>
                      <a:pt x="10" y="29"/>
                      <a:pt x="10" y="2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821" name="Google Shape;7821;p21"/>
              <p:cNvSpPr/>
              <p:nvPr/>
            </p:nvSpPr>
            <p:spPr>
              <a:xfrm>
                <a:off x="3057" y="3533"/>
                <a:ext cx="14" cy="60"/>
              </a:xfrm>
              <a:custGeom>
                <a:rect b="b" l="l" r="r" t="t"/>
                <a:pathLst>
                  <a:path extrusionOk="0" h="32" w="8">
                    <a:moveTo>
                      <a:pt x="5" y="4"/>
                    </a:moveTo>
                    <a:cubicBezTo>
                      <a:pt x="5" y="0"/>
                      <a:pt x="0" y="2"/>
                      <a:pt x="0" y="5"/>
                    </a:cubicBezTo>
                    <a:cubicBezTo>
                      <a:pt x="2" y="13"/>
                      <a:pt x="2" y="21"/>
                      <a:pt x="3" y="29"/>
                    </a:cubicBezTo>
                    <a:cubicBezTo>
                      <a:pt x="3" y="32"/>
                      <a:pt x="7" y="32"/>
                      <a:pt x="7" y="29"/>
                    </a:cubicBezTo>
                    <a:cubicBezTo>
                      <a:pt x="8" y="20"/>
                      <a:pt x="7" y="12"/>
                      <a:pt x="5"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822" name="Google Shape;7822;p21"/>
              <p:cNvSpPr/>
              <p:nvPr/>
            </p:nvSpPr>
            <p:spPr>
              <a:xfrm>
                <a:off x="3067" y="3524"/>
                <a:ext cx="34" cy="101"/>
              </a:xfrm>
              <a:custGeom>
                <a:rect b="b" l="l" r="r" t="t"/>
                <a:pathLst>
                  <a:path extrusionOk="0" h="54" w="19">
                    <a:moveTo>
                      <a:pt x="17" y="47"/>
                    </a:moveTo>
                    <a:cubicBezTo>
                      <a:pt x="14" y="36"/>
                      <a:pt x="13" y="25"/>
                      <a:pt x="12" y="15"/>
                    </a:cubicBezTo>
                    <a:cubicBezTo>
                      <a:pt x="12" y="14"/>
                      <a:pt x="12" y="13"/>
                      <a:pt x="11" y="13"/>
                    </a:cubicBezTo>
                    <a:cubicBezTo>
                      <a:pt x="11" y="10"/>
                      <a:pt x="11" y="8"/>
                      <a:pt x="11" y="4"/>
                    </a:cubicBezTo>
                    <a:cubicBezTo>
                      <a:pt x="11" y="0"/>
                      <a:pt x="7" y="0"/>
                      <a:pt x="7" y="4"/>
                    </a:cubicBezTo>
                    <a:cubicBezTo>
                      <a:pt x="7" y="8"/>
                      <a:pt x="7" y="10"/>
                      <a:pt x="7" y="13"/>
                    </a:cubicBezTo>
                    <a:cubicBezTo>
                      <a:pt x="7" y="13"/>
                      <a:pt x="6" y="14"/>
                      <a:pt x="6" y="14"/>
                    </a:cubicBezTo>
                    <a:cubicBezTo>
                      <a:pt x="6" y="17"/>
                      <a:pt x="6" y="20"/>
                      <a:pt x="6" y="23"/>
                    </a:cubicBezTo>
                    <a:cubicBezTo>
                      <a:pt x="5" y="22"/>
                      <a:pt x="4" y="22"/>
                      <a:pt x="4" y="23"/>
                    </a:cubicBezTo>
                    <a:cubicBezTo>
                      <a:pt x="2" y="29"/>
                      <a:pt x="2" y="34"/>
                      <a:pt x="0" y="40"/>
                    </a:cubicBezTo>
                    <a:cubicBezTo>
                      <a:pt x="0" y="41"/>
                      <a:pt x="2" y="41"/>
                      <a:pt x="2" y="40"/>
                    </a:cubicBezTo>
                    <a:cubicBezTo>
                      <a:pt x="3" y="35"/>
                      <a:pt x="4" y="30"/>
                      <a:pt x="5" y="26"/>
                    </a:cubicBezTo>
                    <a:cubicBezTo>
                      <a:pt x="5" y="34"/>
                      <a:pt x="6" y="42"/>
                      <a:pt x="9" y="49"/>
                    </a:cubicBezTo>
                    <a:cubicBezTo>
                      <a:pt x="11" y="54"/>
                      <a:pt x="19" y="52"/>
                      <a:pt x="17" y="4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823" name="Google Shape;7823;p21"/>
              <p:cNvSpPr/>
              <p:nvPr/>
            </p:nvSpPr>
            <p:spPr>
              <a:xfrm>
                <a:off x="3110" y="3574"/>
                <a:ext cx="12" cy="55"/>
              </a:xfrm>
              <a:custGeom>
                <a:rect b="b" l="l" r="r" t="t"/>
                <a:pathLst>
                  <a:path extrusionOk="0" h="29" w="7">
                    <a:moveTo>
                      <a:pt x="6" y="4"/>
                    </a:moveTo>
                    <a:cubicBezTo>
                      <a:pt x="5" y="1"/>
                      <a:pt x="2" y="0"/>
                      <a:pt x="1" y="3"/>
                    </a:cubicBezTo>
                    <a:cubicBezTo>
                      <a:pt x="1" y="11"/>
                      <a:pt x="0" y="21"/>
                      <a:pt x="0" y="25"/>
                    </a:cubicBezTo>
                    <a:cubicBezTo>
                      <a:pt x="0" y="29"/>
                      <a:pt x="7" y="29"/>
                      <a:pt x="7" y="25"/>
                    </a:cubicBezTo>
                    <a:cubicBezTo>
                      <a:pt x="7" y="21"/>
                      <a:pt x="6" y="11"/>
                      <a:pt x="6"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824" name="Google Shape;7824;p21"/>
              <p:cNvSpPr/>
              <p:nvPr/>
            </p:nvSpPr>
            <p:spPr>
              <a:xfrm>
                <a:off x="3122" y="3533"/>
                <a:ext cx="18" cy="75"/>
              </a:xfrm>
              <a:custGeom>
                <a:rect b="b" l="l" r="r" t="t"/>
                <a:pathLst>
                  <a:path extrusionOk="0" h="40" w="10">
                    <a:moveTo>
                      <a:pt x="3" y="3"/>
                    </a:moveTo>
                    <a:cubicBezTo>
                      <a:pt x="1" y="14"/>
                      <a:pt x="0" y="24"/>
                      <a:pt x="1" y="35"/>
                    </a:cubicBezTo>
                    <a:cubicBezTo>
                      <a:pt x="1" y="40"/>
                      <a:pt x="9" y="40"/>
                      <a:pt x="9" y="35"/>
                    </a:cubicBezTo>
                    <a:cubicBezTo>
                      <a:pt x="9" y="25"/>
                      <a:pt x="9" y="14"/>
                      <a:pt x="10" y="4"/>
                    </a:cubicBezTo>
                    <a:cubicBezTo>
                      <a:pt x="10" y="0"/>
                      <a:pt x="4" y="0"/>
                      <a:pt x="3"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825" name="Google Shape;7825;p21"/>
              <p:cNvSpPr/>
              <p:nvPr/>
            </p:nvSpPr>
            <p:spPr>
              <a:xfrm>
                <a:off x="3140" y="3528"/>
                <a:ext cx="30" cy="105"/>
              </a:xfrm>
              <a:custGeom>
                <a:rect b="b" l="l" r="r" t="t"/>
                <a:pathLst>
                  <a:path extrusionOk="0" h="56" w="17">
                    <a:moveTo>
                      <a:pt x="7" y="5"/>
                    </a:moveTo>
                    <a:cubicBezTo>
                      <a:pt x="6" y="7"/>
                      <a:pt x="5" y="9"/>
                      <a:pt x="4" y="12"/>
                    </a:cubicBezTo>
                    <a:cubicBezTo>
                      <a:pt x="4" y="11"/>
                      <a:pt x="4" y="11"/>
                      <a:pt x="4" y="11"/>
                    </a:cubicBezTo>
                    <a:cubicBezTo>
                      <a:pt x="4" y="9"/>
                      <a:pt x="1" y="10"/>
                      <a:pt x="1" y="11"/>
                    </a:cubicBezTo>
                    <a:cubicBezTo>
                      <a:pt x="2" y="14"/>
                      <a:pt x="2" y="17"/>
                      <a:pt x="2" y="19"/>
                    </a:cubicBezTo>
                    <a:cubicBezTo>
                      <a:pt x="0" y="31"/>
                      <a:pt x="1" y="43"/>
                      <a:pt x="6" y="54"/>
                    </a:cubicBezTo>
                    <a:cubicBezTo>
                      <a:pt x="8" y="56"/>
                      <a:pt x="12" y="55"/>
                      <a:pt x="12" y="52"/>
                    </a:cubicBezTo>
                    <a:cubicBezTo>
                      <a:pt x="11" y="38"/>
                      <a:pt x="9" y="23"/>
                      <a:pt x="15" y="9"/>
                    </a:cubicBezTo>
                    <a:cubicBezTo>
                      <a:pt x="17" y="4"/>
                      <a:pt x="10" y="0"/>
                      <a:pt x="7"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826" name="Google Shape;7826;p21"/>
              <p:cNvSpPr/>
              <p:nvPr/>
            </p:nvSpPr>
            <p:spPr>
              <a:xfrm>
                <a:off x="3105" y="3513"/>
                <a:ext cx="14" cy="67"/>
              </a:xfrm>
              <a:custGeom>
                <a:rect b="b" l="l" r="r" t="t"/>
                <a:pathLst>
                  <a:path extrusionOk="0" h="36" w="8">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827" name="Google Shape;7827;p21"/>
              <p:cNvSpPr/>
              <p:nvPr/>
            </p:nvSpPr>
            <p:spPr>
              <a:xfrm>
                <a:off x="3165" y="3528"/>
                <a:ext cx="28" cy="75"/>
              </a:xfrm>
              <a:custGeom>
                <a:rect b="b" l="l" r="r" t="t"/>
                <a:pathLst>
                  <a:path extrusionOk="0" h="40" w="16">
                    <a:moveTo>
                      <a:pt x="5" y="5"/>
                    </a:moveTo>
                    <a:cubicBezTo>
                      <a:pt x="1" y="15"/>
                      <a:pt x="0" y="26"/>
                      <a:pt x="4" y="37"/>
                    </a:cubicBezTo>
                    <a:cubicBezTo>
                      <a:pt x="5" y="40"/>
                      <a:pt x="10" y="39"/>
                      <a:pt x="10" y="36"/>
                    </a:cubicBezTo>
                    <a:cubicBezTo>
                      <a:pt x="10" y="27"/>
                      <a:pt x="9" y="18"/>
                      <a:pt x="13" y="10"/>
                    </a:cubicBezTo>
                    <a:cubicBezTo>
                      <a:pt x="16" y="4"/>
                      <a:pt x="8" y="0"/>
                      <a:pt x="5"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828" name="Google Shape;7828;p21"/>
              <p:cNvSpPr/>
              <p:nvPr/>
            </p:nvSpPr>
            <p:spPr>
              <a:xfrm>
                <a:off x="3207" y="3558"/>
                <a:ext cx="15" cy="60"/>
              </a:xfrm>
              <a:custGeom>
                <a:rect b="b" l="l" r="r" t="t"/>
                <a:pathLst>
                  <a:path extrusionOk="0" h="32" w="8">
                    <a:moveTo>
                      <a:pt x="0" y="5"/>
                    </a:moveTo>
                    <a:cubicBezTo>
                      <a:pt x="0" y="13"/>
                      <a:pt x="0" y="20"/>
                      <a:pt x="1" y="28"/>
                    </a:cubicBezTo>
                    <a:cubicBezTo>
                      <a:pt x="1" y="32"/>
                      <a:pt x="6" y="32"/>
                      <a:pt x="6" y="28"/>
                    </a:cubicBezTo>
                    <a:cubicBezTo>
                      <a:pt x="7" y="20"/>
                      <a:pt x="7" y="13"/>
                      <a:pt x="7" y="5"/>
                    </a:cubicBezTo>
                    <a:cubicBezTo>
                      <a:pt x="8" y="0"/>
                      <a:pt x="0" y="0"/>
                      <a:pt x="0"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829" name="Google Shape;7829;p21"/>
              <p:cNvSpPr/>
              <p:nvPr/>
            </p:nvSpPr>
            <p:spPr>
              <a:xfrm>
                <a:off x="3268" y="3507"/>
                <a:ext cx="23" cy="99"/>
              </a:xfrm>
              <a:custGeom>
                <a:rect b="b" l="l" r="r" t="t"/>
                <a:pathLst>
                  <a:path extrusionOk="0" h="53" w="13">
                    <a:moveTo>
                      <a:pt x="10" y="1"/>
                    </a:moveTo>
                    <a:cubicBezTo>
                      <a:pt x="7" y="8"/>
                      <a:pt x="5" y="14"/>
                      <a:pt x="4" y="21"/>
                    </a:cubicBezTo>
                    <a:cubicBezTo>
                      <a:pt x="2" y="20"/>
                      <a:pt x="0" y="21"/>
                      <a:pt x="0" y="24"/>
                    </a:cubicBezTo>
                    <a:cubicBezTo>
                      <a:pt x="0" y="31"/>
                      <a:pt x="1" y="38"/>
                      <a:pt x="3" y="44"/>
                    </a:cubicBezTo>
                    <a:cubicBezTo>
                      <a:pt x="4" y="45"/>
                      <a:pt x="4" y="45"/>
                      <a:pt x="4" y="45"/>
                    </a:cubicBezTo>
                    <a:cubicBezTo>
                      <a:pt x="4" y="46"/>
                      <a:pt x="4" y="46"/>
                      <a:pt x="5" y="46"/>
                    </a:cubicBezTo>
                    <a:cubicBezTo>
                      <a:pt x="5" y="48"/>
                      <a:pt x="6" y="49"/>
                      <a:pt x="7" y="50"/>
                    </a:cubicBezTo>
                    <a:cubicBezTo>
                      <a:pt x="9" y="53"/>
                      <a:pt x="13" y="51"/>
                      <a:pt x="12" y="48"/>
                    </a:cubicBezTo>
                    <a:cubicBezTo>
                      <a:pt x="10" y="43"/>
                      <a:pt x="9" y="38"/>
                      <a:pt x="8" y="32"/>
                    </a:cubicBezTo>
                    <a:cubicBezTo>
                      <a:pt x="8" y="22"/>
                      <a:pt x="9" y="12"/>
                      <a:pt x="13" y="2"/>
                    </a:cubicBezTo>
                    <a:cubicBezTo>
                      <a:pt x="13" y="1"/>
                      <a:pt x="11" y="0"/>
                      <a:pt x="10" y="1"/>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830" name="Google Shape;7830;p21"/>
              <p:cNvSpPr/>
              <p:nvPr/>
            </p:nvSpPr>
            <p:spPr>
              <a:xfrm>
                <a:off x="3296" y="3505"/>
                <a:ext cx="30" cy="88"/>
              </a:xfrm>
              <a:custGeom>
                <a:rect b="b" l="l" r="r" t="t"/>
                <a:pathLst>
                  <a:path extrusionOk="0" h="47" w="17">
                    <a:moveTo>
                      <a:pt x="12" y="2"/>
                    </a:moveTo>
                    <a:cubicBezTo>
                      <a:pt x="4" y="14"/>
                      <a:pt x="0" y="29"/>
                      <a:pt x="1" y="44"/>
                    </a:cubicBezTo>
                    <a:cubicBezTo>
                      <a:pt x="1" y="47"/>
                      <a:pt x="6" y="47"/>
                      <a:pt x="6" y="44"/>
                    </a:cubicBezTo>
                    <a:cubicBezTo>
                      <a:pt x="7" y="30"/>
                      <a:pt x="8" y="16"/>
                      <a:pt x="15" y="4"/>
                    </a:cubicBezTo>
                    <a:cubicBezTo>
                      <a:pt x="17" y="2"/>
                      <a:pt x="13" y="0"/>
                      <a:pt x="12" y="2"/>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831" name="Google Shape;7831;p21"/>
              <p:cNvSpPr/>
              <p:nvPr/>
            </p:nvSpPr>
            <p:spPr>
              <a:xfrm>
                <a:off x="3331" y="3520"/>
                <a:ext cx="13" cy="85"/>
              </a:xfrm>
              <a:custGeom>
                <a:rect b="b" l="l" r="r" t="t"/>
                <a:pathLst>
                  <a:path extrusionOk="0" h="45" w="7">
                    <a:moveTo>
                      <a:pt x="6" y="3"/>
                    </a:moveTo>
                    <a:cubicBezTo>
                      <a:pt x="6" y="0"/>
                      <a:pt x="2" y="0"/>
                      <a:pt x="2" y="3"/>
                    </a:cubicBezTo>
                    <a:cubicBezTo>
                      <a:pt x="2" y="7"/>
                      <a:pt x="2" y="11"/>
                      <a:pt x="1" y="15"/>
                    </a:cubicBezTo>
                    <a:cubicBezTo>
                      <a:pt x="0" y="15"/>
                      <a:pt x="0" y="16"/>
                      <a:pt x="0" y="17"/>
                    </a:cubicBezTo>
                    <a:cubicBezTo>
                      <a:pt x="0" y="23"/>
                      <a:pt x="0" y="28"/>
                      <a:pt x="0" y="34"/>
                    </a:cubicBezTo>
                    <a:cubicBezTo>
                      <a:pt x="0" y="35"/>
                      <a:pt x="0" y="35"/>
                      <a:pt x="1" y="36"/>
                    </a:cubicBezTo>
                    <a:cubicBezTo>
                      <a:pt x="1" y="38"/>
                      <a:pt x="1" y="40"/>
                      <a:pt x="2" y="42"/>
                    </a:cubicBezTo>
                    <a:cubicBezTo>
                      <a:pt x="2" y="45"/>
                      <a:pt x="6" y="45"/>
                      <a:pt x="6" y="42"/>
                    </a:cubicBezTo>
                    <a:cubicBezTo>
                      <a:pt x="7" y="29"/>
                      <a:pt x="6" y="16"/>
                      <a:pt x="6"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832" name="Google Shape;7832;p21"/>
              <p:cNvSpPr/>
              <p:nvPr/>
            </p:nvSpPr>
            <p:spPr>
              <a:xfrm>
                <a:off x="3369" y="3499"/>
                <a:ext cx="33" cy="90"/>
              </a:xfrm>
              <a:custGeom>
                <a:rect b="b" l="l" r="r" t="t"/>
                <a:pathLst>
                  <a:path extrusionOk="0" h="48" w="19">
                    <a:moveTo>
                      <a:pt x="18" y="44"/>
                    </a:moveTo>
                    <a:cubicBezTo>
                      <a:pt x="15" y="35"/>
                      <a:pt x="15" y="26"/>
                      <a:pt x="17" y="17"/>
                    </a:cubicBezTo>
                    <a:cubicBezTo>
                      <a:pt x="17" y="13"/>
                      <a:pt x="11" y="11"/>
                      <a:pt x="10" y="15"/>
                    </a:cubicBezTo>
                    <a:cubicBezTo>
                      <a:pt x="10" y="15"/>
                      <a:pt x="10" y="15"/>
                      <a:pt x="10" y="15"/>
                    </a:cubicBezTo>
                    <a:cubicBezTo>
                      <a:pt x="9" y="16"/>
                      <a:pt x="9" y="16"/>
                      <a:pt x="9" y="16"/>
                    </a:cubicBezTo>
                    <a:cubicBezTo>
                      <a:pt x="10" y="12"/>
                      <a:pt x="10" y="8"/>
                      <a:pt x="10" y="4"/>
                    </a:cubicBezTo>
                    <a:cubicBezTo>
                      <a:pt x="11" y="1"/>
                      <a:pt x="5" y="0"/>
                      <a:pt x="5" y="3"/>
                    </a:cubicBezTo>
                    <a:cubicBezTo>
                      <a:pt x="3" y="12"/>
                      <a:pt x="2" y="21"/>
                      <a:pt x="2" y="29"/>
                    </a:cubicBezTo>
                    <a:cubicBezTo>
                      <a:pt x="1" y="29"/>
                      <a:pt x="0" y="29"/>
                      <a:pt x="0" y="30"/>
                    </a:cubicBezTo>
                    <a:cubicBezTo>
                      <a:pt x="0" y="34"/>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833" name="Google Shape;7833;p21"/>
              <p:cNvSpPr/>
              <p:nvPr/>
            </p:nvSpPr>
            <p:spPr>
              <a:xfrm>
                <a:off x="3434" y="3528"/>
                <a:ext cx="11" cy="61"/>
              </a:xfrm>
              <a:custGeom>
                <a:rect b="b" l="l" r="r" t="t"/>
                <a:pathLst>
                  <a:path extrusionOk="0" h="33" w="6">
                    <a:moveTo>
                      <a:pt x="5" y="3"/>
                    </a:moveTo>
                    <a:cubicBezTo>
                      <a:pt x="5" y="0"/>
                      <a:pt x="1" y="0"/>
                      <a:pt x="1" y="3"/>
                    </a:cubicBezTo>
                    <a:cubicBezTo>
                      <a:pt x="0" y="12"/>
                      <a:pt x="0" y="21"/>
                      <a:pt x="1" y="30"/>
                    </a:cubicBezTo>
                    <a:cubicBezTo>
                      <a:pt x="1" y="33"/>
                      <a:pt x="5" y="33"/>
                      <a:pt x="5" y="30"/>
                    </a:cubicBezTo>
                    <a:cubicBezTo>
                      <a:pt x="6" y="21"/>
                      <a:pt x="6" y="12"/>
                      <a:pt x="5"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834" name="Google Shape;7834;p21"/>
              <p:cNvSpPr/>
              <p:nvPr/>
            </p:nvSpPr>
            <p:spPr>
              <a:xfrm>
                <a:off x="3461" y="3520"/>
                <a:ext cx="26" cy="77"/>
              </a:xfrm>
              <a:custGeom>
                <a:rect b="b" l="l" r="r" t="t"/>
                <a:pathLst>
                  <a:path extrusionOk="0" h="41" w="15">
                    <a:moveTo>
                      <a:pt x="8" y="7"/>
                    </a:moveTo>
                    <a:cubicBezTo>
                      <a:pt x="8" y="6"/>
                      <a:pt x="8" y="5"/>
                      <a:pt x="7" y="4"/>
                    </a:cubicBezTo>
                    <a:cubicBezTo>
                      <a:pt x="6" y="0"/>
                      <a:pt x="0" y="2"/>
                      <a:pt x="1" y="6"/>
                    </a:cubicBezTo>
                    <a:cubicBezTo>
                      <a:pt x="3" y="14"/>
                      <a:pt x="3" y="22"/>
                      <a:pt x="3" y="30"/>
                    </a:cubicBezTo>
                    <a:cubicBezTo>
                      <a:pt x="3" y="31"/>
                      <a:pt x="4" y="32"/>
                      <a:pt x="5" y="32"/>
                    </a:cubicBezTo>
                    <a:cubicBezTo>
                      <a:pt x="5" y="34"/>
                      <a:pt x="6" y="36"/>
                      <a:pt x="6" y="38"/>
                    </a:cubicBezTo>
                    <a:cubicBezTo>
                      <a:pt x="6" y="41"/>
                      <a:pt x="11" y="41"/>
                      <a:pt x="11" y="38"/>
                    </a:cubicBezTo>
                    <a:cubicBezTo>
                      <a:pt x="12" y="29"/>
                      <a:pt x="12" y="19"/>
                      <a:pt x="14" y="10"/>
                    </a:cubicBezTo>
                    <a:cubicBezTo>
                      <a:pt x="15" y="6"/>
                      <a:pt x="10" y="4"/>
                      <a:pt x="8" y="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835" name="Google Shape;7835;p21"/>
              <p:cNvSpPr/>
              <p:nvPr/>
            </p:nvSpPr>
            <p:spPr>
              <a:xfrm>
                <a:off x="3493" y="3520"/>
                <a:ext cx="26" cy="98"/>
              </a:xfrm>
              <a:custGeom>
                <a:rect b="b" l="l" r="r" t="t"/>
                <a:pathLst>
                  <a:path extrusionOk="0" h="52" w="15">
                    <a:moveTo>
                      <a:pt x="7" y="4"/>
                    </a:moveTo>
                    <a:cubicBezTo>
                      <a:pt x="7" y="6"/>
                      <a:pt x="6" y="9"/>
                      <a:pt x="6" y="11"/>
                    </a:cubicBezTo>
                    <a:cubicBezTo>
                      <a:pt x="4" y="10"/>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3" y="34"/>
                      <a:pt x="13" y="20"/>
                      <a:pt x="15" y="5"/>
                    </a:cubicBezTo>
                    <a:cubicBezTo>
                      <a:pt x="15" y="1"/>
                      <a:pt x="8" y="0"/>
                      <a:pt x="7"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836" name="Google Shape;7836;p21"/>
              <p:cNvSpPr/>
              <p:nvPr/>
            </p:nvSpPr>
            <p:spPr>
              <a:xfrm>
                <a:off x="3411" y="3528"/>
                <a:ext cx="22" cy="86"/>
              </a:xfrm>
              <a:custGeom>
                <a:rect b="b" l="l" r="r" t="t"/>
                <a:pathLst>
                  <a:path extrusionOk="0" h="46" w="12">
                    <a:moveTo>
                      <a:pt x="9" y="7"/>
                    </a:moveTo>
                    <a:cubicBezTo>
                      <a:pt x="8" y="6"/>
                      <a:pt x="8" y="4"/>
                      <a:pt x="8" y="3"/>
                    </a:cubicBezTo>
                    <a:cubicBezTo>
                      <a:pt x="7" y="0"/>
                      <a:pt x="3" y="1"/>
                      <a:pt x="4" y="4"/>
                    </a:cubicBezTo>
                    <a:cubicBezTo>
                      <a:pt x="4" y="5"/>
                      <a:pt x="5" y="6"/>
                      <a:pt x="5" y="8"/>
                    </a:cubicBezTo>
                    <a:cubicBezTo>
                      <a:pt x="4" y="8"/>
                      <a:pt x="4" y="9"/>
                      <a:pt x="4" y="10"/>
                    </a:cubicBezTo>
                    <a:cubicBezTo>
                      <a:pt x="1" y="21"/>
                      <a:pt x="0" y="32"/>
                      <a:pt x="4" y="43"/>
                    </a:cubicBezTo>
                    <a:cubicBezTo>
                      <a:pt x="6" y="46"/>
                      <a:pt x="11" y="46"/>
                      <a:pt x="11" y="42"/>
                    </a:cubicBezTo>
                    <a:cubicBezTo>
                      <a:pt x="11" y="37"/>
                      <a:pt x="11" y="33"/>
                      <a:pt x="11" y="29"/>
                    </a:cubicBezTo>
                    <a:cubicBezTo>
                      <a:pt x="11" y="28"/>
                      <a:pt x="11" y="28"/>
                      <a:pt x="11" y="28"/>
                    </a:cubicBezTo>
                    <a:cubicBezTo>
                      <a:pt x="11" y="25"/>
                      <a:pt x="11" y="23"/>
                      <a:pt x="11" y="21"/>
                    </a:cubicBezTo>
                    <a:cubicBezTo>
                      <a:pt x="11" y="18"/>
                      <a:pt x="12" y="15"/>
                      <a:pt x="12" y="12"/>
                    </a:cubicBezTo>
                    <a:cubicBezTo>
                      <a:pt x="12" y="10"/>
                      <a:pt x="11" y="8"/>
                      <a:pt x="9" y="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837" name="Google Shape;7837;p21"/>
              <p:cNvSpPr/>
              <p:nvPr/>
            </p:nvSpPr>
            <p:spPr>
              <a:xfrm>
                <a:off x="3245" y="3531"/>
                <a:ext cx="21" cy="53"/>
              </a:xfrm>
              <a:custGeom>
                <a:rect b="b" l="l" r="r" t="t"/>
                <a:pathLst>
                  <a:path extrusionOk="0" h="28" w="12">
                    <a:moveTo>
                      <a:pt x="11" y="25"/>
                    </a:moveTo>
                    <a:cubicBezTo>
                      <a:pt x="8" y="18"/>
                      <a:pt x="6" y="10"/>
                      <a:pt x="4" y="3"/>
                    </a:cubicBezTo>
                    <a:cubicBezTo>
                      <a:pt x="3" y="0"/>
                      <a:pt x="0" y="1"/>
                      <a:pt x="0" y="4"/>
                    </a:cubicBezTo>
                    <a:cubicBezTo>
                      <a:pt x="2" y="12"/>
                      <a:pt x="5" y="19"/>
                      <a:pt x="9" y="26"/>
                    </a:cubicBezTo>
                    <a:cubicBezTo>
                      <a:pt x="10" y="28"/>
                      <a:pt x="12" y="27"/>
                      <a:pt x="11" y="2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838" name="Google Shape;7838;p21"/>
              <p:cNvSpPr/>
              <p:nvPr/>
            </p:nvSpPr>
            <p:spPr>
              <a:xfrm>
                <a:off x="3200" y="3511"/>
                <a:ext cx="32" cy="82"/>
              </a:xfrm>
              <a:custGeom>
                <a:rect b="b" l="l" r="r" t="t"/>
                <a:pathLst>
                  <a:path extrusionOk="0" h="44" w="18">
                    <a:moveTo>
                      <a:pt x="16" y="37"/>
                    </a:moveTo>
                    <a:cubicBezTo>
                      <a:pt x="11" y="27"/>
                      <a:pt x="7" y="18"/>
                      <a:pt x="12" y="8"/>
                    </a:cubicBezTo>
                    <a:cubicBezTo>
                      <a:pt x="13" y="4"/>
                      <a:pt x="8" y="0"/>
                      <a:pt x="6" y="4"/>
                    </a:cubicBezTo>
                    <a:cubicBezTo>
                      <a:pt x="0" y="17"/>
                      <a:pt x="2" y="29"/>
                      <a:pt x="10" y="40"/>
                    </a:cubicBezTo>
                    <a:cubicBezTo>
                      <a:pt x="12" y="44"/>
                      <a:pt x="18" y="41"/>
                      <a:pt x="16" y="3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839" name="Google Shape;7839;p21"/>
              <p:cNvSpPr/>
              <p:nvPr/>
            </p:nvSpPr>
            <p:spPr>
              <a:xfrm>
                <a:off x="3314" y="3535"/>
                <a:ext cx="17" cy="62"/>
              </a:xfrm>
              <a:custGeom>
                <a:rect b="b" l="l" r="r" t="t"/>
                <a:pathLst>
                  <a:path extrusionOk="0" h="33" w="10">
                    <a:moveTo>
                      <a:pt x="3" y="4"/>
                    </a:moveTo>
                    <a:cubicBezTo>
                      <a:pt x="0" y="12"/>
                      <a:pt x="0" y="21"/>
                      <a:pt x="3" y="29"/>
                    </a:cubicBezTo>
                    <a:cubicBezTo>
                      <a:pt x="4" y="33"/>
                      <a:pt x="9" y="31"/>
                      <a:pt x="9" y="27"/>
                    </a:cubicBezTo>
                    <a:cubicBezTo>
                      <a:pt x="8" y="20"/>
                      <a:pt x="7" y="13"/>
                      <a:pt x="9" y="6"/>
                    </a:cubicBezTo>
                    <a:cubicBezTo>
                      <a:pt x="10" y="2"/>
                      <a:pt x="4" y="0"/>
                      <a:pt x="3"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840" name="Google Shape;7840;p21"/>
              <p:cNvSpPr/>
              <p:nvPr/>
            </p:nvSpPr>
            <p:spPr>
              <a:xfrm>
                <a:off x="3534" y="3509"/>
                <a:ext cx="26" cy="94"/>
              </a:xfrm>
              <a:custGeom>
                <a:rect b="b" l="l" r="r" t="t"/>
                <a:pathLst>
                  <a:path extrusionOk="0" h="50" w="15">
                    <a:moveTo>
                      <a:pt x="11" y="27"/>
                    </a:moveTo>
                    <a:cubicBezTo>
                      <a:pt x="12" y="20"/>
                      <a:pt x="12" y="13"/>
                      <a:pt x="14" y="6"/>
                    </a:cubicBezTo>
                    <a:cubicBezTo>
                      <a:pt x="15" y="1"/>
                      <a:pt x="8" y="0"/>
                      <a:pt x="7" y="4"/>
                    </a:cubicBezTo>
                    <a:cubicBezTo>
                      <a:pt x="6" y="8"/>
                      <a:pt x="5" y="11"/>
                      <a:pt x="5" y="15"/>
                    </a:cubicBezTo>
                    <a:cubicBezTo>
                      <a:pt x="4" y="15"/>
                      <a:pt x="4" y="16"/>
                      <a:pt x="4" y="16"/>
                    </a:cubicBezTo>
                    <a:cubicBezTo>
                      <a:pt x="1" y="27"/>
                      <a:pt x="0" y="36"/>
                      <a:pt x="5" y="46"/>
                    </a:cubicBezTo>
                    <a:cubicBezTo>
                      <a:pt x="7" y="50"/>
                      <a:pt x="13" y="46"/>
                      <a:pt x="11" y="42"/>
                    </a:cubicBezTo>
                    <a:cubicBezTo>
                      <a:pt x="10" y="38"/>
                      <a:pt x="9" y="34"/>
                      <a:pt x="9" y="30"/>
                    </a:cubicBezTo>
                    <a:cubicBezTo>
                      <a:pt x="10" y="30"/>
                      <a:pt x="11" y="29"/>
                      <a:pt x="11" y="2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841" name="Google Shape;7841;p21"/>
              <p:cNvSpPr/>
              <p:nvPr/>
            </p:nvSpPr>
            <p:spPr>
              <a:xfrm>
                <a:off x="3571" y="3533"/>
                <a:ext cx="14" cy="60"/>
              </a:xfrm>
              <a:custGeom>
                <a:rect b="b" l="l" r="r" t="t"/>
                <a:pathLst>
                  <a:path extrusionOk="0" h="32" w="8">
                    <a:moveTo>
                      <a:pt x="6" y="4"/>
                    </a:moveTo>
                    <a:cubicBezTo>
                      <a:pt x="5" y="0"/>
                      <a:pt x="0" y="2"/>
                      <a:pt x="1" y="5"/>
                    </a:cubicBezTo>
                    <a:cubicBezTo>
                      <a:pt x="3" y="13"/>
                      <a:pt x="3" y="21"/>
                      <a:pt x="3" y="29"/>
                    </a:cubicBezTo>
                    <a:cubicBezTo>
                      <a:pt x="4" y="32"/>
                      <a:pt x="8" y="32"/>
                      <a:pt x="8" y="29"/>
                    </a:cubicBezTo>
                    <a:cubicBezTo>
                      <a:pt x="8" y="20"/>
                      <a:pt x="8" y="12"/>
                      <a:pt x="6"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842" name="Google Shape;7842;p21"/>
              <p:cNvSpPr/>
              <p:nvPr/>
            </p:nvSpPr>
            <p:spPr>
              <a:xfrm>
                <a:off x="3581" y="3524"/>
                <a:ext cx="34" cy="101"/>
              </a:xfrm>
              <a:custGeom>
                <a:rect b="b" l="l" r="r" t="t"/>
                <a:pathLst>
                  <a:path extrusionOk="0" h="54" w="19">
                    <a:moveTo>
                      <a:pt x="18" y="47"/>
                    </a:moveTo>
                    <a:cubicBezTo>
                      <a:pt x="14" y="36"/>
                      <a:pt x="14" y="25"/>
                      <a:pt x="12" y="15"/>
                    </a:cubicBezTo>
                    <a:cubicBezTo>
                      <a:pt x="12" y="14"/>
                      <a:pt x="12" y="13"/>
                      <a:pt x="12" y="13"/>
                    </a:cubicBezTo>
                    <a:cubicBezTo>
                      <a:pt x="12" y="10"/>
                      <a:pt x="12" y="8"/>
                      <a:pt x="12" y="4"/>
                    </a:cubicBezTo>
                    <a:cubicBezTo>
                      <a:pt x="12" y="0"/>
                      <a:pt x="8" y="0"/>
                      <a:pt x="8" y="4"/>
                    </a:cubicBezTo>
                    <a:cubicBezTo>
                      <a:pt x="8" y="8"/>
                      <a:pt x="8" y="10"/>
                      <a:pt x="8" y="13"/>
                    </a:cubicBezTo>
                    <a:cubicBezTo>
                      <a:pt x="7" y="13"/>
                      <a:pt x="7" y="14"/>
                      <a:pt x="7" y="14"/>
                    </a:cubicBezTo>
                    <a:cubicBezTo>
                      <a:pt x="7" y="17"/>
                      <a:pt x="6" y="20"/>
                      <a:pt x="6" y="23"/>
                    </a:cubicBezTo>
                    <a:cubicBezTo>
                      <a:pt x="6" y="22"/>
                      <a:pt x="5" y="22"/>
                      <a:pt x="5" y="23"/>
                    </a:cubicBezTo>
                    <a:cubicBezTo>
                      <a:pt x="3" y="29"/>
                      <a:pt x="2" y="34"/>
                      <a:pt x="1" y="40"/>
                    </a:cubicBezTo>
                    <a:cubicBezTo>
                      <a:pt x="0" y="41"/>
                      <a:pt x="2" y="41"/>
                      <a:pt x="3" y="40"/>
                    </a:cubicBezTo>
                    <a:cubicBezTo>
                      <a:pt x="4" y="35"/>
                      <a:pt x="5" y="30"/>
                      <a:pt x="6" y="26"/>
                    </a:cubicBezTo>
                    <a:cubicBezTo>
                      <a:pt x="6" y="34"/>
                      <a:pt x="7" y="42"/>
                      <a:pt x="10" y="49"/>
                    </a:cubicBezTo>
                    <a:cubicBezTo>
                      <a:pt x="12" y="54"/>
                      <a:pt x="19" y="52"/>
                      <a:pt x="18" y="4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843" name="Google Shape;7843;p21"/>
              <p:cNvSpPr/>
              <p:nvPr/>
            </p:nvSpPr>
            <p:spPr>
              <a:xfrm>
                <a:off x="3626" y="3574"/>
                <a:ext cx="10" cy="55"/>
              </a:xfrm>
              <a:custGeom>
                <a:rect b="b" l="l" r="r" t="t"/>
                <a:pathLst>
                  <a:path extrusionOk="0" h="29" w="6">
                    <a:moveTo>
                      <a:pt x="5" y="4"/>
                    </a:moveTo>
                    <a:cubicBezTo>
                      <a:pt x="5" y="1"/>
                      <a:pt x="1" y="0"/>
                      <a:pt x="1" y="3"/>
                    </a:cubicBezTo>
                    <a:cubicBezTo>
                      <a:pt x="0" y="11"/>
                      <a:pt x="0" y="21"/>
                      <a:pt x="0" y="25"/>
                    </a:cubicBezTo>
                    <a:cubicBezTo>
                      <a:pt x="0" y="29"/>
                      <a:pt x="6" y="29"/>
                      <a:pt x="6" y="25"/>
                    </a:cubicBezTo>
                    <a:cubicBezTo>
                      <a:pt x="6" y="21"/>
                      <a:pt x="6" y="11"/>
                      <a:pt x="5"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844" name="Google Shape;7844;p21"/>
              <p:cNvSpPr/>
              <p:nvPr/>
            </p:nvSpPr>
            <p:spPr>
              <a:xfrm>
                <a:off x="3638" y="3533"/>
                <a:ext cx="18" cy="75"/>
              </a:xfrm>
              <a:custGeom>
                <a:rect b="b" l="l" r="r" t="t"/>
                <a:pathLst>
                  <a:path extrusionOk="0" h="40" w="10">
                    <a:moveTo>
                      <a:pt x="3" y="3"/>
                    </a:moveTo>
                    <a:cubicBezTo>
                      <a:pt x="0" y="14"/>
                      <a:pt x="0" y="24"/>
                      <a:pt x="0" y="35"/>
                    </a:cubicBezTo>
                    <a:cubicBezTo>
                      <a:pt x="0" y="40"/>
                      <a:pt x="8" y="40"/>
                      <a:pt x="8" y="35"/>
                    </a:cubicBezTo>
                    <a:cubicBezTo>
                      <a:pt x="8" y="25"/>
                      <a:pt x="9" y="14"/>
                      <a:pt x="10" y="4"/>
                    </a:cubicBezTo>
                    <a:cubicBezTo>
                      <a:pt x="10" y="0"/>
                      <a:pt x="4" y="0"/>
                      <a:pt x="3"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845" name="Google Shape;7845;p21"/>
              <p:cNvSpPr/>
              <p:nvPr/>
            </p:nvSpPr>
            <p:spPr>
              <a:xfrm>
                <a:off x="3656" y="3528"/>
                <a:ext cx="30" cy="105"/>
              </a:xfrm>
              <a:custGeom>
                <a:rect b="b" l="l" r="r" t="t"/>
                <a:pathLst>
                  <a:path extrusionOk="0" h="56" w="17">
                    <a:moveTo>
                      <a:pt x="7" y="5"/>
                    </a:moveTo>
                    <a:cubicBezTo>
                      <a:pt x="6" y="7"/>
                      <a:pt x="5" y="9"/>
                      <a:pt x="4" y="12"/>
                    </a:cubicBezTo>
                    <a:cubicBezTo>
                      <a:pt x="4" y="11"/>
                      <a:pt x="4" y="11"/>
                      <a:pt x="4" y="11"/>
                    </a:cubicBezTo>
                    <a:cubicBezTo>
                      <a:pt x="4" y="9"/>
                      <a:pt x="1" y="10"/>
                      <a:pt x="1" y="11"/>
                    </a:cubicBezTo>
                    <a:cubicBezTo>
                      <a:pt x="1" y="14"/>
                      <a:pt x="2" y="17"/>
                      <a:pt x="2" y="19"/>
                    </a:cubicBezTo>
                    <a:cubicBezTo>
                      <a:pt x="0" y="31"/>
                      <a:pt x="1" y="43"/>
                      <a:pt x="6" y="54"/>
                    </a:cubicBezTo>
                    <a:cubicBezTo>
                      <a:pt x="7" y="56"/>
                      <a:pt x="12" y="55"/>
                      <a:pt x="12" y="52"/>
                    </a:cubicBezTo>
                    <a:cubicBezTo>
                      <a:pt x="11" y="38"/>
                      <a:pt x="9" y="23"/>
                      <a:pt x="14" y="9"/>
                    </a:cubicBezTo>
                    <a:cubicBezTo>
                      <a:pt x="17" y="4"/>
                      <a:pt x="9" y="0"/>
                      <a:pt x="7"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846" name="Google Shape;7846;p21"/>
              <p:cNvSpPr/>
              <p:nvPr/>
            </p:nvSpPr>
            <p:spPr>
              <a:xfrm>
                <a:off x="3620" y="3513"/>
                <a:ext cx="15" cy="67"/>
              </a:xfrm>
              <a:custGeom>
                <a:rect b="b" l="l" r="r" t="t"/>
                <a:pathLst>
                  <a:path extrusionOk="0" h="36" w="8">
                    <a:moveTo>
                      <a:pt x="0" y="5"/>
                    </a:moveTo>
                    <a:cubicBezTo>
                      <a:pt x="0" y="14"/>
                      <a:pt x="0" y="23"/>
                      <a:pt x="0" y="32"/>
                    </a:cubicBezTo>
                    <a:cubicBezTo>
                      <a:pt x="1" y="36"/>
                      <a:pt x="8" y="36"/>
                      <a:pt x="8" y="32"/>
                    </a:cubicBezTo>
                    <a:cubicBezTo>
                      <a:pt x="8" y="23"/>
                      <a:pt x="8" y="14"/>
                      <a:pt x="8" y="5"/>
                    </a:cubicBezTo>
                    <a:cubicBezTo>
                      <a:pt x="8" y="0"/>
                      <a:pt x="0" y="0"/>
                      <a:pt x="0"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847" name="Google Shape;7847;p21"/>
              <p:cNvSpPr/>
              <p:nvPr/>
            </p:nvSpPr>
            <p:spPr>
              <a:xfrm>
                <a:off x="3681" y="3528"/>
                <a:ext cx="26" cy="75"/>
              </a:xfrm>
              <a:custGeom>
                <a:rect b="b" l="l" r="r" t="t"/>
                <a:pathLst>
                  <a:path extrusionOk="0" h="40" w="15">
                    <a:moveTo>
                      <a:pt x="5" y="5"/>
                    </a:moveTo>
                    <a:cubicBezTo>
                      <a:pt x="0" y="15"/>
                      <a:pt x="0" y="26"/>
                      <a:pt x="4" y="37"/>
                    </a:cubicBezTo>
                    <a:cubicBezTo>
                      <a:pt x="5" y="40"/>
                      <a:pt x="10" y="39"/>
                      <a:pt x="10" y="36"/>
                    </a:cubicBezTo>
                    <a:cubicBezTo>
                      <a:pt x="10" y="27"/>
                      <a:pt x="9" y="18"/>
                      <a:pt x="13" y="10"/>
                    </a:cubicBezTo>
                    <a:cubicBezTo>
                      <a:pt x="15" y="4"/>
                      <a:pt x="7" y="0"/>
                      <a:pt x="5"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848" name="Google Shape;7848;p21"/>
              <p:cNvSpPr/>
              <p:nvPr/>
            </p:nvSpPr>
            <p:spPr>
              <a:xfrm>
                <a:off x="3721" y="3558"/>
                <a:ext cx="15" cy="60"/>
              </a:xfrm>
              <a:custGeom>
                <a:rect b="b" l="l" r="r" t="t"/>
                <a:pathLst>
                  <a:path extrusionOk="0" h="32" w="8">
                    <a:moveTo>
                      <a:pt x="0" y="5"/>
                    </a:moveTo>
                    <a:cubicBezTo>
                      <a:pt x="0" y="13"/>
                      <a:pt x="0" y="20"/>
                      <a:pt x="1" y="28"/>
                    </a:cubicBezTo>
                    <a:cubicBezTo>
                      <a:pt x="2" y="32"/>
                      <a:pt x="7" y="32"/>
                      <a:pt x="7" y="28"/>
                    </a:cubicBezTo>
                    <a:cubicBezTo>
                      <a:pt x="8" y="20"/>
                      <a:pt x="8" y="13"/>
                      <a:pt x="8" y="5"/>
                    </a:cubicBezTo>
                    <a:cubicBezTo>
                      <a:pt x="8" y="0"/>
                      <a:pt x="0" y="0"/>
                      <a:pt x="0"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849" name="Google Shape;7849;p21"/>
              <p:cNvSpPr/>
              <p:nvPr/>
            </p:nvSpPr>
            <p:spPr>
              <a:xfrm>
                <a:off x="3782" y="3507"/>
                <a:ext cx="25" cy="99"/>
              </a:xfrm>
              <a:custGeom>
                <a:rect b="b" l="l" r="r" t="t"/>
                <a:pathLst>
                  <a:path extrusionOk="0" h="53" w="14">
                    <a:moveTo>
                      <a:pt x="11" y="1"/>
                    </a:moveTo>
                    <a:cubicBezTo>
                      <a:pt x="8" y="8"/>
                      <a:pt x="6" y="14"/>
                      <a:pt x="5" y="21"/>
                    </a:cubicBezTo>
                    <a:cubicBezTo>
                      <a:pt x="3" y="20"/>
                      <a:pt x="0" y="21"/>
                      <a:pt x="0" y="24"/>
                    </a:cubicBezTo>
                    <a:cubicBezTo>
                      <a:pt x="0" y="31"/>
                      <a:pt x="1" y="38"/>
                      <a:pt x="4" y="44"/>
                    </a:cubicBezTo>
                    <a:cubicBezTo>
                      <a:pt x="4" y="45"/>
                      <a:pt x="4" y="45"/>
                      <a:pt x="4" y="45"/>
                    </a:cubicBezTo>
                    <a:cubicBezTo>
                      <a:pt x="4" y="46"/>
                      <a:pt x="5" y="46"/>
                      <a:pt x="5" y="46"/>
                    </a:cubicBezTo>
                    <a:cubicBezTo>
                      <a:pt x="6" y="48"/>
                      <a:pt x="7" y="49"/>
                      <a:pt x="8" y="50"/>
                    </a:cubicBezTo>
                    <a:cubicBezTo>
                      <a:pt x="9" y="53"/>
                      <a:pt x="14" y="51"/>
                      <a:pt x="13" y="48"/>
                    </a:cubicBezTo>
                    <a:cubicBezTo>
                      <a:pt x="11" y="43"/>
                      <a:pt x="9" y="38"/>
                      <a:pt x="8" y="32"/>
                    </a:cubicBezTo>
                    <a:cubicBezTo>
                      <a:pt x="9" y="22"/>
                      <a:pt x="10" y="12"/>
                      <a:pt x="13" y="2"/>
                    </a:cubicBezTo>
                    <a:cubicBezTo>
                      <a:pt x="14" y="1"/>
                      <a:pt x="11" y="0"/>
                      <a:pt x="11" y="1"/>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850" name="Google Shape;7850;p21"/>
              <p:cNvSpPr/>
              <p:nvPr/>
            </p:nvSpPr>
            <p:spPr>
              <a:xfrm>
                <a:off x="3812" y="3505"/>
                <a:ext cx="28" cy="88"/>
              </a:xfrm>
              <a:custGeom>
                <a:rect b="b" l="l" r="r" t="t"/>
                <a:pathLst>
                  <a:path extrusionOk="0" h="47" w="16">
                    <a:moveTo>
                      <a:pt x="12" y="2"/>
                    </a:moveTo>
                    <a:cubicBezTo>
                      <a:pt x="3" y="14"/>
                      <a:pt x="0" y="29"/>
                      <a:pt x="0" y="44"/>
                    </a:cubicBezTo>
                    <a:cubicBezTo>
                      <a:pt x="0" y="47"/>
                      <a:pt x="6" y="47"/>
                      <a:pt x="6" y="44"/>
                    </a:cubicBezTo>
                    <a:cubicBezTo>
                      <a:pt x="7" y="30"/>
                      <a:pt x="8" y="16"/>
                      <a:pt x="15" y="4"/>
                    </a:cubicBezTo>
                    <a:cubicBezTo>
                      <a:pt x="16" y="2"/>
                      <a:pt x="13" y="0"/>
                      <a:pt x="12" y="2"/>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851" name="Google Shape;7851;p21"/>
              <p:cNvSpPr/>
              <p:nvPr/>
            </p:nvSpPr>
            <p:spPr>
              <a:xfrm>
                <a:off x="3846" y="3520"/>
                <a:ext cx="14" cy="85"/>
              </a:xfrm>
              <a:custGeom>
                <a:rect b="b" l="l" r="r" t="t"/>
                <a:pathLst>
                  <a:path extrusionOk="0" h="45" w="8">
                    <a:moveTo>
                      <a:pt x="7" y="3"/>
                    </a:moveTo>
                    <a:cubicBezTo>
                      <a:pt x="6" y="0"/>
                      <a:pt x="3" y="0"/>
                      <a:pt x="3" y="3"/>
                    </a:cubicBezTo>
                    <a:cubicBezTo>
                      <a:pt x="2" y="7"/>
                      <a:pt x="2" y="11"/>
                      <a:pt x="2" y="15"/>
                    </a:cubicBezTo>
                    <a:cubicBezTo>
                      <a:pt x="1" y="15"/>
                      <a:pt x="0" y="16"/>
                      <a:pt x="0" y="17"/>
                    </a:cubicBezTo>
                    <a:cubicBezTo>
                      <a:pt x="0" y="23"/>
                      <a:pt x="0" y="28"/>
                      <a:pt x="0" y="34"/>
                    </a:cubicBezTo>
                    <a:cubicBezTo>
                      <a:pt x="0" y="35"/>
                      <a:pt x="1" y="35"/>
                      <a:pt x="2" y="36"/>
                    </a:cubicBezTo>
                    <a:cubicBezTo>
                      <a:pt x="2" y="38"/>
                      <a:pt x="2" y="40"/>
                      <a:pt x="2" y="42"/>
                    </a:cubicBezTo>
                    <a:cubicBezTo>
                      <a:pt x="2" y="45"/>
                      <a:pt x="7" y="45"/>
                      <a:pt x="7" y="42"/>
                    </a:cubicBezTo>
                    <a:cubicBezTo>
                      <a:pt x="8" y="29"/>
                      <a:pt x="7" y="16"/>
                      <a:pt x="7"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852" name="Google Shape;7852;p21"/>
              <p:cNvSpPr/>
              <p:nvPr/>
            </p:nvSpPr>
            <p:spPr>
              <a:xfrm>
                <a:off x="3885" y="3499"/>
                <a:ext cx="33" cy="90"/>
              </a:xfrm>
              <a:custGeom>
                <a:rect b="b" l="l" r="r" t="t"/>
                <a:pathLst>
                  <a:path extrusionOk="0" h="48" w="19">
                    <a:moveTo>
                      <a:pt x="18" y="44"/>
                    </a:moveTo>
                    <a:cubicBezTo>
                      <a:pt x="15" y="35"/>
                      <a:pt x="13" y="26"/>
                      <a:pt x="15" y="17"/>
                    </a:cubicBezTo>
                    <a:cubicBezTo>
                      <a:pt x="16" y="13"/>
                      <a:pt x="7" y="11"/>
                      <a:pt x="7" y="15"/>
                    </a:cubicBezTo>
                    <a:cubicBezTo>
                      <a:pt x="7" y="15"/>
                      <a:pt x="7" y="15"/>
                      <a:pt x="7" y="15"/>
                    </a:cubicBezTo>
                    <a:cubicBezTo>
                      <a:pt x="8" y="16"/>
                      <a:pt x="8" y="16"/>
                      <a:pt x="8" y="16"/>
                    </a:cubicBezTo>
                    <a:cubicBezTo>
                      <a:pt x="8" y="12"/>
                      <a:pt x="9" y="8"/>
                      <a:pt x="9" y="4"/>
                    </a:cubicBezTo>
                    <a:cubicBezTo>
                      <a:pt x="10" y="1"/>
                      <a:pt x="4" y="0"/>
                      <a:pt x="4" y="3"/>
                    </a:cubicBezTo>
                    <a:cubicBezTo>
                      <a:pt x="2" y="12"/>
                      <a:pt x="1" y="21"/>
                      <a:pt x="1" y="29"/>
                    </a:cubicBezTo>
                    <a:cubicBezTo>
                      <a:pt x="1" y="29"/>
                      <a:pt x="0" y="29"/>
                      <a:pt x="0" y="30"/>
                    </a:cubicBezTo>
                    <a:cubicBezTo>
                      <a:pt x="0" y="34"/>
                      <a:pt x="0" y="39"/>
                      <a:pt x="0" y="43"/>
                    </a:cubicBezTo>
                    <a:cubicBezTo>
                      <a:pt x="0" y="44"/>
                      <a:pt x="1" y="44"/>
                      <a:pt x="2" y="43"/>
                    </a:cubicBezTo>
                    <a:cubicBezTo>
                      <a:pt x="2" y="47"/>
                      <a:pt x="8" y="47"/>
                      <a:pt x="8" y="43"/>
                    </a:cubicBezTo>
                    <a:cubicBezTo>
                      <a:pt x="8" y="42"/>
                      <a:pt x="8" y="42"/>
                      <a:pt x="8" y="42"/>
                    </a:cubicBezTo>
                    <a:cubicBezTo>
                      <a:pt x="8" y="43"/>
                      <a:pt x="9" y="44"/>
                      <a:pt x="9" y="45"/>
                    </a:cubicBezTo>
                    <a:cubicBezTo>
                      <a:pt x="9" y="47"/>
                      <a:pt x="12" y="48"/>
                      <a:pt x="13" y="46"/>
                    </a:cubicBezTo>
                    <a:cubicBezTo>
                      <a:pt x="15" y="48"/>
                      <a:pt x="19" y="47"/>
                      <a:pt x="18" y="4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853" name="Google Shape;7853;p21"/>
              <p:cNvSpPr/>
              <p:nvPr/>
            </p:nvSpPr>
            <p:spPr>
              <a:xfrm>
                <a:off x="3950" y="3528"/>
                <a:ext cx="11" cy="61"/>
              </a:xfrm>
              <a:custGeom>
                <a:rect b="b" l="l" r="r" t="t"/>
                <a:pathLst>
                  <a:path extrusionOk="0" h="33" w="6">
                    <a:moveTo>
                      <a:pt x="5" y="3"/>
                    </a:moveTo>
                    <a:cubicBezTo>
                      <a:pt x="5" y="0"/>
                      <a:pt x="0" y="0"/>
                      <a:pt x="0" y="3"/>
                    </a:cubicBezTo>
                    <a:cubicBezTo>
                      <a:pt x="0" y="12"/>
                      <a:pt x="0" y="21"/>
                      <a:pt x="0" y="30"/>
                    </a:cubicBezTo>
                    <a:cubicBezTo>
                      <a:pt x="0" y="33"/>
                      <a:pt x="5" y="33"/>
                      <a:pt x="5" y="30"/>
                    </a:cubicBezTo>
                    <a:cubicBezTo>
                      <a:pt x="6" y="21"/>
                      <a:pt x="5" y="12"/>
                      <a:pt x="5"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854" name="Google Shape;7854;p21"/>
              <p:cNvSpPr/>
              <p:nvPr/>
            </p:nvSpPr>
            <p:spPr>
              <a:xfrm>
                <a:off x="3977" y="3520"/>
                <a:ext cx="25" cy="77"/>
              </a:xfrm>
              <a:custGeom>
                <a:rect b="b" l="l" r="r" t="t"/>
                <a:pathLst>
                  <a:path extrusionOk="0" h="41" w="14">
                    <a:moveTo>
                      <a:pt x="7" y="7"/>
                    </a:moveTo>
                    <a:cubicBezTo>
                      <a:pt x="7" y="6"/>
                      <a:pt x="7" y="5"/>
                      <a:pt x="7" y="4"/>
                    </a:cubicBezTo>
                    <a:cubicBezTo>
                      <a:pt x="6" y="0"/>
                      <a:pt x="0" y="2"/>
                      <a:pt x="1" y="6"/>
                    </a:cubicBezTo>
                    <a:cubicBezTo>
                      <a:pt x="3" y="14"/>
                      <a:pt x="3" y="22"/>
                      <a:pt x="3" y="30"/>
                    </a:cubicBezTo>
                    <a:cubicBezTo>
                      <a:pt x="3" y="31"/>
                      <a:pt x="4" y="32"/>
                      <a:pt x="5" y="32"/>
                    </a:cubicBezTo>
                    <a:cubicBezTo>
                      <a:pt x="5" y="34"/>
                      <a:pt x="5" y="36"/>
                      <a:pt x="5" y="38"/>
                    </a:cubicBezTo>
                    <a:cubicBezTo>
                      <a:pt x="6" y="41"/>
                      <a:pt x="10" y="41"/>
                      <a:pt x="11" y="38"/>
                    </a:cubicBezTo>
                    <a:cubicBezTo>
                      <a:pt x="12" y="29"/>
                      <a:pt x="12" y="19"/>
                      <a:pt x="14" y="10"/>
                    </a:cubicBezTo>
                    <a:cubicBezTo>
                      <a:pt x="14" y="6"/>
                      <a:pt x="10" y="4"/>
                      <a:pt x="7" y="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855" name="Google Shape;7855;p21"/>
              <p:cNvSpPr/>
              <p:nvPr/>
            </p:nvSpPr>
            <p:spPr>
              <a:xfrm>
                <a:off x="4009" y="3520"/>
                <a:ext cx="26" cy="98"/>
              </a:xfrm>
              <a:custGeom>
                <a:rect b="b" l="l" r="r" t="t"/>
                <a:pathLst>
                  <a:path extrusionOk="0" h="52" w="15">
                    <a:moveTo>
                      <a:pt x="7" y="4"/>
                    </a:moveTo>
                    <a:cubicBezTo>
                      <a:pt x="6" y="6"/>
                      <a:pt x="6" y="9"/>
                      <a:pt x="5" y="11"/>
                    </a:cubicBezTo>
                    <a:cubicBezTo>
                      <a:pt x="4" y="10"/>
                      <a:pt x="2" y="11"/>
                      <a:pt x="2" y="13"/>
                    </a:cubicBezTo>
                    <a:cubicBezTo>
                      <a:pt x="2" y="16"/>
                      <a:pt x="2" y="20"/>
                      <a:pt x="1" y="23"/>
                    </a:cubicBezTo>
                    <a:cubicBezTo>
                      <a:pt x="0" y="24"/>
                      <a:pt x="2" y="26"/>
                      <a:pt x="3" y="25"/>
                    </a:cubicBezTo>
                    <a:cubicBezTo>
                      <a:pt x="2" y="33"/>
                      <a:pt x="2" y="41"/>
                      <a:pt x="3" y="49"/>
                    </a:cubicBezTo>
                    <a:cubicBezTo>
                      <a:pt x="4" y="52"/>
                      <a:pt x="9" y="52"/>
                      <a:pt x="9" y="49"/>
                    </a:cubicBezTo>
                    <a:cubicBezTo>
                      <a:pt x="12" y="34"/>
                      <a:pt x="13" y="20"/>
                      <a:pt x="14" y="5"/>
                    </a:cubicBezTo>
                    <a:cubicBezTo>
                      <a:pt x="15" y="1"/>
                      <a:pt x="7" y="0"/>
                      <a:pt x="7"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856" name="Google Shape;7856;p21"/>
              <p:cNvSpPr/>
              <p:nvPr/>
            </p:nvSpPr>
            <p:spPr>
              <a:xfrm>
                <a:off x="3927" y="3528"/>
                <a:ext cx="21" cy="86"/>
              </a:xfrm>
              <a:custGeom>
                <a:rect b="b" l="l" r="r" t="t"/>
                <a:pathLst>
                  <a:path extrusionOk="0" h="46" w="12">
                    <a:moveTo>
                      <a:pt x="8" y="7"/>
                    </a:moveTo>
                    <a:cubicBezTo>
                      <a:pt x="8" y="6"/>
                      <a:pt x="8" y="4"/>
                      <a:pt x="7" y="3"/>
                    </a:cubicBezTo>
                    <a:cubicBezTo>
                      <a:pt x="7" y="0"/>
                      <a:pt x="3" y="1"/>
                      <a:pt x="4" y="4"/>
                    </a:cubicBezTo>
                    <a:cubicBezTo>
                      <a:pt x="4" y="5"/>
                      <a:pt x="4" y="6"/>
                      <a:pt x="5" y="8"/>
                    </a:cubicBezTo>
                    <a:cubicBezTo>
                      <a:pt x="4" y="8"/>
                      <a:pt x="4" y="9"/>
                      <a:pt x="3" y="10"/>
                    </a:cubicBezTo>
                    <a:cubicBezTo>
                      <a:pt x="1" y="21"/>
                      <a:pt x="0" y="32"/>
                      <a:pt x="4" y="43"/>
                    </a:cubicBezTo>
                    <a:cubicBezTo>
                      <a:pt x="5" y="46"/>
                      <a:pt x="11" y="46"/>
                      <a:pt x="11" y="42"/>
                    </a:cubicBezTo>
                    <a:cubicBezTo>
                      <a:pt x="11" y="37"/>
                      <a:pt x="11" y="33"/>
                      <a:pt x="11" y="29"/>
                    </a:cubicBezTo>
                    <a:cubicBezTo>
                      <a:pt x="11" y="28"/>
                      <a:pt x="11" y="28"/>
                      <a:pt x="11" y="28"/>
                    </a:cubicBezTo>
                    <a:cubicBezTo>
                      <a:pt x="11" y="25"/>
                      <a:pt x="11" y="23"/>
                      <a:pt x="11" y="21"/>
                    </a:cubicBezTo>
                    <a:cubicBezTo>
                      <a:pt x="11" y="18"/>
                      <a:pt x="11" y="15"/>
                      <a:pt x="12" y="12"/>
                    </a:cubicBezTo>
                    <a:cubicBezTo>
                      <a:pt x="12" y="10"/>
                      <a:pt x="10" y="8"/>
                      <a:pt x="8" y="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857" name="Google Shape;7857;p21"/>
              <p:cNvSpPr/>
              <p:nvPr/>
            </p:nvSpPr>
            <p:spPr>
              <a:xfrm>
                <a:off x="3759" y="3531"/>
                <a:ext cx="23" cy="53"/>
              </a:xfrm>
              <a:custGeom>
                <a:rect b="b" l="l" r="r" t="t"/>
                <a:pathLst>
                  <a:path extrusionOk="0" h="28" w="13">
                    <a:moveTo>
                      <a:pt x="12" y="25"/>
                    </a:moveTo>
                    <a:cubicBezTo>
                      <a:pt x="9" y="18"/>
                      <a:pt x="6" y="10"/>
                      <a:pt x="4" y="3"/>
                    </a:cubicBezTo>
                    <a:cubicBezTo>
                      <a:pt x="4" y="0"/>
                      <a:pt x="0" y="1"/>
                      <a:pt x="1" y="4"/>
                    </a:cubicBezTo>
                    <a:cubicBezTo>
                      <a:pt x="3" y="12"/>
                      <a:pt x="5" y="19"/>
                      <a:pt x="9" y="26"/>
                    </a:cubicBezTo>
                    <a:cubicBezTo>
                      <a:pt x="10" y="28"/>
                      <a:pt x="13" y="27"/>
                      <a:pt x="12" y="2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858" name="Google Shape;7858;p21"/>
              <p:cNvSpPr/>
              <p:nvPr/>
            </p:nvSpPr>
            <p:spPr>
              <a:xfrm>
                <a:off x="3714" y="3511"/>
                <a:ext cx="32" cy="82"/>
              </a:xfrm>
              <a:custGeom>
                <a:rect b="b" l="l" r="r" t="t"/>
                <a:pathLst>
                  <a:path extrusionOk="0" h="44" w="18">
                    <a:moveTo>
                      <a:pt x="16" y="37"/>
                    </a:moveTo>
                    <a:cubicBezTo>
                      <a:pt x="11" y="27"/>
                      <a:pt x="8" y="18"/>
                      <a:pt x="12" y="8"/>
                    </a:cubicBezTo>
                    <a:cubicBezTo>
                      <a:pt x="14" y="4"/>
                      <a:pt x="8" y="0"/>
                      <a:pt x="6" y="4"/>
                    </a:cubicBezTo>
                    <a:cubicBezTo>
                      <a:pt x="0" y="17"/>
                      <a:pt x="3" y="29"/>
                      <a:pt x="10" y="40"/>
                    </a:cubicBezTo>
                    <a:cubicBezTo>
                      <a:pt x="13" y="44"/>
                      <a:pt x="18" y="41"/>
                      <a:pt x="16" y="3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859" name="Google Shape;7859;p21"/>
              <p:cNvSpPr/>
              <p:nvPr/>
            </p:nvSpPr>
            <p:spPr>
              <a:xfrm>
                <a:off x="3830" y="3535"/>
                <a:ext cx="17" cy="62"/>
              </a:xfrm>
              <a:custGeom>
                <a:rect b="b" l="l" r="r" t="t"/>
                <a:pathLst>
                  <a:path extrusionOk="0" h="33" w="10">
                    <a:moveTo>
                      <a:pt x="2" y="4"/>
                    </a:moveTo>
                    <a:cubicBezTo>
                      <a:pt x="0" y="12"/>
                      <a:pt x="0" y="21"/>
                      <a:pt x="2" y="29"/>
                    </a:cubicBezTo>
                    <a:cubicBezTo>
                      <a:pt x="4" y="33"/>
                      <a:pt x="9" y="31"/>
                      <a:pt x="8" y="27"/>
                    </a:cubicBezTo>
                    <a:cubicBezTo>
                      <a:pt x="7" y="20"/>
                      <a:pt x="7" y="13"/>
                      <a:pt x="9" y="6"/>
                    </a:cubicBezTo>
                    <a:cubicBezTo>
                      <a:pt x="10" y="2"/>
                      <a:pt x="3" y="0"/>
                      <a:pt x="2"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860" name="Google Shape;7860;p21"/>
              <p:cNvSpPr/>
              <p:nvPr/>
            </p:nvSpPr>
            <p:spPr>
              <a:xfrm>
                <a:off x="4049" y="3509"/>
                <a:ext cx="27" cy="94"/>
              </a:xfrm>
              <a:custGeom>
                <a:rect b="b" l="l" r="r" t="t"/>
                <a:pathLst>
                  <a:path extrusionOk="0" h="50" w="15">
                    <a:moveTo>
                      <a:pt x="11" y="27"/>
                    </a:moveTo>
                    <a:cubicBezTo>
                      <a:pt x="11" y="20"/>
                      <a:pt x="11" y="13"/>
                      <a:pt x="13" y="6"/>
                    </a:cubicBezTo>
                    <a:cubicBezTo>
                      <a:pt x="15" y="1"/>
                      <a:pt x="8" y="0"/>
                      <a:pt x="6" y="4"/>
                    </a:cubicBezTo>
                    <a:cubicBezTo>
                      <a:pt x="5" y="8"/>
                      <a:pt x="5" y="11"/>
                      <a:pt x="5" y="15"/>
                    </a:cubicBezTo>
                    <a:cubicBezTo>
                      <a:pt x="4" y="15"/>
                      <a:pt x="3" y="16"/>
                      <a:pt x="3" y="16"/>
                    </a:cubicBezTo>
                    <a:cubicBezTo>
                      <a:pt x="0" y="27"/>
                      <a:pt x="0" y="36"/>
                      <a:pt x="5" y="46"/>
                    </a:cubicBezTo>
                    <a:cubicBezTo>
                      <a:pt x="7" y="50"/>
                      <a:pt x="13" y="46"/>
                      <a:pt x="11" y="42"/>
                    </a:cubicBezTo>
                    <a:cubicBezTo>
                      <a:pt x="9" y="38"/>
                      <a:pt x="9" y="34"/>
                      <a:pt x="8" y="30"/>
                    </a:cubicBezTo>
                    <a:cubicBezTo>
                      <a:pt x="9" y="30"/>
                      <a:pt x="11" y="29"/>
                      <a:pt x="11" y="2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861" name="Google Shape;7861;p21"/>
              <p:cNvSpPr/>
              <p:nvPr/>
            </p:nvSpPr>
            <p:spPr>
              <a:xfrm>
                <a:off x="4087" y="3533"/>
                <a:ext cx="14" cy="60"/>
              </a:xfrm>
              <a:custGeom>
                <a:rect b="b" l="l" r="r" t="t"/>
                <a:pathLst>
                  <a:path extrusionOk="0" h="32" w="8">
                    <a:moveTo>
                      <a:pt x="6" y="4"/>
                    </a:moveTo>
                    <a:cubicBezTo>
                      <a:pt x="5" y="0"/>
                      <a:pt x="0" y="2"/>
                      <a:pt x="1" y="5"/>
                    </a:cubicBezTo>
                    <a:cubicBezTo>
                      <a:pt x="2" y="13"/>
                      <a:pt x="3" y="21"/>
                      <a:pt x="3" y="29"/>
                    </a:cubicBezTo>
                    <a:cubicBezTo>
                      <a:pt x="3" y="32"/>
                      <a:pt x="7" y="32"/>
                      <a:pt x="7" y="29"/>
                    </a:cubicBezTo>
                    <a:cubicBezTo>
                      <a:pt x="8" y="20"/>
                      <a:pt x="8" y="12"/>
                      <a:pt x="6"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862" name="Google Shape;7862;p21"/>
              <p:cNvSpPr/>
              <p:nvPr/>
            </p:nvSpPr>
            <p:spPr>
              <a:xfrm>
                <a:off x="4097" y="3524"/>
                <a:ext cx="34" cy="101"/>
              </a:xfrm>
              <a:custGeom>
                <a:rect b="b" l="l" r="r" t="t"/>
                <a:pathLst>
                  <a:path extrusionOk="0" h="54" w="19">
                    <a:moveTo>
                      <a:pt x="17" y="47"/>
                    </a:moveTo>
                    <a:cubicBezTo>
                      <a:pt x="14" y="36"/>
                      <a:pt x="14" y="25"/>
                      <a:pt x="12" y="15"/>
                    </a:cubicBezTo>
                    <a:cubicBezTo>
                      <a:pt x="12" y="14"/>
                      <a:pt x="12" y="13"/>
                      <a:pt x="12" y="13"/>
                    </a:cubicBezTo>
                    <a:cubicBezTo>
                      <a:pt x="12" y="10"/>
                      <a:pt x="11" y="8"/>
                      <a:pt x="11" y="4"/>
                    </a:cubicBezTo>
                    <a:cubicBezTo>
                      <a:pt x="11" y="0"/>
                      <a:pt x="7" y="0"/>
                      <a:pt x="7" y="4"/>
                    </a:cubicBezTo>
                    <a:cubicBezTo>
                      <a:pt x="7" y="8"/>
                      <a:pt x="7" y="10"/>
                      <a:pt x="7" y="13"/>
                    </a:cubicBezTo>
                    <a:cubicBezTo>
                      <a:pt x="7" y="13"/>
                      <a:pt x="7" y="14"/>
                      <a:pt x="7" y="14"/>
                    </a:cubicBezTo>
                    <a:cubicBezTo>
                      <a:pt x="6" y="17"/>
                      <a:pt x="6" y="20"/>
                      <a:pt x="6" y="23"/>
                    </a:cubicBezTo>
                    <a:cubicBezTo>
                      <a:pt x="5" y="22"/>
                      <a:pt x="5" y="22"/>
                      <a:pt x="4" y="23"/>
                    </a:cubicBezTo>
                    <a:cubicBezTo>
                      <a:pt x="3" y="29"/>
                      <a:pt x="2" y="34"/>
                      <a:pt x="0" y="40"/>
                    </a:cubicBezTo>
                    <a:cubicBezTo>
                      <a:pt x="0" y="41"/>
                      <a:pt x="2" y="41"/>
                      <a:pt x="2" y="40"/>
                    </a:cubicBezTo>
                    <a:cubicBezTo>
                      <a:pt x="4" y="35"/>
                      <a:pt x="4" y="30"/>
                      <a:pt x="6" y="26"/>
                    </a:cubicBezTo>
                    <a:cubicBezTo>
                      <a:pt x="6" y="34"/>
                      <a:pt x="6" y="42"/>
                      <a:pt x="10" y="49"/>
                    </a:cubicBezTo>
                    <a:cubicBezTo>
                      <a:pt x="11" y="54"/>
                      <a:pt x="19" y="52"/>
                      <a:pt x="17" y="4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863" name="Google Shape;7863;p21"/>
              <p:cNvSpPr/>
              <p:nvPr/>
            </p:nvSpPr>
            <p:spPr>
              <a:xfrm>
                <a:off x="4142" y="3574"/>
                <a:ext cx="10" cy="55"/>
              </a:xfrm>
              <a:custGeom>
                <a:rect b="b" l="l" r="r" t="t"/>
                <a:pathLst>
                  <a:path extrusionOk="0" h="29" w="6">
                    <a:moveTo>
                      <a:pt x="5" y="4"/>
                    </a:moveTo>
                    <a:cubicBezTo>
                      <a:pt x="5" y="1"/>
                      <a:pt x="1" y="0"/>
                      <a:pt x="1" y="3"/>
                    </a:cubicBezTo>
                    <a:cubicBezTo>
                      <a:pt x="0" y="11"/>
                      <a:pt x="0" y="21"/>
                      <a:pt x="0" y="25"/>
                    </a:cubicBezTo>
                    <a:cubicBezTo>
                      <a:pt x="0" y="29"/>
                      <a:pt x="6" y="29"/>
                      <a:pt x="6" y="25"/>
                    </a:cubicBezTo>
                    <a:cubicBezTo>
                      <a:pt x="6" y="21"/>
                      <a:pt x="5" y="11"/>
                      <a:pt x="5"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864" name="Google Shape;7864;p21"/>
              <p:cNvSpPr/>
              <p:nvPr/>
            </p:nvSpPr>
            <p:spPr>
              <a:xfrm>
                <a:off x="4154" y="3533"/>
                <a:ext cx="18" cy="75"/>
              </a:xfrm>
              <a:custGeom>
                <a:rect b="b" l="l" r="r" t="t"/>
                <a:pathLst>
                  <a:path extrusionOk="0" h="40" w="10">
                    <a:moveTo>
                      <a:pt x="3" y="3"/>
                    </a:moveTo>
                    <a:cubicBezTo>
                      <a:pt x="0" y="14"/>
                      <a:pt x="0" y="24"/>
                      <a:pt x="0" y="35"/>
                    </a:cubicBezTo>
                    <a:cubicBezTo>
                      <a:pt x="0" y="40"/>
                      <a:pt x="8" y="40"/>
                      <a:pt x="8" y="35"/>
                    </a:cubicBezTo>
                    <a:cubicBezTo>
                      <a:pt x="8" y="25"/>
                      <a:pt x="8" y="14"/>
                      <a:pt x="9" y="4"/>
                    </a:cubicBezTo>
                    <a:cubicBezTo>
                      <a:pt x="10" y="0"/>
                      <a:pt x="4" y="0"/>
                      <a:pt x="3"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865" name="Google Shape;7865;p21"/>
              <p:cNvSpPr/>
              <p:nvPr/>
            </p:nvSpPr>
            <p:spPr>
              <a:xfrm>
                <a:off x="4170" y="3528"/>
                <a:ext cx="30" cy="105"/>
              </a:xfrm>
              <a:custGeom>
                <a:rect b="b" l="l" r="r" t="t"/>
                <a:pathLst>
                  <a:path extrusionOk="0" h="56" w="17">
                    <a:moveTo>
                      <a:pt x="7" y="5"/>
                    </a:moveTo>
                    <a:cubicBezTo>
                      <a:pt x="6" y="7"/>
                      <a:pt x="5" y="9"/>
                      <a:pt x="5" y="12"/>
                    </a:cubicBezTo>
                    <a:cubicBezTo>
                      <a:pt x="5" y="11"/>
                      <a:pt x="5" y="11"/>
                      <a:pt x="5" y="11"/>
                    </a:cubicBezTo>
                    <a:cubicBezTo>
                      <a:pt x="4" y="9"/>
                      <a:pt x="1" y="10"/>
                      <a:pt x="2" y="11"/>
                    </a:cubicBezTo>
                    <a:cubicBezTo>
                      <a:pt x="2" y="14"/>
                      <a:pt x="2" y="17"/>
                      <a:pt x="3" y="19"/>
                    </a:cubicBezTo>
                    <a:cubicBezTo>
                      <a:pt x="0" y="31"/>
                      <a:pt x="1" y="43"/>
                      <a:pt x="7" y="54"/>
                    </a:cubicBezTo>
                    <a:cubicBezTo>
                      <a:pt x="8" y="56"/>
                      <a:pt x="12" y="55"/>
                      <a:pt x="12" y="52"/>
                    </a:cubicBezTo>
                    <a:cubicBezTo>
                      <a:pt x="11" y="38"/>
                      <a:pt x="9" y="23"/>
                      <a:pt x="15" y="9"/>
                    </a:cubicBezTo>
                    <a:cubicBezTo>
                      <a:pt x="17" y="4"/>
                      <a:pt x="10" y="0"/>
                      <a:pt x="7"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866" name="Google Shape;7866;p21"/>
              <p:cNvSpPr/>
              <p:nvPr/>
            </p:nvSpPr>
            <p:spPr>
              <a:xfrm>
                <a:off x="4136" y="3513"/>
                <a:ext cx="15" cy="67"/>
              </a:xfrm>
              <a:custGeom>
                <a:rect b="b" l="l" r="r" t="t"/>
                <a:pathLst>
                  <a:path extrusionOk="0" h="36" w="8">
                    <a:moveTo>
                      <a:pt x="0" y="5"/>
                    </a:moveTo>
                    <a:cubicBezTo>
                      <a:pt x="0" y="14"/>
                      <a:pt x="0" y="23"/>
                      <a:pt x="0" y="32"/>
                    </a:cubicBezTo>
                    <a:cubicBezTo>
                      <a:pt x="0" y="36"/>
                      <a:pt x="7" y="36"/>
                      <a:pt x="7" y="32"/>
                    </a:cubicBezTo>
                    <a:cubicBezTo>
                      <a:pt x="8" y="23"/>
                      <a:pt x="8" y="14"/>
                      <a:pt x="8" y="5"/>
                    </a:cubicBezTo>
                    <a:cubicBezTo>
                      <a:pt x="8" y="0"/>
                      <a:pt x="0" y="0"/>
                      <a:pt x="0"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867" name="Google Shape;7867;p21"/>
              <p:cNvSpPr/>
              <p:nvPr/>
            </p:nvSpPr>
            <p:spPr>
              <a:xfrm>
                <a:off x="4197" y="3528"/>
                <a:ext cx="26" cy="75"/>
              </a:xfrm>
              <a:custGeom>
                <a:rect b="b" l="l" r="r" t="t"/>
                <a:pathLst>
                  <a:path extrusionOk="0" h="40" w="15">
                    <a:moveTo>
                      <a:pt x="4" y="5"/>
                    </a:moveTo>
                    <a:cubicBezTo>
                      <a:pt x="0" y="15"/>
                      <a:pt x="0" y="26"/>
                      <a:pt x="3" y="37"/>
                    </a:cubicBezTo>
                    <a:cubicBezTo>
                      <a:pt x="5" y="40"/>
                      <a:pt x="10" y="39"/>
                      <a:pt x="10" y="36"/>
                    </a:cubicBezTo>
                    <a:cubicBezTo>
                      <a:pt x="9" y="27"/>
                      <a:pt x="9" y="18"/>
                      <a:pt x="12" y="10"/>
                    </a:cubicBezTo>
                    <a:cubicBezTo>
                      <a:pt x="15" y="4"/>
                      <a:pt x="7" y="0"/>
                      <a:pt x="4"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868" name="Google Shape;7868;p21"/>
              <p:cNvSpPr/>
              <p:nvPr/>
            </p:nvSpPr>
            <p:spPr>
              <a:xfrm>
                <a:off x="4237" y="3558"/>
                <a:ext cx="15" cy="60"/>
              </a:xfrm>
              <a:custGeom>
                <a:rect b="b" l="l" r="r" t="t"/>
                <a:pathLst>
                  <a:path extrusionOk="0" h="32" w="8">
                    <a:moveTo>
                      <a:pt x="0" y="5"/>
                    </a:moveTo>
                    <a:cubicBezTo>
                      <a:pt x="0" y="13"/>
                      <a:pt x="0" y="20"/>
                      <a:pt x="1" y="28"/>
                    </a:cubicBezTo>
                    <a:cubicBezTo>
                      <a:pt x="1" y="32"/>
                      <a:pt x="6" y="32"/>
                      <a:pt x="7" y="28"/>
                    </a:cubicBezTo>
                    <a:cubicBezTo>
                      <a:pt x="8" y="20"/>
                      <a:pt x="8" y="13"/>
                      <a:pt x="8" y="5"/>
                    </a:cubicBezTo>
                    <a:cubicBezTo>
                      <a:pt x="8" y="0"/>
                      <a:pt x="0" y="0"/>
                      <a:pt x="0"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869" name="Google Shape;7869;p21"/>
              <p:cNvSpPr/>
              <p:nvPr/>
            </p:nvSpPr>
            <p:spPr>
              <a:xfrm>
                <a:off x="4298" y="3507"/>
                <a:ext cx="24" cy="99"/>
              </a:xfrm>
              <a:custGeom>
                <a:rect b="b" l="l" r="r" t="t"/>
                <a:pathLst>
                  <a:path extrusionOk="0" h="53" w="14">
                    <a:moveTo>
                      <a:pt x="10" y="1"/>
                    </a:moveTo>
                    <a:cubicBezTo>
                      <a:pt x="7" y="8"/>
                      <a:pt x="6" y="14"/>
                      <a:pt x="5" y="21"/>
                    </a:cubicBezTo>
                    <a:cubicBezTo>
                      <a:pt x="2" y="20"/>
                      <a:pt x="0" y="21"/>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1" y="43"/>
                      <a:pt x="9" y="38"/>
                      <a:pt x="8" y="32"/>
                    </a:cubicBezTo>
                    <a:cubicBezTo>
                      <a:pt x="9" y="22"/>
                      <a:pt x="10" y="12"/>
                      <a:pt x="13" y="2"/>
                    </a:cubicBezTo>
                    <a:cubicBezTo>
                      <a:pt x="14" y="1"/>
                      <a:pt x="11" y="0"/>
                      <a:pt x="10" y="1"/>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870" name="Google Shape;7870;p21"/>
              <p:cNvSpPr/>
              <p:nvPr/>
            </p:nvSpPr>
            <p:spPr>
              <a:xfrm>
                <a:off x="4326" y="3505"/>
                <a:ext cx="30" cy="88"/>
              </a:xfrm>
              <a:custGeom>
                <a:rect b="b" l="l" r="r" t="t"/>
                <a:pathLst>
                  <a:path extrusionOk="0" h="47" w="17">
                    <a:moveTo>
                      <a:pt x="12" y="2"/>
                    </a:moveTo>
                    <a:cubicBezTo>
                      <a:pt x="4" y="14"/>
                      <a:pt x="0" y="29"/>
                      <a:pt x="1" y="44"/>
                    </a:cubicBezTo>
                    <a:cubicBezTo>
                      <a:pt x="1" y="47"/>
                      <a:pt x="7" y="47"/>
                      <a:pt x="7" y="44"/>
                    </a:cubicBezTo>
                    <a:cubicBezTo>
                      <a:pt x="7" y="30"/>
                      <a:pt x="9" y="16"/>
                      <a:pt x="16" y="4"/>
                    </a:cubicBezTo>
                    <a:cubicBezTo>
                      <a:pt x="17" y="2"/>
                      <a:pt x="14" y="0"/>
                      <a:pt x="12" y="2"/>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grpSp>
        <p:sp>
          <p:nvSpPr>
            <p:cNvPr id="7871" name="Google Shape;7871;p21"/>
            <p:cNvSpPr/>
            <p:nvPr/>
          </p:nvSpPr>
          <p:spPr>
            <a:xfrm>
              <a:off x="4361" y="3520"/>
              <a:ext cx="13" cy="85"/>
            </a:xfrm>
            <a:custGeom>
              <a:rect b="b" l="l" r="r" t="t"/>
              <a:pathLst>
                <a:path extrusionOk="0" h="45" w="7">
                  <a:moveTo>
                    <a:pt x="6" y="3"/>
                  </a:moveTo>
                  <a:cubicBezTo>
                    <a:pt x="6" y="0"/>
                    <a:pt x="2" y="0"/>
                    <a:pt x="2" y="3"/>
                  </a:cubicBezTo>
                  <a:cubicBezTo>
                    <a:pt x="2" y="7"/>
                    <a:pt x="2" y="11"/>
                    <a:pt x="2" y="15"/>
                  </a:cubicBezTo>
                  <a:cubicBezTo>
                    <a:pt x="1" y="15"/>
                    <a:pt x="0" y="16"/>
                    <a:pt x="0" y="17"/>
                  </a:cubicBezTo>
                  <a:cubicBezTo>
                    <a:pt x="0" y="23"/>
                    <a:pt x="0" y="28"/>
                    <a:pt x="0" y="34"/>
                  </a:cubicBezTo>
                  <a:cubicBezTo>
                    <a:pt x="0" y="35"/>
                    <a:pt x="1" y="35"/>
                    <a:pt x="2" y="36"/>
                  </a:cubicBezTo>
                  <a:cubicBezTo>
                    <a:pt x="2" y="38"/>
                    <a:pt x="2" y="40"/>
                    <a:pt x="2" y="42"/>
                  </a:cubicBezTo>
                  <a:cubicBezTo>
                    <a:pt x="2" y="45"/>
                    <a:pt x="6" y="45"/>
                    <a:pt x="7" y="42"/>
                  </a:cubicBezTo>
                  <a:cubicBezTo>
                    <a:pt x="7" y="29"/>
                    <a:pt x="7" y="16"/>
                    <a:pt x="6"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872" name="Google Shape;7872;p21"/>
            <p:cNvSpPr/>
            <p:nvPr/>
          </p:nvSpPr>
          <p:spPr>
            <a:xfrm>
              <a:off x="4399" y="3499"/>
              <a:ext cx="33" cy="90"/>
            </a:xfrm>
            <a:custGeom>
              <a:rect b="b" l="l" r="r" t="t"/>
              <a:pathLst>
                <a:path extrusionOk="0" h="48" w="19">
                  <a:moveTo>
                    <a:pt x="18" y="44"/>
                  </a:moveTo>
                  <a:cubicBezTo>
                    <a:pt x="15" y="35"/>
                    <a:pt x="15" y="26"/>
                    <a:pt x="17" y="17"/>
                  </a:cubicBezTo>
                  <a:cubicBezTo>
                    <a:pt x="18" y="13"/>
                    <a:pt x="11" y="11"/>
                    <a:pt x="11" y="15"/>
                  </a:cubicBezTo>
                  <a:cubicBezTo>
                    <a:pt x="11" y="15"/>
                    <a:pt x="11" y="15"/>
                    <a:pt x="11" y="15"/>
                  </a:cubicBezTo>
                  <a:cubicBezTo>
                    <a:pt x="10" y="16"/>
                    <a:pt x="10" y="16"/>
                    <a:pt x="10" y="16"/>
                  </a:cubicBezTo>
                  <a:cubicBezTo>
                    <a:pt x="10" y="12"/>
                    <a:pt x="10" y="8"/>
                    <a:pt x="11" y="4"/>
                  </a:cubicBezTo>
                  <a:cubicBezTo>
                    <a:pt x="11" y="1"/>
                    <a:pt x="5" y="0"/>
                    <a:pt x="5" y="3"/>
                  </a:cubicBezTo>
                  <a:cubicBezTo>
                    <a:pt x="3" y="12"/>
                    <a:pt x="2" y="21"/>
                    <a:pt x="2" y="29"/>
                  </a:cubicBezTo>
                  <a:cubicBezTo>
                    <a:pt x="1" y="29"/>
                    <a:pt x="0" y="29"/>
                    <a:pt x="0" y="30"/>
                  </a:cubicBezTo>
                  <a:cubicBezTo>
                    <a:pt x="1" y="34"/>
                    <a:pt x="1" y="39"/>
                    <a:pt x="1" y="43"/>
                  </a:cubicBezTo>
                  <a:cubicBezTo>
                    <a:pt x="1"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873" name="Google Shape;7873;p21"/>
            <p:cNvSpPr/>
            <p:nvPr/>
          </p:nvSpPr>
          <p:spPr>
            <a:xfrm>
              <a:off x="4464" y="3528"/>
              <a:ext cx="11" cy="61"/>
            </a:xfrm>
            <a:custGeom>
              <a:rect b="b" l="l" r="r" t="t"/>
              <a:pathLst>
                <a:path extrusionOk="0" h="33" w="6">
                  <a:moveTo>
                    <a:pt x="6" y="3"/>
                  </a:moveTo>
                  <a:cubicBezTo>
                    <a:pt x="6" y="0"/>
                    <a:pt x="1" y="0"/>
                    <a:pt x="1" y="3"/>
                  </a:cubicBezTo>
                  <a:cubicBezTo>
                    <a:pt x="1" y="12"/>
                    <a:pt x="0" y="21"/>
                    <a:pt x="1" y="30"/>
                  </a:cubicBezTo>
                  <a:cubicBezTo>
                    <a:pt x="1" y="33"/>
                    <a:pt x="6" y="33"/>
                    <a:pt x="6" y="30"/>
                  </a:cubicBezTo>
                  <a:cubicBezTo>
                    <a:pt x="6" y="21"/>
                    <a:pt x="6" y="12"/>
                    <a:pt x="6"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874" name="Google Shape;7874;p21"/>
            <p:cNvSpPr/>
            <p:nvPr/>
          </p:nvSpPr>
          <p:spPr>
            <a:xfrm>
              <a:off x="4493" y="3520"/>
              <a:ext cx="24" cy="77"/>
            </a:xfrm>
            <a:custGeom>
              <a:rect b="b" l="l" r="r" t="t"/>
              <a:pathLst>
                <a:path extrusionOk="0" h="41" w="14">
                  <a:moveTo>
                    <a:pt x="7" y="7"/>
                  </a:moveTo>
                  <a:cubicBezTo>
                    <a:pt x="7" y="6"/>
                    <a:pt x="7" y="5"/>
                    <a:pt x="7" y="4"/>
                  </a:cubicBezTo>
                  <a:cubicBezTo>
                    <a:pt x="6" y="0"/>
                    <a:pt x="0" y="2"/>
                    <a:pt x="1" y="6"/>
                  </a:cubicBezTo>
                  <a:cubicBezTo>
                    <a:pt x="2" y="14"/>
                    <a:pt x="2" y="22"/>
                    <a:pt x="3" y="30"/>
                  </a:cubicBezTo>
                  <a:cubicBezTo>
                    <a:pt x="3" y="31"/>
                    <a:pt x="4" y="32"/>
                    <a:pt x="5" y="32"/>
                  </a:cubicBezTo>
                  <a:cubicBezTo>
                    <a:pt x="5" y="34"/>
                    <a:pt x="5" y="36"/>
                    <a:pt x="5" y="38"/>
                  </a:cubicBezTo>
                  <a:cubicBezTo>
                    <a:pt x="5" y="41"/>
                    <a:pt x="10" y="41"/>
                    <a:pt x="10" y="38"/>
                  </a:cubicBezTo>
                  <a:cubicBezTo>
                    <a:pt x="11" y="29"/>
                    <a:pt x="11" y="19"/>
                    <a:pt x="13" y="10"/>
                  </a:cubicBezTo>
                  <a:cubicBezTo>
                    <a:pt x="14" y="6"/>
                    <a:pt x="9" y="4"/>
                    <a:pt x="7" y="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875" name="Google Shape;7875;p21"/>
            <p:cNvSpPr/>
            <p:nvPr/>
          </p:nvSpPr>
          <p:spPr>
            <a:xfrm>
              <a:off x="4523" y="3520"/>
              <a:ext cx="28" cy="98"/>
            </a:xfrm>
            <a:custGeom>
              <a:rect b="b" l="l" r="r" t="t"/>
              <a:pathLst>
                <a:path extrusionOk="0" h="52" w="16">
                  <a:moveTo>
                    <a:pt x="7" y="4"/>
                  </a:moveTo>
                  <a:cubicBezTo>
                    <a:pt x="7" y="6"/>
                    <a:pt x="6" y="9"/>
                    <a:pt x="6" y="11"/>
                  </a:cubicBezTo>
                  <a:cubicBezTo>
                    <a:pt x="5" y="10"/>
                    <a:pt x="2" y="11"/>
                    <a:pt x="3" y="13"/>
                  </a:cubicBezTo>
                  <a:cubicBezTo>
                    <a:pt x="3" y="16"/>
                    <a:pt x="3" y="20"/>
                    <a:pt x="1" y="23"/>
                  </a:cubicBezTo>
                  <a:cubicBezTo>
                    <a:pt x="0" y="24"/>
                    <a:pt x="3" y="26"/>
                    <a:pt x="4" y="25"/>
                  </a:cubicBezTo>
                  <a:cubicBezTo>
                    <a:pt x="3" y="33"/>
                    <a:pt x="3" y="41"/>
                    <a:pt x="4" y="49"/>
                  </a:cubicBezTo>
                  <a:cubicBezTo>
                    <a:pt x="5" y="52"/>
                    <a:pt x="9" y="52"/>
                    <a:pt x="10" y="49"/>
                  </a:cubicBezTo>
                  <a:cubicBezTo>
                    <a:pt x="13" y="34"/>
                    <a:pt x="13" y="20"/>
                    <a:pt x="15" y="5"/>
                  </a:cubicBezTo>
                  <a:cubicBezTo>
                    <a:pt x="16" y="1"/>
                    <a:pt x="8" y="0"/>
                    <a:pt x="7"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876" name="Google Shape;7876;p21"/>
            <p:cNvSpPr/>
            <p:nvPr/>
          </p:nvSpPr>
          <p:spPr>
            <a:xfrm>
              <a:off x="4443" y="3528"/>
              <a:ext cx="21" cy="86"/>
            </a:xfrm>
            <a:custGeom>
              <a:rect b="b" l="l" r="r" t="t"/>
              <a:pathLst>
                <a:path extrusionOk="0" h="46" w="12">
                  <a:moveTo>
                    <a:pt x="8" y="7"/>
                  </a:moveTo>
                  <a:cubicBezTo>
                    <a:pt x="8" y="6"/>
                    <a:pt x="7" y="4"/>
                    <a:pt x="7" y="3"/>
                  </a:cubicBezTo>
                  <a:cubicBezTo>
                    <a:pt x="6" y="0"/>
                    <a:pt x="3" y="1"/>
                    <a:pt x="3" y="4"/>
                  </a:cubicBezTo>
                  <a:cubicBezTo>
                    <a:pt x="4" y="5"/>
                    <a:pt x="4" y="6"/>
                    <a:pt x="4" y="8"/>
                  </a:cubicBezTo>
                  <a:cubicBezTo>
                    <a:pt x="4" y="8"/>
                    <a:pt x="3" y="9"/>
                    <a:pt x="3" y="10"/>
                  </a:cubicBezTo>
                  <a:cubicBezTo>
                    <a:pt x="1" y="21"/>
                    <a:pt x="0" y="32"/>
                    <a:pt x="4" y="43"/>
                  </a:cubicBezTo>
                  <a:cubicBezTo>
                    <a:pt x="5" y="46"/>
                    <a:pt x="11" y="46"/>
                    <a:pt x="11" y="42"/>
                  </a:cubicBezTo>
                  <a:cubicBezTo>
                    <a:pt x="11" y="37"/>
                    <a:pt x="10" y="33"/>
                    <a:pt x="10" y="29"/>
                  </a:cubicBezTo>
                  <a:cubicBezTo>
                    <a:pt x="11" y="28"/>
                    <a:pt x="11" y="28"/>
                    <a:pt x="11" y="28"/>
                  </a:cubicBezTo>
                  <a:cubicBezTo>
                    <a:pt x="11" y="25"/>
                    <a:pt x="11" y="23"/>
                    <a:pt x="10" y="21"/>
                  </a:cubicBezTo>
                  <a:cubicBezTo>
                    <a:pt x="11" y="18"/>
                    <a:pt x="11" y="15"/>
                    <a:pt x="11" y="12"/>
                  </a:cubicBezTo>
                  <a:cubicBezTo>
                    <a:pt x="12" y="10"/>
                    <a:pt x="10" y="8"/>
                    <a:pt x="8" y="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877" name="Google Shape;7877;p21"/>
            <p:cNvSpPr/>
            <p:nvPr/>
          </p:nvSpPr>
          <p:spPr>
            <a:xfrm>
              <a:off x="4275" y="3531"/>
              <a:ext cx="23" cy="53"/>
            </a:xfrm>
            <a:custGeom>
              <a:rect b="b" l="l" r="r" t="t"/>
              <a:pathLst>
                <a:path extrusionOk="0" h="28" w="13">
                  <a:moveTo>
                    <a:pt x="12" y="25"/>
                  </a:moveTo>
                  <a:cubicBezTo>
                    <a:pt x="9" y="18"/>
                    <a:pt x="6" y="10"/>
                    <a:pt x="4" y="3"/>
                  </a:cubicBezTo>
                  <a:cubicBezTo>
                    <a:pt x="3" y="0"/>
                    <a:pt x="0" y="1"/>
                    <a:pt x="0" y="4"/>
                  </a:cubicBezTo>
                  <a:cubicBezTo>
                    <a:pt x="2" y="12"/>
                    <a:pt x="5" y="19"/>
                    <a:pt x="9" y="26"/>
                  </a:cubicBezTo>
                  <a:cubicBezTo>
                    <a:pt x="10" y="28"/>
                    <a:pt x="13" y="27"/>
                    <a:pt x="12" y="2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878" name="Google Shape;7878;p21"/>
            <p:cNvSpPr/>
            <p:nvPr/>
          </p:nvSpPr>
          <p:spPr>
            <a:xfrm>
              <a:off x="4230" y="3511"/>
              <a:ext cx="32" cy="82"/>
            </a:xfrm>
            <a:custGeom>
              <a:rect b="b" l="l" r="r" t="t"/>
              <a:pathLst>
                <a:path extrusionOk="0" h="44" w="18">
                  <a:moveTo>
                    <a:pt x="16" y="37"/>
                  </a:moveTo>
                  <a:cubicBezTo>
                    <a:pt x="11" y="27"/>
                    <a:pt x="7" y="18"/>
                    <a:pt x="12" y="8"/>
                  </a:cubicBezTo>
                  <a:cubicBezTo>
                    <a:pt x="14" y="4"/>
                    <a:pt x="8" y="0"/>
                    <a:pt x="6" y="4"/>
                  </a:cubicBezTo>
                  <a:cubicBezTo>
                    <a:pt x="0" y="17"/>
                    <a:pt x="3" y="29"/>
                    <a:pt x="10" y="40"/>
                  </a:cubicBezTo>
                  <a:cubicBezTo>
                    <a:pt x="12" y="44"/>
                    <a:pt x="18" y="41"/>
                    <a:pt x="16" y="3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879" name="Google Shape;7879;p21"/>
            <p:cNvSpPr/>
            <p:nvPr/>
          </p:nvSpPr>
          <p:spPr>
            <a:xfrm>
              <a:off x="4344" y="3535"/>
              <a:ext cx="17" cy="62"/>
            </a:xfrm>
            <a:custGeom>
              <a:rect b="b" l="l" r="r" t="t"/>
              <a:pathLst>
                <a:path extrusionOk="0" h="33" w="10">
                  <a:moveTo>
                    <a:pt x="3" y="4"/>
                  </a:moveTo>
                  <a:cubicBezTo>
                    <a:pt x="0" y="12"/>
                    <a:pt x="0" y="21"/>
                    <a:pt x="3" y="29"/>
                  </a:cubicBezTo>
                  <a:cubicBezTo>
                    <a:pt x="4" y="33"/>
                    <a:pt x="10" y="31"/>
                    <a:pt x="9" y="27"/>
                  </a:cubicBezTo>
                  <a:cubicBezTo>
                    <a:pt x="8" y="20"/>
                    <a:pt x="7" y="13"/>
                    <a:pt x="9" y="6"/>
                  </a:cubicBezTo>
                  <a:cubicBezTo>
                    <a:pt x="10" y="2"/>
                    <a:pt x="4" y="0"/>
                    <a:pt x="3"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880" name="Google Shape;7880;p21"/>
            <p:cNvSpPr/>
            <p:nvPr/>
          </p:nvSpPr>
          <p:spPr>
            <a:xfrm>
              <a:off x="4565" y="3509"/>
              <a:ext cx="25" cy="94"/>
            </a:xfrm>
            <a:custGeom>
              <a:rect b="b" l="l" r="r" t="t"/>
              <a:pathLst>
                <a:path extrusionOk="0" h="50" w="14">
                  <a:moveTo>
                    <a:pt x="10" y="27"/>
                  </a:moveTo>
                  <a:cubicBezTo>
                    <a:pt x="11" y="20"/>
                    <a:pt x="11" y="13"/>
                    <a:pt x="13" y="6"/>
                  </a:cubicBezTo>
                  <a:cubicBezTo>
                    <a:pt x="14" y="1"/>
                    <a:pt x="7" y="0"/>
                    <a:pt x="6" y="4"/>
                  </a:cubicBezTo>
                  <a:cubicBezTo>
                    <a:pt x="5" y="8"/>
                    <a:pt x="4" y="11"/>
                    <a:pt x="4" y="15"/>
                  </a:cubicBezTo>
                  <a:cubicBezTo>
                    <a:pt x="4" y="15"/>
                    <a:pt x="3" y="16"/>
                    <a:pt x="3" y="16"/>
                  </a:cubicBezTo>
                  <a:cubicBezTo>
                    <a:pt x="0" y="27"/>
                    <a:pt x="0" y="36"/>
                    <a:pt x="4" y="46"/>
                  </a:cubicBezTo>
                  <a:cubicBezTo>
                    <a:pt x="6" y="50"/>
                    <a:pt x="13" y="46"/>
                    <a:pt x="11" y="42"/>
                  </a:cubicBezTo>
                  <a:cubicBezTo>
                    <a:pt x="9" y="38"/>
                    <a:pt x="8" y="34"/>
                    <a:pt x="8" y="30"/>
                  </a:cubicBezTo>
                  <a:cubicBezTo>
                    <a:pt x="9" y="30"/>
                    <a:pt x="10" y="29"/>
                    <a:pt x="10" y="2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881" name="Google Shape;7881;p21"/>
            <p:cNvSpPr/>
            <p:nvPr/>
          </p:nvSpPr>
          <p:spPr>
            <a:xfrm>
              <a:off x="4601" y="3533"/>
              <a:ext cx="16" cy="60"/>
            </a:xfrm>
            <a:custGeom>
              <a:rect b="b" l="l" r="r" t="t"/>
              <a:pathLst>
                <a:path extrusionOk="0" h="32" w="9">
                  <a:moveTo>
                    <a:pt x="6" y="4"/>
                  </a:moveTo>
                  <a:cubicBezTo>
                    <a:pt x="6" y="0"/>
                    <a:pt x="0" y="2"/>
                    <a:pt x="1" y="5"/>
                  </a:cubicBezTo>
                  <a:cubicBezTo>
                    <a:pt x="3" y="13"/>
                    <a:pt x="3" y="21"/>
                    <a:pt x="4" y="29"/>
                  </a:cubicBezTo>
                  <a:cubicBezTo>
                    <a:pt x="4" y="32"/>
                    <a:pt x="8" y="32"/>
                    <a:pt x="8" y="29"/>
                  </a:cubicBezTo>
                  <a:cubicBezTo>
                    <a:pt x="9" y="20"/>
                    <a:pt x="8" y="12"/>
                    <a:pt x="6"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882" name="Google Shape;7882;p21"/>
            <p:cNvSpPr/>
            <p:nvPr/>
          </p:nvSpPr>
          <p:spPr>
            <a:xfrm>
              <a:off x="4611" y="3524"/>
              <a:ext cx="36" cy="101"/>
            </a:xfrm>
            <a:custGeom>
              <a:rect b="b" l="l" r="r" t="t"/>
              <a:pathLst>
                <a:path extrusionOk="0" h="54" w="20">
                  <a:moveTo>
                    <a:pt x="18" y="47"/>
                  </a:moveTo>
                  <a:cubicBezTo>
                    <a:pt x="15" y="36"/>
                    <a:pt x="14" y="25"/>
                    <a:pt x="13" y="15"/>
                  </a:cubicBezTo>
                  <a:cubicBezTo>
                    <a:pt x="13" y="14"/>
                    <a:pt x="13" y="13"/>
                    <a:pt x="12" y="13"/>
                  </a:cubicBezTo>
                  <a:cubicBezTo>
                    <a:pt x="12" y="10"/>
                    <a:pt x="12" y="8"/>
                    <a:pt x="12" y="4"/>
                  </a:cubicBezTo>
                  <a:cubicBezTo>
                    <a:pt x="12" y="0"/>
                    <a:pt x="8" y="0"/>
                    <a:pt x="8" y="4"/>
                  </a:cubicBezTo>
                  <a:cubicBezTo>
                    <a:pt x="8" y="8"/>
                    <a:pt x="8" y="10"/>
                    <a:pt x="8" y="13"/>
                  </a:cubicBezTo>
                  <a:cubicBezTo>
                    <a:pt x="8" y="13"/>
                    <a:pt x="7" y="14"/>
                    <a:pt x="7" y="14"/>
                  </a:cubicBezTo>
                  <a:cubicBezTo>
                    <a:pt x="7" y="17"/>
                    <a:pt x="7" y="20"/>
                    <a:pt x="7" y="23"/>
                  </a:cubicBezTo>
                  <a:cubicBezTo>
                    <a:pt x="6" y="22"/>
                    <a:pt x="5" y="22"/>
                    <a:pt x="5" y="23"/>
                  </a:cubicBezTo>
                  <a:cubicBezTo>
                    <a:pt x="3" y="29"/>
                    <a:pt x="3" y="34"/>
                    <a:pt x="1" y="40"/>
                  </a:cubicBezTo>
                  <a:cubicBezTo>
                    <a:pt x="0" y="41"/>
                    <a:pt x="2" y="41"/>
                    <a:pt x="3" y="40"/>
                  </a:cubicBezTo>
                  <a:cubicBezTo>
                    <a:pt x="4" y="35"/>
                    <a:pt x="5" y="30"/>
                    <a:pt x="6" y="26"/>
                  </a:cubicBezTo>
                  <a:cubicBezTo>
                    <a:pt x="6" y="34"/>
                    <a:pt x="7" y="42"/>
                    <a:pt x="10" y="49"/>
                  </a:cubicBezTo>
                  <a:cubicBezTo>
                    <a:pt x="12" y="54"/>
                    <a:pt x="20" y="52"/>
                    <a:pt x="18" y="4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883" name="Google Shape;7883;p21"/>
            <p:cNvSpPr/>
            <p:nvPr/>
          </p:nvSpPr>
          <p:spPr>
            <a:xfrm>
              <a:off x="4656" y="3574"/>
              <a:ext cx="10" cy="55"/>
            </a:xfrm>
            <a:custGeom>
              <a:rect b="b" l="l" r="r" t="t"/>
              <a:pathLst>
                <a:path extrusionOk="0" h="29" w="6">
                  <a:moveTo>
                    <a:pt x="6" y="4"/>
                  </a:moveTo>
                  <a:cubicBezTo>
                    <a:pt x="5" y="1"/>
                    <a:pt x="1" y="0"/>
                    <a:pt x="1" y="3"/>
                  </a:cubicBezTo>
                  <a:cubicBezTo>
                    <a:pt x="1" y="11"/>
                    <a:pt x="0" y="21"/>
                    <a:pt x="0" y="25"/>
                  </a:cubicBezTo>
                  <a:cubicBezTo>
                    <a:pt x="0" y="29"/>
                    <a:pt x="6" y="29"/>
                    <a:pt x="6" y="25"/>
                  </a:cubicBezTo>
                  <a:cubicBezTo>
                    <a:pt x="6" y="21"/>
                    <a:pt x="6" y="11"/>
                    <a:pt x="6"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884" name="Google Shape;7884;p21"/>
            <p:cNvSpPr/>
            <p:nvPr/>
          </p:nvSpPr>
          <p:spPr>
            <a:xfrm>
              <a:off x="4668" y="3533"/>
              <a:ext cx="18" cy="75"/>
            </a:xfrm>
            <a:custGeom>
              <a:rect b="b" l="l" r="r" t="t"/>
              <a:pathLst>
                <a:path extrusionOk="0" h="40" w="10">
                  <a:moveTo>
                    <a:pt x="3" y="3"/>
                  </a:moveTo>
                  <a:cubicBezTo>
                    <a:pt x="0" y="14"/>
                    <a:pt x="0" y="24"/>
                    <a:pt x="0" y="35"/>
                  </a:cubicBezTo>
                  <a:cubicBezTo>
                    <a:pt x="1" y="40"/>
                    <a:pt x="9" y="40"/>
                    <a:pt x="9" y="35"/>
                  </a:cubicBezTo>
                  <a:cubicBezTo>
                    <a:pt x="9" y="25"/>
                    <a:pt x="9" y="14"/>
                    <a:pt x="10" y="4"/>
                  </a:cubicBezTo>
                  <a:cubicBezTo>
                    <a:pt x="10" y="0"/>
                    <a:pt x="4" y="0"/>
                    <a:pt x="3"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885" name="Google Shape;7885;p21"/>
            <p:cNvSpPr/>
            <p:nvPr/>
          </p:nvSpPr>
          <p:spPr>
            <a:xfrm>
              <a:off x="4686" y="3528"/>
              <a:ext cx="30" cy="105"/>
            </a:xfrm>
            <a:custGeom>
              <a:rect b="b" l="l" r="r" t="t"/>
              <a:pathLst>
                <a:path extrusionOk="0" h="56" w="17">
                  <a:moveTo>
                    <a:pt x="7" y="5"/>
                  </a:moveTo>
                  <a:cubicBezTo>
                    <a:pt x="6" y="7"/>
                    <a:pt x="5" y="9"/>
                    <a:pt x="4" y="12"/>
                  </a:cubicBezTo>
                  <a:cubicBezTo>
                    <a:pt x="4" y="11"/>
                    <a:pt x="4" y="11"/>
                    <a:pt x="4" y="11"/>
                  </a:cubicBezTo>
                  <a:cubicBezTo>
                    <a:pt x="4" y="9"/>
                    <a:pt x="1" y="10"/>
                    <a:pt x="1" y="11"/>
                  </a:cubicBezTo>
                  <a:cubicBezTo>
                    <a:pt x="2" y="14"/>
                    <a:pt x="2" y="17"/>
                    <a:pt x="2" y="19"/>
                  </a:cubicBezTo>
                  <a:cubicBezTo>
                    <a:pt x="0" y="31"/>
                    <a:pt x="1" y="43"/>
                    <a:pt x="6" y="54"/>
                  </a:cubicBezTo>
                  <a:cubicBezTo>
                    <a:pt x="7" y="56"/>
                    <a:pt x="12" y="55"/>
                    <a:pt x="12" y="52"/>
                  </a:cubicBezTo>
                  <a:cubicBezTo>
                    <a:pt x="11" y="38"/>
                    <a:pt x="9" y="23"/>
                    <a:pt x="15" y="9"/>
                  </a:cubicBezTo>
                  <a:cubicBezTo>
                    <a:pt x="17" y="4"/>
                    <a:pt x="10" y="0"/>
                    <a:pt x="7"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886" name="Google Shape;7886;p21"/>
            <p:cNvSpPr/>
            <p:nvPr/>
          </p:nvSpPr>
          <p:spPr>
            <a:xfrm>
              <a:off x="4650" y="3513"/>
              <a:ext cx="15" cy="67"/>
            </a:xfrm>
            <a:custGeom>
              <a:rect b="b" l="l" r="r" t="t"/>
              <a:pathLst>
                <a:path extrusionOk="0" h="36" w="8">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887" name="Google Shape;7887;p21"/>
            <p:cNvSpPr/>
            <p:nvPr/>
          </p:nvSpPr>
          <p:spPr>
            <a:xfrm>
              <a:off x="4711" y="3528"/>
              <a:ext cx="28" cy="75"/>
            </a:xfrm>
            <a:custGeom>
              <a:rect b="b" l="l" r="r" t="t"/>
              <a:pathLst>
                <a:path extrusionOk="0" h="40" w="16">
                  <a:moveTo>
                    <a:pt x="5" y="5"/>
                  </a:moveTo>
                  <a:cubicBezTo>
                    <a:pt x="0" y="15"/>
                    <a:pt x="0" y="26"/>
                    <a:pt x="4" y="37"/>
                  </a:cubicBezTo>
                  <a:cubicBezTo>
                    <a:pt x="5" y="40"/>
                    <a:pt x="10" y="39"/>
                    <a:pt x="10" y="36"/>
                  </a:cubicBezTo>
                  <a:cubicBezTo>
                    <a:pt x="10" y="27"/>
                    <a:pt x="9" y="18"/>
                    <a:pt x="13" y="10"/>
                  </a:cubicBezTo>
                  <a:cubicBezTo>
                    <a:pt x="16" y="4"/>
                    <a:pt x="8" y="0"/>
                    <a:pt x="5"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888" name="Google Shape;7888;p21"/>
            <p:cNvSpPr/>
            <p:nvPr/>
          </p:nvSpPr>
          <p:spPr>
            <a:xfrm>
              <a:off x="4751" y="3558"/>
              <a:ext cx="15" cy="60"/>
            </a:xfrm>
            <a:custGeom>
              <a:rect b="b" l="l" r="r" t="t"/>
              <a:pathLst>
                <a:path extrusionOk="0" h="32" w="8">
                  <a:moveTo>
                    <a:pt x="1" y="5"/>
                  </a:moveTo>
                  <a:cubicBezTo>
                    <a:pt x="1" y="13"/>
                    <a:pt x="1" y="20"/>
                    <a:pt x="2" y="28"/>
                  </a:cubicBezTo>
                  <a:cubicBezTo>
                    <a:pt x="2" y="32"/>
                    <a:pt x="7" y="32"/>
                    <a:pt x="7" y="28"/>
                  </a:cubicBezTo>
                  <a:cubicBezTo>
                    <a:pt x="8" y="20"/>
                    <a:pt x="8" y="13"/>
                    <a:pt x="8" y="5"/>
                  </a:cubicBezTo>
                  <a:cubicBezTo>
                    <a:pt x="8" y="0"/>
                    <a:pt x="0" y="0"/>
                    <a:pt x="1"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889" name="Google Shape;7889;p21"/>
            <p:cNvSpPr/>
            <p:nvPr/>
          </p:nvSpPr>
          <p:spPr>
            <a:xfrm>
              <a:off x="4812" y="3507"/>
              <a:ext cx="25" cy="99"/>
            </a:xfrm>
            <a:custGeom>
              <a:rect b="b" l="l" r="r" t="t"/>
              <a:pathLst>
                <a:path extrusionOk="0" h="53" w="14">
                  <a:moveTo>
                    <a:pt x="11" y="1"/>
                  </a:moveTo>
                  <a:cubicBezTo>
                    <a:pt x="8" y="8"/>
                    <a:pt x="6" y="14"/>
                    <a:pt x="5" y="21"/>
                  </a:cubicBezTo>
                  <a:cubicBezTo>
                    <a:pt x="3" y="20"/>
                    <a:pt x="0" y="21"/>
                    <a:pt x="0" y="24"/>
                  </a:cubicBezTo>
                  <a:cubicBezTo>
                    <a:pt x="1" y="31"/>
                    <a:pt x="2" y="38"/>
                    <a:pt x="4" y="44"/>
                  </a:cubicBezTo>
                  <a:cubicBezTo>
                    <a:pt x="4" y="45"/>
                    <a:pt x="4" y="45"/>
                    <a:pt x="4" y="45"/>
                  </a:cubicBezTo>
                  <a:cubicBezTo>
                    <a:pt x="4" y="46"/>
                    <a:pt x="5" y="46"/>
                    <a:pt x="6" y="46"/>
                  </a:cubicBezTo>
                  <a:cubicBezTo>
                    <a:pt x="6" y="48"/>
                    <a:pt x="7" y="49"/>
                    <a:pt x="8" y="50"/>
                  </a:cubicBezTo>
                  <a:cubicBezTo>
                    <a:pt x="9" y="53"/>
                    <a:pt x="14" y="51"/>
                    <a:pt x="13" y="48"/>
                  </a:cubicBezTo>
                  <a:cubicBezTo>
                    <a:pt x="11" y="43"/>
                    <a:pt x="10" y="38"/>
                    <a:pt x="9" y="32"/>
                  </a:cubicBezTo>
                  <a:cubicBezTo>
                    <a:pt x="9" y="22"/>
                    <a:pt x="10" y="12"/>
                    <a:pt x="14" y="2"/>
                  </a:cubicBezTo>
                  <a:cubicBezTo>
                    <a:pt x="14" y="1"/>
                    <a:pt x="12" y="0"/>
                    <a:pt x="11" y="1"/>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890" name="Google Shape;7890;p21"/>
            <p:cNvSpPr/>
            <p:nvPr/>
          </p:nvSpPr>
          <p:spPr>
            <a:xfrm>
              <a:off x="4842" y="3505"/>
              <a:ext cx="28" cy="88"/>
            </a:xfrm>
            <a:custGeom>
              <a:rect b="b" l="l" r="r" t="t"/>
              <a:pathLst>
                <a:path extrusionOk="0" h="47" w="16">
                  <a:moveTo>
                    <a:pt x="12" y="2"/>
                  </a:moveTo>
                  <a:cubicBezTo>
                    <a:pt x="3" y="14"/>
                    <a:pt x="0" y="29"/>
                    <a:pt x="0" y="44"/>
                  </a:cubicBezTo>
                  <a:cubicBezTo>
                    <a:pt x="1" y="47"/>
                    <a:pt x="6" y="47"/>
                    <a:pt x="6" y="44"/>
                  </a:cubicBezTo>
                  <a:cubicBezTo>
                    <a:pt x="7" y="30"/>
                    <a:pt x="8" y="16"/>
                    <a:pt x="15" y="4"/>
                  </a:cubicBezTo>
                  <a:cubicBezTo>
                    <a:pt x="16" y="2"/>
                    <a:pt x="13" y="0"/>
                    <a:pt x="12" y="2"/>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891" name="Google Shape;7891;p21"/>
            <p:cNvSpPr/>
            <p:nvPr/>
          </p:nvSpPr>
          <p:spPr>
            <a:xfrm>
              <a:off x="4877" y="3520"/>
              <a:ext cx="13" cy="85"/>
            </a:xfrm>
            <a:custGeom>
              <a:rect b="b" l="l" r="r" t="t"/>
              <a:pathLst>
                <a:path extrusionOk="0" h="45" w="7">
                  <a:moveTo>
                    <a:pt x="6" y="3"/>
                  </a:moveTo>
                  <a:cubicBezTo>
                    <a:pt x="6" y="0"/>
                    <a:pt x="2" y="0"/>
                    <a:pt x="2" y="3"/>
                  </a:cubicBezTo>
                  <a:cubicBezTo>
                    <a:pt x="2" y="7"/>
                    <a:pt x="1" y="11"/>
                    <a:pt x="1" y="15"/>
                  </a:cubicBezTo>
                  <a:cubicBezTo>
                    <a:pt x="0" y="15"/>
                    <a:pt x="0" y="16"/>
                    <a:pt x="0" y="17"/>
                  </a:cubicBezTo>
                  <a:cubicBezTo>
                    <a:pt x="0" y="23"/>
                    <a:pt x="0" y="28"/>
                    <a:pt x="0" y="34"/>
                  </a:cubicBezTo>
                  <a:cubicBezTo>
                    <a:pt x="0" y="35"/>
                    <a:pt x="0" y="35"/>
                    <a:pt x="1" y="36"/>
                  </a:cubicBezTo>
                  <a:cubicBezTo>
                    <a:pt x="1" y="38"/>
                    <a:pt x="1" y="40"/>
                    <a:pt x="1" y="42"/>
                  </a:cubicBezTo>
                  <a:cubicBezTo>
                    <a:pt x="2" y="45"/>
                    <a:pt x="6" y="45"/>
                    <a:pt x="6" y="42"/>
                  </a:cubicBezTo>
                  <a:cubicBezTo>
                    <a:pt x="7" y="29"/>
                    <a:pt x="6" y="16"/>
                    <a:pt x="6"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892" name="Google Shape;7892;p21"/>
            <p:cNvSpPr/>
            <p:nvPr/>
          </p:nvSpPr>
          <p:spPr>
            <a:xfrm>
              <a:off x="4915" y="3499"/>
              <a:ext cx="33" cy="90"/>
            </a:xfrm>
            <a:custGeom>
              <a:rect b="b" l="l" r="r" t="t"/>
              <a:pathLst>
                <a:path extrusionOk="0" h="48" w="19">
                  <a:moveTo>
                    <a:pt x="18" y="44"/>
                  </a:moveTo>
                  <a:cubicBezTo>
                    <a:pt x="15" y="35"/>
                    <a:pt x="17" y="26"/>
                    <a:pt x="18" y="17"/>
                  </a:cubicBezTo>
                  <a:cubicBezTo>
                    <a:pt x="19" y="13"/>
                    <a:pt x="14" y="11"/>
                    <a:pt x="14" y="15"/>
                  </a:cubicBezTo>
                  <a:cubicBezTo>
                    <a:pt x="14" y="15"/>
                    <a:pt x="14" y="15"/>
                    <a:pt x="14" y="15"/>
                  </a:cubicBezTo>
                  <a:cubicBezTo>
                    <a:pt x="11" y="16"/>
                    <a:pt x="11" y="16"/>
                    <a:pt x="11" y="16"/>
                  </a:cubicBezTo>
                  <a:cubicBezTo>
                    <a:pt x="11" y="12"/>
                    <a:pt x="11" y="8"/>
                    <a:pt x="11" y="4"/>
                  </a:cubicBezTo>
                  <a:cubicBezTo>
                    <a:pt x="12" y="1"/>
                    <a:pt x="6" y="0"/>
                    <a:pt x="5" y="3"/>
                  </a:cubicBezTo>
                  <a:cubicBezTo>
                    <a:pt x="3" y="12"/>
                    <a:pt x="2" y="21"/>
                    <a:pt x="2" y="29"/>
                  </a:cubicBezTo>
                  <a:cubicBezTo>
                    <a:pt x="1" y="29"/>
                    <a:pt x="0" y="29"/>
                    <a:pt x="0" y="30"/>
                  </a:cubicBezTo>
                  <a:cubicBezTo>
                    <a:pt x="0" y="34"/>
                    <a:pt x="0" y="39"/>
                    <a:pt x="0" y="43"/>
                  </a:cubicBezTo>
                  <a:cubicBezTo>
                    <a:pt x="0" y="44"/>
                    <a:pt x="1" y="44"/>
                    <a:pt x="2" y="43"/>
                  </a:cubicBezTo>
                  <a:cubicBezTo>
                    <a:pt x="3" y="47"/>
                    <a:pt x="9"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893" name="Google Shape;7893;p21"/>
            <p:cNvSpPr/>
            <p:nvPr/>
          </p:nvSpPr>
          <p:spPr>
            <a:xfrm>
              <a:off x="4980" y="3528"/>
              <a:ext cx="11" cy="61"/>
            </a:xfrm>
            <a:custGeom>
              <a:rect b="b" l="l" r="r" t="t"/>
              <a:pathLst>
                <a:path extrusionOk="0" h="33" w="6">
                  <a:moveTo>
                    <a:pt x="5" y="3"/>
                  </a:moveTo>
                  <a:cubicBezTo>
                    <a:pt x="5" y="0"/>
                    <a:pt x="1" y="0"/>
                    <a:pt x="0" y="3"/>
                  </a:cubicBezTo>
                  <a:cubicBezTo>
                    <a:pt x="0" y="12"/>
                    <a:pt x="0" y="21"/>
                    <a:pt x="0" y="30"/>
                  </a:cubicBezTo>
                  <a:cubicBezTo>
                    <a:pt x="1" y="33"/>
                    <a:pt x="5" y="33"/>
                    <a:pt x="5" y="30"/>
                  </a:cubicBezTo>
                  <a:cubicBezTo>
                    <a:pt x="6" y="21"/>
                    <a:pt x="6" y="12"/>
                    <a:pt x="5"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894" name="Google Shape;7894;p21"/>
            <p:cNvSpPr/>
            <p:nvPr/>
          </p:nvSpPr>
          <p:spPr>
            <a:xfrm>
              <a:off x="5007" y="3520"/>
              <a:ext cx="26" cy="77"/>
            </a:xfrm>
            <a:custGeom>
              <a:rect b="b" l="l" r="r" t="t"/>
              <a:pathLst>
                <a:path extrusionOk="0" h="41" w="15">
                  <a:moveTo>
                    <a:pt x="8" y="7"/>
                  </a:moveTo>
                  <a:cubicBezTo>
                    <a:pt x="8" y="6"/>
                    <a:pt x="7" y="5"/>
                    <a:pt x="7" y="4"/>
                  </a:cubicBezTo>
                  <a:cubicBezTo>
                    <a:pt x="6" y="0"/>
                    <a:pt x="0" y="2"/>
                    <a:pt x="1" y="6"/>
                  </a:cubicBezTo>
                  <a:cubicBezTo>
                    <a:pt x="3" y="14"/>
                    <a:pt x="3" y="22"/>
                    <a:pt x="3" y="30"/>
                  </a:cubicBezTo>
                  <a:cubicBezTo>
                    <a:pt x="3" y="31"/>
                    <a:pt x="4" y="32"/>
                    <a:pt x="5" y="32"/>
                  </a:cubicBezTo>
                  <a:cubicBezTo>
                    <a:pt x="5" y="34"/>
                    <a:pt x="5" y="36"/>
                    <a:pt x="6" y="38"/>
                  </a:cubicBezTo>
                  <a:cubicBezTo>
                    <a:pt x="6" y="41"/>
                    <a:pt x="11" y="41"/>
                    <a:pt x="11" y="38"/>
                  </a:cubicBezTo>
                  <a:cubicBezTo>
                    <a:pt x="12" y="29"/>
                    <a:pt x="12" y="19"/>
                    <a:pt x="14" y="10"/>
                  </a:cubicBezTo>
                  <a:cubicBezTo>
                    <a:pt x="15" y="6"/>
                    <a:pt x="10" y="4"/>
                    <a:pt x="8" y="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895" name="Google Shape;7895;p21"/>
            <p:cNvSpPr/>
            <p:nvPr/>
          </p:nvSpPr>
          <p:spPr>
            <a:xfrm>
              <a:off x="5039" y="3520"/>
              <a:ext cx="26" cy="98"/>
            </a:xfrm>
            <a:custGeom>
              <a:rect b="b" l="l" r="r" t="t"/>
              <a:pathLst>
                <a:path extrusionOk="0" h="52" w="15">
                  <a:moveTo>
                    <a:pt x="7" y="4"/>
                  </a:moveTo>
                  <a:cubicBezTo>
                    <a:pt x="7" y="6"/>
                    <a:pt x="6" y="9"/>
                    <a:pt x="6" y="11"/>
                  </a:cubicBezTo>
                  <a:cubicBezTo>
                    <a:pt x="4" y="10"/>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2" y="34"/>
                    <a:pt x="13" y="20"/>
                    <a:pt x="15" y="5"/>
                  </a:cubicBezTo>
                  <a:cubicBezTo>
                    <a:pt x="15" y="1"/>
                    <a:pt x="8" y="0"/>
                    <a:pt x="7"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896" name="Google Shape;7896;p21"/>
            <p:cNvSpPr/>
            <p:nvPr/>
          </p:nvSpPr>
          <p:spPr>
            <a:xfrm>
              <a:off x="4957" y="3528"/>
              <a:ext cx="21" cy="86"/>
            </a:xfrm>
            <a:custGeom>
              <a:rect b="b" l="l" r="r" t="t"/>
              <a:pathLst>
                <a:path extrusionOk="0" h="46" w="12">
                  <a:moveTo>
                    <a:pt x="9" y="7"/>
                  </a:moveTo>
                  <a:cubicBezTo>
                    <a:pt x="8" y="6"/>
                    <a:pt x="8" y="4"/>
                    <a:pt x="8" y="3"/>
                  </a:cubicBezTo>
                  <a:cubicBezTo>
                    <a:pt x="7" y="0"/>
                    <a:pt x="3" y="1"/>
                    <a:pt x="4" y="4"/>
                  </a:cubicBezTo>
                  <a:cubicBezTo>
                    <a:pt x="4" y="5"/>
                    <a:pt x="5" y="6"/>
                    <a:pt x="5" y="8"/>
                  </a:cubicBezTo>
                  <a:cubicBezTo>
                    <a:pt x="4" y="8"/>
                    <a:pt x="4" y="9"/>
                    <a:pt x="4" y="10"/>
                  </a:cubicBezTo>
                  <a:cubicBezTo>
                    <a:pt x="1" y="21"/>
                    <a:pt x="0" y="32"/>
                    <a:pt x="4" y="43"/>
                  </a:cubicBezTo>
                  <a:cubicBezTo>
                    <a:pt x="6" y="46"/>
                    <a:pt x="11" y="46"/>
                    <a:pt x="11" y="42"/>
                  </a:cubicBezTo>
                  <a:cubicBezTo>
                    <a:pt x="11" y="37"/>
                    <a:pt x="11" y="33"/>
                    <a:pt x="11" y="29"/>
                  </a:cubicBezTo>
                  <a:cubicBezTo>
                    <a:pt x="11" y="28"/>
                    <a:pt x="11" y="28"/>
                    <a:pt x="11" y="28"/>
                  </a:cubicBezTo>
                  <a:cubicBezTo>
                    <a:pt x="11" y="25"/>
                    <a:pt x="11" y="23"/>
                    <a:pt x="11" y="21"/>
                  </a:cubicBezTo>
                  <a:cubicBezTo>
                    <a:pt x="11" y="18"/>
                    <a:pt x="11" y="15"/>
                    <a:pt x="12" y="12"/>
                  </a:cubicBezTo>
                  <a:cubicBezTo>
                    <a:pt x="12" y="10"/>
                    <a:pt x="11" y="8"/>
                    <a:pt x="9" y="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897" name="Google Shape;7897;p21"/>
            <p:cNvSpPr/>
            <p:nvPr/>
          </p:nvSpPr>
          <p:spPr>
            <a:xfrm>
              <a:off x="4789" y="3531"/>
              <a:ext cx="23" cy="53"/>
            </a:xfrm>
            <a:custGeom>
              <a:rect b="b" l="l" r="r" t="t"/>
              <a:pathLst>
                <a:path extrusionOk="0" h="28" w="13">
                  <a:moveTo>
                    <a:pt x="12" y="25"/>
                  </a:moveTo>
                  <a:cubicBezTo>
                    <a:pt x="9" y="18"/>
                    <a:pt x="7" y="10"/>
                    <a:pt x="5" y="3"/>
                  </a:cubicBezTo>
                  <a:cubicBezTo>
                    <a:pt x="4" y="0"/>
                    <a:pt x="0" y="1"/>
                    <a:pt x="1" y="4"/>
                  </a:cubicBezTo>
                  <a:cubicBezTo>
                    <a:pt x="3" y="12"/>
                    <a:pt x="6" y="19"/>
                    <a:pt x="10" y="26"/>
                  </a:cubicBezTo>
                  <a:cubicBezTo>
                    <a:pt x="11" y="28"/>
                    <a:pt x="13" y="27"/>
                    <a:pt x="12" y="2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898" name="Google Shape;7898;p21"/>
            <p:cNvSpPr/>
            <p:nvPr/>
          </p:nvSpPr>
          <p:spPr>
            <a:xfrm>
              <a:off x="4744" y="3511"/>
              <a:ext cx="34" cy="82"/>
            </a:xfrm>
            <a:custGeom>
              <a:rect b="b" l="l" r="r" t="t"/>
              <a:pathLst>
                <a:path extrusionOk="0" h="44" w="19">
                  <a:moveTo>
                    <a:pt x="16" y="37"/>
                  </a:moveTo>
                  <a:cubicBezTo>
                    <a:pt x="11" y="27"/>
                    <a:pt x="8" y="18"/>
                    <a:pt x="12" y="8"/>
                  </a:cubicBezTo>
                  <a:cubicBezTo>
                    <a:pt x="14" y="4"/>
                    <a:pt x="8" y="0"/>
                    <a:pt x="7" y="4"/>
                  </a:cubicBezTo>
                  <a:cubicBezTo>
                    <a:pt x="0" y="17"/>
                    <a:pt x="3" y="29"/>
                    <a:pt x="11" y="40"/>
                  </a:cubicBezTo>
                  <a:cubicBezTo>
                    <a:pt x="13" y="44"/>
                    <a:pt x="19" y="41"/>
                    <a:pt x="16" y="3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899" name="Google Shape;7899;p21"/>
            <p:cNvSpPr/>
            <p:nvPr/>
          </p:nvSpPr>
          <p:spPr>
            <a:xfrm>
              <a:off x="4860" y="3535"/>
              <a:ext cx="17" cy="62"/>
            </a:xfrm>
            <a:custGeom>
              <a:rect b="b" l="l" r="r" t="t"/>
              <a:pathLst>
                <a:path extrusionOk="0" h="33" w="10">
                  <a:moveTo>
                    <a:pt x="2" y="4"/>
                  </a:moveTo>
                  <a:cubicBezTo>
                    <a:pt x="0" y="12"/>
                    <a:pt x="0" y="21"/>
                    <a:pt x="3" y="29"/>
                  </a:cubicBezTo>
                  <a:cubicBezTo>
                    <a:pt x="4" y="33"/>
                    <a:pt x="9" y="31"/>
                    <a:pt x="9" y="27"/>
                  </a:cubicBezTo>
                  <a:cubicBezTo>
                    <a:pt x="8" y="20"/>
                    <a:pt x="7" y="13"/>
                    <a:pt x="9" y="6"/>
                  </a:cubicBezTo>
                  <a:cubicBezTo>
                    <a:pt x="10" y="2"/>
                    <a:pt x="4" y="0"/>
                    <a:pt x="2"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900" name="Google Shape;7900;p21"/>
            <p:cNvSpPr/>
            <p:nvPr/>
          </p:nvSpPr>
          <p:spPr>
            <a:xfrm>
              <a:off x="5079" y="3509"/>
              <a:ext cx="27" cy="94"/>
            </a:xfrm>
            <a:custGeom>
              <a:rect b="b" l="l" r="r" t="t"/>
              <a:pathLst>
                <a:path extrusionOk="0" h="50" w="15">
                  <a:moveTo>
                    <a:pt x="11" y="27"/>
                  </a:moveTo>
                  <a:cubicBezTo>
                    <a:pt x="12" y="20"/>
                    <a:pt x="12" y="13"/>
                    <a:pt x="14" y="6"/>
                  </a:cubicBezTo>
                  <a:cubicBezTo>
                    <a:pt x="15" y="1"/>
                    <a:pt x="8" y="0"/>
                    <a:pt x="7" y="4"/>
                  </a:cubicBezTo>
                  <a:cubicBezTo>
                    <a:pt x="6" y="8"/>
                    <a:pt x="5" y="11"/>
                    <a:pt x="5" y="15"/>
                  </a:cubicBezTo>
                  <a:cubicBezTo>
                    <a:pt x="4" y="15"/>
                    <a:pt x="4" y="16"/>
                    <a:pt x="3" y="16"/>
                  </a:cubicBezTo>
                  <a:cubicBezTo>
                    <a:pt x="0" y="27"/>
                    <a:pt x="0" y="36"/>
                    <a:pt x="5" y="46"/>
                  </a:cubicBezTo>
                  <a:cubicBezTo>
                    <a:pt x="7" y="50"/>
                    <a:pt x="13" y="46"/>
                    <a:pt x="11" y="42"/>
                  </a:cubicBezTo>
                  <a:cubicBezTo>
                    <a:pt x="10" y="38"/>
                    <a:pt x="9" y="34"/>
                    <a:pt x="8" y="30"/>
                  </a:cubicBezTo>
                  <a:cubicBezTo>
                    <a:pt x="10" y="30"/>
                    <a:pt x="11" y="29"/>
                    <a:pt x="11" y="2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901" name="Google Shape;7901;p21"/>
            <p:cNvSpPr/>
            <p:nvPr/>
          </p:nvSpPr>
          <p:spPr>
            <a:xfrm>
              <a:off x="5117" y="3533"/>
              <a:ext cx="14" cy="60"/>
            </a:xfrm>
            <a:custGeom>
              <a:rect b="b" l="l" r="r" t="t"/>
              <a:pathLst>
                <a:path extrusionOk="0" h="32" w="8">
                  <a:moveTo>
                    <a:pt x="6" y="4"/>
                  </a:moveTo>
                  <a:cubicBezTo>
                    <a:pt x="5" y="0"/>
                    <a:pt x="0" y="2"/>
                    <a:pt x="1" y="5"/>
                  </a:cubicBezTo>
                  <a:cubicBezTo>
                    <a:pt x="3" y="13"/>
                    <a:pt x="3" y="21"/>
                    <a:pt x="3" y="29"/>
                  </a:cubicBezTo>
                  <a:cubicBezTo>
                    <a:pt x="3" y="32"/>
                    <a:pt x="8" y="32"/>
                    <a:pt x="8" y="29"/>
                  </a:cubicBezTo>
                  <a:cubicBezTo>
                    <a:pt x="8" y="20"/>
                    <a:pt x="8" y="12"/>
                    <a:pt x="6"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902" name="Google Shape;7902;p21"/>
            <p:cNvSpPr/>
            <p:nvPr/>
          </p:nvSpPr>
          <p:spPr>
            <a:xfrm>
              <a:off x="5127" y="3524"/>
              <a:ext cx="34" cy="101"/>
            </a:xfrm>
            <a:custGeom>
              <a:rect b="b" l="l" r="r" t="t"/>
              <a:pathLst>
                <a:path extrusionOk="0" h="54" w="19">
                  <a:moveTo>
                    <a:pt x="18" y="47"/>
                  </a:moveTo>
                  <a:cubicBezTo>
                    <a:pt x="14" y="36"/>
                    <a:pt x="14" y="25"/>
                    <a:pt x="12" y="15"/>
                  </a:cubicBezTo>
                  <a:cubicBezTo>
                    <a:pt x="12" y="14"/>
                    <a:pt x="12" y="13"/>
                    <a:pt x="12" y="13"/>
                  </a:cubicBezTo>
                  <a:cubicBezTo>
                    <a:pt x="12" y="10"/>
                    <a:pt x="12" y="8"/>
                    <a:pt x="12" y="4"/>
                  </a:cubicBezTo>
                  <a:cubicBezTo>
                    <a:pt x="12" y="0"/>
                    <a:pt x="8" y="0"/>
                    <a:pt x="8" y="4"/>
                  </a:cubicBezTo>
                  <a:cubicBezTo>
                    <a:pt x="8" y="8"/>
                    <a:pt x="8" y="10"/>
                    <a:pt x="8" y="13"/>
                  </a:cubicBezTo>
                  <a:cubicBezTo>
                    <a:pt x="7" y="13"/>
                    <a:pt x="7" y="14"/>
                    <a:pt x="7" y="14"/>
                  </a:cubicBezTo>
                  <a:cubicBezTo>
                    <a:pt x="7" y="17"/>
                    <a:pt x="6" y="20"/>
                    <a:pt x="6" y="23"/>
                  </a:cubicBezTo>
                  <a:cubicBezTo>
                    <a:pt x="6" y="22"/>
                    <a:pt x="5" y="22"/>
                    <a:pt x="5" y="23"/>
                  </a:cubicBezTo>
                  <a:cubicBezTo>
                    <a:pt x="3" y="29"/>
                    <a:pt x="2" y="34"/>
                    <a:pt x="1" y="40"/>
                  </a:cubicBezTo>
                  <a:cubicBezTo>
                    <a:pt x="0" y="41"/>
                    <a:pt x="2" y="41"/>
                    <a:pt x="2" y="40"/>
                  </a:cubicBezTo>
                  <a:cubicBezTo>
                    <a:pt x="4" y="35"/>
                    <a:pt x="5" y="30"/>
                    <a:pt x="6" y="26"/>
                  </a:cubicBezTo>
                  <a:cubicBezTo>
                    <a:pt x="6" y="34"/>
                    <a:pt x="7" y="42"/>
                    <a:pt x="10" y="49"/>
                  </a:cubicBezTo>
                  <a:cubicBezTo>
                    <a:pt x="12" y="54"/>
                    <a:pt x="19" y="52"/>
                    <a:pt x="18" y="4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903" name="Google Shape;7903;p21"/>
            <p:cNvSpPr/>
            <p:nvPr/>
          </p:nvSpPr>
          <p:spPr>
            <a:xfrm>
              <a:off x="5172" y="3574"/>
              <a:ext cx="10" cy="55"/>
            </a:xfrm>
            <a:custGeom>
              <a:rect b="b" l="l" r="r" t="t"/>
              <a:pathLst>
                <a:path extrusionOk="0" h="29" w="6">
                  <a:moveTo>
                    <a:pt x="5" y="4"/>
                  </a:moveTo>
                  <a:cubicBezTo>
                    <a:pt x="5" y="1"/>
                    <a:pt x="1" y="0"/>
                    <a:pt x="1" y="3"/>
                  </a:cubicBezTo>
                  <a:cubicBezTo>
                    <a:pt x="0" y="11"/>
                    <a:pt x="0" y="21"/>
                    <a:pt x="0" y="25"/>
                  </a:cubicBezTo>
                  <a:cubicBezTo>
                    <a:pt x="0" y="29"/>
                    <a:pt x="6" y="29"/>
                    <a:pt x="6" y="25"/>
                  </a:cubicBezTo>
                  <a:cubicBezTo>
                    <a:pt x="6" y="21"/>
                    <a:pt x="6" y="11"/>
                    <a:pt x="5"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904" name="Google Shape;7904;p21"/>
            <p:cNvSpPr/>
            <p:nvPr/>
          </p:nvSpPr>
          <p:spPr>
            <a:xfrm>
              <a:off x="5184" y="3533"/>
              <a:ext cx="18" cy="75"/>
            </a:xfrm>
            <a:custGeom>
              <a:rect b="b" l="l" r="r" t="t"/>
              <a:pathLst>
                <a:path extrusionOk="0" h="40" w="10">
                  <a:moveTo>
                    <a:pt x="3" y="3"/>
                  </a:moveTo>
                  <a:cubicBezTo>
                    <a:pt x="0" y="14"/>
                    <a:pt x="0" y="24"/>
                    <a:pt x="0" y="35"/>
                  </a:cubicBezTo>
                  <a:cubicBezTo>
                    <a:pt x="0" y="40"/>
                    <a:pt x="8" y="40"/>
                    <a:pt x="8" y="35"/>
                  </a:cubicBezTo>
                  <a:cubicBezTo>
                    <a:pt x="8" y="25"/>
                    <a:pt x="9" y="14"/>
                    <a:pt x="10" y="4"/>
                  </a:cubicBezTo>
                  <a:cubicBezTo>
                    <a:pt x="10" y="0"/>
                    <a:pt x="4" y="0"/>
                    <a:pt x="3"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905" name="Google Shape;7905;p21"/>
            <p:cNvSpPr/>
            <p:nvPr/>
          </p:nvSpPr>
          <p:spPr>
            <a:xfrm>
              <a:off x="5202" y="3528"/>
              <a:ext cx="28" cy="105"/>
            </a:xfrm>
            <a:custGeom>
              <a:rect b="b" l="l" r="r" t="t"/>
              <a:pathLst>
                <a:path extrusionOk="0" h="56" w="16">
                  <a:moveTo>
                    <a:pt x="7" y="5"/>
                  </a:moveTo>
                  <a:cubicBezTo>
                    <a:pt x="6" y="7"/>
                    <a:pt x="5" y="9"/>
                    <a:pt x="4" y="12"/>
                  </a:cubicBezTo>
                  <a:cubicBezTo>
                    <a:pt x="4" y="11"/>
                    <a:pt x="4" y="11"/>
                    <a:pt x="4" y="11"/>
                  </a:cubicBezTo>
                  <a:cubicBezTo>
                    <a:pt x="3" y="9"/>
                    <a:pt x="1" y="10"/>
                    <a:pt x="1" y="11"/>
                  </a:cubicBezTo>
                  <a:cubicBezTo>
                    <a:pt x="1" y="14"/>
                    <a:pt x="2" y="17"/>
                    <a:pt x="2" y="19"/>
                  </a:cubicBezTo>
                  <a:cubicBezTo>
                    <a:pt x="0" y="31"/>
                    <a:pt x="1" y="43"/>
                    <a:pt x="6" y="54"/>
                  </a:cubicBezTo>
                  <a:cubicBezTo>
                    <a:pt x="7" y="56"/>
                    <a:pt x="12" y="55"/>
                    <a:pt x="12" y="52"/>
                  </a:cubicBezTo>
                  <a:cubicBezTo>
                    <a:pt x="11" y="38"/>
                    <a:pt x="9" y="23"/>
                    <a:pt x="14" y="9"/>
                  </a:cubicBezTo>
                  <a:cubicBezTo>
                    <a:pt x="16" y="4"/>
                    <a:pt x="9" y="0"/>
                    <a:pt x="7"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906" name="Google Shape;7906;p21"/>
            <p:cNvSpPr/>
            <p:nvPr/>
          </p:nvSpPr>
          <p:spPr>
            <a:xfrm>
              <a:off x="5166" y="3513"/>
              <a:ext cx="14" cy="67"/>
            </a:xfrm>
            <a:custGeom>
              <a:rect b="b" l="l" r="r" t="t"/>
              <a:pathLst>
                <a:path extrusionOk="0" h="36" w="8">
                  <a:moveTo>
                    <a:pt x="0" y="5"/>
                  </a:moveTo>
                  <a:cubicBezTo>
                    <a:pt x="0" y="14"/>
                    <a:pt x="0" y="23"/>
                    <a:pt x="0" y="32"/>
                  </a:cubicBezTo>
                  <a:cubicBezTo>
                    <a:pt x="0" y="36"/>
                    <a:pt x="8" y="36"/>
                    <a:pt x="8" y="32"/>
                  </a:cubicBezTo>
                  <a:cubicBezTo>
                    <a:pt x="8" y="23"/>
                    <a:pt x="8" y="14"/>
                    <a:pt x="8" y="5"/>
                  </a:cubicBezTo>
                  <a:cubicBezTo>
                    <a:pt x="8" y="0"/>
                    <a:pt x="0" y="0"/>
                    <a:pt x="0"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907" name="Google Shape;7907;p21"/>
            <p:cNvSpPr/>
            <p:nvPr/>
          </p:nvSpPr>
          <p:spPr>
            <a:xfrm>
              <a:off x="5227" y="3528"/>
              <a:ext cx="26" cy="75"/>
            </a:xfrm>
            <a:custGeom>
              <a:rect b="b" l="l" r="r" t="t"/>
              <a:pathLst>
                <a:path extrusionOk="0" h="40" w="15">
                  <a:moveTo>
                    <a:pt x="5" y="5"/>
                  </a:moveTo>
                  <a:cubicBezTo>
                    <a:pt x="0" y="15"/>
                    <a:pt x="0" y="26"/>
                    <a:pt x="4" y="37"/>
                  </a:cubicBezTo>
                  <a:cubicBezTo>
                    <a:pt x="5" y="40"/>
                    <a:pt x="10" y="39"/>
                    <a:pt x="10" y="36"/>
                  </a:cubicBezTo>
                  <a:cubicBezTo>
                    <a:pt x="10" y="27"/>
                    <a:pt x="9" y="18"/>
                    <a:pt x="13" y="10"/>
                  </a:cubicBezTo>
                  <a:cubicBezTo>
                    <a:pt x="15" y="4"/>
                    <a:pt x="7" y="0"/>
                    <a:pt x="5"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908" name="Google Shape;7908;p21"/>
            <p:cNvSpPr/>
            <p:nvPr/>
          </p:nvSpPr>
          <p:spPr>
            <a:xfrm>
              <a:off x="5267" y="3558"/>
              <a:ext cx="15" cy="60"/>
            </a:xfrm>
            <a:custGeom>
              <a:rect b="b" l="l" r="r" t="t"/>
              <a:pathLst>
                <a:path extrusionOk="0" h="32" w="8">
                  <a:moveTo>
                    <a:pt x="0" y="5"/>
                  </a:moveTo>
                  <a:cubicBezTo>
                    <a:pt x="0" y="13"/>
                    <a:pt x="0" y="20"/>
                    <a:pt x="1" y="28"/>
                  </a:cubicBezTo>
                  <a:cubicBezTo>
                    <a:pt x="2" y="32"/>
                    <a:pt x="7" y="32"/>
                    <a:pt x="7" y="28"/>
                  </a:cubicBezTo>
                  <a:cubicBezTo>
                    <a:pt x="8" y="20"/>
                    <a:pt x="8" y="13"/>
                    <a:pt x="8" y="5"/>
                  </a:cubicBezTo>
                  <a:cubicBezTo>
                    <a:pt x="8" y="0"/>
                    <a:pt x="0" y="0"/>
                    <a:pt x="0"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909" name="Google Shape;7909;p21"/>
            <p:cNvSpPr/>
            <p:nvPr/>
          </p:nvSpPr>
          <p:spPr>
            <a:xfrm>
              <a:off x="5328" y="3507"/>
              <a:ext cx="24" cy="99"/>
            </a:xfrm>
            <a:custGeom>
              <a:rect b="b" l="l" r="r" t="t"/>
              <a:pathLst>
                <a:path extrusionOk="0" h="53" w="14">
                  <a:moveTo>
                    <a:pt x="11" y="1"/>
                  </a:moveTo>
                  <a:cubicBezTo>
                    <a:pt x="8" y="8"/>
                    <a:pt x="6" y="14"/>
                    <a:pt x="5" y="21"/>
                  </a:cubicBezTo>
                  <a:cubicBezTo>
                    <a:pt x="3" y="20"/>
                    <a:pt x="0" y="21"/>
                    <a:pt x="0" y="24"/>
                  </a:cubicBezTo>
                  <a:cubicBezTo>
                    <a:pt x="0" y="31"/>
                    <a:pt x="1" y="38"/>
                    <a:pt x="4" y="44"/>
                  </a:cubicBezTo>
                  <a:cubicBezTo>
                    <a:pt x="4" y="45"/>
                    <a:pt x="4" y="45"/>
                    <a:pt x="4" y="45"/>
                  </a:cubicBezTo>
                  <a:cubicBezTo>
                    <a:pt x="4" y="46"/>
                    <a:pt x="5" y="46"/>
                    <a:pt x="5" y="46"/>
                  </a:cubicBezTo>
                  <a:cubicBezTo>
                    <a:pt x="6" y="48"/>
                    <a:pt x="7" y="49"/>
                    <a:pt x="7" y="50"/>
                  </a:cubicBezTo>
                  <a:cubicBezTo>
                    <a:pt x="9" y="53"/>
                    <a:pt x="14" y="51"/>
                    <a:pt x="13" y="48"/>
                  </a:cubicBezTo>
                  <a:cubicBezTo>
                    <a:pt x="11" y="43"/>
                    <a:pt x="9" y="38"/>
                    <a:pt x="8" y="32"/>
                  </a:cubicBezTo>
                  <a:cubicBezTo>
                    <a:pt x="9" y="22"/>
                    <a:pt x="10" y="12"/>
                    <a:pt x="13" y="2"/>
                  </a:cubicBezTo>
                  <a:cubicBezTo>
                    <a:pt x="14" y="1"/>
                    <a:pt x="11" y="0"/>
                    <a:pt x="11" y="1"/>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910" name="Google Shape;7910;p21"/>
            <p:cNvSpPr/>
            <p:nvPr/>
          </p:nvSpPr>
          <p:spPr>
            <a:xfrm>
              <a:off x="5358" y="3505"/>
              <a:ext cx="28" cy="88"/>
            </a:xfrm>
            <a:custGeom>
              <a:rect b="b" l="l" r="r" t="t"/>
              <a:pathLst>
                <a:path extrusionOk="0" h="47" w="16">
                  <a:moveTo>
                    <a:pt x="12" y="2"/>
                  </a:moveTo>
                  <a:cubicBezTo>
                    <a:pt x="3" y="14"/>
                    <a:pt x="0" y="29"/>
                    <a:pt x="0" y="44"/>
                  </a:cubicBezTo>
                  <a:cubicBezTo>
                    <a:pt x="0" y="47"/>
                    <a:pt x="6" y="47"/>
                    <a:pt x="6" y="44"/>
                  </a:cubicBezTo>
                  <a:cubicBezTo>
                    <a:pt x="7" y="30"/>
                    <a:pt x="8" y="16"/>
                    <a:pt x="15" y="4"/>
                  </a:cubicBezTo>
                  <a:cubicBezTo>
                    <a:pt x="16" y="2"/>
                    <a:pt x="13" y="0"/>
                    <a:pt x="12" y="2"/>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911" name="Google Shape;7911;p21"/>
            <p:cNvSpPr/>
            <p:nvPr/>
          </p:nvSpPr>
          <p:spPr>
            <a:xfrm>
              <a:off x="5391" y="3520"/>
              <a:ext cx="15" cy="85"/>
            </a:xfrm>
            <a:custGeom>
              <a:rect b="b" l="l" r="r" t="t"/>
              <a:pathLst>
                <a:path extrusionOk="0" h="45" w="8">
                  <a:moveTo>
                    <a:pt x="6" y="3"/>
                  </a:moveTo>
                  <a:cubicBezTo>
                    <a:pt x="6" y="0"/>
                    <a:pt x="3" y="0"/>
                    <a:pt x="2" y="3"/>
                  </a:cubicBezTo>
                  <a:cubicBezTo>
                    <a:pt x="2" y="7"/>
                    <a:pt x="2" y="11"/>
                    <a:pt x="2" y="15"/>
                  </a:cubicBezTo>
                  <a:cubicBezTo>
                    <a:pt x="1" y="15"/>
                    <a:pt x="0" y="16"/>
                    <a:pt x="0" y="17"/>
                  </a:cubicBezTo>
                  <a:cubicBezTo>
                    <a:pt x="0" y="23"/>
                    <a:pt x="0" y="28"/>
                    <a:pt x="0" y="34"/>
                  </a:cubicBezTo>
                  <a:cubicBezTo>
                    <a:pt x="0" y="35"/>
                    <a:pt x="1" y="35"/>
                    <a:pt x="2" y="36"/>
                  </a:cubicBezTo>
                  <a:cubicBezTo>
                    <a:pt x="2" y="38"/>
                    <a:pt x="2" y="40"/>
                    <a:pt x="2" y="42"/>
                  </a:cubicBezTo>
                  <a:cubicBezTo>
                    <a:pt x="2" y="45"/>
                    <a:pt x="7" y="45"/>
                    <a:pt x="7" y="42"/>
                  </a:cubicBezTo>
                  <a:cubicBezTo>
                    <a:pt x="8" y="29"/>
                    <a:pt x="7" y="16"/>
                    <a:pt x="6"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912" name="Google Shape;7912;p21"/>
            <p:cNvSpPr/>
            <p:nvPr/>
          </p:nvSpPr>
          <p:spPr>
            <a:xfrm>
              <a:off x="5430" y="3499"/>
              <a:ext cx="32" cy="90"/>
            </a:xfrm>
            <a:custGeom>
              <a:rect b="b" l="l" r="r" t="t"/>
              <a:pathLst>
                <a:path extrusionOk="0" h="48" w="18">
                  <a:moveTo>
                    <a:pt x="18" y="44"/>
                  </a:moveTo>
                  <a:cubicBezTo>
                    <a:pt x="15" y="35"/>
                    <a:pt x="15"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2" y="21"/>
                    <a:pt x="1" y="29"/>
                  </a:cubicBezTo>
                  <a:cubicBezTo>
                    <a:pt x="1" y="29"/>
                    <a:pt x="0" y="29"/>
                    <a:pt x="0" y="30"/>
                  </a:cubicBezTo>
                  <a:cubicBezTo>
                    <a:pt x="0" y="34"/>
                    <a:pt x="0" y="39"/>
                    <a:pt x="0" y="43"/>
                  </a:cubicBezTo>
                  <a:cubicBezTo>
                    <a:pt x="0" y="44"/>
                    <a:pt x="1" y="44"/>
                    <a:pt x="2"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8" y="4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913" name="Google Shape;7913;p21"/>
            <p:cNvSpPr/>
            <p:nvPr/>
          </p:nvSpPr>
          <p:spPr>
            <a:xfrm>
              <a:off x="5496" y="3528"/>
              <a:ext cx="9" cy="61"/>
            </a:xfrm>
            <a:custGeom>
              <a:rect b="b" l="l" r="r" t="t"/>
              <a:pathLst>
                <a:path extrusionOk="0" h="33" w="5">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914" name="Google Shape;7914;p21"/>
            <p:cNvSpPr/>
            <p:nvPr/>
          </p:nvSpPr>
          <p:spPr>
            <a:xfrm>
              <a:off x="5523" y="3520"/>
              <a:ext cx="24" cy="77"/>
            </a:xfrm>
            <a:custGeom>
              <a:rect b="b" l="l" r="r" t="t"/>
              <a:pathLst>
                <a:path extrusionOk="0" h="41" w="14">
                  <a:moveTo>
                    <a:pt x="7" y="7"/>
                  </a:moveTo>
                  <a:cubicBezTo>
                    <a:pt x="7" y="6"/>
                    <a:pt x="7" y="5"/>
                    <a:pt x="7" y="4"/>
                  </a:cubicBezTo>
                  <a:cubicBezTo>
                    <a:pt x="6" y="0"/>
                    <a:pt x="0" y="2"/>
                    <a:pt x="1" y="6"/>
                  </a:cubicBezTo>
                  <a:cubicBezTo>
                    <a:pt x="3" y="14"/>
                    <a:pt x="3" y="22"/>
                    <a:pt x="3" y="30"/>
                  </a:cubicBezTo>
                  <a:cubicBezTo>
                    <a:pt x="3" y="31"/>
                    <a:pt x="4" y="32"/>
                    <a:pt x="5" y="32"/>
                  </a:cubicBezTo>
                  <a:cubicBezTo>
                    <a:pt x="5" y="34"/>
                    <a:pt x="5" y="36"/>
                    <a:pt x="5" y="38"/>
                  </a:cubicBezTo>
                  <a:cubicBezTo>
                    <a:pt x="6" y="41"/>
                    <a:pt x="10" y="41"/>
                    <a:pt x="11" y="38"/>
                  </a:cubicBezTo>
                  <a:cubicBezTo>
                    <a:pt x="12" y="29"/>
                    <a:pt x="11" y="19"/>
                    <a:pt x="13" y="10"/>
                  </a:cubicBezTo>
                  <a:cubicBezTo>
                    <a:pt x="14" y="6"/>
                    <a:pt x="9" y="4"/>
                    <a:pt x="7" y="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915" name="Google Shape;7915;p21"/>
            <p:cNvSpPr/>
            <p:nvPr/>
          </p:nvSpPr>
          <p:spPr>
            <a:xfrm>
              <a:off x="5553" y="3520"/>
              <a:ext cx="28" cy="98"/>
            </a:xfrm>
            <a:custGeom>
              <a:rect b="b" l="l" r="r" t="t"/>
              <a:pathLst>
                <a:path extrusionOk="0" h="52" w="16">
                  <a:moveTo>
                    <a:pt x="8" y="4"/>
                  </a:moveTo>
                  <a:cubicBezTo>
                    <a:pt x="7" y="6"/>
                    <a:pt x="7" y="9"/>
                    <a:pt x="6" y="11"/>
                  </a:cubicBezTo>
                  <a:cubicBezTo>
                    <a:pt x="5" y="10"/>
                    <a:pt x="3" y="11"/>
                    <a:pt x="3" y="13"/>
                  </a:cubicBezTo>
                  <a:cubicBezTo>
                    <a:pt x="3" y="16"/>
                    <a:pt x="3" y="20"/>
                    <a:pt x="2" y="23"/>
                  </a:cubicBezTo>
                  <a:cubicBezTo>
                    <a:pt x="0" y="24"/>
                    <a:pt x="3" y="26"/>
                    <a:pt x="4" y="25"/>
                  </a:cubicBezTo>
                  <a:cubicBezTo>
                    <a:pt x="3" y="33"/>
                    <a:pt x="3" y="41"/>
                    <a:pt x="4" y="49"/>
                  </a:cubicBezTo>
                  <a:cubicBezTo>
                    <a:pt x="5" y="52"/>
                    <a:pt x="10" y="52"/>
                    <a:pt x="10" y="49"/>
                  </a:cubicBezTo>
                  <a:cubicBezTo>
                    <a:pt x="13" y="34"/>
                    <a:pt x="13" y="20"/>
                    <a:pt x="15" y="5"/>
                  </a:cubicBezTo>
                  <a:cubicBezTo>
                    <a:pt x="16" y="1"/>
                    <a:pt x="8" y="0"/>
                    <a:pt x="8"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916" name="Google Shape;7916;p21"/>
            <p:cNvSpPr/>
            <p:nvPr/>
          </p:nvSpPr>
          <p:spPr>
            <a:xfrm>
              <a:off x="5473" y="3528"/>
              <a:ext cx="21" cy="86"/>
            </a:xfrm>
            <a:custGeom>
              <a:rect b="b" l="l" r="r" t="t"/>
              <a:pathLst>
                <a:path extrusionOk="0" h="46" w="12">
                  <a:moveTo>
                    <a:pt x="8" y="7"/>
                  </a:moveTo>
                  <a:cubicBezTo>
                    <a:pt x="8" y="6"/>
                    <a:pt x="8" y="4"/>
                    <a:pt x="7" y="3"/>
                  </a:cubicBezTo>
                  <a:cubicBezTo>
                    <a:pt x="7" y="0"/>
                    <a:pt x="3" y="1"/>
                    <a:pt x="4" y="4"/>
                  </a:cubicBezTo>
                  <a:cubicBezTo>
                    <a:pt x="4" y="5"/>
                    <a:pt x="4" y="6"/>
                    <a:pt x="5" y="8"/>
                  </a:cubicBezTo>
                  <a:cubicBezTo>
                    <a:pt x="4" y="8"/>
                    <a:pt x="3" y="9"/>
                    <a:pt x="3" y="10"/>
                  </a:cubicBezTo>
                  <a:cubicBezTo>
                    <a:pt x="1" y="21"/>
                    <a:pt x="0" y="32"/>
                    <a:pt x="4" y="43"/>
                  </a:cubicBezTo>
                  <a:cubicBezTo>
                    <a:pt x="5" y="46"/>
                    <a:pt x="11" y="46"/>
                    <a:pt x="11" y="42"/>
                  </a:cubicBezTo>
                  <a:cubicBezTo>
                    <a:pt x="11" y="37"/>
                    <a:pt x="11" y="33"/>
                    <a:pt x="11" y="29"/>
                  </a:cubicBezTo>
                  <a:cubicBezTo>
                    <a:pt x="11" y="28"/>
                    <a:pt x="11" y="28"/>
                    <a:pt x="11" y="28"/>
                  </a:cubicBezTo>
                  <a:cubicBezTo>
                    <a:pt x="11" y="25"/>
                    <a:pt x="11" y="23"/>
                    <a:pt x="11" y="21"/>
                  </a:cubicBezTo>
                  <a:cubicBezTo>
                    <a:pt x="11" y="18"/>
                    <a:pt x="11" y="15"/>
                    <a:pt x="12" y="12"/>
                  </a:cubicBezTo>
                  <a:cubicBezTo>
                    <a:pt x="12" y="10"/>
                    <a:pt x="10" y="8"/>
                    <a:pt x="8" y="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917" name="Google Shape;7917;p21"/>
            <p:cNvSpPr/>
            <p:nvPr/>
          </p:nvSpPr>
          <p:spPr>
            <a:xfrm>
              <a:off x="5305" y="3531"/>
              <a:ext cx="23" cy="53"/>
            </a:xfrm>
            <a:custGeom>
              <a:rect b="b" l="l" r="r" t="t"/>
              <a:pathLst>
                <a:path extrusionOk="0" h="28" w="13">
                  <a:moveTo>
                    <a:pt x="12" y="25"/>
                  </a:moveTo>
                  <a:cubicBezTo>
                    <a:pt x="9" y="18"/>
                    <a:pt x="6" y="10"/>
                    <a:pt x="4" y="3"/>
                  </a:cubicBezTo>
                  <a:cubicBezTo>
                    <a:pt x="4" y="0"/>
                    <a:pt x="0" y="1"/>
                    <a:pt x="1" y="4"/>
                  </a:cubicBezTo>
                  <a:cubicBezTo>
                    <a:pt x="3" y="12"/>
                    <a:pt x="5" y="19"/>
                    <a:pt x="9" y="26"/>
                  </a:cubicBezTo>
                  <a:cubicBezTo>
                    <a:pt x="10" y="28"/>
                    <a:pt x="13" y="27"/>
                    <a:pt x="12" y="2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918" name="Google Shape;7918;p21"/>
            <p:cNvSpPr/>
            <p:nvPr/>
          </p:nvSpPr>
          <p:spPr>
            <a:xfrm>
              <a:off x="5260" y="3511"/>
              <a:ext cx="32" cy="82"/>
            </a:xfrm>
            <a:custGeom>
              <a:rect b="b" l="l" r="r" t="t"/>
              <a:pathLst>
                <a:path extrusionOk="0" h="44" w="18">
                  <a:moveTo>
                    <a:pt x="16" y="37"/>
                  </a:moveTo>
                  <a:cubicBezTo>
                    <a:pt x="11" y="27"/>
                    <a:pt x="7" y="18"/>
                    <a:pt x="12" y="8"/>
                  </a:cubicBezTo>
                  <a:cubicBezTo>
                    <a:pt x="14" y="4"/>
                    <a:pt x="8" y="0"/>
                    <a:pt x="6" y="4"/>
                  </a:cubicBezTo>
                  <a:cubicBezTo>
                    <a:pt x="0" y="17"/>
                    <a:pt x="3" y="29"/>
                    <a:pt x="10" y="40"/>
                  </a:cubicBezTo>
                  <a:cubicBezTo>
                    <a:pt x="13" y="44"/>
                    <a:pt x="18" y="41"/>
                    <a:pt x="16" y="3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919" name="Google Shape;7919;p21"/>
            <p:cNvSpPr/>
            <p:nvPr/>
          </p:nvSpPr>
          <p:spPr>
            <a:xfrm>
              <a:off x="5375" y="3535"/>
              <a:ext cx="18" cy="62"/>
            </a:xfrm>
            <a:custGeom>
              <a:rect b="b" l="l" r="r" t="t"/>
              <a:pathLst>
                <a:path extrusionOk="0" h="33" w="10">
                  <a:moveTo>
                    <a:pt x="2" y="4"/>
                  </a:moveTo>
                  <a:cubicBezTo>
                    <a:pt x="0" y="12"/>
                    <a:pt x="0" y="21"/>
                    <a:pt x="2" y="29"/>
                  </a:cubicBezTo>
                  <a:cubicBezTo>
                    <a:pt x="4" y="33"/>
                    <a:pt x="9" y="31"/>
                    <a:pt x="8" y="27"/>
                  </a:cubicBezTo>
                  <a:cubicBezTo>
                    <a:pt x="7" y="20"/>
                    <a:pt x="7" y="13"/>
                    <a:pt x="9" y="6"/>
                  </a:cubicBezTo>
                  <a:cubicBezTo>
                    <a:pt x="10" y="2"/>
                    <a:pt x="3" y="0"/>
                    <a:pt x="2"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920" name="Google Shape;7920;p21"/>
            <p:cNvSpPr/>
            <p:nvPr/>
          </p:nvSpPr>
          <p:spPr>
            <a:xfrm>
              <a:off x="5595" y="3509"/>
              <a:ext cx="27" cy="94"/>
            </a:xfrm>
            <a:custGeom>
              <a:rect b="b" l="l" r="r" t="t"/>
              <a:pathLst>
                <a:path extrusionOk="0" h="50" w="15">
                  <a:moveTo>
                    <a:pt x="11" y="27"/>
                  </a:moveTo>
                  <a:cubicBezTo>
                    <a:pt x="11" y="20"/>
                    <a:pt x="11" y="13"/>
                    <a:pt x="13" y="6"/>
                  </a:cubicBezTo>
                  <a:cubicBezTo>
                    <a:pt x="15" y="1"/>
                    <a:pt x="8" y="0"/>
                    <a:pt x="6" y="4"/>
                  </a:cubicBezTo>
                  <a:cubicBezTo>
                    <a:pt x="5" y="8"/>
                    <a:pt x="5" y="11"/>
                    <a:pt x="4" y="15"/>
                  </a:cubicBezTo>
                  <a:cubicBezTo>
                    <a:pt x="4" y="15"/>
                    <a:pt x="3" y="16"/>
                    <a:pt x="3" y="16"/>
                  </a:cubicBezTo>
                  <a:cubicBezTo>
                    <a:pt x="0" y="27"/>
                    <a:pt x="0" y="36"/>
                    <a:pt x="5" y="46"/>
                  </a:cubicBezTo>
                  <a:cubicBezTo>
                    <a:pt x="7" y="50"/>
                    <a:pt x="13" y="46"/>
                    <a:pt x="11" y="42"/>
                  </a:cubicBezTo>
                  <a:cubicBezTo>
                    <a:pt x="9" y="38"/>
                    <a:pt x="8" y="34"/>
                    <a:pt x="8" y="30"/>
                  </a:cubicBezTo>
                  <a:cubicBezTo>
                    <a:pt x="9" y="30"/>
                    <a:pt x="11" y="29"/>
                    <a:pt x="11" y="2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921" name="Google Shape;7921;p21"/>
            <p:cNvSpPr/>
            <p:nvPr/>
          </p:nvSpPr>
          <p:spPr>
            <a:xfrm>
              <a:off x="5633" y="3533"/>
              <a:ext cx="14" cy="60"/>
            </a:xfrm>
            <a:custGeom>
              <a:rect b="b" l="l" r="r" t="t"/>
              <a:pathLst>
                <a:path extrusionOk="0" h="32" w="8">
                  <a:moveTo>
                    <a:pt x="6" y="4"/>
                  </a:moveTo>
                  <a:cubicBezTo>
                    <a:pt x="5" y="0"/>
                    <a:pt x="0" y="2"/>
                    <a:pt x="1" y="5"/>
                  </a:cubicBezTo>
                  <a:cubicBezTo>
                    <a:pt x="2" y="13"/>
                    <a:pt x="2" y="21"/>
                    <a:pt x="3" y="29"/>
                  </a:cubicBezTo>
                  <a:cubicBezTo>
                    <a:pt x="3" y="32"/>
                    <a:pt x="7" y="32"/>
                    <a:pt x="7" y="29"/>
                  </a:cubicBezTo>
                  <a:cubicBezTo>
                    <a:pt x="8" y="20"/>
                    <a:pt x="8" y="12"/>
                    <a:pt x="6"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922" name="Google Shape;7922;p21"/>
            <p:cNvSpPr/>
            <p:nvPr/>
          </p:nvSpPr>
          <p:spPr>
            <a:xfrm>
              <a:off x="5643" y="3524"/>
              <a:ext cx="34" cy="101"/>
            </a:xfrm>
            <a:custGeom>
              <a:rect b="b" l="l" r="r" t="t"/>
              <a:pathLst>
                <a:path extrusionOk="0" h="54" w="19">
                  <a:moveTo>
                    <a:pt x="17" y="47"/>
                  </a:moveTo>
                  <a:cubicBezTo>
                    <a:pt x="14" y="36"/>
                    <a:pt x="13" y="25"/>
                    <a:pt x="12" y="15"/>
                  </a:cubicBezTo>
                  <a:cubicBezTo>
                    <a:pt x="12" y="14"/>
                    <a:pt x="12" y="13"/>
                    <a:pt x="12" y="13"/>
                  </a:cubicBezTo>
                  <a:cubicBezTo>
                    <a:pt x="11" y="10"/>
                    <a:pt x="11" y="8"/>
                    <a:pt x="11" y="4"/>
                  </a:cubicBezTo>
                  <a:cubicBezTo>
                    <a:pt x="11" y="0"/>
                    <a:pt x="7" y="0"/>
                    <a:pt x="7" y="4"/>
                  </a:cubicBezTo>
                  <a:cubicBezTo>
                    <a:pt x="7" y="8"/>
                    <a:pt x="7" y="10"/>
                    <a:pt x="7" y="13"/>
                  </a:cubicBezTo>
                  <a:cubicBezTo>
                    <a:pt x="7" y="13"/>
                    <a:pt x="7" y="14"/>
                    <a:pt x="7" y="14"/>
                  </a:cubicBezTo>
                  <a:cubicBezTo>
                    <a:pt x="6" y="17"/>
                    <a:pt x="6" y="20"/>
                    <a:pt x="6" y="23"/>
                  </a:cubicBezTo>
                  <a:cubicBezTo>
                    <a:pt x="5" y="22"/>
                    <a:pt x="4" y="22"/>
                    <a:pt x="4" y="23"/>
                  </a:cubicBezTo>
                  <a:cubicBezTo>
                    <a:pt x="3" y="29"/>
                    <a:pt x="2" y="34"/>
                    <a:pt x="0" y="40"/>
                  </a:cubicBezTo>
                  <a:cubicBezTo>
                    <a:pt x="0" y="41"/>
                    <a:pt x="2" y="41"/>
                    <a:pt x="2" y="40"/>
                  </a:cubicBezTo>
                  <a:cubicBezTo>
                    <a:pt x="4" y="35"/>
                    <a:pt x="4" y="30"/>
                    <a:pt x="6" y="26"/>
                  </a:cubicBezTo>
                  <a:cubicBezTo>
                    <a:pt x="5" y="34"/>
                    <a:pt x="6" y="42"/>
                    <a:pt x="9" y="49"/>
                  </a:cubicBezTo>
                  <a:cubicBezTo>
                    <a:pt x="11" y="54"/>
                    <a:pt x="19" y="52"/>
                    <a:pt x="17" y="4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923" name="Google Shape;7923;p21"/>
            <p:cNvSpPr/>
            <p:nvPr/>
          </p:nvSpPr>
          <p:spPr>
            <a:xfrm>
              <a:off x="5688" y="3574"/>
              <a:ext cx="10" cy="55"/>
            </a:xfrm>
            <a:custGeom>
              <a:rect b="b" l="l" r="r" t="t"/>
              <a:pathLst>
                <a:path extrusionOk="0" h="29" w="6">
                  <a:moveTo>
                    <a:pt x="5" y="4"/>
                  </a:moveTo>
                  <a:cubicBezTo>
                    <a:pt x="5" y="1"/>
                    <a:pt x="1" y="0"/>
                    <a:pt x="0" y="3"/>
                  </a:cubicBezTo>
                  <a:cubicBezTo>
                    <a:pt x="0" y="11"/>
                    <a:pt x="0" y="21"/>
                    <a:pt x="0" y="25"/>
                  </a:cubicBezTo>
                  <a:cubicBezTo>
                    <a:pt x="0" y="29"/>
                    <a:pt x="6" y="29"/>
                    <a:pt x="6" y="25"/>
                  </a:cubicBezTo>
                  <a:cubicBezTo>
                    <a:pt x="6" y="21"/>
                    <a:pt x="5" y="11"/>
                    <a:pt x="5"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924" name="Google Shape;7924;p21"/>
            <p:cNvSpPr/>
            <p:nvPr/>
          </p:nvSpPr>
          <p:spPr>
            <a:xfrm>
              <a:off x="5700" y="3533"/>
              <a:ext cx="18" cy="75"/>
            </a:xfrm>
            <a:custGeom>
              <a:rect b="b" l="l" r="r" t="t"/>
              <a:pathLst>
                <a:path extrusionOk="0" h="40" w="10">
                  <a:moveTo>
                    <a:pt x="3" y="3"/>
                  </a:moveTo>
                  <a:cubicBezTo>
                    <a:pt x="0" y="14"/>
                    <a:pt x="0" y="24"/>
                    <a:pt x="0" y="35"/>
                  </a:cubicBezTo>
                  <a:cubicBezTo>
                    <a:pt x="0" y="40"/>
                    <a:pt x="8" y="40"/>
                    <a:pt x="8" y="35"/>
                  </a:cubicBezTo>
                  <a:cubicBezTo>
                    <a:pt x="8" y="25"/>
                    <a:pt x="8" y="14"/>
                    <a:pt x="9" y="4"/>
                  </a:cubicBezTo>
                  <a:cubicBezTo>
                    <a:pt x="10" y="0"/>
                    <a:pt x="4" y="0"/>
                    <a:pt x="3"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925" name="Google Shape;7925;p21"/>
            <p:cNvSpPr/>
            <p:nvPr/>
          </p:nvSpPr>
          <p:spPr>
            <a:xfrm>
              <a:off x="5716" y="3528"/>
              <a:ext cx="30" cy="105"/>
            </a:xfrm>
            <a:custGeom>
              <a:rect b="b" l="l" r="r" t="t"/>
              <a:pathLst>
                <a:path extrusionOk="0" h="56" w="17">
                  <a:moveTo>
                    <a:pt x="7" y="5"/>
                  </a:moveTo>
                  <a:cubicBezTo>
                    <a:pt x="6" y="7"/>
                    <a:pt x="5" y="9"/>
                    <a:pt x="5" y="12"/>
                  </a:cubicBezTo>
                  <a:cubicBezTo>
                    <a:pt x="4" y="11"/>
                    <a:pt x="4" y="11"/>
                    <a:pt x="4" y="11"/>
                  </a:cubicBezTo>
                  <a:cubicBezTo>
                    <a:pt x="4" y="9"/>
                    <a:pt x="1" y="10"/>
                    <a:pt x="1" y="11"/>
                  </a:cubicBezTo>
                  <a:cubicBezTo>
                    <a:pt x="2" y="14"/>
                    <a:pt x="2" y="17"/>
                    <a:pt x="2" y="19"/>
                  </a:cubicBezTo>
                  <a:cubicBezTo>
                    <a:pt x="0" y="31"/>
                    <a:pt x="1" y="43"/>
                    <a:pt x="6" y="54"/>
                  </a:cubicBezTo>
                  <a:cubicBezTo>
                    <a:pt x="8" y="56"/>
                    <a:pt x="12" y="55"/>
                    <a:pt x="12" y="52"/>
                  </a:cubicBezTo>
                  <a:cubicBezTo>
                    <a:pt x="11" y="38"/>
                    <a:pt x="9" y="23"/>
                    <a:pt x="15" y="9"/>
                  </a:cubicBezTo>
                  <a:cubicBezTo>
                    <a:pt x="17" y="4"/>
                    <a:pt x="10" y="0"/>
                    <a:pt x="7"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926" name="Google Shape;7926;p21"/>
            <p:cNvSpPr/>
            <p:nvPr/>
          </p:nvSpPr>
          <p:spPr>
            <a:xfrm>
              <a:off x="5682" y="3513"/>
              <a:ext cx="14" cy="67"/>
            </a:xfrm>
            <a:custGeom>
              <a:rect b="b" l="l" r="r" t="t"/>
              <a:pathLst>
                <a:path extrusionOk="0" h="36" w="8">
                  <a:moveTo>
                    <a:pt x="0" y="5"/>
                  </a:moveTo>
                  <a:cubicBezTo>
                    <a:pt x="0" y="14"/>
                    <a:pt x="0" y="23"/>
                    <a:pt x="0" y="32"/>
                  </a:cubicBezTo>
                  <a:cubicBezTo>
                    <a:pt x="0" y="36"/>
                    <a:pt x="7" y="36"/>
                    <a:pt x="7" y="32"/>
                  </a:cubicBezTo>
                  <a:cubicBezTo>
                    <a:pt x="8" y="23"/>
                    <a:pt x="8" y="14"/>
                    <a:pt x="8" y="5"/>
                  </a:cubicBezTo>
                  <a:cubicBezTo>
                    <a:pt x="8" y="0"/>
                    <a:pt x="0" y="0"/>
                    <a:pt x="0"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927" name="Google Shape;7927;p21"/>
            <p:cNvSpPr/>
            <p:nvPr/>
          </p:nvSpPr>
          <p:spPr>
            <a:xfrm>
              <a:off x="5742" y="3528"/>
              <a:ext cx="27" cy="75"/>
            </a:xfrm>
            <a:custGeom>
              <a:rect b="b" l="l" r="r" t="t"/>
              <a:pathLst>
                <a:path extrusionOk="0" h="40" w="15">
                  <a:moveTo>
                    <a:pt x="4" y="5"/>
                  </a:moveTo>
                  <a:cubicBezTo>
                    <a:pt x="0" y="15"/>
                    <a:pt x="0" y="26"/>
                    <a:pt x="3" y="37"/>
                  </a:cubicBezTo>
                  <a:cubicBezTo>
                    <a:pt x="4" y="40"/>
                    <a:pt x="10" y="39"/>
                    <a:pt x="9" y="36"/>
                  </a:cubicBezTo>
                  <a:cubicBezTo>
                    <a:pt x="9" y="27"/>
                    <a:pt x="9" y="18"/>
                    <a:pt x="12" y="10"/>
                  </a:cubicBezTo>
                  <a:cubicBezTo>
                    <a:pt x="15" y="4"/>
                    <a:pt x="7" y="0"/>
                    <a:pt x="4"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928" name="Google Shape;7928;p21"/>
            <p:cNvSpPr/>
            <p:nvPr/>
          </p:nvSpPr>
          <p:spPr>
            <a:xfrm>
              <a:off x="5783" y="3558"/>
              <a:ext cx="14" cy="60"/>
            </a:xfrm>
            <a:custGeom>
              <a:rect b="b" l="l" r="r" t="t"/>
              <a:pathLst>
                <a:path extrusionOk="0" h="32" w="8">
                  <a:moveTo>
                    <a:pt x="0" y="5"/>
                  </a:moveTo>
                  <a:cubicBezTo>
                    <a:pt x="0" y="13"/>
                    <a:pt x="0" y="20"/>
                    <a:pt x="1" y="28"/>
                  </a:cubicBezTo>
                  <a:cubicBezTo>
                    <a:pt x="1" y="32"/>
                    <a:pt x="6" y="32"/>
                    <a:pt x="7" y="28"/>
                  </a:cubicBezTo>
                  <a:cubicBezTo>
                    <a:pt x="8" y="20"/>
                    <a:pt x="8" y="13"/>
                    <a:pt x="8" y="5"/>
                  </a:cubicBezTo>
                  <a:cubicBezTo>
                    <a:pt x="8" y="0"/>
                    <a:pt x="0" y="0"/>
                    <a:pt x="0"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929" name="Google Shape;7929;p21"/>
            <p:cNvSpPr/>
            <p:nvPr/>
          </p:nvSpPr>
          <p:spPr>
            <a:xfrm>
              <a:off x="5844" y="3507"/>
              <a:ext cx="23" cy="99"/>
            </a:xfrm>
            <a:custGeom>
              <a:rect b="b" l="l" r="r" t="t"/>
              <a:pathLst>
                <a:path extrusionOk="0" h="53" w="13">
                  <a:moveTo>
                    <a:pt x="10" y="1"/>
                  </a:moveTo>
                  <a:cubicBezTo>
                    <a:pt x="7" y="8"/>
                    <a:pt x="6" y="14"/>
                    <a:pt x="5" y="21"/>
                  </a:cubicBezTo>
                  <a:cubicBezTo>
                    <a:pt x="2" y="20"/>
                    <a:pt x="0" y="21"/>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0" y="43"/>
                    <a:pt x="9" y="38"/>
                    <a:pt x="8" y="32"/>
                  </a:cubicBezTo>
                  <a:cubicBezTo>
                    <a:pt x="8" y="22"/>
                    <a:pt x="9" y="12"/>
                    <a:pt x="13" y="2"/>
                  </a:cubicBezTo>
                  <a:cubicBezTo>
                    <a:pt x="13" y="1"/>
                    <a:pt x="11" y="0"/>
                    <a:pt x="10" y="1"/>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930" name="Google Shape;7930;p21"/>
            <p:cNvSpPr/>
            <p:nvPr/>
          </p:nvSpPr>
          <p:spPr>
            <a:xfrm>
              <a:off x="5872" y="3505"/>
              <a:ext cx="30" cy="88"/>
            </a:xfrm>
            <a:custGeom>
              <a:rect b="b" l="l" r="r" t="t"/>
              <a:pathLst>
                <a:path extrusionOk="0" h="47" w="17">
                  <a:moveTo>
                    <a:pt x="12" y="2"/>
                  </a:moveTo>
                  <a:cubicBezTo>
                    <a:pt x="4" y="14"/>
                    <a:pt x="0" y="29"/>
                    <a:pt x="1" y="44"/>
                  </a:cubicBezTo>
                  <a:cubicBezTo>
                    <a:pt x="1" y="47"/>
                    <a:pt x="6" y="47"/>
                    <a:pt x="7" y="44"/>
                  </a:cubicBezTo>
                  <a:cubicBezTo>
                    <a:pt x="7" y="30"/>
                    <a:pt x="8" y="16"/>
                    <a:pt x="15" y="4"/>
                  </a:cubicBezTo>
                  <a:cubicBezTo>
                    <a:pt x="17" y="2"/>
                    <a:pt x="14" y="0"/>
                    <a:pt x="12" y="2"/>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931" name="Google Shape;7931;p21"/>
            <p:cNvSpPr/>
            <p:nvPr/>
          </p:nvSpPr>
          <p:spPr>
            <a:xfrm>
              <a:off x="5907" y="3520"/>
              <a:ext cx="13" cy="85"/>
            </a:xfrm>
            <a:custGeom>
              <a:rect b="b" l="l" r="r" t="t"/>
              <a:pathLst>
                <a:path extrusionOk="0" h="45" w="7">
                  <a:moveTo>
                    <a:pt x="6" y="3"/>
                  </a:moveTo>
                  <a:cubicBezTo>
                    <a:pt x="6" y="0"/>
                    <a:pt x="2" y="0"/>
                    <a:pt x="2" y="3"/>
                  </a:cubicBezTo>
                  <a:cubicBezTo>
                    <a:pt x="2" y="7"/>
                    <a:pt x="2" y="11"/>
                    <a:pt x="2" y="15"/>
                  </a:cubicBezTo>
                  <a:cubicBezTo>
                    <a:pt x="1" y="15"/>
                    <a:pt x="0" y="16"/>
                    <a:pt x="0" y="17"/>
                  </a:cubicBezTo>
                  <a:cubicBezTo>
                    <a:pt x="0" y="23"/>
                    <a:pt x="0" y="28"/>
                    <a:pt x="0" y="34"/>
                  </a:cubicBezTo>
                  <a:cubicBezTo>
                    <a:pt x="0" y="35"/>
                    <a:pt x="1" y="35"/>
                    <a:pt x="1" y="36"/>
                  </a:cubicBezTo>
                  <a:cubicBezTo>
                    <a:pt x="2" y="38"/>
                    <a:pt x="2" y="40"/>
                    <a:pt x="2" y="42"/>
                  </a:cubicBezTo>
                  <a:cubicBezTo>
                    <a:pt x="2" y="45"/>
                    <a:pt x="6" y="45"/>
                    <a:pt x="6" y="42"/>
                  </a:cubicBezTo>
                  <a:cubicBezTo>
                    <a:pt x="7" y="29"/>
                    <a:pt x="7" y="16"/>
                    <a:pt x="6"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932" name="Google Shape;7932;p21"/>
            <p:cNvSpPr/>
            <p:nvPr/>
          </p:nvSpPr>
          <p:spPr>
            <a:xfrm>
              <a:off x="5945" y="3499"/>
              <a:ext cx="33" cy="90"/>
            </a:xfrm>
            <a:custGeom>
              <a:rect b="b" l="l" r="r" t="t"/>
              <a:pathLst>
                <a:path extrusionOk="0" h="48" w="19">
                  <a:moveTo>
                    <a:pt x="18" y="44"/>
                  </a:moveTo>
                  <a:cubicBezTo>
                    <a:pt x="15" y="35"/>
                    <a:pt x="15" y="26"/>
                    <a:pt x="17" y="17"/>
                  </a:cubicBezTo>
                  <a:cubicBezTo>
                    <a:pt x="18" y="13"/>
                    <a:pt x="11" y="11"/>
                    <a:pt x="11" y="15"/>
                  </a:cubicBezTo>
                  <a:cubicBezTo>
                    <a:pt x="11" y="15"/>
                    <a:pt x="11" y="15"/>
                    <a:pt x="11" y="15"/>
                  </a:cubicBezTo>
                  <a:cubicBezTo>
                    <a:pt x="10" y="16"/>
                    <a:pt x="10" y="16"/>
                    <a:pt x="10" y="16"/>
                  </a:cubicBezTo>
                  <a:cubicBezTo>
                    <a:pt x="10" y="12"/>
                    <a:pt x="10" y="8"/>
                    <a:pt x="10" y="4"/>
                  </a:cubicBezTo>
                  <a:cubicBezTo>
                    <a:pt x="11" y="1"/>
                    <a:pt x="5" y="0"/>
                    <a:pt x="5" y="3"/>
                  </a:cubicBezTo>
                  <a:cubicBezTo>
                    <a:pt x="3" y="12"/>
                    <a:pt x="2" y="21"/>
                    <a:pt x="2" y="29"/>
                  </a:cubicBezTo>
                  <a:cubicBezTo>
                    <a:pt x="1" y="29"/>
                    <a:pt x="0" y="29"/>
                    <a:pt x="0" y="30"/>
                  </a:cubicBezTo>
                  <a:cubicBezTo>
                    <a:pt x="0" y="34"/>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933" name="Google Shape;7933;p21"/>
            <p:cNvSpPr/>
            <p:nvPr/>
          </p:nvSpPr>
          <p:spPr>
            <a:xfrm>
              <a:off x="6010" y="3528"/>
              <a:ext cx="11" cy="61"/>
            </a:xfrm>
            <a:custGeom>
              <a:rect b="b" l="l" r="r" t="t"/>
              <a:pathLst>
                <a:path extrusionOk="0" h="33" w="6">
                  <a:moveTo>
                    <a:pt x="6" y="3"/>
                  </a:moveTo>
                  <a:cubicBezTo>
                    <a:pt x="6" y="0"/>
                    <a:pt x="1" y="0"/>
                    <a:pt x="1" y="3"/>
                  </a:cubicBezTo>
                  <a:cubicBezTo>
                    <a:pt x="1" y="12"/>
                    <a:pt x="0" y="21"/>
                    <a:pt x="1" y="30"/>
                  </a:cubicBezTo>
                  <a:cubicBezTo>
                    <a:pt x="1" y="33"/>
                    <a:pt x="6" y="33"/>
                    <a:pt x="6" y="30"/>
                  </a:cubicBezTo>
                  <a:cubicBezTo>
                    <a:pt x="6" y="21"/>
                    <a:pt x="6" y="12"/>
                    <a:pt x="6"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934" name="Google Shape;7934;p21"/>
            <p:cNvSpPr/>
            <p:nvPr/>
          </p:nvSpPr>
          <p:spPr>
            <a:xfrm>
              <a:off x="6039" y="3520"/>
              <a:ext cx="24" cy="77"/>
            </a:xfrm>
            <a:custGeom>
              <a:rect b="b" l="l" r="r" t="t"/>
              <a:pathLst>
                <a:path extrusionOk="0" h="41" w="14">
                  <a:moveTo>
                    <a:pt x="7" y="7"/>
                  </a:moveTo>
                  <a:cubicBezTo>
                    <a:pt x="7" y="6"/>
                    <a:pt x="7" y="5"/>
                    <a:pt x="7" y="4"/>
                  </a:cubicBezTo>
                  <a:cubicBezTo>
                    <a:pt x="6" y="0"/>
                    <a:pt x="0" y="2"/>
                    <a:pt x="1" y="6"/>
                  </a:cubicBezTo>
                  <a:cubicBezTo>
                    <a:pt x="2" y="14"/>
                    <a:pt x="2" y="22"/>
                    <a:pt x="3" y="30"/>
                  </a:cubicBezTo>
                  <a:cubicBezTo>
                    <a:pt x="3" y="31"/>
                    <a:pt x="3" y="32"/>
                    <a:pt x="4" y="32"/>
                  </a:cubicBezTo>
                  <a:cubicBezTo>
                    <a:pt x="5" y="34"/>
                    <a:pt x="5" y="36"/>
                    <a:pt x="5" y="38"/>
                  </a:cubicBezTo>
                  <a:cubicBezTo>
                    <a:pt x="5" y="41"/>
                    <a:pt x="10" y="41"/>
                    <a:pt x="10" y="38"/>
                  </a:cubicBezTo>
                  <a:cubicBezTo>
                    <a:pt x="11" y="29"/>
                    <a:pt x="11" y="19"/>
                    <a:pt x="13" y="10"/>
                  </a:cubicBezTo>
                  <a:cubicBezTo>
                    <a:pt x="14" y="6"/>
                    <a:pt x="9" y="4"/>
                    <a:pt x="7" y="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935" name="Google Shape;7935;p21"/>
            <p:cNvSpPr/>
            <p:nvPr/>
          </p:nvSpPr>
          <p:spPr>
            <a:xfrm>
              <a:off x="6069" y="3520"/>
              <a:ext cx="26" cy="98"/>
            </a:xfrm>
            <a:custGeom>
              <a:rect b="b" l="l" r="r" t="t"/>
              <a:pathLst>
                <a:path extrusionOk="0" h="52" w="15">
                  <a:moveTo>
                    <a:pt x="7" y="4"/>
                  </a:moveTo>
                  <a:cubicBezTo>
                    <a:pt x="7" y="6"/>
                    <a:pt x="6" y="9"/>
                    <a:pt x="6" y="11"/>
                  </a:cubicBezTo>
                  <a:cubicBezTo>
                    <a:pt x="5" y="10"/>
                    <a:pt x="2" y="11"/>
                    <a:pt x="2" y="13"/>
                  </a:cubicBezTo>
                  <a:cubicBezTo>
                    <a:pt x="2" y="16"/>
                    <a:pt x="3" y="20"/>
                    <a:pt x="1" y="23"/>
                  </a:cubicBezTo>
                  <a:cubicBezTo>
                    <a:pt x="0" y="24"/>
                    <a:pt x="2" y="26"/>
                    <a:pt x="4" y="25"/>
                  </a:cubicBezTo>
                  <a:cubicBezTo>
                    <a:pt x="3" y="33"/>
                    <a:pt x="3" y="41"/>
                    <a:pt x="4" y="49"/>
                  </a:cubicBezTo>
                  <a:cubicBezTo>
                    <a:pt x="4" y="52"/>
                    <a:pt x="9" y="52"/>
                    <a:pt x="10" y="49"/>
                  </a:cubicBezTo>
                  <a:cubicBezTo>
                    <a:pt x="13" y="34"/>
                    <a:pt x="13" y="20"/>
                    <a:pt x="15" y="5"/>
                  </a:cubicBezTo>
                  <a:cubicBezTo>
                    <a:pt x="15" y="1"/>
                    <a:pt x="8" y="0"/>
                    <a:pt x="7"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936" name="Google Shape;7936;p21"/>
            <p:cNvSpPr/>
            <p:nvPr/>
          </p:nvSpPr>
          <p:spPr>
            <a:xfrm>
              <a:off x="5989" y="3528"/>
              <a:ext cx="21" cy="86"/>
            </a:xfrm>
            <a:custGeom>
              <a:rect b="b" l="l" r="r" t="t"/>
              <a:pathLst>
                <a:path extrusionOk="0" h="46" w="12">
                  <a:moveTo>
                    <a:pt x="8" y="7"/>
                  </a:moveTo>
                  <a:cubicBezTo>
                    <a:pt x="8" y="6"/>
                    <a:pt x="7" y="4"/>
                    <a:pt x="7" y="3"/>
                  </a:cubicBezTo>
                  <a:cubicBezTo>
                    <a:pt x="6" y="0"/>
                    <a:pt x="3" y="1"/>
                    <a:pt x="3" y="4"/>
                  </a:cubicBezTo>
                  <a:cubicBezTo>
                    <a:pt x="4" y="5"/>
                    <a:pt x="4" y="6"/>
                    <a:pt x="4" y="8"/>
                  </a:cubicBezTo>
                  <a:cubicBezTo>
                    <a:pt x="4" y="8"/>
                    <a:pt x="3" y="9"/>
                    <a:pt x="3" y="10"/>
                  </a:cubicBezTo>
                  <a:cubicBezTo>
                    <a:pt x="1" y="21"/>
                    <a:pt x="0" y="32"/>
                    <a:pt x="4" y="43"/>
                  </a:cubicBezTo>
                  <a:cubicBezTo>
                    <a:pt x="5" y="46"/>
                    <a:pt x="11" y="46"/>
                    <a:pt x="11" y="42"/>
                  </a:cubicBezTo>
                  <a:cubicBezTo>
                    <a:pt x="11" y="37"/>
                    <a:pt x="10" y="33"/>
                    <a:pt x="10" y="29"/>
                  </a:cubicBezTo>
                  <a:cubicBezTo>
                    <a:pt x="10" y="28"/>
                    <a:pt x="11" y="28"/>
                    <a:pt x="11" y="28"/>
                  </a:cubicBezTo>
                  <a:cubicBezTo>
                    <a:pt x="11" y="25"/>
                    <a:pt x="11" y="23"/>
                    <a:pt x="10" y="21"/>
                  </a:cubicBezTo>
                  <a:cubicBezTo>
                    <a:pt x="10" y="18"/>
                    <a:pt x="11" y="15"/>
                    <a:pt x="11" y="12"/>
                  </a:cubicBezTo>
                  <a:cubicBezTo>
                    <a:pt x="12" y="10"/>
                    <a:pt x="10" y="8"/>
                    <a:pt x="8" y="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937" name="Google Shape;7937;p21"/>
            <p:cNvSpPr/>
            <p:nvPr/>
          </p:nvSpPr>
          <p:spPr>
            <a:xfrm>
              <a:off x="5820" y="3531"/>
              <a:ext cx="22" cy="53"/>
            </a:xfrm>
            <a:custGeom>
              <a:rect b="b" l="l" r="r" t="t"/>
              <a:pathLst>
                <a:path extrusionOk="0" h="28" w="12">
                  <a:moveTo>
                    <a:pt x="12" y="25"/>
                  </a:moveTo>
                  <a:cubicBezTo>
                    <a:pt x="8" y="18"/>
                    <a:pt x="6" y="10"/>
                    <a:pt x="4" y="3"/>
                  </a:cubicBezTo>
                  <a:cubicBezTo>
                    <a:pt x="3" y="0"/>
                    <a:pt x="0" y="1"/>
                    <a:pt x="0" y="4"/>
                  </a:cubicBezTo>
                  <a:cubicBezTo>
                    <a:pt x="2" y="12"/>
                    <a:pt x="5" y="19"/>
                    <a:pt x="9" y="26"/>
                  </a:cubicBezTo>
                  <a:cubicBezTo>
                    <a:pt x="10" y="28"/>
                    <a:pt x="12" y="27"/>
                    <a:pt x="12" y="2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938" name="Google Shape;7938;p21"/>
            <p:cNvSpPr/>
            <p:nvPr/>
          </p:nvSpPr>
          <p:spPr>
            <a:xfrm>
              <a:off x="5776" y="3511"/>
              <a:ext cx="32" cy="82"/>
            </a:xfrm>
            <a:custGeom>
              <a:rect b="b" l="l" r="r" t="t"/>
              <a:pathLst>
                <a:path extrusionOk="0" h="44" w="18">
                  <a:moveTo>
                    <a:pt x="16" y="37"/>
                  </a:moveTo>
                  <a:cubicBezTo>
                    <a:pt x="11" y="27"/>
                    <a:pt x="7" y="18"/>
                    <a:pt x="12" y="8"/>
                  </a:cubicBezTo>
                  <a:cubicBezTo>
                    <a:pt x="13" y="4"/>
                    <a:pt x="8" y="0"/>
                    <a:pt x="6" y="4"/>
                  </a:cubicBezTo>
                  <a:cubicBezTo>
                    <a:pt x="0" y="17"/>
                    <a:pt x="2" y="29"/>
                    <a:pt x="10" y="40"/>
                  </a:cubicBezTo>
                  <a:cubicBezTo>
                    <a:pt x="12" y="44"/>
                    <a:pt x="18" y="41"/>
                    <a:pt x="16" y="3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939" name="Google Shape;7939;p21"/>
            <p:cNvSpPr/>
            <p:nvPr/>
          </p:nvSpPr>
          <p:spPr>
            <a:xfrm>
              <a:off x="5890" y="3535"/>
              <a:ext cx="17" cy="62"/>
            </a:xfrm>
            <a:custGeom>
              <a:rect b="b" l="l" r="r" t="t"/>
              <a:pathLst>
                <a:path extrusionOk="0" h="33" w="10">
                  <a:moveTo>
                    <a:pt x="3" y="4"/>
                  </a:moveTo>
                  <a:cubicBezTo>
                    <a:pt x="0" y="12"/>
                    <a:pt x="0" y="21"/>
                    <a:pt x="3" y="29"/>
                  </a:cubicBezTo>
                  <a:cubicBezTo>
                    <a:pt x="4" y="33"/>
                    <a:pt x="10" y="31"/>
                    <a:pt x="9" y="27"/>
                  </a:cubicBezTo>
                  <a:cubicBezTo>
                    <a:pt x="8" y="20"/>
                    <a:pt x="7" y="13"/>
                    <a:pt x="9" y="6"/>
                  </a:cubicBezTo>
                  <a:cubicBezTo>
                    <a:pt x="10" y="2"/>
                    <a:pt x="4" y="0"/>
                    <a:pt x="3"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940" name="Google Shape;7940;p21"/>
            <p:cNvSpPr/>
            <p:nvPr/>
          </p:nvSpPr>
          <p:spPr>
            <a:xfrm>
              <a:off x="6111" y="3509"/>
              <a:ext cx="25" cy="94"/>
            </a:xfrm>
            <a:custGeom>
              <a:rect b="b" l="l" r="r" t="t"/>
              <a:pathLst>
                <a:path extrusionOk="0" h="50" w="14">
                  <a:moveTo>
                    <a:pt x="10" y="27"/>
                  </a:moveTo>
                  <a:cubicBezTo>
                    <a:pt x="11" y="20"/>
                    <a:pt x="11" y="13"/>
                    <a:pt x="13" y="6"/>
                  </a:cubicBezTo>
                  <a:cubicBezTo>
                    <a:pt x="14" y="1"/>
                    <a:pt x="7" y="0"/>
                    <a:pt x="6" y="4"/>
                  </a:cubicBezTo>
                  <a:cubicBezTo>
                    <a:pt x="5" y="8"/>
                    <a:pt x="4" y="11"/>
                    <a:pt x="4" y="15"/>
                  </a:cubicBezTo>
                  <a:cubicBezTo>
                    <a:pt x="3" y="15"/>
                    <a:pt x="3" y="16"/>
                    <a:pt x="3" y="16"/>
                  </a:cubicBezTo>
                  <a:cubicBezTo>
                    <a:pt x="0" y="27"/>
                    <a:pt x="0" y="36"/>
                    <a:pt x="4" y="46"/>
                  </a:cubicBezTo>
                  <a:cubicBezTo>
                    <a:pt x="6" y="50"/>
                    <a:pt x="13" y="46"/>
                    <a:pt x="11" y="42"/>
                  </a:cubicBezTo>
                  <a:cubicBezTo>
                    <a:pt x="9" y="38"/>
                    <a:pt x="8" y="34"/>
                    <a:pt x="8" y="30"/>
                  </a:cubicBezTo>
                  <a:cubicBezTo>
                    <a:pt x="9" y="30"/>
                    <a:pt x="10" y="29"/>
                    <a:pt x="10" y="2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941" name="Google Shape;7941;p21"/>
            <p:cNvSpPr/>
            <p:nvPr/>
          </p:nvSpPr>
          <p:spPr>
            <a:xfrm>
              <a:off x="6147" y="3533"/>
              <a:ext cx="14" cy="60"/>
            </a:xfrm>
            <a:custGeom>
              <a:rect b="b" l="l" r="r" t="t"/>
              <a:pathLst>
                <a:path extrusionOk="0" h="32" w="8">
                  <a:moveTo>
                    <a:pt x="6" y="4"/>
                  </a:moveTo>
                  <a:cubicBezTo>
                    <a:pt x="5" y="0"/>
                    <a:pt x="0" y="2"/>
                    <a:pt x="1" y="5"/>
                  </a:cubicBezTo>
                  <a:cubicBezTo>
                    <a:pt x="3" y="13"/>
                    <a:pt x="3" y="21"/>
                    <a:pt x="4" y="29"/>
                  </a:cubicBezTo>
                  <a:cubicBezTo>
                    <a:pt x="4" y="32"/>
                    <a:pt x="8" y="32"/>
                    <a:pt x="8" y="29"/>
                  </a:cubicBezTo>
                  <a:cubicBezTo>
                    <a:pt x="8" y="20"/>
                    <a:pt x="8" y="12"/>
                    <a:pt x="6"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942" name="Google Shape;7942;p21"/>
            <p:cNvSpPr/>
            <p:nvPr/>
          </p:nvSpPr>
          <p:spPr>
            <a:xfrm>
              <a:off x="6157" y="3524"/>
              <a:ext cx="36" cy="101"/>
            </a:xfrm>
            <a:custGeom>
              <a:rect b="b" l="l" r="r" t="t"/>
              <a:pathLst>
                <a:path extrusionOk="0" h="54" w="20">
                  <a:moveTo>
                    <a:pt x="18" y="47"/>
                  </a:moveTo>
                  <a:cubicBezTo>
                    <a:pt x="15" y="36"/>
                    <a:pt x="14" y="25"/>
                    <a:pt x="13" y="15"/>
                  </a:cubicBezTo>
                  <a:cubicBezTo>
                    <a:pt x="13" y="14"/>
                    <a:pt x="12" y="13"/>
                    <a:pt x="12" y="13"/>
                  </a:cubicBezTo>
                  <a:cubicBezTo>
                    <a:pt x="12" y="10"/>
                    <a:pt x="12" y="8"/>
                    <a:pt x="12" y="4"/>
                  </a:cubicBezTo>
                  <a:cubicBezTo>
                    <a:pt x="12" y="0"/>
                    <a:pt x="8" y="0"/>
                    <a:pt x="8" y="4"/>
                  </a:cubicBezTo>
                  <a:cubicBezTo>
                    <a:pt x="8" y="8"/>
                    <a:pt x="8" y="10"/>
                    <a:pt x="8" y="13"/>
                  </a:cubicBezTo>
                  <a:cubicBezTo>
                    <a:pt x="8" y="13"/>
                    <a:pt x="7" y="14"/>
                    <a:pt x="7" y="14"/>
                  </a:cubicBezTo>
                  <a:cubicBezTo>
                    <a:pt x="7" y="17"/>
                    <a:pt x="7" y="20"/>
                    <a:pt x="6" y="23"/>
                  </a:cubicBezTo>
                  <a:cubicBezTo>
                    <a:pt x="6" y="22"/>
                    <a:pt x="5" y="22"/>
                    <a:pt x="5" y="23"/>
                  </a:cubicBezTo>
                  <a:cubicBezTo>
                    <a:pt x="3" y="29"/>
                    <a:pt x="3" y="34"/>
                    <a:pt x="1" y="40"/>
                  </a:cubicBezTo>
                  <a:cubicBezTo>
                    <a:pt x="0" y="41"/>
                    <a:pt x="2" y="41"/>
                    <a:pt x="3" y="40"/>
                  </a:cubicBezTo>
                  <a:cubicBezTo>
                    <a:pt x="4" y="35"/>
                    <a:pt x="5" y="30"/>
                    <a:pt x="6" y="26"/>
                  </a:cubicBezTo>
                  <a:cubicBezTo>
                    <a:pt x="6" y="34"/>
                    <a:pt x="7" y="42"/>
                    <a:pt x="10" y="49"/>
                  </a:cubicBezTo>
                  <a:cubicBezTo>
                    <a:pt x="12" y="54"/>
                    <a:pt x="20" y="52"/>
                    <a:pt x="18" y="4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943" name="Google Shape;7943;p21"/>
            <p:cNvSpPr/>
            <p:nvPr/>
          </p:nvSpPr>
          <p:spPr>
            <a:xfrm>
              <a:off x="6202" y="3574"/>
              <a:ext cx="10" cy="55"/>
            </a:xfrm>
            <a:custGeom>
              <a:rect b="b" l="l" r="r" t="t"/>
              <a:pathLst>
                <a:path extrusionOk="0" h="29" w="6">
                  <a:moveTo>
                    <a:pt x="5" y="4"/>
                  </a:moveTo>
                  <a:cubicBezTo>
                    <a:pt x="5" y="1"/>
                    <a:pt x="1" y="0"/>
                    <a:pt x="1" y="3"/>
                  </a:cubicBezTo>
                  <a:cubicBezTo>
                    <a:pt x="1" y="11"/>
                    <a:pt x="0" y="21"/>
                    <a:pt x="0" y="25"/>
                  </a:cubicBezTo>
                  <a:cubicBezTo>
                    <a:pt x="0" y="29"/>
                    <a:pt x="6" y="29"/>
                    <a:pt x="6" y="25"/>
                  </a:cubicBezTo>
                  <a:cubicBezTo>
                    <a:pt x="6" y="21"/>
                    <a:pt x="6" y="11"/>
                    <a:pt x="5"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944" name="Google Shape;7944;p21"/>
            <p:cNvSpPr/>
            <p:nvPr/>
          </p:nvSpPr>
          <p:spPr>
            <a:xfrm>
              <a:off x="6214" y="3533"/>
              <a:ext cx="18" cy="75"/>
            </a:xfrm>
            <a:custGeom>
              <a:rect b="b" l="l" r="r" t="t"/>
              <a:pathLst>
                <a:path extrusionOk="0" h="40" w="10">
                  <a:moveTo>
                    <a:pt x="3" y="3"/>
                  </a:moveTo>
                  <a:cubicBezTo>
                    <a:pt x="0" y="14"/>
                    <a:pt x="0" y="24"/>
                    <a:pt x="0" y="35"/>
                  </a:cubicBezTo>
                  <a:cubicBezTo>
                    <a:pt x="0" y="40"/>
                    <a:pt x="8" y="40"/>
                    <a:pt x="9" y="35"/>
                  </a:cubicBezTo>
                  <a:cubicBezTo>
                    <a:pt x="9" y="25"/>
                    <a:pt x="9" y="14"/>
                    <a:pt x="10" y="4"/>
                  </a:cubicBezTo>
                  <a:cubicBezTo>
                    <a:pt x="10" y="0"/>
                    <a:pt x="4" y="0"/>
                    <a:pt x="3"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945" name="Google Shape;7945;p21"/>
            <p:cNvSpPr/>
            <p:nvPr/>
          </p:nvSpPr>
          <p:spPr>
            <a:xfrm>
              <a:off x="6232" y="3528"/>
              <a:ext cx="30" cy="105"/>
            </a:xfrm>
            <a:custGeom>
              <a:rect b="b" l="l" r="r" t="t"/>
              <a:pathLst>
                <a:path extrusionOk="0" h="56" w="17">
                  <a:moveTo>
                    <a:pt x="7" y="5"/>
                  </a:moveTo>
                  <a:cubicBezTo>
                    <a:pt x="6" y="7"/>
                    <a:pt x="5" y="9"/>
                    <a:pt x="4" y="12"/>
                  </a:cubicBezTo>
                  <a:cubicBezTo>
                    <a:pt x="4" y="11"/>
                    <a:pt x="4" y="11"/>
                    <a:pt x="4" y="11"/>
                  </a:cubicBezTo>
                  <a:cubicBezTo>
                    <a:pt x="4" y="9"/>
                    <a:pt x="1" y="10"/>
                    <a:pt x="1" y="11"/>
                  </a:cubicBezTo>
                  <a:cubicBezTo>
                    <a:pt x="1" y="14"/>
                    <a:pt x="2" y="17"/>
                    <a:pt x="2" y="19"/>
                  </a:cubicBezTo>
                  <a:cubicBezTo>
                    <a:pt x="0" y="31"/>
                    <a:pt x="1" y="43"/>
                    <a:pt x="6" y="54"/>
                  </a:cubicBezTo>
                  <a:cubicBezTo>
                    <a:pt x="7" y="56"/>
                    <a:pt x="12" y="55"/>
                    <a:pt x="12" y="52"/>
                  </a:cubicBezTo>
                  <a:cubicBezTo>
                    <a:pt x="11" y="38"/>
                    <a:pt x="9" y="23"/>
                    <a:pt x="15" y="9"/>
                  </a:cubicBezTo>
                  <a:cubicBezTo>
                    <a:pt x="17" y="4"/>
                    <a:pt x="9" y="0"/>
                    <a:pt x="7"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946" name="Google Shape;7946;p21"/>
            <p:cNvSpPr/>
            <p:nvPr/>
          </p:nvSpPr>
          <p:spPr>
            <a:xfrm>
              <a:off x="6196" y="3513"/>
              <a:ext cx="14" cy="67"/>
            </a:xfrm>
            <a:custGeom>
              <a:rect b="b" l="l" r="r" t="t"/>
              <a:pathLst>
                <a:path extrusionOk="0" h="36" w="8">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947" name="Google Shape;7947;p21"/>
            <p:cNvSpPr/>
            <p:nvPr/>
          </p:nvSpPr>
          <p:spPr>
            <a:xfrm>
              <a:off x="6257" y="3528"/>
              <a:ext cx="26" cy="75"/>
            </a:xfrm>
            <a:custGeom>
              <a:rect b="b" l="l" r="r" t="t"/>
              <a:pathLst>
                <a:path extrusionOk="0" h="40" w="15">
                  <a:moveTo>
                    <a:pt x="5" y="5"/>
                  </a:moveTo>
                  <a:cubicBezTo>
                    <a:pt x="0" y="15"/>
                    <a:pt x="0" y="26"/>
                    <a:pt x="4" y="37"/>
                  </a:cubicBezTo>
                  <a:cubicBezTo>
                    <a:pt x="5" y="40"/>
                    <a:pt x="10" y="39"/>
                    <a:pt x="10" y="36"/>
                  </a:cubicBezTo>
                  <a:cubicBezTo>
                    <a:pt x="10" y="27"/>
                    <a:pt x="9" y="18"/>
                    <a:pt x="13" y="10"/>
                  </a:cubicBezTo>
                  <a:cubicBezTo>
                    <a:pt x="15" y="4"/>
                    <a:pt x="7" y="0"/>
                    <a:pt x="5"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948" name="Google Shape;7948;p21"/>
            <p:cNvSpPr/>
            <p:nvPr/>
          </p:nvSpPr>
          <p:spPr>
            <a:xfrm>
              <a:off x="6297" y="3558"/>
              <a:ext cx="15" cy="60"/>
            </a:xfrm>
            <a:custGeom>
              <a:rect b="b" l="l" r="r" t="t"/>
              <a:pathLst>
                <a:path extrusionOk="0" h="32" w="8">
                  <a:moveTo>
                    <a:pt x="0" y="5"/>
                  </a:moveTo>
                  <a:cubicBezTo>
                    <a:pt x="0" y="13"/>
                    <a:pt x="0" y="20"/>
                    <a:pt x="1" y="28"/>
                  </a:cubicBezTo>
                  <a:cubicBezTo>
                    <a:pt x="2" y="32"/>
                    <a:pt x="7" y="32"/>
                    <a:pt x="7" y="28"/>
                  </a:cubicBezTo>
                  <a:cubicBezTo>
                    <a:pt x="8" y="20"/>
                    <a:pt x="8" y="13"/>
                    <a:pt x="8" y="5"/>
                  </a:cubicBezTo>
                  <a:cubicBezTo>
                    <a:pt x="8" y="0"/>
                    <a:pt x="0" y="0"/>
                    <a:pt x="0"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949" name="Google Shape;7949;p21"/>
            <p:cNvSpPr/>
            <p:nvPr/>
          </p:nvSpPr>
          <p:spPr>
            <a:xfrm>
              <a:off x="1108" y="3655"/>
              <a:ext cx="5232" cy="113"/>
            </a:xfrm>
            <a:custGeom>
              <a:rect b="b" l="l" r="r" t="t"/>
              <a:pathLst>
                <a:path extrusionOk="0" h="60" w="2951">
                  <a:moveTo>
                    <a:pt x="2945" y="22"/>
                  </a:moveTo>
                  <a:cubicBezTo>
                    <a:pt x="2945" y="32"/>
                    <a:pt x="2951" y="60"/>
                    <a:pt x="2927" y="60"/>
                  </a:cubicBezTo>
                  <a:cubicBezTo>
                    <a:pt x="25" y="60"/>
                    <a:pt x="25" y="60"/>
                    <a:pt x="25" y="60"/>
                  </a:cubicBezTo>
                  <a:cubicBezTo>
                    <a:pt x="0" y="60"/>
                    <a:pt x="6" y="28"/>
                    <a:pt x="6" y="18"/>
                  </a:cubicBezTo>
                  <a:cubicBezTo>
                    <a:pt x="5" y="38"/>
                    <a:pt x="5" y="38"/>
                    <a:pt x="5" y="38"/>
                  </a:cubicBezTo>
                  <a:cubicBezTo>
                    <a:pt x="5" y="27"/>
                    <a:pt x="14" y="0"/>
                    <a:pt x="25" y="0"/>
                  </a:cubicBezTo>
                  <a:cubicBezTo>
                    <a:pt x="2927" y="0"/>
                    <a:pt x="2927" y="0"/>
                    <a:pt x="2927" y="0"/>
                  </a:cubicBezTo>
                  <a:cubicBezTo>
                    <a:pt x="2938" y="0"/>
                    <a:pt x="2945" y="28"/>
                    <a:pt x="2945" y="39"/>
                  </a:cubicBezTo>
                  <a:lnTo>
                    <a:pt x="2945" y="22"/>
                  </a:lnTo>
                  <a:close/>
                </a:path>
              </a:pathLst>
            </a:custGeom>
            <a:solidFill>
              <a:srgbClr val="44636A"/>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950" name="Google Shape;7950;p21"/>
            <p:cNvSpPr/>
            <p:nvPr/>
          </p:nvSpPr>
          <p:spPr>
            <a:xfrm>
              <a:off x="1110" y="3546"/>
              <a:ext cx="5212" cy="133"/>
            </a:xfrm>
            <a:custGeom>
              <a:rect b="b" l="l" r="r" t="t"/>
              <a:pathLst>
                <a:path extrusionOk="0" h="36" w="2940">
                  <a:moveTo>
                    <a:pt x="2940" y="18"/>
                  </a:moveTo>
                  <a:cubicBezTo>
                    <a:pt x="2940" y="28"/>
                    <a:pt x="2932" y="36"/>
                    <a:pt x="2922" y="36"/>
                  </a:cubicBezTo>
                  <a:cubicBezTo>
                    <a:pt x="18" y="36"/>
                    <a:pt x="18" y="36"/>
                    <a:pt x="18" y="36"/>
                  </a:cubicBezTo>
                  <a:cubicBezTo>
                    <a:pt x="8" y="36"/>
                    <a:pt x="0" y="28"/>
                    <a:pt x="0" y="18"/>
                  </a:cubicBezTo>
                  <a:cubicBezTo>
                    <a:pt x="0" y="8"/>
                    <a:pt x="8" y="0"/>
                    <a:pt x="18" y="0"/>
                  </a:cubicBezTo>
                  <a:cubicBezTo>
                    <a:pt x="2922" y="0"/>
                    <a:pt x="2922" y="0"/>
                    <a:pt x="2922" y="0"/>
                  </a:cubicBezTo>
                  <a:cubicBezTo>
                    <a:pt x="2932" y="0"/>
                    <a:pt x="2940" y="8"/>
                    <a:pt x="2940" y="18"/>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grpSp>
      <p:pic>
        <p:nvPicPr>
          <p:cNvPr id="7951" name="Google Shape;7951;p21"/>
          <p:cNvPicPr preferRelativeResize="0"/>
          <p:nvPr/>
        </p:nvPicPr>
        <p:blipFill rotWithShape="1">
          <a:blip r:embed="rId3">
            <a:alphaModFix/>
          </a:blip>
          <a:srcRect b="0" l="0" r="0" t="0"/>
          <a:stretch/>
        </p:blipFill>
        <p:spPr>
          <a:xfrm>
            <a:off x="3574544" y="5375260"/>
            <a:ext cx="821284" cy="738842"/>
          </a:xfrm>
          <a:prstGeom prst="rect">
            <a:avLst/>
          </a:prstGeom>
          <a:noFill/>
          <a:ln>
            <a:noFill/>
          </a:ln>
        </p:spPr>
      </p:pic>
      <p:sp>
        <p:nvSpPr>
          <p:cNvPr id="7952" name="Google Shape;7952;p21"/>
          <p:cNvSpPr/>
          <p:nvPr/>
        </p:nvSpPr>
        <p:spPr>
          <a:xfrm>
            <a:off x="3699262" y="3923210"/>
            <a:ext cx="360488" cy="384204"/>
          </a:xfrm>
          <a:custGeom>
            <a:rect b="b" l="l" r="r" t="t"/>
            <a:pathLst>
              <a:path extrusionOk="0" h="130" w="129">
                <a:moveTo>
                  <a:pt x="64" y="0"/>
                </a:moveTo>
                <a:cubicBezTo>
                  <a:pt x="32" y="0"/>
                  <a:pt x="6" y="22"/>
                  <a:pt x="0" y="52"/>
                </a:cubicBezTo>
                <a:cubicBezTo>
                  <a:pt x="6" y="33"/>
                  <a:pt x="23" y="19"/>
                  <a:pt x="44" y="19"/>
                </a:cubicBezTo>
                <a:cubicBezTo>
                  <a:pt x="69" y="19"/>
                  <a:pt x="90" y="39"/>
                  <a:pt x="90" y="65"/>
                </a:cubicBezTo>
                <a:cubicBezTo>
                  <a:pt x="90" y="90"/>
                  <a:pt x="69" y="110"/>
                  <a:pt x="44" y="110"/>
                </a:cubicBezTo>
                <a:cubicBezTo>
                  <a:pt x="23" y="110"/>
                  <a:pt x="6" y="96"/>
                  <a:pt x="0" y="77"/>
                </a:cubicBezTo>
                <a:cubicBezTo>
                  <a:pt x="6" y="107"/>
                  <a:pt x="32" y="130"/>
                  <a:pt x="64" y="130"/>
                </a:cubicBezTo>
                <a:cubicBezTo>
                  <a:pt x="100" y="130"/>
                  <a:pt x="129" y="101"/>
                  <a:pt x="129" y="65"/>
                </a:cubicBezTo>
                <a:cubicBezTo>
                  <a:pt x="129" y="29"/>
                  <a:pt x="100" y="0"/>
                  <a:pt x="64" y="0"/>
                </a:cubicBez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Tree>
  </p:cSld>
  <p:clrMapOvr>
    <a:masterClrMapping/>
  </p:clrMapOvr>
</p:sld>
</file>

<file path=ppt/slides/slide2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lt1"/>
        </a:solidFill>
      </p:bgPr>
    </p:bg>
    <p:spTree>
      <p:nvGrpSpPr>
        <p:cNvPr id="7956" name="Shape 7956"/>
        <p:cNvGrpSpPr/>
        <p:nvPr/>
      </p:nvGrpSpPr>
      <p:grpSpPr>
        <a:xfrm>
          <a:off x="0" y="0"/>
          <a:ext cx="0" cy="0"/>
          <a:chOff x="0" y="0"/>
          <a:chExt cx="0" cy="0"/>
        </a:xfrm>
      </p:grpSpPr>
      <p:grpSp>
        <p:nvGrpSpPr>
          <p:cNvPr id="7957" name="Google Shape;7957;p22"/>
          <p:cNvGrpSpPr/>
          <p:nvPr/>
        </p:nvGrpSpPr>
        <p:grpSpPr>
          <a:xfrm>
            <a:off x="-123810" y="4108197"/>
            <a:ext cx="12408377" cy="2843587"/>
            <a:chOff x="-123810" y="4108197"/>
            <a:chExt cx="12408377" cy="2843587"/>
          </a:xfrm>
        </p:grpSpPr>
        <p:sp>
          <p:nvSpPr>
            <p:cNvPr id="7958" name="Google Shape;7958;p22"/>
            <p:cNvSpPr/>
            <p:nvPr/>
          </p:nvSpPr>
          <p:spPr>
            <a:xfrm>
              <a:off x="2143470" y="4587267"/>
              <a:ext cx="860902" cy="1980313"/>
            </a:xfrm>
            <a:custGeom>
              <a:rect b="b" l="l" r="r" t="t"/>
              <a:pathLst>
                <a:path extrusionOk="0" h="445" w="205">
                  <a:moveTo>
                    <a:pt x="77" y="0"/>
                  </a:moveTo>
                  <a:cubicBezTo>
                    <a:pt x="74" y="4"/>
                    <a:pt x="74" y="4"/>
                    <a:pt x="74" y="4"/>
                  </a:cubicBezTo>
                  <a:cubicBezTo>
                    <a:pt x="5" y="89"/>
                    <a:pt x="5" y="89"/>
                    <a:pt x="5" y="89"/>
                  </a:cubicBezTo>
                  <a:cubicBezTo>
                    <a:pt x="42" y="89"/>
                    <a:pt x="42" y="89"/>
                    <a:pt x="42" y="89"/>
                  </a:cubicBezTo>
                  <a:cubicBezTo>
                    <a:pt x="5" y="146"/>
                    <a:pt x="5" y="146"/>
                    <a:pt x="5" y="146"/>
                  </a:cubicBezTo>
                  <a:cubicBezTo>
                    <a:pt x="19" y="169"/>
                    <a:pt x="19" y="169"/>
                    <a:pt x="19" y="169"/>
                  </a:cubicBezTo>
                  <a:cubicBezTo>
                    <a:pt x="17" y="169"/>
                    <a:pt x="17" y="169"/>
                    <a:pt x="17" y="169"/>
                  </a:cubicBezTo>
                  <a:cubicBezTo>
                    <a:pt x="19" y="173"/>
                    <a:pt x="19" y="173"/>
                    <a:pt x="19" y="173"/>
                  </a:cubicBezTo>
                  <a:cubicBezTo>
                    <a:pt x="0" y="173"/>
                    <a:pt x="0" y="173"/>
                    <a:pt x="0" y="173"/>
                  </a:cubicBezTo>
                  <a:cubicBezTo>
                    <a:pt x="12" y="197"/>
                    <a:pt x="12" y="197"/>
                    <a:pt x="12" y="197"/>
                  </a:cubicBezTo>
                  <a:cubicBezTo>
                    <a:pt x="15" y="197"/>
                    <a:pt x="15" y="197"/>
                    <a:pt x="15" y="197"/>
                  </a:cubicBezTo>
                  <a:cubicBezTo>
                    <a:pt x="14" y="200"/>
                    <a:pt x="14" y="200"/>
                    <a:pt x="14" y="200"/>
                  </a:cubicBezTo>
                  <a:cubicBezTo>
                    <a:pt x="36" y="245"/>
                    <a:pt x="36" y="245"/>
                    <a:pt x="36" y="245"/>
                  </a:cubicBezTo>
                  <a:cubicBezTo>
                    <a:pt x="36" y="245"/>
                    <a:pt x="36" y="245"/>
                    <a:pt x="36" y="245"/>
                  </a:cubicBezTo>
                  <a:cubicBezTo>
                    <a:pt x="36" y="245"/>
                    <a:pt x="36" y="245"/>
                    <a:pt x="36" y="245"/>
                  </a:cubicBezTo>
                  <a:cubicBezTo>
                    <a:pt x="23" y="245"/>
                    <a:pt x="23" y="245"/>
                    <a:pt x="23" y="245"/>
                  </a:cubicBezTo>
                  <a:cubicBezTo>
                    <a:pt x="50" y="305"/>
                    <a:pt x="50" y="305"/>
                    <a:pt x="50" y="305"/>
                  </a:cubicBezTo>
                  <a:cubicBezTo>
                    <a:pt x="50" y="305"/>
                    <a:pt x="50" y="305"/>
                    <a:pt x="50" y="305"/>
                  </a:cubicBezTo>
                  <a:cubicBezTo>
                    <a:pt x="50" y="306"/>
                    <a:pt x="50" y="306"/>
                    <a:pt x="50" y="306"/>
                  </a:cubicBezTo>
                  <a:cubicBezTo>
                    <a:pt x="35" y="306"/>
                    <a:pt x="35" y="306"/>
                    <a:pt x="35" y="306"/>
                  </a:cubicBezTo>
                  <a:cubicBezTo>
                    <a:pt x="40" y="321"/>
                    <a:pt x="40" y="321"/>
                    <a:pt x="40" y="321"/>
                  </a:cubicBezTo>
                  <a:cubicBezTo>
                    <a:pt x="59" y="321"/>
                    <a:pt x="59" y="321"/>
                    <a:pt x="59" y="321"/>
                  </a:cubicBezTo>
                  <a:cubicBezTo>
                    <a:pt x="56" y="362"/>
                    <a:pt x="56" y="362"/>
                    <a:pt x="56" y="362"/>
                  </a:cubicBezTo>
                  <a:cubicBezTo>
                    <a:pt x="57" y="364"/>
                    <a:pt x="57" y="364"/>
                    <a:pt x="57" y="364"/>
                  </a:cubicBezTo>
                  <a:cubicBezTo>
                    <a:pt x="57" y="364"/>
                    <a:pt x="57" y="364"/>
                    <a:pt x="57" y="364"/>
                  </a:cubicBezTo>
                  <a:cubicBezTo>
                    <a:pt x="57" y="365"/>
                    <a:pt x="57" y="365"/>
                    <a:pt x="57" y="365"/>
                  </a:cubicBezTo>
                  <a:cubicBezTo>
                    <a:pt x="56" y="365"/>
                    <a:pt x="56" y="365"/>
                    <a:pt x="56" y="365"/>
                  </a:cubicBezTo>
                  <a:cubicBezTo>
                    <a:pt x="50" y="445"/>
                    <a:pt x="50" y="445"/>
                    <a:pt x="50" y="445"/>
                  </a:cubicBezTo>
                  <a:cubicBezTo>
                    <a:pt x="78" y="445"/>
                    <a:pt x="78" y="445"/>
                    <a:pt x="78" y="445"/>
                  </a:cubicBezTo>
                  <a:cubicBezTo>
                    <a:pt x="103" y="445"/>
                    <a:pt x="103" y="445"/>
                    <a:pt x="103" y="445"/>
                  </a:cubicBezTo>
                  <a:cubicBezTo>
                    <a:pt x="104" y="445"/>
                    <a:pt x="104" y="445"/>
                    <a:pt x="104" y="445"/>
                  </a:cubicBezTo>
                  <a:cubicBezTo>
                    <a:pt x="96" y="321"/>
                    <a:pt x="96" y="321"/>
                    <a:pt x="96" y="321"/>
                  </a:cubicBezTo>
                  <a:cubicBezTo>
                    <a:pt x="205" y="321"/>
                    <a:pt x="205" y="321"/>
                    <a:pt x="205" y="321"/>
                  </a:cubicBezTo>
                  <a:cubicBezTo>
                    <a:pt x="202" y="317"/>
                    <a:pt x="202" y="317"/>
                    <a:pt x="202" y="317"/>
                  </a:cubicBezTo>
                  <a:cubicBezTo>
                    <a:pt x="98" y="317"/>
                    <a:pt x="98" y="317"/>
                    <a:pt x="98" y="317"/>
                  </a:cubicBezTo>
                  <a:cubicBezTo>
                    <a:pt x="151" y="217"/>
                    <a:pt x="151" y="217"/>
                    <a:pt x="151" y="217"/>
                  </a:cubicBezTo>
                  <a:cubicBezTo>
                    <a:pt x="140" y="197"/>
                    <a:pt x="140" y="197"/>
                    <a:pt x="140" y="197"/>
                  </a:cubicBezTo>
                  <a:cubicBezTo>
                    <a:pt x="161" y="197"/>
                    <a:pt x="161" y="197"/>
                    <a:pt x="161" y="197"/>
                  </a:cubicBezTo>
                  <a:cubicBezTo>
                    <a:pt x="163" y="192"/>
                    <a:pt x="163" y="192"/>
                    <a:pt x="163" y="192"/>
                  </a:cubicBezTo>
                  <a:cubicBezTo>
                    <a:pt x="148" y="192"/>
                    <a:pt x="148" y="192"/>
                    <a:pt x="148" y="192"/>
                  </a:cubicBezTo>
                  <a:cubicBezTo>
                    <a:pt x="148" y="191"/>
                    <a:pt x="148" y="190"/>
                    <a:pt x="147" y="189"/>
                  </a:cubicBezTo>
                  <a:cubicBezTo>
                    <a:pt x="122" y="189"/>
                    <a:pt x="122" y="189"/>
                    <a:pt x="122" y="189"/>
                  </a:cubicBezTo>
                  <a:cubicBezTo>
                    <a:pt x="149" y="145"/>
                    <a:pt x="149" y="145"/>
                    <a:pt x="149" y="145"/>
                  </a:cubicBezTo>
                  <a:cubicBezTo>
                    <a:pt x="114" y="89"/>
                    <a:pt x="114" y="89"/>
                    <a:pt x="114" y="89"/>
                  </a:cubicBezTo>
                  <a:cubicBezTo>
                    <a:pt x="134" y="89"/>
                    <a:pt x="134" y="89"/>
                    <a:pt x="134" y="89"/>
                  </a:cubicBezTo>
                  <a:cubicBezTo>
                    <a:pt x="150" y="89"/>
                    <a:pt x="150" y="89"/>
                    <a:pt x="150" y="89"/>
                  </a:cubicBezTo>
                  <a:cubicBezTo>
                    <a:pt x="81" y="4"/>
                    <a:pt x="81" y="4"/>
                    <a:pt x="81" y="4"/>
                  </a:cubicBezTo>
                  <a:cubicBezTo>
                    <a:pt x="78" y="1"/>
                    <a:pt x="78" y="1"/>
                    <a:pt x="78" y="1"/>
                  </a:cubicBezTo>
                  <a:cubicBezTo>
                    <a:pt x="78" y="2"/>
                    <a:pt x="78" y="2"/>
                    <a:pt x="78" y="2"/>
                  </a:cubicBezTo>
                  <a:cubicBezTo>
                    <a:pt x="77" y="0"/>
                    <a:pt x="77" y="0"/>
                    <a:pt x="77" y="0"/>
                  </a:cubicBezTo>
                </a:path>
              </a:pathLst>
            </a:custGeom>
            <a:solidFill>
              <a:srgbClr val="A5A5A5"/>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959" name="Google Shape;7959;p22"/>
            <p:cNvSpPr/>
            <p:nvPr/>
          </p:nvSpPr>
          <p:spPr>
            <a:xfrm>
              <a:off x="2762466" y="5429196"/>
              <a:ext cx="73521" cy="14230"/>
            </a:xfrm>
            <a:custGeom>
              <a:rect b="b" l="l" r="r" t="t"/>
              <a:pathLst>
                <a:path extrusionOk="0" h="3" w="18">
                  <a:moveTo>
                    <a:pt x="18" y="0"/>
                  </a:moveTo>
                  <a:cubicBezTo>
                    <a:pt x="0" y="0"/>
                    <a:pt x="0" y="0"/>
                    <a:pt x="0" y="0"/>
                  </a:cubicBezTo>
                  <a:cubicBezTo>
                    <a:pt x="1" y="1"/>
                    <a:pt x="1" y="2"/>
                    <a:pt x="1" y="3"/>
                  </a:cubicBezTo>
                  <a:cubicBezTo>
                    <a:pt x="16" y="3"/>
                    <a:pt x="16" y="3"/>
                    <a:pt x="16" y="3"/>
                  </a:cubicBezTo>
                  <a:cubicBezTo>
                    <a:pt x="18" y="0"/>
                    <a:pt x="18" y="0"/>
                    <a:pt x="18" y="0"/>
                  </a:cubicBezTo>
                </a:path>
              </a:pathLst>
            </a:custGeom>
            <a:solidFill>
              <a:srgbClr val="347A9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960" name="Google Shape;7960;p22"/>
            <p:cNvSpPr/>
            <p:nvPr/>
          </p:nvSpPr>
          <p:spPr>
            <a:xfrm>
              <a:off x="3002001" y="6017361"/>
              <a:ext cx="2372" cy="0"/>
            </a:xfrm>
            <a:custGeom>
              <a:rect b="b" l="l" r="r" t="t"/>
              <a:pathLst>
                <a:path extrusionOk="0" h="120000" w="1">
                  <a:moveTo>
                    <a:pt x="1" y="0"/>
                  </a:moveTo>
                  <a:lnTo>
                    <a:pt x="1" y="0"/>
                  </a:lnTo>
                  <a:lnTo>
                    <a:pt x="0" y="0"/>
                  </a:lnTo>
                  <a:lnTo>
                    <a:pt x="1" y="0"/>
                  </a:lnTo>
                  <a:close/>
                </a:path>
              </a:pathLst>
            </a:custGeom>
            <a:solidFill>
              <a:srgbClr val="285B7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961" name="Google Shape;7961;p22"/>
            <p:cNvSpPr/>
            <p:nvPr/>
          </p:nvSpPr>
          <p:spPr>
            <a:xfrm>
              <a:off x="3002001" y="6017361"/>
              <a:ext cx="2372" cy="0"/>
            </a:xfrm>
            <a:custGeom>
              <a:rect b="b" l="l" r="r" t="t"/>
              <a:pathLst>
                <a:path extrusionOk="0" h="120000" w="1">
                  <a:moveTo>
                    <a:pt x="1" y="0"/>
                  </a:moveTo>
                  <a:lnTo>
                    <a:pt x="1" y="0"/>
                  </a:lnTo>
                  <a:lnTo>
                    <a:pt x="0" y="0"/>
                  </a:lnTo>
                  <a:lnTo>
                    <a:pt x="1"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962" name="Google Shape;7962;p22"/>
            <p:cNvSpPr/>
            <p:nvPr/>
          </p:nvSpPr>
          <p:spPr>
            <a:xfrm>
              <a:off x="9820442" y="4587267"/>
              <a:ext cx="538360" cy="1980313"/>
            </a:xfrm>
            <a:custGeom>
              <a:rect b="b" l="l" r="r" t="t"/>
              <a:pathLst>
                <a:path extrusionOk="0" h="835" w="227">
                  <a:moveTo>
                    <a:pt x="137" y="713"/>
                  </a:moveTo>
                  <a:lnTo>
                    <a:pt x="59" y="713"/>
                  </a:lnTo>
                  <a:lnTo>
                    <a:pt x="50" y="835"/>
                  </a:lnTo>
                  <a:lnTo>
                    <a:pt x="99" y="835"/>
                  </a:lnTo>
                  <a:lnTo>
                    <a:pt x="144" y="835"/>
                  </a:lnTo>
                  <a:lnTo>
                    <a:pt x="145" y="835"/>
                  </a:lnTo>
                  <a:lnTo>
                    <a:pt x="137" y="713"/>
                  </a:lnTo>
                  <a:close/>
                  <a:moveTo>
                    <a:pt x="98" y="0"/>
                  </a:moveTo>
                  <a:lnTo>
                    <a:pt x="92" y="8"/>
                  </a:lnTo>
                  <a:lnTo>
                    <a:pt x="0" y="128"/>
                  </a:lnTo>
                  <a:lnTo>
                    <a:pt x="12" y="167"/>
                  </a:lnTo>
                  <a:lnTo>
                    <a:pt x="35" y="167"/>
                  </a:lnTo>
                  <a:lnTo>
                    <a:pt x="21" y="190"/>
                  </a:lnTo>
                  <a:lnTo>
                    <a:pt x="129" y="509"/>
                  </a:lnTo>
                  <a:lnTo>
                    <a:pt x="204" y="362"/>
                  </a:lnTo>
                  <a:lnTo>
                    <a:pt x="112" y="362"/>
                  </a:lnTo>
                  <a:lnTo>
                    <a:pt x="195" y="224"/>
                  </a:lnTo>
                  <a:lnTo>
                    <a:pt x="163" y="167"/>
                  </a:lnTo>
                  <a:lnTo>
                    <a:pt x="199" y="167"/>
                  </a:lnTo>
                  <a:lnTo>
                    <a:pt x="227" y="167"/>
                  </a:lnTo>
                  <a:lnTo>
                    <a:pt x="186" y="115"/>
                  </a:lnTo>
                  <a:lnTo>
                    <a:pt x="183" y="115"/>
                  </a:lnTo>
                  <a:lnTo>
                    <a:pt x="184" y="111"/>
                  </a:lnTo>
                  <a:lnTo>
                    <a:pt x="105" y="8"/>
                  </a:lnTo>
                  <a:lnTo>
                    <a:pt x="99" y="2"/>
                  </a:lnTo>
                  <a:lnTo>
                    <a:pt x="99" y="4"/>
                  </a:lnTo>
                  <a:lnTo>
                    <a:pt x="98" y="0"/>
                  </a:lnTo>
                  <a:close/>
                </a:path>
              </a:pathLst>
            </a:custGeom>
            <a:solidFill>
              <a:srgbClr val="A5A5A5"/>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963" name="Google Shape;7963;p22"/>
            <p:cNvSpPr/>
            <p:nvPr/>
          </p:nvSpPr>
          <p:spPr>
            <a:xfrm>
              <a:off x="9820442" y="4587267"/>
              <a:ext cx="538360" cy="1980313"/>
            </a:xfrm>
            <a:custGeom>
              <a:rect b="b" l="l" r="r" t="t"/>
              <a:pathLst>
                <a:path extrusionOk="0" h="835" w="227">
                  <a:moveTo>
                    <a:pt x="137" y="713"/>
                  </a:moveTo>
                  <a:lnTo>
                    <a:pt x="59" y="713"/>
                  </a:lnTo>
                  <a:lnTo>
                    <a:pt x="50" y="835"/>
                  </a:lnTo>
                  <a:lnTo>
                    <a:pt x="99" y="835"/>
                  </a:lnTo>
                  <a:lnTo>
                    <a:pt x="144" y="835"/>
                  </a:lnTo>
                  <a:lnTo>
                    <a:pt x="145" y="835"/>
                  </a:lnTo>
                  <a:lnTo>
                    <a:pt x="137" y="713"/>
                  </a:lnTo>
                  <a:moveTo>
                    <a:pt x="98" y="0"/>
                  </a:moveTo>
                  <a:lnTo>
                    <a:pt x="92" y="8"/>
                  </a:lnTo>
                  <a:lnTo>
                    <a:pt x="0" y="128"/>
                  </a:lnTo>
                  <a:lnTo>
                    <a:pt x="12" y="167"/>
                  </a:lnTo>
                  <a:lnTo>
                    <a:pt x="35" y="167"/>
                  </a:lnTo>
                  <a:lnTo>
                    <a:pt x="21" y="190"/>
                  </a:lnTo>
                  <a:lnTo>
                    <a:pt x="129" y="509"/>
                  </a:lnTo>
                  <a:lnTo>
                    <a:pt x="204" y="362"/>
                  </a:lnTo>
                  <a:lnTo>
                    <a:pt x="112" y="362"/>
                  </a:lnTo>
                  <a:lnTo>
                    <a:pt x="195" y="224"/>
                  </a:lnTo>
                  <a:lnTo>
                    <a:pt x="163" y="167"/>
                  </a:lnTo>
                  <a:lnTo>
                    <a:pt x="199" y="167"/>
                  </a:lnTo>
                  <a:lnTo>
                    <a:pt x="227" y="167"/>
                  </a:lnTo>
                  <a:lnTo>
                    <a:pt x="186" y="115"/>
                  </a:lnTo>
                  <a:lnTo>
                    <a:pt x="183" y="115"/>
                  </a:lnTo>
                  <a:lnTo>
                    <a:pt x="184" y="111"/>
                  </a:lnTo>
                  <a:lnTo>
                    <a:pt x="105" y="8"/>
                  </a:lnTo>
                  <a:lnTo>
                    <a:pt x="99" y="2"/>
                  </a:lnTo>
                  <a:lnTo>
                    <a:pt x="99" y="4"/>
                  </a:lnTo>
                  <a:lnTo>
                    <a:pt x="98"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964" name="Google Shape;7964;p22"/>
            <p:cNvSpPr/>
            <p:nvPr/>
          </p:nvSpPr>
          <p:spPr>
            <a:xfrm>
              <a:off x="7036147" y="6017361"/>
              <a:ext cx="4743" cy="0"/>
            </a:xfrm>
            <a:custGeom>
              <a:rect b="b" l="l" r="r" t="t"/>
              <a:pathLst>
                <a:path extrusionOk="0" h="120000" w="2">
                  <a:moveTo>
                    <a:pt x="2" y="0"/>
                  </a:moveTo>
                  <a:lnTo>
                    <a:pt x="2" y="0"/>
                  </a:lnTo>
                  <a:lnTo>
                    <a:pt x="0" y="0"/>
                  </a:lnTo>
                  <a:lnTo>
                    <a:pt x="2" y="0"/>
                  </a:lnTo>
                  <a:close/>
                </a:path>
              </a:pathLst>
            </a:custGeom>
            <a:solidFill>
              <a:srgbClr val="285B7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965" name="Google Shape;7965;p22"/>
            <p:cNvSpPr/>
            <p:nvPr/>
          </p:nvSpPr>
          <p:spPr>
            <a:xfrm>
              <a:off x="7036147" y="6017361"/>
              <a:ext cx="4743" cy="0"/>
            </a:xfrm>
            <a:custGeom>
              <a:rect b="b" l="l" r="r" t="t"/>
              <a:pathLst>
                <a:path extrusionOk="0" h="120000" w="2">
                  <a:moveTo>
                    <a:pt x="2" y="0"/>
                  </a:moveTo>
                  <a:lnTo>
                    <a:pt x="2" y="0"/>
                  </a:lnTo>
                  <a:lnTo>
                    <a:pt x="0" y="0"/>
                  </a:lnTo>
                  <a:lnTo>
                    <a:pt x="2"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966" name="Google Shape;7966;p22"/>
            <p:cNvSpPr/>
            <p:nvPr/>
          </p:nvSpPr>
          <p:spPr>
            <a:xfrm>
              <a:off x="7496243" y="4511374"/>
              <a:ext cx="1112295" cy="2056205"/>
            </a:xfrm>
            <a:custGeom>
              <a:rect b="b" l="l" r="r" t="t"/>
              <a:pathLst>
                <a:path extrusionOk="0" h="462" w="265">
                  <a:moveTo>
                    <a:pt x="159" y="449"/>
                  </a:moveTo>
                  <a:cubicBezTo>
                    <a:pt x="115" y="449"/>
                    <a:pt x="115" y="449"/>
                    <a:pt x="115" y="449"/>
                  </a:cubicBezTo>
                  <a:cubicBezTo>
                    <a:pt x="114" y="458"/>
                    <a:pt x="114" y="458"/>
                    <a:pt x="114" y="458"/>
                  </a:cubicBezTo>
                  <a:cubicBezTo>
                    <a:pt x="137" y="458"/>
                    <a:pt x="137" y="458"/>
                    <a:pt x="137" y="458"/>
                  </a:cubicBezTo>
                  <a:cubicBezTo>
                    <a:pt x="137" y="462"/>
                    <a:pt x="137" y="462"/>
                    <a:pt x="137" y="462"/>
                  </a:cubicBezTo>
                  <a:cubicBezTo>
                    <a:pt x="159" y="462"/>
                    <a:pt x="159" y="462"/>
                    <a:pt x="159" y="462"/>
                  </a:cubicBezTo>
                  <a:cubicBezTo>
                    <a:pt x="159" y="458"/>
                    <a:pt x="159" y="458"/>
                    <a:pt x="159" y="458"/>
                  </a:cubicBezTo>
                  <a:cubicBezTo>
                    <a:pt x="159" y="458"/>
                    <a:pt x="159" y="458"/>
                    <a:pt x="159" y="458"/>
                  </a:cubicBezTo>
                  <a:cubicBezTo>
                    <a:pt x="159" y="449"/>
                    <a:pt x="159" y="449"/>
                    <a:pt x="159" y="449"/>
                  </a:cubicBezTo>
                  <a:moveTo>
                    <a:pt x="139" y="0"/>
                  </a:moveTo>
                  <a:cubicBezTo>
                    <a:pt x="0" y="386"/>
                    <a:pt x="0" y="386"/>
                    <a:pt x="0" y="386"/>
                  </a:cubicBezTo>
                  <a:cubicBezTo>
                    <a:pt x="119" y="386"/>
                    <a:pt x="119" y="386"/>
                    <a:pt x="119" y="386"/>
                  </a:cubicBezTo>
                  <a:cubicBezTo>
                    <a:pt x="117" y="410"/>
                    <a:pt x="117" y="410"/>
                    <a:pt x="117" y="410"/>
                  </a:cubicBezTo>
                  <a:cubicBezTo>
                    <a:pt x="121" y="409"/>
                    <a:pt x="124" y="409"/>
                    <a:pt x="128" y="409"/>
                  </a:cubicBezTo>
                  <a:cubicBezTo>
                    <a:pt x="129" y="409"/>
                    <a:pt x="129" y="409"/>
                    <a:pt x="129" y="409"/>
                  </a:cubicBezTo>
                  <a:cubicBezTo>
                    <a:pt x="128" y="406"/>
                    <a:pt x="128" y="403"/>
                    <a:pt x="128" y="400"/>
                  </a:cubicBezTo>
                  <a:cubicBezTo>
                    <a:pt x="128" y="381"/>
                    <a:pt x="143" y="365"/>
                    <a:pt x="162" y="365"/>
                  </a:cubicBezTo>
                  <a:cubicBezTo>
                    <a:pt x="167" y="365"/>
                    <a:pt x="171" y="366"/>
                    <a:pt x="175" y="368"/>
                  </a:cubicBezTo>
                  <a:cubicBezTo>
                    <a:pt x="177" y="352"/>
                    <a:pt x="189" y="338"/>
                    <a:pt x="210" y="338"/>
                  </a:cubicBezTo>
                  <a:cubicBezTo>
                    <a:pt x="224" y="338"/>
                    <a:pt x="234" y="345"/>
                    <a:pt x="240" y="355"/>
                  </a:cubicBezTo>
                  <a:cubicBezTo>
                    <a:pt x="240" y="355"/>
                    <a:pt x="240" y="356"/>
                    <a:pt x="241" y="356"/>
                  </a:cubicBezTo>
                  <a:cubicBezTo>
                    <a:pt x="248" y="351"/>
                    <a:pt x="256" y="348"/>
                    <a:pt x="265" y="348"/>
                  </a:cubicBezTo>
                  <a:cubicBezTo>
                    <a:pt x="261" y="338"/>
                    <a:pt x="261" y="338"/>
                    <a:pt x="261" y="338"/>
                  </a:cubicBezTo>
                  <a:cubicBezTo>
                    <a:pt x="260" y="337"/>
                    <a:pt x="260" y="337"/>
                    <a:pt x="260" y="337"/>
                  </a:cubicBezTo>
                  <a:cubicBezTo>
                    <a:pt x="260" y="337"/>
                    <a:pt x="260" y="337"/>
                    <a:pt x="261" y="337"/>
                  </a:cubicBezTo>
                  <a:cubicBezTo>
                    <a:pt x="139" y="0"/>
                    <a:pt x="139" y="0"/>
                    <a:pt x="139" y="0"/>
                  </a:cubicBezTo>
                </a:path>
              </a:pathLst>
            </a:custGeom>
            <a:solidFill>
              <a:srgbClr val="A5A5A5"/>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967" name="Google Shape;7967;p22"/>
            <p:cNvSpPr/>
            <p:nvPr/>
          </p:nvSpPr>
          <p:spPr>
            <a:xfrm>
              <a:off x="869904" y="4511374"/>
              <a:ext cx="1171586" cy="2056205"/>
            </a:xfrm>
            <a:custGeom>
              <a:rect b="b" l="l" r="r" t="t"/>
              <a:pathLst>
                <a:path extrusionOk="0" h="867" w="494">
                  <a:moveTo>
                    <a:pt x="491" y="717"/>
                  </a:moveTo>
                  <a:lnTo>
                    <a:pt x="429" y="717"/>
                  </a:lnTo>
                  <a:lnTo>
                    <a:pt x="431" y="732"/>
                  </a:lnTo>
                  <a:lnTo>
                    <a:pt x="494" y="732"/>
                  </a:lnTo>
                  <a:lnTo>
                    <a:pt x="491" y="725"/>
                  </a:lnTo>
                  <a:lnTo>
                    <a:pt x="494" y="725"/>
                  </a:lnTo>
                  <a:lnTo>
                    <a:pt x="491" y="717"/>
                  </a:lnTo>
                  <a:close/>
                  <a:moveTo>
                    <a:pt x="179" y="678"/>
                  </a:moveTo>
                  <a:lnTo>
                    <a:pt x="16" y="678"/>
                  </a:lnTo>
                  <a:lnTo>
                    <a:pt x="0" y="725"/>
                  </a:lnTo>
                  <a:lnTo>
                    <a:pt x="211" y="725"/>
                  </a:lnTo>
                  <a:lnTo>
                    <a:pt x="202" y="860"/>
                  </a:lnTo>
                  <a:lnTo>
                    <a:pt x="243" y="860"/>
                  </a:lnTo>
                  <a:lnTo>
                    <a:pt x="243" y="867"/>
                  </a:lnTo>
                  <a:lnTo>
                    <a:pt x="282" y="867"/>
                  </a:lnTo>
                  <a:lnTo>
                    <a:pt x="282" y="860"/>
                  </a:lnTo>
                  <a:lnTo>
                    <a:pt x="282" y="860"/>
                  </a:lnTo>
                  <a:lnTo>
                    <a:pt x="275" y="732"/>
                  </a:lnTo>
                  <a:lnTo>
                    <a:pt x="372" y="732"/>
                  </a:lnTo>
                  <a:lnTo>
                    <a:pt x="374" y="717"/>
                  </a:lnTo>
                  <a:lnTo>
                    <a:pt x="165" y="717"/>
                  </a:lnTo>
                  <a:lnTo>
                    <a:pt x="179" y="678"/>
                  </a:lnTo>
                  <a:close/>
                  <a:moveTo>
                    <a:pt x="223" y="492"/>
                  </a:moveTo>
                  <a:lnTo>
                    <a:pt x="223" y="492"/>
                  </a:lnTo>
                  <a:lnTo>
                    <a:pt x="223" y="492"/>
                  </a:lnTo>
                  <a:lnTo>
                    <a:pt x="223" y="492"/>
                  </a:lnTo>
                  <a:close/>
                  <a:moveTo>
                    <a:pt x="246" y="0"/>
                  </a:moveTo>
                  <a:lnTo>
                    <a:pt x="152" y="274"/>
                  </a:lnTo>
                  <a:lnTo>
                    <a:pt x="207" y="391"/>
                  </a:lnTo>
                  <a:lnTo>
                    <a:pt x="205" y="391"/>
                  </a:lnTo>
                  <a:lnTo>
                    <a:pt x="207" y="394"/>
                  </a:lnTo>
                  <a:lnTo>
                    <a:pt x="182" y="394"/>
                  </a:lnTo>
                  <a:lnTo>
                    <a:pt x="213" y="468"/>
                  </a:lnTo>
                  <a:lnTo>
                    <a:pt x="267" y="349"/>
                  </a:lnTo>
                  <a:lnTo>
                    <a:pt x="230" y="349"/>
                  </a:lnTo>
                  <a:lnTo>
                    <a:pt x="315" y="205"/>
                  </a:lnTo>
                  <a:lnTo>
                    <a:pt x="246" y="0"/>
                  </a:lnTo>
                  <a:close/>
                </a:path>
              </a:pathLst>
            </a:custGeom>
            <a:solidFill>
              <a:srgbClr val="A5A5A5"/>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968" name="Google Shape;7968;p22"/>
            <p:cNvSpPr/>
            <p:nvPr/>
          </p:nvSpPr>
          <p:spPr>
            <a:xfrm>
              <a:off x="869904" y="4511374"/>
              <a:ext cx="1171586" cy="2056205"/>
            </a:xfrm>
            <a:custGeom>
              <a:rect b="b" l="l" r="r" t="t"/>
              <a:pathLst>
                <a:path extrusionOk="0" h="867" w="494">
                  <a:moveTo>
                    <a:pt x="491" y="717"/>
                  </a:moveTo>
                  <a:lnTo>
                    <a:pt x="429" y="717"/>
                  </a:lnTo>
                  <a:lnTo>
                    <a:pt x="431" y="732"/>
                  </a:lnTo>
                  <a:lnTo>
                    <a:pt x="494" y="732"/>
                  </a:lnTo>
                  <a:lnTo>
                    <a:pt x="491" y="725"/>
                  </a:lnTo>
                  <a:lnTo>
                    <a:pt x="494" y="725"/>
                  </a:lnTo>
                  <a:lnTo>
                    <a:pt x="491" y="717"/>
                  </a:lnTo>
                  <a:moveTo>
                    <a:pt x="179" y="678"/>
                  </a:moveTo>
                  <a:lnTo>
                    <a:pt x="16" y="678"/>
                  </a:lnTo>
                  <a:lnTo>
                    <a:pt x="0" y="725"/>
                  </a:lnTo>
                  <a:lnTo>
                    <a:pt x="211" y="725"/>
                  </a:lnTo>
                  <a:lnTo>
                    <a:pt x="202" y="860"/>
                  </a:lnTo>
                  <a:lnTo>
                    <a:pt x="243" y="860"/>
                  </a:lnTo>
                  <a:lnTo>
                    <a:pt x="243" y="867"/>
                  </a:lnTo>
                  <a:lnTo>
                    <a:pt x="282" y="867"/>
                  </a:lnTo>
                  <a:lnTo>
                    <a:pt x="282" y="860"/>
                  </a:lnTo>
                  <a:lnTo>
                    <a:pt x="282" y="860"/>
                  </a:lnTo>
                  <a:lnTo>
                    <a:pt x="275" y="732"/>
                  </a:lnTo>
                  <a:lnTo>
                    <a:pt x="372" y="732"/>
                  </a:lnTo>
                  <a:lnTo>
                    <a:pt x="374" y="717"/>
                  </a:lnTo>
                  <a:lnTo>
                    <a:pt x="165" y="717"/>
                  </a:lnTo>
                  <a:lnTo>
                    <a:pt x="179" y="678"/>
                  </a:lnTo>
                  <a:moveTo>
                    <a:pt x="223" y="492"/>
                  </a:moveTo>
                  <a:lnTo>
                    <a:pt x="223" y="492"/>
                  </a:lnTo>
                  <a:lnTo>
                    <a:pt x="223" y="492"/>
                  </a:lnTo>
                  <a:lnTo>
                    <a:pt x="223" y="492"/>
                  </a:lnTo>
                  <a:moveTo>
                    <a:pt x="246" y="0"/>
                  </a:moveTo>
                  <a:lnTo>
                    <a:pt x="152" y="274"/>
                  </a:lnTo>
                  <a:lnTo>
                    <a:pt x="207" y="391"/>
                  </a:lnTo>
                  <a:lnTo>
                    <a:pt x="205" y="391"/>
                  </a:lnTo>
                  <a:lnTo>
                    <a:pt x="207" y="394"/>
                  </a:lnTo>
                  <a:lnTo>
                    <a:pt x="182" y="394"/>
                  </a:lnTo>
                  <a:lnTo>
                    <a:pt x="213" y="468"/>
                  </a:lnTo>
                  <a:lnTo>
                    <a:pt x="267" y="349"/>
                  </a:lnTo>
                  <a:lnTo>
                    <a:pt x="230" y="349"/>
                  </a:lnTo>
                  <a:lnTo>
                    <a:pt x="315" y="205"/>
                  </a:lnTo>
                  <a:lnTo>
                    <a:pt x="246"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969" name="Google Shape;7969;p22"/>
            <p:cNvSpPr/>
            <p:nvPr/>
          </p:nvSpPr>
          <p:spPr>
            <a:xfrm>
              <a:off x="4190188" y="4860004"/>
              <a:ext cx="737577" cy="1584250"/>
            </a:xfrm>
            <a:custGeom>
              <a:rect b="b" l="l" r="r" t="t"/>
              <a:pathLst>
                <a:path extrusionOk="0" h="356" w="175">
                  <a:moveTo>
                    <a:pt x="119" y="0"/>
                  </a:moveTo>
                  <a:cubicBezTo>
                    <a:pt x="114" y="4"/>
                    <a:pt x="91" y="38"/>
                    <a:pt x="64" y="79"/>
                  </a:cubicBezTo>
                  <a:cubicBezTo>
                    <a:pt x="0" y="174"/>
                    <a:pt x="58" y="232"/>
                    <a:pt x="107" y="244"/>
                  </a:cubicBezTo>
                  <a:cubicBezTo>
                    <a:pt x="102" y="323"/>
                    <a:pt x="102" y="323"/>
                    <a:pt x="102" y="323"/>
                  </a:cubicBezTo>
                  <a:cubicBezTo>
                    <a:pt x="106" y="327"/>
                    <a:pt x="110" y="331"/>
                    <a:pt x="113" y="336"/>
                  </a:cubicBezTo>
                  <a:cubicBezTo>
                    <a:pt x="114" y="341"/>
                    <a:pt x="116" y="345"/>
                    <a:pt x="118" y="349"/>
                  </a:cubicBezTo>
                  <a:cubicBezTo>
                    <a:pt x="119" y="351"/>
                    <a:pt x="119" y="354"/>
                    <a:pt x="119" y="356"/>
                  </a:cubicBezTo>
                  <a:cubicBezTo>
                    <a:pt x="139" y="356"/>
                    <a:pt x="139" y="356"/>
                    <a:pt x="139" y="356"/>
                  </a:cubicBezTo>
                  <a:cubicBezTo>
                    <a:pt x="138" y="356"/>
                    <a:pt x="138" y="356"/>
                    <a:pt x="138" y="356"/>
                  </a:cubicBezTo>
                  <a:cubicBezTo>
                    <a:pt x="139" y="356"/>
                    <a:pt x="139" y="356"/>
                    <a:pt x="139" y="356"/>
                  </a:cubicBezTo>
                  <a:cubicBezTo>
                    <a:pt x="129" y="245"/>
                    <a:pt x="129" y="245"/>
                    <a:pt x="129" y="245"/>
                  </a:cubicBezTo>
                  <a:cubicBezTo>
                    <a:pt x="134" y="244"/>
                    <a:pt x="140" y="242"/>
                    <a:pt x="145" y="240"/>
                  </a:cubicBezTo>
                  <a:cubicBezTo>
                    <a:pt x="146" y="240"/>
                    <a:pt x="147" y="240"/>
                    <a:pt x="148" y="239"/>
                  </a:cubicBezTo>
                  <a:cubicBezTo>
                    <a:pt x="125" y="211"/>
                    <a:pt x="117" y="166"/>
                    <a:pt x="156" y="107"/>
                  </a:cubicBezTo>
                  <a:cubicBezTo>
                    <a:pt x="163" y="97"/>
                    <a:pt x="169" y="88"/>
                    <a:pt x="175" y="79"/>
                  </a:cubicBezTo>
                  <a:cubicBezTo>
                    <a:pt x="149" y="37"/>
                    <a:pt x="123" y="4"/>
                    <a:pt x="119" y="0"/>
                  </a:cubicBezTo>
                  <a:moveTo>
                    <a:pt x="118" y="0"/>
                  </a:moveTo>
                  <a:cubicBezTo>
                    <a:pt x="118" y="0"/>
                    <a:pt x="118" y="0"/>
                    <a:pt x="118" y="0"/>
                  </a:cubicBezTo>
                  <a:cubicBezTo>
                    <a:pt x="118" y="0"/>
                    <a:pt x="118" y="0"/>
                    <a:pt x="118" y="0"/>
                  </a:cubicBezTo>
                  <a:cubicBezTo>
                    <a:pt x="118" y="0"/>
                    <a:pt x="118" y="0"/>
                    <a:pt x="118" y="0"/>
                  </a:cubicBezTo>
                  <a:moveTo>
                    <a:pt x="119" y="0"/>
                  </a:moveTo>
                  <a:cubicBezTo>
                    <a:pt x="118" y="0"/>
                    <a:pt x="118" y="0"/>
                    <a:pt x="118" y="0"/>
                  </a:cubicBezTo>
                  <a:cubicBezTo>
                    <a:pt x="119" y="0"/>
                    <a:pt x="119" y="0"/>
                    <a:pt x="119" y="0"/>
                  </a:cubicBezTo>
                  <a:cubicBezTo>
                    <a:pt x="119" y="0"/>
                    <a:pt x="119" y="0"/>
                    <a:pt x="119" y="0"/>
                  </a:cubicBezTo>
                  <a:cubicBezTo>
                    <a:pt x="119" y="0"/>
                    <a:pt x="119" y="0"/>
                    <a:pt x="119" y="0"/>
                  </a:cubicBezTo>
                  <a:cubicBezTo>
                    <a:pt x="119" y="0"/>
                    <a:pt x="119" y="0"/>
                    <a:pt x="119" y="0"/>
                  </a:cubicBezTo>
                </a:path>
              </a:pathLst>
            </a:custGeom>
            <a:solidFill>
              <a:srgbClr val="A5A5A5"/>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970" name="Google Shape;7970;p22"/>
            <p:cNvSpPr/>
            <p:nvPr/>
          </p:nvSpPr>
          <p:spPr>
            <a:xfrm>
              <a:off x="8959540" y="4860004"/>
              <a:ext cx="2372" cy="0"/>
            </a:xfrm>
            <a:custGeom>
              <a:rect b="b" l="l" r="r" t="t"/>
              <a:pathLst>
                <a:path extrusionOk="0" h="120000" w="1">
                  <a:moveTo>
                    <a:pt x="0" y="0"/>
                  </a:moveTo>
                  <a:cubicBezTo>
                    <a:pt x="0" y="0"/>
                    <a:pt x="0" y="0"/>
                    <a:pt x="0" y="0"/>
                  </a:cubicBezTo>
                  <a:cubicBezTo>
                    <a:pt x="0" y="0"/>
                    <a:pt x="0" y="0"/>
                    <a:pt x="0" y="0"/>
                  </a:cubicBezTo>
                  <a:cubicBezTo>
                    <a:pt x="0" y="0"/>
                    <a:pt x="0" y="0"/>
                    <a:pt x="0" y="0"/>
                  </a:cubicBezTo>
                  <a:moveTo>
                    <a:pt x="1" y="0"/>
                  </a:moveTo>
                  <a:cubicBezTo>
                    <a:pt x="0" y="0"/>
                    <a:pt x="0" y="0"/>
                    <a:pt x="0" y="0"/>
                  </a:cubicBezTo>
                  <a:cubicBezTo>
                    <a:pt x="1" y="0"/>
                    <a:pt x="1" y="0"/>
                    <a:pt x="1" y="0"/>
                  </a:cubicBezTo>
                  <a:cubicBezTo>
                    <a:pt x="1" y="0"/>
                    <a:pt x="1" y="0"/>
                    <a:pt x="1" y="0"/>
                  </a:cubicBezTo>
                  <a:cubicBezTo>
                    <a:pt x="1" y="0"/>
                    <a:pt x="1" y="0"/>
                    <a:pt x="1" y="0"/>
                  </a:cubicBezTo>
                  <a:cubicBezTo>
                    <a:pt x="1" y="0"/>
                    <a:pt x="1" y="0"/>
                    <a:pt x="1" y="0"/>
                  </a:cubicBezTo>
                </a:path>
              </a:pathLst>
            </a:custGeom>
            <a:solidFill>
              <a:srgbClr val="347A9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971" name="Google Shape;7971;p22"/>
            <p:cNvSpPr/>
            <p:nvPr/>
          </p:nvSpPr>
          <p:spPr>
            <a:xfrm>
              <a:off x="8461497" y="4900322"/>
              <a:ext cx="858531" cy="1306769"/>
            </a:xfrm>
            <a:custGeom>
              <a:rect b="b" l="l" r="r" t="t"/>
              <a:pathLst>
                <a:path extrusionOk="0" h="294" w="204">
                  <a:moveTo>
                    <a:pt x="126" y="0"/>
                  </a:moveTo>
                  <a:cubicBezTo>
                    <a:pt x="112" y="0"/>
                    <a:pt x="112" y="0"/>
                    <a:pt x="112" y="0"/>
                  </a:cubicBezTo>
                  <a:cubicBezTo>
                    <a:pt x="102" y="14"/>
                    <a:pt x="84" y="40"/>
                    <a:pt x="64" y="70"/>
                  </a:cubicBezTo>
                  <a:cubicBezTo>
                    <a:pt x="0" y="165"/>
                    <a:pt x="58" y="223"/>
                    <a:pt x="107" y="235"/>
                  </a:cubicBezTo>
                  <a:cubicBezTo>
                    <a:pt x="104" y="280"/>
                    <a:pt x="104" y="280"/>
                    <a:pt x="104" y="280"/>
                  </a:cubicBezTo>
                  <a:cubicBezTo>
                    <a:pt x="105" y="276"/>
                    <a:pt x="107" y="273"/>
                    <a:pt x="108" y="269"/>
                  </a:cubicBezTo>
                  <a:cubicBezTo>
                    <a:pt x="110" y="263"/>
                    <a:pt x="113" y="257"/>
                    <a:pt x="116" y="252"/>
                  </a:cubicBezTo>
                  <a:cubicBezTo>
                    <a:pt x="118" y="249"/>
                    <a:pt x="119" y="247"/>
                    <a:pt x="121" y="245"/>
                  </a:cubicBezTo>
                  <a:cubicBezTo>
                    <a:pt x="122" y="244"/>
                    <a:pt x="124" y="242"/>
                    <a:pt x="125" y="241"/>
                  </a:cubicBezTo>
                  <a:cubicBezTo>
                    <a:pt x="126" y="240"/>
                    <a:pt x="127" y="239"/>
                    <a:pt x="128" y="239"/>
                  </a:cubicBezTo>
                  <a:cubicBezTo>
                    <a:pt x="128" y="238"/>
                    <a:pt x="129" y="238"/>
                    <a:pt x="129" y="238"/>
                  </a:cubicBezTo>
                  <a:cubicBezTo>
                    <a:pt x="129" y="238"/>
                    <a:pt x="128" y="238"/>
                    <a:pt x="128" y="239"/>
                  </a:cubicBezTo>
                  <a:cubicBezTo>
                    <a:pt x="128" y="240"/>
                    <a:pt x="127" y="241"/>
                    <a:pt x="126" y="242"/>
                  </a:cubicBezTo>
                  <a:cubicBezTo>
                    <a:pt x="125" y="243"/>
                    <a:pt x="125" y="245"/>
                    <a:pt x="124" y="247"/>
                  </a:cubicBezTo>
                  <a:cubicBezTo>
                    <a:pt x="123" y="249"/>
                    <a:pt x="123" y="251"/>
                    <a:pt x="122" y="254"/>
                  </a:cubicBezTo>
                  <a:cubicBezTo>
                    <a:pt x="121" y="259"/>
                    <a:pt x="120" y="265"/>
                    <a:pt x="120" y="272"/>
                  </a:cubicBezTo>
                  <a:cubicBezTo>
                    <a:pt x="120" y="278"/>
                    <a:pt x="121" y="285"/>
                    <a:pt x="121" y="292"/>
                  </a:cubicBezTo>
                  <a:cubicBezTo>
                    <a:pt x="121" y="293"/>
                    <a:pt x="121" y="294"/>
                    <a:pt x="122" y="294"/>
                  </a:cubicBezTo>
                  <a:cubicBezTo>
                    <a:pt x="123" y="292"/>
                    <a:pt x="125" y="290"/>
                    <a:pt x="126" y="288"/>
                  </a:cubicBezTo>
                  <a:cubicBezTo>
                    <a:pt x="129" y="286"/>
                    <a:pt x="131" y="283"/>
                    <a:pt x="133" y="281"/>
                  </a:cubicBezTo>
                  <a:cubicBezTo>
                    <a:pt x="129" y="236"/>
                    <a:pt x="129" y="236"/>
                    <a:pt x="129" y="236"/>
                  </a:cubicBezTo>
                  <a:cubicBezTo>
                    <a:pt x="134" y="235"/>
                    <a:pt x="140" y="233"/>
                    <a:pt x="145" y="231"/>
                  </a:cubicBezTo>
                  <a:cubicBezTo>
                    <a:pt x="171" y="221"/>
                    <a:pt x="198" y="198"/>
                    <a:pt x="202" y="160"/>
                  </a:cubicBezTo>
                  <a:cubicBezTo>
                    <a:pt x="204" y="136"/>
                    <a:pt x="198" y="106"/>
                    <a:pt x="176" y="70"/>
                  </a:cubicBezTo>
                  <a:cubicBezTo>
                    <a:pt x="156" y="39"/>
                    <a:pt x="137" y="14"/>
                    <a:pt x="126" y="0"/>
                  </a:cubicBezTo>
                </a:path>
              </a:pathLst>
            </a:custGeom>
            <a:solidFill>
              <a:srgbClr val="A5A5A5"/>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972" name="Google Shape;7972;p22"/>
            <p:cNvSpPr/>
            <p:nvPr/>
          </p:nvSpPr>
          <p:spPr>
            <a:xfrm>
              <a:off x="8933452" y="4860004"/>
              <a:ext cx="59291" cy="40318"/>
            </a:xfrm>
            <a:custGeom>
              <a:rect b="b" l="l" r="r" t="t"/>
              <a:pathLst>
                <a:path extrusionOk="0" h="9" w="14">
                  <a:moveTo>
                    <a:pt x="7" y="0"/>
                  </a:moveTo>
                  <a:cubicBezTo>
                    <a:pt x="6" y="1"/>
                    <a:pt x="3" y="4"/>
                    <a:pt x="0" y="9"/>
                  </a:cubicBezTo>
                  <a:cubicBezTo>
                    <a:pt x="14" y="9"/>
                    <a:pt x="14" y="9"/>
                    <a:pt x="14" y="9"/>
                  </a:cubicBezTo>
                  <a:cubicBezTo>
                    <a:pt x="11" y="4"/>
                    <a:pt x="8" y="1"/>
                    <a:pt x="7" y="0"/>
                  </a:cubicBezTo>
                </a:path>
              </a:pathLst>
            </a:custGeom>
            <a:solidFill>
              <a:srgbClr val="347A9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973" name="Google Shape;7973;p22"/>
            <p:cNvSpPr/>
            <p:nvPr/>
          </p:nvSpPr>
          <p:spPr>
            <a:xfrm>
              <a:off x="5406836" y="6012618"/>
              <a:ext cx="457725" cy="528874"/>
            </a:xfrm>
            <a:custGeom>
              <a:rect b="b" l="l" r="r" t="t"/>
              <a:pathLst>
                <a:path extrusionOk="0" h="119" w="109">
                  <a:moveTo>
                    <a:pt x="0" y="116"/>
                  </a:moveTo>
                  <a:cubicBezTo>
                    <a:pt x="0" y="116"/>
                    <a:pt x="0" y="115"/>
                    <a:pt x="1" y="114"/>
                  </a:cubicBezTo>
                  <a:cubicBezTo>
                    <a:pt x="1" y="112"/>
                    <a:pt x="1" y="110"/>
                    <a:pt x="2" y="108"/>
                  </a:cubicBezTo>
                  <a:cubicBezTo>
                    <a:pt x="3" y="103"/>
                    <a:pt x="5" y="97"/>
                    <a:pt x="8" y="89"/>
                  </a:cubicBezTo>
                  <a:cubicBezTo>
                    <a:pt x="11" y="82"/>
                    <a:pt x="15" y="73"/>
                    <a:pt x="20" y="64"/>
                  </a:cubicBezTo>
                  <a:cubicBezTo>
                    <a:pt x="22" y="60"/>
                    <a:pt x="25" y="55"/>
                    <a:pt x="28" y="51"/>
                  </a:cubicBezTo>
                  <a:cubicBezTo>
                    <a:pt x="31" y="47"/>
                    <a:pt x="34" y="42"/>
                    <a:pt x="37" y="38"/>
                  </a:cubicBezTo>
                  <a:cubicBezTo>
                    <a:pt x="41" y="34"/>
                    <a:pt x="45" y="30"/>
                    <a:pt x="49" y="27"/>
                  </a:cubicBezTo>
                  <a:cubicBezTo>
                    <a:pt x="53" y="23"/>
                    <a:pt x="57" y="20"/>
                    <a:pt x="61" y="17"/>
                  </a:cubicBezTo>
                  <a:cubicBezTo>
                    <a:pt x="63" y="16"/>
                    <a:pt x="65" y="15"/>
                    <a:pt x="67" y="13"/>
                  </a:cubicBezTo>
                  <a:cubicBezTo>
                    <a:pt x="69" y="12"/>
                    <a:pt x="71" y="11"/>
                    <a:pt x="73" y="10"/>
                  </a:cubicBezTo>
                  <a:cubicBezTo>
                    <a:pt x="77" y="8"/>
                    <a:pt x="81" y="7"/>
                    <a:pt x="84" y="5"/>
                  </a:cubicBezTo>
                  <a:cubicBezTo>
                    <a:pt x="88" y="4"/>
                    <a:pt x="91" y="3"/>
                    <a:pt x="94" y="3"/>
                  </a:cubicBezTo>
                  <a:cubicBezTo>
                    <a:pt x="97" y="2"/>
                    <a:pt x="100" y="1"/>
                    <a:pt x="102" y="1"/>
                  </a:cubicBezTo>
                  <a:cubicBezTo>
                    <a:pt x="107" y="0"/>
                    <a:pt x="109" y="0"/>
                    <a:pt x="109" y="0"/>
                  </a:cubicBezTo>
                  <a:cubicBezTo>
                    <a:pt x="109" y="0"/>
                    <a:pt x="107" y="1"/>
                    <a:pt x="103" y="3"/>
                  </a:cubicBezTo>
                  <a:cubicBezTo>
                    <a:pt x="101" y="3"/>
                    <a:pt x="98" y="5"/>
                    <a:pt x="96" y="6"/>
                  </a:cubicBezTo>
                  <a:cubicBezTo>
                    <a:pt x="93" y="7"/>
                    <a:pt x="90" y="9"/>
                    <a:pt x="87" y="11"/>
                  </a:cubicBezTo>
                  <a:cubicBezTo>
                    <a:pt x="84" y="13"/>
                    <a:pt x="81" y="15"/>
                    <a:pt x="78" y="18"/>
                  </a:cubicBezTo>
                  <a:cubicBezTo>
                    <a:pt x="76" y="19"/>
                    <a:pt x="75" y="21"/>
                    <a:pt x="73" y="22"/>
                  </a:cubicBezTo>
                  <a:cubicBezTo>
                    <a:pt x="72" y="24"/>
                    <a:pt x="70" y="25"/>
                    <a:pt x="69" y="27"/>
                  </a:cubicBezTo>
                  <a:cubicBezTo>
                    <a:pt x="66" y="30"/>
                    <a:pt x="63" y="34"/>
                    <a:pt x="61" y="38"/>
                  </a:cubicBezTo>
                  <a:cubicBezTo>
                    <a:pt x="58" y="41"/>
                    <a:pt x="56" y="45"/>
                    <a:pt x="54" y="49"/>
                  </a:cubicBezTo>
                  <a:cubicBezTo>
                    <a:pt x="46" y="66"/>
                    <a:pt x="42" y="84"/>
                    <a:pt x="41" y="97"/>
                  </a:cubicBezTo>
                  <a:cubicBezTo>
                    <a:pt x="40" y="104"/>
                    <a:pt x="40" y="110"/>
                    <a:pt x="40" y="114"/>
                  </a:cubicBezTo>
                  <a:cubicBezTo>
                    <a:pt x="40" y="115"/>
                    <a:pt x="40" y="117"/>
                    <a:pt x="40" y="118"/>
                  </a:cubicBezTo>
                  <a:cubicBezTo>
                    <a:pt x="40" y="118"/>
                    <a:pt x="40" y="119"/>
                    <a:pt x="40" y="119"/>
                  </a:cubicBezTo>
                  <a:cubicBezTo>
                    <a:pt x="40" y="119"/>
                    <a:pt x="40" y="119"/>
                    <a:pt x="40" y="119"/>
                  </a:cubicBezTo>
                  <a:cubicBezTo>
                    <a:pt x="0" y="116"/>
                    <a:pt x="0" y="116"/>
                    <a:pt x="0" y="116"/>
                  </a:cubicBezTo>
                </a:path>
              </a:pathLst>
            </a:custGeom>
            <a:solidFill>
              <a:srgbClr val="437B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974" name="Google Shape;7974;p22"/>
            <p:cNvSpPr/>
            <p:nvPr/>
          </p:nvSpPr>
          <p:spPr>
            <a:xfrm>
              <a:off x="5157814" y="6012618"/>
              <a:ext cx="457725" cy="528874"/>
            </a:xfrm>
            <a:custGeom>
              <a:rect b="b" l="l" r="r" t="t"/>
              <a:pathLst>
                <a:path extrusionOk="0" h="119" w="109">
                  <a:moveTo>
                    <a:pt x="69" y="119"/>
                  </a:moveTo>
                  <a:cubicBezTo>
                    <a:pt x="69" y="119"/>
                    <a:pt x="69" y="119"/>
                    <a:pt x="69" y="119"/>
                  </a:cubicBezTo>
                  <a:cubicBezTo>
                    <a:pt x="69" y="119"/>
                    <a:pt x="69" y="118"/>
                    <a:pt x="69" y="118"/>
                  </a:cubicBezTo>
                  <a:cubicBezTo>
                    <a:pt x="69" y="117"/>
                    <a:pt x="69" y="115"/>
                    <a:pt x="69" y="114"/>
                  </a:cubicBezTo>
                  <a:cubicBezTo>
                    <a:pt x="69" y="110"/>
                    <a:pt x="69" y="104"/>
                    <a:pt x="68" y="97"/>
                  </a:cubicBezTo>
                  <a:cubicBezTo>
                    <a:pt x="67" y="84"/>
                    <a:pt x="63" y="66"/>
                    <a:pt x="55" y="49"/>
                  </a:cubicBezTo>
                  <a:cubicBezTo>
                    <a:pt x="53" y="45"/>
                    <a:pt x="51" y="41"/>
                    <a:pt x="48" y="38"/>
                  </a:cubicBezTo>
                  <a:cubicBezTo>
                    <a:pt x="46" y="34"/>
                    <a:pt x="43" y="30"/>
                    <a:pt x="40" y="27"/>
                  </a:cubicBezTo>
                  <a:cubicBezTo>
                    <a:pt x="39" y="25"/>
                    <a:pt x="37" y="24"/>
                    <a:pt x="36" y="22"/>
                  </a:cubicBezTo>
                  <a:cubicBezTo>
                    <a:pt x="34" y="21"/>
                    <a:pt x="32" y="19"/>
                    <a:pt x="31" y="18"/>
                  </a:cubicBezTo>
                  <a:cubicBezTo>
                    <a:pt x="28" y="15"/>
                    <a:pt x="25" y="13"/>
                    <a:pt x="22" y="11"/>
                  </a:cubicBezTo>
                  <a:cubicBezTo>
                    <a:pt x="19" y="9"/>
                    <a:pt x="16" y="7"/>
                    <a:pt x="13" y="6"/>
                  </a:cubicBezTo>
                  <a:cubicBezTo>
                    <a:pt x="11" y="5"/>
                    <a:pt x="8" y="3"/>
                    <a:pt x="6" y="3"/>
                  </a:cubicBezTo>
                  <a:cubicBezTo>
                    <a:pt x="2" y="1"/>
                    <a:pt x="0" y="0"/>
                    <a:pt x="0" y="0"/>
                  </a:cubicBezTo>
                  <a:cubicBezTo>
                    <a:pt x="0" y="0"/>
                    <a:pt x="2" y="0"/>
                    <a:pt x="7" y="1"/>
                  </a:cubicBezTo>
                  <a:cubicBezTo>
                    <a:pt x="9" y="1"/>
                    <a:pt x="11" y="2"/>
                    <a:pt x="14" y="3"/>
                  </a:cubicBezTo>
                  <a:cubicBezTo>
                    <a:pt x="17" y="3"/>
                    <a:pt x="21" y="4"/>
                    <a:pt x="24" y="5"/>
                  </a:cubicBezTo>
                  <a:cubicBezTo>
                    <a:pt x="28" y="7"/>
                    <a:pt x="32" y="8"/>
                    <a:pt x="36" y="10"/>
                  </a:cubicBezTo>
                  <a:cubicBezTo>
                    <a:pt x="38" y="11"/>
                    <a:pt x="40" y="12"/>
                    <a:pt x="42" y="13"/>
                  </a:cubicBezTo>
                  <a:cubicBezTo>
                    <a:pt x="44" y="15"/>
                    <a:pt x="46" y="16"/>
                    <a:pt x="48" y="17"/>
                  </a:cubicBezTo>
                  <a:cubicBezTo>
                    <a:pt x="52" y="20"/>
                    <a:pt x="56" y="23"/>
                    <a:pt x="60" y="27"/>
                  </a:cubicBezTo>
                  <a:cubicBezTo>
                    <a:pt x="64" y="30"/>
                    <a:pt x="68" y="34"/>
                    <a:pt x="71" y="38"/>
                  </a:cubicBezTo>
                  <a:cubicBezTo>
                    <a:pt x="75" y="42"/>
                    <a:pt x="78" y="47"/>
                    <a:pt x="81" y="51"/>
                  </a:cubicBezTo>
                  <a:cubicBezTo>
                    <a:pt x="84" y="55"/>
                    <a:pt x="87" y="60"/>
                    <a:pt x="89" y="64"/>
                  </a:cubicBezTo>
                  <a:cubicBezTo>
                    <a:pt x="94" y="73"/>
                    <a:pt x="98" y="82"/>
                    <a:pt x="101" y="89"/>
                  </a:cubicBezTo>
                  <a:cubicBezTo>
                    <a:pt x="104" y="97"/>
                    <a:pt x="106" y="103"/>
                    <a:pt x="107" y="108"/>
                  </a:cubicBezTo>
                  <a:cubicBezTo>
                    <a:pt x="108" y="110"/>
                    <a:pt x="108" y="112"/>
                    <a:pt x="108" y="114"/>
                  </a:cubicBezTo>
                  <a:cubicBezTo>
                    <a:pt x="109" y="115"/>
                    <a:pt x="109" y="116"/>
                    <a:pt x="109" y="116"/>
                  </a:cubicBezTo>
                  <a:cubicBezTo>
                    <a:pt x="69" y="119"/>
                    <a:pt x="69" y="119"/>
                    <a:pt x="69" y="119"/>
                  </a:cubicBezTo>
                </a:path>
              </a:pathLst>
            </a:custGeom>
            <a:solidFill>
              <a:srgbClr val="437B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975" name="Google Shape;7975;p22"/>
            <p:cNvSpPr/>
            <p:nvPr/>
          </p:nvSpPr>
          <p:spPr>
            <a:xfrm>
              <a:off x="5425809" y="6240294"/>
              <a:ext cx="467211" cy="301197"/>
            </a:xfrm>
            <a:custGeom>
              <a:rect b="b" l="l" r="r" t="t"/>
              <a:pathLst>
                <a:path extrusionOk="0" h="68" w="111">
                  <a:moveTo>
                    <a:pt x="0" y="62"/>
                  </a:moveTo>
                  <a:cubicBezTo>
                    <a:pt x="0" y="61"/>
                    <a:pt x="0" y="61"/>
                    <a:pt x="0" y="61"/>
                  </a:cubicBezTo>
                  <a:cubicBezTo>
                    <a:pt x="0" y="61"/>
                    <a:pt x="0" y="60"/>
                    <a:pt x="1" y="60"/>
                  </a:cubicBezTo>
                  <a:cubicBezTo>
                    <a:pt x="1" y="59"/>
                    <a:pt x="1" y="58"/>
                    <a:pt x="1" y="57"/>
                  </a:cubicBezTo>
                  <a:cubicBezTo>
                    <a:pt x="2" y="57"/>
                    <a:pt x="2" y="56"/>
                    <a:pt x="3" y="55"/>
                  </a:cubicBezTo>
                  <a:cubicBezTo>
                    <a:pt x="3" y="53"/>
                    <a:pt x="5" y="50"/>
                    <a:pt x="6" y="48"/>
                  </a:cubicBezTo>
                  <a:cubicBezTo>
                    <a:pt x="7" y="45"/>
                    <a:pt x="9" y="43"/>
                    <a:pt x="11" y="40"/>
                  </a:cubicBezTo>
                  <a:cubicBezTo>
                    <a:pt x="13" y="37"/>
                    <a:pt x="15" y="34"/>
                    <a:pt x="18" y="31"/>
                  </a:cubicBezTo>
                  <a:cubicBezTo>
                    <a:pt x="21" y="28"/>
                    <a:pt x="23" y="25"/>
                    <a:pt x="27" y="22"/>
                  </a:cubicBezTo>
                  <a:cubicBezTo>
                    <a:pt x="28" y="21"/>
                    <a:pt x="30" y="20"/>
                    <a:pt x="31" y="18"/>
                  </a:cubicBezTo>
                  <a:cubicBezTo>
                    <a:pt x="33" y="17"/>
                    <a:pt x="35" y="16"/>
                    <a:pt x="37" y="15"/>
                  </a:cubicBezTo>
                  <a:cubicBezTo>
                    <a:pt x="39" y="13"/>
                    <a:pt x="40" y="12"/>
                    <a:pt x="42" y="11"/>
                  </a:cubicBezTo>
                  <a:cubicBezTo>
                    <a:pt x="48" y="8"/>
                    <a:pt x="48" y="8"/>
                    <a:pt x="48" y="8"/>
                  </a:cubicBezTo>
                  <a:cubicBezTo>
                    <a:pt x="52" y="7"/>
                    <a:pt x="56" y="5"/>
                    <a:pt x="60" y="4"/>
                  </a:cubicBezTo>
                  <a:cubicBezTo>
                    <a:pt x="64" y="3"/>
                    <a:pt x="68" y="2"/>
                    <a:pt x="72" y="2"/>
                  </a:cubicBezTo>
                  <a:cubicBezTo>
                    <a:pt x="75" y="1"/>
                    <a:pt x="79" y="1"/>
                    <a:pt x="82" y="1"/>
                  </a:cubicBezTo>
                  <a:cubicBezTo>
                    <a:pt x="86" y="0"/>
                    <a:pt x="89" y="1"/>
                    <a:pt x="92" y="1"/>
                  </a:cubicBezTo>
                  <a:cubicBezTo>
                    <a:pt x="93" y="1"/>
                    <a:pt x="95" y="1"/>
                    <a:pt x="96" y="1"/>
                  </a:cubicBezTo>
                  <a:cubicBezTo>
                    <a:pt x="97" y="1"/>
                    <a:pt x="99" y="1"/>
                    <a:pt x="100" y="1"/>
                  </a:cubicBezTo>
                  <a:cubicBezTo>
                    <a:pt x="102" y="1"/>
                    <a:pt x="104" y="2"/>
                    <a:pt x="106" y="2"/>
                  </a:cubicBezTo>
                  <a:cubicBezTo>
                    <a:pt x="109" y="2"/>
                    <a:pt x="111" y="2"/>
                    <a:pt x="111" y="2"/>
                  </a:cubicBezTo>
                  <a:cubicBezTo>
                    <a:pt x="111" y="2"/>
                    <a:pt x="109" y="3"/>
                    <a:pt x="106" y="3"/>
                  </a:cubicBezTo>
                  <a:cubicBezTo>
                    <a:pt x="104" y="4"/>
                    <a:pt x="102" y="4"/>
                    <a:pt x="100" y="5"/>
                  </a:cubicBezTo>
                  <a:cubicBezTo>
                    <a:pt x="99" y="5"/>
                    <a:pt x="98" y="5"/>
                    <a:pt x="97" y="5"/>
                  </a:cubicBezTo>
                  <a:cubicBezTo>
                    <a:pt x="95" y="6"/>
                    <a:pt x="94" y="6"/>
                    <a:pt x="93" y="7"/>
                  </a:cubicBezTo>
                  <a:cubicBezTo>
                    <a:pt x="90" y="8"/>
                    <a:pt x="87" y="9"/>
                    <a:pt x="84" y="10"/>
                  </a:cubicBezTo>
                  <a:cubicBezTo>
                    <a:pt x="81" y="11"/>
                    <a:pt x="79" y="12"/>
                    <a:pt x="75" y="14"/>
                  </a:cubicBezTo>
                  <a:cubicBezTo>
                    <a:pt x="72" y="15"/>
                    <a:pt x="70" y="17"/>
                    <a:pt x="67" y="19"/>
                  </a:cubicBezTo>
                  <a:cubicBezTo>
                    <a:pt x="64" y="21"/>
                    <a:pt x="61" y="23"/>
                    <a:pt x="59" y="25"/>
                  </a:cubicBezTo>
                  <a:cubicBezTo>
                    <a:pt x="55" y="29"/>
                    <a:pt x="55" y="29"/>
                    <a:pt x="55" y="29"/>
                  </a:cubicBezTo>
                  <a:cubicBezTo>
                    <a:pt x="54" y="30"/>
                    <a:pt x="53" y="31"/>
                    <a:pt x="52" y="33"/>
                  </a:cubicBezTo>
                  <a:cubicBezTo>
                    <a:pt x="51" y="34"/>
                    <a:pt x="50" y="35"/>
                    <a:pt x="49" y="36"/>
                  </a:cubicBezTo>
                  <a:cubicBezTo>
                    <a:pt x="48" y="38"/>
                    <a:pt x="48" y="39"/>
                    <a:pt x="47" y="40"/>
                  </a:cubicBezTo>
                  <a:cubicBezTo>
                    <a:pt x="45" y="43"/>
                    <a:pt x="44" y="45"/>
                    <a:pt x="43" y="48"/>
                  </a:cubicBezTo>
                  <a:cubicBezTo>
                    <a:pt x="42" y="50"/>
                    <a:pt x="41" y="53"/>
                    <a:pt x="41" y="55"/>
                  </a:cubicBezTo>
                  <a:cubicBezTo>
                    <a:pt x="40" y="57"/>
                    <a:pt x="40" y="59"/>
                    <a:pt x="40" y="61"/>
                  </a:cubicBezTo>
                  <a:cubicBezTo>
                    <a:pt x="39" y="63"/>
                    <a:pt x="39" y="64"/>
                    <a:pt x="39" y="65"/>
                  </a:cubicBezTo>
                  <a:cubicBezTo>
                    <a:pt x="39" y="66"/>
                    <a:pt x="39" y="66"/>
                    <a:pt x="39" y="67"/>
                  </a:cubicBezTo>
                  <a:cubicBezTo>
                    <a:pt x="39" y="67"/>
                    <a:pt x="39" y="67"/>
                    <a:pt x="39" y="67"/>
                  </a:cubicBezTo>
                  <a:cubicBezTo>
                    <a:pt x="39" y="68"/>
                    <a:pt x="39" y="68"/>
                    <a:pt x="39" y="68"/>
                  </a:cubicBezTo>
                  <a:cubicBezTo>
                    <a:pt x="39" y="68"/>
                    <a:pt x="39" y="68"/>
                    <a:pt x="39" y="68"/>
                  </a:cubicBezTo>
                  <a:cubicBezTo>
                    <a:pt x="0" y="62"/>
                    <a:pt x="0" y="62"/>
                    <a:pt x="0" y="62"/>
                  </a:cubicBezTo>
                </a:path>
              </a:pathLst>
            </a:custGeom>
            <a:solidFill>
              <a:srgbClr val="437B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976" name="Google Shape;7976;p22"/>
            <p:cNvSpPr/>
            <p:nvPr/>
          </p:nvSpPr>
          <p:spPr>
            <a:xfrm>
              <a:off x="5112753" y="6240294"/>
              <a:ext cx="464840" cy="301197"/>
            </a:xfrm>
            <a:custGeom>
              <a:rect b="b" l="l" r="r" t="t"/>
              <a:pathLst>
                <a:path extrusionOk="0" h="68" w="111">
                  <a:moveTo>
                    <a:pt x="72" y="68"/>
                  </a:moveTo>
                  <a:cubicBezTo>
                    <a:pt x="72" y="68"/>
                    <a:pt x="72" y="68"/>
                    <a:pt x="72" y="68"/>
                  </a:cubicBezTo>
                  <a:cubicBezTo>
                    <a:pt x="72" y="67"/>
                    <a:pt x="72" y="67"/>
                    <a:pt x="72" y="67"/>
                  </a:cubicBezTo>
                  <a:cubicBezTo>
                    <a:pt x="72" y="67"/>
                    <a:pt x="72" y="67"/>
                    <a:pt x="72" y="67"/>
                  </a:cubicBezTo>
                  <a:cubicBezTo>
                    <a:pt x="72" y="66"/>
                    <a:pt x="72" y="66"/>
                    <a:pt x="72" y="65"/>
                  </a:cubicBezTo>
                  <a:cubicBezTo>
                    <a:pt x="72" y="64"/>
                    <a:pt x="72" y="63"/>
                    <a:pt x="72" y="61"/>
                  </a:cubicBezTo>
                  <a:cubicBezTo>
                    <a:pt x="71" y="59"/>
                    <a:pt x="71" y="57"/>
                    <a:pt x="70" y="55"/>
                  </a:cubicBezTo>
                  <a:cubicBezTo>
                    <a:pt x="70" y="53"/>
                    <a:pt x="69" y="50"/>
                    <a:pt x="68" y="48"/>
                  </a:cubicBezTo>
                  <a:cubicBezTo>
                    <a:pt x="67" y="45"/>
                    <a:pt x="66" y="43"/>
                    <a:pt x="64" y="40"/>
                  </a:cubicBezTo>
                  <a:cubicBezTo>
                    <a:pt x="64" y="39"/>
                    <a:pt x="63" y="38"/>
                    <a:pt x="62" y="36"/>
                  </a:cubicBezTo>
                  <a:cubicBezTo>
                    <a:pt x="61" y="35"/>
                    <a:pt x="60" y="34"/>
                    <a:pt x="59" y="33"/>
                  </a:cubicBezTo>
                  <a:cubicBezTo>
                    <a:pt x="58" y="31"/>
                    <a:pt x="57" y="30"/>
                    <a:pt x="56" y="29"/>
                  </a:cubicBezTo>
                  <a:cubicBezTo>
                    <a:pt x="53" y="25"/>
                    <a:pt x="53" y="25"/>
                    <a:pt x="53" y="25"/>
                  </a:cubicBezTo>
                  <a:cubicBezTo>
                    <a:pt x="50" y="23"/>
                    <a:pt x="47" y="21"/>
                    <a:pt x="45" y="19"/>
                  </a:cubicBezTo>
                  <a:cubicBezTo>
                    <a:pt x="42" y="17"/>
                    <a:pt x="39" y="15"/>
                    <a:pt x="36" y="14"/>
                  </a:cubicBezTo>
                  <a:cubicBezTo>
                    <a:pt x="33" y="12"/>
                    <a:pt x="30" y="11"/>
                    <a:pt x="27" y="10"/>
                  </a:cubicBezTo>
                  <a:cubicBezTo>
                    <a:pt x="24" y="9"/>
                    <a:pt x="21" y="8"/>
                    <a:pt x="19" y="7"/>
                  </a:cubicBezTo>
                  <a:cubicBezTo>
                    <a:pt x="17" y="6"/>
                    <a:pt x="16" y="6"/>
                    <a:pt x="15" y="5"/>
                  </a:cubicBezTo>
                  <a:cubicBezTo>
                    <a:pt x="14" y="5"/>
                    <a:pt x="12" y="5"/>
                    <a:pt x="11" y="5"/>
                  </a:cubicBezTo>
                  <a:cubicBezTo>
                    <a:pt x="9" y="4"/>
                    <a:pt x="7" y="4"/>
                    <a:pt x="5" y="3"/>
                  </a:cubicBezTo>
                  <a:cubicBezTo>
                    <a:pt x="2" y="3"/>
                    <a:pt x="0" y="2"/>
                    <a:pt x="0" y="2"/>
                  </a:cubicBezTo>
                  <a:cubicBezTo>
                    <a:pt x="0" y="2"/>
                    <a:pt x="2" y="2"/>
                    <a:pt x="5" y="2"/>
                  </a:cubicBezTo>
                  <a:cubicBezTo>
                    <a:pt x="7" y="2"/>
                    <a:pt x="9" y="1"/>
                    <a:pt x="12" y="1"/>
                  </a:cubicBezTo>
                  <a:cubicBezTo>
                    <a:pt x="13" y="1"/>
                    <a:pt x="14" y="1"/>
                    <a:pt x="15" y="1"/>
                  </a:cubicBezTo>
                  <a:cubicBezTo>
                    <a:pt x="17" y="1"/>
                    <a:pt x="18" y="1"/>
                    <a:pt x="19" y="1"/>
                  </a:cubicBezTo>
                  <a:cubicBezTo>
                    <a:pt x="22" y="1"/>
                    <a:pt x="26" y="0"/>
                    <a:pt x="29" y="1"/>
                  </a:cubicBezTo>
                  <a:cubicBezTo>
                    <a:pt x="32" y="1"/>
                    <a:pt x="36" y="1"/>
                    <a:pt x="40" y="2"/>
                  </a:cubicBezTo>
                  <a:cubicBezTo>
                    <a:pt x="44" y="2"/>
                    <a:pt x="47" y="3"/>
                    <a:pt x="51" y="4"/>
                  </a:cubicBezTo>
                  <a:cubicBezTo>
                    <a:pt x="55" y="5"/>
                    <a:pt x="59" y="7"/>
                    <a:pt x="63" y="8"/>
                  </a:cubicBezTo>
                  <a:cubicBezTo>
                    <a:pt x="69" y="11"/>
                    <a:pt x="69" y="11"/>
                    <a:pt x="69" y="11"/>
                  </a:cubicBezTo>
                  <a:cubicBezTo>
                    <a:pt x="71" y="12"/>
                    <a:pt x="73" y="13"/>
                    <a:pt x="75" y="15"/>
                  </a:cubicBezTo>
                  <a:cubicBezTo>
                    <a:pt x="76" y="16"/>
                    <a:pt x="78" y="17"/>
                    <a:pt x="80" y="18"/>
                  </a:cubicBezTo>
                  <a:cubicBezTo>
                    <a:pt x="82" y="20"/>
                    <a:pt x="83" y="21"/>
                    <a:pt x="85" y="22"/>
                  </a:cubicBezTo>
                  <a:cubicBezTo>
                    <a:pt x="88" y="25"/>
                    <a:pt x="91" y="28"/>
                    <a:pt x="94" y="31"/>
                  </a:cubicBezTo>
                  <a:cubicBezTo>
                    <a:pt x="96" y="34"/>
                    <a:pt x="99" y="37"/>
                    <a:pt x="100" y="40"/>
                  </a:cubicBezTo>
                  <a:cubicBezTo>
                    <a:pt x="102" y="43"/>
                    <a:pt x="104" y="45"/>
                    <a:pt x="105" y="48"/>
                  </a:cubicBezTo>
                  <a:cubicBezTo>
                    <a:pt x="107" y="50"/>
                    <a:pt x="108" y="53"/>
                    <a:pt x="109" y="55"/>
                  </a:cubicBezTo>
                  <a:cubicBezTo>
                    <a:pt x="109" y="56"/>
                    <a:pt x="110" y="57"/>
                    <a:pt x="110" y="57"/>
                  </a:cubicBezTo>
                  <a:cubicBezTo>
                    <a:pt x="110" y="58"/>
                    <a:pt x="111" y="59"/>
                    <a:pt x="111" y="60"/>
                  </a:cubicBezTo>
                  <a:cubicBezTo>
                    <a:pt x="111" y="60"/>
                    <a:pt x="111" y="61"/>
                    <a:pt x="111" y="61"/>
                  </a:cubicBezTo>
                  <a:cubicBezTo>
                    <a:pt x="111" y="62"/>
                    <a:pt x="111" y="62"/>
                    <a:pt x="111" y="62"/>
                  </a:cubicBezTo>
                  <a:cubicBezTo>
                    <a:pt x="72" y="68"/>
                    <a:pt x="72" y="68"/>
                    <a:pt x="72" y="68"/>
                  </a:cubicBezTo>
                </a:path>
              </a:pathLst>
            </a:custGeom>
            <a:solidFill>
              <a:srgbClr val="437B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977" name="Google Shape;7977;p22"/>
            <p:cNvSpPr/>
            <p:nvPr/>
          </p:nvSpPr>
          <p:spPr>
            <a:xfrm>
              <a:off x="5423437" y="5958070"/>
              <a:ext cx="163643" cy="502786"/>
            </a:xfrm>
            <a:custGeom>
              <a:rect b="b" l="l" r="r" t="t"/>
              <a:pathLst>
                <a:path extrusionOk="0" h="113" w="39">
                  <a:moveTo>
                    <a:pt x="0" y="113"/>
                  </a:moveTo>
                  <a:cubicBezTo>
                    <a:pt x="0" y="113"/>
                    <a:pt x="0" y="112"/>
                    <a:pt x="0" y="111"/>
                  </a:cubicBezTo>
                  <a:cubicBezTo>
                    <a:pt x="0" y="110"/>
                    <a:pt x="0" y="109"/>
                    <a:pt x="0" y="107"/>
                  </a:cubicBezTo>
                  <a:cubicBezTo>
                    <a:pt x="0" y="104"/>
                    <a:pt x="1" y="99"/>
                    <a:pt x="1" y="93"/>
                  </a:cubicBezTo>
                  <a:cubicBezTo>
                    <a:pt x="3" y="82"/>
                    <a:pt x="5" y="67"/>
                    <a:pt x="8" y="52"/>
                  </a:cubicBezTo>
                  <a:cubicBezTo>
                    <a:pt x="10" y="45"/>
                    <a:pt x="12" y="38"/>
                    <a:pt x="15" y="31"/>
                  </a:cubicBezTo>
                  <a:cubicBezTo>
                    <a:pt x="17" y="25"/>
                    <a:pt x="20" y="19"/>
                    <a:pt x="23" y="14"/>
                  </a:cubicBezTo>
                  <a:cubicBezTo>
                    <a:pt x="25" y="11"/>
                    <a:pt x="26" y="9"/>
                    <a:pt x="28" y="7"/>
                  </a:cubicBezTo>
                  <a:cubicBezTo>
                    <a:pt x="29" y="6"/>
                    <a:pt x="31" y="4"/>
                    <a:pt x="32" y="3"/>
                  </a:cubicBezTo>
                  <a:cubicBezTo>
                    <a:pt x="33" y="2"/>
                    <a:pt x="34" y="1"/>
                    <a:pt x="35" y="1"/>
                  </a:cubicBezTo>
                  <a:cubicBezTo>
                    <a:pt x="35" y="0"/>
                    <a:pt x="36" y="0"/>
                    <a:pt x="36" y="0"/>
                  </a:cubicBezTo>
                  <a:cubicBezTo>
                    <a:pt x="36" y="0"/>
                    <a:pt x="35" y="0"/>
                    <a:pt x="35" y="1"/>
                  </a:cubicBezTo>
                  <a:cubicBezTo>
                    <a:pt x="35" y="2"/>
                    <a:pt x="34" y="3"/>
                    <a:pt x="33" y="4"/>
                  </a:cubicBezTo>
                  <a:cubicBezTo>
                    <a:pt x="32" y="5"/>
                    <a:pt x="32" y="7"/>
                    <a:pt x="31" y="9"/>
                  </a:cubicBezTo>
                  <a:cubicBezTo>
                    <a:pt x="30" y="11"/>
                    <a:pt x="30" y="13"/>
                    <a:pt x="29" y="16"/>
                  </a:cubicBezTo>
                  <a:cubicBezTo>
                    <a:pt x="28" y="21"/>
                    <a:pt x="27" y="27"/>
                    <a:pt x="27" y="34"/>
                  </a:cubicBezTo>
                  <a:cubicBezTo>
                    <a:pt x="27" y="40"/>
                    <a:pt x="28" y="47"/>
                    <a:pt x="28" y="54"/>
                  </a:cubicBezTo>
                  <a:cubicBezTo>
                    <a:pt x="30" y="68"/>
                    <a:pt x="33" y="81"/>
                    <a:pt x="35" y="92"/>
                  </a:cubicBezTo>
                  <a:cubicBezTo>
                    <a:pt x="36" y="97"/>
                    <a:pt x="37" y="101"/>
                    <a:pt x="38" y="104"/>
                  </a:cubicBezTo>
                  <a:cubicBezTo>
                    <a:pt x="38" y="105"/>
                    <a:pt x="39" y="106"/>
                    <a:pt x="39" y="107"/>
                  </a:cubicBezTo>
                  <a:cubicBezTo>
                    <a:pt x="39" y="108"/>
                    <a:pt x="39" y="108"/>
                    <a:pt x="39" y="108"/>
                  </a:cubicBezTo>
                  <a:lnTo>
                    <a:pt x="0" y="113"/>
                  </a:lnTo>
                  <a:close/>
                </a:path>
              </a:pathLst>
            </a:custGeom>
            <a:solidFill>
              <a:srgbClr val="437B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978" name="Google Shape;7978;p22"/>
            <p:cNvSpPr/>
            <p:nvPr/>
          </p:nvSpPr>
          <p:spPr>
            <a:xfrm>
              <a:off x="227192" y="6012618"/>
              <a:ext cx="457725" cy="528874"/>
            </a:xfrm>
            <a:custGeom>
              <a:rect b="b" l="l" r="r" t="t"/>
              <a:pathLst>
                <a:path extrusionOk="0" h="119" w="109">
                  <a:moveTo>
                    <a:pt x="0" y="116"/>
                  </a:moveTo>
                  <a:cubicBezTo>
                    <a:pt x="0" y="116"/>
                    <a:pt x="0" y="115"/>
                    <a:pt x="1" y="114"/>
                  </a:cubicBezTo>
                  <a:cubicBezTo>
                    <a:pt x="1" y="112"/>
                    <a:pt x="1" y="110"/>
                    <a:pt x="2" y="108"/>
                  </a:cubicBezTo>
                  <a:cubicBezTo>
                    <a:pt x="3" y="103"/>
                    <a:pt x="5" y="97"/>
                    <a:pt x="8" y="89"/>
                  </a:cubicBezTo>
                  <a:cubicBezTo>
                    <a:pt x="11" y="82"/>
                    <a:pt x="15" y="73"/>
                    <a:pt x="20" y="64"/>
                  </a:cubicBezTo>
                  <a:cubicBezTo>
                    <a:pt x="22" y="60"/>
                    <a:pt x="25" y="55"/>
                    <a:pt x="28" y="51"/>
                  </a:cubicBezTo>
                  <a:cubicBezTo>
                    <a:pt x="31" y="47"/>
                    <a:pt x="34" y="42"/>
                    <a:pt x="37" y="38"/>
                  </a:cubicBezTo>
                  <a:cubicBezTo>
                    <a:pt x="41" y="34"/>
                    <a:pt x="45" y="30"/>
                    <a:pt x="49" y="27"/>
                  </a:cubicBezTo>
                  <a:cubicBezTo>
                    <a:pt x="53" y="23"/>
                    <a:pt x="57" y="20"/>
                    <a:pt x="61" y="17"/>
                  </a:cubicBezTo>
                  <a:cubicBezTo>
                    <a:pt x="63" y="16"/>
                    <a:pt x="65" y="15"/>
                    <a:pt x="67" y="13"/>
                  </a:cubicBezTo>
                  <a:cubicBezTo>
                    <a:pt x="69" y="12"/>
                    <a:pt x="71" y="11"/>
                    <a:pt x="73" y="10"/>
                  </a:cubicBezTo>
                  <a:cubicBezTo>
                    <a:pt x="77" y="8"/>
                    <a:pt x="81" y="7"/>
                    <a:pt x="84" y="5"/>
                  </a:cubicBezTo>
                  <a:cubicBezTo>
                    <a:pt x="88" y="4"/>
                    <a:pt x="91" y="3"/>
                    <a:pt x="94" y="3"/>
                  </a:cubicBezTo>
                  <a:cubicBezTo>
                    <a:pt x="97" y="2"/>
                    <a:pt x="100" y="1"/>
                    <a:pt x="102" y="1"/>
                  </a:cubicBezTo>
                  <a:cubicBezTo>
                    <a:pt x="107" y="0"/>
                    <a:pt x="109" y="0"/>
                    <a:pt x="109" y="0"/>
                  </a:cubicBezTo>
                  <a:cubicBezTo>
                    <a:pt x="109" y="0"/>
                    <a:pt x="107" y="1"/>
                    <a:pt x="103" y="3"/>
                  </a:cubicBezTo>
                  <a:cubicBezTo>
                    <a:pt x="101" y="3"/>
                    <a:pt x="98" y="5"/>
                    <a:pt x="96" y="6"/>
                  </a:cubicBezTo>
                  <a:cubicBezTo>
                    <a:pt x="93" y="7"/>
                    <a:pt x="90" y="9"/>
                    <a:pt x="87" y="11"/>
                  </a:cubicBezTo>
                  <a:cubicBezTo>
                    <a:pt x="84" y="13"/>
                    <a:pt x="81" y="15"/>
                    <a:pt x="78" y="18"/>
                  </a:cubicBezTo>
                  <a:cubicBezTo>
                    <a:pt x="76" y="19"/>
                    <a:pt x="75" y="21"/>
                    <a:pt x="73" y="22"/>
                  </a:cubicBezTo>
                  <a:cubicBezTo>
                    <a:pt x="72" y="24"/>
                    <a:pt x="70" y="25"/>
                    <a:pt x="69" y="27"/>
                  </a:cubicBezTo>
                  <a:cubicBezTo>
                    <a:pt x="66" y="30"/>
                    <a:pt x="63" y="34"/>
                    <a:pt x="61" y="38"/>
                  </a:cubicBezTo>
                  <a:cubicBezTo>
                    <a:pt x="58" y="41"/>
                    <a:pt x="56" y="45"/>
                    <a:pt x="54" y="49"/>
                  </a:cubicBezTo>
                  <a:cubicBezTo>
                    <a:pt x="46" y="66"/>
                    <a:pt x="42" y="84"/>
                    <a:pt x="41" y="97"/>
                  </a:cubicBezTo>
                  <a:cubicBezTo>
                    <a:pt x="40" y="104"/>
                    <a:pt x="40" y="110"/>
                    <a:pt x="40" y="114"/>
                  </a:cubicBezTo>
                  <a:cubicBezTo>
                    <a:pt x="40" y="115"/>
                    <a:pt x="40" y="117"/>
                    <a:pt x="40" y="118"/>
                  </a:cubicBezTo>
                  <a:cubicBezTo>
                    <a:pt x="40" y="118"/>
                    <a:pt x="40" y="119"/>
                    <a:pt x="40" y="119"/>
                  </a:cubicBezTo>
                  <a:cubicBezTo>
                    <a:pt x="40" y="119"/>
                    <a:pt x="40" y="119"/>
                    <a:pt x="40" y="119"/>
                  </a:cubicBezTo>
                  <a:lnTo>
                    <a:pt x="0" y="116"/>
                  </a:lnTo>
                  <a:close/>
                </a:path>
              </a:pathLst>
            </a:custGeom>
            <a:solidFill>
              <a:srgbClr val="437B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979" name="Google Shape;7979;p22"/>
            <p:cNvSpPr/>
            <p:nvPr/>
          </p:nvSpPr>
          <p:spPr>
            <a:xfrm>
              <a:off x="-21829" y="6012618"/>
              <a:ext cx="457725" cy="528874"/>
            </a:xfrm>
            <a:custGeom>
              <a:rect b="b" l="l" r="r" t="t"/>
              <a:pathLst>
                <a:path extrusionOk="0" h="119" w="109">
                  <a:moveTo>
                    <a:pt x="69" y="119"/>
                  </a:moveTo>
                  <a:cubicBezTo>
                    <a:pt x="69" y="119"/>
                    <a:pt x="69" y="119"/>
                    <a:pt x="69" y="119"/>
                  </a:cubicBezTo>
                  <a:cubicBezTo>
                    <a:pt x="69" y="119"/>
                    <a:pt x="69" y="118"/>
                    <a:pt x="69" y="118"/>
                  </a:cubicBezTo>
                  <a:cubicBezTo>
                    <a:pt x="69" y="117"/>
                    <a:pt x="69" y="115"/>
                    <a:pt x="69" y="114"/>
                  </a:cubicBezTo>
                  <a:cubicBezTo>
                    <a:pt x="69" y="110"/>
                    <a:pt x="69" y="104"/>
                    <a:pt x="68" y="97"/>
                  </a:cubicBezTo>
                  <a:cubicBezTo>
                    <a:pt x="67" y="84"/>
                    <a:pt x="63" y="66"/>
                    <a:pt x="55" y="49"/>
                  </a:cubicBezTo>
                  <a:cubicBezTo>
                    <a:pt x="53" y="45"/>
                    <a:pt x="51" y="41"/>
                    <a:pt x="48" y="38"/>
                  </a:cubicBezTo>
                  <a:cubicBezTo>
                    <a:pt x="46" y="34"/>
                    <a:pt x="43" y="30"/>
                    <a:pt x="40" y="27"/>
                  </a:cubicBezTo>
                  <a:cubicBezTo>
                    <a:pt x="39" y="25"/>
                    <a:pt x="37" y="24"/>
                    <a:pt x="36" y="22"/>
                  </a:cubicBezTo>
                  <a:cubicBezTo>
                    <a:pt x="34" y="21"/>
                    <a:pt x="32" y="19"/>
                    <a:pt x="31" y="18"/>
                  </a:cubicBezTo>
                  <a:cubicBezTo>
                    <a:pt x="28" y="15"/>
                    <a:pt x="25" y="13"/>
                    <a:pt x="22" y="11"/>
                  </a:cubicBezTo>
                  <a:cubicBezTo>
                    <a:pt x="19" y="9"/>
                    <a:pt x="16" y="7"/>
                    <a:pt x="13" y="6"/>
                  </a:cubicBezTo>
                  <a:cubicBezTo>
                    <a:pt x="11" y="5"/>
                    <a:pt x="8" y="3"/>
                    <a:pt x="6" y="3"/>
                  </a:cubicBezTo>
                  <a:cubicBezTo>
                    <a:pt x="2" y="1"/>
                    <a:pt x="0" y="0"/>
                    <a:pt x="0" y="0"/>
                  </a:cubicBezTo>
                  <a:cubicBezTo>
                    <a:pt x="0" y="0"/>
                    <a:pt x="2" y="0"/>
                    <a:pt x="7" y="1"/>
                  </a:cubicBezTo>
                  <a:cubicBezTo>
                    <a:pt x="9" y="1"/>
                    <a:pt x="11" y="2"/>
                    <a:pt x="15" y="3"/>
                  </a:cubicBezTo>
                  <a:cubicBezTo>
                    <a:pt x="17" y="3"/>
                    <a:pt x="21" y="4"/>
                    <a:pt x="24" y="5"/>
                  </a:cubicBezTo>
                  <a:cubicBezTo>
                    <a:pt x="28" y="7"/>
                    <a:pt x="32" y="8"/>
                    <a:pt x="36" y="10"/>
                  </a:cubicBezTo>
                  <a:cubicBezTo>
                    <a:pt x="38" y="11"/>
                    <a:pt x="40" y="12"/>
                    <a:pt x="42" y="13"/>
                  </a:cubicBezTo>
                  <a:cubicBezTo>
                    <a:pt x="44" y="15"/>
                    <a:pt x="46" y="16"/>
                    <a:pt x="48" y="17"/>
                  </a:cubicBezTo>
                  <a:cubicBezTo>
                    <a:pt x="52" y="20"/>
                    <a:pt x="56" y="23"/>
                    <a:pt x="60" y="27"/>
                  </a:cubicBezTo>
                  <a:cubicBezTo>
                    <a:pt x="64" y="30"/>
                    <a:pt x="68" y="34"/>
                    <a:pt x="71" y="38"/>
                  </a:cubicBezTo>
                  <a:cubicBezTo>
                    <a:pt x="75" y="42"/>
                    <a:pt x="78" y="47"/>
                    <a:pt x="81" y="51"/>
                  </a:cubicBezTo>
                  <a:cubicBezTo>
                    <a:pt x="84" y="55"/>
                    <a:pt x="87" y="60"/>
                    <a:pt x="89" y="64"/>
                  </a:cubicBezTo>
                  <a:cubicBezTo>
                    <a:pt x="94" y="73"/>
                    <a:pt x="98" y="82"/>
                    <a:pt x="101" y="89"/>
                  </a:cubicBezTo>
                  <a:cubicBezTo>
                    <a:pt x="104" y="97"/>
                    <a:pt x="106" y="103"/>
                    <a:pt x="107" y="108"/>
                  </a:cubicBezTo>
                  <a:cubicBezTo>
                    <a:pt x="108" y="110"/>
                    <a:pt x="108" y="112"/>
                    <a:pt x="108" y="114"/>
                  </a:cubicBezTo>
                  <a:cubicBezTo>
                    <a:pt x="109" y="115"/>
                    <a:pt x="109" y="116"/>
                    <a:pt x="109" y="116"/>
                  </a:cubicBezTo>
                  <a:lnTo>
                    <a:pt x="69" y="119"/>
                  </a:lnTo>
                  <a:close/>
                </a:path>
              </a:pathLst>
            </a:custGeom>
            <a:solidFill>
              <a:srgbClr val="437B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980" name="Google Shape;7980;p22"/>
            <p:cNvSpPr/>
            <p:nvPr/>
          </p:nvSpPr>
          <p:spPr>
            <a:xfrm>
              <a:off x="246165" y="6240294"/>
              <a:ext cx="467211" cy="301197"/>
            </a:xfrm>
            <a:custGeom>
              <a:rect b="b" l="l" r="r" t="t"/>
              <a:pathLst>
                <a:path extrusionOk="0" h="68" w="111">
                  <a:moveTo>
                    <a:pt x="0" y="62"/>
                  </a:moveTo>
                  <a:cubicBezTo>
                    <a:pt x="0" y="61"/>
                    <a:pt x="0" y="61"/>
                    <a:pt x="0" y="61"/>
                  </a:cubicBezTo>
                  <a:cubicBezTo>
                    <a:pt x="0" y="61"/>
                    <a:pt x="0" y="60"/>
                    <a:pt x="1" y="60"/>
                  </a:cubicBezTo>
                  <a:cubicBezTo>
                    <a:pt x="1" y="59"/>
                    <a:pt x="1" y="58"/>
                    <a:pt x="1" y="57"/>
                  </a:cubicBezTo>
                  <a:cubicBezTo>
                    <a:pt x="2" y="57"/>
                    <a:pt x="2" y="56"/>
                    <a:pt x="3" y="55"/>
                  </a:cubicBezTo>
                  <a:cubicBezTo>
                    <a:pt x="3" y="53"/>
                    <a:pt x="5" y="50"/>
                    <a:pt x="6" y="48"/>
                  </a:cubicBezTo>
                  <a:cubicBezTo>
                    <a:pt x="7" y="45"/>
                    <a:pt x="9" y="43"/>
                    <a:pt x="11" y="40"/>
                  </a:cubicBezTo>
                  <a:cubicBezTo>
                    <a:pt x="13" y="37"/>
                    <a:pt x="15" y="34"/>
                    <a:pt x="18" y="31"/>
                  </a:cubicBezTo>
                  <a:cubicBezTo>
                    <a:pt x="21" y="28"/>
                    <a:pt x="23" y="25"/>
                    <a:pt x="27" y="22"/>
                  </a:cubicBezTo>
                  <a:cubicBezTo>
                    <a:pt x="28" y="21"/>
                    <a:pt x="30" y="20"/>
                    <a:pt x="31" y="18"/>
                  </a:cubicBezTo>
                  <a:cubicBezTo>
                    <a:pt x="33" y="17"/>
                    <a:pt x="35" y="16"/>
                    <a:pt x="37" y="15"/>
                  </a:cubicBezTo>
                  <a:cubicBezTo>
                    <a:pt x="39" y="13"/>
                    <a:pt x="40" y="12"/>
                    <a:pt x="42" y="11"/>
                  </a:cubicBezTo>
                  <a:cubicBezTo>
                    <a:pt x="48" y="8"/>
                    <a:pt x="48" y="8"/>
                    <a:pt x="48" y="8"/>
                  </a:cubicBezTo>
                  <a:cubicBezTo>
                    <a:pt x="52" y="7"/>
                    <a:pt x="56" y="5"/>
                    <a:pt x="60" y="4"/>
                  </a:cubicBezTo>
                  <a:cubicBezTo>
                    <a:pt x="64" y="3"/>
                    <a:pt x="68" y="2"/>
                    <a:pt x="72" y="2"/>
                  </a:cubicBezTo>
                  <a:cubicBezTo>
                    <a:pt x="75" y="1"/>
                    <a:pt x="79" y="1"/>
                    <a:pt x="82" y="1"/>
                  </a:cubicBezTo>
                  <a:cubicBezTo>
                    <a:pt x="86" y="0"/>
                    <a:pt x="89" y="1"/>
                    <a:pt x="92" y="1"/>
                  </a:cubicBezTo>
                  <a:cubicBezTo>
                    <a:pt x="93" y="1"/>
                    <a:pt x="95" y="1"/>
                    <a:pt x="96" y="1"/>
                  </a:cubicBezTo>
                  <a:cubicBezTo>
                    <a:pt x="97" y="1"/>
                    <a:pt x="99" y="1"/>
                    <a:pt x="100" y="1"/>
                  </a:cubicBezTo>
                  <a:cubicBezTo>
                    <a:pt x="102" y="1"/>
                    <a:pt x="104" y="2"/>
                    <a:pt x="106" y="2"/>
                  </a:cubicBezTo>
                  <a:cubicBezTo>
                    <a:pt x="109" y="2"/>
                    <a:pt x="111" y="2"/>
                    <a:pt x="111" y="2"/>
                  </a:cubicBezTo>
                  <a:cubicBezTo>
                    <a:pt x="111" y="2"/>
                    <a:pt x="109" y="3"/>
                    <a:pt x="106" y="3"/>
                  </a:cubicBezTo>
                  <a:cubicBezTo>
                    <a:pt x="104" y="4"/>
                    <a:pt x="102" y="4"/>
                    <a:pt x="100" y="5"/>
                  </a:cubicBezTo>
                  <a:cubicBezTo>
                    <a:pt x="99" y="5"/>
                    <a:pt x="98" y="5"/>
                    <a:pt x="97" y="5"/>
                  </a:cubicBezTo>
                  <a:cubicBezTo>
                    <a:pt x="95" y="6"/>
                    <a:pt x="94" y="6"/>
                    <a:pt x="93" y="7"/>
                  </a:cubicBezTo>
                  <a:cubicBezTo>
                    <a:pt x="90" y="8"/>
                    <a:pt x="87" y="9"/>
                    <a:pt x="84" y="10"/>
                  </a:cubicBezTo>
                  <a:cubicBezTo>
                    <a:pt x="81" y="11"/>
                    <a:pt x="79" y="12"/>
                    <a:pt x="75" y="14"/>
                  </a:cubicBezTo>
                  <a:cubicBezTo>
                    <a:pt x="72" y="15"/>
                    <a:pt x="70" y="17"/>
                    <a:pt x="67" y="19"/>
                  </a:cubicBezTo>
                  <a:cubicBezTo>
                    <a:pt x="64" y="21"/>
                    <a:pt x="61" y="23"/>
                    <a:pt x="59" y="25"/>
                  </a:cubicBezTo>
                  <a:cubicBezTo>
                    <a:pt x="55" y="29"/>
                    <a:pt x="55" y="29"/>
                    <a:pt x="55" y="29"/>
                  </a:cubicBezTo>
                  <a:cubicBezTo>
                    <a:pt x="54" y="30"/>
                    <a:pt x="53" y="31"/>
                    <a:pt x="52" y="33"/>
                  </a:cubicBezTo>
                  <a:cubicBezTo>
                    <a:pt x="51" y="34"/>
                    <a:pt x="50" y="35"/>
                    <a:pt x="49" y="36"/>
                  </a:cubicBezTo>
                  <a:cubicBezTo>
                    <a:pt x="48" y="38"/>
                    <a:pt x="48" y="39"/>
                    <a:pt x="47" y="40"/>
                  </a:cubicBezTo>
                  <a:cubicBezTo>
                    <a:pt x="45" y="43"/>
                    <a:pt x="44" y="45"/>
                    <a:pt x="43" y="48"/>
                  </a:cubicBezTo>
                  <a:cubicBezTo>
                    <a:pt x="42" y="50"/>
                    <a:pt x="41" y="53"/>
                    <a:pt x="41" y="55"/>
                  </a:cubicBezTo>
                  <a:cubicBezTo>
                    <a:pt x="40" y="57"/>
                    <a:pt x="40" y="59"/>
                    <a:pt x="40" y="61"/>
                  </a:cubicBezTo>
                  <a:cubicBezTo>
                    <a:pt x="39" y="63"/>
                    <a:pt x="39" y="64"/>
                    <a:pt x="39" y="65"/>
                  </a:cubicBezTo>
                  <a:cubicBezTo>
                    <a:pt x="39" y="66"/>
                    <a:pt x="39" y="66"/>
                    <a:pt x="39" y="67"/>
                  </a:cubicBezTo>
                  <a:cubicBezTo>
                    <a:pt x="39" y="67"/>
                    <a:pt x="39" y="67"/>
                    <a:pt x="39" y="67"/>
                  </a:cubicBezTo>
                  <a:cubicBezTo>
                    <a:pt x="39" y="68"/>
                    <a:pt x="39" y="68"/>
                    <a:pt x="39" y="68"/>
                  </a:cubicBezTo>
                  <a:cubicBezTo>
                    <a:pt x="39" y="68"/>
                    <a:pt x="39" y="68"/>
                    <a:pt x="39" y="68"/>
                  </a:cubicBezTo>
                  <a:lnTo>
                    <a:pt x="0" y="62"/>
                  </a:lnTo>
                  <a:close/>
                </a:path>
              </a:pathLst>
            </a:custGeom>
            <a:solidFill>
              <a:srgbClr val="437B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981" name="Google Shape;7981;p22"/>
            <p:cNvSpPr/>
            <p:nvPr/>
          </p:nvSpPr>
          <p:spPr>
            <a:xfrm>
              <a:off x="-69262" y="6240294"/>
              <a:ext cx="467211" cy="301197"/>
            </a:xfrm>
            <a:custGeom>
              <a:rect b="b" l="l" r="r" t="t"/>
              <a:pathLst>
                <a:path extrusionOk="0" h="68" w="111">
                  <a:moveTo>
                    <a:pt x="72" y="68"/>
                  </a:moveTo>
                  <a:cubicBezTo>
                    <a:pt x="72" y="68"/>
                    <a:pt x="72" y="68"/>
                    <a:pt x="72" y="68"/>
                  </a:cubicBezTo>
                  <a:cubicBezTo>
                    <a:pt x="72" y="67"/>
                    <a:pt x="72" y="67"/>
                    <a:pt x="72" y="67"/>
                  </a:cubicBezTo>
                  <a:cubicBezTo>
                    <a:pt x="72" y="67"/>
                    <a:pt x="72" y="67"/>
                    <a:pt x="72" y="67"/>
                  </a:cubicBezTo>
                  <a:cubicBezTo>
                    <a:pt x="72" y="66"/>
                    <a:pt x="72" y="66"/>
                    <a:pt x="72" y="65"/>
                  </a:cubicBezTo>
                  <a:cubicBezTo>
                    <a:pt x="72" y="64"/>
                    <a:pt x="72" y="63"/>
                    <a:pt x="72" y="61"/>
                  </a:cubicBezTo>
                  <a:cubicBezTo>
                    <a:pt x="71" y="59"/>
                    <a:pt x="71" y="57"/>
                    <a:pt x="70" y="55"/>
                  </a:cubicBezTo>
                  <a:cubicBezTo>
                    <a:pt x="70" y="53"/>
                    <a:pt x="69" y="50"/>
                    <a:pt x="68" y="48"/>
                  </a:cubicBezTo>
                  <a:cubicBezTo>
                    <a:pt x="67" y="45"/>
                    <a:pt x="66" y="43"/>
                    <a:pt x="64" y="40"/>
                  </a:cubicBezTo>
                  <a:cubicBezTo>
                    <a:pt x="64" y="39"/>
                    <a:pt x="63" y="38"/>
                    <a:pt x="62" y="36"/>
                  </a:cubicBezTo>
                  <a:cubicBezTo>
                    <a:pt x="61" y="35"/>
                    <a:pt x="60" y="34"/>
                    <a:pt x="59" y="33"/>
                  </a:cubicBezTo>
                  <a:cubicBezTo>
                    <a:pt x="58" y="31"/>
                    <a:pt x="57" y="30"/>
                    <a:pt x="56" y="29"/>
                  </a:cubicBezTo>
                  <a:cubicBezTo>
                    <a:pt x="53" y="25"/>
                    <a:pt x="53" y="25"/>
                    <a:pt x="53" y="25"/>
                  </a:cubicBezTo>
                  <a:cubicBezTo>
                    <a:pt x="50" y="23"/>
                    <a:pt x="47" y="21"/>
                    <a:pt x="45" y="19"/>
                  </a:cubicBezTo>
                  <a:cubicBezTo>
                    <a:pt x="42" y="17"/>
                    <a:pt x="39" y="15"/>
                    <a:pt x="36" y="14"/>
                  </a:cubicBezTo>
                  <a:cubicBezTo>
                    <a:pt x="33" y="12"/>
                    <a:pt x="30" y="11"/>
                    <a:pt x="27" y="10"/>
                  </a:cubicBezTo>
                  <a:cubicBezTo>
                    <a:pt x="24" y="9"/>
                    <a:pt x="21" y="8"/>
                    <a:pt x="19" y="7"/>
                  </a:cubicBezTo>
                  <a:cubicBezTo>
                    <a:pt x="17" y="6"/>
                    <a:pt x="16" y="6"/>
                    <a:pt x="15" y="5"/>
                  </a:cubicBezTo>
                  <a:cubicBezTo>
                    <a:pt x="14" y="5"/>
                    <a:pt x="12" y="5"/>
                    <a:pt x="11" y="5"/>
                  </a:cubicBezTo>
                  <a:cubicBezTo>
                    <a:pt x="9" y="4"/>
                    <a:pt x="7" y="4"/>
                    <a:pt x="5" y="3"/>
                  </a:cubicBezTo>
                  <a:cubicBezTo>
                    <a:pt x="2" y="3"/>
                    <a:pt x="0" y="2"/>
                    <a:pt x="0" y="2"/>
                  </a:cubicBezTo>
                  <a:cubicBezTo>
                    <a:pt x="0" y="2"/>
                    <a:pt x="2" y="2"/>
                    <a:pt x="5" y="2"/>
                  </a:cubicBezTo>
                  <a:cubicBezTo>
                    <a:pt x="7" y="2"/>
                    <a:pt x="9" y="1"/>
                    <a:pt x="12" y="1"/>
                  </a:cubicBezTo>
                  <a:cubicBezTo>
                    <a:pt x="13" y="1"/>
                    <a:pt x="14" y="1"/>
                    <a:pt x="15" y="1"/>
                  </a:cubicBezTo>
                  <a:cubicBezTo>
                    <a:pt x="17" y="1"/>
                    <a:pt x="18" y="1"/>
                    <a:pt x="19" y="1"/>
                  </a:cubicBezTo>
                  <a:cubicBezTo>
                    <a:pt x="22" y="1"/>
                    <a:pt x="26" y="0"/>
                    <a:pt x="29" y="1"/>
                  </a:cubicBezTo>
                  <a:cubicBezTo>
                    <a:pt x="32" y="1"/>
                    <a:pt x="36" y="1"/>
                    <a:pt x="40" y="2"/>
                  </a:cubicBezTo>
                  <a:cubicBezTo>
                    <a:pt x="44" y="2"/>
                    <a:pt x="47" y="3"/>
                    <a:pt x="51" y="4"/>
                  </a:cubicBezTo>
                  <a:cubicBezTo>
                    <a:pt x="55" y="5"/>
                    <a:pt x="59" y="7"/>
                    <a:pt x="63" y="8"/>
                  </a:cubicBezTo>
                  <a:cubicBezTo>
                    <a:pt x="69" y="11"/>
                    <a:pt x="69" y="11"/>
                    <a:pt x="69" y="11"/>
                  </a:cubicBezTo>
                  <a:cubicBezTo>
                    <a:pt x="71" y="12"/>
                    <a:pt x="73" y="13"/>
                    <a:pt x="75" y="15"/>
                  </a:cubicBezTo>
                  <a:cubicBezTo>
                    <a:pt x="76" y="16"/>
                    <a:pt x="78" y="17"/>
                    <a:pt x="80" y="18"/>
                  </a:cubicBezTo>
                  <a:cubicBezTo>
                    <a:pt x="82" y="20"/>
                    <a:pt x="83" y="21"/>
                    <a:pt x="85" y="22"/>
                  </a:cubicBezTo>
                  <a:cubicBezTo>
                    <a:pt x="88" y="25"/>
                    <a:pt x="91" y="28"/>
                    <a:pt x="94" y="31"/>
                  </a:cubicBezTo>
                  <a:cubicBezTo>
                    <a:pt x="96" y="34"/>
                    <a:pt x="99" y="37"/>
                    <a:pt x="100" y="40"/>
                  </a:cubicBezTo>
                  <a:cubicBezTo>
                    <a:pt x="102" y="43"/>
                    <a:pt x="104" y="45"/>
                    <a:pt x="105" y="48"/>
                  </a:cubicBezTo>
                  <a:cubicBezTo>
                    <a:pt x="107" y="50"/>
                    <a:pt x="108" y="53"/>
                    <a:pt x="109" y="55"/>
                  </a:cubicBezTo>
                  <a:cubicBezTo>
                    <a:pt x="109" y="56"/>
                    <a:pt x="110" y="57"/>
                    <a:pt x="110" y="57"/>
                  </a:cubicBezTo>
                  <a:cubicBezTo>
                    <a:pt x="110" y="58"/>
                    <a:pt x="111" y="59"/>
                    <a:pt x="111" y="60"/>
                  </a:cubicBezTo>
                  <a:cubicBezTo>
                    <a:pt x="111" y="60"/>
                    <a:pt x="111" y="61"/>
                    <a:pt x="111" y="61"/>
                  </a:cubicBezTo>
                  <a:cubicBezTo>
                    <a:pt x="111" y="62"/>
                    <a:pt x="111" y="62"/>
                    <a:pt x="111" y="62"/>
                  </a:cubicBezTo>
                  <a:lnTo>
                    <a:pt x="72" y="68"/>
                  </a:lnTo>
                  <a:close/>
                </a:path>
              </a:pathLst>
            </a:custGeom>
            <a:solidFill>
              <a:srgbClr val="437B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982" name="Google Shape;7982;p22"/>
            <p:cNvSpPr/>
            <p:nvPr/>
          </p:nvSpPr>
          <p:spPr>
            <a:xfrm>
              <a:off x="243793" y="5958070"/>
              <a:ext cx="163643" cy="502786"/>
            </a:xfrm>
            <a:custGeom>
              <a:rect b="b" l="l" r="r" t="t"/>
              <a:pathLst>
                <a:path extrusionOk="0" h="113" w="39">
                  <a:moveTo>
                    <a:pt x="0" y="113"/>
                  </a:moveTo>
                  <a:cubicBezTo>
                    <a:pt x="0" y="113"/>
                    <a:pt x="0" y="112"/>
                    <a:pt x="0" y="111"/>
                  </a:cubicBezTo>
                  <a:cubicBezTo>
                    <a:pt x="0" y="110"/>
                    <a:pt x="0" y="109"/>
                    <a:pt x="0" y="107"/>
                  </a:cubicBezTo>
                  <a:cubicBezTo>
                    <a:pt x="0" y="104"/>
                    <a:pt x="1" y="99"/>
                    <a:pt x="1" y="93"/>
                  </a:cubicBezTo>
                  <a:cubicBezTo>
                    <a:pt x="3" y="82"/>
                    <a:pt x="5" y="67"/>
                    <a:pt x="8" y="52"/>
                  </a:cubicBezTo>
                  <a:cubicBezTo>
                    <a:pt x="10" y="45"/>
                    <a:pt x="12" y="38"/>
                    <a:pt x="15" y="31"/>
                  </a:cubicBezTo>
                  <a:cubicBezTo>
                    <a:pt x="17" y="25"/>
                    <a:pt x="20" y="19"/>
                    <a:pt x="23" y="14"/>
                  </a:cubicBezTo>
                  <a:cubicBezTo>
                    <a:pt x="25" y="11"/>
                    <a:pt x="26" y="9"/>
                    <a:pt x="28" y="7"/>
                  </a:cubicBezTo>
                  <a:cubicBezTo>
                    <a:pt x="29" y="6"/>
                    <a:pt x="31" y="4"/>
                    <a:pt x="32" y="3"/>
                  </a:cubicBezTo>
                  <a:cubicBezTo>
                    <a:pt x="33" y="2"/>
                    <a:pt x="34" y="1"/>
                    <a:pt x="35" y="1"/>
                  </a:cubicBezTo>
                  <a:cubicBezTo>
                    <a:pt x="35" y="0"/>
                    <a:pt x="36" y="0"/>
                    <a:pt x="36" y="0"/>
                  </a:cubicBezTo>
                  <a:cubicBezTo>
                    <a:pt x="36" y="0"/>
                    <a:pt x="35" y="0"/>
                    <a:pt x="35" y="1"/>
                  </a:cubicBezTo>
                  <a:cubicBezTo>
                    <a:pt x="35" y="2"/>
                    <a:pt x="34" y="3"/>
                    <a:pt x="33" y="4"/>
                  </a:cubicBezTo>
                  <a:cubicBezTo>
                    <a:pt x="32" y="5"/>
                    <a:pt x="32" y="7"/>
                    <a:pt x="31" y="9"/>
                  </a:cubicBezTo>
                  <a:cubicBezTo>
                    <a:pt x="30" y="11"/>
                    <a:pt x="30" y="13"/>
                    <a:pt x="29" y="16"/>
                  </a:cubicBezTo>
                  <a:cubicBezTo>
                    <a:pt x="28" y="21"/>
                    <a:pt x="27" y="27"/>
                    <a:pt x="27" y="34"/>
                  </a:cubicBezTo>
                  <a:cubicBezTo>
                    <a:pt x="27" y="40"/>
                    <a:pt x="28" y="47"/>
                    <a:pt x="28" y="54"/>
                  </a:cubicBezTo>
                  <a:cubicBezTo>
                    <a:pt x="30" y="68"/>
                    <a:pt x="33" y="81"/>
                    <a:pt x="35" y="92"/>
                  </a:cubicBezTo>
                  <a:cubicBezTo>
                    <a:pt x="36" y="97"/>
                    <a:pt x="37" y="101"/>
                    <a:pt x="38" y="104"/>
                  </a:cubicBezTo>
                  <a:cubicBezTo>
                    <a:pt x="38" y="105"/>
                    <a:pt x="39" y="106"/>
                    <a:pt x="39" y="107"/>
                  </a:cubicBezTo>
                  <a:cubicBezTo>
                    <a:pt x="39" y="108"/>
                    <a:pt x="39" y="108"/>
                    <a:pt x="39" y="108"/>
                  </a:cubicBezTo>
                  <a:lnTo>
                    <a:pt x="0" y="113"/>
                  </a:lnTo>
                  <a:close/>
                </a:path>
              </a:pathLst>
            </a:custGeom>
            <a:solidFill>
              <a:srgbClr val="437B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983" name="Google Shape;7983;p22"/>
            <p:cNvSpPr/>
            <p:nvPr/>
          </p:nvSpPr>
          <p:spPr>
            <a:xfrm>
              <a:off x="8836215" y="6012618"/>
              <a:ext cx="457725" cy="528874"/>
            </a:xfrm>
            <a:custGeom>
              <a:rect b="b" l="l" r="r" t="t"/>
              <a:pathLst>
                <a:path extrusionOk="0" h="119" w="109">
                  <a:moveTo>
                    <a:pt x="0" y="116"/>
                  </a:moveTo>
                  <a:cubicBezTo>
                    <a:pt x="0" y="116"/>
                    <a:pt x="0" y="115"/>
                    <a:pt x="1" y="114"/>
                  </a:cubicBezTo>
                  <a:cubicBezTo>
                    <a:pt x="1" y="112"/>
                    <a:pt x="1" y="110"/>
                    <a:pt x="2" y="108"/>
                  </a:cubicBezTo>
                  <a:cubicBezTo>
                    <a:pt x="3" y="103"/>
                    <a:pt x="5" y="97"/>
                    <a:pt x="8" y="89"/>
                  </a:cubicBezTo>
                  <a:cubicBezTo>
                    <a:pt x="11" y="82"/>
                    <a:pt x="15" y="73"/>
                    <a:pt x="20" y="64"/>
                  </a:cubicBezTo>
                  <a:cubicBezTo>
                    <a:pt x="22" y="60"/>
                    <a:pt x="25" y="55"/>
                    <a:pt x="28" y="51"/>
                  </a:cubicBezTo>
                  <a:cubicBezTo>
                    <a:pt x="31" y="47"/>
                    <a:pt x="34" y="42"/>
                    <a:pt x="37" y="38"/>
                  </a:cubicBezTo>
                  <a:cubicBezTo>
                    <a:pt x="41" y="34"/>
                    <a:pt x="45" y="30"/>
                    <a:pt x="49" y="27"/>
                  </a:cubicBezTo>
                  <a:cubicBezTo>
                    <a:pt x="53" y="23"/>
                    <a:pt x="57" y="20"/>
                    <a:pt x="61" y="17"/>
                  </a:cubicBezTo>
                  <a:cubicBezTo>
                    <a:pt x="63" y="16"/>
                    <a:pt x="65" y="15"/>
                    <a:pt x="67" y="13"/>
                  </a:cubicBezTo>
                  <a:cubicBezTo>
                    <a:pt x="69" y="12"/>
                    <a:pt x="71" y="11"/>
                    <a:pt x="73" y="10"/>
                  </a:cubicBezTo>
                  <a:cubicBezTo>
                    <a:pt x="77" y="8"/>
                    <a:pt x="81" y="7"/>
                    <a:pt x="84" y="5"/>
                  </a:cubicBezTo>
                  <a:cubicBezTo>
                    <a:pt x="88" y="4"/>
                    <a:pt x="91" y="3"/>
                    <a:pt x="94" y="3"/>
                  </a:cubicBezTo>
                  <a:cubicBezTo>
                    <a:pt x="97" y="2"/>
                    <a:pt x="100" y="1"/>
                    <a:pt x="102" y="1"/>
                  </a:cubicBezTo>
                  <a:cubicBezTo>
                    <a:pt x="107" y="0"/>
                    <a:pt x="109" y="0"/>
                    <a:pt x="109" y="0"/>
                  </a:cubicBezTo>
                  <a:cubicBezTo>
                    <a:pt x="109" y="0"/>
                    <a:pt x="107" y="1"/>
                    <a:pt x="103" y="3"/>
                  </a:cubicBezTo>
                  <a:cubicBezTo>
                    <a:pt x="101" y="3"/>
                    <a:pt x="98" y="5"/>
                    <a:pt x="96" y="6"/>
                  </a:cubicBezTo>
                  <a:cubicBezTo>
                    <a:pt x="93" y="7"/>
                    <a:pt x="90" y="9"/>
                    <a:pt x="87" y="11"/>
                  </a:cubicBezTo>
                  <a:cubicBezTo>
                    <a:pt x="84" y="13"/>
                    <a:pt x="81" y="15"/>
                    <a:pt x="78" y="18"/>
                  </a:cubicBezTo>
                  <a:cubicBezTo>
                    <a:pt x="76" y="19"/>
                    <a:pt x="75" y="21"/>
                    <a:pt x="73" y="22"/>
                  </a:cubicBezTo>
                  <a:cubicBezTo>
                    <a:pt x="72" y="24"/>
                    <a:pt x="70" y="25"/>
                    <a:pt x="69" y="27"/>
                  </a:cubicBezTo>
                  <a:cubicBezTo>
                    <a:pt x="66" y="30"/>
                    <a:pt x="63" y="34"/>
                    <a:pt x="61" y="38"/>
                  </a:cubicBezTo>
                  <a:cubicBezTo>
                    <a:pt x="58" y="41"/>
                    <a:pt x="56" y="45"/>
                    <a:pt x="54" y="49"/>
                  </a:cubicBezTo>
                  <a:cubicBezTo>
                    <a:pt x="46" y="66"/>
                    <a:pt x="42" y="84"/>
                    <a:pt x="41" y="97"/>
                  </a:cubicBezTo>
                  <a:cubicBezTo>
                    <a:pt x="40" y="104"/>
                    <a:pt x="40" y="110"/>
                    <a:pt x="40" y="114"/>
                  </a:cubicBezTo>
                  <a:cubicBezTo>
                    <a:pt x="40" y="115"/>
                    <a:pt x="40" y="117"/>
                    <a:pt x="40" y="118"/>
                  </a:cubicBezTo>
                  <a:cubicBezTo>
                    <a:pt x="40" y="118"/>
                    <a:pt x="40" y="119"/>
                    <a:pt x="40" y="119"/>
                  </a:cubicBezTo>
                  <a:cubicBezTo>
                    <a:pt x="40" y="119"/>
                    <a:pt x="40" y="119"/>
                    <a:pt x="40" y="119"/>
                  </a:cubicBezTo>
                  <a:cubicBezTo>
                    <a:pt x="0" y="116"/>
                    <a:pt x="0" y="116"/>
                    <a:pt x="0" y="116"/>
                  </a:cubicBezTo>
                </a:path>
              </a:pathLst>
            </a:custGeom>
            <a:solidFill>
              <a:srgbClr val="437B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984" name="Google Shape;7984;p22"/>
            <p:cNvSpPr/>
            <p:nvPr/>
          </p:nvSpPr>
          <p:spPr>
            <a:xfrm>
              <a:off x="8589565" y="6012618"/>
              <a:ext cx="457725" cy="528874"/>
            </a:xfrm>
            <a:custGeom>
              <a:rect b="b" l="l" r="r" t="t"/>
              <a:pathLst>
                <a:path extrusionOk="0" h="119" w="109">
                  <a:moveTo>
                    <a:pt x="69" y="119"/>
                  </a:moveTo>
                  <a:cubicBezTo>
                    <a:pt x="69" y="119"/>
                    <a:pt x="69" y="119"/>
                    <a:pt x="69" y="119"/>
                  </a:cubicBezTo>
                  <a:cubicBezTo>
                    <a:pt x="69" y="119"/>
                    <a:pt x="69" y="118"/>
                    <a:pt x="69" y="118"/>
                  </a:cubicBezTo>
                  <a:cubicBezTo>
                    <a:pt x="69" y="117"/>
                    <a:pt x="69" y="115"/>
                    <a:pt x="69" y="114"/>
                  </a:cubicBezTo>
                  <a:cubicBezTo>
                    <a:pt x="69" y="110"/>
                    <a:pt x="69" y="104"/>
                    <a:pt x="68" y="97"/>
                  </a:cubicBezTo>
                  <a:cubicBezTo>
                    <a:pt x="67" y="84"/>
                    <a:pt x="63" y="66"/>
                    <a:pt x="55" y="49"/>
                  </a:cubicBezTo>
                  <a:cubicBezTo>
                    <a:pt x="53" y="45"/>
                    <a:pt x="51" y="41"/>
                    <a:pt x="48" y="38"/>
                  </a:cubicBezTo>
                  <a:cubicBezTo>
                    <a:pt x="46" y="34"/>
                    <a:pt x="43" y="30"/>
                    <a:pt x="40" y="27"/>
                  </a:cubicBezTo>
                  <a:cubicBezTo>
                    <a:pt x="39" y="25"/>
                    <a:pt x="37" y="24"/>
                    <a:pt x="36" y="22"/>
                  </a:cubicBezTo>
                  <a:cubicBezTo>
                    <a:pt x="34" y="21"/>
                    <a:pt x="32" y="19"/>
                    <a:pt x="31" y="18"/>
                  </a:cubicBezTo>
                  <a:cubicBezTo>
                    <a:pt x="28" y="15"/>
                    <a:pt x="25" y="13"/>
                    <a:pt x="22" y="11"/>
                  </a:cubicBezTo>
                  <a:cubicBezTo>
                    <a:pt x="19" y="9"/>
                    <a:pt x="16" y="7"/>
                    <a:pt x="13" y="6"/>
                  </a:cubicBezTo>
                  <a:cubicBezTo>
                    <a:pt x="11" y="5"/>
                    <a:pt x="8" y="3"/>
                    <a:pt x="6" y="3"/>
                  </a:cubicBezTo>
                  <a:cubicBezTo>
                    <a:pt x="2" y="1"/>
                    <a:pt x="0" y="0"/>
                    <a:pt x="0" y="0"/>
                  </a:cubicBezTo>
                  <a:cubicBezTo>
                    <a:pt x="0" y="0"/>
                    <a:pt x="2" y="0"/>
                    <a:pt x="7" y="1"/>
                  </a:cubicBezTo>
                  <a:cubicBezTo>
                    <a:pt x="9" y="1"/>
                    <a:pt x="11" y="2"/>
                    <a:pt x="14" y="3"/>
                  </a:cubicBezTo>
                  <a:cubicBezTo>
                    <a:pt x="17" y="3"/>
                    <a:pt x="21" y="4"/>
                    <a:pt x="24" y="5"/>
                  </a:cubicBezTo>
                  <a:cubicBezTo>
                    <a:pt x="28" y="7"/>
                    <a:pt x="32" y="8"/>
                    <a:pt x="36" y="10"/>
                  </a:cubicBezTo>
                  <a:cubicBezTo>
                    <a:pt x="38" y="11"/>
                    <a:pt x="40" y="12"/>
                    <a:pt x="42" y="13"/>
                  </a:cubicBezTo>
                  <a:cubicBezTo>
                    <a:pt x="44" y="15"/>
                    <a:pt x="46" y="16"/>
                    <a:pt x="48" y="17"/>
                  </a:cubicBezTo>
                  <a:cubicBezTo>
                    <a:pt x="52" y="20"/>
                    <a:pt x="56" y="23"/>
                    <a:pt x="60" y="27"/>
                  </a:cubicBezTo>
                  <a:cubicBezTo>
                    <a:pt x="64" y="30"/>
                    <a:pt x="68" y="34"/>
                    <a:pt x="71" y="38"/>
                  </a:cubicBezTo>
                  <a:cubicBezTo>
                    <a:pt x="75" y="42"/>
                    <a:pt x="78" y="47"/>
                    <a:pt x="81" y="51"/>
                  </a:cubicBezTo>
                  <a:cubicBezTo>
                    <a:pt x="84" y="55"/>
                    <a:pt x="87" y="60"/>
                    <a:pt x="89" y="64"/>
                  </a:cubicBezTo>
                  <a:cubicBezTo>
                    <a:pt x="94" y="73"/>
                    <a:pt x="98" y="82"/>
                    <a:pt x="101" y="89"/>
                  </a:cubicBezTo>
                  <a:cubicBezTo>
                    <a:pt x="104" y="97"/>
                    <a:pt x="106" y="103"/>
                    <a:pt x="107" y="108"/>
                  </a:cubicBezTo>
                  <a:cubicBezTo>
                    <a:pt x="108" y="110"/>
                    <a:pt x="108" y="112"/>
                    <a:pt x="108" y="114"/>
                  </a:cubicBezTo>
                  <a:cubicBezTo>
                    <a:pt x="109" y="115"/>
                    <a:pt x="109" y="116"/>
                    <a:pt x="109" y="116"/>
                  </a:cubicBezTo>
                  <a:cubicBezTo>
                    <a:pt x="69" y="119"/>
                    <a:pt x="69" y="119"/>
                    <a:pt x="69" y="119"/>
                  </a:cubicBezTo>
                </a:path>
              </a:pathLst>
            </a:custGeom>
            <a:solidFill>
              <a:srgbClr val="437B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985" name="Google Shape;7985;p22"/>
            <p:cNvSpPr/>
            <p:nvPr/>
          </p:nvSpPr>
          <p:spPr>
            <a:xfrm>
              <a:off x="8862303" y="6240294"/>
              <a:ext cx="462468" cy="301197"/>
            </a:xfrm>
            <a:custGeom>
              <a:rect b="b" l="l" r="r" t="t"/>
              <a:pathLst>
                <a:path extrusionOk="0" h="68" w="110">
                  <a:moveTo>
                    <a:pt x="0" y="62"/>
                  </a:moveTo>
                  <a:cubicBezTo>
                    <a:pt x="0" y="61"/>
                    <a:pt x="0" y="61"/>
                    <a:pt x="0" y="61"/>
                  </a:cubicBezTo>
                  <a:cubicBezTo>
                    <a:pt x="0" y="61"/>
                    <a:pt x="0" y="60"/>
                    <a:pt x="0" y="60"/>
                  </a:cubicBezTo>
                  <a:cubicBezTo>
                    <a:pt x="0" y="59"/>
                    <a:pt x="0" y="58"/>
                    <a:pt x="1" y="57"/>
                  </a:cubicBezTo>
                  <a:cubicBezTo>
                    <a:pt x="1" y="57"/>
                    <a:pt x="1" y="56"/>
                    <a:pt x="2" y="55"/>
                  </a:cubicBezTo>
                  <a:cubicBezTo>
                    <a:pt x="3" y="53"/>
                    <a:pt x="4" y="50"/>
                    <a:pt x="5" y="48"/>
                  </a:cubicBezTo>
                  <a:cubicBezTo>
                    <a:pt x="6" y="45"/>
                    <a:pt x="8" y="43"/>
                    <a:pt x="10" y="40"/>
                  </a:cubicBezTo>
                  <a:cubicBezTo>
                    <a:pt x="12" y="37"/>
                    <a:pt x="14" y="34"/>
                    <a:pt x="17" y="31"/>
                  </a:cubicBezTo>
                  <a:cubicBezTo>
                    <a:pt x="20" y="28"/>
                    <a:pt x="22" y="25"/>
                    <a:pt x="26" y="22"/>
                  </a:cubicBezTo>
                  <a:cubicBezTo>
                    <a:pt x="27" y="21"/>
                    <a:pt x="29" y="20"/>
                    <a:pt x="30" y="18"/>
                  </a:cubicBezTo>
                  <a:cubicBezTo>
                    <a:pt x="32" y="17"/>
                    <a:pt x="34" y="16"/>
                    <a:pt x="36" y="15"/>
                  </a:cubicBezTo>
                  <a:cubicBezTo>
                    <a:pt x="38" y="13"/>
                    <a:pt x="39" y="12"/>
                    <a:pt x="41" y="11"/>
                  </a:cubicBezTo>
                  <a:cubicBezTo>
                    <a:pt x="47" y="8"/>
                    <a:pt x="47" y="8"/>
                    <a:pt x="47" y="8"/>
                  </a:cubicBezTo>
                  <a:cubicBezTo>
                    <a:pt x="51" y="7"/>
                    <a:pt x="55" y="5"/>
                    <a:pt x="59" y="4"/>
                  </a:cubicBezTo>
                  <a:cubicBezTo>
                    <a:pt x="63" y="3"/>
                    <a:pt x="67" y="2"/>
                    <a:pt x="71" y="2"/>
                  </a:cubicBezTo>
                  <a:cubicBezTo>
                    <a:pt x="74" y="1"/>
                    <a:pt x="78" y="1"/>
                    <a:pt x="81" y="1"/>
                  </a:cubicBezTo>
                  <a:cubicBezTo>
                    <a:pt x="85" y="0"/>
                    <a:pt x="88" y="1"/>
                    <a:pt x="91" y="1"/>
                  </a:cubicBezTo>
                  <a:cubicBezTo>
                    <a:pt x="92" y="1"/>
                    <a:pt x="94" y="1"/>
                    <a:pt x="95" y="1"/>
                  </a:cubicBezTo>
                  <a:cubicBezTo>
                    <a:pt x="96" y="1"/>
                    <a:pt x="98" y="1"/>
                    <a:pt x="99" y="1"/>
                  </a:cubicBezTo>
                  <a:cubicBezTo>
                    <a:pt x="101" y="1"/>
                    <a:pt x="103" y="2"/>
                    <a:pt x="105" y="2"/>
                  </a:cubicBezTo>
                  <a:cubicBezTo>
                    <a:pt x="108" y="2"/>
                    <a:pt x="110" y="2"/>
                    <a:pt x="110" y="2"/>
                  </a:cubicBezTo>
                  <a:cubicBezTo>
                    <a:pt x="110" y="2"/>
                    <a:pt x="108" y="3"/>
                    <a:pt x="105" y="3"/>
                  </a:cubicBezTo>
                  <a:cubicBezTo>
                    <a:pt x="103" y="4"/>
                    <a:pt x="101" y="4"/>
                    <a:pt x="99" y="5"/>
                  </a:cubicBezTo>
                  <a:cubicBezTo>
                    <a:pt x="98" y="5"/>
                    <a:pt x="97" y="5"/>
                    <a:pt x="96" y="5"/>
                  </a:cubicBezTo>
                  <a:cubicBezTo>
                    <a:pt x="94" y="6"/>
                    <a:pt x="93" y="6"/>
                    <a:pt x="92" y="7"/>
                  </a:cubicBezTo>
                  <a:cubicBezTo>
                    <a:pt x="89" y="8"/>
                    <a:pt x="86" y="9"/>
                    <a:pt x="83" y="10"/>
                  </a:cubicBezTo>
                  <a:cubicBezTo>
                    <a:pt x="80" y="11"/>
                    <a:pt x="78" y="12"/>
                    <a:pt x="74" y="14"/>
                  </a:cubicBezTo>
                  <a:cubicBezTo>
                    <a:pt x="71" y="15"/>
                    <a:pt x="69" y="17"/>
                    <a:pt x="66" y="19"/>
                  </a:cubicBezTo>
                  <a:cubicBezTo>
                    <a:pt x="63" y="21"/>
                    <a:pt x="60" y="23"/>
                    <a:pt x="58" y="25"/>
                  </a:cubicBezTo>
                  <a:cubicBezTo>
                    <a:pt x="54" y="29"/>
                    <a:pt x="54" y="29"/>
                    <a:pt x="54" y="29"/>
                  </a:cubicBezTo>
                  <a:cubicBezTo>
                    <a:pt x="53" y="30"/>
                    <a:pt x="52" y="31"/>
                    <a:pt x="51" y="33"/>
                  </a:cubicBezTo>
                  <a:cubicBezTo>
                    <a:pt x="50" y="34"/>
                    <a:pt x="49" y="35"/>
                    <a:pt x="48" y="36"/>
                  </a:cubicBezTo>
                  <a:cubicBezTo>
                    <a:pt x="47" y="38"/>
                    <a:pt x="47" y="39"/>
                    <a:pt x="46" y="40"/>
                  </a:cubicBezTo>
                  <a:cubicBezTo>
                    <a:pt x="44" y="43"/>
                    <a:pt x="43" y="45"/>
                    <a:pt x="42" y="48"/>
                  </a:cubicBezTo>
                  <a:cubicBezTo>
                    <a:pt x="41" y="50"/>
                    <a:pt x="40" y="53"/>
                    <a:pt x="40" y="55"/>
                  </a:cubicBezTo>
                  <a:cubicBezTo>
                    <a:pt x="39" y="57"/>
                    <a:pt x="39" y="59"/>
                    <a:pt x="39" y="61"/>
                  </a:cubicBezTo>
                  <a:cubicBezTo>
                    <a:pt x="38" y="63"/>
                    <a:pt x="38" y="64"/>
                    <a:pt x="38" y="65"/>
                  </a:cubicBezTo>
                  <a:cubicBezTo>
                    <a:pt x="38" y="66"/>
                    <a:pt x="38" y="66"/>
                    <a:pt x="38" y="67"/>
                  </a:cubicBezTo>
                  <a:cubicBezTo>
                    <a:pt x="38" y="67"/>
                    <a:pt x="39" y="67"/>
                    <a:pt x="39" y="67"/>
                  </a:cubicBezTo>
                  <a:cubicBezTo>
                    <a:pt x="40" y="68"/>
                    <a:pt x="40" y="68"/>
                    <a:pt x="40" y="68"/>
                  </a:cubicBezTo>
                  <a:cubicBezTo>
                    <a:pt x="40" y="68"/>
                    <a:pt x="40" y="68"/>
                    <a:pt x="40" y="68"/>
                  </a:cubicBezTo>
                  <a:cubicBezTo>
                    <a:pt x="0" y="62"/>
                    <a:pt x="0" y="62"/>
                    <a:pt x="0" y="62"/>
                  </a:cubicBezTo>
                </a:path>
              </a:pathLst>
            </a:custGeom>
            <a:solidFill>
              <a:srgbClr val="437B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986" name="Google Shape;7986;p22"/>
            <p:cNvSpPr/>
            <p:nvPr/>
          </p:nvSpPr>
          <p:spPr>
            <a:xfrm>
              <a:off x="8542133" y="6240294"/>
              <a:ext cx="467211" cy="301197"/>
            </a:xfrm>
            <a:custGeom>
              <a:rect b="b" l="l" r="r" t="t"/>
              <a:pathLst>
                <a:path extrusionOk="0" h="68" w="111">
                  <a:moveTo>
                    <a:pt x="72" y="68"/>
                  </a:moveTo>
                  <a:cubicBezTo>
                    <a:pt x="72" y="68"/>
                    <a:pt x="72" y="68"/>
                    <a:pt x="72" y="68"/>
                  </a:cubicBezTo>
                  <a:cubicBezTo>
                    <a:pt x="72" y="67"/>
                    <a:pt x="72" y="67"/>
                    <a:pt x="72" y="67"/>
                  </a:cubicBezTo>
                  <a:cubicBezTo>
                    <a:pt x="72" y="67"/>
                    <a:pt x="72" y="67"/>
                    <a:pt x="72" y="67"/>
                  </a:cubicBezTo>
                  <a:cubicBezTo>
                    <a:pt x="72" y="66"/>
                    <a:pt x="72" y="66"/>
                    <a:pt x="72" y="65"/>
                  </a:cubicBezTo>
                  <a:cubicBezTo>
                    <a:pt x="72" y="64"/>
                    <a:pt x="72" y="63"/>
                    <a:pt x="72" y="61"/>
                  </a:cubicBezTo>
                  <a:cubicBezTo>
                    <a:pt x="71" y="59"/>
                    <a:pt x="71" y="57"/>
                    <a:pt x="70" y="55"/>
                  </a:cubicBezTo>
                  <a:cubicBezTo>
                    <a:pt x="70" y="53"/>
                    <a:pt x="69" y="50"/>
                    <a:pt x="68" y="48"/>
                  </a:cubicBezTo>
                  <a:cubicBezTo>
                    <a:pt x="67" y="45"/>
                    <a:pt x="66" y="43"/>
                    <a:pt x="64" y="40"/>
                  </a:cubicBezTo>
                  <a:cubicBezTo>
                    <a:pt x="64" y="39"/>
                    <a:pt x="63" y="38"/>
                    <a:pt x="62" y="36"/>
                  </a:cubicBezTo>
                  <a:cubicBezTo>
                    <a:pt x="61" y="35"/>
                    <a:pt x="60" y="34"/>
                    <a:pt x="59" y="33"/>
                  </a:cubicBezTo>
                  <a:cubicBezTo>
                    <a:pt x="58" y="31"/>
                    <a:pt x="57" y="30"/>
                    <a:pt x="56" y="29"/>
                  </a:cubicBezTo>
                  <a:cubicBezTo>
                    <a:pt x="53" y="25"/>
                    <a:pt x="53" y="25"/>
                    <a:pt x="53" y="25"/>
                  </a:cubicBezTo>
                  <a:cubicBezTo>
                    <a:pt x="50" y="23"/>
                    <a:pt x="47" y="21"/>
                    <a:pt x="45" y="19"/>
                  </a:cubicBezTo>
                  <a:cubicBezTo>
                    <a:pt x="42" y="17"/>
                    <a:pt x="39" y="15"/>
                    <a:pt x="36" y="14"/>
                  </a:cubicBezTo>
                  <a:cubicBezTo>
                    <a:pt x="33" y="12"/>
                    <a:pt x="30" y="11"/>
                    <a:pt x="27" y="10"/>
                  </a:cubicBezTo>
                  <a:cubicBezTo>
                    <a:pt x="24" y="9"/>
                    <a:pt x="21" y="8"/>
                    <a:pt x="19" y="7"/>
                  </a:cubicBezTo>
                  <a:cubicBezTo>
                    <a:pt x="17" y="6"/>
                    <a:pt x="16" y="6"/>
                    <a:pt x="15" y="5"/>
                  </a:cubicBezTo>
                  <a:cubicBezTo>
                    <a:pt x="14" y="5"/>
                    <a:pt x="12" y="5"/>
                    <a:pt x="11" y="5"/>
                  </a:cubicBezTo>
                  <a:cubicBezTo>
                    <a:pt x="9" y="4"/>
                    <a:pt x="7" y="4"/>
                    <a:pt x="5" y="3"/>
                  </a:cubicBezTo>
                  <a:cubicBezTo>
                    <a:pt x="2" y="3"/>
                    <a:pt x="0" y="2"/>
                    <a:pt x="0" y="2"/>
                  </a:cubicBezTo>
                  <a:cubicBezTo>
                    <a:pt x="0" y="2"/>
                    <a:pt x="2" y="2"/>
                    <a:pt x="5" y="2"/>
                  </a:cubicBezTo>
                  <a:cubicBezTo>
                    <a:pt x="7" y="2"/>
                    <a:pt x="9" y="1"/>
                    <a:pt x="12" y="1"/>
                  </a:cubicBezTo>
                  <a:cubicBezTo>
                    <a:pt x="13" y="1"/>
                    <a:pt x="14" y="1"/>
                    <a:pt x="15" y="1"/>
                  </a:cubicBezTo>
                  <a:cubicBezTo>
                    <a:pt x="17" y="1"/>
                    <a:pt x="18" y="1"/>
                    <a:pt x="19" y="1"/>
                  </a:cubicBezTo>
                  <a:cubicBezTo>
                    <a:pt x="22" y="1"/>
                    <a:pt x="26" y="0"/>
                    <a:pt x="29" y="1"/>
                  </a:cubicBezTo>
                  <a:cubicBezTo>
                    <a:pt x="32" y="1"/>
                    <a:pt x="36" y="1"/>
                    <a:pt x="40" y="2"/>
                  </a:cubicBezTo>
                  <a:cubicBezTo>
                    <a:pt x="44" y="2"/>
                    <a:pt x="47" y="3"/>
                    <a:pt x="51" y="4"/>
                  </a:cubicBezTo>
                  <a:cubicBezTo>
                    <a:pt x="55" y="5"/>
                    <a:pt x="59" y="7"/>
                    <a:pt x="63" y="8"/>
                  </a:cubicBezTo>
                  <a:cubicBezTo>
                    <a:pt x="69" y="11"/>
                    <a:pt x="69" y="11"/>
                    <a:pt x="69" y="11"/>
                  </a:cubicBezTo>
                  <a:cubicBezTo>
                    <a:pt x="71" y="12"/>
                    <a:pt x="73" y="13"/>
                    <a:pt x="75" y="15"/>
                  </a:cubicBezTo>
                  <a:cubicBezTo>
                    <a:pt x="76" y="16"/>
                    <a:pt x="78" y="17"/>
                    <a:pt x="80" y="18"/>
                  </a:cubicBezTo>
                  <a:cubicBezTo>
                    <a:pt x="82" y="20"/>
                    <a:pt x="83" y="21"/>
                    <a:pt x="85" y="22"/>
                  </a:cubicBezTo>
                  <a:cubicBezTo>
                    <a:pt x="88" y="25"/>
                    <a:pt x="91" y="28"/>
                    <a:pt x="94" y="31"/>
                  </a:cubicBezTo>
                  <a:cubicBezTo>
                    <a:pt x="96" y="34"/>
                    <a:pt x="99" y="37"/>
                    <a:pt x="100" y="40"/>
                  </a:cubicBezTo>
                  <a:cubicBezTo>
                    <a:pt x="102" y="43"/>
                    <a:pt x="104" y="45"/>
                    <a:pt x="105" y="48"/>
                  </a:cubicBezTo>
                  <a:cubicBezTo>
                    <a:pt x="107" y="50"/>
                    <a:pt x="108" y="53"/>
                    <a:pt x="109" y="55"/>
                  </a:cubicBezTo>
                  <a:cubicBezTo>
                    <a:pt x="109" y="56"/>
                    <a:pt x="110" y="57"/>
                    <a:pt x="110" y="57"/>
                  </a:cubicBezTo>
                  <a:cubicBezTo>
                    <a:pt x="110" y="58"/>
                    <a:pt x="111" y="59"/>
                    <a:pt x="111" y="60"/>
                  </a:cubicBezTo>
                  <a:cubicBezTo>
                    <a:pt x="111" y="60"/>
                    <a:pt x="111" y="61"/>
                    <a:pt x="111" y="61"/>
                  </a:cubicBezTo>
                  <a:cubicBezTo>
                    <a:pt x="111" y="62"/>
                    <a:pt x="111" y="62"/>
                    <a:pt x="111" y="62"/>
                  </a:cubicBezTo>
                  <a:cubicBezTo>
                    <a:pt x="72" y="68"/>
                    <a:pt x="72" y="68"/>
                    <a:pt x="72" y="68"/>
                  </a:cubicBezTo>
                </a:path>
              </a:pathLst>
            </a:custGeom>
            <a:solidFill>
              <a:srgbClr val="437B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987" name="Google Shape;7987;p22"/>
            <p:cNvSpPr/>
            <p:nvPr/>
          </p:nvSpPr>
          <p:spPr>
            <a:xfrm>
              <a:off x="8852816" y="5958070"/>
              <a:ext cx="163643" cy="502786"/>
            </a:xfrm>
            <a:custGeom>
              <a:rect b="b" l="l" r="r" t="t"/>
              <a:pathLst>
                <a:path extrusionOk="0" h="113" w="39">
                  <a:moveTo>
                    <a:pt x="0" y="113"/>
                  </a:moveTo>
                  <a:cubicBezTo>
                    <a:pt x="0" y="113"/>
                    <a:pt x="0" y="112"/>
                    <a:pt x="0" y="111"/>
                  </a:cubicBezTo>
                  <a:cubicBezTo>
                    <a:pt x="0" y="110"/>
                    <a:pt x="0" y="109"/>
                    <a:pt x="0" y="107"/>
                  </a:cubicBezTo>
                  <a:cubicBezTo>
                    <a:pt x="0" y="104"/>
                    <a:pt x="1" y="99"/>
                    <a:pt x="1" y="93"/>
                  </a:cubicBezTo>
                  <a:cubicBezTo>
                    <a:pt x="3" y="82"/>
                    <a:pt x="5" y="67"/>
                    <a:pt x="8" y="52"/>
                  </a:cubicBezTo>
                  <a:cubicBezTo>
                    <a:pt x="10" y="45"/>
                    <a:pt x="12" y="38"/>
                    <a:pt x="15" y="31"/>
                  </a:cubicBezTo>
                  <a:cubicBezTo>
                    <a:pt x="17" y="25"/>
                    <a:pt x="20" y="19"/>
                    <a:pt x="23" y="14"/>
                  </a:cubicBezTo>
                  <a:cubicBezTo>
                    <a:pt x="25" y="11"/>
                    <a:pt x="26" y="9"/>
                    <a:pt x="28" y="7"/>
                  </a:cubicBezTo>
                  <a:cubicBezTo>
                    <a:pt x="29" y="6"/>
                    <a:pt x="31" y="4"/>
                    <a:pt x="32" y="3"/>
                  </a:cubicBezTo>
                  <a:cubicBezTo>
                    <a:pt x="33" y="2"/>
                    <a:pt x="34" y="1"/>
                    <a:pt x="35" y="1"/>
                  </a:cubicBezTo>
                  <a:cubicBezTo>
                    <a:pt x="35" y="0"/>
                    <a:pt x="36" y="0"/>
                    <a:pt x="36" y="0"/>
                  </a:cubicBezTo>
                  <a:cubicBezTo>
                    <a:pt x="36" y="0"/>
                    <a:pt x="35" y="0"/>
                    <a:pt x="35" y="1"/>
                  </a:cubicBezTo>
                  <a:cubicBezTo>
                    <a:pt x="35" y="2"/>
                    <a:pt x="34" y="3"/>
                    <a:pt x="33" y="4"/>
                  </a:cubicBezTo>
                  <a:cubicBezTo>
                    <a:pt x="32" y="5"/>
                    <a:pt x="32" y="7"/>
                    <a:pt x="31" y="9"/>
                  </a:cubicBezTo>
                  <a:cubicBezTo>
                    <a:pt x="30" y="11"/>
                    <a:pt x="30" y="13"/>
                    <a:pt x="29" y="16"/>
                  </a:cubicBezTo>
                  <a:cubicBezTo>
                    <a:pt x="28" y="21"/>
                    <a:pt x="27" y="27"/>
                    <a:pt x="27" y="34"/>
                  </a:cubicBezTo>
                  <a:cubicBezTo>
                    <a:pt x="27" y="40"/>
                    <a:pt x="28" y="47"/>
                    <a:pt x="28" y="54"/>
                  </a:cubicBezTo>
                  <a:cubicBezTo>
                    <a:pt x="30" y="68"/>
                    <a:pt x="33" y="81"/>
                    <a:pt x="35" y="92"/>
                  </a:cubicBezTo>
                  <a:cubicBezTo>
                    <a:pt x="36" y="97"/>
                    <a:pt x="37" y="101"/>
                    <a:pt x="38" y="104"/>
                  </a:cubicBezTo>
                  <a:cubicBezTo>
                    <a:pt x="38" y="105"/>
                    <a:pt x="39" y="106"/>
                    <a:pt x="39" y="107"/>
                  </a:cubicBezTo>
                  <a:cubicBezTo>
                    <a:pt x="39" y="108"/>
                    <a:pt x="39" y="108"/>
                    <a:pt x="39" y="108"/>
                  </a:cubicBezTo>
                  <a:cubicBezTo>
                    <a:pt x="0" y="113"/>
                    <a:pt x="0" y="113"/>
                    <a:pt x="0" y="113"/>
                  </a:cubicBezTo>
                </a:path>
              </a:pathLst>
            </a:custGeom>
            <a:solidFill>
              <a:srgbClr val="437B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988" name="Google Shape;7988;p22"/>
            <p:cNvSpPr/>
            <p:nvPr/>
          </p:nvSpPr>
          <p:spPr>
            <a:xfrm>
              <a:off x="7474898" y="5958070"/>
              <a:ext cx="457725" cy="531246"/>
            </a:xfrm>
            <a:custGeom>
              <a:rect b="b" l="l" r="r" t="t"/>
              <a:pathLst>
                <a:path extrusionOk="0" h="119" w="109">
                  <a:moveTo>
                    <a:pt x="0" y="116"/>
                  </a:moveTo>
                  <a:cubicBezTo>
                    <a:pt x="0" y="116"/>
                    <a:pt x="0" y="115"/>
                    <a:pt x="1" y="114"/>
                  </a:cubicBezTo>
                  <a:cubicBezTo>
                    <a:pt x="1" y="112"/>
                    <a:pt x="1" y="110"/>
                    <a:pt x="2" y="108"/>
                  </a:cubicBezTo>
                  <a:cubicBezTo>
                    <a:pt x="3" y="103"/>
                    <a:pt x="5" y="97"/>
                    <a:pt x="8" y="89"/>
                  </a:cubicBezTo>
                  <a:cubicBezTo>
                    <a:pt x="11" y="82"/>
                    <a:pt x="15" y="73"/>
                    <a:pt x="20" y="64"/>
                  </a:cubicBezTo>
                  <a:cubicBezTo>
                    <a:pt x="22" y="60"/>
                    <a:pt x="25" y="55"/>
                    <a:pt x="28" y="51"/>
                  </a:cubicBezTo>
                  <a:cubicBezTo>
                    <a:pt x="31" y="47"/>
                    <a:pt x="34" y="42"/>
                    <a:pt x="38" y="38"/>
                  </a:cubicBezTo>
                  <a:cubicBezTo>
                    <a:pt x="41" y="34"/>
                    <a:pt x="45" y="30"/>
                    <a:pt x="49" y="27"/>
                  </a:cubicBezTo>
                  <a:cubicBezTo>
                    <a:pt x="53" y="23"/>
                    <a:pt x="57" y="20"/>
                    <a:pt x="61" y="17"/>
                  </a:cubicBezTo>
                  <a:cubicBezTo>
                    <a:pt x="63" y="16"/>
                    <a:pt x="65" y="15"/>
                    <a:pt x="67" y="13"/>
                  </a:cubicBezTo>
                  <a:cubicBezTo>
                    <a:pt x="69" y="12"/>
                    <a:pt x="71" y="11"/>
                    <a:pt x="73" y="10"/>
                  </a:cubicBezTo>
                  <a:cubicBezTo>
                    <a:pt x="77" y="8"/>
                    <a:pt x="81" y="7"/>
                    <a:pt x="84" y="5"/>
                  </a:cubicBezTo>
                  <a:cubicBezTo>
                    <a:pt x="88" y="4"/>
                    <a:pt x="91" y="3"/>
                    <a:pt x="94" y="3"/>
                  </a:cubicBezTo>
                  <a:cubicBezTo>
                    <a:pt x="97" y="2"/>
                    <a:pt x="100" y="1"/>
                    <a:pt x="102" y="1"/>
                  </a:cubicBezTo>
                  <a:cubicBezTo>
                    <a:pt x="107" y="0"/>
                    <a:pt x="109" y="0"/>
                    <a:pt x="109" y="0"/>
                  </a:cubicBezTo>
                  <a:cubicBezTo>
                    <a:pt x="109" y="0"/>
                    <a:pt x="107" y="1"/>
                    <a:pt x="103" y="3"/>
                  </a:cubicBezTo>
                  <a:cubicBezTo>
                    <a:pt x="101" y="3"/>
                    <a:pt x="98" y="5"/>
                    <a:pt x="96" y="6"/>
                  </a:cubicBezTo>
                  <a:cubicBezTo>
                    <a:pt x="93" y="7"/>
                    <a:pt x="90" y="9"/>
                    <a:pt x="87" y="11"/>
                  </a:cubicBezTo>
                  <a:cubicBezTo>
                    <a:pt x="84" y="13"/>
                    <a:pt x="81" y="15"/>
                    <a:pt x="78" y="18"/>
                  </a:cubicBezTo>
                  <a:cubicBezTo>
                    <a:pt x="76" y="19"/>
                    <a:pt x="75" y="21"/>
                    <a:pt x="73" y="22"/>
                  </a:cubicBezTo>
                  <a:cubicBezTo>
                    <a:pt x="72" y="24"/>
                    <a:pt x="70" y="25"/>
                    <a:pt x="69" y="27"/>
                  </a:cubicBezTo>
                  <a:cubicBezTo>
                    <a:pt x="66" y="30"/>
                    <a:pt x="63" y="34"/>
                    <a:pt x="61" y="38"/>
                  </a:cubicBezTo>
                  <a:cubicBezTo>
                    <a:pt x="58" y="41"/>
                    <a:pt x="56" y="45"/>
                    <a:pt x="54" y="49"/>
                  </a:cubicBezTo>
                  <a:cubicBezTo>
                    <a:pt x="46" y="66"/>
                    <a:pt x="42" y="84"/>
                    <a:pt x="41" y="97"/>
                  </a:cubicBezTo>
                  <a:cubicBezTo>
                    <a:pt x="40" y="104"/>
                    <a:pt x="40" y="110"/>
                    <a:pt x="40" y="114"/>
                  </a:cubicBezTo>
                  <a:cubicBezTo>
                    <a:pt x="40" y="115"/>
                    <a:pt x="40" y="117"/>
                    <a:pt x="40" y="118"/>
                  </a:cubicBezTo>
                  <a:cubicBezTo>
                    <a:pt x="40" y="118"/>
                    <a:pt x="40" y="119"/>
                    <a:pt x="40" y="119"/>
                  </a:cubicBezTo>
                  <a:cubicBezTo>
                    <a:pt x="40" y="119"/>
                    <a:pt x="40" y="119"/>
                    <a:pt x="40" y="119"/>
                  </a:cubicBezTo>
                  <a:lnTo>
                    <a:pt x="0" y="116"/>
                  </a:lnTo>
                  <a:close/>
                </a:path>
              </a:pathLst>
            </a:custGeom>
            <a:solidFill>
              <a:srgbClr val="437B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989" name="Google Shape;7989;p22"/>
            <p:cNvSpPr/>
            <p:nvPr/>
          </p:nvSpPr>
          <p:spPr>
            <a:xfrm>
              <a:off x="7225877" y="5958070"/>
              <a:ext cx="457725" cy="531246"/>
            </a:xfrm>
            <a:custGeom>
              <a:rect b="b" l="l" r="r" t="t"/>
              <a:pathLst>
                <a:path extrusionOk="0" h="119" w="109">
                  <a:moveTo>
                    <a:pt x="69" y="119"/>
                  </a:moveTo>
                  <a:cubicBezTo>
                    <a:pt x="69" y="119"/>
                    <a:pt x="69" y="119"/>
                    <a:pt x="69" y="119"/>
                  </a:cubicBezTo>
                  <a:cubicBezTo>
                    <a:pt x="69" y="119"/>
                    <a:pt x="69" y="118"/>
                    <a:pt x="69" y="118"/>
                  </a:cubicBezTo>
                  <a:cubicBezTo>
                    <a:pt x="69" y="117"/>
                    <a:pt x="69" y="115"/>
                    <a:pt x="69" y="114"/>
                  </a:cubicBezTo>
                  <a:cubicBezTo>
                    <a:pt x="69" y="110"/>
                    <a:pt x="69" y="104"/>
                    <a:pt x="68" y="97"/>
                  </a:cubicBezTo>
                  <a:cubicBezTo>
                    <a:pt x="67" y="84"/>
                    <a:pt x="63" y="66"/>
                    <a:pt x="55" y="49"/>
                  </a:cubicBezTo>
                  <a:cubicBezTo>
                    <a:pt x="53" y="45"/>
                    <a:pt x="51" y="41"/>
                    <a:pt x="48" y="38"/>
                  </a:cubicBezTo>
                  <a:cubicBezTo>
                    <a:pt x="46" y="34"/>
                    <a:pt x="43" y="30"/>
                    <a:pt x="40" y="27"/>
                  </a:cubicBezTo>
                  <a:cubicBezTo>
                    <a:pt x="39" y="25"/>
                    <a:pt x="37" y="24"/>
                    <a:pt x="36" y="22"/>
                  </a:cubicBezTo>
                  <a:cubicBezTo>
                    <a:pt x="34" y="21"/>
                    <a:pt x="32" y="19"/>
                    <a:pt x="31" y="18"/>
                  </a:cubicBezTo>
                  <a:cubicBezTo>
                    <a:pt x="28" y="15"/>
                    <a:pt x="25" y="13"/>
                    <a:pt x="22" y="11"/>
                  </a:cubicBezTo>
                  <a:cubicBezTo>
                    <a:pt x="19" y="9"/>
                    <a:pt x="16" y="7"/>
                    <a:pt x="13" y="6"/>
                  </a:cubicBezTo>
                  <a:cubicBezTo>
                    <a:pt x="11" y="5"/>
                    <a:pt x="8" y="3"/>
                    <a:pt x="6" y="3"/>
                  </a:cubicBezTo>
                  <a:cubicBezTo>
                    <a:pt x="2" y="1"/>
                    <a:pt x="0" y="0"/>
                    <a:pt x="0" y="0"/>
                  </a:cubicBezTo>
                  <a:cubicBezTo>
                    <a:pt x="0" y="0"/>
                    <a:pt x="2" y="0"/>
                    <a:pt x="7" y="1"/>
                  </a:cubicBezTo>
                  <a:cubicBezTo>
                    <a:pt x="9" y="1"/>
                    <a:pt x="11" y="2"/>
                    <a:pt x="14" y="3"/>
                  </a:cubicBezTo>
                  <a:cubicBezTo>
                    <a:pt x="17" y="3"/>
                    <a:pt x="21" y="4"/>
                    <a:pt x="24" y="5"/>
                  </a:cubicBezTo>
                  <a:cubicBezTo>
                    <a:pt x="28" y="7"/>
                    <a:pt x="32" y="8"/>
                    <a:pt x="36" y="10"/>
                  </a:cubicBezTo>
                  <a:cubicBezTo>
                    <a:pt x="38" y="11"/>
                    <a:pt x="40" y="12"/>
                    <a:pt x="42" y="13"/>
                  </a:cubicBezTo>
                  <a:cubicBezTo>
                    <a:pt x="44" y="15"/>
                    <a:pt x="46" y="16"/>
                    <a:pt x="48" y="17"/>
                  </a:cubicBezTo>
                  <a:cubicBezTo>
                    <a:pt x="52" y="20"/>
                    <a:pt x="56" y="23"/>
                    <a:pt x="60" y="27"/>
                  </a:cubicBezTo>
                  <a:cubicBezTo>
                    <a:pt x="64" y="30"/>
                    <a:pt x="68" y="34"/>
                    <a:pt x="71" y="38"/>
                  </a:cubicBezTo>
                  <a:cubicBezTo>
                    <a:pt x="75" y="42"/>
                    <a:pt x="78" y="47"/>
                    <a:pt x="81" y="51"/>
                  </a:cubicBezTo>
                  <a:cubicBezTo>
                    <a:pt x="84" y="55"/>
                    <a:pt x="87" y="60"/>
                    <a:pt x="89" y="64"/>
                  </a:cubicBezTo>
                  <a:cubicBezTo>
                    <a:pt x="94" y="73"/>
                    <a:pt x="98" y="82"/>
                    <a:pt x="101" y="89"/>
                  </a:cubicBezTo>
                  <a:cubicBezTo>
                    <a:pt x="104" y="97"/>
                    <a:pt x="106" y="103"/>
                    <a:pt x="107" y="108"/>
                  </a:cubicBezTo>
                  <a:cubicBezTo>
                    <a:pt x="108" y="110"/>
                    <a:pt x="108" y="112"/>
                    <a:pt x="108" y="114"/>
                  </a:cubicBezTo>
                  <a:cubicBezTo>
                    <a:pt x="109" y="115"/>
                    <a:pt x="109" y="116"/>
                    <a:pt x="109" y="116"/>
                  </a:cubicBezTo>
                  <a:lnTo>
                    <a:pt x="69" y="119"/>
                  </a:lnTo>
                  <a:close/>
                </a:path>
              </a:pathLst>
            </a:custGeom>
            <a:solidFill>
              <a:srgbClr val="437B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990" name="Google Shape;7990;p22"/>
            <p:cNvSpPr/>
            <p:nvPr/>
          </p:nvSpPr>
          <p:spPr>
            <a:xfrm>
              <a:off x="7498615" y="6185747"/>
              <a:ext cx="462468" cy="303569"/>
            </a:xfrm>
            <a:custGeom>
              <a:rect b="b" l="l" r="r" t="t"/>
              <a:pathLst>
                <a:path extrusionOk="0" h="68" w="110">
                  <a:moveTo>
                    <a:pt x="0" y="62"/>
                  </a:moveTo>
                  <a:cubicBezTo>
                    <a:pt x="0" y="61"/>
                    <a:pt x="0" y="61"/>
                    <a:pt x="0" y="61"/>
                  </a:cubicBezTo>
                  <a:cubicBezTo>
                    <a:pt x="0" y="61"/>
                    <a:pt x="0" y="60"/>
                    <a:pt x="0" y="60"/>
                  </a:cubicBezTo>
                  <a:cubicBezTo>
                    <a:pt x="0" y="59"/>
                    <a:pt x="0" y="58"/>
                    <a:pt x="1" y="57"/>
                  </a:cubicBezTo>
                  <a:cubicBezTo>
                    <a:pt x="1" y="57"/>
                    <a:pt x="1" y="56"/>
                    <a:pt x="2" y="55"/>
                  </a:cubicBezTo>
                  <a:cubicBezTo>
                    <a:pt x="3" y="53"/>
                    <a:pt x="4" y="50"/>
                    <a:pt x="5" y="48"/>
                  </a:cubicBezTo>
                  <a:cubicBezTo>
                    <a:pt x="6" y="45"/>
                    <a:pt x="8" y="43"/>
                    <a:pt x="10" y="40"/>
                  </a:cubicBezTo>
                  <a:cubicBezTo>
                    <a:pt x="12" y="37"/>
                    <a:pt x="14" y="34"/>
                    <a:pt x="17" y="31"/>
                  </a:cubicBezTo>
                  <a:cubicBezTo>
                    <a:pt x="20" y="28"/>
                    <a:pt x="22" y="25"/>
                    <a:pt x="26" y="22"/>
                  </a:cubicBezTo>
                  <a:cubicBezTo>
                    <a:pt x="27" y="21"/>
                    <a:pt x="29" y="20"/>
                    <a:pt x="30" y="18"/>
                  </a:cubicBezTo>
                  <a:cubicBezTo>
                    <a:pt x="32" y="17"/>
                    <a:pt x="34" y="16"/>
                    <a:pt x="36" y="15"/>
                  </a:cubicBezTo>
                  <a:cubicBezTo>
                    <a:pt x="38" y="13"/>
                    <a:pt x="39" y="12"/>
                    <a:pt x="41" y="11"/>
                  </a:cubicBezTo>
                  <a:cubicBezTo>
                    <a:pt x="47" y="8"/>
                    <a:pt x="47" y="8"/>
                    <a:pt x="47" y="8"/>
                  </a:cubicBezTo>
                  <a:cubicBezTo>
                    <a:pt x="51" y="7"/>
                    <a:pt x="55" y="5"/>
                    <a:pt x="59" y="4"/>
                  </a:cubicBezTo>
                  <a:cubicBezTo>
                    <a:pt x="63" y="3"/>
                    <a:pt x="67" y="2"/>
                    <a:pt x="71" y="2"/>
                  </a:cubicBezTo>
                  <a:cubicBezTo>
                    <a:pt x="74" y="1"/>
                    <a:pt x="78" y="1"/>
                    <a:pt x="81" y="1"/>
                  </a:cubicBezTo>
                  <a:cubicBezTo>
                    <a:pt x="85" y="0"/>
                    <a:pt x="88" y="1"/>
                    <a:pt x="91" y="1"/>
                  </a:cubicBezTo>
                  <a:cubicBezTo>
                    <a:pt x="92" y="1"/>
                    <a:pt x="94" y="1"/>
                    <a:pt x="95" y="1"/>
                  </a:cubicBezTo>
                  <a:cubicBezTo>
                    <a:pt x="96" y="1"/>
                    <a:pt x="98" y="1"/>
                    <a:pt x="99" y="1"/>
                  </a:cubicBezTo>
                  <a:cubicBezTo>
                    <a:pt x="101" y="1"/>
                    <a:pt x="103" y="2"/>
                    <a:pt x="105" y="2"/>
                  </a:cubicBezTo>
                  <a:cubicBezTo>
                    <a:pt x="108" y="2"/>
                    <a:pt x="110" y="2"/>
                    <a:pt x="110" y="2"/>
                  </a:cubicBezTo>
                  <a:cubicBezTo>
                    <a:pt x="110" y="2"/>
                    <a:pt x="108" y="3"/>
                    <a:pt x="105" y="3"/>
                  </a:cubicBezTo>
                  <a:cubicBezTo>
                    <a:pt x="103" y="4"/>
                    <a:pt x="101" y="4"/>
                    <a:pt x="99" y="5"/>
                  </a:cubicBezTo>
                  <a:cubicBezTo>
                    <a:pt x="98" y="5"/>
                    <a:pt x="97" y="5"/>
                    <a:pt x="96" y="5"/>
                  </a:cubicBezTo>
                  <a:cubicBezTo>
                    <a:pt x="94" y="6"/>
                    <a:pt x="93" y="6"/>
                    <a:pt x="92" y="7"/>
                  </a:cubicBezTo>
                  <a:cubicBezTo>
                    <a:pt x="89" y="8"/>
                    <a:pt x="86" y="9"/>
                    <a:pt x="83" y="10"/>
                  </a:cubicBezTo>
                  <a:cubicBezTo>
                    <a:pt x="80" y="11"/>
                    <a:pt x="78" y="12"/>
                    <a:pt x="74" y="14"/>
                  </a:cubicBezTo>
                  <a:cubicBezTo>
                    <a:pt x="71" y="15"/>
                    <a:pt x="69" y="17"/>
                    <a:pt x="66" y="19"/>
                  </a:cubicBezTo>
                  <a:cubicBezTo>
                    <a:pt x="63" y="21"/>
                    <a:pt x="60" y="23"/>
                    <a:pt x="58" y="25"/>
                  </a:cubicBezTo>
                  <a:cubicBezTo>
                    <a:pt x="54" y="29"/>
                    <a:pt x="54" y="29"/>
                    <a:pt x="54" y="29"/>
                  </a:cubicBezTo>
                  <a:cubicBezTo>
                    <a:pt x="53" y="30"/>
                    <a:pt x="52" y="31"/>
                    <a:pt x="51" y="33"/>
                  </a:cubicBezTo>
                  <a:cubicBezTo>
                    <a:pt x="50" y="34"/>
                    <a:pt x="49" y="35"/>
                    <a:pt x="48" y="36"/>
                  </a:cubicBezTo>
                  <a:cubicBezTo>
                    <a:pt x="47" y="38"/>
                    <a:pt x="47" y="39"/>
                    <a:pt x="46" y="40"/>
                  </a:cubicBezTo>
                  <a:cubicBezTo>
                    <a:pt x="44" y="43"/>
                    <a:pt x="43" y="45"/>
                    <a:pt x="42" y="48"/>
                  </a:cubicBezTo>
                  <a:cubicBezTo>
                    <a:pt x="41" y="50"/>
                    <a:pt x="40" y="53"/>
                    <a:pt x="40" y="55"/>
                  </a:cubicBezTo>
                  <a:cubicBezTo>
                    <a:pt x="39" y="57"/>
                    <a:pt x="39" y="59"/>
                    <a:pt x="39" y="61"/>
                  </a:cubicBezTo>
                  <a:cubicBezTo>
                    <a:pt x="38" y="63"/>
                    <a:pt x="38" y="64"/>
                    <a:pt x="38" y="65"/>
                  </a:cubicBezTo>
                  <a:cubicBezTo>
                    <a:pt x="38" y="66"/>
                    <a:pt x="38" y="66"/>
                    <a:pt x="38" y="67"/>
                  </a:cubicBezTo>
                  <a:cubicBezTo>
                    <a:pt x="38" y="67"/>
                    <a:pt x="39" y="67"/>
                    <a:pt x="39" y="67"/>
                  </a:cubicBezTo>
                  <a:cubicBezTo>
                    <a:pt x="40" y="68"/>
                    <a:pt x="40" y="68"/>
                    <a:pt x="40" y="68"/>
                  </a:cubicBezTo>
                  <a:cubicBezTo>
                    <a:pt x="40" y="68"/>
                    <a:pt x="40" y="68"/>
                    <a:pt x="40" y="68"/>
                  </a:cubicBezTo>
                  <a:lnTo>
                    <a:pt x="0" y="62"/>
                  </a:lnTo>
                  <a:close/>
                </a:path>
              </a:pathLst>
            </a:custGeom>
            <a:solidFill>
              <a:srgbClr val="437B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991" name="Google Shape;7991;p22"/>
            <p:cNvSpPr/>
            <p:nvPr/>
          </p:nvSpPr>
          <p:spPr>
            <a:xfrm>
              <a:off x="7180816" y="6185747"/>
              <a:ext cx="467211" cy="303569"/>
            </a:xfrm>
            <a:custGeom>
              <a:rect b="b" l="l" r="r" t="t"/>
              <a:pathLst>
                <a:path extrusionOk="0" h="68" w="111">
                  <a:moveTo>
                    <a:pt x="72" y="68"/>
                  </a:moveTo>
                  <a:cubicBezTo>
                    <a:pt x="72" y="68"/>
                    <a:pt x="72" y="68"/>
                    <a:pt x="72" y="68"/>
                  </a:cubicBezTo>
                  <a:cubicBezTo>
                    <a:pt x="72" y="67"/>
                    <a:pt x="72" y="67"/>
                    <a:pt x="72" y="67"/>
                  </a:cubicBezTo>
                  <a:cubicBezTo>
                    <a:pt x="72" y="67"/>
                    <a:pt x="72" y="67"/>
                    <a:pt x="72" y="67"/>
                  </a:cubicBezTo>
                  <a:cubicBezTo>
                    <a:pt x="72" y="66"/>
                    <a:pt x="72" y="66"/>
                    <a:pt x="72" y="65"/>
                  </a:cubicBezTo>
                  <a:cubicBezTo>
                    <a:pt x="72" y="64"/>
                    <a:pt x="72" y="63"/>
                    <a:pt x="72" y="61"/>
                  </a:cubicBezTo>
                  <a:cubicBezTo>
                    <a:pt x="71" y="59"/>
                    <a:pt x="71" y="57"/>
                    <a:pt x="70" y="55"/>
                  </a:cubicBezTo>
                  <a:cubicBezTo>
                    <a:pt x="70" y="53"/>
                    <a:pt x="69" y="50"/>
                    <a:pt x="68" y="48"/>
                  </a:cubicBezTo>
                  <a:cubicBezTo>
                    <a:pt x="67" y="45"/>
                    <a:pt x="66" y="43"/>
                    <a:pt x="64" y="40"/>
                  </a:cubicBezTo>
                  <a:cubicBezTo>
                    <a:pt x="64" y="39"/>
                    <a:pt x="63" y="38"/>
                    <a:pt x="62" y="36"/>
                  </a:cubicBezTo>
                  <a:cubicBezTo>
                    <a:pt x="61" y="35"/>
                    <a:pt x="60" y="34"/>
                    <a:pt x="59" y="33"/>
                  </a:cubicBezTo>
                  <a:cubicBezTo>
                    <a:pt x="58" y="31"/>
                    <a:pt x="57" y="30"/>
                    <a:pt x="56" y="29"/>
                  </a:cubicBezTo>
                  <a:cubicBezTo>
                    <a:pt x="53" y="25"/>
                    <a:pt x="53" y="25"/>
                    <a:pt x="53" y="25"/>
                  </a:cubicBezTo>
                  <a:cubicBezTo>
                    <a:pt x="50" y="23"/>
                    <a:pt x="47" y="21"/>
                    <a:pt x="45" y="19"/>
                  </a:cubicBezTo>
                  <a:cubicBezTo>
                    <a:pt x="42" y="17"/>
                    <a:pt x="39" y="15"/>
                    <a:pt x="36" y="14"/>
                  </a:cubicBezTo>
                  <a:cubicBezTo>
                    <a:pt x="33" y="12"/>
                    <a:pt x="30" y="11"/>
                    <a:pt x="27" y="10"/>
                  </a:cubicBezTo>
                  <a:cubicBezTo>
                    <a:pt x="24" y="9"/>
                    <a:pt x="21" y="8"/>
                    <a:pt x="19" y="7"/>
                  </a:cubicBezTo>
                  <a:cubicBezTo>
                    <a:pt x="17" y="6"/>
                    <a:pt x="16" y="6"/>
                    <a:pt x="15" y="5"/>
                  </a:cubicBezTo>
                  <a:cubicBezTo>
                    <a:pt x="14" y="5"/>
                    <a:pt x="12" y="5"/>
                    <a:pt x="11" y="5"/>
                  </a:cubicBezTo>
                  <a:cubicBezTo>
                    <a:pt x="9" y="4"/>
                    <a:pt x="7" y="4"/>
                    <a:pt x="5" y="3"/>
                  </a:cubicBezTo>
                  <a:cubicBezTo>
                    <a:pt x="2" y="3"/>
                    <a:pt x="0" y="2"/>
                    <a:pt x="0" y="2"/>
                  </a:cubicBezTo>
                  <a:cubicBezTo>
                    <a:pt x="0" y="2"/>
                    <a:pt x="2" y="2"/>
                    <a:pt x="5" y="2"/>
                  </a:cubicBezTo>
                  <a:cubicBezTo>
                    <a:pt x="7" y="2"/>
                    <a:pt x="9" y="1"/>
                    <a:pt x="12" y="1"/>
                  </a:cubicBezTo>
                  <a:cubicBezTo>
                    <a:pt x="13" y="1"/>
                    <a:pt x="14" y="1"/>
                    <a:pt x="15" y="1"/>
                  </a:cubicBezTo>
                  <a:cubicBezTo>
                    <a:pt x="17" y="1"/>
                    <a:pt x="18" y="1"/>
                    <a:pt x="19" y="1"/>
                  </a:cubicBezTo>
                  <a:cubicBezTo>
                    <a:pt x="22" y="1"/>
                    <a:pt x="26" y="0"/>
                    <a:pt x="29" y="1"/>
                  </a:cubicBezTo>
                  <a:cubicBezTo>
                    <a:pt x="32" y="1"/>
                    <a:pt x="36" y="1"/>
                    <a:pt x="40" y="2"/>
                  </a:cubicBezTo>
                  <a:cubicBezTo>
                    <a:pt x="44" y="2"/>
                    <a:pt x="47" y="3"/>
                    <a:pt x="51" y="4"/>
                  </a:cubicBezTo>
                  <a:cubicBezTo>
                    <a:pt x="55" y="5"/>
                    <a:pt x="59" y="7"/>
                    <a:pt x="63" y="8"/>
                  </a:cubicBezTo>
                  <a:cubicBezTo>
                    <a:pt x="69" y="11"/>
                    <a:pt x="69" y="11"/>
                    <a:pt x="69" y="11"/>
                  </a:cubicBezTo>
                  <a:cubicBezTo>
                    <a:pt x="71" y="12"/>
                    <a:pt x="73" y="13"/>
                    <a:pt x="75" y="15"/>
                  </a:cubicBezTo>
                  <a:cubicBezTo>
                    <a:pt x="76" y="16"/>
                    <a:pt x="78" y="17"/>
                    <a:pt x="80" y="18"/>
                  </a:cubicBezTo>
                  <a:cubicBezTo>
                    <a:pt x="82" y="20"/>
                    <a:pt x="83" y="21"/>
                    <a:pt x="85" y="22"/>
                  </a:cubicBezTo>
                  <a:cubicBezTo>
                    <a:pt x="88" y="25"/>
                    <a:pt x="91" y="28"/>
                    <a:pt x="94" y="31"/>
                  </a:cubicBezTo>
                  <a:cubicBezTo>
                    <a:pt x="96" y="34"/>
                    <a:pt x="99" y="37"/>
                    <a:pt x="100" y="40"/>
                  </a:cubicBezTo>
                  <a:cubicBezTo>
                    <a:pt x="102" y="43"/>
                    <a:pt x="104" y="45"/>
                    <a:pt x="105" y="48"/>
                  </a:cubicBezTo>
                  <a:cubicBezTo>
                    <a:pt x="107" y="50"/>
                    <a:pt x="108" y="53"/>
                    <a:pt x="109" y="55"/>
                  </a:cubicBezTo>
                  <a:cubicBezTo>
                    <a:pt x="109" y="56"/>
                    <a:pt x="110" y="57"/>
                    <a:pt x="110" y="57"/>
                  </a:cubicBezTo>
                  <a:cubicBezTo>
                    <a:pt x="110" y="58"/>
                    <a:pt x="111" y="59"/>
                    <a:pt x="111" y="60"/>
                  </a:cubicBezTo>
                  <a:cubicBezTo>
                    <a:pt x="111" y="60"/>
                    <a:pt x="111" y="61"/>
                    <a:pt x="111" y="61"/>
                  </a:cubicBezTo>
                  <a:cubicBezTo>
                    <a:pt x="111" y="62"/>
                    <a:pt x="111" y="62"/>
                    <a:pt x="111" y="62"/>
                  </a:cubicBezTo>
                  <a:cubicBezTo>
                    <a:pt x="72" y="68"/>
                    <a:pt x="72" y="68"/>
                    <a:pt x="72" y="68"/>
                  </a:cubicBezTo>
                </a:path>
              </a:pathLst>
            </a:custGeom>
            <a:solidFill>
              <a:srgbClr val="437B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992" name="Google Shape;7992;p22"/>
            <p:cNvSpPr/>
            <p:nvPr/>
          </p:nvSpPr>
          <p:spPr>
            <a:xfrm>
              <a:off x="7491500" y="5905894"/>
              <a:ext cx="163643" cy="502786"/>
            </a:xfrm>
            <a:custGeom>
              <a:rect b="b" l="l" r="r" t="t"/>
              <a:pathLst>
                <a:path extrusionOk="0" h="113" w="39">
                  <a:moveTo>
                    <a:pt x="0" y="113"/>
                  </a:moveTo>
                  <a:cubicBezTo>
                    <a:pt x="0" y="113"/>
                    <a:pt x="0" y="112"/>
                    <a:pt x="0" y="111"/>
                  </a:cubicBezTo>
                  <a:cubicBezTo>
                    <a:pt x="0" y="110"/>
                    <a:pt x="0" y="109"/>
                    <a:pt x="0" y="107"/>
                  </a:cubicBezTo>
                  <a:cubicBezTo>
                    <a:pt x="0" y="104"/>
                    <a:pt x="1" y="99"/>
                    <a:pt x="1" y="93"/>
                  </a:cubicBezTo>
                  <a:cubicBezTo>
                    <a:pt x="3" y="82"/>
                    <a:pt x="5" y="67"/>
                    <a:pt x="8" y="52"/>
                  </a:cubicBezTo>
                  <a:cubicBezTo>
                    <a:pt x="10" y="45"/>
                    <a:pt x="12" y="38"/>
                    <a:pt x="15" y="31"/>
                  </a:cubicBezTo>
                  <a:cubicBezTo>
                    <a:pt x="17" y="25"/>
                    <a:pt x="20" y="19"/>
                    <a:pt x="23" y="14"/>
                  </a:cubicBezTo>
                  <a:cubicBezTo>
                    <a:pt x="25" y="11"/>
                    <a:pt x="26" y="9"/>
                    <a:pt x="28" y="7"/>
                  </a:cubicBezTo>
                  <a:cubicBezTo>
                    <a:pt x="29" y="6"/>
                    <a:pt x="31" y="4"/>
                    <a:pt x="32" y="3"/>
                  </a:cubicBezTo>
                  <a:cubicBezTo>
                    <a:pt x="33" y="2"/>
                    <a:pt x="34" y="1"/>
                    <a:pt x="35" y="1"/>
                  </a:cubicBezTo>
                  <a:cubicBezTo>
                    <a:pt x="35" y="0"/>
                    <a:pt x="36" y="0"/>
                    <a:pt x="36" y="0"/>
                  </a:cubicBezTo>
                  <a:cubicBezTo>
                    <a:pt x="36" y="0"/>
                    <a:pt x="35" y="0"/>
                    <a:pt x="35" y="1"/>
                  </a:cubicBezTo>
                  <a:cubicBezTo>
                    <a:pt x="35" y="2"/>
                    <a:pt x="34" y="3"/>
                    <a:pt x="33" y="4"/>
                  </a:cubicBezTo>
                  <a:cubicBezTo>
                    <a:pt x="32" y="5"/>
                    <a:pt x="32" y="7"/>
                    <a:pt x="31" y="9"/>
                  </a:cubicBezTo>
                  <a:cubicBezTo>
                    <a:pt x="30" y="11"/>
                    <a:pt x="30" y="13"/>
                    <a:pt x="29" y="16"/>
                  </a:cubicBezTo>
                  <a:cubicBezTo>
                    <a:pt x="28" y="21"/>
                    <a:pt x="27" y="27"/>
                    <a:pt x="27" y="34"/>
                  </a:cubicBezTo>
                  <a:cubicBezTo>
                    <a:pt x="27" y="40"/>
                    <a:pt x="28" y="47"/>
                    <a:pt x="28" y="54"/>
                  </a:cubicBezTo>
                  <a:cubicBezTo>
                    <a:pt x="30" y="68"/>
                    <a:pt x="33" y="81"/>
                    <a:pt x="35" y="92"/>
                  </a:cubicBezTo>
                  <a:cubicBezTo>
                    <a:pt x="36" y="97"/>
                    <a:pt x="37" y="101"/>
                    <a:pt x="38" y="104"/>
                  </a:cubicBezTo>
                  <a:cubicBezTo>
                    <a:pt x="38" y="105"/>
                    <a:pt x="39" y="106"/>
                    <a:pt x="39" y="107"/>
                  </a:cubicBezTo>
                  <a:cubicBezTo>
                    <a:pt x="39" y="108"/>
                    <a:pt x="39" y="108"/>
                    <a:pt x="39" y="108"/>
                  </a:cubicBezTo>
                  <a:lnTo>
                    <a:pt x="0" y="113"/>
                  </a:lnTo>
                  <a:close/>
                </a:path>
              </a:pathLst>
            </a:custGeom>
            <a:solidFill>
              <a:srgbClr val="437B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993" name="Google Shape;7993;p22"/>
            <p:cNvSpPr/>
            <p:nvPr/>
          </p:nvSpPr>
          <p:spPr>
            <a:xfrm>
              <a:off x="11644227" y="6012618"/>
              <a:ext cx="460097" cy="528874"/>
            </a:xfrm>
            <a:custGeom>
              <a:rect b="b" l="l" r="r" t="t"/>
              <a:pathLst>
                <a:path extrusionOk="0" h="119" w="109">
                  <a:moveTo>
                    <a:pt x="0" y="116"/>
                  </a:moveTo>
                  <a:cubicBezTo>
                    <a:pt x="0" y="116"/>
                    <a:pt x="0" y="115"/>
                    <a:pt x="1" y="114"/>
                  </a:cubicBezTo>
                  <a:cubicBezTo>
                    <a:pt x="1" y="112"/>
                    <a:pt x="1" y="110"/>
                    <a:pt x="2" y="108"/>
                  </a:cubicBezTo>
                  <a:cubicBezTo>
                    <a:pt x="3" y="103"/>
                    <a:pt x="5" y="97"/>
                    <a:pt x="8" y="89"/>
                  </a:cubicBezTo>
                  <a:cubicBezTo>
                    <a:pt x="11" y="82"/>
                    <a:pt x="15" y="73"/>
                    <a:pt x="20" y="64"/>
                  </a:cubicBezTo>
                  <a:cubicBezTo>
                    <a:pt x="22" y="60"/>
                    <a:pt x="25" y="55"/>
                    <a:pt x="28" y="51"/>
                  </a:cubicBezTo>
                  <a:cubicBezTo>
                    <a:pt x="31" y="47"/>
                    <a:pt x="34" y="42"/>
                    <a:pt x="38" y="38"/>
                  </a:cubicBezTo>
                  <a:cubicBezTo>
                    <a:pt x="41" y="34"/>
                    <a:pt x="45" y="30"/>
                    <a:pt x="49" y="27"/>
                  </a:cubicBezTo>
                  <a:cubicBezTo>
                    <a:pt x="53" y="23"/>
                    <a:pt x="57" y="20"/>
                    <a:pt x="61" y="17"/>
                  </a:cubicBezTo>
                  <a:cubicBezTo>
                    <a:pt x="63" y="16"/>
                    <a:pt x="65" y="15"/>
                    <a:pt x="67" y="13"/>
                  </a:cubicBezTo>
                  <a:cubicBezTo>
                    <a:pt x="69" y="12"/>
                    <a:pt x="71" y="11"/>
                    <a:pt x="73" y="10"/>
                  </a:cubicBezTo>
                  <a:cubicBezTo>
                    <a:pt x="77" y="8"/>
                    <a:pt x="81" y="7"/>
                    <a:pt x="84" y="5"/>
                  </a:cubicBezTo>
                  <a:cubicBezTo>
                    <a:pt x="88" y="4"/>
                    <a:pt x="91" y="3"/>
                    <a:pt x="94" y="3"/>
                  </a:cubicBezTo>
                  <a:cubicBezTo>
                    <a:pt x="97" y="2"/>
                    <a:pt x="100" y="1"/>
                    <a:pt x="102" y="1"/>
                  </a:cubicBezTo>
                  <a:cubicBezTo>
                    <a:pt x="107" y="0"/>
                    <a:pt x="109" y="0"/>
                    <a:pt x="109" y="0"/>
                  </a:cubicBezTo>
                  <a:cubicBezTo>
                    <a:pt x="109" y="0"/>
                    <a:pt x="107" y="1"/>
                    <a:pt x="103" y="3"/>
                  </a:cubicBezTo>
                  <a:cubicBezTo>
                    <a:pt x="101" y="3"/>
                    <a:pt x="98" y="5"/>
                    <a:pt x="96" y="6"/>
                  </a:cubicBezTo>
                  <a:cubicBezTo>
                    <a:pt x="93" y="7"/>
                    <a:pt x="90" y="9"/>
                    <a:pt x="87" y="11"/>
                  </a:cubicBezTo>
                  <a:cubicBezTo>
                    <a:pt x="84" y="13"/>
                    <a:pt x="81" y="15"/>
                    <a:pt x="78" y="18"/>
                  </a:cubicBezTo>
                  <a:cubicBezTo>
                    <a:pt x="76" y="19"/>
                    <a:pt x="75" y="21"/>
                    <a:pt x="73" y="22"/>
                  </a:cubicBezTo>
                  <a:cubicBezTo>
                    <a:pt x="72" y="24"/>
                    <a:pt x="70" y="25"/>
                    <a:pt x="69" y="27"/>
                  </a:cubicBezTo>
                  <a:cubicBezTo>
                    <a:pt x="66" y="30"/>
                    <a:pt x="63" y="34"/>
                    <a:pt x="61" y="38"/>
                  </a:cubicBezTo>
                  <a:cubicBezTo>
                    <a:pt x="58" y="41"/>
                    <a:pt x="56" y="45"/>
                    <a:pt x="54" y="49"/>
                  </a:cubicBezTo>
                  <a:cubicBezTo>
                    <a:pt x="46" y="66"/>
                    <a:pt x="42" y="84"/>
                    <a:pt x="41" y="97"/>
                  </a:cubicBezTo>
                  <a:cubicBezTo>
                    <a:pt x="40" y="104"/>
                    <a:pt x="40" y="110"/>
                    <a:pt x="40" y="114"/>
                  </a:cubicBezTo>
                  <a:cubicBezTo>
                    <a:pt x="40" y="115"/>
                    <a:pt x="40" y="117"/>
                    <a:pt x="40" y="118"/>
                  </a:cubicBezTo>
                  <a:cubicBezTo>
                    <a:pt x="40" y="118"/>
                    <a:pt x="40" y="119"/>
                    <a:pt x="40" y="119"/>
                  </a:cubicBezTo>
                  <a:cubicBezTo>
                    <a:pt x="40" y="119"/>
                    <a:pt x="40" y="119"/>
                    <a:pt x="40" y="119"/>
                  </a:cubicBezTo>
                  <a:lnTo>
                    <a:pt x="0" y="116"/>
                  </a:lnTo>
                  <a:close/>
                </a:path>
              </a:pathLst>
            </a:custGeom>
            <a:solidFill>
              <a:srgbClr val="437B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994" name="Google Shape;7994;p22"/>
            <p:cNvSpPr/>
            <p:nvPr/>
          </p:nvSpPr>
          <p:spPr>
            <a:xfrm>
              <a:off x="11397577" y="6012618"/>
              <a:ext cx="457725" cy="528874"/>
            </a:xfrm>
            <a:custGeom>
              <a:rect b="b" l="l" r="r" t="t"/>
              <a:pathLst>
                <a:path extrusionOk="0" h="119" w="109">
                  <a:moveTo>
                    <a:pt x="69" y="119"/>
                  </a:moveTo>
                  <a:cubicBezTo>
                    <a:pt x="69" y="119"/>
                    <a:pt x="69" y="119"/>
                    <a:pt x="69" y="119"/>
                  </a:cubicBezTo>
                  <a:cubicBezTo>
                    <a:pt x="69" y="119"/>
                    <a:pt x="69" y="118"/>
                    <a:pt x="69" y="118"/>
                  </a:cubicBezTo>
                  <a:cubicBezTo>
                    <a:pt x="69" y="117"/>
                    <a:pt x="69" y="115"/>
                    <a:pt x="69" y="114"/>
                  </a:cubicBezTo>
                  <a:cubicBezTo>
                    <a:pt x="69" y="110"/>
                    <a:pt x="69" y="104"/>
                    <a:pt x="68" y="97"/>
                  </a:cubicBezTo>
                  <a:cubicBezTo>
                    <a:pt x="67" y="84"/>
                    <a:pt x="63" y="66"/>
                    <a:pt x="55" y="49"/>
                  </a:cubicBezTo>
                  <a:cubicBezTo>
                    <a:pt x="53" y="45"/>
                    <a:pt x="51" y="41"/>
                    <a:pt x="48" y="38"/>
                  </a:cubicBezTo>
                  <a:cubicBezTo>
                    <a:pt x="46" y="34"/>
                    <a:pt x="43" y="30"/>
                    <a:pt x="40" y="27"/>
                  </a:cubicBezTo>
                  <a:cubicBezTo>
                    <a:pt x="39" y="25"/>
                    <a:pt x="37" y="24"/>
                    <a:pt x="36" y="22"/>
                  </a:cubicBezTo>
                  <a:cubicBezTo>
                    <a:pt x="34" y="21"/>
                    <a:pt x="32" y="19"/>
                    <a:pt x="31" y="18"/>
                  </a:cubicBezTo>
                  <a:cubicBezTo>
                    <a:pt x="28" y="15"/>
                    <a:pt x="25" y="13"/>
                    <a:pt x="22" y="11"/>
                  </a:cubicBezTo>
                  <a:cubicBezTo>
                    <a:pt x="19" y="9"/>
                    <a:pt x="16" y="7"/>
                    <a:pt x="13" y="6"/>
                  </a:cubicBezTo>
                  <a:cubicBezTo>
                    <a:pt x="11" y="5"/>
                    <a:pt x="8" y="3"/>
                    <a:pt x="6" y="3"/>
                  </a:cubicBezTo>
                  <a:cubicBezTo>
                    <a:pt x="2" y="1"/>
                    <a:pt x="0" y="0"/>
                    <a:pt x="0" y="0"/>
                  </a:cubicBezTo>
                  <a:cubicBezTo>
                    <a:pt x="0" y="0"/>
                    <a:pt x="2" y="0"/>
                    <a:pt x="7" y="1"/>
                  </a:cubicBezTo>
                  <a:cubicBezTo>
                    <a:pt x="9" y="1"/>
                    <a:pt x="11" y="2"/>
                    <a:pt x="14" y="3"/>
                  </a:cubicBezTo>
                  <a:cubicBezTo>
                    <a:pt x="17" y="3"/>
                    <a:pt x="21" y="4"/>
                    <a:pt x="24" y="5"/>
                  </a:cubicBezTo>
                  <a:cubicBezTo>
                    <a:pt x="28" y="7"/>
                    <a:pt x="32" y="8"/>
                    <a:pt x="36" y="10"/>
                  </a:cubicBezTo>
                  <a:cubicBezTo>
                    <a:pt x="38" y="11"/>
                    <a:pt x="40" y="12"/>
                    <a:pt x="42" y="13"/>
                  </a:cubicBezTo>
                  <a:cubicBezTo>
                    <a:pt x="44" y="15"/>
                    <a:pt x="46" y="16"/>
                    <a:pt x="48" y="17"/>
                  </a:cubicBezTo>
                  <a:cubicBezTo>
                    <a:pt x="52" y="20"/>
                    <a:pt x="56" y="23"/>
                    <a:pt x="60" y="27"/>
                  </a:cubicBezTo>
                  <a:cubicBezTo>
                    <a:pt x="64" y="30"/>
                    <a:pt x="68" y="34"/>
                    <a:pt x="71" y="38"/>
                  </a:cubicBezTo>
                  <a:cubicBezTo>
                    <a:pt x="75" y="42"/>
                    <a:pt x="78" y="47"/>
                    <a:pt x="81" y="51"/>
                  </a:cubicBezTo>
                  <a:cubicBezTo>
                    <a:pt x="84" y="55"/>
                    <a:pt x="87" y="60"/>
                    <a:pt x="89" y="64"/>
                  </a:cubicBezTo>
                  <a:cubicBezTo>
                    <a:pt x="94" y="73"/>
                    <a:pt x="98" y="82"/>
                    <a:pt x="101" y="89"/>
                  </a:cubicBezTo>
                  <a:cubicBezTo>
                    <a:pt x="104" y="97"/>
                    <a:pt x="106" y="103"/>
                    <a:pt x="107" y="108"/>
                  </a:cubicBezTo>
                  <a:cubicBezTo>
                    <a:pt x="108" y="110"/>
                    <a:pt x="108" y="112"/>
                    <a:pt x="108" y="114"/>
                  </a:cubicBezTo>
                  <a:cubicBezTo>
                    <a:pt x="109" y="115"/>
                    <a:pt x="109" y="116"/>
                    <a:pt x="109" y="116"/>
                  </a:cubicBezTo>
                  <a:cubicBezTo>
                    <a:pt x="69" y="119"/>
                    <a:pt x="69" y="119"/>
                    <a:pt x="69" y="119"/>
                  </a:cubicBezTo>
                </a:path>
              </a:pathLst>
            </a:custGeom>
            <a:solidFill>
              <a:srgbClr val="437B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995" name="Google Shape;7995;p22"/>
            <p:cNvSpPr/>
            <p:nvPr/>
          </p:nvSpPr>
          <p:spPr>
            <a:xfrm>
              <a:off x="11670315" y="6240294"/>
              <a:ext cx="462468" cy="301197"/>
            </a:xfrm>
            <a:custGeom>
              <a:rect b="b" l="l" r="r" t="t"/>
              <a:pathLst>
                <a:path extrusionOk="0" h="68" w="110">
                  <a:moveTo>
                    <a:pt x="0" y="62"/>
                  </a:moveTo>
                  <a:cubicBezTo>
                    <a:pt x="0" y="61"/>
                    <a:pt x="0" y="61"/>
                    <a:pt x="0" y="61"/>
                  </a:cubicBezTo>
                  <a:cubicBezTo>
                    <a:pt x="0" y="61"/>
                    <a:pt x="0" y="60"/>
                    <a:pt x="0" y="60"/>
                  </a:cubicBezTo>
                  <a:cubicBezTo>
                    <a:pt x="0" y="59"/>
                    <a:pt x="0" y="58"/>
                    <a:pt x="1" y="57"/>
                  </a:cubicBezTo>
                  <a:cubicBezTo>
                    <a:pt x="1" y="57"/>
                    <a:pt x="1" y="56"/>
                    <a:pt x="2" y="55"/>
                  </a:cubicBezTo>
                  <a:cubicBezTo>
                    <a:pt x="3" y="53"/>
                    <a:pt x="4" y="50"/>
                    <a:pt x="5" y="48"/>
                  </a:cubicBezTo>
                  <a:cubicBezTo>
                    <a:pt x="6" y="45"/>
                    <a:pt x="8" y="43"/>
                    <a:pt x="10" y="40"/>
                  </a:cubicBezTo>
                  <a:cubicBezTo>
                    <a:pt x="12" y="37"/>
                    <a:pt x="14" y="34"/>
                    <a:pt x="17" y="31"/>
                  </a:cubicBezTo>
                  <a:cubicBezTo>
                    <a:pt x="20" y="28"/>
                    <a:pt x="22" y="25"/>
                    <a:pt x="26" y="22"/>
                  </a:cubicBezTo>
                  <a:cubicBezTo>
                    <a:pt x="27" y="21"/>
                    <a:pt x="29" y="20"/>
                    <a:pt x="30" y="18"/>
                  </a:cubicBezTo>
                  <a:cubicBezTo>
                    <a:pt x="32" y="17"/>
                    <a:pt x="34" y="16"/>
                    <a:pt x="36" y="15"/>
                  </a:cubicBezTo>
                  <a:cubicBezTo>
                    <a:pt x="38" y="13"/>
                    <a:pt x="39" y="12"/>
                    <a:pt x="41" y="11"/>
                  </a:cubicBezTo>
                  <a:cubicBezTo>
                    <a:pt x="47" y="8"/>
                    <a:pt x="47" y="8"/>
                    <a:pt x="47" y="8"/>
                  </a:cubicBezTo>
                  <a:cubicBezTo>
                    <a:pt x="51" y="7"/>
                    <a:pt x="55" y="5"/>
                    <a:pt x="59" y="4"/>
                  </a:cubicBezTo>
                  <a:cubicBezTo>
                    <a:pt x="63" y="3"/>
                    <a:pt x="67" y="2"/>
                    <a:pt x="71" y="2"/>
                  </a:cubicBezTo>
                  <a:cubicBezTo>
                    <a:pt x="74" y="1"/>
                    <a:pt x="78" y="1"/>
                    <a:pt x="81" y="1"/>
                  </a:cubicBezTo>
                  <a:cubicBezTo>
                    <a:pt x="85" y="0"/>
                    <a:pt x="88" y="1"/>
                    <a:pt x="91" y="1"/>
                  </a:cubicBezTo>
                  <a:cubicBezTo>
                    <a:pt x="92" y="1"/>
                    <a:pt x="94" y="1"/>
                    <a:pt x="95" y="1"/>
                  </a:cubicBezTo>
                  <a:cubicBezTo>
                    <a:pt x="96" y="1"/>
                    <a:pt x="98" y="1"/>
                    <a:pt x="99" y="1"/>
                  </a:cubicBezTo>
                  <a:cubicBezTo>
                    <a:pt x="101" y="1"/>
                    <a:pt x="103" y="2"/>
                    <a:pt x="105" y="2"/>
                  </a:cubicBezTo>
                  <a:cubicBezTo>
                    <a:pt x="108" y="2"/>
                    <a:pt x="110" y="2"/>
                    <a:pt x="110" y="2"/>
                  </a:cubicBezTo>
                  <a:cubicBezTo>
                    <a:pt x="110" y="2"/>
                    <a:pt x="108" y="3"/>
                    <a:pt x="105" y="3"/>
                  </a:cubicBezTo>
                  <a:cubicBezTo>
                    <a:pt x="103" y="4"/>
                    <a:pt x="101" y="4"/>
                    <a:pt x="99" y="5"/>
                  </a:cubicBezTo>
                  <a:cubicBezTo>
                    <a:pt x="98" y="5"/>
                    <a:pt x="97" y="5"/>
                    <a:pt x="96" y="5"/>
                  </a:cubicBezTo>
                  <a:cubicBezTo>
                    <a:pt x="94" y="6"/>
                    <a:pt x="93" y="6"/>
                    <a:pt x="92" y="7"/>
                  </a:cubicBezTo>
                  <a:cubicBezTo>
                    <a:pt x="89" y="8"/>
                    <a:pt x="86" y="9"/>
                    <a:pt x="83" y="10"/>
                  </a:cubicBezTo>
                  <a:cubicBezTo>
                    <a:pt x="80" y="11"/>
                    <a:pt x="78" y="12"/>
                    <a:pt x="74" y="14"/>
                  </a:cubicBezTo>
                  <a:cubicBezTo>
                    <a:pt x="71" y="15"/>
                    <a:pt x="69" y="17"/>
                    <a:pt x="66" y="19"/>
                  </a:cubicBezTo>
                  <a:cubicBezTo>
                    <a:pt x="63" y="21"/>
                    <a:pt x="60" y="23"/>
                    <a:pt x="58" y="25"/>
                  </a:cubicBezTo>
                  <a:cubicBezTo>
                    <a:pt x="54" y="29"/>
                    <a:pt x="54" y="29"/>
                    <a:pt x="54" y="29"/>
                  </a:cubicBezTo>
                  <a:cubicBezTo>
                    <a:pt x="53" y="30"/>
                    <a:pt x="52" y="31"/>
                    <a:pt x="51" y="33"/>
                  </a:cubicBezTo>
                  <a:cubicBezTo>
                    <a:pt x="50" y="34"/>
                    <a:pt x="49" y="35"/>
                    <a:pt x="48" y="36"/>
                  </a:cubicBezTo>
                  <a:cubicBezTo>
                    <a:pt x="47" y="38"/>
                    <a:pt x="47" y="39"/>
                    <a:pt x="46" y="40"/>
                  </a:cubicBezTo>
                  <a:cubicBezTo>
                    <a:pt x="44" y="43"/>
                    <a:pt x="43" y="45"/>
                    <a:pt x="42" y="48"/>
                  </a:cubicBezTo>
                  <a:cubicBezTo>
                    <a:pt x="41" y="50"/>
                    <a:pt x="40" y="53"/>
                    <a:pt x="40" y="55"/>
                  </a:cubicBezTo>
                  <a:cubicBezTo>
                    <a:pt x="39" y="57"/>
                    <a:pt x="39" y="59"/>
                    <a:pt x="39" y="61"/>
                  </a:cubicBezTo>
                  <a:cubicBezTo>
                    <a:pt x="38" y="63"/>
                    <a:pt x="38" y="64"/>
                    <a:pt x="38" y="65"/>
                  </a:cubicBezTo>
                  <a:cubicBezTo>
                    <a:pt x="38" y="66"/>
                    <a:pt x="38" y="66"/>
                    <a:pt x="38" y="67"/>
                  </a:cubicBezTo>
                  <a:cubicBezTo>
                    <a:pt x="38" y="67"/>
                    <a:pt x="39" y="67"/>
                    <a:pt x="39" y="67"/>
                  </a:cubicBezTo>
                  <a:cubicBezTo>
                    <a:pt x="40" y="68"/>
                    <a:pt x="40" y="68"/>
                    <a:pt x="40" y="68"/>
                  </a:cubicBezTo>
                  <a:cubicBezTo>
                    <a:pt x="40" y="68"/>
                    <a:pt x="40" y="68"/>
                    <a:pt x="40" y="68"/>
                  </a:cubicBezTo>
                  <a:lnTo>
                    <a:pt x="0" y="62"/>
                  </a:lnTo>
                  <a:close/>
                </a:path>
              </a:pathLst>
            </a:custGeom>
            <a:solidFill>
              <a:srgbClr val="437B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996" name="Google Shape;7996;p22"/>
            <p:cNvSpPr/>
            <p:nvPr/>
          </p:nvSpPr>
          <p:spPr>
            <a:xfrm>
              <a:off x="11350145" y="6240294"/>
              <a:ext cx="467211" cy="301197"/>
            </a:xfrm>
            <a:custGeom>
              <a:rect b="b" l="l" r="r" t="t"/>
              <a:pathLst>
                <a:path extrusionOk="0" h="68" w="111">
                  <a:moveTo>
                    <a:pt x="72" y="68"/>
                  </a:moveTo>
                  <a:cubicBezTo>
                    <a:pt x="72" y="68"/>
                    <a:pt x="72" y="68"/>
                    <a:pt x="72" y="68"/>
                  </a:cubicBezTo>
                  <a:cubicBezTo>
                    <a:pt x="72" y="67"/>
                    <a:pt x="72" y="67"/>
                    <a:pt x="72" y="67"/>
                  </a:cubicBezTo>
                  <a:cubicBezTo>
                    <a:pt x="72" y="67"/>
                    <a:pt x="72" y="67"/>
                    <a:pt x="72" y="67"/>
                  </a:cubicBezTo>
                  <a:cubicBezTo>
                    <a:pt x="72" y="66"/>
                    <a:pt x="72" y="66"/>
                    <a:pt x="72" y="65"/>
                  </a:cubicBezTo>
                  <a:cubicBezTo>
                    <a:pt x="72" y="64"/>
                    <a:pt x="72" y="63"/>
                    <a:pt x="72" y="61"/>
                  </a:cubicBezTo>
                  <a:cubicBezTo>
                    <a:pt x="71" y="59"/>
                    <a:pt x="71" y="57"/>
                    <a:pt x="70" y="55"/>
                  </a:cubicBezTo>
                  <a:cubicBezTo>
                    <a:pt x="70" y="53"/>
                    <a:pt x="69" y="50"/>
                    <a:pt x="68" y="48"/>
                  </a:cubicBezTo>
                  <a:cubicBezTo>
                    <a:pt x="67" y="45"/>
                    <a:pt x="66" y="43"/>
                    <a:pt x="64" y="40"/>
                  </a:cubicBezTo>
                  <a:cubicBezTo>
                    <a:pt x="64" y="39"/>
                    <a:pt x="63" y="38"/>
                    <a:pt x="62" y="36"/>
                  </a:cubicBezTo>
                  <a:cubicBezTo>
                    <a:pt x="61" y="35"/>
                    <a:pt x="60" y="34"/>
                    <a:pt x="59" y="33"/>
                  </a:cubicBezTo>
                  <a:cubicBezTo>
                    <a:pt x="58" y="31"/>
                    <a:pt x="57" y="30"/>
                    <a:pt x="56" y="29"/>
                  </a:cubicBezTo>
                  <a:cubicBezTo>
                    <a:pt x="53" y="25"/>
                    <a:pt x="53" y="25"/>
                    <a:pt x="53" y="25"/>
                  </a:cubicBezTo>
                  <a:cubicBezTo>
                    <a:pt x="50" y="23"/>
                    <a:pt x="47" y="21"/>
                    <a:pt x="45" y="19"/>
                  </a:cubicBezTo>
                  <a:cubicBezTo>
                    <a:pt x="42" y="17"/>
                    <a:pt x="39" y="15"/>
                    <a:pt x="36" y="14"/>
                  </a:cubicBezTo>
                  <a:cubicBezTo>
                    <a:pt x="33" y="12"/>
                    <a:pt x="30" y="11"/>
                    <a:pt x="27" y="10"/>
                  </a:cubicBezTo>
                  <a:cubicBezTo>
                    <a:pt x="24" y="9"/>
                    <a:pt x="21" y="8"/>
                    <a:pt x="19" y="7"/>
                  </a:cubicBezTo>
                  <a:cubicBezTo>
                    <a:pt x="17" y="6"/>
                    <a:pt x="16" y="6"/>
                    <a:pt x="15" y="5"/>
                  </a:cubicBezTo>
                  <a:cubicBezTo>
                    <a:pt x="14" y="5"/>
                    <a:pt x="12" y="5"/>
                    <a:pt x="11" y="5"/>
                  </a:cubicBezTo>
                  <a:cubicBezTo>
                    <a:pt x="9" y="4"/>
                    <a:pt x="7" y="4"/>
                    <a:pt x="5" y="3"/>
                  </a:cubicBezTo>
                  <a:cubicBezTo>
                    <a:pt x="2" y="3"/>
                    <a:pt x="0" y="2"/>
                    <a:pt x="0" y="2"/>
                  </a:cubicBezTo>
                  <a:cubicBezTo>
                    <a:pt x="0" y="2"/>
                    <a:pt x="2" y="2"/>
                    <a:pt x="5" y="2"/>
                  </a:cubicBezTo>
                  <a:cubicBezTo>
                    <a:pt x="7" y="2"/>
                    <a:pt x="9" y="1"/>
                    <a:pt x="12" y="1"/>
                  </a:cubicBezTo>
                  <a:cubicBezTo>
                    <a:pt x="13" y="1"/>
                    <a:pt x="14" y="1"/>
                    <a:pt x="15" y="1"/>
                  </a:cubicBezTo>
                  <a:cubicBezTo>
                    <a:pt x="17" y="1"/>
                    <a:pt x="18" y="1"/>
                    <a:pt x="19" y="1"/>
                  </a:cubicBezTo>
                  <a:cubicBezTo>
                    <a:pt x="22" y="1"/>
                    <a:pt x="26" y="0"/>
                    <a:pt x="29" y="1"/>
                  </a:cubicBezTo>
                  <a:cubicBezTo>
                    <a:pt x="32" y="1"/>
                    <a:pt x="36" y="1"/>
                    <a:pt x="40" y="2"/>
                  </a:cubicBezTo>
                  <a:cubicBezTo>
                    <a:pt x="44" y="2"/>
                    <a:pt x="47" y="3"/>
                    <a:pt x="51" y="4"/>
                  </a:cubicBezTo>
                  <a:cubicBezTo>
                    <a:pt x="55" y="5"/>
                    <a:pt x="59" y="7"/>
                    <a:pt x="63" y="8"/>
                  </a:cubicBezTo>
                  <a:cubicBezTo>
                    <a:pt x="69" y="11"/>
                    <a:pt x="69" y="11"/>
                    <a:pt x="69" y="11"/>
                  </a:cubicBezTo>
                  <a:cubicBezTo>
                    <a:pt x="71" y="12"/>
                    <a:pt x="73" y="13"/>
                    <a:pt x="75" y="15"/>
                  </a:cubicBezTo>
                  <a:cubicBezTo>
                    <a:pt x="76" y="16"/>
                    <a:pt x="78" y="17"/>
                    <a:pt x="80" y="18"/>
                  </a:cubicBezTo>
                  <a:cubicBezTo>
                    <a:pt x="82" y="20"/>
                    <a:pt x="83" y="21"/>
                    <a:pt x="85" y="22"/>
                  </a:cubicBezTo>
                  <a:cubicBezTo>
                    <a:pt x="88" y="25"/>
                    <a:pt x="91" y="28"/>
                    <a:pt x="94" y="31"/>
                  </a:cubicBezTo>
                  <a:cubicBezTo>
                    <a:pt x="96" y="34"/>
                    <a:pt x="99" y="37"/>
                    <a:pt x="100" y="40"/>
                  </a:cubicBezTo>
                  <a:cubicBezTo>
                    <a:pt x="102" y="43"/>
                    <a:pt x="104" y="45"/>
                    <a:pt x="105" y="48"/>
                  </a:cubicBezTo>
                  <a:cubicBezTo>
                    <a:pt x="107" y="50"/>
                    <a:pt x="108" y="53"/>
                    <a:pt x="109" y="55"/>
                  </a:cubicBezTo>
                  <a:cubicBezTo>
                    <a:pt x="109" y="56"/>
                    <a:pt x="110" y="57"/>
                    <a:pt x="110" y="57"/>
                  </a:cubicBezTo>
                  <a:cubicBezTo>
                    <a:pt x="110" y="58"/>
                    <a:pt x="111" y="59"/>
                    <a:pt x="111" y="60"/>
                  </a:cubicBezTo>
                  <a:cubicBezTo>
                    <a:pt x="111" y="60"/>
                    <a:pt x="111" y="61"/>
                    <a:pt x="111" y="61"/>
                  </a:cubicBezTo>
                  <a:cubicBezTo>
                    <a:pt x="111" y="62"/>
                    <a:pt x="111" y="62"/>
                    <a:pt x="111" y="62"/>
                  </a:cubicBezTo>
                  <a:cubicBezTo>
                    <a:pt x="72" y="68"/>
                    <a:pt x="72" y="68"/>
                    <a:pt x="72" y="68"/>
                  </a:cubicBezTo>
                </a:path>
              </a:pathLst>
            </a:custGeom>
            <a:solidFill>
              <a:srgbClr val="437B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997" name="Google Shape;7997;p22"/>
            <p:cNvSpPr/>
            <p:nvPr/>
          </p:nvSpPr>
          <p:spPr>
            <a:xfrm>
              <a:off x="11663200" y="5958070"/>
              <a:ext cx="163643" cy="502786"/>
            </a:xfrm>
            <a:custGeom>
              <a:rect b="b" l="l" r="r" t="t"/>
              <a:pathLst>
                <a:path extrusionOk="0" h="113" w="39">
                  <a:moveTo>
                    <a:pt x="0" y="113"/>
                  </a:moveTo>
                  <a:cubicBezTo>
                    <a:pt x="0" y="113"/>
                    <a:pt x="0" y="112"/>
                    <a:pt x="0" y="111"/>
                  </a:cubicBezTo>
                  <a:cubicBezTo>
                    <a:pt x="0" y="110"/>
                    <a:pt x="0" y="109"/>
                    <a:pt x="0" y="107"/>
                  </a:cubicBezTo>
                  <a:cubicBezTo>
                    <a:pt x="0" y="104"/>
                    <a:pt x="1" y="99"/>
                    <a:pt x="1" y="93"/>
                  </a:cubicBezTo>
                  <a:cubicBezTo>
                    <a:pt x="3" y="82"/>
                    <a:pt x="5" y="67"/>
                    <a:pt x="8" y="52"/>
                  </a:cubicBezTo>
                  <a:cubicBezTo>
                    <a:pt x="10" y="45"/>
                    <a:pt x="12" y="38"/>
                    <a:pt x="15" y="31"/>
                  </a:cubicBezTo>
                  <a:cubicBezTo>
                    <a:pt x="17" y="25"/>
                    <a:pt x="20" y="19"/>
                    <a:pt x="23" y="14"/>
                  </a:cubicBezTo>
                  <a:cubicBezTo>
                    <a:pt x="25" y="11"/>
                    <a:pt x="26" y="9"/>
                    <a:pt x="28" y="7"/>
                  </a:cubicBezTo>
                  <a:cubicBezTo>
                    <a:pt x="29" y="6"/>
                    <a:pt x="31" y="4"/>
                    <a:pt x="32" y="3"/>
                  </a:cubicBezTo>
                  <a:cubicBezTo>
                    <a:pt x="33" y="2"/>
                    <a:pt x="34" y="1"/>
                    <a:pt x="35" y="1"/>
                  </a:cubicBezTo>
                  <a:cubicBezTo>
                    <a:pt x="35" y="0"/>
                    <a:pt x="36" y="0"/>
                    <a:pt x="36" y="0"/>
                  </a:cubicBezTo>
                  <a:cubicBezTo>
                    <a:pt x="36" y="0"/>
                    <a:pt x="35" y="0"/>
                    <a:pt x="35" y="1"/>
                  </a:cubicBezTo>
                  <a:cubicBezTo>
                    <a:pt x="35" y="2"/>
                    <a:pt x="34" y="3"/>
                    <a:pt x="33" y="4"/>
                  </a:cubicBezTo>
                  <a:cubicBezTo>
                    <a:pt x="32" y="5"/>
                    <a:pt x="32" y="7"/>
                    <a:pt x="31" y="9"/>
                  </a:cubicBezTo>
                  <a:cubicBezTo>
                    <a:pt x="30" y="11"/>
                    <a:pt x="30" y="13"/>
                    <a:pt x="29" y="16"/>
                  </a:cubicBezTo>
                  <a:cubicBezTo>
                    <a:pt x="28" y="21"/>
                    <a:pt x="27" y="27"/>
                    <a:pt x="27" y="34"/>
                  </a:cubicBezTo>
                  <a:cubicBezTo>
                    <a:pt x="27" y="40"/>
                    <a:pt x="28" y="47"/>
                    <a:pt x="28" y="54"/>
                  </a:cubicBezTo>
                  <a:cubicBezTo>
                    <a:pt x="30" y="68"/>
                    <a:pt x="33" y="81"/>
                    <a:pt x="35" y="92"/>
                  </a:cubicBezTo>
                  <a:cubicBezTo>
                    <a:pt x="36" y="97"/>
                    <a:pt x="37" y="101"/>
                    <a:pt x="38" y="104"/>
                  </a:cubicBezTo>
                  <a:cubicBezTo>
                    <a:pt x="38" y="105"/>
                    <a:pt x="39" y="106"/>
                    <a:pt x="39" y="107"/>
                  </a:cubicBezTo>
                  <a:cubicBezTo>
                    <a:pt x="39" y="108"/>
                    <a:pt x="39" y="108"/>
                    <a:pt x="39" y="108"/>
                  </a:cubicBezTo>
                  <a:cubicBezTo>
                    <a:pt x="0" y="113"/>
                    <a:pt x="0" y="113"/>
                    <a:pt x="0" y="113"/>
                  </a:cubicBezTo>
                </a:path>
              </a:pathLst>
            </a:custGeom>
            <a:solidFill>
              <a:srgbClr val="437B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998" name="Google Shape;7998;p22"/>
            <p:cNvSpPr/>
            <p:nvPr/>
          </p:nvSpPr>
          <p:spPr>
            <a:xfrm>
              <a:off x="9244136" y="4734308"/>
              <a:ext cx="1048261" cy="1532074"/>
            </a:xfrm>
            <a:custGeom>
              <a:rect b="b" l="l" r="r" t="t"/>
              <a:pathLst>
                <a:path extrusionOk="0" h="646" w="442">
                  <a:moveTo>
                    <a:pt x="220" y="0"/>
                  </a:moveTo>
                  <a:lnTo>
                    <a:pt x="0" y="646"/>
                  </a:lnTo>
                  <a:lnTo>
                    <a:pt x="216" y="646"/>
                  </a:lnTo>
                  <a:lnTo>
                    <a:pt x="225" y="646"/>
                  </a:lnTo>
                  <a:lnTo>
                    <a:pt x="442" y="646"/>
                  </a:lnTo>
                  <a:lnTo>
                    <a:pt x="220" y="0"/>
                  </a:lnTo>
                  <a:close/>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999" name="Google Shape;7999;p22"/>
            <p:cNvSpPr/>
            <p:nvPr/>
          </p:nvSpPr>
          <p:spPr>
            <a:xfrm>
              <a:off x="9244136" y="4734308"/>
              <a:ext cx="1048261" cy="1532074"/>
            </a:xfrm>
            <a:custGeom>
              <a:rect b="b" l="l" r="r" t="t"/>
              <a:pathLst>
                <a:path extrusionOk="0" h="646" w="442">
                  <a:moveTo>
                    <a:pt x="220" y="0"/>
                  </a:moveTo>
                  <a:lnTo>
                    <a:pt x="0" y="646"/>
                  </a:lnTo>
                  <a:lnTo>
                    <a:pt x="216" y="646"/>
                  </a:lnTo>
                  <a:lnTo>
                    <a:pt x="225" y="646"/>
                  </a:lnTo>
                  <a:lnTo>
                    <a:pt x="442" y="646"/>
                  </a:lnTo>
                  <a:lnTo>
                    <a:pt x="220"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000" name="Google Shape;8000;p22"/>
            <p:cNvSpPr/>
            <p:nvPr/>
          </p:nvSpPr>
          <p:spPr>
            <a:xfrm>
              <a:off x="9497900" y="5474257"/>
              <a:ext cx="540732" cy="1076721"/>
            </a:xfrm>
            <a:custGeom>
              <a:rect b="b" l="l" r="r" t="t"/>
              <a:pathLst>
                <a:path extrusionOk="0" h="454" w="228">
                  <a:moveTo>
                    <a:pt x="228" y="176"/>
                  </a:moveTo>
                  <a:lnTo>
                    <a:pt x="129" y="206"/>
                  </a:lnTo>
                  <a:lnTo>
                    <a:pt x="109" y="0"/>
                  </a:lnTo>
                  <a:lnTo>
                    <a:pt x="90" y="270"/>
                  </a:lnTo>
                  <a:lnTo>
                    <a:pt x="0" y="246"/>
                  </a:lnTo>
                  <a:lnTo>
                    <a:pt x="83" y="315"/>
                  </a:lnTo>
                  <a:lnTo>
                    <a:pt x="74" y="454"/>
                  </a:lnTo>
                  <a:lnTo>
                    <a:pt x="145" y="454"/>
                  </a:lnTo>
                  <a:lnTo>
                    <a:pt x="132" y="251"/>
                  </a:lnTo>
                  <a:lnTo>
                    <a:pt x="228" y="176"/>
                  </a:lnTo>
                  <a:close/>
                </a:path>
              </a:pathLst>
            </a:custGeom>
            <a:solidFill>
              <a:srgbClr val="C56D27"/>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001" name="Google Shape;8001;p22"/>
            <p:cNvSpPr/>
            <p:nvPr/>
          </p:nvSpPr>
          <p:spPr>
            <a:xfrm>
              <a:off x="9497900" y="5474257"/>
              <a:ext cx="540732" cy="1076721"/>
            </a:xfrm>
            <a:custGeom>
              <a:rect b="b" l="l" r="r" t="t"/>
              <a:pathLst>
                <a:path extrusionOk="0" h="454" w="228">
                  <a:moveTo>
                    <a:pt x="228" y="176"/>
                  </a:moveTo>
                  <a:lnTo>
                    <a:pt x="129" y="206"/>
                  </a:lnTo>
                  <a:lnTo>
                    <a:pt x="109" y="0"/>
                  </a:lnTo>
                  <a:lnTo>
                    <a:pt x="90" y="270"/>
                  </a:lnTo>
                  <a:lnTo>
                    <a:pt x="0" y="246"/>
                  </a:lnTo>
                  <a:lnTo>
                    <a:pt x="83" y="315"/>
                  </a:lnTo>
                  <a:lnTo>
                    <a:pt x="74" y="454"/>
                  </a:lnTo>
                  <a:lnTo>
                    <a:pt x="145" y="454"/>
                  </a:lnTo>
                  <a:lnTo>
                    <a:pt x="132" y="251"/>
                  </a:lnTo>
                  <a:lnTo>
                    <a:pt x="228" y="176"/>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002" name="Google Shape;8002;p22"/>
            <p:cNvSpPr/>
            <p:nvPr/>
          </p:nvSpPr>
          <p:spPr>
            <a:xfrm>
              <a:off x="9825185" y="6266382"/>
              <a:ext cx="467211" cy="11858"/>
            </a:xfrm>
            <a:custGeom>
              <a:rect b="b" l="l" r="r" t="t"/>
              <a:pathLst>
                <a:path extrusionOk="0" h="5" w="197">
                  <a:moveTo>
                    <a:pt x="57" y="0"/>
                  </a:moveTo>
                  <a:lnTo>
                    <a:pt x="0" y="0"/>
                  </a:lnTo>
                  <a:lnTo>
                    <a:pt x="0" y="5"/>
                  </a:lnTo>
                  <a:lnTo>
                    <a:pt x="57" y="5"/>
                  </a:lnTo>
                  <a:lnTo>
                    <a:pt x="57" y="0"/>
                  </a:lnTo>
                  <a:close/>
                  <a:moveTo>
                    <a:pt x="195" y="0"/>
                  </a:moveTo>
                  <a:lnTo>
                    <a:pt x="135" y="0"/>
                  </a:lnTo>
                  <a:lnTo>
                    <a:pt x="135" y="5"/>
                  </a:lnTo>
                  <a:lnTo>
                    <a:pt x="197" y="5"/>
                  </a:lnTo>
                  <a:lnTo>
                    <a:pt x="195" y="0"/>
                  </a:lnTo>
                  <a:close/>
                </a:path>
              </a:pathLst>
            </a:custGeom>
            <a:solidFill>
              <a:srgbClr val="4F718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003" name="Google Shape;8003;p22"/>
            <p:cNvSpPr/>
            <p:nvPr/>
          </p:nvSpPr>
          <p:spPr>
            <a:xfrm>
              <a:off x="9825185" y="6266382"/>
              <a:ext cx="467211" cy="11858"/>
            </a:xfrm>
            <a:custGeom>
              <a:rect b="b" l="l" r="r" t="t"/>
              <a:pathLst>
                <a:path extrusionOk="0" h="5" w="197">
                  <a:moveTo>
                    <a:pt x="57" y="0"/>
                  </a:moveTo>
                  <a:lnTo>
                    <a:pt x="0" y="0"/>
                  </a:lnTo>
                  <a:lnTo>
                    <a:pt x="0" y="5"/>
                  </a:lnTo>
                  <a:lnTo>
                    <a:pt x="57" y="5"/>
                  </a:lnTo>
                  <a:lnTo>
                    <a:pt x="57" y="0"/>
                  </a:lnTo>
                  <a:moveTo>
                    <a:pt x="195" y="0"/>
                  </a:moveTo>
                  <a:lnTo>
                    <a:pt x="135" y="0"/>
                  </a:lnTo>
                  <a:lnTo>
                    <a:pt x="135" y="5"/>
                  </a:lnTo>
                  <a:lnTo>
                    <a:pt x="197" y="5"/>
                  </a:lnTo>
                  <a:lnTo>
                    <a:pt x="195"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004" name="Google Shape;8004;p22"/>
            <p:cNvSpPr/>
            <p:nvPr/>
          </p:nvSpPr>
          <p:spPr>
            <a:xfrm>
              <a:off x="9960368" y="6266382"/>
              <a:ext cx="184987" cy="11858"/>
            </a:xfrm>
            <a:prstGeom prst="rect">
              <a:avLst/>
            </a:prstGeom>
            <a:solidFill>
              <a:srgbClr val="537C9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005" name="Google Shape;8005;p22"/>
            <p:cNvSpPr/>
            <p:nvPr/>
          </p:nvSpPr>
          <p:spPr>
            <a:xfrm>
              <a:off x="9960368" y="6266382"/>
              <a:ext cx="184987" cy="11858"/>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006" name="Google Shape;8006;p22"/>
            <p:cNvSpPr/>
            <p:nvPr/>
          </p:nvSpPr>
          <p:spPr>
            <a:xfrm>
              <a:off x="9754036" y="6550978"/>
              <a:ext cx="87750" cy="9487"/>
            </a:xfrm>
            <a:prstGeom prst="rect">
              <a:avLst/>
            </a:prstGeom>
            <a:solidFill>
              <a:srgbClr val="4F718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007" name="Google Shape;8007;p22"/>
            <p:cNvSpPr/>
            <p:nvPr/>
          </p:nvSpPr>
          <p:spPr>
            <a:xfrm>
              <a:off x="9754036" y="6550978"/>
              <a:ext cx="87750" cy="9487"/>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008" name="Google Shape;8008;p22"/>
            <p:cNvSpPr/>
            <p:nvPr/>
          </p:nvSpPr>
          <p:spPr>
            <a:xfrm>
              <a:off x="9754036" y="4748538"/>
              <a:ext cx="533617" cy="1517845"/>
            </a:xfrm>
            <a:custGeom>
              <a:rect b="b" l="l" r="r" t="t"/>
              <a:pathLst>
                <a:path extrusionOk="0" h="640" w="225">
                  <a:moveTo>
                    <a:pt x="5" y="0"/>
                  </a:moveTo>
                  <a:lnTo>
                    <a:pt x="0" y="15"/>
                  </a:lnTo>
                  <a:lnTo>
                    <a:pt x="0" y="338"/>
                  </a:lnTo>
                  <a:lnTo>
                    <a:pt x="1" y="306"/>
                  </a:lnTo>
                  <a:lnTo>
                    <a:pt x="21" y="512"/>
                  </a:lnTo>
                  <a:lnTo>
                    <a:pt x="120" y="482"/>
                  </a:lnTo>
                  <a:lnTo>
                    <a:pt x="24" y="557"/>
                  </a:lnTo>
                  <a:lnTo>
                    <a:pt x="30" y="640"/>
                  </a:lnTo>
                  <a:lnTo>
                    <a:pt x="87" y="640"/>
                  </a:lnTo>
                  <a:lnTo>
                    <a:pt x="165" y="640"/>
                  </a:lnTo>
                  <a:lnTo>
                    <a:pt x="225" y="640"/>
                  </a:lnTo>
                  <a:lnTo>
                    <a:pt x="204" y="580"/>
                  </a:lnTo>
                  <a:lnTo>
                    <a:pt x="90" y="580"/>
                  </a:lnTo>
                  <a:lnTo>
                    <a:pt x="157" y="445"/>
                  </a:lnTo>
                  <a:lnTo>
                    <a:pt x="5" y="0"/>
                  </a:lnTo>
                  <a:close/>
                </a:path>
              </a:pathLst>
            </a:custGeom>
            <a:solidFill>
              <a:srgbClr val="8ECB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009" name="Google Shape;8009;p22"/>
            <p:cNvSpPr/>
            <p:nvPr/>
          </p:nvSpPr>
          <p:spPr>
            <a:xfrm>
              <a:off x="9754036" y="4748538"/>
              <a:ext cx="533617" cy="1517845"/>
            </a:xfrm>
            <a:custGeom>
              <a:rect b="b" l="l" r="r" t="t"/>
              <a:pathLst>
                <a:path extrusionOk="0" h="640" w="225">
                  <a:moveTo>
                    <a:pt x="5" y="0"/>
                  </a:moveTo>
                  <a:lnTo>
                    <a:pt x="0" y="15"/>
                  </a:lnTo>
                  <a:lnTo>
                    <a:pt x="0" y="338"/>
                  </a:lnTo>
                  <a:lnTo>
                    <a:pt x="1" y="306"/>
                  </a:lnTo>
                  <a:lnTo>
                    <a:pt x="21" y="512"/>
                  </a:lnTo>
                  <a:lnTo>
                    <a:pt x="120" y="482"/>
                  </a:lnTo>
                  <a:lnTo>
                    <a:pt x="24" y="557"/>
                  </a:lnTo>
                  <a:lnTo>
                    <a:pt x="30" y="640"/>
                  </a:lnTo>
                  <a:lnTo>
                    <a:pt x="87" y="640"/>
                  </a:lnTo>
                  <a:lnTo>
                    <a:pt x="165" y="640"/>
                  </a:lnTo>
                  <a:lnTo>
                    <a:pt x="225" y="640"/>
                  </a:lnTo>
                  <a:lnTo>
                    <a:pt x="204" y="580"/>
                  </a:lnTo>
                  <a:lnTo>
                    <a:pt x="90" y="580"/>
                  </a:lnTo>
                  <a:lnTo>
                    <a:pt x="157" y="445"/>
                  </a:lnTo>
                  <a:lnTo>
                    <a:pt x="5"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010" name="Google Shape;8010;p22"/>
            <p:cNvSpPr/>
            <p:nvPr/>
          </p:nvSpPr>
          <p:spPr>
            <a:xfrm>
              <a:off x="9754036" y="5474257"/>
              <a:ext cx="284596" cy="1076721"/>
            </a:xfrm>
            <a:custGeom>
              <a:rect b="b" l="l" r="r" t="t"/>
              <a:pathLst>
                <a:path extrusionOk="0" h="454" w="120">
                  <a:moveTo>
                    <a:pt x="1" y="0"/>
                  </a:moveTo>
                  <a:lnTo>
                    <a:pt x="0" y="32"/>
                  </a:lnTo>
                  <a:lnTo>
                    <a:pt x="0" y="454"/>
                  </a:lnTo>
                  <a:lnTo>
                    <a:pt x="37" y="454"/>
                  </a:lnTo>
                  <a:lnTo>
                    <a:pt x="30" y="339"/>
                  </a:lnTo>
                  <a:lnTo>
                    <a:pt x="30" y="339"/>
                  </a:lnTo>
                  <a:lnTo>
                    <a:pt x="30" y="334"/>
                  </a:lnTo>
                  <a:lnTo>
                    <a:pt x="24" y="251"/>
                  </a:lnTo>
                  <a:lnTo>
                    <a:pt x="120" y="176"/>
                  </a:lnTo>
                  <a:lnTo>
                    <a:pt x="21" y="206"/>
                  </a:lnTo>
                  <a:lnTo>
                    <a:pt x="1" y="0"/>
                  </a:lnTo>
                  <a:close/>
                </a:path>
              </a:pathLst>
            </a:custGeom>
            <a:solidFill>
              <a:srgbClr val="D18A5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011" name="Google Shape;8011;p22"/>
            <p:cNvSpPr/>
            <p:nvPr/>
          </p:nvSpPr>
          <p:spPr>
            <a:xfrm>
              <a:off x="9754036" y="5474257"/>
              <a:ext cx="284596" cy="1076721"/>
            </a:xfrm>
            <a:custGeom>
              <a:rect b="b" l="l" r="r" t="t"/>
              <a:pathLst>
                <a:path extrusionOk="0" h="454" w="120">
                  <a:moveTo>
                    <a:pt x="1" y="0"/>
                  </a:moveTo>
                  <a:lnTo>
                    <a:pt x="0" y="32"/>
                  </a:lnTo>
                  <a:lnTo>
                    <a:pt x="0" y="454"/>
                  </a:lnTo>
                  <a:lnTo>
                    <a:pt x="37" y="454"/>
                  </a:lnTo>
                  <a:lnTo>
                    <a:pt x="30" y="339"/>
                  </a:lnTo>
                  <a:lnTo>
                    <a:pt x="30" y="339"/>
                  </a:lnTo>
                  <a:lnTo>
                    <a:pt x="30" y="334"/>
                  </a:lnTo>
                  <a:lnTo>
                    <a:pt x="24" y="251"/>
                  </a:lnTo>
                  <a:lnTo>
                    <a:pt x="120" y="176"/>
                  </a:lnTo>
                  <a:lnTo>
                    <a:pt x="21" y="206"/>
                  </a:lnTo>
                  <a:lnTo>
                    <a:pt x="1"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012" name="Google Shape;8012;p22"/>
            <p:cNvSpPr/>
            <p:nvPr/>
          </p:nvSpPr>
          <p:spPr>
            <a:xfrm>
              <a:off x="3464469" y="5958070"/>
              <a:ext cx="1230877" cy="495671"/>
            </a:xfrm>
            <a:custGeom>
              <a:rect b="b" l="l" r="r" t="t"/>
              <a:pathLst>
                <a:path extrusionOk="0" h="111" w="293">
                  <a:moveTo>
                    <a:pt x="0" y="111"/>
                  </a:moveTo>
                  <a:cubicBezTo>
                    <a:pt x="293" y="111"/>
                    <a:pt x="293" y="111"/>
                    <a:pt x="293" y="111"/>
                  </a:cubicBezTo>
                  <a:cubicBezTo>
                    <a:pt x="292" y="108"/>
                    <a:pt x="292" y="105"/>
                    <a:pt x="291" y="102"/>
                  </a:cubicBezTo>
                  <a:cubicBezTo>
                    <a:pt x="289" y="98"/>
                    <a:pt x="287" y="94"/>
                    <a:pt x="286" y="89"/>
                  </a:cubicBezTo>
                  <a:cubicBezTo>
                    <a:pt x="281" y="81"/>
                    <a:pt x="275" y="75"/>
                    <a:pt x="267" y="70"/>
                  </a:cubicBezTo>
                  <a:cubicBezTo>
                    <a:pt x="266" y="70"/>
                    <a:pt x="266" y="70"/>
                    <a:pt x="266" y="70"/>
                  </a:cubicBezTo>
                  <a:cubicBezTo>
                    <a:pt x="258" y="65"/>
                    <a:pt x="249" y="63"/>
                    <a:pt x="239" y="63"/>
                  </a:cubicBezTo>
                  <a:cubicBezTo>
                    <a:pt x="237" y="63"/>
                    <a:pt x="234" y="63"/>
                    <a:pt x="232" y="64"/>
                  </a:cubicBezTo>
                  <a:cubicBezTo>
                    <a:pt x="232" y="62"/>
                    <a:pt x="232" y="61"/>
                    <a:pt x="232" y="60"/>
                  </a:cubicBezTo>
                  <a:cubicBezTo>
                    <a:pt x="232" y="33"/>
                    <a:pt x="209" y="10"/>
                    <a:pt x="182" y="10"/>
                  </a:cubicBezTo>
                  <a:cubicBezTo>
                    <a:pt x="172" y="10"/>
                    <a:pt x="163" y="13"/>
                    <a:pt x="155" y="19"/>
                  </a:cubicBezTo>
                  <a:cubicBezTo>
                    <a:pt x="149" y="8"/>
                    <a:pt x="139" y="0"/>
                    <a:pt x="124" y="0"/>
                  </a:cubicBezTo>
                  <a:cubicBezTo>
                    <a:pt x="103" y="0"/>
                    <a:pt x="91" y="14"/>
                    <a:pt x="89" y="30"/>
                  </a:cubicBezTo>
                  <a:cubicBezTo>
                    <a:pt x="85" y="29"/>
                    <a:pt x="81" y="28"/>
                    <a:pt x="76" y="28"/>
                  </a:cubicBezTo>
                  <a:cubicBezTo>
                    <a:pt x="57" y="28"/>
                    <a:pt x="42" y="44"/>
                    <a:pt x="42" y="63"/>
                  </a:cubicBezTo>
                  <a:cubicBezTo>
                    <a:pt x="42" y="66"/>
                    <a:pt x="42" y="69"/>
                    <a:pt x="43" y="72"/>
                  </a:cubicBezTo>
                  <a:cubicBezTo>
                    <a:pt x="42" y="72"/>
                    <a:pt x="42" y="72"/>
                    <a:pt x="42" y="72"/>
                  </a:cubicBezTo>
                  <a:cubicBezTo>
                    <a:pt x="20" y="72"/>
                    <a:pt x="1" y="89"/>
                    <a:pt x="0" y="111"/>
                  </a:cubicBezTo>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013" name="Google Shape;8013;p22"/>
            <p:cNvSpPr/>
            <p:nvPr/>
          </p:nvSpPr>
          <p:spPr>
            <a:xfrm>
              <a:off x="4111925" y="6003131"/>
              <a:ext cx="327285" cy="222933"/>
            </a:xfrm>
            <a:custGeom>
              <a:rect b="b" l="l" r="r" t="t"/>
              <a:pathLst>
                <a:path extrusionOk="0" h="50" w="78">
                  <a:moveTo>
                    <a:pt x="28" y="0"/>
                  </a:moveTo>
                  <a:cubicBezTo>
                    <a:pt x="18" y="0"/>
                    <a:pt x="9" y="3"/>
                    <a:pt x="1" y="9"/>
                  </a:cubicBezTo>
                  <a:cubicBezTo>
                    <a:pt x="0" y="9"/>
                    <a:pt x="0" y="8"/>
                    <a:pt x="0" y="8"/>
                  </a:cubicBezTo>
                  <a:cubicBezTo>
                    <a:pt x="0" y="8"/>
                    <a:pt x="0" y="9"/>
                    <a:pt x="1" y="9"/>
                  </a:cubicBezTo>
                  <a:cubicBezTo>
                    <a:pt x="9" y="3"/>
                    <a:pt x="18" y="0"/>
                    <a:pt x="28" y="0"/>
                  </a:cubicBezTo>
                  <a:cubicBezTo>
                    <a:pt x="55" y="0"/>
                    <a:pt x="78" y="23"/>
                    <a:pt x="78" y="50"/>
                  </a:cubicBezTo>
                  <a:cubicBezTo>
                    <a:pt x="78" y="50"/>
                    <a:pt x="78" y="50"/>
                    <a:pt x="78" y="50"/>
                  </a:cubicBezTo>
                  <a:cubicBezTo>
                    <a:pt x="78" y="23"/>
                    <a:pt x="55" y="0"/>
                    <a:pt x="28" y="0"/>
                  </a:cubicBezTo>
                </a:path>
              </a:pathLst>
            </a:custGeom>
            <a:solidFill>
              <a:srgbClr val="4F718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014" name="Google Shape;8014;p22"/>
            <p:cNvSpPr/>
            <p:nvPr/>
          </p:nvSpPr>
          <p:spPr>
            <a:xfrm>
              <a:off x="4081093" y="5998388"/>
              <a:ext cx="614253" cy="455353"/>
            </a:xfrm>
            <a:custGeom>
              <a:rect b="b" l="l" r="r" t="t"/>
              <a:pathLst>
                <a:path extrusionOk="0" h="102" w="146">
                  <a:moveTo>
                    <a:pt x="0" y="0"/>
                  </a:moveTo>
                  <a:cubicBezTo>
                    <a:pt x="0" y="102"/>
                    <a:pt x="0" y="102"/>
                    <a:pt x="0" y="102"/>
                  </a:cubicBezTo>
                  <a:cubicBezTo>
                    <a:pt x="146" y="102"/>
                    <a:pt x="146" y="102"/>
                    <a:pt x="146" y="102"/>
                  </a:cubicBezTo>
                  <a:cubicBezTo>
                    <a:pt x="146" y="102"/>
                    <a:pt x="145" y="101"/>
                    <a:pt x="145" y="100"/>
                  </a:cubicBezTo>
                  <a:cubicBezTo>
                    <a:pt x="145" y="98"/>
                    <a:pt x="145" y="95"/>
                    <a:pt x="144" y="93"/>
                  </a:cubicBezTo>
                  <a:cubicBezTo>
                    <a:pt x="142" y="89"/>
                    <a:pt x="140" y="85"/>
                    <a:pt x="139" y="80"/>
                  </a:cubicBezTo>
                  <a:cubicBezTo>
                    <a:pt x="136" y="75"/>
                    <a:pt x="132" y="71"/>
                    <a:pt x="128" y="67"/>
                  </a:cubicBezTo>
                  <a:cubicBezTo>
                    <a:pt x="126" y="65"/>
                    <a:pt x="123" y="63"/>
                    <a:pt x="120" y="61"/>
                  </a:cubicBezTo>
                  <a:cubicBezTo>
                    <a:pt x="119" y="61"/>
                    <a:pt x="119" y="61"/>
                    <a:pt x="119" y="61"/>
                  </a:cubicBezTo>
                  <a:cubicBezTo>
                    <a:pt x="111" y="56"/>
                    <a:pt x="102" y="54"/>
                    <a:pt x="92" y="54"/>
                  </a:cubicBezTo>
                  <a:cubicBezTo>
                    <a:pt x="90" y="54"/>
                    <a:pt x="87" y="54"/>
                    <a:pt x="85" y="55"/>
                  </a:cubicBezTo>
                  <a:cubicBezTo>
                    <a:pt x="85" y="55"/>
                    <a:pt x="85" y="55"/>
                    <a:pt x="85" y="55"/>
                  </a:cubicBezTo>
                  <a:cubicBezTo>
                    <a:pt x="85" y="55"/>
                    <a:pt x="85" y="55"/>
                    <a:pt x="85" y="55"/>
                  </a:cubicBezTo>
                  <a:cubicBezTo>
                    <a:pt x="85" y="53"/>
                    <a:pt x="85" y="52"/>
                    <a:pt x="85" y="51"/>
                  </a:cubicBezTo>
                  <a:cubicBezTo>
                    <a:pt x="85" y="24"/>
                    <a:pt x="62" y="1"/>
                    <a:pt x="35" y="1"/>
                  </a:cubicBezTo>
                  <a:cubicBezTo>
                    <a:pt x="25" y="1"/>
                    <a:pt x="16" y="4"/>
                    <a:pt x="8" y="10"/>
                  </a:cubicBezTo>
                  <a:cubicBezTo>
                    <a:pt x="7" y="10"/>
                    <a:pt x="7" y="9"/>
                    <a:pt x="7" y="9"/>
                  </a:cubicBezTo>
                  <a:cubicBezTo>
                    <a:pt x="5" y="6"/>
                    <a:pt x="3" y="3"/>
                    <a:pt x="0" y="0"/>
                  </a:cubicBezTo>
                </a:path>
              </a:pathLst>
            </a:custGeom>
            <a:solidFill>
              <a:srgbClr val="8ECB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015" name="Google Shape;8015;p22"/>
            <p:cNvSpPr/>
            <p:nvPr/>
          </p:nvSpPr>
          <p:spPr>
            <a:xfrm>
              <a:off x="7856731" y="6017361"/>
              <a:ext cx="1233248" cy="493299"/>
            </a:xfrm>
            <a:custGeom>
              <a:rect b="b" l="l" r="r" t="t"/>
              <a:pathLst>
                <a:path extrusionOk="0" h="111" w="293">
                  <a:moveTo>
                    <a:pt x="0" y="111"/>
                  </a:moveTo>
                  <a:cubicBezTo>
                    <a:pt x="293" y="111"/>
                    <a:pt x="293" y="111"/>
                    <a:pt x="293" y="111"/>
                  </a:cubicBezTo>
                  <a:cubicBezTo>
                    <a:pt x="292" y="108"/>
                    <a:pt x="292" y="105"/>
                    <a:pt x="291" y="101"/>
                  </a:cubicBezTo>
                  <a:cubicBezTo>
                    <a:pt x="289" y="97"/>
                    <a:pt x="287" y="93"/>
                    <a:pt x="286" y="89"/>
                  </a:cubicBezTo>
                  <a:cubicBezTo>
                    <a:pt x="281" y="81"/>
                    <a:pt x="275" y="74"/>
                    <a:pt x="267" y="70"/>
                  </a:cubicBezTo>
                  <a:cubicBezTo>
                    <a:pt x="266" y="69"/>
                    <a:pt x="266" y="69"/>
                    <a:pt x="266" y="69"/>
                  </a:cubicBezTo>
                  <a:cubicBezTo>
                    <a:pt x="258" y="64"/>
                    <a:pt x="249" y="62"/>
                    <a:pt x="239" y="62"/>
                  </a:cubicBezTo>
                  <a:cubicBezTo>
                    <a:pt x="237" y="62"/>
                    <a:pt x="234" y="63"/>
                    <a:pt x="232" y="63"/>
                  </a:cubicBezTo>
                  <a:cubicBezTo>
                    <a:pt x="232" y="62"/>
                    <a:pt x="232" y="61"/>
                    <a:pt x="232" y="59"/>
                  </a:cubicBezTo>
                  <a:cubicBezTo>
                    <a:pt x="232" y="32"/>
                    <a:pt x="209" y="10"/>
                    <a:pt x="182" y="10"/>
                  </a:cubicBezTo>
                  <a:cubicBezTo>
                    <a:pt x="172" y="10"/>
                    <a:pt x="163" y="13"/>
                    <a:pt x="155" y="18"/>
                  </a:cubicBezTo>
                  <a:cubicBezTo>
                    <a:pt x="149" y="8"/>
                    <a:pt x="139" y="0"/>
                    <a:pt x="124" y="0"/>
                  </a:cubicBezTo>
                  <a:cubicBezTo>
                    <a:pt x="103" y="0"/>
                    <a:pt x="91" y="14"/>
                    <a:pt x="89" y="30"/>
                  </a:cubicBezTo>
                  <a:cubicBezTo>
                    <a:pt x="85" y="28"/>
                    <a:pt x="81" y="27"/>
                    <a:pt x="76" y="27"/>
                  </a:cubicBezTo>
                  <a:cubicBezTo>
                    <a:pt x="57" y="27"/>
                    <a:pt x="42" y="43"/>
                    <a:pt x="42" y="62"/>
                  </a:cubicBezTo>
                  <a:cubicBezTo>
                    <a:pt x="42" y="65"/>
                    <a:pt x="42" y="68"/>
                    <a:pt x="43" y="71"/>
                  </a:cubicBezTo>
                  <a:cubicBezTo>
                    <a:pt x="42" y="71"/>
                    <a:pt x="42" y="71"/>
                    <a:pt x="42" y="71"/>
                  </a:cubicBezTo>
                  <a:cubicBezTo>
                    <a:pt x="20" y="71"/>
                    <a:pt x="1" y="89"/>
                    <a:pt x="0" y="111"/>
                  </a:cubicBezTo>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016" name="Google Shape;8016;p22"/>
            <p:cNvSpPr/>
            <p:nvPr/>
          </p:nvSpPr>
          <p:spPr>
            <a:xfrm>
              <a:off x="8504187" y="6060050"/>
              <a:ext cx="104352" cy="35574"/>
            </a:xfrm>
            <a:custGeom>
              <a:rect b="b" l="l" r="r" t="t"/>
              <a:pathLst>
                <a:path extrusionOk="0" h="8" w="25">
                  <a:moveTo>
                    <a:pt x="25" y="0"/>
                  </a:moveTo>
                  <a:cubicBezTo>
                    <a:pt x="16" y="0"/>
                    <a:pt x="8" y="3"/>
                    <a:pt x="1" y="8"/>
                  </a:cubicBezTo>
                  <a:cubicBezTo>
                    <a:pt x="0" y="8"/>
                    <a:pt x="0" y="7"/>
                    <a:pt x="0" y="7"/>
                  </a:cubicBezTo>
                  <a:cubicBezTo>
                    <a:pt x="0" y="7"/>
                    <a:pt x="0" y="8"/>
                    <a:pt x="1" y="8"/>
                  </a:cubicBezTo>
                  <a:cubicBezTo>
                    <a:pt x="8" y="3"/>
                    <a:pt x="16" y="0"/>
                    <a:pt x="25" y="0"/>
                  </a:cubicBezTo>
                  <a:cubicBezTo>
                    <a:pt x="25" y="0"/>
                    <a:pt x="25" y="0"/>
                    <a:pt x="25" y="0"/>
                  </a:cubicBezTo>
                </a:path>
              </a:pathLst>
            </a:custGeom>
            <a:solidFill>
              <a:srgbClr val="537C9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017" name="Google Shape;8017;p22"/>
            <p:cNvSpPr/>
            <p:nvPr/>
          </p:nvSpPr>
          <p:spPr>
            <a:xfrm>
              <a:off x="8475727" y="6052935"/>
              <a:ext cx="614253" cy="457725"/>
            </a:xfrm>
            <a:custGeom>
              <a:rect b="b" l="l" r="r" t="t"/>
              <a:pathLst>
                <a:path extrusionOk="0" h="103" w="146">
                  <a:moveTo>
                    <a:pt x="0" y="0"/>
                  </a:moveTo>
                  <a:cubicBezTo>
                    <a:pt x="0" y="103"/>
                    <a:pt x="0" y="103"/>
                    <a:pt x="0" y="103"/>
                  </a:cubicBezTo>
                  <a:cubicBezTo>
                    <a:pt x="146" y="103"/>
                    <a:pt x="146" y="103"/>
                    <a:pt x="146" y="103"/>
                  </a:cubicBezTo>
                  <a:cubicBezTo>
                    <a:pt x="145" y="100"/>
                    <a:pt x="145" y="97"/>
                    <a:pt x="144" y="93"/>
                  </a:cubicBezTo>
                  <a:cubicBezTo>
                    <a:pt x="142" y="89"/>
                    <a:pt x="140" y="85"/>
                    <a:pt x="139" y="81"/>
                  </a:cubicBezTo>
                  <a:cubicBezTo>
                    <a:pt x="135" y="74"/>
                    <a:pt x="130" y="69"/>
                    <a:pt x="123" y="64"/>
                  </a:cubicBezTo>
                  <a:cubicBezTo>
                    <a:pt x="122" y="63"/>
                    <a:pt x="121" y="62"/>
                    <a:pt x="120" y="62"/>
                  </a:cubicBezTo>
                  <a:cubicBezTo>
                    <a:pt x="119" y="61"/>
                    <a:pt x="119" y="61"/>
                    <a:pt x="119" y="61"/>
                  </a:cubicBezTo>
                  <a:cubicBezTo>
                    <a:pt x="111" y="57"/>
                    <a:pt x="103" y="54"/>
                    <a:pt x="94" y="54"/>
                  </a:cubicBezTo>
                  <a:cubicBezTo>
                    <a:pt x="93" y="54"/>
                    <a:pt x="93" y="54"/>
                    <a:pt x="92" y="54"/>
                  </a:cubicBezTo>
                  <a:cubicBezTo>
                    <a:pt x="90" y="54"/>
                    <a:pt x="87" y="55"/>
                    <a:pt x="85" y="55"/>
                  </a:cubicBezTo>
                  <a:cubicBezTo>
                    <a:pt x="85" y="55"/>
                    <a:pt x="85" y="55"/>
                    <a:pt x="85" y="55"/>
                  </a:cubicBezTo>
                  <a:cubicBezTo>
                    <a:pt x="85" y="55"/>
                    <a:pt x="85" y="55"/>
                    <a:pt x="85" y="55"/>
                  </a:cubicBezTo>
                  <a:cubicBezTo>
                    <a:pt x="85" y="54"/>
                    <a:pt x="85" y="53"/>
                    <a:pt x="85" y="51"/>
                  </a:cubicBezTo>
                  <a:cubicBezTo>
                    <a:pt x="85" y="49"/>
                    <a:pt x="85" y="47"/>
                    <a:pt x="84" y="46"/>
                  </a:cubicBezTo>
                  <a:cubicBezTo>
                    <a:pt x="82" y="27"/>
                    <a:pt x="70" y="12"/>
                    <a:pt x="53" y="5"/>
                  </a:cubicBezTo>
                  <a:cubicBezTo>
                    <a:pt x="48" y="3"/>
                    <a:pt x="42" y="2"/>
                    <a:pt x="35" y="2"/>
                  </a:cubicBezTo>
                  <a:cubicBezTo>
                    <a:pt x="34" y="2"/>
                    <a:pt x="33" y="2"/>
                    <a:pt x="32" y="2"/>
                  </a:cubicBezTo>
                  <a:cubicBezTo>
                    <a:pt x="23" y="2"/>
                    <a:pt x="15" y="5"/>
                    <a:pt x="8" y="10"/>
                  </a:cubicBezTo>
                  <a:cubicBezTo>
                    <a:pt x="7" y="10"/>
                    <a:pt x="7" y="9"/>
                    <a:pt x="7" y="9"/>
                  </a:cubicBezTo>
                  <a:cubicBezTo>
                    <a:pt x="5" y="6"/>
                    <a:pt x="3" y="3"/>
                    <a:pt x="0" y="0"/>
                  </a:cubicBezTo>
                </a:path>
              </a:pathLst>
            </a:custGeom>
            <a:solidFill>
              <a:srgbClr val="8ECB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018" name="Google Shape;8018;p22"/>
            <p:cNvSpPr/>
            <p:nvPr/>
          </p:nvSpPr>
          <p:spPr>
            <a:xfrm>
              <a:off x="4560163" y="4978586"/>
              <a:ext cx="1043518" cy="1100437"/>
            </a:xfrm>
            <a:custGeom>
              <a:rect b="b" l="l" r="r" t="t"/>
              <a:pathLst>
                <a:path extrusionOk="0" h="247" w="248">
                  <a:moveTo>
                    <a:pt x="181" y="80"/>
                  </a:moveTo>
                  <a:cubicBezTo>
                    <a:pt x="153" y="35"/>
                    <a:pt x="124" y="0"/>
                    <a:pt x="124" y="0"/>
                  </a:cubicBezTo>
                  <a:cubicBezTo>
                    <a:pt x="124" y="0"/>
                    <a:pt x="98" y="36"/>
                    <a:pt x="68" y="80"/>
                  </a:cubicBezTo>
                  <a:cubicBezTo>
                    <a:pt x="0" y="182"/>
                    <a:pt x="75" y="243"/>
                    <a:pt x="123" y="247"/>
                  </a:cubicBezTo>
                  <a:cubicBezTo>
                    <a:pt x="123" y="247"/>
                    <a:pt x="123" y="247"/>
                    <a:pt x="123" y="247"/>
                  </a:cubicBezTo>
                  <a:cubicBezTo>
                    <a:pt x="123" y="247"/>
                    <a:pt x="124" y="247"/>
                    <a:pt x="125" y="247"/>
                  </a:cubicBezTo>
                  <a:cubicBezTo>
                    <a:pt x="126" y="247"/>
                    <a:pt x="123" y="247"/>
                    <a:pt x="127" y="247"/>
                  </a:cubicBezTo>
                  <a:cubicBezTo>
                    <a:pt x="127" y="247"/>
                    <a:pt x="127" y="247"/>
                    <a:pt x="127" y="247"/>
                  </a:cubicBezTo>
                  <a:cubicBezTo>
                    <a:pt x="171" y="243"/>
                    <a:pt x="248" y="189"/>
                    <a:pt x="181" y="80"/>
                  </a:cubicBezTo>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019" name="Google Shape;8019;p22"/>
            <p:cNvSpPr/>
            <p:nvPr/>
          </p:nvSpPr>
          <p:spPr>
            <a:xfrm>
              <a:off x="4901678" y="5585724"/>
              <a:ext cx="360488" cy="981856"/>
            </a:xfrm>
            <a:custGeom>
              <a:rect b="b" l="l" r="r" t="t"/>
              <a:pathLst>
                <a:path extrusionOk="0" h="414" w="152">
                  <a:moveTo>
                    <a:pt x="152" y="65"/>
                  </a:moveTo>
                  <a:lnTo>
                    <a:pt x="87" y="105"/>
                  </a:lnTo>
                  <a:lnTo>
                    <a:pt x="76" y="0"/>
                  </a:lnTo>
                  <a:lnTo>
                    <a:pt x="65" y="105"/>
                  </a:lnTo>
                  <a:lnTo>
                    <a:pt x="0" y="65"/>
                  </a:lnTo>
                  <a:lnTo>
                    <a:pt x="60" y="139"/>
                  </a:lnTo>
                  <a:lnTo>
                    <a:pt x="44" y="414"/>
                  </a:lnTo>
                  <a:lnTo>
                    <a:pt x="112" y="414"/>
                  </a:lnTo>
                  <a:lnTo>
                    <a:pt x="92" y="139"/>
                  </a:lnTo>
                  <a:lnTo>
                    <a:pt x="152" y="65"/>
                  </a:lnTo>
                  <a:close/>
                </a:path>
              </a:pathLst>
            </a:custGeom>
            <a:solidFill>
              <a:srgbClr val="C56D27"/>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020" name="Google Shape;8020;p22"/>
            <p:cNvSpPr/>
            <p:nvPr/>
          </p:nvSpPr>
          <p:spPr>
            <a:xfrm>
              <a:off x="4901678" y="5585724"/>
              <a:ext cx="360488" cy="981856"/>
            </a:xfrm>
            <a:custGeom>
              <a:rect b="b" l="l" r="r" t="t"/>
              <a:pathLst>
                <a:path extrusionOk="0" h="414" w="152">
                  <a:moveTo>
                    <a:pt x="152" y="65"/>
                  </a:moveTo>
                  <a:lnTo>
                    <a:pt x="87" y="105"/>
                  </a:lnTo>
                  <a:lnTo>
                    <a:pt x="76" y="0"/>
                  </a:lnTo>
                  <a:lnTo>
                    <a:pt x="65" y="105"/>
                  </a:lnTo>
                  <a:lnTo>
                    <a:pt x="0" y="65"/>
                  </a:lnTo>
                  <a:lnTo>
                    <a:pt x="60" y="139"/>
                  </a:lnTo>
                  <a:lnTo>
                    <a:pt x="44" y="414"/>
                  </a:lnTo>
                  <a:lnTo>
                    <a:pt x="112" y="414"/>
                  </a:lnTo>
                  <a:lnTo>
                    <a:pt x="92" y="139"/>
                  </a:lnTo>
                  <a:lnTo>
                    <a:pt x="152" y="65"/>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021" name="Google Shape;8021;p22"/>
            <p:cNvSpPr/>
            <p:nvPr/>
          </p:nvSpPr>
          <p:spPr>
            <a:xfrm>
              <a:off x="5081922" y="4978586"/>
              <a:ext cx="457725" cy="1095694"/>
            </a:xfrm>
            <a:custGeom>
              <a:rect b="b" l="l" r="r" t="t"/>
              <a:pathLst>
                <a:path extrusionOk="0" h="246" w="109">
                  <a:moveTo>
                    <a:pt x="32" y="238"/>
                  </a:moveTo>
                  <a:cubicBezTo>
                    <a:pt x="25" y="242"/>
                    <a:pt x="18" y="244"/>
                    <a:pt x="11" y="246"/>
                  </a:cubicBezTo>
                  <a:cubicBezTo>
                    <a:pt x="11" y="246"/>
                    <a:pt x="11" y="246"/>
                    <a:pt x="11" y="246"/>
                  </a:cubicBezTo>
                  <a:cubicBezTo>
                    <a:pt x="18" y="244"/>
                    <a:pt x="25" y="242"/>
                    <a:pt x="32" y="239"/>
                  </a:cubicBezTo>
                  <a:cubicBezTo>
                    <a:pt x="32" y="239"/>
                    <a:pt x="32" y="238"/>
                    <a:pt x="32" y="238"/>
                  </a:cubicBezTo>
                  <a:moveTo>
                    <a:pt x="0" y="0"/>
                  </a:moveTo>
                  <a:cubicBezTo>
                    <a:pt x="0" y="1"/>
                    <a:pt x="0" y="1"/>
                    <a:pt x="0" y="1"/>
                  </a:cubicBezTo>
                  <a:cubicBezTo>
                    <a:pt x="2" y="2"/>
                    <a:pt x="30" y="36"/>
                    <a:pt x="57" y="80"/>
                  </a:cubicBezTo>
                  <a:cubicBezTo>
                    <a:pt x="108" y="164"/>
                    <a:pt x="75" y="215"/>
                    <a:pt x="37" y="236"/>
                  </a:cubicBezTo>
                  <a:cubicBezTo>
                    <a:pt x="37" y="236"/>
                    <a:pt x="38" y="236"/>
                    <a:pt x="38" y="236"/>
                  </a:cubicBezTo>
                  <a:cubicBezTo>
                    <a:pt x="76" y="215"/>
                    <a:pt x="109" y="164"/>
                    <a:pt x="57" y="80"/>
                  </a:cubicBezTo>
                  <a:cubicBezTo>
                    <a:pt x="29" y="35"/>
                    <a:pt x="0" y="0"/>
                    <a:pt x="0" y="0"/>
                  </a:cubicBezTo>
                </a:path>
              </a:pathLst>
            </a:custGeom>
            <a:solidFill>
              <a:srgbClr val="4F718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022" name="Google Shape;8022;p22"/>
            <p:cNvSpPr/>
            <p:nvPr/>
          </p:nvSpPr>
          <p:spPr>
            <a:xfrm>
              <a:off x="5217105" y="6029219"/>
              <a:ext cx="23716" cy="14230"/>
            </a:xfrm>
            <a:custGeom>
              <a:rect b="b" l="l" r="r" t="t"/>
              <a:pathLst>
                <a:path extrusionOk="0" h="3" w="6">
                  <a:moveTo>
                    <a:pt x="5" y="0"/>
                  </a:moveTo>
                  <a:cubicBezTo>
                    <a:pt x="3" y="1"/>
                    <a:pt x="2" y="2"/>
                    <a:pt x="0" y="2"/>
                  </a:cubicBezTo>
                  <a:cubicBezTo>
                    <a:pt x="0" y="2"/>
                    <a:pt x="0" y="3"/>
                    <a:pt x="0" y="3"/>
                  </a:cubicBezTo>
                  <a:cubicBezTo>
                    <a:pt x="2" y="2"/>
                    <a:pt x="4" y="1"/>
                    <a:pt x="6" y="0"/>
                  </a:cubicBezTo>
                  <a:cubicBezTo>
                    <a:pt x="6" y="0"/>
                    <a:pt x="5" y="0"/>
                    <a:pt x="5" y="0"/>
                  </a:cubicBezTo>
                </a:path>
              </a:pathLst>
            </a:custGeom>
            <a:solidFill>
              <a:srgbClr val="6995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023" name="Google Shape;8023;p22"/>
            <p:cNvSpPr/>
            <p:nvPr/>
          </p:nvSpPr>
          <p:spPr>
            <a:xfrm>
              <a:off x="5081922" y="6567579"/>
              <a:ext cx="85379" cy="9487"/>
            </a:xfrm>
            <a:prstGeom prst="rect">
              <a:avLst/>
            </a:prstGeom>
            <a:solidFill>
              <a:srgbClr val="4F718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024" name="Google Shape;8024;p22"/>
            <p:cNvSpPr/>
            <p:nvPr/>
          </p:nvSpPr>
          <p:spPr>
            <a:xfrm>
              <a:off x="5081922" y="6567579"/>
              <a:ext cx="85379" cy="9487"/>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025" name="Google Shape;8025;p22"/>
            <p:cNvSpPr/>
            <p:nvPr/>
          </p:nvSpPr>
          <p:spPr>
            <a:xfrm>
              <a:off x="5081922" y="4983329"/>
              <a:ext cx="455353" cy="1090951"/>
            </a:xfrm>
            <a:custGeom>
              <a:rect b="b" l="l" r="r" t="t"/>
              <a:pathLst>
                <a:path extrusionOk="0" h="245" w="108">
                  <a:moveTo>
                    <a:pt x="0" y="0"/>
                  </a:moveTo>
                  <a:cubicBezTo>
                    <a:pt x="0" y="0"/>
                    <a:pt x="0" y="0"/>
                    <a:pt x="0" y="0"/>
                  </a:cubicBezTo>
                  <a:cubicBezTo>
                    <a:pt x="0" y="136"/>
                    <a:pt x="0" y="136"/>
                    <a:pt x="0" y="136"/>
                  </a:cubicBezTo>
                  <a:cubicBezTo>
                    <a:pt x="6" y="191"/>
                    <a:pt x="6" y="191"/>
                    <a:pt x="6" y="191"/>
                  </a:cubicBezTo>
                  <a:cubicBezTo>
                    <a:pt x="43" y="170"/>
                    <a:pt x="43" y="170"/>
                    <a:pt x="43" y="170"/>
                  </a:cubicBezTo>
                  <a:cubicBezTo>
                    <a:pt x="9" y="209"/>
                    <a:pt x="9" y="209"/>
                    <a:pt x="9" y="209"/>
                  </a:cubicBezTo>
                  <a:cubicBezTo>
                    <a:pt x="11" y="245"/>
                    <a:pt x="11" y="245"/>
                    <a:pt x="11" y="245"/>
                  </a:cubicBezTo>
                  <a:cubicBezTo>
                    <a:pt x="18" y="243"/>
                    <a:pt x="25" y="241"/>
                    <a:pt x="32" y="237"/>
                  </a:cubicBezTo>
                  <a:cubicBezTo>
                    <a:pt x="34" y="237"/>
                    <a:pt x="35" y="236"/>
                    <a:pt x="37" y="235"/>
                  </a:cubicBezTo>
                  <a:cubicBezTo>
                    <a:pt x="75" y="214"/>
                    <a:pt x="108" y="163"/>
                    <a:pt x="57" y="79"/>
                  </a:cubicBezTo>
                  <a:cubicBezTo>
                    <a:pt x="30" y="35"/>
                    <a:pt x="2" y="1"/>
                    <a:pt x="0" y="0"/>
                  </a:cubicBezTo>
                </a:path>
              </a:pathLst>
            </a:custGeom>
            <a:solidFill>
              <a:srgbClr val="8ECB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026" name="Google Shape;8026;p22"/>
            <p:cNvSpPr/>
            <p:nvPr/>
          </p:nvSpPr>
          <p:spPr>
            <a:xfrm>
              <a:off x="5081922" y="5588095"/>
              <a:ext cx="180244" cy="979484"/>
            </a:xfrm>
            <a:custGeom>
              <a:rect b="b" l="l" r="r" t="t"/>
              <a:pathLst>
                <a:path extrusionOk="0" h="220" w="43">
                  <a:moveTo>
                    <a:pt x="0" y="0"/>
                  </a:moveTo>
                  <a:cubicBezTo>
                    <a:pt x="0" y="220"/>
                    <a:pt x="0" y="220"/>
                    <a:pt x="0" y="220"/>
                  </a:cubicBezTo>
                  <a:cubicBezTo>
                    <a:pt x="20" y="220"/>
                    <a:pt x="20" y="220"/>
                    <a:pt x="20" y="220"/>
                  </a:cubicBezTo>
                  <a:cubicBezTo>
                    <a:pt x="9" y="109"/>
                    <a:pt x="9" y="109"/>
                    <a:pt x="9" y="109"/>
                  </a:cubicBezTo>
                  <a:cubicBezTo>
                    <a:pt x="10" y="109"/>
                    <a:pt x="11" y="109"/>
                    <a:pt x="11" y="109"/>
                  </a:cubicBezTo>
                  <a:cubicBezTo>
                    <a:pt x="11" y="109"/>
                    <a:pt x="11" y="109"/>
                    <a:pt x="11" y="109"/>
                  </a:cubicBezTo>
                  <a:cubicBezTo>
                    <a:pt x="9" y="73"/>
                    <a:pt x="9" y="73"/>
                    <a:pt x="9" y="73"/>
                  </a:cubicBezTo>
                  <a:cubicBezTo>
                    <a:pt x="43" y="34"/>
                    <a:pt x="43" y="34"/>
                    <a:pt x="43" y="34"/>
                  </a:cubicBezTo>
                  <a:cubicBezTo>
                    <a:pt x="6" y="55"/>
                    <a:pt x="6" y="55"/>
                    <a:pt x="6" y="55"/>
                  </a:cubicBezTo>
                  <a:cubicBezTo>
                    <a:pt x="0" y="0"/>
                    <a:pt x="0" y="0"/>
                    <a:pt x="0" y="0"/>
                  </a:cubicBezTo>
                </a:path>
              </a:pathLst>
            </a:custGeom>
            <a:solidFill>
              <a:srgbClr val="D18A5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027" name="Google Shape;8027;p22"/>
            <p:cNvSpPr/>
            <p:nvPr/>
          </p:nvSpPr>
          <p:spPr>
            <a:xfrm>
              <a:off x="6018717" y="5327216"/>
              <a:ext cx="967626" cy="884619"/>
            </a:xfrm>
            <a:custGeom>
              <a:rect b="b" l="l" r="r" t="t"/>
              <a:pathLst>
                <a:path extrusionOk="0" h="199" w="230">
                  <a:moveTo>
                    <a:pt x="188" y="57"/>
                  </a:moveTo>
                  <a:cubicBezTo>
                    <a:pt x="180" y="24"/>
                    <a:pt x="150" y="0"/>
                    <a:pt x="115" y="0"/>
                  </a:cubicBezTo>
                  <a:cubicBezTo>
                    <a:pt x="80" y="0"/>
                    <a:pt x="50" y="24"/>
                    <a:pt x="42" y="57"/>
                  </a:cubicBezTo>
                  <a:cubicBezTo>
                    <a:pt x="17" y="69"/>
                    <a:pt x="0" y="95"/>
                    <a:pt x="0" y="124"/>
                  </a:cubicBezTo>
                  <a:cubicBezTo>
                    <a:pt x="0" y="166"/>
                    <a:pt x="34" y="199"/>
                    <a:pt x="75" y="199"/>
                  </a:cubicBezTo>
                  <a:cubicBezTo>
                    <a:pt x="90" y="199"/>
                    <a:pt x="103" y="195"/>
                    <a:pt x="115" y="188"/>
                  </a:cubicBezTo>
                  <a:cubicBezTo>
                    <a:pt x="126" y="195"/>
                    <a:pt x="140" y="199"/>
                    <a:pt x="155" y="199"/>
                  </a:cubicBezTo>
                  <a:cubicBezTo>
                    <a:pt x="196" y="199"/>
                    <a:pt x="230" y="166"/>
                    <a:pt x="230" y="124"/>
                  </a:cubicBezTo>
                  <a:cubicBezTo>
                    <a:pt x="230" y="95"/>
                    <a:pt x="212" y="69"/>
                    <a:pt x="188" y="57"/>
                  </a:cubicBezTo>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028" name="Google Shape;8028;p22"/>
            <p:cNvSpPr/>
            <p:nvPr/>
          </p:nvSpPr>
          <p:spPr>
            <a:xfrm>
              <a:off x="6322285" y="5815772"/>
              <a:ext cx="362860" cy="664057"/>
            </a:xfrm>
            <a:custGeom>
              <a:rect b="b" l="l" r="r" t="t"/>
              <a:pathLst>
                <a:path extrusionOk="0" h="280" w="153">
                  <a:moveTo>
                    <a:pt x="153" y="66"/>
                  </a:moveTo>
                  <a:lnTo>
                    <a:pt x="87" y="107"/>
                  </a:lnTo>
                  <a:lnTo>
                    <a:pt x="76" y="0"/>
                  </a:lnTo>
                  <a:lnTo>
                    <a:pt x="66" y="107"/>
                  </a:lnTo>
                  <a:lnTo>
                    <a:pt x="0" y="66"/>
                  </a:lnTo>
                  <a:lnTo>
                    <a:pt x="60" y="143"/>
                  </a:lnTo>
                  <a:lnTo>
                    <a:pt x="53" y="280"/>
                  </a:lnTo>
                  <a:lnTo>
                    <a:pt x="99" y="280"/>
                  </a:lnTo>
                  <a:lnTo>
                    <a:pt x="92" y="143"/>
                  </a:lnTo>
                  <a:lnTo>
                    <a:pt x="153" y="66"/>
                  </a:lnTo>
                  <a:close/>
                </a:path>
              </a:pathLst>
            </a:custGeom>
            <a:solidFill>
              <a:srgbClr val="C56D27"/>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029" name="Google Shape;8029;p22"/>
            <p:cNvSpPr/>
            <p:nvPr/>
          </p:nvSpPr>
          <p:spPr>
            <a:xfrm>
              <a:off x="6322285" y="5815772"/>
              <a:ext cx="362860" cy="664057"/>
            </a:xfrm>
            <a:custGeom>
              <a:rect b="b" l="l" r="r" t="t"/>
              <a:pathLst>
                <a:path extrusionOk="0" h="280" w="153">
                  <a:moveTo>
                    <a:pt x="153" y="66"/>
                  </a:moveTo>
                  <a:lnTo>
                    <a:pt x="87" y="107"/>
                  </a:lnTo>
                  <a:lnTo>
                    <a:pt x="76" y="0"/>
                  </a:lnTo>
                  <a:lnTo>
                    <a:pt x="66" y="107"/>
                  </a:lnTo>
                  <a:lnTo>
                    <a:pt x="0" y="66"/>
                  </a:lnTo>
                  <a:lnTo>
                    <a:pt x="60" y="143"/>
                  </a:lnTo>
                  <a:lnTo>
                    <a:pt x="53" y="280"/>
                  </a:lnTo>
                  <a:lnTo>
                    <a:pt x="99" y="280"/>
                  </a:lnTo>
                  <a:lnTo>
                    <a:pt x="92" y="143"/>
                  </a:lnTo>
                  <a:lnTo>
                    <a:pt x="153" y="66"/>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030" name="Google Shape;8030;p22"/>
            <p:cNvSpPr/>
            <p:nvPr/>
          </p:nvSpPr>
          <p:spPr>
            <a:xfrm>
              <a:off x="6540475" y="5514575"/>
              <a:ext cx="291711" cy="955768"/>
            </a:xfrm>
            <a:custGeom>
              <a:rect b="b" l="l" r="r" t="t"/>
              <a:pathLst>
                <a:path extrusionOk="0" h="215" w="69">
                  <a:moveTo>
                    <a:pt x="0" y="151"/>
                  </a:moveTo>
                  <a:cubicBezTo>
                    <a:pt x="4" y="215"/>
                    <a:pt x="4" y="215"/>
                    <a:pt x="4" y="215"/>
                  </a:cubicBezTo>
                  <a:cubicBezTo>
                    <a:pt x="4" y="215"/>
                    <a:pt x="4" y="215"/>
                    <a:pt x="4" y="215"/>
                  </a:cubicBezTo>
                  <a:cubicBezTo>
                    <a:pt x="0" y="151"/>
                    <a:pt x="0" y="151"/>
                    <a:pt x="0" y="151"/>
                  </a:cubicBezTo>
                  <a:cubicBezTo>
                    <a:pt x="0" y="151"/>
                    <a:pt x="0" y="151"/>
                    <a:pt x="0" y="151"/>
                  </a:cubicBezTo>
                  <a:moveTo>
                    <a:pt x="58" y="0"/>
                  </a:moveTo>
                  <a:cubicBezTo>
                    <a:pt x="61" y="5"/>
                    <a:pt x="62" y="10"/>
                    <a:pt x="64" y="15"/>
                  </a:cubicBezTo>
                  <a:cubicBezTo>
                    <a:pt x="66" y="16"/>
                    <a:pt x="68" y="17"/>
                    <a:pt x="69" y="18"/>
                  </a:cubicBezTo>
                  <a:cubicBezTo>
                    <a:pt x="69" y="18"/>
                    <a:pt x="69" y="18"/>
                    <a:pt x="69" y="18"/>
                  </a:cubicBezTo>
                  <a:cubicBezTo>
                    <a:pt x="68" y="17"/>
                    <a:pt x="66" y="16"/>
                    <a:pt x="64" y="15"/>
                  </a:cubicBezTo>
                  <a:cubicBezTo>
                    <a:pt x="62" y="10"/>
                    <a:pt x="61" y="5"/>
                    <a:pt x="58" y="0"/>
                  </a:cubicBezTo>
                </a:path>
              </a:pathLst>
            </a:custGeom>
            <a:solidFill>
              <a:srgbClr val="537C9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031" name="Google Shape;8031;p22"/>
            <p:cNvSpPr/>
            <p:nvPr/>
          </p:nvSpPr>
          <p:spPr>
            <a:xfrm>
              <a:off x="6663800" y="6211835"/>
              <a:ext cx="7115" cy="0"/>
            </a:xfrm>
            <a:custGeom>
              <a:rect b="b" l="l" r="r" t="t"/>
              <a:pathLst>
                <a:path extrusionOk="0" h="120000" w="2">
                  <a:moveTo>
                    <a:pt x="1" y="0"/>
                  </a:moveTo>
                  <a:cubicBezTo>
                    <a:pt x="1" y="0"/>
                    <a:pt x="2" y="0"/>
                    <a:pt x="2" y="0"/>
                  </a:cubicBezTo>
                  <a:cubicBezTo>
                    <a:pt x="2" y="0"/>
                    <a:pt x="1" y="0"/>
                    <a:pt x="1"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moveTo>
                    <a:pt x="0" y="0"/>
                  </a:moveTo>
                  <a:cubicBezTo>
                    <a:pt x="0" y="0"/>
                    <a:pt x="0" y="0"/>
                    <a:pt x="1"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path>
              </a:pathLst>
            </a:custGeom>
            <a:solidFill>
              <a:srgbClr val="4F718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032" name="Google Shape;8032;p22"/>
            <p:cNvSpPr/>
            <p:nvPr/>
          </p:nvSpPr>
          <p:spPr>
            <a:xfrm>
              <a:off x="6507273" y="5327216"/>
              <a:ext cx="479070" cy="884619"/>
            </a:xfrm>
            <a:custGeom>
              <a:rect b="b" l="l" r="r" t="t"/>
              <a:pathLst>
                <a:path extrusionOk="0" h="199" w="114">
                  <a:moveTo>
                    <a:pt x="0" y="0"/>
                  </a:moveTo>
                  <a:cubicBezTo>
                    <a:pt x="0" y="122"/>
                    <a:pt x="0" y="122"/>
                    <a:pt x="0" y="122"/>
                  </a:cubicBezTo>
                  <a:cubicBezTo>
                    <a:pt x="5" y="167"/>
                    <a:pt x="5" y="167"/>
                    <a:pt x="5" y="167"/>
                  </a:cubicBezTo>
                  <a:cubicBezTo>
                    <a:pt x="42" y="145"/>
                    <a:pt x="42" y="145"/>
                    <a:pt x="42" y="145"/>
                  </a:cubicBezTo>
                  <a:cubicBezTo>
                    <a:pt x="8" y="186"/>
                    <a:pt x="8" y="186"/>
                    <a:pt x="8" y="186"/>
                  </a:cubicBezTo>
                  <a:cubicBezTo>
                    <a:pt x="8" y="193"/>
                    <a:pt x="8" y="193"/>
                    <a:pt x="8" y="193"/>
                  </a:cubicBezTo>
                  <a:cubicBezTo>
                    <a:pt x="8" y="193"/>
                    <a:pt x="8" y="193"/>
                    <a:pt x="8" y="193"/>
                  </a:cubicBezTo>
                  <a:cubicBezTo>
                    <a:pt x="8" y="193"/>
                    <a:pt x="8" y="193"/>
                    <a:pt x="8" y="193"/>
                  </a:cubicBezTo>
                  <a:cubicBezTo>
                    <a:pt x="17" y="197"/>
                    <a:pt x="26" y="199"/>
                    <a:pt x="37" y="199"/>
                  </a:cubicBezTo>
                  <a:cubicBezTo>
                    <a:pt x="37" y="199"/>
                    <a:pt x="37" y="199"/>
                    <a:pt x="37" y="199"/>
                  </a:cubicBezTo>
                  <a:cubicBezTo>
                    <a:pt x="37" y="199"/>
                    <a:pt x="37" y="199"/>
                    <a:pt x="37" y="199"/>
                  </a:cubicBezTo>
                  <a:cubicBezTo>
                    <a:pt x="37" y="199"/>
                    <a:pt x="37" y="199"/>
                    <a:pt x="37" y="199"/>
                  </a:cubicBezTo>
                  <a:cubicBezTo>
                    <a:pt x="37" y="199"/>
                    <a:pt x="37" y="199"/>
                    <a:pt x="37" y="199"/>
                  </a:cubicBezTo>
                  <a:cubicBezTo>
                    <a:pt x="37" y="199"/>
                    <a:pt x="37" y="199"/>
                    <a:pt x="37" y="199"/>
                  </a:cubicBezTo>
                  <a:cubicBezTo>
                    <a:pt x="37" y="199"/>
                    <a:pt x="37" y="199"/>
                    <a:pt x="37" y="199"/>
                  </a:cubicBezTo>
                  <a:cubicBezTo>
                    <a:pt x="37" y="199"/>
                    <a:pt x="37" y="199"/>
                    <a:pt x="37" y="199"/>
                  </a:cubicBezTo>
                  <a:cubicBezTo>
                    <a:pt x="37" y="199"/>
                    <a:pt x="37" y="199"/>
                    <a:pt x="37" y="199"/>
                  </a:cubicBezTo>
                  <a:cubicBezTo>
                    <a:pt x="37" y="199"/>
                    <a:pt x="37" y="199"/>
                    <a:pt x="37" y="199"/>
                  </a:cubicBezTo>
                  <a:cubicBezTo>
                    <a:pt x="37" y="199"/>
                    <a:pt x="37" y="199"/>
                    <a:pt x="37" y="199"/>
                  </a:cubicBezTo>
                  <a:cubicBezTo>
                    <a:pt x="37" y="199"/>
                    <a:pt x="37" y="199"/>
                    <a:pt x="38" y="199"/>
                  </a:cubicBezTo>
                  <a:cubicBezTo>
                    <a:pt x="38" y="199"/>
                    <a:pt x="38" y="199"/>
                    <a:pt x="38" y="199"/>
                  </a:cubicBezTo>
                  <a:cubicBezTo>
                    <a:pt x="38" y="199"/>
                    <a:pt x="38" y="199"/>
                    <a:pt x="38" y="199"/>
                  </a:cubicBezTo>
                  <a:cubicBezTo>
                    <a:pt x="38" y="199"/>
                    <a:pt x="38" y="199"/>
                    <a:pt x="38" y="199"/>
                  </a:cubicBezTo>
                  <a:cubicBezTo>
                    <a:pt x="38" y="199"/>
                    <a:pt x="38" y="199"/>
                    <a:pt x="38" y="199"/>
                  </a:cubicBezTo>
                  <a:cubicBezTo>
                    <a:pt x="38" y="199"/>
                    <a:pt x="38" y="199"/>
                    <a:pt x="38" y="199"/>
                  </a:cubicBezTo>
                  <a:cubicBezTo>
                    <a:pt x="38" y="199"/>
                    <a:pt x="38" y="199"/>
                    <a:pt x="38" y="199"/>
                  </a:cubicBezTo>
                  <a:cubicBezTo>
                    <a:pt x="38" y="199"/>
                    <a:pt x="38" y="199"/>
                    <a:pt x="38" y="199"/>
                  </a:cubicBezTo>
                  <a:cubicBezTo>
                    <a:pt x="38" y="199"/>
                    <a:pt x="38" y="199"/>
                    <a:pt x="38" y="199"/>
                  </a:cubicBezTo>
                  <a:cubicBezTo>
                    <a:pt x="38" y="199"/>
                    <a:pt x="38" y="199"/>
                    <a:pt x="38" y="199"/>
                  </a:cubicBezTo>
                  <a:cubicBezTo>
                    <a:pt x="38" y="199"/>
                    <a:pt x="39" y="199"/>
                    <a:pt x="39" y="199"/>
                  </a:cubicBezTo>
                  <a:cubicBezTo>
                    <a:pt x="39" y="199"/>
                    <a:pt x="39" y="199"/>
                    <a:pt x="39" y="199"/>
                  </a:cubicBezTo>
                  <a:cubicBezTo>
                    <a:pt x="80" y="199"/>
                    <a:pt x="114" y="166"/>
                    <a:pt x="114" y="124"/>
                  </a:cubicBezTo>
                  <a:cubicBezTo>
                    <a:pt x="114" y="97"/>
                    <a:pt x="99" y="73"/>
                    <a:pt x="77" y="60"/>
                  </a:cubicBezTo>
                  <a:cubicBezTo>
                    <a:pt x="76" y="59"/>
                    <a:pt x="74" y="58"/>
                    <a:pt x="72" y="57"/>
                  </a:cubicBezTo>
                  <a:cubicBezTo>
                    <a:pt x="70" y="52"/>
                    <a:pt x="69" y="47"/>
                    <a:pt x="66" y="42"/>
                  </a:cubicBezTo>
                  <a:cubicBezTo>
                    <a:pt x="54" y="17"/>
                    <a:pt x="29" y="1"/>
                    <a:pt x="0" y="0"/>
                  </a:cubicBezTo>
                </a:path>
              </a:pathLst>
            </a:custGeom>
            <a:solidFill>
              <a:srgbClr val="8ECB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033" name="Google Shape;8033;p22"/>
            <p:cNvSpPr/>
            <p:nvPr/>
          </p:nvSpPr>
          <p:spPr>
            <a:xfrm>
              <a:off x="6507273" y="5870320"/>
              <a:ext cx="177872" cy="600023"/>
            </a:xfrm>
            <a:custGeom>
              <a:rect b="b" l="l" r="r" t="t"/>
              <a:pathLst>
                <a:path extrusionOk="0" h="253" w="75">
                  <a:moveTo>
                    <a:pt x="0" y="0"/>
                  </a:moveTo>
                  <a:lnTo>
                    <a:pt x="0" y="253"/>
                  </a:lnTo>
                  <a:lnTo>
                    <a:pt x="21" y="253"/>
                  </a:lnTo>
                  <a:lnTo>
                    <a:pt x="14" y="133"/>
                  </a:lnTo>
                  <a:lnTo>
                    <a:pt x="14" y="120"/>
                  </a:lnTo>
                  <a:lnTo>
                    <a:pt x="75" y="43"/>
                  </a:lnTo>
                  <a:lnTo>
                    <a:pt x="9" y="84"/>
                  </a:lnTo>
                  <a:lnTo>
                    <a:pt x="0" y="0"/>
                  </a:lnTo>
                  <a:close/>
                </a:path>
              </a:pathLst>
            </a:custGeom>
            <a:solidFill>
              <a:srgbClr val="D18A5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034" name="Google Shape;8034;p22"/>
            <p:cNvSpPr/>
            <p:nvPr/>
          </p:nvSpPr>
          <p:spPr>
            <a:xfrm>
              <a:off x="6507273" y="5870320"/>
              <a:ext cx="177872" cy="600023"/>
            </a:xfrm>
            <a:custGeom>
              <a:rect b="b" l="l" r="r" t="t"/>
              <a:pathLst>
                <a:path extrusionOk="0" h="253" w="75">
                  <a:moveTo>
                    <a:pt x="0" y="0"/>
                  </a:moveTo>
                  <a:lnTo>
                    <a:pt x="0" y="253"/>
                  </a:lnTo>
                  <a:lnTo>
                    <a:pt x="21" y="253"/>
                  </a:lnTo>
                  <a:lnTo>
                    <a:pt x="14" y="133"/>
                  </a:lnTo>
                  <a:lnTo>
                    <a:pt x="14" y="120"/>
                  </a:lnTo>
                  <a:lnTo>
                    <a:pt x="75" y="43"/>
                  </a:lnTo>
                  <a:lnTo>
                    <a:pt x="9" y="84"/>
                  </a:lnTo>
                  <a:lnTo>
                    <a:pt x="0"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035" name="Google Shape;8035;p22"/>
            <p:cNvSpPr/>
            <p:nvPr/>
          </p:nvSpPr>
          <p:spPr>
            <a:xfrm>
              <a:off x="5451897" y="4667902"/>
              <a:ext cx="621368" cy="1219019"/>
            </a:xfrm>
            <a:prstGeom prst="ellipse">
              <a:avLst/>
            </a:pr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036" name="Google Shape;8036;p22"/>
            <p:cNvSpPr/>
            <p:nvPr/>
          </p:nvSpPr>
          <p:spPr>
            <a:xfrm>
              <a:off x="5717519" y="5331959"/>
              <a:ext cx="92494" cy="1200046"/>
            </a:xfrm>
            <a:custGeom>
              <a:rect b="b" l="l" r="r" t="t"/>
              <a:pathLst>
                <a:path extrusionOk="0" h="506" w="39">
                  <a:moveTo>
                    <a:pt x="19" y="0"/>
                  </a:moveTo>
                  <a:lnTo>
                    <a:pt x="0" y="506"/>
                  </a:lnTo>
                  <a:lnTo>
                    <a:pt x="39" y="506"/>
                  </a:lnTo>
                  <a:lnTo>
                    <a:pt x="19" y="0"/>
                  </a:lnTo>
                  <a:close/>
                </a:path>
              </a:pathLst>
            </a:custGeom>
            <a:solidFill>
              <a:srgbClr val="C56D27"/>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037" name="Google Shape;8037;p22"/>
            <p:cNvSpPr/>
            <p:nvPr/>
          </p:nvSpPr>
          <p:spPr>
            <a:xfrm>
              <a:off x="5717519" y="5331959"/>
              <a:ext cx="92494" cy="1200046"/>
            </a:xfrm>
            <a:custGeom>
              <a:rect b="b" l="l" r="r" t="t"/>
              <a:pathLst>
                <a:path extrusionOk="0" h="506" w="39">
                  <a:moveTo>
                    <a:pt x="19" y="0"/>
                  </a:moveTo>
                  <a:lnTo>
                    <a:pt x="0" y="506"/>
                  </a:lnTo>
                  <a:lnTo>
                    <a:pt x="39" y="506"/>
                  </a:lnTo>
                  <a:lnTo>
                    <a:pt x="19"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038" name="Google Shape;8038;p22"/>
            <p:cNvSpPr/>
            <p:nvPr/>
          </p:nvSpPr>
          <p:spPr>
            <a:xfrm>
              <a:off x="5783925" y="5277412"/>
              <a:ext cx="289339" cy="1249850"/>
            </a:xfrm>
            <a:custGeom>
              <a:rect b="b" l="l" r="r" t="t"/>
              <a:pathLst>
                <a:path extrusionOk="0" h="281" w="69">
                  <a:moveTo>
                    <a:pt x="5" y="224"/>
                  </a:moveTo>
                  <a:cubicBezTo>
                    <a:pt x="5" y="224"/>
                    <a:pt x="4" y="224"/>
                    <a:pt x="4" y="224"/>
                  </a:cubicBezTo>
                  <a:cubicBezTo>
                    <a:pt x="6" y="281"/>
                    <a:pt x="6" y="281"/>
                    <a:pt x="6" y="281"/>
                  </a:cubicBezTo>
                  <a:cubicBezTo>
                    <a:pt x="5" y="224"/>
                    <a:pt x="5" y="224"/>
                    <a:pt x="5" y="224"/>
                  </a:cubicBezTo>
                  <a:moveTo>
                    <a:pt x="4" y="172"/>
                  </a:moveTo>
                  <a:cubicBezTo>
                    <a:pt x="3" y="172"/>
                    <a:pt x="3" y="173"/>
                    <a:pt x="2" y="173"/>
                  </a:cubicBezTo>
                  <a:cubicBezTo>
                    <a:pt x="4" y="217"/>
                    <a:pt x="4" y="217"/>
                    <a:pt x="4" y="217"/>
                  </a:cubicBezTo>
                  <a:cubicBezTo>
                    <a:pt x="4" y="217"/>
                    <a:pt x="5" y="217"/>
                    <a:pt x="5" y="217"/>
                  </a:cubicBezTo>
                  <a:cubicBezTo>
                    <a:pt x="4" y="172"/>
                    <a:pt x="4" y="172"/>
                    <a:pt x="4" y="172"/>
                  </a:cubicBezTo>
                  <a:moveTo>
                    <a:pt x="4" y="136"/>
                  </a:moveTo>
                  <a:cubicBezTo>
                    <a:pt x="3" y="137"/>
                    <a:pt x="1" y="137"/>
                    <a:pt x="0" y="137"/>
                  </a:cubicBezTo>
                  <a:cubicBezTo>
                    <a:pt x="2" y="168"/>
                    <a:pt x="2" y="168"/>
                    <a:pt x="2" y="168"/>
                  </a:cubicBezTo>
                  <a:cubicBezTo>
                    <a:pt x="2" y="168"/>
                    <a:pt x="3" y="168"/>
                    <a:pt x="4" y="168"/>
                  </a:cubicBezTo>
                  <a:cubicBezTo>
                    <a:pt x="4" y="136"/>
                    <a:pt x="4" y="136"/>
                    <a:pt x="4" y="136"/>
                  </a:cubicBezTo>
                  <a:moveTo>
                    <a:pt x="69" y="8"/>
                  </a:moveTo>
                  <a:cubicBezTo>
                    <a:pt x="69" y="8"/>
                    <a:pt x="69" y="8"/>
                    <a:pt x="69" y="8"/>
                  </a:cubicBezTo>
                  <a:cubicBezTo>
                    <a:pt x="69" y="8"/>
                    <a:pt x="69" y="8"/>
                    <a:pt x="69" y="8"/>
                  </a:cubicBezTo>
                  <a:moveTo>
                    <a:pt x="69" y="7"/>
                  </a:moveTo>
                  <a:cubicBezTo>
                    <a:pt x="69" y="7"/>
                    <a:pt x="69" y="7"/>
                    <a:pt x="69" y="7"/>
                  </a:cubicBezTo>
                  <a:cubicBezTo>
                    <a:pt x="69" y="7"/>
                    <a:pt x="69" y="7"/>
                    <a:pt x="69" y="7"/>
                  </a:cubicBezTo>
                  <a:moveTo>
                    <a:pt x="69" y="7"/>
                  </a:moveTo>
                  <a:cubicBezTo>
                    <a:pt x="69" y="7"/>
                    <a:pt x="69" y="7"/>
                    <a:pt x="69" y="7"/>
                  </a:cubicBezTo>
                  <a:cubicBezTo>
                    <a:pt x="69" y="7"/>
                    <a:pt x="69" y="7"/>
                    <a:pt x="69" y="7"/>
                  </a:cubicBezTo>
                  <a:moveTo>
                    <a:pt x="69" y="7"/>
                  </a:moveTo>
                  <a:cubicBezTo>
                    <a:pt x="69" y="7"/>
                    <a:pt x="69" y="7"/>
                    <a:pt x="69" y="7"/>
                  </a:cubicBezTo>
                  <a:cubicBezTo>
                    <a:pt x="69" y="7"/>
                    <a:pt x="69" y="7"/>
                    <a:pt x="69" y="7"/>
                  </a:cubicBezTo>
                  <a:moveTo>
                    <a:pt x="69" y="7"/>
                  </a:moveTo>
                  <a:cubicBezTo>
                    <a:pt x="69" y="7"/>
                    <a:pt x="69" y="7"/>
                    <a:pt x="69" y="7"/>
                  </a:cubicBezTo>
                  <a:cubicBezTo>
                    <a:pt x="69" y="7"/>
                    <a:pt x="69" y="7"/>
                    <a:pt x="69" y="7"/>
                  </a:cubicBezTo>
                  <a:moveTo>
                    <a:pt x="69" y="7"/>
                  </a:moveTo>
                  <a:cubicBezTo>
                    <a:pt x="69" y="7"/>
                    <a:pt x="69" y="7"/>
                    <a:pt x="69" y="7"/>
                  </a:cubicBezTo>
                  <a:cubicBezTo>
                    <a:pt x="69" y="7"/>
                    <a:pt x="69" y="7"/>
                    <a:pt x="69" y="7"/>
                  </a:cubicBezTo>
                  <a:moveTo>
                    <a:pt x="69" y="6"/>
                  </a:moveTo>
                  <a:cubicBezTo>
                    <a:pt x="69" y="6"/>
                    <a:pt x="69" y="6"/>
                    <a:pt x="69" y="6"/>
                  </a:cubicBezTo>
                  <a:cubicBezTo>
                    <a:pt x="69" y="6"/>
                    <a:pt x="69" y="6"/>
                    <a:pt x="69" y="6"/>
                  </a:cubicBezTo>
                  <a:moveTo>
                    <a:pt x="69" y="5"/>
                  </a:moveTo>
                  <a:cubicBezTo>
                    <a:pt x="69" y="5"/>
                    <a:pt x="69" y="5"/>
                    <a:pt x="69" y="5"/>
                  </a:cubicBezTo>
                  <a:cubicBezTo>
                    <a:pt x="69" y="5"/>
                    <a:pt x="69" y="5"/>
                    <a:pt x="69" y="5"/>
                  </a:cubicBezTo>
                  <a:moveTo>
                    <a:pt x="69" y="5"/>
                  </a:moveTo>
                  <a:cubicBezTo>
                    <a:pt x="69" y="5"/>
                    <a:pt x="69" y="5"/>
                    <a:pt x="69" y="5"/>
                  </a:cubicBezTo>
                  <a:cubicBezTo>
                    <a:pt x="69" y="5"/>
                    <a:pt x="69" y="5"/>
                    <a:pt x="69" y="5"/>
                  </a:cubicBezTo>
                  <a:moveTo>
                    <a:pt x="69" y="5"/>
                  </a:moveTo>
                  <a:cubicBezTo>
                    <a:pt x="69" y="5"/>
                    <a:pt x="69" y="5"/>
                    <a:pt x="69" y="5"/>
                  </a:cubicBezTo>
                  <a:cubicBezTo>
                    <a:pt x="69" y="5"/>
                    <a:pt x="69" y="5"/>
                    <a:pt x="69" y="5"/>
                  </a:cubicBezTo>
                  <a:moveTo>
                    <a:pt x="69" y="5"/>
                  </a:moveTo>
                  <a:cubicBezTo>
                    <a:pt x="69" y="5"/>
                    <a:pt x="69" y="5"/>
                    <a:pt x="69" y="5"/>
                  </a:cubicBezTo>
                  <a:cubicBezTo>
                    <a:pt x="69" y="5"/>
                    <a:pt x="69" y="5"/>
                    <a:pt x="69" y="5"/>
                  </a:cubicBezTo>
                  <a:moveTo>
                    <a:pt x="69" y="5"/>
                  </a:moveTo>
                  <a:cubicBezTo>
                    <a:pt x="69" y="5"/>
                    <a:pt x="69" y="5"/>
                    <a:pt x="69" y="5"/>
                  </a:cubicBezTo>
                  <a:cubicBezTo>
                    <a:pt x="69" y="5"/>
                    <a:pt x="69" y="5"/>
                    <a:pt x="69" y="5"/>
                  </a:cubicBezTo>
                  <a:moveTo>
                    <a:pt x="69" y="4"/>
                  </a:moveTo>
                  <a:cubicBezTo>
                    <a:pt x="69" y="4"/>
                    <a:pt x="69" y="4"/>
                    <a:pt x="69" y="4"/>
                  </a:cubicBezTo>
                  <a:cubicBezTo>
                    <a:pt x="69" y="4"/>
                    <a:pt x="69" y="4"/>
                    <a:pt x="69" y="4"/>
                  </a:cubicBezTo>
                  <a:moveTo>
                    <a:pt x="69" y="4"/>
                  </a:moveTo>
                  <a:cubicBezTo>
                    <a:pt x="69" y="4"/>
                    <a:pt x="69" y="4"/>
                    <a:pt x="69" y="4"/>
                  </a:cubicBezTo>
                  <a:cubicBezTo>
                    <a:pt x="69" y="4"/>
                    <a:pt x="69" y="4"/>
                    <a:pt x="69" y="4"/>
                  </a:cubicBezTo>
                  <a:moveTo>
                    <a:pt x="69" y="4"/>
                  </a:moveTo>
                  <a:cubicBezTo>
                    <a:pt x="69" y="4"/>
                    <a:pt x="69" y="4"/>
                    <a:pt x="69" y="4"/>
                  </a:cubicBezTo>
                  <a:cubicBezTo>
                    <a:pt x="69" y="4"/>
                    <a:pt x="69" y="4"/>
                    <a:pt x="69" y="4"/>
                  </a:cubicBezTo>
                  <a:moveTo>
                    <a:pt x="69" y="4"/>
                  </a:moveTo>
                  <a:cubicBezTo>
                    <a:pt x="69" y="4"/>
                    <a:pt x="69" y="4"/>
                    <a:pt x="69" y="4"/>
                  </a:cubicBezTo>
                  <a:cubicBezTo>
                    <a:pt x="69" y="4"/>
                    <a:pt x="69" y="4"/>
                    <a:pt x="69" y="4"/>
                  </a:cubicBezTo>
                  <a:moveTo>
                    <a:pt x="69" y="3"/>
                  </a:moveTo>
                  <a:cubicBezTo>
                    <a:pt x="69" y="4"/>
                    <a:pt x="69" y="4"/>
                    <a:pt x="69" y="4"/>
                  </a:cubicBezTo>
                  <a:cubicBezTo>
                    <a:pt x="69" y="4"/>
                    <a:pt x="69" y="4"/>
                    <a:pt x="69" y="3"/>
                  </a:cubicBezTo>
                  <a:moveTo>
                    <a:pt x="69" y="3"/>
                  </a:moveTo>
                  <a:cubicBezTo>
                    <a:pt x="69" y="3"/>
                    <a:pt x="69" y="3"/>
                    <a:pt x="69" y="3"/>
                  </a:cubicBezTo>
                  <a:cubicBezTo>
                    <a:pt x="69" y="3"/>
                    <a:pt x="69" y="3"/>
                    <a:pt x="69" y="3"/>
                  </a:cubicBezTo>
                  <a:moveTo>
                    <a:pt x="69" y="3"/>
                  </a:moveTo>
                  <a:cubicBezTo>
                    <a:pt x="69" y="3"/>
                    <a:pt x="69" y="3"/>
                    <a:pt x="69" y="3"/>
                  </a:cubicBezTo>
                  <a:cubicBezTo>
                    <a:pt x="69" y="3"/>
                    <a:pt x="69" y="3"/>
                    <a:pt x="69" y="3"/>
                  </a:cubicBezTo>
                  <a:moveTo>
                    <a:pt x="69" y="3"/>
                  </a:moveTo>
                  <a:cubicBezTo>
                    <a:pt x="69" y="3"/>
                    <a:pt x="69" y="3"/>
                    <a:pt x="69" y="3"/>
                  </a:cubicBezTo>
                  <a:cubicBezTo>
                    <a:pt x="69" y="3"/>
                    <a:pt x="69" y="3"/>
                    <a:pt x="69" y="3"/>
                  </a:cubicBezTo>
                  <a:moveTo>
                    <a:pt x="69" y="2"/>
                  </a:moveTo>
                  <a:cubicBezTo>
                    <a:pt x="69" y="2"/>
                    <a:pt x="69" y="2"/>
                    <a:pt x="69" y="2"/>
                  </a:cubicBezTo>
                  <a:cubicBezTo>
                    <a:pt x="69" y="2"/>
                    <a:pt x="69" y="2"/>
                    <a:pt x="69" y="2"/>
                  </a:cubicBezTo>
                  <a:moveTo>
                    <a:pt x="69" y="2"/>
                  </a:moveTo>
                  <a:cubicBezTo>
                    <a:pt x="69" y="2"/>
                    <a:pt x="69" y="2"/>
                    <a:pt x="69" y="2"/>
                  </a:cubicBezTo>
                  <a:cubicBezTo>
                    <a:pt x="69" y="2"/>
                    <a:pt x="69" y="2"/>
                    <a:pt x="69" y="2"/>
                  </a:cubicBezTo>
                  <a:moveTo>
                    <a:pt x="69" y="2"/>
                  </a:moveTo>
                  <a:cubicBezTo>
                    <a:pt x="69" y="2"/>
                    <a:pt x="69" y="2"/>
                    <a:pt x="69" y="2"/>
                  </a:cubicBezTo>
                  <a:cubicBezTo>
                    <a:pt x="69" y="2"/>
                    <a:pt x="69" y="2"/>
                    <a:pt x="69" y="2"/>
                  </a:cubicBezTo>
                  <a:moveTo>
                    <a:pt x="69" y="2"/>
                  </a:moveTo>
                  <a:cubicBezTo>
                    <a:pt x="69" y="2"/>
                    <a:pt x="69" y="2"/>
                    <a:pt x="69" y="2"/>
                  </a:cubicBezTo>
                  <a:cubicBezTo>
                    <a:pt x="69" y="2"/>
                    <a:pt x="69" y="2"/>
                    <a:pt x="69" y="2"/>
                  </a:cubicBezTo>
                  <a:moveTo>
                    <a:pt x="69" y="1"/>
                  </a:moveTo>
                  <a:cubicBezTo>
                    <a:pt x="69" y="2"/>
                    <a:pt x="69" y="2"/>
                    <a:pt x="69" y="2"/>
                  </a:cubicBezTo>
                  <a:cubicBezTo>
                    <a:pt x="69" y="2"/>
                    <a:pt x="69" y="2"/>
                    <a:pt x="69" y="1"/>
                  </a:cubicBezTo>
                  <a:moveTo>
                    <a:pt x="69" y="1"/>
                  </a:moveTo>
                  <a:cubicBezTo>
                    <a:pt x="69" y="1"/>
                    <a:pt x="69" y="1"/>
                    <a:pt x="69" y="1"/>
                  </a:cubicBezTo>
                  <a:cubicBezTo>
                    <a:pt x="69" y="1"/>
                    <a:pt x="69" y="1"/>
                    <a:pt x="69" y="1"/>
                  </a:cubicBezTo>
                  <a:moveTo>
                    <a:pt x="69" y="1"/>
                  </a:moveTo>
                  <a:cubicBezTo>
                    <a:pt x="69" y="1"/>
                    <a:pt x="69" y="1"/>
                    <a:pt x="69" y="1"/>
                  </a:cubicBezTo>
                  <a:cubicBezTo>
                    <a:pt x="69" y="1"/>
                    <a:pt x="69" y="1"/>
                    <a:pt x="69" y="1"/>
                  </a:cubicBezTo>
                  <a:moveTo>
                    <a:pt x="69" y="1"/>
                  </a:moveTo>
                  <a:cubicBezTo>
                    <a:pt x="69" y="1"/>
                    <a:pt x="69" y="1"/>
                    <a:pt x="69" y="1"/>
                  </a:cubicBezTo>
                  <a:cubicBezTo>
                    <a:pt x="69" y="1"/>
                    <a:pt x="69" y="1"/>
                    <a:pt x="69" y="1"/>
                  </a:cubicBezTo>
                  <a:moveTo>
                    <a:pt x="69" y="1"/>
                  </a:moveTo>
                  <a:cubicBezTo>
                    <a:pt x="69" y="1"/>
                    <a:pt x="69" y="1"/>
                    <a:pt x="69" y="1"/>
                  </a:cubicBezTo>
                  <a:cubicBezTo>
                    <a:pt x="69" y="1"/>
                    <a:pt x="69" y="1"/>
                    <a:pt x="69" y="1"/>
                  </a:cubicBezTo>
                  <a:moveTo>
                    <a:pt x="69" y="0"/>
                  </a:moveTo>
                  <a:cubicBezTo>
                    <a:pt x="69" y="0"/>
                    <a:pt x="69" y="0"/>
                    <a:pt x="69" y="1"/>
                  </a:cubicBezTo>
                  <a:cubicBezTo>
                    <a:pt x="69" y="0"/>
                    <a:pt x="69" y="0"/>
                    <a:pt x="69" y="0"/>
                  </a:cubicBezTo>
                  <a:moveTo>
                    <a:pt x="69" y="0"/>
                  </a:moveTo>
                  <a:cubicBezTo>
                    <a:pt x="69" y="0"/>
                    <a:pt x="69" y="0"/>
                    <a:pt x="69" y="0"/>
                  </a:cubicBezTo>
                  <a:cubicBezTo>
                    <a:pt x="69" y="0"/>
                    <a:pt x="69" y="0"/>
                    <a:pt x="69" y="0"/>
                  </a:cubicBezTo>
                </a:path>
              </a:pathLst>
            </a:custGeom>
            <a:solidFill>
              <a:srgbClr val="4F718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039" name="Google Shape;8039;p22"/>
            <p:cNvSpPr/>
            <p:nvPr/>
          </p:nvSpPr>
          <p:spPr>
            <a:xfrm>
              <a:off x="5793412" y="6024476"/>
              <a:ext cx="7115" cy="23716"/>
            </a:xfrm>
            <a:custGeom>
              <a:rect b="b" l="l" r="r" t="t"/>
              <a:pathLst>
                <a:path extrusionOk="0" h="5" w="2">
                  <a:moveTo>
                    <a:pt x="2" y="0"/>
                  </a:moveTo>
                  <a:cubicBezTo>
                    <a:pt x="1" y="0"/>
                    <a:pt x="0" y="0"/>
                    <a:pt x="0" y="0"/>
                  </a:cubicBezTo>
                  <a:cubicBezTo>
                    <a:pt x="0" y="5"/>
                    <a:pt x="0" y="5"/>
                    <a:pt x="0" y="5"/>
                  </a:cubicBezTo>
                  <a:cubicBezTo>
                    <a:pt x="1" y="5"/>
                    <a:pt x="1" y="4"/>
                    <a:pt x="2" y="4"/>
                  </a:cubicBezTo>
                  <a:cubicBezTo>
                    <a:pt x="2" y="0"/>
                    <a:pt x="2" y="0"/>
                    <a:pt x="2" y="0"/>
                  </a:cubicBezTo>
                </a:path>
              </a:pathLst>
            </a:custGeom>
            <a:solidFill>
              <a:srgbClr val="6995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040" name="Google Shape;8040;p22"/>
            <p:cNvSpPr/>
            <p:nvPr/>
          </p:nvSpPr>
          <p:spPr>
            <a:xfrm>
              <a:off x="5800526" y="6242666"/>
              <a:ext cx="4743" cy="33203"/>
            </a:xfrm>
            <a:custGeom>
              <a:rect b="b" l="l" r="r" t="t"/>
              <a:pathLst>
                <a:path extrusionOk="0" h="7" w="1">
                  <a:moveTo>
                    <a:pt x="0" y="0"/>
                  </a:moveTo>
                  <a:cubicBezTo>
                    <a:pt x="0" y="7"/>
                    <a:pt x="0" y="7"/>
                    <a:pt x="0" y="7"/>
                  </a:cubicBezTo>
                  <a:cubicBezTo>
                    <a:pt x="0" y="7"/>
                    <a:pt x="1" y="7"/>
                    <a:pt x="1" y="7"/>
                  </a:cubicBezTo>
                  <a:cubicBezTo>
                    <a:pt x="1" y="0"/>
                    <a:pt x="1" y="0"/>
                    <a:pt x="1" y="0"/>
                  </a:cubicBezTo>
                  <a:cubicBezTo>
                    <a:pt x="1" y="0"/>
                    <a:pt x="0" y="0"/>
                    <a:pt x="0" y="0"/>
                  </a:cubicBezTo>
                </a:path>
              </a:pathLst>
            </a:custGeom>
            <a:solidFill>
              <a:srgbClr val="6995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041" name="Google Shape;8041;p22"/>
            <p:cNvSpPr/>
            <p:nvPr/>
          </p:nvSpPr>
          <p:spPr>
            <a:xfrm>
              <a:off x="5755465" y="4667902"/>
              <a:ext cx="317799" cy="1219019"/>
            </a:xfrm>
            <a:custGeom>
              <a:rect b="b" l="l" r="r" t="t"/>
              <a:pathLst>
                <a:path extrusionOk="0" h="274" w="76">
                  <a:moveTo>
                    <a:pt x="2" y="0"/>
                  </a:moveTo>
                  <a:cubicBezTo>
                    <a:pt x="2" y="0"/>
                    <a:pt x="2" y="0"/>
                    <a:pt x="2" y="0"/>
                  </a:cubicBezTo>
                  <a:cubicBezTo>
                    <a:pt x="2" y="0"/>
                    <a:pt x="1" y="0"/>
                    <a:pt x="0" y="0"/>
                  </a:cubicBezTo>
                  <a:cubicBezTo>
                    <a:pt x="0" y="200"/>
                    <a:pt x="0" y="200"/>
                    <a:pt x="0" y="200"/>
                  </a:cubicBezTo>
                  <a:cubicBezTo>
                    <a:pt x="2" y="149"/>
                    <a:pt x="2" y="149"/>
                    <a:pt x="2" y="149"/>
                  </a:cubicBezTo>
                  <a:cubicBezTo>
                    <a:pt x="7" y="274"/>
                    <a:pt x="7" y="274"/>
                    <a:pt x="7" y="274"/>
                  </a:cubicBezTo>
                  <a:cubicBezTo>
                    <a:pt x="8" y="274"/>
                    <a:pt x="10" y="274"/>
                    <a:pt x="11" y="273"/>
                  </a:cubicBezTo>
                  <a:cubicBezTo>
                    <a:pt x="11" y="273"/>
                    <a:pt x="11" y="273"/>
                    <a:pt x="11" y="273"/>
                  </a:cubicBezTo>
                  <a:cubicBezTo>
                    <a:pt x="46" y="266"/>
                    <a:pt x="74" y="212"/>
                    <a:pt x="76" y="145"/>
                  </a:cubicBezTo>
                  <a:cubicBezTo>
                    <a:pt x="76" y="145"/>
                    <a:pt x="76" y="145"/>
                    <a:pt x="76" y="145"/>
                  </a:cubicBezTo>
                  <a:cubicBezTo>
                    <a:pt x="76" y="145"/>
                    <a:pt x="76" y="145"/>
                    <a:pt x="76" y="144"/>
                  </a:cubicBezTo>
                  <a:cubicBezTo>
                    <a:pt x="76" y="144"/>
                    <a:pt x="76" y="144"/>
                    <a:pt x="76" y="144"/>
                  </a:cubicBezTo>
                  <a:cubicBezTo>
                    <a:pt x="76" y="144"/>
                    <a:pt x="76" y="144"/>
                    <a:pt x="76" y="144"/>
                  </a:cubicBezTo>
                  <a:cubicBezTo>
                    <a:pt x="76" y="144"/>
                    <a:pt x="76" y="144"/>
                    <a:pt x="76" y="144"/>
                  </a:cubicBezTo>
                  <a:cubicBezTo>
                    <a:pt x="76" y="144"/>
                    <a:pt x="76" y="144"/>
                    <a:pt x="76" y="144"/>
                  </a:cubicBezTo>
                  <a:cubicBezTo>
                    <a:pt x="76" y="144"/>
                    <a:pt x="76" y="144"/>
                    <a:pt x="76" y="144"/>
                  </a:cubicBezTo>
                  <a:cubicBezTo>
                    <a:pt x="76" y="144"/>
                    <a:pt x="76" y="144"/>
                    <a:pt x="76" y="144"/>
                  </a:cubicBezTo>
                  <a:cubicBezTo>
                    <a:pt x="76" y="144"/>
                    <a:pt x="76" y="144"/>
                    <a:pt x="76" y="144"/>
                  </a:cubicBezTo>
                  <a:cubicBezTo>
                    <a:pt x="76" y="144"/>
                    <a:pt x="76" y="144"/>
                    <a:pt x="76" y="144"/>
                  </a:cubicBezTo>
                  <a:cubicBezTo>
                    <a:pt x="76" y="144"/>
                    <a:pt x="76" y="144"/>
                    <a:pt x="76" y="144"/>
                  </a:cubicBezTo>
                  <a:cubicBezTo>
                    <a:pt x="76" y="144"/>
                    <a:pt x="76" y="144"/>
                    <a:pt x="76" y="143"/>
                  </a:cubicBezTo>
                  <a:cubicBezTo>
                    <a:pt x="76" y="143"/>
                    <a:pt x="76" y="143"/>
                    <a:pt x="76" y="143"/>
                  </a:cubicBezTo>
                  <a:cubicBezTo>
                    <a:pt x="76" y="143"/>
                    <a:pt x="76" y="143"/>
                    <a:pt x="76" y="142"/>
                  </a:cubicBezTo>
                  <a:cubicBezTo>
                    <a:pt x="76" y="142"/>
                    <a:pt x="76" y="142"/>
                    <a:pt x="76" y="142"/>
                  </a:cubicBezTo>
                  <a:cubicBezTo>
                    <a:pt x="76" y="142"/>
                    <a:pt x="76" y="142"/>
                    <a:pt x="76" y="142"/>
                  </a:cubicBezTo>
                  <a:cubicBezTo>
                    <a:pt x="76" y="142"/>
                    <a:pt x="76" y="142"/>
                    <a:pt x="76" y="142"/>
                  </a:cubicBezTo>
                  <a:cubicBezTo>
                    <a:pt x="76" y="142"/>
                    <a:pt x="76" y="142"/>
                    <a:pt x="76" y="142"/>
                  </a:cubicBezTo>
                  <a:cubicBezTo>
                    <a:pt x="76" y="142"/>
                    <a:pt x="76" y="142"/>
                    <a:pt x="76" y="142"/>
                  </a:cubicBezTo>
                  <a:cubicBezTo>
                    <a:pt x="76" y="142"/>
                    <a:pt x="76" y="142"/>
                    <a:pt x="76" y="142"/>
                  </a:cubicBezTo>
                  <a:cubicBezTo>
                    <a:pt x="76" y="142"/>
                    <a:pt x="76" y="142"/>
                    <a:pt x="76" y="142"/>
                  </a:cubicBezTo>
                  <a:cubicBezTo>
                    <a:pt x="76" y="142"/>
                    <a:pt x="76" y="142"/>
                    <a:pt x="76" y="142"/>
                  </a:cubicBezTo>
                  <a:cubicBezTo>
                    <a:pt x="76" y="142"/>
                    <a:pt x="76" y="142"/>
                    <a:pt x="76" y="142"/>
                  </a:cubicBezTo>
                  <a:cubicBezTo>
                    <a:pt x="76" y="142"/>
                    <a:pt x="76" y="142"/>
                    <a:pt x="76" y="141"/>
                  </a:cubicBezTo>
                  <a:cubicBezTo>
                    <a:pt x="76" y="141"/>
                    <a:pt x="76" y="141"/>
                    <a:pt x="76" y="141"/>
                  </a:cubicBezTo>
                  <a:cubicBezTo>
                    <a:pt x="76" y="141"/>
                    <a:pt x="76" y="141"/>
                    <a:pt x="76" y="141"/>
                  </a:cubicBezTo>
                  <a:cubicBezTo>
                    <a:pt x="76" y="141"/>
                    <a:pt x="76" y="141"/>
                    <a:pt x="76" y="141"/>
                  </a:cubicBezTo>
                  <a:cubicBezTo>
                    <a:pt x="76" y="141"/>
                    <a:pt x="76" y="141"/>
                    <a:pt x="76" y="141"/>
                  </a:cubicBezTo>
                  <a:cubicBezTo>
                    <a:pt x="76" y="141"/>
                    <a:pt x="76" y="141"/>
                    <a:pt x="76" y="141"/>
                  </a:cubicBezTo>
                  <a:cubicBezTo>
                    <a:pt x="76" y="141"/>
                    <a:pt x="76" y="141"/>
                    <a:pt x="76" y="141"/>
                  </a:cubicBezTo>
                  <a:cubicBezTo>
                    <a:pt x="76" y="141"/>
                    <a:pt x="76" y="141"/>
                    <a:pt x="76" y="141"/>
                  </a:cubicBezTo>
                  <a:cubicBezTo>
                    <a:pt x="76" y="141"/>
                    <a:pt x="76" y="141"/>
                    <a:pt x="76" y="141"/>
                  </a:cubicBezTo>
                  <a:cubicBezTo>
                    <a:pt x="76" y="141"/>
                    <a:pt x="76" y="141"/>
                    <a:pt x="76" y="140"/>
                  </a:cubicBezTo>
                  <a:cubicBezTo>
                    <a:pt x="76" y="140"/>
                    <a:pt x="76" y="140"/>
                    <a:pt x="76" y="140"/>
                  </a:cubicBezTo>
                  <a:cubicBezTo>
                    <a:pt x="76" y="140"/>
                    <a:pt x="76" y="140"/>
                    <a:pt x="76" y="140"/>
                  </a:cubicBezTo>
                  <a:cubicBezTo>
                    <a:pt x="76" y="140"/>
                    <a:pt x="76" y="140"/>
                    <a:pt x="76" y="140"/>
                  </a:cubicBezTo>
                  <a:cubicBezTo>
                    <a:pt x="76" y="140"/>
                    <a:pt x="76" y="140"/>
                    <a:pt x="76" y="140"/>
                  </a:cubicBezTo>
                  <a:cubicBezTo>
                    <a:pt x="76" y="140"/>
                    <a:pt x="76" y="140"/>
                    <a:pt x="76" y="140"/>
                  </a:cubicBezTo>
                  <a:cubicBezTo>
                    <a:pt x="76" y="140"/>
                    <a:pt x="76" y="140"/>
                    <a:pt x="76" y="140"/>
                  </a:cubicBezTo>
                  <a:cubicBezTo>
                    <a:pt x="76" y="140"/>
                    <a:pt x="76" y="140"/>
                    <a:pt x="76" y="139"/>
                  </a:cubicBezTo>
                  <a:cubicBezTo>
                    <a:pt x="76" y="139"/>
                    <a:pt x="76" y="139"/>
                    <a:pt x="76" y="139"/>
                  </a:cubicBezTo>
                  <a:cubicBezTo>
                    <a:pt x="76" y="139"/>
                    <a:pt x="76" y="139"/>
                    <a:pt x="76" y="139"/>
                  </a:cubicBezTo>
                  <a:cubicBezTo>
                    <a:pt x="76" y="139"/>
                    <a:pt x="76" y="139"/>
                    <a:pt x="76" y="139"/>
                  </a:cubicBezTo>
                  <a:cubicBezTo>
                    <a:pt x="76" y="139"/>
                    <a:pt x="76" y="139"/>
                    <a:pt x="76" y="139"/>
                  </a:cubicBezTo>
                  <a:cubicBezTo>
                    <a:pt x="76" y="139"/>
                    <a:pt x="76" y="139"/>
                    <a:pt x="76" y="139"/>
                  </a:cubicBezTo>
                  <a:cubicBezTo>
                    <a:pt x="76" y="139"/>
                    <a:pt x="76" y="139"/>
                    <a:pt x="76" y="139"/>
                  </a:cubicBezTo>
                  <a:cubicBezTo>
                    <a:pt x="76" y="139"/>
                    <a:pt x="76" y="139"/>
                    <a:pt x="76" y="139"/>
                  </a:cubicBezTo>
                  <a:cubicBezTo>
                    <a:pt x="76" y="139"/>
                    <a:pt x="76" y="139"/>
                    <a:pt x="76" y="139"/>
                  </a:cubicBezTo>
                  <a:cubicBezTo>
                    <a:pt x="76" y="139"/>
                    <a:pt x="76" y="139"/>
                    <a:pt x="76" y="138"/>
                  </a:cubicBezTo>
                  <a:cubicBezTo>
                    <a:pt x="76" y="138"/>
                    <a:pt x="76" y="138"/>
                    <a:pt x="76" y="138"/>
                  </a:cubicBezTo>
                  <a:cubicBezTo>
                    <a:pt x="76" y="138"/>
                    <a:pt x="76" y="138"/>
                    <a:pt x="76" y="138"/>
                  </a:cubicBezTo>
                  <a:cubicBezTo>
                    <a:pt x="76" y="138"/>
                    <a:pt x="76" y="138"/>
                    <a:pt x="76" y="138"/>
                  </a:cubicBezTo>
                  <a:cubicBezTo>
                    <a:pt x="76" y="138"/>
                    <a:pt x="76" y="138"/>
                    <a:pt x="76" y="138"/>
                  </a:cubicBezTo>
                  <a:cubicBezTo>
                    <a:pt x="76" y="138"/>
                    <a:pt x="76" y="138"/>
                    <a:pt x="76" y="138"/>
                  </a:cubicBezTo>
                  <a:cubicBezTo>
                    <a:pt x="76" y="138"/>
                    <a:pt x="76" y="138"/>
                    <a:pt x="76" y="138"/>
                  </a:cubicBezTo>
                  <a:cubicBezTo>
                    <a:pt x="76" y="138"/>
                    <a:pt x="76" y="138"/>
                    <a:pt x="76" y="138"/>
                  </a:cubicBezTo>
                  <a:cubicBezTo>
                    <a:pt x="76" y="138"/>
                    <a:pt x="76" y="138"/>
                    <a:pt x="76" y="138"/>
                  </a:cubicBezTo>
                  <a:cubicBezTo>
                    <a:pt x="76" y="138"/>
                    <a:pt x="76" y="138"/>
                    <a:pt x="76" y="138"/>
                  </a:cubicBezTo>
                  <a:cubicBezTo>
                    <a:pt x="76" y="137"/>
                    <a:pt x="76" y="137"/>
                    <a:pt x="76" y="137"/>
                  </a:cubicBezTo>
                  <a:cubicBezTo>
                    <a:pt x="76" y="137"/>
                    <a:pt x="76" y="137"/>
                    <a:pt x="76" y="137"/>
                  </a:cubicBezTo>
                  <a:cubicBezTo>
                    <a:pt x="76" y="137"/>
                    <a:pt x="76" y="137"/>
                    <a:pt x="76" y="137"/>
                  </a:cubicBezTo>
                  <a:cubicBezTo>
                    <a:pt x="76" y="137"/>
                    <a:pt x="76" y="137"/>
                    <a:pt x="76" y="137"/>
                  </a:cubicBezTo>
                  <a:cubicBezTo>
                    <a:pt x="76" y="61"/>
                    <a:pt x="43" y="0"/>
                    <a:pt x="2" y="0"/>
                  </a:cubicBezTo>
                </a:path>
              </a:pathLst>
            </a:custGeom>
            <a:solidFill>
              <a:srgbClr val="8ECB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042" name="Google Shape;8042;p22"/>
            <p:cNvSpPr/>
            <p:nvPr/>
          </p:nvSpPr>
          <p:spPr>
            <a:xfrm>
              <a:off x="5755465" y="6532005"/>
              <a:ext cx="54548" cy="9487"/>
            </a:xfrm>
            <a:prstGeom prst="rect">
              <a:avLst/>
            </a:prstGeom>
            <a:solidFill>
              <a:srgbClr val="4F718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043" name="Google Shape;8043;p22"/>
            <p:cNvSpPr/>
            <p:nvPr/>
          </p:nvSpPr>
          <p:spPr>
            <a:xfrm>
              <a:off x="5755465" y="6532005"/>
              <a:ext cx="54548" cy="9487"/>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044" name="Google Shape;8044;p22"/>
            <p:cNvSpPr/>
            <p:nvPr/>
          </p:nvSpPr>
          <p:spPr>
            <a:xfrm>
              <a:off x="5755465" y="5331959"/>
              <a:ext cx="54548" cy="1200046"/>
            </a:xfrm>
            <a:custGeom>
              <a:rect b="b" l="l" r="r" t="t"/>
              <a:pathLst>
                <a:path extrusionOk="0" h="506" w="23">
                  <a:moveTo>
                    <a:pt x="3" y="0"/>
                  </a:moveTo>
                  <a:lnTo>
                    <a:pt x="0" y="95"/>
                  </a:lnTo>
                  <a:lnTo>
                    <a:pt x="0" y="506"/>
                  </a:lnTo>
                  <a:lnTo>
                    <a:pt x="23" y="506"/>
                  </a:lnTo>
                  <a:lnTo>
                    <a:pt x="23" y="504"/>
                  </a:lnTo>
                  <a:lnTo>
                    <a:pt x="19" y="398"/>
                  </a:lnTo>
                  <a:lnTo>
                    <a:pt x="19" y="384"/>
                  </a:lnTo>
                  <a:lnTo>
                    <a:pt x="16" y="302"/>
                  </a:lnTo>
                  <a:lnTo>
                    <a:pt x="16" y="292"/>
                  </a:lnTo>
                  <a:lnTo>
                    <a:pt x="12" y="234"/>
                  </a:lnTo>
                  <a:lnTo>
                    <a:pt x="3" y="0"/>
                  </a:lnTo>
                  <a:close/>
                </a:path>
              </a:pathLst>
            </a:custGeom>
            <a:solidFill>
              <a:srgbClr val="D18A5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045" name="Google Shape;8045;p22"/>
            <p:cNvSpPr/>
            <p:nvPr/>
          </p:nvSpPr>
          <p:spPr>
            <a:xfrm>
              <a:off x="5755465" y="5331959"/>
              <a:ext cx="54548" cy="1200046"/>
            </a:xfrm>
            <a:custGeom>
              <a:rect b="b" l="l" r="r" t="t"/>
              <a:pathLst>
                <a:path extrusionOk="0" h="506" w="23">
                  <a:moveTo>
                    <a:pt x="3" y="0"/>
                  </a:moveTo>
                  <a:lnTo>
                    <a:pt x="0" y="95"/>
                  </a:lnTo>
                  <a:lnTo>
                    <a:pt x="0" y="506"/>
                  </a:lnTo>
                  <a:lnTo>
                    <a:pt x="23" y="506"/>
                  </a:lnTo>
                  <a:lnTo>
                    <a:pt x="23" y="504"/>
                  </a:lnTo>
                  <a:lnTo>
                    <a:pt x="19" y="398"/>
                  </a:lnTo>
                  <a:lnTo>
                    <a:pt x="19" y="384"/>
                  </a:lnTo>
                  <a:lnTo>
                    <a:pt x="16" y="302"/>
                  </a:lnTo>
                  <a:lnTo>
                    <a:pt x="16" y="292"/>
                  </a:lnTo>
                  <a:lnTo>
                    <a:pt x="12" y="234"/>
                  </a:lnTo>
                  <a:lnTo>
                    <a:pt x="3"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046" name="Google Shape;8046;p22"/>
            <p:cNvSpPr/>
            <p:nvPr/>
          </p:nvSpPr>
          <p:spPr>
            <a:xfrm>
              <a:off x="10837872" y="4110569"/>
              <a:ext cx="1261708" cy="1852245"/>
            </a:xfrm>
            <a:custGeom>
              <a:rect b="b" l="l" r="r" t="t"/>
              <a:pathLst>
                <a:path extrusionOk="0" h="781" w="532">
                  <a:moveTo>
                    <a:pt x="266" y="0"/>
                  </a:moveTo>
                  <a:lnTo>
                    <a:pt x="0" y="781"/>
                  </a:lnTo>
                  <a:lnTo>
                    <a:pt x="261" y="781"/>
                  </a:lnTo>
                  <a:lnTo>
                    <a:pt x="273" y="781"/>
                  </a:lnTo>
                  <a:lnTo>
                    <a:pt x="532" y="781"/>
                  </a:lnTo>
                  <a:lnTo>
                    <a:pt x="266" y="0"/>
                  </a:lnTo>
                  <a:close/>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047" name="Google Shape;8047;p22"/>
            <p:cNvSpPr/>
            <p:nvPr/>
          </p:nvSpPr>
          <p:spPr>
            <a:xfrm>
              <a:off x="10837872" y="4110569"/>
              <a:ext cx="1261708" cy="1852245"/>
            </a:xfrm>
            <a:custGeom>
              <a:rect b="b" l="l" r="r" t="t"/>
              <a:pathLst>
                <a:path extrusionOk="0" h="781" w="532">
                  <a:moveTo>
                    <a:pt x="266" y="0"/>
                  </a:moveTo>
                  <a:lnTo>
                    <a:pt x="0" y="781"/>
                  </a:lnTo>
                  <a:lnTo>
                    <a:pt x="261" y="781"/>
                  </a:lnTo>
                  <a:lnTo>
                    <a:pt x="273" y="781"/>
                  </a:lnTo>
                  <a:lnTo>
                    <a:pt x="532" y="781"/>
                  </a:lnTo>
                  <a:lnTo>
                    <a:pt x="266"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048" name="Google Shape;8048;p22"/>
            <p:cNvSpPr/>
            <p:nvPr/>
          </p:nvSpPr>
          <p:spPr>
            <a:xfrm>
              <a:off x="10837872" y="4169859"/>
              <a:ext cx="1261708" cy="1508358"/>
            </a:xfrm>
            <a:custGeom>
              <a:rect b="b" l="l" r="r" t="t"/>
              <a:pathLst>
                <a:path extrusionOk="0" h="636" w="532">
                  <a:moveTo>
                    <a:pt x="266" y="0"/>
                  </a:moveTo>
                  <a:lnTo>
                    <a:pt x="0" y="636"/>
                  </a:lnTo>
                  <a:lnTo>
                    <a:pt x="261" y="636"/>
                  </a:lnTo>
                  <a:lnTo>
                    <a:pt x="273" y="636"/>
                  </a:lnTo>
                  <a:lnTo>
                    <a:pt x="532" y="636"/>
                  </a:lnTo>
                  <a:lnTo>
                    <a:pt x="266" y="0"/>
                  </a:lnTo>
                  <a:close/>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049" name="Google Shape;8049;p22"/>
            <p:cNvSpPr/>
            <p:nvPr/>
          </p:nvSpPr>
          <p:spPr>
            <a:xfrm>
              <a:off x="10837872" y="4169859"/>
              <a:ext cx="1261708" cy="1508358"/>
            </a:xfrm>
            <a:custGeom>
              <a:rect b="b" l="l" r="r" t="t"/>
              <a:pathLst>
                <a:path extrusionOk="0" h="636" w="532">
                  <a:moveTo>
                    <a:pt x="266" y="0"/>
                  </a:moveTo>
                  <a:lnTo>
                    <a:pt x="0" y="636"/>
                  </a:lnTo>
                  <a:lnTo>
                    <a:pt x="261" y="636"/>
                  </a:lnTo>
                  <a:lnTo>
                    <a:pt x="273" y="636"/>
                  </a:lnTo>
                  <a:lnTo>
                    <a:pt x="532" y="636"/>
                  </a:lnTo>
                  <a:lnTo>
                    <a:pt x="266"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050" name="Google Shape;8050;p22"/>
            <p:cNvSpPr/>
            <p:nvPr/>
          </p:nvSpPr>
          <p:spPr>
            <a:xfrm>
              <a:off x="11127211" y="5384135"/>
              <a:ext cx="683030" cy="1181073"/>
            </a:xfrm>
            <a:custGeom>
              <a:rect b="b" l="l" r="r" t="t"/>
              <a:pathLst>
                <a:path extrusionOk="0" h="498" w="288">
                  <a:moveTo>
                    <a:pt x="103" y="498"/>
                  </a:moveTo>
                  <a:lnTo>
                    <a:pt x="185" y="498"/>
                  </a:lnTo>
                  <a:lnTo>
                    <a:pt x="172" y="214"/>
                  </a:lnTo>
                  <a:lnTo>
                    <a:pt x="288" y="109"/>
                  </a:lnTo>
                  <a:lnTo>
                    <a:pt x="163" y="148"/>
                  </a:lnTo>
                  <a:lnTo>
                    <a:pt x="144" y="0"/>
                  </a:lnTo>
                  <a:lnTo>
                    <a:pt x="124" y="148"/>
                  </a:lnTo>
                  <a:lnTo>
                    <a:pt x="0" y="109"/>
                  </a:lnTo>
                  <a:lnTo>
                    <a:pt x="116" y="214"/>
                  </a:lnTo>
                  <a:lnTo>
                    <a:pt x="103" y="498"/>
                  </a:lnTo>
                  <a:close/>
                </a:path>
              </a:pathLst>
            </a:custGeom>
            <a:solidFill>
              <a:srgbClr val="C56D27"/>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051" name="Google Shape;8051;p22"/>
            <p:cNvSpPr/>
            <p:nvPr/>
          </p:nvSpPr>
          <p:spPr>
            <a:xfrm>
              <a:off x="11127211" y="5384135"/>
              <a:ext cx="683030" cy="1181073"/>
            </a:xfrm>
            <a:custGeom>
              <a:rect b="b" l="l" r="r" t="t"/>
              <a:pathLst>
                <a:path extrusionOk="0" h="498" w="288">
                  <a:moveTo>
                    <a:pt x="103" y="498"/>
                  </a:moveTo>
                  <a:lnTo>
                    <a:pt x="185" y="498"/>
                  </a:lnTo>
                  <a:lnTo>
                    <a:pt x="172" y="214"/>
                  </a:lnTo>
                  <a:lnTo>
                    <a:pt x="288" y="109"/>
                  </a:lnTo>
                  <a:lnTo>
                    <a:pt x="163" y="148"/>
                  </a:lnTo>
                  <a:lnTo>
                    <a:pt x="144" y="0"/>
                  </a:lnTo>
                  <a:lnTo>
                    <a:pt x="124" y="148"/>
                  </a:lnTo>
                  <a:lnTo>
                    <a:pt x="0" y="109"/>
                  </a:lnTo>
                  <a:lnTo>
                    <a:pt x="116" y="214"/>
                  </a:lnTo>
                  <a:lnTo>
                    <a:pt x="103" y="498"/>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052" name="Google Shape;8052;p22"/>
            <p:cNvSpPr/>
            <p:nvPr/>
          </p:nvSpPr>
          <p:spPr>
            <a:xfrm>
              <a:off x="11551733" y="4364333"/>
              <a:ext cx="547847" cy="1304398"/>
            </a:xfrm>
            <a:custGeom>
              <a:rect b="b" l="l" r="r" t="t"/>
              <a:pathLst>
                <a:path extrusionOk="0" h="550" w="231">
                  <a:moveTo>
                    <a:pt x="0" y="0"/>
                  </a:moveTo>
                  <a:lnTo>
                    <a:pt x="9" y="23"/>
                  </a:lnTo>
                  <a:lnTo>
                    <a:pt x="229" y="550"/>
                  </a:lnTo>
                  <a:lnTo>
                    <a:pt x="231" y="550"/>
                  </a:lnTo>
                  <a:lnTo>
                    <a:pt x="0" y="0"/>
                  </a:lnTo>
                  <a:close/>
                </a:path>
              </a:pathLst>
            </a:custGeom>
            <a:solidFill>
              <a:srgbClr val="4F718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053" name="Google Shape;8053;p22"/>
            <p:cNvSpPr/>
            <p:nvPr/>
          </p:nvSpPr>
          <p:spPr>
            <a:xfrm>
              <a:off x="11551733" y="4364333"/>
              <a:ext cx="547847" cy="1304398"/>
            </a:xfrm>
            <a:custGeom>
              <a:rect b="b" l="l" r="r" t="t"/>
              <a:pathLst>
                <a:path extrusionOk="0" h="550" w="231">
                  <a:moveTo>
                    <a:pt x="0" y="0"/>
                  </a:moveTo>
                  <a:lnTo>
                    <a:pt x="9" y="23"/>
                  </a:lnTo>
                  <a:lnTo>
                    <a:pt x="229" y="550"/>
                  </a:lnTo>
                  <a:lnTo>
                    <a:pt x="231" y="550"/>
                  </a:lnTo>
                  <a:lnTo>
                    <a:pt x="0"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054" name="Google Shape;8054;p22"/>
            <p:cNvSpPr/>
            <p:nvPr/>
          </p:nvSpPr>
          <p:spPr>
            <a:xfrm>
              <a:off x="11539875" y="5962813"/>
              <a:ext cx="559705" cy="602395"/>
            </a:xfrm>
            <a:custGeom>
              <a:rect b="b" l="l" r="r" t="t"/>
              <a:pathLst>
                <a:path extrusionOk="0" h="135" w="133">
                  <a:moveTo>
                    <a:pt x="4" y="84"/>
                  </a:moveTo>
                  <a:cubicBezTo>
                    <a:pt x="6" y="135"/>
                    <a:pt x="6" y="135"/>
                    <a:pt x="6" y="135"/>
                  </a:cubicBezTo>
                  <a:cubicBezTo>
                    <a:pt x="6" y="135"/>
                    <a:pt x="6" y="135"/>
                    <a:pt x="6" y="135"/>
                  </a:cubicBezTo>
                  <a:cubicBezTo>
                    <a:pt x="4" y="85"/>
                    <a:pt x="4" y="85"/>
                    <a:pt x="4" y="85"/>
                  </a:cubicBezTo>
                  <a:cubicBezTo>
                    <a:pt x="4" y="84"/>
                    <a:pt x="4" y="84"/>
                    <a:pt x="4" y="84"/>
                  </a:cubicBezTo>
                  <a:moveTo>
                    <a:pt x="2" y="33"/>
                  </a:moveTo>
                  <a:cubicBezTo>
                    <a:pt x="3" y="65"/>
                    <a:pt x="3" y="65"/>
                    <a:pt x="3" y="65"/>
                  </a:cubicBezTo>
                  <a:cubicBezTo>
                    <a:pt x="3" y="65"/>
                    <a:pt x="3" y="66"/>
                    <a:pt x="3" y="66"/>
                  </a:cubicBezTo>
                  <a:cubicBezTo>
                    <a:pt x="2" y="34"/>
                    <a:pt x="2" y="34"/>
                    <a:pt x="2" y="34"/>
                  </a:cubicBezTo>
                  <a:cubicBezTo>
                    <a:pt x="2" y="34"/>
                    <a:pt x="2" y="33"/>
                    <a:pt x="2" y="33"/>
                  </a:cubicBezTo>
                  <a:moveTo>
                    <a:pt x="63" y="0"/>
                  </a:moveTo>
                  <a:cubicBezTo>
                    <a:pt x="0" y="0"/>
                    <a:pt x="0" y="0"/>
                    <a:pt x="0" y="0"/>
                  </a:cubicBezTo>
                  <a:cubicBezTo>
                    <a:pt x="1" y="21"/>
                    <a:pt x="1" y="21"/>
                    <a:pt x="1" y="21"/>
                  </a:cubicBezTo>
                  <a:cubicBezTo>
                    <a:pt x="1" y="21"/>
                    <a:pt x="1" y="21"/>
                    <a:pt x="2" y="21"/>
                  </a:cubicBezTo>
                  <a:cubicBezTo>
                    <a:pt x="1" y="3"/>
                    <a:pt x="1" y="3"/>
                    <a:pt x="1" y="3"/>
                  </a:cubicBezTo>
                  <a:cubicBezTo>
                    <a:pt x="60" y="3"/>
                    <a:pt x="60" y="3"/>
                    <a:pt x="60" y="3"/>
                  </a:cubicBezTo>
                  <a:cubicBezTo>
                    <a:pt x="60" y="2"/>
                    <a:pt x="61" y="2"/>
                    <a:pt x="61" y="2"/>
                  </a:cubicBezTo>
                  <a:cubicBezTo>
                    <a:pt x="62" y="1"/>
                    <a:pt x="63" y="0"/>
                    <a:pt x="63" y="0"/>
                  </a:cubicBezTo>
                  <a:moveTo>
                    <a:pt x="132" y="0"/>
                  </a:moveTo>
                  <a:cubicBezTo>
                    <a:pt x="64" y="0"/>
                    <a:pt x="64" y="0"/>
                    <a:pt x="64" y="0"/>
                  </a:cubicBezTo>
                  <a:cubicBezTo>
                    <a:pt x="64" y="1"/>
                    <a:pt x="63" y="1"/>
                    <a:pt x="62" y="3"/>
                  </a:cubicBezTo>
                  <a:cubicBezTo>
                    <a:pt x="133" y="3"/>
                    <a:pt x="133" y="3"/>
                    <a:pt x="133" y="3"/>
                  </a:cubicBezTo>
                  <a:cubicBezTo>
                    <a:pt x="132" y="0"/>
                    <a:pt x="132" y="0"/>
                    <a:pt x="132" y="0"/>
                  </a:cubicBezTo>
                </a:path>
              </a:pathLst>
            </a:custGeom>
            <a:solidFill>
              <a:srgbClr val="4F718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055" name="Google Shape;8055;p22"/>
            <p:cNvSpPr/>
            <p:nvPr/>
          </p:nvSpPr>
          <p:spPr>
            <a:xfrm>
              <a:off x="11544618" y="6057679"/>
              <a:ext cx="4743" cy="56919"/>
            </a:xfrm>
            <a:custGeom>
              <a:rect b="b" l="l" r="r" t="t"/>
              <a:pathLst>
                <a:path extrusionOk="0" h="13" w="1">
                  <a:moveTo>
                    <a:pt x="0" y="0"/>
                  </a:moveTo>
                  <a:cubicBezTo>
                    <a:pt x="1" y="12"/>
                    <a:pt x="1" y="12"/>
                    <a:pt x="1" y="12"/>
                  </a:cubicBezTo>
                  <a:cubicBezTo>
                    <a:pt x="1" y="12"/>
                    <a:pt x="1" y="13"/>
                    <a:pt x="1" y="13"/>
                  </a:cubicBezTo>
                  <a:cubicBezTo>
                    <a:pt x="1" y="0"/>
                    <a:pt x="1" y="0"/>
                    <a:pt x="1" y="0"/>
                  </a:cubicBezTo>
                  <a:cubicBezTo>
                    <a:pt x="0" y="0"/>
                    <a:pt x="0" y="0"/>
                    <a:pt x="0" y="0"/>
                  </a:cubicBezTo>
                </a:path>
              </a:pathLst>
            </a:custGeom>
            <a:solidFill>
              <a:srgbClr val="6995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056" name="Google Shape;8056;p22"/>
            <p:cNvSpPr/>
            <p:nvPr/>
          </p:nvSpPr>
          <p:spPr>
            <a:xfrm>
              <a:off x="11551733" y="6252152"/>
              <a:ext cx="4743" cy="90122"/>
            </a:xfrm>
            <a:custGeom>
              <a:rect b="b" l="l" r="r" t="t"/>
              <a:pathLst>
                <a:path extrusionOk="0" h="20" w="1">
                  <a:moveTo>
                    <a:pt x="0" y="0"/>
                  </a:moveTo>
                  <a:cubicBezTo>
                    <a:pt x="1" y="19"/>
                    <a:pt x="1" y="19"/>
                    <a:pt x="1" y="19"/>
                  </a:cubicBezTo>
                  <a:cubicBezTo>
                    <a:pt x="1" y="19"/>
                    <a:pt x="1" y="19"/>
                    <a:pt x="1" y="20"/>
                  </a:cubicBezTo>
                  <a:cubicBezTo>
                    <a:pt x="0" y="1"/>
                    <a:pt x="0" y="1"/>
                    <a:pt x="0" y="1"/>
                  </a:cubicBezTo>
                  <a:cubicBezTo>
                    <a:pt x="0" y="1"/>
                    <a:pt x="0" y="0"/>
                    <a:pt x="0" y="0"/>
                  </a:cubicBezTo>
                </a:path>
              </a:pathLst>
            </a:custGeom>
            <a:solidFill>
              <a:srgbClr val="6995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057" name="Google Shape;8057;p22"/>
            <p:cNvSpPr/>
            <p:nvPr/>
          </p:nvSpPr>
          <p:spPr>
            <a:xfrm>
              <a:off x="11791268" y="5962813"/>
              <a:ext cx="18973" cy="14230"/>
            </a:xfrm>
            <a:custGeom>
              <a:rect b="b" l="l" r="r" t="t"/>
              <a:pathLst>
                <a:path extrusionOk="0" h="3" w="4">
                  <a:moveTo>
                    <a:pt x="4" y="0"/>
                  </a:moveTo>
                  <a:cubicBezTo>
                    <a:pt x="3" y="0"/>
                    <a:pt x="3" y="0"/>
                    <a:pt x="3" y="0"/>
                  </a:cubicBezTo>
                  <a:cubicBezTo>
                    <a:pt x="3" y="0"/>
                    <a:pt x="2" y="1"/>
                    <a:pt x="1" y="2"/>
                  </a:cubicBezTo>
                  <a:cubicBezTo>
                    <a:pt x="1" y="2"/>
                    <a:pt x="0" y="2"/>
                    <a:pt x="0" y="3"/>
                  </a:cubicBezTo>
                  <a:cubicBezTo>
                    <a:pt x="2" y="3"/>
                    <a:pt x="2" y="3"/>
                    <a:pt x="2" y="3"/>
                  </a:cubicBezTo>
                  <a:cubicBezTo>
                    <a:pt x="3" y="1"/>
                    <a:pt x="4" y="1"/>
                    <a:pt x="4" y="0"/>
                  </a:cubicBezTo>
                </a:path>
              </a:pathLst>
            </a:custGeom>
            <a:solidFill>
              <a:srgbClr val="6995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058" name="Google Shape;8058;p22"/>
            <p:cNvSpPr/>
            <p:nvPr/>
          </p:nvSpPr>
          <p:spPr>
            <a:xfrm>
              <a:off x="11506672" y="5678217"/>
              <a:ext cx="588165" cy="284596"/>
            </a:xfrm>
            <a:custGeom>
              <a:rect b="b" l="l" r="r" t="t"/>
              <a:pathLst>
                <a:path extrusionOk="0" h="120" w="248">
                  <a:moveTo>
                    <a:pt x="81" y="0"/>
                  </a:moveTo>
                  <a:lnTo>
                    <a:pt x="0" y="0"/>
                  </a:lnTo>
                  <a:lnTo>
                    <a:pt x="3" y="24"/>
                  </a:lnTo>
                  <a:lnTo>
                    <a:pt x="81" y="0"/>
                  </a:lnTo>
                  <a:close/>
                  <a:moveTo>
                    <a:pt x="207" y="0"/>
                  </a:moveTo>
                  <a:lnTo>
                    <a:pt x="112" y="0"/>
                  </a:lnTo>
                  <a:lnTo>
                    <a:pt x="12" y="90"/>
                  </a:lnTo>
                  <a:lnTo>
                    <a:pt x="14" y="120"/>
                  </a:lnTo>
                  <a:lnTo>
                    <a:pt x="126" y="120"/>
                  </a:lnTo>
                  <a:lnTo>
                    <a:pt x="128" y="120"/>
                  </a:lnTo>
                  <a:lnTo>
                    <a:pt x="248" y="120"/>
                  </a:lnTo>
                  <a:lnTo>
                    <a:pt x="207" y="0"/>
                  </a:lnTo>
                  <a:close/>
                </a:path>
              </a:pathLst>
            </a:custGeom>
            <a:solidFill>
              <a:srgbClr val="8ECB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059" name="Google Shape;8059;p22"/>
            <p:cNvSpPr/>
            <p:nvPr/>
          </p:nvSpPr>
          <p:spPr>
            <a:xfrm>
              <a:off x="11506672" y="5678217"/>
              <a:ext cx="588165" cy="284596"/>
            </a:xfrm>
            <a:custGeom>
              <a:rect b="b" l="l" r="r" t="t"/>
              <a:pathLst>
                <a:path extrusionOk="0" h="120" w="248">
                  <a:moveTo>
                    <a:pt x="81" y="0"/>
                  </a:moveTo>
                  <a:lnTo>
                    <a:pt x="0" y="0"/>
                  </a:lnTo>
                  <a:lnTo>
                    <a:pt x="3" y="24"/>
                  </a:lnTo>
                  <a:lnTo>
                    <a:pt x="81" y="0"/>
                  </a:lnTo>
                  <a:moveTo>
                    <a:pt x="207" y="0"/>
                  </a:moveTo>
                  <a:lnTo>
                    <a:pt x="112" y="0"/>
                  </a:lnTo>
                  <a:lnTo>
                    <a:pt x="12" y="90"/>
                  </a:lnTo>
                  <a:lnTo>
                    <a:pt x="14" y="120"/>
                  </a:lnTo>
                  <a:lnTo>
                    <a:pt x="126" y="120"/>
                  </a:lnTo>
                  <a:lnTo>
                    <a:pt x="128" y="120"/>
                  </a:lnTo>
                  <a:lnTo>
                    <a:pt x="248" y="120"/>
                  </a:lnTo>
                  <a:lnTo>
                    <a:pt x="207"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060" name="Google Shape;8060;p22"/>
            <p:cNvSpPr/>
            <p:nvPr/>
          </p:nvSpPr>
          <p:spPr>
            <a:xfrm>
              <a:off x="11485328" y="4210177"/>
              <a:ext cx="609509" cy="1468040"/>
            </a:xfrm>
            <a:custGeom>
              <a:rect b="b" l="l" r="r" t="t"/>
              <a:pathLst>
                <a:path extrusionOk="0" h="619" w="257">
                  <a:moveTo>
                    <a:pt x="0" y="0"/>
                  </a:moveTo>
                  <a:lnTo>
                    <a:pt x="0" y="546"/>
                  </a:lnTo>
                  <a:lnTo>
                    <a:pt x="9" y="619"/>
                  </a:lnTo>
                  <a:lnTo>
                    <a:pt x="90" y="619"/>
                  </a:lnTo>
                  <a:lnTo>
                    <a:pt x="137" y="604"/>
                  </a:lnTo>
                  <a:lnTo>
                    <a:pt x="121" y="619"/>
                  </a:lnTo>
                  <a:lnTo>
                    <a:pt x="216" y="619"/>
                  </a:lnTo>
                  <a:lnTo>
                    <a:pt x="215" y="615"/>
                  </a:lnTo>
                  <a:lnTo>
                    <a:pt x="257" y="615"/>
                  </a:lnTo>
                  <a:lnTo>
                    <a:pt x="37" y="88"/>
                  </a:lnTo>
                  <a:lnTo>
                    <a:pt x="0" y="0"/>
                  </a:lnTo>
                  <a:close/>
                </a:path>
              </a:pathLst>
            </a:custGeom>
            <a:solidFill>
              <a:srgbClr val="8ECB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061" name="Google Shape;8061;p22"/>
            <p:cNvSpPr/>
            <p:nvPr/>
          </p:nvSpPr>
          <p:spPr>
            <a:xfrm>
              <a:off x="11485328" y="4210177"/>
              <a:ext cx="609509" cy="1468040"/>
            </a:xfrm>
            <a:custGeom>
              <a:rect b="b" l="l" r="r" t="t"/>
              <a:pathLst>
                <a:path extrusionOk="0" h="619" w="257">
                  <a:moveTo>
                    <a:pt x="0" y="0"/>
                  </a:moveTo>
                  <a:lnTo>
                    <a:pt x="0" y="546"/>
                  </a:lnTo>
                  <a:lnTo>
                    <a:pt x="9" y="619"/>
                  </a:lnTo>
                  <a:lnTo>
                    <a:pt x="90" y="619"/>
                  </a:lnTo>
                  <a:lnTo>
                    <a:pt x="137" y="604"/>
                  </a:lnTo>
                  <a:lnTo>
                    <a:pt x="121" y="619"/>
                  </a:lnTo>
                  <a:lnTo>
                    <a:pt x="216" y="619"/>
                  </a:lnTo>
                  <a:lnTo>
                    <a:pt x="215" y="615"/>
                  </a:lnTo>
                  <a:lnTo>
                    <a:pt x="257" y="615"/>
                  </a:lnTo>
                  <a:lnTo>
                    <a:pt x="37" y="88"/>
                  </a:lnTo>
                  <a:lnTo>
                    <a:pt x="0"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062" name="Google Shape;8062;p22"/>
            <p:cNvSpPr/>
            <p:nvPr/>
          </p:nvSpPr>
          <p:spPr>
            <a:xfrm>
              <a:off x="11485328" y="5505088"/>
              <a:ext cx="324914" cy="1060120"/>
            </a:xfrm>
            <a:custGeom>
              <a:rect b="b" l="l" r="r" t="t"/>
              <a:pathLst>
                <a:path extrusionOk="0" h="447" w="137">
                  <a:moveTo>
                    <a:pt x="0" y="0"/>
                  </a:moveTo>
                  <a:lnTo>
                    <a:pt x="0" y="447"/>
                  </a:lnTo>
                  <a:lnTo>
                    <a:pt x="34" y="447"/>
                  </a:lnTo>
                  <a:lnTo>
                    <a:pt x="30" y="351"/>
                  </a:lnTo>
                  <a:lnTo>
                    <a:pt x="28" y="315"/>
                  </a:lnTo>
                  <a:lnTo>
                    <a:pt x="27" y="255"/>
                  </a:lnTo>
                  <a:lnTo>
                    <a:pt x="25" y="233"/>
                  </a:lnTo>
                  <a:lnTo>
                    <a:pt x="23" y="193"/>
                  </a:lnTo>
                  <a:lnTo>
                    <a:pt x="21" y="163"/>
                  </a:lnTo>
                  <a:lnTo>
                    <a:pt x="121" y="73"/>
                  </a:lnTo>
                  <a:lnTo>
                    <a:pt x="137" y="58"/>
                  </a:lnTo>
                  <a:lnTo>
                    <a:pt x="90" y="73"/>
                  </a:lnTo>
                  <a:lnTo>
                    <a:pt x="12" y="97"/>
                  </a:lnTo>
                  <a:lnTo>
                    <a:pt x="9" y="73"/>
                  </a:lnTo>
                  <a:lnTo>
                    <a:pt x="0" y="0"/>
                  </a:lnTo>
                  <a:close/>
                </a:path>
              </a:pathLst>
            </a:custGeom>
            <a:solidFill>
              <a:srgbClr val="D18A5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063" name="Google Shape;8063;p22"/>
            <p:cNvSpPr/>
            <p:nvPr/>
          </p:nvSpPr>
          <p:spPr>
            <a:xfrm>
              <a:off x="11485328" y="5505088"/>
              <a:ext cx="324914" cy="1060120"/>
            </a:xfrm>
            <a:custGeom>
              <a:rect b="b" l="l" r="r" t="t"/>
              <a:pathLst>
                <a:path extrusionOk="0" h="447" w="137">
                  <a:moveTo>
                    <a:pt x="0" y="0"/>
                  </a:moveTo>
                  <a:lnTo>
                    <a:pt x="0" y="447"/>
                  </a:lnTo>
                  <a:lnTo>
                    <a:pt x="34" y="447"/>
                  </a:lnTo>
                  <a:lnTo>
                    <a:pt x="30" y="351"/>
                  </a:lnTo>
                  <a:lnTo>
                    <a:pt x="28" y="315"/>
                  </a:lnTo>
                  <a:lnTo>
                    <a:pt x="27" y="255"/>
                  </a:lnTo>
                  <a:lnTo>
                    <a:pt x="25" y="233"/>
                  </a:lnTo>
                  <a:lnTo>
                    <a:pt x="23" y="193"/>
                  </a:lnTo>
                  <a:lnTo>
                    <a:pt x="21" y="163"/>
                  </a:lnTo>
                  <a:lnTo>
                    <a:pt x="121" y="73"/>
                  </a:lnTo>
                  <a:lnTo>
                    <a:pt x="137" y="58"/>
                  </a:lnTo>
                  <a:lnTo>
                    <a:pt x="90" y="73"/>
                  </a:lnTo>
                  <a:lnTo>
                    <a:pt x="12" y="97"/>
                  </a:lnTo>
                  <a:lnTo>
                    <a:pt x="9" y="73"/>
                  </a:lnTo>
                  <a:lnTo>
                    <a:pt x="0"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064" name="Google Shape;8064;p22"/>
            <p:cNvSpPr/>
            <p:nvPr/>
          </p:nvSpPr>
          <p:spPr>
            <a:xfrm>
              <a:off x="2556134" y="4525604"/>
              <a:ext cx="1105180" cy="1472784"/>
            </a:xfrm>
            <a:custGeom>
              <a:rect b="b" l="l" r="r" t="t"/>
              <a:pathLst>
                <a:path extrusionOk="0" h="621" w="466">
                  <a:moveTo>
                    <a:pt x="466" y="621"/>
                  </a:moveTo>
                  <a:lnTo>
                    <a:pt x="347" y="381"/>
                  </a:lnTo>
                  <a:lnTo>
                    <a:pt x="423" y="381"/>
                  </a:lnTo>
                  <a:lnTo>
                    <a:pt x="297" y="171"/>
                  </a:lnTo>
                  <a:lnTo>
                    <a:pt x="365" y="171"/>
                  </a:lnTo>
                  <a:lnTo>
                    <a:pt x="239" y="7"/>
                  </a:lnTo>
                  <a:lnTo>
                    <a:pt x="232" y="0"/>
                  </a:lnTo>
                  <a:lnTo>
                    <a:pt x="227" y="7"/>
                  </a:lnTo>
                  <a:lnTo>
                    <a:pt x="101" y="171"/>
                  </a:lnTo>
                  <a:lnTo>
                    <a:pt x="168" y="171"/>
                  </a:lnTo>
                  <a:lnTo>
                    <a:pt x="42" y="381"/>
                  </a:lnTo>
                  <a:lnTo>
                    <a:pt x="118" y="381"/>
                  </a:lnTo>
                  <a:lnTo>
                    <a:pt x="0" y="621"/>
                  </a:lnTo>
                  <a:lnTo>
                    <a:pt x="232" y="621"/>
                  </a:lnTo>
                  <a:lnTo>
                    <a:pt x="232" y="604"/>
                  </a:lnTo>
                  <a:lnTo>
                    <a:pt x="232" y="621"/>
                  </a:lnTo>
                  <a:lnTo>
                    <a:pt x="466" y="621"/>
                  </a:lnTo>
                  <a:close/>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065" name="Google Shape;8065;p22"/>
            <p:cNvSpPr/>
            <p:nvPr/>
          </p:nvSpPr>
          <p:spPr>
            <a:xfrm>
              <a:off x="2556134" y="4525604"/>
              <a:ext cx="1105180" cy="1472784"/>
            </a:xfrm>
            <a:custGeom>
              <a:rect b="b" l="l" r="r" t="t"/>
              <a:pathLst>
                <a:path extrusionOk="0" h="621" w="466">
                  <a:moveTo>
                    <a:pt x="466" y="621"/>
                  </a:moveTo>
                  <a:lnTo>
                    <a:pt x="347" y="381"/>
                  </a:lnTo>
                  <a:lnTo>
                    <a:pt x="423" y="381"/>
                  </a:lnTo>
                  <a:lnTo>
                    <a:pt x="297" y="171"/>
                  </a:lnTo>
                  <a:lnTo>
                    <a:pt x="365" y="171"/>
                  </a:lnTo>
                  <a:lnTo>
                    <a:pt x="239" y="7"/>
                  </a:lnTo>
                  <a:lnTo>
                    <a:pt x="232" y="0"/>
                  </a:lnTo>
                  <a:lnTo>
                    <a:pt x="227" y="7"/>
                  </a:lnTo>
                  <a:lnTo>
                    <a:pt x="101" y="171"/>
                  </a:lnTo>
                  <a:lnTo>
                    <a:pt x="168" y="171"/>
                  </a:lnTo>
                  <a:lnTo>
                    <a:pt x="42" y="381"/>
                  </a:lnTo>
                  <a:lnTo>
                    <a:pt x="118" y="381"/>
                  </a:lnTo>
                  <a:lnTo>
                    <a:pt x="0" y="621"/>
                  </a:lnTo>
                  <a:lnTo>
                    <a:pt x="232" y="621"/>
                  </a:lnTo>
                  <a:lnTo>
                    <a:pt x="232" y="604"/>
                  </a:lnTo>
                  <a:lnTo>
                    <a:pt x="232" y="621"/>
                  </a:lnTo>
                  <a:lnTo>
                    <a:pt x="466" y="621"/>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066" name="Google Shape;8066;p22"/>
            <p:cNvSpPr/>
            <p:nvPr/>
          </p:nvSpPr>
          <p:spPr>
            <a:xfrm>
              <a:off x="2883419" y="5626042"/>
              <a:ext cx="450610" cy="941538"/>
            </a:xfrm>
            <a:custGeom>
              <a:rect b="b" l="l" r="r" t="t"/>
              <a:pathLst>
                <a:path extrusionOk="0" h="397" w="190">
                  <a:moveTo>
                    <a:pt x="44" y="397"/>
                  </a:moveTo>
                  <a:lnTo>
                    <a:pt x="142" y="397"/>
                  </a:lnTo>
                  <a:lnTo>
                    <a:pt x="126" y="150"/>
                  </a:lnTo>
                  <a:lnTo>
                    <a:pt x="190" y="69"/>
                  </a:lnTo>
                  <a:lnTo>
                    <a:pt x="119" y="116"/>
                  </a:lnTo>
                  <a:lnTo>
                    <a:pt x="96" y="0"/>
                  </a:lnTo>
                  <a:lnTo>
                    <a:pt x="71" y="116"/>
                  </a:lnTo>
                  <a:lnTo>
                    <a:pt x="0" y="69"/>
                  </a:lnTo>
                  <a:lnTo>
                    <a:pt x="62" y="150"/>
                  </a:lnTo>
                  <a:lnTo>
                    <a:pt x="44" y="397"/>
                  </a:lnTo>
                  <a:close/>
                </a:path>
              </a:pathLst>
            </a:custGeom>
            <a:solidFill>
              <a:srgbClr val="C56D27"/>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067" name="Google Shape;8067;p22"/>
            <p:cNvSpPr/>
            <p:nvPr/>
          </p:nvSpPr>
          <p:spPr>
            <a:xfrm>
              <a:off x="2883419" y="5626042"/>
              <a:ext cx="450610" cy="941538"/>
            </a:xfrm>
            <a:custGeom>
              <a:rect b="b" l="l" r="r" t="t"/>
              <a:pathLst>
                <a:path extrusionOk="0" h="397" w="190">
                  <a:moveTo>
                    <a:pt x="44" y="397"/>
                  </a:moveTo>
                  <a:lnTo>
                    <a:pt x="142" y="397"/>
                  </a:lnTo>
                  <a:lnTo>
                    <a:pt x="126" y="150"/>
                  </a:lnTo>
                  <a:lnTo>
                    <a:pt x="190" y="69"/>
                  </a:lnTo>
                  <a:lnTo>
                    <a:pt x="119" y="116"/>
                  </a:lnTo>
                  <a:lnTo>
                    <a:pt x="96" y="0"/>
                  </a:lnTo>
                  <a:lnTo>
                    <a:pt x="71" y="116"/>
                  </a:lnTo>
                  <a:lnTo>
                    <a:pt x="0" y="69"/>
                  </a:lnTo>
                  <a:lnTo>
                    <a:pt x="62" y="150"/>
                  </a:lnTo>
                  <a:lnTo>
                    <a:pt x="44" y="397"/>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068" name="Google Shape;8068;p22"/>
            <p:cNvSpPr/>
            <p:nvPr/>
          </p:nvSpPr>
          <p:spPr>
            <a:xfrm>
              <a:off x="3113468" y="4530348"/>
              <a:ext cx="308312" cy="600023"/>
            </a:xfrm>
            <a:custGeom>
              <a:rect b="b" l="l" r="r" t="t"/>
              <a:pathLst>
                <a:path extrusionOk="0" h="135" w="73">
                  <a:moveTo>
                    <a:pt x="36" y="90"/>
                  </a:moveTo>
                  <a:cubicBezTo>
                    <a:pt x="35" y="90"/>
                    <a:pt x="35" y="90"/>
                    <a:pt x="35" y="90"/>
                  </a:cubicBezTo>
                  <a:cubicBezTo>
                    <a:pt x="64" y="135"/>
                    <a:pt x="64" y="135"/>
                    <a:pt x="64" y="135"/>
                  </a:cubicBezTo>
                  <a:cubicBezTo>
                    <a:pt x="64" y="135"/>
                    <a:pt x="64" y="135"/>
                    <a:pt x="64" y="135"/>
                  </a:cubicBezTo>
                  <a:cubicBezTo>
                    <a:pt x="36" y="90"/>
                    <a:pt x="36" y="90"/>
                    <a:pt x="36" y="90"/>
                  </a:cubicBezTo>
                  <a:moveTo>
                    <a:pt x="0" y="0"/>
                  </a:moveTo>
                  <a:cubicBezTo>
                    <a:pt x="0" y="1"/>
                    <a:pt x="0" y="1"/>
                    <a:pt x="0" y="1"/>
                  </a:cubicBezTo>
                  <a:cubicBezTo>
                    <a:pt x="2" y="3"/>
                    <a:pt x="2" y="3"/>
                    <a:pt x="2" y="3"/>
                  </a:cubicBezTo>
                  <a:cubicBezTo>
                    <a:pt x="73" y="90"/>
                    <a:pt x="73" y="90"/>
                    <a:pt x="73" y="90"/>
                  </a:cubicBezTo>
                  <a:cubicBezTo>
                    <a:pt x="57" y="90"/>
                    <a:pt x="57" y="90"/>
                    <a:pt x="57" y="90"/>
                  </a:cubicBezTo>
                  <a:cubicBezTo>
                    <a:pt x="73" y="90"/>
                    <a:pt x="73" y="90"/>
                    <a:pt x="73" y="90"/>
                  </a:cubicBezTo>
                  <a:cubicBezTo>
                    <a:pt x="2" y="3"/>
                    <a:pt x="2" y="3"/>
                    <a:pt x="2" y="3"/>
                  </a:cubicBezTo>
                  <a:cubicBezTo>
                    <a:pt x="0" y="0"/>
                    <a:pt x="0" y="0"/>
                    <a:pt x="0" y="0"/>
                  </a:cubicBezTo>
                </a:path>
              </a:pathLst>
            </a:custGeom>
            <a:solidFill>
              <a:srgbClr val="4F718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069" name="Google Shape;8069;p22"/>
            <p:cNvSpPr/>
            <p:nvPr/>
          </p:nvSpPr>
          <p:spPr>
            <a:xfrm>
              <a:off x="3383834" y="5130370"/>
              <a:ext cx="151784" cy="253765"/>
            </a:xfrm>
            <a:custGeom>
              <a:rect b="b" l="l" r="r" t="t"/>
              <a:pathLst>
                <a:path extrusionOk="0" h="57" w="36">
                  <a:moveTo>
                    <a:pt x="22" y="35"/>
                  </a:moveTo>
                  <a:cubicBezTo>
                    <a:pt x="22" y="35"/>
                    <a:pt x="22" y="35"/>
                    <a:pt x="22" y="35"/>
                  </a:cubicBezTo>
                  <a:cubicBezTo>
                    <a:pt x="35" y="57"/>
                    <a:pt x="35" y="57"/>
                    <a:pt x="35" y="57"/>
                  </a:cubicBezTo>
                  <a:cubicBezTo>
                    <a:pt x="36" y="56"/>
                    <a:pt x="36" y="56"/>
                    <a:pt x="36" y="56"/>
                  </a:cubicBezTo>
                  <a:cubicBezTo>
                    <a:pt x="22" y="35"/>
                    <a:pt x="22" y="35"/>
                    <a:pt x="22" y="35"/>
                  </a:cubicBezTo>
                  <a:moveTo>
                    <a:pt x="0" y="0"/>
                  </a:moveTo>
                  <a:cubicBezTo>
                    <a:pt x="0" y="0"/>
                    <a:pt x="0" y="0"/>
                    <a:pt x="0" y="0"/>
                  </a:cubicBezTo>
                  <a:cubicBezTo>
                    <a:pt x="21" y="34"/>
                    <a:pt x="21" y="34"/>
                    <a:pt x="21" y="34"/>
                  </a:cubicBezTo>
                  <a:cubicBezTo>
                    <a:pt x="21" y="33"/>
                    <a:pt x="21" y="33"/>
                    <a:pt x="21" y="33"/>
                  </a:cubicBezTo>
                  <a:cubicBezTo>
                    <a:pt x="0" y="0"/>
                    <a:pt x="0" y="0"/>
                    <a:pt x="0" y="0"/>
                  </a:cubicBezTo>
                </a:path>
              </a:pathLst>
            </a:custGeom>
            <a:solidFill>
              <a:srgbClr val="5D95A7"/>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070" name="Google Shape;8070;p22"/>
            <p:cNvSpPr/>
            <p:nvPr/>
          </p:nvSpPr>
          <p:spPr>
            <a:xfrm>
              <a:off x="3471584" y="5277412"/>
              <a:ext cx="87750" cy="147041"/>
            </a:xfrm>
            <a:custGeom>
              <a:rect b="b" l="l" r="r" t="t"/>
              <a:pathLst>
                <a:path extrusionOk="0" h="62" w="37">
                  <a:moveTo>
                    <a:pt x="27" y="43"/>
                  </a:moveTo>
                  <a:lnTo>
                    <a:pt x="25" y="45"/>
                  </a:lnTo>
                  <a:lnTo>
                    <a:pt x="36" y="62"/>
                  </a:lnTo>
                  <a:lnTo>
                    <a:pt x="37" y="62"/>
                  </a:lnTo>
                  <a:lnTo>
                    <a:pt x="27" y="43"/>
                  </a:lnTo>
                  <a:close/>
                  <a:moveTo>
                    <a:pt x="0" y="0"/>
                  </a:moveTo>
                  <a:lnTo>
                    <a:pt x="0" y="2"/>
                  </a:lnTo>
                  <a:lnTo>
                    <a:pt x="2" y="4"/>
                  </a:lnTo>
                  <a:lnTo>
                    <a:pt x="2" y="4"/>
                  </a:lnTo>
                  <a:lnTo>
                    <a:pt x="0" y="0"/>
                  </a:lnTo>
                  <a:close/>
                </a:path>
              </a:pathLst>
            </a:custGeom>
            <a:solidFill>
              <a:srgbClr val="5D95A7"/>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071" name="Google Shape;8071;p22"/>
            <p:cNvSpPr/>
            <p:nvPr/>
          </p:nvSpPr>
          <p:spPr>
            <a:xfrm>
              <a:off x="3471584" y="5277412"/>
              <a:ext cx="87750" cy="147041"/>
            </a:xfrm>
            <a:custGeom>
              <a:rect b="b" l="l" r="r" t="t"/>
              <a:pathLst>
                <a:path extrusionOk="0" h="62" w="37">
                  <a:moveTo>
                    <a:pt x="27" y="43"/>
                  </a:moveTo>
                  <a:lnTo>
                    <a:pt x="25" y="45"/>
                  </a:lnTo>
                  <a:lnTo>
                    <a:pt x="36" y="62"/>
                  </a:lnTo>
                  <a:lnTo>
                    <a:pt x="37" y="62"/>
                  </a:lnTo>
                  <a:lnTo>
                    <a:pt x="27" y="43"/>
                  </a:lnTo>
                  <a:moveTo>
                    <a:pt x="0" y="0"/>
                  </a:moveTo>
                  <a:lnTo>
                    <a:pt x="0" y="2"/>
                  </a:lnTo>
                  <a:lnTo>
                    <a:pt x="2" y="4"/>
                  </a:lnTo>
                  <a:lnTo>
                    <a:pt x="2" y="4"/>
                  </a:lnTo>
                  <a:lnTo>
                    <a:pt x="0"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072" name="Google Shape;8072;p22"/>
            <p:cNvSpPr/>
            <p:nvPr/>
          </p:nvSpPr>
          <p:spPr>
            <a:xfrm>
              <a:off x="3383834" y="5443426"/>
              <a:ext cx="54548" cy="101980"/>
            </a:xfrm>
            <a:custGeom>
              <a:rect b="b" l="l" r="r" t="t"/>
              <a:pathLst>
                <a:path extrusionOk="0" h="43" w="23">
                  <a:moveTo>
                    <a:pt x="2" y="0"/>
                  </a:moveTo>
                  <a:lnTo>
                    <a:pt x="0" y="0"/>
                  </a:lnTo>
                  <a:lnTo>
                    <a:pt x="21" y="43"/>
                  </a:lnTo>
                  <a:lnTo>
                    <a:pt x="23" y="43"/>
                  </a:lnTo>
                  <a:lnTo>
                    <a:pt x="2" y="0"/>
                  </a:lnTo>
                  <a:close/>
                </a:path>
              </a:pathLst>
            </a:custGeom>
            <a:solidFill>
              <a:srgbClr val="4F718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073" name="Google Shape;8073;p22"/>
            <p:cNvSpPr/>
            <p:nvPr/>
          </p:nvSpPr>
          <p:spPr>
            <a:xfrm>
              <a:off x="3383834" y="5443426"/>
              <a:ext cx="54548" cy="101980"/>
            </a:xfrm>
            <a:custGeom>
              <a:rect b="b" l="l" r="r" t="t"/>
              <a:pathLst>
                <a:path extrusionOk="0" h="43" w="23">
                  <a:moveTo>
                    <a:pt x="2" y="0"/>
                  </a:moveTo>
                  <a:lnTo>
                    <a:pt x="0" y="0"/>
                  </a:lnTo>
                  <a:lnTo>
                    <a:pt x="21" y="43"/>
                  </a:lnTo>
                  <a:lnTo>
                    <a:pt x="23" y="43"/>
                  </a:lnTo>
                  <a:lnTo>
                    <a:pt x="2"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074" name="Google Shape;8074;p22"/>
            <p:cNvSpPr/>
            <p:nvPr/>
          </p:nvSpPr>
          <p:spPr>
            <a:xfrm>
              <a:off x="3379090" y="5429196"/>
              <a:ext cx="9487" cy="14230"/>
            </a:xfrm>
            <a:custGeom>
              <a:rect b="b" l="l" r="r" t="t"/>
              <a:pathLst>
                <a:path extrusionOk="0" h="6" w="4">
                  <a:moveTo>
                    <a:pt x="0" y="0"/>
                  </a:moveTo>
                  <a:lnTo>
                    <a:pt x="0" y="0"/>
                  </a:lnTo>
                  <a:lnTo>
                    <a:pt x="2" y="6"/>
                  </a:lnTo>
                  <a:lnTo>
                    <a:pt x="4" y="6"/>
                  </a:lnTo>
                  <a:lnTo>
                    <a:pt x="0" y="0"/>
                  </a:lnTo>
                  <a:close/>
                </a:path>
              </a:pathLst>
            </a:custGeom>
            <a:solidFill>
              <a:srgbClr val="5D95A7"/>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075" name="Google Shape;8075;p22"/>
            <p:cNvSpPr/>
            <p:nvPr/>
          </p:nvSpPr>
          <p:spPr>
            <a:xfrm>
              <a:off x="3379090" y="5429196"/>
              <a:ext cx="9487" cy="14230"/>
            </a:xfrm>
            <a:custGeom>
              <a:rect b="b" l="l" r="r" t="t"/>
              <a:pathLst>
                <a:path extrusionOk="0" h="6" w="4">
                  <a:moveTo>
                    <a:pt x="0" y="0"/>
                  </a:moveTo>
                  <a:lnTo>
                    <a:pt x="0" y="0"/>
                  </a:lnTo>
                  <a:lnTo>
                    <a:pt x="2" y="6"/>
                  </a:lnTo>
                  <a:lnTo>
                    <a:pt x="4" y="6"/>
                  </a:lnTo>
                  <a:lnTo>
                    <a:pt x="0"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076" name="Google Shape;8076;p22"/>
            <p:cNvSpPr/>
            <p:nvPr/>
          </p:nvSpPr>
          <p:spPr>
            <a:xfrm>
              <a:off x="3433638" y="5545406"/>
              <a:ext cx="222933" cy="448238"/>
            </a:xfrm>
            <a:custGeom>
              <a:rect b="b" l="l" r="r" t="t"/>
              <a:pathLst>
                <a:path extrusionOk="0" h="189" w="94">
                  <a:moveTo>
                    <a:pt x="2" y="0"/>
                  </a:moveTo>
                  <a:lnTo>
                    <a:pt x="0" y="0"/>
                  </a:lnTo>
                  <a:lnTo>
                    <a:pt x="94" y="189"/>
                  </a:lnTo>
                  <a:lnTo>
                    <a:pt x="94" y="189"/>
                  </a:lnTo>
                  <a:lnTo>
                    <a:pt x="2" y="0"/>
                  </a:lnTo>
                  <a:close/>
                </a:path>
              </a:pathLst>
            </a:custGeom>
            <a:solidFill>
              <a:srgbClr val="537C9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077" name="Google Shape;8077;p22"/>
            <p:cNvSpPr/>
            <p:nvPr/>
          </p:nvSpPr>
          <p:spPr>
            <a:xfrm>
              <a:off x="3433638" y="5545406"/>
              <a:ext cx="222933" cy="448238"/>
            </a:xfrm>
            <a:custGeom>
              <a:rect b="b" l="l" r="r" t="t"/>
              <a:pathLst>
                <a:path extrusionOk="0" h="189" w="94">
                  <a:moveTo>
                    <a:pt x="2" y="0"/>
                  </a:moveTo>
                  <a:lnTo>
                    <a:pt x="0" y="0"/>
                  </a:lnTo>
                  <a:lnTo>
                    <a:pt x="94" y="189"/>
                  </a:lnTo>
                  <a:lnTo>
                    <a:pt x="94" y="189"/>
                  </a:lnTo>
                  <a:lnTo>
                    <a:pt x="2"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078" name="Google Shape;8078;p22"/>
            <p:cNvSpPr/>
            <p:nvPr/>
          </p:nvSpPr>
          <p:spPr>
            <a:xfrm>
              <a:off x="3186988" y="5998388"/>
              <a:ext cx="33203" cy="569192"/>
            </a:xfrm>
            <a:custGeom>
              <a:rect b="b" l="l" r="r" t="t"/>
              <a:pathLst>
                <a:path extrusionOk="0" h="240" w="14">
                  <a:moveTo>
                    <a:pt x="0" y="0"/>
                  </a:moveTo>
                  <a:lnTo>
                    <a:pt x="0" y="0"/>
                  </a:lnTo>
                  <a:lnTo>
                    <a:pt x="14" y="240"/>
                  </a:lnTo>
                  <a:lnTo>
                    <a:pt x="14" y="240"/>
                  </a:lnTo>
                  <a:lnTo>
                    <a:pt x="0" y="0"/>
                  </a:lnTo>
                  <a:close/>
                </a:path>
              </a:pathLst>
            </a:custGeom>
            <a:solidFill>
              <a:srgbClr val="4F718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079" name="Google Shape;8079;p22"/>
            <p:cNvSpPr/>
            <p:nvPr/>
          </p:nvSpPr>
          <p:spPr>
            <a:xfrm>
              <a:off x="3186988" y="5998388"/>
              <a:ext cx="33203" cy="569192"/>
            </a:xfrm>
            <a:custGeom>
              <a:rect b="b" l="l" r="r" t="t"/>
              <a:pathLst>
                <a:path extrusionOk="0" h="240" w="14">
                  <a:moveTo>
                    <a:pt x="0" y="0"/>
                  </a:moveTo>
                  <a:lnTo>
                    <a:pt x="0" y="0"/>
                  </a:lnTo>
                  <a:lnTo>
                    <a:pt x="14" y="240"/>
                  </a:lnTo>
                  <a:lnTo>
                    <a:pt x="14" y="240"/>
                  </a:lnTo>
                  <a:lnTo>
                    <a:pt x="0"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080" name="Google Shape;8080;p22"/>
            <p:cNvSpPr/>
            <p:nvPr/>
          </p:nvSpPr>
          <p:spPr>
            <a:xfrm>
              <a:off x="3111096" y="4535091"/>
              <a:ext cx="545475" cy="1463297"/>
            </a:xfrm>
            <a:custGeom>
              <a:rect b="b" l="l" r="r" t="t"/>
              <a:pathLst>
                <a:path extrusionOk="0" h="617" w="230">
                  <a:moveTo>
                    <a:pt x="1" y="0"/>
                  </a:moveTo>
                  <a:lnTo>
                    <a:pt x="0" y="463"/>
                  </a:lnTo>
                  <a:lnTo>
                    <a:pt x="23" y="576"/>
                  </a:lnTo>
                  <a:lnTo>
                    <a:pt x="94" y="529"/>
                  </a:lnTo>
                  <a:lnTo>
                    <a:pt x="30" y="610"/>
                  </a:lnTo>
                  <a:lnTo>
                    <a:pt x="32" y="617"/>
                  </a:lnTo>
                  <a:lnTo>
                    <a:pt x="32" y="617"/>
                  </a:lnTo>
                  <a:lnTo>
                    <a:pt x="32" y="615"/>
                  </a:lnTo>
                  <a:lnTo>
                    <a:pt x="230" y="615"/>
                  </a:lnTo>
                  <a:lnTo>
                    <a:pt x="136" y="426"/>
                  </a:lnTo>
                  <a:lnTo>
                    <a:pt x="115" y="383"/>
                  </a:lnTo>
                  <a:lnTo>
                    <a:pt x="113" y="377"/>
                  </a:lnTo>
                  <a:lnTo>
                    <a:pt x="113" y="377"/>
                  </a:lnTo>
                  <a:lnTo>
                    <a:pt x="113" y="375"/>
                  </a:lnTo>
                  <a:lnTo>
                    <a:pt x="188" y="375"/>
                  </a:lnTo>
                  <a:lnTo>
                    <a:pt x="177" y="358"/>
                  </a:lnTo>
                  <a:lnTo>
                    <a:pt x="154" y="317"/>
                  </a:lnTo>
                  <a:lnTo>
                    <a:pt x="152" y="315"/>
                  </a:lnTo>
                  <a:lnTo>
                    <a:pt x="115" y="251"/>
                  </a:lnTo>
                  <a:lnTo>
                    <a:pt x="63" y="167"/>
                  </a:lnTo>
                  <a:lnTo>
                    <a:pt x="65" y="167"/>
                  </a:lnTo>
                  <a:lnTo>
                    <a:pt x="65" y="167"/>
                  </a:lnTo>
                  <a:lnTo>
                    <a:pt x="102" y="167"/>
                  </a:lnTo>
                  <a:lnTo>
                    <a:pt x="131" y="167"/>
                  </a:lnTo>
                  <a:lnTo>
                    <a:pt x="5" y="3"/>
                  </a:lnTo>
                  <a:lnTo>
                    <a:pt x="1" y="0"/>
                  </a:lnTo>
                  <a:close/>
                </a:path>
              </a:pathLst>
            </a:custGeom>
            <a:solidFill>
              <a:srgbClr val="8ECB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081" name="Google Shape;8081;p22"/>
            <p:cNvSpPr/>
            <p:nvPr/>
          </p:nvSpPr>
          <p:spPr>
            <a:xfrm>
              <a:off x="3111096" y="4535091"/>
              <a:ext cx="545475" cy="1463297"/>
            </a:xfrm>
            <a:custGeom>
              <a:rect b="b" l="l" r="r" t="t"/>
              <a:pathLst>
                <a:path extrusionOk="0" h="617" w="230">
                  <a:moveTo>
                    <a:pt x="1" y="0"/>
                  </a:moveTo>
                  <a:lnTo>
                    <a:pt x="0" y="463"/>
                  </a:lnTo>
                  <a:lnTo>
                    <a:pt x="23" y="576"/>
                  </a:lnTo>
                  <a:lnTo>
                    <a:pt x="94" y="529"/>
                  </a:lnTo>
                  <a:lnTo>
                    <a:pt x="30" y="610"/>
                  </a:lnTo>
                  <a:lnTo>
                    <a:pt x="32" y="617"/>
                  </a:lnTo>
                  <a:lnTo>
                    <a:pt x="32" y="617"/>
                  </a:lnTo>
                  <a:lnTo>
                    <a:pt x="32" y="615"/>
                  </a:lnTo>
                  <a:lnTo>
                    <a:pt x="230" y="615"/>
                  </a:lnTo>
                  <a:lnTo>
                    <a:pt x="136" y="426"/>
                  </a:lnTo>
                  <a:lnTo>
                    <a:pt x="115" y="383"/>
                  </a:lnTo>
                  <a:lnTo>
                    <a:pt x="113" y="377"/>
                  </a:lnTo>
                  <a:lnTo>
                    <a:pt x="113" y="377"/>
                  </a:lnTo>
                  <a:lnTo>
                    <a:pt x="113" y="375"/>
                  </a:lnTo>
                  <a:lnTo>
                    <a:pt x="188" y="375"/>
                  </a:lnTo>
                  <a:lnTo>
                    <a:pt x="177" y="358"/>
                  </a:lnTo>
                  <a:lnTo>
                    <a:pt x="154" y="317"/>
                  </a:lnTo>
                  <a:lnTo>
                    <a:pt x="152" y="315"/>
                  </a:lnTo>
                  <a:lnTo>
                    <a:pt x="115" y="251"/>
                  </a:lnTo>
                  <a:lnTo>
                    <a:pt x="63" y="167"/>
                  </a:lnTo>
                  <a:lnTo>
                    <a:pt x="65" y="167"/>
                  </a:lnTo>
                  <a:lnTo>
                    <a:pt x="65" y="167"/>
                  </a:lnTo>
                  <a:lnTo>
                    <a:pt x="102" y="167"/>
                  </a:lnTo>
                  <a:lnTo>
                    <a:pt x="131" y="167"/>
                  </a:lnTo>
                  <a:lnTo>
                    <a:pt x="5" y="3"/>
                  </a:lnTo>
                  <a:lnTo>
                    <a:pt x="1"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082" name="Google Shape;8082;p22"/>
            <p:cNvSpPr/>
            <p:nvPr/>
          </p:nvSpPr>
          <p:spPr>
            <a:xfrm>
              <a:off x="3111096" y="5633156"/>
              <a:ext cx="222933" cy="934423"/>
            </a:xfrm>
            <a:custGeom>
              <a:rect b="b" l="l" r="r" t="t"/>
              <a:pathLst>
                <a:path extrusionOk="0" h="394" w="94">
                  <a:moveTo>
                    <a:pt x="0" y="0"/>
                  </a:moveTo>
                  <a:lnTo>
                    <a:pt x="0" y="394"/>
                  </a:lnTo>
                  <a:lnTo>
                    <a:pt x="46" y="394"/>
                  </a:lnTo>
                  <a:lnTo>
                    <a:pt x="32" y="154"/>
                  </a:lnTo>
                  <a:lnTo>
                    <a:pt x="30" y="147"/>
                  </a:lnTo>
                  <a:lnTo>
                    <a:pt x="94" y="66"/>
                  </a:lnTo>
                  <a:lnTo>
                    <a:pt x="23" y="113"/>
                  </a:lnTo>
                  <a:lnTo>
                    <a:pt x="0" y="0"/>
                  </a:lnTo>
                  <a:close/>
                </a:path>
              </a:pathLst>
            </a:custGeom>
            <a:solidFill>
              <a:srgbClr val="D18A5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083" name="Google Shape;8083;p22"/>
            <p:cNvSpPr/>
            <p:nvPr/>
          </p:nvSpPr>
          <p:spPr>
            <a:xfrm>
              <a:off x="3111096" y="5633156"/>
              <a:ext cx="222933" cy="934423"/>
            </a:xfrm>
            <a:custGeom>
              <a:rect b="b" l="l" r="r" t="t"/>
              <a:pathLst>
                <a:path extrusionOk="0" h="394" w="94">
                  <a:moveTo>
                    <a:pt x="0" y="0"/>
                  </a:moveTo>
                  <a:lnTo>
                    <a:pt x="0" y="394"/>
                  </a:lnTo>
                  <a:lnTo>
                    <a:pt x="46" y="394"/>
                  </a:lnTo>
                  <a:lnTo>
                    <a:pt x="32" y="154"/>
                  </a:lnTo>
                  <a:lnTo>
                    <a:pt x="30" y="147"/>
                  </a:lnTo>
                  <a:lnTo>
                    <a:pt x="94" y="66"/>
                  </a:lnTo>
                  <a:lnTo>
                    <a:pt x="23" y="113"/>
                  </a:lnTo>
                  <a:lnTo>
                    <a:pt x="0"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084" name="Google Shape;8084;p22"/>
            <p:cNvSpPr/>
            <p:nvPr/>
          </p:nvSpPr>
          <p:spPr>
            <a:xfrm>
              <a:off x="1261223" y="4651301"/>
              <a:ext cx="1121782" cy="1560534"/>
            </a:xfrm>
            <a:custGeom>
              <a:rect b="b" l="l" r="r" t="t"/>
              <a:pathLst>
                <a:path extrusionOk="0" h="658" w="473">
                  <a:moveTo>
                    <a:pt x="235" y="0"/>
                  </a:moveTo>
                  <a:lnTo>
                    <a:pt x="0" y="658"/>
                  </a:lnTo>
                  <a:lnTo>
                    <a:pt x="232" y="658"/>
                  </a:lnTo>
                  <a:lnTo>
                    <a:pt x="241" y="658"/>
                  </a:lnTo>
                  <a:lnTo>
                    <a:pt x="473" y="658"/>
                  </a:lnTo>
                  <a:lnTo>
                    <a:pt x="235" y="0"/>
                  </a:lnTo>
                  <a:close/>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085" name="Google Shape;8085;p22"/>
            <p:cNvSpPr/>
            <p:nvPr/>
          </p:nvSpPr>
          <p:spPr>
            <a:xfrm>
              <a:off x="1261223" y="4651301"/>
              <a:ext cx="1121782" cy="1560534"/>
            </a:xfrm>
            <a:custGeom>
              <a:rect b="b" l="l" r="r" t="t"/>
              <a:pathLst>
                <a:path extrusionOk="0" h="658" w="473">
                  <a:moveTo>
                    <a:pt x="235" y="0"/>
                  </a:moveTo>
                  <a:lnTo>
                    <a:pt x="0" y="658"/>
                  </a:lnTo>
                  <a:lnTo>
                    <a:pt x="232" y="658"/>
                  </a:lnTo>
                  <a:lnTo>
                    <a:pt x="241" y="658"/>
                  </a:lnTo>
                  <a:lnTo>
                    <a:pt x="473" y="658"/>
                  </a:lnTo>
                  <a:lnTo>
                    <a:pt x="235"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086" name="Google Shape;8086;p22"/>
            <p:cNvSpPr/>
            <p:nvPr/>
          </p:nvSpPr>
          <p:spPr>
            <a:xfrm>
              <a:off x="1289683" y="4672645"/>
              <a:ext cx="1064863" cy="1273566"/>
            </a:xfrm>
            <a:custGeom>
              <a:rect b="b" l="l" r="r" t="t"/>
              <a:pathLst>
                <a:path extrusionOk="0" h="537" w="449">
                  <a:moveTo>
                    <a:pt x="223" y="0"/>
                  </a:moveTo>
                  <a:lnTo>
                    <a:pt x="0" y="537"/>
                  </a:lnTo>
                  <a:lnTo>
                    <a:pt x="220" y="537"/>
                  </a:lnTo>
                  <a:lnTo>
                    <a:pt x="229" y="537"/>
                  </a:lnTo>
                  <a:lnTo>
                    <a:pt x="449" y="537"/>
                  </a:lnTo>
                  <a:lnTo>
                    <a:pt x="223" y="0"/>
                  </a:lnTo>
                  <a:close/>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087" name="Google Shape;8087;p22"/>
            <p:cNvSpPr/>
            <p:nvPr/>
          </p:nvSpPr>
          <p:spPr>
            <a:xfrm>
              <a:off x="1289683" y="4672645"/>
              <a:ext cx="1064863" cy="1273566"/>
            </a:xfrm>
            <a:custGeom>
              <a:rect b="b" l="l" r="r" t="t"/>
              <a:pathLst>
                <a:path extrusionOk="0" h="537" w="449">
                  <a:moveTo>
                    <a:pt x="223" y="0"/>
                  </a:moveTo>
                  <a:lnTo>
                    <a:pt x="0" y="537"/>
                  </a:lnTo>
                  <a:lnTo>
                    <a:pt x="220" y="537"/>
                  </a:lnTo>
                  <a:lnTo>
                    <a:pt x="229" y="537"/>
                  </a:lnTo>
                  <a:lnTo>
                    <a:pt x="449" y="537"/>
                  </a:lnTo>
                  <a:lnTo>
                    <a:pt x="223"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088" name="Google Shape;8088;p22"/>
            <p:cNvSpPr/>
            <p:nvPr/>
          </p:nvSpPr>
          <p:spPr>
            <a:xfrm>
              <a:off x="1344230" y="4677389"/>
              <a:ext cx="951024" cy="1000829"/>
            </a:xfrm>
            <a:custGeom>
              <a:rect b="b" l="l" r="r" t="t"/>
              <a:pathLst>
                <a:path extrusionOk="0" h="422" w="401">
                  <a:moveTo>
                    <a:pt x="200" y="0"/>
                  </a:moveTo>
                  <a:lnTo>
                    <a:pt x="0" y="422"/>
                  </a:lnTo>
                  <a:lnTo>
                    <a:pt x="197" y="422"/>
                  </a:lnTo>
                  <a:lnTo>
                    <a:pt x="206" y="422"/>
                  </a:lnTo>
                  <a:lnTo>
                    <a:pt x="401" y="422"/>
                  </a:lnTo>
                  <a:lnTo>
                    <a:pt x="200" y="0"/>
                  </a:lnTo>
                  <a:close/>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089" name="Google Shape;8089;p22"/>
            <p:cNvSpPr/>
            <p:nvPr/>
          </p:nvSpPr>
          <p:spPr>
            <a:xfrm>
              <a:off x="1344230" y="4677389"/>
              <a:ext cx="951024" cy="1000829"/>
            </a:xfrm>
            <a:custGeom>
              <a:rect b="b" l="l" r="r" t="t"/>
              <a:pathLst>
                <a:path extrusionOk="0" h="422" w="401">
                  <a:moveTo>
                    <a:pt x="200" y="0"/>
                  </a:moveTo>
                  <a:lnTo>
                    <a:pt x="0" y="422"/>
                  </a:lnTo>
                  <a:lnTo>
                    <a:pt x="197" y="422"/>
                  </a:lnTo>
                  <a:lnTo>
                    <a:pt x="206" y="422"/>
                  </a:lnTo>
                  <a:lnTo>
                    <a:pt x="401" y="422"/>
                  </a:lnTo>
                  <a:lnTo>
                    <a:pt x="200"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090" name="Google Shape;8090;p22"/>
            <p:cNvSpPr/>
            <p:nvPr/>
          </p:nvSpPr>
          <p:spPr>
            <a:xfrm>
              <a:off x="1415379" y="4658416"/>
              <a:ext cx="808726" cy="680658"/>
            </a:xfrm>
            <a:custGeom>
              <a:rect b="b" l="l" r="r" t="t"/>
              <a:pathLst>
                <a:path extrusionOk="0" h="287" w="341">
                  <a:moveTo>
                    <a:pt x="170" y="0"/>
                  </a:moveTo>
                  <a:lnTo>
                    <a:pt x="0" y="287"/>
                  </a:lnTo>
                  <a:lnTo>
                    <a:pt x="167" y="287"/>
                  </a:lnTo>
                  <a:lnTo>
                    <a:pt x="176" y="287"/>
                  </a:lnTo>
                  <a:lnTo>
                    <a:pt x="341" y="287"/>
                  </a:lnTo>
                  <a:lnTo>
                    <a:pt x="170" y="0"/>
                  </a:lnTo>
                  <a:close/>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091" name="Google Shape;8091;p22"/>
            <p:cNvSpPr/>
            <p:nvPr/>
          </p:nvSpPr>
          <p:spPr>
            <a:xfrm>
              <a:off x="1415379" y="4658416"/>
              <a:ext cx="808726" cy="680658"/>
            </a:xfrm>
            <a:custGeom>
              <a:rect b="b" l="l" r="r" t="t"/>
              <a:pathLst>
                <a:path extrusionOk="0" h="287" w="341">
                  <a:moveTo>
                    <a:pt x="170" y="0"/>
                  </a:moveTo>
                  <a:lnTo>
                    <a:pt x="0" y="287"/>
                  </a:lnTo>
                  <a:lnTo>
                    <a:pt x="167" y="287"/>
                  </a:lnTo>
                  <a:lnTo>
                    <a:pt x="176" y="287"/>
                  </a:lnTo>
                  <a:lnTo>
                    <a:pt x="341" y="287"/>
                  </a:lnTo>
                  <a:lnTo>
                    <a:pt x="170"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092" name="Google Shape;8092;p22"/>
            <p:cNvSpPr/>
            <p:nvPr/>
          </p:nvSpPr>
          <p:spPr>
            <a:xfrm>
              <a:off x="1545819" y="5272668"/>
              <a:ext cx="550219" cy="1223762"/>
            </a:xfrm>
            <a:custGeom>
              <a:rect b="b" l="l" r="r" t="t"/>
              <a:pathLst>
                <a:path extrusionOk="0" h="516" w="232">
                  <a:moveTo>
                    <a:pt x="232" y="317"/>
                  </a:moveTo>
                  <a:lnTo>
                    <a:pt x="140" y="349"/>
                  </a:lnTo>
                  <a:lnTo>
                    <a:pt x="135" y="280"/>
                  </a:lnTo>
                  <a:lnTo>
                    <a:pt x="202" y="227"/>
                  </a:lnTo>
                  <a:lnTo>
                    <a:pt x="133" y="252"/>
                  </a:lnTo>
                  <a:lnTo>
                    <a:pt x="130" y="184"/>
                  </a:lnTo>
                  <a:lnTo>
                    <a:pt x="177" y="145"/>
                  </a:lnTo>
                  <a:lnTo>
                    <a:pt x="128" y="162"/>
                  </a:lnTo>
                  <a:lnTo>
                    <a:pt x="115" y="0"/>
                  </a:lnTo>
                  <a:lnTo>
                    <a:pt x="105" y="162"/>
                  </a:lnTo>
                  <a:lnTo>
                    <a:pt x="55" y="145"/>
                  </a:lnTo>
                  <a:lnTo>
                    <a:pt x="103" y="184"/>
                  </a:lnTo>
                  <a:lnTo>
                    <a:pt x="98" y="252"/>
                  </a:lnTo>
                  <a:lnTo>
                    <a:pt x="30" y="227"/>
                  </a:lnTo>
                  <a:lnTo>
                    <a:pt x="96" y="280"/>
                  </a:lnTo>
                  <a:lnTo>
                    <a:pt x="92" y="349"/>
                  </a:lnTo>
                  <a:lnTo>
                    <a:pt x="0" y="317"/>
                  </a:lnTo>
                  <a:lnTo>
                    <a:pt x="89" y="389"/>
                  </a:lnTo>
                  <a:lnTo>
                    <a:pt x="80" y="516"/>
                  </a:lnTo>
                  <a:lnTo>
                    <a:pt x="153" y="516"/>
                  </a:lnTo>
                  <a:lnTo>
                    <a:pt x="144" y="389"/>
                  </a:lnTo>
                  <a:lnTo>
                    <a:pt x="232" y="317"/>
                  </a:lnTo>
                  <a:close/>
                </a:path>
              </a:pathLst>
            </a:custGeom>
            <a:solidFill>
              <a:srgbClr val="C56D27"/>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093" name="Google Shape;8093;p22"/>
            <p:cNvSpPr/>
            <p:nvPr/>
          </p:nvSpPr>
          <p:spPr>
            <a:xfrm>
              <a:off x="1545819" y="5272668"/>
              <a:ext cx="550219" cy="1223762"/>
            </a:xfrm>
            <a:custGeom>
              <a:rect b="b" l="l" r="r" t="t"/>
              <a:pathLst>
                <a:path extrusionOk="0" h="516" w="232">
                  <a:moveTo>
                    <a:pt x="232" y="317"/>
                  </a:moveTo>
                  <a:lnTo>
                    <a:pt x="140" y="349"/>
                  </a:lnTo>
                  <a:lnTo>
                    <a:pt x="135" y="280"/>
                  </a:lnTo>
                  <a:lnTo>
                    <a:pt x="202" y="227"/>
                  </a:lnTo>
                  <a:lnTo>
                    <a:pt x="133" y="252"/>
                  </a:lnTo>
                  <a:lnTo>
                    <a:pt x="130" y="184"/>
                  </a:lnTo>
                  <a:lnTo>
                    <a:pt x="177" y="145"/>
                  </a:lnTo>
                  <a:lnTo>
                    <a:pt x="128" y="162"/>
                  </a:lnTo>
                  <a:lnTo>
                    <a:pt x="115" y="0"/>
                  </a:lnTo>
                  <a:lnTo>
                    <a:pt x="105" y="162"/>
                  </a:lnTo>
                  <a:lnTo>
                    <a:pt x="55" y="145"/>
                  </a:lnTo>
                  <a:lnTo>
                    <a:pt x="103" y="184"/>
                  </a:lnTo>
                  <a:lnTo>
                    <a:pt x="98" y="252"/>
                  </a:lnTo>
                  <a:lnTo>
                    <a:pt x="30" y="227"/>
                  </a:lnTo>
                  <a:lnTo>
                    <a:pt x="96" y="280"/>
                  </a:lnTo>
                  <a:lnTo>
                    <a:pt x="92" y="349"/>
                  </a:lnTo>
                  <a:lnTo>
                    <a:pt x="0" y="317"/>
                  </a:lnTo>
                  <a:lnTo>
                    <a:pt x="89" y="389"/>
                  </a:lnTo>
                  <a:lnTo>
                    <a:pt x="80" y="516"/>
                  </a:lnTo>
                  <a:lnTo>
                    <a:pt x="153" y="516"/>
                  </a:lnTo>
                  <a:lnTo>
                    <a:pt x="144" y="389"/>
                  </a:lnTo>
                  <a:lnTo>
                    <a:pt x="232" y="317"/>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094" name="Google Shape;8094;p22"/>
            <p:cNvSpPr/>
            <p:nvPr/>
          </p:nvSpPr>
          <p:spPr>
            <a:xfrm>
              <a:off x="1818557" y="4646557"/>
              <a:ext cx="384204" cy="832443"/>
            </a:xfrm>
            <a:custGeom>
              <a:rect b="b" l="l" r="r" t="t"/>
              <a:pathLst>
                <a:path extrusionOk="0" h="351" w="162">
                  <a:moveTo>
                    <a:pt x="158" y="345"/>
                  </a:moveTo>
                  <a:lnTo>
                    <a:pt x="158" y="345"/>
                  </a:lnTo>
                  <a:lnTo>
                    <a:pt x="162" y="351"/>
                  </a:lnTo>
                  <a:lnTo>
                    <a:pt x="162" y="351"/>
                  </a:lnTo>
                  <a:lnTo>
                    <a:pt x="158" y="345"/>
                  </a:lnTo>
                  <a:close/>
                  <a:moveTo>
                    <a:pt x="0" y="0"/>
                  </a:moveTo>
                  <a:lnTo>
                    <a:pt x="0" y="2"/>
                  </a:lnTo>
                  <a:lnTo>
                    <a:pt x="0" y="3"/>
                  </a:lnTo>
                  <a:lnTo>
                    <a:pt x="0" y="2"/>
                  </a:lnTo>
                  <a:lnTo>
                    <a:pt x="2" y="9"/>
                  </a:lnTo>
                  <a:lnTo>
                    <a:pt x="4" y="11"/>
                  </a:lnTo>
                  <a:lnTo>
                    <a:pt x="0" y="0"/>
                  </a:lnTo>
                  <a:close/>
                </a:path>
              </a:pathLst>
            </a:custGeom>
            <a:solidFill>
              <a:srgbClr val="4F718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095" name="Google Shape;8095;p22"/>
            <p:cNvSpPr/>
            <p:nvPr/>
          </p:nvSpPr>
          <p:spPr>
            <a:xfrm>
              <a:off x="1818557" y="4646557"/>
              <a:ext cx="384204" cy="832443"/>
            </a:xfrm>
            <a:custGeom>
              <a:rect b="b" l="l" r="r" t="t"/>
              <a:pathLst>
                <a:path extrusionOk="0" h="351" w="162">
                  <a:moveTo>
                    <a:pt x="158" y="345"/>
                  </a:moveTo>
                  <a:lnTo>
                    <a:pt x="158" y="345"/>
                  </a:lnTo>
                  <a:lnTo>
                    <a:pt x="162" y="351"/>
                  </a:lnTo>
                  <a:lnTo>
                    <a:pt x="162" y="351"/>
                  </a:lnTo>
                  <a:lnTo>
                    <a:pt x="158" y="345"/>
                  </a:lnTo>
                  <a:moveTo>
                    <a:pt x="0" y="0"/>
                  </a:moveTo>
                  <a:lnTo>
                    <a:pt x="0" y="2"/>
                  </a:lnTo>
                  <a:lnTo>
                    <a:pt x="0" y="3"/>
                  </a:lnTo>
                  <a:lnTo>
                    <a:pt x="0" y="2"/>
                  </a:lnTo>
                  <a:lnTo>
                    <a:pt x="2" y="9"/>
                  </a:lnTo>
                  <a:lnTo>
                    <a:pt x="4" y="11"/>
                  </a:lnTo>
                  <a:lnTo>
                    <a:pt x="0"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096" name="Google Shape;8096;p22"/>
            <p:cNvSpPr/>
            <p:nvPr/>
          </p:nvSpPr>
          <p:spPr>
            <a:xfrm>
              <a:off x="2133984" y="5339074"/>
              <a:ext cx="161271" cy="339143"/>
            </a:xfrm>
            <a:custGeom>
              <a:rect b="b" l="l" r="r" t="t"/>
              <a:pathLst>
                <a:path extrusionOk="0" h="143" w="68">
                  <a:moveTo>
                    <a:pt x="29" y="59"/>
                  </a:moveTo>
                  <a:lnTo>
                    <a:pt x="29" y="59"/>
                  </a:lnTo>
                  <a:lnTo>
                    <a:pt x="68" y="143"/>
                  </a:lnTo>
                  <a:lnTo>
                    <a:pt x="68" y="143"/>
                  </a:lnTo>
                  <a:lnTo>
                    <a:pt x="29" y="59"/>
                  </a:lnTo>
                  <a:close/>
                  <a:moveTo>
                    <a:pt x="34" y="0"/>
                  </a:moveTo>
                  <a:lnTo>
                    <a:pt x="0" y="0"/>
                  </a:lnTo>
                  <a:lnTo>
                    <a:pt x="25" y="53"/>
                  </a:lnTo>
                  <a:lnTo>
                    <a:pt x="25" y="53"/>
                  </a:lnTo>
                  <a:lnTo>
                    <a:pt x="4" y="8"/>
                  </a:lnTo>
                  <a:lnTo>
                    <a:pt x="38" y="8"/>
                  </a:lnTo>
                  <a:lnTo>
                    <a:pt x="34" y="0"/>
                  </a:lnTo>
                  <a:close/>
                </a:path>
              </a:pathLst>
            </a:custGeom>
            <a:solidFill>
              <a:srgbClr val="537C9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097" name="Google Shape;8097;p22"/>
            <p:cNvSpPr/>
            <p:nvPr/>
          </p:nvSpPr>
          <p:spPr>
            <a:xfrm>
              <a:off x="2133984" y="5339074"/>
              <a:ext cx="161271" cy="339143"/>
            </a:xfrm>
            <a:custGeom>
              <a:rect b="b" l="l" r="r" t="t"/>
              <a:pathLst>
                <a:path extrusionOk="0" h="143" w="68">
                  <a:moveTo>
                    <a:pt x="29" y="59"/>
                  </a:moveTo>
                  <a:lnTo>
                    <a:pt x="29" y="59"/>
                  </a:lnTo>
                  <a:lnTo>
                    <a:pt x="68" y="143"/>
                  </a:lnTo>
                  <a:lnTo>
                    <a:pt x="68" y="143"/>
                  </a:lnTo>
                  <a:lnTo>
                    <a:pt x="29" y="59"/>
                  </a:lnTo>
                  <a:moveTo>
                    <a:pt x="34" y="0"/>
                  </a:moveTo>
                  <a:lnTo>
                    <a:pt x="0" y="0"/>
                  </a:lnTo>
                  <a:lnTo>
                    <a:pt x="25" y="53"/>
                  </a:lnTo>
                  <a:lnTo>
                    <a:pt x="25" y="53"/>
                  </a:lnTo>
                  <a:lnTo>
                    <a:pt x="4" y="8"/>
                  </a:lnTo>
                  <a:lnTo>
                    <a:pt x="38" y="8"/>
                  </a:lnTo>
                  <a:lnTo>
                    <a:pt x="34"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098" name="Google Shape;8098;p22"/>
            <p:cNvSpPr/>
            <p:nvPr/>
          </p:nvSpPr>
          <p:spPr>
            <a:xfrm>
              <a:off x="2311856" y="6017361"/>
              <a:ext cx="66406" cy="184987"/>
            </a:xfrm>
            <a:custGeom>
              <a:rect b="b" l="l" r="r" t="t"/>
              <a:pathLst>
                <a:path extrusionOk="0" h="78" w="28">
                  <a:moveTo>
                    <a:pt x="0" y="0"/>
                  </a:moveTo>
                  <a:lnTo>
                    <a:pt x="0" y="0"/>
                  </a:lnTo>
                  <a:lnTo>
                    <a:pt x="28" y="78"/>
                  </a:lnTo>
                  <a:lnTo>
                    <a:pt x="28" y="77"/>
                  </a:lnTo>
                  <a:lnTo>
                    <a:pt x="0" y="0"/>
                  </a:lnTo>
                  <a:close/>
                </a:path>
              </a:pathLst>
            </a:custGeom>
            <a:solidFill>
              <a:srgbClr val="4F718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099" name="Google Shape;8099;p22"/>
            <p:cNvSpPr/>
            <p:nvPr/>
          </p:nvSpPr>
          <p:spPr>
            <a:xfrm>
              <a:off x="2311856" y="6017361"/>
              <a:ext cx="66406" cy="184987"/>
            </a:xfrm>
            <a:custGeom>
              <a:rect b="b" l="l" r="r" t="t"/>
              <a:pathLst>
                <a:path extrusionOk="0" h="78" w="28">
                  <a:moveTo>
                    <a:pt x="0" y="0"/>
                  </a:moveTo>
                  <a:lnTo>
                    <a:pt x="0" y="0"/>
                  </a:lnTo>
                  <a:lnTo>
                    <a:pt x="28" y="78"/>
                  </a:lnTo>
                  <a:lnTo>
                    <a:pt x="28" y="77"/>
                  </a:lnTo>
                  <a:lnTo>
                    <a:pt x="0"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100" name="Google Shape;8100;p22"/>
            <p:cNvSpPr/>
            <p:nvPr/>
          </p:nvSpPr>
          <p:spPr>
            <a:xfrm>
              <a:off x="2285768" y="5946212"/>
              <a:ext cx="97237" cy="260880"/>
            </a:xfrm>
            <a:custGeom>
              <a:rect b="b" l="l" r="r" t="t"/>
              <a:pathLst>
                <a:path extrusionOk="0" h="110" w="41">
                  <a:moveTo>
                    <a:pt x="39" y="107"/>
                  </a:moveTo>
                  <a:lnTo>
                    <a:pt x="39" y="108"/>
                  </a:lnTo>
                  <a:lnTo>
                    <a:pt x="41" y="110"/>
                  </a:lnTo>
                  <a:lnTo>
                    <a:pt x="41" y="110"/>
                  </a:lnTo>
                  <a:lnTo>
                    <a:pt x="39" y="107"/>
                  </a:lnTo>
                  <a:close/>
                  <a:moveTo>
                    <a:pt x="29" y="0"/>
                  </a:moveTo>
                  <a:lnTo>
                    <a:pt x="0" y="0"/>
                  </a:lnTo>
                  <a:lnTo>
                    <a:pt x="11" y="30"/>
                  </a:lnTo>
                  <a:lnTo>
                    <a:pt x="11" y="30"/>
                  </a:lnTo>
                  <a:lnTo>
                    <a:pt x="2" y="2"/>
                  </a:lnTo>
                  <a:lnTo>
                    <a:pt x="29" y="2"/>
                  </a:lnTo>
                  <a:lnTo>
                    <a:pt x="29" y="0"/>
                  </a:lnTo>
                  <a:close/>
                </a:path>
              </a:pathLst>
            </a:custGeom>
            <a:solidFill>
              <a:srgbClr val="537C9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101" name="Google Shape;8101;p22"/>
            <p:cNvSpPr/>
            <p:nvPr/>
          </p:nvSpPr>
          <p:spPr>
            <a:xfrm>
              <a:off x="2285768" y="5946212"/>
              <a:ext cx="97237" cy="260880"/>
            </a:xfrm>
            <a:custGeom>
              <a:rect b="b" l="l" r="r" t="t"/>
              <a:pathLst>
                <a:path extrusionOk="0" h="110" w="41">
                  <a:moveTo>
                    <a:pt x="39" y="107"/>
                  </a:moveTo>
                  <a:lnTo>
                    <a:pt x="39" y="108"/>
                  </a:lnTo>
                  <a:lnTo>
                    <a:pt x="41" y="110"/>
                  </a:lnTo>
                  <a:lnTo>
                    <a:pt x="41" y="110"/>
                  </a:lnTo>
                  <a:lnTo>
                    <a:pt x="39" y="107"/>
                  </a:lnTo>
                  <a:moveTo>
                    <a:pt x="29" y="0"/>
                  </a:moveTo>
                  <a:lnTo>
                    <a:pt x="0" y="0"/>
                  </a:lnTo>
                  <a:lnTo>
                    <a:pt x="11" y="30"/>
                  </a:lnTo>
                  <a:lnTo>
                    <a:pt x="11" y="30"/>
                  </a:lnTo>
                  <a:lnTo>
                    <a:pt x="2" y="2"/>
                  </a:lnTo>
                  <a:lnTo>
                    <a:pt x="29" y="2"/>
                  </a:lnTo>
                  <a:lnTo>
                    <a:pt x="29"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102" name="Google Shape;8102;p22"/>
            <p:cNvSpPr/>
            <p:nvPr/>
          </p:nvSpPr>
          <p:spPr>
            <a:xfrm>
              <a:off x="1892077" y="6247409"/>
              <a:ext cx="16601" cy="249021"/>
            </a:xfrm>
            <a:custGeom>
              <a:rect b="b" l="l" r="r" t="t"/>
              <a:pathLst>
                <a:path extrusionOk="0" h="105" w="7">
                  <a:moveTo>
                    <a:pt x="0" y="0"/>
                  </a:moveTo>
                  <a:lnTo>
                    <a:pt x="0" y="0"/>
                  </a:lnTo>
                  <a:lnTo>
                    <a:pt x="7" y="105"/>
                  </a:lnTo>
                  <a:lnTo>
                    <a:pt x="7" y="105"/>
                  </a:lnTo>
                  <a:lnTo>
                    <a:pt x="0" y="0"/>
                  </a:lnTo>
                  <a:close/>
                </a:path>
              </a:pathLst>
            </a:custGeom>
            <a:solidFill>
              <a:srgbClr val="4F718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103" name="Google Shape;8103;p22"/>
            <p:cNvSpPr/>
            <p:nvPr/>
          </p:nvSpPr>
          <p:spPr>
            <a:xfrm>
              <a:off x="1892077" y="6247409"/>
              <a:ext cx="16601" cy="249021"/>
            </a:xfrm>
            <a:custGeom>
              <a:rect b="b" l="l" r="r" t="t"/>
              <a:pathLst>
                <a:path extrusionOk="0" h="105" w="7">
                  <a:moveTo>
                    <a:pt x="0" y="0"/>
                  </a:moveTo>
                  <a:lnTo>
                    <a:pt x="0" y="0"/>
                  </a:lnTo>
                  <a:lnTo>
                    <a:pt x="7" y="105"/>
                  </a:lnTo>
                  <a:lnTo>
                    <a:pt x="7" y="105"/>
                  </a:lnTo>
                  <a:lnTo>
                    <a:pt x="0"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104" name="Google Shape;8104;p22"/>
            <p:cNvSpPr/>
            <p:nvPr/>
          </p:nvSpPr>
          <p:spPr>
            <a:xfrm>
              <a:off x="1887334" y="6211835"/>
              <a:ext cx="4743" cy="35574"/>
            </a:xfrm>
            <a:custGeom>
              <a:rect b="b" l="l" r="r" t="t"/>
              <a:pathLst>
                <a:path extrusionOk="0" h="15" w="2">
                  <a:moveTo>
                    <a:pt x="0" y="0"/>
                  </a:moveTo>
                  <a:lnTo>
                    <a:pt x="0" y="0"/>
                  </a:lnTo>
                  <a:lnTo>
                    <a:pt x="2" y="15"/>
                  </a:lnTo>
                  <a:lnTo>
                    <a:pt x="2" y="15"/>
                  </a:lnTo>
                  <a:lnTo>
                    <a:pt x="0" y="0"/>
                  </a:lnTo>
                  <a:close/>
                </a:path>
              </a:pathLst>
            </a:custGeom>
            <a:solidFill>
              <a:srgbClr val="537C9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105" name="Google Shape;8105;p22"/>
            <p:cNvSpPr/>
            <p:nvPr/>
          </p:nvSpPr>
          <p:spPr>
            <a:xfrm>
              <a:off x="1887334" y="6211835"/>
              <a:ext cx="4743" cy="35574"/>
            </a:xfrm>
            <a:custGeom>
              <a:rect b="b" l="l" r="r" t="t"/>
              <a:pathLst>
                <a:path extrusionOk="0" h="15" w="2">
                  <a:moveTo>
                    <a:pt x="0" y="0"/>
                  </a:moveTo>
                  <a:lnTo>
                    <a:pt x="0" y="0"/>
                  </a:lnTo>
                  <a:lnTo>
                    <a:pt x="2" y="15"/>
                  </a:lnTo>
                  <a:lnTo>
                    <a:pt x="2" y="15"/>
                  </a:lnTo>
                  <a:lnTo>
                    <a:pt x="0"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106" name="Google Shape;8106;p22"/>
            <p:cNvSpPr/>
            <p:nvPr/>
          </p:nvSpPr>
          <p:spPr>
            <a:xfrm>
              <a:off x="1818557" y="4651301"/>
              <a:ext cx="564448" cy="1560534"/>
            </a:xfrm>
            <a:custGeom>
              <a:rect b="b" l="l" r="r" t="t"/>
              <a:pathLst>
                <a:path extrusionOk="0" h="658" w="238">
                  <a:moveTo>
                    <a:pt x="197" y="546"/>
                  </a:moveTo>
                  <a:lnTo>
                    <a:pt x="22" y="546"/>
                  </a:lnTo>
                  <a:lnTo>
                    <a:pt x="25" y="611"/>
                  </a:lnTo>
                  <a:lnTo>
                    <a:pt x="117" y="579"/>
                  </a:lnTo>
                  <a:lnTo>
                    <a:pt x="29" y="651"/>
                  </a:lnTo>
                  <a:lnTo>
                    <a:pt x="29" y="658"/>
                  </a:lnTo>
                  <a:lnTo>
                    <a:pt x="29" y="658"/>
                  </a:lnTo>
                  <a:lnTo>
                    <a:pt x="29" y="656"/>
                  </a:lnTo>
                  <a:lnTo>
                    <a:pt x="238" y="656"/>
                  </a:lnTo>
                  <a:lnTo>
                    <a:pt x="236" y="654"/>
                  </a:lnTo>
                  <a:lnTo>
                    <a:pt x="208" y="576"/>
                  </a:lnTo>
                  <a:lnTo>
                    <a:pt x="197" y="546"/>
                  </a:lnTo>
                  <a:close/>
                  <a:moveTo>
                    <a:pt x="0" y="0"/>
                  </a:moveTo>
                  <a:lnTo>
                    <a:pt x="0" y="1"/>
                  </a:lnTo>
                  <a:lnTo>
                    <a:pt x="0" y="3"/>
                  </a:lnTo>
                  <a:lnTo>
                    <a:pt x="0" y="3"/>
                  </a:lnTo>
                  <a:lnTo>
                    <a:pt x="2" y="7"/>
                  </a:lnTo>
                  <a:lnTo>
                    <a:pt x="0" y="0"/>
                  </a:lnTo>
                  <a:close/>
                </a:path>
              </a:pathLst>
            </a:custGeom>
            <a:solidFill>
              <a:srgbClr val="8ECB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107" name="Google Shape;8107;p22"/>
            <p:cNvSpPr/>
            <p:nvPr/>
          </p:nvSpPr>
          <p:spPr>
            <a:xfrm>
              <a:off x="1818557" y="4651301"/>
              <a:ext cx="564448" cy="1560534"/>
            </a:xfrm>
            <a:custGeom>
              <a:rect b="b" l="l" r="r" t="t"/>
              <a:pathLst>
                <a:path extrusionOk="0" h="658" w="238">
                  <a:moveTo>
                    <a:pt x="197" y="546"/>
                  </a:moveTo>
                  <a:lnTo>
                    <a:pt x="22" y="546"/>
                  </a:lnTo>
                  <a:lnTo>
                    <a:pt x="25" y="611"/>
                  </a:lnTo>
                  <a:lnTo>
                    <a:pt x="117" y="579"/>
                  </a:lnTo>
                  <a:lnTo>
                    <a:pt x="29" y="651"/>
                  </a:lnTo>
                  <a:lnTo>
                    <a:pt x="29" y="658"/>
                  </a:lnTo>
                  <a:lnTo>
                    <a:pt x="29" y="658"/>
                  </a:lnTo>
                  <a:lnTo>
                    <a:pt x="29" y="656"/>
                  </a:lnTo>
                  <a:lnTo>
                    <a:pt x="238" y="656"/>
                  </a:lnTo>
                  <a:lnTo>
                    <a:pt x="236" y="654"/>
                  </a:lnTo>
                  <a:lnTo>
                    <a:pt x="208" y="576"/>
                  </a:lnTo>
                  <a:lnTo>
                    <a:pt x="197" y="546"/>
                  </a:lnTo>
                  <a:moveTo>
                    <a:pt x="0" y="0"/>
                  </a:moveTo>
                  <a:lnTo>
                    <a:pt x="0" y="1"/>
                  </a:lnTo>
                  <a:lnTo>
                    <a:pt x="0" y="3"/>
                  </a:lnTo>
                  <a:lnTo>
                    <a:pt x="0" y="3"/>
                  </a:lnTo>
                  <a:lnTo>
                    <a:pt x="2" y="7"/>
                  </a:lnTo>
                  <a:lnTo>
                    <a:pt x="0"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108" name="Google Shape;8108;p22"/>
            <p:cNvSpPr/>
            <p:nvPr/>
          </p:nvSpPr>
          <p:spPr>
            <a:xfrm>
              <a:off x="1854131" y="5678217"/>
              <a:ext cx="500414" cy="267994"/>
            </a:xfrm>
            <a:custGeom>
              <a:rect b="b" l="l" r="r" t="t"/>
              <a:pathLst>
                <a:path extrusionOk="0" h="113" w="211">
                  <a:moveTo>
                    <a:pt x="163" y="0"/>
                  </a:moveTo>
                  <a:lnTo>
                    <a:pt x="14" y="0"/>
                  </a:lnTo>
                  <a:lnTo>
                    <a:pt x="0" y="13"/>
                  </a:lnTo>
                  <a:lnTo>
                    <a:pt x="3" y="81"/>
                  </a:lnTo>
                  <a:lnTo>
                    <a:pt x="72" y="56"/>
                  </a:lnTo>
                  <a:lnTo>
                    <a:pt x="5" y="109"/>
                  </a:lnTo>
                  <a:lnTo>
                    <a:pt x="7" y="113"/>
                  </a:lnTo>
                  <a:lnTo>
                    <a:pt x="182" y="113"/>
                  </a:lnTo>
                  <a:lnTo>
                    <a:pt x="211" y="113"/>
                  </a:lnTo>
                  <a:lnTo>
                    <a:pt x="163" y="0"/>
                  </a:lnTo>
                  <a:close/>
                </a:path>
              </a:pathLst>
            </a:custGeom>
            <a:solidFill>
              <a:srgbClr val="8ECB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109" name="Google Shape;8109;p22"/>
            <p:cNvSpPr/>
            <p:nvPr/>
          </p:nvSpPr>
          <p:spPr>
            <a:xfrm>
              <a:off x="1854131" y="5678217"/>
              <a:ext cx="500414" cy="267994"/>
            </a:xfrm>
            <a:custGeom>
              <a:rect b="b" l="l" r="r" t="t"/>
              <a:pathLst>
                <a:path extrusionOk="0" h="113" w="211">
                  <a:moveTo>
                    <a:pt x="163" y="0"/>
                  </a:moveTo>
                  <a:lnTo>
                    <a:pt x="14" y="0"/>
                  </a:lnTo>
                  <a:lnTo>
                    <a:pt x="0" y="13"/>
                  </a:lnTo>
                  <a:lnTo>
                    <a:pt x="3" y="81"/>
                  </a:lnTo>
                  <a:lnTo>
                    <a:pt x="72" y="56"/>
                  </a:lnTo>
                  <a:lnTo>
                    <a:pt x="5" y="109"/>
                  </a:lnTo>
                  <a:lnTo>
                    <a:pt x="7" y="113"/>
                  </a:lnTo>
                  <a:lnTo>
                    <a:pt x="182" y="113"/>
                  </a:lnTo>
                  <a:lnTo>
                    <a:pt x="211" y="113"/>
                  </a:lnTo>
                  <a:lnTo>
                    <a:pt x="163"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110" name="Google Shape;8110;p22"/>
            <p:cNvSpPr/>
            <p:nvPr/>
          </p:nvSpPr>
          <p:spPr>
            <a:xfrm>
              <a:off x="1828043" y="5339074"/>
              <a:ext cx="467211" cy="339143"/>
            </a:xfrm>
            <a:custGeom>
              <a:rect b="b" l="l" r="r" t="t"/>
              <a:pathLst>
                <a:path extrusionOk="0" h="143" w="197">
                  <a:moveTo>
                    <a:pt x="129" y="0"/>
                  </a:moveTo>
                  <a:lnTo>
                    <a:pt x="2" y="0"/>
                  </a:lnTo>
                  <a:lnTo>
                    <a:pt x="0" y="0"/>
                  </a:lnTo>
                  <a:lnTo>
                    <a:pt x="9" y="134"/>
                  </a:lnTo>
                  <a:lnTo>
                    <a:pt x="58" y="117"/>
                  </a:lnTo>
                  <a:lnTo>
                    <a:pt x="25" y="143"/>
                  </a:lnTo>
                  <a:lnTo>
                    <a:pt x="174" y="143"/>
                  </a:lnTo>
                  <a:lnTo>
                    <a:pt x="174" y="143"/>
                  </a:lnTo>
                  <a:lnTo>
                    <a:pt x="197" y="143"/>
                  </a:lnTo>
                  <a:lnTo>
                    <a:pt x="158" y="59"/>
                  </a:lnTo>
                  <a:lnTo>
                    <a:pt x="154" y="53"/>
                  </a:lnTo>
                  <a:lnTo>
                    <a:pt x="129" y="0"/>
                  </a:lnTo>
                  <a:close/>
                </a:path>
              </a:pathLst>
            </a:custGeom>
            <a:solidFill>
              <a:srgbClr val="8ECB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111" name="Google Shape;8111;p22"/>
            <p:cNvSpPr/>
            <p:nvPr/>
          </p:nvSpPr>
          <p:spPr>
            <a:xfrm>
              <a:off x="1828043" y="5339074"/>
              <a:ext cx="467211" cy="339143"/>
            </a:xfrm>
            <a:custGeom>
              <a:rect b="b" l="l" r="r" t="t"/>
              <a:pathLst>
                <a:path extrusionOk="0" h="143" w="197">
                  <a:moveTo>
                    <a:pt x="129" y="0"/>
                  </a:moveTo>
                  <a:lnTo>
                    <a:pt x="2" y="0"/>
                  </a:lnTo>
                  <a:lnTo>
                    <a:pt x="0" y="0"/>
                  </a:lnTo>
                  <a:lnTo>
                    <a:pt x="9" y="134"/>
                  </a:lnTo>
                  <a:lnTo>
                    <a:pt x="58" y="117"/>
                  </a:lnTo>
                  <a:lnTo>
                    <a:pt x="25" y="143"/>
                  </a:lnTo>
                  <a:lnTo>
                    <a:pt x="174" y="143"/>
                  </a:lnTo>
                  <a:lnTo>
                    <a:pt x="174" y="143"/>
                  </a:lnTo>
                  <a:lnTo>
                    <a:pt x="197" y="143"/>
                  </a:lnTo>
                  <a:lnTo>
                    <a:pt x="158" y="59"/>
                  </a:lnTo>
                  <a:lnTo>
                    <a:pt x="154" y="53"/>
                  </a:lnTo>
                  <a:lnTo>
                    <a:pt x="129"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112" name="Google Shape;8112;p22"/>
            <p:cNvSpPr/>
            <p:nvPr/>
          </p:nvSpPr>
          <p:spPr>
            <a:xfrm>
              <a:off x="1818557" y="4658416"/>
              <a:ext cx="396062" cy="680658"/>
            </a:xfrm>
            <a:custGeom>
              <a:rect b="b" l="l" r="r" t="t"/>
              <a:pathLst>
                <a:path extrusionOk="0" h="287" w="167">
                  <a:moveTo>
                    <a:pt x="0" y="0"/>
                  </a:moveTo>
                  <a:lnTo>
                    <a:pt x="0" y="0"/>
                  </a:lnTo>
                  <a:lnTo>
                    <a:pt x="0" y="280"/>
                  </a:lnTo>
                  <a:lnTo>
                    <a:pt x="0" y="259"/>
                  </a:lnTo>
                  <a:lnTo>
                    <a:pt x="4" y="287"/>
                  </a:lnTo>
                  <a:lnTo>
                    <a:pt x="6" y="287"/>
                  </a:lnTo>
                  <a:lnTo>
                    <a:pt x="133" y="287"/>
                  </a:lnTo>
                  <a:lnTo>
                    <a:pt x="167" y="287"/>
                  </a:lnTo>
                  <a:lnTo>
                    <a:pt x="11" y="27"/>
                  </a:lnTo>
                  <a:lnTo>
                    <a:pt x="4" y="6"/>
                  </a:lnTo>
                  <a:lnTo>
                    <a:pt x="2" y="4"/>
                  </a:lnTo>
                  <a:lnTo>
                    <a:pt x="0" y="0"/>
                  </a:lnTo>
                  <a:close/>
                </a:path>
              </a:pathLst>
            </a:custGeom>
            <a:solidFill>
              <a:srgbClr val="8ECB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113" name="Google Shape;8113;p22"/>
            <p:cNvSpPr/>
            <p:nvPr/>
          </p:nvSpPr>
          <p:spPr>
            <a:xfrm>
              <a:off x="1818557" y="4658416"/>
              <a:ext cx="396062" cy="680658"/>
            </a:xfrm>
            <a:custGeom>
              <a:rect b="b" l="l" r="r" t="t"/>
              <a:pathLst>
                <a:path extrusionOk="0" h="287" w="167">
                  <a:moveTo>
                    <a:pt x="0" y="0"/>
                  </a:moveTo>
                  <a:lnTo>
                    <a:pt x="0" y="0"/>
                  </a:lnTo>
                  <a:lnTo>
                    <a:pt x="0" y="280"/>
                  </a:lnTo>
                  <a:lnTo>
                    <a:pt x="0" y="259"/>
                  </a:lnTo>
                  <a:lnTo>
                    <a:pt x="4" y="287"/>
                  </a:lnTo>
                  <a:lnTo>
                    <a:pt x="6" y="287"/>
                  </a:lnTo>
                  <a:lnTo>
                    <a:pt x="133" y="287"/>
                  </a:lnTo>
                  <a:lnTo>
                    <a:pt x="167" y="287"/>
                  </a:lnTo>
                  <a:lnTo>
                    <a:pt x="11" y="27"/>
                  </a:lnTo>
                  <a:lnTo>
                    <a:pt x="4" y="6"/>
                  </a:lnTo>
                  <a:lnTo>
                    <a:pt x="2" y="4"/>
                  </a:lnTo>
                  <a:lnTo>
                    <a:pt x="0"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114" name="Google Shape;8114;p22"/>
            <p:cNvSpPr/>
            <p:nvPr/>
          </p:nvSpPr>
          <p:spPr>
            <a:xfrm>
              <a:off x="1818557" y="5272668"/>
              <a:ext cx="277481" cy="1223762"/>
            </a:xfrm>
            <a:custGeom>
              <a:rect b="b" l="l" r="r" t="t"/>
              <a:pathLst>
                <a:path extrusionOk="0" h="516" w="117">
                  <a:moveTo>
                    <a:pt x="0" y="0"/>
                  </a:moveTo>
                  <a:lnTo>
                    <a:pt x="0" y="21"/>
                  </a:lnTo>
                  <a:lnTo>
                    <a:pt x="0" y="516"/>
                  </a:lnTo>
                  <a:lnTo>
                    <a:pt x="38" y="516"/>
                  </a:lnTo>
                  <a:lnTo>
                    <a:pt x="31" y="411"/>
                  </a:lnTo>
                  <a:lnTo>
                    <a:pt x="29" y="396"/>
                  </a:lnTo>
                  <a:lnTo>
                    <a:pt x="29" y="389"/>
                  </a:lnTo>
                  <a:lnTo>
                    <a:pt x="117" y="317"/>
                  </a:lnTo>
                  <a:lnTo>
                    <a:pt x="25" y="349"/>
                  </a:lnTo>
                  <a:lnTo>
                    <a:pt x="22" y="284"/>
                  </a:lnTo>
                  <a:lnTo>
                    <a:pt x="20" y="280"/>
                  </a:lnTo>
                  <a:lnTo>
                    <a:pt x="87" y="227"/>
                  </a:lnTo>
                  <a:lnTo>
                    <a:pt x="18" y="252"/>
                  </a:lnTo>
                  <a:lnTo>
                    <a:pt x="15" y="184"/>
                  </a:lnTo>
                  <a:lnTo>
                    <a:pt x="29" y="171"/>
                  </a:lnTo>
                  <a:lnTo>
                    <a:pt x="62" y="145"/>
                  </a:lnTo>
                  <a:lnTo>
                    <a:pt x="13" y="162"/>
                  </a:lnTo>
                  <a:lnTo>
                    <a:pt x="4" y="28"/>
                  </a:lnTo>
                  <a:lnTo>
                    <a:pt x="0" y="0"/>
                  </a:lnTo>
                  <a:close/>
                </a:path>
              </a:pathLst>
            </a:custGeom>
            <a:solidFill>
              <a:srgbClr val="D18A5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115" name="Google Shape;8115;p22"/>
            <p:cNvSpPr/>
            <p:nvPr/>
          </p:nvSpPr>
          <p:spPr>
            <a:xfrm>
              <a:off x="1818557" y="5272668"/>
              <a:ext cx="277481" cy="1223762"/>
            </a:xfrm>
            <a:custGeom>
              <a:rect b="b" l="l" r="r" t="t"/>
              <a:pathLst>
                <a:path extrusionOk="0" h="516" w="117">
                  <a:moveTo>
                    <a:pt x="0" y="0"/>
                  </a:moveTo>
                  <a:lnTo>
                    <a:pt x="0" y="21"/>
                  </a:lnTo>
                  <a:lnTo>
                    <a:pt x="0" y="516"/>
                  </a:lnTo>
                  <a:lnTo>
                    <a:pt x="38" y="516"/>
                  </a:lnTo>
                  <a:lnTo>
                    <a:pt x="31" y="411"/>
                  </a:lnTo>
                  <a:lnTo>
                    <a:pt x="29" y="396"/>
                  </a:lnTo>
                  <a:lnTo>
                    <a:pt x="29" y="389"/>
                  </a:lnTo>
                  <a:lnTo>
                    <a:pt x="117" y="317"/>
                  </a:lnTo>
                  <a:lnTo>
                    <a:pt x="25" y="349"/>
                  </a:lnTo>
                  <a:lnTo>
                    <a:pt x="22" y="284"/>
                  </a:lnTo>
                  <a:lnTo>
                    <a:pt x="20" y="280"/>
                  </a:lnTo>
                  <a:lnTo>
                    <a:pt x="87" y="227"/>
                  </a:lnTo>
                  <a:lnTo>
                    <a:pt x="18" y="252"/>
                  </a:lnTo>
                  <a:lnTo>
                    <a:pt x="15" y="184"/>
                  </a:lnTo>
                  <a:lnTo>
                    <a:pt x="29" y="171"/>
                  </a:lnTo>
                  <a:lnTo>
                    <a:pt x="62" y="145"/>
                  </a:lnTo>
                  <a:lnTo>
                    <a:pt x="13" y="162"/>
                  </a:lnTo>
                  <a:lnTo>
                    <a:pt x="4" y="28"/>
                  </a:lnTo>
                  <a:lnTo>
                    <a:pt x="0"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116" name="Google Shape;8116;p22"/>
            <p:cNvSpPr/>
            <p:nvPr/>
          </p:nvSpPr>
          <p:spPr>
            <a:xfrm>
              <a:off x="402693" y="4921667"/>
              <a:ext cx="702003" cy="1558162"/>
            </a:xfrm>
            <a:custGeom>
              <a:rect b="b" l="l" r="r" t="t"/>
              <a:pathLst>
                <a:path extrusionOk="0" h="657" w="296">
                  <a:moveTo>
                    <a:pt x="296" y="405"/>
                  </a:moveTo>
                  <a:lnTo>
                    <a:pt x="181" y="447"/>
                  </a:lnTo>
                  <a:lnTo>
                    <a:pt x="174" y="358"/>
                  </a:lnTo>
                  <a:lnTo>
                    <a:pt x="259" y="291"/>
                  </a:lnTo>
                  <a:lnTo>
                    <a:pt x="172" y="321"/>
                  </a:lnTo>
                  <a:lnTo>
                    <a:pt x="165" y="235"/>
                  </a:lnTo>
                  <a:lnTo>
                    <a:pt x="227" y="186"/>
                  </a:lnTo>
                  <a:lnTo>
                    <a:pt x="163" y="206"/>
                  </a:lnTo>
                  <a:lnTo>
                    <a:pt x="149" y="0"/>
                  </a:lnTo>
                  <a:lnTo>
                    <a:pt x="135" y="206"/>
                  </a:lnTo>
                  <a:lnTo>
                    <a:pt x="69" y="186"/>
                  </a:lnTo>
                  <a:lnTo>
                    <a:pt x="131" y="235"/>
                  </a:lnTo>
                  <a:lnTo>
                    <a:pt x="126" y="321"/>
                  </a:lnTo>
                  <a:lnTo>
                    <a:pt x="39" y="291"/>
                  </a:lnTo>
                  <a:lnTo>
                    <a:pt x="124" y="358"/>
                  </a:lnTo>
                  <a:lnTo>
                    <a:pt x="117" y="447"/>
                  </a:lnTo>
                  <a:lnTo>
                    <a:pt x="0" y="405"/>
                  </a:lnTo>
                  <a:lnTo>
                    <a:pt x="113" y="495"/>
                  </a:lnTo>
                  <a:lnTo>
                    <a:pt x="103" y="657"/>
                  </a:lnTo>
                  <a:lnTo>
                    <a:pt x="195" y="657"/>
                  </a:lnTo>
                  <a:lnTo>
                    <a:pt x="183" y="495"/>
                  </a:lnTo>
                  <a:lnTo>
                    <a:pt x="296" y="405"/>
                  </a:lnTo>
                  <a:close/>
                </a:path>
              </a:pathLst>
            </a:custGeom>
            <a:solidFill>
              <a:srgbClr val="C56D27"/>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117" name="Google Shape;8117;p22"/>
            <p:cNvSpPr/>
            <p:nvPr/>
          </p:nvSpPr>
          <p:spPr>
            <a:xfrm>
              <a:off x="402693" y="4921667"/>
              <a:ext cx="702003" cy="1558162"/>
            </a:xfrm>
            <a:custGeom>
              <a:rect b="b" l="l" r="r" t="t"/>
              <a:pathLst>
                <a:path extrusionOk="0" h="657" w="296">
                  <a:moveTo>
                    <a:pt x="296" y="405"/>
                  </a:moveTo>
                  <a:lnTo>
                    <a:pt x="181" y="447"/>
                  </a:lnTo>
                  <a:lnTo>
                    <a:pt x="174" y="358"/>
                  </a:lnTo>
                  <a:lnTo>
                    <a:pt x="259" y="291"/>
                  </a:lnTo>
                  <a:lnTo>
                    <a:pt x="172" y="321"/>
                  </a:lnTo>
                  <a:lnTo>
                    <a:pt x="165" y="235"/>
                  </a:lnTo>
                  <a:lnTo>
                    <a:pt x="227" y="186"/>
                  </a:lnTo>
                  <a:lnTo>
                    <a:pt x="163" y="206"/>
                  </a:lnTo>
                  <a:lnTo>
                    <a:pt x="149" y="0"/>
                  </a:lnTo>
                  <a:lnTo>
                    <a:pt x="135" y="206"/>
                  </a:lnTo>
                  <a:lnTo>
                    <a:pt x="69" y="186"/>
                  </a:lnTo>
                  <a:lnTo>
                    <a:pt x="131" y="235"/>
                  </a:lnTo>
                  <a:lnTo>
                    <a:pt x="126" y="321"/>
                  </a:lnTo>
                  <a:lnTo>
                    <a:pt x="39" y="291"/>
                  </a:lnTo>
                  <a:lnTo>
                    <a:pt x="124" y="358"/>
                  </a:lnTo>
                  <a:lnTo>
                    <a:pt x="117" y="447"/>
                  </a:lnTo>
                  <a:lnTo>
                    <a:pt x="0" y="405"/>
                  </a:lnTo>
                  <a:lnTo>
                    <a:pt x="113" y="495"/>
                  </a:lnTo>
                  <a:lnTo>
                    <a:pt x="103" y="657"/>
                  </a:lnTo>
                  <a:lnTo>
                    <a:pt x="195" y="657"/>
                  </a:lnTo>
                  <a:lnTo>
                    <a:pt x="183" y="495"/>
                  </a:lnTo>
                  <a:lnTo>
                    <a:pt x="296" y="405"/>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118" name="Google Shape;8118;p22"/>
            <p:cNvSpPr/>
            <p:nvPr/>
          </p:nvSpPr>
          <p:spPr>
            <a:xfrm>
              <a:off x="37461" y="4108197"/>
              <a:ext cx="1437209" cy="1996914"/>
            </a:xfrm>
            <a:custGeom>
              <a:rect b="b" l="l" r="r" t="t"/>
              <a:pathLst>
                <a:path extrusionOk="0" h="842" w="606">
                  <a:moveTo>
                    <a:pt x="301" y="0"/>
                  </a:moveTo>
                  <a:lnTo>
                    <a:pt x="0" y="842"/>
                  </a:lnTo>
                  <a:lnTo>
                    <a:pt x="296" y="842"/>
                  </a:lnTo>
                  <a:lnTo>
                    <a:pt x="308" y="842"/>
                  </a:lnTo>
                  <a:lnTo>
                    <a:pt x="606" y="842"/>
                  </a:lnTo>
                  <a:lnTo>
                    <a:pt x="301" y="0"/>
                  </a:lnTo>
                  <a:close/>
                </a:path>
              </a:pathLst>
            </a:cu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119" name="Google Shape;8119;p22"/>
            <p:cNvSpPr/>
            <p:nvPr/>
          </p:nvSpPr>
          <p:spPr>
            <a:xfrm>
              <a:off x="37461" y="4108197"/>
              <a:ext cx="1437209" cy="1996914"/>
            </a:xfrm>
            <a:custGeom>
              <a:rect b="b" l="l" r="r" t="t"/>
              <a:pathLst>
                <a:path extrusionOk="0" h="842" w="606">
                  <a:moveTo>
                    <a:pt x="301" y="0"/>
                  </a:moveTo>
                  <a:lnTo>
                    <a:pt x="0" y="842"/>
                  </a:lnTo>
                  <a:lnTo>
                    <a:pt x="296" y="842"/>
                  </a:lnTo>
                  <a:lnTo>
                    <a:pt x="308" y="842"/>
                  </a:lnTo>
                  <a:lnTo>
                    <a:pt x="606" y="842"/>
                  </a:lnTo>
                  <a:lnTo>
                    <a:pt x="301"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120" name="Google Shape;8120;p22"/>
            <p:cNvSpPr/>
            <p:nvPr/>
          </p:nvSpPr>
          <p:spPr>
            <a:xfrm>
              <a:off x="75408" y="4139028"/>
              <a:ext cx="1361317" cy="1629311"/>
            </a:xfrm>
            <a:custGeom>
              <a:rect b="b" l="l" r="r" t="t"/>
              <a:pathLst>
                <a:path extrusionOk="0" h="687" w="574">
                  <a:moveTo>
                    <a:pt x="285" y="0"/>
                  </a:moveTo>
                  <a:lnTo>
                    <a:pt x="0" y="687"/>
                  </a:lnTo>
                  <a:lnTo>
                    <a:pt x="280" y="687"/>
                  </a:lnTo>
                  <a:lnTo>
                    <a:pt x="292" y="687"/>
                  </a:lnTo>
                  <a:lnTo>
                    <a:pt x="574" y="687"/>
                  </a:lnTo>
                  <a:lnTo>
                    <a:pt x="285" y="0"/>
                  </a:lnTo>
                  <a:close/>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121" name="Google Shape;8121;p22"/>
            <p:cNvSpPr/>
            <p:nvPr/>
          </p:nvSpPr>
          <p:spPr>
            <a:xfrm>
              <a:off x="75408" y="4139028"/>
              <a:ext cx="1361317" cy="1629311"/>
            </a:xfrm>
            <a:custGeom>
              <a:rect b="b" l="l" r="r" t="t"/>
              <a:pathLst>
                <a:path extrusionOk="0" h="687" w="574">
                  <a:moveTo>
                    <a:pt x="285" y="0"/>
                  </a:moveTo>
                  <a:lnTo>
                    <a:pt x="0" y="687"/>
                  </a:lnTo>
                  <a:lnTo>
                    <a:pt x="280" y="687"/>
                  </a:lnTo>
                  <a:lnTo>
                    <a:pt x="292" y="687"/>
                  </a:lnTo>
                  <a:lnTo>
                    <a:pt x="574" y="687"/>
                  </a:lnTo>
                  <a:lnTo>
                    <a:pt x="285"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122" name="Google Shape;8122;p22"/>
            <p:cNvSpPr/>
            <p:nvPr/>
          </p:nvSpPr>
          <p:spPr>
            <a:xfrm>
              <a:off x="146556" y="4165116"/>
              <a:ext cx="1214275" cy="1280681"/>
            </a:xfrm>
            <a:custGeom>
              <a:rect b="b" l="l" r="r" t="t"/>
              <a:pathLst>
                <a:path extrusionOk="0" h="540" w="512">
                  <a:moveTo>
                    <a:pt x="255" y="0"/>
                  </a:moveTo>
                  <a:lnTo>
                    <a:pt x="0" y="540"/>
                  </a:lnTo>
                  <a:lnTo>
                    <a:pt x="252" y="540"/>
                  </a:lnTo>
                  <a:lnTo>
                    <a:pt x="262" y="540"/>
                  </a:lnTo>
                  <a:lnTo>
                    <a:pt x="512" y="540"/>
                  </a:lnTo>
                  <a:lnTo>
                    <a:pt x="255" y="0"/>
                  </a:lnTo>
                  <a:close/>
                </a:path>
              </a:pathLst>
            </a:cu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123" name="Google Shape;8123;p22"/>
            <p:cNvSpPr/>
            <p:nvPr/>
          </p:nvSpPr>
          <p:spPr>
            <a:xfrm>
              <a:off x="146556" y="4165116"/>
              <a:ext cx="1214275" cy="1280681"/>
            </a:xfrm>
            <a:custGeom>
              <a:rect b="b" l="l" r="r" t="t"/>
              <a:pathLst>
                <a:path extrusionOk="0" h="540" w="512">
                  <a:moveTo>
                    <a:pt x="255" y="0"/>
                  </a:moveTo>
                  <a:lnTo>
                    <a:pt x="0" y="540"/>
                  </a:lnTo>
                  <a:lnTo>
                    <a:pt x="252" y="540"/>
                  </a:lnTo>
                  <a:lnTo>
                    <a:pt x="262" y="540"/>
                  </a:lnTo>
                  <a:lnTo>
                    <a:pt x="512" y="540"/>
                  </a:lnTo>
                  <a:lnTo>
                    <a:pt x="255"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124" name="Google Shape;8124;p22"/>
            <p:cNvSpPr/>
            <p:nvPr/>
          </p:nvSpPr>
          <p:spPr>
            <a:xfrm>
              <a:off x="239050" y="4146143"/>
              <a:ext cx="1034031" cy="872761"/>
            </a:xfrm>
            <a:custGeom>
              <a:rect b="b" l="l" r="r" t="t"/>
              <a:pathLst>
                <a:path extrusionOk="0" h="368" w="436">
                  <a:moveTo>
                    <a:pt x="216" y="0"/>
                  </a:moveTo>
                  <a:lnTo>
                    <a:pt x="0" y="368"/>
                  </a:lnTo>
                  <a:lnTo>
                    <a:pt x="213" y="368"/>
                  </a:lnTo>
                  <a:lnTo>
                    <a:pt x="223" y="368"/>
                  </a:lnTo>
                  <a:lnTo>
                    <a:pt x="436" y="368"/>
                  </a:lnTo>
                  <a:lnTo>
                    <a:pt x="216" y="0"/>
                  </a:lnTo>
                  <a:close/>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125" name="Google Shape;8125;p22"/>
            <p:cNvSpPr/>
            <p:nvPr/>
          </p:nvSpPr>
          <p:spPr>
            <a:xfrm>
              <a:off x="239050" y="4146143"/>
              <a:ext cx="1034031" cy="872761"/>
            </a:xfrm>
            <a:custGeom>
              <a:rect b="b" l="l" r="r" t="t"/>
              <a:pathLst>
                <a:path extrusionOk="0" h="368" w="436">
                  <a:moveTo>
                    <a:pt x="216" y="0"/>
                  </a:moveTo>
                  <a:lnTo>
                    <a:pt x="0" y="368"/>
                  </a:lnTo>
                  <a:lnTo>
                    <a:pt x="213" y="368"/>
                  </a:lnTo>
                  <a:lnTo>
                    <a:pt x="223" y="368"/>
                  </a:lnTo>
                  <a:lnTo>
                    <a:pt x="436" y="368"/>
                  </a:lnTo>
                  <a:lnTo>
                    <a:pt x="216"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126" name="Google Shape;8126;p22"/>
            <p:cNvSpPr/>
            <p:nvPr/>
          </p:nvSpPr>
          <p:spPr>
            <a:xfrm>
              <a:off x="1159243" y="5018904"/>
              <a:ext cx="113838" cy="147041"/>
            </a:xfrm>
            <a:custGeom>
              <a:rect b="b" l="l" r="r" t="t"/>
              <a:pathLst>
                <a:path extrusionOk="0" h="62" w="48">
                  <a:moveTo>
                    <a:pt x="46" y="0"/>
                  </a:moveTo>
                  <a:lnTo>
                    <a:pt x="0" y="0"/>
                  </a:lnTo>
                  <a:lnTo>
                    <a:pt x="30" y="62"/>
                  </a:lnTo>
                  <a:lnTo>
                    <a:pt x="30" y="60"/>
                  </a:lnTo>
                  <a:lnTo>
                    <a:pt x="4" y="2"/>
                  </a:lnTo>
                  <a:lnTo>
                    <a:pt x="48" y="2"/>
                  </a:lnTo>
                  <a:lnTo>
                    <a:pt x="46" y="0"/>
                  </a:lnTo>
                  <a:close/>
                </a:path>
              </a:pathLst>
            </a:custGeom>
            <a:solidFill>
              <a:srgbClr val="4F718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127" name="Google Shape;8127;p22"/>
            <p:cNvSpPr/>
            <p:nvPr/>
          </p:nvSpPr>
          <p:spPr>
            <a:xfrm>
              <a:off x="1159243" y="5018904"/>
              <a:ext cx="113838" cy="147041"/>
            </a:xfrm>
            <a:custGeom>
              <a:rect b="b" l="l" r="r" t="t"/>
              <a:pathLst>
                <a:path extrusionOk="0" h="62" w="48">
                  <a:moveTo>
                    <a:pt x="46" y="0"/>
                  </a:moveTo>
                  <a:lnTo>
                    <a:pt x="0" y="0"/>
                  </a:lnTo>
                  <a:lnTo>
                    <a:pt x="30" y="62"/>
                  </a:lnTo>
                  <a:lnTo>
                    <a:pt x="30" y="60"/>
                  </a:lnTo>
                  <a:lnTo>
                    <a:pt x="4" y="2"/>
                  </a:lnTo>
                  <a:lnTo>
                    <a:pt x="48" y="2"/>
                  </a:lnTo>
                  <a:lnTo>
                    <a:pt x="46"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128" name="Google Shape;8128;p22"/>
            <p:cNvSpPr/>
            <p:nvPr/>
          </p:nvSpPr>
          <p:spPr>
            <a:xfrm>
              <a:off x="1230392" y="5161202"/>
              <a:ext cx="130440" cy="618996"/>
            </a:xfrm>
            <a:custGeom>
              <a:rect b="b" l="l" r="r" t="t"/>
              <a:pathLst>
                <a:path extrusionOk="0" h="261" w="55">
                  <a:moveTo>
                    <a:pt x="55" y="256"/>
                  </a:moveTo>
                  <a:lnTo>
                    <a:pt x="52" y="256"/>
                  </a:lnTo>
                  <a:lnTo>
                    <a:pt x="53" y="261"/>
                  </a:lnTo>
                  <a:lnTo>
                    <a:pt x="55" y="256"/>
                  </a:lnTo>
                  <a:close/>
                  <a:moveTo>
                    <a:pt x="0" y="0"/>
                  </a:moveTo>
                  <a:lnTo>
                    <a:pt x="0" y="2"/>
                  </a:lnTo>
                  <a:lnTo>
                    <a:pt x="53" y="117"/>
                  </a:lnTo>
                  <a:lnTo>
                    <a:pt x="55" y="117"/>
                  </a:lnTo>
                  <a:lnTo>
                    <a:pt x="0" y="0"/>
                  </a:lnTo>
                  <a:close/>
                </a:path>
              </a:pathLst>
            </a:custGeom>
            <a:solidFill>
              <a:srgbClr val="537C9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129" name="Google Shape;8129;p22"/>
            <p:cNvSpPr/>
            <p:nvPr/>
          </p:nvSpPr>
          <p:spPr>
            <a:xfrm>
              <a:off x="1230392" y="5161202"/>
              <a:ext cx="130440" cy="618996"/>
            </a:xfrm>
            <a:custGeom>
              <a:rect b="b" l="l" r="r" t="t"/>
              <a:pathLst>
                <a:path extrusionOk="0" h="261" w="55">
                  <a:moveTo>
                    <a:pt x="55" y="256"/>
                  </a:moveTo>
                  <a:lnTo>
                    <a:pt x="52" y="256"/>
                  </a:lnTo>
                  <a:lnTo>
                    <a:pt x="53" y="261"/>
                  </a:lnTo>
                  <a:lnTo>
                    <a:pt x="55" y="256"/>
                  </a:lnTo>
                  <a:moveTo>
                    <a:pt x="0" y="0"/>
                  </a:moveTo>
                  <a:lnTo>
                    <a:pt x="0" y="2"/>
                  </a:lnTo>
                  <a:lnTo>
                    <a:pt x="53" y="117"/>
                  </a:lnTo>
                  <a:lnTo>
                    <a:pt x="55" y="117"/>
                  </a:lnTo>
                  <a:lnTo>
                    <a:pt x="0"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130" name="Google Shape;8130;p22"/>
            <p:cNvSpPr/>
            <p:nvPr/>
          </p:nvSpPr>
          <p:spPr>
            <a:xfrm>
              <a:off x="1356089" y="5768339"/>
              <a:ext cx="80635" cy="16601"/>
            </a:xfrm>
            <a:custGeom>
              <a:rect b="b" l="l" r="r" t="t"/>
              <a:pathLst>
                <a:path extrusionOk="0" h="7" w="34">
                  <a:moveTo>
                    <a:pt x="31" y="0"/>
                  </a:moveTo>
                  <a:lnTo>
                    <a:pt x="2" y="0"/>
                  </a:lnTo>
                  <a:lnTo>
                    <a:pt x="0" y="5"/>
                  </a:lnTo>
                  <a:lnTo>
                    <a:pt x="0" y="7"/>
                  </a:lnTo>
                  <a:lnTo>
                    <a:pt x="34" y="7"/>
                  </a:lnTo>
                  <a:lnTo>
                    <a:pt x="31" y="0"/>
                  </a:lnTo>
                  <a:close/>
                </a:path>
              </a:pathLst>
            </a:custGeom>
            <a:solidFill>
              <a:srgbClr val="8ECB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131" name="Google Shape;8131;p22"/>
            <p:cNvSpPr/>
            <p:nvPr/>
          </p:nvSpPr>
          <p:spPr>
            <a:xfrm>
              <a:off x="1356089" y="5768339"/>
              <a:ext cx="80635" cy="16601"/>
            </a:xfrm>
            <a:custGeom>
              <a:rect b="b" l="l" r="r" t="t"/>
              <a:pathLst>
                <a:path extrusionOk="0" h="7" w="34">
                  <a:moveTo>
                    <a:pt x="31" y="0"/>
                  </a:moveTo>
                  <a:lnTo>
                    <a:pt x="2" y="0"/>
                  </a:lnTo>
                  <a:lnTo>
                    <a:pt x="0" y="5"/>
                  </a:lnTo>
                  <a:lnTo>
                    <a:pt x="0" y="7"/>
                  </a:lnTo>
                  <a:lnTo>
                    <a:pt x="34" y="7"/>
                  </a:lnTo>
                  <a:lnTo>
                    <a:pt x="31"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132" name="Google Shape;8132;p22"/>
            <p:cNvSpPr/>
            <p:nvPr/>
          </p:nvSpPr>
          <p:spPr>
            <a:xfrm>
              <a:off x="839073" y="6105111"/>
              <a:ext cx="73521" cy="14230"/>
            </a:xfrm>
            <a:custGeom>
              <a:rect b="b" l="l" r="r" t="t"/>
              <a:pathLst>
                <a:path extrusionOk="0" h="6" w="31">
                  <a:moveTo>
                    <a:pt x="31" y="0"/>
                  </a:moveTo>
                  <a:lnTo>
                    <a:pt x="0" y="0"/>
                  </a:lnTo>
                  <a:lnTo>
                    <a:pt x="0" y="6"/>
                  </a:lnTo>
                  <a:lnTo>
                    <a:pt x="29" y="6"/>
                  </a:lnTo>
                  <a:lnTo>
                    <a:pt x="31" y="0"/>
                  </a:lnTo>
                  <a:close/>
                </a:path>
              </a:pathLst>
            </a:custGeom>
            <a:solidFill>
              <a:srgbClr val="4F718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133" name="Google Shape;8133;p22"/>
            <p:cNvSpPr/>
            <p:nvPr/>
          </p:nvSpPr>
          <p:spPr>
            <a:xfrm>
              <a:off x="839073" y="6105111"/>
              <a:ext cx="73521" cy="14230"/>
            </a:xfrm>
            <a:custGeom>
              <a:rect b="b" l="l" r="r" t="t"/>
              <a:pathLst>
                <a:path extrusionOk="0" h="6" w="31">
                  <a:moveTo>
                    <a:pt x="31" y="0"/>
                  </a:moveTo>
                  <a:lnTo>
                    <a:pt x="0" y="0"/>
                  </a:lnTo>
                  <a:lnTo>
                    <a:pt x="0" y="6"/>
                  </a:lnTo>
                  <a:lnTo>
                    <a:pt x="29" y="6"/>
                  </a:lnTo>
                  <a:lnTo>
                    <a:pt x="31"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134" name="Google Shape;8134;p22"/>
            <p:cNvSpPr/>
            <p:nvPr/>
          </p:nvSpPr>
          <p:spPr>
            <a:xfrm>
              <a:off x="907850" y="6105111"/>
              <a:ext cx="391319" cy="14230"/>
            </a:xfrm>
            <a:custGeom>
              <a:rect b="b" l="l" r="r" t="t"/>
              <a:pathLst>
                <a:path extrusionOk="0" h="6" w="165">
                  <a:moveTo>
                    <a:pt x="165" y="0"/>
                  </a:moveTo>
                  <a:lnTo>
                    <a:pt x="2" y="0"/>
                  </a:lnTo>
                  <a:lnTo>
                    <a:pt x="0" y="6"/>
                  </a:lnTo>
                  <a:lnTo>
                    <a:pt x="163" y="6"/>
                  </a:lnTo>
                  <a:lnTo>
                    <a:pt x="165" y="0"/>
                  </a:lnTo>
                  <a:close/>
                </a:path>
              </a:pathLst>
            </a:custGeom>
            <a:solidFill>
              <a:srgbClr val="537C9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135" name="Google Shape;8135;p22"/>
            <p:cNvSpPr/>
            <p:nvPr/>
          </p:nvSpPr>
          <p:spPr>
            <a:xfrm>
              <a:off x="907850" y="6105111"/>
              <a:ext cx="391319" cy="14230"/>
            </a:xfrm>
            <a:custGeom>
              <a:rect b="b" l="l" r="r" t="t"/>
              <a:pathLst>
                <a:path extrusionOk="0" h="6" w="165">
                  <a:moveTo>
                    <a:pt x="165" y="0"/>
                  </a:moveTo>
                  <a:lnTo>
                    <a:pt x="2" y="0"/>
                  </a:lnTo>
                  <a:lnTo>
                    <a:pt x="0" y="6"/>
                  </a:lnTo>
                  <a:lnTo>
                    <a:pt x="163" y="6"/>
                  </a:lnTo>
                  <a:lnTo>
                    <a:pt x="165"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136" name="Google Shape;8136;p22"/>
            <p:cNvSpPr/>
            <p:nvPr/>
          </p:nvSpPr>
          <p:spPr>
            <a:xfrm>
              <a:off x="1294426" y="6105111"/>
              <a:ext cx="180244" cy="14230"/>
            </a:xfrm>
            <a:custGeom>
              <a:rect b="b" l="l" r="r" t="t"/>
              <a:pathLst>
                <a:path extrusionOk="0" h="6" w="76">
                  <a:moveTo>
                    <a:pt x="74" y="0"/>
                  </a:moveTo>
                  <a:lnTo>
                    <a:pt x="2" y="0"/>
                  </a:lnTo>
                  <a:lnTo>
                    <a:pt x="0" y="6"/>
                  </a:lnTo>
                  <a:lnTo>
                    <a:pt x="76" y="6"/>
                  </a:lnTo>
                  <a:lnTo>
                    <a:pt x="74" y="0"/>
                  </a:lnTo>
                  <a:close/>
                </a:path>
              </a:pathLst>
            </a:custGeom>
            <a:solidFill>
              <a:srgbClr val="8ECB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137" name="Google Shape;8137;p22"/>
            <p:cNvSpPr/>
            <p:nvPr/>
          </p:nvSpPr>
          <p:spPr>
            <a:xfrm>
              <a:off x="1294426" y="6105112"/>
              <a:ext cx="180244" cy="14230"/>
            </a:xfrm>
            <a:custGeom>
              <a:rect b="b" l="l" r="r" t="t"/>
              <a:pathLst>
                <a:path extrusionOk="0" h="6" w="76">
                  <a:moveTo>
                    <a:pt x="74" y="0"/>
                  </a:moveTo>
                  <a:lnTo>
                    <a:pt x="2" y="0"/>
                  </a:lnTo>
                  <a:lnTo>
                    <a:pt x="0" y="6"/>
                  </a:lnTo>
                  <a:lnTo>
                    <a:pt x="76" y="6"/>
                  </a:lnTo>
                  <a:lnTo>
                    <a:pt x="74"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138" name="Google Shape;8138;p22"/>
            <p:cNvSpPr/>
            <p:nvPr/>
          </p:nvSpPr>
          <p:spPr>
            <a:xfrm>
              <a:off x="734721" y="6479830"/>
              <a:ext cx="130440" cy="9487"/>
            </a:xfrm>
            <a:prstGeom prst="rect">
              <a:avLst/>
            </a:prstGeom>
            <a:solidFill>
              <a:srgbClr val="4F718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139" name="Google Shape;8139;p22"/>
            <p:cNvSpPr/>
            <p:nvPr/>
          </p:nvSpPr>
          <p:spPr>
            <a:xfrm>
              <a:off x="734721" y="6479830"/>
              <a:ext cx="130440" cy="9487"/>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140" name="Google Shape;8140;p22"/>
            <p:cNvSpPr/>
            <p:nvPr/>
          </p:nvSpPr>
          <p:spPr>
            <a:xfrm>
              <a:off x="734721" y="6105112"/>
              <a:ext cx="130440" cy="374718"/>
            </a:xfrm>
            <a:custGeom>
              <a:rect b="b" l="l" r="r" t="t"/>
              <a:pathLst>
                <a:path extrusionOk="0" h="158" w="55">
                  <a:moveTo>
                    <a:pt x="44" y="0"/>
                  </a:moveTo>
                  <a:lnTo>
                    <a:pt x="14" y="0"/>
                  </a:lnTo>
                  <a:lnTo>
                    <a:pt x="2" y="0"/>
                  </a:lnTo>
                  <a:lnTo>
                    <a:pt x="0" y="0"/>
                  </a:lnTo>
                  <a:lnTo>
                    <a:pt x="0" y="158"/>
                  </a:lnTo>
                  <a:lnTo>
                    <a:pt x="55" y="158"/>
                  </a:lnTo>
                  <a:lnTo>
                    <a:pt x="44" y="6"/>
                  </a:lnTo>
                  <a:lnTo>
                    <a:pt x="44" y="6"/>
                  </a:lnTo>
                  <a:lnTo>
                    <a:pt x="44" y="0"/>
                  </a:lnTo>
                  <a:close/>
                </a:path>
              </a:pathLst>
            </a:custGeom>
            <a:solidFill>
              <a:srgbClr val="D18A5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141" name="Google Shape;8141;p22"/>
            <p:cNvSpPr/>
            <p:nvPr/>
          </p:nvSpPr>
          <p:spPr>
            <a:xfrm>
              <a:off x="734721" y="6105112"/>
              <a:ext cx="130440" cy="374718"/>
            </a:xfrm>
            <a:custGeom>
              <a:rect b="b" l="l" r="r" t="t"/>
              <a:pathLst>
                <a:path extrusionOk="0" h="158" w="55">
                  <a:moveTo>
                    <a:pt x="44" y="0"/>
                  </a:moveTo>
                  <a:lnTo>
                    <a:pt x="14" y="0"/>
                  </a:lnTo>
                  <a:lnTo>
                    <a:pt x="2" y="0"/>
                  </a:lnTo>
                  <a:lnTo>
                    <a:pt x="0" y="0"/>
                  </a:lnTo>
                  <a:lnTo>
                    <a:pt x="0" y="158"/>
                  </a:lnTo>
                  <a:lnTo>
                    <a:pt x="55" y="158"/>
                  </a:lnTo>
                  <a:lnTo>
                    <a:pt x="44" y="6"/>
                  </a:lnTo>
                  <a:lnTo>
                    <a:pt x="44" y="6"/>
                  </a:lnTo>
                  <a:lnTo>
                    <a:pt x="44"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142" name="Google Shape;8142;p22"/>
            <p:cNvSpPr/>
            <p:nvPr/>
          </p:nvSpPr>
          <p:spPr>
            <a:xfrm>
              <a:off x="734721" y="5768340"/>
              <a:ext cx="735206" cy="336772"/>
            </a:xfrm>
            <a:custGeom>
              <a:rect b="b" l="l" r="r" t="t"/>
              <a:pathLst>
                <a:path extrusionOk="0" h="142" w="310">
                  <a:moveTo>
                    <a:pt x="261" y="0"/>
                  </a:moveTo>
                  <a:lnTo>
                    <a:pt x="14" y="0"/>
                  </a:lnTo>
                  <a:lnTo>
                    <a:pt x="2" y="0"/>
                  </a:lnTo>
                  <a:lnTo>
                    <a:pt x="0" y="0"/>
                  </a:lnTo>
                  <a:lnTo>
                    <a:pt x="0" y="142"/>
                  </a:lnTo>
                  <a:lnTo>
                    <a:pt x="2" y="142"/>
                  </a:lnTo>
                  <a:lnTo>
                    <a:pt x="14" y="142"/>
                  </a:lnTo>
                  <a:lnTo>
                    <a:pt x="44" y="142"/>
                  </a:lnTo>
                  <a:lnTo>
                    <a:pt x="75" y="142"/>
                  </a:lnTo>
                  <a:lnTo>
                    <a:pt x="238" y="142"/>
                  </a:lnTo>
                  <a:lnTo>
                    <a:pt x="310" y="142"/>
                  </a:lnTo>
                  <a:lnTo>
                    <a:pt x="261" y="7"/>
                  </a:lnTo>
                  <a:lnTo>
                    <a:pt x="262" y="7"/>
                  </a:lnTo>
                  <a:lnTo>
                    <a:pt x="262" y="5"/>
                  </a:lnTo>
                  <a:lnTo>
                    <a:pt x="261" y="0"/>
                  </a:lnTo>
                  <a:close/>
                </a:path>
              </a:pathLst>
            </a:custGeom>
            <a:solidFill>
              <a:srgbClr val="7AB6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143" name="Google Shape;8143;p22"/>
            <p:cNvSpPr/>
            <p:nvPr/>
          </p:nvSpPr>
          <p:spPr>
            <a:xfrm>
              <a:off x="734721" y="5768340"/>
              <a:ext cx="735206" cy="336772"/>
            </a:xfrm>
            <a:custGeom>
              <a:rect b="b" l="l" r="r" t="t"/>
              <a:pathLst>
                <a:path extrusionOk="0" h="142" w="310">
                  <a:moveTo>
                    <a:pt x="261" y="0"/>
                  </a:moveTo>
                  <a:lnTo>
                    <a:pt x="14" y="0"/>
                  </a:lnTo>
                  <a:lnTo>
                    <a:pt x="2" y="0"/>
                  </a:lnTo>
                  <a:lnTo>
                    <a:pt x="0" y="0"/>
                  </a:lnTo>
                  <a:lnTo>
                    <a:pt x="0" y="142"/>
                  </a:lnTo>
                  <a:lnTo>
                    <a:pt x="2" y="142"/>
                  </a:lnTo>
                  <a:lnTo>
                    <a:pt x="14" y="142"/>
                  </a:lnTo>
                  <a:lnTo>
                    <a:pt x="44" y="142"/>
                  </a:lnTo>
                  <a:lnTo>
                    <a:pt x="75" y="142"/>
                  </a:lnTo>
                  <a:lnTo>
                    <a:pt x="238" y="142"/>
                  </a:lnTo>
                  <a:lnTo>
                    <a:pt x="310" y="142"/>
                  </a:lnTo>
                  <a:lnTo>
                    <a:pt x="261" y="7"/>
                  </a:lnTo>
                  <a:lnTo>
                    <a:pt x="262" y="7"/>
                  </a:lnTo>
                  <a:lnTo>
                    <a:pt x="262" y="5"/>
                  </a:lnTo>
                  <a:lnTo>
                    <a:pt x="261"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144" name="Google Shape;8144;p22"/>
            <p:cNvSpPr/>
            <p:nvPr/>
          </p:nvSpPr>
          <p:spPr>
            <a:xfrm>
              <a:off x="734721" y="5445798"/>
              <a:ext cx="694888" cy="322542"/>
            </a:xfrm>
            <a:custGeom>
              <a:rect b="b" l="l" r="r" t="t"/>
              <a:pathLst>
                <a:path extrusionOk="0" h="136" w="293">
                  <a:moveTo>
                    <a:pt x="236" y="0"/>
                  </a:moveTo>
                  <a:lnTo>
                    <a:pt x="14" y="0"/>
                  </a:lnTo>
                  <a:lnTo>
                    <a:pt x="4" y="0"/>
                  </a:lnTo>
                  <a:lnTo>
                    <a:pt x="0" y="0"/>
                  </a:lnTo>
                  <a:lnTo>
                    <a:pt x="0" y="136"/>
                  </a:lnTo>
                  <a:lnTo>
                    <a:pt x="2" y="136"/>
                  </a:lnTo>
                  <a:lnTo>
                    <a:pt x="14" y="136"/>
                  </a:lnTo>
                  <a:lnTo>
                    <a:pt x="261" y="136"/>
                  </a:lnTo>
                  <a:lnTo>
                    <a:pt x="264" y="136"/>
                  </a:lnTo>
                  <a:lnTo>
                    <a:pt x="293" y="136"/>
                  </a:lnTo>
                  <a:lnTo>
                    <a:pt x="236" y="0"/>
                  </a:lnTo>
                  <a:close/>
                </a:path>
              </a:pathLst>
            </a:custGeom>
            <a:solidFill>
              <a:srgbClr val="8ECB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145" name="Google Shape;8145;p22"/>
            <p:cNvSpPr/>
            <p:nvPr/>
          </p:nvSpPr>
          <p:spPr>
            <a:xfrm>
              <a:off x="734721" y="5445798"/>
              <a:ext cx="694888" cy="322542"/>
            </a:xfrm>
            <a:custGeom>
              <a:rect b="b" l="l" r="r" t="t"/>
              <a:pathLst>
                <a:path extrusionOk="0" h="136" w="293">
                  <a:moveTo>
                    <a:pt x="236" y="0"/>
                  </a:moveTo>
                  <a:lnTo>
                    <a:pt x="14" y="0"/>
                  </a:lnTo>
                  <a:lnTo>
                    <a:pt x="4" y="0"/>
                  </a:lnTo>
                  <a:lnTo>
                    <a:pt x="0" y="0"/>
                  </a:lnTo>
                  <a:lnTo>
                    <a:pt x="0" y="136"/>
                  </a:lnTo>
                  <a:lnTo>
                    <a:pt x="2" y="136"/>
                  </a:lnTo>
                  <a:lnTo>
                    <a:pt x="14" y="136"/>
                  </a:lnTo>
                  <a:lnTo>
                    <a:pt x="261" y="136"/>
                  </a:lnTo>
                  <a:lnTo>
                    <a:pt x="264" y="136"/>
                  </a:lnTo>
                  <a:lnTo>
                    <a:pt x="293" y="136"/>
                  </a:lnTo>
                  <a:lnTo>
                    <a:pt x="236"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146" name="Google Shape;8146;p22"/>
            <p:cNvSpPr/>
            <p:nvPr/>
          </p:nvSpPr>
          <p:spPr>
            <a:xfrm>
              <a:off x="734721" y="5018904"/>
              <a:ext cx="621368" cy="426894"/>
            </a:xfrm>
            <a:custGeom>
              <a:rect b="b" l="l" r="r" t="t"/>
              <a:pathLst>
                <a:path extrusionOk="0" h="180" w="262">
                  <a:moveTo>
                    <a:pt x="179" y="0"/>
                  </a:moveTo>
                  <a:lnTo>
                    <a:pt x="14" y="0"/>
                  </a:lnTo>
                  <a:lnTo>
                    <a:pt x="4" y="0"/>
                  </a:lnTo>
                  <a:lnTo>
                    <a:pt x="0" y="0"/>
                  </a:lnTo>
                  <a:lnTo>
                    <a:pt x="0" y="180"/>
                  </a:lnTo>
                  <a:lnTo>
                    <a:pt x="4" y="180"/>
                  </a:lnTo>
                  <a:lnTo>
                    <a:pt x="14" y="180"/>
                  </a:lnTo>
                  <a:lnTo>
                    <a:pt x="236" y="180"/>
                  </a:lnTo>
                  <a:lnTo>
                    <a:pt x="234" y="177"/>
                  </a:lnTo>
                  <a:lnTo>
                    <a:pt x="262" y="177"/>
                  </a:lnTo>
                  <a:lnTo>
                    <a:pt x="209" y="62"/>
                  </a:lnTo>
                  <a:lnTo>
                    <a:pt x="179" y="0"/>
                  </a:lnTo>
                  <a:close/>
                </a:path>
              </a:pathLst>
            </a:custGeom>
            <a:solidFill>
              <a:srgbClr val="7AB6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147" name="Google Shape;8147;p22"/>
            <p:cNvSpPr/>
            <p:nvPr/>
          </p:nvSpPr>
          <p:spPr>
            <a:xfrm>
              <a:off x="734721" y="5018904"/>
              <a:ext cx="621368" cy="426894"/>
            </a:xfrm>
            <a:custGeom>
              <a:rect b="b" l="l" r="r" t="t"/>
              <a:pathLst>
                <a:path extrusionOk="0" h="180" w="262">
                  <a:moveTo>
                    <a:pt x="179" y="0"/>
                  </a:moveTo>
                  <a:lnTo>
                    <a:pt x="14" y="0"/>
                  </a:lnTo>
                  <a:lnTo>
                    <a:pt x="4" y="0"/>
                  </a:lnTo>
                  <a:lnTo>
                    <a:pt x="0" y="0"/>
                  </a:lnTo>
                  <a:lnTo>
                    <a:pt x="0" y="180"/>
                  </a:lnTo>
                  <a:lnTo>
                    <a:pt x="4" y="180"/>
                  </a:lnTo>
                  <a:lnTo>
                    <a:pt x="14" y="180"/>
                  </a:lnTo>
                  <a:lnTo>
                    <a:pt x="236" y="180"/>
                  </a:lnTo>
                  <a:lnTo>
                    <a:pt x="234" y="177"/>
                  </a:lnTo>
                  <a:lnTo>
                    <a:pt x="262" y="177"/>
                  </a:lnTo>
                  <a:lnTo>
                    <a:pt x="209" y="62"/>
                  </a:lnTo>
                  <a:lnTo>
                    <a:pt x="179"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148" name="Google Shape;8148;p22"/>
            <p:cNvSpPr/>
            <p:nvPr/>
          </p:nvSpPr>
          <p:spPr>
            <a:xfrm>
              <a:off x="734721" y="4146144"/>
              <a:ext cx="533617" cy="872761"/>
            </a:xfrm>
            <a:custGeom>
              <a:rect b="b" l="l" r="r" t="t"/>
              <a:pathLst>
                <a:path extrusionOk="0" h="368" w="225">
                  <a:moveTo>
                    <a:pt x="7" y="0"/>
                  </a:moveTo>
                  <a:lnTo>
                    <a:pt x="0" y="12"/>
                  </a:lnTo>
                  <a:lnTo>
                    <a:pt x="0" y="14"/>
                  </a:lnTo>
                  <a:lnTo>
                    <a:pt x="0" y="368"/>
                  </a:lnTo>
                  <a:lnTo>
                    <a:pt x="4" y="368"/>
                  </a:lnTo>
                  <a:lnTo>
                    <a:pt x="14" y="368"/>
                  </a:lnTo>
                  <a:lnTo>
                    <a:pt x="179" y="368"/>
                  </a:lnTo>
                  <a:lnTo>
                    <a:pt x="225" y="368"/>
                  </a:lnTo>
                  <a:lnTo>
                    <a:pt x="20" y="23"/>
                  </a:lnTo>
                  <a:lnTo>
                    <a:pt x="18" y="17"/>
                  </a:lnTo>
                  <a:lnTo>
                    <a:pt x="12" y="8"/>
                  </a:lnTo>
                  <a:lnTo>
                    <a:pt x="7" y="0"/>
                  </a:lnTo>
                  <a:close/>
                </a:path>
              </a:pathLst>
            </a:custGeom>
            <a:solidFill>
              <a:srgbClr val="8ECB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149" name="Google Shape;8149;p22"/>
            <p:cNvSpPr/>
            <p:nvPr/>
          </p:nvSpPr>
          <p:spPr>
            <a:xfrm>
              <a:off x="734721" y="4146144"/>
              <a:ext cx="533617" cy="872761"/>
            </a:xfrm>
            <a:custGeom>
              <a:rect b="b" l="l" r="r" t="t"/>
              <a:pathLst>
                <a:path extrusionOk="0" h="368" w="225">
                  <a:moveTo>
                    <a:pt x="7" y="0"/>
                  </a:moveTo>
                  <a:lnTo>
                    <a:pt x="0" y="12"/>
                  </a:lnTo>
                  <a:lnTo>
                    <a:pt x="0" y="14"/>
                  </a:lnTo>
                  <a:lnTo>
                    <a:pt x="0" y="368"/>
                  </a:lnTo>
                  <a:lnTo>
                    <a:pt x="4" y="368"/>
                  </a:lnTo>
                  <a:lnTo>
                    <a:pt x="14" y="368"/>
                  </a:lnTo>
                  <a:lnTo>
                    <a:pt x="179" y="368"/>
                  </a:lnTo>
                  <a:lnTo>
                    <a:pt x="225" y="368"/>
                  </a:lnTo>
                  <a:lnTo>
                    <a:pt x="20" y="23"/>
                  </a:lnTo>
                  <a:lnTo>
                    <a:pt x="18" y="17"/>
                  </a:lnTo>
                  <a:lnTo>
                    <a:pt x="12" y="8"/>
                  </a:lnTo>
                  <a:lnTo>
                    <a:pt x="7"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150" name="Google Shape;8150;p22"/>
            <p:cNvSpPr/>
            <p:nvPr/>
          </p:nvSpPr>
          <p:spPr>
            <a:xfrm>
              <a:off x="9967483" y="4373820"/>
              <a:ext cx="1316256" cy="1750264"/>
            </a:xfrm>
            <a:custGeom>
              <a:rect b="b" l="l" r="r" t="t"/>
              <a:pathLst>
                <a:path extrusionOk="0" h="738" w="555">
                  <a:moveTo>
                    <a:pt x="555" y="738"/>
                  </a:moveTo>
                  <a:lnTo>
                    <a:pt x="413" y="452"/>
                  </a:lnTo>
                  <a:lnTo>
                    <a:pt x="505" y="452"/>
                  </a:lnTo>
                  <a:lnTo>
                    <a:pt x="355" y="205"/>
                  </a:lnTo>
                  <a:lnTo>
                    <a:pt x="434" y="205"/>
                  </a:lnTo>
                  <a:lnTo>
                    <a:pt x="284" y="10"/>
                  </a:lnTo>
                  <a:lnTo>
                    <a:pt x="277" y="0"/>
                  </a:lnTo>
                  <a:lnTo>
                    <a:pt x="271" y="10"/>
                  </a:lnTo>
                  <a:lnTo>
                    <a:pt x="121" y="205"/>
                  </a:lnTo>
                  <a:lnTo>
                    <a:pt x="200" y="205"/>
                  </a:lnTo>
                  <a:lnTo>
                    <a:pt x="50" y="452"/>
                  </a:lnTo>
                  <a:lnTo>
                    <a:pt x="142" y="452"/>
                  </a:lnTo>
                  <a:lnTo>
                    <a:pt x="0" y="738"/>
                  </a:lnTo>
                  <a:lnTo>
                    <a:pt x="277" y="738"/>
                  </a:lnTo>
                  <a:lnTo>
                    <a:pt x="277" y="717"/>
                  </a:lnTo>
                  <a:lnTo>
                    <a:pt x="278" y="738"/>
                  </a:lnTo>
                  <a:lnTo>
                    <a:pt x="555" y="738"/>
                  </a:lnTo>
                  <a:close/>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151" name="Google Shape;8151;p22"/>
            <p:cNvSpPr/>
            <p:nvPr/>
          </p:nvSpPr>
          <p:spPr>
            <a:xfrm>
              <a:off x="9967483" y="4373820"/>
              <a:ext cx="1316256" cy="1750264"/>
            </a:xfrm>
            <a:custGeom>
              <a:rect b="b" l="l" r="r" t="t"/>
              <a:pathLst>
                <a:path extrusionOk="0" h="738" w="555">
                  <a:moveTo>
                    <a:pt x="555" y="738"/>
                  </a:moveTo>
                  <a:lnTo>
                    <a:pt x="413" y="452"/>
                  </a:lnTo>
                  <a:lnTo>
                    <a:pt x="505" y="452"/>
                  </a:lnTo>
                  <a:lnTo>
                    <a:pt x="355" y="205"/>
                  </a:lnTo>
                  <a:lnTo>
                    <a:pt x="434" y="205"/>
                  </a:lnTo>
                  <a:lnTo>
                    <a:pt x="284" y="10"/>
                  </a:lnTo>
                  <a:lnTo>
                    <a:pt x="277" y="0"/>
                  </a:lnTo>
                  <a:lnTo>
                    <a:pt x="271" y="10"/>
                  </a:lnTo>
                  <a:lnTo>
                    <a:pt x="121" y="205"/>
                  </a:lnTo>
                  <a:lnTo>
                    <a:pt x="200" y="205"/>
                  </a:lnTo>
                  <a:lnTo>
                    <a:pt x="50" y="452"/>
                  </a:lnTo>
                  <a:lnTo>
                    <a:pt x="142" y="452"/>
                  </a:lnTo>
                  <a:lnTo>
                    <a:pt x="0" y="738"/>
                  </a:lnTo>
                  <a:lnTo>
                    <a:pt x="277" y="738"/>
                  </a:lnTo>
                  <a:lnTo>
                    <a:pt x="277" y="717"/>
                  </a:lnTo>
                  <a:lnTo>
                    <a:pt x="278" y="738"/>
                  </a:lnTo>
                  <a:lnTo>
                    <a:pt x="555" y="738"/>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152" name="Google Shape;8152;p22"/>
            <p:cNvSpPr/>
            <p:nvPr/>
          </p:nvSpPr>
          <p:spPr>
            <a:xfrm>
              <a:off x="10358802" y="5687704"/>
              <a:ext cx="533617" cy="808727"/>
            </a:xfrm>
            <a:custGeom>
              <a:rect b="b" l="l" r="r" t="t"/>
              <a:pathLst>
                <a:path extrusionOk="0" h="341" w="225">
                  <a:moveTo>
                    <a:pt x="225" y="82"/>
                  </a:moveTo>
                  <a:lnTo>
                    <a:pt x="142" y="141"/>
                  </a:lnTo>
                  <a:lnTo>
                    <a:pt x="113" y="2"/>
                  </a:lnTo>
                  <a:lnTo>
                    <a:pt x="113" y="0"/>
                  </a:lnTo>
                  <a:lnTo>
                    <a:pt x="113" y="0"/>
                  </a:lnTo>
                  <a:lnTo>
                    <a:pt x="113" y="0"/>
                  </a:lnTo>
                  <a:lnTo>
                    <a:pt x="113" y="2"/>
                  </a:lnTo>
                  <a:lnTo>
                    <a:pt x="85" y="141"/>
                  </a:lnTo>
                  <a:lnTo>
                    <a:pt x="0" y="82"/>
                  </a:lnTo>
                  <a:lnTo>
                    <a:pt x="74" y="180"/>
                  </a:lnTo>
                  <a:lnTo>
                    <a:pt x="50" y="341"/>
                  </a:lnTo>
                  <a:lnTo>
                    <a:pt x="112" y="341"/>
                  </a:lnTo>
                  <a:lnTo>
                    <a:pt x="175" y="341"/>
                  </a:lnTo>
                  <a:lnTo>
                    <a:pt x="151" y="180"/>
                  </a:lnTo>
                  <a:lnTo>
                    <a:pt x="225" y="82"/>
                  </a:lnTo>
                  <a:close/>
                </a:path>
              </a:pathLst>
            </a:custGeom>
            <a:solidFill>
              <a:srgbClr val="C56D27"/>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153" name="Google Shape;8153;p22"/>
            <p:cNvSpPr/>
            <p:nvPr/>
          </p:nvSpPr>
          <p:spPr>
            <a:xfrm>
              <a:off x="10358802" y="5687704"/>
              <a:ext cx="533617" cy="808727"/>
            </a:xfrm>
            <a:custGeom>
              <a:rect b="b" l="l" r="r" t="t"/>
              <a:pathLst>
                <a:path extrusionOk="0" h="341" w="225">
                  <a:moveTo>
                    <a:pt x="225" y="82"/>
                  </a:moveTo>
                  <a:lnTo>
                    <a:pt x="142" y="141"/>
                  </a:lnTo>
                  <a:lnTo>
                    <a:pt x="113" y="2"/>
                  </a:lnTo>
                  <a:lnTo>
                    <a:pt x="113" y="0"/>
                  </a:lnTo>
                  <a:lnTo>
                    <a:pt x="113" y="0"/>
                  </a:lnTo>
                  <a:lnTo>
                    <a:pt x="113" y="0"/>
                  </a:lnTo>
                  <a:lnTo>
                    <a:pt x="113" y="2"/>
                  </a:lnTo>
                  <a:lnTo>
                    <a:pt x="85" y="141"/>
                  </a:lnTo>
                  <a:lnTo>
                    <a:pt x="0" y="82"/>
                  </a:lnTo>
                  <a:lnTo>
                    <a:pt x="74" y="180"/>
                  </a:lnTo>
                  <a:lnTo>
                    <a:pt x="50" y="341"/>
                  </a:lnTo>
                  <a:lnTo>
                    <a:pt x="112" y="341"/>
                  </a:lnTo>
                  <a:lnTo>
                    <a:pt x="175" y="341"/>
                  </a:lnTo>
                  <a:lnTo>
                    <a:pt x="151" y="180"/>
                  </a:lnTo>
                  <a:lnTo>
                    <a:pt x="225" y="82"/>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154" name="Google Shape;8154;p22"/>
            <p:cNvSpPr/>
            <p:nvPr/>
          </p:nvSpPr>
          <p:spPr>
            <a:xfrm>
              <a:off x="10809412" y="4860005"/>
              <a:ext cx="187359" cy="2372"/>
            </a:xfrm>
            <a:prstGeom prst="rect">
              <a:avLst/>
            </a:prstGeom>
            <a:solidFill>
              <a:srgbClr val="4F718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155" name="Google Shape;8155;p22"/>
            <p:cNvSpPr/>
            <p:nvPr/>
          </p:nvSpPr>
          <p:spPr>
            <a:xfrm>
              <a:off x="10809412" y="4860005"/>
              <a:ext cx="187359" cy="2372"/>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156" name="Google Shape;8156;p22"/>
            <p:cNvSpPr/>
            <p:nvPr/>
          </p:nvSpPr>
          <p:spPr>
            <a:xfrm>
              <a:off x="10946967" y="5445798"/>
              <a:ext cx="218190" cy="4743"/>
            </a:xfrm>
            <a:prstGeom prst="rect">
              <a:avLst/>
            </a:prstGeom>
            <a:solidFill>
              <a:srgbClr val="8ECB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157" name="Google Shape;8157;p22"/>
            <p:cNvSpPr/>
            <p:nvPr/>
          </p:nvSpPr>
          <p:spPr>
            <a:xfrm>
              <a:off x="10946967" y="5445798"/>
              <a:ext cx="218190" cy="4743"/>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158" name="Google Shape;8158;p22"/>
            <p:cNvSpPr/>
            <p:nvPr/>
          </p:nvSpPr>
          <p:spPr>
            <a:xfrm>
              <a:off x="10719290" y="6124085"/>
              <a:ext cx="564448" cy="360488"/>
            </a:xfrm>
            <a:custGeom>
              <a:rect b="b" l="l" r="r" t="t"/>
              <a:pathLst>
                <a:path extrusionOk="0" h="152" w="238">
                  <a:moveTo>
                    <a:pt x="238" y="0"/>
                  </a:moveTo>
                  <a:lnTo>
                    <a:pt x="0" y="0"/>
                  </a:lnTo>
                  <a:lnTo>
                    <a:pt x="23" y="152"/>
                  </a:lnTo>
                  <a:lnTo>
                    <a:pt x="23" y="152"/>
                  </a:lnTo>
                  <a:lnTo>
                    <a:pt x="0" y="2"/>
                  </a:lnTo>
                  <a:lnTo>
                    <a:pt x="238" y="2"/>
                  </a:lnTo>
                  <a:lnTo>
                    <a:pt x="238" y="0"/>
                  </a:lnTo>
                  <a:close/>
                </a:path>
              </a:pathLst>
            </a:custGeom>
            <a:solidFill>
              <a:srgbClr val="4F718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159" name="Google Shape;8159;p22"/>
            <p:cNvSpPr/>
            <p:nvPr/>
          </p:nvSpPr>
          <p:spPr>
            <a:xfrm>
              <a:off x="10719290" y="6124085"/>
              <a:ext cx="564448" cy="360488"/>
            </a:xfrm>
            <a:custGeom>
              <a:rect b="b" l="l" r="r" t="t"/>
              <a:pathLst>
                <a:path extrusionOk="0" h="152" w="238">
                  <a:moveTo>
                    <a:pt x="238" y="0"/>
                  </a:moveTo>
                  <a:lnTo>
                    <a:pt x="0" y="0"/>
                  </a:lnTo>
                  <a:lnTo>
                    <a:pt x="23" y="152"/>
                  </a:lnTo>
                  <a:lnTo>
                    <a:pt x="23" y="152"/>
                  </a:lnTo>
                  <a:lnTo>
                    <a:pt x="0" y="2"/>
                  </a:lnTo>
                  <a:lnTo>
                    <a:pt x="238" y="2"/>
                  </a:lnTo>
                  <a:lnTo>
                    <a:pt x="238"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160" name="Google Shape;8160;p22"/>
            <p:cNvSpPr/>
            <p:nvPr/>
          </p:nvSpPr>
          <p:spPr>
            <a:xfrm>
              <a:off x="10631540" y="4383307"/>
              <a:ext cx="652199" cy="1740778"/>
            </a:xfrm>
            <a:custGeom>
              <a:rect b="b" l="l" r="r" t="t"/>
              <a:pathLst>
                <a:path extrusionOk="0" h="734" w="275">
                  <a:moveTo>
                    <a:pt x="0" y="0"/>
                  </a:moveTo>
                  <a:lnTo>
                    <a:pt x="0" y="557"/>
                  </a:lnTo>
                  <a:lnTo>
                    <a:pt x="27" y="691"/>
                  </a:lnTo>
                  <a:lnTo>
                    <a:pt x="110" y="632"/>
                  </a:lnTo>
                  <a:lnTo>
                    <a:pt x="36" y="730"/>
                  </a:lnTo>
                  <a:lnTo>
                    <a:pt x="37" y="734"/>
                  </a:lnTo>
                  <a:lnTo>
                    <a:pt x="275" y="734"/>
                  </a:lnTo>
                  <a:lnTo>
                    <a:pt x="133" y="450"/>
                  </a:lnTo>
                  <a:lnTo>
                    <a:pt x="133" y="450"/>
                  </a:lnTo>
                  <a:lnTo>
                    <a:pt x="133" y="448"/>
                  </a:lnTo>
                  <a:lnTo>
                    <a:pt x="225" y="448"/>
                  </a:lnTo>
                  <a:lnTo>
                    <a:pt x="75" y="201"/>
                  </a:lnTo>
                  <a:lnTo>
                    <a:pt x="75" y="201"/>
                  </a:lnTo>
                  <a:lnTo>
                    <a:pt x="75" y="201"/>
                  </a:lnTo>
                  <a:lnTo>
                    <a:pt x="154" y="201"/>
                  </a:lnTo>
                  <a:lnTo>
                    <a:pt x="4" y="6"/>
                  </a:lnTo>
                  <a:lnTo>
                    <a:pt x="0" y="0"/>
                  </a:lnTo>
                  <a:close/>
                </a:path>
              </a:pathLst>
            </a:custGeom>
            <a:solidFill>
              <a:srgbClr val="8ECB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161" name="Google Shape;8161;p22"/>
            <p:cNvSpPr/>
            <p:nvPr/>
          </p:nvSpPr>
          <p:spPr>
            <a:xfrm>
              <a:off x="10631540" y="4383307"/>
              <a:ext cx="652199" cy="1740778"/>
            </a:xfrm>
            <a:custGeom>
              <a:rect b="b" l="l" r="r" t="t"/>
              <a:pathLst>
                <a:path extrusionOk="0" h="734" w="275">
                  <a:moveTo>
                    <a:pt x="0" y="0"/>
                  </a:moveTo>
                  <a:lnTo>
                    <a:pt x="0" y="557"/>
                  </a:lnTo>
                  <a:lnTo>
                    <a:pt x="27" y="691"/>
                  </a:lnTo>
                  <a:lnTo>
                    <a:pt x="110" y="632"/>
                  </a:lnTo>
                  <a:lnTo>
                    <a:pt x="36" y="730"/>
                  </a:lnTo>
                  <a:lnTo>
                    <a:pt x="37" y="734"/>
                  </a:lnTo>
                  <a:lnTo>
                    <a:pt x="275" y="734"/>
                  </a:lnTo>
                  <a:lnTo>
                    <a:pt x="133" y="450"/>
                  </a:lnTo>
                  <a:lnTo>
                    <a:pt x="133" y="450"/>
                  </a:lnTo>
                  <a:lnTo>
                    <a:pt x="133" y="448"/>
                  </a:lnTo>
                  <a:lnTo>
                    <a:pt x="225" y="448"/>
                  </a:lnTo>
                  <a:lnTo>
                    <a:pt x="75" y="201"/>
                  </a:lnTo>
                  <a:lnTo>
                    <a:pt x="75" y="201"/>
                  </a:lnTo>
                  <a:lnTo>
                    <a:pt x="75" y="201"/>
                  </a:lnTo>
                  <a:lnTo>
                    <a:pt x="154" y="201"/>
                  </a:lnTo>
                  <a:lnTo>
                    <a:pt x="4" y="6"/>
                  </a:lnTo>
                  <a:lnTo>
                    <a:pt x="0"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162" name="Google Shape;8162;p22"/>
            <p:cNvSpPr/>
            <p:nvPr/>
          </p:nvSpPr>
          <p:spPr>
            <a:xfrm>
              <a:off x="10631540" y="5704306"/>
              <a:ext cx="260879" cy="780267"/>
            </a:xfrm>
            <a:custGeom>
              <a:rect b="b" l="l" r="r" t="t"/>
              <a:pathLst>
                <a:path extrusionOk="0" h="329" w="110">
                  <a:moveTo>
                    <a:pt x="0" y="0"/>
                  </a:moveTo>
                  <a:lnTo>
                    <a:pt x="0" y="329"/>
                  </a:lnTo>
                  <a:lnTo>
                    <a:pt x="60" y="329"/>
                  </a:lnTo>
                  <a:lnTo>
                    <a:pt x="37" y="177"/>
                  </a:lnTo>
                  <a:lnTo>
                    <a:pt x="36" y="173"/>
                  </a:lnTo>
                  <a:lnTo>
                    <a:pt x="110" y="75"/>
                  </a:lnTo>
                  <a:lnTo>
                    <a:pt x="27" y="134"/>
                  </a:lnTo>
                  <a:lnTo>
                    <a:pt x="0" y="0"/>
                  </a:lnTo>
                  <a:close/>
                </a:path>
              </a:pathLst>
            </a:custGeom>
            <a:solidFill>
              <a:srgbClr val="D18A5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163" name="Google Shape;8163;p22"/>
            <p:cNvSpPr/>
            <p:nvPr/>
          </p:nvSpPr>
          <p:spPr>
            <a:xfrm>
              <a:off x="10631540" y="5704306"/>
              <a:ext cx="260879" cy="780267"/>
            </a:xfrm>
            <a:custGeom>
              <a:rect b="b" l="l" r="r" t="t"/>
              <a:pathLst>
                <a:path extrusionOk="0" h="329" w="110">
                  <a:moveTo>
                    <a:pt x="0" y="0"/>
                  </a:moveTo>
                  <a:lnTo>
                    <a:pt x="0" y="329"/>
                  </a:lnTo>
                  <a:lnTo>
                    <a:pt x="60" y="329"/>
                  </a:lnTo>
                  <a:lnTo>
                    <a:pt x="37" y="177"/>
                  </a:lnTo>
                  <a:lnTo>
                    <a:pt x="36" y="173"/>
                  </a:lnTo>
                  <a:lnTo>
                    <a:pt x="110" y="75"/>
                  </a:lnTo>
                  <a:lnTo>
                    <a:pt x="27" y="134"/>
                  </a:lnTo>
                  <a:lnTo>
                    <a:pt x="0"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164" name="Google Shape;8164;p22"/>
            <p:cNvSpPr/>
            <p:nvPr/>
          </p:nvSpPr>
          <p:spPr>
            <a:xfrm>
              <a:off x="6844044" y="4409395"/>
              <a:ext cx="668800" cy="1304398"/>
            </a:xfrm>
            <a:prstGeom prst="ellipse">
              <a:avLst/>
            </a:pr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165" name="Google Shape;8165;p22"/>
            <p:cNvSpPr/>
            <p:nvPr/>
          </p:nvSpPr>
          <p:spPr>
            <a:xfrm>
              <a:off x="7121525" y="5170689"/>
              <a:ext cx="125696" cy="1309141"/>
            </a:xfrm>
            <a:custGeom>
              <a:rect b="b" l="l" r="r" t="t"/>
              <a:pathLst>
                <a:path extrusionOk="0" h="552" w="53">
                  <a:moveTo>
                    <a:pt x="19" y="0"/>
                  </a:moveTo>
                  <a:lnTo>
                    <a:pt x="0" y="552"/>
                  </a:lnTo>
                  <a:lnTo>
                    <a:pt x="53" y="552"/>
                  </a:lnTo>
                  <a:lnTo>
                    <a:pt x="19" y="0"/>
                  </a:lnTo>
                  <a:close/>
                </a:path>
              </a:pathLst>
            </a:custGeom>
            <a:solidFill>
              <a:srgbClr val="C56D27"/>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166" name="Google Shape;8166;p22"/>
            <p:cNvSpPr/>
            <p:nvPr/>
          </p:nvSpPr>
          <p:spPr>
            <a:xfrm>
              <a:off x="7121525" y="5170689"/>
              <a:ext cx="125696" cy="1309141"/>
            </a:xfrm>
            <a:custGeom>
              <a:rect b="b" l="l" r="r" t="t"/>
              <a:pathLst>
                <a:path extrusionOk="0" h="552" w="53">
                  <a:moveTo>
                    <a:pt x="19" y="0"/>
                  </a:moveTo>
                  <a:lnTo>
                    <a:pt x="0" y="552"/>
                  </a:lnTo>
                  <a:lnTo>
                    <a:pt x="53" y="552"/>
                  </a:lnTo>
                  <a:lnTo>
                    <a:pt x="19"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167" name="Google Shape;8167;p22"/>
            <p:cNvSpPr/>
            <p:nvPr/>
          </p:nvSpPr>
          <p:spPr>
            <a:xfrm>
              <a:off x="7427465" y="4622842"/>
              <a:ext cx="85379" cy="476698"/>
            </a:xfrm>
            <a:custGeom>
              <a:rect b="b" l="l" r="r" t="t"/>
              <a:pathLst>
                <a:path extrusionOk="0" h="107" w="20">
                  <a:moveTo>
                    <a:pt x="20" y="107"/>
                  </a:moveTo>
                  <a:cubicBezTo>
                    <a:pt x="20" y="107"/>
                    <a:pt x="20" y="107"/>
                    <a:pt x="20" y="107"/>
                  </a:cubicBezTo>
                  <a:cubicBezTo>
                    <a:pt x="20" y="107"/>
                    <a:pt x="20" y="107"/>
                    <a:pt x="20" y="107"/>
                  </a:cubicBezTo>
                  <a:moveTo>
                    <a:pt x="20" y="107"/>
                  </a:moveTo>
                  <a:cubicBezTo>
                    <a:pt x="20" y="107"/>
                    <a:pt x="20" y="107"/>
                    <a:pt x="20" y="107"/>
                  </a:cubicBezTo>
                  <a:cubicBezTo>
                    <a:pt x="20" y="107"/>
                    <a:pt x="20" y="107"/>
                    <a:pt x="20" y="107"/>
                  </a:cubicBezTo>
                  <a:moveTo>
                    <a:pt x="20" y="104"/>
                  </a:moveTo>
                  <a:cubicBezTo>
                    <a:pt x="20" y="104"/>
                    <a:pt x="20" y="104"/>
                    <a:pt x="20" y="104"/>
                  </a:cubicBezTo>
                  <a:cubicBezTo>
                    <a:pt x="20" y="104"/>
                    <a:pt x="20" y="104"/>
                    <a:pt x="20" y="104"/>
                  </a:cubicBezTo>
                  <a:moveTo>
                    <a:pt x="20" y="104"/>
                  </a:moveTo>
                  <a:cubicBezTo>
                    <a:pt x="20" y="104"/>
                    <a:pt x="20" y="104"/>
                    <a:pt x="20" y="104"/>
                  </a:cubicBezTo>
                  <a:cubicBezTo>
                    <a:pt x="20" y="104"/>
                    <a:pt x="20" y="104"/>
                    <a:pt x="20" y="104"/>
                  </a:cubicBezTo>
                  <a:moveTo>
                    <a:pt x="20" y="103"/>
                  </a:moveTo>
                  <a:cubicBezTo>
                    <a:pt x="20" y="103"/>
                    <a:pt x="20" y="103"/>
                    <a:pt x="20" y="103"/>
                  </a:cubicBezTo>
                  <a:cubicBezTo>
                    <a:pt x="20" y="103"/>
                    <a:pt x="20" y="103"/>
                    <a:pt x="20" y="103"/>
                  </a:cubicBezTo>
                  <a:moveTo>
                    <a:pt x="20" y="103"/>
                  </a:moveTo>
                  <a:cubicBezTo>
                    <a:pt x="20" y="103"/>
                    <a:pt x="20" y="103"/>
                    <a:pt x="20" y="103"/>
                  </a:cubicBezTo>
                  <a:cubicBezTo>
                    <a:pt x="20" y="103"/>
                    <a:pt x="20" y="103"/>
                    <a:pt x="20" y="103"/>
                  </a:cubicBezTo>
                  <a:moveTo>
                    <a:pt x="20" y="103"/>
                  </a:moveTo>
                  <a:cubicBezTo>
                    <a:pt x="20" y="103"/>
                    <a:pt x="20" y="103"/>
                    <a:pt x="20" y="103"/>
                  </a:cubicBezTo>
                  <a:cubicBezTo>
                    <a:pt x="20" y="103"/>
                    <a:pt x="20" y="103"/>
                    <a:pt x="20" y="103"/>
                  </a:cubicBezTo>
                  <a:moveTo>
                    <a:pt x="20" y="103"/>
                  </a:moveTo>
                  <a:cubicBezTo>
                    <a:pt x="20" y="103"/>
                    <a:pt x="20" y="103"/>
                    <a:pt x="20" y="103"/>
                  </a:cubicBezTo>
                  <a:cubicBezTo>
                    <a:pt x="20" y="103"/>
                    <a:pt x="20" y="103"/>
                    <a:pt x="20" y="103"/>
                  </a:cubicBezTo>
                  <a:moveTo>
                    <a:pt x="20" y="103"/>
                  </a:moveTo>
                  <a:cubicBezTo>
                    <a:pt x="20" y="103"/>
                    <a:pt x="20" y="103"/>
                    <a:pt x="20" y="103"/>
                  </a:cubicBezTo>
                  <a:cubicBezTo>
                    <a:pt x="20" y="103"/>
                    <a:pt x="20" y="103"/>
                    <a:pt x="20" y="103"/>
                  </a:cubicBezTo>
                  <a:moveTo>
                    <a:pt x="20" y="102"/>
                  </a:moveTo>
                  <a:cubicBezTo>
                    <a:pt x="20" y="102"/>
                    <a:pt x="20" y="102"/>
                    <a:pt x="20" y="102"/>
                  </a:cubicBezTo>
                  <a:cubicBezTo>
                    <a:pt x="20" y="102"/>
                    <a:pt x="20" y="102"/>
                    <a:pt x="20" y="102"/>
                  </a:cubicBezTo>
                  <a:moveTo>
                    <a:pt x="20" y="102"/>
                  </a:moveTo>
                  <a:cubicBezTo>
                    <a:pt x="20" y="102"/>
                    <a:pt x="20" y="102"/>
                    <a:pt x="20" y="102"/>
                  </a:cubicBezTo>
                  <a:cubicBezTo>
                    <a:pt x="20" y="102"/>
                    <a:pt x="20" y="102"/>
                    <a:pt x="20" y="102"/>
                  </a:cubicBezTo>
                  <a:moveTo>
                    <a:pt x="20" y="102"/>
                  </a:moveTo>
                  <a:cubicBezTo>
                    <a:pt x="20" y="102"/>
                    <a:pt x="20" y="102"/>
                    <a:pt x="20" y="102"/>
                  </a:cubicBezTo>
                  <a:cubicBezTo>
                    <a:pt x="20" y="102"/>
                    <a:pt x="20" y="102"/>
                    <a:pt x="20" y="102"/>
                  </a:cubicBezTo>
                  <a:moveTo>
                    <a:pt x="20" y="102"/>
                  </a:moveTo>
                  <a:cubicBezTo>
                    <a:pt x="20" y="102"/>
                    <a:pt x="20" y="102"/>
                    <a:pt x="20" y="102"/>
                  </a:cubicBezTo>
                  <a:cubicBezTo>
                    <a:pt x="20" y="102"/>
                    <a:pt x="20" y="102"/>
                    <a:pt x="20" y="102"/>
                  </a:cubicBezTo>
                  <a:moveTo>
                    <a:pt x="20" y="101"/>
                  </a:moveTo>
                  <a:cubicBezTo>
                    <a:pt x="20" y="101"/>
                    <a:pt x="20" y="101"/>
                    <a:pt x="20" y="101"/>
                  </a:cubicBezTo>
                  <a:cubicBezTo>
                    <a:pt x="20" y="101"/>
                    <a:pt x="20" y="101"/>
                    <a:pt x="20" y="101"/>
                  </a:cubicBezTo>
                  <a:moveTo>
                    <a:pt x="20" y="101"/>
                  </a:moveTo>
                  <a:cubicBezTo>
                    <a:pt x="20" y="101"/>
                    <a:pt x="20" y="101"/>
                    <a:pt x="20" y="101"/>
                  </a:cubicBezTo>
                  <a:cubicBezTo>
                    <a:pt x="20" y="101"/>
                    <a:pt x="20" y="101"/>
                    <a:pt x="20" y="101"/>
                  </a:cubicBezTo>
                  <a:moveTo>
                    <a:pt x="20" y="101"/>
                  </a:moveTo>
                  <a:cubicBezTo>
                    <a:pt x="20" y="101"/>
                    <a:pt x="20" y="101"/>
                    <a:pt x="20" y="101"/>
                  </a:cubicBezTo>
                  <a:cubicBezTo>
                    <a:pt x="20" y="101"/>
                    <a:pt x="20" y="101"/>
                    <a:pt x="20" y="101"/>
                  </a:cubicBezTo>
                  <a:moveTo>
                    <a:pt x="20" y="101"/>
                  </a:moveTo>
                  <a:cubicBezTo>
                    <a:pt x="20" y="101"/>
                    <a:pt x="20" y="101"/>
                    <a:pt x="20" y="101"/>
                  </a:cubicBezTo>
                  <a:cubicBezTo>
                    <a:pt x="20" y="101"/>
                    <a:pt x="20" y="101"/>
                    <a:pt x="20" y="101"/>
                  </a:cubicBezTo>
                  <a:moveTo>
                    <a:pt x="20" y="100"/>
                  </a:moveTo>
                  <a:cubicBezTo>
                    <a:pt x="20" y="100"/>
                    <a:pt x="20" y="101"/>
                    <a:pt x="20" y="101"/>
                  </a:cubicBezTo>
                  <a:cubicBezTo>
                    <a:pt x="20" y="101"/>
                    <a:pt x="20" y="100"/>
                    <a:pt x="20" y="100"/>
                  </a:cubicBezTo>
                  <a:moveTo>
                    <a:pt x="20" y="100"/>
                  </a:moveTo>
                  <a:cubicBezTo>
                    <a:pt x="20" y="100"/>
                    <a:pt x="20" y="100"/>
                    <a:pt x="20" y="100"/>
                  </a:cubicBezTo>
                  <a:cubicBezTo>
                    <a:pt x="20" y="100"/>
                    <a:pt x="20" y="100"/>
                    <a:pt x="20" y="100"/>
                  </a:cubicBezTo>
                  <a:moveTo>
                    <a:pt x="20" y="100"/>
                  </a:moveTo>
                  <a:cubicBezTo>
                    <a:pt x="20" y="100"/>
                    <a:pt x="20" y="100"/>
                    <a:pt x="20" y="100"/>
                  </a:cubicBezTo>
                  <a:cubicBezTo>
                    <a:pt x="20" y="100"/>
                    <a:pt x="20" y="100"/>
                    <a:pt x="20" y="100"/>
                  </a:cubicBezTo>
                  <a:moveTo>
                    <a:pt x="20" y="100"/>
                  </a:moveTo>
                  <a:cubicBezTo>
                    <a:pt x="20" y="100"/>
                    <a:pt x="20" y="100"/>
                    <a:pt x="20" y="100"/>
                  </a:cubicBezTo>
                  <a:cubicBezTo>
                    <a:pt x="20" y="100"/>
                    <a:pt x="20" y="100"/>
                    <a:pt x="20" y="100"/>
                  </a:cubicBezTo>
                  <a:moveTo>
                    <a:pt x="20" y="100"/>
                  </a:moveTo>
                  <a:cubicBezTo>
                    <a:pt x="20" y="100"/>
                    <a:pt x="20" y="100"/>
                    <a:pt x="20" y="100"/>
                  </a:cubicBezTo>
                  <a:cubicBezTo>
                    <a:pt x="20" y="100"/>
                    <a:pt x="20" y="100"/>
                    <a:pt x="20" y="100"/>
                  </a:cubicBezTo>
                  <a:moveTo>
                    <a:pt x="20" y="99"/>
                  </a:moveTo>
                  <a:cubicBezTo>
                    <a:pt x="20" y="99"/>
                    <a:pt x="20" y="99"/>
                    <a:pt x="20" y="99"/>
                  </a:cubicBezTo>
                  <a:cubicBezTo>
                    <a:pt x="20" y="99"/>
                    <a:pt x="20" y="99"/>
                    <a:pt x="20" y="99"/>
                  </a:cubicBezTo>
                  <a:moveTo>
                    <a:pt x="20" y="99"/>
                  </a:moveTo>
                  <a:cubicBezTo>
                    <a:pt x="20" y="99"/>
                    <a:pt x="20" y="99"/>
                    <a:pt x="20" y="99"/>
                  </a:cubicBezTo>
                  <a:cubicBezTo>
                    <a:pt x="20" y="99"/>
                    <a:pt x="20" y="99"/>
                    <a:pt x="20" y="99"/>
                  </a:cubicBezTo>
                  <a:moveTo>
                    <a:pt x="20" y="99"/>
                  </a:moveTo>
                  <a:cubicBezTo>
                    <a:pt x="20" y="99"/>
                    <a:pt x="20" y="99"/>
                    <a:pt x="20" y="99"/>
                  </a:cubicBezTo>
                  <a:cubicBezTo>
                    <a:pt x="20" y="99"/>
                    <a:pt x="20" y="99"/>
                    <a:pt x="20" y="99"/>
                  </a:cubicBezTo>
                  <a:moveTo>
                    <a:pt x="20" y="97"/>
                  </a:moveTo>
                  <a:cubicBezTo>
                    <a:pt x="20" y="97"/>
                    <a:pt x="20" y="97"/>
                    <a:pt x="20" y="97"/>
                  </a:cubicBezTo>
                  <a:cubicBezTo>
                    <a:pt x="20" y="97"/>
                    <a:pt x="20" y="97"/>
                    <a:pt x="20" y="97"/>
                  </a:cubicBezTo>
                  <a:moveTo>
                    <a:pt x="20" y="97"/>
                  </a:moveTo>
                  <a:cubicBezTo>
                    <a:pt x="20" y="97"/>
                    <a:pt x="20" y="97"/>
                    <a:pt x="20" y="97"/>
                  </a:cubicBezTo>
                  <a:cubicBezTo>
                    <a:pt x="20" y="97"/>
                    <a:pt x="20" y="97"/>
                    <a:pt x="20" y="97"/>
                  </a:cubicBezTo>
                  <a:moveTo>
                    <a:pt x="20" y="96"/>
                  </a:moveTo>
                  <a:cubicBezTo>
                    <a:pt x="20" y="96"/>
                    <a:pt x="20" y="96"/>
                    <a:pt x="20" y="96"/>
                  </a:cubicBezTo>
                  <a:cubicBezTo>
                    <a:pt x="20" y="96"/>
                    <a:pt x="20" y="96"/>
                    <a:pt x="20" y="96"/>
                  </a:cubicBezTo>
                  <a:moveTo>
                    <a:pt x="20" y="95"/>
                  </a:moveTo>
                  <a:cubicBezTo>
                    <a:pt x="20" y="96"/>
                    <a:pt x="20" y="96"/>
                    <a:pt x="20" y="96"/>
                  </a:cubicBezTo>
                  <a:cubicBezTo>
                    <a:pt x="20" y="96"/>
                    <a:pt x="20" y="96"/>
                    <a:pt x="20" y="95"/>
                  </a:cubicBezTo>
                  <a:moveTo>
                    <a:pt x="20" y="94"/>
                  </a:moveTo>
                  <a:cubicBezTo>
                    <a:pt x="20" y="95"/>
                    <a:pt x="20" y="95"/>
                    <a:pt x="20" y="95"/>
                  </a:cubicBezTo>
                  <a:cubicBezTo>
                    <a:pt x="20" y="95"/>
                    <a:pt x="20" y="95"/>
                    <a:pt x="20" y="94"/>
                  </a:cubicBezTo>
                  <a:moveTo>
                    <a:pt x="1" y="2"/>
                  </a:moveTo>
                  <a:cubicBezTo>
                    <a:pt x="12" y="27"/>
                    <a:pt x="20" y="59"/>
                    <a:pt x="20" y="94"/>
                  </a:cubicBezTo>
                  <a:cubicBezTo>
                    <a:pt x="20" y="59"/>
                    <a:pt x="12" y="27"/>
                    <a:pt x="1" y="2"/>
                  </a:cubicBezTo>
                  <a:moveTo>
                    <a:pt x="1" y="2"/>
                  </a:moveTo>
                  <a:cubicBezTo>
                    <a:pt x="1" y="2"/>
                    <a:pt x="1" y="2"/>
                    <a:pt x="1" y="2"/>
                  </a:cubicBezTo>
                  <a:cubicBezTo>
                    <a:pt x="1" y="2"/>
                    <a:pt x="1" y="2"/>
                    <a:pt x="1" y="2"/>
                  </a:cubicBezTo>
                  <a:moveTo>
                    <a:pt x="0" y="2"/>
                  </a:moveTo>
                  <a:cubicBezTo>
                    <a:pt x="1" y="2"/>
                    <a:pt x="1" y="2"/>
                    <a:pt x="1" y="2"/>
                  </a:cubicBezTo>
                  <a:cubicBezTo>
                    <a:pt x="1" y="2"/>
                    <a:pt x="1" y="2"/>
                    <a:pt x="0" y="2"/>
                  </a:cubicBezTo>
                  <a:moveTo>
                    <a:pt x="0" y="2"/>
                  </a:moveTo>
                  <a:cubicBezTo>
                    <a:pt x="0" y="2"/>
                    <a:pt x="0" y="2"/>
                    <a:pt x="0" y="2"/>
                  </a:cubicBezTo>
                  <a:cubicBezTo>
                    <a:pt x="0" y="2"/>
                    <a:pt x="0" y="2"/>
                    <a:pt x="0" y="2"/>
                  </a:cubicBezTo>
                  <a:moveTo>
                    <a:pt x="0" y="1"/>
                  </a:moveTo>
                  <a:cubicBezTo>
                    <a:pt x="0" y="1"/>
                    <a:pt x="0" y="2"/>
                    <a:pt x="0" y="2"/>
                  </a:cubicBezTo>
                  <a:cubicBezTo>
                    <a:pt x="0" y="2"/>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0"/>
                  </a:moveTo>
                  <a:cubicBezTo>
                    <a:pt x="0" y="1"/>
                    <a:pt x="0" y="1"/>
                    <a:pt x="0" y="1"/>
                  </a:cubicBezTo>
                  <a:cubicBezTo>
                    <a:pt x="0" y="1"/>
                    <a:pt x="0" y="1"/>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path>
              </a:pathLst>
            </a:custGeom>
            <a:solidFill>
              <a:srgbClr val="4F718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168" name="Google Shape;8168;p22"/>
            <p:cNvSpPr/>
            <p:nvPr/>
          </p:nvSpPr>
          <p:spPr>
            <a:xfrm>
              <a:off x="7180816" y="4409395"/>
              <a:ext cx="332028" cy="1304398"/>
            </a:xfrm>
            <a:custGeom>
              <a:rect b="b" l="l" r="r" t="t"/>
              <a:pathLst>
                <a:path extrusionOk="0" h="293" w="79">
                  <a:moveTo>
                    <a:pt x="0" y="0"/>
                  </a:moveTo>
                  <a:cubicBezTo>
                    <a:pt x="0" y="217"/>
                    <a:pt x="0" y="217"/>
                    <a:pt x="0" y="217"/>
                  </a:cubicBezTo>
                  <a:cubicBezTo>
                    <a:pt x="5" y="293"/>
                    <a:pt x="5" y="293"/>
                    <a:pt x="5" y="293"/>
                  </a:cubicBezTo>
                  <a:cubicBezTo>
                    <a:pt x="45" y="288"/>
                    <a:pt x="77" y="229"/>
                    <a:pt x="79" y="155"/>
                  </a:cubicBezTo>
                  <a:cubicBezTo>
                    <a:pt x="79" y="155"/>
                    <a:pt x="79" y="155"/>
                    <a:pt x="79" y="155"/>
                  </a:cubicBezTo>
                  <a:cubicBezTo>
                    <a:pt x="79" y="155"/>
                    <a:pt x="79" y="155"/>
                    <a:pt x="79" y="155"/>
                  </a:cubicBezTo>
                  <a:cubicBezTo>
                    <a:pt x="79" y="155"/>
                    <a:pt x="79" y="155"/>
                    <a:pt x="79" y="155"/>
                  </a:cubicBezTo>
                  <a:cubicBezTo>
                    <a:pt x="79" y="154"/>
                    <a:pt x="79" y="153"/>
                    <a:pt x="79" y="152"/>
                  </a:cubicBezTo>
                  <a:cubicBezTo>
                    <a:pt x="79" y="152"/>
                    <a:pt x="79" y="152"/>
                    <a:pt x="79" y="152"/>
                  </a:cubicBezTo>
                  <a:cubicBezTo>
                    <a:pt x="79" y="152"/>
                    <a:pt x="79" y="152"/>
                    <a:pt x="79" y="152"/>
                  </a:cubicBezTo>
                  <a:cubicBezTo>
                    <a:pt x="79" y="152"/>
                    <a:pt x="79" y="152"/>
                    <a:pt x="79" y="152"/>
                  </a:cubicBezTo>
                  <a:cubicBezTo>
                    <a:pt x="79" y="152"/>
                    <a:pt x="79" y="152"/>
                    <a:pt x="79" y="151"/>
                  </a:cubicBezTo>
                  <a:cubicBezTo>
                    <a:pt x="79" y="151"/>
                    <a:pt x="79" y="151"/>
                    <a:pt x="79" y="151"/>
                  </a:cubicBezTo>
                  <a:cubicBezTo>
                    <a:pt x="79" y="151"/>
                    <a:pt x="79" y="151"/>
                    <a:pt x="79" y="151"/>
                  </a:cubicBezTo>
                  <a:cubicBezTo>
                    <a:pt x="79" y="151"/>
                    <a:pt x="79" y="151"/>
                    <a:pt x="79" y="151"/>
                  </a:cubicBezTo>
                  <a:cubicBezTo>
                    <a:pt x="79" y="151"/>
                    <a:pt x="79" y="151"/>
                    <a:pt x="79" y="151"/>
                  </a:cubicBezTo>
                  <a:cubicBezTo>
                    <a:pt x="79" y="151"/>
                    <a:pt x="79" y="151"/>
                    <a:pt x="79" y="151"/>
                  </a:cubicBezTo>
                  <a:cubicBezTo>
                    <a:pt x="79" y="151"/>
                    <a:pt x="79" y="151"/>
                    <a:pt x="79" y="151"/>
                  </a:cubicBezTo>
                  <a:cubicBezTo>
                    <a:pt x="79" y="151"/>
                    <a:pt x="79" y="151"/>
                    <a:pt x="79" y="151"/>
                  </a:cubicBezTo>
                  <a:cubicBezTo>
                    <a:pt x="79" y="151"/>
                    <a:pt x="79" y="151"/>
                    <a:pt x="79" y="151"/>
                  </a:cubicBezTo>
                  <a:cubicBezTo>
                    <a:pt x="79" y="151"/>
                    <a:pt x="79" y="151"/>
                    <a:pt x="79" y="151"/>
                  </a:cubicBezTo>
                  <a:cubicBezTo>
                    <a:pt x="79" y="150"/>
                    <a:pt x="79" y="150"/>
                    <a:pt x="79" y="150"/>
                  </a:cubicBezTo>
                  <a:cubicBezTo>
                    <a:pt x="79" y="150"/>
                    <a:pt x="79" y="150"/>
                    <a:pt x="79" y="150"/>
                  </a:cubicBezTo>
                  <a:cubicBezTo>
                    <a:pt x="79" y="150"/>
                    <a:pt x="79" y="150"/>
                    <a:pt x="79" y="150"/>
                  </a:cubicBezTo>
                  <a:cubicBezTo>
                    <a:pt x="79" y="150"/>
                    <a:pt x="79" y="150"/>
                    <a:pt x="79" y="150"/>
                  </a:cubicBezTo>
                  <a:cubicBezTo>
                    <a:pt x="79" y="150"/>
                    <a:pt x="79" y="150"/>
                    <a:pt x="79" y="150"/>
                  </a:cubicBezTo>
                  <a:cubicBezTo>
                    <a:pt x="79" y="150"/>
                    <a:pt x="79" y="150"/>
                    <a:pt x="79" y="150"/>
                  </a:cubicBezTo>
                  <a:cubicBezTo>
                    <a:pt x="79" y="150"/>
                    <a:pt x="79" y="150"/>
                    <a:pt x="79" y="150"/>
                  </a:cubicBezTo>
                  <a:cubicBezTo>
                    <a:pt x="79" y="150"/>
                    <a:pt x="79" y="150"/>
                    <a:pt x="79" y="150"/>
                  </a:cubicBezTo>
                  <a:cubicBezTo>
                    <a:pt x="79" y="150"/>
                    <a:pt x="79" y="150"/>
                    <a:pt x="79" y="149"/>
                  </a:cubicBezTo>
                  <a:cubicBezTo>
                    <a:pt x="79" y="149"/>
                    <a:pt x="79" y="149"/>
                    <a:pt x="79" y="149"/>
                  </a:cubicBezTo>
                  <a:cubicBezTo>
                    <a:pt x="79" y="149"/>
                    <a:pt x="79" y="149"/>
                    <a:pt x="79" y="149"/>
                  </a:cubicBezTo>
                  <a:cubicBezTo>
                    <a:pt x="79" y="149"/>
                    <a:pt x="79" y="149"/>
                    <a:pt x="79" y="149"/>
                  </a:cubicBezTo>
                  <a:cubicBezTo>
                    <a:pt x="79" y="149"/>
                    <a:pt x="79" y="149"/>
                    <a:pt x="79" y="149"/>
                  </a:cubicBezTo>
                  <a:cubicBezTo>
                    <a:pt x="79" y="149"/>
                    <a:pt x="79" y="149"/>
                    <a:pt x="79" y="149"/>
                  </a:cubicBezTo>
                  <a:cubicBezTo>
                    <a:pt x="79" y="149"/>
                    <a:pt x="79" y="149"/>
                    <a:pt x="79" y="149"/>
                  </a:cubicBezTo>
                  <a:cubicBezTo>
                    <a:pt x="79" y="149"/>
                    <a:pt x="79" y="149"/>
                    <a:pt x="79" y="149"/>
                  </a:cubicBezTo>
                  <a:cubicBezTo>
                    <a:pt x="79" y="149"/>
                    <a:pt x="79" y="149"/>
                    <a:pt x="79" y="149"/>
                  </a:cubicBezTo>
                  <a:cubicBezTo>
                    <a:pt x="79" y="149"/>
                    <a:pt x="79" y="148"/>
                    <a:pt x="79" y="148"/>
                  </a:cubicBezTo>
                  <a:cubicBezTo>
                    <a:pt x="79" y="148"/>
                    <a:pt x="79" y="148"/>
                    <a:pt x="79" y="148"/>
                  </a:cubicBezTo>
                  <a:cubicBezTo>
                    <a:pt x="79" y="148"/>
                    <a:pt x="79" y="148"/>
                    <a:pt x="79" y="148"/>
                  </a:cubicBezTo>
                  <a:cubicBezTo>
                    <a:pt x="79" y="148"/>
                    <a:pt x="79" y="148"/>
                    <a:pt x="79" y="148"/>
                  </a:cubicBezTo>
                  <a:cubicBezTo>
                    <a:pt x="79" y="148"/>
                    <a:pt x="79" y="148"/>
                    <a:pt x="79" y="148"/>
                  </a:cubicBezTo>
                  <a:cubicBezTo>
                    <a:pt x="79" y="148"/>
                    <a:pt x="79" y="148"/>
                    <a:pt x="79" y="148"/>
                  </a:cubicBezTo>
                  <a:cubicBezTo>
                    <a:pt x="79" y="148"/>
                    <a:pt x="79" y="148"/>
                    <a:pt x="79" y="148"/>
                  </a:cubicBezTo>
                  <a:cubicBezTo>
                    <a:pt x="79" y="148"/>
                    <a:pt x="79" y="148"/>
                    <a:pt x="79" y="148"/>
                  </a:cubicBezTo>
                  <a:cubicBezTo>
                    <a:pt x="79" y="148"/>
                    <a:pt x="79" y="148"/>
                    <a:pt x="79" y="148"/>
                  </a:cubicBezTo>
                  <a:cubicBezTo>
                    <a:pt x="79" y="147"/>
                    <a:pt x="79" y="147"/>
                    <a:pt x="79" y="147"/>
                  </a:cubicBezTo>
                  <a:cubicBezTo>
                    <a:pt x="79" y="147"/>
                    <a:pt x="79" y="147"/>
                    <a:pt x="79" y="147"/>
                  </a:cubicBezTo>
                  <a:cubicBezTo>
                    <a:pt x="79" y="147"/>
                    <a:pt x="79" y="147"/>
                    <a:pt x="79" y="147"/>
                  </a:cubicBezTo>
                  <a:cubicBezTo>
                    <a:pt x="79" y="147"/>
                    <a:pt x="79" y="147"/>
                    <a:pt x="79" y="147"/>
                  </a:cubicBezTo>
                  <a:cubicBezTo>
                    <a:pt x="79" y="147"/>
                    <a:pt x="79" y="147"/>
                    <a:pt x="79" y="147"/>
                  </a:cubicBezTo>
                  <a:cubicBezTo>
                    <a:pt x="79" y="147"/>
                    <a:pt x="79" y="147"/>
                    <a:pt x="79" y="147"/>
                  </a:cubicBezTo>
                  <a:cubicBezTo>
                    <a:pt x="79" y="147"/>
                    <a:pt x="79" y="147"/>
                    <a:pt x="79" y="147"/>
                  </a:cubicBezTo>
                  <a:cubicBezTo>
                    <a:pt x="79" y="147"/>
                    <a:pt x="79" y="147"/>
                    <a:pt x="79" y="147"/>
                  </a:cubicBezTo>
                  <a:cubicBezTo>
                    <a:pt x="79" y="146"/>
                    <a:pt x="79" y="146"/>
                    <a:pt x="79" y="145"/>
                  </a:cubicBezTo>
                  <a:cubicBezTo>
                    <a:pt x="79" y="145"/>
                    <a:pt x="79" y="145"/>
                    <a:pt x="79" y="145"/>
                  </a:cubicBezTo>
                  <a:cubicBezTo>
                    <a:pt x="79" y="145"/>
                    <a:pt x="79" y="145"/>
                    <a:pt x="79" y="145"/>
                  </a:cubicBezTo>
                  <a:cubicBezTo>
                    <a:pt x="79" y="145"/>
                    <a:pt x="79" y="145"/>
                    <a:pt x="79" y="145"/>
                  </a:cubicBezTo>
                  <a:cubicBezTo>
                    <a:pt x="79" y="145"/>
                    <a:pt x="79" y="145"/>
                    <a:pt x="79" y="144"/>
                  </a:cubicBezTo>
                  <a:cubicBezTo>
                    <a:pt x="79" y="144"/>
                    <a:pt x="79" y="144"/>
                    <a:pt x="79" y="144"/>
                  </a:cubicBezTo>
                  <a:cubicBezTo>
                    <a:pt x="79" y="144"/>
                    <a:pt x="79" y="144"/>
                    <a:pt x="79" y="144"/>
                  </a:cubicBezTo>
                  <a:cubicBezTo>
                    <a:pt x="79" y="144"/>
                    <a:pt x="79" y="144"/>
                    <a:pt x="79" y="143"/>
                  </a:cubicBezTo>
                  <a:cubicBezTo>
                    <a:pt x="79" y="143"/>
                    <a:pt x="79" y="143"/>
                    <a:pt x="79" y="143"/>
                  </a:cubicBezTo>
                  <a:cubicBezTo>
                    <a:pt x="79" y="143"/>
                    <a:pt x="79" y="143"/>
                    <a:pt x="79" y="142"/>
                  </a:cubicBezTo>
                  <a:cubicBezTo>
                    <a:pt x="79" y="142"/>
                    <a:pt x="79" y="142"/>
                    <a:pt x="79" y="142"/>
                  </a:cubicBezTo>
                  <a:cubicBezTo>
                    <a:pt x="79" y="107"/>
                    <a:pt x="71" y="75"/>
                    <a:pt x="60" y="50"/>
                  </a:cubicBezTo>
                  <a:cubicBezTo>
                    <a:pt x="60" y="50"/>
                    <a:pt x="60" y="50"/>
                    <a:pt x="60" y="50"/>
                  </a:cubicBezTo>
                  <a:cubicBezTo>
                    <a:pt x="60" y="50"/>
                    <a:pt x="60" y="50"/>
                    <a:pt x="60" y="50"/>
                  </a:cubicBezTo>
                  <a:cubicBezTo>
                    <a:pt x="60" y="50"/>
                    <a:pt x="60" y="50"/>
                    <a:pt x="60" y="50"/>
                  </a:cubicBezTo>
                  <a:cubicBezTo>
                    <a:pt x="60" y="50"/>
                    <a:pt x="60" y="50"/>
                    <a:pt x="59" y="50"/>
                  </a:cubicBezTo>
                  <a:cubicBezTo>
                    <a:pt x="59" y="50"/>
                    <a:pt x="59" y="50"/>
                    <a:pt x="59" y="50"/>
                  </a:cubicBezTo>
                  <a:cubicBezTo>
                    <a:pt x="59" y="50"/>
                    <a:pt x="59" y="50"/>
                    <a:pt x="59" y="50"/>
                  </a:cubicBezTo>
                  <a:cubicBezTo>
                    <a:pt x="59" y="50"/>
                    <a:pt x="59" y="50"/>
                    <a:pt x="59" y="50"/>
                  </a:cubicBezTo>
                  <a:cubicBezTo>
                    <a:pt x="59" y="50"/>
                    <a:pt x="59" y="49"/>
                    <a:pt x="59" y="49"/>
                  </a:cubicBezTo>
                  <a:cubicBezTo>
                    <a:pt x="59" y="49"/>
                    <a:pt x="59" y="49"/>
                    <a:pt x="59" y="49"/>
                  </a:cubicBezTo>
                  <a:cubicBezTo>
                    <a:pt x="59" y="49"/>
                    <a:pt x="59" y="49"/>
                    <a:pt x="59" y="49"/>
                  </a:cubicBezTo>
                  <a:cubicBezTo>
                    <a:pt x="59" y="49"/>
                    <a:pt x="59" y="49"/>
                    <a:pt x="59" y="49"/>
                  </a:cubicBezTo>
                  <a:cubicBezTo>
                    <a:pt x="59" y="49"/>
                    <a:pt x="59" y="49"/>
                    <a:pt x="59" y="49"/>
                  </a:cubicBezTo>
                  <a:cubicBezTo>
                    <a:pt x="59" y="49"/>
                    <a:pt x="59" y="49"/>
                    <a:pt x="59" y="49"/>
                  </a:cubicBezTo>
                  <a:cubicBezTo>
                    <a:pt x="59" y="49"/>
                    <a:pt x="59" y="49"/>
                    <a:pt x="59" y="49"/>
                  </a:cubicBezTo>
                  <a:cubicBezTo>
                    <a:pt x="59" y="49"/>
                    <a:pt x="59" y="49"/>
                    <a:pt x="59" y="49"/>
                  </a:cubicBezTo>
                  <a:cubicBezTo>
                    <a:pt x="59" y="49"/>
                    <a:pt x="59" y="49"/>
                    <a:pt x="59" y="49"/>
                  </a:cubicBezTo>
                  <a:cubicBezTo>
                    <a:pt x="59" y="49"/>
                    <a:pt x="59" y="49"/>
                    <a:pt x="59" y="49"/>
                  </a:cubicBezTo>
                  <a:cubicBezTo>
                    <a:pt x="59" y="49"/>
                    <a:pt x="59" y="49"/>
                    <a:pt x="59" y="49"/>
                  </a:cubicBezTo>
                  <a:cubicBezTo>
                    <a:pt x="59" y="49"/>
                    <a:pt x="59" y="49"/>
                    <a:pt x="59" y="49"/>
                  </a:cubicBezTo>
                  <a:cubicBezTo>
                    <a:pt x="59" y="49"/>
                    <a:pt x="59" y="49"/>
                    <a:pt x="59" y="48"/>
                  </a:cubicBezTo>
                  <a:cubicBezTo>
                    <a:pt x="59" y="48"/>
                    <a:pt x="59" y="48"/>
                    <a:pt x="59" y="48"/>
                  </a:cubicBezTo>
                  <a:cubicBezTo>
                    <a:pt x="59" y="48"/>
                    <a:pt x="59" y="48"/>
                    <a:pt x="59" y="48"/>
                  </a:cubicBezTo>
                  <a:cubicBezTo>
                    <a:pt x="59" y="48"/>
                    <a:pt x="59" y="48"/>
                    <a:pt x="59" y="48"/>
                  </a:cubicBezTo>
                  <a:cubicBezTo>
                    <a:pt x="59" y="48"/>
                    <a:pt x="59" y="48"/>
                    <a:pt x="59" y="48"/>
                  </a:cubicBezTo>
                  <a:cubicBezTo>
                    <a:pt x="59" y="48"/>
                    <a:pt x="59" y="48"/>
                    <a:pt x="59" y="48"/>
                  </a:cubicBezTo>
                  <a:cubicBezTo>
                    <a:pt x="59" y="48"/>
                    <a:pt x="59" y="48"/>
                    <a:pt x="59" y="48"/>
                  </a:cubicBezTo>
                  <a:cubicBezTo>
                    <a:pt x="59" y="48"/>
                    <a:pt x="59" y="48"/>
                    <a:pt x="59" y="48"/>
                  </a:cubicBezTo>
                  <a:cubicBezTo>
                    <a:pt x="59" y="48"/>
                    <a:pt x="59" y="48"/>
                    <a:pt x="59" y="48"/>
                  </a:cubicBezTo>
                  <a:cubicBezTo>
                    <a:pt x="44" y="19"/>
                    <a:pt x="23" y="0"/>
                    <a:pt x="0" y="0"/>
                  </a:cubicBezTo>
                </a:path>
              </a:pathLst>
            </a:custGeom>
            <a:solidFill>
              <a:srgbClr val="8ECB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169" name="Google Shape;8169;p22"/>
            <p:cNvSpPr/>
            <p:nvPr/>
          </p:nvSpPr>
          <p:spPr>
            <a:xfrm>
              <a:off x="7180816" y="5374649"/>
              <a:ext cx="66406" cy="1105181"/>
            </a:xfrm>
            <a:custGeom>
              <a:rect b="b" l="l" r="r" t="t"/>
              <a:pathLst>
                <a:path extrusionOk="0" h="466" w="28">
                  <a:moveTo>
                    <a:pt x="0" y="0"/>
                  </a:moveTo>
                  <a:lnTo>
                    <a:pt x="0" y="466"/>
                  </a:lnTo>
                  <a:lnTo>
                    <a:pt x="28" y="466"/>
                  </a:lnTo>
                  <a:lnTo>
                    <a:pt x="9" y="143"/>
                  </a:lnTo>
                  <a:lnTo>
                    <a:pt x="9" y="143"/>
                  </a:lnTo>
                  <a:lnTo>
                    <a:pt x="0" y="0"/>
                  </a:lnTo>
                  <a:close/>
                </a:path>
              </a:pathLst>
            </a:custGeom>
            <a:solidFill>
              <a:srgbClr val="D18A5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170" name="Google Shape;8170;p22"/>
            <p:cNvSpPr/>
            <p:nvPr/>
          </p:nvSpPr>
          <p:spPr>
            <a:xfrm>
              <a:off x="7180816" y="5374649"/>
              <a:ext cx="66406" cy="1105181"/>
            </a:xfrm>
            <a:custGeom>
              <a:rect b="b" l="l" r="r" t="t"/>
              <a:pathLst>
                <a:path extrusionOk="0" h="466" w="28">
                  <a:moveTo>
                    <a:pt x="0" y="0"/>
                  </a:moveTo>
                  <a:lnTo>
                    <a:pt x="0" y="466"/>
                  </a:lnTo>
                  <a:lnTo>
                    <a:pt x="28" y="466"/>
                  </a:lnTo>
                  <a:lnTo>
                    <a:pt x="9" y="143"/>
                  </a:lnTo>
                  <a:lnTo>
                    <a:pt x="9" y="143"/>
                  </a:lnTo>
                  <a:lnTo>
                    <a:pt x="0"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171" name="Google Shape;8171;p22"/>
            <p:cNvSpPr/>
            <p:nvPr/>
          </p:nvSpPr>
          <p:spPr>
            <a:xfrm>
              <a:off x="108610" y="6332788"/>
              <a:ext cx="59291" cy="234792"/>
            </a:xfrm>
            <a:custGeom>
              <a:rect b="b" l="l" r="r" t="t"/>
              <a:pathLst>
                <a:path extrusionOk="0" h="53" w="14">
                  <a:moveTo>
                    <a:pt x="11" y="1"/>
                  </a:moveTo>
                  <a:cubicBezTo>
                    <a:pt x="8" y="8"/>
                    <a:pt x="6" y="14"/>
                    <a:pt x="5" y="21"/>
                  </a:cubicBezTo>
                  <a:cubicBezTo>
                    <a:pt x="3" y="20"/>
                    <a:pt x="0" y="21"/>
                    <a:pt x="0" y="24"/>
                  </a:cubicBezTo>
                  <a:cubicBezTo>
                    <a:pt x="0" y="31"/>
                    <a:pt x="1" y="38"/>
                    <a:pt x="4" y="44"/>
                  </a:cubicBezTo>
                  <a:cubicBezTo>
                    <a:pt x="4" y="45"/>
                    <a:pt x="4" y="45"/>
                    <a:pt x="4" y="45"/>
                  </a:cubicBezTo>
                  <a:cubicBezTo>
                    <a:pt x="4" y="46"/>
                    <a:pt x="5" y="46"/>
                    <a:pt x="5" y="46"/>
                  </a:cubicBezTo>
                  <a:cubicBezTo>
                    <a:pt x="6" y="48"/>
                    <a:pt x="7" y="49"/>
                    <a:pt x="7" y="50"/>
                  </a:cubicBezTo>
                  <a:cubicBezTo>
                    <a:pt x="9" y="53"/>
                    <a:pt x="14" y="51"/>
                    <a:pt x="12" y="48"/>
                  </a:cubicBezTo>
                  <a:cubicBezTo>
                    <a:pt x="11" y="43"/>
                    <a:pt x="9" y="38"/>
                    <a:pt x="8" y="32"/>
                  </a:cubicBezTo>
                  <a:cubicBezTo>
                    <a:pt x="9" y="22"/>
                    <a:pt x="10" y="12"/>
                    <a:pt x="13" y="2"/>
                  </a:cubicBezTo>
                  <a:cubicBezTo>
                    <a:pt x="14" y="1"/>
                    <a:pt x="11" y="0"/>
                    <a:pt x="11" y="1"/>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172" name="Google Shape;8172;p22"/>
            <p:cNvSpPr/>
            <p:nvPr/>
          </p:nvSpPr>
          <p:spPr>
            <a:xfrm>
              <a:off x="179759" y="6328045"/>
              <a:ext cx="66406" cy="208704"/>
            </a:xfrm>
            <a:custGeom>
              <a:rect b="b" l="l" r="r" t="t"/>
              <a:pathLst>
                <a:path extrusionOk="0" h="47" w="16">
                  <a:moveTo>
                    <a:pt x="12" y="2"/>
                  </a:moveTo>
                  <a:cubicBezTo>
                    <a:pt x="3" y="14"/>
                    <a:pt x="0" y="29"/>
                    <a:pt x="0" y="44"/>
                  </a:cubicBezTo>
                  <a:cubicBezTo>
                    <a:pt x="0" y="47"/>
                    <a:pt x="6" y="47"/>
                    <a:pt x="6" y="44"/>
                  </a:cubicBezTo>
                  <a:cubicBezTo>
                    <a:pt x="7" y="30"/>
                    <a:pt x="8" y="16"/>
                    <a:pt x="15" y="4"/>
                  </a:cubicBezTo>
                  <a:cubicBezTo>
                    <a:pt x="16" y="2"/>
                    <a:pt x="13" y="0"/>
                    <a:pt x="12" y="2"/>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173" name="Google Shape;8173;p22"/>
            <p:cNvSpPr/>
            <p:nvPr/>
          </p:nvSpPr>
          <p:spPr>
            <a:xfrm>
              <a:off x="260394" y="6363620"/>
              <a:ext cx="33203" cy="201589"/>
            </a:xfrm>
            <a:custGeom>
              <a:rect b="b" l="l" r="r" t="t"/>
              <a:pathLst>
                <a:path extrusionOk="0" h="45" w="8">
                  <a:moveTo>
                    <a:pt x="6" y="3"/>
                  </a:moveTo>
                  <a:cubicBezTo>
                    <a:pt x="6" y="0"/>
                    <a:pt x="2" y="0"/>
                    <a:pt x="2" y="3"/>
                  </a:cubicBezTo>
                  <a:cubicBezTo>
                    <a:pt x="2" y="7"/>
                    <a:pt x="2" y="11"/>
                    <a:pt x="2" y="15"/>
                  </a:cubicBezTo>
                  <a:cubicBezTo>
                    <a:pt x="1" y="15"/>
                    <a:pt x="0" y="16"/>
                    <a:pt x="0" y="17"/>
                  </a:cubicBezTo>
                  <a:cubicBezTo>
                    <a:pt x="0" y="23"/>
                    <a:pt x="0" y="28"/>
                    <a:pt x="0" y="34"/>
                  </a:cubicBezTo>
                  <a:cubicBezTo>
                    <a:pt x="0" y="35"/>
                    <a:pt x="1" y="35"/>
                    <a:pt x="2" y="36"/>
                  </a:cubicBezTo>
                  <a:cubicBezTo>
                    <a:pt x="2" y="38"/>
                    <a:pt x="2" y="40"/>
                    <a:pt x="2" y="42"/>
                  </a:cubicBezTo>
                  <a:cubicBezTo>
                    <a:pt x="2" y="45"/>
                    <a:pt x="7" y="45"/>
                    <a:pt x="7" y="42"/>
                  </a:cubicBezTo>
                  <a:cubicBezTo>
                    <a:pt x="8" y="29"/>
                    <a:pt x="7" y="16"/>
                    <a:pt x="6"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174" name="Google Shape;8174;p22"/>
            <p:cNvSpPr/>
            <p:nvPr/>
          </p:nvSpPr>
          <p:spPr>
            <a:xfrm>
              <a:off x="352888" y="6313815"/>
              <a:ext cx="75892" cy="213447"/>
            </a:xfrm>
            <a:custGeom>
              <a:rect b="b" l="l" r="r" t="t"/>
              <a:pathLst>
                <a:path extrusionOk="0" h="48" w="18">
                  <a:moveTo>
                    <a:pt x="17" y="44"/>
                  </a:moveTo>
                  <a:cubicBezTo>
                    <a:pt x="15" y="35"/>
                    <a:pt x="15"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1" y="21"/>
                    <a:pt x="1" y="29"/>
                  </a:cubicBezTo>
                  <a:cubicBezTo>
                    <a:pt x="1" y="29"/>
                    <a:pt x="0" y="29"/>
                    <a:pt x="0" y="30"/>
                  </a:cubicBezTo>
                  <a:cubicBezTo>
                    <a:pt x="0" y="34"/>
                    <a:pt x="0" y="39"/>
                    <a:pt x="0" y="43"/>
                  </a:cubicBezTo>
                  <a:cubicBezTo>
                    <a:pt x="0" y="44"/>
                    <a:pt x="1" y="44"/>
                    <a:pt x="1"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7" y="4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175" name="Google Shape;8175;p22"/>
            <p:cNvSpPr/>
            <p:nvPr/>
          </p:nvSpPr>
          <p:spPr>
            <a:xfrm>
              <a:off x="507044" y="6382593"/>
              <a:ext cx="21345" cy="144670"/>
            </a:xfrm>
            <a:custGeom>
              <a:rect b="b" l="l" r="r" t="t"/>
              <a:pathLst>
                <a:path extrusionOk="0" h="33" w="5">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176" name="Google Shape;8176;p22"/>
            <p:cNvSpPr/>
            <p:nvPr/>
          </p:nvSpPr>
          <p:spPr>
            <a:xfrm>
              <a:off x="571078" y="6363620"/>
              <a:ext cx="59291" cy="182616"/>
            </a:xfrm>
            <a:custGeom>
              <a:rect b="b" l="l" r="r" t="t"/>
              <a:pathLst>
                <a:path extrusionOk="0" h="41" w="14">
                  <a:moveTo>
                    <a:pt x="7" y="7"/>
                  </a:moveTo>
                  <a:cubicBezTo>
                    <a:pt x="7" y="6"/>
                    <a:pt x="7" y="5"/>
                    <a:pt x="7" y="4"/>
                  </a:cubicBezTo>
                  <a:cubicBezTo>
                    <a:pt x="6" y="0"/>
                    <a:pt x="0" y="2"/>
                    <a:pt x="1" y="6"/>
                  </a:cubicBezTo>
                  <a:cubicBezTo>
                    <a:pt x="3" y="14"/>
                    <a:pt x="2" y="22"/>
                    <a:pt x="3" y="30"/>
                  </a:cubicBezTo>
                  <a:cubicBezTo>
                    <a:pt x="3" y="31"/>
                    <a:pt x="4" y="32"/>
                    <a:pt x="5" y="32"/>
                  </a:cubicBezTo>
                  <a:cubicBezTo>
                    <a:pt x="5" y="34"/>
                    <a:pt x="5" y="36"/>
                    <a:pt x="5" y="38"/>
                  </a:cubicBezTo>
                  <a:cubicBezTo>
                    <a:pt x="6" y="41"/>
                    <a:pt x="10" y="41"/>
                    <a:pt x="11" y="38"/>
                  </a:cubicBezTo>
                  <a:cubicBezTo>
                    <a:pt x="12" y="29"/>
                    <a:pt x="11" y="19"/>
                    <a:pt x="13" y="10"/>
                  </a:cubicBezTo>
                  <a:cubicBezTo>
                    <a:pt x="14" y="6"/>
                    <a:pt x="9" y="4"/>
                    <a:pt x="7" y="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177" name="Google Shape;8177;p22"/>
            <p:cNvSpPr/>
            <p:nvPr/>
          </p:nvSpPr>
          <p:spPr>
            <a:xfrm>
              <a:off x="642227" y="6363620"/>
              <a:ext cx="66406" cy="232420"/>
            </a:xfrm>
            <a:custGeom>
              <a:rect b="b" l="l" r="r" t="t"/>
              <a:pathLst>
                <a:path extrusionOk="0" h="52" w="16">
                  <a:moveTo>
                    <a:pt x="7" y="4"/>
                  </a:moveTo>
                  <a:cubicBezTo>
                    <a:pt x="7" y="6"/>
                    <a:pt x="7" y="9"/>
                    <a:pt x="6" y="11"/>
                  </a:cubicBezTo>
                  <a:cubicBezTo>
                    <a:pt x="5" y="10"/>
                    <a:pt x="3" y="11"/>
                    <a:pt x="3" y="13"/>
                  </a:cubicBezTo>
                  <a:cubicBezTo>
                    <a:pt x="3" y="16"/>
                    <a:pt x="3" y="20"/>
                    <a:pt x="2" y="23"/>
                  </a:cubicBezTo>
                  <a:cubicBezTo>
                    <a:pt x="0" y="24"/>
                    <a:pt x="3" y="26"/>
                    <a:pt x="4" y="25"/>
                  </a:cubicBezTo>
                  <a:cubicBezTo>
                    <a:pt x="3" y="33"/>
                    <a:pt x="3" y="41"/>
                    <a:pt x="4" y="49"/>
                  </a:cubicBezTo>
                  <a:cubicBezTo>
                    <a:pt x="5" y="52"/>
                    <a:pt x="10" y="52"/>
                    <a:pt x="10" y="49"/>
                  </a:cubicBezTo>
                  <a:cubicBezTo>
                    <a:pt x="13" y="34"/>
                    <a:pt x="13" y="20"/>
                    <a:pt x="15" y="5"/>
                  </a:cubicBezTo>
                  <a:cubicBezTo>
                    <a:pt x="16" y="1"/>
                    <a:pt x="8" y="0"/>
                    <a:pt x="7"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178" name="Google Shape;8178;p22"/>
            <p:cNvSpPr/>
            <p:nvPr/>
          </p:nvSpPr>
          <p:spPr>
            <a:xfrm>
              <a:off x="452497" y="6382593"/>
              <a:ext cx="52176" cy="203960"/>
            </a:xfrm>
            <a:custGeom>
              <a:rect b="b" l="l" r="r" t="t"/>
              <a:pathLst>
                <a:path extrusionOk="0" h="46" w="12">
                  <a:moveTo>
                    <a:pt x="8" y="7"/>
                  </a:moveTo>
                  <a:cubicBezTo>
                    <a:pt x="8" y="6"/>
                    <a:pt x="7" y="4"/>
                    <a:pt x="7" y="3"/>
                  </a:cubicBezTo>
                  <a:cubicBezTo>
                    <a:pt x="6" y="0"/>
                    <a:pt x="3" y="1"/>
                    <a:pt x="3" y="4"/>
                  </a:cubicBezTo>
                  <a:cubicBezTo>
                    <a:pt x="4" y="5"/>
                    <a:pt x="4" y="6"/>
                    <a:pt x="5" y="8"/>
                  </a:cubicBezTo>
                  <a:cubicBezTo>
                    <a:pt x="4" y="8"/>
                    <a:pt x="3" y="9"/>
                    <a:pt x="3" y="10"/>
                  </a:cubicBezTo>
                  <a:cubicBezTo>
                    <a:pt x="1" y="21"/>
                    <a:pt x="0" y="32"/>
                    <a:pt x="4" y="43"/>
                  </a:cubicBezTo>
                  <a:cubicBezTo>
                    <a:pt x="5" y="46"/>
                    <a:pt x="11" y="46"/>
                    <a:pt x="11" y="42"/>
                  </a:cubicBezTo>
                  <a:cubicBezTo>
                    <a:pt x="11" y="37"/>
                    <a:pt x="11" y="33"/>
                    <a:pt x="11" y="29"/>
                  </a:cubicBezTo>
                  <a:cubicBezTo>
                    <a:pt x="11" y="28"/>
                    <a:pt x="11" y="28"/>
                    <a:pt x="11" y="28"/>
                  </a:cubicBezTo>
                  <a:cubicBezTo>
                    <a:pt x="11" y="25"/>
                    <a:pt x="11" y="23"/>
                    <a:pt x="11" y="21"/>
                  </a:cubicBezTo>
                  <a:cubicBezTo>
                    <a:pt x="11" y="18"/>
                    <a:pt x="11" y="15"/>
                    <a:pt x="11" y="12"/>
                  </a:cubicBezTo>
                  <a:cubicBezTo>
                    <a:pt x="12" y="10"/>
                    <a:pt x="10" y="8"/>
                    <a:pt x="8" y="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179" name="Google Shape;8179;p22"/>
            <p:cNvSpPr/>
            <p:nvPr/>
          </p:nvSpPr>
          <p:spPr>
            <a:xfrm>
              <a:off x="-26573" y="6349390"/>
              <a:ext cx="75892" cy="218190"/>
            </a:xfrm>
            <a:custGeom>
              <a:rect b="b" l="l" r="r" t="t"/>
              <a:pathLst>
                <a:path extrusionOk="0" h="49" w="18">
                  <a:moveTo>
                    <a:pt x="17" y="45"/>
                  </a:moveTo>
                  <a:cubicBezTo>
                    <a:pt x="14" y="36"/>
                    <a:pt x="14" y="27"/>
                    <a:pt x="16" y="18"/>
                  </a:cubicBezTo>
                  <a:cubicBezTo>
                    <a:pt x="17" y="13"/>
                    <a:pt x="11" y="12"/>
                    <a:pt x="10" y="16"/>
                  </a:cubicBezTo>
                  <a:cubicBezTo>
                    <a:pt x="10" y="16"/>
                    <a:pt x="10" y="16"/>
                    <a:pt x="10" y="16"/>
                  </a:cubicBezTo>
                  <a:cubicBezTo>
                    <a:pt x="9" y="16"/>
                    <a:pt x="9" y="16"/>
                    <a:pt x="9" y="16"/>
                  </a:cubicBezTo>
                  <a:cubicBezTo>
                    <a:pt x="9" y="12"/>
                    <a:pt x="9" y="8"/>
                    <a:pt x="10" y="4"/>
                  </a:cubicBezTo>
                  <a:cubicBezTo>
                    <a:pt x="10" y="1"/>
                    <a:pt x="5" y="0"/>
                    <a:pt x="4" y="4"/>
                  </a:cubicBezTo>
                  <a:cubicBezTo>
                    <a:pt x="2" y="12"/>
                    <a:pt x="1" y="21"/>
                    <a:pt x="1" y="30"/>
                  </a:cubicBezTo>
                  <a:cubicBezTo>
                    <a:pt x="1" y="30"/>
                    <a:pt x="0" y="30"/>
                    <a:pt x="0" y="31"/>
                  </a:cubicBezTo>
                  <a:cubicBezTo>
                    <a:pt x="0" y="35"/>
                    <a:pt x="0" y="39"/>
                    <a:pt x="0" y="43"/>
                  </a:cubicBezTo>
                  <a:cubicBezTo>
                    <a:pt x="0" y="44"/>
                    <a:pt x="1" y="44"/>
                    <a:pt x="1" y="44"/>
                  </a:cubicBezTo>
                  <a:cubicBezTo>
                    <a:pt x="2" y="48"/>
                    <a:pt x="8" y="47"/>
                    <a:pt x="8" y="43"/>
                  </a:cubicBezTo>
                  <a:cubicBezTo>
                    <a:pt x="8" y="43"/>
                    <a:pt x="8" y="43"/>
                    <a:pt x="8" y="43"/>
                  </a:cubicBezTo>
                  <a:cubicBezTo>
                    <a:pt x="8" y="44"/>
                    <a:pt x="8" y="44"/>
                    <a:pt x="8" y="45"/>
                  </a:cubicBezTo>
                  <a:cubicBezTo>
                    <a:pt x="9" y="48"/>
                    <a:pt x="12" y="48"/>
                    <a:pt x="13" y="47"/>
                  </a:cubicBezTo>
                  <a:cubicBezTo>
                    <a:pt x="14" y="49"/>
                    <a:pt x="18" y="47"/>
                    <a:pt x="17" y="4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180" name="Google Shape;8180;p22"/>
            <p:cNvSpPr/>
            <p:nvPr/>
          </p:nvSpPr>
          <p:spPr>
            <a:xfrm>
              <a:off x="129955" y="6420539"/>
              <a:ext cx="21345" cy="144670"/>
            </a:xfrm>
            <a:custGeom>
              <a:rect b="b" l="l" r="r" t="t"/>
              <a:pathLst>
                <a:path extrusionOk="0" h="32" w="5">
                  <a:moveTo>
                    <a:pt x="5" y="3"/>
                  </a:moveTo>
                  <a:cubicBezTo>
                    <a:pt x="5" y="0"/>
                    <a:pt x="0" y="0"/>
                    <a:pt x="0" y="3"/>
                  </a:cubicBezTo>
                  <a:cubicBezTo>
                    <a:pt x="0" y="12"/>
                    <a:pt x="0" y="20"/>
                    <a:pt x="0" y="29"/>
                  </a:cubicBezTo>
                  <a:cubicBezTo>
                    <a:pt x="0" y="32"/>
                    <a:pt x="5" y="32"/>
                    <a:pt x="5" y="29"/>
                  </a:cubicBezTo>
                  <a:cubicBezTo>
                    <a:pt x="5" y="20"/>
                    <a:pt x="5" y="12"/>
                    <a:pt x="5"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181" name="Google Shape;8181;p22"/>
            <p:cNvSpPr/>
            <p:nvPr/>
          </p:nvSpPr>
          <p:spPr>
            <a:xfrm>
              <a:off x="191617" y="6403937"/>
              <a:ext cx="59291" cy="182616"/>
            </a:xfrm>
            <a:custGeom>
              <a:rect b="b" l="l" r="r" t="t"/>
              <a:pathLst>
                <a:path extrusionOk="0" h="41" w="14">
                  <a:moveTo>
                    <a:pt x="7" y="6"/>
                  </a:moveTo>
                  <a:cubicBezTo>
                    <a:pt x="7" y="5"/>
                    <a:pt x="7" y="5"/>
                    <a:pt x="7" y="4"/>
                  </a:cubicBezTo>
                  <a:cubicBezTo>
                    <a:pt x="6" y="0"/>
                    <a:pt x="0" y="2"/>
                    <a:pt x="1" y="5"/>
                  </a:cubicBezTo>
                  <a:cubicBezTo>
                    <a:pt x="2" y="13"/>
                    <a:pt x="2" y="21"/>
                    <a:pt x="3" y="29"/>
                  </a:cubicBezTo>
                  <a:cubicBezTo>
                    <a:pt x="3" y="31"/>
                    <a:pt x="4" y="32"/>
                    <a:pt x="5" y="32"/>
                  </a:cubicBezTo>
                  <a:cubicBezTo>
                    <a:pt x="5" y="34"/>
                    <a:pt x="5" y="35"/>
                    <a:pt x="5" y="37"/>
                  </a:cubicBezTo>
                  <a:cubicBezTo>
                    <a:pt x="6" y="41"/>
                    <a:pt x="10" y="41"/>
                    <a:pt x="10" y="37"/>
                  </a:cubicBezTo>
                  <a:cubicBezTo>
                    <a:pt x="12" y="28"/>
                    <a:pt x="11" y="19"/>
                    <a:pt x="13" y="10"/>
                  </a:cubicBezTo>
                  <a:cubicBezTo>
                    <a:pt x="14" y="6"/>
                    <a:pt x="9" y="4"/>
                    <a:pt x="7" y="6"/>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182" name="Google Shape;8182;p22"/>
            <p:cNvSpPr/>
            <p:nvPr/>
          </p:nvSpPr>
          <p:spPr>
            <a:xfrm>
              <a:off x="75407" y="6420539"/>
              <a:ext cx="49804" cy="206332"/>
            </a:xfrm>
            <a:custGeom>
              <a:rect b="b" l="l" r="r" t="t"/>
              <a:pathLst>
                <a:path extrusionOk="0" h="46" w="12">
                  <a:moveTo>
                    <a:pt x="8" y="7"/>
                  </a:moveTo>
                  <a:cubicBezTo>
                    <a:pt x="8" y="5"/>
                    <a:pt x="7" y="4"/>
                    <a:pt x="7" y="2"/>
                  </a:cubicBezTo>
                  <a:cubicBezTo>
                    <a:pt x="6" y="0"/>
                    <a:pt x="3" y="1"/>
                    <a:pt x="3" y="3"/>
                  </a:cubicBezTo>
                  <a:cubicBezTo>
                    <a:pt x="4" y="5"/>
                    <a:pt x="4" y="6"/>
                    <a:pt x="4" y="7"/>
                  </a:cubicBezTo>
                  <a:cubicBezTo>
                    <a:pt x="4" y="8"/>
                    <a:pt x="3" y="9"/>
                    <a:pt x="3" y="10"/>
                  </a:cubicBezTo>
                  <a:cubicBezTo>
                    <a:pt x="1" y="21"/>
                    <a:pt x="0" y="32"/>
                    <a:pt x="4" y="42"/>
                  </a:cubicBezTo>
                  <a:cubicBezTo>
                    <a:pt x="5" y="46"/>
                    <a:pt x="11" y="46"/>
                    <a:pt x="11" y="41"/>
                  </a:cubicBezTo>
                  <a:cubicBezTo>
                    <a:pt x="11" y="37"/>
                    <a:pt x="11" y="33"/>
                    <a:pt x="11" y="28"/>
                  </a:cubicBezTo>
                  <a:cubicBezTo>
                    <a:pt x="11" y="28"/>
                    <a:pt x="11" y="28"/>
                    <a:pt x="11" y="27"/>
                  </a:cubicBezTo>
                  <a:cubicBezTo>
                    <a:pt x="11" y="25"/>
                    <a:pt x="11" y="23"/>
                    <a:pt x="11" y="21"/>
                  </a:cubicBezTo>
                  <a:cubicBezTo>
                    <a:pt x="11" y="18"/>
                    <a:pt x="11" y="15"/>
                    <a:pt x="11" y="12"/>
                  </a:cubicBezTo>
                  <a:cubicBezTo>
                    <a:pt x="12" y="9"/>
                    <a:pt x="10" y="7"/>
                    <a:pt x="8" y="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183" name="Google Shape;8183;p22"/>
            <p:cNvSpPr/>
            <p:nvPr/>
          </p:nvSpPr>
          <p:spPr>
            <a:xfrm>
              <a:off x="54062" y="6389708"/>
              <a:ext cx="54548" cy="125697"/>
            </a:xfrm>
            <a:custGeom>
              <a:rect b="b" l="l" r="r" t="t"/>
              <a:pathLst>
                <a:path extrusionOk="0" h="28" w="13">
                  <a:moveTo>
                    <a:pt x="12" y="25"/>
                  </a:moveTo>
                  <a:cubicBezTo>
                    <a:pt x="9" y="18"/>
                    <a:pt x="6" y="10"/>
                    <a:pt x="4" y="3"/>
                  </a:cubicBezTo>
                  <a:cubicBezTo>
                    <a:pt x="4" y="0"/>
                    <a:pt x="0" y="1"/>
                    <a:pt x="1" y="4"/>
                  </a:cubicBezTo>
                  <a:cubicBezTo>
                    <a:pt x="3" y="12"/>
                    <a:pt x="5" y="19"/>
                    <a:pt x="9" y="26"/>
                  </a:cubicBezTo>
                  <a:cubicBezTo>
                    <a:pt x="10" y="28"/>
                    <a:pt x="13" y="27"/>
                    <a:pt x="12" y="2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184" name="Google Shape;8184;p22"/>
            <p:cNvSpPr/>
            <p:nvPr/>
          </p:nvSpPr>
          <p:spPr>
            <a:xfrm>
              <a:off x="217705" y="6399194"/>
              <a:ext cx="45061" cy="147041"/>
            </a:xfrm>
            <a:custGeom>
              <a:rect b="b" l="l" r="r" t="t"/>
              <a:pathLst>
                <a:path extrusionOk="0" h="33" w="11">
                  <a:moveTo>
                    <a:pt x="3" y="4"/>
                  </a:moveTo>
                  <a:cubicBezTo>
                    <a:pt x="0" y="12"/>
                    <a:pt x="1" y="21"/>
                    <a:pt x="3" y="29"/>
                  </a:cubicBezTo>
                  <a:cubicBezTo>
                    <a:pt x="4" y="33"/>
                    <a:pt x="10" y="31"/>
                    <a:pt x="9" y="27"/>
                  </a:cubicBezTo>
                  <a:cubicBezTo>
                    <a:pt x="8" y="20"/>
                    <a:pt x="7" y="13"/>
                    <a:pt x="9" y="6"/>
                  </a:cubicBezTo>
                  <a:cubicBezTo>
                    <a:pt x="11" y="2"/>
                    <a:pt x="4" y="0"/>
                    <a:pt x="3"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185" name="Google Shape;8185;p22"/>
            <p:cNvSpPr/>
            <p:nvPr/>
          </p:nvSpPr>
          <p:spPr>
            <a:xfrm>
              <a:off x="744207" y="6337532"/>
              <a:ext cx="61662" cy="222933"/>
            </a:xfrm>
            <a:custGeom>
              <a:rect b="b" l="l" r="r" t="t"/>
              <a:pathLst>
                <a:path extrusionOk="0" h="50" w="15">
                  <a:moveTo>
                    <a:pt x="11" y="27"/>
                  </a:moveTo>
                  <a:cubicBezTo>
                    <a:pt x="11" y="20"/>
                    <a:pt x="11" y="13"/>
                    <a:pt x="13" y="6"/>
                  </a:cubicBezTo>
                  <a:cubicBezTo>
                    <a:pt x="15" y="1"/>
                    <a:pt x="8" y="0"/>
                    <a:pt x="6" y="4"/>
                  </a:cubicBezTo>
                  <a:cubicBezTo>
                    <a:pt x="5" y="8"/>
                    <a:pt x="5" y="11"/>
                    <a:pt x="4" y="15"/>
                  </a:cubicBezTo>
                  <a:cubicBezTo>
                    <a:pt x="4" y="15"/>
                    <a:pt x="3" y="16"/>
                    <a:pt x="3" y="16"/>
                  </a:cubicBezTo>
                  <a:cubicBezTo>
                    <a:pt x="0" y="27"/>
                    <a:pt x="0" y="36"/>
                    <a:pt x="4" y="46"/>
                  </a:cubicBezTo>
                  <a:cubicBezTo>
                    <a:pt x="7" y="50"/>
                    <a:pt x="13" y="46"/>
                    <a:pt x="11" y="42"/>
                  </a:cubicBezTo>
                  <a:cubicBezTo>
                    <a:pt x="9" y="38"/>
                    <a:pt x="8" y="34"/>
                    <a:pt x="8" y="30"/>
                  </a:cubicBezTo>
                  <a:cubicBezTo>
                    <a:pt x="9" y="30"/>
                    <a:pt x="10" y="29"/>
                    <a:pt x="11" y="2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186" name="Google Shape;8186;p22"/>
            <p:cNvSpPr/>
            <p:nvPr/>
          </p:nvSpPr>
          <p:spPr>
            <a:xfrm>
              <a:off x="831958" y="6394451"/>
              <a:ext cx="33203" cy="142298"/>
            </a:xfrm>
            <a:custGeom>
              <a:rect b="b" l="l" r="r" t="t"/>
              <a:pathLst>
                <a:path extrusionOk="0" h="32" w="8">
                  <a:moveTo>
                    <a:pt x="6" y="4"/>
                  </a:moveTo>
                  <a:cubicBezTo>
                    <a:pt x="5" y="0"/>
                    <a:pt x="0" y="2"/>
                    <a:pt x="0" y="5"/>
                  </a:cubicBezTo>
                  <a:cubicBezTo>
                    <a:pt x="2" y="13"/>
                    <a:pt x="2" y="21"/>
                    <a:pt x="3" y="29"/>
                  </a:cubicBezTo>
                  <a:cubicBezTo>
                    <a:pt x="3" y="32"/>
                    <a:pt x="7" y="32"/>
                    <a:pt x="7" y="29"/>
                  </a:cubicBezTo>
                  <a:cubicBezTo>
                    <a:pt x="8" y="20"/>
                    <a:pt x="7" y="12"/>
                    <a:pt x="6"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187" name="Google Shape;8187;p22"/>
            <p:cNvSpPr/>
            <p:nvPr/>
          </p:nvSpPr>
          <p:spPr>
            <a:xfrm>
              <a:off x="305455" y="6377849"/>
              <a:ext cx="33203" cy="137555"/>
            </a:xfrm>
            <a:custGeom>
              <a:rect b="b" l="l" r="r" t="t"/>
              <a:pathLst>
                <a:path extrusionOk="0" h="31" w="8">
                  <a:moveTo>
                    <a:pt x="6" y="3"/>
                  </a:moveTo>
                  <a:cubicBezTo>
                    <a:pt x="5" y="0"/>
                    <a:pt x="0" y="1"/>
                    <a:pt x="1" y="5"/>
                  </a:cubicBezTo>
                  <a:cubicBezTo>
                    <a:pt x="3" y="12"/>
                    <a:pt x="3" y="20"/>
                    <a:pt x="3" y="28"/>
                  </a:cubicBezTo>
                  <a:cubicBezTo>
                    <a:pt x="4" y="31"/>
                    <a:pt x="8" y="31"/>
                    <a:pt x="8" y="28"/>
                  </a:cubicBezTo>
                  <a:cubicBezTo>
                    <a:pt x="8" y="20"/>
                    <a:pt x="8" y="12"/>
                    <a:pt x="6"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188" name="Google Shape;8188;p22"/>
            <p:cNvSpPr/>
            <p:nvPr/>
          </p:nvSpPr>
          <p:spPr>
            <a:xfrm>
              <a:off x="855674" y="6373106"/>
              <a:ext cx="80635" cy="239535"/>
            </a:xfrm>
            <a:custGeom>
              <a:rect b="b" l="l" r="r" t="t"/>
              <a:pathLst>
                <a:path extrusionOk="0" h="54" w="19">
                  <a:moveTo>
                    <a:pt x="17" y="47"/>
                  </a:moveTo>
                  <a:cubicBezTo>
                    <a:pt x="14" y="36"/>
                    <a:pt x="13" y="25"/>
                    <a:pt x="12" y="15"/>
                  </a:cubicBezTo>
                  <a:cubicBezTo>
                    <a:pt x="12" y="14"/>
                    <a:pt x="12" y="13"/>
                    <a:pt x="11" y="13"/>
                  </a:cubicBezTo>
                  <a:cubicBezTo>
                    <a:pt x="11" y="10"/>
                    <a:pt x="11" y="8"/>
                    <a:pt x="11" y="4"/>
                  </a:cubicBezTo>
                  <a:cubicBezTo>
                    <a:pt x="11" y="0"/>
                    <a:pt x="7" y="0"/>
                    <a:pt x="7" y="4"/>
                  </a:cubicBezTo>
                  <a:cubicBezTo>
                    <a:pt x="7" y="8"/>
                    <a:pt x="7" y="10"/>
                    <a:pt x="7" y="13"/>
                  </a:cubicBezTo>
                  <a:cubicBezTo>
                    <a:pt x="7" y="13"/>
                    <a:pt x="7" y="14"/>
                    <a:pt x="7" y="14"/>
                  </a:cubicBezTo>
                  <a:cubicBezTo>
                    <a:pt x="6" y="17"/>
                    <a:pt x="6" y="20"/>
                    <a:pt x="6" y="23"/>
                  </a:cubicBezTo>
                  <a:cubicBezTo>
                    <a:pt x="5" y="22"/>
                    <a:pt x="4" y="22"/>
                    <a:pt x="4" y="23"/>
                  </a:cubicBezTo>
                  <a:cubicBezTo>
                    <a:pt x="2" y="29"/>
                    <a:pt x="2" y="34"/>
                    <a:pt x="0" y="40"/>
                  </a:cubicBezTo>
                  <a:cubicBezTo>
                    <a:pt x="0" y="41"/>
                    <a:pt x="2" y="41"/>
                    <a:pt x="2" y="40"/>
                  </a:cubicBezTo>
                  <a:cubicBezTo>
                    <a:pt x="4" y="35"/>
                    <a:pt x="4" y="30"/>
                    <a:pt x="6" y="26"/>
                  </a:cubicBezTo>
                  <a:cubicBezTo>
                    <a:pt x="5" y="34"/>
                    <a:pt x="6" y="42"/>
                    <a:pt x="9" y="49"/>
                  </a:cubicBezTo>
                  <a:cubicBezTo>
                    <a:pt x="11" y="54"/>
                    <a:pt x="19" y="52"/>
                    <a:pt x="17" y="4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189" name="Google Shape;8189;p22"/>
            <p:cNvSpPr/>
            <p:nvPr/>
          </p:nvSpPr>
          <p:spPr>
            <a:xfrm>
              <a:off x="957654" y="6491688"/>
              <a:ext cx="28460" cy="130440"/>
            </a:xfrm>
            <a:custGeom>
              <a:rect b="b" l="l" r="r" t="t"/>
              <a:pathLst>
                <a:path extrusionOk="0" h="29" w="7">
                  <a:moveTo>
                    <a:pt x="6" y="4"/>
                  </a:moveTo>
                  <a:cubicBezTo>
                    <a:pt x="6" y="1"/>
                    <a:pt x="2" y="0"/>
                    <a:pt x="1" y="3"/>
                  </a:cubicBezTo>
                  <a:cubicBezTo>
                    <a:pt x="1" y="11"/>
                    <a:pt x="0" y="21"/>
                    <a:pt x="0" y="25"/>
                  </a:cubicBezTo>
                  <a:cubicBezTo>
                    <a:pt x="0" y="29"/>
                    <a:pt x="7" y="29"/>
                    <a:pt x="7" y="25"/>
                  </a:cubicBezTo>
                  <a:cubicBezTo>
                    <a:pt x="7" y="21"/>
                    <a:pt x="6" y="11"/>
                    <a:pt x="6"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190" name="Google Shape;8190;p22"/>
            <p:cNvSpPr/>
            <p:nvPr/>
          </p:nvSpPr>
          <p:spPr>
            <a:xfrm>
              <a:off x="990857" y="6394451"/>
              <a:ext cx="37946" cy="177872"/>
            </a:xfrm>
            <a:custGeom>
              <a:rect b="b" l="l" r="r" t="t"/>
              <a:pathLst>
                <a:path extrusionOk="0" h="40" w="9">
                  <a:moveTo>
                    <a:pt x="3" y="3"/>
                  </a:moveTo>
                  <a:cubicBezTo>
                    <a:pt x="0" y="14"/>
                    <a:pt x="0" y="24"/>
                    <a:pt x="0" y="35"/>
                  </a:cubicBezTo>
                  <a:cubicBezTo>
                    <a:pt x="0" y="40"/>
                    <a:pt x="8" y="40"/>
                    <a:pt x="8" y="35"/>
                  </a:cubicBezTo>
                  <a:cubicBezTo>
                    <a:pt x="8" y="25"/>
                    <a:pt x="8" y="14"/>
                    <a:pt x="9" y="4"/>
                  </a:cubicBezTo>
                  <a:cubicBezTo>
                    <a:pt x="9" y="0"/>
                    <a:pt x="4" y="0"/>
                    <a:pt x="3"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191" name="Google Shape;8191;p22"/>
            <p:cNvSpPr/>
            <p:nvPr/>
          </p:nvSpPr>
          <p:spPr>
            <a:xfrm>
              <a:off x="1028803" y="6382593"/>
              <a:ext cx="71149" cy="249021"/>
            </a:xfrm>
            <a:custGeom>
              <a:rect b="b" l="l" r="r" t="t"/>
              <a:pathLst>
                <a:path extrusionOk="0" h="56" w="17">
                  <a:moveTo>
                    <a:pt x="7" y="5"/>
                  </a:moveTo>
                  <a:cubicBezTo>
                    <a:pt x="6" y="7"/>
                    <a:pt x="5" y="9"/>
                    <a:pt x="4" y="12"/>
                  </a:cubicBezTo>
                  <a:cubicBezTo>
                    <a:pt x="4" y="11"/>
                    <a:pt x="4" y="11"/>
                    <a:pt x="4" y="11"/>
                  </a:cubicBezTo>
                  <a:cubicBezTo>
                    <a:pt x="4" y="9"/>
                    <a:pt x="1" y="10"/>
                    <a:pt x="1" y="11"/>
                  </a:cubicBezTo>
                  <a:cubicBezTo>
                    <a:pt x="2" y="14"/>
                    <a:pt x="2" y="17"/>
                    <a:pt x="2" y="19"/>
                  </a:cubicBezTo>
                  <a:cubicBezTo>
                    <a:pt x="0" y="31"/>
                    <a:pt x="1" y="43"/>
                    <a:pt x="6" y="54"/>
                  </a:cubicBezTo>
                  <a:cubicBezTo>
                    <a:pt x="8" y="56"/>
                    <a:pt x="12" y="55"/>
                    <a:pt x="12" y="52"/>
                  </a:cubicBezTo>
                  <a:cubicBezTo>
                    <a:pt x="11" y="38"/>
                    <a:pt x="9" y="23"/>
                    <a:pt x="15" y="9"/>
                  </a:cubicBezTo>
                  <a:cubicBezTo>
                    <a:pt x="17" y="4"/>
                    <a:pt x="10" y="0"/>
                    <a:pt x="7"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192" name="Google Shape;8192;p22"/>
            <p:cNvSpPr/>
            <p:nvPr/>
          </p:nvSpPr>
          <p:spPr>
            <a:xfrm>
              <a:off x="948168" y="6347018"/>
              <a:ext cx="35574" cy="158899"/>
            </a:xfrm>
            <a:custGeom>
              <a:rect b="b" l="l" r="r" t="t"/>
              <a:pathLst>
                <a:path extrusionOk="0" h="36" w="8">
                  <a:moveTo>
                    <a:pt x="0" y="5"/>
                  </a:moveTo>
                  <a:cubicBezTo>
                    <a:pt x="0" y="14"/>
                    <a:pt x="0" y="23"/>
                    <a:pt x="0" y="32"/>
                  </a:cubicBezTo>
                  <a:cubicBezTo>
                    <a:pt x="0" y="36"/>
                    <a:pt x="7" y="36"/>
                    <a:pt x="7" y="32"/>
                  </a:cubicBezTo>
                  <a:cubicBezTo>
                    <a:pt x="7" y="23"/>
                    <a:pt x="8" y="14"/>
                    <a:pt x="8" y="5"/>
                  </a:cubicBezTo>
                  <a:cubicBezTo>
                    <a:pt x="8" y="0"/>
                    <a:pt x="0" y="0"/>
                    <a:pt x="0"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193" name="Google Shape;8193;p22"/>
            <p:cNvSpPr/>
            <p:nvPr/>
          </p:nvSpPr>
          <p:spPr>
            <a:xfrm>
              <a:off x="1088094" y="6382593"/>
              <a:ext cx="66406" cy="177872"/>
            </a:xfrm>
            <a:custGeom>
              <a:rect b="b" l="l" r="r" t="t"/>
              <a:pathLst>
                <a:path extrusionOk="0" h="40" w="16">
                  <a:moveTo>
                    <a:pt x="5" y="5"/>
                  </a:moveTo>
                  <a:cubicBezTo>
                    <a:pt x="1" y="15"/>
                    <a:pt x="0" y="26"/>
                    <a:pt x="4" y="37"/>
                  </a:cubicBezTo>
                  <a:cubicBezTo>
                    <a:pt x="5" y="40"/>
                    <a:pt x="10" y="39"/>
                    <a:pt x="10" y="36"/>
                  </a:cubicBezTo>
                  <a:cubicBezTo>
                    <a:pt x="10" y="27"/>
                    <a:pt x="9" y="18"/>
                    <a:pt x="13" y="10"/>
                  </a:cubicBezTo>
                  <a:cubicBezTo>
                    <a:pt x="16" y="4"/>
                    <a:pt x="8" y="0"/>
                    <a:pt x="5"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194" name="Google Shape;8194;p22"/>
            <p:cNvSpPr/>
            <p:nvPr/>
          </p:nvSpPr>
          <p:spPr>
            <a:xfrm>
              <a:off x="1190074" y="6453742"/>
              <a:ext cx="33203" cy="142298"/>
            </a:xfrm>
            <a:custGeom>
              <a:rect b="b" l="l" r="r" t="t"/>
              <a:pathLst>
                <a:path extrusionOk="0" h="32" w="8">
                  <a:moveTo>
                    <a:pt x="0" y="5"/>
                  </a:moveTo>
                  <a:cubicBezTo>
                    <a:pt x="0" y="13"/>
                    <a:pt x="0" y="20"/>
                    <a:pt x="1" y="28"/>
                  </a:cubicBezTo>
                  <a:cubicBezTo>
                    <a:pt x="1" y="32"/>
                    <a:pt x="6" y="32"/>
                    <a:pt x="7" y="28"/>
                  </a:cubicBezTo>
                  <a:cubicBezTo>
                    <a:pt x="8" y="20"/>
                    <a:pt x="8" y="13"/>
                    <a:pt x="8" y="5"/>
                  </a:cubicBezTo>
                  <a:cubicBezTo>
                    <a:pt x="8" y="0"/>
                    <a:pt x="0" y="0"/>
                    <a:pt x="0"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195" name="Google Shape;8195;p22"/>
            <p:cNvSpPr/>
            <p:nvPr/>
          </p:nvSpPr>
          <p:spPr>
            <a:xfrm>
              <a:off x="1332372" y="6332788"/>
              <a:ext cx="54548" cy="234792"/>
            </a:xfrm>
            <a:custGeom>
              <a:rect b="b" l="l" r="r" t="t"/>
              <a:pathLst>
                <a:path extrusionOk="0" h="53" w="13">
                  <a:moveTo>
                    <a:pt x="10" y="1"/>
                  </a:moveTo>
                  <a:cubicBezTo>
                    <a:pt x="7" y="8"/>
                    <a:pt x="5" y="14"/>
                    <a:pt x="4" y="21"/>
                  </a:cubicBezTo>
                  <a:cubicBezTo>
                    <a:pt x="2" y="20"/>
                    <a:pt x="0" y="21"/>
                    <a:pt x="0" y="24"/>
                  </a:cubicBezTo>
                  <a:cubicBezTo>
                    <a:pt x="0" y="31"/>
                    <a:pt x="1" y="38"/>
                    <a:pt x="4" y="44"/>
                  </a:cubicBezTo>
                  <a:cubicBezTo>
                    <a:pt x="4" y="45"/>
                    <a:pt x="4" y="45"/>
                    <a:pt x="4" y="45"/>
                  </a:cubicBezTo>
                  <a:cubicBezTo>
                    <a:pt x="4" y="46"/>
                    <a:pt x="4" y="46"/>
                    <a:pt x="5" y="46"/>
                  </a:cubicBezTo>
                  <a:cubicBezTo>
                    <a:pt x="5" y="48"/>
                    <a:pt x="6" y="49"/>
                    <a:pt x="7" y="50"/>
                  </a:cubicBezTo>
                  <a:cubicBezTo>
                    <a:pt x="9" y="53"/>
                    <a:pt x="13" y="51"/>
                    <a:pt x="12" y="48"/>
                  </a:cubicBezTo>
                  <a:cubicBezTo>
                    <a:pt x="10" y="43"/>
                    <a:pt x="9" y="38"/>
                    <a:pt x="8" y="32"/>
                  </a:cubicBezTo>
                  <a:cubicBezTo>
                    <a:pt x="8" y="22"/>
                    <a:pt x="9" y="12"/>
                    <a:pt x="13" y="2"/>
                  </a:cubicBezTo>
                  <a:cubicBezTo>
                    <a:pt x="13" y="1"/>
                    <a:pt x="11" y="0"/>
                    <a:pt x="10" y="1"/>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196" name="Google Shape;8196;p22"/>
            <p:cNvSpPr/>
            <p:nvPr/>
          </p:nvSpPr>
          <p:spPr>
            <a:xfrm>
              <a:off x="1398778" y="6328045"/>
              <a:ext cx="71149" cy="208704"/>
            </a:xfrm>
            <a:custGeom>
              <a:rect b="b" l="l" r="r" t="t"/>
              <a:pathLst>
                <a:path extrusionOk="0" h="47" w="17">
                  <a:moveTo>
                    <a:pt x="12" y="2"/>
                  </a:moveTo>
                  <a:cubicBezTo>
                    <a:pt x="4" y="14"/>
                    <a:pt x="0" y="29"/>
                    <a:pt x="1" y="44"/>
                  </a:cubicBezTo>
                  <a:cubicBezTo>
                    <a:pt x="1" y="47"/>
                    <a:pt x="6" y="47"/>
                    <a:pt x="7" y="44"/>
                  </a:cubicBezTo>
                  <a:cubicBezTo>
                    <a:pt x="7" y="30"/>
                    <a:pt x="8" y="16"/>
                    <a:pt x="15" y="4"/>
                  </a:cubicBezTo>
                  <a:cubicBezTo>
                    <a:pt x="17" y="2"/>
                    <a:pt x="14" y="0"/>
                    <a:pt x="12" y="2"/>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197" name="Google Shape;8197;p22"/>
            <p:cNvSpPr/>
            <p:nvPr/>
          </p:nvSpPr>
          <p:spPr>
            <a:xfrm>
              <a:off x="1484156" y="6363620"/>
              <a:ext cx="28460" cy="201589"/>
            </a:xfrm>
            <a:custGeom>
              <a:rect b="b" l="l" r="r" t="t"/>
              <a:pathLst>
                <a:path extrusionOk="0" h="45" w="7">
                  <a:moveTo>
                    <a:pt x="6" y="3"/>
                  </a:moveTo>
                  <a:cubicBezTo>
                    <a:pt x="6" y="0"/>
                    <a:pt x="2" y="0"/>
                    <a:pt x="2" y="3"/>
                  </a:cubicBezTo>
                  <a:cubicBezTo>
                    <a:pt x="2" y="7"/>
                    <a:pt x="2" y="11"/>
                    <a:pt x="2" y="15"/>
                  </a:cubicBezTo>
                  <a:cubicBezTo>
                    <a:pt x="1" y="15"/>
                    <a:pt x="0" y="16"/>
                    <a:pt x="0" y="17"/>
                  </a:cubicBezTo>
                  <a:cubicBezTo>
                    <a:pt x="0" y="23"/>
                    <a:pt x="0" y="28"/>
                    <a:pt x="0" y="34"/>
                  </a:cubicBezTo>
                  <a:cubicBezTo>
                    <a:pt x="0" y="35"/>
                    <a:pt x="1" y="35"/>
                    <a:pt x="1" y="36"/>
                  </a:cubicBezTo>
                  <a:cubicBezTo>
                    <a:pt x="1" y="38"/>
                    <a:pt x="1" y="40"/>
                    <a:pt x="2" y="42"/>
                  </a:cubicBezTo>
                  <a:cubicBezTo>
                    <a:pt x="2" y="45"/>
                    <a:pt x="6" y="45"/>
                    <a:pt x="6" y="42"/>
                  </a:cubicBezTo>
                  <a:cubicBezTo>
                    <a:pt x="7" y="29"/>
                    <a:pt x="7" y="16"/>
                    <a:pt x="6"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198" name="Google Shape;8198;p22"/>
            <p:cNvSpPr/>
            <p:nvPr/>
          </p:nvSpPr>
          <p:spPr>
            <a:xfrm>
              <a:off x="1571907" y="6313815"/>
              <a:ext cx="80635" cy="213447"/>
            </a:xfrm>
            <a:custGeom>
              <a:rect b="b" l="l" r="r" t="t"/>
              <a:pathLst>
                <a:path extrusionOk="0" h="48" w="19">
                  <a:moveTo>
                    <a:pt x="18" y="44"/>
                  </a:moveTo>
                  <a:cubicBezTo>
                    <a:pt x="15" y="35"/>
                    <a:pt x="15" y="26"/>
                    <a:pt x="17" y="17"/>
                  </a:cubicBezTo>
                  <a:cubicBezTo>
                    <a:pt x="18" y="13"/>
                    <a:pt x="11" y="11"/>
                    <a:pt x="10" y="15"/>
                  </a:cubicBezTo>
                  <a:cubicBezTo>
                    <a:pt x="10" y="15"/>
                    <a:pt x="10" y="15"/>
                    <a:pt x="10" y="15"/>
                  </a:cubicBezTo>
                  <a:cubicBezTo>
                    <a:pt x="10" y="16"/>
                    <a:pt x="10" y="16"/>
                    <a:pt x="10" y="16"/>
                  </a:cubicBezTo>
                  <a:cubicBezTo>
                    <a:pt x="10" y="12"/>
                    <a:pt x="10" y="8"/>
                    <a:pt x="10" y="4"/>
                  </a:cubicBezTo>
                  <a:cubicBezTo>
                    <a:pt x="11" y="1"/>
                    <a:pt x="5" y="0"/>
                    <a:pt x="5" y="3"/>
                  </a:cubicBezTo>
                  <a:cubicBezTo>
                    <a:pt x="3" y="12"/>
                    <a:pt x="2" y="21"/>
                    <a:pt x="2" y="29"/>
                  </a:cubicBezTo>
                  <a:cubicBezTo>
                    <a:pt x="1" y="29"/>
                    <a:pt x="0" y="29"/>
                    <a:pt x="0" y="30"/>
                  </a:cubicBezTo>
                  <a:cubicBezTo>
                    <a:pt x="0" y="34"/>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199" name="Google Shape;8199;p22"/>
            <p:cNvSpPr/>
            <p:nvPr/>
          </p:nvSpPr>
          <p:spPr>
            <a:xfrm>
              <a:off x="1726063" y="6382593"/>
              <a:ext cx="26088" cy="144670"/>
            </a:xfrm>
            <a:custGeom>
              <a:rect b="b" l="l" r="r" t="t"/>
              <a:pathLst>
                <a:path extrusionOk="0" h="33" w="6">
                  <a:moveTo>
                    <a:pt x="6" y="3"/>
                  </a:moveTo>
                  <a:cubicBezTo>
                    <a:pt x="6" y="0"/>
                    <a:pt x="1" y="0"/>
                    <a:pt x="1" y="3"/>
                  </a:cubicBezTo>
                  <a:cubicBezTo>
                    <a:pt x="1" y="12"/>
                    <a:pt x="0" y="21"/>
                    <a:pt x="1" y="30"/>
                  </a:cubicBezTo>
                  <a:cubicBezTo>
                    <a:pt x="1" y="33"/>
                    <a:pt x="5" y="33"/>
                    <a:pt x="6" y="30"/>
                  </a:cubicBezTo>
                  <a:cubicBezTo>
                    <a:pt x="6" y="21"/>
                    <a:pt x="6" y="12"/>
                    <a:pt x="6"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200" name="Google Shape;8200;p22"/>
            <p:cNvSpPr/>
            <p:nvPr/>
          </p:nvSpPr>
          <p:spPr>
            <a:xfrm>
              <a:off x="1794840" y="6363620"/>
              <a:ext cx="59291" cy="182616"/>
            </a:xfrm>
            <a:custGeom>
              <a:rect b="b" l="l" r="r" t="t"/>
              <a:pathLst>
                <a:path extrusionOk="0" h="41" w="14">
                  <a:moveTo>
                    <a:pt x="7" y="7"/>
                  </a:moveTo>
                  <a:cubicBezTo>
                    <a:pt x="7" y="6"/>
                    <a:pt x="7" y="5"/>
                    <a:pt x="6" y="4"/>
                  </a:cubicBezTo>
                  <a:cubicBezTo>
                    <a:pt x="5" y="0"/>
                    <a:pt x="0" y="2"/>
                    <a:pt x="0" y="6"/>
                  </a:cubicBezTo>
                  <a:cubicBezTo>
                    <a:pt x="2" y="14"/>
                    <a:pt x="2" y="22"/>
                    <a:pt x="2" y="30"/>
                  </a:cubicBezTo>
                  <a:cubicBezTo>
                    <a:pt x="2" y="31"/>
                    <a:pt x="3" y="32"/>
                    <a:pt x="4" y="32"/>
                  </a:cubicBezTo>
                  <a:cubicBezTo>
                    <a:pt x="5" y="34"/>
                    <a:pt x="5" y="36"/>
                    <a:pt x="5" y="38"/>
                  </a:cubicBezTo>
                  <a:cubicBezTo>
                    <a:pt x="5" y="41"/>
                    <a:pt x="10" y="41"/>
                    <a:pt x="10" y="38"/>
                  </a:cubicBezTo>
                  <a:cubicBezTo>
                    <a:pt x="11" y="29"/>
                    <a:pt x="11" y="19"/>
                    <a:pt x="13" y="10"/>
                  </a:cubicBezTo>
                  <a:cubicBezTo>
                    <a:pt x="14" y="6"/>
                    <a:pt x="9" y="4"/>
                    <a:pt x="7" y="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201" name="Google Shape;8201;p22"/>
            <p:cNvSpPr/>
            <p:nvPr/>
          </p:nvSpPr>
          <p:spPr>
            <a:xfrm>
              <a:off x="1865989" y="6363620"/>
              <a:ext cx="64034" cy="232420"/>
            </a:xfrm>
            <a:custGeom>
              <a:rect b="b" l="l" r="r" t="t"/>
              <a:pathLst>
                <a:path extrusionOk="0" h="52" w="15">
                  <a:moveTo>
                    <a:pt x="7" y="4"/>
                  </a:moveTo>
                  <a:cubicBezTo>
                    <a:pt x="7" y="6"/>
                    <a:pt x="6" y="9"/>
                    <a:pt x="6" y="11"/>
                  </a:cubicBezTo>
                  <a:cubicBezTo>
                    <a:pt x="4" y="10"/>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3" y="34"/>
                    <a:pt x="13" y="20"/>
                    <a:pt x="15" y="5"/>
                  </a:cubicBezTo>
                  <a:cubicBezTo>
                    <a:pt x="15" y="1"/>
                    <a:pt x="8" y="0"/>
                    <a:pt x="7"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202" name="Google Shape;8202;p22"/>
            <p:cNvSpPr/>
            <p:nvPr/>
          </p:nvSpPr>
          <p:spPr>
            <a:xfrm>
              <a:off x="1676259" y="6382593"/>
              <a:ext cx="49804" cy="203960"/>
            </a:xfrm>
            <a:custGeom>
              <a:rect b="b" l="l" r="r" t="t"/>
              <a:pathLst>
                <a:path extrusionOk="0" h="46" w="12">
                  <a:moveTo>
                    <a:pt x="8" y="7"/>
                  </a:moveTo>
                  <a:cubicBezTo>
                    <a:pt x="7" y="6"/>
                    <a:pt x="7" y="4"/>
                    <a:pt x="7" y="3"/>
                  </a:cubicBezTo>
                  <a:cubicBezTo>
                    <a:pt x="6" y="0"/>
                    <a:pt x="3" y="1"/>
                    <a:pt x="3" y="4"/>
                  </a:cubicBezTo>
                  <a:cubicBezTo>
                    <a:pt x="3" y="5"/>
                    <a:pt x="4" y="6"/>
                    <a:pt x="4" y="8"/>
                  </a:cubicBezTo>
                  <a:cubicBezTo>
                    <a:pt x="4" y="8"/>
                    <a:pt x="3" y="9"/>
                    <a:pt x="3" y="10"/>
                  </a:cubicBezTo>
                  <a:cubicBezTo>
                    <a:pt x="1" y="21"/>
                    <a:pt x="0" y="32"/>
                    <a:pt x="3" y="43"/>
                  </a:cubicBezTo>
                  <a:cubicBezTo>
                    <a:pt x="5" y="46"/>
                    <a:pt x="11" y="46"/>
                    <a:pt x="11" y="42"/>
                  </a:cubicBezTo>
                  <a:cubicBezTo>
                    <a:pt x="11" y="37"/>
                    <a:pt x="10" y="33"/>
                    <a:pt x="10" y="29"/>
                  </a:cubicBezTo>
                  <a:cubicBezTo>
                    <a:pt x="10" y="28"/>
                    <a:pt x="11" y="28"/>
                    <a:pt x="11" y="28"/>
                  </a:cubicBezTo>
                  <a:cubicBezTo>
                    <a:pt x="11" y="25"/>
                    <a:pt x="10" y="23"/>
                    <a:pt x="10" y="21"/>
                  </a:cubicBezTo>
                  <a:cubicBezTo>
                    <a:pt x="10" y="18"/>
                    <a:pt x="11" y="15"/>
                    <a:pt x="11" y="12"/>
                  </a:cubicBezTo>
                  <a:cubicBezTo>
                    <a:pt x="12" y="10"/>
                    <a:pt x="10" y="8"/>
                    <a:pt x="8" y="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203" name="Google Shape;8203;p22"/>
            <p:cNvSpPr/>
            <p:nvPr/>
          </p:nvSpPr>
          <p:spPr>
            <a:xfrm>
              <a:off x="1277824" y="6389708"/>
              <a:ext cx="49804" cy="125697"/>
            </a:xfrm>
            <a:custGeom>
              <a:rect b="b" l="l" r="r" t="t"/>
              <a:pathLst>
                <a:path extrusionOk="0" h="28" w="12">
                  <a:moveTo>
                    <a:pt x="12" y="25"/>
                  </a:moveTo>
                  <a:cubicBezTo>
                    <a:pt x="8" y="18"/>
                    <a:pt x="6" y="10"/>
                    <a:pt x="4" y="3"/>
                  </a:cubicBezTo>
                  <a:cubicBezTo>
                    <a:pt x="3" y="0"/>
                    <a:pt x="0" y="1"/>
                    <a:pt x="0" y="4"/>
                  </a:cubicBezTo>
                  <a:cubicBezTo>
                    <a:pt x="2" y="12"/>
                    <a:pt x="5" y="19"/>
                    <a:pt x="9" y="26"/>
                  </a:cubicBezTo>
                  <a:cubicBezTo>
                    <a:pt x="10" y="28"/>
                    <a:pt x="12" y="27"/>
                    <a:pt x="12" y="2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204" name="Google Shape;8204;p22"/>
            <p:cNvSpPr/>
            <p:nvPr/>
          </p:nvSpPr>
          <p:spPr>
            <a:xfrm>
              <a:off x="1171101" y="6342275"/>
              <a:ext cx="75892" cy="194474"/>
            </a:xfrm>
            <a:custGeom>
              <a:rect b="b" l="l" r="r" t="t"/>
              <a:pathLst>
                <a:path extrusionOk="0" h="44" w="18">
                  <a:moveTo>
                    <a:pt x="16" y="37"/>
                  </a:moveTo>
                  <a:cubicBezTo>
                    <a:pt x="11" y="27"/>
                    <a:pt x="7" y="18"/>
                    <a:pt x="12" y="8"/>
                  </a:cubicBezTo>
                  <a:cubicBezTo>
                    <a:pt x="13" y="4"/>
                    <a:pt x="8" y="0"/>
                    <a:pt x="6" y="4"/>
                  </a:cubicBezTo>
                  <a:cubicBezTo>
                    <a:pt x="0" y="17"/>
                    <a:pt x="2" y="29"/>
                    <a:pt x="10" y="40"/>
                  </a:cubicBezTo>
                  <a:cubicBezTo>
                    <a:pt x="12" y="44"/>
                    <a:pt x="18" y="41"/>
                    <a:pt x="16" y="3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205" name="Google Shape;8205;p22"/>
            <p:cNvSpPr/>
            <p:nvPr/>
          </p:nvSpPr>
          <p:spPr>
            <a:xfrm>
              <a:off x="1441467" y="6399194"/>
              <a:ext cx="42689" cy="147041"/>
            </a:xfrm>
            <a:custGeom>
              <a:rect b="b" l="l" r="r" t="t"/>
              <a:pathLst>
                <a:path extrusionOk="0" h="33" w="10">
                  <a:moveTo>
                    <a:pt x="3" y="4"/>
                  </a:moveTo>
                  <a:cubicBezTo>
                    <a:pt x="0" y="12"/>
                    <a:pt x="0" y="21"/>
                    <a:pt x="3" y="29"/>
                  </a:cubicBezTo>
                  <a:cubicBezTo>
                    <a:pt x="4" y="33"/>
                    <a:pt x="9" y="31"/>
                    <a:pt x="9" y="27"/>
                  </a:cubicBezTo>
                  <a:cubicBezTo>
                    <a:pt x="8" y="20"/>
                    <a:pt x="7" y="13"/>
                    <a:pt x="9" y="6"/>
                  </a:cubicBezTo>
                  <a:cubicBezTo>
                    <a:pt x="10" y="2"/>
                    <a:pt x="4" y="0"/>
                    <a:pt x="3"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206" name="Google Shape;8206;p22"/>
            <p:cNvSpPr/>
            <p:nvPr/>
          </p:nvSpPr>
          <p:spPr>
            <a:xfrm>
              <a:off x="1963226" y="6337532"/>
              <a:ext cx="61662" cy="222933"/>
            </a:xfrm>
            <a:custGeom>
              <a:rect b="b" l="l" r="r" t="t"/>
              <a:pathLst>
                <a:path extrusionOk="0" h="50" w="15">
                  <a:moveTo>
                    <a:pt x="11" y="27"/>
                  </a:moveTo>
                  <a:cubicBezTo>
                    <a:pt x="12" y="20"/>
                    <a:pt x="12" y="13"/>
                    <a:pt x="14" y="6"/>
                  </a:cubicBezTo>
                  <a:cubicBezTo>
                    <a:pt x="15" y="1"/>
                    <a:pt x="8" y="0"/>
                    <a:pt x="7" y="4"/>
                  </a:cubicBezTo>
                  <a:cubicBezTo>
                    <a:pt x="6" y="8"/>
                    <a:pt x="5" y="11"/>
                    <a:pt x="5" y="15"/>
                  </a:cubicBezTo>
                  <a:cubicBezTo>
                    <a:pt x="4" y="15"/>
                    <a:pt x="4" y="16"/>
                    <a:pt x="4" y="16"/>
                  </a:cubicBezTo>
                  <a:cubicBezTo>
                    <a:pt x="1" y="27"/>
                    <a:pt x="0" y="36"/>
                    <a:pt x="5" y="46"/>
                  </a:cubicBezTo>
                  <a:cubicBezTo>
                    <a:pt x="7" y="50"/>
                    <a:pt x="13" y="46"/>
                    <a:pt x="11" y="42"/>
                  </a:cubicBezTo>
                  <a:cubicBezTo>
                    <a:pt x="10" y="38"/>
                    <a:pt x="9" y="34"/>
                    <a:pt x="9" y="30"/>
                  </a:cubicBezTo>
                  <a:cubicBezTo>
                    <a:pt x="10" y="30"/>
                    <a:pt x="11" y="29"/>
                    <a:pt x="11" y="2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207" name="Google Shape;8207;p22"/>
            <p:cNvSpPr/>
            <p:nvPr/>
          </p:nvSpPr>
          <p:spPr>
            <a:xfrm>
              <a:off x="2050976" y="6394451"/>
              <a:ext cx="33203" cy="142298"/>
            </a:xfrm>
            <a:custGeom>
              <a:rect b="b" l="l" r="r" t="t"/>
              <a:pathLst>
                <a:path extrusionOk="0" h="32" w="8">
                  <a:moveTo>
                    <a:pt x="6" y="4"/>
                  </a:moveTo>
                  <a:cubicBezTo>
                    <a:pt x="5" y="0"/>
                    <a:pt x="0" y="2"/>
                    <a:pt x="1" y="5"/>
                  </a:cubicBezTo>
                  <a:cubicBezTo>
                    <a:pt x="3" y="13"/>
                    <a:pt x="3" y="21"/>
                    <a:pt x="3" y="29"/>
                  </a:cubicBezTo>
                  <a:cubicBezTo>
                    <a:pt x="4" y="32"/>
                    <a:pt x="8" y="32"/>
                    <a:pt x="8" y="29"/>
                  </a:cubicBezTo>
                  <a:cubicBezTo>
                    <a:pt x="8" y="20"/>
                    <a:pt x="8" y="12"/>
                    <a:pt x="6"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208" name="Google Shape;8208;p22"/>
            <p:cNvSpPr/>
            <p:nvPr/>
          </p:nvSpPr>
          <p:spPr>
            <a:xfrm>
              <a:off x="2077064" y="6373106"/>
              <a:ext cx="83007" cy="239535"/>
            </a:xfrm>
            <a:custGeom>
              <a:rect b="b" l="l" r="r" t="t"/>
              <a:pathLst>
                <a:path extrusionOk="0" h="54" w="20">
                  <a:moveTo>
                    <a:pt x="18" y="47"/>
                  </a:moveTo>
                  <a:cubicBezTo>
                    <a:pt x="14" y="36"/>
                    <a:pt x="14" y="25"/>
                    <a:pt x="13" y="15"/>
                  </a:cubicBezTo>
                  <a:cubicBezTo>
                    <a:pt x="13" y="14"/>
                    <a:pt x="12" y="13"/>
                    <a:pt x="12" y="13"/>
                  </a:cubicBezTo>
                  <a:cubicBezTo>
                    <a:pt x="12" y="10"/>
                    <a:pt x="12" y="8"/>
                    <a:pt x="12" y="4"/>
                  </a:cubicBezTo>
                  <a:cubicBezTo>
                    <a:pt x="12" y="0"/>
                    <a:pt x="8" y="0"/>
                    <a:pt x="8" y="4"/>
                  </a:cubicBezTo>
                  <a:cubicBezTo>
                    <a:pt x="8" y="8"/>
                    <a:pt x="8" y="10"/>
                    <a:pt x="8" y="13"/>
                  </a:cubicBezTo>
                  <a:cubicBezTo>
                    <a:pt x="8" y="13"/>
                    <a:pt x="7" y="14"/>
                    <a:pt x="7" y="14"/>
                  </a:cubicBezTo>
                  <a:cubicBezTo>
                    <a:pt x="7" y="17"/>
                    <a:pt x="7" y="20"/>
                    <a:pt x="6" y="23"/>
                  </a:cubicBezTo>
                  <a:cubicBezTo>
                    <a:pt x="6" y="22"/>
                    <a:pt x="5" y="22"/>
                    <a:pt x="5" y="23"/>
                  </a:cubicBezTo>
                  <a:cubicBezTo>
                    <a:pt x="3" y="29"/>
                    <a:pt x="2" y="34"/>
                    <a:pt x="1" y="40"/>
                  </a:cubicBezTo>
                  <a:cubicBezTo>
                    <a:pt x="0" y="41"/>
                    <a:pt x="2" y="41"/>
                    <a:pt x="3" y="40"/>
                  </a:cubicBezTo>
                  <a:cubicBezTo>
                    <a:pt x="4" y="35"/>
                    <a:pt x="5" y="30"/>
                    <a:pt x="6" y="26"/>
                  </a:cubicBezTo>
                  <a:cubicBezTo>
                    <a:pt x="6" y="34"/>
                    <a:pt x="7" y="42"/>
                    <a:pt x="10" y="49"/>
                  </a:cubicBezTo>
                  <a:cubicBezTo>
                    <a:pt x="12" y="54"/>
                    <a:pt x="20" y="52"/>
                    <a:pt x="18" y="4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209" name="Google Shape;8209;p22"/>
            <p:cNvSpPr/>
            <p:nvPr/>
          </p:nvSpPr>
          <p:spPr>
            <a:xfrm>
              <a:off x="2181416" y="6491688"/>
              <a:ext cx="26088" cy="130440"/>
            </a:xfrm>
            <a:custGeom>
              <a:rect b="b" l="l" r="r" t="t"/>
              <a:pathLst>
                <a:path extrusionOk="0" h="29" w="6">
                  <a:moveTo>
                    <a:pt x="5" y="4"/>
                  </a:moveTo>
                  <a:cubicBezTo>
                    <a:pt x="5" y="1"/>
                    <a:pt x="1" y="0"/>
                    <a:pt x="1" y="3"/>
                  </a:cubicBezTo>
                  <a:cubicBezTo>
                    <a:pt x="1" y="11"/>
                    <a:pt x="0" y="21"/>
                    <a:pt x="0" y="25"/>
                  </a:cubicBezTo>
                  <a:cubicBezTo>
                    <a:pt x="0" y="29"/>
                    <a:pt x="6" y="29"/>
                    <a:pt x="6" y="25"/>
                  </a:cubicBezTo>
                  <a:cubicBezTo>
                    <a:pt x="6" y="21"/>
                    <a:pt x="6" y="11"/>
                    <a:pt x="5"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210" name="Google Shape;8210;p22"/>
            <p:cNvSpPr/>
            <p:nvPr/>
          </p:nvSpPr>
          <p:spPr>
            <a:xfrm>
              <a:off x="2209876" y="6394451"/>
              <a:ext cx="42689" cy="177872"/>
            </a:xfrm>
            <a:custGeom>
              <a:rect b="b" l="l" r="r" t="t"/>
              <a:pathLst>
                <a:path extrusionOk="0" h="40" w="10">
                  <a:moveTo>
                    <a:pt x="3" y="3"/>
                  </a:moveTo>
                  <a:cubicBezTo>
                    <a:pt x="0" y="14"/>
                    <a:pt x="0" y="24"/>
                    <a:pt x="0" y="35"/>
                  </a:cubicBezTo>
                  <a:cubicBezTo>
                    <a:pt x="0" y="40"/>
                    <a:pt x="8" y="40"/>
                    <a:pt x="8" y="35"/>
                  </a:cubicBezTo>
                  <a:cubicBezTo>
                    <a:pt x="9" y="25"/>
                    <a:pt x="9" y="14"/>
                    <a:pt x="10" y="4"/>
                  </a:cubicBezTo>
                  <a:cubicBezTo>
                    <a:pt x="10" y="0"/>
                    <a:pt x="4" y="0"/>
                    <a:pt x="3"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211" name="Google Shape;8211;p22"/>
            <p:cNvSpPr/>
            <p:nvPr/>
          </p:nvSpPr>
          <p:spPr>
            <a:xfrm>
              <a:off x="2252565" y="6382593"/>
              <a:ext cx="71149" cy="249021"/>
            </a:xfrm>
            <a:custGeom>
              <a:rect b="b" l="l" r="r" t="t"/>
              <a:pathLst>
                <a:path extrusionOk="0" h="56" w="17">
                  <a:moveTo>
                    <a:pt x="7" y="5"/>
                  </a:moveTo>
                  <a:cubicBezTo>
                    <a:pt x="6" y="7"/>
                    <a:pt x="5" y="9"/>
                    <a:pt x="4" y="12"/>
                  </a:cubicBezTo>
                  <a:cubicBezTo>
                    <a:pt x="4" y="11"/>
                    <a:pt x="4" y="11"/>
                    <a:pt x="4" y="11"/>
                  </a:cubicBezTo>
                  <a:cubicBezTo>
                    <a:pt x="4" y="9"/>
                    <a:pt x="1" y="10"/>
                    <a:pt x="1" y="11"/>
                  </a:cubicBezTo>
                  <a:cubicBezTo>
                    <a:pt x="1" y="14"/>
                    <a:pt x="2" y="17"/>
                    <a:pt x="2" y="19"/>
                  </a:cubicBezTo>
                  <a:cubicBezTo>
                    <a:pt x="0" y="31"/>
                    <a:pt x="1" y="43"/>
                    <a:pt x="6" y="54"/>
                  </a:cubicBezTo>
                  <a:cubicBezTo>
                    <a:pt x="7" y="56"/>
                    <a:pt x="12" y="55"/>
                    <a:pt x="12" y="52"/>
                  </a:cubicBezTo>
                  <a:cubicBezTo>
                    <a:pt x="11" y="38"/>
                    <a:pt x="9" y="23"/>
                    <a:pt x="15" y="9"/>
                  </a:cubicBezTo>
                  <a:cubicBezTo>
                    <a:pt x="17" y="4"/>
                    <a:pt x="9" y="0"/>
                    <a:pt x="7"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212" name="Google Shape;8212;p22"/>
            <p:cNvSpPr/>
            <p:nvPr/>
          </p:nvSpPr>
          <p:spPr>
            <a:xfrm>
              <a:off x="2169558" y="6347018"/>
              <a:ext cx="33203" cy="158899"/>
            </a:xfrm>
            <a:custGeom>
              <a:rect b="b" l="l" r="r" t="t"/>
              <a:pathLst>
                <a:path extrusionOk="0" h="36" w="8">
                  <a:moveTo>
                    <a:pt x="0" y="5"/>
                  </a:moveTo>
                  <a:cubicBezTo>
                    <a:pt x="0" y="14"/>
                    <a:pt x="0" y="23"/>
                    <a:pt x="0" y="32"/>
                  </a:cubicBezTo>
                  <a:cubicBezTo>
                    <a:pt x="1" y="36"/>
                    <a:pt x="8" y="36"/>
                    <a:pt x="8" y="32"/>
                  </a:cubicBezTo>
                  <a:cubicBezTo>
                    <a:pt x="8" y="23"/>
                    <a:pt x="8" y="14"/>
                    <a:pt x="8" y="5"/>
                  </a:cubicBezTo>
                  <a:cubicBezTo>
                    <a:pt x="8" y="0"/>
                    <a:pt x="0" y="0"/>
                    <a:pt x="0"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213" name="Google Shape;8213;p22"/>
            <p:cNvSpPr/>
            <p:nvPr/>
          </p:nvSpPr>
          <p:spPr>
            <a:xfrm>
              <a:off x="2311856" y="6382593"/>
              <a:ext cx="61662" cy="177872"/>
            </a:xfrm>
            <a:custGeom>
              <a:rect b="b" l="l" r="r" t="t"/>
              <a:pathLst>
                <a:path extrusionOk="0" h="40" w="15">
                  <a:moveTo>
                    <a:pt x="5" y="5"/>
                  </a:moveTo>
                  <a:cubicBezTo>
                    <a:pt x="0" y="15"/>
                    <a:pt x="0" y="26"/>
                    <a:pt x="4" y="37"/>
                  </a:cubicBezTo>
                  <a:cubicBezTo>
                    <a:pt x="5" y="40"/>
                    <a:pt x="10" y="39"/>
                    <a:pt x="10" y="36"/>
                  </a:cubicBezTo>
                  <a:cubicBezTo>
                    <a:pt x="10" y="27"/>
                    <a:pt x="9" y="18"/>
                    <a:pt x="13" y="10"/>
                  </a:cubicBezTo>
                  <a:cubicBezTo>
                    <a:pt x="15" y="4"/>
                    <a:pt x="7" y="0"/>
                    <a:pt x="5"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214" name="Google Shape;8214;p22"/>
            <p:cNvSpPr/>
            <p:nvPr/>
          </p:nvSpPr>
          <p:spPr>
            <a:xfrm>
              <a:off x="2409093" y="6453742"/>
              <a:ext cx="33203" cy="142298"/>
            </a:xfrm>
            <a:custGeom>
              <a:rect b="b" l="l" r="r" t="t"/>
              <a:pathLst>
                <a:path extrusionOk="0" h="32" w="8">
                  <a:moveTo>
                    <a:pt x="0" y="5"/>
                  </a:moveTo>
                  <a:cubicBezTo>
                    <a:pt x="0" y="13"/>
                    <a:pt x="0" y="20"/>
                    <a:pt x="1" y="28"/>
                  </a:cubicBezTo>
                  <a:cubicBezTo>
                    <a:pt x="2" y="32"/>
                    <a:pt x="7" y="32"/>
                    <a:pt x="7" y="28"/>
                  </a:cubicBezTo>
                  <a:cubicBezTo>
                    <a:pt x="8" y="20"/>
                    <a:pt x="8" y="13"/>
                    <a:pt x="8" y="5"/>
                  </a:cubicBezTo>
                  <a:cubicBezTo>
                    <a:pt x="8" y="0"/>
                    <a:pt x="0" y="0"/>
                    <a:pt x="0"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215" name="Google Shape;8215;p22"/>
            <p:cNvSpPr/>
            <p:nvPr/>
          </p:nvSpPr>
          <p:spPr>
            <a:xfrm>
              <a:off x="2551391" y="6332788"/>
              <a:ext cx="59291" cy="234792"/>
            </a:xfrm>
            <a:custGeom>
              <a:rect b="b" l="l" r="r" t="t"/>
              <a:pathLst>
                <a:path extrusionOk="0" h="53" w="14">
                  <a:moveTo>
                    <a:pt x="11" y="1"/>
                  </a:moveTo>
                  <a:cubicBezTo>
                    <a:pt x="8" y="8"/>
                    <a:pt x="6" y="14"/>
                    <a:pt x="5" y="21"/>
                  </a:cubicBezTo>
                  <a:cubicBezTo>
                    <a:pt x="3" y="20"/>
                    <a:pt x="0" y="21"/>
                    <a:pt x="0" y="24"/>
                  </a:cubicBezTo>
                  <a:cubicBezTo>
                    <a:pt x="0" y="31"/>
                    <a:pt x="2" y="38"/>
                    <a:pt x="4" y="44"/>
                  </a:cubicBezTo>
                  <a:cubicBezTo>
                    <a:pt x="4" y="45"/>
                    <a:pt x="4" y="45"/>
                    <a:pt x="4" y="45"/>
                  </a:cubicBezTo>
                  <a:cubicBezTo>
                    <a:pt x="4" y="46"/>
                    <a:pt x="5" y="46"/>
                    <a:pt x="5" y="46"/>
                  </a:cubicBezTo>
                  <a:cubicBezTo>
                    <a:pt x="6" y="48"/>
                    <a:pt x="7" y="49"/>
                    <a:pt x="8" y="50"/>
                  </a:cubicBezTo>
                  <a:cubicBezTo>
                    <a:pt x="9" y="53"/>
                    <a:pt x="14" y="51"/>
                    <a:pt x="13" y="48"/>
                  </a:cubicBezTo>
                  <a:cubicBezTo>
                    <a:pt x="11" y="43"/>
                    <a:pt x="9" y="38"/>
                    <a:pt x="8" y="32"/>
                  </a:cubicBezTo>
                  <a:cubicBezTo>
                    <a:pt x="9" y="22"/>
                    <a:pt x="10" y="12"/>
                    <a:pt x="13" y="2"/>
                  </a:cubicBezTo>
                  <a:cubicBezTo>
                    <a:pt x="14" y="1"/>
                    <a:pt x="12" y="0"/>
                    <a:pt x="11" y="1"/>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216" name="Google Shape;8216;p22"/>
            <p:cNvSpPr/>
            <p:nvPr/>
          </p:nvSpPr>
          <p:spPr>
            <a:xfrm>
              <a:off x="2622540" y="6328045"/>
              <a:ext cx="66406" cy="208704"/>
            </a:xfrm>
            <a:custGeom>
              <a:rect b="b" l="l" r="r" t="t"/>
              <a:pathLst>
                <a:path extrusionOk="0" h="47" w="16">
                  <a:moveTo>
                    <a:pt x="12" y="2"/>
                  </a:moveTo>
                  <a:cubicBezTo>
                    <a:pt x="3" y="14"/>
                    <a:pt x="0" y="29"/>
                    <a:pt x="0" y="44"/>
                  </a:cubicBezTo>
                  <a:cubicBezTo>
                    <a:pt x="0" y="47"/>
                    <a:pt x="6" y="47"/>
                    <a:pt x="6" y="44"/>
                  </a:cubicBezTo>
                  <a:cubicBezTo>
                    <a:pt x="7" y="30"/>
                    <a:pt x="8" y="16"/>
                    <a:pt x="15" y="4"/>
                  </a:cubicBezTo>
                  <a:cubicBezTo>
                    <a:pt x="16" y="2"/>
                    <a:pt x="13" y="0"/>
                    <a:pt x="12" y="2"/>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217" name="Google Shape;8217;p22"/>
            <p:cNvSpPr/>
            <p:nvPr/>
          </p:nvSpPr>
          <p:spPr>
            <a:xfrm>
              <a:off x="2703175" y="6363620"/>
              <a:ext cx="33203" cy="201589"/>
            </a:xfrm>
            <a:custGeom>
              <a:rect b="b" l="l" r="r" t="t"/>
              <a:pathLst>
                <a:path extrusionOk="0" h="45" w="8">
                  <a:moveTo>
                    <a:pt x="7" y="3"/>
                  </a:moveTo>
                  <a:cubicBezTo>
                    <a:pt x="7" y="0"/>
                    <a:pt x="3" y="0"/>
                    <a:pt x="3" y="3"/>
                  </a:cubicBezTo>
                  <a:cubicBezTo>
                    <a:pt x="2" y="7"/>
                    <a:pt x="2" y="11"/>
                    <a:pt x="2" y="15"/>
                  </a:cubicBezTo>
                  <a:cubicBezTo>
                    <a:pt x="1" y="15"/>
                    <a:pt x="0" y="16"/>
                    <a:pt x="0" y="17"/>
                  </a:cubicBezTo>
                  <a:cubicBezTo>
                    <a:pt x="0" y="23"/>
                    <a:pt x="0" y="28"/>
                    <a:pt x="1" y="34"/>
                  </a:cubicBezTo>
                  <a:cubicBezTo>
                    <a:pt x="1" y="35"/>
                    <a:pt x="1" y="35"/>
                    <a:pt x="2" y="36"/>
                  </a:cubicBezTo>
                  <a:cubicBezTo>
                    <a:pt x="2" y="38"/>
                    <a:pt x="2" y="40"/>
                    <a:pt x="2" y="42"/>
                  </a:cubicBezTo>
                  <a:cubicBezTo>
                    <a:pt x="2" y="45"/>
                    <a:pt x="7" y="45"/>
                    <a:pt x="7" y="42"/>
                  </a:cubicBezTo>
                  <a:cubicBezTo>
                    <a:pt x="8" y="29"/>
                    <a:pt x="7" y="16"/>
                    <a:pt x="7"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218" name="Google Shape;8218;p22"/>
            <p:cNvSpPr/>
            <p:nvPr/>
          </p:nvSpPr>
          <p:spPr>
            <a:xfrm>
              <a:off x="2795669" y="6313815"/>
              <a:ext cx="78264" cy="213447"/>
            </a:xfrm>
            <a:custGeom>
              <a:rect b="b" l="l" r="r" t="t"/>
              <a:pathLst>
                <a:path extrusionOk="0" h="48" w="19">
                  <a:moveTo>
                    <a:pt x="18" y="44"/>
                  </a:moveTo>
                  <a:cubicBezTo>
                    <a:pt x="15" y="35"/>
                    <a:pt x="15" y="26"/>
                    <a:pt x="16" y="17"/>
                  </a:cubicBezTo>
                  <a:cubicBezTo>
                    <a:pt x="17" y="13"/>
                    <a:pt x="11" y="11"/>
                    <a:pt x="10" y="15"/>
                  </a:cubicBezTo>
                  <a:cubicBezTo>
                    <a:pt x="10" y="15"/>
                    <a:pt x="10" y="15"/>
                    <a:pt x="10" y="15"/>
                  </a:cubicBezTo>
                  <a:cubicBezTo>
                    <a:pt x="9" y="16"/>
                    <a:pt x="9" y="16"/>
                    <a:pt x="9" y="16"/>
                  </a:cubicBezTo>
                  <a:cubicBezTo>
                    <a:pt x="9" y="12"/>
                    <a:pt x="10" y="8"/>
                    <a:pt x="10" y="4"/>
                  </a:cubicBezTo>
                  <a:cubicBezTo>
                    <a:pt x="10" y="1"/>
                    <a:pt x="5" y="0"/>
                    <a:pt x="4" y="3"/>
                  </a:cubicBezTo>
                  <a:cubicBezTo>
                    <a:pt x="3" y="12"/>
                    <a:pt x="2" y="21"/>
                    <a:pt x="1" y="29"/>
                  </a:cubicBezTo>
                  <a:cubicBezTo>
                    <a:pt x="1" y="29"/>
                    <a:pt x="0" y="29"/>
                    <a:pt x="0" y="30"/>
                  </a:cubicBezTo>
                  <a:cubicBezTo>
                    <a:pt x="0" y="34"/>
                    <a:pt x="0" y="39"/>
                    <a:pt x="0" y="43"/>
                  </a:cubicBezTo>
                  <a:cubicBezTo>
                    <a:pt x="0" y="44"/>
                    <a:pt x="1" y="44"/>
                    <a:pt x="2" y="43"/>
                  </a:cubicBezTo>
                  <a:cubicBezTo>
                    <a:pt x="2" y="47"/>
                    <a:pt x="8"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219" name="Google Shape;8219;p22"/>
            <p:cNvSpPr/>
            <p:nvPr/>
          </p:nvSpPr>
          <p:spPr>
            <a:xfrm>
              <a:off x="2949825" y="6382593"/>
              <a:ext cx="26088" cy="144670"/>
            </a:xfrm>
            <a:custGeom>
              <a:rect b="b" l="l" r="r" t="t"/>
              <a:pathLst>
                <a:path extrusionOk="0" h="33" w="6">
                  <a:moveTo>
                    <a:pt x="5" y="3"/>
                  </a:moveTo>
                  <a:cubicBezTo>
                    <a:pt x="5" y="0"/>
                    <a:pt x="0" y="0"/>
                    <a:pt x="0" y="3"/>
                  </a:cubicBezTo>
                  <a:cubicBezTo>
                    <a:pt x="0" y="12"/>
                    <a:pt x="0" y="21"/>
                    <a:pt x="0" y="30"/>
                  </a:cubicBezTo>
                  <a:cubicBezTo>
                    <a:pt x="0" y="33"/>
                    <a:pt x="5" y="33"/>
                    <a:pt x="5" y="30"/>
                  </a:cubicBezTo>
                  <a:cubicBezTo>
                    <a:pt x="6" y="21"/>
                    <a:pt x="5" y="12"/>
                    <a:pt x="5"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220" name="Google Shape;8220;p22"/>
            <p:cNvSpPr/>
            <p:nvPr/>
          </p:nvSpPr>
          <p:spPr>
            <a:xfrm>
              <a:off x="3013859" y="6363620"/>
              <a:ext cx="59291" cy="182616"/>
            </a:xfrm>
            <a:custGeom>
              <a:rect b="b" l="l" r="r" t="t"/>
              <a:pathLst>
                <a:path extrusionOk="0" h="41" w="14">
                  <a:moveTo>
                    <a:pt x="8" y="7"/>
                  </a:moveTo>
                  <a:cubicBezTo>
                    <a:pt x="7" y="6"/>
                    <a:pt x="7" y="5"/>
                    <a:pt x="7" y="4"/>
                  </a:cubicBezTo>
                  <a:cubicBezTo>
                    <a:pt x="6" y="0"/>
                    <a:pt x="0" y="2"/>
                    <a:pt x="1" y="6"/>
                  </a:cubicBezTo>
                  <a:cubicBezTo>
                    <a:pt x="3" y="14"/>
                    <a:pt x="3" y="22"/>
                    <a:pt x="3" y="30"/>
                  </a:cubicBezTo>
                  <a:cubicBezTo>
                    <a:pt x="3" y="31"/>
                    <a:pt x="4" y="32"/>
                    <a:pt x="5" y="32"/>
                  </a:cubicBezTo>
                  <a:cubicBezTo>
                    <a:pt x="5" y="34"/>
                    <a:pt x="5" y="36"/>
                    <a:pt x="6" y="38"/>
                  </a:cubicBezTo>
                  <a:cubicBezTo>
                    <a:pt x="6" y="41"/>
                    <a:pt x="10" y="41"/>
                    <a:pt x="11" y="38"/>
                  </a:cubicBezTo>
                  <a:cubicBezTo>
                    <a:pt x="12" y="29"/>
                    <a:pt x="12" y="19"/>
                    <a:pt x="14" y="10"/>
                  </a:cubicBezTo>
                  <a:cubicBezTo>
                    <a:pt x="14" y="6"/>
                    <a:pt x="10" y="4"/>
                    <a:pt x="8" y="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221" name="Google Shape;8221;p22"/>
            <p:cNvSpPr/>
            <p:nvPr/>
          </p:nvSpPr>
          <p:spPr>
            <a:xfrm>
              <a:off x="3089751" y="6363620"/>
              <a:ext cx="61662" cy="232420"/>
            </a:xfrm>
            <a:custGeom>
              <a:rect b="b" l="l" r="r" t="t"/>
              <a:pathLst>
                <a:path extrusionOk="0" h="52" w="15">
                  <a:moveTo>
                    <a:pt x="7" y="4"/>
                  </a:moveTo>
                  <a:cubicBezTo>
                    <a:pt x="6" y="6"/>
                    <a:pt x="6" y="9"/>
                    <a:pt x="6" y="11"/>
                  </a:cubicBezTo>
                  <a:cubicBezTo>
                    <a:pt x="4" y="10"/>
                    <a:pt x="2" y="11"/>
                    <a:pt x="2" y="13"/>
                  </a:cubicBezTo>
                  <a:cubicBezTo>
                    <a:pt x="2" y="16"/>
                    <a:pt x="3" y="20"/>
                    <a:pt x="1" y="23"/>
                  </a:cubicBezTo>
                  <a:cubicBezTo>
                    <a:pt x="0" y="24"/>
                    <a:pt x="2" y="26"/>
                    <a:pt x="3" y="25"/>
                  </a:cubicBezTo>
                  <a:cubicBezTo>
                    <a:pt x="2" y="33"/>
                    <a:pt x="2" y="41"/>
                    <a:pt x="4" y="49"/>
                  </a:cubicBezTo>
                  <a:cubicBezTo>
                    <a:pt x="4" y="52"/>
                    <a:pt x="9" y="52"/>
                    <a:pt x="9" y="49"/>
                  </a:cubicBezTo>
                  <a:cubicBezTo>
                    <a:pt x="12" y="34"/>
                    <a:pt x="13" y="20"/>
                    <a:pt x="14" y="5"/>
                  </a:cubicBezTo>
                  <a:cubicBezTo>
                    <a:pt x="15" y="1"/>
                    <a:pt x="7" y="0"/>
                    <a:pt x="7"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222" name="Google Shape;8222;p22"/>
            <p:cNvSpPr/>
            <p:nvPr/>
          </p:nvSpPr>
          <p:spPr>
            <a:xfrm>
              <a:off x="2895277" y="6382593"/>
              <a:ext cx="52176" cy="203960"/>
            </a:xfrm>
            <a:custGeom>
              <a:rect b="b" l="l" r="r" t="t"/>
              <a:pathLst>
                <a:path extrusionOk="0" h="46" w="12">
                  <a:moveTo>
                    <a:pt x="8" y="7"/>
                  </a:moveTo>
                  <a:cubicBezTo>
                    <a:pt x="8" y="6"/>
                    <a:pt x="8" y="4"/>
                    <a:pt x="7" y="3"/>
                  </a:cubicBezTo>
                  <a:cubicBezTo>
                    <a:pt x="7" y="0"/>
                    <a:pt x="3" y="1"/>
                    <a:pt x="4" y="4"/>
                  </a:cubicBezTo>
                  <a:cubicBezTo>
                    <a:pt x="4" y="5"/>
                    <a:pt x="4" y="6"/>
                    <a:pt x="5" y="8"/>
                  </a:cubicBezTo>
                  <a:cubicBezTo>
                    <a:pt x="4" y="8"/>
                    <a:pt x="4" y="9"/>
                    <a:pt x="3" y="10"/>
                  </a:cubicBezTo>
                  <a:cubicBezTo>
                    <a:pt x="1" y="21"/>
                    <a:pt x="0" y="32"/>
                    <a:pt x="4" y="43"/>
                  </a:cubicBezTo>
                  <a:cubicBezTo>
                    <a:pt x="5" y="46"/>
                    <a:pt x="11" y="46"/>
                    <a:pt x="11" y="42"/>
                  </a:cubicBezTo>
                  <a:cubicBezTo>
                    <a:pt x="11" y="37"/>
                    <a:pt x="11" y="33"/>
                    <a:pt x="11" y="29"/>
                  </a:cubicBezTo>
                  <a:cubicBezTo>
                    <a:pt x="11" y="28"/>
                    <a:pt x="11" y="28"/>
                    <a:pt x="11" y="28"/>
                  </a:cubicBezTo>
                  <a:cubicBezTo>
                    <a:pt x="11" y="25"/>
                    <a:pt x="11" y="23"/>
                    <a:pt x="11" y="21"/>
                  </a:cubicBezTo>
                  <a:cubicBezTo>
                    <a:pt x="11" y="18"/>
                    <a:pt x="11" y="15"/>
                    <a:pt x="12" y="12"/>
                  </a:cubicBezTo>
                  <a:cubicBezTo>
                    <a:pt x="12" y="10"/>
                    <a:pt x="10" y="8"/>
                    <a:pt x="8" y="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223" name="Google Shape;8223;p22"/>
            <p:cNvSpPr/>
            <p:nvPr/>
          </p:nvSpPr>
          <p:spPr>
            <a:xfrm>
              <a:off x="2496843" y="6389708"/>
              <a:ext cx="54548" cy="125697"/>
            </a:xfrm>
            <a:custGeom>
              <a:rect b="b" l="l" r="r" t="t"/>
              <a:pathLst>
                <a:path extrusionOk="0" h="28" w="13">
                  <a:moveTo>
                    <a:pt x="12" y="25"/>
                  </a:moveTo>
                  <a:cubicBezTo>
                    <a:pt x="9" y="18"/>
                    <a:pt x="6" y="10"/>
                    <a:pt x="4" y="3"/>
                  </a:cubicBezTo>
                  <a:cubicBezTo>
                    <a:pt x="4" y="0"/>
                    <a:pt x="0" y="1"/>
                    <a:pt x="1" y="4"/>
                  </a:cubicBezTo>
                  <a:cubicBezTo>
                    <a:pt x="3" y="12"/>
                    <a:pt x="6" y="19"/>
                    <a:pt x="9" y="26"/>
                  </a:cubicBezTo>
                  <a:cubicBezTo>
                    <a:pt x="10" y="28"/>
                    <a:pt x="13" y="27"/>
                    <a:pt x="12" y="2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224" name="Google Shape;8224;p22"/>
            <p:cNvSpPr/>
            <p:nvPr/>
          </p:nvSpPr>
          <p:spPr>
            <a:xfrm>
              <a:off x="2392491" y="6342275"/>
              <a:ext cx="73521" cy="194474"/>
            </a:xfrm>
            <a:custGeom>
              <a:rect b="b" l="l" r="r" t="t"/>
              <a:pathLst>
                <a:path extrusionOk="0" h="44" w="18">
                  <a:moveTo>
                    <a:pt x="16" y="37"/>
                  </a:moveTo>
                  <a:cubicBezTo>
                    <a:pt x="11" y="27"/>
                    <a:pt x="8" y="18"/>
                    <a:pt x="12" y="8"/>
                  </a:cubicBezTo>
                  <a:cubicBezTo>
                    <a:pt x="14" y="4"/>
                    <a:pt x="8" y="0"/>
                    <a:pt x="6" y="4"/>
                  </a:cubicBezTo>
                  <a:cubicBezTo>
                    <a:pt x="0" y="17"/>
                    <a:pt x="3" y="29"/>
                    <a:pt x="10" y="40"/>
                  </a:cubicBezTo>
                  <a:cubicBezTo>
                    <a:pt x="13" y="44"/>
                    <a:pt x="18" y="41"/>
                    <a:pt x="16" y="3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225" name="Google Shape;8225;p22"/>
            <p:cNvSpPr/>
            <p:nvPr/>
          </p:nvSpPr>
          <p:spPr>
            <a:xfrm>
              <a:off x="2665229" y="6399194"/>
              <a:ext cx="40318" cy="147041"/>
            </a:xfrm>
            <a:custGeom>
              <a:rect b="b" l="l" r="r" t="t"/>
              <a:pathLst>
                <a:path extrusionOk="0" h="33" w="10">
                  <a:moveTo>
                    <a:pt x="2" y="4"/>
                  </a:moveTo>
                  <a:cubicBezTo>
                    <a:pt x="0" y="12"/>
                    <a:pt x="0" y="21"/>
                    <a:pt x="2" y="29"/>
                  </a:cubicBezTo>
                  <a:cubicBezTo>
                    <a:pt x="4" y="33"/>
                    <a:pt x="9" y="31"/>
                    <a:pt x="9" y="27"/>
                  </a:cubicBezTo>
                  <a:cubicBezTo>
                    <a:pt x="7" y="20"/>
                    <a:pt x="7" y="13"/>
                    <a:pt x="9" y="6"/>
                  </a:cubicBezTo>
                  <a:cubicBezTo>
                    <a:pt x="10" y="2"/>
                    <a:pt x="4" y="0"/>
                    <a:pt x="2"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226" name="Google Shape;8226;p22"/>
            <p:cNvSpPr/>
            <p:nvPr/>
          </p:nvSpPr>
          <p:spPr>
            <a:xfrm>
              <a:off x="3186988" y="6337532"/>
              <a:ext cx="61662" cy="222933"/>
            </a:xfrm>
            <a:custGeom>
              <a:rect b="b" l="l" r="r" t="t"/>
              <a:pathLst>
                <a:path extrusionOk="0" h="50" w="15">
                  <a:moveTo>
                    <a:pt x="11" y="27"/>
                  </a:moveTo>
                  <a:cubicBezTo>
                    <a:pt x="11" y="20"/>
                    <a:pt x="11" y="13"/>
                    <a:pt x="13" y="6"/>
                  </a:cubicBezTo>
                  <a:cubicBezTo>
                    <a:pt x="15" y="1"/>
                    <a:pt x="8" y="0"/>
                    <a:pt x="6" y="4"/>
                  </a:cubicBezTo>
                  <a:cubicBezTo>
                    <a:pt x="5" y="8"/>
                    <a:pt x="5" y="11"/>
                    <a:pt x="5" y="15"/>
                  </a:cubicBezTo>
                  <a:cubicBezTo>
                    <a:pt x="4" y="15"/>
                    <a:pt x="4" y="16"/>
                    <a:pt x="3" y="16"/>
                  </a:cubicBezTo>
                  <a:cubicBezTo>
                    <a:pt x="0" y="27"/>
                    <a:pt x="0" y="36"/>
                    <a:pt x="5" y="46"/>
                  </a:cubicBezTo>
                  <a:cubicBezTo>
                    <a:pt x="7" y="50"/>
                    <a:pt x="13" y="46"/>
                    <a:pt x="11" y="42"/>
                  </a:cubicBezTo>
                  <a:cubicBezTo>
                    <a:pt x="9" y="38"/>
                    <a:pt x="9" y="34"/>
                    <a:pt x="8" y="30"/>
                  </a:cubicBezTo>
                  <a:cubicBezTo>
                    <a:pt x="10" y="30"/>
                    <a:pt x="11" y="29"/>
                    <a:pt x="11" y="2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227" name="Google Shape;8227;p22"/>
            <p:cNvSpPr/>
            <p:nvPr/>
          </p:nvSpPr>
          <p:spPr>
            <a:xfrm>
              <a:off x="3274738" y="6394451"/>
              <a:ext cx="33203" cy="142298"/>
            </a:xfrm>
            <a:custGeom>
              <a:rect b="b" l="l" r="r" t="t"/>
              <a:pathLst>
                <a:path extrusionOk="0" h="32" w="8">
                  <a:moveTo>
                    <a:pt x="6" y="4"/>
                  </a:moveTo>
                  <a:cubicBezTo>
                    <a:pt x="5" y="0"/>
                    <a:pt x="0" y="2"/>
                    <a:pt x="1" y="5"/>
                  </a:cubicBezTo>
                  <a:cubicBezTo>
                    <a:pt x="3" y="13"/>
                    <a:pt x="3" y="21"/>
                    <a:pt x="3" y="29"/>
                  </a:cubicBezTo>
                  <a:cubicBezTo>
                    <a:pt x="3" y="32"/>
                    <a:pt x="7" y="32"/>
                    <a:pt x="7" y="29"/>
                  </a:cubicBezTo>
                  <a:cubicBezTo>
                    <a:pt x="8" y="20"/>
                    <a:pt x="8" y="12"/>
                    <a:pt x="6"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228" name="Google Shape;8228;p22"/>
            <p:cNvSpPr/>
            <p:nvPr/>
          </p:nvSpPr>
          <p:spPr>
            <a:xfrm>
              <a:off x="3298455" y="6373106"/>
              <a:ext cx="80635" cy="239535"/>
            </a:xfrm>
            <a:custGeom>
              <a:rect b="b" l="l" r="r" t="t"/>
              <a:pathLst>
                <a:path extrusionOk="0" h="54" w="19">
                  <a:moveTo>
                    <a:pt x="17" y="47"/>
                  </a:moveTo>
                  <a:cubicBezTo>
                    <a:pt x="14" y="36"/>
                    <a:pt x="14" y="25"/>
                    <a:pt x="12" y="15"/>
                  </a:cubicBezTo>
                  <a:cubicBezTo>
                    <a:pt x="12" y="14"/>
                    <a:pt x="12" y="13"/>
                    <a:pt x="12" y="13"/>
                  </a:cubicBezTo>
                  <a:cubicBezTo>
                    <a:pt x="12" y="10"/>
                    <a:pt x="12" y="8"/>
                    <a:pt x="12" y="4"/>
                  </a:cubicBezTo>
                  <a:cubicBezTo>
                    <a:pt x="12" y="0"/>
                    <a:pt x="7" y="0"/>
                    <a:pt x="7" y="4"/>
                  </a:cubicBezTo>
                  <a:cubicBezTo>
                    <a:pt x="7" y="8"/>
                    <a:pt x="7" y="10"/>
                    <a:pt x="8" y="13"/>
                  </a:cubicBezTo>
                  <a:cubicBezTo>
                    <a:pt x="7" y="13"/>
                    <a:pt x="7" y="14"/>
                    <a:pt x="7" y="14"/>
                  </a:cubicBezTo>
                  <a:cubicBezTo>
                    <a:pt x="6" y="17"/>
                    <a:pt x="6" y="20"/>
                    <a:pt x="6" y="23"/>
                  </a:cubicBezTo>
                  <a:cubicBezTo>
                    <a:pt x="5" y="22"/>
                    <a:pt x="5" y="22"/>
                    <a:pt x="4" y="23"/>
                  </a:cubicBezTo>
                  <a:cubicBezTo>
                    <a:pt x="3" y="29"/>
                    <a:pt x="2" y="34"/>
                    <a:pt x="0" y="40"/>
                  </a:cubicBezTo>
                  <a:cubicBezTo>
                    <a:pt x="0" y="41"/>
                    <a:pt x="2" y="41"/>
                    <a:pt x="2" y="40"/>
                  </a:cubicBezTo>
                  <a:cubicBezTo>
                    <a:pt x="4" y="35"/>
                    <a:pt x="5" y="30"/>
                    <a:pt x="6" y="26"/>
                  </a:cubicBezTo>
                  <a:cubicBezTo>
                    <a:pt x="6" y="34"/>
                    <a:pt x="7" y="42"/>
                    <a:pt x="10" y="49"/>
                  </a:cubicBezTo>
                  <a:cubicBezTo>
                    <a:pt x="12" y="54"/>
                    <a:pt x="19" y="52"/>
                    <a:pt x="17" y="4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229" name="Google Shape;8229;p22"/>
            <p:cNvSpPr/>
            <p:nvPr/>
          </p:nvSpPr>
          <p:spPr>
            <a:xfrm>
              <a:off x="3405178" y="6491688"/>
              <a:ext cx="23716" cy="130440"/>
            </a:xfrm>
            <a:custGeom>
              <a:rect b="b" l="l" r="r" t="t"/>
              <a:pathLst>
                <a:path extrusionOk="0" h="29" w="6">
                  <a:moveTo>
                    <a:pt x="5" y="4"/>
                  </a:moveTo>
                  <a:cubicBezTo>
                    <a:pt x="5" y="1"/>
                    <a:pt x="1" y="0"/>
                    <a:pt x="1" y="3"/>
                  </a:cubicBezTo>
                  <a:cubicBezTo>
                    <a:pt x="0" y="11"/>
                    <a:pt x="0" y="21"/>
                    <a:pt x="0" y="25"/>
                  </a:cubicBezTo>
                  <a:cubicBezTo>
                    <a:pt x="0" y="29"/>
                    <a:pt x="6" y="29"/>
                    <a:pt x="6" y="25"/>
                  </a:cubicBezTo>
                  <a:cubicBezTo>
                    <a:pt x="6" y="21"/>
                    <a:pt x="5" y="11"/>
                    <a:pt x="5"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230" name="Google Shape;8230;p22"/>
            <p:cNvSpPr/>
            <p:nvPr/>
          </p:nvSpPr>
          <p:spPr>
            <a:xfrm>
              <a:off x="3433638" y="6394451"/>
              <a:ext cx="42689" cy="177872"/>
            </a:xfrm>
            <a:custGeom>
              <a:rect b="b" l="l" r="r" t="t"/>
              <a:pathLst>
                <a:path extrusionOk="0" h="40" w="10">
                  <a:moveTo>
                    <a:pt x="3" y="3"/>
                  </a:moveTo>
                  <a:cubicBezTo>
                    <a:pt x="0" y="14"/>
                    <a:pt x="0" y="24"/>
                    <a:pt x="0" y="35"/>
                  </a:cubicBezTo>
                  <a:cubicBezTo>
                    <a:pt x="0" y="40"/>
                    <a:pt x="8" y="40"/>
                    <a:pt x="8" y="35"/>
                  </a:cubicBezTo>
                  <a:cubicBezTo>
                    <a:pt x="8" y="25"/>
                    <a:pt x="8" y="14"/>
                    <a:pt x="9" y="4"/>
                  </a:cubicBezTo>
                  <a:cubicBezTo>
                    <a:pt x="10" y="0"/>
                    <a:pt x="4" y="0"/>
                    <a:pt x="3"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231" name="Google Shape;8231;p22"/>
            <p:cNvSpPr/>
            <p:nvPr/>
          </p:nvSpPr>
          <p:spPr>
            <a:xfrm>
              <a:off x="3471584" y="6382593"/>
              <a:ext cx="71149" cy="249021"/>
            </a:xfrm>
            <a:custGeom>
              <a:rect b="b" l="l" r="r" t="t"/>
              <a:pathLst>
                <a:path extrusionOk="0" h="56" w="17">
                  <a:moveTo>
                    <a:pt x="7" y="5"/>
                  </a:moveTo>
                  <a:cubicBezTo>
                    <a:pt x="6" y="7"/>
                    <a:pt x="6" y="9"/>
                    <a:pt x="5" y="12"/>
                  </a:cubicBezTo>
                  <a:cubicBezTo>
                    <a:pt x="5" y="11"/>
                    <a:pt x="5" y="11"/>
                    <a:pt x="5" y="11"/>
                  </a:cubicBezTo>
                  <a:cubicBezTo>
                    <a:pt x="4" y="9"/>
                    <a:pt x="1" y="10"/>
                    <a:pt x="2" y="11"/>
                  </a:cubicBezTo>
                  <a:cubicBezTo>
                    <a:pt x="2" y="14"/>
                    <a:pt x="2" y="17"/>
                    <a:pt x="3" y="19"/>
                  </a:cubicBezTo>
                  <a:cubicBezTo>
                    <a:pt x="0" y="31"/>
                    <a:pt x="1" y="43"/>
                    <a:pt x="7" y="54"/>
                  </a:cubicBezTo>
                  <a:cubicBezTo>
                    <a:pt x="8" y="56"/>
                    <a:pt x="13" y="55"/>
                    <a:pt x="12" y="52"/>
                  </a:cubicBezTo>
                  <a:cubicBezTo>
                    <a:pt x="12" y="38"/>
                    <a:pt x="9" y="23"/>
                    <a:pt x="15" y="9"/>
                  </a:cubicBezTo>
                  <a:cubicBezTo>
                    <a:pt x="17" y="4"/>
                    <a:pt x="10" y="0"/>
                    <a:pt x="7"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232" name="Google Shape;8232;p22"/>
            <p:cNvSpPr/>
            <p:nvPr/>
          </p:nvSpPr>
          <p:spPr>
            <a:xfrm>
              <a:off x="3390948" y="6347018"/>
              <a:ext cx="35574" cy="158899"/>
            </a:xfrm>
            <a:custGeom>
              <a:rect b="b" l="l" r="r" t="t"/>
              <a:pathLst>
                <a:path extrusionOk="0" h="36" w="8">
                  <a:moveTo>
                    <a:pt x="0" y="5"/>
                  </a:moveTo>
                  <a:cubicBezTo>
                    <a:pt x="0" y="14"/>
                    <a:pt x="0" y="23"/>
                    <a:pt x="0" y="32"/>
                  </a:cubicBezTo>
                  <a:cubicBezTo>
                    <a:pt x="0" y="36"/>
                    <a:pt x="7" y="36"/>
                    <a:pt x="8" y="32"/>
                  </a:cubicBezTo>
                  <a:cubicBezTo>
                    <a:pt x="8" y="23"/>
                    <a:pt x="8" y="14"/>
                    <a:pt x="8" y="5"/>
                  </a:cubicBezTo>
                  <a:cubicBezTo>
                    <a:pt x="8" y="0"/>
                    <a:pt x="0" y="0"/>
                    <a:pt x="0"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233" name="Google Shape;8233;p22"/>
            <p:cNvSpPr/>
            <p:nvPr/>
          </p:nvSpPr>
          <p:spPr>
            <a:xfrm>
              <a:off x="3535618" y="6382593"/>
              <a:ext cx="61662" cy="177872"/>
            </a:xfrm>
            <a:custGeom>
              <a:rect b="b" l="l" r="r" t="t"/>
              <a:pathLst>
                <a:path extrusionOk="0" h="40" w="15">
                  <a:moveTo>
                    <a:pt x="5" y="5"/>
                  </a:moveTo>
                  <a:cubicBezTo>
                    <a:pt x="0" y="15"/>
                    <a:pt x="0" y="26"/>
                    <a:pt x="4" y="37"/>
                  </a:cubicBezTo>
                  <a:cubicBezTo>
                    <a:pt x="5" y="40"/>
                    <a:pt x="10" y="39"/>
                    <a:pt x="10" y="36"/>
                  </a:cubicBezTo>
                  <a:cubicBezTo>
                    <a:pt x="9" y="27"/>
                    <a:pt x="9" y="18"/>
                    <a:pt x="13" y="10"/>
                  </a:cubicBezTo>
                  <a:cubicBezTo>
                    <a:pt x="15" y="4"/>
                    <a:pt x="7" y="0"/>
                    <a:pt x="5"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234" name="Google Shape;8234;p22"/>
            <p:cNvSpPr/>
            <p:nvPr/>
          </p:nvSpPr>
          <p:spPr>
            <a:xfrm>
              <a:off x="3630483" y="6453742"/>
              <a:ext cx="35574" cy="142298"/>
            </a:xfrm>
            <a:custGeom>
              <a:rect b="b" l="l" r="r" t="t"/>
              <a:pathLst>
                <a:path extrusionOk="0" h="32" w="8">
                  <a:moveTo>
                    <a:pt x="0" y="5"/>
                  </a:moveTo>
                  <a:cubicBezTo>
                    <a:pt x="0" y="13"/>
                    <a:pt x="0" y="20"/>
                    <a:pt x="1" y="28"/>
                  </a:cubicBezTo>
                  <a:cubicBezTo>
                    <a:pt x="1" y="32"/>
                    <a:pt x="6" y="32"/>
                    <a:pt x="7" y="28"/>
                  </a:cubicBezTo>
                  <a:cubicBezTo>
                    <a:pt x="8" y="20"/>
                    <a:pt x="8" y="13"/>
                    <a:pt x="8" y="5"/>
                  </a:cubicBezTo>
                  <a:cubicBezTo>
                    <a:pt x="8" y="0"/>
                    <a:pt x="0" y="0"/>
                    <a:pt x="0"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235" name="Google Shape;8235;p22"/>
            <p:cNvSpPr/>
            <p:nvPr/>
          </p:nvSpPr>
          <p:spPr>
            <a:xfrm>
              <a:off x="3775153" y="6332788"/>
              <a:ext cx="59291" cy="234792"/>
            </a:xfrm>
            <a:custGeom>
              <a:rect b="b" l="l" r="r" t="t"/>
              <a:pathLst>
                <a:path extrusionOk="0" h="53" w="14">
                  <a:moveTo>
                    <a:pt x="10" y="1"/>
                  </a:moveTo>
                  <a:cubicBezTo>
                    <a:pt x="8" y="8"/>
                    <a:pt x="6" y="14"/>
                    <a:pt x="5" y="21"/>
                  </a:cubicBezTo>
                  <a:cubicBezTo>
                    <a:pt x="3" y="20"/>
                    <a:pt x="0" y="21"/>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1" y="43"/>
                    <a:pt x="9" y="38"/>
                    <a:pt x="8" y="32"/>
                  </a:cubicBezTo>
                  <a:cubicBezTo>
                    <a:pt x="9" y="22"/>
                    <a:pt x="10" y="12"/>
                    <a:pt x="13" y="2"/>
                  </a:cubicBezTo>
                  <a:cubicBezTo>
                    <a:pt x="14" y="1"/>
                    <a:pt x="11" y="0"/>
                    <a:pt x="10" y="1"/>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236" name="Google Shape;8236;p22"/>
            <p:cNvSpPr/>
            <p:nvPr/>
          </p:nvSpPr>
          <p:spPr>
            <a:xfrm>
              <a:off x="3841558" y="6328045"/>
              <a:ext cx="71149" cy="208704"/>
            </a:xfrm>
            <a:custGeom>
              <a:rect b="b" l="l" r="r" t="t"/>
              <a:pathLst>
                <a:path extrusionOk="0" h="47" w="17">
                  <a:moveTo>
                    <a:pt x="12" y="2"/>
                  </a:moveTo>
                  <a:cubicBezTo>
                    <a:pt x="4" y="14"/>
                    <a:pt x="0" y="29"/>
                    <a:pt x="1" y="44"/>
                  </a:cubicBezTo>
                  <a:cubicBezTo>
                    <a:pt x="1" y="47"/>
                    <a:pt x="7" y="47"/>
                    <a:pt x="7" y="44"/>
                  </a:cubicBezTo>
                  <a:cubicBezTo>
                    <a:pt x="8" y="30"/>
                    <a:pt x="9" y="16"/>
                    <a:pt x="16" y="4"/>
                  </a:cubicBezTo>
                  <a:cubicBezTo>
                    <a:pt x="17" y="2"/>
                    <a:pt x="14" y="0"/>
                    <a:pt x="12" y="2"/>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237" name="Google Shape;8237;p22"/>
            <p:cNvSpPr/>
            <p:nvPr/>
          </p:nvSpPr>
          <p:spPr>
            <a:xfrm>
              <a:off x="3926937" y="6363620"/>
              <a:ext cx="33203" cy="201589"/>
            </a:xfrm>
            <a:custGeom>
              <a:rect b="b" l="l" r="r" t="t"/>
              <a:pathLst>
                <a:path extrusionOk="0" h="45" w="8">
                  <a:moveTo>
                    <a:pt x="6" y="3"/>
                  </a:moveTo>
                  <a:cubicBezTo>
                    <a:pt x="6" y="0"/>
                    <a:pt x="2" y="0"/>
                    <a:pt x="2" y="3"/>
                  </a:cubicBezTo>
                  <a:cubicBezTo>
                    <a:pt x="2" y="7"/>
                    <a:pt x="2" y="11"/>
                    <a:pt x="2" y="15"/>
                  </a:cubicBezTo>
                  <a:cubicBezTo>
                    <a:pt x="1" y="15"/>
                    <a:pt x="0" y="16"/>
                    <a:pt x="0" y="17"/>
                  </a:cubicBezTo>
                  <a:cubicBezTo>
                    <a:pt x="0" y="23"/>
                    <a:pt x="0" y="28"/>
                    <a:pt x="0" y="34"/>
                  </a:cubicBezTo>
                  <a:cubicBezTo>
                    <a:pt x="0" y="35"/>
                    <a:pt x="1" y="35"/>
                    <a:pt x="2" y="36"/>
                  </a:cubicBezTo>
                  <a:cubicBezTo>
                    <a:pt x="2" y="38"/>
                    <a:pt x="2" y="40"/>
                    <a:pt x="2" y="42"/>
                  </a:cubicBezTo>
                  <a:cubicBezTo>
                    <a:pt x="2" y="45"/>
                    <a:pt x="6" y="45"/>
                    <a:pt x="7" y="42"/>
                  </a:cubicBezTo>
                  <a:cubicBezTo>
                    <a:pt x="8" y="29"/>
                    <a:pt x="7" y="16"/>
                    <a:pt x="6"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238" name="Google Shape;8238;p22"/>
            <p:cNvSpPr/>
            <p:nvPr/>
          </p:nvSpPr>
          <p:spPr>
            <a:xfrm>
              <a:off x="4019431" y="6313815"/>
              <a:ext cx="75892" cy="213447"/>
            </a:xfrm>
            <a:custGeom>
              <a:rect b="b" l="l" r="r" t="t"/>
              <a:pathLst>
                <a:path extrusionOk="0" h="48" w="18">
                  <a:moveTo>
                    <a:pt x="17" y="44"/>
                  </a:moveTo>
                  <a:cubicBezTo>
                    <a:pt x="14" y="35"/>
                    <a:pt x="14"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1" y="21"/>
                    <a:pt x="1" y="29"/>
                  </a:cubicBezTo>
                  <a:cubicBezTo>
                    <a:pt x="0" y="29"/>
                    <a:pt x="0" y="29"/>
                    <a:pt x="0" y="30"/>
                  </a:cubicBezTo>
                  <a:cubicBezTo>
                    <a:pt x="0" y="34"/>
                    <a:pt x="0" y="39"/>
                    <a:pt x="0" y="43"/>
                  </a:cubicBezTo>
                  <a:cubicBezTo>
                    <a:pt x="0" y="44"/>
                    <a:pt x="1" y="44"/>
                    <a:pt x="1"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7" y="4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239" name="Google Shape;8239;p22"/>
            <p:cNvSpPr/>
            <p:nvPr/>
          </p:nvSpPr>
          <p:spPr>
            <a:xfrm>
              <a:off x="4173587" y="6382593"/>
              <a:ext cx="21345" cy="144670"/>
            </a:xfrm>
            <a:custGeom>
              <a:rect b="b" l="l" r="r" t="t"/>
              <a:pathLst>
                <a:path extrusionOk="0" h="33" w="5">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240" name="Google Shape;8240;p22"/>
            <p:cNvSpPr/>
            <p:nvPr/>
          </p:nvSpPr>
          <p:spPr>
            <a:xfrm>
              <a:off x="4237621" y="6363620"/>
              <a:ext cx="59291" cy="182616"/>
            </a:xfrm>
            <a:custGeom>
              <a:rect b="b" l="l" r="r" t="t"/>
              <a:pathLst>
                <a:path extrusionOk="0" h="41" w="14">
                  <a:moveTo>
                    <a:pt x="7" y="7"/>
                  </a:moveTo>
                  <a:cubicBezTo>
                    <a:pt x="7" y="6"/>
                    <a:pt x="7" y="5"/>
                    <a:pt x="7" y="4"/>
                  </a:cubicBezTo>
                  <a:cubicBezTo>
                    <a:pt x="6" y="0"/>
                    <a:pt x="0" y="2"/>
                    <a:pt x="1" y="6"/>
                  </a:cubicBezTo>
                  <a:cubicBezTo>
                    <a:pt x="2" y="14"/>
                    <a:pt x="2" y="22"/>
                    <a:pt x="3" y="30"/>
                  </a:cubicBezTo>
                  <a:cubicBezTo>
                    <a:pt x="3" y="31"/>
                    <a:pt x="4" y="32"/>
                    <a:pt x="5" y="32"/>
                  </a:cubicBezTo>
                  <a:cubicBezTo>
                    <a:pt x="5" y="34"/>
                    <a:pt x="5" y="36"/>
                    <a:pt x="5" y="38"/>
                  </a:cubicBezTo>
                  <a:cubicBezTo>
                    <a:pt x="6" y="41"/>
                    <a:pt x="10" y="41"/>
                    <a:pt x="10" y="38"/>
                  </a:cubicBezTo>
                  <a:cubicBezTo>
                    <a:pt x="12" y="29"/>
                    <a:pt x="11" y="19"/>
                    <a:pt x="13" y="10"/>
                  </a:cubicBezTo>
                  <a:cubicBezTo>
                    <a:pt x="14" y="6"/>
                    <a:pt x="9" y="4"/>
                    <a:pt x="7" y="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241" name="Google Shape;8241;p22"/>
            <p:cNvSpPr/>
            <p:nvPr/>
          </p:nvSpPr>
          <p:spPr>
            <a:xfrm>
              <a:off x="4308770" y="6363620"/>
              <a:ext cx="66406" cy="232420"/>
            </a:xfrm>
            <a:custGeom>
              <a:rect b="b" l="l" r="r" t="t"/>
              <a:pathLst>
                <a:path extrusionOk="0" h="52" w="16">
                  <a:moveTo>
                    <a:pt x="7" y="4"/>
                  </a:moveTo>
                  <a:cubicBezTo>
                    <a:pt x="7" y="6"/>
                    <a:pt x="7" y="9"/>
                    <a:pt x="6" y="11"/>
                  </a:cubicBezTo>
                  <a:cubicBezTo>
                    <a:pt x="5" y="10"/>
                    <a:pt x="3" y="11"/>
                    <a:pt x="3" y="13"/>
                  </a:cubicBezTo>
                  <a:cubicBezTo>
                    <a:pt x="3" y="16"/>
                    <a:pt x="3" y="20"/>
                    <a:pt x="1" y="23"/>
                  </a:cubicBezTo>
                  <a:cubicBezTo>
                    <a:pt x="0" y="24"/>
                    <a:pt x="3" y="26"/>
                    <a:pt x="4" y="25"/>
                  </a:cubicBezTo>
                  <a:cubicBezTo>
                    <a:pt x="3" y="33"/>
                    <a:pt x="3" y="41"/>
                    <a:pt x="4" y="49"/>
                  </a:cubicBezTo>
                  <a:cubicBezTo>
                    <a:pt x="5" y="52"/>
                    <a:pt x="9" y="52"/>
                    <a:pt x="10" y="49"/>
                  </a:cubicBezTo>
                  <a:cubicBezTo>
                    <a:pt x="13" y="34"/>
                    <a:pt x="13" y="20"/>
                    <a:pt x="15" y="5"/>
                  </a:cubicBezTo>
                  <a:cubicBezTo>
                    <a:pt x="16" y="1"/>
                    <a:pt x="8" y="0"/>
                    <a:pt x="7"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242" name="Google Shape;8242;p22"/>
            <p:cNvSpPr/>
            <p:nvPr/>
          </p:nvSpPr>
          <p:spPr>
            <a:xfrm>
              <a:off x="4119039" y="6382593"/>
              <a:ext cx="49804" cy="203960"/>
            </a:xfrm>
            <a:custGeom>
              <a:rect b="b" l="l" r="r" t="t"/>
              <a:pathLst>
                <a:path extrusionOk="0" h="46" w="12">
                  <a:moveTo>
                    <a:pt x="8" y="7"/>
                  </a:moveTo>
                  <a:cubicBezTo>
                    <a:pt x="8" y="6"/>
                    <a:pt x="7" y="4"/>
                    <a:pt x="7" y="3"/>
                  </a:cubicBezTo>
                  <a:cubicBezTo>
                    <a:pt x="6" y="0"/>
                    <a:pt x="3" y="1"/>
                    <a:pt x="3" y="4"/>
                  </a:cubicBezTo>
                  <a:cubicBezTo>
                    <a:pt x="4" y="5"/>
                    <a:pt x="4" y="6"/>
                    <a:pt x="4" y="8"/>
                  </a:cubicBezTo>
                  <a:cubicBezTo>
                    <a:pt x="4" y="8"/>
                    <a:pt x="3" y="9"/>
                    <a:pt x="3" y="10"/>
                  </a:cubicBezTo>
                  <a:cubicBezTo>
                    <a:pt x="1" y="21"/>
                    <a:pt x="0" y="32"/>
                    <a:pt x="4" y="43"/>
                  </a:cubicBezTo>
                  <a:cubicBezTo>
                    <a:pt x="5" y="46"/>
                    <a:pt x="11" y="46"/>
                    <a:pt x="11" y="42"/>
                  </a:cubicBezTo>
                  <a:cubicBezTo>
                    <a:pt x="11" y="37"/>
                    <a:pt x="11" y="33"/>
                    <a:pt x="10" y="29"/>
                  </a:cubicBezTo>
                  <a:cubicBezTo>
                    <a:pt x="11" y="28"/>
                    <a:pt x="11" y="28"/>
                    <a:pt x="11" y="28"/>
                  </a:cubicBezTo>
                  <a:cubicBezTo>
                    <a:pt x="11" y="25"/>
                    <a:pt x="11" y="23"/>
                    <a:pt x="11" y="21"/>
                  </a:cubicBezTo>
                  <a:cubicBezTo>
                    <a:pt x="11" y="18"/>
                    <a:pt x="11" y="15"/>
                    <a:pt x="11" y="12"/>
                  </a:cubicBezTo>
                  <a:cubicBezTo>
                    <a:pt x="12" y="10"/>
                    <a:pt x="10" y="8"/>
                    <a:pt x="8" y="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243" name="Google Shape;8243;p22"/>
            <p:cNvSpPr/>
            <p:nvPr/>
          </p:nvSpPr>
          <p:spPr>
            <a:xfrm>
              <a:off x="3720605" y="6389708"/>
              <a:ext cx="54548" cy="125697"/>
            </a:xfrm>
            <a:custGeom>
              <a:rect b="b" l="l" r="r" t="t"/>
              <a:pathLst>
                <a:path extrusionOk="0" h="28" w="13">
                  <a:moveTo>
                    <a:pt x="12" y="25"/>
                  </a:moveTo>
                  <a:cubicBezTo>
                    <a:pt x="9" y="18"/>
                    <a:pt x="6" y="10"/>
                    <a:pt x="4" y="3"/>
                  </a:cubicBezTo>
                  <a:cubicBezTo>
                    <a:pt x="3" y="0"/>
                    <a:pt x="0" y="1"/>
                    <a:pt x="0" y="4"/>
                  </a:cubicBezTo>
                  <a:cubicBezTo>
                    <a:pt x="3" y="12"/>
                    <a:pt x="5" y="19"/>
                    <a:pt x="9" y="26"/>
                  </a:cubicBezTo>
                  <a:cubicBezTo>
                    <a:pt x="10" y="28"/>
                    <a:pt x="13" y="27"/>
                    <a:pt x="12" y="2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244" name="Google Shape;8244;p22"/>
            <p:cNvSpPr/>
            <p:nvPr/>
          </p:nvSpPr>
          <p:spPr>
            <a:xfrm>
              <a:off x="3613882" y="6342275"/>
              <a:ext cx="75892" cy="194474"/>
            </a:xfrm>
            <a:custGeom>
              <a:rect b="b" l="l" r="r" t="t"/>
              <a:pathLst>
                <a:path extrusionOk="0" h="44" w="18">
                  <a:moveTo>
                    <a:pt x="16" y="37"/>
                  </a:moveTo>
                  <a:cubicBezTo>
                    <a:pt x="11" y="27"/>
                    <a:pt x="7" y="18"/>
                    <a:pt x="12" y="8"/>
                  </a:cubicBezTo>
                  <a:cubicBezTo>
                    <a:pt x="14" y="4"/>
                    <a:pt x="8" y="0"/>
                    <a:pt x="6" y="4"/>
                  </a:cubicBezTo>
                  <a:cubicBezTo>
                    <a:pt x="0" y="17"/>
                    <a:pt x="3" y="29"/>
                    <a:pt x="10" y="40"/>
                  </a:cubicBezTo>
                  <a:cubicBezTo>
                    <a:pt x="12" y="44"/>
                    <a:pt x="18" y="41"/>
                    <a:pt x="16" y="3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245" name="Google Shape;8245;p22"/>
            <p:cNvSpPr/>
            <p:nvPr/>
          </p:nvSpPr>
          <p:spPr>
            <a:xfrm>
              <a:off x="3884248" y="6399194"/>
              <a:ext cx="45061" cy="147041"/>
            </a:xfrm>
            <a:custGeom>
              <a:rect b="b" l="l" r="r" t="t"/>
              <a:pathLst>
                <a:path extrusionOk="0" h="33" w="11">
                  <a:moveTo>
                    <a:pt x="3" y="4"/>
                  </a:moveTo>
                  <a:cubicBezTo>
                    <a:pt x="0" y="12"/>
                    <a:pt x="1" y="21"/>
                    <a:pt x="3" y="29"/>
                  </a:cubicBezTo>
                  <a:cubicBezTo>
                    <a:pt x="4" y="33"/>
                    <a:pt x="10" y="31"/>
                    <a:pt x="9" y="27"/>
                  </a:cubicBezTo>
                  <a:cubicBezTo>
                    <a:pt x="8" y="20"/>
                    <a:pt x="7" y="13"/>
                    <a:pt x="9" y="6"/>
                  </a:cubicBezTo>
                  <a:cubicBezTo>
                    <a:pt x="11" y="2"/>
                    <a:pt x="4" y="0"/>
                    <a:pt x="3"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246" name="Google Shape;8246;p22"/>
            <p:cNvSpPr/>
            <p:nvPr/>
          </p:nvSpPr>
          <p:spPr>
            <a:xfrm>
              <a:off x="4408378" y="6337532"/>
              <a:ext cx="64034" cy="222933"/>
            </a:xfrm>
            <a:custGeom>
              <a:rect b="b" l="l" r="r" t="t"/>
              <a:pathLst>
                <a:path extrusionOk="0" h="50" w="15">
                  <a:moveTo>
                    <a:pt x="10" y="27"/>
                  </a:moveTo>
                  <a:cubicBezTo>
                    <a:pt x="11" y="20"/>
                    <a:pt x="11" y="13"/>
                    <a:pt x="13" y="6"/>
                  </a:cubicBezTo>
                  <a:cubicBezTo>
                    <a:pt x="15" y="1"/>
                    <a:pt x="7" y="0"/>
                    <a:pt x="6" y="4"/>
                  </a:cubicBezTo>
                  <a:cubicBezTo>
                    <a:pt x="5" y="8"/>
                    <a:pt x="4" y="11"/>
                    <a:pt x="4" y="15"/>
                  </a:cubicBezTo>
                  <a:cubicBezTo>
                    <a:pt x="4" y="15"/>
                    <a:pt x="3" y="16"/>
                    <a:pt x="3" y="16"/>
                  </a:cubicBezTo>
                  <a:cubicBezTo>
                    <a:pt x="0" y="27"/>
                    <a:pt x="0" y="36"/>
                    <a:pt x="4" y="46"/>
                  </a:cubicBezTo>
                  <a:cubicBezTo>
                    <a:pt x="6" y="50"/>
                    <a:pt x="13" y="46"/>
                    <a:pt x="11" y="42"/>
                  </a:cubicBezTo>
                  <a:cubicBezTo>
                    <a:pt x="9" y="38"/>
                    <a:pt x="8" y="34"/>
                    <a:pt x="8" y="30"/>
                  </a:cubicBezTo>
                  <a:cubicBezTo>
                    <a:pt x="9" y="30"/>
                    <a:pt x="10" y="29"/>
                    <a:pt x="10" y="2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247" name="Google Shape;8247;p22"/>
            <p:cNvSpPr/>
            <p:nvPr/>
          </p:nvSpPr>
          <p:spPr>
            <a:xfrm>
              <a:off x="4498500" y="6394451"/>
              <a:ext cx="33203" cy="142298"/>
            </a:xfrm>
            <a:custGeom>
              <a:rect b="b" l="l" r="r" t="t"/>
              <a:pathLst>
                <a:path extrusionOk="0" h="32" w="8">
                  <a:moveTo>
                    <a:pt x="5" y="4"/>
                  </a:moveTo>
                  <a:cubicBezTo>
                    <a:pt x="5" y="0"/>
                    <a:pt x="0" y="2"/>
                    <a:pt x="0" y="5"/>
                  </a:cubicBezTo>
                  <a:cubicBezTo>
                    <a:pt x="2" y="13"/>
                    <a:pt x="2" y="21"/>
                    <a:pt x="3" y="29"/>
                  </a:cubicBezTo>
                  <a:cubicBezTo>
                    <a:pt x="3" y="32"/>
                    <a:pt x="7" y="32"/>
                    <a:pt x="7" y="29"/>
                  </a:cubicBezTo>
                  <a:cubicBezTo>
                    <a:pt x="8" y="20"/>
                    <a:pt x="7" y="12"/>
                    <a:pt x="5"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248" name="Google Shape;8248;p22"/>
            <p:cNvSpPr/>
            <p:nvPr/>
          </p:nvSpPr>
          <p:spPr>
            <a:xfrm>
              <a:off x="4522217" y="6373106"/>
              <a:ext cx="80635" cy="239535"/>
            </a:xfrm>
            <a:custGeom>
              <a:rect b="b" l="l" r="r" t="t"/>
              <a:pathLst>
                <a:path extrusionOk="0" h="54" w="19">
                  <a:moveTo>
                    <a:pt x="17" y="47"/>
                  </a:moveTo>
                  <a:cubicBezTo>
                    <a:pt x="14" y="36"/>
                    <a:pt x="13" y="25"/>
                    <a:pt x="12" y="15"/>
                  </a:cubicBezTo>
                  <a:cubicBezTo>
                    <a:pt x="12" y="14"/>
                    <a:pt x="12" y="13"/>
                    <a:pt x="11" y="13"/>
                  </a:cubicBezTo>
                  <a:cubicBezTo>
                    <a:pt x="11" y="10"/>
                    <a:pt x="11" y="8"/>
                    <a:pt x="11" y="4"/>
                  </a:cubicBezTo>
                  <a:cubicBezTo>
                    <a:pt x="11" y="0"/>
                    <a:pt x="7" y="0"/>
                    <a:pt x="7" y="4"/>
                  </a:cubicBezTo>
                  <a:cubicBezTo>
                    <a:pt x="7" y="8"/>
                    <a:pt x="7" y="10"/>
                    <a:pt x="7" y="13"/>
                  </a:cubicBezTo>
                  <a:cubicBezTo>
                    <a:pt x="7" y="13"/>
                    <a:pt x="6" y="14"/>
                    <a:pt x="6" y="14"/>
                  </a:cubicBezTo>
                  <a:cubicBezTo>
                    <a:pt x="6" y="17"/>
                    <a:pt x="6" y="20"/>
                    <a:pt x="6" y="23"/>
                  </a:cubicBezTo>
                  <a:cubicBezTo>
                    <a:pt x="5" y="22"/>
                    <a:pt x="4" y="22"/>
                    <a:pt x="4" y="23"/>
                  </a:cubicBezTo>
                  <a:cubicBezTo>
                    <a:pt x="2" y="29"/>
                    <a:pt x="2" y="34"/>
                    <a:pt x="0" y="40"/>
                  </a:cubicBezTo>
                  <a:cubicBezTo>
                    <a:pt x="0" y="41"/>
                    <a:pt x="2" y="41"/>
                    <a:pt x="2" y="40"/>
                  </a:cubicBezTo>
                  <a:cubicBezTo>
                    <a:pt x="3" y="35"/>
                    <a:pt x="4" y="30"/>
                    <a:pt x="5" y="26"/>
                  </a:cubicBezTo>
                  <a:cubicBezTo>
                    <a:pt x="5" y="34"/>
                    <a:pt x="6" y="42"/>
                    <a:pt x="9" y="49"/>
                  </a:cubicBezTo>
                  <a:cubicBezTo>
                    <a:pt x="11" y="54"/>
                    <a:pt x="19" y="52"/>
                    <a:pt x="17" y="4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249" name="Google Shape;8249;p22"/>
            <p:cNvSpPr/>
            <p:nvPr/>
          </p:nvSpPr>
          <p:spPr>
            <a:xfrm>
              <a:off x="4624197" y="6491688"/>
              <a:ext cx="28460" cy="130440"/>
            </a:xfrm>
            <a:custGeom>
              <a:rect b="b" l="l" r="r" t="t"/>
              <a:pathLst>
                <a:path extrusionOk="0" h="29" w="7">
                  <a:moveTo>
                    <a:pt x="6" y="4"/>
                  </a:moveTo>
                  <a:cubicBezTo>
                    <a:pt x="5" y="1"/>
                    <a:pt x="2" y="0"/>
                    <a:pt x="1" y="3"/>
                  </a:cubicBezTo>
                  <a:cubicBezTo>
                    <a:pt x="1" y="11"/>
                    <a:pt x="0" y="21"/>
                    <a:pt x="0" y="25"/>
                  </a:cubicBezTo>
                  <a:cubicBezTo>
                    <a:pt x="0" y="29"/>
                    <a:pt x="7" y="29"/>
                    <a:pt x="7" y="25"/>
                  </a:cubicBezTo>
                  <a:cubicBezTo>
                    <a:pt x="7" y="21"/>
                    <a:pt x="6" y="11"/>
                    <a:pt x="6"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250" name="Google Shape;8250;p22"/>
            <p:cNvSpPr/>
            <p:nvPr/>
          </p:nvSpPr>
          <p:spPr>
            <a:xfrm>
              <a:off x="4652656" y="6394451"/>
              <a:ext cx="42689" cy="177872"/>
            </a:xfrm>
            <a:custGeom>
              <a:rect b="b" l="l" r="r" t="t"/>
              <a:pathLst>
                <a:path extrusionOk="0" h="40" w="10">
                  <a:moveTo>
                    <a:pt x="3" y="3"/>
                  </a:moveTo>
                  <a:cubicBezTo>
                    <a:pt x="1" y="14"/>
                    <a:pt x="0" y="24"/>
                    <a:pt x="1" y="35"/>
                  </a:cubicBezTo>
                  <a:cubicBezTo>
                    <a:pt x="1" y="40"/>
                    <a:pt x="9" y="40"/>
                    <a:pt x="9" y="35"/>
                  </a:cubicBezTo>
                  <a:cubicBezTo>
                    <a:pt x="9" y="25"/>
                    <a:pt x="9" y="14"/>
                    <a:pt x="10" y="4"/>
                  </a:cubicBezTo>
                  <a:cubicBezTo>
                    <a:pt x="10" y="0"/>
                    <a:pt x="4" y="0"/>
                    <a:pt x="3"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251" name="Google Shape;8251;p22"/>
            <p:cNvSpPr/>
            <p:nvPr/>
          </p:nvSpPr>
          <p:spPr>
            <a:xfrm>
              <a:off x="4695346" y="6382593"/>
              <a:ext cx="71149" cy="249021"/>
            </a:xfrm>
            <a:custGeom>
              <a:rect b="b" l="l" r="r" t="t"/>
              <a:pathLst>
                <a:path extrusionOk="0" h="56" w="17">
                  <a:moveTo>
                    <a:pt x="7" y="5"/>
                  </a:moveTo>
                  <a:cubicBezTo>
                    <a:pt x="6" y="7"/>
                    <a:pt x="5" y="9"/>
                    <a:pt x="4" y="12"/>
                  </a:cubicBezTo>
                  <a:cubicBezTo>
                    <a:pt x="4" y="11"/>
                    <a:pt x="4" y="11"/>
                    <a:pt x="4" y="11"/>
                  </a:cubicBezTo>
                  <a:cubicBezTo>
                    <a:pt x="4" y="9"/>
                    <a:pt x="1" y="10"/>
                    <a:pt x="1" y="11"/>
                  </a:cubicBezTo>
                  <a:cubicBezTo>
                    <a:pt x="2" y="14"/>
                    <a:pt x="2" y="17"/>
                    <a:pt x="2" y="19"/>
                  </a:cubicBezTo>
                  <a:cubicBezTo>
                    <a:pt x="0" y="31"/>
                    <a:pt x="1" y="43"/>
                    <a:pt x="6" y="54"/>
                  </a:cubicBezTo>
                  <a:cubicBezTo>
                    <a:pt x="8" y="56"/>
                    <a:pt x="12" y="55"/>
                    <a:pt x="12" y="52"/>
                  </a:cubicBezTo>
                  <a:cubicBezTo>
                    <a:pt x="11" y="38"/>
                    <a:pt x="9" y="23"/>
                    <a:pt x="15" y="9"/>
                  </a:cubicBezTo>
                  <a:cubicBezTo>
                    <a:pt x="17" y="4"/>
                    <a:pt x="10" y="0"/>
                    <a:pt x="7"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252" name="Google Shape;8252;p22"/>
            <p:cNvSpPr/>
            <p:nvPr/>
          </p:nvSpPr>
          <p:spPr>
            <a:xfrm>
              <a:off x="4612339" y="6347018"/>
              <a:ext cx="33203" cy="158899"/>
            </a:xfrm>
            <a:custGeom>
              <a:rect b="b" l="l" r="r" t="t"/>
              <a:pathLst>
                <a:path extrusionOk="0" h="36" w="8">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253" name="Google Shape;8253;p22"/>
            <p:cNvSpPr/>
            <p:nvPr/>
          </p:nvSpPr>
          <p:spPr>
            <a:xfrm>
              <a:off x="4754637" y="6382593"/>
              <a:ext cx="66406" cy="177872"/>
            </a:xfrm>
            <a:custGeom>
              <a:rect b="b" l="l" r="r" t="t"/>
              <a:pathLst>
                <a:path extrusionOk="0" h="40" w="16">
                  <a:moveTo>
                    <a:pt x="5" y="5"/>
                  </a:moveTo>
                  <a:cubicBezTo>
                    <a:pt x="1" y="15"/>
                    <a:pt x="0" y="26"/>
                    <a:pt x="4" y="37"/>
                  </a:cubicBezTo>
                  <a:cubicBezTo>
                    <a:pt x="5" y="40"/>
                    <a:pt x="10" y="39"/>
                    <a:pt x="10" y="36"/>
                  </a:cubicBezTo>
                  <a:cubicBezTo>
                    <a:pt x="10" y="27"/>
                    <a:pt x="9" y="18"/>
                    <a:pt x="13" y="10"/>
                  </a:cubicBezTo>
                  <a:cubicBezTo>
                    <a:pt x="16" y="4"/>
                    <a:pt x="8" y="0"/>
                    <a:pt x="5"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254" name="Google Shape;8254;p22"/>
            <p:cNvSpPr/>
            <p:nvPr/>
          </p:nvSpPr>
          <p:spPr>
            <a:xfrm>
              <a:off x="4854245" y="6453742"/>
              <a:ext cx="35574" cy="142298"/>
            </a:xfrm>
            <a:custGeom>
              <a:rect b="b" l="l" r="r" t="t"/>
              <a:pathLst>
                <a:path extrusionOk="0" h="32" w="8">
                  <a:moveTo>
                    <a:pt x="0" y="5"/>
                  </a:moveTo>
                  <a:cubicBezTo>
                    <a:pt x="0" y="13"/>
                    <a:pt x="0" y="20"/>
                    <a:pt x="1" y="28"/>
                  </a:cubicBezTo>
                  <a:cubicBezTo>
                    <a:pt x="1" y="32"/>
                    <a:pt x="6" y="32"/>
                    <a:pt x="6" y="28"/>
                  </a:cubicBezTo>
                  <a:cubicBezTo>
                    <a:pt x="7" y="20"/>
                    <a:pt x="7" y="13"/>
                    <a:pt x="7" y="5"/>
                  </a:cubicBezTo>
                  <a:cubicBezTo>
                    <a:pt x="8" y="0"/>
                    <a:pt x="0" y="0"/>
                    <a:pt x="0"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255" name="Google Shape;8255;p22"/>
            <p:cNvSpPr/>
            <p:nvPr/>
          </p:nvSpPr>
          <p:spPr>
            <a:xfrm>
              <a:off x="4998915" y="6332788"/>
              <a:ext cx="54548" cy="234792"/>
            </a:xfrm>
            <a:custGeom>
              <a:rect b="b" l="l" r="r" t="t"/>
              <a:pathLst>
                <a:path extrusionOk="0" h="53" w="13">
                  <a:moveTo>
                    <a:pt x="10" y="1"/>
                  </a:moveTo>
                  <a:cubicBezTo>
                    <a:pt x="7" y="8"/>
                    <a:pt x="5" y="14"/>
                    <a:pt x="4" y="21"/>
                  </a:cubicBezTo>
                  <a:cubicBezTo>
                    <a:pt x="2" y="20"/>
                    <a:pt x="0" y="21"/>
                    <a:pt x="0" y="24"/>
                  </a:cubicBezTo>
                  <a:cubicBezTo>
                    <a:pt x="0" y="31"/>
                    <a:pt x="1" y="38"/>
                    <a:pt x="3" y="44"/>
                  </a:cubicBezTo>
                  <a:cubicBezTo>
                    <a:pt x="4" y="45"/>
                    <a:pt x="4" y="45"/>
                    <a:pt x="4" y="45"/>
                  </a:cubicBezTo>
                  <a:cubicBezTo>
                    <a:pt x="4" y="46"/>
                    <a:pt x="4" y="46"/>
                    <a:pt x="5" y="46"/>
                  </a:cubicBezTo>
                  <a:cubicBezTo>
                    <a:pt x="5" y="48"/>
                    <a:pt x="6" y="49"/>
                    <a:pt x="7" y="50"/>
                  </a:cubicBezTo>
                  <a:cubicBezTo>
                    <a:pt x="9" y="53"/>
                    <a:pt x="13" y="51"/>
                    <a:pt x="12" y="48"/>
                  </a:cubicBezTo>
                  <a:cubicBezTo>
                    <a:pt x="10" y="43"/>
                    <a:pt x="9" y="38"/>
                    <a:pt x="8" y="32"/>
                  </a:cubicBezTo>
                  <a:cubicBezTo>
                    <a:pt x="8" y="22"/>
                    <a:pt x="9" y="12"/>
                    <a:pt x="13" y="2"/>
                  </a:cubicBezTo>
                  <a:cubicBezTo>
                    <a:pt x="13" y="1"/>
                    <a:pt x="11" y="0"/>
                    <a:pt x="10" y="1"/>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256" name="Google Shape;8256;p22"/>
            <p:cNvSpPr/>
            <p:nvPr/>
          </p:nvSpPr>
          <p:spPr>
            <a:xfrm>
              <a:off x="5065320" y="6328045"/>
              <a:ext cx="71149" cy="208704"/>
            </a:xfrm>
            <a:custGeom>
              <a:rect b="b" l="l" r="r" t="t"/>
              <a:pathLst>
                <a:path extrusionOk="0" h="47" w="17">
                  <a:moveTo>
                    <a:pt x="12" y="2"/>
                  </a:moveTo>
                  <a:cubicBezTo>
                    <a:pt x="4" y="14"/>
                    <a:pt x="0" y="29"/>
                    <a:pt x="1" y="44"/>
                  </a:cubicBezTo>
                  <a:cubicBezTo>
                    <a:pt x="1" y="47"/>
                    <a:pt x="6" y="47"/>
                    <a:pt x="6" y="44"/>
                  </a:cubicBezTo>
                  <a:cubicBezTo>
                    <a:pt x="7" y="30"/>
                    <a:pt x="8" y="16"/>
                    <a:pt x="15" y="4"/>
                  </a:cubicBezTo>
                  <a:cubicBezTo>
                    <a:pt x="17" y="2"/>
                    <a:pt x="13" y="0"/>
                    <a:pt x="12" y="2"/>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257" name="Google Shape;8257;p22"/>
            <p:cNvSpPr/>
            <p:nvPr/>
          </p:nvSpPr>
          <p:spPr>
            <a:xfrm>
              <a:off x="5148327" y="6363620"/>
              <a:ext cx="30831" cy="201589"/>
            </a:xfrm>
            <a:custGeom>
              <a:rect b="b" l="l" r="r" t="t"/>
              <a:pathLst>
                <a:path extrusionOk="0" h="45" w="7">
                  <a:moveTo>
                    <a:pt x="6" y="3"/>
                  </a:moveTo>
                  <a:cubicBezTo>
                    <a:pt x="6" y="0"/>
                    <a:pt x="2" y="0"/>
                    <a:pt x="2" y="3"/>
                  </a:cubicBezTo>
                  <a:cubicBezTo>
                    <a:pt x="2" y="7"/>
                    <a:pt x="2" y="11"/>
                    <a:pt x="1" y="15"/>
                  </a:cubicBezTo>
                  <a:cubicBezTo>
                    <a:pt x="0" y="15"/>
                    <a:pt x="0" y="16"/>
                    <a:pt x="0" y="17"/>
                  </a:cubicBezTo>
                  <a:cubicBezTo>
                    <a:pt x="0" y="23"/>
                    <a:pt x="0" y="28"/>
                    <a:pt x="0" y="34"/>
                  </a:cubicBezTo>
                  <a:cubicBezTo>
                    <a:pt x="0" y="35"/>
                    <a:pt x="0" y="35"/>
                    <a:pt x="1" y="36"/>
                  </a:cubicBezTo>
                  <a:cubicBezTo>
                    <a:pt x="1" y="38"/>
                    <a:pt x="1" y="40"/>
                    <a:pt x="2" y="42"/>
                  </a:cubicBezTo>
                  <a:cubicBezTo>
                    <a:pt x="2" y="45"/>
                    <a:pt x="6" y="45"/>
                    <a:pt x="6" y="42"/>
                  </a:cubicBezTo>
                  <a:cubicBezTo>
                    <a:pt x="7" y="29"/>
                    <a:pt x="6" y="16"/>
                    <a:pt x="6"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258" name="Google Shape;8258;p22"/>
            <p:cNvSpPr/>
            <p:nvPr/>
          </p:nvSpPr>
          <p:spPr>
            <a:xfrm>
              <a:off x="5238449" y="6313815"/>
              <a:ext cx="78264" cy="213447"/>
            </a:xfrm>
            <a:custGeom>
              <a:rect b="b" l="l" r="r" t="t"/>
              <a:pathLst>
                <a:path extrusionOk="0" h="48" w="19">
                  <a:moveTo>
                    <a:pt x="18" y="44"/>
                  </a:moveTo>
                  <a:cubicBezTo>
                    <a:pt x="15" y="35"/>
                    <a:pt x="15" y="26"/>
                    <a:pt x="17" y="17"/>
                  </a:cubicBezTo>
                  <a:cubicBezTo>
                    <a:pt x="17" y="13"/>
                    <a:pt x="11" y="11"/>
                    <a:pt x="10" y="15"/>
                  </a:cubicBezTo>
                  <a:cubicBezTo>
                    <a:pt x="10" y="15"/>
                    <a:pt x="10" y="15"/>
                    <a:pt x="10" y="15"/>
                  </a:cubicBezTo>
                  <a:cubicBezTo>
                    <a:pt x="9" y="16"/>
                    <a:pt x="9" y="16"/>
                    <a:pt x="9" y="16"/>
                  </a:cubicBezTo>
                  <a:cubicBezTo>
                    <a:pt x="10" y="12"/>
                    <a:pt x="10" y="8"/>
                    <a:pt x="10" y="4"/>
                  </a:cubicBezTo>
                  <a:cubicBezTo>
                    <a:pt x="11" y="1"/>
                    <a:pt x="5" y="0"/>
                    <a:pt x="5" y="3"/>
                  </a:cubicBezTo>
                  <a:cubicBezTo>
                    <a:pt x="3" y="12"/>
                    <a:pt x="2" y="21"/>
                    <a:pt x="2" y="29"/>
                  </a:cubicBezTo>
                  <a:cubicBezTo>
                    <a:pt x="1" y="29"/>
                    <a:pt x="0" y="29"/>
                    <a:pt x="0" y="30"/>
                  </a:cubicBezTo>
                  <a:cubicBezTo>
                    <a:pt x="0" y="34"/>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259" name="Google Shape;8259;p22"/>
            <p:cNvSpPr/>
            <p:nvPr/>
          </p:nvSpPr>
          <p:spPr>
            <a:xfrm>
              <a:off x="5392605" y="6382593"/>
              <a:ext cx="26088" cy="144670"/>
            </a:xfrm>
            <a:custGeom>
              <a:rect b="b" l="l" r="r" t="t"/>
              <a:pathLst>
                <a:path extrusionOk="0" h="33" w="6">
                  <a:moveTo>
                    <a:pt x="5" y="3"/>
                  </a:moveTo>
                  <a:cubicBezTo>
                    <a:pt x="5" y="0"/>
                    <a:pt x="1" y="0"/>
                    <a:pt x="1" y="3"/>
                  </a:cubicBezTo>
                  <a:cubicBezTo>
                    <a:pt x="0" y="12"/>
                    <a:pt x="0" y="21"/>
                    <a:pt x="1" y="30"/>
                  </a:cubicBezTo>
                  <a:cubicBezTo>
                    <a:pt x="1" y="33"/>
                    <a:pt x="5" y="33"/>
                    <a:pt x="5" y="30"/>
                  </a:cubicBezTo>
                  <a:cubicBezTo>
                    <a:pt x="6" y="21"/>
                    <a:pt x="6" y="12"/>
                    <a:pt x="5"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260" name="Google Shape;8260;p22"/>
            <p:cNvSpPr/>
            <p:nvPr/>
          </p:nvSpPr>
          <p:spPr>
            <a:xfrm>
              <a:off x="5456640" y="6363620"/>
              <a:ext cx="61662" cy="182616"/>
            </a:xfrm>
            <a:custGeom>
              <a:rect b="b" l="l" r="r" t="t"/>
              <a:pathLst>
                <a:path extrusionOk="0" h="41" w="15">
                  <a:moveTo>
                    <a:pt x="8" y="7"/>
                  </a:moveTo>
                  <a:cubicBezTo>
                    <a:pt x="8" y="6"/>
                    <a:pt x="8" y="5"/>
                    <a:pt x="7" y="4"/>
                  </a:cubicBezTo>
                  <a:cubicBezTo>
                    <a:pt x="6" y="0"/>
                    <a:pt x="0" y="2"/>
                    <a:pt x="1" y="6"/>
                  </a:cubicBezTo>
                  <a:cubicBezTo>
                    <a:pt x="3" y="14"/>
                    <a:pt x="3" y="22"/>
                    <a:pt x="3" y="30"/>
                  </a:cubicBezTo>
                  <a:cubicBezTo>
                    <a:pt x="3" y="31"/>
                    <a:pt x="4" y="32"/>
                    <a:pt x="5" y="32"/>
                  </a:cubicBezTo>
                  <a:cubicBezTo>
                    <a:pt x="5" y="34"/>
                    <a:pt x="6" y="36"/>
                    <a:pt x="6" y="38"/>
                  </a:cubicBezTo>
                  <a:cubicBezTo>
                    <a:pt x="6" y="41"/>
                    <a:pt x="11" y="41"/>
                    <a:pt x="11" y="38"/>
                  </a:cubicBezTo>
                  <a:cubicBezTo>
                    <a:pt x="12" y="29"/>
                    <a:pt x="12" y="19"/>
                    <a:pt x="14" y="10"/>
                  </a:cubicBezTo>
                  <a:cubicBezTo>
                    <a:pt x="15" y="6"/>
                    <a:pt x="10" y="4"/>
                    <a:pt x="8" y="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261" name="Google Shape;8261;p22"/>
            <p:cNvSpPr/>
            <p:nvPr/>
          </p:nvSpPr>
          <p:spPr>
            <a:xfrm>
              <a:off x="5532532" y="6363620"/>
              <a:ext cx="61662" cy="232420"/>
            </a:xfrm>
            <a:custGeom>
              <a:rect b="b" l="l" r="r" t="t"/>
              <a:pathLst>
                <a:path extrusionOk="0" h="52" w="15">
                  <a:moveTo>
                    <a:pt x="7" y="4"/>
                  </a:moveTo>
                  <a:cubicBezTo>
                    <a:pt x="7" y="6"/>
                    <a:pt x="6" y="9"/>
                    <a:pt x="6" y="11"/>
                  </a:cubicBezTo>
                  <a:cubicBezTo>
                    <a:pt x="4" y="10"/>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3" y="34"/>
                    <a:pt x="13" y="20"/>
                    <a:pt x="15" y="5"/>
                  </a:cubicBezTo>
                  <a:cubicBezTo>
                    <a:pt x="15" y="1"/>
                    <a:pt x="8" y="0"/>
                    <a:pt x="7"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262" name="Google Shape;8262;p22"/>
            <p:cNvSpPr/>
            <p:nvPr/>
          </p:nvSpPr>
          <p:spPr>
            <a:xfrm>
              <a:off x="5338058" y="6382593"/>
              <a:ext cx="52176" cy="203960"/>
            </a:xfrm>
            <a:custGeom>
              <a:rect b="b" l="l" r="r" t="t"/>
              <a:pathLst>
                <a:path extrusionOk="0" h="46" w="12">
                  <a:moveTo>
                    <a:pt x="9" y="7"/>
                  </a:moveTo>
                  <a:cubicBezTo>
                    <a:pt x="8" y="6"/>
                    <a:pt x="8" y="4"/>
                    <a:pt x="8" y="3"/>
                  </a:cubicBezTo>
                  <a:cubicBezTo>
                    <a:pt x="7" y="0"/>
                    <a:pt x="3" y="1"/>
                    <a:pt x="4" y="4"/>
                  </a:cubicBezTo>
                  <a:cubicBezTo>
                    <a:pt x="4" y="5"/>
                    <a:pt x="5" y="6"/>
                    <a:pt x="5" y="8"/>
                  </a:cubicBezTo>
                  <a:cubicBezTo>
                    <a:pt x="4" y="8"/>
                    <a:pt x="4" y="9"/>
                    <a:pt x="4" y="10"/>
                  </a:cubicBezTo>
                  <a:cubicBezTo>
                    <a:pt x="1" y="21"/>
                    <a:pt x="0" y="32"/>
                    <a:pt x="4" y="43"/>
                  </a:cubicBezTo>
                  <a:cubicBezTo>
                    <a:pt x="6" y="46"/>
                    <a:pt x="11" y="46"/>
                    <a:pt x="11" y="42"/>
                  </a:cubicBezTo>
                  <a:cubicBezTo>
                    <a:pt x="11" y="37"/>
                    <a:pt x="11" y="33"/>
                    <a:pt x="11" y="29"/>
                  </a:cubicBezTo>
                  <a:cubicBezTo>
                    <a:pt x="11" y="28"/>
                    <a:pt x="11" y="28"/>
                    <a:pt x="11" y="28"/>
                  </a:cubicBezTo>
                  <a:cubicBezTo>
                    <a:pt x="11" y="25"/>
                    <a:pt x="11" y="23"/>
                    <a:pt x="11" y="21"/>
                  </a:cubicBezTo>
                  <a:cubicBezTo>
                    <a:pt x="11" y="18"/>
                    <a:pt x="12" y="15"/>
                    <a:pt x="12" y="12"/>
                  </a:cubicBezTo>
                  <a:cubicBezTo>
                    <a:pt x="12" y="10"/>
                    <a:pt x="11" y="8"/>
                    <a:pt x="9" y="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263" name="Google Shape;8263;p22"/>
            <p:cNvSpPr/>
            <p:nvPr/>
          </p:nvSpPr>
          <p:spPr>
            <a:xfrm>
              <a:off x="4944367" y="6389708"/>
              <a:ext cx="49804" cy="125697"/>
            </a:xfrm>
            <a:custGeom>
              <a:rect b="b" l="l" r="r" t="t"/>
              <a:pathLst>
                <a:path extrusionOk="0" h="28" w="12">
                  <a:moveTo>
                    <a:pt x="11" y="25"/>
                  </a:moveTo>
                  <a:cubicBezTo>
                    <a:pt x="8" y="18"/>
                    <a:pt x="6" y="10"/>
                    <a:pt x="4" y="3"/>
                  </a:cubicBezTo>
                  <a:cubicBezTo>
                    <a:pt x="3" y="0"/>
                    <a:pt x="0" y="1"/>
                    <a:pt x="0" y="4"/>
                  </a:cubicBezTo>
                  <a:cubicBezTo>
                    <a:pt x="2" y="12"/>
                    <a:pt x="5" y="19"/>
                    <a:pt x="9" y="26"/>
                  </a:cubicBezTo>
                  <a:cubicBezTo>
                    <a:pt x="10" y="28"/>
                    <a:pt x="12" y="27"/>
                    <a:pt x="11" y="2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264" name="Google Shape;8264;p22"/>
            <p:cNvSpPr/>
            <p:nvPr/>
          </p:nvSpPr>
          <p:spPr>
            <a:xfrm>
              <a:off x="4837644" y="6342275"/>
              <a:ext cx="75892" cy="194474"/>
            </a:xfrm>
            <a:custGeom>
              <a:rect b="b" l="l" r="r" t="t"/>
              <a:pathLst>
                <a:path extrusionOk="0" h="44" w="18">
                  <a:moveTo>
                    <a:pt x="16" y="37"/>
                  </a:moveTo>
                  <a:cubicBezTo>
                    <a:pt x="11" y="27"/>
                    <a:pt x="7" y="18"/>
                    <a:pt x="12" y="8"/>
                  </a:cubicBezTo>
                  <a:cubicBezTo>
                    <a:pt x="13" y="4"/>
                    <a:pt x="8" y="0"/>
                    <a:pt x="6" y="4"/>
                  </a:cubicBezTo>
                  <a:cubicBezTo>
                    <a:pt x="0" y="17"/>
                    <a:pt x="2" y="29"/>
                    <a:pt x="10" y="40"/>
                  </a:cubicBezTo>
                  <a:cubicBezTo>
                    <a:pt x="12" y="44"/>
                    <a:pt x="18" y="41"/>
                    <a:pt x="16" y="3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265" name="Google Shape;8265;p22"/>
            <p:cNvSpPr/>
            <p:nvPr/>
          </p:nvSpPr>
          <p:spPr>
            <a:xfrm>
              <a:off x="5108010" y="6399194"/>
              <a:ext cx="40318" cy="147041"/>
            </a:xfrm>
            <a:custGeom>
              <a:rect b="b" l="l" r="r" t="t"/>
              <a:pathLst>
                <a:path extrusionOk="0" h="33" w="10">
                  <a:moveTo>
                    <a:pt x="3" y="4"/>
                  </a:moveTo>
                  <a:cubicBezTo>
                    <a:pt x="0" y="12"/>
                    <a:pt x="0" y="21"/>
                    <a:pt x="3" y="29"/>
                  </a:cubicBezTo>
                  <a:cubicBezTo>
                    <a:pt x="4" y="33"/>
                    <a:pt x="9" y="31"/>
                    <a:pt x="9" y="27"/>
                  </a:cubicBezTo>
                  <a:cubicBezTo>
                    <a:pt x="8" y="20"/>
                    <a:pt x="7" y="13"/>
                    <a:pt x="9" y="6"/>
                  </a:cubicBezTo>
                  <a:cubicBezTo>
                    <a:pt x="10" y="2"/>
                    <a:pt x="4" y="0"/>
                    <a:pt x="3"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266" name="Google Shape;8266;p22"/>
            <p:cNvSpPr/>
            <p:nvPr/>
          </p:nvSpPr>
          <p:spPr>
            <a:xfrm>
              <a:off x="5629769" y="6337532"/>
              <a:ext cx="61662" cy="222933"/>
            </a:xfrm>
            <a:custGeom>
              <a:rect b="b" l="l" r="r" t="t"/>
              <a:pathLst>
                <a:path extrusionOk="0" h="50" w="15">
                  <a:moveTo>
                    <a:pt x="11" y="27"/>
                  </a:moveTo>
                  <a:cubicBezTo>
                    <a:pt x="12" y="20"/>
                    <a:pt x="12" y="13"/>
                    <a:pt x="14" y="6"/>
                  </a:cubicBezTo>
                  <a:cubicBezTo>
                    <a:pt x="15" y="1"/>
                    <a:pt x="8" y="0"/>
                    <a:pt x="7" y="4"/>
                  </a:cubicBezTo>
                  <a:cubicBezTo>
                    <a:pt x="6" y="8"/>
                    <a:pt x="5" y="11"/>
                    <a:pt x="5" y="15"/>
                  </a:cubicBezTo>
                  <a:cubicBezTo>
                    <a:pt x="4" y="15"/>
                    <a:pt x="4" y="16"/>
                    <a:pt x="4" y="16"/>
                  </a:cubicBezTo>
                  <a:cubicBezTo>
                    <a:pt x="1" y="27"/>
                    <a:pt x="0" y="36"/>
                    <a:pt x="5" y="46"/>
                  </a:cubicBezTo>
                  <a:cubicBezTo>
                    <a:pt x="7" y="50"/>
                    <a:pt x="13" y="46"/>
                    <a:pt x="11" y="42"/>
                  </a:cubicBezTo>
                  <a:cubicBezTo>
                    <a:pt x="10" y="38"/>
                    <a:pt x="9" y="34"/>
                    <a:pt x="9" y="30"/>
                  </a:cubicBezTo>
                  <a:cubicBezTo>
                    <a:pt x="10" y="30"/>
                    <a:pt x="11" y="29"/>
                    <a:pt x="11" y="2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267" name="Google Shape;8267;p22"/>
            <p:cNvSpPr/>
            <p:nvPr/>
          </p:nvSpPr>
          <p:spPr>
            <a:xfrm>
              <a:off x="5717519" y="6394451"/>
              <a:ext cx="33203" cy="142298"/>
            </a:xfrm>
            <a:custGeom>
              <a:rect b="b" l="l" r="r" t="t"/>
              <a:pathLst>
                <a:path extrusionOk="0" h="32" w="8">
                  <a:moveTo>
                    <a:pt x="6" y="4"/>
                  </a:moveTo>
                  <a:cubicBezTo>
                    <a:pt x="5" y="0"/>
                    <a:pt x="0" y="2"/>
                    <a:pt x="1" y="5"/>
                  </a:cubicBezTo>
                  <a:cubicBezTo>
                    <a:pt x="3" y="13"/>
                    <a:pt x="3" y="21"/>
                    <a:pt x="3" y="29"/>
                  </a:cubicBezTo>
                  <a:cubicBezTo>
                    <a:pt x="4" y="32"/>
                    <a:pt x="8" y="32"/>
                    <a:pt x="8" y="29"/>
                  </a:cubicBezTo>
                  <a:cubicBezTo>
                    <a:pt x="8" y="20"/>
                    <a:pt x="8" y="12"/>
                    <a:pt x="6"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268" name="Google Shape;8268;p22"/>
            <p:cNvSpPr/>
            <p:nvPr/>
          </p:nvSpPr>
          <p:spPr>
            <a:xfrm>
              <a:off x="5741235" y="6373106"/>
              <a:ext cx="80635" cy="239535"/>
            </a:xfrm>
            <a:custGeom>
              <a:rect b="b" l="l" r="r" t="t"/>
              <a:pathLst>
                <a:path extrusionOk="0" h="54" w="19">
                  <a:moveTo>
                    <a:pt x="18" y="47"/>
                  </a:moveTo>
                  <a:cubicBezTo>
                    <a:pt x="14" y="36"/>
                    <a:pt x="14" y="25"/>
                    <a:pt x="12" y="15"/>
                  </a:cubicBezTo>
                  <a:cubicBezTo>
                    <a:pt x="12" y="14"/>
                    <a:pt x="12" y="13"/>
                    <a:pt x="12" y="13"/>
                  </a:cubicBezTo>
                  <a:cubicBezTo>
                    <a:pt x="12" y="10"/>
                    <a:pt x="12" y="8"/>
                    <a:pt x="12" y="4"/>
                  </a:cubicBezTo>
                  <a:cubicBezTo>
                    <a:pt x="12" y="0"/>
                    <a:pt x="8" y="0"/>
                    <a:pt x="8" y="4"/>
                  </a:cubicBezTo>
                  <a:cubicBezTo>
                    <a:pt x="8" y="8"/>
                    <a:pt x="8" y="10"/>
                    <a:pt x="8" y="13"/>
                  </a:cubicBezTo>
                  <a:cubicBezTo>
                    <a:pt x="7" y="13"/>
                    <a:pt x="7" y="14"/>
                    <a:pt x="7" y="14"/>
                  </a:cubicBezTo>
                  <a:cubicBezTo>
                    <a:pt x="7" y="17"/>
                    <a:pt x="6" y="20"/>
                    <a:pt x="6" y="23"/>
                  </a:cubicBezTo>
                  <a:cubicBezTo>
                    <a:pt x="6" y="22"/>
                    <a:pt x="5" y="22"/>
                    <a:pt x="5" y="23"/>
                  </a:cubicBezTo>
                  <a:cubicBezTo>
                    <a:pt x="3" y="29"/>
                    <a:pt x="2" y="34"/>
                    <a:pt x="1" y="40"/>
                  </a:cubicBezTo>
                  <a:cubicBezTo>
                    <a:pt x="0" y="41"/>
                    <a:pt x="2" y="41"/>
                    <a:pt x="3" y="40"/>
                  </a:cubicBezTo>
                  <a:cubicBezTo>
                    <a:pt x="4" y="35"/>
                    <a:pt x="5" y="30"/>
                    <a:pt x="6" y="26"/>
                  </a:cubicBezTo>
                  <a:cubicBezTo>
                    <a:pt x="6" y="34"/>
                    <a:pt x="7" y="42"/>
                    <a:pt x="10" y="49"/>
                  </a:cubicBezTo>
                  <a:cubicBezTo>
                    <a:pt x="12" y="54"/>
                    <a:pt x="19" y="52"/>
                    <a:pt x="18" y="4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269" name="Google Shape;8269;p22"/>
            <p:cNvSpPr/>
            <p:nvPr/>
          </p:nvSpPr>
          <p:spPr>
            <a:xfrm>
              <a:off x="5847959" y="6491688"/>
              <a:ext cx="23716" cy="130440"/>
            </a:xfrm>
            <a:custGeom>
              <a:rect b="b" l="l" r="r" t="t"/>
              <a:pathLst>
                <a:path extrusionOk="0" h="29" w="6">
                  <a:moveTo>
                    <a:pt x="5" y="4"/>
                  </a:moveTo>
                  <a:cubicBezTo>
                    <a:pt x="5" y="1"/>
                    <a:pt x="1" y="0"/>
                    <a:pt x="1" y="3"/>
                  </a:cubicBezTo>
                  <a:cubicBezTo>
                    <a:pt x="0" y="11"/>
                    <a:pt x="0" y="21"/>
                    <a:pt x="0" y="25"/>
                  </a:cubicBezTo>
                  <a:cubicBezTo>
                    <a:pt x="0" y="29"/>
                    <a:pt x="6" y="29"/>
                    <a:pt x="6" y="25"/>
                  </a:cubicBezTo>
                  <a:cubicBezTo>
                    <a:pt x="6" y="21"/>
                    <a:pt x="6" y="11"/>
                    <a:pt x="5"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270" name="Google Shape;8270;p22"/>
            <p:cNvSpPr/>
            <p:nvPr/>
          </p:nvSpPr>
          <p:spPr>
            <a:xfrm>
              <a:off x="5876418" y="6394451"/>
              <a:ext cx="42689" cy="177872"/>
            </a:xfrm>
            <a:custGeom>
              <a:rect b="b" l="l" r="r" t="t"/>
              <a:pathLst>
                <a:path extrusionOk="0" h="40" w="10">
                  <a:moveTo>
                    <a:pt x="3" y="3"/>
                  </a:moveTo>
                  <a:cubicBezTo>
                    <a:pt x="0" y="14"/>
                    <a:pt x="0" y="24"/>
                    <a:pt x="0" y="35"/>
                  </a:cubicBezTo>
                  <a:cubicBezTo>
                    <a:pt x="0" y="40"/>
                    <a:pt x="8" y="40"/>
                    <a:pt x="8" y="35"/>
                  </a:cubicBezTo>
                  <a:cubicBezTo>
                    <a:pt x="8" y="25"/>
                    <a:pt x="9" y="14"/>
                    <a:pt x="10" y="4"/>
                  </a:cubicBezTo>
                  <a:cubicBezTo>
                    <a:pt x="10" y="0"/>
                    <a:pt x="4" y="0"/>
                    <a:pt x="3"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271" name="Google Shape;8271;p22"/>
            <p:cNvSpPr/>
            <p:nvPr/>
          </p:nvSpPr>
          <p:spPr>
            <a:xfrm>
              <a:off x="5919108" y="6382593"/>
              <a:ext cx="71149" cy="249021"/>
            </a:xfrm>
            <a:custGeom>
              <a:rect b="b" l="l" r="r" t="t"/>
              <a:pathLst>
                <a:path extrusionOk="0" h="56" w="17">
                  <a:moveTo>
                    <a:pt x="7" y="5"/>
                  </a:moveTo>
                  <a:cubicBezTo>
                    <a:pt x="6" y="7"/>
                    <a:pt x="5" y="9"/>
                    <a:pt x="4" y="12"/>
                  </a:cubicBezTo>
                  <a:cubicBezTo>
                    <a:pt x="4" y="11"/>
                    <a:pt x="4" y="11"/>
                    <a:pt x="4" y="11"/>
                  </a:cubicBezTo>
                  <a:cubicBezTo>
                    <a:pt x="4" y="9"/>
                    <a:pt x="1" y="10"/>
                    <a:pt x="1" y="11"/>
                  </a:cubicBezTo>
                  <a:cubicBezTo>
                    <a:pt x="1" y="14"/>
                    <a:pt x="2" y="17"/>
                    <a:pt x="2" y="19"/>
                  </a:cubicBezTo>
                  <a:cubicBezTo>
                    <a:pt x="0" y="31"/>
                    <a:pt x="1" y="43"/>
                    <a:pt x="6" y="54"/>
                  </a:cubicBezTo>
                  <a:cubicBezTo>
                    <a:pt x="7" y="56"/>
                    <a:pt x="12" y="55"/>
                    <a:pt x="12" y="52"/>
                  </a:cubicBezTo>
                  <a:cubicBezTo>
                    <a:pt x="11" y="38"/>
                    <a:pt x="9" y="23"/>
                    <a:pt x="14" y="9"/>
                  </a:cubicBezTo>
                  <a:cubicBezTo>
                    <a:pt x="17" y="4"/>
                    <a:pt x="9" y="0"/>
                    <a:pt x="7"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272" name="Google Shape;8272;p22"/>
            <p:cNvSpPr/>
            <p:nvPr/>
          </p:nvSpPr>
          <p:spPr>
            <a:xfrm>
              <a:off x="5833729" y="6347018"/>
              <a:ext cx="35574" cy="158899"/>
            </a:xfrm>
            <a:custGeom>
              <a:rect b="b" l="l" r="r" t="t"/>
              <a:pathLst>
                <a:path extrusionOk="0" h="36" w="8">
                  <a:moveTo>
                    <a:pt x="0" y="5"/>
                  </a:moveTo>
                  <a:cubicBezTo>
                    <a:pt x="0" y="14"/>
                    <a:pt x="0" y="23"/>
                    <a:pt x="0" y="32"/>
                  </a:cubicBezTo>
                  <a:cubicBezTo>
                    <a:pt x="1" y="36"/>
                    <a:pt x="8" y="36"/>
                    <a:pt x="8" y="32"/>
                  </a:cubicBezTo>
                  <a:cubicBezTo>
                    <a:pt x="8" y="23"/>
                    <a:pt x="8" y="14"/>
                    <a:pt x="8" y="5"/>
                  </a:cubicBezTo>
                  <a:cubicBezTo>
                    <a:pt x="8" y="0"/>
                    <a:pt x="0" y="0"/>
                    <a:pt x="0"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273" name="Google Shape;8273;p22"/>
            <p:cNvSpPr/>
            <p:nvPr/>
          </p:nvSpPr>
          <p:spPr>
            <a:xfrm>
              <a:off x="5978399" y="6382593"/>
              <a:ext cx="61662" cy="177872"/>
            </a:xfrm>
            <a:custGeom>
              <a:rect b="b" l="l" r="r" t="t"/>
              <a:pathLst>
                <a:path extrusionOk="0" h="40" w="15">
                  <a:moveTo>
                    <a:pt x="5" y="5"/>
                  </a:moveTo>
                  <a:cubicBezTo>
                    <a:pt x="0" y="15"/>
                    <a:pt x="0" y="26"/>
                    <a:pt x="4" y="37"/>
                  </a:cubicBezTo>
                  <a:cubicBezTo>
                    <a:pt x="5" y="40"/>
                    <a:pt x="10" y="39"/>
                    <a:pt x="10" y="36"/>
                  </a:cubicBezTo>
                  <a:cubicBezTo>
                    <a:pt x="10" y="27"/>
                    <a:pt x="9" y="18"/>
                    <a:pt x="13" y="10"/>
                  </a:cubicBezTo>
                  <a:cubicBezTo>
                    <a:pt x="15" y="4"/>
                    <a:pt x="7" y="0"/>
                    <a:pt x="5"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274" name="Google Shape;8274;p22"/>
            <p:cNvSpPr/>
            <p:nvPr/>
          </p:nvSpPr>
          <p:spPr>
            <a:xfrm>
              <a:off x="6073264" y="6453742"/>
              <a:ext cx="35574" cy="142298"/>
            </a:xfrm>
            <a:custGeom>
              <a:rect b="b" l="l" r="r" t="t"/>
              <a:pathLst>
                <a:path extrusionOk="0" h="32" w="8">
                  <a:moveTo>
                    <a:pt x="0" y="5"/>
                  </a:moveTo>
                  <a:cubicBezTo>
                    <a:pt x="0" y="13"/>
                    <a:pt x="0" y="20"/>
                    <a:pt x="1" y="28"/>
                  </a:cubicBezTo>
                  <a:cubicBezTo>
                    <a:pt x="2" y="32"/>
                    <a:pt x="7" y="32"/>
                    <a:pt x="7" y="28"/>
                  </a:cubicBezTo>
                  <a:cubicBezTo>
                    <a:pt x="8" y="20"/>
                    <a:pt x="8" y="13"/>
                    <a:pt x="8" y="5"/>
                  </a:cubicBezTo>
                  <a:cubicBezTo>
                    <a:pt x="8" y="0"/>
                    <a:pt x="0" y="0"/>
                    <a:pt x="0"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275" name="Google Shape;8275;p22"/>
            <p:cNvSpPr/>
            <p:nvPr/>
          </p:nvSpPr>
          <p:spPr>
            <a:xfrm>
              <a:off x="6217933" y="6332788"/>
              <a:ext cx="59291" cy="234792"/>
            </a:xfrm>
            <a:custGeom>
              <a:rect b="b" l="l" r="r" t="t"/>
              <a:pathLst>
                <a:path extrusionOk="0" h="53" w="14">
                  <a:moveTo>
                    <a:pt x="11" y="1"/>
                  </a:moveTo>
                  <a:cubicBezTo>
                    <a:pt x="8" y="8"/>
                    <a:pt x="6" y="14"/>
                    <a:pt x="5" y="21"/>
                  </a:cubicBezTo>
                  <a:cubicBezTo>
                    <a:pt x="3" y="20"/>
                    <a:pt x="0" y="21"/>
                    <a:pt x="0" y="24"/>
                  </a:cubicBezTo>
                  <a:cubicBezTo>
                    <a:pt x="0" y="31"/>
                    <a:pt x="1" y="38"/>
                    <a:pt x="4" y="44"/>
                  </a:cubicBezTo>
                  <a:cubicBezTo>
                    <a:pt x="4" y="45"/>
                    <a:pt x="4" y="45"/>
                    <a:pt x="4" y="45"/>
                  </a:cubicBezTo>
                  <a:cubicBezTo>
                    <a:pt x="4" y="46"/>
                    <a:pt x="5" y="46"/>
                    <a:pt x="5" y="46"/>
                  </a:cubicBezTo>
                  <a:cubicBezTo>
                    <a:pt x="6" y="48"/>
                    <a:pt x="7" y="49"/>
                    <a:pt x="8" y="50"/>
                  </a:cubicBezTo>
                  <a:cubicBezTo>
                    <a:pt x="9" y="53"/>
                    <a:pt x="14" y="51"/>
                    <a:pt x="13" y="48"/>
                  </a:cubicBezTo>
                  <a:cubicBezTo>
                    <a:pt x="11" y="43"/>
                    <a:pt x="9" y="38"/>
                    <a:pt x="8" y="32"/>
                  </a:cubicBezTo>
                  <a:cubicBezTo>
                    <a:pt x="9" y="22"/>
                    <a:pt x="10" y="12"/>
                    <a:pt x="13" y="2"/>
                  </a:cubicBezTo>
                  <a:cubicBezTo>
                    <a:pt x="14" y="1"/>
                    <a:pt x="11" y="0"/>
                    <a:pt x="11" y="1"/>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276" name="Google Shape;8276;p22"/>
            <p:cNvSpPr/>
            <p:nvPr/>
          </p:nvSpPr>
          <p:spPr>
            <a:xfrm>
              <a:off x="6289082" y="6328045"/>
              <a:ext cx="66406" cy="208704"/>
            </a:xfrm>
            <a:custGeom>
              <a:rect b="b" l="l" r="r" t="t"/>
              <a:pathLst>
                <a:path extrusionOk="0" h="47" w="16">
                  <a:moveTo>
                    <a:pt x="12" y="2"/>
                  </a:moveTo>
                  <a:cubicBezTo>
                    <a:pt x="3" y="14"/>
                    <a:pt x="0" y="29"/>
                    <a:pt x="0" y="44"/>
                  </a:cubicBezTo>
                  <a:cubicBezTo>
                    <a:pt x="0" y="47"/>
                    <a:pt x="6" y="47"/>
                    <a:pt x="6" y="44"/>
                  </a:cubicBezTo>
                  <a:cubicBezTo>
                    <a:pt x="7" y="30"/>
                    <a:pt x="8" y="16"/>
                    <a:pt x="15" y="4"/>
                  </a:cubicBezTo>
                  <a:cubicBezTo>
                    <a:pt x="16" y="2"/>
                    <a:pt x="13" y="0"/>
                    <a:pt x="12" y="2"/>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277" name="Google Shape;8277;p22"/>
            <p:cNvSpPr/>
            <p:nvPr/>
          </p:nvSpPr>
          <p:spPr>
            <a:xfrm>
              <a:off x="6369718" y="6363620"/>
              <a:ext cx="33203" cy="201589"/>
            </a:xfrm>
            <a:custGeom>
              <a:rect b="b" l="l" r="r" t="t"/>
              <a:pathLst>
                <a:path extrusionOk="0" h="45" w="8">
                  <a:moveTo>
                    <a:pt x="7" y="3"/>
                  </a:moveTo>
                  <a:cubicBezTo>
                    <a:pt x="6" y="0"/>
                    <a:pt x="3" y="0"/>
                    <a:pt x="3" y="3"/>
                  </a:cubicBezTo>
                  <a:cubicBezTo>
                    <a:pt x="2" y="7"/>
                    <a:pt x="2" y="11"/>
                    <a:pt x="2" y="15"/>
                  </a:cubicBezTo>
                  <a:cubicBezTo>
                    <a:pt x="1" y="15"/>
                    <a:pt x="0" y="16"/>
                    <a:pt x="0" y="17"/>
                  </a:cubicBezTo>
                  <a:cubicBezTo>
                    <a:pt x="0" y="23"/>
                    <a:pt x="0" y="28"/>
                    <a:pt x="0" y="34"/>
                  </a:cubicBezTo>
                  <a:cubicBezTo>
                    <a:pt x="0" y="35"/>
                    <a:pt x="1" y="35"/>
                    <a:pt x="2" y="36"/>
                  </a:cubicBezTo>
                  <a:cubicBezTo>
                    <a:pt x="2" y="38"/>
                    <a:pt x="2" y="40"/>
                    <a:pt x="2" y="42"/>
                  </a:cubicBezTo>
                  <a:cubicBezTo>
                    <a:pt x="2" y="45"/>
                    <a:pt x="7" y="45"/>
                    <a:pt x="7" y="42"/>
                  </a:cubicBezTo>
                  <a:cubicBezTo>
                    <a:pt x="8" y="29"/>
                    <a:pt x="7" y="16"/>
                    <a:pt x="7"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278" name="Google Shape;8278;p22"/>
            <p:cNvSpPr/>
            <p:nvPr/>
          </p:nvSpPr>
          <p:spPr>
            <a:xfrm>
              <a:off x="6462211" y="6313815"/>
              <a:ext cx="78264" cy="213447"/>
            </a:xfrm>
            <a:custGeom>
              <a:rect b="b" l="l" r="r" t="t"/>
              <a:pathLst>
                <a:path extrusionOk="0" h="48" w="19">
                  <a:moveTo>
                    <a:pt x="18" y="44"/>
                  </a:moveTo>
                  <a:cubicBezTo>
                    <a:pt x="15" y="35"/>
                    <a:pt x="13" y="26"/>
                    <a:pt x="15" y="17"/>
                  </a:cubicBezTo>
                  <a:cubicBezTo>
                    <a:pt x="16" y="13"/>
                    <a:pt x="7" y="11"/>
                    <a:pt x="7" y="15"/>
                  </a:cubicBezTo>
                  <a:cubicBezTo>
                    <a:pt x="7" y="15"/>
                    <a:pt x="7" y="15"/>
                    <a:pt x="7" y="15"/>
                  </a:cubicBezTo>
                  <a:cubicBezTo>
                    <a:pt x="8" y="16"/>
                    <a:pt x="8" y="16"/>
                    <a:pt x="8" y="16"/>
                  </a:cubicBezTo>
                  <a:cubicBezTo>
                    <a:pt x="8" y="12"/>
                    <a:pt x="9" y="8"/>
                    <a:pt x="9" y="4"/>
                  </a:cubicBezTo>
                  <a:cubicBezTo>
                    <a:pt x="10" y="1"/>
                    <a:pt x="4" y="0"/>
                    <a:pt x="4" y="3"/>
                  </a:cubicBezTo>
                  <a:cubicBezTo>
                    <a:pt x="2" y="12"/>
                    <a:pt x="1" y="21"/>
                    <a:pt x="1" y="29"/>
                  </a:cubicBezTo>
                  <a:cubicBezTo>
                    <a:pt x="1" y="29"/>
                    <a:pt x="0" y="29"/>
                    <a:pt x="0" y="30"/>
                  </a:cubicBezTo>
                  <a:cubicBezTo>
                    <a:pt x="0" y="34"/>
                    <a:pt x="0" y="39"/>
                    <a:pt x="0" y="43"/>
                  </a:cubicBezTo>
                  <a:cubicBezTo>
                    <a:pt x="0" y="44"/>
                    <a:pt x="1" y="44"/>
                    <a:pt x="2" y="43"/>
                  </a:cubicBezTo>
                  <a:cubicBezTo>
                    <a:pt x="2" y="47"/>
                    <a:pt x="8" y="47"/>
                    <a:pt x="8" y="43"/>
                  </a:cubicBezTo>
                  <a:cubicBezTo>
                    <a:pt x="8" y="42"/>
                    <a:pt x="8" y="42"/>
                    <a:pt x="8" y="42"/>
                  </a:cubicBezTo>
                  <a:cubicBezTo>
                    <a:pt x="8" y="43"/>
                    <a:pt x="9" y="44"/>
                    <a:pt x="9" y="45"/>
                  </a:cubicBezTo>
                  <a:cubicBezTo>
                    <a:pt x="9" y="47"/>
                    <a:pt x="12" y="48"/>
                    <a:pt x="13" y="46"/>
                  </a:cubicBezTo>
                  <a:cubicBezTo>
                    <a:pt x="15" y="48"/>
                    <a:pt x="19" y="47"/>
                    <a:pt x="18" y="4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279" name="Google Shape;8279;p22"/>
            <p:cNvSpPr/>
            <p:nvPr/>
          </p:nvSpPr>
          <p:spPr>
            <a:xfrm>
              <a:off x="6616367" y="6382593"/>
              <a:ext cx="26088" cy="144670"/>
            </a:xfrm>
            <a:custGeom>
              <a:rect b="b" l="l" r="r" t="t"/>
              <a:pathLst>
                <a:path extrusionOk="0" h="33" w="6">
                  <a:moveTo>
                    <a:pt x="5" y="3"/>
                  </a:moveTo>
                  <a:cubicBezTo>
                    <a:pt x="5" y="0"/>
                    <a:pt x="0" y="0"/>
                    <a:pt x="0" y="3"/>
                  </a:cubicBezTo>
                  <a:cubicBezTo>
                    <a:pt x="0" y="12"/>
                    <a:pt x="0" y="21"/>
                    <a:pt x="0" y="30"/>
                  </a:cubicBezTo>
                  <a:cubicBezTo>
                    <a:pt x="0" y="33"/>
                    <a:pt x="5" y="33"/>
                    <a:pt x="5" y="30"/>
                  </a:cubicBezTo>
                  <a:cubicBezTo>
                    <a:pt x="6" y="21"/>
                    <a:pt x="5" y="12"/>
                    <a:pt x="5"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280" name="Google Shape;8280;p22"/>
            <p:cNvSpPr/>
            <p:nvPr/>
          </p:nvSpPr>
          <p:spPr>
            <a:xfrm>
              <a:off x="6680401" y="6363620"/>
              <a:ext cx="59291" cy="182616"/>
            </a:xfrm>
            <a:custGeom>
              <a:rect b="b" l="l" r="r" t="t"/>
              <a:pathLst>
                <a:path extrusionOk="0" h="41" w="14">
                  <a:moveTo>
                    <a:pt x="7" y="7"/>
                  </a:moveTo>
                  <a:cubicBezTo>
                    <a:pt x="7" y="6"/>
                    <a:pt x="7" y="5"/>
                    <a:pt x="7" y="4"/>
                  </a:cubicBezTo>
                  <a:cubicBezTo>
                    <a:pt x="6" y="0"/>
                    <a:pt x="0" y="2"/>
                    <a:pt x="1" y="6"/>
                  </a:cubicBezTo>
                  <a:cubicBezTo>
                    <a:pt x="3" y="14"/>
                    <a:pt x="3" y="22"/>
                    <a:pt x="3" y="30"/>
                  </a:cubicBezTo>
                  <a:cubicBezTo>
                    <a:pt x="3" y="31"/>
                    <a:pt x="4" y="32"/>
                    <a:pt x="5" y="32"/>
                  </a:cubicBezTo>
                  <a:cubicBezTo>
                    <a:pt x="5" y="34"/>
                    <a:pt x="5" y="36"/>
                    <a:pt x="5" y="38"/>
                  </a:cubicBezTo>
                  <a:cubicBezTo>
                    <a:pt x="6" y="41"/>
                    <a:pt x="10" y="41"/>
                    <a:pt x="11" y="38"/>
                  </a:cubicBezTo>
                  <a:cubicBezTo>
                    <a:pt x="12" y="29"/>
                    <a:pt x="12" y="19"/>
                    <a:pt x="14" y="10"/>
                  </a:cubicBezTo>
                  <a:cubicBezTo>
                    <a:pt x="14" y="6"/>
                    <a:pt x="10" y="4"/>
                    <a:pt x="7" y="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281" name="Google Shape;8281;p22"/>
            <p:cNvSpPr/>
            <p:nvPr/>
          </p:nvSpPr>
          <p:spPr>
            <a:xfrm>
              <a:off x="6756294" y="6363620"/>
              <a:ext cx="61662" cy="232420"/>
            </a:xfrm>
            <a:custGeom>
              <a:rect b="b" l="l" r="r" t="t"/>
              <a:pathLst>
                <a:path extrusionOk="0" h="52" w="15">
                  <a:moveTo>
                    <a:pt x="7" y="4"/>
                  </a:moveTo>
                  <a:cubicBezTo>
                    <a:pt x="6" y="6"/>
                    <a:pt x="6" y="9"/>
                    <a:pt x="5" y="11"/>
                  </a:cubicBezTo>
                  <a:cubicBezTo>
                    <a:pt x="4" y="10"/>
                    <a:pt x="2" y="11"/>
                    <a:pt x="2" y="13"/>
                  </a:cubicBezTo>
                  <a:cubicBezTo>
                    <a:pt x="2" y="16"/>
                    <a:pt x="2" y="20"/>
                    <a:pt x="1" y="23"/>
                  </a:cubicBezTo>
                  <a:cubicBezTo>
                    <a:pt x="0" y="24"/>
                    <a:pt x="2" y="26"/>
                    <a:pt x="3" y="25"/>
                  </a:cubicBezTo>
                  <a:cubicBezTo>
                    <a:pt x="2" y="33"/>
                    <a:pt x="2" y="41"/>
                    <a:pt x="3" y="49"/>
                  </a:cubicBezTo>
                  <a:cubicBezTo>
                    <a:pt x="4" y="52"/>
                    <a:pt x="9" y="52"/>
                    <a:pt x="9" y="49"/>
                  </a:cubicBezTo>
                  <a:cubicBezTo>
                    <a:pt x="12" y="34"/>
                    <a:pt x="13" y="20"/>
                    <a:pt x="14" y="5"/>
                  </a:cubicBezTo>
                  <a:cubicBezTo>
                    <a:pt x="15" y="1"/>
                    <a:pt x="7" y="0"/>
                    <a:pt x="7"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282" name="Google Shape;8282;p22"/>
            <p:cNvSpPr/>
            <p:nvPr/>
          </p:nvSpPr>
          <p:spPr>
            <a:xfrm>
              <a:off x="6561820" y="6382593"/>
              <a:ext cx="49804" cy="203960"/>
            </a:xfrm>
            <a:custGeom>
              <a:rect b="b" l="l" r="r" t="t"/>
              <a:pathLst>
                <a:path extrusionOk="0" h="46" w="12">
                  <a:moveTo>
                    <a:pt x="8" y="7"/>
                  </a:moveTo>
                  <a:cubicBezTo>
                    <a:pt x="8" y="6"/>
                    <a:pt x="8" y="4"/>
                    <a:pt x="7" y="3"/>
                  </a:cubicBezTo>
                  <a:cubicBezTo>
                    <a:pt x="7" y="0"/>
                    <a:pt x="3" y="1"/>
                    <a:pt x="4" y="4"/>
                  </a:cubicBezTo>
                  <a:cubicBezTo>
                    <a:pt x="4" y="5"/>
                    <a:pt x="4" y="6"/>
                    <a:pt x="5" y="8"/>
                  </a:cubicBezTo>
                  <a:cubicBezTo>
                    <a:pt x="4" y="8"/>
                    <a:pt x="4" y="9"/>
                    <a:pt x="3" y="10"/>
                  </a:cubicBezTo>
                  <a:cubicBezTo>
                    <a:pt x="1" y="21"/>
                    <a:pt x="0" y="32"/>
                    <a:pt x="4" y="43"/>
                  </a:cubicBezTo>
                  <a:cubicBezTo>
                    <a:pt x="5" y="46"/>
                    <a:pt x="11" y="46"/>
                    <a:pt x="11" y="42"/>
                  </a:cubicBezTo>
                  <a:cubicBezTo>
                    <a:pt x="11" y="37"/>
                    <a:pt x="11" y="33"/>
                    <a:pt x="11" y="29"/>
                  </a:cubicBezTo>
                  <a:cubicBezTo>
                    <a:pt x="11" y="28"/>
                    <a:pt x="11" y="28"/>
                    <a:pt x="11" y="28"/>
                  </a:cubicBezTo>
                  <a:cubicBezTo>
                    <a:pt x="11" y="25"/>
                    <a:pt x="11" y="23"/>
                    <a:pt x="11" y="21"/>
                  </a:cubicBezTo>
                  <a:cubicBezTo>
                    <a:pt x="11" y="18"/>
                    <a:pt x="11" y="15"/>
                    <a:pt x="12" y="12"/>
                  </a:cubicBezTo>
                  <a:cubicBezTo>
                    <a:pt x="12" y="10"/>
                    <a:pt x="10" y="8"/>
                    <a:pt x="8" y="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283" name="Google Shape;8283;p22"/>
            <p:cNvSpPr/>
            <p:nvPr/>
          </p:nvSpPr>
          <p:spPr>
            <a:xfrm>
              <a:off x="6163386" y="6389708"/>
              <a:ext cx="54548" cy="125697"/>
            </a:xfrm>
            <a:custGeom>
              <a:rect b="b" l="l" r="r" t="t"/>
              <a:pathLst>
                <a:path extrusionOk="0" h="28" w="13">
                  <a:moveTo>
                    <a:pt x="12" y="25"/>
                  </a:moveTo>
                  <a:cubicBezTo>
                    <a:pt x="9" y="18"/>
                    <a:pt x="6" y="10"/>
                    <a:pt x="4" y="3"/>
                  </a:cubicBezTo>
                  <a:cubicBezTo>
                    <a:pt x="4" y="0"/>
                    <a:pt x="0" y="1"/>
                    <a:pt x="1" y="4"/>
                  </a:cubicBezTo>
                  <a:cubicBezTo>
                    <a:pt x="3" y="12"/>
                    <a:pt x="5" y="19"/>
                    <a:pt x="9" y="26"/>
                  </a:cubicBezTo>
                  <a:cubicBezTo>
                    <a:pt x="10" y="28"/>
                    <a:pt x="13" y="27"/>
                    <a:pt x="12" y="2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284" name="Google Shape;8284;p22"/>
            <p:cNvSpPr/>
            <p:nvPr/>
          </p:nvSpPr>
          <p:spPr>
            <a:xfrm>
              <a:off x="6056662" y="6342275"/>
              <a:ext cx="75892" cy="194474"/>
            </a:xfrm>
            <a:custGeom>
              <a:rect b="b" l="l" r="r" t="t"/>
              <a:pathLst>
                <a:path extrusionOk="0" h="44" w="18">
                  <a:moveTo>
                    <a:pt x="16" y="37"/>
                  </a:moveTo>
                  <a:cubicBezTo>
                    <a:pt x="11" y="27"/>
                    <a:pt x="8" y="18"/>
                    <a:pt x="12" y="8"/>
                  </a:cubicBezTo>
                  <a:cubicBezTo>
                    <a:pt x="14" y="4"/>
                    <a:pt x="8" y="0"/>
                    <a:pt x="6" y="4"/>
                  </a:cubicBezTo>
                  <a:cubicBezTo>
                    <a:pt x="0" y="17"/>
                    <a:pt x="3" y="29"/>
                    <a:pt x="10" y="40"/>
                  </a:cubicBezTo>
                  <a:cubicBezTo>
                    <a:pt x="13" y="44"/>
                    <a:pt x="18" y="41"/>
                    <a:pt x="16" y="3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285" name="Google Shape;8285;p22"/>
            <p:cNvSpPr/>
            <p:nvPr/>
          </p:nvSpPr>
          <p:spPr>
            <a:xfrm>
              <a:off x="6331772" y="6399194"/>
              <a:ext cx="40318" cy="147041"/>
            </a:xfrm>
            <a:custGeom>
              <a:rect b="b" l="l" r="r" t="t"/>
              <a:pathLst>
                <a:path extrusionOk="0" h="33" w="10">
                  <a:moveTo>
                    <a:pt x="2" y="4"/>
                  </a:moveTo>
                  <a:cubicBezTo>
                    <a:pt x="0" y="12"/>
                    <a:pt x="0" y="21"/>
                    <a:pt x="2" y="29"/>
                  </a:cubicBezTo>
                  <a:cubicBezTo>
                    <a:pt x="4" y="33"/>
                    <a:pt x="9" y="31"/>
                    <a:pt x="8" y="27"/>
                  </a:cubicBezTo>
                  <a:cubicBezTo>
                    <a:pt x="7" y="20"/>
                    <a:pt x="7" y="13"/>
                    <a:pt x="9" y="6"/>
                  </a:cubicBezTo>
                  <a:cubicBezTo>
                    <a:pt x="10" y="2"/>
                    <a:pt x="3" y="0"/>
                    <a:pt x="2"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286" name="Google Shape;8286;p22"/>
            <p:cNvSpPr/>
            <p:nvPr/>
          </p:nvSpPr>
          <p:spPr>
            <a:xfrm>
              <a:off x="6851159" y="6337532"/>
              <a:ext cx="64034" cy="222933"/>
            </a:xfrm>
            <a:custGeom>
              <a:rect b="b" l="l" r="r" t="t"/>
              <a:pathLst>
                <a:path extrusionOk="0" h="50" w="15">
                  <a:moveTo>
                    <a:pt x="11" y="27"/>
                  </a:moveTo>
                  <a:cubicBezTo>
                    <a:pt x="11" y="20"/>
                    <a:pt x="11" y="13"/>
                    <a:pt x="13" y="6"/>
                  </a:cubicBezTo>
                  <a:cubicBezTo>
                    <a:pt x="15" y="1"/>
                    <a:pt x="8" y="0"/>
                    <a:pt x="6" y="4"/>
                  </a:cubicBezTo>
                  <a:cubicBezTo>
                    <a:pt x="5" y="8"/>
                    <a:pt x="5" y="11"/>
                    <a:pt x="5" y="15"/>
                  </a:cubicBezTo>
                  <a:cubicBezTo>
                    <a:pt x="4" y="15"/>
                    <a:pt x="3" y="16"/>
                    <a:pt x="3" y="16"/>
                  </a:cubicBezTo>
                  <a:cubicBezTo>
                    <a:pt x="0" y="27"/>
                    <a:pt x="0" y="36"/>
                    <a:pt x="5" y="46"/>
                  </a:cubicBezTo>
                  <a:cubicBezTo>
                    <a:pt x="7" y="50"/>
                    <a:pt x="13" y="46"/>
                    <a:pt x="11" y="42"/>
                  </a:cubicBezTo>
                  <a:cubicBezTo>
                    <a:pt x="9" y="38"/>
                    <a:pt x="9" y="34"/>
                    <a:pt x="8" y="30"/>
                  </a:cubicBezTo>
                  <a:cubicBezTo>
                    <a:pt x="9" y="30"/>
                    <a:pt x="11" y="29"/>
                    <a:pt x="11" y="2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287" name="Google Shape;8287;p22"/>
            <p:cNvSpPr/>
            <p:nvPr/>
          </p:nvSpPr>
          <p:spPr>
            <a:xfrm>
              <a:off x="6941281" y="6394451"/>
              <a:ext cx="33203" cy="142298"/>
            </a:xfrm>
            <a:custGeom>
              <a:rect b="b" l="l" r="r" t="t"/>
              <a:pathLst>
                <a:path extrusionOk="0" h="32" w="8">
                  <a:moveTo>
                    <a:pt x="6" y="4"/>
                  </a:moveTo>
                  <a:cubicBezTo>
                    <a:pt x="5" y="0"/>
                    <a:pt x="0" y="2"/>
                    <a:pt x="1" y="5"/>
                  </a:cubicBezTo>
                  <a:cubicBezTo>
                    <a:pt x="2" y="13"/>
                    <a:pt x="3" y="21"/>
                    <a:pt x="3" y="29"/>
                  </a:cubicBezTo>
                  <a:cubicBezTo>
                    <a:pt x="3" y="32"/>
                    <a:pt x="7" y="32"/>
                    <a:pt x="7" y="29"/>
                  </a:cubicBezTo>
                  <a:cubicBezTo>
                    <a:pt x="8" y="20"/>
                    <a:pt x="8" y="12"/>
                    <a:pt x="6"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288" name="Google Shape;8288;p22"/>
            <p:cNvSpPr/>
            <p:nvPr/>
          </p:nvSpPr>
          <p:spPr>
            <a:xfrm>
              <a:off x="6964997" y="6373106"/>
              <a:ext cx="80635" cy="239535"/>
            </a:xfrm>
            <a:custGeom>
              <a:rect b="b" l="l" r="r" t="t"/>
              <a:pathLst>
                <a:path extrusionOk="0" h="54" w="19">
                  <a:moveTo>
                    <a:pt x="17" y="47"/>
                  </a:moveTo>
                  <a:cubicBezTo>
                    <a:pt x="14" y="36"/>
                    <a:pt x="14" y="25"/>
                    <a:pt x="12" y="15"/>
                  </a:cubicBezTo>
                  <a:cubicBezTo>
                    <a:pt x="12" y="14"/>
                    <a:pt x="12" y="13"/>
                    <a:pt x="12" y="13"/>
                  </a:cubicBezTo>
                  <a:cubicBezTo>
                    <a:pt x="12" y="10"/>
                    <a:pt x="11" y="8"/>
                    <a:pt x="11" y="4"/>
                  </a:cubicBezTo>
                  <a:cubicBezTo>
                    <a:pt x="11" y="0"/>
                    <a:pt x="7" y="0"/>
                    <a:pt x="7" y="4"/>
                  </a:cubicBezTo>
                  <a:cubicBezTo>
                    <a:pt x="7" y="8"/>
                    <a:pt x="7" y="10"/>
                    <a:pt x="7" y="13"/>
                  </a:cubicBezTo>
                  <a:cubicBezTo>
                    <a:pt x="7" y="13"/>
                    <a:pt x="7" y="14"/>
                    <a:pt x="7" y="14"/>
                  </a:cubicBezTo>
                  <a:cubicBezTo>
                    <a:pt x="6" y="17"/>
                    <a:pt x="6" y="20"/>
                    <a:pt x="6" y="23"/>
                  </a:cubicBezTo>
                  <a:cubicBezTo>
                    <a:pt x="5" y="22"/>
                    <a:pt x="5" y="22"/>
                    <a:pt x="4" y="23"/>
                  </a:cubicBezTo>
                  <a:cubicBezTo>
                    <a:pt x="3" y="29"/>
                    <a:pt x="2" y="34"/>
                    <a:pt x="0" y="40"/>
                  </a:cubicBezTo>
                  <a:cubicBezTo>
                    <a:pt x="0" y="41"/>
                    <a:pt x="2" y="41"/>
                    <a:pt x="2" y="40"/>
                  </a:cubicBezTo>
                  <a:cubicBezTo>
                    <a:pt x="4" y="35"/>
                    <a:pt x="4" y="30"/>
                    <a:pt x="6" y="26"/>
                  </a:cubicBezTo>
                  <a:cubicBezTo>
                    <a:pt x="6" y="34"/>
                    <a:pt x="6" y="42"/>
                    <a:pt x="10" y="49"/>
                  </a:cubicBezTo>
                  <a:cubicBezTo>
                    <a:pt x="11" y="54"/>
                    <a:pt x="19" y="52"/>
                    <a:pt x="17" y="4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289" name="Google Shape;8289;p22"/>
            <p:cNvSpPr/>
            <p:nvPr/>
          </p:nvSpPr>
          <p:spPr>
            <a:xfrm>
              <a:off x="7071721" y="6491688"/>
              <a:ext cx="23716" cy="130440"/>
            </a:xfrm>
            <a:custGeom>
              <a:rect b="b" l="l" r="r" t="t"/>
              <a:pathLst>
                <a:path extrusionOk="0" h="29" w="6">
                  <a:moveTo>
                    <a:pt x="5" y="4"/>
                  </a:moveTo>
                  <a:cubicBezTo>
                    <a:pt x="5" y="1"/>
                    <a:pt x="1" y="0"/>
                    <a:pt x="1" y="3"/>
                  </a:cubicBezTo>
                  <a:cubicBezTo>
                    <a:pt x="0" y="11"/>
                    <a:pt x="0" y="21"/>
                    <a:pt x="0" y="25"/>
                  </a:cubicBezTo>
                  <a:cubicBezTo>
                    <a:pt x="0" y="29"/>
                    <a:pt x="6" y="29"/>
                    <a:pt x="6" y="25"/>
                  </a:cubicBezTo>
                  <a:cubicBezTo>
                    <a:pt x="6" y="21"/>
                    <a:pt x="5" y="11"/>
                    <a:pt x="5"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290" name="Google Shape;8290;p22"/>
            <p:cNvSpPr/>
            <p:nvPr/>
          </p:nvSpPr>
          <p:spPr>
            <a:xfrm>
              <a:off x="7100180" y="6394451"/>
              <a:ext cx="42689" cy="177872"/>
            </a:xfrm>
            <a:custGeom>
              <a:rect b="b" l="l" r="r" t="t"/>
              <a:pathLst>
                <a:path extrusionOk="0" h="40" w="10">
                  <a:moveTo>
                    <a:pt x="3" y="3"/>
                  </a:moveTo>
                  <a:cubicBezTo>
                    <a:pt x="0" y="14"/>
                    <a:pt x="0" y="24"/>
                    <a:pt x="0" y="35"/>
                  </a:cubicBezTo>
                  <a:cubicBezTo>
                    <a:pt x="0" y="40"/>
                    <a:pt x="8" y="40"/>
                    <a:pt x="8" y="35"/>
                  </a:cubicBezTo>
                  <a:cubicBezTo>
                    <a:pt x="8" y="25"/>
                    <a:pt x="8" y="14"/>
                    <a:pt x="9" y="4"/>
                  </a:cubicBezTo>
                  <a:cubicBezTo>
                    <a:pt x="10" y="0"/>
                    <a:pt x="4" y="0"/>
                    <a:pt x="3"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291" name="Google Shape;8291;p22"/>
            <p:cNvSpPr/>
            <p:nvPr/>
          </p:nvSpPr>
          <p:spPr>
            <a:xfrm>
              <a:off x="7138126" y="6382593"/>
              <a:ext cx="71149" cy="249021"/>
            </a:xfrm>
            <a:custGeom>
              <a:rect b="b" l="l" r="r" t="t"/>
              <a:pathLst>
                <a:path extrusionOk="0" h="56" w="17">
                  <a:moveTo>
                    <a:pt x="7" y="5"/>
                  </a:moveTo>
                  <a:cubicBezTo>
                    <a:pt x="6" y="7"/>
                    <a:pt x="5" y="9"/>
                    <a:pt x="5" y="12"/>
                  </a:cubicBezTo>
                  <a:cubicBezTo>
                    <a:pt x="5" y="11"/>
                    <a:pt x="5" y="11"/>
                    <a:pt x="5" y="11"/>
                  </a:cubicBezTo>
                  <a:cubicBezTo>
                    <a:pt x="4" y="9"/>
                    <a:pt x="1" y="10"/>
                    <a:pt x="2" y="11"/>
                  </a:cubicBezTo>
                  <a:cubicBezTo>
                    <a:pt x="2" y="14"/>
                    <a:pt x="2" y="17"/>
                    <a:pt x="3" y="19"/>
                  </a:cubicBezTo>
                  <a:cubicBezTo>
                    <a:pt x="0" y="31"/>
                    <a:pt x="1" y="43"/>
                    <a:pt x="7" y="54"/>
                  </a:cubicBezTo>
                  <a:cubicBezTo>
                    <a:pt x="8" y="56"/>
                    <a:pt x="12" y="55"/>
                    <a:pt x="12" y="52"/>
                  </a:cubicBezTo>
                  <a:cubicBezTo>
                    <a:pt x="11" y="38"/>
                    <a:pt x="9" y="23"/>
                    <a:pt x="15" y="9"/>
                  </a:cubicBezTo>
                  <a:cubicBezTo>
                    <a:pt x="17" y="4"/>
                    <a:pt x="10" y="0"/>
                    <a:pt x="7"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292" name="Google Shape;8292;p22"/>
            <p:cNvSpPr/>
            <p:nvPr/>
          </p:nvSpPr>
          <p:spPr>
            <a:xfrm>
              <a:off x="7057491" y="6347018"/>
              <a:ext cx="35574" cy="158899"/>
            </a:xfrm>
            <a:custGeom>
              <a:rect b="b" l="l" r="r" t="t"/>
              <a:pathLst>
                <a:path extrusionOk="0" h="36" w="8">
                  <a:moveTo>
                    <a:pt x="0" y="5"/>
                  </a:moveTo>
                  <a:cubicBezTo>
                    <a:pt x="0" y="14"/>
                    <a:pt x="0" y="23"/>
                    <a:pt x="0" y="32"/>
                  </a:cubicBezTo>
                  <a:cubicBezTo>
                    <a:pt x="0" y="36"/>
                    <a:pt x="7" y="36"/>
                    <a:pt x="7" y="32"/>
                  </a:cubicBezTo>
                  <a:cubicBezTo>
                    <a:pt x="8" y="23"/>
                    <a:pt x="8" y="14"/>
                    <a:pt x="8" y="5"/>
                  </a:cubicBezTo>
                  <a:cubicBezTo>
                    <a:pt x="8" y="0"/>
                    <a:pt x="0" y="0"/>
                    <a:pt x="0"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293" name="Google Shape;8293;p22"/>
            <p:cNvSpPr/>
            <p:nvPr/>
          </p:nvSpPr>
          <p:spPr>
            <a:xfrm>
              <a:off x="7202160" y="6382593"/>
              <a:ext cx="61662" cy="177872"/>
            </a:xfrm>
            <a:custGeom>
              <a:rect b="b" l="l" r="r" t="t"/>
              <a:pathLst>
                <a:path extrusionOk="0" h="40" w="15">
                  <a:moveTo>
                    <a:pt x="4" y="5"/>
                  </a:moveTo>
                  <a:cubicBezTo>
                    <a:pt x="0" y="15"/>
                    <a:pt x="0" y="26"/>
                    <a:pt x="3" y="37"/>
                  </a:cubicBezTo>
                  <a:cubicBezTo>
                    <a:pt x="5" y="40"/>
                    <a:pt x="10" y="39"/>
                    <a:pt x="10" y="36"/>
                  </a:cubicBezTo>
                  <a:cubicBezTo>
                    <a:pt x="9" y="27"/>
                    <a:pt x="9" y="18"/>
                    <a:pt x="12" y="10"/>
                  </a:cubicBezTo>
                  <a:cubicBezTo>
                    <a:pt x="15" y="4"/>
                    <a:pt x="7" y="0"/>
                    <a:pt x="4"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294" name="Google Shape;8294;p22"/>
            <p:cNvSpPr/>
            <p:nvPr/>
          </p:nvSpPr>
          <p:spPr>
            <a:xfrm>
              <a:off x="7297026" y="6453742"/>
              <a:ext cx="35574" cy="142298"/>
            </a:xfrm>
            <a:custGeom>
              <a:rect b="b" l="l" r="r" t="t"/>
              <a:pathLst>
                <a:path extrusionOk="0" h="32" w="8">
                  <a:moveTo>
                    <a:pt x="0" y="5"/>
                  </a:moveTo>
                  <a:cubicBezTo>
                    <a:pt x="0" y="13"/>
                    <a:pt x="0" y="20"/>
                    <a:pt x="1" y="28"/>
                  </a:cubicBezTo>
                  <a:cubicBezTo>
                    <a:pt x="1" y="32"/>
                    <a:pt x="6" y="32"/>
                    <a:pt x="7" y="28"/>
                  </a:cubicBezTo>
                  <a:cubicBezTo>
                    <a:pt x="8" y="20"/>
                    <a:pt x="8" y="13"/>
                    <a:pt x="8" y="5"/>
                  </a:cubicBezTo>
                  <a:cubicBezTo>
                    <a:pt x="8" y="0"/>
                    <a:pt x="0" y="0"/>
                    <a:pt x="0"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295" name="Google Shape;8295;p22"/>
            <p:cNvSpPr/>
            <p:nvPr/>
          </p:nvSpPr>
          <p:spPr>
            <a:xfrm>
              <a:off x="7441695" y="6332788"/>
              <a:ext cx="56919" cy="234792"/>
            </a:xfrm>
            <a:custGeom>
              <a:rect b="b" l="l" r="r" t="t"/>
              <a:pathLst>
                <a:path extrusionOk="0" h="53" w="14">
                  <a:moveTo>
                    <a:pt x="10" y="1"/>
                  </a:moveTo>
                  <a:cubicBezTo>
                    <a:pt x="7" y="8"/>
                    <a:pt x="6" y="14"/>
                    <a:pt x="5" y="21"/>
                  </a:cubicBezTo>
                  <a:cubicBezTo>
                    <a:pt x="2" y="20"/>
                    <a:pt x="0" y="21"/>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1" y="43"/>
                    <a:pt x="9" y="38"/>
                    <a:pt x="8" y="32"/>
                  </a:cubicBezTo>
                  <a:cubicBezTo>
                    <a:pt x="9" y="22"/>
                    <a:pt x="10" y="12"/>
                    <a:pt x="13" y="2"/>
                  </a:cubicBezTo>
                  <a:cubicBezTo>
                    <a:pt x="14" y="1"/>
                    <a:pt x="11" y="0"/>
                    <a:pt x="10" y="1"/>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296" name="Google Shape;8296;p22"/>
            <p:cNvSpPr/>
            <p:nvPr/>
          </p:nvSpPr>
          <p:spPr>
            <a:xfrm>
              <a:off x="7508101" y="6328045"/>
              <a:ext cx="71149" cy="208704"/>
            </a:xfrm>
            <a:custGeom>
              <a:rect b="b" l="l" r="r" t="t"/>
              <a:pathLst>
                <a:path extrusionOk="0" h="47" w="17">
                  <a:moveTo>
                    <a:pt x="12" y="2"/>
                  </a:moveTo>
                  <a:cubicBezTo>
                    <a:pt x="4" y="14"/>
                    <a:pt x="0" y="29"/>
                    <a:pt x="1" y="44"/>
                  </a:cubicBezTo>
                  <a:cubicBezTo>
                    <a:pt x="1" y="47"/>
                    <a:pt x="7" y="47"/>
                    <a:pt x="7" y="44"/>
                  </a:cubicBezTo>
                  <a:cubicBezTo>
                    <a:pt x="7" y="30"/>
                    <a:pt x="9" y="16"/>
                    <a:pt x="16" y="4"/>
                  </a:cubicBezTo>
                  <a:cubicBezTo>
                    <a:pt x="17" y="2"/>
                    <a:pt x="14" y="0"/>
                    <a:pt x="12" y="2"/>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297" name="Google Shape;8297;p22"/>
            <p:cNvSpPr/>
            <p:nvPr/>
          </p:nvSpPr>
          <p:spPr>
            <a:xfrm>
              <a:off x="7591108" y="6363619"/>
              <a:ext cx="30831" cy="201589"/>
            </a:xfrm>
            <a:custGeom>
              <a:rect b="b" l="l" r="r" t="t"/>
              <a:pathLst>
                <a:path extrusionOk="0" h="45" w="7">
                  <a:moveTo>
                    <a:pt x="6" y="3"/>
                  </a:moveTo>
                  <a:cubicBezTo>
                    <a:pt x="6" y="0"/>
                    <a:pt x="2" y="0"/>
                    <a:pt x="2" y="3"/>
                  </a:cubicBezTo>
                  <a:cubicBezTo>
                    <a:pt x="2" y="7"/>
                    <a:pt x="2" y="11"/>
                    <a:pt x="2" y="15"/>
                  </a:cubicBezTo>
                  <a:cubicBezTo>
                    <a:pt x="1" y="15"/>
                    <a:pt x="0" y="16"/>
                    <a:pt x="0" y="17"/>
                  </a:cubicBezTo>
                  <a:cubicBezTo>
                    <a:pt x="0" y="23"/>
                    <a:pt x="0" y="28"/>
                    <a:pt x="0" y="34"/>
                  </a:cubicBezTo>
                  <a:cubicBezTo>
                    <a:pt x="0" y="35"/>
                    <a:pt x="1" y="35"/>
                    <a:pt x="2" y="36"/>
                  </a:cubicBezTo>
                  <a:cubicBezTo>
                    <a:pt x="2" y="38"/>
                    <a:pt x="2" y="40"/>
                    <a:pt x="2" y="42"/>
                  </a:cubicBezTo>
                  <a:cubicBezTo>
                    <a:pt x="2" y="45"/>
                    <a:pt x="6" y="45"/>
                    <a:pt x="7" y="42"/>
                  </a:cubicBezTo>
                  <a:cubicBezTo>
                    <a:pt x="7" y="29"/>
                    <a:pt x="7" y="16"/>
                    <a:pt x="6"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298" name="Google Shape;8298;p22"/>
            <p:cNvSpPr/>
            <p:nvPr/>
          </p:nvSpPr>
          <p:spPr>
            <a:xfrm>
              <a:off x="7681230" y="6313815"/>
              <a:ext cx="78264" cy="213447"/>
            </a:xfrm>
            <a:custGeom>
              <a:rect b="b" l="l" r="r" t="t"/>
              <a:pathLst>
                <a:path extrusionOk="0" h="48" w="19">
                  <a:moveTo>
                    <a:pt x="18" y="44"/>
                  </a:moveTo>
                  <a:cubicBezTo>
                    <a:pt x="15" y="35"/>
                    <a:pt x="15" y="26"/>
                    <a:pt x="17" y="17"/>
                  </a:cubicBezTo>
                  <a:cubicBezTo>
                    <a:pt x="18" y="13"/>
                    <a:pt x="11" y="11"/>
                    <a:pt x="11" y="15"/>
                  </a:cubicBezTo>
                  <a:cubicBezTo>
                    <a:pt x="11" y="15"/>
                    <a:pt x="11" y="15"/>
                    <a:pt x="11" y="15"/>
                  </a:cubicBezTo>
                  <a:cubicBezTo>
                    <a:pt x="10" y="16"/>
                    <a:pt x="10" y="16"/>
                    <a:pt x="10" y="16"/>
                  </a:cubicBezTo>
                  <a:cubicBezTo>
                    <a:pt x="10" y="12"/>
                    <a:pt x="10" y="8"/>
                    <a:pt x="11" y="4"/>
                  </a:cubicBezTo>
                  <a:cubicBezTo>
                    <a:pt x="11" y="1"/>
                    <a:pt x="5" y="0"/>
                    <a:pt x="5" y="3"/>
                  </a:cubicBezTo>
                  <a:cubicBezTo>
                    <a:pt x="3" y="12"/>
                    <a:pt x="2" y="21"/>
                    <a:pt x="2" y="29"/>
                  </a:cubicBezTo>
                  <a:cubicBezTo>
                    <a:pt x="1" y="29"/>
                    <a:pt x="0" y="29"/>
                    <a:pt x="0" y="30"/>
                  </a:cubicBezTo>
                  <a:cubicBezTo>
                    <a:pt x="1" y="34"/>
                    <a:pt x="1" y="39"/>
                    <a:pt x="1" y="43"/>
                  </a:cubicBezTo>
                  <a:cubicBezTo>
                    <a:pt x="1"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299" name="Google Shape;8299;p22"/>
            <p:cNvSpPr/>
            <p:nvPr/>
          </p:nvSpPr>
          <p:spPr>
            <a:xfrm>
              <a:off x="7835386" y="6382592"/>
              <a:ext cx="26088" cy="144670"/>
            </a:xfrm>
            <a:custGeom>
              <a:rect b="b" l="l" r="r" t="t"/>
              <a:pathLst>
                <a:path extrusionOk="0" h="33" w="6">
                  <a:moveTo>
                    <a:pt x="6" y="3"/>
                  </a:moveTo>
                  <a:cubicBezTo>
                    <a:pt x="6" y="0"/>
                    <a:pt x="1" y="0"/>
                    <a:pt x="1" y="3"/>
                  </a:cubicBezTo>
                  <a:cubicBezTo>
                    <a:pt x="1" y="12"/>
                    <a:pt x="0" y="21"/>
                    <a:pt x="1" y="30"/>
                  </a:cubicBezTo>
                  <a:cubicBezTo>
                    <a:pt x="1" y="33"/>
                    <a:pt x="6" y="33"/>
                    <a:pt x="6" y="30"/>
                  </a:cubicBezTo>
                  <a:cubicBezTo>
                    <a:pt x="6" y="21"/>
                    <a:pt x="6" y="12"/>
                    <a:pt x="6"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300" name="Google Shape;8300;p22"/>
            <p:cNvSpPr/>
            <p:nvPr/>
          </p:nvSpPr>
          <p:spPr>
            <a:xfrm>
              <a:off x="7904163" y="6363619"/>
              <a:ext cx="56919" cy="182616"/>
            </a:xfrm>
            <a:custGeom>
              <a:rect b="b" l="l" r="r" t="t"/>
              <a:pathLst>
                <a:path extrusionOk="0" h="41" w="14">
                  <a:moveTo>
                    <a:pt x="7" y="7"/>
                  </a:moveTo>
                  <a:cubicBezTo>
                    <a:pt x="7" y="6"/>
                    <a:pt x="7" y="5"/>
                    <a:pt x="7" y="4"/>
                  </a:cubicBezTo>
                  <a:cubicBezTo>
                    <a:pt x="6" y="0"/>
                    <a:pt x="0" y="2"/>
                    <a:pt x="1" y="6"/>
                  </a:cubicBezTo>
                  <a:cubicBezTo>
                    <a:pt x="2" y="14"/>
                    <a:pt x="2" y="22"/>
                    <a:pt x="3" y="30"/>
                  </a:cubicBezTo>
                  <a:cubicBezTo>
                    <a:pt x="3" y="31"/>
                    <a:pt x="4" y="32"/>
                    <a:pt x="5" y="32"/>
                  </a:cubicBezTo>
                  <a:cubicBezTo>
                    <a:pt x="5" y="34"/>
                    <a:pt x="5" y="36"/>
                    <a:pt x="5" y="38"/>
                  </a:cubicBezTo>
                  <a:cubicBezTo>
                    <a:pt x="5" y="41"/>
                    <a:pt x="10" y="41"/>
                    <a:pt x="10" y="38"/>
                  </a:cubicBezTo>
                  <a:cubicBezTo>
                    <a:pt x="11" y="29"/>
                    <a:pt x="11" y="19"/>
                    <a:pt x="13" y="10"/>
                  </a:cubicBezTo>
                  <a:cubicBezTo>
                    <a:pt x="14" y="6"/>
                    <a:pt x="9" y="4"/>
                    <a:pt x="7" y="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301" name="Google Shape;8301;p22"/>
            <p:cNvSpPr/>
            <p:nvPr/>
          </p:nvSpPr>
          <p:spPr>
            <a:xfrm>
              <a:off x="7975312" y="6363619"/>
              <a:ext cx="66406" cy="232420"/>
            </a:xfrm>
            <a:custGeom>
              <a:rect b="b" l="l" r="r" t="t"/>
              <a:pathLst>
                <a:path extrusionOk="0" h="52" w="16">
                  <a:moveTo>
                    <a:pt x="7" y="4"/>
                  </a:moveTo>
                  <a:cubicBezTo>
                    <a:pt x="7" y="6"/>
                    <a:pt x="6" y="9"/>
                    <a:pt x="6" y="11"/>
                  </a:cubicBezTo>
                  <a:cubicBezTo>
                    <a:pt x="5" y="10"/>
                    <a:pt x="2" y="11"/>
                    <a:pt x="3" y="13"/>
                  </a:cubicBezTo>
                  <a:cubicBezTo>
                    <a:pt x="3" y="16"/>
                    <a:pt x="3" y="20"/>
                    <a:pt x="1" y="23"/>
                  </a:cubicBezTo>
                  <a:cubicBezTo>
                    <a:pt x="0" y="24"/>
                    <a:pt x="3" y="26"/>
                    <a:pt x="4" y="25"/>
                  </a:cubicBezTo>
                  <a:cubicBezTo>
                    <a:pt x="3" y="33"/>
                    <a:pt x="3" y="41"/>
                    <a:pt x="4" y="49"/>
                  </a:cubicBezTo>
                  <a:cubicBezTo>
                    <a:pt x="5" y="52"/>
                    <a:pt x="9" y="52"/>
                    <a:pt x="10" y="49"/>
                  </a:cubicBezTo>
                  <a:cubicBezTo>
                    <a:pt x="13" y="34"/>
                    <a:pt x="13" y="20"/>
                    <a:pt x="15" y="5"/>
                  </a:cubicBezTo>
                  <a:cubicBezTo>
                    <a:pt x="16" y="1"/>
                    <a:pt x="8" y="0"/>
                    <a:pt x="7"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302" name="Google Shape;8302;p22"/>
            <p:cNvSpPr/>
            <p:nvPr/>
          </p:nvSpPr>
          <p:spPr>
            <a:xfrm>
              <a:off x="7785582" y="6382592"/>
              <a:ext cx="49804" cy="203960"/>
            </a:xfrm>
            <a:custGeom>
              <a:rect b="b" l="l" r="r" t="t"/>
              <a:pathLst>
                <a:path extrusionOk="0" h="46" w="12">
                  <a:moveTo>
                    <a:pt x="8" y="7"/>
                  </a:moveTo>
                  <a:cubicBezTo>
                    <a:pt x="8" y="6"/>
                    <a:pt x="7" y="4"/>
                    <a:pt x="7" y="3"/>
                  </a:cubicBezTo>
                  <a:cubicBezTo>
                    <a:pt x="6" y="0"/>
                    <a:pt x="3" y="1"/>
                    <a:pt x="3" y="4"/>
                  </a:cubicBezTo>
                  <a:cubicBezTo>
                    <a:pt x="4" y="5"/>
                    <a:pt x="4" y="6"/>
                    <a:pt x="4" y="8"/>
                  </a:cubicBezTo>
                  <a:cubicBezTo>
                    <a:pt x="4" y="8"/>
                    <a:pt x="3" y="9"/>
                    <a:pt x="3" y="10"/>
                  </a:cubicBezTo>
                  <a:cubicBezTo>
                    <a:pt x="1" y="21"/>
                    <a:pt x="0" y="32"/>
                    <a:pt x="4" y="43"/>
                  </a:cubicBezTo>
                  <a:cubicBezTo>
                    <a:pt x="5" y="46"/>
                    <a:pt x="11" y="46"/>
                    <a:pt x="11" y="42"/>
                  </a:cubicBezTo>
                  <a:cubicBezTo>
                    <a:pt x="11" y="37"/>
                    <a:pt x="10" y="33"/>
                    <a:pt x="10" y="29"/>
                  </a:cubicBezTo>
                  <a:cubicBezTo>
                    <a:pt x="11" y="28"/>
                    <a:pt x="11" y="28"/>
                    <a:pt x="11" y="28"/>
                  </a:cubicBezTo>
                  <a:cubicBezTo>
                    <a:pt x="11" y="25"/>
                    <a:pt x="11" y="23"/>
                    <a:pt x="10" y="21"/>
                  </a:cubicBezTo>
                  <a:cubicBezTo>
                    <a:pt x="11" y="18"/>
                    <a:pt x="11" y="15"/>
                    <a:pt x="11" y="12"/>
                  </a:cubicBezTo>
                  <a:cubicBezTo>
                    <a:pt x="12" y="10"/>
                    <a:pt x="10" y="8"/>
                    <a:pt x="8" y="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303" name="Google Shape;8303;p22"/>
            <p:cNvSpPr/>
            <p:nvPr/>
          </p:nvSpPr>
          <p:spPr>
            <a:xfrm>
              <a:off x="7387148" y="6389707"/>
              <a:ext cx="54548" cy="125697"/>
            </a:xfrm>
            <a:custGeom>
              <a:rect b="b" l="l" r="r" t="t"/>
              <a:pathLst>
                <a:path extrusionOk="0" h="28" w="13">
                  <a:moveTo>
                    <a:pt x="12" y="25"/>
                  </a:moveTo>
                  <a:cubicBezTo>
                    <a:pt x="9" y="18"/>
                    <a:pt x="6" y="10"/>
                    <a:pt x="4" y="3"/>
                  </a:cubicBezTo>
                  <a:cubicBezTo>
                    <a:pt x="3" y="0"/>
                    <a:pt x="0" y="1"/>
                    <a:pt x="0" y="4"/>
                  </a:cubicBezTo>
                  <a:cubicBezTo>
                    <a:pt x="2" y="12"/>
                    <a:pt x="5" y="19"/>
                    <a:pt x="9" y="26"/>
                  </a:cubicBezTo>
                  <a:cubicBezTo>
                    <a:pt x="10" y="28"/>
                    <a:pt x="13" y="27"/>
                    <a:pt x="12" y="2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304" name="Google Shape;8304;p22"/>
            <p:cNvSpPr/>
            <p:nvPr/>
          </p:nvSpPr>
          <p:spPr>
            <a:xfrm>
              <a:off x="7280424" y="6342275"/>
              <a:ext cx="75892" cy="194474"/>
            </a:xfrm>
            <a:custGeom>
              <a:rect b="b" l="l" r="r" t="t"/>
              <a:pathLst>
                <a:path extrusionOk="0" h="44" w="18">
                  <a:moveTo>
                    <a:pt x="16" y="37"/>
                  </a:moveTo>
                  <a:cubicBezTo>
                    <a:pt x="11" y="27"/>
                    <a:pt x="7" y="18"/>
                    <a:pt x="12" y="8"/>
                  </a:cubicBezTo>
                  <a:cubicBezTo>
                    <a:pt x="14" y="4"/>
                    <a:pt x="8" y="0"/>
                    <a:pt x="6" y="4"/>
                  </a:cubicBezTo>
                  <a:cubicBezTo>
                    <a:pt x="0" y="17"/>
                    <a:pt x="3" y="29"/>
                    <a:pt x="10" y="40"/>
                  </a:cubicBezTo>
                  <a:cubicBezTo>
                    <a:pt x="12" y="44"/>
                    <a:pt x="18" y="41"/>
                    <a:pt x="16" y="3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305" name="Google Shape;8305;p22"/>
            <p:cNvSpPr/>
            <p:nvPr/>
          </p:nvSpPr>
          <p:spPr>
            <a:xfrm>
              <a:off x="7550790" y="6399194"/>
              <a:ext cx="40318" cy="147041"/>
            </a:xfrm>
            <a:custGeom>
              <a:rect b="b" l="l" r="r" t="t"/>
              <a:pathLst>
                <a:path extrusionOk="0" h="33" w="10">
                  <a:moveTo>
                    <a:pt x="3" y="4"/>
                  </a:moveTo>
                  <a:cubicBezTo>
                    <a:pt x="0" y="12"/>
                    <a:pt x="0" y="21"/>
                    <a:pt x="3" y="29"/>
                  </a:cubicBezTo>
                  <a:cubicBezTo>
                    <a:pt x="4" y="33"/>
                    <a:pt x="10" y="31"/>
                    <a:pt x="9" y="27"/>
                  </a:cubicBezTo>
                  <a:cubicBezTo>
                    <a:pt x="8" y="20"/>
                    <a:pt x="7" y="13"/>
                    <a:pt x="9" y="6"/>
                  </a:cubicBezTo>
                  <a:cubicBezTo>
                    <a:pt x="10" y="2"/>
                    <a:pt x="4" y="0"/>
                    <a:pt x="3"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306" name="Google Shape;8306;p22"/>
            <p:cNvSpPr/>
            <p:nvPr/>
          </p:nvSpPr>
          <p:spPr>
            <a:xfrm>
              <a:off x="8074921" y="6337531"/>
              <a:ext cx="59291" cy="222933"/>
            </a:xfrm>
            <a:custGeom>
              <a:rect b="b" l="l" r="r" t="t"/>
              <a:pathLst>
                <a:path extrusionOk="0" h="50" w="14">
                  <a:moveTo>
                    <a:pt x="10" y="27"/>
                  </a:moveTo>
                  <a:cubicBezTo>
                    <a:pt x="11" y="20"/>
                    <a:pt x="11" y="13"/>
                    <a:pt x="13" y="6"/>
                  </a:cubicBezTo>
                  <a:cubicBezTo>
                    <a:pt x="14" y="1"/>
                    <a:pt x="7" y="0"/>
                    <a:pt x="6" y="4"/>
                  </a:cubicBezTo>
                  <a:cubicBezTo>
                    <a:pt x="5" y="8"/>
                    <a:pt x="4" y="11"/>
                    <a:pt x="4" y="15"/>
                  </a:cubicBezTo>
                  <a:cubicBezTo>
                    <a:pt x="4" y="15"/>
                    <a:pt x="3" y="16"/>
                    <a:pt x="3" y="16"/>
                  </a:cubicBezTo>
                  <a:cubicBezTo>
                    <a:pt x="0" y="27"/>
                    <a:pt x="0" y="36"/>
                    <a:pt x="4" y="46"/>
                  </a:cubicBezTo>
                  <a:cubicBezTo>
                    <a:pt x="6" y="50"/>
                    <a:pt x="13" y="46"/>
                    <a:pt x="11" y="42"/>
                  </a:cubicBezTo>
                  <a:cubicBezTo>
                    <a:pt x="9" y="38"/>
                    <a:pt x="8" y="34"/>
                    <a:pt x="8" y="30"/>
                  </a:cubicBezTo>
                  <a:cubicBezTo>
                    <a:pt x="9" y="30"/>
                    <a:pt x="10" y="29"/>
                    <a:pt x="10" y="2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307" name="Google Shape;8307;p22"/>
            <p:cNvSpPr/>
            <p:nvPr/>
          </p:nvSpPr>
          <p:spPr>
            <a:xfrm>
              <a:off x="8160299" y="6394450"/>
              <a:ext cx="37946" cy="142298"/>
            </a:xfrm>
            <a:custGeom>
              <a:rect b="b" l="l" r="r" t="t"/>
              <a:pathLst>
                <a:path extrusionOk="0" h="32" w="9">
                  <a:moveTo>
                    <a:pt x="6" y="4"/>
                  </a:moveTo>
                  <a:cubicBezTo>
                    <a:pt x="6" y="0"/>
                    <a:pt x="0" y="2"/>
                    <a:pt x="1" y="5"/>
                  </a:cubicBezTo>
                  <a:cubicBezTo>
                    <a:pt x="3" y="13"/>
                    <a:pt x="3" y="21"/>
                    <a:pt x="4" y="29"/>
                  </a:cubicBezTo>
                  <a:cubicBezTo>
                    <a:pt x="4" y="32"/>
                    <a:pt x="8" y="32"/>
                    <a:pt x="8" y="29"/>
                  </a:cubicBezTo>
                  <a:cubicBezTo>
                    <a:pt x="9" y="20"/>
                    <a:pt x="8" y="12"/>
                    <a:pt x="6"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308" name="Google Shape;8308;p22"/>
            <p:cNvSpPr/>
            <p:nvPr/>
          </p:nvSpPr>
          <p:spPr>
            <a:xfrm>
              <a:off x="8184016" y="6373106"/>
              <a:ext cx="85379" cy="239535"/>
            </a:xfrm>
            <a:custGeom>
              <a:rect b="b" l="l" r="r" t="t"/>
              <a:pathLst>
                <a:path extrusionOk="0" h="54" w="20">
                  <a:moveTo>
                    <a:pt x="18" y="47"/>
                  </a:moveTo>
                  <a:cubicBezTo>
                    <a:pt x="15" y="36"/>
                    <a:pt x="14" y="25"/>
                    <a:pt x="13" y="15"/>
                  </a:cubicBezTo>
                  <a:cubicBezTo>
                    <a:pt x="13" y="14"/>
                    <a:pt x="13" y="13"/>
                    <a:pt x="12" y="13"/>
                  </a:cubicBezTo>
                  <a:cubicBezTo>
                    <a:pt x="12" y="10"/>
                    <a:pt x="12" y="8"/>
                    <a:pt x="12" y="4"/>
                  </a:cubicBezTo>
                  <a:cubicBezTo>
                    <a:pt x="12" y="0"/>
                    <a:pt x="8" y="0"/>
                    <a:pt x="8" y="4"/>
                  </a:cubicBezTo>
                  <a:cubicBezTo>
                    <a:pt x="8" y="8"/>
                    <a:pt x="8" y="10"/>
                    <a:pt x="8" y="13"/>
                  </a:cubicBezTo>
                  <a:cubicBezTo>
                    <a:pt x="8" y="13"/>
                    <a:pt x="7" y="14"/>
                    <a:pt x="7" y="14"/>
                  </a:cubicBezTo>
                  <a:cubicBezTo>
                    <a:pt x="7" y="17"/>
                    <a:pt x="7" y="20"/>
                    <a:pt x="7" y="23"/>
                  </a:cubicBezTo>
                  <a:cubicBezTo>
                    <a:pt x="6" y="22"/>
                    <a:pt x="5" y="22"/>
                    <a:pt x="5" y="23"/>
                  </a:cubicBezTo>
                  <a:cubicBezTo>
                    <a:pt x="3" y="29"/>
                    <a:pt x="3" y="34"/>
                    <a:pt x="1" y="40"/>
                  </a:cubicBezTo>
                  <a:cubicBezTo>
                    <a:pt x="0" y="41"/>
                    <a:pt x="2" y="41"/>
                    <a:pt x="3" y="40"/>
                  </a:cubicBezTo>
                  <a:cubicBezTo>
                    <a:pt x="4" y="35"/>
                    <a:pt x="5" y="30"/>
                    <a:pt x="6" y="26"/>
                  </a:cubicBezTo>
                  <a:cubicBezTo>
                    <a:pt x="6" y="34"/>
                    <a:pt x="7" y="42"/>
                    <a:pt x="10" y="49"/>
                  </a:cubicBezTo>
                  <a:cubicBezTo>
                    <a:pt x="12" y="54"/>
                    <a:pt x="20" y="52"/>
                    <a:pt x="18" y="4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309" name="Google Shape;8309;p22"/>
            <p:cNvSpPr/>
            <p:nvPr/>
          </p:nvSpPr>
          <p:spPr>
            <a:xfrm>
              <a:off x="8290739" y="6491687"/>
              <a:ext cx="23716" cy="130440"/>
            </a:xfrm>
            <a:custGeom>
              <a:rect b="b" l="l" r="r" t="t"/>
              <a:pathLst>
                <a:path extrusionOk="0" h="29" w="6">
                  <a:moveTo>
                    <a:pt x="6" y="4"/>
                  </a:moveTo>
                  <a:cubicBezTo>
                    <a:pt x="5" y="1"/>
                    <a:pt x="1" y="0"/>
                    <a:pt x="1" y="3"/>
                  </a:cubicBezTo>
                  <a:cubicBezTo>
                    <a:pt x="1" y="11"/>
                    <a:pt x="0" y="21"/>
                    <a:pt x="0" y="25"/>
                  </a:cubicBezTo>
                  <a:cubicBezTo>
                    <a:pt x="0" y="29"/>
                    <a:pt x="6" y="29"/>
                    <a:pt x="6" y="25"/>
                  </a:cubicBezTo>
                  <a:cubicBezTo>
                    <a:pt x="6" y="21"/>
                    <a:pt x="6" y="11"/>
                    <a:pt x="6"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310" name="Google Shape;8310;p22"/>
            <p:cNvSpPr/>
            <p:nvPr/>
          </p:nvSpPr>
          <p:spPr>
            <a:xfrm>
              <a:off x="8319199" y="6394450"/>
              <a:ext cx="42689" cy="177872"/>
            </a:xfrm>
            <a:custGeom>
              <a:rect b="b" l="l" r="r" t="t"/>
              <a:pathLst>
                <a:path extrusionOk="0" h="40" w="10">
                  <a:moveTo>
                    <a:pt x="3" y="3"/>
                  </a:moveTo>
                  <a:cubicBezTo>
                    <a:pt x="0" y="14"/>
                    <a:pt x="0" y="24"/>
                    <a:pt x="0" y="35"/>
                  </a:cubicBezTo>
                  <a:cubicBezTo>
                    <a:pt x="1" y="40"/>
                    <a:pt x="9" y="40"/>
                    <a:pt x="9" y="35"/>
                  </a:cubicBezTo>
                  <a:cubicBezTo>
                    <a:pt x="9" y="25"/>
                    <a:pt x="9" y="14"/>
                    <a:pt x="10" y="4"/>
                  </a:cubicBezTo>
                  <a:cubicBezTo>
                    <a:pt x="10" y="0"/>
                    <a:pt x="4" y="0"/>
                    <a:pt x="3"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311" name="Google Shape;8311;p22"/>
            <p:cNvSpPr/>
            <p:nvPr/>
          </p:nvSpPr>
          <p:spPr>
            <a:xfrm>
              <a:off x="8361888" y="6382592"/>
              <a:ext cx="71149" cy="249021"/>
            </a:xfrm>
            <a:custGeom>
              <a:rect b="b" l="l" r="r" t="t"/>
              <a:pathLst>
                <a:path extrusionOk="0" h="56" w="17">
                  <a:moveTo>
                    <a:pt x="7" y="5"/>
                  </a:moveTo>
                  <a:cubicBezTo>
                    <a:pt x="6" y="7"/>
                    <a:pt x="5" y="9"/>
                    <a:pt x="4" y="12"/>
                  </a:cubicBezTo>
                  <a:cubicBezTo>
                    <a:pt x="4" y="11"/>
                    <a:pt x="4" y="11"/>
                    <a:pt x="4" y="11"/>
                  </a:cubicBezTo>
                  <a:cubicBezTo>
                    <a:pt x="4" y="9"/>
                    <a:pt x="1" y="10"/>
                    <a:pt x="1" y="11"/>
                  </a:cubicBezTo>
                  <a:cubicBezTo>
                    <a:pt x="2" y="14"/>
                    <a:pt x="2" y="17"/>
                    <a:pt x="2" y="19"/>
                  </a:cubicBezTo>
                  <a:cubicBezTo>
                    <a:pt x="0" y="31"/>
                    <a:pt x="1" y="43"/>
                    <a:pt x="6" y="54"/>
                  </a:cubicBezTo>
                  <a:cubicBezTo>
                    <a:pt x="7" y="56"/>
                    <a:pt x="12" y="55"/>
                    <a:pt x="12" y="52"/>
                  </a:cubicBezTo>
                  <a:cubicBezTo>
                    <a:pt x="11" y="38"/>
                    <a:pt x="9" y="23"/>
                    <a:pt x="15" y="9"/>
                  </a:cubicBezTo>
                  <a:cubicBezTo>
                    <a:pt x="17" y="4"/>
                    <a:pt x="10" y="0"/>
                    <a:pt x="7"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312" name="Google Shape;8312;p22"/>
            <p:cNvSpPr/>
            <p:nvPr/>
          </p:nvSpPr>
          <p:spPr>
            <a:xfrm>
              <a:off x="8276509" y="6347018"/>
              <a:ext cx="35574" cy="158899"/>
            </a:xfrm>
            <a:custGeom>
              <a:rect b="b" l="l" r="r" t="t"/>
              <a:pathLst>
                <a:path extrusionOk="0" h="36" w="8">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313" name="Google Shape;8313;p22"/>
            <p:cNvSpPr/>
            <p:nvPr/>
          </p:nvSpPr>
          <p:spPr>
            <a:xfrm>
              <a:off x="8421179" y="6382592"/>
              <a:ext cx="66406" cy="177872"/>
            </a:xfrm>
            <a:custGeom>
              <a:rect b="b" l="l" r="r" t="t"/>
              <a:pathLst>
                <a:path extrusionOk="0" h="40" w="16">
                  <a:moveTo>
                    <a:pt x="5" y="5"/>
                  </a:moveTo>
                  <a:cubicBezTo>
                    <a:pt x="0" y="15"/>
                    <a:pt x="0" y="26"/>
                    <a:pt x="4" y="37"/>
                  </a:cubicBezTo>
                  <a:cubicBezTo>
                    <a:pt x="5" y="40"/>
                    <a:pt x="10" y="39"/>
                    <a:pt x="10" y="36"/>
                  </a:cubicBezTo>
                  <a:cubicBezTo>
                    <a:pt x="10" y="27"/>
                    <a:pt x="9" y="18"/>
                    <a:pt x="13" y="10"/>
                  </a:cubicBezTo>
                  <a:cubicBezTo>
                    <a:pt x="16" y="4"/>
                    <a:pt x="8" y="0"/>
                    <a:pt x="5"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314" name="Google Shape;8314;p22"/>
            <p:cNvSpPr/>
            <p:nvPr/>
          </p:nvSpPr>
          <p:spPr>
            <a:xfrm>
              <a:off x="8516044" y="6453741"/>
              <a:ext cx="35574" cy="142298"/>
            </a:xfrm>
            <a:custGeom>
              <a:rect b="b" l="l" r="r" t="t"/>
              <a:pathLst>
                <a:path extrusionOk="0" h="32" w="8">
                  <a:moveTo>
                    <a:pt x="1" y="5"/>
                  </a:moveTo>
                  <a:cubicBezTo>
                    <a:pt x="1" y="13"/>
                    <a:pt x="1" y="20"/>
                    <a:pt x="2" y="28"/>
                  </a:cubicBezTo>
                  <a:cubicBezTo>
                    <a:pt x="2" y="32"/>
                    <a:pt x="7" y="32"/>
                    <a:pt x="7" y="28"/>
                  </a:cubicBezTo>
                  <a:cubicBezTo>
                    <a:pt x="8" y="20"/>
                    <a:pt x="8" y="13"/>
                    <a:pt x="8" y="5"/>
                  </a:cubicBezTo>
                  <a:cubicBezTo>
                    <a:pt x="8" y="0"/>
                    <a:pt x="0" y="0"/>
                    <a:pt x="1"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315" name="Google Shape;8315;p22"/>
            <p:cNvSpPr/>
            <p:nvPr/>
          </p:nvSpPr>
          <p:spPr>
            <a:xfrm>
              <a:off x="8660714" y="6332788"/>
              <a:ext cx="59291" cy="234792"/>
            </a:xfrm>
            <a:custGeom>
              <a:rect b="b" l="l" r="r" t="t"/>
              <a:pathLst>
                <a:path extrusionOk="0" h="53" w="14">
                  <a:moveTo>
                    <a:pt x="11" y="1"/>
                  </a:moveTo>
                  <a:cubicBezTo>
                    <a:pt x="8" y="8"/>
                    <a:pt x="6" y="14"/>
                    <a:pt x="5" y="21"/>
                  </a:cubicBezTo>
                  <a:cubicBezTo>
                    <a:pt x="3" y="20"/>
                    <a:pt x="0" y="21"/>
                    <a:pt x="0" y="24"/>
                  </a:cubicBezTo>
                  <a:cubicBezTo>
                    <a:pt x="1" y="31"/>
                    <a:pt x="2" y="38"/>
                    <a:pt x="4" y="44"/>
                  </a:cubicBezTo>
                  <a:cubicBezTo>
                    <a:pt x="4" y="45"/>
                    <a:pt x="4" y="45"/>
                    <a:pt x="4" y="45"/>
                  </a:cubicBezTo>
                  <a:cubicBezTo>
                    <a:pt x="4" y="46"/>
                    <a:pt x="5" y="46"/>
                    <a:pt x="6" y="46"/>
                  </a:cubicBezTo>
                  <a:cubicBezTo>
                    <a:pt x="6" y="48"/>
                    <a:pt x="7" y="49"/>
                    <a:pt x="8" y="50"/>
                  </a:cubicBezTo>
                  <a:cubicBezTo>
                    <a:pt x="9" y="53"/>
                    <a:pt x="14" y="51"/>
                    <a:pt x="13" y="48"/>
                  </a:cubicBezTo>
                  <a:cubicBezTo>
                    <a:pt x="11" y="43"/>
                    <a:pt x="10" y="38"/>
                    <a:pt x="9" y="32"/>
                  </a:cubicBezTo>
                  <a:cubicBezTo>
                    <a:pt x="9" y="22"/>
                    <a:pt x="10" y="12"/>
                    <a:pt x="14" y="2"/>
                  </a:cubicBezTo>
                  <a:cubicBezTo>
                    <a:pt x="14" y="1"/>
                    <a:pt x="12" y="0"/>
                    <a:pt x="11" y="1"/>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316" name="Google Shape;8316;p22"/>
            <p:cNvSpPr/>
            <p:nvPr/>
          </p:nvSpPr>
          <p:spPr>
            <a:xfrm>
              <a:off x="8731863" y="6328045"/>
              <a:ext cx="66406" cy="208704"/>
            </a:xfrm>
            <a:custGeom>
              <a:rect b="b" l="l" r="r" t="t"/>
              <a:pathLst>
                <a:path extrusionOk="0" h="47" w="16">
                  <a:moveTo>
                    <a:pt x="12" y="2"/>
                  </a:moveTo>
                  <a:cubicBezTo>
                    <a:pt x="3" y="14"/>
                    <a:pt x="0" y="29"/>
                    <a:pt x="0" y="44"/>
                  </a:cubicBezTo>
                  <a:cubicBezTo>
                    <a:pt x="1" y="47"/>
                    <a:pt x="6" y="47"/>
                    <a:pt x="6" y="44"/>
                  </a:cubicBezTo>
                  <a:cubicBezTo>
                    <a:pt x="7" y="30"/>
                    <a:pt x="8" y="16"/>
                    <a:pt x="15" y="4"/>
                  </a:cubicBezTo>
                  <a:cubicBezTo>
                    <a:pt x="16" y="2"/>
                    <a:pt x="13" y="0"/>
                    <a:pt x="12" y="2"/>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317" name="Google Shape;8317;p22"/>
            <p:cNvSpPr/>
            <p:nvPr/>
          </p:nvSpPr>
          <p:spPr>
            <a:xfrm>
              <a:off x="8814870" y="6363619"/>
              <a:ext cx="30831" cy="201589"/>
            </a:xfrm>
            <a:custGeom>
              <a:rect b="b" l="l" r="r" t="t"/>
              <a:pathLst>
                <a:path extrusionOk="0" h="45" w="7">
                  <a:moveTo>
                    <a:pt x="6" y="3"/>
                  </a:moveTo>
                  <a:cubicBezTo>
                    <a:pt x="6" y="0"/>
                    <a:pt x="2" y="0"/>
                    <a:pt x="2" y="3"/>
                  </a:cubicBezTo>
                  <a:cubicBezTo>
                    <a:pt x="2" y="7"/>
                    <a:pt x="1" y="11"/>
                    <a:pt x="1" y="15"/>
                  </a:cubicBezTo>
                  <a:cubicBezTo>
                    <a:pt x="0" y="15"/>
                    <a:pt x="0" y="16"/>
                    <a:pt x="0" y="17"/>
                  </a:cubicBezTo>
                  <a:cubicBezTo>
                    <a:pt x="0" y="23"/>
                    <a:pt x="0" y="28"/>
                    <a:pt x="0" y="34"/>
                  </a:cubicBezTo>
                  <a:cubicBezTo>
                    <a:pt x="0" y="35"/>
                    <a:pt x="0" y="35"/>
                    <a:pt x="1" y="36"/>
                  </a:cubicBezTo>
                  <a:cubicBezTo>
                    <a:pt x="1" y="38"/>
                    <a:pt x="1" y="40"/>
                    <a:pt x="1" y="42"/>
                  </a:cubicBezTo>
                  <a:cubicBezTo>
                    <a:pt x="2" y="45"/>
                    <a:pt x="6" y="45"/>
                    <a:pt x="6" y="42"/>
                  </a:cubicBezTo>
                  <a:cubicBezTo>
                    <a:pt x="7" y="29"/>
                    <a:pt x="6" y="16"/>
                    <a:pt x="6"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318" name="Google Shape;8318;p22"/>
            <p:cNvSpPr/>
            <p:nvPr/>
          </p:nvSpPr>
          <p:spPr>
            <a:xfrm>
              <a:off x="8904992" y="6313815"/>
              <a:ext cx="78264" cy="213447"/>
            </a:xfrm>
            <a:custGeom>
              <a:rect b="b" l="l" r="r" t="t"/>
              <a:pathLst>
                <a:path extrusionOk="0" h="48" w="19">
                  <a:moveTo>
                    <a:pt x="18" y="44"/>
                  </a:moveTo>
                  <a:cubicBezTo>
                    <a:pt x="15" y="35"/>
                    <a:pt x="17" y="26"/>
                    <a:pt x="18" y="17"/>
                  </a:cubicBezTo>
                  <a:cubicBezTo>
                    <a:pt x="19" y="13"/>
                    <a:pt x="14" y="11"/>
                    <a:pt x="14" y="15"/>
                  </a:cubicBezTo>
                  <a:cubicBezTo>
                    <a:pt x="14" y="15"/>
                    <a:pt x="14" y="15"/>
                    <a:pt x="14" y="15"/>
                  </a:cubicBezTo>
                  <a:cubicBezTo>
                    <a:pt x="11" y="16"/>
                    <a:pt x="11" y="16"/>
                    <a:pt x="11" y="16"/>
                  </a:cubicBezTo>
                  <a:cubicBezTo>
                    <a:pt x="11" y="12"/>
                    <a:pt x="11" y="8"/>
                    <a:pt x="11" y="4"/>
                  </a:cubicBezTo>
                  <a:cubicBezTo>
                    <a:pt x="12" y="1"/>
                    <a:pt x="6" y="0"/>
                    <a:pt x="5" y="3"/>
                  </a:cubicBezTo>
                  <a:cubicBezTo>
                    <a:pt x="3" y="12"/>
                    <a:pt x="2" y="21"/>
                    <a:pt x="2" y="29"/>
                  </a:cubicBezTo>
                  <a:cubicBezTo>
                    <a:pt x="1" y="29"/>
                    <a:pt x="0" y="29"/>
                    <a:pt x="0" y="30"/>
                  </a:cubicBezTo>
                  <a:cubicBezTo>
                    <a:pt x="0" y="34"/>
                    <a:pt x="0" y="39"/>
                    <a:pt x="0" y="43"/>
                  </a:cubicBezTo>
                  <a:cubicBezTo>
                    <a:pt x="0" y="44"/>
                    <a:pt x="1" y="44"/>
                    <a:pt x="2" y="43"/>
                  </a:cubicBezTo>
                  <a:cubicBezTo>
                    <a:pt x="3" y="47"/>
                    <a:pt x="9"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319" name="Google Shape;8319;p22"/>
            <p:cNvSpPr/>
            <p:nvPr/>
          </p:nvSpPr>
          <p:spPr>
            <a:xfrm>
              <a:off x="9059148" y="6382592"/>
              <a:ext cx="26088" cy="144670"/>
            </a:xfrm>
            <a:custGeom>
              <a:rect b="b" l="l" r="r" t="t"/>
              <a:pathLst>
                <a:path extrusionOk="0" h="33" w="6">
                  <a:moveTo>
                    <a:pt x="5" y="3"/>
                  </a:moveTo>
                  <a:cubicBezTo>
                    <a:pt x="5" y="0"/>
                    <a:pt x="1" y="0"/>
                    <a:pt x="0" y="3"/>
                  </a:cubicBezTo>
                  <a:cubicBezTo>
                    <a:pt x="0" y="12"/>
                    <a:pt x="0" y="21"/>
                    <a:pt x="0" y="30"/>
                  </a:cubicBezTo>
                  <a:cubicBezTo>
                    <a:pt x="1" y="33"/>
                    <a:pt x="5" y="33"/>
                    <a:pt x="5" y="30"/>
                  </a:cubicBezTo>
                  <a:cubicBezTo>
                    <a:pt x="6" y="21"/>
                    <a:pt x="6" y="12"/>
                    <a:pt x="5"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320" name="Google Shape;8320;p22"/>
            <p:cNvSpPr/>
            <p:nvPr/>
          </p:nvSpPr>
          <p:spPr>
            <a:xfrm>
              <a:off x="9123182" y="6363619"/>
              <a:ext cx="61662" cy="182616"/>
            </a:xfrm>
            <a:custGeom>
              <a:rect b="b" l="l" r="r" t="t"/>
              <a:pathLst>
                <a:path extrusionOk="0" h="41" w="15">
                  <a:moveTo>
                    <a:pt x="8" y="7"/>
                  </a:moveTo>
                  <a:cubicBezTo>
                    <a:pt x="8" y="6"/>
                    <a:pt x="7" y="5"/>
                    <a:pt x="7" y="4"/>
                  </a:cubicBezTo>
                  <a:cubicBezTo>
                    <a:pt x="6" y="0"/>
                    <a:pt x="0" y="2"/>
                    <a:pt x="1" y="6"/>
                  </a:cubicBezTo>
                  <a:cubicBezTo>
                    <a:pt x="3" y="14"/>
                    <a:pt x="3" y="22"/>
                    <a:pt x="3" y="30"/>
                  </a:cubicBezTo>
                  <a:cubicBezTo>
                    <a:pt x="3" y="31"/>
                    <a:pt x="4" y="32"/>
                    <a:pt x="5" y="32"/>
                  </a:cubicBezTo>
                  <a:cubicBezTo>
                    <a:pt x="5" y="34"/>
                    <a:pt x="5" y="36"/>
                    <a:pt x="6" y="38"/>
                  </a:cubicBezTo>
                  <a:cubicBezTo>
                    <a:pt x="6" y="41"/>
                    <a:pt x="11" y="41"/>
                    <a:pt x="11" y="38"/>
                  </a:cubicBezTo>
                  <a:cubicBezTo>
                    <a:pt x="12" y="29"/>
                    <a:pt x="12" y="19"/>
                    <a:pt x="14" y="10"/>
                  </a:cubicBezTo>
                  <a:cubicBezTo>
                    <a:pt x="15" y="6"/>
                    <a:pt x="10" y="4"/>
                    <a:pt x="8" y="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321" name="Google Shape;8321;p22"/>
            <p:cNvSpPr/>
            <p:nvPr/>
          </p:nvSpPr>
          <p:spPr>
            <a:xfrm>
              <a:off x="9199074" y="6363619"/>
              <a:ext cx="61662" cy="232420"/>
            </a:xfrm>
            <a:custGeom>
              <a:rect b="b" l="l" r="r" t="t"/>
              <a:pathLst>
                <a:path extrusionOk="0" h="52" w="15">
                  <a:moveTo>
                    <a:pt x="7" y="4"/>
                  </a:moveTo>
                  <a:cubicBezTo>
                    <a:pt x="7" y="6"/>
                    <a:pt x="6" y="9"/>
                    <a:pt x="6" y="11"/>
                  </a:cubicBezTo>
                  <a:cubicBezTo>
                    <a:pt x="4" y="10"/>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2" y="34"/>
                    <a:pt x="13" y="20"/>
                    <a:pt x="15" y="5"/>
                  </a:cubicBezTo>
                  <a:cubicBezTo>
                    <a:pt x="15" y="1"/>
                    <a:pt x="8" y="0"/>
                    <a:pt x="7"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322" name="Google Shape;8322;p22"/>
            <p:cNvSpPr/>
            <p:nvPr/>
          </p:nvSpPr>
          <p:spPr>
            <a:xfrm>
              <a:off x="9004600" y="6382592"/>
              <a:ext cx="49804" cy="203960"/>
            </a:xfrm>
            <a:custGeom>
              <a:rect b="b" l="l" r="r" t="t"/>
              <a:pathLst>
                <a:path extrusionOk="0" h="46" w="12">
                  <a:moveTo>
                    <a:pt x="9" y="7"/>
                  </a:moveTo>
                  <a:cubicBezTo>
                    <a:pt x="8" y="6"/>
                    <a:pt x="8" y="4"/>
                    <a:pt x="8" y="3"/>
                  </a:cubicBezTo>
                  <a:cubicBezTo>
                    <a:pt x="7" y="0"/>
                    <a:pt x="3" y="1"/>
                    <a:pt x="4" y="4"/>
                  </a:cubicBezTo>
                  <a:cubicBezTo>
                    <a:pt x="4" y="5"/>
                    <a:pt x="5" y="6"/>
                    <a:pt x="5" y="8"/>
                  </a:cubicBezTo>
                  <a:cubicBezTo>
                    <a:pt x="4" y="8"/>
                    <a:pt x="4" y="9"/>
                    <a:pt x="4" y="10"/>
                  </a:cubicBezTo>
                  <a:cubicBezTo>
                    <a:pt x="1" y="21"/>
                    <a:pt x="0" y="32"/>
                    <a:pt x="4" y="43"/>
                  </a:cubicBezTo>
                  <a:cubicBezTo>
                    <a:pt x="6" y="46"/>
                    <a:pt x="11" y="46"/>
                    <a:pt x="11" y="42"/>
                  </a:cubicBezTo>
                  <a:cubicBezTo>
                    <a:pt x="11" y="37"/>
                    <a:pt x="11" y="33"/>
                    <a:pt x="11" y="29"/>
                  </a:cubicBezTo>
                  <a:cubicBezTo>
                    <a:pt x="11" y="28"/>
                    <a:pt x="11" y="28"/>
                    <a:pt x="11" y="28"/>
                  </a:cubicBezTo>
                  <a:cubicBezTo>
                    <a:pt x="11" y="25"/>
                    <a:pt x="11" y="23"/>
                    <a:pt x="11" y="21"/>
                  </a:cubicBezTo>
                  <a:cubicBezTo>
                    <a:pt x="11" y="18"/>
                    <a:pt x="11" y="15"/>
                    <a:pt x="12" y="12"/>
                  </a:cubicBezTo>
                  <a:cubicBezTo>
                    <a:pt x="12" y="10"/>
                    <a:pt x="11" y="8"/>
                    <a:pt x="9" y="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323" name="Google Shape;8323;p22"/>
            <p:cNvSpPr/>
            <p:nvPr/>
          </p:nvSpPr>
          <p:spPr>
            <a:xfrm>
              <a:off x="8606166" y="6389707"/>
              <a:ext cx="54548" cy="125697"/>
            </a:xfrm>
            <a:custGeom>
              <a:rect b="b" l="l" r="r" t="t"/>
              <a:pathLst>
                <a:path extrusionOk="0" h="28" w="13">
                  <a:moveTo>
                    <a:pt x="12" y="25"/>
                  </a:moveTo>
                  <a:cubicBezTo>
                    <a:pt x="9" y="18"/>
                    <a:pt x="7" y="10"/>
                    <a:pt x="5" y="3"/>
                  </a:cubicBezTo>
                  <a:cubicBezTo>
                    <a:pt x="4" y="0"/>
                    <a:pt x="0" y="1"/>
                    <a:pt x="1" y="4"/>
                  </a:cubicBezTo>
                  <a:cubicBezTo>
                    <a:pt x="3" y="12"/>
                    <a:pt x="6" y="19"/>
                    <a:pt x="10" y="26"/>
                  </a:cubicBezTo>
                  <a:cubicBezTo>
                    <a:pt x="11" y="28"/>
                    <a:pt x="13" y="27"/>
                    <a:pt x="12" y="2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324" name="Google Shape;8324;p22"/>
            <p:cNvSpPr/>
            <p:nvPr/>
          </p:nvSpPr>
          <p:spPr>
            <a:xfrm>
              <a:off x="8499443" y="6342275"/>
              <a:ext cx="80635" cy="194474"/>
            </a:xfrm>
            <a:custGeom>
              <a:rect b="b" l="l" r="r" t="t"/>
              <a:pathLst>
                <a:path extrusionOk="0" h="44" w="19">
                  <a:moveTo>
                    <a:pt x="16" y="37"/>
                  </a:moveTo>
                  <a:cubicBezTo>
                    <a:pt x="11" y="27"/>
                    <a:pt x="8" y="18"/>
                    <a:pt x="12" y="8"/>
                  </a:cubicBezTo>
                  <a:cubicBezTo>
                    <a:pt x="14" y="4"/>
                    <a:pt x="8" y="0"/>
                    <a:pt x="7" y="4"/>
                  </a:cubicBezTo>
                  <a:cubicBezTo>
                    <a:pt x="0" y="17"/>
                    <a:pt x="3" y="29"/>
                    <a:pt x="11" y="40"/>
                  </a:cubicBezTo>
                  <a:cubicBezTo>
                    <a:pt x="13" y="44"/>
                    <a:pt x="19" y="41"/>
                    <a:pt x="16" y="3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325" name="Google Shape;8325;p22"/>
            <p:cNvSpPr/>
            <p:nvPr/>
          </p:nvSpPr>
          <p:spPr>
            <a:xfrm>
              <a:off x="8774552" y="6399194"/>
              <a:ext cx="40318" cy="147041"/>
            </a:xfrm>
            <a:custGeom>
              <a:rect b="b" l="l" r="r" t="t"/>
              <a:pathLst>
                <a:path extrusionOk="0" h="33" w="10">
                  <a:moveTo>
                    <a:pt x="2" y="4"/>
                  </a:moveTo>
                  <a:cubicBezTo>
                    <a:pt x="0" y="12"/>
                    <a:pt x="0" y="21"/>
                    <a:pt x="3" y="29"/>
                  </a:cubicBezTo>
                  <a:cubicBezTo>
                    <a:pt x="4" y="33"/>
                    <a:pt x="9" y="31"/>
                    <a:pt x="9" y="27"/>
                  </a:cubicBezTo>
                  <a:cubicBezTo>
                    <a:pt x="8" y="20"/>
                    <a:pt x="7" y="13"/>
                    <a:pt x="9" y="6"/>
                  </a:cubicBezTo>
                  <a:cubicBezTo>
                    <a:pt x="10" y="2"/>
                    <a:pt x="4" y="0"/>
                    <a:pt x="2"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326" name="Google Shape;8326;p22"/>
            <p:cNvSpPr/>
            <p:nvPr/>
          </p:nvSpPr>
          <p:spPr>
            <a:xfrm>
              <a:off x="9293939" y="6337531"/>
              <a:ext cx="64034" cy="222933"/>
            </a:xfrm>
            <a:custGeom>
              <a:rect b="b" l="l" r="r" t="t"/>
              <a:pathLst>
                <a:path extrusionOk="0" h="50" w="15">
                  <a:moveTo>
                    <a:pt x="11" y="27"/>
                  </a:moveTo>
                  <a:cubicBezTo>
                    <a:pt x="12" y="20"/>
                    <a:pt x="12" y="13"/>
                    <a:pt x="14" y="6"/>
                  </a:cubicBezTo>
                  <a:cubicBezTo>
                    <a:pt x="15" y="1"/>
                    <a:pt x="8" y="0"/>
                    <a:pt x="7" y="4"/>
                  </a:cubicBezTo>
                  <a:cubicBezTo>
                    <a:pt x="6" y="8"/>
                    <a:pt x="5" y="11"/>
                    <a:pt x="5" y="15"/>
                  </a:cubicBezTo>
                  <a:cubicBezTo>
                    <a:pt x="4" y="15"/>
                    <a:pt x="4" y="16"/>
                    <a:pt x="3" y="16"/>
                  </a:cubicBezTo>
                  <a:cubicBezTo>
                    <a:pt x="0" y="27"/>
                    <a:pt x="0" y="36"/>
                    <a:pt x="5" y="46"/>
                  </a:cubicBezTo>
                  <a:cubicBezTo>
                    <a:pt x="7" y="50"/>
                    <a:pt x="13" y="46"/>
                    <a:pt x="11" y="42"/>
                  </a:cubicBezTo>
                  <a:cubicBezTo>
                    <a:pt x="10" y="38"/>
                    <a:pt x="9" y="34"/>
                    <a:pt x="8" y="30"/>
                  </a:cubicBezTo>
                  <a:cubicBezTo>
                    <a:pt x="10" y="30"/>
                    <a:pt x="11" y="29"/>
                    <a:pt x="11" y="2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327" name="Google Shape;8327;p22"/>
            <p:cNvSpPr/>
            <p:nvPr/>
          </p:nvSpPr>
          <p:spPr>
            <a:xfrm>
              <a:off x="9384061" y="6394450"/>
              <a:ext cx="33203" cy="142298"/>
            </a:xfrm>
            <a:custGeom>
              <a:rect b="b" l="l" r="r" t="t"/>
              <a:pathLst>
                <a:path extrusionOk="0" h="32" w="8">
                  <a:moveTo>
                    <a:pt x="6" y="4"/>
                  </a:moveTo>
                  <a:cubicBezTo>
                    <a:pt x="5" y="0"/>
                    <a:pt x="0" y="2"/>
                    <a:pt x="1" y="5"/>
                  </a:cubicBezTo>
                  <a:cubicBezTo>
                    <a:pt x="3" y="13"/>
                    <a:pt x="3" y="21"/>
                    <a:pt x="3" y="29"/>
                  </a:cubicBezTo>
                  <a:cubicBezTo>
                    <a:pt x="3" y="32"/>
                    <a:pt x="8" y="32"/>
                    <a:pt x="8" y="29"/>
                  </a:cubicBezTo>
                  <a:cubicBezTo>
                    <a:pt x="8" y="20"/>
                    <a:pt x="8" y="12"/>
                    <a:pt x="6"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328" name="Google Shape;8328;p22"/>
            <p:cNvSpPr/>
            <p:nvPr/>
          </p:nvSpPr>
          <p:spPr>
            <a:xfrm>
              <a:off x="9407778" y="6373106"/>
              <a:ext cx="80635" cy="239535"/>
            </a:xfrm>
            <a:custGeom>
              <a:rect b="b" l="l" r="r" t="t"/>
              <a:pathLst>
                <a:path extrusionOk="0" h="54" w="19">
                  <a:moveTo>
                    <a:pt x="18" y="47"/>
                  </a:moveTo>
                  <a:cubicBezTo>
                    <a:pt x="14" y="36"/>
                    <a:pt x="14" y="25"/>
                    <a:pt x="12" y="15"/>
                  </a:cubicBezTo>
                  <a:cubicBezTo>
                    <a:pt x="12" y="14"/>
                    <a:pt x="12" y="13"/>
                    <a:pt x="12" y="13"/>
                  </a:cubicBezTo>
                  <a:cubicBezTo>
                    <a:pt x="12" y="10"/>
                    <a:pt x="12" y="8"/>
                    <a:pt x="12" y="4"/>
                  </a:cubicBezTo>
                  <a:cubicBezTo>
                    <a:pt x="12" y="0"/>
                    <a:pt x="8" y="0"/>
                    <a:pt x="8" y="4"/>
                  </a:cubicBezTo>
                  <a:cubicBezTo>
                    <a:pt x="8" y="8"/>
                    <a:pt x="8" y="10"/>
                    <a:pt x="8" y="13"/>
                  </a:cubicBezTo>
                  <a:cubicBezTo>
                    <a:pt x="7" y="13"/>
                    <a:pt x="7" y="14"/>
                    <a:pt x="7" y="14"/>
                  </a:cubicBezTo>
                  <a:cubicBezTo>
                    <a:pt x="7" y="17"/>
                    <a:pt x="6" y="20"/>
                    <a:pt x="6" y="23"/>
                  </a:cubicBezTo>
                  <a:cubicBezTo>
                    <a:pt x="6" y="22"/>
                    <a:pt x="5" y="22"/>
                    <a:pt x="5" y="23"/>
                  </a:cubicBezTo>
                  <a:cubicBezTo>
                    <a:pt x="3" y="29"/>
                    <a:pt x="2" y="34"/>
                    <a:pt x="1" y="40"/>
                  </a:cubicBezTo>
                  <a:cubicBezTo>
                    <a:pt x="0" y="41"/>
                    <a:pt x="2" y="41"/>
                    <a:pt x="2" y="40"/>
                  </a:cubicBezTo>
                  <a:cubicBezTo>
                    <a:pt x="4" y="35"/>
                    <a:pt x="5" y="30"/>
                    <a:pt x="6" y="26"/>
                  </a:cubicBezTo>
                  <a:cubicBezTo>
                    <a:pt x="6" y="34"/>
                    <a:pt x="7" y="42"/>
                    <a:pt x="10" y="49"/>
                  </a:cubicBezTo>
                  <a:cubicBezTo>
                    <a:pt x="12" y="54"/>
                    <a:pt x="19" y="52"/>
                    <a:pt x="18" y="4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329" name="Google Shape;8329;p22"/>
            <p:cNvSpPr/>
            <p:nvPr/>
          </p:nvSpPr>
          <p:spPr>
            <a:xfrm>
              <a:off x="9514501" y="6491687"/>
              <a:ext cx="23716" cy="130440"/>
            </a:xfrm>
            <a:custGeom>
              <a:rect b="b" l="l" r="r" t="t"/>
              <a:pathLst>
                <a:path extrusionOk="0" h="29" w="6">
                  <a:moveTo>
                    <a:pt x="5" y="4"/>
                  </a:moveTo>
                  <a:cubicBezTo>
                    <a:pt x="5" y="1"/>
                    <a:pt x="1" y="0"/>
                    <a:pt x="1" y="3"/>
                  </a:cubicBezTo>
                  <a:cubicBezTo>
                    <a:pt x="0" y="11"/>
                    <a:pt x="0" y="21"/>
                    <a:pt x="0" y="25"/>
                  </a:cubicBezTo>
                  <a:cubicBezTo>
                    <a:pt x="0" y="29"/>
                    <a:pt x="6" y="29"/>
                    <a:pt x="6" y="25"/>
                  </a:cubicBezTo>
                  <a:cubicBezTo>
                    <a:pt x="6" y="21"/>
                    <a:pt x="6" y="11"/>
                    <a:pt x="5"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330" name="Google Shape;8330;p22"/>
            <p:cNvSpPr/>
            <p:nvPr/>
          </p:nvSpPr>
          <p:spPr>
            <a:xfrm>
              <a:off x="9542961" y="6394450"/>
              <a:ext cx="42689" cy="177872"/>
            </a:xfrm>
            <a:custGeom>
              <a:rect b="b" l="l" r="r" t="t"/>
              <a:pathLst>
                <a:path extrusionOk="0" h="40" w="10">
                  <a:moveTo>
                    <a:pt x="3" y="3"/>
                  </a:moveTo>
                  <a:cubicBezTo>
                    <a:pt x="0" y="14"/>
                    <a:pt x="0" y="24"/>
                    <a:pt x="0" y="35"/>
                  </a:cubicBezTo>
                  <a:cubicBezTo>
                    <a:pt x="0" y="40"/>
                    <a:pt x="8" y="40"/>
                    <a:pt x="8" y="35"/>
                  </a:cubicBezTo>
                  <a:cubicBezTo>
                    <a:pt x="8" y="25"/>
                    <a:pt x="9" y="14"/>
                    <a:pt x="10" y="4"/>
                  </a:cubicBezTo>
                  <a:cubicBezTo>
                    <a:pt x="10" y="0"/>
                    <a:pt x="4" y="0"/>
                    <a:pt x="3"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331" name="Google Shape;8331;p22"/>
            <p:cNvSpPr/>
            <p:nvPr/>
          </p:nvSpPr>
          <p:spPr>
            <a:xfrm>
              <a:off x="9585650" y="6382592"/>
              <a:ext cx="66406" cy="249021"/>
            </a:xfrm>
            <a:custGeom>
              <a:rect b="b" l="l" r="r" t="t"/>
              <a:pathLst>
                <a:path extrusionOk="0" h="56" w="16">
                  <a:moveTo>
                    <a:pt x="7" y="5"/>
                  </a:moveTo>
                  <a:cubicBezTo>
                    <a:pt x="6" y="7"/>
                    <a:pt x="5" y="9"/>
                    <a:pt x="4" y="12"/>
                  </a:cubicBezTo>
                  <a:cubicBezTo>
                    <a:pt x="4" y="11"/>
                    <a:pt x="4" y="11"/>
                    <a:pt x="4" y="11"/>
                  </a:cubicBezTo>
                  <a:cubicBezTo>
                    <a:pt x="3" y="9"/>
                    <a:pt x="1" y="10"/>
                    <a:pt x="1" y="11"/>
                  </a:cubicBezTo>
                  <a:cubicBezTo>
                    <a:pt x="1" y="14"/>
                    <a:pt x="2" y="17"/>
                    <a:pt x="2" y="19"/>
                  </a:cubicBezTo>
                  <a:cubicBezTo>
                    <a:pt x="0" y="31"/>
                    <a:pt x="1" y="43"/>
                    <a:pt x="6" y="54"/>
                  </a:cubicBezTo>
                  <a:cubicBezTo>
                    <a:pt x="7" y="56"/>
                    <a:pt x="12" y="55"/>
                    <a:pt x="12" y="52"/>
                  </a:cubicBezTo>
                  <a:cubicBezTo>
                    <a:pt x="11" y="38"/>
                    <a:pt x="9" y="23"/>
                    <a:pt x="14" y="9"/>
                  </a:cubicBezTo>
                  <a:cubicBezTo>
                    <a:pt x="16" y="4"/>
                    <a:pt x="9" y="0"/>
                    <a:pt x="7"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332" name="Google Shape;8332;p22"/>
            <p:cNvSpPr/>
            <p:nvPr/>
          </p:nvSpPr>
          <p:spPr>
            <a:xfrm>
              <a:off x="9500271" y="6347018"/>
              <a:ext cx="33203" cy="158899"/>
            </a:xfrm>
            <a:custGeom>
              <a:rect b="b" l="l" r="r" t="t"/>
              <a:pathLst>
                <a:path extrusionOk="0" h="36" w="8">
                  <a:moveTo>
                    <a:pt x="0" y="5"/>
                  </a:moveTo>
                  <a:cubicBezTo>
                    <a:pt x="0" y="14"/>
                    <a:pt x="0" y="23"/>
                    <a:pt x="0" y="32"/>
                  </a:cubicBezTo>
                  <a:cubicBezTo>
                    <a:pt x="0" y="36"/>
                    <a:pt x="8" y="36"/>
                    <a:pt x="8" y="32"/>
                  </a:cubicBezTo>
                  <a:cubicBezTo>
                    <a:pt x="8" y="23"/>
                    <a:pt x="8" y="14"/>
                    <a:pt x="8" y="5"/>
                  </a:cubicBezTo>
                  <a:cubicBezTo>
                    <a:pt x="8" y="0"/>
                    <a:pt x="0" y="0"/>
                    <a:pt x="0"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333" name="Google Shape;8333;p22"/>
            <p:cNvSpPr/>
            <p:nvPr/>
          </p:nvSpPr>
          <p:spPr>
            <a:xfrm>
              <a:off x="9644941" y="6382592"/>
              <a:ext cx="61662" cy="177872"/>
            </a:xfrm>
            <a:custGeom>
              <a:rect b="b" l="l" r="r" t="t"/>
              <a:pathLst>
                <a:path extrusionOk="0" h="40" w="15">
                  <a:moveTo>
                    <a:pt x="5" y="5"/>
                  </a:moveTo>
                  <a:cubicBezTo>
                    <a:pt x="0" y="15"/>
                    <a:pt x="0" y="26"/>
                    <a:pt x="4" y="37"/>
                  </a:cubicBezTo>
                  <a:cubicBezTo>
                    <a:pt x="5" y="40"/>
                    <a:pt x="10" y="39"/>
                    <a:pt x="10" y="36"/>
                  </a:cubicBezTo>
                  <a:cubicBezTo>
                    <a:pt x="10" y="27"/>
                    <a:pt x="9" y="18"/>
                    <a:pt x="13" y="10"/>
                  </a:cubicBezTo>
                  <a:cubicBezTo>
                    <a:pt x="15" y="4"/>
                    <a:pt x="7" y="0"/>
                    <a:pt x="5"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334" name="Google Shape;8334;p22"/>
            <p:cNvSpPr/>
            <p:nvPr/>
          </p:nvSpPr>
          <p:spPr>
            <a:xfrm>
              <a:off x="9739806" y="6453741"/>
              <a:ext cx="35574" cy="142298"/>
            </a:xfrm>
            <a:custGeom>
              <a:rect b="b" l="l" r="r" t="t"/>
              <a:pathLst>
                <a:path extrusionOk="0" h="32" w="8">
                  <a:moveTo>
                    <a:pt x="0" y="5"/>
                  </a:moveTo>
                  <a:cubicBezTo>
                    <a:pt x="0" y="13"/>
                    <a:pt x="0" y="20"/>
                    <a:pt x="1" y="28"/>
                  </a:cubicBezTo>
                  <a:cubicBezTo>
                    <a:pt x="2" y="32"/>
                    <a:pt x="7" y="32"/>
                    <a:pt x="7" y="28"/>
                  </a:cubicBezTo>
                  <a:cubicBezTo>
                    <a:pt x="8" y="20"/>
                    <a:pt x="8" y="13"/>
                    <a:pt x="8" y="5"/>
                  </a:cubicBezTo>
                  <a:cubicBezTo>
                    <a:pt x="8" y="0"/>
                    <a:pt x="0" y="0"/>
                    <a:pt x="0"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335" name="Google Shape;8335;p22"/>
            <p:cNvSpPr/>
            <p:nvPr/>
          </p:nvSpPr>
          <p:spPr>
            <a:xfrm>
              <a:off x="9884476" y="6332788"/>
              <a:ext cx="56919" cy="234792"/>
            </a:xfrm>
            <a:custGeom>
              <a:rect b="b" l="l" r="r" t="t"/>
              <a:pathLst>
                <a:path extrusionOk="0" h="53" w="14">
                  <a:moveTo>
                    <a:pt x="11" y="1"/>
                  </a:moveTo>
                  <a:cubicBezTo>
                    <a:pt x="8" y="8"/>
                    <a:pt x="6" y="14"/>
                    <a:pt x="5" y="21"/>
                  </a:cubicBezTo>
                  <a:cubicBezTo>
                    <a:pt x="3" y="20"/>
                    <a:pt x="0" y="21"/>
                    <a:pt x="0" y="24"/>
                  </a:cubicBezTo>
                  <a:cubicBezTo>
                    <a:pt x="0" y="31"/>
                    <a:pt x="1" y="38"/>
                    <a:pt x="4" y="44"/>
                  </a:cubicBezTo>
                  <a:cubicBezTo>
                    <a:pt x="4" y="45"/>
                    <a:pt x="4" y="45"/>
                    <a:pt x="4" y="45"/>
                  </a:cubicBezTo>
                  <a:cubicBezTo>
                    <a:pt x="4" y="46"/>
                    <a:pt x="5" y="46"/>
                    <a:pt x="5" y="46"/>
                  </a:cubicBezTo>
                  <a:cubicBezTo>
                    <a:pt x="6" y="48"/>
                    <a:pt x="7" y="49"/>
                    <a:pt x="7" y="50"/>
                  </a:cubicBezTo>
                  <a:cubicBezTo>
                    <a:pt x="9" y="53"/>
                    <a:pt x="14" y="51"/>
                    <a:pt x="13" y="48"/>
                  </a:cubicBezTo>
                  <a:cubicBezTo>
                    <a:pt x="11" y="43"/>
                    <a:pt x="9" y="38"/>
                    <a:pt x="8" y="32"/>
                  </a:cubicBezTo>
                  <a:cubicBezTo>
                    <a:pt x="9" y="22"/>
                    <a:pt x="10" y="12"/>
                    <a:pt x="13" y="2"/>
                  </a:cubicBezTo>
                  <a:cubicBezTo>
                    <a:pt x="14" y="1"/>
                    <a:pt x="11" y="0"/>
                    <a:pt x="11" y="1"/>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336" name="Google Shape;8336;p22"/>
            <p:cNvSpPr/>
            <p:nvPr/>
          </p:nvSpPr>
          <p:spPr>
            <a:xfrm>
              <a:off x="9955625" y="6328045"/>
              <a:ext cx="66406" cy="208704"/>
            </a:xfrm>
            <a:custGeom>
              <a:rect b="b" l="l" r="r" t="t"/>
              <a:pathLst>
                <a:path extrusionOk="0" h="47" w="16">
                  <a:moveTo>
                    <a:pt x="12" y="2"/>
                  </a:moveTo>
                  <a:cubicBezTo>
                    <a:pt x="3" y="14"/>
                    <a:pt x="0" y="29"/>
                    <a:pt x="0" y="44"/>
                  </a:cubicBezTo>
                  <a:cubicBezTo>
                    <a:pt x="0" y="47"/>
                    <a:pt x="6" y="47"/>
                    <a:pt x="6" y="44"/>
                  </a:cubicBezTo>
                  <a:cubicBezTo>
                    <a:pt x="7" y="30"/>
                    <a:pt x="8" y="16"/>
                    <a:pt x="15" y="4"/>
                  </a:cubicBezTo>
                  <a:cubicBezTo>
                    <a:pt x="16" y="2"/>
                    <a:pt x="13" y="0"/>
                    <a:pt x="12" y="2"/>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337" name="Google Shape;8337;p22"/>
            <p:cNvSpPr/>
            <p:nvPr/>
          </p:nvSpPr>
          <p:spPr>
            <a:xfrm>
              <a:off x="10033889" y="6363619"/>
              <a:ext cx="35574" cy="201589"/>
            </a:xfrm>
            <a:custGeom>
              <a:rect b="b" l="l" r="r" t="t"/>
              <a:pathLst>
                <a:path extrusionOk="0" h="45" w="8">
                  <a:moveTo>
                    <a:pt x="6" y="3"/>
                  </a:moveTo>
                  <a:cubicBezTo>
                    <a:pt x="6" y="0"/>
                    <a:pt x="3" y="0"/>
                    <a:pt x="2" y="3"/>
                  </a:cubicBezTo>
                  <a:cubicBezTo>
                    <a:pt x="2" y="7"/>
                    <a:pt x="2" y="11"/>
                    <a:pt x="2" y="15"/>
                  </a:cubicBezTo>
                  <a:cubicBezTo>
                    <a:pt x="1" y="15"/>
                    <a:pt x="0" y="16"/>
                    <a:pt x="0" y="17"/>
                  </a:cubicBezTo>
                  <a:cubicBezTo>
                    <a:pt x="0" y="23"/>
                    <a:pt x="0" y="28"/>
                    <a:pt x="0" y="34"/>
                  </a:cubicBezTo>
                  <a:cubicBezTo>
                    <a:pt x="0" y="35"/>
                    <a:pt x="1" y="35"/>
                    <a:pt x="2" y="36"/>
                  </a:cubicBezTo>
                  <a:cubicBezTo>
                    <a:pt x="2" y="38"/>
                    <a:pt x="2" y="40"/>
                    <a:pt x="2" y="42"/>
                  </a:cubicBezTo>
                  <a:cubicBezTo>
                    <a:pt x="2" y="45"/>
                    <a:pt x="7" y="45"/>
                    <a:pt x="7" y="42"/>
                  </a:cubicBezTo>
                  <a:cubicBezTo>
                    <a:pt x="8" y="29"/>
                    <a:pt x="7" y="16"/>
                    <a:pt x="6"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338" name="Google Shape;8338;p22"/>
            <p:cNvSpPr/>
            <p:nvPr/>
          </p:nvSpPr>
          <p:spPr>
            <a:xfrm>
              <a:off x="10126382" y="6313815"/>
              <a:ext cx="75892" cy="213447"/>
            </a:xfrm>
            <a:custGeom>
              <a:rect b="b" l="l" r="r" t="t"/>
              <a:pathLst>
                <a:path extrusionOk="0" h="48" w="18">
                  <a:moveTo>
                    <a:pt x="18" y="44"/>
                  </a:moveTo>
                  <a:cubicBezTo>
                    <a:pt x="15" y="35"/>
                    <a:pt x="15"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2" y="21"/>
                    <a:pt x="1" y="29"/>
                  </a:cubicBezTo>
                  <a:cubicBezTo>
                    <a:pt x="1" y="29"/>
                    <a:pt x="0" y="29"/>
                    <a:pt x="0" y="30"/>
                  </a:cubicBezTo>
                  <a:cubicBezTo>
                    <a:pt x="0" y="34"/>
                    <a:pt x="0" y="39"/>
                    <a:pt x="0" y="43"/>
                  </a:cubicBezTo>
                  <a:cubicBezTo>
                    <a:pt x="0" y="44"/>
                    <a:pt x="1" y="44"/>
                    <a:pt x="2"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8" y="4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339" name="Google Shape;8339;p22"/>
            <p:cNvSpPr/>
            <p:nvPr/>
          </p:nvSpPr>
          <p:spPr>
            <a:xfrm>
              <a:off x="10282910" y="6382592"/>
              <a:ext cx="21345" cy="144670"/>
            </a:xfrm>
            <a:custGeom>
              <a:rect b="b" l="l" r="r" t="t"/>
              <a:pathLst>
                <a:path extrusionOk="0" h="33" w="5">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340" name="Google Shape;8340;p22"/>
            <p:cNvSpPr/>
            <p:nvPr/>
          </p:nvSpPr>
          <p:spPr>
            <a:xfrm>
              <a:off x="10346944" y="6363619"/>
              <a:ext cx="56919" cy="182616"/>
            </a:xfrm>
            <a:custGeom>
              <a:rect b="b" l="l" r="r" t="t"/>
              <a:pathLst>
                <a:path extrusionOk="0" h="41" w="14">
                  <a:moveTo>
                    <a:pt x="7" y="7"/>
                  </a:moveTo>
                  <a:cubicBezTo>
                    <a:pt x="7" y="6"/>
                    <a:pt x="7" y="5"/>
                    <a:pt x="7" y="4"/>
                  </a:cubicBezTo>
                  <a:cubicBezTo>
                    <a:pt x="6" y="0"/>
                    <a:pt x="0" y="2"/>
                    <a:pt x="1" y="6"/>
                  </a:cubicBezTo>
                  <a:cubicBezTo>
                    <a:pt x="3" y="14"/>
                    <a:pt x="3" y="22"/>
                    <a:pt x="3" y="30"/>
                  </a:cubicBezTo>
                  <a:cubicBezTo>
                    <a:pt x="3" y="31"/>
                    <a:pt x="4" y="32"/>
                    <a:pt x="5" y="32"/>
                  </a:cubicBezTo>
                  <a:cubicBezTo>
                    <a:pt x="5" y="34"/>
                    <a:pt x="5" y="36"/>
                    <a:pt x="5" y="38"/>
                  </a:cubicBezTo>
                  <a:cubicBezTo>
                    <a:pt x="6" y="41"/>
                    <a:pt x="10" y="41"/>
                    <a:pt x="11" y="38"/>
                  </a:cubicBezTo>
                  <a:cubicBezTo>
                    <a:pt x="12" y="29"/>
                    <a:pt x="11" y="19"/>
                    <a:pt x="13" y="10"/>
                  </a:cubicBezTo>
                  <a:cubicBezTo>
                    <a:pt x="14" y="6"/>
                    <a:pt x="9" y="4"/>
                    <a:pt x="7" y="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341" name="Google Shape;8341;p22"/>
            <p:cNvSpPr/>
            <p:nvPr/>
          </p:nvSpPr>
          <p:spPr>
            <a:xfrm>
              <a:off x="10418093" y="6363619"/>
              <a:ext cx="66406" cy="232420"/>
            </a:xfrm>
            <a:custGeom>
              <a:rect b="b" l="l" r="r" t="t"/>
              <a:pathLst>
                <a:path extrusionOk="0" h="52" w="16">
                  <a:moveTo>
                    <a:pt x="8" y="4"/>
                  </a:moveTo>
                  <a:cubicBezTo>
                    <a:pt x="7" y="6"/>
                    <a:pt x="7" y="9"/>
                    <a:pt x="6" y="11"/>
                  </a:cubicBezTo>
                  <a:cubicBezTo>
                    <a:pt x="5" y="10"/>
                    <a:pt x="3" y="11"/>
                    <a:pt x="3" y="13"/>
                  </a:cubicBezTo>
                  <a:cubicBezTo>
                    <a:pt x="3" y="16"/>
                    <a:pt x="3" y="20"/>
                    <a:pt x="2" y="23"/>
                  </a:cubicBezTo>
                  <a:cubicBezTo>
                    <a:pt x="0" y="24"/>
                    <a:pt x="3" y="26"/>
                    <a:pt x="4" y="25"/>
                  </a:cubicBezTo>
                  <a:cubicBezTo>
                    <a:pt x="3" y="33"/>
                    <a:pt x="3" y="41"/>
                    <a:pt x="4" y="49"/>
                  </a:cubicBezTo>
                  <a:cubicBezTo>
                    <a:pt x="5" y="52"/>
                    <a:pt x="10" y="52"/>
                    <a:pt x="10" y="49"/>
                  </a:cubicBezTo>
                  <a:cubicBezTo>
                    <a:pt x="13" y="34"/>
                    <a:pt x="13" y="20"/>
                    <a:pt x="15" y="5"/>
                  </a:cubicBezTo>
                  <a:cubicBezTo>
                    <a:pt x="16" y="1"/>
                    <a:pt x="8" y="0"/>
                    <a:pt x="8"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342" name="Google Shape;8342;p22"/>
            <p:cNvSpPr/>
            <p:nvPr/>
          </p:nvSpPr>
          <p:spPr>
            <a:xfrm>
              <a:off x="10228362" y="6382592"/>
              <a:ext cx="49804" cy="203960"/>
            </a:xfrm>
            <a:custGeom>
              <a:rect b="b" l="l" r="r" t="t"/>
              <a:pathLst>
                <a:path extrusionOk="0" h="46" w="12">
                  <a:moveTo>
                    <a:pt x="8" y="7"/>
                  </a:moveTo>
                  <a:cubicBezTo>
                    <a:pt x="8" y="6"/>
                    <a:pt x="8" y="4"/>
                    <a:pt x="7" y="3"/>
                  </a:cubicBezTo>
                  <a:cubicBezTo>
                    <a:pt x="7" y="0"/>
                    <a:pt x="3" y="1"/>
                    <a:pt x="4" y="4"/>
                  </a:cubicBezTo>
                  <a:cubicBezTo>
                    <a:pt x="4" y="5"/>
                    <a:pt x="4" y="6"/>
                    <a:pt x="5" y="8"/>
                  </a:cubicBezTo>
                  <a:cubicBezTo>
                    <a:pt x="4" y="8"/>
                    <a:pt x="3" y="9"/>
                    <a:pt x="3" y="10"/>
                  </a:cubicBezTo>
                  <a:cubicBezTo>
                    <a:pt x="1" y="21"/>
                    <a:pt x="0" y="32"/>
                    <a:pt x="4" y="43"/>
                  </a:cubicBezTo>
                  <a:cubicBezTo>
                    <a:pt x="5" y="46"/>
                    <a:pt x="11" y="46"/>
                    <a:pt x="11" y="42"/>
                  </a:cubicBezTo>
                  <a:cubicBezTo>
                    <a:pt x="11" y="37"/>
                    <a:pt x="11" y="33"/>
                    <a:pt x="11" y="29"/>
                  </a:cubicBezTo>
                  <a:cubicBezTo>
                    <a:pt x="11" y="28"/>
                    <a:pt x="11" y="28"/>
                    <a:pt x="11" y="28"/>
                  </a:cubicBezTo>
                  <a:cubicBezTo>
                    <a:pt x="11" y="25"/>
                    <a:pt x="11" y="23"/>
                    <a:pt x="11" y="21"/>
                  </a:cubicBezTo>
                  <a:cubicBezTo>
                    <a:pt x="11" y="18"/>
                    <a:pt x="11" y="15"/>
                    <a:pt x="12" y="12"/>
                  </a:cubicBezTo>
                  <a:cubicBezTo>
                    <a:pt x="12" y="10"/>
                    <a:pt x="10" y="8"/>
                    <a:pt x="8" y="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343" name="Google Shape;8343;p22"/>
            <p:cNvSpPr/>
            <p:nvPr/>
          </p:nvSpPr>
          <p:spPr>
            <a:xfrm>
              <a:off x="9829928" y="6389707"/>
              <a:ext cx="54548" cy="125697"/>
            </a:xfrm>
            <a:custGeom>
              <a:rect b="b" l="l" r="r" t="t"/>
              <a:pathLst>
                <a:path extrusionOk="0" h="28" w="13">
                  <a:moveTo>
                    <a:pt x="12" y="25"/>
                  </a:moveTo>
                  <a:cubicBezTo>
                    <a:pt x="9" y="18"/>
                    <a:pt x="6" y="10"/>
                    <a:pt x="4" y="3"/>
                  </a:cubicBezTo>
                  <a:cubicBezTo>
                    <a:pt x="4" y="0"/>
                    <a:pt x="0" y="1"/>
                    <a:pt x="1" y="4"/>
                  </a:cubicBezTo>
                  <a:cubicBezTo>
                    <a:pt x="3" y="12"/>
                    <a:pt x="5" y="19"/>
                    <a:pt x="9" y="26"/>
                  </a:cubicBezTo>
                  <a:cubicBezTo>
                    <a:pt x="10" y="28"/>
                    <a:pt x="13" y="27"/>
                    <a:pt x="12" y="2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344" name="Google Shape;8344;p22"/>
            <p:cNvSpPr/>
            <p:nvPr/>
          </p:nvSpPr>
          <p:spPr>
            <a:xfrm>
              <a:off x="9723205" y="6342275"/>
              <a:ext cx="75892" cy="194474"/>
            </a:xfrm>
            <a:custGeom>
              <a:rect b="b" l="l" r="r" t="t"/>
              <a:pathLst>
                <a:path extrusionOk="0" h="44" w="18">
                  <a:moveTo>
                    <a:pt x="16" y="37"/>
                  </a:moveTo>
                  <a:cubicBezTo>
                    <a:pt x="11" y="27"/>
                    <a:pt x="7" y="18"/>
                    <a:pt x="12" y="8"/>
                  </a:cubicBezTo>
                  <a:cubicBezTo>
                    <a:pt x="14" y="4"/>
                    <a:pt x="8" y="0"/>
                    <a:pt x="6" y="4"/>
                  </a:cubicBezTo>
                  <a:cubicBezTo>
                    <a:pt x="0" y="17"/>
                    <a:pt x="3" y="29"/>
                    <a:pt x="10" y="40"/>
                  </a:cubicBezTo>
                  <a:cubicBezTo>
                    <a:pt x="13" y="44"/>
                    <a:pt x="18" y="41"/>
                    <a:pt x="16" y="3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345" name="Google Shape;8345;p22"/>
            <p:cNvSpPr/>
            <p:nvPr/>
          </p:nvSpPr>
          <p:spPr>
            <a:xfrm>
              <a:off x="9995942" y="6399194"/>
              <a:ext cx="42689" cy="147041"/>
            </a:xfrm>
            <a:custGeom>
              <a:rect b="b" l="l" r="r" t="t"/>
              <a:pathLst>
                <a:path extrusionOk="0" h="33" w="10">
                  <a:moveTo>
                    <a:pt x="2" y="4"/>
                  </a:moveTo>
                  <a:cubicBezTo>
                    <a:pt x="0" y="12"/>
                    <a:pt x="0" y="21"/>
                    <a:pt x="2" y="29"/>
                  </a:cubicBezTo>
                  <a:cubicBezTo>
                    <a:pt x="4" y="33"/>
                    <a:pt x="9" y="31"/>
                    <a:pt x="8" y="27"/>
                  </a:cubicBezTo>
                  <a:cubicBezTo>
                    <a:pt x="7" y="20"/>
                    <a:pt x="7" y="13"/>
                    <a:pt x="9" y="6"/>
                  </a:cubicBezTo>
                  <a:cubicBezTo>
                    <a:pt x="10" y="2"/>
                    <a:pt x="3" y="0"/>
                    <a:pt x="2"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346" name="Google Shape;8346;p22"/>
            <p:cNvSpPr/>
            <p:nvPr/>
          </p:nvSpPr>
          <p:spPr>
            <a:xfrm>
              <a:off x="10517701" y="6337531"/>
              <a:ext cx="64034" cy="222933"/>
            </a:xfrm>
            <a:custGeom>
              <a:rect b="b" l="l" r="r" t="t"/>
              <a:pathLst>
                <a:path extrusionOk="0" h="50" w="15">
                  <a:moveTo>
                    <a:pt x="11" y="27"/>
                  </a:moveTo>
                  <a:cubicBezTo>
                    <a:pt x="11" y="20"/>
                    <a:pt x="11" y="13"/>
                    <a:pt x="13" y="6"/>
                  </a:cubicBezTo>
                  <a:cubicBezTo>
                    <a:pt x="15" y="1"/>
                    <a:pt x="8" y="0"/>
                    <a:pt x="6" y="4"/>
                  </a:cubicBezTo>
                  <a:cubicBezTo>
                    <a:pt x="5" y="8"/>
                    <a:pt x="5" y="11"/>
                    <a:pt x="4" y="15"/>
                  </a:cubicBezTo>
                  <a:cubicBezTo>
                    <a:pt x="4" y="15"/>
                    <a:pt x="3" y="16"/>
                    <a:pt x="3" y="16"/>
                  </a:cubicBezTo>
                  <a:cubicBezTo>
                    <a:pt x="0" y="27"/>
                    <a:pt x="0" y="36"/>
                    <a:pt x="5" y="46"/>
                  </a:cubicBezTo>
                  <a:cubicBezTo>
                    <a:pt x="7" y="50"/>
                    <a:pt x="13" y="46"/>
                    <a:pt x="11" y="42"/>
                  </a:cubicBezTo>
                  <a:cubicBezTo>
                    <a:pt x="9" y="38"/>
                    <a:pt x="8" y="34"/>
                    <a:pt x="8" y="30"/>
                  </a:cubicBezTo>
                  <a:cubicBezTo>
                    <a:pt x="9" y="30"/>
                    <a:pt x="11" y="29"/>
                    <a:pt x="11" y="2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347" name="Google Shape;8347;p22"/>
            <p:cNvSpPr/>
            <p:nvPr/>
          </p:nvSpPr>
          <p:spPr>
            <a:xfrm>
              <a:off x="10607823" y="6394450"/>
              <a:ext cx="33203" cy="142298"/>
            </a:xfrm>
            <a:custGeom>
              <a:rect b="b" l="l" r="r" t="t"/>
              <a:pathLst>
                <a:path extrusionOk="0" h="32" w="8">
                  <a:moveTo>
                    <a:pt x="6" y="4"/>
                  </a:moveTo>
                  <a:cubicBezTo>
                    <a:pt x="5" y="0"/>
                    <a:pt x="0" y="2"/>
                    <a:pt x="1" y="5"/>
                  </a:cubicBezTo>
                  <a:cubicBezTo>
                    <a:pt x="2" y="13"/>
                    <a:pt x="2" y="21"/>
                    <a:pt x="3" y="29"/>
                  </a:cubicBezTo>
                  <a:cubicBezTo>
                    <a:pt x="3" y="32"/>
                    <a:pt x="7" y="32"/>
                    <a:pt x="7" y="29"/>
                  </a:cubicBezTo>
                  <a:cubicBezTo>
                    <a:pt x="8" y="20"/>
                    <a:pt x="8" y="12"/>
                    <a:pt x="6"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348" name="Google Shape;8348;p22"/>
            <p:cNvSpPr/>
            <p:nvPr/>
          </p:nvSpPr>
          <p:spPr>
            <a:xfrm>
              <a:off x="10631540" y="6373106"/>
              <a:ext cx="80635" cy="239535"/>
            </a:xfrm>
            <a:custGeom>
              <a:rect b="b" l="l" r="r" t="t"/>
              <a:pathLst>
                <a:path extrusionOk="0" h="54" w="19">
                  <a:moveTo>
                    <a:pt x="17" y="47"/>
                  </a:moveTo>
                  <a:cubicBezTo>
                    <a:pt x="14" y="36"/>
                    <a:pt x="13" y="25"/>
                    <a:pt x="12" y="15"/>
                  </a:cubicBezTo>
                  <a:cubicBezTo>
                    <a:pt x="12" y="14"/>
                    <a:pt x="12" y="13"/>
                    <a:pt x="12" y="13"/>
                  </a:cubicBezTo>
                  <a:cubicBezTo>
                    <a:pt x="11" y="10"/>
                    <a:pt x="11" y="8"/>
                    <a:pt x="11" y="4"/>
                  </a:cubicBezTo>
                  <a:cubicBezTo>
                    <a:pt x="11" y="0"/>
                    <a:pt x="7" y="0"/>
                    <a:pt x="7" y="4"/>
                  </a:cubicBezTo>
                  <a:cubicBezTo>
                    <a:pt x="7" y="8"/>
                    <a:pt x="7" y="10"/>
                    <a:pt x="7" y="13"/>
                  </a:cubicBezTo>
                  <a:cubicBezTo>
                    <a:pt x="7" y="13"/>
                    <a:pt x="7" y="14"/>
                    <a:pt x="7" y="14"/>
                  </a:cubicBezTo>
                  <a:cubicBezTo>
                    <a:pt x="6" y="17"/>
                    <a:pt x="6" y="20"/>
                    <a:pt x="6" y="23"/>
                  </a:cubicBezTo>
                  <a:cubicBezTo>
                    <a:pt x="5" y="22"/>
                    <a:pt x="4" y="22"/>
                    <a:pt x="4" y="23"/>
                  </a:cubicBezTo>
                  <a:cubicBezTo>
                    <a:pt x="3" y="29"/>
                    <a:pt x="2" y="34"/>
                    <a:pt x="0" y="40"/>
                  </a:cubicBezTo>
                  <a:cubicBezTo>
                    <a:pt x="0" y="41"/>
                    <a:pt x="2" y="41"/>
                    <a:pt x="2" y="40"/>
                  </a:cubicBezTo>
                  <a:cubicBezTo>
                    <a:pt x="4" y="35"/>
                    <a:pt x="4" y="30"/>
                    <a:pt x="6" y="26"/>
                  </a:cubicBezTo>
                  <a:cubicBezTo>
                    <a:pt x="5" y="34"/>
                    <a:pt x="6" y="42"/>
                    <a:pt x="9" y="49"/>
                  </a:cubicBezTo>
                  <a:cubicBezTo>
                    <a:pt x="11" y="54"/>
                    <a:pt x="19" y="52"/>
                    <a:pt x="17" y="4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349" name="Google Shape;8349;p22"/>
            <p:cNvSpPr/>
            <p:nvPr/>
          </p:nvSpPr>
          <p:spPr>
            <a:xfrm>
              <a:off x="10738263" y="6491687"/>
              <a:ext cx="23716" cy="130440"/>
            </a:xfrm>
            <a:custGeom>
              <a:rect b="b" l="l" r="r" t="t"/>
              <a:pathLst>
                <a:path extrusionOk="0" h="29" w="6">
                  <a:moveTo>
                    <a:pt x="5" y="4"/>
                  </a:moveTo>
                  <a:cubicBezTo>
                    <a:pt x="5" y="1"/>
                    <a:pt x="1" y="0"/>
                    <a:pt x="0" y="3"/>
                  </a:cubicBezTo>
                  <a:cubicBezTo>
                    <a:pt x="0" y="11"/>
                    <a:pt x="0" y="21"/>
                    <a:pt x="0" y="25"/>
                  </a:cubicBezTo>
                  <a:cubicBezTo>
                    <a:pt x="0" y="29"/>
                    <a:pt x="6" y="29"/>
                    <a:pt x="6" y="25"/>
                  </a:cubicBezTo>
                  <a:cubicBezTo>
                    <a:pt x="6" y="21"/>
                    <a:pt x="5" y="11"/>
                    <a:pt x="5"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350" name="Google Shape;8350;p22"/>
            <p:cNvSpPr/>
            <p:nvPr/>
          </p:nvSpPr>
          <p:spPr>
            <a:xfrm>
              <a:off x="10766723" y="6394450"/>
              <a:ext cx="42689" cy="177872"/>
            </a:xfrm>
            <a:custGeom>
              <a:rect b="b" l="l" r="r" t="t"/>
              <a:pathLst>
                <a:path extrusionOk="0" h="40" w="10">
                  <a:moveTo>
                    <a:pt x="3" y="3"/>
                  </a:moveTo>
                  <a:cubicBezTo>
                    <a:pt x="0" y="14"/>
                    <a:pt x="0" y="24"/>
                    <a:pt x="0" y="35"/>
                  </a:cubicBezTo>
                  <a:cubicBezTo>
                    <a:pt x="0" y="40"/>
                    <a:pt x="8" y="40"/>
                    <a:pt x="8" y="35"/>
                  </a:cubicBezTo>
                  <a:cubicBezTo>
                    <a:pt x="8" y="25"/>
                    <a:pt x="8" y="14"/>
                    <a:pt x="9" y="4"/>
                  </a:cubicBezTo>
                  <a:cubicBezTo>
                    <a:pt x="10" y="0"/>
                    <a:pt x="4" y="0"/>
                    <a:pt x="3"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351" name="Google Shape;8351;p22"/>
            <p:cNvSpPr/>
            <p:nvPr/>
          </p:nvSpPr>
          <p:spPr>
            <a:xfrm>
              <a:off x="10804669" y="6382592"/>
              <a:ext cx="71149" cy="249021"/>
            </a:xfrm>
            <a:custGeom>
              <a:rect b="b" l="l" r="r" t="t"/>
              <a:pathLst>
                <a:path extrusionOk="0" h="56" w="17">
                  <a:moveTo>
                    <a:pt x="7" y="5"/>
                  </a:moveTo>
                  <a:cubicBezTo>
                    <a:pt x="6" y="7"/>
                    <a:pt x="5" y="9"/>
                    <a:pt x="5" y="12"/>
                  </a:cubicBezTo>
                  <a:cubicBezTo>
                    <a:pt x="4" y="11"/>
                    <a:pt x="4" y="11"/>
                    <a:pt x="4" y="11"/>
                  </a:cubicBezTo>
                  <a:cubicBezTo>
                    <a:pt x="4" y="9"/>
                    <a:pt x="1" y="10"/>
                    <a:pt x="1" y="11"/>
                  </a:cubicBezTo>
                  <a:cubicBezTo>
                    <a:pt x="2" y="14"/>
                    <a:pt x="2" y="17"/>
                    <a:pt x="2" y="19"/>
                  </a:cubicBezTo>
                  <a:cubicBezTo>
                    <a:pt x="0" y="31"/>
                    <a:pt x="1" y="43"/>
                    <a:pt x="6" y="54"/>
                  </a:cubicBezTo>
                  <a:cubicBezTo>
                    <a:pt x="8" y="56"/>
                    <a:pt x="12" y="55"/>
                    <a:pt x="12" y="52"/>
                  </a:cubicBezTo>
                  <a:cubicBezTo>
                    <a:pt x="11" y="38"/>
                    <a:pt x="9" y="23"/>
                    <a:pt x="15" y="9"/>
                  </a:cubicBezTo>
                  <a:cubicBezTo>
                    <a:pt x="17" y="4"/>
                    <a:pt x="10" y="0"/>
                    <a:pt x="7"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352" name="Google Shape;8352;p22"/>
            <p:cNvSpPr/>
            <p:nvPr/>
          </p:nvSpPr>
          <p:spPr>
            <a:xfrm>
              <a:off x="10724033" y="6347018"/>
              <a:ext cx="33203" cy="158899"/>
            </a:xfrm>
            <a:custGeom>
              <a:rect b="b" l="l" r="r" t="t"/>
              <a:pathLst>
                <a:path extrusionOk="0" h="36" w="8">
                  <a:moveTo>
                    <a:pt x="0" y="5"/>
                  </a:moveTo>
                  <a:cubicBezTo>
                    <a:pt x="0" y="14"/>
                    <a:pt x="0" y="23"/>
                    <a:pt x="0" y="32"/>
                  </a:cubicBezTo>
                  <a:cubicBezTo>
                    <a:pt x="0" y="36"/>
                    <a:pt x="7" y="36"/>
                    <a:pt x="7" y="32"/>
                  </a:cubicBezTo>
                  <a:cubicBezTo>
                    <a:pt x="8" y="23"/>
                    <a:pt x="8" y="14"/>
                    <a:pt x="8" y="5"/>
                  </a:cubicBezTo>
                  <a:cubicBezTo>
                    <a:pt x="8" y="0"/>
                    <a:pt x="0" y="0"/>
                    <a:pt x="0"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353" name="Google Shape;8353;p22"/>
            <p:cNvSpPr/>
            <p:nvPr/>
          </p:nvSpPr>
          <p:spPr>
            <a:xfrm>
              <a:off x="10866331" y="6382592"/>
              <a:ext cx="64034" cy="177872"/>
            </a:xfrm>
            <a:custGeom>
              <a:rect b="b" l="l" r="r" t="t"/>
              <a:pathLst>
                <a:path extrusionOk="0" h="40" w="15">
                  <a:moveTo>
                    <a:pt x="4" y="5"/>
                  </a:moveTo>
                  <a:cubicBezTo>
                    <a:pt x="0" y="15"/>
                    <a:pt x="0" y="26"/>
                    <a:pt x="3" y="37"/>
                  </a:cubicBezTo>
                  <a:cubicBezTo>
                    <a:pt x="4" y="40"/>
                    <a:pt x="10" y="39"/>
                    <a:pt x="9" y="36"/>
                  </a:cubicBezTo>
                  <a:cubicBezTo>
                    <a:pt x="9" y="27"/>
                    <a:pt x="9" y="18"/>
                    <a:pt x="12" y="10"/>
                  </a:cubicBezTo>
                  <a:cubicBezTo>
                    <a:pt x="15" y="4"/>
                    <a:pt x="7" y="0"/>
                    <a:pt x="4"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354" name="Google Shape;8354;p22"/>
            <p:cNvSpPr/>
            <p:nvPr/>
          </p:nvSpPr>
          <p:spPr>
            <a:xfrm>
              <a:off x="10963568" y="6453741"/>
              <a:ext cx="33203" cy="142298"/>
            </a:xfrm>
            <a:custGeom>
              <a:rect b="b" l="l" r="r" t="t"/>
              <a:pathLst>
                <a:path extrusionOk="0" h="32" w="8">
                  <a:moveTo>
                    <a:pt x="0" y="5"/>
                  </a:moveTo>
                  <a:cubicBezTo>
                    <a:pt x="0" y="13"/>
                    <a:pt x="0" y="20"/>
                    <a:pt x="1" y="28"/>
                  </a:cubicBezTo>
                  <a:cubicBezTo>
                    <a:pt x="1" y="32"/>
                    <a:pt x="6" y="32"/>
                    <a:pt x="7" y="28"/>
                  </a:cubicBezTo>
                  <a:cubicBezTo>
                    <a:pt x="8" y="20"/>
                    <a:pt x="8" y="13"/>
                    <a:pt x="8" y="5"/>
                  </a:cubicBezTo>
                  <a:cubicBezTo>
                    <a:pt x="8" y="0"/>
                    <a:pt x="0" y="0"/>
                    <a:pt x="0"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355" name="Google Shape;8355;p22"/>
            <p:cNvSpPr/>
            <p:nvPr/>
          </p:nvSpPr>
          <p:spPr>
            <a:xfrm>
              <a:off x="11108238" y="6332788"/>
              <a:ext cx="54548" cy="234792"/>
            </a:xfrm>
            <a:custGeom>
              <a:rect b="b" l="l" r="r" t="t"/>
              <a:pathLst>
                <a:path extrusionOk="0" h="53" w="13">
                  <a:moveTo>
                    <a:pt x="10" y="1"/>
                  </a:moveTo>
                  <a:cubicBezTo>
                    <a:pt x="7" y="8"/>
                    <a:pt x="6" y="14"/>
                    <a:pt x="5" y="21"/>
                  </a:cubicBezTo>
                  <a:cubicBezTo>
                    <a:pt x="2" y="20"/>
                    <a:pt x="0" y="21"/>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0" y="43"/>
                    <a:pt x="9" y="38"/>
                    <a:pt x="8" y="32"/>
                  </a:cubicBezTo>
                  <a:cubicBezTo>
                    <a:pt x="8" y="22"/>
                    <a:pt x="9" y="12"/>
                    <a:pt x="13" y="2"/>
                  </a:cubicBezTo>
                  <a:cubicBezTo>
                    <a:pt x="13" y="1"/>
                    <a:pt x="11" y="0"/>
                    <a:pt x="10" y="1"/>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356" name="Google Shape;8356;p22"/>
            <p:cNvSpPr/>
            <p:nvPr/>
          </p:nvSpPr>
          <p:spPr>
            <a:xfrm>
              <a:off x="11174643" y="6328045"/>
              <a:ext cx="71149" cy="208704"/>
            </a:xfrm>
            <a:custGeom>
              <a:rect b="b" l="l" r="r" t="t"/>
              <a:pathLst>
                <a:path extrusionOk="0" h="47" w="17">
                  <a:moveTo>
                    <a:pt x="12" y="2"/>
                  </a:moveTo>
                  <a:cubicBezTo>
                    <a:pt x="4" y="14"/>
                    <a:pt x="0" y="29"/>
                    <a:pt x="1" y="44"/>
                  </a:cubicBezTo>
                  <a:cubicBezTo>
                    <a:pt x="1" y="47"/>
                    <a:pt x="6" y="47"/>
                    <a:pt x="7" y="44"/>
                  </a:cubicBezTo>
                  <a:cubicBezTo>
                    <a:pt x="7" y="30"/>
                    <a:pt x="8" y="16"/>
                    <a:pt x="15" y="4"/>
                  </a:cubicBezTo>
                  <a:cubicBezTo>
                    <a:pt x="17" y="2"/>
                    <a:pt x="14" y="0"/>
                    <a:pt x="12" y="2"/>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357" name="Google Shape;8357;p22"/>
            <p:cNvSpPr/>
            <p:nvPr/>
          </p:nvSpPr>
          <p:spPr>
            <a:xfrm>
              <a:off x="11257650" y="6363619"/>
              <a:ext cx="30831" cy="201589"/>
            </a:xfrm>
            <a:custGeom>
              <a:rect b="b" l="l" r="r" t="t"/>
              <a:pathLst>
                <a:path extrusionOk="0" h="45" w="7">
                  <a:moveTo>
                    <a:pt x="6" y="3"/>
                  </a:moveTo>
                  <a:cubicBezTo>
                    <a:pt x="6" y="0"/>
                    <a:pt x="2" y="0"/>
                    <a:pt x="2" y="3"/>
                  </a:cubicBezTo>
                  <a:cubicBezTo>
                    <a:pt x="2" y="7"/>
                    <a:pt x="2" y="11"/>
                    <a:pt x="2" y="15"/>
                  </a:cubicBezTo>
                  <a:cubicBezTo>
                    <a:pt x="1" y="15"/>
                    <a:pt x="0" y="16"/>
                    <a:pt x="0" y="17"/>
                  </a:cubicBezTo>
                  <a:cubicBezTo>
                    <a:pt x="0" y="23"/>
                    <a:pt x="0" y="28"/>
                    <a:pt x="0" y="34"/>
                  </a:cubicBezTo>
                  <a:cubicBezTo>
                    <a:pt x="0" y="35"/>
                    <a:pt x="1" y="35"/>
                    <a:pt x="1" y="36"/>
                  </a:cubicBezTo>
                  <a:cubicBezTo>
                    <a:pt x="2" y="38"/>
                    <a:pt x="2" y="40"/>
                    <a:pt x="2" y="42"/>
                  </a:cubicBezTo>
                  <a:cubicBezTo>
                    <a:pt x="2" y="45"/>
                    <a:pt x="6" y="45"/>
                    <a:pt x="6" y="42"/>
                  </a:cubicBezTo>
                  <a:cubicBezTo>
                    <a:pt x="7" y="29"/>
                    <a:pt x="7" y="16"/>
                    <a:pt x="6"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358" name="Google Shape;8358;p22"/>
            <p:cNvSpPr/>
            <p:nvPr/>
          </p:nvSpPr>
          <p:spPr>
            <a:xfrm>
              <a:off x="11347772" y="6313815"/>
              <a:ext cx="78264" cy="213447"/>
            </a:xfrm>
            <a:custGeom>
              <a:rect b="b" l="l" r="r" t="t"/>
              <a:pathLst>
                <a:path extrusionOk="0" h="48" w="19">
                  <a:moveTo>
                    <a:pt x="18" y="44"/>
                  </a:moveTo>
                  <a:cubicBezTo>
                    <a:pt x="15" y="35"/>
                    <a:pt x="15" y="26"/>
                    <a:pt x="17" y="17"/>
                  </a:cubicBezTo>
                  <a:cubicBezTo>
                    <a:pt x="18" y="13"/>
                    <a:pt x="11" y="11"/>
                    <a:pt x="11" y="15"/>
                  </a:cubicBezTo>
                  <a:cubicBezTo>
                    <a:pt x="11" y="15"/>
                    <a:pt x="11" y="15"/>
                    <a:pt x="11" y="15"/>
                  </a:cubicBezTo>
                  <a:cubicBezTo>
                    <a:pt x="10" y="16"/>
                    <a:pt x="10" y="16"/>
                    <a:pt x="10" y="16"/>
                  </a:cubicBezTo>
                  <a:cubicBezTo>
                    <a:pt x="10" y="12"/>
                    <a:pt x="10" y="8"/>
                    <a:pt x="10" y="4"/>
                  </a:cubicBezTo>
                  <a:cubicBezTo>
                    <a:pt x="11" y="1"/>
                    <a:pt x="5" y="0"/>
                    <a:pt x="5" y="3"/>
                  </a:cubicBezTo>
                  <a:cubicBezTo>
                    <a:pt x="3" y="12"/>
                    <a:pt x="2" y="21"/>
                    <a:pt x="2" y="29"/>
                  </a:cubicBezTo>
                  <a:cubicBezTo>
                    <a:pt x="1" y="29"/>
                    <a:pt x="0" y="29"/>
                    <a:pt x="0" y="30"/>
                  </a:cubicBezTo>
                  <a:cubicBezTo>
                    <a:pt x="0" y="34"/>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359" name="Google Shape;8359;p22"/>
            <p:cNvSpPr/>
            <p:nvPr/>
          </p:nvSpPr>
          <p:spPr>
            <a:xfrm>
              <a:off x="11501929" y="6382592"/>
              <a:ext cx="26088" cy="144670"/>
            </a:xfrm>
            <a:custGeom>
              <a:rect b="b" l="l" r="r" t="t"/>
              <a:pathLst>
                <a:path extrusionOk="0" h="33" w="6">
                  <a:moveTo>
                    <a:pt x="6" y="3"/>
                  </a:moveTo>
                  <a:cubicBezTo>
                    <a:pt x="6" y="0"/>
                    <a:pt x="1" y="0"/>
                    <a:pt x="1" y="3"/>
                  </a:cubicBezTo>
                  <a:cubicBezTo>
                    <a:pt x="1" y="12"/>
                    <a:pt x="0" y="21"/>
                    <a:pt x="1" y="30"/>
                  </a:cubicBezTo>
                  <a:cubicBezTo>
                    <a:pt x="1" y="33"/>
                    <a:pt x="6" y="33"/>
                    <a:pt x="6" y="30"/>
                  </a:cubicBezTo>
                  <a:cubicBezTo>
                    <a:pt x="6" y="21"/>
                    <a:pt x="6" y="12"/>
                    <a:pt x="6"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360" name="Google Shape;8360;p22"/>
            <p:cNvSpPr/>
            <p:nvPr/>
          </p:nvSpPr>
          <p:spPr>
            <a:xfrm>
              <a:off x="11570706" y="6363619"/>
              <a:ext cx="56919" cy="182616"/>
            </a:xfrm>
            <a:custGeom>
              <a:rect b="b" l="l" r="r" t="t"/>
              <a:pathLst>
                <a:path extrusionOk="0" h="41" w="14">
                  <a:moveTo>
                    <a:pt x="7" y="7"/>
                  </a:moveTo>
                  <a:cubicBezTo>
                    <a:pt x="7" y="6"/>
                    <a:pt x="7" y="5"/>
                    <a:pt x="7" y="4"/>
                  </a:cubicBezTo>
                  <a:cubicBezTo>
                    <a:pt x="6" y="0"/>
                    <a:pt x="0" y="2"/>
                    <a:pt x="1" y="6"/>
                  </a:cubicBezTo>
                  <a:cubicBezTo>
                    <a:pt x="2" y="14"/>
                    <a:pt x="2" y="22"/>
                    <a:pt x="3" y="30"/>
                  </a:cubicBezTo>
                  <a:cubicBezTo>
                    <a:pt x="3" y="31"/>
                    <a:pt x="3" y="32"/>
                    <a:pt x="4" y="32"/>
                  </a:cubicBezTo>
                  <a:cubicBezTo>
                    <a:pt x="5" y="34"/>
                    <a:pt x="5" y="36"/>
                    <a:pt x="5" y="38"/>
                  </a:cubicBezTo>
                  <a:cubicBezTo>
                    <a:pt x="5" y="41"/>
                    <a:pt x="10" y="41"/>
                    <a:pt x="10" y="38"/>
                  </a:cubicBezTo>
                  <a:cubicBezTo>
                    <a:pt x="11" y="29"/>
                    <a:pt x="11" y="19"/>
                    <a:pt x="13" y="10"/>
                  </a:cubicBezTo>
                  <a:cubicBezTo>
                    <a:pt x="14" y="6"/>
                    <a:pt x="9" y="4"/>
                    <a:pt x="7" y="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361" name="Google Shape;8361;p22"/>
            <p:cNvSpPr/>
            <p:nvPr/>
          </p:nvSpPr>
          <p:spPr>
            <a:xfrm>
              <a:off x="11641855" y="6363619"/>
              <a:ext cx="61662" cy="232420"/>
            </a:xfrm>
            <a:custGeom>
              <a:rect b="b" l="l" r="r" t="t"/>
              <a:pathLst>
                <a:path extrusionOk="0" h="52" w="15">
                  <a:moveTo>
                    <a:pt x="7" y="4"/>
                  </a:moveTo>
                  <a:cubicBezTo>
                    <a:pt x="7" y="6"/>
                    <a:pt x="6" y="9"/>
                    <a:pt x="6" y="11"/>
                  </a:cubicBezTo>
                  <a:cubicBezTo>
                    <a:pt x="5" y="10"/>
                    <a:pt x="2" y="11"/>
                    <a:pt x="2" y="13"/>
                  </a:cubicBezTo>
                  <a:cubicBezTo>
                    <a:pt x="2" y="16"/>
                    <a:pt x="3" y="20"/>
                    <a:pt x="1" y="23"/>
                  </a:cubicBezTo>
                  <a:cubicBezTo>
                    <a:pt x="0" y="24"/>
                    <a:pt x="2" y="26"/>
                    <a:pt x="4" y="25"/>
                  </a:cubicBezTo>
                  <a:cubicBezTo>
                    <a:pt x="3" y="33"/>
                    <a:pt x="3" y="41"/>
                    <a:pt x="4" y="49"/>
                  </a:cubicBezTo>
                  <a:cubicBezTo>
                    <a:pt x="4" y="52"/>
                    <a:pt x="9" y="52"/>
                    <a:pt x="10" y="49"/>
                  </a:cubicBezTo>
                  <a:cubicBezTo>
                    <a:pt x="13" y="34"/>
                    <a:pt x="13" y="20"/>
                    <a:pt x="15" y="5"/>
                  </a:cubicBezTo>
                  <a:cubicBezTo>
                    <a:pt x="15" y="1"/>
                    <a:pt x="8" y="0"/>
                    <a:pt x="7"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362" name="Google Shape;8362;p22"/>
            <p:cNvSpPr/>
            <p:nvPr/>
          </p:nvSpPr>
          <p:spPr>
            <a:xfrm>
              <a:off x="11452124" y="6382592"/>
              <a:ext cx="49804" cy="203960"/>
            </a:xfrm>
            <a:custGeom>
              <a:rect b="b" l="l" r="r" t="t"/>
              <a:pathLst>
                <a:path extrusionOk="0" h="46" w="12">
                  <a:moveTo>
                    <a:pt x="8" y="7"/>
                  </a:moveTo>
                  <a:cubicBezTo>
                    <a:pt x="8" y="6"/>
                    <a:pt x="7" y="4"/>
                    <a:pt x="7" y="3"/>
                  </a:cubicBezTo>
                  <a:cubicBezTo>
                    <a:pt x="6" y="0"/>
                    <a:pt x="3" y="1"/>
                    <a:pt x="3" y="4"/>
                  </a:cubicBezTo>
                  <a:cubicBezTo>
                    <a:pt x="4" y="5"/>
                    <a:pt x="4" y="6"/>
                    <a:pt x="4" y="8"/>
                  </a:cubicBezTo>
                  <a:cubicBezTo>
                    <a:pt x="4" y="8"/>
                    <a:pt x="3" y="9"/>
                    <a:pt x="3" y="10"/>
                  </a:cubicBezTo>
                  <a:cubicBezTo>
                    <a:pt x="1" y="21"/>
                    <a:pt x="0" y="32"/>
                    <a:pt x="4" y="43"/>
                  </a:cubicBezTo>
                  <a:cubicBezTo>
                    <a:pt x="5" y="46"/>
                    <a:pt x="11" y="46"/>
                    <a:pt x="11" y="42"/>
                  </a:cubicBezTo>
                  <a:cubicBezTo>
                    <a:pt x="11" y="37"/>
                    <a:pt x="10" y="33"/>
                    <a:pt x="10" y="29"/>
                  </a:cubicBezTo>
                  <a:cubicBezTo>
                    <a:pt x="10" y="28"/>
                    <a:pt x="11" y="28"/>
                    <a:pt x="11" y="28"/>
                  </a:cubicBezTo>
                  <a:cubicBezTo>
                    <a:pt x="11" y="25"/>
                    <a:pt x="11" y="23"/>
                    <a:pt x="10" y="21"/>
                  </a:cubicBezTo>
                  <a:cubicBezTo>
                    <a:pt x="10" y="18"/>
                    <a:pt x="11" y="15"/>
                    <a:pt x="11" y="12"/>
                  </a:cubicBezTo>
                  <a:cubicBezTo>
                    <a:pt x="12" y="10"/>
                    <a:pt x="10" y="8"/>
                    <a:pt x="8" y="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363" name="Google Shape;8363;p22"/>
            <p:cNvSpPr/>
            <p:nvPr/>
          </p:nvSpPr>
          <p:spPr>
            <a:xfrm>
              <a:off x="11051319" y="6389707"/>
              <a:ext cx="52176" cy="125697"/>
            </a:xfrm>
            <a:custGeom>
              <a:rect b="b" l="l" r="r" t="t"/>
              <a:pathLst>
                <a:path extrusionOk="0" h="28" w="12">
                  <a:moveTo>
                    <a:pt x="12" y="25"/>
                  </a:moveTo>
                  <a:cubicBezTo>
                    <a:pt x="8" y="18"/>
                    <a:pt x="6" y="10"/>
                    <a:pt x="4" y="3"/>
                  </a:cubicBezTo>
                  <a:cubicBezTo>
                    <a:pt x="3" y="0"/>
                    <a:pt x="0" y="1"/>
                    <a:pt x="0" y="4"/>
                  </a:cubicBezTo>
                  <a:cubicBezTo>
                    <a:pt x="2" y="12"/>
                    <a:pt x="5" y="19"/>
                    <a:pt x="9" y="26"/>
                  </a:cubicBezTo>
                  <a:cubicBezTo>
                    <a:pt x="10" y="28"/>
                    <a:pt x="12" y="27"/>
                    <a:pt x="12" y="2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364" name="Google Shape;8364;p22"/>
            <p:cNvSpPr/>
            <p:nvPr/>
          </p:nvSpPr>
          <p:spPr>
            <a:xfrm>
              <a:off x="10946967" y="6342275"/>
              <a:ext cx="75892" cy="194474"/>
            </a:xfrm>
            <a:custGeom>
              <a:rect b="b" l="l" r="r" t="t"/>
              <a:pathLst>
                <a:path extrusionOk="0" h="44" w="18">
                  <a:moveTo>
                    <a:pt x="16" y="37"/>
                  </a:moveTo>
                  <a:cubicBezTo>
                    <a:pt x="11" y="27"/>
                    <a:pt x="7" y="18"/>
                    <a:pt x="12" y="8"/>
                  </a:cubicBezTo>
                  <a:cubicBezTo>
                    <a:pt x="13" y="4"/>
                    <a:pt x="8" y="0"/>
                    <a:pt x="6" y="4"/>
                  </a:cubicBezTo>
                  <a:cubicBezTo>
                    <a:pt x="0" y="17"/>
                    <a:pt x="2" y="29"/>
                    <a:pt x="10" y="40"/>
                  </a:cubicBezTo>
                  <a:cubicBezTo>
                    <a:pt x="12" y="44"/>
                    <a:pt x="18" y="41"/>
                    <a:pt x="16" y="3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365" name="Google Shape;8365;p22"/>
            <p:cNvSpPr/>
            <p:nvPr/>
          </p:nvSpPr>
          <p:spPr>
            <a:xfrm>
              <a:off x="11217333" y="6399194"/>
              <a:ext cx="40318" cy="147041"/>
            </a:xfrm>
            <a:custGeom>
              <a:rect b="b" l="l" r="r" t="t"/>
              <a:pathLst>
                <a:path extrusionOk="0" h="33" w="10">
                  <a:moveTo>
                    <a:pt x="3" y="4"/>
                  </a:moveTo>
                  <a:cubicBezTo>
                    <a:pt x="0" y="12"/>
                    <a:pt x="0" y="21"/>
                    <a:pt x="3" y="29"/>
                  </a:cubicBezTo>
                  <a:cubicBezTo>
                    <a:pt x="4" y="33"/>
                    <a:pt x="10" y="31"/>
                    <a:pt x="9" y="27"/>
                  </a:cubicBezTo>
                  <a:cubicBezTo>
                    <a:pt x="8" y="20"/>
                    <a:pt x="7" y="13"/>
                    <a:pt x="9" y="6"/>
                  </a:cubicBezTo>
                  <a:cubicBezTo>
                    <a:pt x="10" y="2"/>
                    <a:pt x="4" y="0"/>
                    <a:pt x="3"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366" name="Google Shape;8366;p22"/>
            <p:cNvSpPr/>
            <p:nvPr/>
          </p:nvSpPr>
          <p:spPr>
            <a:xfrm>
              <a:off x="11741463" y="6337531"/>
              <a:ext cx="59291" cy="222933"/>
            </a:xfrm>
            <a:custGeom>
              <a:rect b="b" l="l" r="r" t="t"/>
              <a:pathLst>
                <a:path extrusionOk="0" h="50" w="14">
                  <a:moveTo>
                    <a:pt x="10" y="27"/>
                  </a:moveTo>
                  <a:cubicBezTo>
                    <a:pt x="11" y="20"/>
                    <a:pt x="11" y="13"/>
                    <a:pt x="13" y="6"/>
                  </a:cubicBezTo>
                  <a:cubicBezTo>
                    <a:pt x="14" y="1"/>
                    <a:pt x="7" y="0"/>
                    <a:pt x="6" y="4"/>
                  </a:cubicBezTo>
                  <a:cubicBezTo>
                    <a:pt x="5" y="8"/>
                    <a:pt x="4" y="11"/>
                    <a:pt x="4" y="15"/>
                  </a:cubicBezTo>
                  <a:cubicBezTo>
                    <a:pt x="3" y="15"/>
                    <a:pt x="3" y="16"/>
                    <a:pt x="3" y="16"/>
                  </a:cubicBezTo>
                  <a:cubicBezTo>
                    <a:pt x="0" y="27"/>
                    <a:pt x="0" y="36"/>
                    <a:pt x="4" y="46"/>
                  </a:cubicBezTo>
                  <a:cubicBezTo>
                    <a:pt x="6" y="50"/>
                    <a:pt x="13" y="46"/>
                    <a:pt x="11" y="42"/>
                  </a:cubicBezTo>
                  <a:cubicBezTo>
                    <a:pt x="9" y="38"/>
                    <a:pt x="8" y="34"/>
                    <a:pt x="8" y="30"/>
                  </a:cubicBezTo>
                  <a:cubicBezTo>
                    <a:pt x="9" y="30"/>
                    <a:pt x="10" y="29"/>
                    <a:pt x="10" y="2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367" name="Google Shape;8367;p22"/>
            <p:cNvSpPr/>
            <p:nvPr/>
          </p:nvSpPr>
          <p:spPr>
            <a:xfrm>
              <a:off x="11826842" y="6394450"/>
              <a:ext cx="33203" cy="142298"/>
            </a:xfrm>
            <a:custGeom>
              <a:rect b="b" l="l" r="r" t="t"/>
              <a:pathLst>
                <a:path extrusionOk="0" h="32" w="8">
                  <a:moveTo>
                    <a:pt x="6" y="4"/>
                  </a:moveTo>
                  <a:cubicBezTo>
                    <a:pt x="5" y="0"/>
                    <a:pt x="0" y="2"/>
                    <a:pt x="1" y="5"/>
                  </a:cubicBezTo>
                  <a:cubicBezTo>
                    <a:pt x="3" y="13"/>
                    <a:pt x="3" y="21"/>
                    <a:pt x="4" y="29"/>
                  </a:cubicBezTo>
                  <a:cubicBezTo>
                    <a:pt x="4" y="32"/>
                    <a:pt x="8" y="32"/>
                    <a:pt x="8" y="29"/>
                  </a:cubicBezTo>
                  <a:cubicBezTo>
                    <a:pt x="8" y="20"/>
                    <a:pt x="8" y="12"/>
                    <a:pt x="6"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368" name="Google Shape;8368;p22"/>
            <p:cNvSpPr/>
            <p:nvPr/>
          </p:nvSpPr>
          <p:spPr>
            <a:xfrm>
              <a:off x="11850558" y="6373106"/>
              <a:ext cx="85379" cy="239535"/>
            </a:xfrm>
            <a:custGeom>
              <a:rect b="b" l="l" r="r" t="t"/>
              <a:pathLst>
                <a:path extrusionOk="0" h="54" w="20">
                  <a:moveTo>
                    <a:pt x="18" y="47"/>
                  </a:moveTo>
                  <a:cubicBezTo>
                    <a:pt x="15" y="36"/>
                    <a:pt x="14" y="25"/>
                    <a:pt x="13" y="15"/>
                  </a:cubicBezTo>
                  <a:cubicBezTo>
                    <a:pt x="13" y="14"/>
                    <a:pt x="12" y="13"/>
                    <a:pt x="12" y="13"/>
                  </a:cubicBezTo>
                  <a:cubicBezTo>
                    <a:pt x="12" y="10"/>
                    <a:pt x="12" y="8"/>
                    <a:pt x="12" y="4"/>
                  </a:cubicBezTo>
                  <a:cubicBezTo>
                    <a:pt x="12" y="0"/>
                    <a:pt x="8" y="0"/>
                    <a:pt x="8" y="4"/>
                  </a:cubicBezTo>
                  <a:cubicBezTo>
                    <a:pt x="8" y="8"/>
                    <a:pt x="8" y="10"/>
                    <a:pt x="8" y="13"/>
                  </a:cubicBezTo>
                  <a:cubicBezTo>
                    <a:pt x="8" y="13"/>
                    <a:pt x="7" y="14"/>
                    <a:pt x="7" y="14"/>
                  </a:cubicBezTo>
                  <a:cubicBezTo>
                    <a:pt x="7" y="17"/>
                    <a:pt x="7" y="20"/>
                    <a:pt x="6" y="23"/>
                  </a:cubicBezTo>
                  <a:cubicBezTo>
                    <a:pt x="6" y="22"/>
                    <a:pt x="5" y="22"/>
                    <a:pt x="5" y="23"/>
                  </a:cubicBezTo>
                  <a:cubicBezTo>
                    <a:pt x="3" y="29"/>
                    <a:pt x="3" y="34"/>
                    <a:pt x="1" y="40"/>
                  </a:cubicBezTo>
                  <a:cubicBezTo>
                    <a:pt x="0" y="41"/>
                    <a:pt x="2" y="41"/>
                    <a:pt x="3" y="40"/>
                  </a:cubicBezTo>
                  <a:cubicBezTo>
                    <a:pt x="4" y="35"/>
                    <a:pt x="5" y="30"/>
                    <a:pt x="6" y="26"/>
                  </a:cubicBezTo>
                  <a:cubicBezTo>
                    <a:pt x="6" y="34"/>
                    <a:pt x="7" y="42"/>
                    <a:pt x="10" y="49"/>
                  </a:cubicBezTo>
                  <a:cubicBezTo>
                    <a:pt x="12" y="54"/>
                    <a:pt x="20" y="52"/>
                    <a:pt x="18" y="4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369" name="Google Shape;8369;p22"/>
            <p:cNvSpPr/>
            <p:nvPr/>
          </p:nvSpPr>
          <p:spPr>
            <a:xfrm>
              <a:off x="11957282" y="6491687"/>
              <a:ext cx="23716" cy="130440"/>
            </a:xfrm>
            <a:custGeom>
              <a:rect b="b" l="l" r="r" t="t"/>
              <a:pathLst>
                <a:path extrusionOk="0" h="29" w="6">
                  <a:moveTo>
                    <a:pt x="5" y="4"/>
                  </a:moveTo>
                  <a:cubicBezTo>
                    <a:pt x="5" y="1"/>
                    <a:pt x="1" y="0"/>
                    <a:pt x="1" y="3"/>
                  </a:cubicBezTo>
                  <a:cubicBezTo>
                    <a:pt x="1" y="11"/>
                    <a:pt x="0" y="21"/>
                    <a:pt x="0" y="25"/>
                  </a:cubicBezTo>
                  <a:cubicBezTo>
                    <a:pt x="0" y="29"/>
                    <a:pt x="6" y="29"/>
                    <a:pt x="6" y="25"/>
                  </a:cubicBezTo>
                  <a:cubicBezTo>
                    <a:pt x="6" y="21"/>
                    <a:pt x="6" y="11"/>
                    <a:pt x="5"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370" name="Google Shape;8370;p22"/>
            <p:cNvSpPr/>
            <p:nvPr/>
          </p:nvSpPr>
          <p:spPr>
            <a:xfrm>
              <a:off x="11985741" y="6394450"/>
              <a:ext cx="42689" cy="177872"/>
            </a:xfrm>
            <a:custGeom>
              <a:rect b="b" l="l" r="r" t="t"/>
              <a:pathLst>
                <a:path extrusionOk="0" h="40" w="10">
                  <a:moveTo>
                    <a:pt x="3" y="3"/>
                  </a:moveTo>
                  <a:cubicBezTo>
                    <a:pt x="0" y="14"/>
                    <a:pt x="0" y="24"/>
                    <a:pt x="0" y="35"/>
                  </a:cubicBezTo>
                  <a:cubicBezTo>
                    <a:pt x="0" y="40"/>
                    <a:pt x="8" y="40"/>
                    <a:pt x="9" y="35"/>
                  </a:cubicBezTo>
                  <a:cubicBezTo>
                    <a:pt x="9" y="25"/>
                    <a:pt x="9" y="14"/>
                    <a:pt x="10" y="4"/>
                  </a:cubicBezTo>
                  <a:cubicBezTo>
                    <a:pt x="10" y="0"/>
                    <a:pt x="4" y="0"/>
                    <a:pt x="3"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371" name="Google Shape;8371;p22"/>
            <p:cNvSpPr/>
            <p:nvPr/>
          </p:nvSpPr>
          <p:spPr>
            <a:xfrm>
              <a:off x="12028431" y="6382592"/>
              <a:ext cx="71149" cy="249021"/>
            </a:xfrm>
            <a:custGeom>
              <a:rect b="b" l="l" r="r" t="t"/>
              <a:pathLst>
                <a:path extrusionOk="0" h="56" w="17">
                  <a:moveTo>
                    <a:pt x="7" y="5"/>
                  </a:moveTo>
                  <a:cubicBezTo>
                    <a:pt x="6" y="7"/>
                    <a:pt x="5" y="9"/>
                    <a:pt x="4" y="12"/>
                  </a:cubicBezTo>
                  <a:cubicBezTo>
                    <a:pt x="4" y="11"/>
                    <a:pt x="4" y="11"/>
                    <a:pt x="4" y="11"/>
                  </a:cubicBezTo>
                  <a:cubicBezTo>
                    <a:pt x="4" y="9"/>
                    <a:pt x="1" y="10"/>
                    <a:pt x="1" y="11"/>
                  </a:cubicBezTo>
                  <a:cubicBezTo>
                    <a:pt x="1" y="14"/>
                    <a:pt x="2" y="17"/>
                    <a:pt x="2" y="19"/>
                  </a:cubicBezTo>
                  <a:cubicBezTo>
                    <a:pt x="0" y="31"/>
                    <a:pt x="1" y="43"/>
                    <a:pt x="6" y="54"/>
                  </a:cubicBezTo>
                  <a:cubicBezTo>
                    <a:pt x="7" y="56"/>
                    <a:pt x="12" y="55"/>
                    <a:pt x="12" y="52"/>
                  </a:cubicBezTo>
                  <a:cubicBezTo>
                    <a:pt x="11" y="38"/>
                    <a:pt x="9" y="23"/>
                    <a:pt x="15" y="9"/>
                  </a:cubicBezTo>
                  <a:cubicBezTo>
                    <a:pt x="17" y="4"/>
                    <a:pt x="9" y="0"/>
                    <a:pt x="7"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372" name="Google Shape;8372;p22"/>
            <p:cNvSpPr/>
            <p:nvPr/>
          </p:nvSpPr>
          <p:spPr>
            <a:xfrm>
              <a:off x="11943052" y="6347018"/>
              <a:ext cx="33203" cy="158899"/>
            </a:xfrm>
            <a:custGeom>
              <a:rect b="b" l="l" r="r" t="t"/>
              <a:pathLst>
                <a:path extrusionOk="0" h="36" w="8">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373" name="Google Shape;8373;p22"/>
            <p:cNvSpPr/>
            <p:nvPr/>
          </p:nvSpPr>
          <p:spPr>
            <a:xfrm>
              <a:off x="12087722" y="6382592"/>
              <a:ext cx="61662" cy="177872"/>
            </a:xfrm>
            <a:custGeom>
              <a:rect b="b" l="l" r="r" t="t"/>
              <a:pathLst>
                <a:path extrusionOk="0" h="40" w="15">
                  <a:moveTo>
                    <a:pt x="5" y="5"/>
                  </a:moveTo>
                  <a:cubicBezTo>
                    <a:pt x="0" y="15"/>
                    <a:pt x="0" y="26"/>
                    <a:pt x="4" y="37"/>
                  </a:cubicBezTo>
                  <a:cubicBezTo>
                    <a:pt x="5" y="40"/>
                    <a:pt x="10" y="39"/>
                    <a:pt x="10" y="36"/>
                  </a:cubicBezTo>
                  <a:cubicBezTo>
                    <a:pt x="10" y="27"/>
                    <a:pt x="9" y="18"/>
                    <a:pt x="13" y="10"/>
                  </a:cubicBezTo>
                  <a:cubicBezTo>
                    <a:pt x="15" y="4"/>
                    <a:pt x="7" y="0"/>
                    <a:pt x="5"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374" name="Google Shape;8374;p22"/>
            <p:cNvSpPr/>
            <p:nvPr/>
          </p:nvSpPr>
          <p:spPr>
            <a:xfrm>
              <a:off x="12182587" y="6453741"/>
              <a:ext cx="35574" cy="142298"/>
            </a:xfrm>
            <a:custGeom>
              <a:rect b="b" l="l" r="r" t="t"/>
              <a:pathLst>
                <a:path extrusionOk="0" h="32" w="8">
                  <a:moveTo>
                    <a:pt x="0" y="5"/>
                  </a:moveTo>
                  <a:cubicBezTo>
                    <a:pt x="0" y="13"/>
                    <a:pt x="0" y="20"/>
                    <a:pt x="1" y="28"/>
                  </a:cubicBezTo>
                  <a:cubicBezTo>
                    <a:pt x="2" y="32"/>
                    <a:pt x="7" y="32"/>
                    <a:pt x="7" y="28"/>
                  </a:cubicBezTo>
                  <a:cubicBezTo>
                    <a:pt x="8" y="20"/>
                    <a:pt x="8" y="13"/>
                    <a:pt x="8" y="5"/>
                  </a:cubicBezTo>
                  <a:cubicBezTo>
                    <a:pt x="8" y="0"/>
                    <a:pt x="0" y="0"/>
                    <a:pt x="0"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375" name="Google Shape;8375;p22"/>
            <p:cNvSpPr/>
            <p:nvPr/>
          </p:nvSpPr>
          <p:spPr>
            <a:xfrm>
              <a:off x="-123810" y="6683790"/>
              <a:ext cx="12408377" cy="267994"/>
            </a:xfrm>
            <a:custGeom>
              <a:rect b="b" l="l" r="r" t="t"/>
              <a:pathLst>
                <a:path extrusionOk="0" h="60" w="2951">
                  <a:moveTo>
                    <a:pt x="2945" y="22"/>
                  </a:moveTo>
                  <a:cubicBezTo>
                    <a:pt x="2945" y="32"/>
                    <a:pt x="2951" y="60"/>
                    <a:pt x="2927" y="60"/>
                  </a:cubicBezTo>
                  <a:cubicBezTo>
                    <a:pt x="25" y="60"/>
                    <a:pt x="25" y="60"/>
                    <a:pt x="25" y="60"/>
                  </a:cubicBezTo>
                  <a:cubicBezTo>
                    <a:pt x="0" y="60"/>
                    <a:pt x="6" y="28"/>
                    <a:pt x="6" y="18"/>
                  </a:cubicBezTo>
                  <a:cubicBezTo>
                    <a:pt x="5" y="38"/>
                    <a:pt x="5" y="38"/>
                    <a:pt x="5" y="38"/>
                  </a:cubicBezTo>
                  <a:cubicBezTo>
                    <a:pt x="5" y="27"/>
                    <a:pt x="14" y="0"/>
                    <a:pt x="25" y="0"/>
                  </a:cubicBezTo>
                  <a:cubicBezTo>
                    <a:pt x="2927" y="0"/>
                    <a:pt x="2927" y="0"/>
                    <a:pt x="2927" y="0"/>
                  </a:cubicBezTo>
                  <a:cubicBezTo>
                    <a:pt x="2938" y="0"/>
                    <a:pt x="2945" y="28"/>
                    <a:pt x="2945" y="39"/>
                  </a:cubicBezTo>
                  <a:lnTo>
                    <a:pt x="2945" y="22"/>
                  </a:lnTo>
                  <a:close/>
                </a:path>
              </a:pathLst>
            </a:custGeom>
            <a:solidFill>
              <a:srgbClr val="44636A"/>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376" name="Google Shape;8376;p22"/>
            <p:cNvSpPr/>
            <p:nvPr/>
          </p:nvSpPr>
          <p:spPr>
            <a:xfrm>
              <a:off x="-119067" y="6425282"/>
              <a:ext cx="12360944" cy="315427"/>
            </a:xfrm>
            <a:custGeom>
              <a:rect b="b" l="l" r="r" t="t"/>
              <a:pathLst>
                <a:path extrusionOk="0" h="36" w="2940">
                  <a:moveTo>
                    <a:pt x="2940" y="18"/>
                  </a:moveTo>
                  <a:cubicBezTo>
                    <a:pt x="2940" y="28"/>
                    <a:pt x="2932" y="36"/>
                    <a:pt x="2922" y="36"/>
                  </a:cubicBezTo>
                  <a:cubicBezTo>
                    <a:pt x="18" y="36"/>
                    <a:pt x="18" y="36"/>
                    <a:pt x="18" y="36"/>
                  </a:cubicBezTo>
                  <a:cubicBezTo>
                    <a:pt x="8" y="36"/>
                    <a:pt x="0" y="28"/>
                    <a:pt x="0" y="18"/>
                  </a:cubicBezTo>
                  <a:cubicBezTo>
                    <a:pt x="0" y="8"/>
                    <a:pt x="8" y="0"/>
                    <a:pt x="18" y="0"/>
                  </a:cubicBezTo>
                  <a:cubicBezTo>
                    <a:pt x="2922" y="0"/>
                    <a:pt x="2922" y="0"/>
                    <a:pt x="2922" y="0"/>
                  </a:cubicBezTo>
                  <a:cubicBezTo>
                    <a:pt x="2932" y="0"/>
                    <a:pt x="2940" y="8"/>
                    <a:pt x="2940" y="18"/>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grpSp>
      <p:grpSp>
        <p:nvGrpSpPr>
          <p:cNvPr id="8377" name="Google Shape;8377;p22"/>
          <p:cNvGrpSpPr/>
          <p:nvPr/>
        </p:nvGrpSpPr>
        <p:grpSpPr>
          <a:xfrm>
            <a:off x="1430840" y="1030923"/>
            <a:ext cx="888023" cy="888023"/>
            <a:chOff x="1647456" y="1723430"/>
            <a:chExt cx="2143421" cy="2877673"/>
          </a:xfrm>
        </p:grpSpPr>
        <p:sp>
          <p:nvSpPr>
            <p:cNvPr id="8378" name="Google Shape;8378;p22"/>
            <p:cNvSpPr/>
            <p:nvPr/>
          </p:nvSpPr>
          <p:spPr>
            <a:xfrm>
              <a:off x="1647457" y="1723430"/>
              <a:ext cx="2143420" cy="2877668"/>
            </a:xfrm>
            <a:prstGeom prst="rect">
              <a:avLst/>
            </a:prstGeom>
            <a:solidFill>
              <a:srgbClr val="285B76"/>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rgbClr val="FFFFFF"/>
                </a:solidFill>
                <a:latin typeface="Arial"/>
                <a:ea typeface="Arial"/>
                <a:cs typeface="Arial"/>
                <a:sym typeface="Arial"/>
              </a:endParaRPr>
            </a:p>
          </p:txBody>
        </p:sp>
        <p:sp>
          <p:nvSpPr>
            <p:cNvPr id="8379" name="Google Shape;8379;p22"/>
            <p:cNvSpPr/>
            <p:nvPr/>
          </p:nvSpPr>
          <p:spPr>
            <a:xfrm rot="5400000">
              <a:off x="1280332" y="2090558"/>
              <a:ext cx="2877669" cy="2143421"/>
            </a:xfrm>
            <a:prstGeom prst="rtTriangle">
              <a:avLst/>
            </a:prstGeom>
            <a:solidFill>
              <a:schemeClr val="lt1">
                <a:alpha val="9803"/>
              </a:schemeClr>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grpSp>
      <p:sp>
        <p:nvSpPr>
          <p:cNvPr id="8380" name="Google Shape;8380;p22"/>
          <p:cNvSpPr/>
          <p:nvPr/>
        </p:nvSpPr>
        <p:spPr>
          <a:xfrm>
            <a:off x="2576835" y="604825"/>
            <a:ext cx="7418700" cy="2241900"/>
          </a:xfrm>
          <a:prstGeom prst="rect">
            <a:avLst/>
          </a:prstGeom>
          <a:noFill/>
          <a:ln>
            <a:noFill/>
          </a:ln>
        </p:spPr>
        <p:txBody>
          <a:bodyPr anchorCtr="0" anchor="t" bIns="45700" lIns="91425" spcFirstLastPara="1" rIns="91425" wrap="square" tIns="45700">
            <a:spAutoFit/>
          </a:bodyPr>
          <a:lstStyle/>
          <a:p>
            <a:pPr indent="0" lvl="0" marL="0" marR="0" rtl="0" algn="l">
              <a:lnSpc>
                <a:spcPct val="150000"/>
              </a:lnSpc>
              <a:spcBef>
                <a:spcPts val="0"/>
              </a:spcBef>
              <a:spcAft>
                <a:spcPts val="0"/>
              </a:spcAft>
              <a:buNone/>
            </a:pPr>
            <a:r>
              <a:rPr b="1" lang="en-US" sz="3400">
                <a:solidFill>
                  <a:srgbClr val="1E4E79"/>
                </a:solidFill>
                <a:latin typeface="Times New Roman"/>
                <a:ea typeface="Times New Roman"/>
                <a:cs typeface="Times New Roman"/>
                <a:sym typeface="Times New Roman"/>
              </a:rPr>
              <a:t>Bón phân lót là bón phân vào đất trước khi gieo trồng, nhằm mục đích chuẩn bị sẵn thức ăn cho cây trồng hấp thụ ngay khi rễ vừa phát triển, tạo điều kiện để cây phát triển khỏe mạnh ngay từ đầu. </a:t>
            </a:r>
            <a:endParaRPr b="1" sz="3400">
              <a:solidFill>
                <a:srgbClr val="1E4E79"/>
              </a:solidFill>
              <a:latin typeface="Times New Roman"/>
              <a:ea typeface="Times New Roman"/>
              <a:cs typeface="Times New Roman"/>
              <a:sym typeface="Times New Roman"/>
            </a:endParaRPr>
          </a:p>
        </p:txBody>
      </p:sp>
      <p:grpSp>
        <p:nvGrpSpPr>
          <p:cNvPr id="8381" name="Google Shape;8381;p22"/>
          <p:cNvGrpSpPr/>
          <p:nvPr/>
        </p:nvGrpSpPr>
        <p:grpSpPr>
          <a:xfrm>
            <a:off x="9912220" y="3891347"/>
            <a:ext cx="269633" cy="269633"/>
            <a:chOff x="1647456" y="1723430"/>
            <a:chExt cx="2143421" cy="2877673"/>
          </a:xfrm>
        </p:grpSpPr>
        <p:sp>
          <p:nvSpPr>
            <p:cNvPr id="8382" name="Google Shape;8382;p22"/>
            <p:cNvSpPr/>
            <p:nvPr/>
          </p:nvSpPr>
          <p:spPr>
            <a:xfrm>
              <a:off x="1647457" y="1723430"/>
              <a:ext cx="2143420" cy="2877668"/>
            </a:xfrm>
            <a:prstGeom prst="rect">
              <a:avLst/>
            </a:prstGeom>
            <a:solidFill>
              <a:srgbClr val="285B76"/>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rgbClr val="FFFFFF"/>
                </a:solidFill>
                <a:latin typeface="Arial"/>
                <a:ea typeface="Arial"/>
                <a:cs typeface="Arial"/>
                <a:sym typeface="Arial"/>
              </a:endParaRPr>
            </a:p>
          </p:txBody>
        </p:sp>
        <p:sp>
          <p:nvSpPr>
            <p:cNvPr id="8383" name="Google Shape;8383;p22"/>
            <p:cNvSpPr/>
            <p:nvPr/>
          </p:nvSpPr>
          <p:spPr>
            <a:xfrm rot="5400000">
              <a:off x="1280332" y="2090558"/>
              <a:ext cx="2877669" cy="2143421"/>
            </a:xfrm>
            <a:prstGeom prst="rtTriangle">
              <a:avLst/>
            </a:prstGeom>
            <a:solidFill>
              <a:schemeClr val="lt1">
                <a:alpha val="9803"/>
              </a:schemeClr>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grpSp>
      <p:grpSp>
        <p:nvGrpSpPr>
          <p:cNvPr id="8384" name="Google Shape;8384;p22"/>
          <p:cNvGrpSpPr/>
          <p:nvPr/>
        </p:nvGrpSpPr>
        <p:grpSpPr>
          <a:xfrm>
            <a:off x="1195202" y="960935"/>
            <a:ext cx="139975" cy="139975"/>
            <a:chOff x="1647456" y="1723430"/>
            <a:chExt cx="2143421" cy="2877673"/>
          </a:xfrm>
        </p:grpSpPr>
        <p:sp>
          <p:nvSpPr>
            <p:cNvPr id="8385" name="Google Shape;8385;p22"/>
            <p:cNvSpPr/>
            <p:nvPr/>
          </p:nvSpPr>
          <p:spPr>
            <a:xfrm>
              <a:off x="1647457" y="1723430"/>
              <a:ext cx="2143420" cy="2877668"/>
            </a:xfrm>
            <a:prstGeom prst="rect">
              <a:avLst/>
            </a:prstGeom>
            <a:solidFill>
              <a:srgbClr val="285B76"/>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rgbClr val="FFFFFF"/>
                </a:solidFill>
                <a:latin typeface="Arial"/>
                <a:ea typeface="Arial"/>
                <a:cs typeface="Arial"/>
                <a:sym typeface="Arial"/>
              </a:endParaRPr>
            </a:p>
          </p:txBody>
        </p:sp>
        <p:sp>
          <p:nvSpPr>
            <p:cNvPr id="8386" name="Google Shape;8386;p22"/>
            <p:cNvSpPr/>
            <p:nvPr/>
          </p:nvSpPr>
          <p:spPr>
            <a:xfrm rot="5400000">
              <a:off x="1280332" y="2090558"/>
              <a:ext cx="2877669" cy="2143421"/>
            </a:xfrm>
            <a:prstGeom prst="rtTriangle">
              <a:avLst/>
            </a:prstGeom>
            <a:solidFill>
              <a:schemeClr val="lt1">
                <a:alpha val="9803"/>
              </a:schemeClr>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grpSp>
      <p:grpSp>
        <p:nvGrpSpPr>
          <p:cNvPr id="8387" name="Google Shape;8387;p22"/>
          <p:cNvGrpSpPr/>
          <p:nvPr/>
        </p:nvGrpSpPr>
        <p:grpSpPr>
          <a:xfrm>
            <a:off x="10181854" y="4160981"/>
            <a:ext cx="105508" cy="105508"/>
            <a:chOff x="1647456" y="1723430"/>
            <a:chExt cx="2143421" cy="2877673"/>
          </a:xfrm>
        </p:grpSpPr>
        <p:sp>
          <p:nvSpPr>
            <p:cNvPr id="8388" name="Google Shape;8388;p22"/>
            <p:cNvSpPr/>
            <p:nvPr/>
          </p:nvSpPr>
          <p:spPr>
            <a:xfrm>
              <a:off x="1647457" y="1723430"/>
              <a:ext cx="2143420" cy="2877668"/>
            </a:xfrm>
            <a:prstGeom prst="rect">
              <a:avLst/>
            </a:prstGeom>
            <a:solidFill>
              <a:srgbClr val="285B76"/>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rgbClr val="FFFFFF"/>
                </a:solidFill>
                <a:latin typeface="Arial"/>
                <a:ea typeface="Arial"/>
                <a:cs typeface="Arial"/>
                <a:sym typeface="Arial"/>
              </a:endParaRPr>
            </a:p>
          </p:txBody>
        </p:sp>
        <p:sp>
          <p:nvSpPr>
            <p:cNvPr id="8389" name="Google Shape;8389;p22"/>
            <p:cNvSpPr/>
            <p:nvPr/>
          </p:nvSpPr>
          <p:spPr>
            <a:xfrm rot="5400000">
              <a:off x="1280332" y="2090558"/>
              <a:ext cx="2877669" cy="2143421"/>
            </a:xfrm>
            <a:prstGeom prst="rtTriangle">
              <a:avLst/>
            </a:prstGeom>
            <a:solidFill>
              <a:schemeClr val="lt1">
                <a:alpha val="9803"/>
              </a:schemeClr>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grpSp>
      <p:pic>
        <p:nvPicPr>
          <p:cNvPr id="8390" name="Google Shape;8390;p22"/>
          <p:cNvPicPr preferRelativeResize="0"/>
          <p:nvPr/>
        </p:nvPicPr>
        <p:blipFill rotWithShape="1">
          <a:blip r:embed="rId3">
            <a:alphaModFix/>
          </a:blip>
          <a:srcRect b="0" l="0" r="0" t="0"/>
          <a:stretch/>
        </p:blipFill>
        <p:spPr>
          <a:xfrm>
            <a:off x="1455347" y="440940"/>
            <a:ext cx="821284" cy="738842"/>
          </a:xfrm>
          <a:prstGeom prst="rect">
            <a:avLst/>
          </a:prstGeom>
          <a:noFill/>
          <a:ln>
            <a:noFill/>
          </a:ln>
        </p:spPr>
      </p:pic>
      <p:pic>
        <p:nvPicPr>
          <p:cNvPr descr="Plants Garden Sticker bởi baileysgrowgardens" id="8391" name="Google Shape;8391;p22"/>
          <p:cNvPicPr preferRelativeResize="0"/>
          <p:nvPr/>
        </p:nvPicPr>
        <p:blipFill rotWithShape="1">
          <a:blip r:embed="rId4">
            <a:alphaModFix/>
          </a:blip>
          <a:srcRect b="0" l="0" r="0" t="0"/>
          <a:stretch/>
        </p:blipFill>
        <p:spPr>
          <a:xfrm>
            <a:off x="9889867" y="2319945"/>
            <a:ext cx="2362200" cy="1771650"/>
          </a:xfrm>
          <a:prstGeom prst="rect">
            <a:avLst/>
          </a:prstGeom>
          <a:noFill/>
          <a:ln>
            <a:noFill/>
          </a:ln>
        </p:spPr>
      </p:pic>
    </p:spTree>
  </p:cSld>
  <p:clrMapOvr>
    <a:masterClrMapping/>
  </p:clrMapOvr>
</p:sld>
</file>

<file path=ppt/slides/slide2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395" name="Shape 8395"/>
        <p:cNvGrpSpPr/>
        <p:nvPr/>
      </p:nvGrpSpPr>
      <p:grpSpPr>
        <a:xfrm>
          <a:off x="0" y="0"/>
          <a:ext cx="0" cy="0"/>
          <a:chOff x="0" y="0"/>
          <a:chExt cx="0" cy="0"/>
        </a:xfrm>
      </p:grpSpPr>
      <p:graphicFrame>
        <p:nvGraphicFramePr>
          <p:cNvPr id="8396" name="Google Shape;8396;p23"/>
          <p:cNvGraphicFramePr/>
          <p:nvPr/>
        </p:nvGraphicFramePr>
        <p:xfrm>
          <a:off x="-1890757" y="2552995"/>
          <a:ext cx="15368337" cy="4486487"/>
        </p:xfrm>
        <a:graphic>
          <a:graphicData uri="http://schemas.openxmlformats.org/drawingml/2006/chart">
            <c:chart r:id="rId3"/>
          </a:graphicData>
        </a:graphic>
      </p:graphicFrame>
      <p:grpSp>
        <p:nvGrpSpPr>
          <p:cNvPr id="8397" name="Google Shape;8397;p23"/>
          <p:cNvGrpSpPr/>
          <p:nvPr/>
        </p:nvGrpSpPr>
        <p:grpSpPr>
          <a:xfrm>
            <a:off x="-74259" y="4043663"/>
            <a:ext cx="12430046" cy="2848550"/>
            <a:chOff x="-123810" y="4108197"/>
            <a:chExt cx="12408377" cy="2843587"/>
          </a:xfrm>
        </p:grpSpPr>
        <p:sp>
          <p:nvSpPr>
            <p:cNvPr id="8398" name="Google Shape;8398;p23"/>
            <p:cNvSpPr/>
            <p:nvPr/>
          </p:nvSpPr>
          <p:spPr>
            <a:xfrm>
              <a:off x="2143470" y="4587267"/>
              <a:ext cx="860902" cy="1980313"/>
            </a:xfrm>
            <a:custGeom>
              <a:rect b="b" l="l" r="r" t="t"/>
              <a:pathLst>
                <a:path extrusionOk="0" h="445" w="205">
                  <a:moveTo>
                    <a:pt x="77" y="0"/>
                  </a:moveTo>
                  <a:cubicBezTo>
                    <a:pt x="74" y="4"/>
                    <a:pt x="74" y="4"/>
                    <a:pt x="74" y="4"/>
                  </a:cubicBezTo>
                  <a:cubicBezTo>
                    <a:pt x="5" y="89"/>
                    <a:pt x="5" y="89"/>
                    <a:pt x="5" y="89"/>
                  </a:cubicBezTo>
                  <a:cubicBezTo>
                    <a:pt x="42" y="89"/>
                    <a:pt x="42" y="89"/>
                    <a:pt x="42" y="89"/>
                  </a:cubicBezTo>
                  <a:cubicBezTo>
                    <a:pt x="5" y="146"/>
                    <a:pt x="5" y="146"/>
                    <a:pt x="5" y="146"/>
                  </a:cubicBezTo>
                  <a:cubicBezTo>
                    <a:pt x="19" y="169"/>
                    <a:pt x="19" y="169"/>
                    <a:pt x="19" y="169"/>
                  </a:cubicBezTo>
                  <a:cubicBezTo>
                    <a:pt x="17" y="169"/>
                    <a:pt x="17" y="169"/>
                    <a:pt x="17" y="169"/>
                  </a:cubicBezTo>
                  <a:cubicBezTo>
                    <a:pt x="19" y="173"/>
                    <a:pt x="19" y="173"/>
                    <a:pt x="19" y="173"/>
                  </a:cubicBezTo>
                  <a:cubicBezTo>
                    <a:pt x="0" y="173"/>
                    <a:pt x="0" y="173"/>
                    <a:pt x="0" y="173"/>
                  </a:cubicBezTo>
                  <a:cubicBezTo>
                    <a:pt x="12" y="197"/>
                    <a:pt x="12" y="197"/>
                    <a:pt x="12" y="197"/>
                  </a:cubicBezTo>
                  <a:cubicBezTo>
                    <a:pt x="15" y="197"/>
                    <a:pt x="15" y="197"/>
                    <a:pt x="15" y="197"/>
                  </a:cubicBezTo>
                  <a:cubicBezTo>
                    <a:pt x="14" y="200"/>
                    <a:pt x="14" y="200"/>
                    <a:pt x="14" y="200"/>
                  </a:cubicBezTo>
                  <a:cubicBezTo>
                    <a:pt x="36" y="245"/>
                    <a:pt x="36" y="245"/>
                    <a:pt x="36" y="245"/>
                  </a:cubicBezTo>
                  <a:cubicBezTo>
                    <a:pt x="36" y="245"/>
                    <a:pt x="36" y="245"/>
                    <a:pt x="36" y="245"/>
                  </a:cubicBezTo>
                  <a:cubicBezTo>
                    <a:pt x="36" y="245"/>
                    <a:pt x="36" y="245"/>
                    <a:pt x="36" y="245"/>
                  </a:cubicBezTo>
                  <a:cubicBezTo>
                    <a:pt x="23" y="245"/>
                    <a:pt x="23" y="245"/>
                    <a:pt x="23" y="245"/>
                  </a:cubicBezTo>
                  <a:cubicBezTo>
                    <a:pt x="50" y="305"/>
                    <a:pt x="50" y="305"/>
                    <a:pt x="50" y="305"/>
                  </a:cubicBezTo>
                  <a:cubicBezTo>
                    <a:pt x="50" y="305"/>
                    <a:pt x="50" y="305"/>
                    <a:pt x="50" y="305"/>
                  </a:cubicBezTo>
                  <a:cubicBezTo>
                    <a:pt x="50" y="306"/>
                    <a:pt x="50" y="306"/>
                    <a:pt x="50" y="306"/>
                  </a:cubicBezTo>
                  <a:cubicBezTo>
                    <a:pt x="35" y="306"/>
                    <a:pt x="35" y="306"/>
                    <a:pt x="35" y="306"/>
                  </a:cubicBezTo>
                  <a:cubicBezTo>
                    <a:pt x="40" y="321"/>
                    <a:pt x="40" y="321"/>
                    <a:pt x="40" y="321"/>
                  </a:cubicBezTo>
                  <a:cubicBezTo>
                    <a:pt x="59" y="321"/>
                    <a:pt x="59" y="321"/>
                    <a:pt x="59" y="321"/>
                  </a:cubicBezTo>
                  <a:cubicBezTo>
                    <a:pt x="56" y="362"/>
                    <a:pt x="56" y="362"/>
                    <a:pt x="56" y="362"/>
                  </a:cubicBezTo>
                  <a:cubicBezTo>
                    <a:pt x="57" y="364"/>
                    <a:pt x="57" y="364"/>
                    <a:pt x="57" y="364"/>
                  </a:cubicBezTo>
                  <a:cubicBezTo>
                    <a:pt x="57" y="364"/>
                    <a:pt x="57" y="364"/>
                    <a:pt x="57" y="364"/>
                  </a:cubicBezTo>
                  <a:cubicBezTo>
                    <a:pt x="57" y="365"/>
                    <a:pt x="57" y="365"/>
                    <a:pt x="57" y="365"/>
                  </a:cubicBezTo>
                  <a:cubicBezTo>
                    <a:pt x="56" y="365"/>
                    <a:pt x="56" y="365"/>
                    <a:pt x="56" y="365"/>
                  </a:cubicBezTo>
                  <a:cubicBezTo>
                    <a:pt x="50" y="445"/>
                    <a:pt x="50" y="445"/>
                    <a:pt x="50" y="445"/>
                  </a:cubicBezTo>
                  <a:cubicBezTo>
                    <a:pt x="78" y="445"/>
                    <a:pt x="78" y="445"/>
                    <a:pt x="78" y="445"/>
                  </a:cubicBezTo>
                  <a:cubicBezTo>
                    <a:pt x="103" y="445"/>
                    <a:pt x="103" y="445"/>
                    <a:pt x="103" y="445"/>
                  </a:cubicBezTo>
                  <a:cubicBezTo>
                    <a:pt x="104" y="445"/>
                    <a:pt x="104" y="445"/>
                    <a:pt x="104" y="445"/>
                  </a:cubicBezTo>
                  <a:cubicBezTo>
                    <a:pt x="96" y="321"/>
                    <a:pt x="96" y="321"/>
                    <a:pt x="96" y="321"/>
                  </a:cubicBezTo>
                  <a:cubicBezTo>
                    <a:pt x="205" y="321"/>
                    <a:pt x="205" y="321"/>
                    <a:pt x="205" y="321"/>
                  </a:cubicBezTo>
                  <a:cubicBezTo>
                    <a:pt x="202" y="317"/>
                    <a:pt x="202" y="317"/>
                    <a:pt x="202" y="317"/>
                  </a:cubicBezTo>
                  <a:cubicBezTo>
                    <a:pt x="98" y="317"/>
                    <a:pt x="98" y="317"/>
                    <a:pt x="98" y="317"/>
                  </a:cubicBezTo>
                  <a:cubicBezTo>
                    <a:pt x="151" y="217"/>
                    <a:pt x="151" y="217"/>
                    <a:pt x="151" y="217"/>
                  </a:cubicBezTo>
                  <a:cubicBezTo>
                    <a:pt x="140" y="197"/>
                    <a:pt x="140" y="197"/>
                    <a:pt x="140" y="197"/>
                  </a:cubicBezTo>
                  <a:cubicBezTo>
                    <a:pt x="161" y="197"/>
                    <a:pt x="161" y="197"/>
                    <a:pt x="161" y="197"/>
                  </a:cubicBezTo>
                  <a:cubicBezTo>
                    <a:pt x="163" y="192"/>
                    <a:pt x="163" y="192"/>
                    <a:pt x="163" y="192"/>
                  </a:cubicBezTo>
                  <a:cubicBezTo>
                    <a:pt x="148" y="192"/>
                    <a:pt x="148" y="192"/>
                    <a:pt x="148" y="192"/>
                  </a:cubicBezTo>
                  <a:cubicBezTo>
                    <a:pt x="148" y="191"/>
                    <a:pt x="148" y="190"/>
                    <a:pt x="147" y="189"/>
                  </a:cubicBezTo>
                  <a:cubicBezTo>
                    <a:pt x="122" y="189"/>
                    <a:pt x="122" y="189"/>
                    <a:pt x="122" y="189"/>
                  </a:cubicBezTo>
                  <a:cubicBezTo>
                    <a:pt x="149" y="145"/>
                    <a:pt x="149" y="145"/>
                    <a:pt x="149" y="145"/>
                  </a:cubicBezTo>
                  <a:cubicBezTo>
                    <a:pt x="114" y="89"/>
                    <a:pt x="114" y="89"/>
                    <a:pt x="114" y="89"/>
                  </a:cubicBezTo>
                  <a:cubicBezTo>
                    <a:pt x="134" y="89"/>
                    <a:pt x="134" y="89"/>
                    <a:pt x="134" y="89"/>
                  </a:cubicBezTo>
                  <a:cubicBezTo>
                    <a:pt x="150" y="89"/>
                    <a:pt x="150" y="89"/>
                    <a:pt x="150" y="89"/>
                  </a:cubicBezTo>
                  <a:cubicBezTo>
                    <a:pt x="81" y="4"/>
                    <a:pt x="81" y="4"/>
                    <a:pt x="81" y="4"/>
                  </a:cubicBezTo>
                  <a:cubicBezTo>
                    <a:pt x="78" y="1"/>
                    <a:pt x="78" y="1"/>
                    <a:pt x="78" y="1"/>
                  </a:cubicBezTo>
                  <a:cubicBezTo>
                    <a:pt x="78" y="2"/>
                    <a:pt x="78" y="2"/>
                    <a:pt x="78" y="2"/>
                  </a:cubicBezTo>
                  <a:cubicBezTo>
                    <a:pt x="77" y="0"/>
                    <a:pt x="77" y="0"/>
                    <a:pt x="77" y="0"/>
                  </a:cubicBezTo>
                </a:path>
              </a:pathLst>
            </a:custGeom>
            <a:solidFill>
              <a:srgbClr val="A5A5A5"/>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399" name="Google Shape;8399;p23"/>
            <p:cNvSpPr/>
            <p:nvPr/>
          </p:nvSpPr>
          <p:spPr>
            <a:xfrm>
              <a:off x="2762466" y="5429196"/>
              <a:ext cx="73521" cy="14230"/>
            </a:xfrm>
            <a:custGeom>
              <a:rect b="b" l="l" r="r" t="t"/>
              <a:pathLst>
                <a:path extrusionOk="0" h="3" w="18">
                  <a:moveTo>
                    <a:pt x="18" y="0"/>
                  </a:moveTo>
                  <a:cubicBezTo>
                    <a:pt x="0" y="0"/>
                    <a:pt x="0" y="0"/>
                    <a:pt x="0" y="0"/>
                  </a:cubicBezTo>
                  <a:cubicBezTo>
                    <a:pt x="1" y="1"/>
                    <a:pt x="1" y="2"/>
                    <a:pt x="1" y="3"/>
                  </a:cubicBezTo>
                  <a:cubicBezTo>
                    <a:pt x="16" y="3"/>
                    <a:pt x="16" y="3"/>
                    <a:pt x="16" y="3"/>
                  </a:cubicBezTo>
                  <a:cubicBezTo>
                    <a:pt x="18" y="0"/>
                    <a:pt x="18" y="0"/>
                    <a:pt x="18" y="0"/>
                  </a:cubicBezTo>
                </a:path>
              </a:pathLst>
            </a:custGeom>
            <a:solidFill>
              <a:srgbClr val="347A9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400" name="Google Shape;8400;p23"/>
            <p:cNvSpPr/>
            <p:nvPr/>
          </p:nvSpPr>
          <p:spPr>
            <a:xfrm>
              <a:off x="3002001" y="6017361"/>
              <a:ext cx="2372" cy="0"/>
            </a:xfrm>
            <a:custGeom>
              <a:rect b="b" l="l" r="r" t="t"/>
              <a:pathLst>
                <a:path extrusionOk="0" h="120000" w="1">
                  <a:moveTo>
                    <a:pt x="1" y="0"/>
                  </a:moveTo>
                  <a:lnTo>
                    <a:pt x="1" y="0"/>
                  </a:lnTo>
                  <a:lnTo>
                    <a:pt x="0" y="0"/>
                  </a:lnTo>
                  <a:lnTo>
                    <a:pt x="1" y="0"/>
                  </a:lnTo>
                  <a:close/>
                </a:path>
              </a:pathLst>
            </a:custGeom>
            <a:solidFill>
              <a:srgbClr val="285B7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401" name="Google Shape;8401;p23"/>
            <p:cNvSpPr/>
            <p:nvPr/>
          </p:nvSpPr>
          <p:spPr>
            <a:xfrm>
              <a:off x="3002001" y="6017361"/>
              <a:ext cx="2372" cy="0"/>
            </a:xfrm>
            <a:custGeom>
              <a:rect b="b" l="l" r="r" t="t"/>
              <a:pathLst>
                <a:path extrusionOk="0" h="120000" w="1">
                  <a:moveTo>
                    <a:pt x="1" y="0"/>
                  </a:moveTo>
                  <a:lnTo>
                    <a:pt x="1" y="0"/>
                  </a:lnTo>
                  <a:lnTo>
                    <a:pt x="0" y="0"/>
                  </a:lnTo>
                  <a:lnTo>
                    <a:pt x="1"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402" name="Google Shape;8402;p23"/>
            <p:cNvSpPr/>
            <p:nvPr/>
          </p:nvSpPr>
          <p:spPr>
            <a:xfrm>
              <a:off x="9820442" y="4587267"/>
              <a:ext cx="538360" cy="1980313"/>
            </a:xfrm>
            <a:custGeom>
              <a:rect b="b" l="l" r="r" t="t"/>
              <a:pathLst>
                <a:path extrusionOk="0" h="835" w="227">
                  <a:moveTo>
                    <a:pt x="137" y="713"/>
                  </a:moveTo>
                  <a:lnTo>
                    <a:pt x="59" y="713"/>
                  </a:lnTo>
                  <a:lnTo>
                    <a:pt x="50" y="835"/>
                  </a:lnTo>
                  <a:lnTo>
                    <a:pt x="99" y="835"/>
                  </a:lnTo>
                  <a:lnTo>
                    <a:pt x="144" y="835"/>
                  </a:lnTo>
                  <a:lnTo>
                    <a:pt x="145" y="835"/>
                  </a:lnTo>
                  <a:lnTo>
                    <a:pt x="137" y="713"/>
                  </a:lnTo>
                  <a:close/>
                  <a:moveTo>
                    <a:pt x="98" y="0"/>
                  </a:moveTo>
                  <a:lnTo>
                    <a:pt x="92" y="8"/>
                  </a:lnTo>
                  <a:lnTo>
                    <a:pt x="0" y="128"/>
                  </a:lnTo>
                  <a:lnTo>
                    <a:pt x="12" y="167"/>
                  </a:lnTo>
                  <a:lnTo>
                    <a:pt x="35" y="167"/>
                  </a:lnTo>
                  <a:lnTo>
                    <a:pt x="21" y="190"/>
                  </a:lnTo>
                  <a:lnTo>
                    <a:pt x="129" y="509"/>
                  </a:lnTo>
                  <a:lnTo>
                    <a:pt x="204" y="362"/>
                  </a:lnTo>
                  <a:lnTo>
                    <a:pt x="112" y="362"/>
                  </a:lnTo>
                  <a:lnTo>
                    <a:pt x="195" y="224"/>
                  </a:lnTo>
                  <a:lnTo>
                    <a:pt x="163" y="167"/>
                  </a:lnTo>
                  <a:lnTo>
                    <a:pt x="199" y="167"/>
                  </a:lnTo>
                  <a:lnTo>
                    <a:pt x="227" y="167"/>
                  </a:lnTo>
                  <a:lnTo>
                    <a:pt x="186" y="115"/>
                  </a:lnTo>
                  <a:lnTo>
                    <a:pt x="183" y="115"/>
                  </a:lnTo>
                  <a:lnTo>
                    <a:pt x="184" y="111"/>
                  </a:lnTo>
                  <a:lnTo>
                    <a:pt x="105" y="8"/>
                  </a:lnTo>
                  <a:lnTo>
                    <a:pt x="99" y="2"/>
                  </a:lnTo>
                  <a:lnTo>
                    <a:pt x="99" y="4"/>
                  </a:lnTo>
                  <a:lnTo>
                    <a:pt x="98" y="0"/>
                  </a:lnTo>
                  <a:close/>
                </a:path>
              </a:pathLst>
            </a:custGeom>
            <a:solidFill>
              <a:srgbClr val="A5A5A5"/>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403" name="Google Shape;8403;p23"/>
            <p:cNvSpPr/>
            <p:nvPr/>
          </p:nvSpPr>
          <p:spPr>
            <a:xfrm>
              <a:off x="9820442" y="4587267"/>
              <a:ext cx="538360" cy="1980313"/>
            </a:xfrm>
            <a:custGeom>
              <a:rect b="b" l="l" r="r" t="t"/>
              <a:pathLst>
                <a:path extrusionOk="0" h="835" w="227">
                  <a:moveTo>
                    <a:pt x="137" y="713"/>
                  </a:moveTo>
                  <a:lnTo>
                    <a:pt x="59" y="713"/>
                  </a:lnTo>
                  <a:lnTo>
                    <a:pt x="50" y="835"/>
                  </a:lnTo>
                  <a:lnTo>
                    <a:pt x="99" y="835"/>
                  </a:lnTo>
                  <a:lnTo>
                    <a:pt x="144" y="835"/>
                  </a:lnTo>
                  <a:lnTo>
                    <a:pt x="145" y="835"/>
                  </a:lnTo>
                  <a:lnTo>
                    <a:pt x="137" y="713"/>
                  </a:lnTo>
                  <a:moveTo>
                    <a:pt x="98" y="0"/>
                  </a:moveTo>
                  <a:lnTo>
                    <a:pt x="92" y="8"/>
                  </a:lnTo>
                  <a:lnTo>
                    <a:pt x="0" y="128"/>
                  </a:lnTo>
                  <a:lnTo>
                    <a:pt x="12" y="167"/>
                  </a:lnTo>
                  <a:lnTo>
                    <a:pt x="35" y="167"/>
                  </a:lnTo>
                  <a:lnTo>
                    <a:pt x="21" y="190"/>
                  </a:lnTo>
                  <a:lnTo>
                    <a:pt x="129" y="509"/>
                  </a:lnTo>
                  <a:lnTo>
                    <a:pt x="204" y="362"/>
                  </a:lnTo>
                  <a:lnTo>
                    <a:pt x="112" y="362"/>
                  </a:lnTo>
                  <a:lnTo>
                    <a:pt x="195" y="224"/>
                  </a:lnTo>
                  <a:lnTo>
                    <a:pt x="163" y="167"/>
                  </a:lnTo>
                  <a:lnTo>
                    <a:pt x="199" y="167"/>
                  </a:lnTo>
                  <a:lnTo>
                    <a:pt x="227" y="167"/>
                  </a:lnTo>
                  <a:lnTo>
                    <a:pt x="186" y="115"/>
                  </a:lnTo>
                  <a:lnTo>
                    <a:pt x="183" y="115"/>
                  </a:lnTo>
                  <a:lnTo>
                    <a:pt x="184" y="111"/>
                  </a:lnTo>
                  <a:lnTo>
                    <a:pt x="105" y="8"/>
                  </a:lnTo>
                  <a:lnTo>
                    <a:pt x="99" y="2"/>
                  </a:lnTo>
                  <a:lnTo>
                    <a:pt x="99" y="4"/>
                  </a:lnTo>
                  <a:lnTo>
                    <a:pt x="98"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404" name="Google Shape;8404;p23"/>
            <p:cNvSpPr/>
            <p:nvPr/>
          </p:nvSpPr>
          <p:spPr>
            <a:xfrm>
              <a:off x="7036147" y="6017361"/>
              <a:ext cx="4743" cy="0"/>
            </a:xfrm>
            <a:custGeom>
              <a:rect b="b" l="l" r="r" t="t"/>
              <a:pathLst>
                <a:path extrusionOk="0" h="120000" w="2">
                  <a:moveTo>
                    <a:pt x="2" y="0"/>
                  </a:moveTo>
                  <a:lnTo>
                    <a:pt x="2" y="0"/>
                  </a:lnTo>
                  <a:lnTo>
                    <a:pt x="0" y="0"/>
                  </a:lnTo>
                  <a:lnTo>
                    <a:pt x="2" y="0"/>
                  </a:lnTo>
                  <a:close/>
                </a:path>
              </a:pathLst>
            </a:custGeom>
            <a:solidFill>
              <a:srgbClr val="285B7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405" name="Google Shape;8405;p23"/>
            <p:cNvSpPr/>
            <p:nvPr/>
          </p:nvSpPr>
          <p:spPr>
            <a:xfrm>
              <a:off x="7036147" y="6017361"/>
              <a:ext cx="4743" cy="0"/>
            </a:xfrm>
            <a:custGeom>
              <a:rect b="b" l="l" r="r" t="t"/>
              <a:pathLst>
                <a:path extrusionOk="0" h="120000" w="2">
                  <a:moveTo>
                    <a:pt x="2" y="0"/>
                  </a:moveTo>
                  <a:lnTo>
                    <a:pt x="2" y="0"/>
                  </a:lnTo>
                  <a:lnTo>
                    <a:pt x="0" y="0"/>
                  </a:lnTo>
                  <a:lnTo>
                    <a:pt x="2"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406" name="Google Shape;8406;p23"/>
            <p:cNvSpPr/>
            <p:nvPr/>
          </p:nvSpPr>
          <p:spPr>
            <a:xfrm>
              <a:off x="7496243" y="4511374"/>
              <a:ext cx="1112295" cy="2056205"/>
            </a:xfrm>
            <a:custGeom>
              <a:rect b="b" l="l" r="r" t="t"/>
              <a:pathLst>
                <a:path extrusionOk="0" h="462" w="265">
                  <a:moveTo>
                    <a:pt x="159" y="449"/>
                  </a:moveTo>
                  <a:cubicBezTo>
                    <a:pt x="115" y="449"/>
                    <a:pt x="115" y="449"/>
                    <a:pt x="115" y="449"/>
                  </a:cubicBezTo>
                  <a:cubicBezTo>
                    <a:pt x="114" y="458"/>
                    <a:pt x="114" y="458"/>
                    <a:pt x="114" y="458"/>
                  </a:cubicBezTo>
                  <a:cubicBezTo>
                    <a:pt x="137" y="458"/>
                    <a:pt x="137" y="458"/>
                    <a:pt x="137" y="458"/>
                  </a:cubicBezTo>
                  <a:cubicBezTo>
                    <a:pt x="137" y="462"/>
                    <a:pt x="137" y="462"/>
                    <a:pt x="137" y="462"/>
                  </a:cubicBezTo>
                  <a:cubicBezTo>
                    <a:pt x="159" y="462"/>
                    <a:pt x="159" y="462"/>
                    <a:pt x="159" y="462"/>
                  </a:cubicBezTo>
                  <a:cubicBezTo>
                    <a:pt x="159" y="458"/>
                    <a:pt x="159" y="458"/>
                    <a:pt x="159" y="458"/>
                  </a:cubicBezTo>
                  <a:cubicBezTo>
                    <a:pt x="159" y="458"/>
                    <a:pt x="159" y="458"/>
                    <a:pt x="159" y="458"/>
                  </a:cubicBezTo>
                  <a:cubicBezTo>
                    <a:pt x="159" y="449"/>
                    <a:pt x="159" y="449"/>
                    <a:pt x="159" y="449"/>
                  </a:cubicBezTo>
                  <a:moveTo>
                    <a:pt x="139" y="0"/>
                  </a:moveTo>
                  <a:cubicBezTo>
                    <a:pt x="0" y="386"/>
                    <a:pt x="0" y="386"/>
                    <a:pt x="0" y="386"/>
                  </a:cubicBezTo>
                  <a:cubicBezTo>
                    <a:pt x="119" y="386"/>
                    <a:pt x="119" y="386"/>
                    <a:pt x="119" y="386"/>
                  </a:cubicBezTo>
                  <a:cubicBezTo>
                    <a:pt x="117" y="410"/>
                    <a:pt x="117" y="410"/>
                    <a:pt x="117" y="410"/>
                  </a:cubicBezTo>
                  <a:cubicBezTo>
                    <a:pt x="121" y="409"/>
                    <a:pt x="124" y="409"/>
                    <a:pt x="128" y="409"/>
                  </a:cubicBezTo>
                  <a:cubicBezTo>
                    <a:pt x="129" y="409"/>
                    <a:pt x="129" y="409"/>
                    <a:pt x="129" y="409"/>
                  </a:cubicBezTo>
                  <a:cubicBezTo>
                    <a:pt x="128" y="406"/>
                    <a:pt x="128" y="403"/>
                    <a:pt x="128" y="400"/>
                  </a:cubicBezTo>
                  <a:cubicBezTo>
                    <a:pt x="128" y="381"/>
                    <a:pt x="143" y="365"/>
                    <a:pt x="162" y="365"/>
                  </a:cubicBezTo>
                  <a:cubicBezTo>
                    <a:pt x="167" y="365"/>
                    <a:pt x="171" y="366"/>
                    <a:pt x="175" y="368"/>
                  </a:cubicBezTo>
                  <a:cubicBezTo>
                    <a:pt x="177" y="352"/>
                    <a:pt x="189" y="338"/>
                    <a:pt x="210" y="338"/>
                  </a:cubicBezTo>
                  <a:cubicBezTo>
                    <a:pt x="224" y="338"/>
                    <a:pt x="234" y="345"/>
                    <a:pt x="240" y="355"/>
                  </a:cubicBezTo>
                  <a:cubicBezTo>
                    <a:pt x="240" y="355"/>
                    <a:pt x="240" y="356"/>
                    <a:pt x="241" y="356"/>
                  </a:cubicBezTo>
                  <a:cubicBezTo>
                    <a:pt x="248" y="351"/>
                    <a:pt x="256" y="348"/>
                    <a:pt x="265" y="348"/>
                  </a:cubicBezTo>
                  <a:cubicBezTo>
                    <a:pt x="261" y="338"/>
                    <a:pt x="261" y="338"/>
                    <a:pt x="261" y="338"/>
                  </a:cubicBezTo>
                  <a:cubicBezTo>
                    <a:pt x="260" y="337"/>
                    <a:pt x="260" y="337"/>
                    <a:pt x="260" y="337"/>
                  </a:cubicBezTo>
                  <a:cubicBezTo>
                    <a:pt x="260" y="337"/>
                    <a:pt x="260" y="337"/>
                    <a:pt x="261" y="337"/>
                  </a:cubicBezTo>
                  <a:cubicBezTo>
                    <a:pt x="139" y="0"/>
                    <a:pt x="139" y="0"/>
                    <a:pt x="139" y="0"/>
                  </a:cubicBezTo>
                </a:path>
              </a:pathLst>
            </a:custGeom>
            <a:solidFill>
              <a:srgbClr val="A5A5A5"/>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407" name="Google Shape;8407;p23"/>
            <p:cNvSpPr/>
            <p:nvPr/>
          </p:nvSpPr>
          <p:spPr>
            <a:xfrm>
              <a:off x="869904" y="4511374"/>
              <a:ext cx="1171586" cy="2056205"/>
            </a:xfrm>
            <a:custGeom>
              <a:rect b="b" l="l" r="r" t="t"/>
              <a:pathLst>
                <a:path extrusionOk="0" h="867" w="494">
                  <a:moveTo>
                    <a:pt x="491" y="717"/>
                  </a:moveTo>
                  <a:lnTo>
                    <a:pt x="429" y="717"/>
                  </a:lnTo>
                  <a:lnTo>
                    <a:pt x="431" y="732"/>
                  </a:lnTo>
                  <a:lnTo>
                    <a:pt x="494" y="732"/>
                  </a:lnTo>
                  <a:lnTo>
                    <a:pt x="491" y="725"/>
                  </a:lnTo>
                  <a:lnTo>
                    <a:pt x="494" y="725"/>
                  </a:lnTo>
                  <a:lnTo>
                    <a:pt x="491" y="717"/>
                  </a:lnTo>
                  <a:close/>
                  <a:moveTo>
                    <a:pt x="179" y="678"/>
                  </a:moveTo>
                  <a:lnTo>
                    <a:pt x="16" y="678"/>
                  </a:lnTo>
                  <a:lnTo>
                    <a:pt x="0" y="725"/>
                  </a:lnTo>
                  <a:lnTo>
                    <a:pt x="211" y="725"/>
                  </a:lnTo>
                  <a:lnTo>
                    <a:pt x="202" y="860"/>
                  </a:lnTo>
                  <a:lnTo>
                    <a:pt x="243" y="860"/>
                  </a:lnTo>
                  <a:lnTo>
                    <a:pt x="243" y="867"/>
                  </a:lnTo>
                  <a:lnTo>
                    <a:pt x="282" y="867"/>
                  </a:lnTo>
                  <a:lnTo>
                    <a:pt x="282" y="860"/>
                  </a:lnTo>
                  <a:lnTo>
                    <a:pt x="282" y="860"/>
                  </a:lnTo>
                  <a:lnTo>
                    <a:pt x="275" y="732"/>
                  </a:lnTo>
                  <a:lnTo>
                    <a:pt x="372" y="732"/>
                  </a:lnTo>
                  <a:lnTo>
                    <a:pt x="374" y="717"/>
                  </a:lnTo>
                  <a:lnTo>
                    <a:pt x="165" y="717"/>
                  </a:lnTo>
                  <a:lnTo>
                    <a:pt x="179" y="678"/>
                  </a:lnTo>
                  <a:close/>
                  <a:moveTo>
                    <a:pt x="223" y="492"/>
                  </a:moveTo>
                  <a:lnTo>
                    <a:pt x="223" y="492"/>
                  </a:lnTo>
                  <a:lnTo>
                    <a:pt x="223" y="492"/>
                  </a:lnTo>
                  <a:lnTo>
                    <a:pt x="223" y="492"/>
                  </a:lnTo>
                  <a:close/>
                  <a:moveTo>
                    <a:pt x="246" y="0"/>
                  </a:moveTo>
                  <a:lnTo>
                    <a:pt x="152" y="274"/>
                  </a:lnTo>
                  <a:lnTo>
                    <a:pt x="207" y="391"/>
                  </a:lnTo>
                  <a:lnTo>
                    <a:pt x="205" y="391"/>
                  </a:lnTo>
                  <a:lnTo>
                    <a:pt x="207" y="394"/>
                  </a:lnTo>
                  <a:lnTo>
                    <a:pt x="182" y="394"/>
                  </a:lnTo>
                  <a:lnTo>
                    <a:pt x="213" y="468"/>
                  </a:lnTo>
                  <a:lnTo>
                    <a:pt x="267" y="349"/>
                  </a:lnTo>
                  <a:lnTo>
                    <a:pt x="230" y="349"/>
                  </a:lnTo>
                  <a:lnTo>
                    <a:pt x="315" y="205"/>
                  </a:lnTo>
                  <a:lnTo>
                    <a:pt x="246" y="0"/>
                  </a:lnTo>
                  <a:close/>
                </a:path>
              </a:pathLst>
            </a:custGeom>
            <a:solidFill>
              <a:srgbClr val="A5A5A5"/>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408" name="Google Shape;8408;p23"/>
            <p:cNvSpPr/>
            <p:nvPr/>
          </p:nvSpPr>
          <p:spPr>
            <a:xfrm>
              <a:off x="869904" y="4511374"/>
              <a:ext cx="1171586" cy="2056205"/>
            </a:xfrm>
            <a:custGeom>
              <a:rect b="b" l="l" r="r" t="t"/>
              <a:pathLst>
                <a:path extrusionOk="0" h="867" w="494">
                  <a:moveTo>
                    <a:pt x="491" y="717"/>
                  </a:moveTo>
                  <a:lnTo>
                    <a:pt x="429" y="717"/>
                  </a:lnTo>
                  <a:lnTo>
                    <a:pt x="431" y="732"/>
                  </a:lnTo>
                  <a:lnTo>
                    <a:pt x="494" y="732"/>
                  </a:lnTo>
                  <a:lnTo>
                    <a:pt x="491" y="725"/>
                  </a:lnTo>
                  <a:lnTo>
                    <a:pt x="494" y="725"/>
                  </a:lnTo>
                  <a:lnTo>
                    <a:pt x="491" y="717"/>
                  </a:lnTo>
                  <a:moveTo>
                    <a:pt x="179" y="678"/>
                  </a:moveTo>
                  <a:lnTo>
                    <a:pt x="16" y="678"/>
                  </a:lnTo>
                  <a:lnTo>
                    <a:pt x="0" y="725"/>
                  </a:lnTo>
                  <a:lnTo>
                    <a:pt x="211" y="725"/>
                  </a:lnTo>
                  <a:lnTo>
                    <a:pt x="202" y="860"/>
                  </a:lnTo>
                  <a:lnTo>
                    <a:pt x="243" y="860"/>
                  </a:lnTo>
                  <a:lnTo>
                    <a:pt x="243" y="867"/>
                  </a:lnTo>
                  <a:lnTo>
                    <a:pt x="282" y="867"/>
                  </a:lnTo>
                  <a:lnTo>
                    <a:pt x="282" y="860"/>
                  </a:lnTo>
                  <a:lnTo>
                    <a:pt x="282" y="860"/>
                  </a:lnTo>
                  <a:lnTo>
                    <a:pt x="275" y="732"/>
                  </a:lnTo>
                  <a:lnTo>
                    <a:pt x="372" y="732"/>
                  </a:lnTo>
                  <a:lnTo>
                    <a:pt x="374" y="717"/>
                  </a:lnTo>
                  <a:lnTo>
                    <a:pt x="165" y="717"/>
                  </a:lnTo>
                  <a:lnTo>
                    <a:pt x="179" y="678"/>
                  </a:lnTo>
                  <a:moveTo>
                    <a:pt x="223" y="492"/>
                  </a:moveTo>
                  <a:lnTo>
                    <a:pt x="223" y="492"/>
                  </a:lnTo>
                  <a:lnTo>
                    <a:pt x="223" y="492"/>
                  </a:lnTo>
                  <a:lnTo>
                    <a:pt x="223" y="492"/>
                  </a:lnTo>
                  <a:moveTo>
                    <a:pt x="246" y="0"/>
                  </a:moveTo>
                  <a:lnTo>
                    <a:pt x="152" y="274"/>
                  </a:lnTo>
                  <a:lnTo>
                    <a:pt x="207" y="391"/>
                  </a:lnTo>
                  <a:lnTo>
                    <a:pt x="205" y="391"/>
                  </a:lnTo>
                  <a:lnTo>
                    <a:pt x="207" y="394"/>
                  </a:lnTo>
                  <a:lnTo>
                    <a:pt x="182" y="394"/>
                  </a:lnTo>
                  <a:lnTo>
                    <a:pt x="213" y="468"/>
                  </a:lnTo>
                  <a:lnTo>
                    <a:pt x="267" y="349"/>
                  </a:lnTo>
                  <a:lnTo>
                    <a:pt x="230" y="349"/>
                  </a:lnTo>
                  <a:lnTo>
                    <a:pt x="315" y="205"/>
                  </a:lnTo>
                  <a:lnTo>
                    <a:pt x="246"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409" name="Google Shape;8409;p23"/>
            <p:cNvSpPr/>
            <p:nvPr/>
          </p:nvSpPr>
          <p:spPr>
            <a:xfrm>
              <a:off x="4190188" y="4860004"/>
              <a:ext cx="737577" cy="1584250"/>
            </a:xfrm>
            <a:custGeom>
              <a:rect b="b" l="l" r="r" t="t"/>
              <a:pathLst>
                <a:path extrusionOk="0" h="356" w="175">
                  <a:moveTo>
                    <a:pt x="119" y="0"/>
                  </a:moveTo>
                  <a:cubicBezTo>
                    <a:pt x="114" y="4"/>
                    <a:pt x="91" y="38"/>
                    <a:pt x="64" y="79"/>
                  </a:cubicBezTo>
                  <a:cubicBezTo>
                    <a:pt x="0" y="174"/>
                    <a:pt x="58" y="232"/>
                    <a:pt x="107" y="244"/>
                  </a:cubicBezTo>
                  <a:cubicBezTo>
                    <a:pt x="102" y="323"/>
                    <a:pt x="102" y="323"/>
                    <a:pt x="102" y="323"/>
                  </a:cubicBezTo>
                  <a:cubicBezTo>
                    <a:pt x="106" y="327"/>
                    <a:pt x="110" y="331"/>
                    <a:pt x="113" y="336"/>
                  </a:cubicBezTo>
                  <a:cubicBezTo>
                    <a:pt x="114" y="341"/>
                    <a:pt x="116" y="345"/>
                    <a:pt x="118" y="349"/>
                  </a:cubicBezTo>
                  <a:cubicBezTo>
                    <a:pt x="119" y="351"/>
                    <a:pt x="119" y="354"/>
                    <a:pt x="119" y="356"/>
                  </a:cubicBezTo>
                  <a:cubicBezTo>
                    <a:pt x="139" y="356"/>
                    <a:pt x="139" y="356"/>
                    <a:pt x="139" y="356"/>
                  </a:cubicBezTo>
                  <a:cubicBezTo>
                    <a:pt x="138" y="356"/>
                    <a:pt x="138" y="356"/>
                    <a:pt x="138" y="356"/>
                  </a:cubicBezTo>
                  <a:cubicBezTo>
                    <a:pt x="139" y="356"/>
                    <a:pt x="139" y="356"/>
                    <a:pt x="139" y="356"/>
                  </a:cubicBezTo>
                  <a:cubicBezTo>
                    <a:pt x="129" y="245"/>
                    <a:pt x="129" y="245"/>
                    <a:pt x="129" y="245"/>
                  </a:cubicBezTo>
                  <a:cubicBezTo>
                    <a:pt x="134" y="244"/>
                    <a:pt x="140" y="242"/>
                    <a:pt x="145" y="240"/>
                  </a:cubicBezTo>
                  <a:cubicBezTo>
                    <a:pt x="146" y="240"/>
                    <a:pt x="147" y="240"/>
                    <a:pt x="148" y="239"/>
                  </a:cubicBezTo>
                  <a:cubicBezTo>
                    <a:pt x="125" y="211"/>
                    <a:pt x="117" y="166"/>
                    <a:pt x="156" y="107"/>
                  </a:cubicBezTo>
                  <a:cubicBezTo>
                    <a:pt x="163" y="97"/>
                    <a:pt x="169" y="88"/>
                    <a:pt x="175" y="79"/>
                  </a:cubicBezTo>
                  <a:cubicBezTo>
                    <a:pt x="149" y="37"/>
                    <a:pt x="123" y="4"/>
                    <a:pt x="119" y="0"/>
                  </a:cubicBezTo>
                  <a:moveTo>
                    <a:pt x="118" y="0"/>
                  </a:moveTo>
                  <a:cubicBezTo>
                    <a:pt x="118" y="0"/>
                    <a:pt x="118" y="0"/>
                    <a:pt x="118" y="0"/>
                  </a:cubicBezTo>
                  <a:cubicBezTo>
                    <a:pt x="118" y="0"/>
                    <a:pt x="118" y="0"/>
                    <a:pt x="118" y="0"/>
                  </a:cubicBezTo>
                  <a:cubicBezTo>
                    <a:pt x="118" y="0"/>
                    <a:pt x="118" y="0"/>
                    <a:pt x="118" y="0"/>
                  </a:cubicBezTo>
                  <a:moveTo>
                    <a:pt x="119" y="0"/>
                  </a:moveTo>
                  <a:cubicBezTo>
                    <a:pt x="118" y="0"/>
                    <a:pt x="118" y="0"/>
                    <a:pt x="118" y="0"/>
                  </a:cubicBezTo>
                  <a:cubicBezTo>
                    <a:pt x="119" y="0"/>
                    <a:pt x="119" y="0"/>
                    <a:pt x="119" y="0"/>
                  </a:cubicBezTo>
                  <a:cubicBezTo>
                    <a:pt x="119" y="0"/>
                    <a:pt x="119" y="0"/>
                    <a:pt x="119" y="0"/>
                  </a:cubicBezTo>
                  <a:cubicBezTo>
                    <a:pt x="119" y="0"/>
                    <a:pt x="119" y="0"/>
                    <a:pt x="119" y="0"/>
                  </a:cubicBezTo>
                  <a:cubicBezTo>
                    <a:pt x="119" y="0"/>
                    <a:pt x="119" y="0"/>
                    <a:pt x="119" y="0"/>
                  </a:cubicBezTo>
                </a:path>
              </a:pathLst>
            </a:custGeom>
            <a:solidFill>
              <a:srgbClr val="A5A5A5"/>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410" name="Google Shape;8410;p23"/>
            <p:cNvSpPr/>
            <p:nvPr/>
          </p:nvSpPr>
          <p:spPr>
            <a:xfrm>
              <a:off x="8959540" y="4860004"/>
              <a:ext cx="2372" cy="0"/>
            </a:xfrm>
            <a:custGeom>
              <a:rect b="b" l="l" r="r" t="t"/>
              <a:pathLst>
                <a:path extrusionOk="0" h="120000" w="1">
                  <a:moveTo>
                    <a:pt x="0" y="0"/>
                  </a:moveTo>
                  <a:cubicBezTo>
                    <a:pt x="0" y="0"/>
                    <a:pt x="0" y="0"/>
                    <a:pt x="0" y="0"/>
                  </a:cubicBezTo>
                  <a:cubicBezTo>
                    <a:pt x="0" y="0"/>
                    <a:pt x="0" y="0"/>
                    <a:pt x="0" y="0"/>
                  </a:cubicBezTo>
                  <a:cubicBezTo>
                    <a:pt x="0" y="0"/>
                    <a:pt x="0" y="0"/>
                    <a:pt x="0" y="0"/>
                  </a:cubicBezTo>
                  <a:moveTo>
                    <a:pt x="1" y="0"/>
                  </a:moveTo>
                  <a:cubicBezTo>
                    <a:pt x="0" y="0"/>
                    <a:pt x="0" y="0"/>
                    <a:pt x="0" y="0"/>
                  </a:cubicBezTo>
                  <a:cubicBezTo>
                    <a:pt x="1" y="0"/>
                    <a:pt x="1" y="0"/>
                    <a:pt x="1" y="0"/>
                  </a:cubicBezTo>
                  <a:cubicBezTo>
                    <a:pt x="1" y="0"/>
                    <a:pt x="1" y="0"/>
                    <a:pt x="1" y="0"/>
                  </a:cubicBezTo>
                  <a:cubicBezTo>
                    <a:pt x="1" y="0"/>
                    <a:pt x="1" y="0"/>
                    <a:pt x="1" y="0"/>
                  </a:cubicBezTo>
                  <a:cubicBezTo>
                    <a:pt x="1" y="0"/>
                    <a:pt x="1" y="0"/>
                    <a:pt x="1" y="0"/>
                  </a:cubicBezTo>
                </a:path>
              </a:pathLst>
            </a:custGeom>
            <a:solidFill>
              <a:srgbClr val="347A9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411" name="Google Shape;8411;p23"/>
            <p:cNvSpPr/>
            <p:nvPr/>
          </p:nvSpPr>
          <p:spPr>
            <a:xfrm>
              <a:off x="8461497" y="4900322"/>
              <a:ext cx="858531" cy="1306769"/>
            </a:xfrm>
            <a:custGeom>
              <a:rect b="b" l="l" r="r" t="t"/>
              <a:pathLst>
                <a:path extrusionOk="0" h="294" w="204">
                  <a:moveTo>
                    <a:pt x="126" y="0"/>
                  </a:moveTo>
                  <a:cubicBezTo>
                    <a:pt x="112" y="0"/>
                    <a:pt x="112" y="0"/>
                    <a:pt x="112" y="0"/>
                  </a:cubicBezTo>
                  <a:cubicBezTo>
                    <a:pt x="102" y="14"/>
                    <a:pt x="84" y="40"/>
                    <a:pt x="64" y="70"/>
                  </a:cubicBezTo>
                  <a:cubicBezTo>
                    <a:pt x="0" y="165"/>
                    <a:pt x="58" y="223"/>
                    <a:pt x="107" y="235"/>
                  </a:cubicBezTo>
                  <a:cubicBezTo>
                    <a:pt x="104" y="280"/>
                    <a:pt x="104" y="280"/>
                    <a:pt x="104" y="280"/>
                  </a:cubicBezTo>
                  <a:cubicBezTo>
                    <a:pt x="105" y="276"/>
                    <a:pt x="107" y="273"/>
                    <a:pt x="108" y="269"/>
                  </a:cubicBezTo>
                  <a:cubicBezTo>
                    <a:pt x="110" y="263"/>
                    <a:pt x="113" y="257"/>
                    <a:pt x="116" y="252"/>
                  </a:cubicBezTo>
                  <a:cubicBezTo>
                    <a:pt x="118" y="249"/>
                    <a:pt x="119" y="247"/>
                    <a:pt x="121" y="245"/>
                  </a:cubicBezTo>
                  <a:cubicBezTo>
                    <a:pt x="122" y="244"/>
                    <a:pt x="124" y="242"/>
                    <a:pt x="125" y="241"/>
                  </a:cubicBezTo>
                  <a:cubicBezTo>
                    <a:pt x="126" y="240"/>
                    <a:pt x="127" y="239"/>
                    <a:pt x="128" y="239"/>
                  </a:cubicBezTo>
                  <a:cubicBezTo>
                    <a:pt x="128" y="238"/>
                    <a:pt x="129" y="238"/>
                    <a:pt x="129" y="238"/>
                  </a:cubicBezTo>
                  <a:cubicBezTo>
                    <a:pt x="129" y="238"/>
                    <a:pt x="128" y="238"/>
                    <a:pt x="128" y="239"/>
                  </a:cubicBezTo>
                  <a:cubicBezTo>
                    <a:pt x="128" y="240"/>
                    <a:pt x="127" y="241"/>
                    <a:pt x="126" y="242"/>
                  </a:cubicBezTo>
                  <a:cubicBezTo>
                    <a:pt x="125" y="243"/>
                    <a:pt x="125" y="245"/>
                    <a:pt x="124" y="247"/>
                  </a:cubicBezTo>
                  <a:cubicBezTo>
                    <a:pt x="123" y="249"/>
                    <a:pt x="123" y="251"/>
                    <a:pt x="122" y="254"/>
                  </a:cubicBezTo>
                  <a:cubicBezTo>
                    <a:pt x="121" y="259"/>
                    <a:pt x="120" y="265"/>
                    <a:pt x="120" y="272"/>
                  </a:cubicBezTo>
                  <a:cubicBezTo>
                    <a:pt x="120" y="278"/>
                    <a:pt x="121" y="285"/>
                    <a:pt x="121" y="292"/>
                  </a:cubicBezTo>
                  <a:cubicBezTo>
                    <a:pt x="121" y="293"/>
                    <a:pt x="121" y="294"/>
                    <a:pt x="122" y="294"/>
                  </a:cubicBezTo>
                  <a:cubicBezTo>
                    <a:pt x="123" y="292"/>
                    <a:pt x="125" y="290"/>
                    <a:pt x="126" y="288"/>
                  </a:cubicBezTo>
                  <a:cubicBezTo>
                    <a:pt x="129" y="286"/>
                    <a:pt x="131" y="283"/>
                    <a:pt x="133" y="281"/>
                  </a:cubicBezTo>
                  <a:cubicBezTo>
                    <a:pt x="129" y="236"/>
                    <a:pt x="129" y="236"/>
                    <a:pt x="129" y="236"/>
                  </a:cubicBezTo>
                  <a:cubicBezTo>
                    <a:pt x="134" y="235"/>
                    <a:pt x="140" y="233"/>
                    <a:pt x="145" y="231"/>
                  </a:cubicBezTo>
                  <a:cubicBezTo>
                    <a:pt x="171" y="221"/>
                    <a:pt x="198" y="198"/>
                    <a:pt x="202" y="160"/>
                  </a:cubicBezTo>
                  <a:cubicBezTo>
                    <a:pt x="204" y="136"/>
                    <a:pt x="198" y="106"/>
                    <a:pt x="176" y="70"/>
                  </a:cubicBezTo>
                  <a:cubicBezTo>
                    <a:pt x="156" y="39"/>
                    <a:pt x="137" y="14"/>
                    <a:pt x="126" y="0"/>
                  </a:cubicBezTo>
                </a:path>
              </a:pathLst>
            </a:custGeom>
            <a:solidFill>
              <a:srgbClr val="A5A5A5"/>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412" name="Google Shape;8412;p23"/>
            <p:cNvSpPr/>
            <p:nvPr/>
          </p:nvSpPr>
          <p:spPr>
            <a:xfrm>
              <a:off x="8933452" y="4860004"/>
              <a:ext cx="59291" cy="40318"/>
            </a:xfrm>
            <a:custGeom>
              <a:rect b="b" l="l" r="r" t="t"/>
              <a:pathLst>
                <a:path extrusionOk="0" h="9" w="14">
                  <a:moveTo>
                    <a:pt x="7" y="0"/>
                  </a:moveTo>
                  <a:cubicBezTo>
                    <a:pt x="6" y="1"/>
                    <a:pt x="3" y="4"/>
                    <a:pt x="0" y="9"/>
                  </a:cubicBezTo>
                  <a:cubicBezTo>
                    <a:pt x="14" y="9"/>
                    <a:pt x="14" y="9"/>
                    <a:pt x="14" y="9"/>
                  </a:cubicBezTo>
                  <a:cubicBezTo>
                    <a:pt x="11" y="4"/>
                    <a:pt x="8" y="1"/>
                    <a:pt x="7" y="0"/>
                  </a:cubicBezTo>
                </a:path>
              </a:pathLst>
            </a:custGeom>
            <a:solidFill>
              <a:srgbClr val="347A9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413" name="Google Shape;8413;p23"/>
            <p:cNvSpPr/>
            <p:nvPr/>
          </p:nvSpPr>
          <p:spPr>
            <a:xfrm>
              <a:off x="5406836" y="6012618"/>
              <a:ext cx="457725" cy="528874"/>
            </a:xfrm>
            <a:custGeom>
              <a:rect b="b" l="l" r="r" t="t"/>
              <a:pathLst>
                <a:path extrusionOk="0" h="119" w="109">
                  <a:moveTo>
                    <a:pt x="0" y="116"/>
                  </a:moveTo>
                  <a:cubicBezTo>
                    <a:pt x="0" y="116"/>
                    <a:pt x="0" y="115"/>
                    <a:pt x="1" y="114"/>
                  </a:cubicBezTo>
                  <a:cubicBezTo>
                    <a:pt x="1" y="112"/>
                    <a:pt x="1" y="110"/>
                    <a:pt x="2" y="108"/>
                  </a:cubicBezTo>
                  <a:cubicBezTo>
                    <a:pt x="3" y="103"/>
                    <a:pt x="5" y="97"/>
                    <a:pt x="8" y="89"/>
                  </a:cubicBezTo>
                  <a:cubicBezTo>
                    <a:pt x="11" y="82"/>
                    <a:pt x="15" y="73"/>
                    <a:pt x="20" y="64"/>
                  </a:cubicBezTo>
                  <a:cubicBezTo>
                    <a:pt x="22" y="60"/>
                    <a:pt x="25" y="55"/>
                    <a:pt x="28" y="51"/>
                  </a:cubicBezTo>
                  <a:cubicBezTo>
                    <a:pt x="31" y="47"/>
                    <a:pt x="34" y="42"/>
                    <a:pt x="37" y="38"/>
                  </a:cubicBezTo>
                  <a:cubicBezTo>
                    <a:pt x="41" y="34"/>
                    <a:pt x="45" y="30"/>
                    <a:pt x="49" y="27"/>
                  </a:cubicBezTo>
                  <a:cubicBezTo>
                    <a:pt x="53" y="23"/>
                    <a:pt x="57" y="20"/>
                    <a:pt x="61" y="17"/>
                  </a:cubicBezTo>
                  <a:cubicBezTo>
                    <a:pt x="63" y="16"/>
                    <a:pt x="65" y="15"/>
                    <a:pt x="67" y="13"/>
                  </a:cubicBezTo>
                  <a:cubicBezTo>
                    <a:pt x="69" y="12"/>
                    <a:pt x="71" y="11"/>
                    <a:pt x="73" y="10"/>
                  </a:cubicBezTo>
                  <a:cubicBezTo>
                    <a:pt x="77" y="8"/>
                    <a:pt x="81" y="7"/>
                    <a:pt x="84" y="5"/>
                  </a:cubicBezTo>
                  <a:cubicBezTo>
                    <a:pt x="88" y="4"/>
                    <a:pt x="91" y="3"/>
                    <a:pt x="94" y="3"/>
                  </a:cubicBezTo>
                  <a:cubicBezTo>
                    <a:pt x="97" y="2"/>
                    <a:pt x="100" y="1"/>
                    <a:pt x="102" y="1"/>
                  </a:cubicBezTo>
                  <a:cubicBezTo>
                    <a:pt x="107" y="0"/>
                    <a:pt x="109" y="0"/>
                    <a:pt x="109" y="0"/>
                  </a:cubicBezTo>
                  <a:cubicBezTo>
                    <a:pt x="109" y="0"/>
                    <a:pt x="107" y="1"/>
                    <a:pt x="103" y="3"/>
                  </a:cubicBezTo>
                  <a:cubicBezTo>
                    <a:pt x="101" y="3"/>
                    <a:pt x="98" y="5"/>
                    <a:pt x="96" y="6"/>
                  </a:cubicBezTo>
                  <a:cubicBezTo>
                    <a:pt x="93" y="7"/>
                    <a:pt x="90" y="9"/>
                    <a:pt x="87" y="11"/>
                  </a:cubicBezTo>
                  <a:cubicBezTo>
                    <a:pt x="84" y="13"/>
                    <a:pt x="81" y="15"/>
                    <a:pt x="78" y="18"/>
                  </a:cubicBezTo>
                  <a:cubicBezTo>
                    <a:pt x="76" y="19"/>
                    <a:pt x="75" y="21"/>
                    <a:pt x="73" y="22"/>
                  </a:cubicBezTo>
                  <a:cubicBezTo>
                    <a:pt x="72" y="24"/>
                    <a:pt x="70" y="25"/>
                    <a:pt x="69" y="27"/>
                  </a:cubicBezTo>
                  <a:cubicBezTo>
                    <a:pt x="66" y="30"/>
                    <a:pt x="63" y="34"/>
                    <a:pt x="61" y="38"/>
                  </a:cubicBezTo>
                  <a:cubicBezTo>
                    <a:pt x="58" y="41"/>
                    <a:pt x="56" y="45"/>
                    <a:pt x="54" y="49"/>
                  </a:cubicBezTo>
                  <a:cubicBezTo>
                    <a:pt x="46" y="66"/>
                    <a:pt x="42" y="84"/>
                    <a:pt x="41" y="97"/>
                  </a:cubicBezTo>
                  <a:cubicBezTo>
                    <a:pt x="40" y="104"/>
                    <a:pt x="40" y="110"/>
                    <a:pt x="40" y="114"/>
                  </a:cubicBezTo>
                  <a:cubicBezTo>
                    <a:pt x="40" y="115"/>
                    <a:pt x="40" y="117"/>
                    <a:pt x="40" y="118"/>
                  </a:cubicBezTo>
                  <a:cubicBezTo>
                    <a:pt x="40" y="118"/>
                    <a:pt x="40" y="119"/>
                    <a:pt x="40" y="119"/>
                  </a:cubicBezTo>
                  <a:cubicBezTo>
                    <a:pt x="40" y="119"/>
                    <a:pt x="40" y="119"/>
                    <a:pt x="40" y="119"/>
                  </a:cubicBezTo>
                  <a:cubicBezTo>
                    <a:pt x="0" y="116"/>
                    <a:pt x="0" y="116"/>
                    <a:pt x="0" y="116"/>
                  </a:cubicBezTo>
                </a:path>
              </a:pathLst>
            </a:custGeom>
            <a:solidFill>
              <a:srgbClr val="437B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414" name="Google Shape;8414;p23"/>
            <p:cNvSpPr/>
            <p:nvPr/>
          </p:nvSpPr>
          <p:spPr>
            <a:xfrm>
              <a:off x="5157814" y="6012618"/>
              <a:ext cx="457725" cy="528874"/>
            </a:xfrm>
            <a:custGeom>
              <a:rect b="b" l="l" r="r" t="t"/>
              <a:pathLst>
                <a:path extrusionOk="0" h="119" w="109">
                  <a:moveTo>
                    <a:pt x="69" y="119"/>
                  </a:moveTo>
                  <a:cubicBezTo>
                    <a:pt x="69" y="119"/>
                    <a:pt x="69" y="119"/>
                    <a:pt x="69" y="119"/>
                  </a:cubicBezTo>
                  <a:cubicBezTo>
                    <a:pt x="69" y="119"/>
                    <a:pt x="69" y="118"/>
                    <a:pt x="69" y="118"/>
                  </a:cubicBezTo>
                  <a:cubicBezTo>
                    <a:pt x="69" y="117"/>
                    <a:pt x="69" y="115"/>
                    <a:pt x="69" y="114"/>
                  </a:cubicBezTo>
                  <a:cubicBezTo>
                    <a:pt x="69" y="110"/>
                    <a:pt x="69" y="104"/>
                    <a:pt x="68" y="97"/>
                  </a:cubicBezTo>
                  <a:cubicBezTo>
                    <a:pt x="67" y="84"/>
                    <a:pt x="63" y="66"/>
                    <a:pt x="55" y="49"/>
                  </a:cubicBezTo>
                  <a:cubicBezTo>
                    <a:pt x="53" y="45"/>
                    <a:pt x="51" y="41"/>
                    <a:pt x="48" y="38"/>
                  </a:cubicBezTo>
                  <a:cubicBezTo>
                    <a:pt x="46" y="34"/>
                    <a:pt x="43" y="30"/>
                    <a:pt x="40" y="27"/>
                  </a:cubicBezTo>
                  <a:cubicBezTo>
                    <a:pt x="39" y="25"/>
                    <a:pt x="37" y="24"/>
                    <a:pt x="36" y="22"/>
                  </a:cubicBezTo>
                  <a:cubicBezTo>
                    <a:pt x="34" y="21"/>
                    <a:pt x="32" y="19"/>
                    <a:pt x="31" y="18"/>
                  </a:cubicBezTo>
                  <a:cubicBezTo>
                    <a:pt x="28" y="15"/>
                    <a:pt x="25" y="13"/>
                    <a:pt x="22" y="11"/>
                  </a:cubicBezTo>
                  <a:cubicBezTo>
                    <a:pt x="19" y="9"/>
                    <a:pt x="16" y="7"/>
                    <a:pt x="13" y="6"/>
                  </a:cubicBezTo>
                  <a:cubicBezTo>
                    <a:pt x="11" y="5"/>
                    <a:pt x="8" y="3"/>
                    <a:pt x="6" y="3"/>
                  </a:cubicBezTo>
                  <a:cubicBezTo>
                    <a:pt x="2" y="1"/>
                    <a:pt x="0" y="0"/>
                    <a:pt x="0" y="0"/>
                  </a:cubicBezTo>
                  <a:cubicBezTo>
                    <a:pt x="0" y="0"/>
                    <a:pt x="2" y="0"/>
                    <a:pt x="7" y="1"/>
                  </a:cubicBezTo>
                  <a:cubicBezTo>
                    <a:pt x="9" y="1"/>
                    <a:pt x="11" y="2"/>
                    <a:pt x="14" y="3"/>
                  </a:cubicBezTo>
                  <a:cubicBezTo>
                    <a:pt x="17" y="3"/>
                    <a:pt x="21" y="4"/>
                    <a:pt x="24" y="5"/>
                  </a:cubicBezTo>
                  <a:cubicBezTo>
                    <a:pt x="28" y="7"/>
                    <a:pt x="32" y="8"/>
                    <a:pt x="36" y="10"/>
                  </a:cubicBezTo>
                  <a:cubicBezTo>
                    <a:pt x="38" y="11"/>
                    <a:pt x="40" y="12"/>
                    <a:pt x="42" y="13"/>
                  </a:cubicBezTo>
                  <a:cubicBezTo>
                    <a:pt x="44" y="15"/>
                    <a:pt x="46" y="16"/>
                    <a:pt x="48" y="17"/>
                  </a:cubicBezTo>
                  <a:cubicBezTo>
                    <a:pt x="52" y="20"/>
                    <a:pt x="56" y="23"/>
                    <a:pt x="60" y="27"/>
                  </a:cubicBezTo>
                  <a:cubicBezTo>
                    <a:pt x="64" y="30"/>
                    <a:pt x="68" y="34"/>
                    <a:pt x="71" y="38"/>
                  </a:cubicBezTo>
                  <a:cubicBezTo>
                    <a:pt x="75" y="42"/>
                    <a:pt x="78" y="47"/>
                    <a:pt x="81" y="51"/>
                  </a:cubicBezTo>
                  <a:cubicBezTo>
                    <a:pt x="84" y="55"/>
                    <a:pt x="87" y="60"/>
                    <a:pt x="89" y="64"/>
                  </a:cubicBezTo>
                  <a:cubicBezTo>
                    <a:pt x="94" y="73"/>
                    <a:pt x="98" y="82"/>
                    <a:pt x="101" y="89"/>
                  </a:cubicBezTo>
                  <a:cubicBezTo>
                    <a:pt x="104" y="97"/>
                    <a:pt x="106" y="103"/>
                    <a:pt x="107" y="108"/>
                  </a:cubicBezTo>
                  <a:cubicBezTo>
                    <a:pt x="108" y="110"/>
                    <a:pt x="108" y="112"/>
                    <a:pt x="108" y="114"/>
                  </a:cubicBezTo>
                  <a:cubicBezTo>
                    <a:pt x="109" y="115"/>
                    <a:pt x="109" y="116"/>
                    <a:pt x="109" y="116"/>
                  </a:cubicBezTo>
                  <a:cubicBezTo>
                    <a:pt x="69" y="119"/>
                    <a:pt x="69" y="119"/>
                    <a:pt x="69" y="119"/>
                  </a:cubicBezTo>
                </a:path>
              </a:pathLst>
            </a:custGeom>
            <a:solidFill>
              <a:srgbClr val="437B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415" name="Google Shape;8415;p23"/>
            <p:cNvSpPr/>
            <p:nvPr/>
          </p:nvSpPr>
          <p:spPr>
            <a:xfrm>
              <a:off x="5425809" y="6240294"/>
              <a:ext cx="467211" cy="301197"/>
            </a:xfrm>
            <a:custGeom>
              <a:rect b="b" l="l" r="r" t="t"/>
              <a:pathLst>
                <a:path extrusionOk="0" h="68" w="111">
                  <a:moveTo>
                    <a:pt x="0" y="62"/>
                  </a:moveTo>
                  <a:cubicBezTo>
                    <a:pt x="0" y="61"/>
                    <a:pt x="0" y="61"/>
                    <a:pt x="0" y="61"/>
                  </a:cubicBezTo>
                  <a:cubicBezTo>
                    <a:pt x="0" y="61"/>
                    <a:pt x="0" y="60"/>
                    <a:pt x="1" y="60"/>
                  </a:cubicBezTo>
                  <a:cubicBezTo>
                    <a:pt x="1" y="59"/>
                    <a:pt x="1" y="58"/>
                    <a:pt x="1" y="57"/>
                  </a:cubicBezTo>
                  <a:cubicBezTo>
                    <a:pt x="2" y="57"/>
                    <a:pt x="2" y="56"/>
                    <a:pt x="3" y="55"/>
                  </a:cubicBezTo>
                  <a:cubicBezTo>
                    <a:pt x="3" y="53"/>
                    <a:pt x="5" y="50"/>
                    <a:pt x="6" y="48"/>
                  </a:cubicBezTo>
                  <a:cubicBezTo>
                    <a:pt x="7" y="45"/>
                    <a:pt x="9" y="43"/>
                    <a:pt x="11" y="40"/>
                  </a:cubicBezTo>
                  <a:cubicBezTo>
                    <a:pt x="13" y="37"/>
                    <a:pt x="15" y="34"/>
                    <a:pt x="18" y="31"/>
                  </a:cubicBezTo>
                  <a:cubicBezTo>
                    <a:pt x="21" y="28"/>
                    <a:pt x="23" y="25"/>
                    <a:pt x="27" y="22"/>
                  </a:cubicBezTo>
                  <a:cubicBezTo>
                    <a:pt x="28" y="21"/>
                    <a:pt x="30" y="20"/>
                    <a:pt x="31" y="18"/>
                  </a:cubicBezTo>
                  <a:cubicBezTo>
                    <a:pt x="33" y="17"/>
                    <a:pt x="35" y="16"/>
                    <a:pt x="37" y="15"/>
                  </a:cubicBezTo>
                  <a:cubicBezTo>
                    <a:pt x="39" y="13"/>
                    <a:pt x="40" y="12"/>
                    <a:pt x="42" y="11"/>
                  </a:cubicBezTo>
                  <a:cubicBezTo>
                    <a:pt x="48" y="8"/>
                    <a:pt x="48" y="8"/>
                    <a:pt x="48" y="8"/>
                  </a:cubicBezTo>
                  <a:cubicBezTo>
                    <a:pt x="52" y="7"/>
                    <a:pt x="56" y="5"/>
                    <a:pt x="60" y="4"/>
                  </a:cubicBezTo>
                  <a:cubicBezTo>
                    <a:pt x="64" y="3"/>
                    <a:pt x="68" y="2"/>
                    <a:pt x="72" y="2"/>
                  </a:cubicBezTo>
                  <a:cubicBezTo>
                    <a:pt x="75" y="1"/>
                    <a:pt x="79" y="1"/>
                    <a:pt x="82" y="1"/>
                  </a:cubicBezTo>
                  <a:cubicBezTo>
                    <a:pt x="86" y="0"/>
                    <a:pt x="89" y="1"/>
                    <a:pt x="92" y="1"/>
                  </a:cubicBezTo>
                  <a:cubicBezTo>
                    <a:pt x="93" y="1"/>
                    <a:pt x="95" y="1"/>
                    <a:pt x="96" y="1"/>
                  </a:cubicBezTo>
                  <a:cubicBezTo>
                    <a:pt x="97" y="1"/>
                    <a:pt x="99" y="1"/>
                    <a:pt x="100" y="1"/>
                  </a:cubicBezTo>
                  <a:cubicBezTo>
                    <a:pt x="102" y="1"/>
                    <a:pt x="104" y="2"/>
                    <a:pt x="106" y="2"/>
                  </a:cubicBezTo>
                  <a:cubicBezTo>
                    <a:pt x="109" y="2"/>
                    <a:pt x="111" y="2"/>
                    <a:pt x="111" y="2"/>
                  </a:cubicBezTo>
                  <a:cubicBezTo>
                    <a:pt x="111" y="2"/>
                    <a:pt x="109" y="3"/>
                    <a:pt x="106" y="3"/>
                  </a:cubicBezTo>
                  <a:cubicBezTo>
                    <a:pt x="104" y="4"/>
                    <a:pt x="102" y="4"/>
                    <a:pt x="100" y="5"/>
                  </a:cubicBezTo>
                  <a:cubicBezTo>
                    <a:pt x="99" y="5"/>
                    <a:pt x="98" y="5"/>
                    <a:pt x="97" y="5"/>
                  </a:cubicBezTo>
                  <a:cubicBezTo>
                    <a:pt x="95" y="6"/>
                    <a:pt x="94" y="6"/>
                    <a:pt x="93" y="7"/>
                  </a:cubicBezTo>
                  <a:cubicBezTo>
                    <a:pt x="90" y="8"/>
                    <a:pt x="87" y="9"/>
                    <a:pt x="84" y="10"/>
                  </a:cubicBezTo>
                  <a:cubicBezTo>
                    <a:pt x="81" y="11"/>
                    <a:pt x="79" y="12"/>
                    <a:pt x="75" y="14"/>
                  </a:cubicBezTo>
                  <a:cubicBezTo>
                    <a:pt x="72" y="15"/>
                    <a:pt x="70" y="17"/>
                    <a:pt x="67" y="19"/>
                  </a:cubicBezTo>
                  <a:cubicBezTo>
                    <a:pt x="64" y="21"/>
                    <a:pt x="61" y="23"/>
                    <a:pt x="59" y="25"/>
                  </a:cubicBezTo>
                  <a:cubicBezTo>
                    <a:pt x="55" y="29"/>
                    <a:pt x="55" y="29"/>
                    <a:pt x="55" y="29"/>
                  </a:cubicBezTo>
                  <a:cubicBezTo>
                    <a:pt x="54" y="30"/>
                    <a:pt x="53" y="31"/>
                    <a:pt x="52" y="33"/>
                  </a:cubicBezTo>
                  <a:cubicBezTo>
                    <a:pt x="51" y="34"/>
                    <a:pt x="50" y="35"/>
                    <a:pt x="49" y="36"/>
                  </a:cubicBezTo>
                  <a:cubicBezTo>
                    <a:pt x="48" y="38"/>
                    <a:pt x="48" y="39"/>
                    <a:pt x="47" y="40"/>
                  </a:cubicBezTo>
                  <a:cubicBezTo>
                    <a:pt x="45" y="43"/>
                    <a:pt x="44" y="45"/>
                    <a:pt x="43" y="48"/>
                  </a:cubicBezTo>
                  <a:cubicBezTo>
                    <a:pt x="42" y="50"/>
                    <a:pt x="41" y="53"/>
                    <a:pt x="41" y="55"/>
                  </a:cubicBezTo>
                  <a:cubicBezTo>
                    <a:pt x="40" y="57"/>
                    <a:pt x="40" y="59"/>
                    <a:pt x="40" y="61"/>
                  </a:cubicBezTo>
                  <a:cubicBezTo>
                    <a:pt x="39" y="63"/>
                    <a:pt x="39" y="64"/>
                    <a:pt x="39" y="65"/>
                  </a:cubicBezTo>
                  <a:cubicBezTo>
                    <a:pt x="39" y="66"/>
                    <a:pt x="39" y="66"/>
                    <a:pt x="39" y="67"/>
                  </a:cubicBezTo>
                  <a:cubicBezTo>
                    <a:pt x="39" y="67"/>
                    <a:pt x="39" y="67"/>
                    <a:pt x="39" y="67"/>
                  </a:cubicBezTo>
                  <a:cubicBezTo>
                    <a:pt x="39" y="68"/>
                    <a:pt x="39" y="68"/>
                    <a:pt x="39" y="68"/>
                  </a:cubicBezTo>
                  <a:cubicBezTo>
                    <a:pt x="39" y="68"/>
                    <a:pt x="39" y="68"/>
                    <a:pt x="39" y="68"/>
                  </a:cubicBezTo>
                  <a:cubicBezTo>
                    <a:pt x="0" y="62"/>
                    <a:pt x="0" y="62"/>
                    <a:pt x="0" y="62"/>
                  </a:cubicBezTo>
                </a:path>
              </a:pathLst>
            </a:custGeom>
            <a:solidFill>
              <a:srgbClr val="437B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416" name="Google Shape;8416;p23"/>
            <p:cNvSpPr/>
            <p:nvPr/>
          </p:nvSpPr>
          <p:spPr>
            <a:xfrm>
              <a:off x="5112753" y="6240294"/>
              <a:ext cx="464840" cy="301197"/>
            </a:xfrm>
            <a:custGeom>
              <a:rect b="b" l="l" r="r" t="t"/>
              <a:pathLst>
                <a:path extrusionOk="0" h="68" w="111">
                  <a:moveTo>
                    <a:pt x="72" y="68"/>
                  </a:moveTo>
                  <a:cubicBezTo>
                    <a:pt x="72" y="68"/>
                    <a:pt x="72" y="68"/>
                    <a:pt x="72" y="68"/>
                  </a:cubicBezTo>
                  <a:cubicBezTo>
                    <a:pt x="72" y="67"/>
                    <a:pt x="72" y="67"/>
                    <a:pt x="72" y="67"/>
                  </a:cubicBezTo>
                  <a:cubicBezTo>
                    <a:pt x="72" y="67"/>
                    <a:pt x="72" y="67"/>
                    <a:pt x="72" y="67"/>
                  </a:cubicBezTo>
                  <a:cubicBezTo>
                    <a:pt x="72" y="66"/>
                    <a:pt x="72" y="66"/>
                    <a:pt x="72" y="65"/>
                  </a:cubicBezTo>
                  <a:cubicBezTo>
                    <a:pt x="72" y="64"/>
                    <a:pt x="72" y="63"/>
                    <a:pt x="72" y="61"/>
                  </a:cubicBezTo>
                  <a:cubicBezTo>
                    <a:pt x="71" y="59"/>
                    <a:pt x="71" y="57"/>
                    <a:pt x="70" y="55"/>
                  </a:cubicBezTo>
                  <a:cubicBezTo>
                    <a:pt x="70" y="53"/>
                    <a:pt x="69" y="50"/>
                    <a:pt x="68" y="48"/>
                  </a:cubicBezTo>
                  <a:cubicBezTo>
                    <a:pt x="67" y="45"/>
                    <a:pt x="66" y="43"/>
                    <a:pt x="64" y="40"/>
                  </a:cubicBezTo>
                  <a:cubicBezTo>
                    <a:pt x="64" y="39"/>
                    <a:pt x="63" y="38"/>
                    <a:pt x="62" y="36"/>
                  </a:cubicBezTo>
                  <a:cubicBezTo>
                    <a:pt x="61" y="35"/>
                    <a:pt x="60" y="34"/>
                    <a:pt x="59" y="33"/>
                  </a:cubicBezTo>
                  <a:cubicBezTo>
                    <a:pt x="58" y="31"/>
                    <a:pt x="57" y="30"/>
                    <a:pt x="56" y="29"/>
                  </a:cubicBezTo>
                  <a:cubicBezTo>
                    <a:pt x="53" y="25"/>
                    <a:pt x="53" y="25"/>
                    <a:pt x="53" y="25"/>
                  </a:cubicBezTo>
                  <a:cubicBezTo>
                    <a:pt x="50" y="23"/>
                    <a:pt x="47" y="21"/>
                    <a:pt x="45" y="19"/>
                  </a:cubicBezTo>
                  <a:cubicBezTo>
                    <a:pt x="42" y="17"/>
                    <a:pt x="39" y="15"/>
                    <a:pt x="36" y="14"/>
                  </a:cubicBezTo>
                  <a:cubicBezTo>
                    <a:pt x="33" y="12"/>
                    <a:pt x="30" y="11"/>
                    <a:pt x="27" y="10"/>
                  </a:cubicBezTo>
                  <a:cubicBezTo>
                    <a:pt x="24" y="9"/>
                    <a:pt x="21" y="8"/>
                    <a:pt x="19" y="7"/>
                  </a:cubicBezTo>
                  <a:cubicBezTo>
                    <a:pt x="17" y="6"/>
                    <a:pt x="16" y="6"/>
                    <a:pt x="15" y="5"/>
                  </a:cubicBezTo>
                  <a:cubicBezTo>
                    <a:pt x="14" y="5"/>
                    <a:pt x="12" y="5"/>
                    <a:pt x="11" y="5"/>
                  </a:cubicBezTo>
                  <a:cubicBezTo>
                    <a:pt x="9" y="4"/>
                    <a:pt x="7" y="4"/>
                    <a:pt x="5" y="3"/>
                  </a:cubicBezTo>
                  <a:cubicBezTo>
                    <a:pt x="2" y="3"/>
                    <a:pt x="0" y="2"/>
                    <a:pt x="0" y="2"/>
                  </a:cubicBezTo>
                  <a:cubicBezTo>
                    <a:pt x="0" y="2"/>
                    <a:pt x="2" y="2"/>
                    <a:pt x="5" y="2"/>
                  </a:cubicBezTo>
                  <a:cubicBezTo>
                    <a:pt x="7" y="2"/>
                    <a:pt x="9" y="1"/>
                    <a:pt x="12" y="1"/>
                  </a:cubicBezTo>
                  <a:cubicBezTo>
                    <a:pt x="13" y="1"/>
                    <a:pt x="14" y="1"/>
                    <a:pt x="15" y="1"/>
                  </a:cubicBezTo>
                  <a:cubicBezTo>
                    <a:pt x="17" y="1"/>
                    <a:pt x="18" y="1"/>
                    <a:pt x="19" y="1"/>
                  </a:cubicBezTo>
                  <a:cubicBezTo>
                    <a:pt x="22" y="1"/>
                    <a:pt x="26" y="0"/>
                    <a:pt x="29" y="1"/>
                  </a:cubicBezTo>
                  <a:cubicBezTo>
                    <a:pt x="32" y="1"/>
                    <a:pt x="36" y="1"/>
                    <a:pt x="40" y="2"/>
                  </a:cubicBezTo>
                  <a:cubicBezTo>
                    <a:pt x="44" y="2"/>
                    <a:pt x="47" y="3"/>
                    <a:pt x="51" y="4"/>
                  </a:cubicBezTo>
                  <a:cubicBezTo>
                    <a:pt x="55" y="5"/>
                    <a:pt x="59" y="7"/>
                    <a:pt x="63" y="8"/>
                  </a:cubicBezTo>
                  <a:cubicBezTo>
                    <a:pt x="69" y="11"/>
                    <a:pt x="69" y="11"/>
                    <a:pt x="69" y="11"/>
                  </a:cubicBezTo>
                  <a:cubicBezTo>
                    <a:pt x="71" y="12"/>
                    <a:pt x="73" y="13"/>
                    <a:pt x="75" y="15"/>
                  </a:cubicBezTo>
                  <a:cubicBezTo>
                    <a:pt x="76" y="16"/>
                    <a:pt x="78" y="17"/>
                    <a:pt x="80" y="18"/>
                  </a:cubicBezTo>
                  <a:cubicBezTo>
                    <a:pt x="82" y="20"/>
                    <a:pt x="83" y="21"/>
                    <a:pt x="85" y="22"/>
                  </a:cubicBezTo>
                  <a:cubicBezTo>
                    <a:pt x="88" y="25"/>
                    <a:pt x="91" y="28"/>
                    <a:pt x="94" y="31"/>
                  </a:cubicBezTo>
                  <a:cubicBezTo>
                    <a:pt x="96" y="34"/>
                    <a:pt x="99" y="37"/>
                    <a:pt x="100" y="40"/>
                  </a:cubicBezTo>
                  <a:cubicBezTo>
                    <a:pt x="102" y="43"/>
                    <a:pt x="104" y="45"/>
                    <a:pt x="105" y="48"/>
                  </a:cubicBezTo>
                  <a:cubicBezTo>
                    <a:pt x="107" y="50"/>
                    <a:pt x="108" y="53"/>
                    <a:pt x="109" y="55"/>
                  </a:cubicBezTo>
                  <a:cubicBezTo>
                    <a:pt x="109" y="56"/>
                    <a:pt x="110" y="57"/>
                    <a:pt x="110" y="57"/>
                  </a:cubicBezTo>
                  <a:cubicBezTo>
                    <a:pt x="110" y="58"/>
                    <a:pt x="111" y="59"/>
                    <a:pt x="111" y="60"/>
                  </a:cubicBezTo>
                  <a:cubicBezTo>
                    <a:pt x="111" y="60"/>
                    <a:pt x="111" y="61"/>
                    <a:pt x="111" y="61"/>
                  </a:cubicBezTo>
                  <a:cubicBezTo>
                    <a:pt x="111" y="62"/>
                    <a:pt x="111" y="62"/>
                    <a:pt x="111" y="62"/>
                  </a:cubicBezTo>
                  <a:cubicBezTo>
                    <a:pt x="72" y="68"/>
                    <a:pt x="72" y="68"/>
                    <a:pt x="72" y="68"/>
                  </a:cubicBezTo>
                </a:path>
              </a:pathLst>
            </a:custGeom>
            <a:solidFill>
              <a:srgbClr val="437B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417" name="Google Shape;8417;p23"/>
            <p:cNvSpPr/>
            <p:nvPr/>
          </p:nvSpPr>
          <p:spPr>
            <a:xfrm>
              <a:off x="5423437" y="5958070"/>
              <a:ext cx="163643" cy="502786"/>
            </a:xfrm>
            <a:custGeom>
              <a:rect b="b" l="l" r="r" t="t"/>
              <a:pathLst>
                <a:path extrusionOk="0" h="113" w="39">
                  <a:moveTo>
                    <a:pt x="0" y="113"/>
                  </a:moveTo>
                  <a:cubicBezTo>
                    <a:pt x="0" y="113"/>
                    <a:pt x="0" y="112"/>
                    <a:pt x="0" y="111"/>
                  </a:cubicBezTo>
                  <a:cubicBezTo>
                    <a:pt x="0" y="110"/>
                    <a:pt x="0" y="109"/>
                    <a:pt x="0" y="107"/>
                  </a:cubicBezTo>
                  <a:cubicBezTo>
                    <a:pt x="0" y="104"/>
                    <a:pt x="1" y="99"/>
                    <a:pt x="1" y="93"/>
                  </a:cubicBezTo>
                  <a:cubicBezTo>
                    <a:pt x="3" y="82"/>
                    <a:pt x="5" y="67"/>
                    <a:pt x="8" y="52"/>
                  </a:cubicBezTo>
                  <a:cubicBezTo>
                    <a:pt x="10" y="45"/>
                    <a:pt x="12" y="38"/>
                    <a:pt x="15" y="31"/>
                  </a:cubicBezTo>
                  <a:cubicBezTo>
                    <a:pt x="17" y="25"/>
                    <a:pt x="20" y="19"/>
                    <a:pt x="23" y="14"/>
                  </a:cubicBezTo>
                  <a:cubicBezTo>
                    <a:pt x="25" y="11"/>
                    <a:pt x="26" y="9"/>
                    <a:pt x="28" y="7"/>
                  </a:cubicBezTo>
                  <a:cubicBezTo>
                    <a:pt x="29" y="6"/>
                    <a:pt x="31" y="4"/>
                    <a:pt x="32" y="3"/>
                  </a:cubicBezTo>
                  <a:cubicBezTo>
                    <a:pt x="33" y="2"/>
                    <a:pt x="34" y="1"/>
                    <a:pt x="35" y="1"/>
                  </a:cubicBezTo>
                  <a:cubicBezTo>
                    <a:pt x="35" y="0"/>
                    <a:pt x="36" y="0"/>
                    <a:pt x="36" y="0"/>
                  </a:cubicBezTo>
                  <a:cubicBezTo>
                    <a:pt x="36" y="0"/>
                    <a:pt x="35" y="0"/>
                    <a:pt x="35" y="1"/>
                  </a:cubicBezTo>
                  <a:cubicBezTo>
                    <a:pt x="35" y="2"/>
                    <a:pt x="34" y="3"/>
                    <a:pt x="33" y="4"/>
                  </a:cubicBezTo>
                  <a:cubicBezTo>
                    <a:pt x="32" y="5"/>
                    <a:pt x="32" y="7"/>
                    <a:pt x="31" y="9"/>
                  </a:cubicBezTo>
                  <a:cubicBezTo>
                    <a:pt x="30" y="11"/>
                    <a:pt x="30" y="13"/>
                    <a:pt x="29" y="16"/>
                  </a:cubicBezTo>
                  <a:cubicBezTo>
                    <a:pt x="28" y="21"/>
                    <a:pt x="27" y="27"/>
                    <a:pt x="27" y="34"/>
                  </a:cubicBezTo>
                  <a:cubicBezTo>
                    <a:pt x="27" y="40"/>
                    <a:pt x="28" y="47"/>
                    <a:pt x="28" y="54"/>
                  </a:cubicBezTo>
                  <a:cubicBezTo>
                    <a:pt x="30" y="68"/>
                    <a:pt x="33" y="81"/>
                    <a:pt x="35" y="92"/>
                  </a:cubicBezTo>
                  <a:cubicBezTo>
                    <a:pt x="36" y="97"/>
                    <a:pt x="37" y="101"/>
                    <a:pt x="38" y="104"/>
                  </a:cubicBezTo>
                  <a:cubicBezTo>
                    <a:pt x="38" y="105"/>
                    <a:pt x="39" y="106"/>
                    <a:pt x="39" y="107"/>
                  </a:cubicBezTo>
                  <a:cubicBezTo>
                    <a:pt x="39" y="108"/>
                    <a:pt x="39" y="108"/>
                    <a:pt x="39" y="108"/>
                  </a:cubicBezTo>
                  <a:lnTo>
                    <a:pt x="0" y="113"/>
                  </a:lnTo>
                  <a:close/>
                </a:path>
              </a:pathLst>
            </a:custGeom>
            <a:solidFill>
              <a:srgbClr val="437B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418" name="Google Shape;8418;p23"/>
            <p:cNvSpPr/>
            <p:nvPr/>
          </p:nvSpPr>
          <p:spPr>
            <a:xfrm>
              <a:off x="227192" y="6012618"/>
              <a:ext cx="457725" cy="528874"/>
            </a:xfrm>
            <a:custGeom>
              <a:rect b="b" l="l" r="r" t="t"/>
              <a:pathLst>
                <a:path extrusionOk="0" h="119" w="109">
                  <a:moveTo>
                    <a:pt x="0" y="116"/>
                  </a:moveTo>
                  <a:cubicBezTo>
                    <a:pt x="0" y="116"/>
                    <a:pt x="0" y="115"/>
                    <a:pt x="1" y="114"/>
                  </a:cubicBezTo>
                  <a:cubicBezTo>
                    <a:pt x="1" y="112"/>
                    <a:pt x="1" y="110"/>
                    <a:pt x="2" y="108"/>
                  </a:cubicBezTo>
                  <a:cubicBezTo>
                    <a:pt x="3" y="103"/>
                    <a:pt x="5" y="97"/>
                    <a:pt x="8" y="89"/>
                  </a:cubicBezTo>
                  <a:cubicBezTo>
                    <a:pt x="11" y="82"/>
                    <a:pt x="15" y="73"/>
                    <a:pt x="20" y="64"/>
                  </a:cubicBezTo>
                  <a:cubicBezTo>
                    <a:pt x="22" y="60"/>
                    <a:pt x="25" y="55"/>
                    <a:pt x="28" y="51"/>
                  </a:cubicBezTo>
                  <a:cubicBezTo>
                    <a:pt x="31" y="47"/>
                    <a:pt x="34" y="42"/>
                    <a:pt x="37" y="38"/>
                  </a:cubicBezTo>
                  <a:cubicBezTo>
                    <a:pt x="41" y="34"/>
                    <a:pt x="45" y="30"/>
                    <a:pt x="49" y="27"/>
                  </a:cubicBezTo>
                  <a:cubicBezTo>
                    <a:pt x="53" y="23"/>
                    <a:pt x="57" y="20"/>
                    <a:pt x="61" y="17"/>
                  </a:cubicBezTo>
                  <a:cubicBezTo>
                    <a:pt x="63" y="16"/>
                    <a:pt x="65" y="15"/>
                    <a:pt x="67" y="13"/>
                  </a:cubicBezTo>
                  <a:cubicBezTo>
                    <a:pt x="69" y="12"/>
                    <a:pt x="71" y="11"/>
                    <a:pt x="73" y="10"/>
                  </a:cubicBezTo>
                  <a:cubicBezTo>
                    <a:pt x="77" y="8"/>
                    <a:pt x="81" y="7"/>
                    <a:pt x="84" y="5"/>
                  </a:cubicBezTo>
                  <a:cubicBezTo>
                    <a:pt x="88" y="4"/>
                    <a:pt x="91" y="3"/>
                    <a:pt x="94" y="3"/>
                  </a:cubicBezTo>
                  <a:cubicBezTo>
                    <a:pt x="97" y="2"/>
                    <a:pt x="100" y="1"/>
                    <a:pt x="102" y="1"/>
                  </a:cubicBezTo>
                  <a:cubicBezTo>
                    <a:pt x="107" y="0"/>
                    <a:pt x="109" y="0"/>
                    <a:pt x="109" y="0"/>
                  </a:cubicBezTo>
                  <a:cubicBezTo>
                    <a:pt x="109" y="0"/>
                    <a:pt x="107" y="1"/>
                    <a:pt x="103" y="3"/>
                  </a:cubicBezTo>
                  <a:cubicBezTo>
                    <a:pt x="101" y="3"/>
                    <a:pt x="98" y="5"/>
                    <a:pt x="96" y="6"/>
                  </a:cubicBezTo>
                  <a:cubicBezTo>
                    <a:pt x="93" y="7"/>
                    <a:pt x="90" y="9"/>
                    <a:pt x="87" y="11"/>
                  </a:cubicBezTo>
                  <a:cubicBezTo>
                    <a:pt x="84" y="13"/>
                    <a:pt x="81" y="15"/>
                    <a:pt x="78" y="18"/>
                  </a:cubicBezTo>
                  <a:cubicBezTo>
                    <a:pt x="76" y="19"/>
                    <a:pt x="75" y="21"/>
                    <a:pt x="73" y="22"/>
                  </a:cubicBezTo>
                  <a:cubicBezTo>
                    <a:pt x="72" y="24"/>
                    <a:pt x="70" y="25"/>
                    <a:pt x="69" y="27"/>
                  </a:cubicBezTo>
                  <a:cubicBezTo>
                    <a:pt x="66" y="30"/>
                    <a:pt x="63" y="34"/>
                    <a:pt x="61" y="38"/>
                  </a:cubicBezTo>
                  <a:cubicBezTo>
                    <a:pt x="58" y="41"/>
                    <a:pt x="56" y="45"/>
                    <a:pt x="54" y="49"/>
                  </a:cubicBezTo>
                  <a:cubicBezTo>
                    <a:pt x="46" y="66"/>
                    <a:pt x="42" y="84"/>
                    <a:pt x="41" y="97"/>
                  </a:cubicBezTo>
                  <a:cubicBezTo>
                    <a:pt x="40" y="104"/>
                    <a:pt x="40" y="110"/>
                    <a:pt x="40" y="114"/>
                  </a:cubicBezTo>
                  <a:cubicBezTo>
                    <a:pt x="40" y="115"/>
                    <a:pt x="40" y="117"/>
                    <a:pt x="40" y="118"/>
                  </a:cubicBezTo>
                  <a:cubicBezTo>
                    <a:pt x="40" y="118"/>
                    <a:pt x="40" y="119"/>
                    <a:pt x="40" y="119"/>
                  </a:cubicBezTo>
                  <a:cubicBezTo>
                    <a:pt x="40" y="119"/>
                    <a:pt x="40" y="119"/>
                    <a:pt x="40" y="119"/>
                  </a:cubicBezTo>
                  <a:lnTo>
                    <a:pt x="0" y="116"/>
                  </a:lnTo>
                  <a:close/>
                </a:path>
              </a:pathLst>
            </a:custGeom>
            <a:solidFill>
              <a:srgbClr val="437B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419" name="Google Shape;8419;p23"/>
            <p:cNvSpPr/>
            <p:nvPr/>
          </p:nvSpPr>
          <p:spPr>
            <a:xfrm>
              <a:off x="-21829" y="6012618"/>
              <a:ext cx="457725" cy="528874"/>
            </a:xfrm>
            <a:custGeom>
              <a:rect b="b" l="l" r="r" t="t"/>
              <a:pathLst>
                <a:path extrusionOk="0" h="119" w="109">
                  <a:moveTo>
                    <a:pt x="69" y="119"/>
                  </a:moveTo>
                  <a:cubicBezTo>
                    <a:pt x="69" y="119"/>
                    <a:pt x="69" y="119"/>
                    <a:pt x="69" y="119"/>
                  </a:cubicBezTo>
                  <a:cubicBezTo>
                    <a:pt x="69" y="119"/>
                    <a:pt x="69" y="118"/>
                    <a:pt x="69" y="118"/>
                  </a:cubicBezTo>
                  <a:cubicBezTo>
                    <a:pt x="69" y="117"/>
                    <a:pt x="69" y="115"/>
                    <a:pt x="69" y="114"/>
                  </a:cubicBezTo>
                  <a:cubicBezTo>
                    <a:pt x="69" y="110"/>
                    <a:pt x="69" y="104"/>
                    <a:pt x="68" y="97"/>
                  </a:cubicBezTo>
                  <a:cubicBezTo>
                    <a:pt x="67" y="84"/>
                    <a:pt x="63" y="66"/>
                    <a:pt x="55" y="49"/>
                  </a:cubicBezTo>
                  <a:cubicBezTo>
                    <a:pt x="53" y="45"/>
                    <a:pt x="51" y="41"/>
                    <a:pt x="48" y="38"/>
                  </a:cubicBezTo>
                  <a:cubicBezTo>
                    <a:pt x="46" y="34"/>
                    <a:pt x="43" y="30"/>
                    <a:pt x="40" y="27"/>
                  </a:cubicBezTo>
                  <a:cubicBezTo>
                    <a:pt x="39" y="25"/>
                    <a:pt x="37" y="24"/>
                    <a:pt x="36" y="22"/>
                  </a:cubicBezTo>
                  <a:cubicBezTo>
                    <a:pt x="34" y="21"/>
                    <a:pt x="32" y="19"/>
                    <a:pt x="31" y="18"/>
                  </a:cubicBezTo>
                  <a:cubicBezTo>
                    <a:pt x="28" y="15"/>
                    <a:pt x="25" y="13"/>
                    <a:pt x="22" y="11"/>
                  </a:cubicBezTo>
                  <a:cubicBezTo>
                    <a:pt x="19" y="9"/>
                    <a:pt x="16" y="7"/>
                    <a:pt x="13" y="6"/>
                  </a:cubicBezTo>
                  <a:cubicBezTo>
                    <a:pt x="11" y="5"/>
                    <a:pt x="8" y="3"/>
                    <a:pt x="6" y="3"/>
                  </a:cubicBezTo>
                  <a:cubicBezTo>
                    <a:pt x="2" y="1"/>
                    <a:pt x="0" y="0"/>
                    <a:pt x="0" y="0"/>
                  </a:cubicBezTo>
                  <a:cubicBezTo>
                    <a:pt x="0" y="0"/>
                    <a:pt x="2" y="0"/>
                    <a:pt x="7" y="1"/>
                  </a:cubicBezTo>
                  <a:cubicBezTo>
                    <a:pt x="9" y="1"/>
                    <a:pt x="11" y="2"/>
                    <a:pt x="15" y="3"/>
                  </a:cubicBezTo>
                  <a:cubicBezTo>
                    <a:pt x="17" y="3"/>
                    <a:pt x="21" y="4"/>
                    <a:pt x="24" y="5"/>
                  </a:cubicBezTo>
                  <a:cubicBezTo>
                    <a:pt x="28" y="7"/>
                    <a:pt x="32" y="8"/>
                    <a:pt x="36" y="10"/>
                  </a:cubicBezTo>
                  <a:cubicBezTo>
                    <a:pt x="38" y="11"/>
                    <a:pt x="40" y="12"/>
                    <a:pt x="42" y="13"/>
                  </a:cubicBezTo>
                  <a:cubicBezTo>
                    <a:pt x="44" y="15"/>
                    <a:pt x="46" y="16"/>
                    <a:pt x="48" y="17"/>
                  </a:cubicBezTo>
                  <a:cubicBezTo>
                    <a:pt x="52" y="20"/>
                    <a:pt x="56" y="23"/>
                    <a:pt x="60" y="27"/>
                  </a:cubicBezTo>
                  <a:cubicBezTo>
                    <a:pt x="64" y="30"/>
                    <a:pt x="68" y="34"/>
                    <a:pt x="71" y="38"/>
                  </a:cubicBezTo>
                  <a:cubicBezTo>
                    <a:pt x="75" y="42"/>
                    <a:pt x="78" y="47"/>
                    <a:pt x="81" y="51"/>
                  </a:cubicBezTo>
                  <a:cubicBezTo>
                    <a:pt x="84" y="55"/>
                    <a:pt x="87" y="60"/>
                    <a:pt x="89" y="64"/>
                  </a:cubicBezTo>
                  <a:cubicBezTo>
                    <a:pt x="94" y="73"/>
                    <a:pt x="98" y="82"/>
                    <a:pt x="101" y="89"/>
                  </a:cubicBezTo>
                  <a:cubicBezTo>
                    <a:pt x="104" y="97"/>
                    <a:pt x="106" y="103"/>
                    <a:pt x="107" y="108"/>
                  </a:cubicBezTo>
                  <a:cubicBezTo>
                    <a:pt x="108" y="110"/>
                    <a:pt x="108" y="112"/>
                    <a:pt x="108" y="114"/>
                  </a:cubicBezTo>
                  <a:cubicBezTo>
                    <a:pt x="109" y="115"/>
                    <a:pt x="109" y="116"/>
                    <a:pt x="109" y="116"/>
                  </a:cubicBezTo>
                  <a:lnTo>
                    <a:pt x="69" y="119"/>
                  </a:lnTo>
                  <a:close/>
                </a:path>
              </a:pathLst>
            </a:custGeom>
            <a:solidFill>
              <a:srgbClr val="437B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420" name="Google Shape;8420;p23"/>
            <p:cNvSpPr/>
            <p:nvPr/>
          </p:nvSpPr>
          <p:spPr>
            <a:xfrm>
              <a:off x="246165" y="6240294"/>
              <a:ext cx="467211" cy="301197"/>
            </a:xfrm>
            <a:custGeom>
              <a:rect b="b" l="l" r="r" t="t"/>
              <a:pathLst>
                <a:path extrusionOk="0" h="68" w="111">
                  <a:moveTo>
                    <a:pt x="0" y="62"/>
                  </a:moveTo>
                  <a:cubicBezTo>
                    <a:pt x="0" y="61"/>
                    <a:pt x="0" y="61"/>
                    <a:pt x="0" y="61"/>
                  </a:cubicBezTo>
                  <a:cubicBezTo>
                    <a:pt x="0" y="61"/>
                    <a:pt x="0" y="60"/>
                    <a:pt x="1" y="60"/>
                  </a:cubicBezTo>
                  <a:cubicBezTo>
                    <a:pt x="1" y="59"/>
                    <a:pt x="1" y="58"/>
                    <a:pt x="1" y="57"/>
                  </a:cubicBezTo>
                  <a:cubicBezTo>
                    <a:pt x="2" y="57"/>
                    <a:pt x="2" y="56"/>
                    <a:pt x="3" y="55"/>
                  </a:cubicBezTo>
                  <a:cubicBezTo>
                    <a:pt x="3" y="53"/>
                    <a:pt x="5" y="50"/>
                    <a:pt x="6" y="48"/>
                  </a:cubicBezTo>
                  <a:cubicBezTo>
                    <a:pt x="7" y="45"/>
                    <a:pt x="9" y="43"/>
                    <a:pt x="11" y="40"/>
                  </a:cubicBezTo>
                  <a:cubicBezTo>
                    <a:pt x="13" y="37"/>
                    <a:pt x="15" y="34"/>
                    <a:pt x="18" y="31"/>
                  </a:cubicBezTo>
                  <a:cubicBezTo>
                    <a:pt x="21" y="28"/>
                    <a:pt x="23" y="25"/>
                    <a:pt x="27" y="22"/>
                  </a:cubicBezTo>
                  <a:cubicBezTo>
                    <a:pt x="28" y="21"/>
                    <a:pt x="30" y="20"/>
                    <a:pt x="31" y="18"/>
                  </a:cubicBezTo>
                  <a:cubicBezTo>
                    <a:pt x="33" y="17"/>
                    <a:pt x="35" y="16"/>
                    <a:pt x="37" y="15"/>
                  </a:cubicBezTo>
                  <a:cubicBezTo>
                    <a:pt x="39" y="13"/>
                    <a:pt x="40" y="12"/>
                    <a:pt x="42" y="11"/>
                  </a:cubicBezTo>
                  <a:cubicBezTo>
                    <a:pt x="48" y="8"/>
                    <a:pt x="48" y="8"/>
                    <a:pt x="48" y="8"/>
                  </a:cubicBezTo>
                  <a:cubicBezTo>
                    <a:pt x="52" y="7"/>
                    <a:pt x="56" y="5"/>
                    <a:pt x="60" y="4"/>
                  </a:cubicBezTo>
                  <a:cubicBezTo>
                    <a:pt x="64" y="3"/>
                    <a:pt x="68" y="2"/>
                    <a:pt x="72" y="2"/>
                  </a:cubicBezTo>
                  <a:cubicBezTo>
                    <a:pt x="75" y="1"/>
                    <a:pt x="79" y="1"/>
                    <a:pt x="82" y="1"/>
                  </a:cubicBezTo>
                  <a:cubicBezTo>
                    <a:pt x="86" y="0"/>
                    <a:pt x="89" y="1"/>
                    <a:pt x="92" y="1"/>
                  </a:cubicBezTo>
                  <a:cubicBezTo>
                    <a:pt x="93" y="1"/>
                    <a:pt x="95" y="1"/>
                    <a:pt x="96" y="1"/>
                  </a:cubicBezTo>
                  <a:cubicBezTo>
                    <a:pt x="97" y="1"/>
                    <a:pt x="99" y="1"/>
                    <a:pt x="100" y="1"/>
                  </a:cubicBezTo>
                  <a:cubicBezTo>
                    <a:pt x="102" y="1"/>
                    <a:pt x="104" y="2"/>
                    <a:pt x="106" y="2"/>
                  </a:cubicBezTo>
                  <a:cubicBezTo>
                    <a:pt x="109" y="2"/>
                    <a:pt x="111" y="2"/>
                    <a:pt x="111" y="2"/>
                  </a:cubicBezTo>
                  <a:cubicBezTo>
                    <a:pt x="111" y="2"/>
                    <a:pt x="109" y="3"/>
                    <a:pt x="106" y="3"/>
                  </a:cubicBezTo>
                  <a:cubicBezTo>
                    <a:pt x="104" y="4"/>
                    <a:pt x="102" y="4"/>
                    <a:pt x="100" y="5"/>
                  </a:cubicBezTo>
                  <a:cubicBezTo>
                    <a:pt x="99" y="5"/>
                    <a:pt x="98" y="5"/>
                    <a:pt x="97" y="5"/>
                  </a:cubicBezTo>
                  <a:cubicBezTo>
                    <a:pt x="95" y="6"/>
                    <a:pt x="94" y="6"/>
                    <a:pt x="93" y="7"/>
                  </a:cubicBezTo>
                  <a:cubicBezTo>
                    <a:pt x="90" y="8"/>
                    <a:pt x="87" y="9"/>
                    <a:pt x="84" y="10"/>
                  </a:cubicBezTo>
                  <a:cubicBezTo>
                    <a:pt x="81" y="11"/>
                    <a:pt x="79" y="12"/>
                    <a:pt x="75" y="14"/>
                  </a:cubicBezTo>
                  <a:cubicBezTo>
                    <a:pt x="72" y="15"/>
                    <a:pt x="70" y="17"/>
                    <a:pt x="67" y="19"/>
                  </a:cubicBezTo>
                  <a:cubicBezTo>
                    <a:pt x="64" y="21"/>
                    <a:pt x="61" y="23"/>
                    <a:pt x="59" y="25"/>
                  </a:cubicBezTo>
                  <a:cubicBezTo>
                    <a:pt x="55" y="29"/>
                    <a:pt x="55" y="29"/>
                    <a:pt x="55" y="29"/>
                  </a:cubicBezTo>
                  <a:cubicBezTo>
                    <a:pt x="54" y="30"/>
                    <a:pt x="53" y="31"/>
                    <a:pt x="52" y="33"/>
                  </a:cubicBezTo>
                  <a:cubicBezTo>
                    <a:pt x="51" y="34"/>
                    <a:pt x="50" y="35"/>
                    <a:pt x="49" y="36"/>
                  </a:cubicBezTo>
                  <a:cubicBezTo>
                    <a:pt x="48" y="38"/>
                    <a:pt x="48" y="39"/>
                    <a:pt x="47" y="40"/>
                  </a:cubicBezTo>
                  <a:cubicBezTo>
                    <a:pt x="45" y="43"/>
                    <a:pt x="44" y="45"/>
                    <a:pt x="43" y="48"/>
                  </a:cubicBezTo>
                  <a:cubicBezTo>
                    <a:pt x="42" y="50"/>
                    <a:pt x="41" y="53"/>
                    <a:pt x="41" y="55"/>
                  </a:cubicBezTo>
                  <a:cubicBezTo>
                    <a:pt x="40" y="57"/>
                    <a:pt x="40" y="59"/>
                    <a:pt x="40" y="61"/>
                  </a:cubicBezTo>
                  <a:cubicBezTo>
                    <a:pt x="39" y="63"/>
                    <a:pt x="39" y="64"/>
                    <a:pt x="39" y="65"/>
                  </a:cubicBezTo>
                  <a:cubicBezTo>
                    <a:pt x="39" y="66"/>
                    <a:pt x="39" y="66"/>
                    <a:pt x="39" y="67"/>
                  </a:cubicBezTo>
                  <a:cubicBezTo>
                    <a:pt x="39" y="67"/>
                    <a:pt x="39" y="67"/>
                    <a:pt x="39" y="67"/>
                  </a:cubicBezTo>
                  <a:cubicBezTo>
                    <a:pt x="39" y="68"/>
                    <a:pt x="39" y="68"/>
                    <a:pt x="39" y="68"/>
                  </a:cubicBezTo>
                  <a:cubicBezTo>
                    <a:pt x="39" y="68"/>
                    <a:pt x="39" y="68"/>
                    <a:pt x="39" y="68"/>
                  </a:cubicBezTo>
                  <a:lnTo>
                    <a:pt x="0" y="62"/>
                  </a:lnTo>
                  <a:close/>
                </a:path>
              </a:pathLst>
            </a:custGeom>
            <a:solidFill>
              <a:srgbClr val="437B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421" name="Google Shape;8421;p23"/>
            <p:cNvSpPr/>
            <p:nvPr/>
          </p:nvSpPr>
          <p:spPr>
            <a:xfrm>
              <a:off x="-69262" y="6240294"/>
              <a:ext cx="467211" cy="301197"/>
            </a:xfrm>
            <a:custGeom>
              <a:rect b="b" l="l" r="r" t="t"/>
              <a:pathLst>
                <a:path extrusionOk="0" h="68" w="111">
                  <a:moveTo>
                    <a:pt x="72" y="68"/>
                  </a:moveTo>
                  <a:cubicBezTo>
                    <a:pt x="72" y="68"/>
                    <a:pt x="72" y="68"/>
                    <a:pt x="72" y="68"/>
                  </a:cubicBezTo>
                  <a:cubicBezTo>
                    <a:pt x="72" y="67"/>
                    <a:pt x="72" y="67"/>
                    <a:pt x="72" y="67"/>
                  </a:cubicBezTo>
                  <a:cubicBezTo>
                    <a:pt x="72" y="67"/>
                    <a:pt x="72" y="67"/>
                    <a:pt x="72" y="67"/>
                  </a:cubicBezTo>
                  <a:cubicBezTo>
                    <a:pt x="72" y="66"/>
                    <a:pt x="72" y="66"/>
                    <a:pt x="72" y="65"/>
                  </a:cubicBezTo>
                  <a:cubicBezTo>
                    <a:pt x="72" y="64"/>
                    <a:pt x="72" y="63"/>
                    <a:pt x="72" y="61"/>
                  </a:cubicBezTo>
                  <a:cubicBezTo>
                    <a:pt x="71" y="59"/>
                    <a:pt x="71" y="57"/>
                    <a:pt x="70" y="55"/>
                  </a:cubicBezTo>
                  <a:cubicBezTo>
                    <a:pt x="70" y="53"/>
                    <a:pt x="69" y="50"/>
                    <a:pt x="68" y="48"/>
                  </a:cubicBezTo>
                  <a:cubicBezTo>
                    <a:pt x="67" y="45"/>
                    <a:pt x="66" y="43"/>
                    <a:pt x="64" y="40"/>
                  </a:cubicBezTo>
                  <a:cubicBezTo>
                    <a:pt x="64" y="39"/>
                    <a:pt x="63" y="38"/>
                    <a:pt x="62" y="36"/>
                  </a:cubicBezTo>
                  <a:cubicBezTo>
                    <a:pt x="61" y="35"/>
                    <a:pt x="60" y="34"/>
                    <a:pt x="59" y="33"/>
                  </a:cubicBezTo>
                  <a:cubicBezTo>
                    <a:pt x="58" y="31"/>
                    <a:pt x="57" y="30"/>
                    <a:pt x="56" y="29"/>
                  </a:cubicBezTo>
                  <a:cubicBezTo>
                    <a:pt x="53" y="25"/>
                    <a:pt x="53" y="25"/>
                    <a:pt x="53" y="25"/>
                  </a:cubicBezTo>
                  <a:cubicBezTo>
                    <a:pt x="50" y="23"/>
                    <a:pt x="47" y="21"/>
                    <a:pt x="45" y="19"/>
                  </a:cubicBezTo>
                  <a:cubicBezTo>
                    <a:pt x="42" y="17"/>
                    <a:pt x="39" y="15"/>
                    <a:pt x="36" y="14"/>
                  </a:cubicBezTo>
                  <a:cubicBezTo>
                    <a:pt x="33" y="12"/>
                    <a:pt x="30" y="11"/>
                    <a:pt x="27" y="10"/>
                  </a:cubicBezTo>
                  <a:cubicBezTo>
                    <a:pt x="24" y="9"/>
                    <a:pt x="21" y="8"/>
                    <a:pt x="19" y="7"/>
                  </a:cubicBezTo>
                  <a:cubicBezTo>
                    <a:pt x="17" y="6"/>
                    <a:pt x="16" y="6"/>
                    <a:pt x="15" y="5"/>
                  </a:cubicBezTo>
                  <a:cubicBezTo>
                    <a:pt x="14" y="5"/>
                    <a:pt x="12" y="5"/>
                    <a:pt x="11" y="5"/>
                  </a:cubicBezTo>
                  <a:cubicBezTo>
                    <a:pt x="9" y="4"/>
                    <a:pt x="7" y="4"/>
                    <a:pt x="5" y="3"/>
                  </a:cubicBezTo>
                  <a:cubicBezTo>
                    <a:pt x="2" y="3"/>
                    <a:pt x="0" y="2"/>
                    <a:pt x="0" y="2"/>
                  </a:cubicBezTo>
                  <a:cubicBezTo>
                    <a:pt x="0" y="2"/>
                    <a:pt x="2" y="2"/>
                    <a:pt x="5" y="2"/>
                  </a:cubicBezTo>
                  <a:cubicBezTo>
                    <a:pt x="7" y="2"/>
                    <a:pt x="9" y="1"/>
                    <a:pt x="12" y="1"/>
                  </a:cubicBezTo>
                  <a:cubicBezTo>
                    <a:pt x="13" y="1"/>
                    <a:pt x="14" y="1"/>
                    <a:pt x="15" y="1"/>
                  </a:cubicBezTo>
                  <a:cubicBezTo>
                    <a:pt x="17" y="1"/>
                    <a:pt x="18" y="1"/>
                    <a:pt x="19" y="1"/>
                  </a:cubicBezTo>
                  <a:cubicBezTo>
                    <a:pt x="22" y="1"/>
                    <a:pt x="26" y="0"/>
                    <a:pt x="29" y="1"/>
                  </a:cubicBezTo>
                  <a:cubicBezTo>
                    <a:pt x="32" y="1"/>
                    <a:pt x="36" y="1"/>
                    <a:pt x="40" y="2"/>
                  </a:cubicBezTo>
                  <a:cubicBezTo>
                    <a:pt x="44" y="2"/>
                    <a:pt x="47" y="3"/>
                    <a:pt x="51" y="4"/>
                  </a:cubicBezTo>
                  <a:cubicBezTo>
                    <a:pt x="55" y="5"/>
                    <a:pt x="59" y="7"/>
                    <a:pt x="63" y="8"/>
                  </a:cubicBezTo>
                  <a:cubicBezTo>
                    <a:pt x="69" y="11"/>
                    <a:pt x="69" y="11"/>
                    <a:pt x="69" y="11"/>
                  </a:cubicBezTo>
                  <a:cubicBezTo>
                    <a:pt x="71" y="12"/>
                    <a:pt x="73" y="13"/>
                    <a:pt x="75" y="15"/>
                  </a:cubicBezTo>
                  <a:cubicBezTo>
                    <a:pt x="76" y="16"/>
                    <a:pt x="78" y="17"/>
                    <a:pt x="80" y="18"/>
                  </a:cubicBezTo>
                  <a:cubicBezTo>
                    <a:pt x="82" y="20"/>
                    <a:pt x="83" y="21"/>
                    <a:pt x="85" y="22"/>
                  </a:cubicBezTo>
                  <a:cubicBezTo>
                    <a:pt x="88" y="25"/>
                    <a:pt x="91" y="28"/>
                    <a:pt x="94" y="31"/>
                  </a:cubicBezTo>
                  <a:cubicBezTo>
                    <a:pt x="96" y="34"/>
                    <a:pt x="99" y="37"/>
                    <a:pt x="100" y="40"/>
                  </a:cubicBezTo>
                  <a:cubicBezTo>
                    <a:pt x="102" y="43"/>
                    <a:pt x="104" y="45"/>
                    <a:pt x="105" y="48"/>
                  </a:cubicBezTo>
                  <a:cubicBezTo>
                    <a:pt x="107" y="50"/>
                    <a:pt x="108" y="53"/>
                    <a:pt x="109" y="55"/>
                  </a:cubicBezTo>
                  <a:cubicBezTo>
                    <a:pt x="109" y="56"/>
                    <a:pt x="110" y="57"/>
                    <a:pt x="110" y="57"/>
                  </a:cubicBezTo>
                  <a:cubicBezTo>
                    <a:pt x="110" y="58"/>
                    <a:pt x="111" y="59"/>
                    <a:pt x="111" y="60"/>
                  </a:cubicBezTo>
                  <a:cubicBezTo>
                    <a:pt x="111" y="60"/>
                    <a:pt x="111" y="61"/>
                    <a:pt x="111" y="61"/>
                  </a:cubicBezTo>
                  <a:cubicBezTo>
                    <a:pt x="111" y="62"/>
                    <a:pt x="111" y="62"/>
                    <a:pt x="111" y="62"/>
                  </a:cubicBezTo>
                  <a:lnTo>
                    <a:pt x="72" y="68"/>
                  </a:lnTo>
                  <a:close/>
                </a:path>
              </a:pathLst>
            </a:custGeom>
            <a:solidFill>
              <a:srgbClr val="437B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422" name="Google Shape;8422;p23"/>
            <p:cNvSpPr/>
            <p:nvPr/>
          </p:nvSpPr>
          <p:spPr>
            <a:xfrm>
              <a:off x="243793" y="5958070"/>
              <a:ext cx="163643" cy="502786"/>
            </a:xfrm>
            <a:custGeom>
              <a:rect b="b" l="l" r="r" t="t"/>
              <a:pathLst>
                <a:path extrusionOk="0" h="113" w="39">
                  <a:moveTo>
                    <a:pt x="0" y="113"/>
                  </a:moveTo>
                  <a:cubicBezTo>
                    <a:pt x="0" y="113"/>
                    <a:pt x="0" y="112"/>
                    <a:pt x="0" y="111"/>
                  </a:cubicBezTo>
                  <a:cubicBezTo>
                    <a:pt x="0" y="110"/>
                    <a:pt x="0" y="109"/>
                    <a:pt x="0" y="107"/>
                  </a:cubicBezTo>
                  <a:cubicBezTo>
                    <a:pt x="0" y="104"/>
                    <a:pt x="1" y="99"/>
                    <a:pt x="1" y="93"/>
                  </a:cubicBezTo>
                  <a:cubicBezTo>
                    <a:pt x="3" y="82"/>
                    <a:pt x="5" y="67"/>
                    <a:pt x="8" y="52"/>
                  </a:cubicBezTo>
                  <a:cubicBezTo>
                    <a:pt x="10" y="45"/>
                    <a:pt x="12" y="38"/>
                    <a:pt x="15" y="31"/>
                  </a:cubicBezTo>
                  <a:cubicBezTo>
                    <a:pt x="17" y="25"/>
                    <a:pt x="20" y="19"/>
                    <a:pt x="23" y="14"/>
                  </a:cubicBezTo>
                  <a:cubicBezTo>
                    <a:pt x="25" y="11"/>
                    <a:pt x="26" y="9"/>
                    <a:pt x="28" y="7"/>
                  </a:cubicBezTo>
                  <a:cubicBezTo>
                    <a:pt x="29" y="6"/>
                    <a:pt x="31" y="4"/>
                    <a:pt x="32" y="3"/>
                  </a:cubicBezTo>
                  <a:cubicBezTo>
                    <a:pt x="33" y="2"/>
                    <a:pt x="34" y="1"/>
                    <a:pt x="35" y="1"/>
                  </a:cubicBezTo>
                  <a:cubicBezTo>
                    <a:pt x="35" y="0"/>
                    <a:pt x="36" y="0"/>
                    <a:pt x="36" y="0"/>
                  </a:cubicBezTo>
                  <a:cubicBezTo>
                    <a:pt x="36" y="0"/>
                    <a:pt x="35" y="0"/>
                    <a:pt x="35" y="1"/>
                  </a:cubicBezTo>
                  <a:cubicBezTo>
                    <a:pt x="35" y="2"/>
                    <a:pt x="34" y="3"/>
                    <a:pt x="33" y="4"/>
                  </a:cubicBezTo>
                  <a:cubicBezTo>
                    <a:pt x="32" y="5"/>
                    <a:pt x="32" y="7"/>
                    <a:pt x="31" y="9"/>
                  </a:cubicBezTo>
                  <a:cubicBezTo>
                    <a:pt x="30" y="11"/>
                    <a:pt x="30" y="13"/>
                    <a:pt x="29" y="16"/>
                  </a:cubicBezTo>
                  <a:cubicBezTo>
                    <a:pt x="28" y="21"/>
                    <a:pt x="27" y="27"/>
                    <a:pt x="27" y="34"/>
                  </a:cubicBezTo>
                  <a:cubicBezTo>
                    <a:pt x="27" y="40"/>
                    <a:pt x="28" y="47"/>
                    <a:pt x="28" y="54"/>
                  </a:cubicBezTo>
                  <a:cubicBezTo>
                    <a:pt x="30" y="68"/>
                    <a:pt x="33" y="81"/>
                    <a:pt x="35" y="92"/>
                  </a:cubicBezTo>
                  <a:cubicBezTo>
                    <a:pt x="36" y="97"/>
                    <a:pt x="37" y="101"/>
                    <a:pt x="38" y="104"/>
                  </a:cubicBezTo>
                  <a:cubicBezTo>
                    <a:pt x="38" y="105"/>
                    <a:pt x="39" y="106"/>
                    <a:pt x="39" y="107"/>
                  </a:cubicBezTo>
                  <a:cubicBezTo>
                    <a:pt x="39" y="108"/>
                    <a:pt x="39" y="108"/>
                    <a:pt x="39" y="108"/>
                  </a:cubicBezTo>
                  <a:lnTo>
                    <a:pt x="0" y="113"/>
                  </a:lnTo>
                  <a:close/>
                </a:path>
              </a:pathLst>
            </a:custGeom>
            <a:solidFill>
              <a:srgbClr val="437B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423" name="Google Shape;8423;p23"/>
            <p:cNvSpPr/>
            <p:nvPr/>
          </p:nvSpPr>
          <p:spPr>
            <a:xfrm>
              <a:off x="8836215" y="6012618"/>
              <a:ext cx="457725" cy="528874"/>
            </a:xfrm>
            <a:custGeom>
              <a:rect b="b" l="l" r="r" t="t"/>
              <a:pathLst>
                <a:path extrusionOk="0" h="119" w="109">
                  <a:moveTo>
                    <a:pt x="0" y="116"/>
                  </a:moveTo>
                  <a:cubicBezTo>
                    <a:pt x="0" y="116"/>
                    <a:pt x="0" y="115"/>
                    <a:pt x="1" y="114"/>
                  </a:cubicBezTo>
                  <a:cubicBezTo>
                    <a:pt x="1" y="112"/>
                    <a:pt x="1" y="110"/>
                    <a:pt x="2" y="108"/>
                  </a:cubicBezTo>
                  <a:cubicBezTo>
                    <a:pt x="3" y="103"/>
                    <a:pt x="5" y="97"/>
                    <a:pt x="8" y="89"/>
                  </a:cubicBezTo>
                  <a:cubicBezTo>
                    <a:pt x="11" y="82"/>
                    <a:pt x="15" y="73"/>
                    <a:pt x="20" y="64"/>
                  </a:cubicBezTo>
                  <a:cubicBezTo>
                    <a:pt x="22" y="60"/>
                    <a:pt x="25" y="55"/>
                    <a:pt x="28" y="51"/>
                  </a:cubicBezTo>
                  <a:cubicBezTo>
                    <a:pt x="31" y="47"/>
                    <a:pt x="34" y="42"/>
                    <a:pt x="37" y="38"/>
                  </a:cubicBezTo>
                  <a:cubicBezTo>
                    <a:pt x="41" y="34"/>
                    <a:pt x="45" y="30"/>
                    <a:pt x="49" y="27"/>
                  </a:cubicBezTo>
                  <a:cubicBezTo>
                    <a:pt x="53" y="23"/>
                    <a:pt x="57" y="20"/>
                    <a:pt x="61" y="17"/>
                  </a:cubicBezTo>
                  <a:cubicBezTo>
                    <a:pt x="63" y="16"/>
                    <a:pt x="65" y="15"/>
                    <a:pt x="67" y="13"/>
                  </a:cubicBezTo>
                  <a:cubicBezTo>
                    <a:pt x="69" y="12"/>
                    <a:pt x="71" y="11"/>
                    <a:pt x="73" y="10"/>
                  </a:cubicBezTo>
                  <a:cubicBezTo>
                    <a:pt x="77" y="8"/>
                    <a:pt x="81" y="7"/>
                    <a:pt x="84" y="5"/>
                  </a:cubicBezTo>
                  <a:cubicBezTo>
                    <a:pt x="88" y="4"/>
                    <a:pt x="91" y="3"/>
                    <a:pt x="94" y="3"/>
                  </a:cubicBezTo>
                  <a:cubicBezTo>
                    <a:pt x="97" y="2"/>
                    <a:pt x="100" y="1"/>
                    <a:pt x="102" y="1"/>
                  </a:cubicBezTo>
                  <a:cubicBezTo>
                    <a:pt x="107" y="0"/>
                    <a:pt x="109" y="0"/>
                    <a:pt x="109" y="0"/>
                  </a:cubicBezTo>
                  <a:cubicBezTo>
                    <a:pt x="109" y="0"/>
                    <a:pt x="107" y="1"/>
                    <a:pt x="103" y="3"/>
                  </a:cubicBezTo>
                  <a:cubicBezTo>
                    <a:pt x="101" y="3"/>
                    <a:pt x="98" y="5"/>
                    <a:pt x="96" y="6"/>
                  </a:cubicBezTo>
                  <a:cubicBezTo>
                    <a:pt x="93" y="7"/>
                    <a:pt x="90" y="9"/>
                    <a:pt x="87" y="11"/>
                  </a:cubicBezTo>
                  <a:cubicBezTo>
                    <a:pt x="84" y="13"/>
                    <a:pt x="81" y="15"/>
                    <a:pt x="78" y="18"/>
                  </a:cubicBezTo>
                  <a:cubicBezTo>
                    <a:pt x="76" y="19"/>
                    <a:pt x="75" y="21"/>
                    <a:pt x="73" y="22"/>
                  </a:cubicBezTo>
                  <a:cubicBezTo>
                    <a:pt x="72" y="24"/>
                    <a:pt x="70" y="25"/>
                    <a:pt x="69" y="27"/>
                  </a:cubicBezTo>
                  <a:cubicBezTo>
                    <a:pt x="66" y="30"/>
                    <a:pt x="63" y="34"/>
                    <a:pt x="61" y="38"/>
                  </a:cubicBezTo>
                  <a:cubicBezTo>
                    <a:pt x="58" y="41"/>
                    <a:pt x="56" y="45"/>
                    <a:pt x="54" y="49"/>
                  </a:cubicBezTo>
                  <a:cubicBezTo>
                    <a:pt x="46" y="66"/>
                    <a:pt x="42" y="84"/>
                    <a:pt x="41" y="97"/>
                  </a:cubicBezTo>
                  <a:cubicBezTo>
                    <a:pt x="40" y="104"/>
                    <a:pt x="40" y="110"/>
                    <a:pt x="40" y="114"/>
                  </a:cubicBezTo>
                  <a:cubicBezTo>
                    <a:pt x="40" y="115"/>
                    <a:pt x="40" y="117"/>
                    <a:pt x="40" y="118"/>
                  </a:cubicBezTo>
                  <a:cubicBezTo>
                    <a:pt x="40" y="118"/>
                    <a:pt x="40" y="119"/>
                    <a:pt x="40" y="119"/>
                  </a:cubicBezTo>
                  <a:cubicBezTo>
                    <a:pt x="40" y="119"/>
                    <a:pt x="40" y="119"/>
                    <a:pt x="40" y="119"/>
                  </a:cubicBezTo>
                  <a:cubicBezTo>
                    <a:pt x="0" y="116"/>
                    <a:pt x="0" y="116"/>
                    <a:pt x="0" y="116"/>
                  </a:cubicBezTo>
                </a:path>
              </a:pathLst>
            </a:custGeom>
            <a:solidFill>
              <a:srgbClr val="437B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424" name="Google Shape;8424;p23"/>
            <p:cNvSpPr/>
            <p:nvPr/>
          </p:nvSpPr>
          <p:spPr>
            <a:xfrm>
              <a:off x="8589565" y="6012618"/>
              <a:ext cx="457725" cy="528874"/>
            </a:xfrm>
            <a:custGeom>
              <a:rect b="b" l="l" r="r" t="t"/>
              <a:pathLst>
                <a:path extrusionOk="0" h="119" w="109">
                  <a:moveTo>
                    <a:pt x="69" y="119"/>
                  </a:moveTo>
                  <a:cubicBezTo>
                    <a:pt x="69" y="119"/>
                    <a:pt x="69" y="119"/>
                    <a:pt x="69" y="119"/>
                  </a:cubicBezTo>
                  <a:cubicBezTo>
                    <a:pt x="69" y="119"/>
                    <a:pt x="69" y="118"/>
                    <a:pt x="69" y="118"/>
                  </a:cubicBezTo>
                  <a:cubicBezTo>
                    <a:pt x="69" y="117"/>
                    <a:pt x="69" y="115"/>
                    <a:pt x="69" y="114"/>
                  </a:cubicBezTo>
                  <a:cubicBezTo>
                    <a:pt x="69" y="110"/>
                    <a:pt x="69" y="104"/>
                    <a:pt x="68" y="97"/>
                  </a:cubicBezTo>
                  <a:cubicBezTo>
                    <a:pt x="67" y="84"/>
                    <a:pt x="63" y="66"/>
                    <a:pt x="55" y="49"/>
                  </a:cubicBezTo>
                  <a:cubicBezTo>
                    <a:pt x="53" y="45"/>
                    <a:pt x="51" y="41"/>
                    <a:pt x="48" y="38"/>
                  </a:cubicBezTo>
                  <a:cubicBezTo>
                    <a:pt x="46" y="34"/>
                    <a:pt x="43" y="30"/>
                    <a:pt x="40" y="27"/>
                  </a:cubicBezTo>
                  <a:cubicBezTo>
                    <a:pt x="39" y="25"/>
                    <a:pt x="37" y="24"/>
                    <a:pt x="36" y="22"/>
                  </a:cubicBezTo>
                  <a:cubicBezTo>
                    <a:pt x="34" y="21"/>
                    <a:pt x="32" y="19"/>
                    <a:pt x="31" y="18"/>
                  </a:cubicBezTo>
                  <a:cubicBezTo>
                    <a:pt x="28" y="15"/>
                    <a:pt x="25" y="13"/>
                    <a:pt x="22" y="11"/>
                  </a:cubicBezTo>
                  <a:cubicBezTo>
                    <a:pt x="19" y="9"/>
                    <a:pt x="16" y="7"/>
                    <a:pt x="13" y="6"/>
                  </a:cubicBezTo>
                  <a:cubicBezTo>
                    <a:pt x="11" y="5"/>
                    <a:pt x="8" y="3"/>
                    <a:pt x="6" y="3"/>
                  </a:cubicBezTo>
                  <a:cubicBezTo>
                    <a:pt x="2" y="1"/>
                    <a:pt x="0" y="0"/>
                    <a:pt x="0" y="0"/>
                  </a:cubicBezTo>
                  <a:cubicBezTo>
                    <a:pt x="0" y="0"/>
                    <a:pt x="2" y="0"/>
                    <a:pt x="7" y="1"/>
                  </a:cubicBezTo>
                  <a:cubicBezTo>
                    <a:pt x="9" y="1"/>
                    <a:pt x="11" y="2"/>
                    <a:pt x="14" y="3"/>
                  </a:cubicBezTo>
                  <a:cubicBezTo>
                    <a:pt x="17" y="3"/>
                    <a:pt x="21" y="4"/>
                    <a:pt x="24" y="5"/>
                  </a:cubicBezTo>
                  <a:cubicBezTo>
                    <a:pt x="28" y="7"/>
                    <a:pt x="32" y="8"/>
                    <a:pt x="36" y="10"/>
                  </a:cubicBezTo>
                  <a:cubicBezTo>
                    <a:pt x="38" y="11"/>
                    <a:pt x="40" y="12"/>
                    <a:pt x="42" y="13"/>
                  </a:cubicBezTo>
                  <a:cubicBezTo>
                    <a:pt x="44" y="15"/>
                    <a:pt x="46" y="16"/>
                    <a:pt x="48" y="17"/>
                  </a:cubicBezTo>
                  <a:cubicBezTo>
                    <a:pt x="52" y="20"/>
                    <a:pt x="56" y="23"/>
                    <a:pt x="60" y="27"/>
                  </a:cubicBezTo>
                  <a:cubicBezTo>
                    <a:pt x="64" y="30"/>
                    <a:pt x="68" y="34"/>
                    <a:pt x="71" y="38"/>
                  </a:cubicBezTo>
                  <a:cubicBezTo>
                    <a:pt x="75" y="42"/>
                    <a:pt x="78" y="47"/>
                    <a:pt x="81" y="51"/>
                  </a:cubicBezTo>
                  <a:cubicBezTo>
                    <a:pt x="84" y="55"/>
                    <a:pt x="87" y="60"/>
                    <a:pt x="89" y="64"/>
                  </a:cubicBezTo>
                  <a:cubicBezTo>
                    <a:pt x="94" y="73"/>
                    <a:pt x="98" y="82"/>
                    <a:pt x="101" y="89"/>
                  </a:cubicBezTo>
                  <a:cubicBezTo>
                    <a:pt x="104" y="97"/>
                    <a:pt x="106" y="103"/>
                    <a:pt x="107" y="108"/>
                  </a:cubicBezTo>
                  <a:cubicBezTo>
                    <a:pt x="108" y="110"/>
                    <a:pt x="108" y="112"/>
                    <a:pt x="108" y="114"/>
                  </a:cubicBezTo>
                  <a:cubicBezTo>
                    <a:pt x="109" y="115"/>
                    <a:pt x="109" y="116"/>
                    <a:pt x="109" y="116"/>
                  </a:cubicBezTo>
                  <a:cubicBezTo>
                    <a:pt x="69" y="119"/>
                    <a:pt x="69" y="119"/>
                    <a:pt x="69" y="119"/>
                  </a:cubicBezTo>
                </a:path>
              </a:pathLst>
            </a:custGeom>
            <a:solidFill>
              <a:srgbClr val="437B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425" name="Google Shape;8425;p23"/>
            <p:cNvSpPr/>
            <p:nvPr/>
          </p:nvSpPr>
          <p:spPr>
            <a:xfrm>
              <a:off x="8862303" y="6240294"/>
              <a:ext cx="462468" cy="301197"/>
            </a:xfrm>
            <a:custGeom>
              <a:rect b="b" l="l" r="r" t="t"/>
              <a:pathLst>
                <a:path extrusionOk="0" h="68" w="110">
                  <a:moveTo>
                    <a:pt x="0" y="62"/>
                  </a:moveTo>
                  <a:cubicBezTo>
                    <a:pt x="0" y="61"/>
                    <a:pt x="0" y="61"/>
                    <a:pt x="0" y="61"/>
                  </a:cubicBezTo>
                  <a:cubicBezTo>
                    <a:pt x="0" y="61"/>
                    <a:pt x="0" y="60"/>
                    <a:pt x="0" y="60"/>
                  </a:cubicBezTo>
                  <a:cubicBezTo>
                    <a:pt x="0" y="59"/>
                    <a:pt x="0" y="58"/>
                    <a:pt x="1" y="57"/>
                  </a:cubicBezTo>
                  <a:cubicBezTo>
                    <a:pt x="1" y="57"/>
                    <a:pt x="1" y="56"/>
                    <a:pt x="2" y="55"/>
                  </a:cubicBezTo>
                  <a:cubicBezTo>
                    <a:pt x="3" y="53"/>
                    <a:pt x="4" y="50"/>
                    <a:pt x="5" y="48"/>
                  </a:cubicBezTo>
                  <a:cubicBezTo>
                    <a:pt x="6" y="45"/>
                    <a:pt x="8" y="43"/>
                    <a:pt x="10" y="40"/>
                  </a:cubicBezTo>
                  <a:cubicBezTo>
                    <a:pt x="12" y="37"/>
                    <a:pt x="14" y="34"/>
                    <a:pt x="17" y="31"/>
                  </a:cubicBezTo>
                  <a:cubicBezTo>
                    <a:pt x="20" y="28"/>
                    <a:pt x="22" y="25"/>
                    <a:pt x="26" y="22"/>
                  </a:cubicBezTo>
                  <a:cubicBezTo>
                    <a:pt x="27" y="21"/>
                    <a:pt x="29" y="20"/>
                    <a:pt x="30" y="18"/>
                  </a:cubicBezTo>
                  <a:cubicBezTo>
                    <a:pt x="32" y="17"/>
                    <a:pt x="34" y="16"/>
                    <a:pt x="36" y="15"/>
                  </a:cubicBezTo>
                  <a:cubicBezTo>
                    <a:pt x="38" y="13"/>
                    <a:pt x="39" y="12"/>
                    <a:pt x="41" y="11"/>
                  </a:cubicBezTo>
                  <a:cubicBezTo>
                    <a:pt x="47" y="8"/>
                    <a:pt x="47" y="8"/>
                    <a:pt x="47" y="8"/>
                  </a:cubicBezTo>
                  <a:cubicBezTo>
                    <a:pt x="51" y="7"/>
                    <a:pt x="55" y="5"/>
                    <a:pt x="59" y="4"/>
                  </a:cubicBezTo>
                  <a:cubicBezTo>
                    <a:pt x="63" y="3"/>
                    <a:pt x="67" y="2"/>
                    <a:pt x="71" y="2"/>
                  </a:cubicBezTo>
                  <a:cubicBezTo>
                    <a:pt x="74" y="1"/>
                    <a:pt x="78" y="1"/>
                    <a:pt x="81" y="1"/>
                  </a:cubicBezTo>
                  <a:cubicBezTo>
                    <a:pt x="85" y="0"/>
                    <a:pt x="88" y="1"/>
                    <a:pt x="91" y="1"/>
                  </a:cubicBezTo>
                  <a:cubicBezTo>
                    <a:pt x="92" y="1"/>
                    <a:pt x="94" y="1"/>
                    <a:pt x="95" y="1"/>
                  </a:cubicBezTo>
                  <a:cubicBezTo>
                    <a:pt x="96" y="1"/>
                    <a:pt x="98" y="1"/>
                    <a:pt x="99" y="1"/>
                  </a:cubicBezTo>
                  <a:cubicBezTo>
                    <a:pt x="101" y="1"/>
                    <a:pt x="103" y="2"/>
                    <a:pt x="105" y="2"/>
                  </a:cubicBezTo>
                  <a:cubicBezTo>
                    <a:pt x="108" y="2"/>
                    <a:pt x="110" y="2"/>
                    <a:pt x="110" y="2"/>
                  </a:cubicBezTo>
                  <a:cubicBezTo>
                    <a:pt x="110" y="2"/>
                    <a:pt x="108" y="3"/>
                    <a:pt x="105" y="3"/>
                  </a:cubicBezTo>
                  <a:cubicBezTo>
                    <a:pt x="103" y="4"/>
                    <a:pt x="101" y="4"/>
                    <a:pt x="99" y="5"/>
                  </a:cubicBezTo>
                  <a:cubicBezTo>
                    <a:pt x="98" y="5"/>
                    <a:pt x="97" y="5"/>
                    <a:pt x="96" y="5"/>
                  </a:cubicBezTo>
                  <a:cubicBezTo>
                    <a:pt x="94" y="6"/>
                    <a:pt x="93" y="6"/>
                    <a:pt x="92" y="7"/>
                  </a:cubicBezTo>
                  <a:cubicBezTo>
                    <a:pt x="89" y="8"/>
                    <a:pt x="86" y="9"/>
                    <a:pt x="83" y="10"/>
                  </a:cubicBezTo>
                  <a:cubicBezTo>
                    <a:pt x="80" y="11"/>
                    <a:pt x="78" y="12"/>
                    <a:pt x="74" y="14"/>
                  </a:cubicBezTo>
                  <a:cubicBezTo>
                    <a:pt x="71" y="15"/>
                    <a:pt x="69" y="17"/>
                    <a:pt x="66" y="19"/>
                  </a:cubicBezTo>
                  <a:cubicBezTo>
                    <a:pt x="63" y="21"/>
                    <a:pt x="60" y="23"/>
                    <a:pt x="58" y="25"/>
                  </a:cubicBezTo>
                  <a:cubicBezTo>
                    <a:pt x="54" y="29"/>
                    <a:pt x="54" y="29"/>
                    <a:pt x="54" y="29"/>
                  </a:cubicBezTo>
                  <a:cubicBezTo>
                    <a:pt x="53" y="30"/>
                    <a:pt x="52" y="31"/>
                    <a:pt x="51" y="33"/>
                  </a:cubicBezTo>
                  <a:cubicBezTo>
                    <a:pt x="50" y="34"/>
                    <a:pt x="49" y="35"/>
                    <a:pt x="48" y="36"/>
                  </a:cubicBezTo>
                  <a:cubicBezTo>
                    <a:pt x="47" y="38"/>
                    <a:pt x="47" y="39"/>
                    <a:pt x="46" y="40"/>
                  </a:cubicBezTo>
                  <a:cubicBezTo>
                    <a:pt x="44" y="43"/>
                    <a:pt x="43" y="45"/>
                    <a:pt x="42" y="48"/>
                  </a:cubicBezTo>
                  <a:cubicBezTo>
                    <a:pt x="41" y="50"/>
                    <a:pt x="40" y="53"/>
                    <a:pt x="40" y="55"/>
                  </a:cubicBezTo>
                  <a:cubicBezTo>
                    <a:pt x="39" y="57"/>
                    <a:pt x="39" y="59"/>
                    <a:pt x="39" y="61"/>
                  </a:cubicBezTo>
                  <a:cubicBezTo>
                    <a:pt x="38" y="63"/>
                    <a:pt x="38" y="64"/>
                    <a:pt x="38" y="65"/>
                  </a:cubicBezTo>
                  <a:cubicBezTo>
                    <a:pt x="38" y="66"/>
                    <a:pt x="38" y="66"/>
                    <a:pt x="38" y="67"/>
                  </a:cubicBezTo>
                  <a:cubicBezTo>
                    <a:pt x="38" y="67"/>
                    <a:pt x="39" y="67"/>
                    <a:pt x="39" y="67"/>
                  </a:cubicBezTo>
                  <a:cubicBezTo>
                    <a:pt x="40" y="68"/>
                    <a:pt x="40" y="68"/>
                    <a:pt x="40" y="68"/>
                  </a:cubicBezTo>
                  <a:cubicBezTo>
                    <a:pt x="40" y="68"/>
                    <a:pt x="40" y="68"/>
                    <a:pt x="40" y="68"/>
                  </a:cubicBezTo>
                  <a:cubicBezTo>
                    <a:pt x="0" y="62"/>
                    <a:pt x="0" y="62"/>
                    <a:pt x="0" y="62"/>
                  </a:cubicBezTo>
                </a:path>
              </a:pathLst>
            </a:custGeom>
            <a:solidFill>
              <a:srgbClr val="437B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426" name="Google Shape;8426;p23"/>
            <p:cNvSpPr/>
            <p:nvPr/>
          </p:nvSpPr>
          <p:spPr>
            <a:xfrm>
              <a:off x="8542133" y="6240294"/>
              <a:ext cx="467211" cy="301197"/>
            </a:xfrm>
            <a:custGeom>
              <a:rect b="b" l="l" r="r" t="t"/>
              <a:pathLst>
                <a:path extrusionOk="0" h="68" w="111">
                  <a:moveTo>
                    <a:pt x="72" y="68"/>
                  </a:moveTo>
                  <a:cubicBezTo>
                    <a:pt x="72" y="68"/>
                    <a:pt x="72" y="68"/>
                    <a:pt x="72" y="68"/>
                  </a:cubicBezTo>
                  <a:cubicBezTo>
                    <a:pt x="72" y="67"/>
                    <a:pt x="72" y="67"/>
                    <a:pt x="72" y="67"/>
                  </a:cubicBezTo>
                  <a:cubicBezTo>
                    <a:pt x="72" y="67"/>
                    <a:pt x="72" y="67"/>
                    <a:pt x="72" y="67"/>
                  </a:cubicBezTo>
                  <a:cubicBezTo>
                    <a:pt x="72" y="66"/>
                    <a:pt x="72" y="66"/>
                    <a:pt x="72" y="65"/>
                  </a:cubicBezTo>
                  <a:cubicBezTo>
                    <a:pt x="72" y="64"/>
                    <a:pt x="72" y="63"/>
                    <a:pt x="72" y="61"/>
                  </a:cubicBezTo>
                  <a:cubicBezTo>
                    <a:pt x="71" y="59"/>
                    <a:pt x="71" y="57"/>
                    <a:pt x="70" y="55"/>
                  </a:cubicBezTo>
                  <a:cubicBezTo>
                    <a:pt x="70" y="53"/>
                    <a:pt x="69" y="50"/>
                    <a:pt x="68" y="48"/>
                  </a:cubicBezTo>
                  <a:cubicBezTo>
                    <a:pt x="67" y="45"/>
                    <a:pt x="66" y="43"/>
                    <a:pt x="64" y="40"/>
                  </a:cubicBezTo>
                  <a:cubicBezTo>
                    <a:pt x="64" y="39"/>
                    <a:pt x="63" y="38"/>
                    <a:pt x="62" y="36"/>
                  </a:cubicBezTo>
                  <a:cubicBezTo>
                    <a:pt x="61" y="35"/>
                    <a:pt x="60" y="34"/>
                    <a:pt x="59" y="33"/>
                  </a:cubicBezTo>
                  <a:cubicBezTo>
                    <a:pt x="58" y="31"/>
                    <a:pt x="57" y="30"/>
                    <a:pt x="56" y="29"/>
                  </a:cubicBezTo>
                  <a:cubicBezTo>
                    <a:pt x="53" y="25"/>
                    <a:pt x="53" y="25"/>
                    <a:pt x="53" y="25"/>
                  </a:cubicBezTo>
                  <a:cubicBezTo>
                    <a:pt x="50" y="23"/>
                    <a:pt x="47" y="21"/>
                    <a:pt x="45" y="19"/>
                  </a:cubicBezTo>
                  <a:cubicBezTo>
                    <a:pt x="42" y="17"/>
                    <a:pt x="39" y="15"/>
                    <a:pt x="36" y="14"/>
                  </a:cubicBezTo>
                  <a:cubicBezTo>
                    <a:pt x="33" y="12"/>
                    <a:pt x="30" y="11"/>
                    <a:pt x="27" y="10"/>
                  </a:cubicBezTo>
                  <a:cubicBezTo>
                    <a:pt x="24" y="9"/>
                    <a:pt x="21" y="8"/>
                    <a:pt x="19" y="7"/>
                  </a:cubicBezTo>
                  <a:cubicBezTo>
                    <a:pt x="17" y="6"/>
                    <a:pt x="16" y="6"/>
                    <a:pt x="15" y="5"/>
                  </a:cubicBezTo>
                  <a:cubicBezTo>
                    <a:pt x="14" y="5"/>
                    <a:pt x="12" y="5"/>
                    <a:pt x="11" y="5"/>
                  </a:cubicBezTo>
                  <a:cubicBezTo>
                    <a:pt x="9" y="4"/>
                    <a:pt x="7" y="4"/>
                    <a:pt x="5" y="3"/>
                  </a:cubicBezTo>
                  <a:cubicBezTo>
                    <a:pt x="2" y="3"/>
                    <a:pt x="0" y="2"/>
                    <a:pt x="0" y="2"/>
                  </a:cubicBezTo>
                  <a:cubicBezTo>
                    <a:pt x="0" y="2"/>
                    <a:pt x="2" y="2"/>
                    <a:pt x="5" y="2"/>
                  </a:cubicBezTo>
                  <a:cubicBezTo>
                    <a:pt x="7" y="2"/>
                    <a:pt x="9" y="1"/>
                    <a:pt x="12" y="1"/>
                  </a:cubicBezTo>
                  <a:cubicBezTo>
                    <a:pt x="13" y="1"/>
                    <a:pt x="14" y="1"/>
                    <a:pt x="15" y="1"/>
                  </a:cubicBezTo>
                  <a:cubicBezTo>
                    <a:pt x="17" y="1"/>
                    <a:pt x="18" y="1"/>
                    <a:pt x="19" y="1"/>
                  </a:cubicBezTo>
                  <a:cubicBezTo>
                    <a:pt x="22" y="1"/>
                    <a:pt x="26" y="0"/>
                    <a:pt x="29" y="1"/>
                  </a:cubicBezTo>
                  <a:cubicBezTo>
                    <a:pt x="32" y="1"/>
                    <a:pt x="36" y="1"/>
                    <a:pt x="40" y="2"/>
                  </a:cubicBezTo>
                  <a:cubicBezTo>
                    <a:pt x="44" y="2"/>
                    <a:pt x="47" y="3"/>
                    <a:pt x="51" y="4"/>
                  </a:cubicBezTo>
                  <a:cubicBezTo>
                    <a:pt x="55" y="5"/>
                    <a:pt x="59" y="7"/>
                    <a:pt x="63" y="8"/>
                  </a:cubicBezTo>
                  <a:cubicBezTo>
                    <a:pt x="69" y="11"/>
                    <a:pt x="69" y="11"/>
                    <a:pt x="69" y="11"/>
                  </a:cubicBezTo>
                  <a:cubicBezTo>
                    <a:pt x="71" y="12"/>
                    <a:pt x="73" y="13"/>
                    <a:pt x="75" y="15"/>
                  </a:cubicBezTo>
                  <a:cubicBezTo>
                    <a:pt x="76" y="16"/>
                    <a:pt x="78" y="17"/>
                    <a:pt x="80" y="18"/>
                  </a:cubicBezTo>
                  <a:cubicBezTo>
                    <a:pt x="82" y="20"/>
                    <a:pt x="83" y="21"/>
                    <a:pt x="85" y="22"/>
                  </a:cubicBezTo>
                  <a:cubicBezTo>
                    <a:pt x="88" y="25"/>
                    <a:pt x="91" y="28"/>
                    <a:pt x="94" y="31"/>
                  </a:cubicBezTo>
                  <a:cubicBezTo>
                    <a:pt x="96" y="34"/>
                    <a:pt x="99" y="37"/>
                    <a:pt x="100" y="40"/>
                  </a:cubicBezTo>
                  <a:cubicBezTo>
                    <a:pt x="102" y="43"/>
                    <a:pt x="104" y="45"/>
                    <a:pt x="105" y="48"/>
                  </a:cubicBezTo>
                  <a:cubicBezTo>
                    <a:pt x="107" y="50"/>
                    <a:pt x="108" y="53"/>
                    <a:pt x="109" y="55"/>
                  </a:cubicBezTo>
                  <a:cubicBezTo>
                    <a:pt x="109" y="56"/>
                    <a:pt x="110" y="57"/>
                    <a:pt x="110" y="57"/>
                  </a:cubicBezTo>
                  <a:cubicBezTo>
                    <a:pt x="110" y="58"/>
                    <a:pt x="111" y="59"/>
                    <a:pt x="111" y="60"/>
                  </a:cubicBezTo>
                  <a:cubicBezTo>
                    <a:pt x="111" y="60"/>
                    <a:pt x="111" y="61"/>
                    <a:pt x="111" y="61"/>
                  </a:cubicBezTo>
                  <a:cubicBezTo>
                    <a:pt x="111" y="62"/>
                    <a:pt x="111" y="62"/>
                    <a:pt x="111" y="62"/>
                  </a:cubicBezTo>
                  <a:cubicBezTo>
                    <a:pt x="72" y="68"/>
                    <a:pt x="72" y="68"/>
                    <a:pt x="72" y="68"/>
                  </a:cubicBezTo>
                </a:path>
              </a:pathLst>
            </a:custGeom>
            <a:solidFill>
              <a:srgbClr val="437B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427" name="Google Shape;8427;p23"/>
            <p:cNvSpPr/>
            <p:nvPr/>
          </p:nvSpPr>
          <p:spPr>
            <a:xfrm>
              <a:off x="8852816" y="5958070"/>
              <a:ext cx="163643" cy="502786"/>
            </a:xfrm>
            <a:custGeom>
              <a:rect b="b" l="l" r="r" t="t"/>
              <a:pathLst>
                <a:path extrusionOk="0" h="113" w="39">
                  <a:moveTo>
                    <a:pt x="0" y="113"/>
                  </a:moveTo>
                  <a:cubicBezTo>
                    <a:pt x="0" y="113"/>
                    <a:pt x="0" y="112"/>
                    <a:pt x="0" y="111"/>
                  </a:cubicBezTo>
                  <a:cubicBezTo>
                    <a:pt x="0" y="110"/>
                    <a:pt x="0" y="109"/>
                    <a:pt x="0" y="107"/>
                  </a:cubicBezTo>
                  <a:cubicBezTo>
                    <a:pt x="0" y="104"/>
                    <a:pt x="1" y="99"/>
                    <a:pt x="1" y="93"/>
                  </a:cubicBezTo>
                  <a:cubicBezTo>
                    <a:pt x="3" y="82"/>
                    <a:pt x="5" y="67"/>
                    <a:pt x="8" y="52"/>
                  </a:cubicBezTo>
                  <a:cubicBezTo>
                    <a:pt x="10" y="45"/>
                    <a:pt x="12" y="38"/>
                    <a:pt x="15" y="31"/>
                  </a:cubicBezTo>
                  <a:cubicBezTo>
                    <a:pt x="17" y="25"/>
                    <a:pt x="20" y="19"/>
                    <a:pt x="23" y="14"/>
                  </a:cubicBezTo>
                  <a:cubicBezTo>
                    <a:pt x="25" y="11"/>
                    <a:pt x="26" y="9"/>
                    <a:pt x="28" y="7"/>
                  </a:cubicBezTo>
                  <a:cubicBezTo>
                    <a:pt x="29" y="6"/>
                    <a:pt x="31" y="4"/>
                    <a:pt x="32" y="3"/>
                  </a:cubicBezTo>
                  <a:cubicBezTo>
                    <a:pt x="33" y="2"/>
                    <a:pt x="34" y="1"/>
                    <a:pt x="35" y="1"/>
                  </a:cubicBezTo>
                  <a:cubicBezTo>
                    <a:pt x="35" y="0"/>
                    <a:pt x="36" y="0"/>
                    <a:pt x="36" y="0"/>
                  </a:cubicBezTo>
                  <a:cubicBezTo>
                    <a:pt x="36" y="0"/>
                    <a:pt x="35" y="0"/>
                    <a:pt x="35" y="1"/>
                  </a:cubicBezTo>
                  <a:cubicBezTo>
                    <a:pt x="35" y="2"/>
                    <a:pt x="34" y="3"/>
                    <a:pt x="33" y="4"/>
                  </a:cubicBezTo>
                  <a:cubicBezTo>
                    <a:pt x="32" y="5"/>
                    <a:pt x="32" y="7"/>
                    <a:pt x="31" y="9"/>
                  </a:cubicBezTo>
                  <a:cubicBezTo>
                    <a:pt x="30" y="11"/>
                    <a:pt x="30" y="13"/>
                    <a:pt x="29" y="16"/>
                  </a:cubicBezTo>
                  <a:cubicBezTo>
                    <a:pt x="28" y="21"/>
                    <a:pt x="27" y="27"/>
                    <a:pt x="27" y="34"/>
                  </a:cubicBezTo>
                  <a:cubicBezTo>
                    <a:pt x="27" y="40"/>
                    <a:pt x="28" y="47"/>
                    <a:pt x="28" y="54"/>
                  </a:cubicBezTo>
                  <a:cubicBezTo>
                    <a:pt x="30" y="68"/>
                    <a:pt x="33" y="81"/>
                    <a:pt x="35" y="92"/>
                  </a:cubicBezTo>
                  <a:cubicBezTo>
                    <a:pt x="36" y="97"/>
                    <a:pt x="37" y="101"/>
                    <a:pt x="38" y="104"/>
                  </a:cubicBezTo>
                  <a:cubicBezTo>
                    <a:pt x="38" y="105"/>
                    <a:pt x="39" y="106"/>
                    <a:pt x="39" y="107"/>
                  </a:cubicBezTo>
                  <a:cubicBezTo>
                    <a:pt x="39" y="108"/>
                    <a:pt x="39" y="108"/>
                    <a:pt x="39" y="108"/>
                  </a:cubicBezTo>
                  <a:cubicBezTo>
                    <a:pt x="0" y="113"/>
                    <a:pt x="0" y="113"/>
                    <a:pt x="0" y="113"/>
                  </a:cubicBezTo>
                </a:path>
              </a:pathLst>
            </a:custGeom>
            <a:solidFill>
              <a:srgbClr val="437B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428" name="Google Shape;8428;p23"/>
            <p:cNvSpPr/>
            <p:nvPr/>
          </p:nvSpPr>
          <p:spPr>
            <a:xfrm>
              <a:off x="7474898" y="5958070"/>
              <a:ext cx="457725" cy="531246"/>
            </a:xfrm>
            <a:custGeom>
              <a:rect b="b" l="l" r="r" t="t"/>
              <a:pathLst>
                <a:path extrusionOk="0" h="119" w="109">
                  <a:moveTo>
                    <a:pt x="0" y="116"/>
                  </a:moveTo>
                  <a:cubicBezTo>
                    <a:pt x="0" y="116"/>
                    <a:pt x="0" y="115"/>
                    <a:pt x="1" y="114"/>
                  </a:cubicBezTo>
                  <a:cubicBezTo>
                    <a:pt x="1" y="112"/>
                    <a:pt x="1" y="110"/>
                    <a:pt x="2" y="108"/>
                  </a:cubicBezTo>
                  <a:cubicBezTo>
                    <a:pt x="3" y="103"/>
                    <a:pt x="5" y="97"/>
                    <a:pt x="8" y="89"/>
                  </a:cubicBezTo>
                  <a:cubicBezTo>
                    <a:pt x="11" y="82"/>
                    <a:pt x="15" y="73"/>
                    <a:pt x="20" y="64"/>
                  </a:cubicBezTo>
                  <a:cubicBezTo>
                    <a:pt x="22" y="60"/>
                    <a:pt x="25" y="55"/>
                    <a:pt x="28" y="51"/>
                  </a:cubicBezTo>
                  <a:cubicBezTo>
                    <a:pt x="31" y="47"/>
                    <a:pt x="34" y="42"/>
                    <a:pt x="38" y="38"/>
                  </a:cubicBezTo>
                  <a:cubicBezTo>
                    <a:pt x="41" y="34"/>
                    <a:pt x="45" y="30"/>
                    <a:pt x="49" y="27"/>
                  </a:cubicBezTo>
                  <a:cubicBezTo>
                    <a:pt x="53" y="23"/>
                    <a:pt x="57" y="20"/>
                    <a:pt x="61" y="17"/>
                  </a:cubicBezTo>
                  <a:cubicBezTo>
                    <a:pt x="63" y="16"/>
                    <a:pt x="65" y="15"/>
                    <a:pt x="67" y="13"/>
                  </a:cubicBezTo>
                  <a:cubicBezTo>
                    <a:pt x="69" y="12"/>
                    <a:pt x="71" y="11"/>
                    <a:pt x="73" y="10"/>
                  </a:cubicBezTo>
                  <a:cubicBezTo>
                    <a:pt x="77" y="8"/>
                    <a:pt x="81" y="7"/>
                    <a:pt x="84" y="5"/>
                  </a:cubicBezTo>
                  <a:cubicBezTo>
                    <a:pt x="88" y="4"/>
                    <a:pt x="91" y="3"/>
                    <a:pt x="94" y="3"/>
                  </a:cubicBezTo>
                  <a:cubicBezTo>
                    <a:pt x="97" y="2"/>
                    <a:pt x="100" y="1"/>
                    <a:pt x="102" y="1"/>
                  </a:cubicBezTo>
                  <a:cubicBezTo>
                    <a:pt x="107" y="0"/>
                    <a:pt x="109" y="0"/>
                    <a:pt x="109" y="0"/>
                  </a:cubicBezTo>
                  <a:cubicBezTo>
                    <a:pt x="109" y="0"/>
                    <a:pt x="107" y="1"/>
                    <a:pt x="103" y="3"/>
                  </a:cubicBezTo>
                  <a:cubicBezTo>
                    <a:pt x="101" y="3"/>
                    <a:pt x="98" y="5"/>
                    <a:pt x="96" y="6"/>
                  </a:cubicBezTo>
                  <a:cubicBezTo>
                    <a:pt x="93" y="7"/>
                    <a:pt x="90" y="9"/>
                    <a:pt x="87" y="11"/>
                  </a:cubicBezTo>
                  <a:cubicBezTo>
                    <a:pt x="84" y="13"/>
                    <a:pt x="81" y="15"/>
                    <a:pt x="78" y="18"/>
                  </a:cubicBezTo>
                  <a:cubicBezTo>
                    <a:pt x="76" y="19"/>
                    <a:pt x="75" y="21"/>
                    <a:pt x="73" y="22"/>
                  </a:cubicBezTo>
                  <a:cubicBezTo>
                    <a:pt x="72" y="24"/>
                    <a:pt x="70" y="25"/>
                    <a:pt x="69" y="27"/>
                  </a:cubicBezTo>
                  <a:cubicBezTo>
                    <a:pt x="66" y="30"/>
                    <a:pt x="63" y="34"/>
                    <a:pt x="61" y="38"/>
                  </a:cubicBezTo>
                  <a:cubicBezTo>
                    <a:pt x="58" y="41"/>
                    <a:pt x="56" y="45"/>
                    <a:pt x="54" y="49"/>
                  </a:cubicBezTo>
                  <a:cubicBezTo>
                    <a:pt x="46" y="66"/>
                    <a:pt x="42" y="84"/>
                    <a:pt x="41" y="97"/>
                  </a:cubicBezTo>
                  <a:cubicBezTo>
                    <a:pt x="40" y="104"/>
                    <a:pt x="40" y="110"/>
                    <a:pt x="40" y="114"/>
                  </a:cubicBezTo>
                  <a:cubicBezTo>
                    <a:pt x="40" y="115"/>
                    <a:pt x="40" y="117"/>
                    <a:pt x="40" y="118"/>
                  </a:cubicBezTo>
                  <a:cubicBezTo>
                    <a:pt x="40" y="118"/>
                    <a:pt x="40" y="119"/>
                    <a:pt x="40" y="119"/>
                  </a:cubicBezTo>
                  <a:cubicBezTo>
                    <a:pt x="40" y="119"/>
                    <a:pt x="40" y="119"/>
                    <a:pt x="40" y="119"/>
                  </a:cubicBezTo>
                  <a:lnTo>
                    <a:pt x="0" y="116"/>
                  </a:lnTo>
                  <a:close/>
                </a:path>
              </a:pathLst>
            </a:custGeom>
            <a:solidFill>
              <a:srgbClr val="437B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429" name="Google Shape;8429;p23"/>
            <p:cNvSpPr/>
            <p:nvPr/>
          </p:nvSpPr>
          <p:spPr>
            <a:xfrm>
              <a:off x="7225877" y="5958070"/>
              <a:ext cx="457725" cy="531246"/>
            </a:xfrm>
            <a:custGeom>
              <a:rect b="b" l="l" r="r" t="t"/>
              <a:pathLst>
                <a:path extrusionOk="0" h="119" w="109">
                  <a:moveTo>
                    <a:pt x="69" y="119"/>
                  </a:moveTo>
                  <a:cubicBezTo>
                    <a:pt x="69" y="119"/>
                    <a:pt x="69" y="119"/>
                    <a:pt x="69" y="119"/>
                  </a:cubicBezTo>
                  <a:cubicBezTo>
                    <a:pt x="69" y="119"/>
                    <a:pt x="69" y="118"/>
                    <a:pt x="69" y="118"/>
                  </a:cubicBezTo>
                  <a:cubicBezTo>
                    <a:pt x="69" y="117"/>
                    <a:pt x="69" y="115"/>
                    <a:pt x="69" y="114"/>
                  </a:cubicBezTo>
                  <a:cubicBezTo>
                    <a:pt x="69" y="110"/>
                    <a:pt x="69" y="104"/>
                    <a:pt x="68" y="97"/>
                  </a:cubicBezTo>
                  <a:cubicBezTo>
                    <a:pt x="67" y="84"/>
                    <a:pt x="63" y="66"/>
                    <a:pt x="55" y="49"/>
                  </a:cubicBezTo>
                  <a:cubicBezTo>
                    <a:pt x="53" y="45"/>
                    <a:pt x="51" y="41"/>
                    <a:pt x="48" y="38"/>
                  </a:cubicBezTo>
                  <a:cubicBezTo>
                    <a:pt x="46" y="34"/>
                    <a:pt x="43" y="30"/>
                    <a:pt x="40" y="27"/>
                  </a:cubicBezTo>
                  <a:cubicBezTo>
                    <a:pt x="39" y="25"/>
                    <a:pt x="37" y="24"/>
                    <a:pt x="36" y="22"/>
                  </a:cubicBezTo>
                  <a:cubicBezTo>
                    <a:pt x="34" y="21"/>
                    <a:pt x="32" y="19"/>
                    <a:pt x="31" y="18"/>
                  </a:cubicBezTo>
                  <a:cubicBezTo>
                    <a:pt x="28" y="15"/>
                    <a:pt x="25" y="13"/>
                    <a:pt x="22" y="11"/>
                  </a:cubicBezTo>
                  <a:cubicBezTo>
                    <a:pt x="19" y="9"/>
                    <a:pt x="16" y="7"/>
                    <a:pt x="13" y="6"/>
                  </a:cubicBezTo>
                  <a:cubicBezTo>
                    <a:pt x="11" y="5"/>
                    <a:pt x="8" y="3"/>
                    <a:pt x="6" y="3"/>
                  </a:cubicBezTo>
                  <a:cubicBezTo>
                    <a:pt x="2" y="1"/>
                    <a:pt x="0" y="0"/>
                    <a:pt x="0" y="0"/>
                  </a:cubicBezTo>
                  <a:cubicBezTo>
                    <a:pt x="0" y="0"/>
                    <a:pt x="2" y="0"/>
                    <a:pt x="7" y="1"/>
                  </a:cubicBezTo>
                  <a:cubicBezTo>
                    <a:pt x="9" y="1"/>
                    <a:pt x="11" y="2"/>
                    <a:pt x="14" y="3"/>
                  </a:cubicBezTo>
                  <a:cubicBezTo>
                    <a:pt x="17" y="3"/>
                    <a:pt x="21" y="4"/>
                    <a:pt x="24" y="5"/>
                  </a:cubicBezTo>
                  <a:cubicBezTo>
                    <a:pt x="28" y="7"/>
                    <a:pt x="32" y="8"/>
                    <a:pt x="36" y="10"/>
                  </a:cubicBezTo>
                  <a:cubicBezTo>
                    <a:pt x="38" y="11"/>
                    <a:pt x="40" y="12"/>
                    <a:pt x="42" y="13"/>
                  </a:cubicBezTo>
                  <a:cubicBezTo>
                    <a:pt x="44" y="15"/>
                    <a:pt x="46" y="16"/>
                    <a:pt x="48" y="17"/>
                  </a:cubicBezTo>
                  <a:cubicBezTo>
                    <a:pt x="52" y="20"/>
                    <a:pt x="56" y="23"/>
                    <a:pt x="60" y="27"/>
                  </a:cubicBezTo>
                  <a:cubicBezTo>
                    <a:pt x="64" y="30"/>
                    <a:pt x="68" y="34"/>
                    <a:pt x="71" y="38"/>
                  </a:cubicBezTo>
                  <a:cubicBezTo>
                    <a:pt x="75" y="42"/>
                    <a:pt x="78" y="47"/>
                    <a:pt x="81" y="51"/>
                  </a:cubicBezTo>
                  <a:cubicBezTo>
                    <a:pt x="84" y="55"/>
                    <a:pt x="87" y="60"/>
                    <a:pt x="89" y="64"/>
                  </a:cubicBezTo>
                  <a:cubicBezTo>
                    <a:pt x="94" y="73"/>
                    <a:pt x="98" y="82"/>
                    <a:pt x="101" y="89"/>
                  </a:cubicBezTo>
                  <a:cubicBezTo>
                    <a:pt x="104" y="97"/>
                    <a:pt x="106" y="103"/>
                    <a:pt x="107" y="108"/>
                  </a:cubicBezTo>
                  <a:cubicBezTo>
                    <a:pt x="108" y="110"/>
                    <a:pt x="108" y="112"/>
                    <a:pt x="108" y="114"/>
                  </a:cubicBezTo>
                  <a:cubicBezTo>
                    <a:pt x="109" y="115"/>
                    <a:pt x="109" y="116"/>
                    <a:pt x="109" y="116"/>
                  </a:cubicBezTo>
                  <a:lnTo>
                    <a:pt x="69" y="119"/>
                  </a:lnTo>
                  <a:close/>
                </a:path>
              </a:pathLst>
            </a:custGeom>
            <a:solidFill>
              <a:srgbClr val="437B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430" name="Google Shape;8430;p23"/>
            <p:cNvSpPr/>
            <p:nvPr/>
          </p:nvSpPr>
          <p:spPr>
            <a:xfrm>
              <a:off x="7498615" y="6185747"/>
              <a:ext cx="462468" cy="303569"/>
            </a:xfrm>
            <a:custGeom>
              <a:rect b="b" l="l" r="r" t="t"/>
              <a:pathLst>
                <a:path extrusionOk="0" h="68" w="110">
                  <a:moveTo>
                    <a:pt x="0" y="62"/>
                  </a:moveTo>
                  <a:cubicBezTo>
                    <a:pt x="0" y="61"/>
                    <a:pt x="0" y="61"/>
                    <a:pt x="0" y="61"/>
                  </a:cubicBezTo>
                  <a:cubicBezTo>
                    <a:pt x="0" y="61"/>
                    <a:pt x="0" y="60"/>
                    <a:pt x="0" y="60"/>
                  </a:cubicBezTo>
                  <a:cubicBezTo>
                    <a:pt x="0" y="59"/>
                    <a:pt x="0" y="58"/>
                    <a:pt x="1" y="57"/>
                  </a:cubicBezTo>
                  <a:cubicBezTo>
                    <a:pt x="1" y="57"/>
                    <a:pt x="1" y="56"/>
                    <a:pt x="2" y="55"/>
                  </a:cubicBezTo>
                  <a:cubicBezTo>
                    <a:pt x="3" y="53"/>
                    <a:pt x="4" y="50"/>
                    <a:pt x="5" y="48"/>
                  </a:cubicBezTo>
                  <a:cubicBezTo>
                    <a:pt x="6" y="45"/>
                    <a:pt x="8" y="43"/>
                    <a:pt x="10" y="40"/>
                  </a:cubicBezTo>
                  <a:cubicBezTo>
                    <a:pt x="12" y="37"/>
                    <a:pt x="14" y="34"/>
                    <a:pt x="17" y="31"/>
                  </a:cubicBezTo>
                  <a:cubicBezTo>
                    <a:pt x="20" y="28"/>
                    <a:pt x="22" y="25"/>
                    <a:pt x="26" y="22"/>
                  </a:cubicBezTo>
                  <a:cubicBezTo>
                    <a:pt x="27" y="21"/>
                    <a:pt x="29" y="20"/>
                    <a:pt x="30" y="18"/>
                  </a:cubicBezTo>
                  <a:cubicBezTo>
                    <a:pt x="32" y="17"/>
                    <a:pt x="34" y="16"/>
                    <a:pt x="36" y="15"/>
                  </a:cubicBezTo>
                  <a:cubicBezTo>
                    <a:pt x="38" y="13"/>
                    <a:pt x="39" y="12"/>
                    <a:pt x="41" y="11"/>
                  </a:cubicBezTo>
                  <a:cubicBezTo>
                    <a:pt x="47" y="8"/>
                    <a:pt x="47" y="8"/>
                    <a:pt x="47" y="8"/>
                  </a:cubicBezTo>
                  <a:cubicBezTo>
                    <a:pt x="51" y="7"/>
                    <a:pt x="55" y="5"/>
                    <a:pt x="59" y="4"/>
                  </a:cubicBezTo>
                  <a:cubicBezTo>
                    <a:pt x="63" y="3"/>
                    <a:pt x="67" y="2"/>
                    <a:pt x="71" y="2"/>
                  </a:cubicBezTo>
                  <a:cubicBezTo>
                    <a:pt x="74" y="1"/>
                    <a:pt x="78" y="1"/>
                    <a:pt x="81" y="1"/>
                  </a:cubicBezTo>
                  <a:cubicBezTo>
                    <a:pt x="85" y="0"/>
                    <a:pt x="88" y="1"/>
                    <a:pt x="91" y="1"/>
                  </a:cubicBezTo>
                  <a:cubicBezTo>
                    <a:pt x="92" y="1"/>
                    <a:pt x="94" y="1"/>
                    <a:pt x="95" y="1"/>
                  </a:cubicBezTo>
                  <a:cubicBezTo>
                    <a:pt x="96" y="1"/>
                    <a:pt x="98" y="1"/>
                    <a:pt x="99" y="1"/>
                  </a:cubicBezTo>
                  <a:cubicBezTo>
                    <a:pt x="101" y="1"/>
                    <a:pt x="103" y="2"/>
                    <a:pt x="105" y="2"/>
                  </a:cubicBezTo>
                  <a:cubicBezTo>
                    <a:pt x="108" y="2"/>
                    <a:pt x="110" y="2"/>
                    <a:pt x="110" y="2"/>
                  </a:cubicBezTo>
                  <a:cubicBezTo>
                    <a:pt x="110" y="2"/>
                    <a:pt x="108" y="3"/>
                    <a:pt x="105" y="3"/>
                  </a:cubicBezTo>
                  <a:cubicBezTo>
                    <a:pt x="103" y="4"/>
                    <a:pt x="101" y="4"/>
                    <a:pt x="99" y="5"/>
                  </a:cubicBezTo>
                  <a:cubicBezTo>
                    <a:pt x="98" y="5"/>
                    <a:pt x="97" y="5"/>
                    <a:pt x="96" y="5"/>
                  </a:cubicBezTo>
                  <a:cubicBezTo>
                    <a:pt x="94" y="6"/>
                    <a:pt x="93" y="6"/>
                    <a:pt x="92" y="7"/>
                  </a:cubicBezTo>
                  <a:cubicBezTo>
                    <a:pt x="89" y="8"/>
                    <a:pt x="86" y="9"/>
                    <a:pt x="83" y="10"/>
                  </a:cubicBezTo>
                  <a:cubicBezTo>
                    <a:pt x="80" y="11"/>
                    <a:pt x="78" y="12"/>
                    <a:pt x="74" y="14"/>
                  </a:cubicBezTo>
                  <a:cubicBezTo>
                    <a:pt x="71" y="15"/>
                    <a:pt x="69" y="17"/>
                    <a:pt x="66" y="19"/>
                  </a:cubicBezTo>
                  <a:cubicBezTo>
                    <a:pt x="63" y="21"/>
                    <a:pt x="60" y="23"/>
                    <a:pt x="58" y="25"/>
                  </a:cubicBezTo>
                  <a:cubicBezTo>
                    <a:pt x="54" y="29"/>
                    <a:pt x="54" y="29"/>
                    <a:pt x="54" y="29"/>
                  </a:cubicBezTo>
                  <a:cubicBezTo>
                    <a:pt x="53" y="30"/>
                    <a:pt x="52" y="31"/>
                    <a:pt x="51" y="33"/>
                  </a:cubicBezTo>
                  <a:cubicBezTo>
                    <a:pt x="50" y="34"/>
                    <a:pt x="49" y="35"/>
                    <a:pt x="48" y="36"/>
                  </a:cubicBezTo>
                  <a:cubicBezTo>
                    <a:pt x="47" y="38"/>
                    <a:pt x="47" y="39"/>
                    <a:pt x="46" y="40"/>
                  </a:cubicBezTo>
                  <a:cubicBezTo>
                    <a:pt x="44" y="43"/>
                    <a:pt x="43" y="45"/>
                    <a:pt x="42" y="48"/>
                  </a:cubicBezTo>
                  <a:cubicBezTo>
                    <a:pt x="41" y="50"/>
                    <a:pt x="40" y="53"/>
                    <a:pt x="40" y="55"/>
                  </a:cubicBezTo>
                  <a:cubicBezTo>
                    <a:pt x="39" y="57"/>
                    <a:pt x="39" y="59"/>
                    <a:pt x="39" y="61"/>
                  </a:cubicBezTo>
                  <a:cubicBezTo>
                    <a:pt x="38" y="63"/>
                    <a:pt x="38" y="64"/>
                    <a:pt x="38" y="65"/>
                  </a:cubicBezTo>
                  <a:cubicBezTo>
                    <a:pt x="38" y="66"/>
                    <a:pt x="38" y="66"/>
                    <a:pt x="38" y="67"/>
                  </a:cubicBezTo>
                  <a:cubicBezTo>
                    <a:pt x="38" y="67"/>
                    <a:pt x="39" y="67"/>
                    <a:pt x="39" y="67"/>
                  </a:cubicBezTo>
                  <a:cubicBezTo>
                    <a:pt x="40" y="68"/>
                    <a:pt x="40" y="68"/>
                    <a:pt x="40" y="68"/>
                  </a:cubicBezTo>
                  <a:cubicBezTo>
                    <a:pt x="40" y="68"/>
                    <a:pt x="40" y="68"/>
                    <a:pt x="40" y="68"/>
                  </a:cubicBezTo>
                  <a:lnTo>
                    <a:pt x="0" y="62"/>
                  </a:lnTo>
                  <a:close/>
                </a:path>
              </a:pathLst>
            </a:custGeom>
            <a:solidFill>
              <a:srgbClr val="437B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431" name="Google Shape;8431;p23"/>
            <p:cNvSpPr/>
            <p:nvPr/>
          </p:nvSpPr>
          <p:spPr>
            <a:xfrm>
              <a:off x="7180816" y="6185747"/>
              <a:ext cx="467211" cy="303569"/>
            </a:xfrm>
            <a:custGeom>
              <a:rect b="b" l="l" r="r" t="t"/>
              <a:pathLst>
                <a:path extrusionOk="0" h="68" w="111">
                  <a:moveTo>
                    <a:pt x="72" y="68"/>
                  </a:moveTo>
                  <a:cubicBezTo>
                    <a:pt x="72" y="68"/>
                    <a:pt x="72" y="68"/>
                    <a:pt x="72" y="68"/>
                  </a:cubicBezTo>
                  <a:cubicBezTo>
                    <a:pt x="72" y="67"/>
                    <a:pt x="72" y="67"/>
                    <a:pt x="72" y="67"/>
                  </a:cubicBezTo>
                  <a:cubicBezTo>
                    <a:pt x="72" y="67"/>
                    <a:pt x="72" y="67"/>
                    <a:pt x="72" y="67"/>
                  </a:cubicBezTo>
                  <a:cubicBezTo>
                    <a:pt x="72" y="66"/>
                    <a:pt x="72" y="66"/>
                    <a:pt x="72" y="65"/>
                  </a:cubicBezTo>
                  <a:cubicBezTo>
                    <a:pt x="72" y="64"/>
                    <a:pt x="72" y="63"/>
                    <a:pt x="72" y="61"/>
                  </a:cubicBezTo>
                  <a:cubicBezTo>
                    <a:pt x="71" y="59"/>
                    <a:pt x="71" y="57"/>
                    <a:pt x="70" y="55"/>
                  </a:cubicBezTo>
                  <a:cubicBezTo>
                    <a:pt x="70" y="53"/>
                    <a:pt x="69" y="50"/>
                    <a:pt x="68" y="48"/>
                  </a:cubicBezTo>
                  <a:cubicBezTo>
                    <a:pt x="67" y="45"/>
                    <a:pt x="66" y="43"/>
                    <a:pt x="64" y="40"/>
                  </a:cubicBezTo>
                  <a:cubicBezTo>
                    <a:pt x="64" y="39"/>
                    <a:pt x="63" y="38"/>
                    <a:pt x="62" y="36"/>
                  </a:cubicBezTo>
                  <a:cubicBezTo>
                    <a:pt x="61" y="35"/>
                    <a:pt x="60" y="34"/>
                    <a:pt x="59" y="33"/>
                  </a:cubicBezTo>
                  <a:cubicBezTo>
                    <a:pt x="58" y="31"/>
                    <a:pt x="57" y="30"/>
                    <a:pt x="56" y="29"/>
                  </a:cubicBezTo>
                  <a:cubicBezTo>
                    <a:pt x="53" y="25"/>
                    <a:pt x="53" y="25"/>
                    <a:pt x="53" y="25"/>
                  </a:cubicBezTo>
                  <a:cubicBezTo>
                    <a:pt x="50" y="23"/>
                    <a:pt x="47" y="21"/>
                    <a:pt x="45" y="19"/>
                  </a:cubicBezTo>
                  <a:cubicBezTo>
                    <a:pt x="42" y="17"/>
                    <a:pt x="39" y="15"/>
                    <a:pt x="36" y="14"/>
                  </a:cubicBezTo>
                  <a:cubicBezTo>
                    <a:pt x="33" y="12"/>
                    <a:pt x="30" y="11"/>
                    <a:pt x="27" y="10"/>
                  </a:cubicBezTo>
                  <a:cubicBezTo>
                    <a:pt x="24" y="9"/>
                    <a:pt x="21" y="8"/>
                    <a:pt x="19" y="7"/>
                  </a:cubicBezTo>
                  <a:cubicBezTo>
                    <a:pt x="17" y="6"/>
                    <a:pt x="16" y="6"/>
                    <a:pt x="15" y="5"/>
                  </a:cubicBezTo>
                  <a:cubicBezTo>
                    <a:pt x="14" y="5"/>
                    <a:pt x="12" y="5"/>
                    <a:pt x="11" y="5"/>
                  </a:cubicBezTo>
                  <a:cubicBezTo>
                    <a:pt x="9" y="4"/>
                    <a:pt x="7" y="4"/>
                    <a:pt x="5" y="3"/>
                  </a:cubicBezTo>
                  <a:cubicBezTo>
                    <a:pt x="2" y="3"/>
                    <a:pt x="0" y="2"/>
                    <a:pt x="0" y="2"/>
                  </a:cubicBezTo>
                  <a:cubicBezTo>
                    <a:pt x="0" y="2"/>
                    <a:pt x="2" y="2"/>
                    <a:pt x="5" y="2"/>
                  </a:cubicBezTo>
                  <a:cubicBezTo>
                    <a:pt x="7" y="2"/>
                    <a:pt x="9" y="1"/>
                    <a:pt x="12" y="1"/>
                  </a:cubicBezTo>
                  <a:cubicBezTo>
                    <a:pt x="13" y="1"/>
                    <a:pt x="14" y="1"/>
                    <a:pt x="15" y="1"/>
                  </a:cubicBezTo>
                  <a:cubicBezTo>
                    <a:pt x="17" y="1"/>
                    <a:pt x="18" y="1"/>
                    <a:pt x="19" y="1"/>
                  </a:cubicBezTo>
                  <a:cubicBezTo>
                    <a:pt x="22" y="1"/>
                    <a:pt x="26" y="0"/>
                    <a:pt x="29" y="1"/>
                  </a:cubicBezTo>
                  <a:cubicBezTo>
                    <a:pt x="32" y="1"/>
                    <a:pt x="36" y="1"/>
                    <a:pt x="40" y="2"/>
                  </a:cubicBezTo>
                  <a:cubicBezTo>
                    <a:pt x="44" y="2"/>
                    <a:pt x="47" y="3"/>
                    <a:pt x="51" y="4"/>
                  </a:cubicBezTo>
                  <a:cubicBezTo>
                    <a:pt x="55" y="5"/>
                    <a:pt x="59" y="7"/>
                    <a:pt x="63" y="8"/>
                  </a:cubicBezTo>
                  <a:cubicBezTo>
                    <a:pt x="69" y="11"/>
                    <a:pt x="69" y="11"/>
                    <a:pt x="69" y="11"/>
                  </a:cubicBezTo>
                  <a:cubicBezTo>
                    <a:pt x="71" y="12"/>
                    <a:pt x="73" y="13"/>
                    <a:pt x="75" y="15"/>
                  </a:cubicBezTo>
                  <a:cubicBezTo>
                    <a:pt x="76" y="16"/>
                    <a:pt x="78" y="17"/>
                    <a:pt x="80" y="18"/>
                  </a:cubicBezTo>
                  <a:cubicBezTo>
                    <a:pt x="82" y="20"/>
                    <a:pt x="83" y="21"/>
                    <a:pt x="85" y="22"/>
                  </a:cubicBezTo>
                  <a:cubicBezTo>
                    <a:pt x="88" y="25"/>
                    <a:pt x="91" y="28"/>
                    <a:pt x="94" y="31"/>
                  </a:cubicBezTo>
                  <a:cubicBezTo>
                    <a:pt x="96" y="34"/>
                    <a:pt x="99" y="37"/>
                    <a:pt x="100" y="40"/>
                  </a:cubicBezTo>
                  <a:cubicBezTo>
                    <a:pt x="102" y="43"/>
                    <a:pt x="104" y="45"/>
                    <a:pt x="105" y="48"/>
                  </a:cubicBezTo>
                  <a:cubicBezTo>
                    <a:pt x="107" y="50"/>
                    <a:pt x="108" y="53"/>
                    <a:pt x="109" y="55"/>
                  </a:cubicBezTo>
                  <a:cubicBezTo>
                    <a:pt x="109" y="56"/>
                    <a:pt x="110" y="57"/>
                    <a:pt x="110" y="57"/>
                  </a:cubicBezTo>
                  <a:cubicBezTo>
                    <a:pt x="110" y="58"/>
                    <a:pt x="111" y="59"/>
                    <a:pt x="111" y="60"/>
                  </a:cubicBezTo>
                  <a:cubicBezTo>
                    <a:pt x="111" y="60"/>
                    <a:pt x="111" y="61"/>
                    <a:pt x="111" y="61"/>
                  </a:cubicBezTo>
                  <a:cubicBezTo>
                    <a:pt x="111" y="62"/>
                    <a:pt x="111" y="62"/>
                    <a:pt x="111" y="62"/>
                  </a:cubicBezTo>
                  <a:cubicBezTo>
                    <a:pt x="72" y="68"/>
                    <a:pt x="72" y="68"/>
                    <a:pt x="72" y="68"/>
                  </a:cubicBezTo>
                </a:path>
              </a:pathLst>
            </a:custGeom>
            <a:solidFill>
              <a:srgbClr val="437B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432" name="Google Shape;8432;p23"/>
            <p:cNvSpPr/>
            <p:nvPr/>
          </p:nvSpPr>
          <p:spPr>
            <a:xfrm>
              <a:off x="7491500" y="5905894"/>
              <a:ext cx="163643" cy="502786"/>
            </a:xfrm>
            <a:custGeom>
              <a:rect b="b" l="l" r="r" t="t"/>
              <a:pathLst>
                <a:path extrusionOk="0" h="113" w="39">
                  <a:moveTo>
                    <a:pt x="0" y="113"/>
                  </a:moveTo>
                  <a:cubicBezTo>
                    <a:pt x="0" y="113"/>
                    <a:pt x="0" y="112"/>
                    <a:pt x="0" y="111"/>
                  </a:cubicBezTo>
                  <a:cubicBezTo>
                    <a:pt x="0" y="110"/>
                    <a:pt x="0" y="109"/>
                    <a:pt x="0" y="107"/>
                  </a:cubicBezTo>
                  <a:cubicBezTo>
                    <a:pt x="0" y="104"/>
                    <a:pt x="1" y="99"/>
                    <a:pt x="1" y="93"/>
                  </a:cubicBezTo>
                  <a:cubicBezTo>
                    <a:pt x="3" y="82"/>
                    <a:pt x="5" y="67"/>
                    <a:pt x="8" y="52"/>
                  </a:cubicBezTo>
                  <a:cubicBezTo>
                    <a:pt x="10" y="45"/>
                    <a:pt x="12" y="38"/>
                    <a:pt x="15" y="31"/>
                  </a:cubicBezTo>
                  <a:cubicBezTo>
                    <a:pt x="17" y="25"/>
                    <a:pt x="20" y="19"/>
                    <a:pt x="23" y="14"/>
                  </a:cubicBezTo>
                  <a:cubicBezTo>
                    <a:pt x="25" y="11"/>
                    <a:pt x="26" y="9"/>
                    <a:pt x="28" y="7"/>
                  </a:cubicBezTo>
                  <a:cubicBezTo>
                    <a:pt x="29" y="6"/>
                    <a:pt x="31" y="4"/>
                    <a:pt x="32" y="3"/>
                  </a:cubicBezTo>
                  <a:cubicBezTo>
                    <a:pt x="33" y="2"/>
                    <a:pt x="34" y="1"/>
                    <a:pt x="35" y="1"/>
                  </a:cubicBezTo>
                  <a:cubicBezTo>
                    <a:pt x="35" y="0"/>
                    <a:pt x="36" y="0"/>
                    <a:pt x="36" y="0"/>
                  </a:cubicBezTo>
                  <a:cubicBezTo>
                    <a:pt x="36" y="0"/>
                    <a:pt x="35" y="0"/>
                    <a:pt x="35" y="1"/>
                  </a:cubicBezTo>
                  <a:cubicBezTo>
                    <a:pt x="35" y="2"/>
                    <a:pt x="34" y="3"/>
                    <a:pt x="33" y="4"/>
                  </a:cubicBezTo>
                  <a:cubicBezTo>
                    <a:pt x="32" y="5"/>
                    <a:pt x="32" y="7"/>
                    <a:pt x="31" y="9"/>
                  </a:cubicBezTo>
                  <a:cubicBezTo>
                    <a:pt x="30" y="11"/>
                    <a:pt x="30" y="13"/>
                    <a:pt x="29" y="16"/>
                  </a:cubicBezTo>
                  <a:cubicBezTo>
                    <a:pt x="28" y="21"/>
                    <a:pt x="27" y="27"/>
                    <a:pt x="27" y="34"/>
                  </a:cubicBezTo>
                  <a:cubicBezTo>
                    <a:pt x="27" y="40"/>
                    <a:pt x="28" y="47"/>
                    <a:pt x="28" y="54"/>
                  </a:cubicBezTo>
                  <a:cubicBezTo>
                    <a:pt x="30" y="68"/>
                    <a:pt x="33" y="81"/>
                    <a:pt x="35" y="92"/>
                  </a:cubicBezTo>
                  <a:cubicBezTo>
                    <a:pt x="36" y="97"/>
                    <a:pt x="37" y="101"/>
                    <a:pt x="38" y="104"/>
                  </a:cubicBezTo>
                  <a:cubicBezTo>
                    <a:pt x="38" y="105"/>
                    <a:pt x="39" y="106"/>
                    <a:pt x="39" y="107"/>
                  </a:cubicBezTo>
                  <a:cubicBezTo>
                    <a:pt x="39" y="108"/>
                    <a:pt x="39" y="108"/>
                    <a:pt x="39" y="108"/>
                  </a:cubicBezTo>
                  <a:lnTo>
                    <a:pt x="0" y="113"/>
                  </a:lnTo>
                  <a:close/>
                </a:path>
              </a:pathLst>
            </a:custGeom>
            <a:solidFill>
              <a:srgbClr val="437B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433" name="Google Shape;8433;p23"/>
            <p:cNvSpPr/>
            <p:nvPr/>
          </p:nvSpPr>
          <p:spPr>
            <a:xfrm>
              <a:off x="11644227" y="6012618"/>
              <a:ext cx="460097" cy="528874"/>
            </a:xfrm>
            <a:custGeom>
              <a:rect b="b" l="l" r="r" t="t"/>
              <a:pathLst>
                <a:path extrusionOk="0" h="119" w="109">
                  <a:moveTo>
                    <a:pt x="0" y="116"/>
                  </a:moveTo>
                  <a:cubicBezTo>
                    <a:pt x="0" y="116"/>
                    <a:pt x="0" y="115"/>
                    <a:pt x="1" y="114"/>
                  </a:cubicBezTo>
                  <a:cubicBezTo>
                    <a:pt x="1" y="112"/>
                    <a:pt x="1" y="110"/>
                    <a:pt x="2" y="108"/>
                  </a:cubicBezTo>
                  <a:cubicBezTo>
                    <a:pt x="3" y="103"/>
                    <a:pt x="5" y="97"/>
                    <a:pt x="8" y="89"/>
                  </a:cubicBezTo>
                  <a:cubicBezTo>
                    <a:pt x="11" y="82"/>
                    <a:pt x="15" y="73"/>
                    <a:pt x="20" y="64"/>
                  </a:cubicBezTo>
                  <a:cubicBezTo>
                    <a:pt x="22" y="60"/>
                    <a:pt x="25" y="55"/>
                    <a:pt x="28" y="51"/>
                  </a:cubicBezTo>
                  <a:cubicBezTo>
                    <a:pt x="31" y="47"/>
                    <a:pt x="34" y="42"/>
                    <a:pt x="38" y="38"/>
                  </a:cubicBezTo>
                  <a:cubicBezTo>
                    <a:pt x="41" y="34"/>
                    <a:pt x="45" y="30"/>
                    <a:pt x="49" y="27"/>
                  </a:cubicBezTo>
                  <a:cubicBezTo>
                    <a:pt x="53" y="23"/>
                    <a:pt x="57" y="20"/>
                    <a:pt x="61" y="17"/>
                  </a:cubicBezTo>
                  <a:cubicBezTo>
                    <a:pt x="63" y="16"/>
                    <a:pt x="65" y="15"/>
                    <a:pt x="67" y="13"/>
                  </a:cubicBezTo>
                  <a:cubicBezTo>
                    <a:pt x="69" y="12"/>
                    <a:pt x="71" y="11"/>
                    <a:pt x="73" y="10"/>
                  </a:cubicBezTo>
                  <a:cubicBezTo>
                    <a:pt x="77" y="8"/>
                    <a:pt x="81" y="7"/>
                    <a:pt x="84" y="5"/>
                  </a:cubicBezTo>
                  <a:cubicBezTo>
                    <a:pt x="88" y="4"/>
                    <a:pt x="91" y="3"/>
                    <a:pt x="94" y="3"/>
                  </a:cubicBezTo>
                  <a:cubicBezTo>
                    <a:pt x="97" y="2"/>
                    <a:pt x="100" y="1"/>
                    <a:pt x="102" y="1"/>
                  </a:cubicBezTo>
                  <a:cubicBezTo>
                    <a:pt x="107" y="0"/>
                    <a:pt x="109" y="0"/>
                    <a:pt x="109" y="0"/>
                  </a:cubicBezTo>
                  <a:cubicBezTo>
                    <a:pt x="109" y="0"/>
                    <a:pt x="107" y="1"/>
                    <a:pt x="103" y="3"/>
                  </a:cubicBezTo>
                  <a:cubicBezTo>
                    <a:pt x="101" y="3"/>
                    <a:pt x="98" y="5"/>
                    <a:pt x="96" y="6"/>
                  </a:cubicBezTo>
                  <a:cubicBezTo>
                    <a:pt x="93" y="7"/>
                    <a:pt x="90" y="9"/>
                    <a:pt x="87" y="11"/>
                  </a:cubicBezTo>
                  <a:cubicBezTo>
                    <a:pt x="84" y="13"/>
                    <a:pt x="81" y="15"/>
                    <a:pt x="78" y="18"/>
                  </a:cubicBezTo>
                  <a:cubicBezTo>
                    <a:pt x="76" y="19"/>
                    <a:pt x="75" y="21"/>
                    <a:pt x="73" y="22"/>
                  </a:cubicBezTo>
                  <a:cubicBezTo>
                    <a:pt x="72" y="24"/>
                    <a:pt x="70" y="25"/>
                    <a:pt x="69" y="27"/>
                  </a:cubicBezTo>
                  <a:cubicBezTo>
                    <a:pt x="66" y="30"/>
                    <a:pt x="63" y="34"/>
                    <a:pt x="61" y="38"/>
                  </a:cubicBezTo>
                  <a:cubicBezTo>
                    <a:pt x="58" y="41"/>
                    <a:pt x="56" y="45"/>
                    <a:pt x="54" y="49"/>
                  </a:cubicBezTo>
                  <a:cubicBezTo>
                    <a:pt x="46" y="66"/>
                    <a:pt x="42" y="84"/>
                    <a:pt x="41" y="97"/>
                  </a:cubicBezTo>
                  <a:cubicBezTo>
                    <a:pt x="40" y="104"/>
                    <a:pt x="40" y="110"/>
                    <a:pt x="40" y="114"/>
                  </a:cubicBezTo>
                  <a:cubicBezTo>
                    <a:pt x="40" y="115"/>
                    <a:pt x="40" y="117"/>
                    <a:pt x="40" y="118"/>
                  </a:cubicBezTo>
                  <a:cubicBezTo>
                    <a:pt x="40" y="118"/>
                    <a:pt x="40" y="119"/>
                    <a:pt x="40" y="119"/>
                  </a:cubicBezTo>
                  <a:cubicBezTo>
                    <a:pt x="40" y="119"/>
                    <a:pt x="40" y="119"/>
                    <a:pt x="40" y="119"/>
                  </a:cubicBezTo>
                  <a:lnTo>
                    <a:pt x="0" y="116"/>
                  </a:lnTo>
                  <a:close/>
                </a:path>
              </a:pathLst>
            </a:custGeom>
            <a:solidFill>
              <a:srgbClr val="437B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434" name="Google Shape;8434;p23"/>
            <p:cNvSpPr/>
            <p:nvPr/>
          </p:nvSpPr>
          <p:spPr>
            <a:xfrm>
              <a:off x="11397577" y="6012618"/>
              <a:ext cx="457725" cy="528874"/>
            </a:xfrm>
            <a:custGeom>
              <a:rect b="b" l="l" r="r" t="t"/>
              <a:pathLst>
                <a:path extrusionOk="0" h="119" w="109">
                  <a:moveTo>
                    <a:pt x="69" y="119"/>
                  </a:moveTo>
                  <a:cubicBezTo>
                    <a:pt x="69" y="119"/>
                    <a:pt x="69" y="119"/>
                    <a:pt x="69" y="119"/>
                  </a:cubicBezTo>
                  <a:cubicBezTo>
                    <a:pt x="69" y="119"/>
                    <a:pt x="69" y="118"/>
                    <a:pt x="69" y="118"/>
                  </a:cubicBezTo>
                  <a:cubicBezTo>
                    <a:pt x="69" y="117"/>
                    <a:pt x="69" y="115"/>
                    <a:pt x="69" y="114"/>
                  </a:cubicBezTo>
                  <a:cubicBezTo>
                    <a:pt x="69" y="110"/>
                    <a:pt x="69" y="104"/>
                    <a:pt x="68" y="97"/>
                  </a:cubicBezTo>
                  <a:cubicBezTo>
                    <a:pt x="67" y="84"/>
                    <a:pt x="63" y="66"/>
                    <a:pt x="55" y="49"/>
                  </a:cubicBezTo>
                  <a:cubicBezTo>
                    <a:pt x="53" y="45"/>
                    <a:pt x="51" y="41"/>
                    <a:pt x="48" y="38"/>
                  </a:cubicBezTo>
                  <a:cubicBezTo>
                    <a:pt x="46" y="34"/>
                    <a:pt x="43" y="30"/>
                    <a:pt x="40" y="27"/>
                  </a:cubicBezTo>
                  <a:cubicBezTo>
                    <a:pt x="39" y="25"/>
                    <a:pt x="37" y="24"/>
                    <a:pt x="36" y="22"/>
                  </a:cubicBezTo>
                  <a:cubicBezTo>
                    <a:pt x="34" y="21"/>
                    <a:pt x="32" y="19"/>
                    <a:pt x="31" y="18"/>
                  </a:cubicBezTo>
                  <a:cubicBezTo>
                    <a:pt x="28" y="15"/>
                    <a:pt x="25" y="13"/>
                    <a:pt x="22" y="11"/>
                  </a:cubicBezTo>
                  <a:cubicBezTo>
                    <a:pt x="19" y="9"/>
                    <a:pt x="16" y="7"/>
                    <a:pt x="13" y="6"/>
                  </a:cubicBezTo>
                  <a:cubicBezTo>
                    <a:pt x="11" y="5"/>
                    <a:pt x="8" y="3"/>
                    <a:pt x="6" y="3"/>
                  </a:cubicBezTo>
                  <a:cubicBezTo>
                    <a:pt x="2" y="1"/>
                    <a:pt x="0" y="0"/>
                    <a:pt x="0" y="0"/>
                  </a:cubicBezTo>
                  <a:cubicBezTo>
                    <a:pt x="0" y="0"/>
                    <a:pt x="2" y="0"/>
                    <a:pt x="7" y="1"/>
                  </a:cubicBezTo>
                  <a:cubicBezTo>
                    <a:pt x="9" y="1"/>
                    <a:pt x="11" y="2"/>
                    <a:pt x="14" y="3"/>
                  </a:cubicBezTo>
                  <a:cubicBezTo>
                    <a:pt x="17" y="3"/>
                    <a:pt x="21" y="4"/>
                    <a:pt x="24" y="5"/>
                  </a:cubicBezTo>
                  <a:cubicBezTo>
                    <a:pt x="28" y="7"/>
                    <a:pt x="32" y="8"/>
                    <a:pt x="36" y="10"/>
                  </a:cubicBezTo>
                  <a:cubicBezTo>
                    <a:pt x="38" y="11"/>
                    <a:pt x="40" y="12"/>
                    <a:pt x="42" y="13"/>
                  </a:cubicBezTo>
                  <a:cubicBezTo>
                    <a:pt x="44" y="15"/>
                    <a:pt x="46" y="16"/>
                    <a:pt x="48" y="17"/>
                  </a:cubicBezTo>
                  <a:cubicBezTo>
                    <a:pt x="52" y="20"/>
                    <a:pt x="56" y="23"/>
                    <a:pt x="60" y="27"/>
                  </a:cubicBezTo>
                  <a:cubicBezTo>
                    <a:pt x="64" y="30"/>
                    <a:pt x="68" y="34"/>
                    <a:pt x="71" y="38"/>
                  </a:cubicBezTo>
                  <a:cubicBezTo>
                    <a:pt x="75" y="42"/>
                    <a:pt x="78" y="47"/>
                    <a:pt x="81" y="51"/>
                  </a:cubicBezTo>
                  <a:cubicBezTo>
                    <a:pt x="84" y="55"/>
                    <a:pt x="87" y="60"/>
                    <a:pt x="89" y="64"/>
                  </a:cubicBezTo>
                  <a:cubicBezTo>
                    <a:pt x="94" y="73"/>
                    <a:pt x="98" y="82"/>
                    <a:pt x="101" y="89"/>
                  </a:cubicBezTo>
                  <a:cubicBezTo>
                    <a:pt x="104" y="97"/>
                    <a:pt x="106" y="103"/>
                    <a:pt x="107" y="108"/>
                  </a:cubicBezTo>
                  <a:cubicBezTo>
                    <a:pt x="108" y="110"/>
                    <a:pt x="108" y="112"/>
                    <a:pt x="108" y="114"/>
                  </a:cubicBezTo>
                  <a:cubicBezTo>
                    <a:pt x="109" y="115"/>
                    <a:pt x="109" y="116"/>
                    <a:pt x="109" y="116"/>
                  </a:cubicBezTo>
                  <a:cubicBezTo>
                    <a:pt x="69" y="119"/>
                    <a:pt x="69" y="119"/>
                    <a:pt x="69" y="119"/>
                  </a:cubicBezTo>
                </a:path>
              </a:pathLst>
            </a:custGeom>
            <a:solidFill>
              <a:srgbClr val="437B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435" name="Google Shape;8435;p23"/>
            <p:cNvSpPr/>
            <p:nvPr/>
          </p:nvSpPr>
          <p:spPr>
            <a:xfrm>
              <a:off x="11670315" y="6240294"/>
              <a:ext cx="462468" cy="301197"/>
            </a:xfrm>
            <a:custGeom>
              <a:rect b="b" l="l" r="r" t="t"/>
              <a:pathLst>
                <a:path extrusionOk="0" h="68" w="110">
                  <a:moveTo>
                    <a:pt x="0" y="62"/>
                  </a:moveTo>
                  <a:cubicBezTo>
                    <a:pt x="0" y="61"/>
                    <a:pt x="0" y="61"/>
                    <a:pt x="0" y="61"/>
                  </a:cubicBezTo>
                  <a:cubicBezTo>
                    <a:pt x="0" y="61"/>
                    <a:pt x="0" y="60"/>
                    <a:pt x="0" y="60"/>
                  </a:cubicBezTo>
                  <a:cubicBezTo>
                    <a:pt x="0" y="59"/>
                    <a:pt x="0" y="58"/>
                    <a:pt x="1" y="57"/>
                  </a:cubicBezTo>
                  <a:cubicBezTo>
                    <a:pt x="1" y="57"/>
                    <a:pt x="1" y="56"/>
                    <a:pt x="2" y="55"/>
                  </a:cubicBezTo>
                  <a:cubicBezTo>
                    <a:pt x="3" y="53"/>
                    <a:pt x="4" y="50"/>
                    <a:pt x="5" y="48"/>
                  </a:cubicBezTo>
                  <a:cubicBezTo>
                    <a:pt x="6" y="45"/>
                    <a:pt x="8" y="43"/>
                    <a:pt x="10" y="40"/>
                  </a:cubicBezTo>
                  <a:cubicBezTo>
                    <a:pt x="12" y="37"/>
                    <a:pt x="14" y="34"/>
                    <a:pt x="17" y="31"/>
                  </a:cubicBezTo>
                  <a:cubicBezTo>
                    <a:pt x="20" y="28"/>
                    <a:pt x="22" y="25"/>
                    <a:pt x="26" y="22"/>
                  </a:cubicBezTo>
                  <a:cubicBezTo>
                    <a:pt x="27" y="21"/>
                    <a:pt x="29" y="20"/>
                    <a:pt x="30" y="18"/>
                  </a:cubicBezTo>
                  <a:cubicBezTo>
                    <a:pt x="32" y="17"/>
                    <a:pt x="34" y="16"/>
                    <a:pt x="36" y="15"/>
                  </a:cubicBezTo>
                  <a:cubicBezTo>
                    <a:pt x="38" y="13"/>
                    <a:pt x="39" y="12"/>
                    <a:pt x="41" y="11"/>
                  </a:cubicBezTo>
                  <a:cubicBezTo>
                    <a:pt x="47" y="8"/>
                    <a:pt x="47" y="8"/>
                    <a:pt x="47" y="8"/>
                  </a:cubicBezTo>
                  <a:cubicBezTo>
                    <a:pt x="51" y="7"/>
                    <a:pt x="55" y="5"/>
                    <a:pt x="59" y="4"/>
                  </a:cubicBezTo>
                  <a:cubicBezTo>
                    <a:pt x="63" y="3"/>
                    <a:pt x="67" y="2"/>
                    <a:pt x="71" y="2"/>
                  </a:cubicBezTo>
                  <a:cubicBezTo>
                    <a:pt x="74" y="1"/>
                    <a:pt x="78" y="1"/>
                    <a:pt x="81" y="1"/>
                  </a:cubicBezTo>
                  <a:cubicBezTo>
                    <a:pt x="85" y="0"/>
                    <a:pt x="88" y="1"/>
                    <a:pt x="91" y="1"/>
                  </a:cubicBezTo>
                  <a:cubicBezTo>
                    <a:pt x="92" y="1"/>
                    <a:pt x="94" y="1"/>
                    <a:pt x="95" y="1"/>
                  </a:cubicBezTo>
                  <a:cubicBezTo>
                    <a:pt x="96" y="1"/>
                    <a:pt x="98" y="1"/>
                    <a:pt x="99" y="1"/>
                  </a:cubicBezTo>
                  <a:cubicBezTo>
                    <a:pt x="101" y="1"/>
                    <a:pt x="103" y="2"/>
                    <a:pt x="105" y="2"/>
                  </a:cubicBezTo>
                  <a:cubicBezTo>
                    <a:pt x="108" y="2"/>
                    <a:pt x="110" y="2"/>
                    <a:pt x="110" y="2"/>
                  </a:cubicBezTo>
                  <a:cubicBezTo>
                    <a:pt x="110" y="2"/>
                    <a:pt x="108" y="3"/>
                    <a:pt x="105" y="3"/>
                  </a:cubicBezTo>
                  <a:cubicBezTo>
                    <a:pt x="103" y="4"/>
                    <a:pt x="101" y="4"/>
                    <a:pt x="99" y="5"/>
                  </a:cubicBezTo>
                  <a:cubicBezTo>
                    <a:pt x="98" y="5"/>
                    <a:pt x="97" y="5"/>
                    <a:pt x="96" y="5"/>
                  </a:cubicBezTo>
                  <a:cubicBezTo>
                    <a:pt x="94" y="6"/>
                    <a:pt x="93" y="6"/>
                    <a:pt x="92" y="7"/>
                  </a:cubicBezTo>
                  <a:cubicBezTo>
                    <a:pt x="89" y="8"/>
                    <a:pt x="86" y="9"/>
                    <a:pt x="83" y="10"/>
                  </a:cubicBezTo>
                  <a:cubicBezTo>
                    <a:pt x="80" y="11"/>
                    <a:pt x="78" y="12"/>
                    <a:pt x="74" y="14"/>
                  </a:cubicBezTo>
                  <a:cubicBezTo>
                    <a:pt x="71" y="15"/>
                    <a:pt x="69" y="17"/>
                    <a:pt x="66" y="19"/>
                  </a:cubicBezTo>
                  <a:cubicBezTo>
                    <a:pt x="63" y="21"/>
                    <a:pt x="60" y="23"/>
                    <a:pt x="58" y="25"/>
                  </a:cubicBezTo>
                  <a:cubicBezTo>
                    <a:pt x="54" y="29"/>
                    <a:pt x="54" y="29"/>
                    <a:pt x="54" y="29"/>
                  </a:cubicBezTo>
                  <a:cubicBezTo>
                    <a:pt x="53" y="30"/>
                    <a:pt x="52" y="31"/>
                    <a:pt x="51" y="33"/>
                  </a:cubicBezTo>
                  <a:cubicBezTo>
                    <a:pt x="50" y="34"/>
                    <a:pt x="49" y="35"/>
                    <a:pt x="48" y="36"/>
                  </a:cubicBezTo>
                  <a:cubicBezTo>
                    <a:pt x="47" y="38"/>
                    <a:pt x="47" y="39"/>
                    <a:pt x="46" y="40"/>
                  </a:cubicBezTo>
                  <a:cubicBezTo>
                    <a:pt x="44" y="43"/>
                    <a:pt x="43" y="45"/>
                    <a:pt x="42" y="48"/>
                  </a:cubicBezTo>
                  <a:cubicBezTo>
                    <a:pt x="41" y="50"/>
                    <a:pt x="40" y="53"/>
                    <a:pt x="40" y="55"/>
                  </a:cubicBezTo>
                  <a:cubicBezTo>
                    <a:pt x="39" y="57"/>
                    <a:pt x="39" y="59"/>
                    <a:pt x="39" y="61"/>
                  </a:cubicBezTo>
                  <a:cubicBezTo>
                    <a:pt x="38" y="63"/>
                    <a:pt x="38" y="64"/>
                    <a:pt x="38" y="65"/>
                  </a:cubicBezTo>
                  <a:cubicBezTo>
                    <a:pt x="38" y="66"/>
                    <a:pt x="38" y="66"/>
                    <a:pt x="38" y="67"/>
                  </a:cubicBezTo>
                  <a:cubicBezTo>
                    <a:pt x="38" y="67"/>
                    <a:pt x="39" y="67"/>
                    <a:pt x="39" y="67"/>
                  </a:cubicBezTo>
                  <a:cubicBezTo>
                    <a:pt x="40" y="68"/>
                    <a:pt x="40" y="68"/>
                    <a:pt x="40" y="68"/>
                  </a:cubicBezTo>
                  <a:cubicBezTo>
                    <a:pt x="40" y="68"/>
                    <a:pt x="40" y="68"/>
                    <a:pt x="40" y="68"/>
                  </a:cubicBezTo>
                  <a:lnTo>
                    <a:pt x="0" y="62"/>
                  </a:lnTo>
                  <a:close/>
                </a:path>
              </a:pathLst>
            </a:custGeom>
            <a:solidFill>
              <a:srgbClr val="437B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436" name="Google Shape;8436;p23"/>
            <p:cNvSpPr/>
            <p:nvPr/>
          </p:nvSpPr>
          <p:spPr>
            <a:xfrm>
              <a:off x="11350145" y="6240294"/>
              <a:ext cx="467211" cy="301197"/>
            </a:xfrm>
            <a:custGeom>
              <a:rect b="b" l="l" r="r" t="t"/>
              <a:pathLst>
                <a:path extrusionOk="0" h="68" w="111">
                  <a:moveTo>
                    <a:pt x="72" y="68"/>
                  </a:moveTo>
                  <a:cubicBezTo>
                    <a:pt x="72" y="68"/>
                    <a:pt x="72" y="68"/>
                    <a:pt x="72" y="68"/>
                  </a:cubicBezTo>
                  <a:cubicBezTo>
                    <a:pt x="72" y="67"/>
                    <a:pt x="72" y="67"/>
                    <a:pt x="72" y="67"/>
                  </a:cubicBezTo>
                  <a:cubicBezTo>
                    <a:pt x="72" y="67"/>
                    <a:pt x="72" y="67"/>
                    <a:pt x="72" y="67"/>
                  </a:cubicBezTo>
                  <a:cubicBezTo>
                    <a:pt x="72" y="66"/>
                    <a:pt x="72" y="66"/>
                    <a:pt x="72" y="65"/>
                  </a:cubicBezTo>
                  <a:cubicBezTo>
                    <a:pt x="72" y="64"/>
                    <a:pt x="72" y="63"/>
                    <a:pt x="72" y="61"/>
                  </a:cubicBezTo>
                  <a:cubicBezTo>
                    <a:pt x="71" y="59"/>
                    <a:pt x="71" y="57"/>
                    <a:pt x="70" y="55"/>
                  </a:cubicBezTo>
                  <a:cubicBezTo>
                    <a:pt x="70" y="53"/>
                    <a:pt x="69" y="50"/>
                    <a:pt x="68" y="48"/>
                  </a:cubicBezTo>
                  <a:cubicBezTo>
                    <a:pt x="67" y="45"/>
                    <a:pt x="66" y="43"/>
                    <a:pt x="64" y="40"/>
                  </a:cubicBezTo>
                  <a:cubicBezTo>
                    <a:pt x="64" y="39"/>
                    <a:pt x="63" y="38"/>
                    <a:pt x="62" y="36"/>
                  </a:cubicBezTo>
                  <a:cubicBezTo>
                    <a:pt x="61" y="35"/>
                    <a:pt x="60" y="34"/>
                    <a:pt x="59" y="33"/>
                  </a:cubicBezTo>
                  <a:cubicBezTo>
                    <a:pt x="58" y="31"/>
                    <a:pt x="57" y="30"/>
                    <a:pt x="56" y="29"/>
                  </a:cubicBezTo>
                  <a:cubicBezTo>
                    <a:pt x="53" y="25"/>
                    <a:pt x="53" y="25"/>
                    <a:pt x="53" y="25"/>
                  </a:cubicBezTo>
                  <a:cubicBezTo>
                    <a:pt x="50" y="23"/>
                    <a:pt x="47" y="21"/>
                    <a:pt x="45" y="19"/>
                  </a:cubicBezTo>
                  <a:cubicBezTo>
                    <a:pt x="42" y="17"/>
                    <a:pt x="39" y="15"/>
                    <a:pt x="36" y="14"/>
                  </a:cubicBezTo>
                  <a:cubicBezTo>
                    <a:pt x="33" y="12"/>
                    <a:pt x="30" y="11"/>
                    <a:pt x="27" y="10"/>
                  </a:cubicBezTo>
                  <a:cubicBezTo>
                    <a:pt x="24" y="9"/>
                    <a:pt x="21" y="8"/>
                    <a:pt x="19" y="7"/>
                  </a:cubicBezTo>
                  <a:cubicBezTo>
                    <a:pt x="17" y="6"/>
                    <a:pt x="16" y="6"/>
                    <a:pt x="15" y="5"/>
                  </a:cubicBezTo>
                  <a:cubicBezTo>
                    <a:pt x="14" y="5"/>
                    <a:pt x="12" y="5"/>
                    <a:pt x="11" y="5"/>
                  </a:cubicBezTo>
                  <a:cubicBezTo>
                    <a:pt x="9" y="4"/>
                    <a:pt x="7" y="4"/>
                    <a:pt x="5" y="3"/>
                  </a:cubicBezTo>
                  <a:cubicBezTo>
                    <a:pt x="2" y="3"/>
                    <a:pt x="0" y="2"/>
                    <a:pt x="0" y="2"/>
                  </a:cubicBezTo>
                  <a:cubicBezTo>
                    <a:pt x="0" y="2"/>
                    <a:pt x="2" y="2"/>
                    <a:pt x="5" y="2"/>
                  </a:cubicBezTo>
                  <a:cubicBezTo>
                    <a:pt x="7" y="2"/>
                    <a:pt x="9" y="1"/>
                    <a:pt x="12" y="1"/>
                  </a:cubicBezTo>
                  <a:cubicBezTo>
                    <a:pt x="13" y="1"/>
                    <a:pt x="14" y="1"/>
                    <a:pt x="15" y="1"/>
                  </a:cubicBezTo>
                  <a:cubicBezTo>
                    <a:pt x="17" y="1"/>
                    <a:pt x="18" y="1"/>
                    <a:pt x="19" y="1"/>
                  </a:cubicBezTo>
                  <a:cubicBezTo>
                    <a:pt x="22" y="1"/>
                    <a:pt x="26" y="0"/>
                    <a:pt x="29" y="1"/>
                  </a:cubicBezTo>
                  <a:cubicBezTo>
                    <a:pt x="32" y="1"/>
                    <a:pt x="36" y="1"/>
                    <a:pt x="40" y="2"/>
                  </a:cubicBezTo>
                  <a:cubicBezTo>
                    <a:pt x="44" y="2"/>
                    <a:pt x="47" y="3"/>
                    <a:pt x="51" y="4"/>
                  </a:cubicBezTo>
                  <a:cubicBezTo>
                    <a:pt x="55" y="5"/>
                    <a:pt x="59" y="7"/>
                    <a:pt x="63" y="8"/>
                  </a:cubicBezTo>
                  <a:cubicBezTo>
                    <a:pt x="69" y="11"/>
                    <a:pt x="69" y="11"/>
                    <a:pt x="69" y="11"/>
                  </a:cubicBezTo>
                  <a:cubicBezTo>
                    <a:pt x="71" y="12"/>
                    <a:pt x="73" y="13"/>
                    <a:pt x="75" y="15"/>
                  </a:cubicBezTo>
                  <a:cubicBezTo>
                    <a:pt x="76" y="16"/>
                    <a:pt x="78" y="17"/>
                    <a:pt x="80" y="18"/>
                  </a:cubicBezTo>
                  <a:cubicBezTo>
                    <a:pt x="82" y="20"/>
                    <a:pt x="83" y="21"/>
                    <a:pt x="85" y="22"/>
                  </a:cubicBezTo>
                  <a:cubicBezTo>
                    <a:pt x="88" y="25"/>
                    <a:pt x="91" y="28"/>
                    <a:pt x="94" y="31"/>
                  </a:cubicBezTo>
                  <a:cubicBezTo>
                    <a:pt x="96" y="34"/>
                    <a:pt x="99" y="37"/>
                    <a:pt x="100" y="40"/>
                  </a:cubicBezTo>
                  <a:cubicBezTo>
                    <a:pt x="102" y="43"/>
                    <a:pt x="104" y="45"/>
                    <a:pt x="105" y="48"/>
                  </a:cubicBezTo>
                  <a:cubicBezTo>
                    <a:pt x="107" y="50"/>
                    <a:pt x="108" y="53"/>
                    <a:pt x="109" y="55"/>
                  </a:cubicBezTo>
                  <a:cubicBezTo>
                    <a:pt x="109" y="56"/>
                    <a:pt x="110" y="57"/>
                    <a:pt x="110" y="57"/>
                  </a:cubicBezTo>
                  <a:cubicBezTo>
                    <a:pt x="110" y="58"/>
                    <a:pt x="111" y="59"/>
                    <a:pt x="111" y="60"/>
                  </a:cubicBezTo>
                  <a:cubicBezTo>
                    <a:pt x="111" y="60"/>
                    <a:pt x="111" y="61"/>
                    <a:pt x="111" y="61"/>
                  </a:cubicBezTo>
                  <a:cubicBezTo>
                    <a:pt x="111" y="62"/>
                    <a:pt x="111" y="62"/>
                    <a:pt x="111" y="62"/>
                  </a:cubicBezTo>
                  <a:cubicBezTo>
                    <a:pt x="72" y="68"/>
                    <a:pt x="72" y="68"/>
                    <a:pt x="72" y="68"/>
                  </a:cubicBezTo>
                </a:path>
              </a:pathLst>
            </a:custGeom>
            <a:solidFill>
              <a:srgbClr val="437B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437" name="Google Shape;8437;p23"/>
            <p:cNvSpPr/>
            <p:nvPr/>
          </p:nvSpPr>
          <p:spPr>
            <a:xfrm>
              <a:off x="11663200" y="5958070"/>
              <a:ext cx="163643" cy="502786"/>
            </a:xfrm>
            <a:custGeom>
              <a:rect b="b" l="l" r="r" t="t"/>
              <a:pathLst>
                <a:path extrusionOk="0" h="113" w="39">
                  <a:moveTo>
                    <a:pt x="0" y="113"/>
                  </a:moveTo>
                  <a:cubicBezTo>
                    <a:pt x="0" y="113"/>
                    <a:pt x="0" y="112"/>
                    <a:pt x="0" y="111"/>
                  </a:cubicBezTo>
                  <a:cubicBezTo>
                    <a:pt x="0" y="110"/>
                    <a:pt x="0" y="109"/>
                    <a:pt x="0" y="107"/>
                  </a:cubicBezTo>
                  <a:cubicBezTo>
                    <a:pt x="0" y="104"/>
                    <a:pt x="1" y="99"/>
                    <a:pt x="1" y="93"/>
                  </a:cubicBezTo>
                  <a:cubicBezTo>
                    <a:pt x="3" y="82"/>
                    <a:pt x="5" y="67"/>
                    <a:pt x="8" y="52"/>
                  </a:cubicBezTo>
                  <a:cubicBezTo>
                    <a:pt x="10" y="45"/>
                    <a:pt x="12" y="38"/>
                    <a:pt x="15" y="31"/>
                  </a:cubicBezTo>
                  <a:cubicBezTo>
                    <a:pt x="17" y="25"/>
                    <a:pt x="20" y="19"/>
                    <a:pt x="23" y="14"/>
                  </a:cubicBezTo>
                  <a:cubicBezTo>
                    <a:pt x="25" y="11"/>
                    <a:pt x="26" y="9"/>
                    <a:pt x="28" y="7"/>
                  </a:cubicBezTo>
                  <a:cubicBezTo>
                    <a:pt x="29" y="6"/>
                    <a:pt x="31" y="4"/>
                    <a:pt x="32" y="3"/>
                  </a:cubicBezTo>
                  <a:cubicBezTo>
                    <a:pt x="33" y="2"/>
                    <a:pt x="34" y="1"/>
                    <a:pt x="35" y="1"/>
                  </a:cubicBezTo>
                  <a:cubicBezTo>
                    <a:pt x="35" y="0"/>
                    <a:pt x="36" y="0"/>
                    <a:pt x="36" y="0"/>
                  </a:cubicBezTo>
                  <a:cubicBezTo>
                    <a:pt x="36" y="0"/>
                    <a:pt x="35" y="0"/>
                    <a:pt x="35" y="1"/>
                  </a:cubicBezTo>
                  <a:cubicBezTo>
                    <a:pt x="35" y="2"/>
                    <a:pt x="34" y="3"/>
                    <a:pt x="33" y="4"/>
                  </a:cubicBezTo>
                  <a:cubicBezTo>
                    <a:pt x="32" y="5"/>
                    <a:pt x="32" y="7"/>
                    <a:pt x="31" y="9"/>
                  </a:cubicBezTo>
                  <a:cubicBezTo>
                    <a:pt x="30" y="11"/>
                    <a:pt x="30" y="13"/>
                    <a:pt x="29" y="16"/>
                  </a:cubicBezTo>
                  <a:cubicBezTo>
                    <a:pt x="28" y="21"/>
                    <a:pt x="27" y="27"/>
                    <a:pt x="27" y="34"/>
                  </a:cubicBezTo>
                  <a:cubicBezTo>
                    <a:pt x="27" y="40"/>
                    <a:pt x="28" y="47"/>
                    <a:pt x="28" y="54"/>
                  </a:cubicBezTo>
                  <a:cubicBezTo>
                    <a:pt x="30" y="68"/>
                    <a:pt x="33" y="81"/>
                    <a:pt x="35" y="92"/>
                  </a:cubicBezTo>
                  <a:cubicBezTo>
                    <a:pt x="36" y="97"/>
                    <a:pt x="37" y="101"/>
                    <a:pt x="38" y="104"/>
                  </a:cubicBezTo>
                  <a:cubicBezTo>
                    <a:pt x="38" y="105"/>
                    <a:pt x="39" y="106"/>
                    <a:pt x="39" y="107"/>
                  </a:cubicBezTo>
                  <a:cubicBezTo>
                    <a:pt x="39" y="108"/>
                    <a:pt x="39" y="108"/>
                    <a:pt x="39" y="108"/>
                  </a:cubicBezTo>
                  <a:cubicBezTo>
                    <a:pt x="0" y="113"/>
                    <a:pt x="0" y="113"/>
                    <a:pt x="0" y="113"/>
                  </a:cubicBezTo>
                </a:path>
              </a:pathLst>
            </a:custGeom>
            <a:solidFill>
              <a:srgbClr val="437B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438" name="Google Shape;8438;p23"/>
            <p:cNvSpPr/>
            <p:nvPr/>
          </p:nvSpPr>
          <p:spPr>
            <a:xfrm>
              <a:off x="9244136" y="4734308"/>
              <a:ext cx="1048261" cy="1532074"/>
            </a:xfrm>
            <a:custGeom>
              <a:rect b="b" l="l" r="r" t="t"/>
              <a:pathLst>
                <a:path extrusionOk="0" h="646" w="442">
                  <a:moveTo>
                    <a:pt x="220" y="0"/>
                  </a:moveTo>
                  <a:lnTo>
                    <a:pt x="0" y="646"/>
                  </a:lnTo>
                  <a:lnTo>
                    <a:pt x="216" y="646"/>
                  </a:lnTo>
                  <a:lnTo>
                    <a:pt x="225" y="646"/>
                  </a:lnTo>
                  <a:lnTo>
                    <a:pt x="442" y="646"/>
                  </a:lnTo>
                  <a:lnTo>
                    <a:pt x="220" y="0"/>
                  </a:lnTo>
                  <a:close/>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439" name="Google Shape;8439;p23"/>
            <p:cNvSpPr/>
            <p:nvPr/>
          </p:nvSpPr>
          <p:spPr>
            <a:xfrm>
              <a:off x="9244136" y="4734308"/>
              <a:ext cx="1048261" cy="1532074"/>
            </a:xfrm>
            <a:custGeom>
              <a:rect b="b" l="l" r="r" t="t"/>
              <a:pathLst>
                <a:path extrusionOk="0" h="646" w="442">
                  <a:moveTo>
                    <a:pt x="220" y="0"/>
                  </a:moveTo>
                  <a:lnTo>
                    <a:pt x="0" y="646"/>
                  </a:lnTo>
                  <a:lnTo>
                    <a:pt x="216" y="646"/>
                  </a:lnTo>
                  <a:lnTo>
                    <a:pt x="225" y="646"/>
                  </a:lnTo>
                  <a:lnTo>
                    <a:pt x="442" y="646"/>
                  </a:lnTo>
                  <a:lnTo>
                    <a:pt x="220"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440" name="Google Shape;8440;p23"/>
            <p:cNvSpPr/>
            <p:nvPr/>
          </p:nvSpPr>
          <p:spPr>
            <a:xfrm>
              <a:off x="9497900" y="5474257"/>
              <a:ext cx="540732" cy="1076721"/>
            </a:xfrm>
            <a:custGeom>
              <a:rect b="b" l="l" r="r" t="t"/>
              <a:pathLst>
                <a:path extrusionOk="0" h="454" w="228">
                  <a:moveTo>
                    <a:pt x="228" y="176"/>
                  </a:moveTo>
                  <a:lnTo>
                    <a:pt x="129" y="206"/>
                  </a:lnTo>
                  <a:lnTo>
                    <a:pt x="109" y="0"/>
                  </a:lnTo>
                  <a:lnTo>
                    <a:pt x="90" y="270"/>
                  </a:lnTo>
                  <a:lnTo>
                    <a:pt x="0" y="246"/>
                  </a:lnTo>
                  <a:lnTo>
                    <a:pt x="83" y="315"/>
                  </a:lnTo>
                  <a:lnTo>
                    <a:pt x="74" y="454"/>
                  </a:lnTo>
                  <a:lnTo>
                    <a:pt x="145" y="454"/>
                  </a:lnTo>
                  <a:lnTo>
                    <a:pt x="132" y="251"/>
                  </a:lnTo>
                  <a:lnTo>
                    <a:pt x="228" y="176"/>
                  </a:lnTo>
                  <a:close/>
                </a:path>
              </a:pathLst>
            </a:custGeom>
            <a:solidFill>
              <a:srgbClr val="C56D27"/>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441" name="Google Shape;8441;p23"/>
            <p:cNvSpPr/>
            <p:nvPr/>
          </p:nvSpPr>
          <p:spPr>
            <a:xfrm>
              <a:off x="9497900" y="5474257"/>
              <a:ext cx="540732" cy="1076721"/>
            </a:xfrm>
            <a:custGeom>
              <a:rect b="b" l="l" r="r" t="t"/>
              <a:pathLst>
                <a:path extrusionOk="0" h="454" w="228">
                  <a:moveTo>
                    <a:pt x="228" y="176"/>
                  </a:moveTo>
                  <a:lnTo>
                    <a:pt x="129" y="206"/>
                  </a:lnTo>
                  <a:lnTo>
                    <a:pt x="109" y="0"/>
                  </a:lnTo>
                  <a:lnTo>
                    <a:pt x="90" y="270"/>
                  </a:lnTo>
                  <a:lnTo>
                    <a:pt x="0" y="246"/>
                  </a:lnTo>
                  <a:lnTo>
                    <a:pt x="83" y="315"/>
                  </a:lnTo>
                  <a:lnTo>
                    <a:pt x="74" y="454"/>
                  </a:lnTo>
                  <a:lnTo>
                    <a:pt x="145" y="454"/>
                  </a:lnTo>
                  <a:lnTo>
                    <a:pt x="132" y="251"/>
                  </a:lnTo>
                  <a:lnTo>
                    <a:pt x="228" y="176"/>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442" name="Google Shape;8442;p23"/>
            <p:cNvSpPr/>
            <p:nvPr/>
          </p:nvSpPr>
          <p:spPr>
            <a:xfrm>
              <a:off x="9825185" y="6266382"/>
              <a:ext cx="467211" cy="11858"/>
            </a:xfrm>
            <a:custGeom>
              <a:rect b="b" l="l" r="r" t="t"/>
              <a:pathLst>
                <a:path extrusionOk="0" h="5" w="197">
                  <a:moveTo>
                    <a:pt x="57" y="0"/>
                  </a:moveTo>
                  <a:lnTo>
                    <a:pt x="0" y="0"/>
                  </a:lnTo>
                  <a:lnTo>
                    <a:pt x="0" y="5"/>
                  </a:lnTo>
                  <a:lnTo>
                    <a:pt x="57" y="5"/>
                  </a:lnTo>
                  <a:lnTo>
                    <a:pt x="57" y="0"/>
                  </a:lnTo>
                  <a:close/>
                  <a:moveTo>
                    <a:pt x="195" y="0"/>
                  </a:moveTo>
                  <a:lnTo>
                    <a:pt x="135" y="0"/>
                  </a:lnTo>
                  <a:lnTo>
                    <a:pt x="135" y="5"/>
                  </a:lnTo>
                  <a:lnTo>
                    <a:pt x="197" y="5"/>
                  </a:lnTo>
                  <a:lnTo>
                    <a:pt x="195" y="0"/>
                  </a:lnTo>
                  <a:close/>
                </a:path>
              </a:pathLst>
            </a:custGeom>
            <a:solidFill>
              <a:srgbClr val="4F718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443" name="Google Shape;8443;p23"/>
            <p:cNvSpPr/>
            <p:nvPr/>
          </p:nvSpPr>
          <p:spPr>
            <a:xfrm>
              <a:off x="9825185" y="6266382"/>
              <a:ext cx="467211" cy="11858"/>
            </a:xfrm>
            <a:custGeom>
              <a:rect b="b" l="l" r="r" t="t"/>
              <a:pathLst>
                <a:path extrusionOk="0" h="5" w="197">
                  <a:moveTo>
                    <a:pt x="57" y="0"/>
                  </a:moveTo>
                  <a:lnTo>
                    <a:pt x="0" y="0"/>
                  </a:lnTo>
                  <a:lnTo>
                    <a:pt x="0" y="5"/>
                  </a:lnTo>
                  <a:lnTo>
                    <a:pt x="57" y="5"/>
                  </a:lnTo>
                  <a:lnTo>
                    <a:pt x="57" y="0"/>
                  </a:lnTo>
                  <a:moveTo>
                    <a:pt x="195" y="0"/>
                  </a:moveTo>
                  <a:lnTo>
                    <a:pt x="135" y="0"/>
                  </a:lnTo>
                  <a:lnTo>
                    <a:pt x="135" y="5"/>
                  </a:lnTo>
                  <a:lnTo>
                    <a:pt x="197" y="5"/>
                  </a:lnTo>
                  <a:lnTo>
                    <a:pt x="195"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444" name="Google Shape;8444;p23"/>
            <p:cNvSpPr/>
            <p:nvPr/>
          </p:nvSpPr>
          <p:spPr>
            <a:xfrm>
              <a:off x="9960368" y="6266382"/>
              <a:ext cx="184987" cy="11858"/>
            </a:xfrm>
            <a:prstGeom prst="rect">
              <a:avLst/>
            </a:prstGeom>
            <a:solidFill>
              <a:srgbClr val="537C9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445" name="Google Shape;8445;p23"/>
            <p:cNvSpPr/>
            <p:nvPr/>
          </p:nvSpPr>
          <p:spPr>
            <a:xfrm>
              <a:off x="9960368" y="6266382"/>
              <a:ext cx="184987" cy="11858"/>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446" name="Google Shape;8446;p23"/>
            <p:cNvSpPr/>
            <p:nvPr/>
          </p:nvSpPr>
          <p:spPr>
            <a:xfrm>
              <a:off x="9754036" y="6550978"/>
              <a:ext cx="87750" cy="9487"/>
            </a:xfrm>
            <a:prstGeom prst="rect">
              <a:avLst/>
            </a:prstGeom>
            <a:solidFill>
              <a:srgbClr val="4F718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447" name="Google Shape;8447;p23"/>
            <p:cNvSpPr/>
            <p:nvPr/>
          </p:nvSpPr>
          <p:spPr>
            <a:xfrm>
              <a:off x="9754036" y="6550978"/>
              <a:ext cx="87750" cy="9487"/>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448" name="Google Shape;8448;p23"/>
            <p:cNvSpPr/>
            <p:nvPr/>
          </p:nvSpPr>
          <p:spPr>
            <a:xfrm>
              <a:off x="9754036" y="4748538"/>
              <a:ext cx="533617" cy="1517845"/>
            </a:xfrm>
            <a:custGeom>
              <a:rect b="b" l="l" r="r" t="t"/>
              <a:pathLst>
                <a:path extrusionOk="0" h="640" w="225">
                  <a:moveTo>
                    <a:pt x="5" y="0"/>
                  </a:moveTo>
                  <a:lnTo>
                    <a:pt x="0" y="15"/>
                  </a:lnTo>
                  <a:lnTo>
                    <a:pt x="0" y="338"/>
                  </a:lnTo>
                  <a:lnTo>
                    <a:pt x="1" y="306"/>
                  </a:lnTo>
                  <a:lnTo>
                    <a:pt x="21" y="512"/>
                  </a:lnTo>
                  <a:lnTo>
                    <a:pt x="120" y="482"/>
                  </a:lnTo>
                  <a:lnTo>
                    <a:pt x="24" y="557"/>
                  </a:lnTo>
                  <a:lnTo>
                    <a:pt x="30" y="640"/>
                  </a:lnTo>
                  <a:lnTo>
                    <a:pt x="87" y="640"/>
                  </a:lnTo>
                  <a:lnTo>
                    <a:pt x="165" y="640"/>
                  </a:lnTo>
                  <a:lnTo>
                    <a:pt x="225" y="640"/>
                  </a:lnTo>
                  <a:lnTo>
                    <a:pt x="204" y="580"/>
                  </a:lnTo>
                  <a:lnTo>
                    <a:pt x="90" y="580"/>
                  </a:lnTo>
                  <a:lnTo>
                    <a:pt x="157" y="445"/>
                  </a:lnTo>
                  <a:lnTo>
                    <a:pt x="5" y="0"/>
                  </a:lnTo>
                  <a:close/>
                </a:path>
              </a:pathLst>
            </a:custGeom>
            <a:solidFill>
              <a:srgbClr val="8ECB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449" name="Google Shape;8449;p23"/>
            <p:cNvSpPr/>
            <p:nvPr/>
          </p:nvSpPr>
          <p:spPr>
            <a:xfrm>
              <a:off x="9754036" y="4748538"/>
              <a:ext cx="533617" cy="1517845"/>
            </a:xfrm>
            <a:custGeom>
              <a:rect b="b" l="l" r="r" t="t"/>
              <a:pathLst>
                <a:path extrusionOk="0" h="640" w="225">
                  <a:moveTo>
                    <a:pt x="5" y="0"/>
                  </a:moveTo>
                  <a:lnTo>
                    <a:pt x="0" y="15"/>
                  </a:lnTo>
                  <a:lnTo>
                    <a:pt x="0" y="338"/>
                  </a:lnTo>
                  <a:lnTo>
                    <a:pt x="1" y="306"/>
                  </a:lnTo>
                  <a:lnTo>
                    <a:pt x="21" y="512"/>
                  </a:lnTo>
                  <a:lnTo>
                    <a:pt x="120" y="482"/>
                  </a:lnTo>
                  <a:lnTo>
                    <a:pt x="24" y="557"/>
                  </a:lnTo>
                  <a:lnTo>
                    <a:pt x="30" y="640"/>
                  </a:lnTo>
                  <a:lnTo>
                    <a:pt x="87" y="640"/>
                  </a:lnTo>
                  <a:lnTo>
                    <a:pt x="165" y="640"/>
                  </a:lnTo>
                  <a:lnTo>
                    <a:pt x="225" y="640"/>
                  </a:lnTo>
                  <a:lnTo>
                    <a:pt x="204" y="580"/>
                  </a:lnTo>
                  <a:lnTo>
                    <a:pt x="90" y="580"/>
                  </a:lnTo>
                  <a:lnTo>
                    <a:pt x="157" y="445"/>
                  </a:lnTo>
                  <a:lnTo>
                    <a:pt x="5"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450" name="Google Shape;8450;p23"/>
            <p:cNvSpPr/>
            <p:nvPr/>
          </p:nvSpPr>
          <p:spPr>
            <a:xfrm>
              <a:off x="9754036" y="5474257"/>
              <a:ext cx="284596" cy="1076721"/>
            </a:xfrm>
            <a:custGeom>
              <a:rect b="b" l="l" r="r" t="t"/>
              <a:pathLst>
                <a:path extrusionOk="0" h="454" w="120">
                  <a:moveTo>
                    <a:pt x="1" y="0"/>
                  </a:moveTo>
                  <a:lnTo>
                    <a:pt x="0" y="32"/>
                  </a:lnTo>
                  <a:lnTo>
                    <a:pt x="0" y="454"/>
                  </a:lnTo>
                  <a:lnTo>
                    <a:pt x="37" y="454"/>
                  </a:lnTo>
                  <a:lnTo>
                    <a:pt x="30" y="339"/>
                  </a:lnTo>
                  <a:lnTo>
                    <a:pt x="30" y="339"/>
                  </a:lnTo>
                  <a:lnTo>
                    <a:pt x="30" y="334"/>
                  </a:lnTo>
                  <a:lnTo>
                    <a:pt x="24" y="251"/>
                  </a:lnTo>
                  <a:lnTo>
                    <a:pt x="120" y="176"/>
                  </a:lnTo>
                  <a:lnTo>
                    <a:pt x="21" y="206"/>
                  </a:lnTo>
                  <a:lnTo>
                    <a:pt x="1" y="0"/>
                  </a:lnTo>
                  <a:close/>
                </a:path>
              </a:pathLst>
            </a:custGeom>
            <a:solidFill>
              <a:srgbClr val="D18A5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451" name="Google Shape;8451;p23"/>
            <p:cNvSpPr/>
            <p:nvPr/>
          </p:nvSpPr>
          <p:spPr>
            <a:xfrm>
              <a:off x="9754036" y="5474257"/>
              <a:ext cx="284596" cy="1076721"/>
            </a:xfrm>
            <a:custGeom>
              <a:rect b="b" l="l" r="r" t="t"/>
              <a:pathLst>
                <a:path extrusionOk="0" h="454" w="120">
                  <a:moveTo>
                    <a:pt x="1" y="0"/>
                  </a:moveTo>
                  <a:lnTo>
                    <a:pt x="0" y="32"/>
                  </a:lnTo>
                  <a:lnTo>
                    <a:pt x="0" y="454"/>
                  </a:lnTo>
                  <a:lnTo>
                    <a:pt x="37" y="454"/>
                  </a:lnTo>
                  <a:lnTo>
                    <a:pt x="30" y="339"/>
                  </a:lnTo>
                  <a:lnTo>
                    <a:pt x="30" y="339"/>
                  </a:lnTo>
                  <a:lnTo>
                    <a:pt x="30" y="334"/>
                  </a:lnTo>
                  <a:lnTo>
                    <a:pt x="24" y="251"/>
                  </a:lnTo>
                  <a:lnTo>
                    <a:pt x="120" y="176"/>
                  </a:lnTo>
                  <a:lnTo>
                    <a:pt x="21" y="206"/>
                  </a:lnTo>
                  <a:lnTo>
                    <a:pt x="1"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452" name="Google Shape;8452;p23"/>
            <p:cNvSpPr/>
            <p:nvPr/>
          </p:nvSpPr>
          <p:spPr>
            <a:xfrm>
              <a:off x="3464469" y="5958070"/>
              <a:ext cx="1230877" cy="495671"/>
            </a:xfrm>
            <a:custGeom>
              <a:rect b="b" l="l" r="r" t="t"/>
              <a:pathLst>
                <a:path extrusionOk="0" h="111" w="293">
                  <a:moveTo>
                    <a:pt x="0" y="111"/>
                  </a:moveTo>
                  <a:cubicBezTo>
                    <a:pt x="293" y="111"/>
                    <a:pt x="293" y="111"/>
                    <a:pt x="293" y="111"/>
                  </a:cubicBezTo>
                  <a:cubicBezTo>
                    <a:pt x="292" y="108"/>
                    <a:pt x="292" y="105"/>
                    <a:pt x="291" y="102"/>
                  </a:cubicBezTo>
                  <a:cubicBezTo>
                    <a:pt x="289" y="98"/>
                    <a:pt x="287" y="94"/>
                    <a:pt x="286" y="89"/>
                  </a:cubicBezTo>
                  <a:cubicBezTo>
                    <a:pt x="281" y="81"/>
                    <a:pt x="275" y="75"/>
                    <a:pt x="267" y="70"/>
                  </a:cubicBezTo>
                  <a:cubicBezTo>
                    <a:pt x="266" y="70"/>
                    <a:pt x="266" y="70"/>
                    <a:pt x="266" y="70"/>
                  </a:cubicBezTo>
                  <a:cubicBezTo>
                    <a:pt x="258" y="65"/>
                    <a:pt x="249" y="63"/>
                    <a:pt x="239" y="63"/>
                  </a:cubicBezTo>
                  <a:cubicBezTo>
                    <a:pt x="237" y="63"/>
                    <a:pt x="234" y="63"/>
                    <a:pt x="232" y="64"/>
                  </a:cubicBezTo>
                  <a:cubicBezTo>
                    <a:pt x="232" y="62"/>
                    <a:pt x="232" y="61"/>
                    <a:pt x="232" y="60"/>
                  </a:cubicBezTo>
                  <a:cubicBezTo>
                    <a:pt x="232" y="33"/>
                    <a:pt x="209" y="10"/>
                    <a:pt x="182" y="10"/>
                  </a:cubicBezTo>
                  <a:cubicBezTo>
                    <a:pt x="172" y="10"/>
                    <a:pt x="163" y="13"/>
                    <a:pt x="155" y="19"/>
                  </a:cubicBezTo>
                  <a:cubicBezTo>
                    <a:pt x="149" y="8"/>
                    <a:pt x="139" y="0"/>
                    <a:pt x="124" y="0"/>
                  </a:cubicBezTo>
                  <a:cubicBezTo>
                    <a:pt x="103" y="0"/>
                    <a:pt x="91" y="14"/>
                    <a:pt x="89" y="30"/>
                  </a:cubicBezTo>
                  <a:cubicBezTo>
                    <a:pt x="85" y="29"/>
                    <a:pt x="81" y="28"/>
                    <a:pt x="76" y="28"/>
                  </a:cubicBezTo>
                  <a:cubicBezTo>
                    <a:pt x="57" y="28"/>
                    <a:pt x="42" y="44"/>
                    <a:pt x="42" y="63"/>
                  </a:cubicBezTo>
                  <a:cubicBezTo>
                    <a:pt x="42" y="66"/>
                    <a:pt x="42" y="69"/>
                    <a:pt x="43" y="72"/>
                  </a:cubicBezTo>
                  <a:cubicBezTo>
                    <a:pt x="42" y="72"/>
                    <a:pt x="42" y="72"/>
                    <a:pt x="42" y="72"/>
                  </a:cubicBezTo>
                  <a:cubicBezTo>
                    <a:pt x="20" y="72"/>
                    <a:pt x="1" y="89"/>
                    <a:pt x="0" y="111"/>
                  </a:cubicBezTo>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453" name="Google Shape;8453;p23"/>
            <p:cNvSpPr/>
            <p:nvPr/>
          </p:nvSpPr>
          <p:spPr>
            <a:xfrm>
              <a:off x="4111925" y="6003131"/>
              <a:ext cx="327285" cy="222933"/>
            </a:xfrm>
            <a:custGeom>
              <a:rect b="b" l="l" r="r" t="t"/>
              <a:pathLst>
                <a:path extrusionOk="0" h="50" w="78">
                  <a:moveTo>
                    <a:pt x="28" y="0"/>
                  </a:moveTo>
                  <a:cubicBezTo>
                    <a:pt x="18" y="0"/>
                    <a:pt x="9" y="3"/>
                    <a:pt x="1" y="9"/>
                  </a:cubicBezTo>
                  <a:cubicBezTo>
                    <a:pt x="0" y="9"/>
                    <a:pt x="0" y="8"/>
                    <a:pt x="0" y="8"/>
                  </a:cubicBezTo>
                  <a:cubicBezTo>
                    <a:pt x="0" y="8"/>
                    <a:pt x="0" y="9"/>
                    <a:pt x="1" y="9"/>
                  </a:cubicBezTo>
                  <a:cubicBezTo>
                    <a:pt x="9" y="3"/>
                    <a:pt x="18" y="0"/>
                    <a:pt x="28" y="0"/>
                  </a:cubicBezTo>
                  <a:cubicBezTo>
                    <a:pt x="55" y="0"/>
                    <a:pt x="78" y="23"/>
                    <a:pt x="78" y="50"/>
                  </a:cubicBezTo>
                  <a:cubicBezTo>
                    <a:pt x="78" y="50"/>
                    <a:pt x="78" y="50"/>
                    <a:pt x="78" y="50"/>
                  </a:cubicBezTo>
                  <a:cubicBezTo>
                    <a:pt x="78" y="23"/>
                    <a:pt x="55" y="0"/>
                    <a:pt x="28" y="0"/>
                  </a:cubicBezTo>
                </a:path>
              </a:pathLst>
            </a:custGeom>
            <a:solidFill>
              <a:srgbClr val="4F718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454" name="Google Shape;8454;p23"/>
            <p:cNvSpPr/>
            <p:nvPr/>
          </p:nvSpPr>
          <p:spPr>
            <a:xfrm>
              <a:off x="4081093" y="5998388"/>
              <a:ext cx="614253" cy="455353"/>
            </a:xfrm>
            <a:custGeom>
              <a:rect b="b" l="l" r="r" t="t"/>
              <a:pathLst>
                <a:path extrusionOk="0" h="102" w="146">
                  <a:moveTo>
                    <a:pt x="0" y="0"/>
                  </a:moveTo>
                  <a:cubicBezTo>
                    <a:pt x="0" y="102"/>
                    <a:pt x="0" y="102"/>
                    <a:pt x="0" y="102"/>
                  </a:cubicBezTo>
                  <a:cubicBezTo>
                    <a:pt x="146" y="102"/>
                    <a:pt x="146" y="102"/>
                    <a:pt x="146" y="102"/>
                  </a:cubicBezTo>
                  <a:cubicBezTo>
                    <a:pt x="146" y="102"/>
                    <a:pt x="145" y="101"/>
                    <a:pt x="145" y="100"/>
                  </a:cubicBezTo>
                  <a:cubicBezTo>
                    <a:pt x="145" y="98"/>
                    <a:pt x="145" y="95"/>
                    <a:pt x="144" y="93"/>
                  </a:cubicBezTo>
                  <a:cubicBezTo>
                    <a:pt x="142" y="89"/>
                    <a:pt x="140" y="85"/>
                    <a:pt x="139" y="80"/>
                  </a:cubicBezTo>
                  <a:cubicBezTo>
                    <a:pt x="136" y="75"/>
                    <a:pt x="132" y="71"/>
                    <a:pt x="128" y="67"/>
                  </a:cubicBezTo>
                  <a:cubicBezTo>
                    <a:pt x="126" y="65"/>
                    <a:pt x="123" y="63"/>
                    <a:pt x="120" y="61"/>
                  </a:cubicBezTo>
                  <a:cubicBezTo>
                    <a:pt x="119" y="61"/>
                    <a:pt x="119" y="61"/>
                    <a:pt x="119" y="61"/>
                  </a:cubicBezTo>
                  <a:cubicBezTo>
                    <a:pt x="111" y="56"/>
                    <a:pt x="102" y="54"/>
                    <a:pt x="92" y="54"/>
                  </a:cubicBezTo>
                  <a:cubicBezTo>
                    <a:pt x="90" y="54"/>
                    <a:pt x="87" y="54"/>
                    <a:pt x="85" y="55"/>
                  </a:cubicBezTo>
                  <a:cubicBezTo>
                    <a:pt x="85" y="55"/>
                    <a:pt x="85" y="55"/>
                    <a:pt x="85" y="55"/>
                  </a:cubicBezTo>
                  <a:cubicBezTo>
                    <a:pt x="85" y="55"/>
                    <a:pt x="85" y="55"/>
                    <a:pt x="85" y="55"/>
                  </a:cubicBezTo>
                  <a:cubicBezTo>
                    <a:pt x="85" y="53"/>
                    <a:pt x="85" y="52"/>
                    <a:pt x="85" y="51"/>
                  </a:cubicBezTo>
                  <a:cubicBezTo>
                    <a:pt x="85" y="24"/>
                    <a:pt x="62" y="1"/>
                    <a:pt x="35" y="1"/>
                  </a:cubicBezTo>
                  <a:cubicBezTo>
                    <a:pt x="25" y="1"/>
                    <a:pt x="16" y="4"/>
                    <a:pt x="8" y="10"/>
                  </a:cubicBezTo>
                  <a:cubicBezTo>
                    <a:pt x="7" y="10"/>
                    <a:pt x="7" y="9"/>
                    <a:pt x="7" y="9"/>
                  </a:cubicBezTo>
                  <a:cubicBezTo>
                    <a:pt x="5" y="6"/>
                    <a:pt x="3" y="3"/>
                    <a:pt x="0" y="0"/>
                  </a:cubicBezTo>
                </a:path>
              </a:pathLst>
            </a:custGeom>
            <a:solidFill>
              <a:srgbClr val="8ECB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455" name="Google Shape;8455;p23"/>
            <p:cNvSpPr/>
            <p:nvPr/>
          </p:nvSpPr>
          <p:spPr>
            <a:xfrm>
              <a:off x="7856731" y="6017361"/>
              <a:ext cx="1233248" cy="493299"/>
            </a:xfrm>
            <a:custGeom>
              <a:rect b="b" l="l" r="r" t="t"/>
              <a:pathLst>
                <a:path extrusionOk="0" h="111" w="293">
                  <a:moveTo>
                    <a:pt x="0" y="111"/>
                  </a:moveTo>
                  <a:cubicBezTo>
                    <a:pt x="293" y="111"/>
                    <a:pt x="293" y="111"/>
                    <a:pt x="293" y="111"/>
                  </a:cubicBezTo>
                  <a:cubicBezTo>
                    <a:pt x="292" y="108"/>
                    <a:pt x="292" y="105"/>
                    <a:pt x="291" y="101"/>
                  </a:cubicBezTo>
                  <a:cubicBezTo>
                    <a:pt x="289" y="97"/>
                    <a:pt x="287" y="93"/>
                    <a:pt x="286" y="89"/>
                  </a:cubicBezTo>
                  <a:cubicBezTo>
                    <a:pt x="281" y="81"/>
                    <a:pt x="275" y="74"/>
                    <a:pt x="267" y="70"/>
                  </a:cubicBezTo>
                  <a:cubicBezTo>
                    <a:pt x="266" y="69"/>
                    <a:pt x="266" y="69"/>
                    <a:pt x="266" y="69"/>
                  </a:cubicBezTo>
                  <a:cubicBezTo>
                    <a:pt x="258" y="64"/>
                    <a:pt x="249" y="62"/>
                    <a:pt x="239" y="62"/>
                  </a:cubicBezTo>
                  <a:cubicBezTo>
                    <a:pt x="237" y="62"/>
                    <a:pt x="234" y="63"/>
                    <a:pt x="232" y="63"/>
                  </a:cubicBezTo>
                  <a:cubicBezTo>
                    <a:pt x="232" y="62"/>
                    <a:pt x="232" y="61"/>
                    <a:pt x="232" y="59"/>
                  </a:cubicBezTo>
                  <a:cubicBezTo>
                    <a:pt x="232" y="32"/>
                    <a:pt x="209" y="10"/>
                    <a:pt x="182" y="10"/>
                  </a:cubicBezTo>
                  <a:cubicBezTo>
                    <a:pt x="172" y="10"/>
                    <a:pt x="163" y="13"/>
                    <a:pt x="155" y="18"/>
                  </a:cubicBezTo>
                  <a:cubicBezTo>
                    <a:pt x="149" y="8"/>
                    <a:pt x="139" y="0"/>
                    <a:pt x="124" y="0"/>
                  </a:cubicBezTo>
                  <a:cubicBezTo>
                    <a:pt x="103" y="0"/>
                    <a:pt x="91" y="14"/>
                    <a:pt x="89" y="30"/>
                  </a:cubicBezTo>
                  <a:cubicBezTo>
                    <a:pt x="85" y="28"/>
                    <a:pt x="81" y="27"/>
                    <a:pt x="76" y="27"/>
                  </a:cubicBezTo>
                  <a:cubicBezTo>
                    <a:pt x="57" y="27"/>
                    <a:pt x="42" y="43"/>
                    <a:pt x="42" y="62"/>
                  </a:cubicBezTo>
                  <a:cubicBezTo>
                    <a:pt x="42" y="65"/>
                    <a:pt x="42" y="68"/>
                    <a:pt x="43" y="71"/>
                  </a:cubicBezTo>
                  <a:cubicBezTo>
                    <a:pt x="42" y="71"/>
                    <a:pt x="42" y="71"/>
                    <a:pt x="42" y="71"/>
                  </a:cubicBezTo>
                  <a:cubicBezTo>
                    <a:pt x="20" y="71"/>
                    <a:pt x="1" y="89"/>
                    <a:pt x="0" y="111"/>
                  </a:cubicBezTo>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456" name="Google Shape;8456;p23"/>
            <p:cNvSpPr/>
            <p:nvPr/>
          </p:nvSpPr>
          <p:spPr>
            <a:xfrm>
              <a:off x="8504187" y="6060050"/>
              <a:ext cx="104352" cy="35574"/>
            </a:xfrm>
            <a:custGeom>
              <a:rect b="b" l="l" r="r" t="t"/>
              <a:pathLst>
                <a:path extrusionOk="0" h="8" w="25">
                  <a:moveTo>
                    <a:pt x="25" y="0"/>
                  </a:moveTo>
                  <a:cubicBezTo>
                    <a:pt x="16" y="0"/>
                    <a:pt x="8" y="3"/>
                    <a:pt x="1" y="8"/>
                  </a:cubicBezTo>
                  <a:cubicBezTo>
                    <a:pt x="0" y="8"/>
                    <a:pt x="0" y="7"/>
                    <a:pt x="0" y="7"/>
                  </a:cubicBezTo>
                  <a:cubicBezTo>
                    <a:pt x="0" y="7"/>
                    <a:pt x="0" y="8"/>
                    <a:pt x="1" y="8"/>
                  </a:cubicBezTo>
                  <a:cubicBezTo>
                    <a:pt x="8" y="3"/>
                    <a:pt x="16" y="0"/>
                    <a:pt x="25" y="0"/>
                  </a:cubicBezTo>
                  <a:cubicBezTo>
                    <a:pt x="25" y="0"/>
                    <a:pt x="25" y="0"/>
                    <a:pt x="25" y="0"/>
                  </a:cubicBezTo>
                </a:path>
              </a:pathLst>
            </a:custGeom>
            <a:solidFill>
              <a:srgbClr val="537C9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457" name="Google Shape;8457;p23"/>
            <p:cNvSpPr/>
            <p:nvPr/>
          </p:nvSpPr>
          <p:spPr>
            <a:xfrm>
              <a:off x="8475727" y="6052935"/>
              <a:ext cx="614253" cy="457725"/>
            </a:xfrm>
            <a:custGeom>
              <a:rect b="b" l="l" r="r" t="t"/>
              <a:pathLst>
                <a:path extrusionOk="0" h="103" w="146">
                  <a:moveTo>
                    <a:pt x="0" y="0"/>
                  </a:moveTo>
                  <a:cubicBezTo>
                    <a:pt x="0" y="103"/>
                    <a:pt x="0" y="103"/>
                    <a:pt x="0" y="103"/>
                  </a:cubicBezTo>
                  <a:cubicBezTo>
                    <a:pt x="146" y="103"/>
                    <a:pt x="146" y="103"/>
                    <a:pt x="146" y="103"/>
                  </a:cubicBezTo>
                  <a:cubicBezTo>
                    <a:pt x="145" y="100"/>
                    <a:pt x="145" y="97"/>
                    <a:pt x="144" y="93"/>
                  </a:cubicBezTo>
                  <a:cubicBezTo>
                    <a:pt x="142" y="89"/>
                    <a:pt x="140" y="85"/>
                    <a:pt x="139" y="81"/>
                  </a:cubicBezTo>
                  <a:cubicBezTo>
                    <a:pt x="135" y="74"/>
                    <a:pt x="130" y="69"/>
                    <a:pt x="123" y="64"/>
                  </a:cubicBezTo>
                  <a:cubicBezTo>
                    <a:pt x="122" y="63"/>
                    <a:pt x="121" y="62"/>
                    <a:pt x="120" y="62"/>
                  </a:cubicBezTo>
                  <a:cubicBezTo>
                    <a:pt x="119" y="61"/>
                    <a:pt x="119" y="61"/>
                    <a:pt x="119" y="61"/>
                  </a:cubicBezTo>
                  <a:cubicBezTo>
                    <a:pt x="111" y="57"/>
                    <a:pt x="103" y="54"/>
                    <a:pt x="94" y="54"/>
                  </a:cubicBezTo>
                  <a:cubicBezTo>
                    <a:pt x="93" y="54"/>
                    <a:pt x="93" y="54"/>
                    <a:pt x="92" y="54"/>
                  </a:cubicBezTo>
                  <a:cubicBezTo>
                    <a:pt x="90" y="54"/>
                    <a:pt x="87" y="55"/>
                    <a:pt x="85" y="55"/>
                  </a:cubicBezTo>
                  <a:cubicBezTo>
                    <a:pt x="85" y="55"/>
                    <a:pt x="85" y="55"/>
                    <a:pt x="85" y="55"/>
                  </a:cubicBezTo>
                  <a:cubicBezTo>
                    <a:pt x="85" y="55"/>
                    <a:pt x="85" y="55"/>
                    <a:pt x="85" y="55"/>
                  </a:cubicBezTo>
                  <a:cubicBezTo>
                    <a:pt x="85" y="54"/>
                    <a:pt x="85" y="53"/>
                    <a:pt x="85" y="51"/>
                  </a:cubicBezTo>
                  <a:cubicBezTo>
                    <a:pt x="85" y="49"/>
                    <a:pt x="85" y="47"/>
                    <a:pt x="84" y="46"/>
                  </a:cubicBezTo>
                  <a:cubicBezTo>
                    <a:pt x="82" y="27"/>
                    <a:pt x="70" y="12"/>
                    <a:pt x="53" y="5"/>
                  </a:cubicBezTo>
                  <a:cubicBezTo>
                    <a:pt x="48" y="3"/>
                    <a:pt x="42" y="2"/>
                    <a:pt x="35" y="2"/>
                  </a:cubicBezTo>
                  <a:cubicBezTo>
                    <a:pt x="34" y="2"/>
                    <a:pt x="33" y="2"/>
                    <a:pt x="32" y="2"/>
                  </a:cubicBezTo>
                  <a:cubicBezTo>
                    <a:pt x="23" y="2"/>
                    <a:pt x="15" y="5"/>
                    <a:pt x="8" y="10"/>
                  </a:cubicBezTo>
                  <a:cubicBezTo>
                    <a:pt x="7" y="10"/>
                    <a:pt x="7" y="9"/>
                    <a:pt x="7" y="9"/>
                  </a:cubicBezTo>
                  <a:cubicBezTo>
                    <a:pt x="5" y="6"/>
                    <a:pt x="3" y="3"/>
                    <a:pt x="0" y="0"/>
                  </a:cubicBezTo>
                </a:path>
              </a:pathLst>
            </a:custGeom>
            <a:solidFill>
              <a:srgbClr val="8ECB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458" name="Google Shape;8458;p23"/>
            <p:cNvSpPr/>
            <p:nvPr/>
          </p:nvSpPr>
          <p:spPr>
            <a:xfrm>
              <a:off x="4560163" y="4978586"/>
              <a:ext cx="1043518" cy="1100437"/>
            </a:xfrm>
            <a:custGeom>
              <a:rect b="b" l="l" r="r" t="t"/>
              <a:pathLst>
                <a:path extrusionOk="0" h="247" w="248">
                  <a:moveTo>
                    <a:pt x="181" y="80"/>
                  </a:moveTo>
                  <a:cubicBezTo>
                    <a:pt x="153" y="35"/>
                    <a:pt x="124" y="0"/>
                    <a:pt x="124" y="0"/>
                  </a:cubicBezTo>
                  <a:cubicBezTo>
                    <a:pt x="124" y="0"/>
                    <a:pt x="98" y="36"/>
                    <a:pt x="68" y="80"/>
                  </a:cubicBezTo>
                  <a:cubicBezTo>
                    <a:pt x="0" y="182"/>
                    <a:pt x="75" y="243"/>
                    <a:pt x="123" y="247"/>
                  </a:cubicBezTo>
                  <a:cubicBezTo>
                    <a:pt x="123" y="247"/>
                    <a:pt x="123" y="247"/>
                    <a:pt x="123" y="247"/>
                  </a:cubicBezTo>
                  <a:cubicBezTo>
                    <a:pt x="123" y="247"/>
                    <a:pt x="124" y="247"/>
                    <a:pt x="125" y="247"/>
                  </a:cubicBezTo>
                  <a:cubicBezTo>
                    <a:pt x="126" y="247"/>
                    <a:pt x="123" y="247"/>
                    <a:pt x="127" y="247"/>
                  </a:cubicBezTo>
                  <a:cubicBezTo>
                    <a:pt x="127" y="247"/>
                    <a:pt x="127" y="247"/>
                    <a:pt x="127" y="247"/>
                  </a:cubicBezTo>
                  <a:cubicBezTo>
                    <a:pt x="171" y="243"/>
                    <a:pt x="248" y="189"/>
                    <a:pt x="181" y="80"/>
                  </a:cubicBezTo>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459" name="Google Shape;8459;p23"/>
            <p:cNvSpPr/>
            <p:nvPr/>
          </p:nvSpPr>
          <p:spPr>
            <a:xfrm>
              <a:off x="4901678" y="5585724"/>
              <a:ext cx="360488" cy="981856"/>
            </a:xfrm>
            <a:custGeom>
              <a:rect b="b" l="l" r="r" t="t"/>
              <a:pathLst>
                <a:path extrusionOk="0" h="414" w="152">
                  <a:moveTo>
                    <a:pt x="152" y="65"/>
                  </a:moveTo>
                  <a:lnTo>
                    <a:pt x="87" y="105"/>
                  </a:lnTo>
                  <a:lnTo>
                    <a:pt x="76" y="0"/>
                  </a:lnTo>
                  <a:lnTo>
                    <a:pt x="65" y="105"/>
                  </a:lnTo>
                  <a:lnTo>
                    <a:pt x="0" y="65"/>
                  </a:lnTo>
                  <a:lnTo>
                    <a:pt x="60" y="139"/>
                  </a:lnTo>
                  <a:lnTo>
                    <a:pt x="44" y="414"/>
                  </a:lnTo>
                  <a:lnTo>
                    <a:pt x="112" y="414"/>
                  </a:lnTo>
                  <a:lnTo>
                    <a:pt x="92" y="139"/>
                  </a:lnTo>
                  <a:lnTo>
                    <a:pt x="152" y="65"/>
                  </a:lnTo>
                  <a:close/>
                </a:path>
              </a:pathLst>
            </a:custGeom>
            <a:solidFill>
              <a:srgbClr val="C56D27"/>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460" name="Google Shape;8460;p23"/>
            <p:cNvSpPr/>
            <p:nvPr/>
          </p:nvSpPr>
          <p:spPr>
            <a:xfrm>
              <a:off x="4901678" y="5585724"/>
              <a:ext cx="360488" cy="981856"/>
            </a:xfrm>
            <a:custGeom>
              <a:rect b="b" l="l" r="r" t="t"/>
              <a:pathLst>
                <a:path extrusionOk="0" h="414" w="152">
                  <a:moveTo>
                    <a:pt x="152" y="65"/>
                  </a:moveTo>
                  <a:lnTo>
                    <a:pt x="87" y="105"/>
                  </a:lnTo>
                  <a:lnTo>
                    <a:pt x="76" y="0"/>
                  </a:lnTo>
                  <a:lnTo>
                    <a:pt x="65" y="105"/>
                  </a:lnTo>
                  <a:lnTo>
                    <a:pt x="0" y="65"/>
                  </a:lnTo>
                  <a:lnTo>
                    <a:pt x="60" y="139"/>
                  </a:lnTo>
                  <a:lnTo>
                    <a:pt x="44" y="414"/>
                  </a:lnTo>
                  <a:lnTo>
                    <a:pt x="112" y="414"/>
                  </a:lnTo>
                  <a:lnTo>
                    <a:pt x="92" y="139"/>
                  </a:lnTo>
                  <a:lnTo>
                    <a:pt x="152" y="65"/>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461" name="Google Shape;8461;p23"/>
            <p:cNvSpPr/>
            <p:nvPr/>
          </p:nvSpPr>
          <p:spPr>
            <a:xfrm>
              <a:off x="5081922" y="4978586"/>
              <a:ext cx="457725" cy="1095694"/>
            </a:xfrm>
            <a:custGeom>
              <a:rect b="b" l="l" r="r" t="t"/>
              <a:pathLst>
                <a:path extrusionOk="0" h="246" w="109">
                  <a:moveTo>
                    <a:pt x="32" y="238"/>
                  </a:moveTo>
                  <a:cubicBezTo>
                    <a:pt x="25" y="242"/>
                    <a:pt x="18" y="244"/>
                    <a:pt x="11" y="246"/>
                  </a:cubicBezTo>
                  <a:cubicBezTo>
                    <a:pt x="11" y="246"/>
                    <a:pt x="11" y="246"/>
                    <a:pt x="11" y="246"/>
                  </a:cubicBezTo>
                  <a:cubicBezTo>
                    <a:pt x="18" y="244"/>
                    <a:pt x="25" y="242"/>
                    <a:pt x="32" y="239"/>
                  </a:cubicBezTo>
                  <a:cubicBezTo>
                    <a:pt x="32" y="239"/>
                    <a:pt x="32" y="238"/>
                    <a:pt x="32" y="238"/>
                  </a:cubicBezTo>
                  <a:moveTo>
                    <a:pt x="0" y="0"/>
                  </a:moveTo>
                  <a:cubicBezTo>
                    <a:pt x="0" y="1"/>
                    <a:pt x="0" y="1"/>
                    <a:pt x="0" y="1"/>
                  </a:cubicBezTo>
                  <a:cubicBezTo>
                    <a:pt x="2" y="2"/>
                    <a:pt x="30" y="36"/>
                    <a:pt x="57" y="80"/>
                  </a:cubicBezTo>
                  <a:cubicBezTo>
                    <a:pt x="108" y="164"/>
                    <a:pt x="75" y="215"/>
                    <a:pt x="37" y="236"/>
                  </a:cubicBezTo>
                  <a:cubicBezTo>
                    <a:pt x="37" y="236"/>
                    <a:pt x="38" y="236"/>
                    <a:pt x="38" y="236"/>
                  </a:cubicBezTo>
                  <a:cubicBezTo>
                    <a:pt x="76" y="215"/>
                    <a:pt x="109" y="164"/>
                    <a:pt x="57" y="80"/>
                  </a:cubicBezTo>
                  <a:cubicBezTo>
                    <a:pt x="29" y="35"/>
                    <a:pt x="0" y="0"/>
                    <a:pt x="0" y="0"/>
                  </a:cubicBezTo>
                </a:path>
              </a:pathLst>
            </a:custGeom>
            <a:solidFill>
              <a:srgbClr val="4F718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462" name="Google Shape;8462;p23"/>
            <p:cNvSpPr/>
            <p:nvPr/>
          </p:nvSpPr>
          <p:spPr>
            <a:xfrm>
              <a:off x="5217105" y="6029219"/>
              <a:ext cx="23716" cy="14230"/>
            </a:xfrm>
            <a:custGeom>
              <a:rect b="b" l="l" r="r" t="t"/>
              <a:pathLst>
                <a:path extrusionOk="0" h="3" w="6">
                  <a:moveTo>
                    <a:pt x="5" y="0"/>
                  </a:moveTo>
                  <a:cubicBezTo>
                    <a:pt x="3" y="1"/>
                    <a:pt x="2" y="2"/>
                    <a:pt x="0" y="2"/>
                  </a:cubicBezTo>
                  <a:cubicBezTo>
                    <a:pt x="0" y="2"/>
                    <a:pt x="0" y="3"/>
                    <a:pt x="0" y="3"/>
                  </a:cubicBezTo>
                  <a:cubicBezTo>
                    <a:pt x="2" y="2"/>
                    <a:pt x="4" y="1"/>
                    <a:pt x="6" y="0"/>
                  </a:cubicBezTo>
                  <a:cubicBezTo>
                    <a:pt x="6" y="0"/>
                    <a:pt x="5" y="0"/>
                    <a:pt x="5" y="0"/>
                  </a:cubicBezTo>
                </a:path>
              </a:pathLst>
            </a:custGeom>
            <a:solidFill>
              <a:srgbClr val="6995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463" name="Google Shape;8463;p23"/>
            <p:cNvSpPr/>
            <p:nvPr/>
          </p:nvSpPr>
          <p:spPr>
            <a:xfrm>
              <a:off x="5081922" y="6567579"/>
              <a:ext cx="85379" cy="9487"/>
            </a:xfrm>
            <a:prstGeom prst="rect">
              <a:avLst/>
            </a:prstGeom>
            <a:solidFill>
              <a:srgbClr val="4F718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464" name="Google Shape;8464;p23"/>
            <p:cNvSpPr/>
            <p:nvPr/>
          </p:nvSpPr>
          <p:spPr>
            <a:xfrm>
              <a:off x="5081922" y="6567579"/>
              <a:ext cx="85379" cy="9487"/>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465" name="Google Shape;8465;p23"/>
            <p:cNvSpPr/>
            <p:nvPr/>
          </p:nvSpPr>
          <p:spPr>
            <a:xfrm>
              <a:off x="5081922" y="4983329"/>
              <a:ext cx="455353" cy="1090951"/>
            </a:xfrm>
            <a:custGeom>
              <a:rect b="b" l="l" r="r" t="t"/>
              <a:pathLst>
                <a:path extrusionOk="0" h="245" w="108">
                  <a:moveTo>
                    <a:pt x="0" y="0"/>
                  </a:moveTo>
                  <a:cubicBezTo>
                    <a:pt x="0" y="0"/>
                    <a:pt x="0" y="0"/>
                    <a:pt x="0" y="0"/>
                  </a:cubicBezTo>
                  <a:cubicBezTo>
                    <a:pt x="0" y="136"/>
                    <a:pt x="0" y="136"/>
                    <a:pt x="0" y="136"/>
                  </a:cubicBezTo>
                  <a:cubicBezTo>
                    <a:pt x="6" y="191"/>
                    <a:pt x="6" y="191"/>
                    <a:pt x="6" y="191"/>
                  </a:cubicBezTo>
                  <a:cubicBezTo>
                    <a:pt x="43" y="170"/>
                    <a:pt x="43" y="170"/>
                    <a:pt x="43" y="170"/>
                  </a:cubicBezTo>
                  <a:cubicBezTo>
                    <a:pt x="9" y="209"/>
                    <a:pt x="9" y="209"/>
                    <a:pt x="9" y="209"/>
                  </a:cubicBezTo>
                  <a:cubicBezTo>
                    <a:pt x="11" y="245"/>
                    <a:pt x="11" y="245"/>
                    <a:pt x="11" y="245"/>
                  </a:cubicBezTo>
                  <a:cubicBezTo>
                    <a:pt x="18" y="243"/>
                    <a:pt x="25" y="241"/>
                    <a:pt x="32" y="237"/>
                  </a:cubicBezTo>
                  <a:cubicBezTo>
                    <a:pt x="34" y="237"/>
                    <a:pt x="35" y="236"/>
                    <a:pt x="37" y="235"/>
                  </a:cubicBezTo>
                  <a:cubicBezTo>
                    <a:pt x="75" y="214"/>
                    <a:pt x="108" y="163"/>
                    <a:pt x="57" y="79"/>
                  </a:cubicBezTo>
                  <a:cubicBezTo>
                    <a:pt x="30" y="35"/>
                    <a:pt x="2" y="1"/>
                    <a:pt x="0" y="0"/>
                  </a:cubicBezTo>
                </a:path>
              </a:pathLst>
            </a:custGeom>
            <a:solidFill>
              <a:srgbClr val="8ECB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466" name="Google Shape;8466;p23"/>
            <p:cNvSpPr/>
            <p:nvPr/>
          </p:nvSpPr>
          <p:spPr>
            <a:xfrm>
              <a:off x="5081922" y="5588095"/>
              <a:ext cx="180244" cy="979484"/>
            </a:xfrm>
            <a:custGeom>
              <a:rect b="b" l="l" r="r" t="t"/>
              <a:pathLst>
                <a:path extrusionOk="0" h="220" w="43">
                  <a:moveTo>
                    <a:pt x="0" y="0"/>
                  </a:moveTo>
                  <a:cubicBezTo>
                    <a:pt x="0" y="220"/>
                    <a:pt x="0" y="220"/>
                    <a:pt x="0" y="220"/>
                  </a:cubicBezTo>
                  <a:cubicBezTo>
                    <a:pt x="20" y="220"/>
                    <a:pt x="20" y="220"/>
                    <a:pt x="20" y="220"/>
                  </a:cubicBezTo>
                  <a:cubicBezTo>
                    <a:pt x="9" y="109"/>
                    <a:pt x="9" y="109"/>
                    <a:pt x="9" y="109"/>
                  </a:cubicBezTo>
                  <a:cubicBezTo>
                    <a:pt x="10" y="109"/>
                    <a:pt x="11" y="109"/>
                    <a:pt x="11" y="109"/>
                  </a:cubicBezTo>
                  <a:cubicBezTo>
                    <a:pt x="11" y="109"/>
                    <a:pt x="11" y="109"/>
                    <a:pt x="11" y="109"/>
                  </a:cubicBezTo>
                  <a:cubicBezTo>
                    <a:pt x="9" y="73"/>
                    <a:pt x="9" y="73"/>
                    <a:pt x="9" y="73"/>
                  </a:cubicBezTo>
                  <a:cubicBezTo>
                    <a:pt x="43" y="34"/>
                    <a:pt x="43" y="34"/>
                    <a:pt x="43" y="34"/>
                  </a:cubicBezTo>
                  <a:cubicBezTo>
                    <a:pt x="6" y="55"/>
                    <a:pt x="6" y="55"/>
                    <a:pt x="6" y="55"/>
                  </a:cubicBezTo>
                  <a:cubicBezTo>
                    <a:pt x="0" y="0"/>
                    <a:pt x="0" y="0"/>
                    <a:pt x="0" y="0"/>
                  </a:cubicBezTo>
                </a:path>
              </a:pathLst>
            </a:custGeom>
            <a:solidFill>
              <a:srgbClr val="D18A5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467" name="Google Shape;8467;p23"/>
            <p:cNvSpPr/>
            <p:nvPr/>
          </p:nvSpPr>
          <p:spPr>
            <a:xfrm>
              <a:off x="6018717" y="5327216"/>
              <a:ext cx="967626" cy="884619"/>
            </a:xfrm>
            <a:custGeom>
              <a:rect b="b" l="l" r="r" t="t"/>
              <a:pathLst>
                <a:path extrusionOk="0" h="199" w="230">
                  <a:moveTo>
                    <a:pt x="188" y="57"/>
                  </a:moveTo>
                  <a:cubicBezTo>
                    <a:pt x="180" y="24"/>
                    <a:pt x="150" y="0"/>
                    <a:pt x="115" y="0"/>
                  </a:cubicBezTo>
                  <a:cubicBezTo>
                    <a:pt x="80" y="0"/>
                    <a:pt x="50" y="24"/>
                    <a:pt x="42" y="57"/>
                  </a:cubicBezTo>
                  <a:cubicBezTo>
                    <a:pt x="17" y="69"/>
                    <a:pt x="0" y="95"/>
                    <a:pt x="0" y="124"/>
                  </a:cubicBezTo>
                  <a:cubicBezTo>
                    <a:pt x="0" y="166"/>
                    <a:pt x="34" y="199"/>
                    <a:pt x="75" y="199"/>
                  </a:cubicBezTo>
                  <a:cubicBezTo>
                    <a:pt x="90" y="199"/>
                    <a:pt x="103" y="195"/>
                    <a:pt x="115" y="188"/>
                  </a:cubicBezTo>
                  <a:cubicBezTo>
                    <a:pt x="126" y="195"/>
                    <a:pt x="140" y="199"/>
                    <a:pt x="155" y="199"/>
                  </a:cubicBezTo>
                  <a:cubicBezTo>
                    <a:pt x="196" y="199"/>
                    <a:pt x="230" y="166"/>
                    <a:pt x="230" y="124"/>
                  </a:cubicBezTo>
                  <a:cubicBezTo>
                    <a:pt x="230" y="95"/>
                    <a:pt x="212" y="69"/>
                    <a:pt x="188" y="57"/>
                  </a:cubicBezTo>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468" name="Google Shape;8468;p23"/>
            <p:cNvSpPr/>
            <p:nvPr/>
          </p:nvSpPr>
          <p:spPr>
            <a:xfrm>
              <a:off x="6322285" y="5815772"/>
              <a:ext cx="362860" cy="664057"/>
            </a:xfrm>
            <a:custGeom>
              <a:rect b="b" l="l" r="r" t="t"/>
              <a:pathLst>
                <a:path extrusionOk="0" h="280" w="153">
                  <a:moveTo>
                    <a:pt x="153" y="66"/>
                  </a:moveTo>
                  <a:lnTo>
                    <a:pt x="87" y="107"/>
                  </a:lnTo>
                  <a:lnTo>
                    <a:pt x="76" y="0"/>
                  </a:lnTo>
                  <a:lnTo>
                    <a:pt x="66" y="107"/>
                  </a:lnTo>
                  <a:lnTo>
                    <a:pt x="0" y="66"/>
                  </a:lnTo>
                  <a:lnTo>
                    <a:pt x="60" y="143"/>
                  </a:lnTo>
                  <a:lnTo>
                    <a:pt x="53" y="280"/>
                  </a:lnTo>
                  <a:lnTo>
                    <a:pt x="99" y="280"/>
                  </a:lnTo>
                  <a:lnTo>
                    <a:pt x="92" y="143"/>
                  </a:lnTo>
                  <a:lnTo>
                    <a:pt x="153" y="66"/>
                  </a:lnTo>
                  <a:close/>
                </a:path>
              </a:pathLst>
            </a:custGeom>
            <a:solidFill>
              <a:srgbClr val="C56D27"/>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469" name="Google Shape;8469;p23"/>
            <p:cNvSpPr/>
            <p:nvPr/>
          </p:nvSpPr>
          <p:spPr>
            <a:xfrm>
              <a:off x="6322285" y="5815772"/>
              <a:ext cx="362860" cy="664057"/>
            </a:xfrm>
            <a:custGeom>
              <a:rect b="b" l="l" r="r" t="t"/>
              <a:pathLst>
                <a:path extrusionOk="0" h="280" w="153">
                  <a:moveTo>
                    <a:pt x="153" y="66"/>
                  </a:moveTo>
                  <a:lnTo>
                    <a:pt x="87" y="107"/>
                  </a:lnTo>
                  <a:lnTo>
                    <a:pt x="76" y="0"/>
                  </a:lnTo>
                  <a:lnTo>
                    <a:pt x="66" y="107"/>
                  </a:lnTo>
                  <a:lnTo>
                    <a:pt x="0" y="66"/>
                  </a:lnTo>
                  <a:lnTo>
                    <a:pt x="60" y="143"/>
                  </a:lnTo>
                  <a:lnTo>
                    <a:pt x="53" y="280"/>
                  </a:lnTo>
                  <a:lnTo>
                    <a:pt x="99" y="280"/>
                  </a:lnTo>
                  <a:lnTo>
                    <a:pt x="92" y="143"/>
                  </a:lnTo>
                  <a:lnTo>
                    <a:pt x="153" y="66"/>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470" name="Google Shape;8470;p23"/>
            <p:cNvSpPr/>
            <p:nvPr/>
          </p:nvSpPr>
          <p:spPr>
            <a:xfrm>
              <a:off x="6540475" y="5514575"/>
              <a:ext cx="291711" cy="955768"/>
            </a:xfrm>
            <a:custGeom>
              <a:rect b="b" l="l" r="r" t="t"/>
              <a:pathLst>
                <a:path extrusionOk="0" h="215" w="69">
                  <a:moveTo>
                    <a:pt x="0" y="151"/>
                  </a:moveTo>
                  <a:cubicBezTo>
                    <a:pt x="4" y="215"/>
                    <a:pt x="4" y="215"/>
                    <a:pt x="4" y="215"/>
                  </a:cubicBezTo>
                  <a:cubicBezTo>
                    <a:pt x="4" y="215"/>
                    <a:pt x="4" y="215"/>
                    <a:pt x="4" y="215"/>
                  </a:cubicBezTo>
                  <a:cubicBezTo>
                    <a:pt x="0" y="151"/>
                    <a:pt x="0" y="151"/>
                    <a:pt x="0" y="151"/>
                  </a:cubicBezTo>
                  <a:cubicBezTo>
                    <a:pt x="0" y="151"/>
                    <a:pt x="0" y="151"/>
                    <a:pt x="0" y="151"/>
                  </a:cubicBezTo>
                  <a:moveTo>
                    <a:pt x="58" y="0"/>
                  </a:moveTo>
                  <a:cubicBezTo>
                    <a:pt x="61" y="5"/>
                    <a:pt x="62" y="10"/>
                    <a:pt x="64" y="15"/>
                  </a:cubicBezTo>
                  <a:cubicBezTo>
                    <a:pt x="66" y="16"/>
                    <a:pt x="68" y="17"/>
                    <a:pt x="69" y="18"/>
                  </a:cubicBezTo>
                  <a:cubicBezTo>
                    <a:pt x="69" y="18"/>
                    <a:pt x="69" y="18"/>
                    <a:pt x="69" y="18"/>
                  </a:cubicBezTo>
                  <a:cubicBezTo>
                    <a:pt x="68" y="17"/>
                    <a:pt x="66" y="16"/>
                    <a:pt x="64" y="15"/>
                  </a:cubicBezTo>
                  <a:cubicBezTo>
                    <a:pt x="62" y="10"/>
                    <a:pt x="61" y="5"/>
                    <a:pt x="58" y="0"/>
                  </a:cubicBezTo>
                </a:path>
              </a:pathLst>
            </a:custGeom>
            <a:solidFill>
              <a:srgbClr val="537C9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471" name="Google Shape;8471;p23"/>
            <p:cNvSpPr/>
            <p:nvPr/>
          </p:nvSpPr>
          <p:spPr>
            <a:xfrm>
              <a:off x="6663800" y="6211835"/>
              <a:ext cx="7115" cy="0"/>
            </a:xfrm>
            <a:custGeom>
              <a:rect b="b" l="l" r="r" t="t"/>
              <a:pathLst>
                <a:path extrusionOk="0" h="120000" w="2">
                  <a:moveTo>
                    <a:pt x="1" y="0"/>
                  </a:moveTo>
                  <a:cubicBezTo>
                    <a:pt x="1" y="0"/>
                    <a:pt x="2" y="0"/>
                    <a:pt x="2" y="0"/>
                  </a:cubicBezTo>
                  <a:cubicBezTo>
                    <a:pt x="2" y="0"/>
                    <a:pt x="1" y="0"/>
                    <a:pt x="1"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moveTo>
                    <a:pt x="0" y="0"/>
                  </a:moveTo>
                  <a:cubicBezTo>
                    <a:pt x="0" y="0"/>
                    <a:pt x="0" y="0"/>
                    <a:pt x="1"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path>
              </a:pathLst>
            </a:custGeom>
            <a:solidFill>
              <a:srgbClr val="4F718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472" name="Google Shape;8472;p23"/>
            <p:cNvSpPr/>
            <p:nvPr/>
          </p:nvSpPr>
          <p:spPr>
            <a:xfrm>
              <a:off x="6507273" y="5327216"/>
              <a:ext cx="479070" cy="884619"/>
            </a:xfrm>
            <a:custGeom>
              <a:rect b="b" l="l" r="r" t="t"/>
              <a:pathLst>
                <a:path extrusionOk="0" h="199" w="114">
                  <a:moveTo>
                    <a:pt x="0" y="0"/>
                  </a:moveTo>
                  <a:cubicBezTo>
                    <a:pt x="0" y="122"/>
                    <a:pt x="0" y="122"/>
                    <a:pt x="0" y="122"/>
                  </a:cubicBezTo>
                  <a:cubicBezTo>
                    <a:pt x="5" y="167"/>
                    <a:pt x="5" y="167"/>
                    <a:pt x="5" y="167"/>
                  </a:cubicBezTo>
                  <a:cubicBezTo>
                    <a:pt x="42" y="145"/>
                    <a:pt x="42" y="145"/>
                    <a:pt x="42" y="145"/>
                  </a:cubicBezTo>
                  <a:cubicBezTo>
                    <a:pt x="8" y="186"/>
                    <a:pt x="8" y="186"/>
                    <a:pt x="8" y="186"/>
                  </a:cubicBezTo>
                  <a:cubicBezTo>
                    <a:pt x="8" y="193"/>
                    <a:pt x="8" y="193"/>
                    <a:pt x="8" y="193"/>
                  </a:cubicBezTo>
                  <a:cubicBezTo>
                    <a:pt x="8" y="193"/>
                    <a:pt x="8" y="193"/>
                    <a:pt x="8" y="193"/>
                  </a:cubicBezTo>
                  <a:cubicBezTo>
                    <a:pt x="8" y="193"/>
                    <a:pt x="8" y="193"/>
                    <a:pt x="8" y="193"/>
                  </a:cubicBezTo>
                  <a:cubicBezTo>
                    <a:pt x="17" y="197"/>
                    <a:pt x="26" y="199"/>
                    <a:pt x="37" y="199"/>
                  </a:cubicBezTo>
                  <a:cubicBezTo>
                    <a:pt x="37" y="199"/>
                    <a:pt x="37" y="199"/>
                    <a:pt x="37" y="199"/>
                  </a:cubicBezTo>
                  <a:cubicBezTo>
                    <a:pt x="37" y="199"/>
                    <a:pt x="37" y="199"/>
                    <a:pt x="37" y="199"/>
                  </a:cubicBezTo>
                  <a:cubicBezTo>
                    <a:pt x="37" y="199"/>
                    <a:pt x="37" y="199"/>
                    <a:pt x="37" y="199"/>
                  </a:cubicBezTo>
                  <a:cubicBezTo>
                    <a:pt x="37" y="199"/>
                    <a:pt x="37" y="199"/>
                    <a:pt x="37" y="199"/>
                  </a:cubicBezTo>
                  <a:cubicBezTo>
                    <a:pt x="37" y="199"/>
                    <a:pt x="37" y="199"/>
                    <a:pt x="37" y="199"/>
                  </a:cubicBezTo>
                  <a:cubicBezTo>
                    <a:pt x="37" y="199"/>
                    <a:pt x="37" y="199"/>
                    <a:pt x="37" y="199"/>
                  </a:cubicBezTo>
                  <a:cubicBezTo>
                    <a:pt x="37" y="199"/>
                    <a:pt x="37" y="199"/>
                    <a:pt x="37" y="199"/>
                  </a:cubicBezTo>
                  <a:cubicBezTo>
                    <a:pt x="37" y="199"/>
                    <a:pt x="37" y="199"/>
                    <a:pt x="37" y="199"/>
                  </a:cubicBezTo>
                  <a:cubicBezTo>
                    <a:pt x="37" y="199"/>
                    <a:pt x="37" y="199"/>
                    <a:pt x="37" y="199"/>
                  </a:cubicBezTo>
                  <a:cubicBezTo>
                    <a:pt x="37" y="199"/>
                    <a:pt x="37" y="199"/>
                    <a:pt x="37" y="199"/>
                  </a:cubicBezTo>
                  <a:cubicBezTo>
                    <a:pt x="37" y="199"/>
                    <a:pt x="37" y="199"/>
                    <a:pt x="38" y="199"/>
                  </a:cubicBezTo>
                  <a:cubicBezTo>
                    <a:pt x="38" y="199"/>
                    <a:pt x="38" y="199"/>
                    <a:pt x="38" y="199"/>
                  </a:cubicBezTo>
                  <a:cubicBezTo>
                    <a:pt x="38" y="199"/>
                    <a:pt x="38" y="199"/>
                    <a:pt x="38" y="199"/>
                  </a:cubicBezTo>
                  <a:cubicBezTo>
                    <a:pt x="38" y="199"/>
                    <a:pt x="38" y="199"/>
                    <a:pt x="38" y="199"/>
                  </a:cubicBezTo>
                  <a:cubicBezTo>
                    <a:pt x="38" y="199"/>
                    <a:pt x="38" y="199"/>
                    <a:pt x="38" y="199"/>
                  </a:cubicBezTo>
                  <a:cubicBezTo>
                    <a:pt x="38" y="199"/>
                    <a:pt x="38" y="199"/>
                    <a:pt x="38" y="199"/>
                  </a:cubicBezTo>
                  <a:cubicBezTo>
                    <a:pt x="38" y="199"/>
                    <a:pt x="38" y="199"/>
                    <a:pt x="38" y="199"/>
                  </a:cubicBezTo>
                  <a:cubicBezTo>
                    <a:pt x="38" y="199"/>
                    <a:pt x="38" y="199"/>
                    <a:pt x="38" y="199"/>
                  </a:cubicBezTo>
                  <a:cubicBezTo>
                    <a:pt x="38" y="199"/>
                    <a:pt x="38" y="199"/>
                    <a:pt x="38" y="199"/>
                  </a:cubicBezTo>
                  <a:cubicBezTo>
                    <a:pt x="38" y="199"/>
                    <a:pt x="38" y="199"/>
                    <a:pt x="38" y="199"/>
                  </a:cubicBezTo>
                  <a:cubicBezTo>
                    <a:pt x="38" y="199"/>
                    <a:pt x="39" y="199"/>
                    <a:pt x="39" y="199"/>
                  </a:cubicBezTo>
                  <a:cubicBezTo>
                    <a:pt x="39" y="199"/>
                    <a:pt x="39" y="199"/>
                    <a:pt x="39" y="199"/>
                  </a:cubicBezTo>
                  <a:cubicBezTo>
                    <a:pt x="80" y="199"/>
                    <a:pt x="114" y="166"/>
                    <a:pt x="114" y="124"/>
                  </a:cubicBezTo>
                  <a:cubicBezTo>
                    <a:pt x="114" y="97"/>
                    <a:pt x="99" y="73"/>
                    <a:pt x="77" y="60"/>
                  </a:cubicBezTo>
                  <a:cubicBezTo>
                    <a:pt x="76" y="59"/>
                    <a:pt x="74" y="58"/>
                    <a:pt x="72" y="57"/>
                  </a:cubicBezTo>
                  <a:cubicBezTo>
                    <a:pt x="70" y="52"/>
                    <a:pt x="69" y="47"/>
                    <a:pt x="66" y="42"/>
                  </a:cubicBezTo>
                  <a:cubicBezTo>
                    <a:pt x="54" y="17"/>
                    <a:pt x="29" y="1"/>
                    <a:pt x="0" y="0"/>
                  </a:cubicBezTo>
                </a:path>
              </a:pathLst>
            </a:custGeom>
            <a:solidFill>
              <a:srgbClr val="8ECB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473" name="Google Shape;8473;p23"/>
            <p:cNvSpPr/>
            <p:nvPr/>
          </p:nvSpPr>
          <p:spPr>
            <a:xfrm>
              <a:off x="6507273" y="5870320"/>
              <a:ext cx="177872" cy="600023"/>
            </a:xfrm>
            <a:custGeom>
              <a:rect b="b" l="l" r="r" t="t"/>
              <a:pathLst>
                <a:path extrusionOk="0" h="253" w="75">
                  <a:moveTo>
                    <a:pt x="0" y="0"/>
                  </a:moveTo>
                  <a:lnTo>
                    <a:pt x="0" y="253"/>
                  </a:lnTo>
                  <a:lnTo>
                    <a:pt x="21" y="253"/>
                  </a:lnTo>
                  <a:lnTo>
                    <a:pt x="14" y="133"/>
                  </a:lnTo>
                  <a:lnTo>
                    <a:pt x="14" y="120"/>
                  </a:lnTo>
                  <a:lnTo>
                    <a:pt x="75" y="43"/>
                  </a:lnTo>
                  <a:lnTo>
                    <a:pt x="9" y="84"/>
                  </a:lnTo>
                  <a:lnTo>
                    <a:pt x="0" y="0"/>
                  </a:lnTo>
                  <a:close/>
                </a:path>
              </a:pathLst>
            </a:custGeom>
            <a:solidFill>
              <a:srgbClr val="D18A5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474" name="Google Shape;8474;p23"/>
            <p:cNvSpPr/>
            <p:nvPr/>
          </p:nvSpPr>
          <p:spPr>
            <a:xfrm>
              <a:off x="6507273" y="5870320"/>
              <a:ext cx="177872" cy="600023"/>
            </a:xfrm>
            <a:custGeom>
              <a:rect b="b" l="l" r="r" t="t"/>
              <a:pathLst>
                <a:path extrusionOk="0" h="253" w="75">
                  <a:moveTo>
                    <a:pt x="0" y="0"/>
                  </a:moveTo>
                  <a:lnTo>
                    <a:pt x="0" y="253"/>
                  </a:lnTo>
                  <a:lnTo>
                    <a:pt x="21" y="253"/>
                  </a:lnTo>
                  <a:lnTo>
                    <a:pt x="14" y="133"/>
                  </a:lnTo>
                  <a:lnTo>
                    <a:pt x="14" y="120"/>
                  </a:lnTo>
                  <a:lnTo>
                    <a:pt x="75" y="43"/>
                  </a:lnTo>
                  <a:lnTo>
                    <a:pt x="9" y="84"/>
                  </a:lnTo>
                  <a:lnTo>
                    <a:pt x="0"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475" name="Google Shape;8475;p23"/>
            <p:cNvSpPr/>
            <p:nvPr/>
          </p:nvSpPr>
          <p:spPr>
            <a:xfrm>
              <a:off x="5451897" y="4667902"/>
              <a:ext cx="621368" cy="1219019"/>
            </a:xfrm>
            <a:prstGeom prst="ellipse">
              <a:avLst/>
            </a:pr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476" name="Google Shape;8476;p23"/>
            <p:cNvSpPr/>
            <p:nvPr/>
          </p:nvSpPr>
          <p:spPr>
            <a:xfrm>
              <a:off x="5717519" y="5331959"/>
              <a:ext cx="92494" cy="1200046"/>
            </a:xfrm>
            <a:custGeom>
              <a:rect b="b" l="l" r="r" t="t"/>
              <a:pathLst>
                <a:path extrusionOk="0" h="506" w="39">
                  <a:moveTo>
                    <a:pt x="19" y="0"/>
                  </a:moveTo>
                  <a:lnTo>
                    <a:pt x="0" y="506"/>
                  </a:lnTo>
                  <a:lnTo>
                    <a:pt x="39" y="506"/>
                  </a:lnTo>
                  <a:lnTo>
                    <a:pt x="19" y="0"/>
                  </a:lnTo>
                  <a:close/>
                </a:path>
              </a:pathLst>
            </a:custGeom>
            <a:solidFill>
              <a:srgbClr val="C56D27"/>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477" name="Google Shape;8477;p23"/>
            <p:cNvSpPr/>
            <p:nvPr/>
          </p:nvSpPr>
          <p:spPr>
            <a:xfrm>
              <a:off x="5717519" y="5331959"/>
              <a:ext cx="92494" cy="1200046"/>
            </a:xfrm>
            <a:custGeom>
              <a:rect b="b" l="l" r="r" t="t"/>
              <a:pathLst>
                <a:path extrusionOk="0" h="506" w="39">
                  <a:moveTo>
                    <a:pt x="19" y="0"/>
                  </a:moveTo>
                  <a:lnTo>
                    <a:pt x="0" y="506"/>
                  </a:lnTo>
                  <a:lnTo>
                    <a:pt x="39" y="506"/>
                  </a:lnTo>
                  <a:lnTo>
                    <a:pt x="19"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478" name="Google Shape;8478;p23"/>
            <p:cNvSpPr/>
            <p:nvPr/>
          </p:nvSpPr>
          <p:spPr>
            <a:xfrm>
              <a:off x="5783925" y="5277412"/>
              <a:ext cx="289339" cy="1249850"/>
            </a:xfrm>
            <a:custGeom>
              <a:rect b="b" l="l" r="r" t="t"/>
              <a:pathLst>
                <a:path extrusionOk="0" h="281" w="69">
                  <a:moveTo>
                    <a:pt x="5" y="224"/>
                  </a:moveTo>
                  <a:cubicBezTo>
                    <a:pt x="5" y="224"/>
                    <a:pt x="4" y="224"/>
                    <a:pt x="4" y="224"/>
                  </a:cubicBezTo>
                  <a:cubicBezTo>
                    <a:pt x="6" y="281"/>
                    <a:pt x="6" y="281"/>
                    <a:pt x="6" y="281"/>
                  </a:cubicBezTo>
                  <a:cubicBezTo>
                    <a:pt x="5" y="224"/>
                    <a:pt x="5" y="224"/>
                    <a:pt x="5" y="224"/>
                  </a:cubicBezTo>
                  <a:moveTo>
                    <a:pt x="4" y="172"/>
                  </a:moveTo>
                  <a:cubicBezTo>
                    <a:pt x="3" y="172"/>
                    <a:pt x="3" y="173"/>
                    <a:pt x="2" y="173"/>
                  </a:cubicBezTo>
                  <a:cubicBezTo>
                    <a:pt x="4" y="217"/>
                    <a:pt x="4" y="217"/>
                    <a:pt x="4" y="217"/>
                  </a:cubicBezTo>
                  <a:cubicBezTo>
                    <a:pt x="4" y="217"/>
                    <a:pt x="5" y="217"/>
                    <a:pt x="5" y="217"/>
                  </a:cubicBezTo>
                  <a:cubicBezTo>
                    <a:pt x="4" y="172"/>
                    <a:pt x="4" y="172"/>
                    <a:pt x="4" y="172"/>
                  </a:cubicBezTo>
                  <a:moveTo>
                    <a:pt x="4" y="136"/>
                  </a:moveTo>
                  <a:cubicBezTo>
                    <a:pt x="3" y="137"/>
                    <a:pt x="1" y="137"/>
                    <a:pt x="0" y="137"/>
                  </a:cubicBezTo>
                  <a:cubicBezTo>
                    <a:pt x="2" y="168"/>
                    <a:pt x="2" y="168"/>
                    <a:pt x="2" y="168"/>
                  </a:cubicBezTo>
                  <a:cubicBezTo>
                    <a:pt x="2" y="168"/>
                    <a:pt x="3" y="168"/>
                    <a:pt x="4" y="168"/>
                  </a:cubicBezTo>
                  <a:cubicBezTo>
                    <a:pt x="4" y="136"/>
                    <a:pt x="4" y="136"/>
                    <a:pt x="4" y="136"/>
                  </a:cubicBezTo>
                  <a:moveTo>
                    <a:pt x="69" y="8"/>
                  </a:moveTo>
                  <a:cubicBezTo>
                    <a:pt x="69" y="8"/>
                    <a:pt x="69" y="8"/>
                    <a:pt x="69" y="8"/>
                  </a:cubicBezTo>
                  <a:cubicBezTo>
                    <a:pt x="69" y="8"/>
                    <a:pt x="69" y="8"/>
                    <a:pt x="69" y="8"/>
                  </a:cubicBezTo>
                  <a:moveTo>
                    <a:pt x="69" y="7"/>
                  </a:moveTo>
                  <a:cubicBezTo>
                    <a:pt x="69" y="7"/>
                    <a:pt x="69" y="7"/>
                    <a:pt x="69" y="7"/>
                  </a:cubicBezTo>
                  <a:cubicBezTo>
                    <a:pt x="69" y="7"/>
                    <a:pt x="69" y="7"/>
                    <a:pt x="69" y="7"/>
                  </a:cubicBezTo>
                  <a:moveTo>
                    <a:pt x="69" y="7"/>
                  </a:moveTo>
                  <a:cubicBezTo>
                    <a:pt x="69" y="7"/>
                    <a:pt x="69" y="7"/>
                    <a:pt x="69" y="7"/>
                  </a:cubicBezTo>
                  <a:cubicBezTo>
                    <a:pt x="69" y="7"/>
                    <a:pt x="69" y="7"/>
                    <a:pt x="69" y="7"/>
                  </a:cubicBezTo>
                  <a:moveTo>
                    <a:pt x="69" y="7"/>
                  </a:moveTo>
                  <a:cubicBezTo>
                    <a:pt x="69" y="7"/>
                    <a:pt x="69" y="7"/>
                    <a:pt x="69" y="7"/>
                  </a:cubicBezTo>
                  <a:cubicBezTo>
                    <a:pt x="69" y="7"/>
                    <a:pt x="69" y="7"/>
                    <a:pt x="69" y="7"/>
                  </a:cubicBezTo>
                  <a:moveTo>
                    <a:pt x="69" y="7"/>
                  </a:moveTo>
                  <a:cubicBezTo>
                    <a:pt x="69" y="7"/>
                    <a:pt x="69" y="7"/>
                    <a:pt x="69" y="7"/>
                  </a:cubicBezTo>
                  <a:cubicBezTo>
                    <a:pt x="69" y="7"/>
                    <a:pt x="69" y="7"/>
                    <a:pt x="69" y="7"/>
                  </a:cubicBezTo>
                  <a:moveTo>
                    <a:pt x="69" y="7"/>
                  </a:moveTo>
                  <a:cubicBezTo>
                    <a:pt x="69" y="7"/>
                    <a:pt x="69" y="7"/>
                    <a:pt x="69" y="7"/>
                  </a:cubicBezTo>
                  <a:cubicBezTo>
                    <a:pt x="69" y="7"/>
                    <a:pt x="69" y="7"/>
                    <a:pt x="69" y="7"/>
                  </a:cubicBezTo>
                  <a:moveTo>
                    <a:pt x="69" y="6"/>
                  </a:moveTo>
                  <a:cubicBezTo>
                    <a:pt x="69" y="6"/>
                    <a:pt x="69" y="6"/>
                    <a:pt x="69" y="6"/>
                  </a:cubicBezTo>
                  <a:cubicBezTo>
                    <a:pt x="69" y="6"/>
                    <a:pt x="69" y="6"/>
                    <a:pt x="69" y="6"/>
                  </a:cubicBezTo>
                  <a:moveTo>
                    <a:pt x="69" y="5"/>
                  </a:moveTo>
                  <a:cubicBezTo>
                    <a:pt x="69" y="5"/>
                    <a:pt x="69" y="5"/>
                    <a:pt x="69" y="5"/>
                  </a:cubicBezTo>
                  <a:cubicBezTo>
                    <a:pt x="69" y="5"/>
                    <a:pt x="69" y="5"/>
                    <a:pt x="69" y="5"/>
                  </a:cubicBezTo>
                  <a:moveTo>
                    <a:pt x="69" y="5"/>
                  </a:moveTo>
                  <a:cubicBezTo>
                    <a:pt x="69" y="5"/>
                    <a:pt x="69" y="5"/>
                    <a:pt x="69" y="5"/>
                  </a:cubicBezTo>
                  <a:cubicBezTo>
                    <a:pt x="69" y="5"/>
                    <a:pt x="69" y="5"/>
                    <a:pt x="69" y="5"/>
                  </a:cubicBezTo>
                  <a:moveTo>
                    <a:pt x="69" y="5"/>
                  </a:moveTo>
                  <a:cubicBezTo>
                    <a:pt x="69" y="5"/>
                    <a:pt x="69" y="5"/>
                    <a:pt x="69" y="5"/>
                  </a:cubicBezTo>
                  <a:cubicBezTo>
                    <a:pt x="69" y="5"/>
                    <a:pt x="69" y="5"/>
                    <a:pt x="69" y="5"/>
                  </a:cubicBezTo>
                  <a:moveTo>
                    <a:pt x="69" y="5"/>
                  </a:moveTo>
                  <a:cubicBezTo>
                    <a:pt x="69" y="5"/>
                    <a:pt x="69" y="5"/>
                    <a:pt x="69" y="5"/>
                  </a:cubicBezTo>
                  <a:cubicBezTo>
                    <a:pt x="69" y="5"/>
                    <a:pt x="69" y="5"/>
                    <a:pt x="69" y="5"/>
                  </a:cubicBezTo>
                  <a:moveTo>
                    <a:pt x="69" y="5"/>
                  </a:moveTo>
                  <a:cubicBezTo>
                    <a:pt x="69" y="5"/>
                    <a:pt x="69" y="5"/>
                    <a:pt x="69" y="5"/>
                  </a:cubicBezTo>
                  <a:cubicBezTo>
                    <a:pt x="69" y="5"/>
                    <a:pt x="69" y="5"/>
                    <a:pt x="69" y="5"/>
                  </a:cubicBezTo>
                  <a:moveTo>
                    <a:pt x="69" y="4"/>
                  </a:moveTo>
                  <a:cubicBezTo>
                    <a:pt x="69" y="4"/>
                    <a:pt x="69" y="4"/>
                    <a:pt x="69" y="4"/>
                  </a:cubicBezTo>
                  <a:cubicBezTo>
                    <a:pt x="69" y="4"/>
                    <a:pt x="69" y="4"/>
                    <a:pt x="69" y="4"/>
                  </a:cubicBezTo>
                  <a:moveTo>
                    <a:pt x="69" y="4"/>
                  </a:moveTo>
                  <a:cubicBezTo>
                    <a:pt x="69" y="4"/>
                    <a:pt x="69" y="4"/>
                    <a:pt x="69" y="4"/>
                  </a:cubicBezTo>
                  <a:cubicBezTo>
                    <a:pt x="69" y="4"/>
                    <a:pt x="69" y="4"/>
                    <a:pt x="69" y="4"/>
                  </a:cubicBezTo>
                  <a:moveTo>
                    <a:pt x="69" y="4"/>
                  </a:moveTo>
                  <a:cubicBezTo>
                    <a:pt x="69" y="4"/>
                    <a:pt x="69" y="4"/>
                    <a:pt x="69" y="4"/>
                  </a:cubicBezTo>
                  <a:cubicBezTo>
                    <a:pt x="69" y="4"/>
                    <a:pt x="69" y="4"/>
                    <a:pt x="69" y="4"/>
                  </a:cubicBezTo>
                  <a:moveTo>
                    <a:pt x="69" y="4"/>
                  </a:moveTo>
                  <a:cubicBezTo>
                    <a:pt x="69" y="4"/>
                    <a:pt x="69" y="4"/>
                    <a:pt x="69" y="4"/>
                  </a:cubicBezTo>
                  <a:cubicBezTo>
                    <a:pt x="69" y="4"/>
                    <a:pt x="69" y="4"/>
                    <a:pt x="69" y="4"/>
                  </a:cubicBezTo>
                  <a:moveTo>
                    <a:pt x="69" y="3"/>
                  </a:moveTo>
                  <a:cubicBezTo>
                    <a:pt x="69" y="4"/>
                    <a:pt x="69" y="4"/>
                    <a:pt x="69" y="4"/>
                  </a:cubicBezTo>
                  <a:cubicBezTo>
                    <a:pt x="69" y="4"/>
                    <a:pt x="69" y="4"/>
                    <a:pt x="69" y="3"/>
                  </a:cubicBezTo>
                  <a:moveTo>
                    <a:pt x="69" y="3"/>
                  </a:moveTo>
                  <a:cubicBezTo>
                    <a:pt x="69" y="3"/>
                    <a:pt x="69" y="3"/>
                    <a:pt x="69" y="3"/>
                  </a:cubicBezTo>
                  <a:cubicBezTo>
                    <a:pt x="69" y="3"/>
                    <a:pt x="69" y="3"/>
                    <a:pt x="69" y="3"/>
                  </a:cubicBezTo>
                  <a:moveTo>
                    <a:pt x="69" y="3"/>
                  </a:moveTo>
                  <a:cubicBezTo>
                    <a:pt x="69" y="3"/>
                    <a:pt x="69" y="3"/>
                    <a:pt x="69" y="3"/>
                  </a:cubicBezTo>
                  <a:cubicBezTo>
                    <a:pt x="69" y="3"/>
                    <a:pt x="69" y="3"/>
                    <a:pt x="69" y="3"/>
                  </a:cubicBezTo>
                  <a:moveTo>
                    <a:pt x="69" y="3"/>
                  </a:moveTo>
                  <a:cubicBezTo>
                    <a:pt x="69" y="3"/>
                    <a:pt x="69" y="3"/>
                    <a:pt x="69" y="3"/>
                  </a:cubicBezTo>
                  <a:cubicBezTo>
                    <a:pt x="69" y="3"/>
                    <a:pt x="69" y="3"/>
                    <a:pt x="69" y="3"/>
                  </a:cubicBezTo>
                  <a:moveTo>
                    <a:pt x="69" y="2"/>
                  </a:moveTo>
                  <a:cubicBezTo>
                    <a:pt x="69" y="2"/>
                    <a:pt x="69" y="2"/>
                    <a:pt x="69" y="2"/>
                  </a:cubicBezTo>
                  <a:cubicBezTo>
                    <a:pt x="69" y="2"/>
                    <a:pt x="69" y="2"/>
                    <a:pt x="69" y="2"/>
                  </a:cubicBezTo>
                  <a:moveTo>
                    <a:pt x="69" y="2"/>
                  </a:moveTo>
                  <a:cubicBezTo>
                    <a:pt x="69" y="2"/>
                    <a:pt x="69" y="2"/>
                    <a:pt x="69" y="2"/>
                  </a:cubicBezTo>
                  <a:cubicBezTo>
                    <a:pt x="69" y="2"/>
                    <a:pt x="69" y="2"/>
                    <a:pt x="69" y="2"/>
                  </a:cubicBezTo>
                  <a:moveTo>
                    <a:pt x="69" y="2"/>
                  </a:moveTo>
                  <a:cubicBezTo>
                    <a:pt x="69" y="2"/>
                    <a:pt x="69" y="2"/>
                    <a:pt x="69" y="2"/>
                  </a:cubicBezTo>
                  <a:cubicBezTo>
                    <a:pt x="69" y="2"/>
                    <a:pt x="69" y="2"/>
                    <a:pt x="69" y="2"/>
                  </a:cubicBezTo>
                  <a:moveTo>
                    <a:pt x="69" y="2"/>
                  </a:moveTo>
                  <a:cubicBezTo>
                    <a:pt x="69" y="2"/>
                    <a:pt x="69" y="2"/>
                    <a:pt x="69" y="2"/>
                  </a:cubicBezTo>
                  <a:cubicBezTo>
                    <a:pt x="69" y="2"/>
                    <a:pt x="69" y="2"/>
                    <a:pt x="69" y="2"/>
                  </a:cubicBezTo>
                  <a:moveTo>
                    <a:pt x="69" y="1"/>
                  </a:moveTo>
                  <a:cubicBezTo>
                    <a:pt x="69" y="2"/>
                    <a:pt x="69" y="2"/>
                    <a:pt x="69" y="2"/>
                  </a:cubicBezTo>
                  <a:cubicBezTo>
                    <a:pt x="69" y="2"/>
                    <a:pt x="69" y="2"/>
                    <a:pt x="69" y="1"/>
                  </a:cubicBezTo>
                  <a:moveTo>
                    <a:pt x="69" y="1"/>
                  </a:moveTo>
                  <a:cubicBezTo>
                    <a:pt x="69" y="1"/>
                    <a:pt x="69" y="1"/>
                    <a:pt x="69" y="1"/>
                  </a:cubicBezTo>
                  <a:cubicBezTo>
                    <a:pt x="69" y="1"/>
                    <a:pt x="69" y="1"/>
                    <a:pt x="69" y="1"/>
                  </a:cubicBezTo>
                  <a:moveTo>
                    <a:pt x="69" y="1"/>
                  </a:moveTo>
                  <a:cubicBezTo>
                    <a:pt x="69" y="1"/>
                    <a:pt x="69" y="1"/>
                    <a:pt x="69" y="1"/>
                  </a:cubicBezTo>
                  <a:cubicBezTo>
                    <a:pt x="69" y="1"/>
                    <a:pt x="69" y="1"/>
                    <a:pt x="69" y="1"/>
                  </a:cubicBezTo>
                  <a:moveTo>
                    <a:pt x="69" y="1"/>
                  </a:moveTo>
                  <a:cubicBezTo>
                    <a:pt x="69" y="1"/>
                    <a:pt x="69" y="1"/>
                    <a:pt x="69" y="1"/>
                  </a:cubicBezTo>
                  <a:cubicBezTo>
                    <a:pt x="69" y="1"/>
                    <a:pt x="69" y="1"/>
                    <a:pt x="69" y="1"/>
                  </a:cubicBezTo>
                  <a:moveTo>
                    <a:pt x="69" y="1"/>
                  </a:moveTo>
                  <a:cubicBezTo>
                    <a:pt x="69" y="1"/>
                    <a:pt x="69" y="1"/>
                    <a:pt x="69" y="1"/>
                  </a:cubicBezTo>
                  <a:cubicBezTo>
                    <a:pt x="69" y="1"/>
                    <a:pt x="69" y="1"/>
                    <a:pt x="69" y="1"/>
                  </a:cubicBezTo>
                  <a:moveTo>
                    <a:pt x="69" y="0"/>
                  </a:moveTo>
                  <a:cubicBezTo>
                    <a:pt x="69" y="0"/>
                    <a:pt x="69" y="0"/>
                    <a:pt x="69" y="1"/>
                  </a:cubicBezTo>
                  <a:cubicBezTo>
                    <a:pt x="69" y="0"/>
                    <a:pt x="69" y="0"/>
                    <a:pt x="69" y="0"/>
                  </a:cubicBezTo>
                  <a:moveTo>
                    <a:pt x="69" y="0"/>
                  </a:moveTo>
                  <a:cubicBezTo>
                    <a:pt x="69" y="0"/>
                    <a:pt x="69" y="0"/>
                    <a:pt x="69" y="0"/>
                  </a:cubicBezTo>
                  <a:cubicBezTo>
                    <a:pt x="69" y="0"/>
                    <a:pt x="69" y="0"/>
                    <a:pt x="69" y="0"/>
                  </a:cubicBezTo>
                </a:path>
              </a:pathLst>
            </a:custGeom>
            <a:solidFill>
              <a:srgbClr val="4F718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479" name="Google Shape;8479;p23"/>
            <p:cNvSpPr/>
            <p:nvPr/>
          </p:nvSpPr>
          <p:spPr>
            <a:xfrm>
              <a:off x="5793412" y="6024476"/>
              <a:ext cx="7115" cy="23716"/>
            </a:xfrm>
            <a:custGeom>
              <a:rect b="b" l="l" r="r" t="t"/>
              <a:pathLst>
                <a:path extrusionOk="0" h="5" w="2">
                  <a:moveTo>
                    <a:pt x="2" y="0"/>
                  </a:moveTo>
                  <a:cubicBezTo>
                    <a:pt x="1" y="0"/>
                    <a:pt x="0" y="0"/>
                    <a:pt x="0" y="0"/>
                  </a:cubicBezTo>
                  <a:cubicBezTo>
                    <a:pt x="0" y="5"/>
                    <a:pt x="0" y="5"/>
                    <a:pt x="0" y="5"/>
                  </a:cubicBezTo>
                  <a:cubicBezTo>
                    <a:pt x="1" y="5"/>
                    <a:pt x="1" y="4"/>
                    <a:pt x="2" y="4"/>
                  </a:cubicBezTo>
                  <a:cubicBezTo>
                    <a:pt x="2" y="0"/>
                    <a:pt x="2" y="0"/>
                    <a:pt x="2" y="0"/>
                  </a:cubicBezTo>
                </a:path>
              </a:pathLst>
            </a:custGeom>
            <a:solidFill>
              <a:srgbClr val="6995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480" name="Google Shape;8480;p23"/>
            <p:cNvSpPr/>
            <p:nvPr/>
          </p:nvSpPr>
          <p:spPr>
            <a:xfrm>
              <a:off x="5800526" y="6242666"/>
              <a:ext cx="4743" cy="33203"/>
            </a:xfrm>
            <a:custGeom>
              <a:rect b="b" l="l" r="r" t="t"/>
              <a:pathLst>
                <a:path extrusionOk="0" h="7" w="1">
                  <a:moveTo>
                    <a:pt x="0" y="0"/>
                  </a:moveTo>
                  <a:cubicBezTo>
                    <a:pt x="0" y="7"/>
                    <a:pt x="0" y="7"/>
                    <a:pt x="0" y="7"/>
                  </a:cubicBezTo>
                  <a:cubicBezTo>
                    <a:pt x="0" y="7"/>
                    <a:pt x="1" y="7"/>
                    <a:pt x="1" y="7"/>
                  </a:cubicBezTo>
                  <a:cubicBezTo>
                    <a:pt x="1" y="0"/>
                    <a:pt x="1" y="0"/>
                    <a:pt x="1" y="0"/>
                  </a:cubicBezTo>
                  <a:cubicBezTo>
                    <a:pt x="1" y="0"/>
                    <a:pt x="0" y="0"/>
                    <a:pt x="0" y="0"/>
                  </a:cubicBezTo>
                </a:path>
              </a:pathLst>
            </a:custGeom>
            <a:solidFill>
              <a:srgbClr val="6995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481" name="Google Shape;8481;p23"/>
            <p:cNvSpPr/>
            <p:nvPr/>
          </p:nvSpPr>
          <p:spPr>
            <a:xfrm>
              <a:off x="5755465" y="4667902"/>
              <a:ext cx="317799" cy="1219019"/>
            </a:xfrm>
            <a:custGeom>
              <a:rect b="b" l="l" r="r" t="t"/>
              <a:pathLst>
                <a:path extrusionOk="0" h="274" w="76">
                  <a:moveTo>
                    <a:pt x="2" y="0"/>
                  </a:moveTo>
                  <a:cubicBezTo>
                    <a:pt x="2" y="0"/>
                    <a:pt x="2" y="0"/>
                    <a:pt x="2" y="0"/>
                  </a:cubicBezTo>
                  <a:cubicBezTo>
                    <a:pt x="2" y="0"/>
                    <a:pt x="1" y="0"/>
                    <a:pt x="0" y="0"/>
                  </a:cubicBezTo>
                  <a:cubicBezTo>
                    <a:pt x="0" y="200"/>
                    <a:pt x="0" y="200"/>
                    <a:pt x="0" y="200"/>
                  </a:cubicBezTo>
                  <a:cubicBezTo>
                    <a:pt x="2" y="149"/>
                    <a:pt x="2" y="149"/>
                    <a:pt x="2" y="149"/>
                  </a:cubicBezTo>
                  <a:cubicBezTo>
                    <a:pt x="7" y="274"/>
                    <a:pt x="7" y="274"/>
                    <a:pt x="7" y="274"/>
                  </a:cubicBezTo>
                  <a:cubicBezTo>
                    <a:pt x="8" y="274"/>
                    <a:pt x="10" y="274"/>
                    <a:pt x="11" y="273"/>
                  </a:cubicBezTo>
                  <a:cubicBezTo>
                    <a:pt x="11" y="273"/>
                    <a:pt x="11" y="273"/>
                    <a:pt x="11" y="273"/>
                  </a:cubicBezTo>
                  <a:cubicBezTo>
                    <a:pt x="46" y="266"/>
                    <a:pt x="74" y="212"/>
                    <a:pt x="76" y="145"/>
                  </a:cubicBezTo>
                  <a:cubicBezTo>
                    <a:pt x="76" y="145"/>
                    <a:pt x="76" y="145"/>
                    <a:pt x="76" y="145"/>
                  </a:cubicBezTo>
                  <a:cubicBezTo>
                    <a:pt x="76" y="145"/>
                    <a:pt x="76" y="145"/>
                    <a:pt x="76" y="144"/>
                  </a:cubicBezTo>
                  <a:cubicBezTo>
                    <a:pt x="76" y="144"/>
                    <a:pt x="76" y="144"/>
                    <a:pt x="76" y="144"/>
                  </a:cubicBezTo>
                  <a:cubicBezTo>
                    <a:pt x="76" y="144"/>
                    <a:pt x="76" y="144"/>
                    <a:pt x="76" y="144"/>
                  </a:cubicBezTo>
                  <a:cubicBezTo>
                    <a:pt x="76" y="144"/>
                    <a:pt x="76" y="144"/>
                    <a:pt x="76" y="144"/>
                  </a:cubicBezTo>
                  <a:cubicBezTo>
                    <a:pt x="76" y="144"/>
                    <a:pt x="76" y="144"/>
                    <a:pt x="76" y="144"/>
                  </a:cubicBezTo>
                  <a:cubicBezTo>
                    <a:pt x="76" y="144"/>
                    <a:pt x="76" y="144"/>
                    <a:pt x="76" y="144"/>
                  </a:cubicBezTo>
                  <a:cubicBezTo>
                    <a:pt x="76" y="144"/>
                    <a:pt x="76" y="144"/>
                    <a:pt x="76" y="144"/>
                  </a:cubicBezTo>
                  <a:cubicBezTo>
                    <a:pt x="76" y="144"/>
                    <a:pt x="76" y="144"/>
                    <a:pt x="76" y="144"/>
                  </a:cubicBezTo>
                  <a:cubicBezTo>
                    <a:pt x="76" y="144"/>
                    <a:pt x="76" y="144"/>
                    <a:pt x="76" y="144"/>
                  </a:cubicBezTo>
                  <a:cubicBezTo>
                    <a:pt x="76" y="144"/>
                    <a:pt x="76" y="144"/>
                    <a:pt x="76" y="144"/>
                  </a:cubicBezTo>
                  <a:cubicBezTo>
                    <a:pt x="76" y="144"/>
                    <a:pt x="76" y="144"/>
                    <a:pt x="76" y="143"/>
                  </a:cubicBezTo>
                  <a:cubicBezTo>
                    <a:pt x="76" y="143"/>
                    <a:pt x="76" y="143"/>
                    <a:pt x="76" y="143"/>
                  </a:cubicBezTo>
                  <a:cubicBezTo>
                    <a:pt x="76" y="143"/>
                    <a:pt x="76" y="143"/>
                    <a:pt x="76" y="142"/>
                  </a:cubicBezTo>
                  <a:cubicBezTo>
                    <a:pt x="76" y="142"/>
                    <a:pt x="76" y="142"/>
                    <a:pt x="76" y="142"/>
                  </a:cubicBezTo>
                  <a:cubicBezTo>
                    <a:pt x="76" y="142"/>
                    <a:pt x="76" y="142"/>
                    <a:pt x="76" y="142"/>
                  </a:cubicBezTo>
                  <a:cubicBezTo>
                    <a:pt x="76" y="142"/>
                    <a:pt x="76" y="142"/>
                    <a:pt x="76" y="142"/>
                  </a:cubicBezTo>
                  <a:cubicBezTo>
                    <a:pt x="76" y="142"/>
                    <a:pt x="76" y="142"/>
                    <a:pt x="76" y="142"/>
                  </a:cubicBezTo>
                  <a:cubicBezTo>
                    <a:pt x="76" y="142"/>
                    <a:pt x="76" y="142"/>
                    <a:pt x="76" y="142"/>
                  </a:cubicBezTo>
                  <a:cubicBezTo>
                    <a:pt x="76" y="142"/>
                    <a:pt x="76" y="142"/>
                    <a:pt x="76" y="142"/>
                  </a:cubicBezTo>
                  <a:cubicBezTo>
                    <a:pt x="76" y="142"/>
                    <a:pt x="76" y="142"/>
                    <a:pt x="76" y="142"/>
                  </a:cubicBezTo>
                  <a:cubicBezTo>
                    <a:pt x="76" y="142"/>
                    <a:pt x="76" y="142"/>
                    <a:pt x="76" y="142"/>
                  </a:cubicBezTo>
                  <a:cubicBezTo>
                    <a:pt x="76" y="142"/>
                    <a:pt x="76" y="142"/>
                    <a:pt x="76" y="142"/>
                  </a:cubicBezTo>
                  <a:cubicBezTo>
                    <a:pt x="76" y="142"/>
                    <a:pt x="76" y="142"/>
                    <a:pt x="76" y="141"/>
                  </a:cubicBezTo>
                  <a:cubicBezTo>
                    <a:pt x="76" y="141"/>
                    <a:pt x="76" y="141"/>
                    <a:pt x="76" y="141"/>
                  </a:cubicBezTo>
                  <a:cubicBezTo>
                    <a:pt x="76" y="141"/>
                    <a:pt x="76" y="141"/>
                    <a:pt x="76" y="141"/>
                  </a:cubicBezTo>
                  <a:cubicBezTo>
                    <a:pt x="76" y="141"/>
                    <a:pt x="76" y="141"/>
                    <a:pt x="76" y="141"/>
                  </a:cubicBezTo>
                  <a:cubicBezTo>
                    <a:pt x="76" y="141"/>
                    <a:pt x="76" y="141"/>
                    <a:pt x="76" y="141"/>
                  </a:cubicBezTo>
                  <a:cubicBezTo>
                    <a:pt x="76" y="141"/>
                    <a:pt x="76" y="141"/>
                    <a:pt x="76" y="141"/>
                  </a:cubicBezTo>
                  <a:cubicBezTo>
                    <a:pt x="76" y="141"/>
                    <a:pt x="76" y="141"/>
                    <a:pt x="76" y="141"/>
                  </a:cubicBezTo>
                  <a:cubicBezTo>
                    <a:pt x="76" y="141"/>
                    <a:pt x="76" y="141"/>
                    <a:pt x="76" y="141"/>
                  </a:cubicBezTo>
                  <a:cubicBezTo>
                    <a:pt x="76" y="141"/>
                    <a:pt x="76" y="141"/>
                    <a:pt x="76" y="141"/>
                  </a:cubicBezTo>
                  <a:cubicBezTo>
                    <a:pt x="76" y="141"/>
                    <a:pt x="76" y="141"/>
                    <a:pt x="76" y="140"/>
                  </a:cubicBezTo>
                  <a:cubicBezTo>
                    <a:pt x="76" y="140"/>
                    <a:pt x="76" y="140"/>
                    <a:pt x="76" y="140"/>
                  </a:cubicBezTo>
                  <a:cubicBezTo>
                    <a:pt x="76" y="140"/>
                    <a:pt x="76" y="140"/>
                    <a:pt x="76" y="140"/>
                  </a:cubicBezTo>
                  <a:cubicBezTo>
                    <a:pt x="76" y="140"/>
                    <a:pt x="76" y="140"/>
                    <a:pt x="76" y="140"/>
                  </a:cubicBezTo>
                  <a:cubicBezTo>
                    <a:pt x="76" y="140"/>
                    <a:pt x="76" y="140"/>
                    <a:pt x="76" y="140"/>
                  </a:cubicBezTo>
                  <a:cubicBezTo>
                    <a:pt x="76" y="140"/>
                    <a:pt x="76" y="140"/>
                    <a:pt x="76" y="140"/>
                  </a:cubicBezTo>
                  <a:cubicBezTo>
                    <a:pt x="76" y="140"/>
                    <a:pt x="76" y="140"/>
                    <a:pt x="76" y="140"/>
                  </a:cubicBezTo>
                  <a:cubicBezTo>
                    <a:pt x="76" y="140"/>
                    <a:pt x="76" y="140"/>
                    <a:pt x="76" y="139"/>
                  </a:cubicBezTo>
                  <a:cubicBezTo>
                    <a:pt x="76" y="139"/>
                    <a:pt x="76" y="139"/>
                    <a:pt x="76" y="139"/>
                  </a:cubicBezTo>
                  <a:cubicBezTo>
                    <a:pt x="76" y="139"/>
                    <a:pt x="76" y="139"/>
                    <a:pt x="76" y="139"/>
                  </a:cubicBezTo>
                  <a:cubicBezTo>
                    <a:pt x="76" y="139"/>
                    <a:pt x="76" y="139"/>
                    <a:pt x="76" y="139"/>
                  </a:cubicBezTo>
                  <a:cubicBezTo>
                    <a:pt x="76" y="139"/>
                    <a:pt x="76" y="139"/>
                    <a:pt x="76" y="139"/>
                  </a:cubicBezTo>
                  <a:cubicBezTo>
                    <a:pt x="76" y="139"/>
                    <a:pt x="76" y="139"/>
                    <a:pt x="76" y="139"/>
                  </a:cubicBezTo>
                  <a:cubicBezTo>
                    <a:pt x="76" y="139"/>
                    <a:pt x="76" y="139"/>
                    <a:pt x="76" y="139"/>
                  </a:cubicBezTo>
                  <a:cubicBezTo>
                    <a:pt x="76" y="139"/>
                    <a:pt x="76" y="139"/>
                    <a:pt x="76" y="139"/>
                  </a:cubicBezTo>
                  <a:cubicBezTo>
                    <a:pt x="76" y="139"/>
                    <a:pt x="76" y="139"/>
                    <a:pt x="76" y="139"/>
                  </a:cubicBezTo>
                  <a:cubicBezTo>
                    <a:pt x="76" y="139"/>
                    <a:pt x="76" y="139"/>
                    <a:pt x="76" y="138"/>
                  </a:cubicBezTo>
                  <a:cubicBezTo>
                    <a:pt x="76" y="138"/>
                    <a:pt x="76" y="138"/>
                    <a:pt x="76" y="138"/>
                  </a:cubicBezTo>
                  <a:cubicBezTo>
                    <a:pt x="76" y="138"/>
                    <a:pt x="76" y="138"/>
                    <a:pt x="76" y="138"/>
                  </a:cubicBezTo>
                  <a:cubicBezTo>
                    <a:pt x="76" y="138"/>
                    <a:pt x="76" y="138"/>
                    <a:pt x="76" y="138"/>
                  </a:cubicBezTo>
                  <a:cubicBezTo>
                    <a:pt x="76" y="138"/>
                    <a:pt x="76" y="138"/>
                    <a:pt x="76" y="138"/>
                  </a:cubicBezTo>
                  <a:cubicBezTo>
                    <a:pt x="76" y="138"/>
                    <a:pt x="76" y="138"/>
                    <a:pt x="76" y="138"/>
                  </a:cubicBezTo>
                  <a:cubicBezTo>
                    <a:pt x="76" y="138"/>
                    <a:pt x="76" y="138"/>
                    <a:pt x="76" y="138"/>
                  </a:cubicBezTo>
                  <a:cubicBezTo>
                    <a:pt x="76" y="138"/>
                    <a:pt x="76" y="138"/>
                    <a:pt x="76" y="138"/>
                  </a:cubicBezTo>
                  <a:cubicBezTo>
                    <a:pt x="76" y="138"/>
                    <a:pt x="76" y="138"/>
                    <a:pt x="76" y="138"/>
                  </a:cubicBezTo>
                  <a:cubicBezTo>
                    <a:pt x="76" y="138"/>
                    <a:pt x="76" y="138"/>
                    <a:pt x="76" y="138"/>
                  </a:cubicBezTo>
                  <a:cubicBezTo>
                    <a:pt x="76" y="137"/>
                    <a:pt x="76" y="137"/>
                    <a:pt x="76" y="137"/>
                  </a:cubicBezTo>
                  <a:cubicBezTo>
                    <a:pt x="76" y="137"/>
                    <a:pt x="76" y="137"/>
                    <a:pt x="76" y="137"/>
                  </a:cubicBezTo>
                  <a:cubicBezTo>
                    <a:pt x="76" y="137"/>
                    <a:pt x="76" y="137"/>
                    <a:pt x="76" y="137"/>
                  </a:cubicBezTo>
                  <a:cubicBezTo>
                    <a:pt x="76" y="137"/>
                    <a:pt x="76" y="137"/>
                    <a:pt x="76" y="137"/>
                  </a:cubicBezTo>
                  <a:cubicBezTo>
                    <a:pt x="76" y="61"/>
                    <a:pt x="43" y="0"/>
                    <a:pt x="2" y="0"/>
                  </a:cubicBezTo>
                </a:path>
              </a:pathLst>
            </a:custGeom>
            <a:solidFill>
              <a:srgbClr val="8ECB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482" name="Google Shape;8482;p23"/>
            <p:cNvSpPr/>
            <p:nvPr/>
          </p:nvSpPr>
          <p:spPr>
            <a:xfrm>
              <a:off x="5755465" y="6532005"/>
              <a:ext cx="54548" cy="9487"/>
            </a:xfrm>
            <a:prstGeom prst="rect">
              <a:avLst/>
            </a:prstGeom>
            <a:solidFill>
              <a:srgbClr val="4F718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483" name="Google Shape;8483;p23"/>
            <p:cNvSpPr/>
            <p:nvPr/>
          </p:nvSpPr>
          <p:spPr>
            <a:xfrm>
              <a:off x="5755465" y="6532005"/>
              <a:ext cx="54548" cy="9487"/>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484" name="Google Shape;8484;p23"/>
            <p:cNvSpPr/>
            <p:nvPr/>
          </p:nvSpPr>
          <p:spPr>
            <a:xfrm>
              <a:off x="5755465" y="5331959"/>
              <a:ext cx="54548" cy="1200046"/>
            </a:xfrm>
            <a:custGeom>
              <a:rect b="b" l="l" r="r" t="t"/>
              <a:pathLst>
                <a:path extrusionOk="0" h="506" w="23">
                  <a:moveTo>
                    <a:pt x="3" y="0"/>
                  </a:moveTo>
                  <a:lnTo>
                    <a:pt x="0" y="95"/>
                  </a:lnTo>
                  <a:lnTo>
                    <a:pt x="0" y="506"/>
                  </a:lnTo>
                  <a:lnTo>
                    <a:pt x="23" y="506"/>
                  </a:lnTo>
                  <a:lnTo>
                    <a:pt x="23" y="504"/>
                  </a:lnTo>
                  <a:lnTo>
                    <a:pt x="19" y="398"/>
                  </a:lnTo>
                  <a:lnTo>
                    <a:pt x="19" y="384"/>
                  </a:lnTo>
                  <a:lnTo>
                    <a:pt x="16" y="302"/>
                  </a:lnTo>
                  <a:lnTo>
                    <a:pt x="16" y="292"/>
                  </a:lnTo>
                  <a:lnTo>
                    <a:pt x="12" y="234"/>
                  </a:lnTo>
                  <a:lnTo>
                    <a:pt x="3" y="0"/>
                  </a:lnTo>
                  <a:close/>
                </a:path>
              </a:pathLst>
            </a:custGeom>
            <a:solidFill>
              <a:srgbClr val="D18A5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485" name="Google Shape;8485;p23"/>
            <p:cNvSpPr/>
            <p:nvPr/>
          </p:nvSpPr>
          <p:spPr>
            <a:xfrm>
              <a:off x="5755465" y="5331959"/>
              <a:ext cx="54548" cy="1200046"/>
            </a:xfrm>
            <a:custGeom>
              <a:rect b="b" l="l" r="r" t="t"/>
              <a:pathLst>
                <a:path extrusionOk="0" h="506" w="23">
                  <a:moveTo>
                    <a:pt x="3" y="0"/>
                  </a:moveTo>
                  <a:lnTo>
                    <a:pt x="0" y="95"/>
                  </a:lnTo>
                  <a:lnTo>
                    <a:pt x="0" y="506"/>
                  </a:lnTo>
                  <a:lnTo>
                    <a:pt x="23" y="506"/>
                  </a:lnTo>
                  <a:lnTo>
                    <a:pt x="23" y="504"/>
                  </a:lnTo>
                  <a:lnTo>
                    <a:pt x="19" y="398"/>
                  </a:lnTo>
                  <a:lnTo>
                    <a:pt x="19" y="384"/>
                  </a:lnTo>
                  <a:lnTo>
                    <a:pt x="16" y="302"/>
                  </a:lnTo>
                  <a:lnTo>
                    <a:pt x="16" y="292"/>
                  </a:lnTo>
                  <a:lnTo>
                    <a:pt x="12" y="234"/>
                  </a:lnTo>
                  <a:lnTo>
                    <a:pt x="3"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486" name="Google Shape;8486;p23"/>
            <p:cNvSpPr/>
            <p:nvPr/>
          </p:nvSpPr>
          <p:spPr>
            <a:xfrm>
              <a:off x="10837872" y="4110569"/>
              <a:ext cx="1261708" cy="1852245"/>
            </a:xfrm>
            <a:custGeom>
              <a:rect b="b" l="l" r="r" t="t"/>
              <a:pathLst>
                <a:path extrusionOk="0" h="781" w="532">
                  <a:moveTo>
                    <a:pt x="266" y="0"/>
                  </a:moveTo>
                  <a:lnTo>
                    <a:pt x="0" y="781"/>
                  </a:lnTo>
                  <a:lnTo>
                    <a:pt x="261" y="781"/>
                  </a:lnTo>
                  <a:lnTo>
                    <a:pt x="273" y="781"/>
                  </a:lnTo>
                  <a:lnTo>
                    <a:pt x="532" y="781"/>
                  </a:lnTo>
                  <a:lnTo>
                    <a:pt x="266" y="0"/>
                  </a:lnTo>
                  <a:close/>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487" name="Google Shape;8487;p23"/>
            <p:cNvSpPr/>
            <p:nvPr/>
          </p:nvSpPr>
          <p:spPr>
            <a:xfrm>
              <a:off x="10837872" y="4110569"/>
              <a:ext cx="1261708" cy="1852245"/>
            </a:xfrm>
            <a:custGeom>
              <a:rect b="b" l="l" r="r" t="t"/>
              <a:pathLst>
                <a:path extrusionOk="0" h="781" w="532">
                  <a:moveTo>
                    <a:pt x="266" y="0"/>
                  </a:moveTo>
                  <a:lnTo>
                    <a:pt x="0" y="781"/>
                  </a:lnTo>
                  <a:lnTo>
                    <a:pt x="261" y="781"/>
                  </a:lnTo>
                  <a:lnTo>
                    <a:pt x="273" y="781"/>
                  </a:lnTo>
                  <a:lnTo>
                    <a:pt x="532" y="781"/>
                  </a:lnTo>
                  <a:lnTo>
                    <a:pt x="266"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488" name="Google Shape;8488;p23"/>
            <p:cNvSpPr/>
            <p:nvPr/>
          </p:nvSpPr>
          <p:spPr>
            <a:xfrm>
              <a:off x="10837872" y="4169859"/>
              <a:ext cx="1261708" cy="1508358"/>
            </a:xfrm>
            <a:custGeom>
              <a:rect b="b" l="l" r="r" t="t"/>
              <a:pathLst>
                <a:path extrusionOk="0" h="636" w="532">
                  <a:moveTo>
                    <a:pt x="266" y="0"/>
                  </a:moveTo>
                  <a:lnTo>
                    <a:pt x="0" y="636"/>
                  </a:lnTo>
                  <a:lnTo>
                    <a:pt x="261" y="636"/>
                  </a:lnTo>
                  <a:lnTo>
                    <a:pt x="273" y="636"/>
                  </a:lnTo>
                  <a:lnTo>
                    <a:pt x="532" y="636"/>
                  </a:lnTo>
                  <a:lnTo>
                    <a:pt x="266" y="0"/>
                  </a:lnTo>
                  <a:close/>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489" name="Google Shape;8489;p23"/>
            <p:cNvSpPr/>
            <p:nvPr/>
          </p:nvSpPr>
          <p:spPr>
            <a:xfrm>
              <a:off x="10837872" y="4169859"/>
              <a:ext cx="1261708" cy="1508358"/>
            </a:xfrm>
            <a:custGeom>
              <a:rect b="b" l="l" r="r" t="t"/>
              <a:pathLst>
                <a:path extrusionOk="0" h="636" w="532">
                  <a:moveTo>
                    <a:pt x="266" y="0"/>
                  </a:moveTo>
                  <a:lnTo>
                    <a:pt x="0" y="636"/>
                  </a:lnTo>
                  <a:lnTo>
                    <a:pt x="261" y="636"/>
                  </a:lnTo>
                  <a:lnTo>
                    <a:pt x="273" y="636"/>
                  </a:lnTo>
                  <a:lnTo>
                    <a:pt x="532" y="636"/>
                  </a:lnTo>
                  <a:lnTo>
                    <a:pt x="266"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490" name="Google Shape;8490;p23"/>
            <p:cNvSpPr/>
            <p:nvPr/>
          </p:nvSpPr>
          <p:spPr>
            <a:xfrm>
              <a:off x="11127211" y="5384135"/>
              <a:ext cx="683030" cy="1181073"/>
            </a:xfrm>
            <a:custGeom>
              <a:rect b="b" l="l" r="r" t="t"/>
              <a:pathLst>
                <a:path extrusionOk="0" h="498" w="288">
                  <a:moveTo>
                    <a:pt x="103" y="498"/>
                  </a:moveTo>
                  <a:lnTo>
                    <a:pt x="185" y="498"/>
                  </a:lnTo>
                  <a:lnTo>
                    <a:pt x="172" y="214"/>
                  </a:lnTo>
                  <a:lnTo>
                    <a:pt x="288" y="109"/>
                  </a:lnTo>
                  <a:lnTo>
                    <a:pt x="163" y="148"/>
                  </a:lnTo>
                  <a:lnTo>
                    <a:pt x="144" y="0"/>
                  </a:lnTo>
                  <a:lnTo>
                    <a:pt x="124" y="148"/>
                  </a:lnTo>
                  <a:lnTo>
                    <a:pt x="0" y="109"/>
                  </a:lnTo>
                  <a:lnTo>
                    <a:pt x="116" y="214"/>
                  </a:lnTo>
                  <a:lnTo>
                    <a:pt x="103" y="498"/>
                  </a:lnTo>
                  <a:close/>
                </a:path>
              </a:pathLst>
            </a:custGeom>
            <a:solidFill>
              <a:srgbClr val="C56D27"/>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491" name="Google Shape;8491;p23"/>
            <p:cNvSpPr/>
            <p:nvPr/>
          </p:nvSpPr>
          <p:spPr>
            <a:xfrm>
              <a:off x="11127211" y="5384135"/>
              <a:ext cx="683030" cy="1181073"/>
            </a:xfrm>
            <a:custGeom>
              <a:rect b="b" l="l" r="r" t="t"/>
              <a:pathLst>
                <a:path extrusionOk="0" h="498" w="288">
                  <a:moveTo>
                    <a:pt x="103" y="498"/>
                  </a:moveTo>
                  <a:lnTo>
                    <a:pt x="185" y="498"/>
                  </a:lnTo>
                  <a:lnTo>
                    <a:pt x="172" y="214"/>
                  </a:lnTo>
                  <a:lnTo>
                    <a:pt x="288" y="109"/>
                  </a:lnTo>
                  <a:lnTo>
                    <a:pt x="163" y="148"/>
                  </a:lnTo>
                  <a:lnTo>
                    <a:pt x="144" y="0"/>
                  </a:lnTo>
                  <a:lnTo>
                    <a:pt x="124" y="148"/>
                  </a:lnTo>
                  <a:lnTo>
                    <a:pt x="0" y="109"/>
                  </a:lnTo>
                  <a:lnTo>
                    <a:pt x="116" y="214"/>
                  </a:lnTo>
                  <a:lnTo>
                    <a:pt x="103" y="498"/>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492" name="Google Shape;8492;p23"/>
            <p:cNvSpPr/>
            <p:nvPr/>
          </p:nvSpPr>
          <p:spPr>
            <a:xfrm>
              <a:off x="11551733" y="4364333"/>
              <a:ext cx="547847" cy="1304398"/>
            </a:xfrm>
            <a:custGeom>
              <a:rect b="b" l="l" r="r" t="t"/>
              <a:pathLst>
                <a:path extrusionOk="0" h="550" w="231">
                  <a:moveTo>
                    <a:pt x="0" y="0"/>
                  </a:moveTo>
                  <a:lnTo>
                    <a:pt x="9" y="23"/>
                  </a:lnTo>
                  <a:lnTo>
                    <a:pt x="229" y="550"/>
                  </a:lnTo>
                  <a:lnTo>
                    <a:pt x="231" y="550"/>
                  </a:lnTo>
                  <a:lnTo>
                    <a:pt x="0" y="0"/>
                  </a:lnTo>
                  <a:close/>
                </a:path>
              </a:pathLst>
            </a:custGeom>
            <a:solidFill>
              <a:srgbClr val="4F718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493" name="Google Shape;8493;p23"/>
            <p:cNvSpPr/>
            <p:nvPr/>
          </p:nvSpPr>
          <p:spPr>
            <a:xfrm>
              <a:off x="11551733" y="4364333"/>
              <a:ext cx="547847" cy="1304398"/>
            </a:xfrm>
            <a:custGeom>
              <a:rect b="b" l="l" r="r" t="t"/>
              <a:pathLst>
                <a:path extrusionOk="0" h="550" w="231">
                  <a:moveTo>
                    <a:pt x="0" y="0"/>
                  </a:moveTo>
                  <a:lnTo>
                    <a:pt x="9" y="23"/>
                  </a:lnTo>
                  <a:lnTo>
                    <a:pt x="229" y="550"/>
                  </a:lnTo>
                  <a:lnTo>
                    <a:pt x="231" y="550"/>
                  </a:lnTo>
                  <a:lnTo>
                    <a:pt x="0"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494" name="Google Shape;8494;p23"/>
            <p:cNvSpPr/>
            <p:nvPr/>
          </p:nvSpPr>
          <p:spPr>
            <a:xfrm>
              <a:off x="11539875" y="5962813"/>
              <a:ext cx="559705" cy="602395"/>
            </a:xfrm>
            <a:custGeom>
              <a:rect b="b" l="l" r="r" t="t"/>
              <a:pathLst>
                <a:path extrusionOk="0" h="135" w="133">
                  <a:moveTo>
                    <a:pt x="4" y="84"/>
                  </a:moveTo>
                  <a:cubicBezTo>
                    <a:pt x="6" y="135"/>
                    <a:pt x="6" y="135"/>
                    <a:pt x="6" y="135"/>
                  </a:cubicBezTo>
                  <a:cubicBezTo>
                    <a:pt x="6" y="135"/>
                    <a:pt x="6" y="135"/>
                    <a:pt x="6" y="135"/>
                  </a:cubicBezTo>
                  <a:cubicBezTo>
                    <a:pt x="4" y="85"/>
                    <a:pt x="4" y="85"/>
                    <a:pt x="4" y="85"/>
                  </a:cubicBezTo>
                  <a:cubicBezTo>
                    <a:pt x="4" y="84"/>
                    <a:pt x="4" y="84"/>
                    <a:pt x="4" y="84"/>
                  </a:cubicBezTo>
                  <a:moveTo>
                    <a:pt x="2" y="33"/>
                  </a:moveTo>
                  <a:cubicBezTo>
                    <a:pt x="3" y="65"/>
                    <a:pt x="3" y="65"/>
                    <a:pt x="3" y="65"/>
                  </a:cubicBezTo>
                  <a:cubicBezTo>
                    <a:pt x="3" y="65"/>
                    <a:pt x="3" y="66"/>
                    <a:pt x="3" y="66"/>
                  </a:cubicBezTo>
                  <a:cubicBezTo>
                    <a:pt x="2" y="34"/>
                    <a:pt x="2" y="34"/>
                    <a:pt x="2" y="34"/>
                  </a:cubicBezTo>
                  <a:cubicBezTo>
                    <a:pt x="2" y="34"/>
                    <a:pt x="2" y="33"/>
                    <a:pt x="2" y="33"/>
                  </a:cubicBezTo>
                  <a:moveTo>
                    <a:pt x="63" y="0"/>
                  </a:moveTo>
                  <a:cubicBezTo>
                    <a:pt x="0" y="0"/>
                    <a:pt x="0" y="0"/>
                    <a:pt x="0" y="0"/>
                  </a:cubicBezTo>
                  <a:cubicBezTo>
                    <a:pt x="1" y="21"/>
                    <a:pt x="1" y="21"/>
                    <a:pt x="1" y="21"/>
                  </a:cubicBezTo>
                  <a:cubicBezTo>
                    <a:pt x="1" y="21"/>
                    <a:pt x="1" y="21"/>
                    <a:pt x="2" y="21"/>
                  </a:cubicBezTo>
                  <a:cubicBezTo>
                    <a:pt x="1" y="3"/>
                    <a:pt x="1" y="3"/>
                    <a:pt x="1" y="3"/>
                  </a:cubicBezTo>
                  <a:cubicBezTo>
                    <a:pt x="60" y="3"/>
                    <a:pt x="60" y="3"/>
                    <a:pt x="60" y="3"/>
                  </a:cubicBezTo>
                  <a:cubicBezTo>
                    <a:pt x="60" y="2"/>
                    <a:pt x="61" y="2"/>
                    <a:pt x="61" y="2"/>
                  </a:cubicBezTo>
                  <a:cubicBezTo>
                    <a:pt x="62" y="1"/>
                    <a:pt x="63" y="0"/>
                    <a:pt x="63" y="0"/>
                  </a:cubicBezTo>
                  <a:moveTo>
                    <a:pt x="132" y="0"/>
                  </a:moveTo>
                  <a:cubicBezTo>
                    <a:pt x="64" y="0"/>
                    <a:pt x="64" y="0"/>
                    <a:pt x="64" y="0"/>
                  </a:cubicBezTo>
                  <a:cubicBezTo>
                    <a:pt x="64" y="1"/>
                    <a:pt x="63" y="1"/>
                    <a:pt x="62" y="3"/>
                  </a:cubicBezTo>
                  <a:cubicBezTo>
                    <a:pt x="133" y="3"/>
                    <a:pt x="133" y="3"/>
                    <a:pt x="133" y="3"/>
                  </a:cubicBezTo>
                  <a:cubicBezTo>
                    <a:pt x="132" y="0"/>
                    <a:pt x="132" y="0"/>
                    <a:pt x="132" y="0"/>
                  </a:cubicBezTo>
                </a:path>
              </a:pathLst>
            </a:custGeom>
            <a:solidFill>
              <a:srgbClr val="4F718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495" name="Google Shape;8495;p23"/>
            <p:cNvSpPr/>
            <p:nvPr/>
          </p:nvSpPr>
          <p:spPr>
            <a:xfrm>
              <a:off x="11544618" y="6057679"/>
              <a:ext cx="4743" cy="56919"/>
            </a:xfrm>
            <a:custGeom>
              <a:rect b="b" l="l" r="r" t="t"/>
              <a:pathLst>
                <a:path extrusionOk="0" h="13" w="1">
                  <a:moveTo>
                    <a:pt x="0" y="0"/>
                  </a:moveTo>
                  <a:cubicBezTo>
                    <a:pt x="1" y="12"/>
                    <a:pt x="1" y="12"/>
                    <a:pt x="1" y="12"/>
                  </a:cubicBezTo>
                  <a:cubicBezTo>
                    <a:pt x="1" y="12"/>
                    <a:pt x="1" y="13"/>
                    <a:pt x="1" y="13"/>
                  </a:cubicBezTo>
                  <a:cubicBezTo>
                    <a:pt x="1" y="0"/>
                    <a:pt x="1" y="0"/>
                    <a:pt x="1" y="0"/>
                  </a:cubicBezTo>
                  <a:cubicBezTo>
                    <a:pt x="0" y="0"/>
                    <a:pt x="0" y="0"/>
                    <a:pt x="0" y="0"/>
                  </a:cubicBezTo>
                </a:path>
              </a:pathLst>
            </a:custGeom>
            <a:solidFill>
              <a:srgbClr val="6995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496" name="Google Shape;8496;p23"/>
            <p:cNvSpPr/>
            <p:nvPr/>
          </p:nvSpPr>
          <p:spPr>
            <a:xfrm>
              <a:off x="11551733" y="6252152"/>
              <a:ext cx="4743" cy="90122"/>
            </a:xfrm>
            <a:custGeom>
              <a:rect b="b" l="l" r="r" t="t"/>
              <a:pathLst>
                <a:path extrusionOk="0" h="20" w="1">
                  <a:moveTo>
                    <a:pt x="0" y="0"/>
                  </a:moveTo>
                  <a:cubicBezTo>
                    <a:pt x="1" y="19"/>
                    <a:pt x="1" y="19"/>
                    <a:pt x="1" y="19"/>
                  </a:cubicBezTo>
                  <a:cubicBezTo>
                    <a:pt x="1" y="19"/>
                    <a:pt x="1" y="19"/>
                    <a:pt x="1" y="20"/>
                  </a:cubicBezTo>
                  <a:cubicBezTo>
                    <a:pt x="0" y="1"/>
                    <a:pt x="0" y="1"/>
                    <a:pt x="0" y="1"/>
                  </a:cubicBezTo>
                  <a:cubicBezTo>
                    <a:pt x="0" y="1"/>
                    <a:pt x="0" y="0"/>
                    <a:pt x="0" y="0"/>
                  </a:cubicBezTo>
                </a:path>
              </a:pathLst>
            </a:custGeom>
            <a:solidFill>
              <a:srgbClr val="6995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497" name="Google Shape;8497;p23"/>
            <p:cNvSpPr/>
            <p:nvPr/>
          </p:nvSpPr>
          <p:spPr>
            <a:xfrm>
              <a:off x="11791268" y="5962813"/>
              <a:ext cx="18973" cy="14230"/>
            </a:xfrm>
            <a:custGeom>
              <a:rect b="b" l="l" r="r" t="t"/>
              <a:pathLst>
                <a:path extrusionOk="0" h="3" w="4">
                  <a:moveTo>
                    <a:pt x="4" y="0"/>
                  </a:moveTo>
                  <a:cubicBezTo>
                    <a:pt x="3" y="0"/>
                    <a:pt x="3" y="0"/>
                    <a:pt x="3" y="0"/>
                  </a:cubicBezTo>
                  <a:cubicBezTo>
                    <a:pt x="3" y="0"/>
                    <a:pt x="2" y="1"/>
                    <a:pt x="1" y="2"/>
                  </a:cubicBezTo>
                  <a:cubicBezTo>
                    <a:pt x="1" y="2"/>
                    <a:pt x="0" y="2"/>
                    <a:pt x="0" y="3"/>
                  </a:cubicBezTo>
                  <a:cubicBezTo>
                    <a:pt x="2" y="3"/>
                    <a:pt x="2" y="3"/>
                    <a:pt x="2" y="3"/>
                  </a:cubicBezTo>
                  <a:cubicBezTo>
                    <a:pt x="3" y="1"/>
                    <a:pt x="4" y="1"/>
                    <a:pt x="4" y="0"/>
                  </a:cubicBezTo>
                </a:path>
              </a:pathLst>
            </a:custGeom>
            <a:solidFill>
              <a:srgbClr val="6995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498" name="Google Shape;8498;p23"/>
            <p:cNvSpPr/>
            <p:nvPr/>
          </p:nvSpPr>
          <p:spPr>
            <a:xfrm>
              <a:off x="11506672" y="5678217"/>
              <a:ext cx="588165" cy="284596"/>
            </a:xfrm>
            <a:custGeom>
              <a:rect b="b" l="l" r="r" t="t"/>
              <a:pathLst>
                <a:path extrusionOk="0" h="120" w="248">
                  <a:moveTo>
                    <a:pt x="81" y="0"/>
                  </a:moveTo>
                  <a:lnTo>
                    <a:pt x="0" y="0"/>
                  </a:lnTo>
                  <a:lnTo>
                    <a:pt x="3" y="24"/>
                  </a:lnTo>
                  <a:lnTo>
                    <a:pt x="81" y="0"/>
                  </a:lnTo>
                  <a:close/>
                  <a:moveTo>
                    <a:pt x="207" y="0"/>
                  </a:moveTo>
                  <a:lnTo>
                    <a:pt x="112" y="0"/>
                  </a:lnTo>
                  <a:lnTo>
                    <a:pt x="12" y="90"/>
                  </a:lnTo>
                  <a:lnTo>
                    <a:pt x="14" y="120"/>
                  </a:lnTo>
                  <a:lnTo>
                    <a:pt x="126" y="120"/>
                  </a:lnTo>
                  <a:lnTo>
                    <a:pt x="128" y="120"/>
                  </a:lnTo>
                  <a:lnTo>
                    <a:pt x="248" y="120"/>
                  </a:lnTo>
                  <a:lnTo>
                    <a:pt x="207" y="0"/>
                  </a:lnTo>
                  <a:close/>
                </a:path>
              </a:pathLst>
            </a:custGeom>
            <a:solidFill>
              <a:srgbClr val="8ECB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499" name="Google Shape;8499;p23"/>
            <p:cNvSpPr/>
            <p:nvPr/>
          </p:nvSpPr>
          <p:spPr>
            <a:xfrm>
              <a:off x="11506672" y="5678217"/>
              <a:ext cx="588165" cy="284596"/>
            </a:xfrm>
            <a:custGeom>
              <a:rect b="b" l="l" r="r" t="t"/>
              <a:pathLst>
                <a:path extrusionOk="0" h="120" w="248">
                  <a:moveTo>
                    <a:pt x="81" y="0"/>
                  </a:moveTo>
                  <a:lnTo>
                    <a:pt x="0" y="0"/>
                  </a:lnTo>
                  <a:lnTo>
                    <a:pt x="3" y="24"/>
                  </a:lnTo>
                  <a:lnTo>
                    <a:pt x="81" y="0"/>
                  </a:lnTo>
                  <a:moveTo>
                    <a:pt x="207" y="0"/>
                  </a:moveTo>
                  <a:lnTo>
                    <a:pt x="112" y="0"/>
                  </a:lnTo>
                  <a:lnTo>
                    <a:pt x="12" y="90"/>
                  </a:lnTo>
                  <a:lnTo>
                    <a:pt x="14" y="120"/>
                  </a:lnTo>
                  <a:lnTo>
                    <a:pt x="126" y="120"/>
                  </a:lnTo>
                  <a:lnTo>
                    <a:pt x="128" y="120"/>
                  </a:lnTo>
                  <a:lnTo>
                    <a:pt x="248" y="120"/>
                  </a:lnTo>
                  <a:lnTo>
                    <a:pt x="207"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500" name="Google Shape;8500;p23"/>
            <p:cNvSpPr/>
            <p:nvPr/>
          </p:nvSpPr>
          <p:spPr>
            <a:xfrm>
              <a:off x="11485328" y="4210177"/>
              <a:ext cx="609509" cy="1468040"/>
            </a:xfrm>
            <a:custGeom>
              <a:rect b="b" l="l" r="r" t="t"/>
              <a:pathLst>
                <a:path extrusionOk="0" h="619" w="257">
                  <a:moveTo>
                    <a:pt x="0" y="0"/>
                  </a:moveTo>
                  <a:lnTo>
                    <a:pt x="0" y="546"/>
                  </a:lnTo>
                  <a:lnTo>
                    <a:pt x="9" y="619"/>
                  </a:lnTo>
                  <a:lnTo>
                    <a:pt x="90" y="619"/>
                  </a:lnTo>
                  <a:lnTo>
                    <a:pt x="137" y="604"/>
                  </a:lnTo>
                  <a:lnTo>
                    <a:pt x="121" y="619"/>
                  </a:lnTo>
                  <a:lnTo>
                    <a:pt x="216" y="619"/>
                  </a:lnTo>
                  <a:lnTo>
                    <a:pt x="215" y="615"/>
                  </a:lnTo>
                  <a:lnTo>
                    <a:pt x="257" y="615"/>
                  </a:lnTo>
                  <a:lnTo>
                    <a:pt x="37" y="88"/>
                  </a:lnTo>
                  <a:lnTo>
                    <a:pt x="0" y="0"/>
                  </a:lnTo>
                  <a:close/>
                </a:path>
              </a:pathLst>
            </a:custGeom>
            <a:solidFill>
              <a:srgbClr val="8ECB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501" name="Google Shape;8501;p23"/>
            <p:cNvSpPr/>
            <p:nvPr/>
          </p:nvSpPr>
          <p:spPr>
            <a:xfrm>
              <a:off x="11485328" y="4210177"/>
              <a:ext cx="609509" cy="1468040"/>
            </a:xfrm>
            <a:custGeom>
              <a:rect b="b" l="l" r="r" t="t"/>
              <a:pathLst>
                <a:path extrusionOk="0" h="619" w="257">
                  <a:moveTo>
                    <a:pt x="0" y="0"/>
                  </a:moveTo>
                  <a:lnTo>
                    <a:pt x="0" y="546"/>
                  </a:lnTo>
                  <a:lnTo>
                    <a:pt x="9" y="619"/>
                  </a:lnTo>
                  <a:lnTo>
                    <a:pt x="90" y="619"/>
                  </a:lnTo>
                  <a:lnTo>
                    <a:pt x="137" y="604"/>
                  </a:lnTo>
                  <a:lnTo>
                    <a:pt x="121" y="619"/>
                  </a:lnTo>
                  <a:lnTo>
                    <a:pt x="216" y="619"/>
                  </a:lnTo>
                  <a:lnTo>
                    <a:pt x="215" y="615"/>
                  </a:lnTo>
                  <a:lnTo>
                    <a:pt x="257" y="615"/>
                  </a:lnTo>
                  <a:lnTo>
                    <a:pt x="37" y="88"/>
                  </a:lnTo>
                  <a:lnTo>
                    <a:pt x="0"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502" name="Google Shape;8502;p23"/>
            <p:cNvSpPr/>
            <p:nvPr/>
          </p:nvSpPr>
          <p:spPr>
            <a:xfrm>
              <a:off x="11485328" y="5505088"/>
              <a:ext cx="324914" cy="1060120"/>
            </a:xfrm>
            <a:custGeom>
              <a:rect b="b" l="l" r="r" t="t"/>
              <a:pathLst>
                <a:path extrusionOk="0" h="447" w="137">
                  <a:moveTo>
                    <a:pt x="0" y="0"/>
                  </a:moveTo>
                  <a:lnTo>
                    <a:pt x="0" y="447"/>
                  </a:lnTo>
                  <a:lnTo>
                    <a:pt x="34" y="447"/>
                  </a:lnTo>
                  <a:lnTo>
                    <a:pt x="30" y="351"/>
                  </a:lnTo>
                  <a:lnTo>
                    <a:pt x="28" y="315"/>
                  </a:lnTo>
                  <a:lnTo>
                    <a:pt x="27" y="255"/>
                  </a:lnTo>
                  <a:lnTo>
                    <a:pt x="25" y="233"/>
                  </a:lnTo>
                  <a:lnTo>
                    <a:pt x="23" y="193"/>
                  </a:lnTo>
                  <a:lnTo>
                    <a:pt x="21" y="163"/>
                  </a:lnTo>
                  <a:lnTo>
                    <a:pt x="121" y="73"/>
                  </a:lnTo>
                  <a:lnTo>
                    <a:pt x="137" y="58"/>
                  </a:lnTo>
                  <a:lnTo>
                    <a:pt x="90" y="73"/>
                  </a:lnTo>
                  <a:lnTo>
                    <a:pt x="12" y="97"/>
                  </a:lnTo>
                  <a:lnTo>
                    <a:pt x="9" y="73"/>
                  </a:lnTo>
                  <a:lnTo>
                    <a:pt x="0" y="0"/>
                  </a:lnTo>
                  <a:close/>
                </a:path>
              </a:pathLst>
            </a:custGeom>
            <a:solidFill>
              <a:srgbClr val="D18A5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503" name="Google Shape;8503;p23"/>
            <p:cNvSpPr/>
            <p:nvPr/>
          </p:nvSpPr>
          <p:spPr>
            <a:xfrm>
              <a:off x="11485328" y="5505088"/>
              <a:ext cx="324914" cy="1060120"/>
            </a:xfrm>
            <a:custGeom>
              <a:rect b="b" l="l" r="r" t="t"/>
              <a:pathLst>
                <a:path extrusionOk="0" h="447" w="137">
                  <a:moveTo>
                    <a:pt x="0" y="0"/>
                  </a:moveTo>
                  <a:lnTo>
                    <a:pt x="0" y="447"/>
                  </a:lnTo>
                  <a:lnTo>
                    <a:pt x="34" y="447"/>
                  </a:lnTo>
                  <a:lnTo>
                    <a:pt x="30" y="351"/>
                  </a:lnTo>
                  <a:lnTo>
                    <a:pt x="28" y="315"/>
                  </a:lnTo>
                  <a:lnTo>
                    <a:pt x="27" y="255"/>
                  </a:lnTo>
                  <a:lnTo>
                    <a:pt x="25" y="233"/>
                  </a:lnTo>
                  <a:lnTo>
                    <a:pt x="23" y="193"/>
                  </a:lnTo>
                  <a:lnTo>
                    <a:pt x="21" y="163"/>
                  </a:lnTo>
                  <a:lnTo>
                    <a:pt x="121" y="73"/>
                  </a:lnTo>
                  <a:lnTo>
                    <a:pt x="137" y="58"/>
                  </a:lnTo>
                  <a:lnTo>
                    <a:pt x="90" y="73"/>
                  </a:lnTo>
                  <a:lnTo>
                    <a:pt x="12" y="97"/>
                  </a:lnTo>
                  <a:lnTo>
                    <a:pt x="9" y="73"/>
                  </a:lnTo>
                  <a:lnTo>
                    <a:pt x="0"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504" name="Google Shape;8504;p23"/>
            <p:cNvSpPr/>
            <p:nvPr/>
          </p:nvSpPr>
          <p:spPr>
            <a:xfrm>
              <a:off x="2556134" y="4525604"/>
              <a:ext cx="1105180" cy="1472784"/>
            </a:xfrm>
            <a:custGeom>
              <a:rect b="b" l="l" r="r" t="t"/>
              <a:pathLst>
                <a:path extrusionOk="0" h="621" w="466">
                  <a:moveTo>
                    <a:pt x="466" y="621"/>
                  </a:moveTo>
                  <a:lnTo>
                    <a:pt x="347" y="381"/>
                  </a:lnTo>
                  <a:lnTo>
                    <a:pt x="423" y="381"/>
                  </a:lnTo>
                  <a:lnTo>
                    <a:pt x="297" y="171"/>
                  </a:lnTo>
                  <a:lnTo>
                    <a:pt x="365" y="171"/>
                  </a:lnTo>
                  <a:lnTo>
                    <a:pt x="239" y="7"/>
                  </a:lnTo>
                  <a:lnTo>
                    <a:pt x="232" y="0"/>
                  </a:lnTo>
                  <a:lnTo>
                    <a:pt x="227" y="7"/>
                  </a:lnTo>
                  <a:lnTo>
                    <a:pt x="101" y="171"/>
                  </a:lnTo>
                  <a:lnTo>
                    <a:pt x="168" y="171"/>
                  </a:lnTo>
                  <a:lnTo>
                    <a:pt x="42" y="381"/>
                  </a:lnTo>
                  <a:lnTo>
                    <a:pt x="118" y="381"/>
                  </a:lnTo>
                  <a:lnTo>
                    <a:pt x="0" y="621"/>
                  </a:lnTo>
                  <a:lnTo>
                    <a:pt x="232" y="621"/>
                  </a:lnTo>
                  <a:lnTo>
                    <a:pt x="232" y="604"/>
                  </a:lnTo>
                  <a:lnTo>
                    <a:pt x="232" y="621"/>
                  </a:lnTo>
                  <a:lnTo>
                    <a:pt x="466" y="621"/>
                  </a:lnTo>
                  <a:close/>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505" name="Google Shape;8505;p23"/>
            <p:cNvSpPr/>
            <p:nvPr/>
          </p:nvSpPr>
          <p:spPr>
            <a:xfrm>
              <a:off x="2556134" y="4525604"/>
              <a:ext cx="1105180" cy="1472784"/>
            </a:xfrm>
            <a:custGeom>
              <a:rect b="b" l="l" r="r" t="t"/>
              <a:pathLst>
                <a:path extrusionOk="0" h="621" w="466">
                  <a:moveTo>
                    <a:pt x="466" y="621"/>
                  </a:moveTo>
                  <a:lnTo>
                    <a:pt x="347" y="381"/>
                  </a:lnTo>
                  <a:lnTo>
                    <a:pt x="423" y="381"/>
                  </a:lnTo>
                  <a:lnTo>
                    <a:pt x="297" y="171"/>
                  </a:lnTo>
                  <a:lnTo>
                    <a:pt x="365" y="171"/>
                  </a:lnTo>
                  <a:lnTo>
                    <a:pt x="239" y="7"/>
                  </a:lnTo>
                  <a:lnTo>
                    <a:pt x="232" y="0"/>
                  </a:lnTo>
                  <a:lnTo>
                    <a:pt x="227" y="7"/>
                  </a:lnTo>
                  <a:lnTo>
                    <a:pt x="101" y="171"/>
                  </a:lnTo>
                  <a:lnTo>
                    <a:pt x="168" y="171"/>
                  </a:lnTo>
                  <a:lnTo>
                    <a:pt x="42" y="381"/>
                  </a:lnTo>
                  <a:lnTo>
                    <a:pt x="118" y="381"/>
                  </a:lnTo>
                  <a:lnTo>
                    <a:pt x="0" y="621"/>
                  </a:lnTo>
                  <a:lnTo>
                    <a:pt x="232" y="621"/>
                  </a:lnTo>
                  <a:lnTo>
                    <a:pt x="232" y="604"/>
                  </a:lnTo>
                  <a:lnTo>
                    <a:pt x="232" y="621"/>
                  </a:lnTo>
                  <a:lnTo>
                    <a:pt x="466" y="621"/>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506" name="Google Shape;8506;p23"/>
            <p:cNvSpPr/>
            <p:nvPr/>
          </p:nvSpPr>
          <p:spPr>
            <a:xfrm>
              <a:off x="2883419" y="5626042"/>
              <a:ext cx="450610" cy="941538"/>
            </a:xfrm>
            <a:custGeom>
              <a:rect b="b" l="l" r="r" t="t"/>
              <a:pathLst>
                <a:path extrusionOk="0" h="397" w="190">
                  <a:moveTo>
                    <a:pt x="44" y="397"/>
                  </a:moveTo>
                  <a:lnTo>
                    <a:pt x="142" y="397"/>
                  </a:lnTo>
                  <a:lnTo>
                    <a:pt x="126" y="150"/>
                  </a:lnTo>
                  <a:lnTo>
                    <a:pt x="190" y="69"/>
                  </a:lnTo>
                  <a:lnTo>
                    <a:pt x="119" y="116"/>
                  </a:lnTo>
                  <a:lnTo>
                    <a:pt x="96" y="0"/>
                  </a:lnTo>
                  <a:lnTo>
                    <a:pt x="71" y="116"/>
                  </a:lnTo>
                  <a:lnTo>
                    <a:pt x="0" y="69"/>
                  </a:lnTo>
                  <a:lnTo>
                    <a:pt x="62" y="150"/>
                  </a:lnTo>
                  <a:lnTo>
                    <a:pt x="44" y="397"/>
                  </a:lnTo>
                  <a:close/>
                </a:path>
              </a:pathLst>
            </a:custGeom>
            <a:solidFill>
              <a:srgbClr val="C56D27"/>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507" name="Google Shape;8507;p23"/>
            <p:cNvSpPr/>
            <p:nvPr/>
          </p:nvSpPr>
          <p:spPr>
            <a:xfrm>
              <a:off x="2883419" y="5626042"/>
              <a:ext cx="450610" cy="941538"/>
            </a:xfrm>
            <a:custGeom>
              <a:rect b="b" l="l" r="r" t="t"/>
              <a:pathLst>
                <a:path extrusionOk="0" h="397" w="190">
                  <a:moveTo>
                    <a:pt x="44" y="397"/>
                  </a:moveTo>
                  <a:lnTo>
                    <a:pt x="142" y="397"/>
                  </a:lnTo>
                  <a:lnTo>
                    <a:pt x="126" y="150"/>
                  </a:lnTo>
                  <a:lnTo>
                    <a:pt x="190" y="69"/>
                  </a:lnTo>
                  <a:lnTo>
                    <a:pt x="119" y="116"/>
                  </a:lnTo>
                  <a:lnTo>
                    <a:pt x="96" y="0"/>
                  </a:lnTo>
                  <a:lnTo>
                    <a:pt x="71" y="116"/>
                  </a:lnTo>
                  <a:lnTo>
                    <a:pt x="0" y="69"/>
                  </a:lnTo>
                  <a:lnTo>
                    <a:pt x="62" y="150"/>
                  </a:lnTo>
                  <a:lnTo>
                    <a:pt x="44" y="397"/>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508" name="Google Shape;8508;p23"/>
            <p:cNvSpPr/>
            <p:nvPr/>
          </p:nvSpPr>
          <p:spPr>
            <a:xfrm>
              <a:off x="3113468" y="4530348"/>
              <a:ext cx="308312" cy="600023"/>
            </a:xfrm>
            <a:custGeom>
              <a:rect b="b" l="l" r="r" t="t"/>
              <a:pathLst>
                <a:path extrusionOk="0" h="135" w="73">
                  <a:moveTo>
                    <a:pt x="36" y="90"/>
                  </a:moveTo>
                  <a:cubicBezTo>
                    <a:pt x="35" y="90"/>
                    <a:pt x="35" y="90"/>
                    <a:pt x="35" y="90"/>
                  </a:cubicBezTo>
                  <a:cubicBezTo>
                    <a:pt x="64" y="135"/>
                    <a:pt x="64" y="135"/>
                    <a:pt x="64" y="135"/>
                  </a:cubicBezTo>
                  <a:cubicBezTo>
                    <a:pt x="64" y="135"/>
                    <a:pt x="64" y="135"/>
                    <a:pt x="64" y="135"/>
                  </a:cubicBezTo>
                  <a:cubicBezTo>
                    <a:pt x="36" y="90"/>
                    <a:pt x="36" y="90"/>
                    <a:pt x="36" y="90"/>
                  </a:cubicBezTo>
                  <a:moveTo>
                    <a:pt x="0" y="0"/>
                  </a:moveTo>
                  <a:cubicBezTo>
                    <a:pt x="0" y="1"/>
                    <a:pt x="0" y="1"/>
                    <a:pt x="0" y="1"/>
                  </a:cubicBezTo>
                  <a:cubicBezTo>
                    <a:pt x="2" y="3"/>
                    <a:pt x="2" y="3"/>
                    <a:pt x="2" y="3"/>
                  </a:cubicBezTo>
                  <a:cubicBezTo>
                    <a:pt x="73" y="90"/>
                    <a:pt x="73" y="90"/>
                    <a:pt x="73" y="90"/>
                  </a:cubicBezTo>
                  <a:cubicBezTo>
                    <a:pt x="57" y="90"/>
                    <a:pt x="57" y="90"/>
                    <a:pt x="57" y="90"/>
                  </a:cubicBezTo>
                  <a:cubicBezTo>
                    <a:pt x="73" y="90"/>
                    <a:pt x="73" y="90"/>
                    <a:pt x="73" y="90"/>
                  </a:cubicBezTo>
                  <a:cubicBezTo>
                    <a:pt x="2" y="3"/>
                    <a:pt x="2" y="3"/>
                    <a:pt x="2" y="3"/>
                  </a:cubicBezTo>
                  <a:cubicBezTo>
                    <a:pt x="0" y="0"/>
                    <a:pt x="0" y="0"/>
                    <a:pt x="0" y="0"/>
                  </a:cubicBezTo>
                </a:path>
              </a:pathLst>
            </a:custGeom>
            <a:solidFill>
              <a:srgbClr val="4F718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509" name="Google Shape;8509;p23"/>
            <p:cNvSpPr/>
            <p:nvPr/>
          </p:nvSpPr>
          <p:spPr>
            <a:xfrm>
              <a:off x="3383834" y="5130370"/>
              <a:ext cx="151784" cy="253765"/>
            </a:xfrm>
            <a:custGeom>
              <a:rect b="b" l="l" r="r" t="t"/>
              <a:pathLst>
                <a:path extrusionOk="0" h="57" w="36">
                  <a:moveTo>
                    <a:pt x="22" y="35"/>
                  </a:moveTo>
                  <a:cubicBezTo>
                    <a:pt x="22" y="35"/>
                    <a:pt x="22" y="35"/>
                    <a:pt x="22" y="35"/>
                  </a:cubicBezTo>
                  <a:cubicBezTo>
                    <a:pt x="35" y="57"/>
                    <a:pt x="35" y="57"/>
                    <a:pt x="35" y="57"/>
                  </a:cubicBezTo>
                  <a:cubicBezTo>
                    <a:pt x="36" y="56"/>
                    <a:pt x="36" y="56"/>
                    <a:pt x="36" y="56"/>
                  </a:cubicBezTo>
                  <a:cubicBezTo>
                    <a:pt x="22" y="35"/>
                    <a:pt x="22" y="35"/>
                    <a:pt x="22" y="35"/>
                  </a:cubicBezTo>
                  <a:moveTo>
                    <a:pt x="0" y="0"/>
                  </a:moveTo>
                  <a:cubicBezTo>
                    <a:pt x="0" y="0"/>
                    <a:pt x="0" y="0"/>
                    <a:pt x="0" y="0"/>
                  </a:cubicBezTo>
                  <a:cubicBezTo>
                    <a:pt x="21" y="34"/>
                    <a:pt x="21" y="34"/>
                    <a:pt x="21" y="34"/>
                  </a:cubicBezTo>
                  <a:cubicBezTo>
                    <a:pt x="21" y="33"/>
                    <a:pt x="21" y="33"/>
                    <a:pt x="21" y="33"/>
                  </a:cubicBezTo>
                  <a:cubicBezTo>
                    <a:pt x="0" y="0"/>
                    <a:pt x="0" y="0"/>
                    <a:pt x="0" y="0"/>
                  </a:cubicBezTo>
                </a:path>
              </a:pathLst>
            </a:custGeom>
            <a:solidFill>
              <a:srgbClr val="5D95A7"/>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510" name="Google Shape;8510;p23"/>
            <p:cNvSpPr/>
            <p:nvPr/>
          </p:nvSpPr>
          <p:spPr>
            <a:xfrm>
              <a:off x="3471584" y="5277412"/>
              <a:ext cx="87750" cy="147041"/>
            </a:xfrm>
            <a:custGeom>
              <a:rect b="b" l="l" r="r" t="t"/>
              <a:pathLst>
                <a:path extrusionOk="0" h="62" w="37">
                  <a:moveTo>
                    <a:pt x="27" y="43"/>
                  </a:moveTo>
                  <a:lnTo>
                    <a:pt x="25" y="45"/>
                  </a:lnTo>
                  <a:lnTo>
                    <a:pt x="36" y="62"/>
                  </a:lnTo>
                  <a:lnTo>
                    <a:pt x="37" y="62"/>
                  </a:lnTo>
                  <a:lnTo>
                    <a:pt x="27" y="43"/>
                  </a:lnTo>
                  <a:close/>
                  <a:moveTo>
                    <a:pt x="0" y="0"/>
                  </a:moveTo>
                  <a:lnTo>
                    <a:pt x="0" y="2"/>
                  </a:lnTo>
                  <a:lnTo>
                    <a:pt x="2" y="4"/>
                  </a:lnTo>
                  <a:lnTo>
                    <a:pt x="2" y="4"/>
                  </a:lnTo>
                  <a:lnTo>
                    <a:pt x="0" y="0"/>
                  </a:lnTo>
                  <a:close/>
                </a:path>
              </a:pathLst>
            </a:custGeom>
            <a:solidFill>
              <a:srgbClr val="5D95A7"/>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511" name="Google Shape;8511;p23"/>
            <p:cNvSpPr/>
            <p:nvPr/>
          </p:nvSpPr>
          <p:spPr>
            <a:xfrm>
              <a:off x="3471584" y="5277412"/>
              <a:ext cx="87750" cy="147041"/>
            </a:xfrm>
            <a:custGeom>
              <a:rect b="b" l="l" r="r" t="t"/>
              <a:pathLst>
                <a:path extrusionOk="0" h="62" w="37">
                  <a:moveTo>
                    <a:pt x="27" y="43"/>
                  </a:moveTo>
                  <a:lnTo>
                    <a:pt x="25" y="45"/>
                  </a:lnTo>
                  <a:lnTo>
                    <a:pt x="36" y="62"/>
                  </a:lnTo>
                  <a:lnTo>
                    <a:pt x="37" y="62"/>
                  </a:lnTo>
                  <a:lnTo>
                    <a:pt x="27" y="43"/>
                  </a:lnTo>
                  <a:moveTo>
                    <a:pt x="0" y="0"/>
                  </a:moveTo>
                  <a:lnTo>
                    <a:pt x="0" y="2"/>
                  </a:lnTo>
                  <a:lnTo>
                    <a:pt x="2" y="4"/>
                  </a:lnTo>
                  <a:lnTo>
                    <a:pt x="2" y="4"/>
                  </a:lnTo>
                  <a:lnTo>
                    <a:pt x="0"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512" name="Google Shape;8512;p23"/>
            <p:cNvSpPr/>
            <p:nvPr/>
          </p:nvSpPr>
          <p:spPr>
            <a:xfrm>
              <a:off x="3383834" y="5443426"/>
              <a:ext cx="54548" cy="101980"/>
            </a:xfrm>
            <a:custGeom>
              <a:rect b="b" l="l" r="r" t="t"/>
              <a:pathLst>
                <a:path extrusionOk="0" h="43" w="23">
                  <a:moveTo>
                    <a:pt x="2" y="0"/>
                  </a:moveTo>
                  <a:lnTo>
                    <a:pt x="0" y="0"/>
                  </a:lnTo>
                  <a:lnTo>
                    <a:pt x="21" y="43"/>
                  </a:lnTo>
                  <a:lnTo>
                    <a:pt x="23" y="43"/>
                  </a:lnTo>
                  <a:lnTo>
                    <a:pt x="2" y="0"/>
                  </a:lnTo>
                  <a:close/>
                </a:path>
              </a:pathLst>
            </a:custGeom>
            <a:solidFill>
              <a:srgbClr val="4F718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513" name="Google Shape;8513;p23"/>
            <p:cNvSpPr/>
            <p:nvPr/>
          </p:nvSpPr>
          <p:spPr>
            <a:xfrm>
              <a:off x="3383834" y="5443426"/>
              <a:ext cx="54548" cy="101980"/>
            </a:xfrm>
            <a:custGeom>
              <a:rect b="b" l="l" r="r" t="t"/>
              <a:pathLst>
                <a:path extrusionOk="0" h="43" w="23">
                  <a:moveTo>
                    <a:pt x="2" y="0"/>
                  </a:moveTo>
                  <a:lnTo>
                    <a:pt x="0" y="0"/>
                  </a:lnTo>
                  <a:lnTo>
                    <a:pt x="21" y="43"/>
                  </a:lnTo>
                  <a:lnTo>
                    <a:pt x="23" y="43"/>
                  </a:lnTo>
                  <a:lnTo>
                    <a:pt x="2"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514" name="Google Shape;8514;p23"/>
            <p:cNvSpPr/>
            <p:nvPr/>
          </p:nvSpPr>
          <p:spPr>
            <a:xfrm>
              <a:off x="3379090" y="5429196"/>
              <a:ext cx="9487" cy="14230"/>
            </a:xfrm>
            <a:custGeom>
              <a:rect b="b" l="l" r="r" t="t"/>
              <a:pathLst>
                <a:path extrusionOk="0" h="6" w="4">
                  <a:moveTo>
                    <a:pt x="0" y="0"/>
                  </a:moveTo>
                  <a:lnTo>
                    <a:pt x="0" y="0"/>
                  </a:lnTo>
                  <a:lnTo>
                    <a:pt x="2" y="6"/>
                  </a:lnTo>
                  <a:lnTo>
                    <a:pt x="4" y="6"/>
                  </a:lnTo>
                  <a:lnTo>
                    <a:pt x="0" y="0"/>
                  </a:lnTo>
                  <a:close/>
                </a:path>
              </a:pathLst>
            </a:custGeom>
            <a:solidFill>
              <a:srgbClr val="5D95A7"/>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515" name="Google Shape;8515;p23"/>
            <p:cNvSpPr/>
            <p:nvPr/>
          </p:nvSpPr>
          <p:spPr>
            <a:xfrm>
              <a:off x="3379090" y="5429196"/>
              <a:ext cx="9487" cy="14230"/>
            </a:xfrm>
            <a:custGeom>
              <a:rect b="b" l="l" r="r" t="t"/>
              <a:pathLst>
                <a:path extrusionOk="0" h="6" w="4">
                  <a:moveTo>
                    <a:pt x="0" y="0"/>
                  </a:moveTo>
                  <a:lnTo>
                    <a:pt x="0" y="0"/>
                  </a:lnTo>
                  <a:lnTo>
                    <a:pt x="2" y="6"/>
                  </a:lnTo>
                  <a:lnTo>
                    <a:pt x="4" y="6"/>
                  </a:lnTo>
                  <a:lnTo>
                    <a:pt x="0"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516" name="Google Shape;8516;p23"/>
            <p:cNvSpPr/>
            <p:nvPr/>
          </p:nvSpPr>
          <p:spPr>
            <a:xfrm>
              <a:off x="3433638" y="5545406"/>
              <a:ext cx="222933" cy="448238"/>
            </a:xfrm>
            <a:custGeom>
              <a:rect b="b" l="l" r="r" t="t"/>
              <a:pathLst>
                <a:path extrusionOk="0" h="189" w="94">
                  <a:moveTo>
                    <a:pt x="2" y="0"/>
                  </a:moveTo>
                  <a:lnTo>
                    <a:pt x="0" y="0"/>
                  </a:lnTo>
                  <a:lnTo>
                    <a:pt x="94" y="189"/>
                  </a:lnTo>
                  <a:lnTo>
                    <a:pt x="94" y="189"/>
                  </a:lnTo>
                  <a:lnTo>
                    <a:pt x="2" y="0"/>
                  </a:lnTo>
                  <a:close/>
                </a:path>
              </a:pathLst>
            </a:custGeom>
            <a:solidFill>
              <a:srgbClr val="537C9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517" name="Google Shape;8517;p23"/>
            <p:cNvSpPr/>
            <p:nvPr/>
          </p:nvSpPr>
          <p:spPr>
            <a:xfrm>
              <a:off x="3433638" y="5545406"/>
              <a:ext cx="222933" cy="448238"/>
            </a:xfrm>
            <a:custGeom>
              <a:rect b="b" l="l" r="r" t="t"/>
              <a:pathLst>
                <a:path extrusionOk="0" h="189" w="94">
                  <a:moveTo>
                    <a:pt x="2" y="0"/>
                  </a:moveTo>
                  <a:lnTo>
                    <a:pt x="0" y="0"/>
                  </a:lnTo>
                  <a:lnTo>
                    <a:pt x="94" y="189"/>
                  </a:lnTo>
                  <a:lnTo>
                    <a:pt x="94" y="189"/>
                  </a:lnTo>
                  <a:lnTo>
                    <a:pt x="2"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518" name="Google Shape;8518;p23"/>
            <p:cNvSpPr/>
            <p:nvPr/>
          </p:nvSpPr>
          <p:spPr>
            <a:xfrm>
              <a:off x="3186988" y="5998388"/>
              <a:ext cx="33203" cy="569192"/>
            </a:xfrm>
            <a:custGeom>
              <a:rect b="b" l="l" r="r" t="t"/>
              <a:pathLst>
                <a:path extrusionOk="0" h="240" w="14">
                  <a:moveTo>
                    <a:pt x="0" y="0"/>
                  </a:moveTo>
                  <a:lnTo>
                    <a:pt x="0" y="0"/>
                  </a:lnTo>
                  <a:lnTo>
                    <a:pt x="14" y="240"/>
                  </a:lnTo>
                  <a:lnTo>
                    <a:pt x="14" y="240"/>
                  </a:lnTo>
                  <a:lnTo>
                    <a:pt x="0" y="0"/>
                  </a:lnTo>
                  <a:close/>
                </a:path>
              </a:pathLst>
            </a:custGeom>
            <a:solidFill>
              <a:srgbClr val="4F718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519" name="Google Shape;8519;p23"/>
            <p:cNvSpPr/>
            <p:nvPr/>
          </p:nvSpPr>
          <p:spPr>
            <a:xfrm>
              <a:off x="3186988" y="5998388"/>
              <a:ext cx="33203" cy="569192"/>
            </a:xfrm>
            <a:custGeom>
              <a:rect b="b" l="l" r="r" t="t"/>
              <a:pathLst>
                <a:path extrusionOk="0" h="240" w="14">
                  <a:moveTo>
                    <a:pt x="0" y="0"/>
                  </a:moveTo>
                  <a:lnTo>
                    <a:pt x="0" y="0"/>
                  </a:lnTo>
                  <a:lnTo>
                    <a:pt x="14" y="240"/>
                  </a:lnTo>
                  <a:lnTo>
                    <a:pt x="14" y="240"/>
                  </a:lnTo>
                  <a:lnTo>
                    <a:pt x="0"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520" name="Google Shape;8520;p23"/>
            <p:cNvSpPr/>
            <p:nvPr/>
          </p:nvSpPr>
          <p:spPr>
            <a:xfrm>
              <a:off x="3111096" y="4535091"/>
              <a:ext cx="545475" cy="1463297"/>
            </a:xfrm>
            <a:custGeom>
              <a:rect b="b" l="l" r="r" t="t"/>
              <a:pathLst>
                <a:path extrusionOk="0" h="617" w="230">
                  <a:moveTo>
                    <a:pt x="1" y="0"/>
                  </a:moveTo>
                  <a:lnTo>
                    <a:pt x="0" y="463"/>
                  </a:lnTo>
                  <a:lnTo>
                    <a:pt x="23" y="576"/>
                  </a:lnTo>
                  <a:lnTo>
                    <a:pt x="94" y="529"/>
                  </a:lnTo>
                  <a:lnTo>
                    <a:pt x="30" y="610"/>
                  </a:lnTo>
                  <a:lnTo>
                    <a:pt x="32" y="617"/>
                  </a:lnTo>
                  <a:lnTo>
                    <a:pt x="32" y="617"/>
                  </a:lnTo>
                  <a:lnTo>
                    <a:pt x="32" y="615"/>
                  </a:lnTo>
                  <a:lnTo>
                    <a:pt x="230" y="615"/>
                  </a:lnTo>
                  <a:lnTo>
                    <a:pt x="136" y="426"/>
                  </a:lnTo>
                  <a:lnTo>
                    <a:pt x="115" y="383"/>
                  </a:lnTo>
                  <a:lnTo>
                    <a:pt x="113" y="377"/>
                  </a:lnTo>
                  <a:lnTo>
                    <a:pt x="113" y="377"/>
                  </a:lnTo>
                  <a:lnTo>
                    <a:pt x="113" y="375"/>
                  </a:lnTo>
                  <a:lnTo>
                    <a:pt x="188" y="375"/>
                  </a:lnTo>
                  <a:lnTo>
                    <a:pt x="177" y="358"/>
                  </a:lnTo>
                  <a:lnTo>
                    <a:pt x="154" y="317"/>
                  </a:lnTo>
                  <a:lnTo>
                    <a:pt x="152" y="315"/>
                  </a:lnTo>
                  <a:lnTo>
                    <a:pt x="115" y="251"/>
                  </a:lnTo>
                  <a:lnTo>
                    <a:pt x="63" y="167"/>
                  </a:lnTo>
                  <a:lnTo>
                    <a:pt x="65" y="167"/>
                  </a:lnTo>
                  <a:lnTo>
                    <a:pt x="65" y="167"/>
                  </a:lnTo>
                  <a:lnTo>
                    <a:pt x="102" y="167"/>
                  </a:lnTo>
                  <a:lnTo>
                    <a:pt x="131" y="167"/>
                  </a:lnTo>
                  <a:lnTo>
                    <a:pt x="5" y="3"/>
                  </a:lnTo>
                  <a:lnTo>
                    <a:pt x="1" y="0"/>
                  </a:lnTo>
                  <a:close/>
                </a:path>
              </a:pathLst>
            </a:custGeom>
            <a:solidFill>
              <a:srgbClr val="8ECB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521" name="Google Shape;8521;p23"/>
            <p:cNvSpPr/>
            <p:nvPr/>
          </p:nvSpPr>
          <p:spPr>
            <a:xfrm>
              <a:off x="3111096" y="4535091"/>
              <a:ext cx="545475" cy="1463297"/>
            </a:xfrm>
            <a:custGeom>
              <a:rect b="b" l="l" r="r" t="t"/>
              <a:pathLst>
                <a:path extrusionOk="0" h="617" w="230">
                  <a:moveTo>
                    <a:pt x="1" y="0"/>
                  </a:moveTo>
                  <a:lnTo>
                    <a:pt x="0" y="463"/>
                  </a:lnTo>
                  <a:lnTo>
                    <a:pt x="23" y="576"/>
                  </a:lnTo>
                  <a:lnTo>
                    <a:pt x="94" y="529"/>
                  </a:lnTo>
                  <a:lnTo>
                    <a:pt x="30" y="610"/>
                  </a:lnTo>
                  <a:lnTo>
                    <a:pt x="32" y="617"/>
                  </a:lnTo>
                  <a:lnTo>
                    <a:pt x="32" y="617"/>
                  </a:lnTo>
                  <a:lnTo>
                    <a:pt x="32" y="615"/>
                  </a:lnTo>
                  <a:lnTo>
                    <a:pt x="230" y="615"/>
                  </a:lnTo>
                  <a:lnTo>
                    <a:pt x="136" y="426"/>
                  </a:lnTo>
                  <a:lnTo>
                    <a:pt x="115" y="383"/>
                  </a:lnTo>
                  <a:lnTo>
                    <a:pt x="113" y="377"/>
                  </a:lnTo>
                  <a:lnTo>
                    <a:pt x="113" y="377"/>
                  </a:lnTo>
                  <a:lnTo>
                    <a:pt x="113" y="375"/>
                  </a:lnTo>
                  <a:lnTo>
                    <a:pt x="188" y="375"/>
                  </a:lnTo>
                  <a:lnTo>
                    <a:pt x="177" y="358"/>
                  </a:lnTo>
                  <a:lnTo>
                    <a:pt x="154" y="317"/>
                  </a:lnTo>
                  <a:lnTo>
                    <a:pt x="152" y="315"/>
                  </a:lnTo>
                  <a:lnTo>
                    <a:pt x="115" y="251"/>
                  </a:lnTo>
                  <a:lnTo>
                    <a:pt x="63" y="167"/>
                  </a:lnTo>
                  <a:lnTo>
                    <a:pt x="65" y="167"/>
                  </a:lnTo>
                  <a:lnTo>
                    <a:pt x="65" y="167"/>
                  </a:lnTo>
                  <a:lnTo>
                    <a:pt x="102" y="167"/>
                  </a:lnTo>
                  <a:lnTo>
                    <a:pt x="131" y="167"/>
                  </a:lnTo>
                  <a:lnTo>
                    <a:pt x="5" y="3"/>
                  </a:lnTo>
                  <a:lnTo>
                    <a:pt x="1"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522" name="Google Shape;8522;p23"/>
            <p:cNvSpPr/>
            <p:nvPr/>
          </p:nvSpPr>
          <p:spPr>
            <a:xfrm>
              <a:off x="3111096" y="5633156"/>
              <a:ext cx="222933" cy="934423"/>
            </a:xfrm>
            <a:custGeom>
              <a:rect b="b" l="l" r="r" t="t"/>
              <a:pathLst>
                <a:path extrusionOk="0" h="394" w="94">
                  <a:moveTo>
                    <a:pt x="0" y="0"/>
                  </a:moveTo>
                  <a:lnTo>
                    <a:pt x="0" y="394"/>
                  </a:lnTo>
                  <a:lnTo>
                    <a:pt x="46" y="394"/>
                  </a:lnTo>
                  <a:lnTo>
                    <a:pt x="32" y="154"/>
                  </a:lnTo>
                  <a:lnTo>
                    <a:pt x="30" y="147"/>
                  </a:lnTo>
                  <a:lnTo>
                    <a:pt x="94" y="66"/>
                  </a:lnTo>
                  <a:lnTo>
                    <a:pt x="23" y="113"/>
                  </a:lnTo>
                  <a:lnTo>
                    <a:pt x="0" y="0"/>
                  </a:lnTo>
                  <a:close/>
                </a:path>
              </a:pathLst>
            </a:custGeom>
            <a:solidFill>
              <a:srgbClr val="D18A5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523" name="Google Shape;8523;p23"/>
            <p:cNvSpPr/>
            <p:nvPr/>
          </p:nvSpPr>
          <p:spPr>
            <a:xfrm>
              <a:off x="3111096" y="5633156"/>
              <a:ext cx="222933" cy="934423"/>
            </a:xfrm>
            <a:custGeom>
              <a:rect b="b" l="l" r="r" t="t"/>
              <a:pathLst>
                <a:path extrusionOk="0" h="394" w="94">
                  <a:moveTo>
                    <a:pt x="0" y="0"/>
                  </a:moveTo>
                  <a:lnTo>
                    <a:pt x="0" y="394"/>
                  </a:lnTo>
                  <a:lnTo>
                    <a:pt x="46" y="394"/>
                  </a:lnTo>
                  <a:lnTo>
                    <a:pt x="32" y="154"/>
                  </a:lnTo>
                  <a:lnTo>
                    <a:pt x="30" y="147"/>
                  </a:lnTo>
                  <a:lnTo>
                    <a:pt x="94" y="66"/>
                  </a:lnTo>
                  <a:lnTo>
                    <a:pt x="23" y="113"/>
                  </a:lnTo>
                  <a:lnTo>
                    <a:pt x="0"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524" name="Google Shape;8524;p23"/>
            <p:cNvSpPr/>
            <p:nvPr/>
          </p:nvSpPr>
          <p:spPr>
            <a:xfrm>
              <a:off x="1261223" y="4651301"/>
              <a:ext cx="1121782" cy="1560534"/>
            </a:xfrm>
            <a:custGeom>
              <a:rect b="b" l="l" r="r" t="t"/>
              <a:pathLst>
                <a:path extrusionOk="0" h="658" w="473">
                  <a:moveTo>
                    <a:pt x="235" y="0"/>
                  </a:moveTo>
                  <a:lnTo>
                    <a:pt x="0" y="658"/>
                  </a:lnTo>
                  <a:lnTo>
                    <a:pt x="232" y="658"/>
                  </a:lnTo>
                  <a:lnTo>
                    <a:pt x="241" y="658"/>
                  </a:lnTo>
                  <a:lnTo>
                    <a:pt x="473" y="658"/>
                  </a:lnTo>
                  <a:lnTo>
                    <a:pt x="235" y="0"/>
                  </a:lnTo>
                  <a:close/>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525" name="Google Shape;8525;p23"/>
            <p:cNvSpPr/>
            <p:nvPr/>
          </p:nvSpPr>
          <p:spPr>
            <a:xfrm>
              <a:off x="1261223" y="4651301"/>
              <a:ext cx="1121782" cy="1560534"/>
            </a:xfrm>
            <a:custGeom>
              <a:rect b="b" l="l" r="r" t="t"/>
              <a:pathLst>
                <a:path extrusionOk="0" h="658" w="473">
                  <a:moveTo>
                    <a:pt x="235" y="0"/>
                  </a:moveTo>
                  <a:lnTo>
                    <a:pt x="0" y="658"/>
                  </a:lnTo>
                  <a:lnTo>
                    <a:pt x="232" y="658"/>
                  </a:lnTo>
                  <a:lnTo>
                    <a:pt x="241" y="658"/>
                  </a:lnTo>
                  <a:lnTo>
                    <a:pt x="473" y="658"/>
                  </a:lnTo>
                  <a:lnTo>
                    <a:pt x="235"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526" name="Google Shape;8526;p23"/>
            <p:cNvSpPr/>
            <p:nvPr/>
          </p:nvSpPr>
          <p:spPr>
            <a:xfrm>
              <a:off x="1289683" y="4672645"/>
              <a:ext cx="1064863" cy="1273566"/>
            </a:xfrm>
            <a:custGeom>
              <a:rect b="b" l="l" r="r" t="t"/>
              <a:pathLst>
                <a:path extrusionOk="0" h="537" w="449">
                  <a:moveTo>
                    <a:pt x="223" y="0"/>
                  </a:moveTo>
                  <a:lnTo>
                    <a:pt x="0" y="537"/>
                  </a:lnTo>
                  <a:lnTo>
                    <a:pt x="220" y="537"/>
                  </a:lnTo>
                  <a:lnTo>
                    <a:pt x="229" y="537"/>
                  </a:lnTo>
                  <a:lnTo>
                    <a:pt x="449" y="537"/>
                  </a:lnTo>
                  <a:lnTo>
                    <a:pt x="223" y="0"/>
                  </a:lnTo>
                  <a:close/>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527" name="Google Shape;8527;p23"/>
            <p:cNvSpPr/>
            <p:nvPr/>
          </p:nvSpPr>
          <p:spPr>
            <a:xfrm>
              <a:off x="1289683" y="4672645"/>
              <a:ext cx="1064863" cy="1273566"/>
            </a:xfrm>
            <a:custGeom>
              <a:rect b="b" l="l" r="r" t="t"/>
              <a:pathLst>
                <a:path extrusionOk="0" h="537" w="449">
                  <a:moveTo>
                    <a:pt x="223" y="0"/>
                  </a:moveTo>
                  <a:lnTo>
                    <a:pt x="0" y="537"/>
                  </a:lnTo>
                  <a:lnTo>
                    <a:pt x="220" y="537"/>
                  </a:lnTo>
                  <a:lnTo>
                    <a:pt x="229" y="537"/>
                  </a:lnTo>
                  <a:lnTo>
                    <a:pt x="449" y="537"/>
                  </a:lnTo>
                  <a:lnTo>
                    <a:pt x="223"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528" name="Google Shape;8528;p23"/>
            <p:cNvSpPr/>
            <p:nvPr/>
          </p:nvSpPr>
          <p:spPr>
            <a:xfrm>
              <a:off x="1344230" y="4677389"/>
              <a:ext cx="951024" cy="1000829"/>
            </a:xfrm>
            <a:custGeom>
              <a:rect b="b" l="l" r="r" t="t"/>
              <a:pathLst>
                <a:path extrusionOk="0" h="422" w="401">
                  <a:moveTo>
                    <a:pt x="200" y="0"/>
                  </a:moveTo>
                  <a:lnTo>
                    <a:pt x="0" y="422"/>
                  </a:lnTo>
                  <a:lnTo>
                    <a:pt x="197" y="422"/>
                  </a:lnTo>
                  <a:lnTo>
                    <a:pt x="206" y="422"/>
                  </a:lnTo>
                  <a:lnTo>
                    <a:pt x="401" y="422"/>
                  </a:lnTo>
                  <a:lnTo>
                    <a:pt x="200" y="0"/>
                  </a:lnTo>
                  <a:close/>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529" name="Google Shape;8529;p23"/>
            <p:cNvSpPr/>
            <p:nvPr/>
          </p:nvSpPr>
          <p:spPr>
            <a:xfrm>
              <a:off x="1344230" y="4677389"/>
              <a:ext cx="951024" cy="1000829"/>
            </a:xfrm>
            <a:custGeom>
              <a:rect b="b" l="l" r="r" t="t"/>
              <a:pathLst>
                <a:path extrusionOk="0" h="422" w="401">
                  <a:moveTo>
                    <a:pt x="200" y="0"/>
                  </a:moveTo>
                  <a:lnTo>
                    <a:pt x="0" y="422"/>
                  </a:lnTo>
                  <a:lnTo>
                    <a:pt x="197" y="422"/>
                  </a:lnTo>
                  <a:lnTo>
                    <a:pt x="206" y="422"/>
                  </a:lnTo>
                  <a:lnTo>
                    <a:pt x="401" y="422"/>
                  </a:lnTo>
                  <a:lnTo>
                    <a:pt x="200"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530" name="Google Shape;8530;p23"/>
            <p:cNvSpPr/>
            <p:nvPr/>
          </p:nvSpPr>
          <p:spPr>
            <a:xfrm>
              <a:off x="1415379" y="4658416"/>
              <a:ext cx="808726" cy="680658"/>
            </a:xfrm>
            <a:custGeom>
              <a:rect b="b" l="l" r="r" t="t"/>
              <a:pathLst>
                <a:path extrusionOk="0" h="287" w="341">
                  <a:moveTo>
                    <a:pt x="170" y="0"/>
                  </a:moveTo>
                  <a:lnTo>
                    <a:pt x="0" y="287"/>
                  </a:lnTo>
                  <a:lnTo>
                    <a:pt x="167" y="287"/>
                  </a:lnTo>
                  <a:lnTo>
                    <a:pt x="176" y="287"/>
                  </a:lnTo>
                  <a:lnTo>
                    <a:pt x="341" y="287"/>
                  </a:lnTo>
                  <a:lnTo>
                    <a:pt x="170" y="0"/>
                  </a:lnTo>
                  <a:close/>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531" name="Google Shape;8531;p23"/>
            <p:cNvSpPr/>
            <p:nvPr/>
          </p:nvSpPr>
          <p:spPr>
            <a:xfrm>
              <a:off x="1415379" y="4658416"/>
              <a:ext cx="808726" cy="680658"/>
            </a:xfrm>
            <a:custGeom>
              <a:rect b="b" l="l" r="r" t="t"/>
              <a:pathLst>
                <a:path extrusionOk="0" h="287" w="341">
                  <a:moveTo>
                    <a:pt x="170" y="0"/>
                  </a:moveTo>
                  <a:lnTo>
                    <a:pt x="0" y="287"/>
                  </a:lnTo>
                  <a:lnTo>
                    <a:pt x="167" y="287"/>
                  </a:lnTo>
                  <a:lnTo>
                    <a:pt x="176" y="287"/>
                  </a:lnTo>
                  <a:lnTo>
                    <a:pt x="341" y="287"/>
                  </a:lnTo>
                  <a:lnTo>
                    <a:pt x="170"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532" name="Google Shape;8532;p23"/>
            <p:cNvSpPr/>
            <p:nvPr/>
          </p:nvSpPr>
          <p:spPr>
            <a:xfrm>
              <a:off x="1545819" y="5272668"/>
              <a:ext cx="550219" cy="1223762"/>
            </a:xfrm>
            <a:custGeom>
              <a:rect b="b" l="l" r="r" t="t"/>
              <a:pathLst>
                <a:path extrusionOk="0" h="516" w="232">
                  <a:moveTo>
                    <a:pt x="232" y="317"/>
                  </a:moveTo>
                  <a:lnTo>
                    <a:pt x="140" y="349"/>
                  </a:lnTo>
                  <a:lnTo>
                    <a:pt x="135" y="280"/>
                  </a:lnTo>
                  <a:lnTo>
                    <a:pt x="202" y="227"/>
                  </a:lnTo>
                  <a:lnTo>
                    <a:pt x="133" y="252"/>
                  </a:lnTo>
                  <a:lnTo>
                    <a:pt x="130" y="184"/>
                  </a:lnTo>
                  <a:lnTo>
                    <a:pt x="177" y="145"/>
                  </a:lnTo>
                  <a:lnTo>
                    <a:pt x="128" y="162"/>
                  </a:lnTo>
                  <a:lnTo>
                    <a:pt x="115" y="0"/>
                  </a:lnTo>
                  <a:lnTo>
                    <a:pt x="105" y="162"/>
                  </a:lnTo>
                  <a:lnTo>
                    <a:pt x="55" y="145"/>
                  </a:lnTo>
                  <a:lnTo>
                    <a:pt x="103" y="184"/>
                  </a:lnTo>
                  <a:lnTo>
                    <a:pt x="98" y="252"/>
                  </a:lnTo>
                  <a:lnTo>
                    <a:pt x="30" y="227"/>
                  </a:lnTo>
                  <a:lnTo>
                    <a:pt x="96" y="280"/>
                  </a:lnTo>
                  <a:lnTo>
                    <a:pt x="92" y="349"/>
                  </a:lnTo>
                  <a:lnTo>
                    <a:pt x="0" y="317"/>
                  </a:lnTo>
                  <a:lnTo>
                    <a:pt x="89" y="389"/>
                  </a:lnTo>
                  <a:lnTo>
                    <a:pt x="80" y="516"/>
                  </a:lnTo>
                  <a:lnTo>
                    <a:pt x="153" y="516"/>
                  </a:lnTo>
                  <a:lnTo>
                    <a:pt x="144" y="389"/>
                  </a:lnTo>
                  <a:lnTo>
                    <a:pt x="232" y="317"/>
                  </a:lnTo>
                  <a:close/>
                </a:path>
              </a:pathLst>
            </a:custGeom>
            <a:solidFill>
              <a:srgbClr val="C56D27"/>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533" name="Google Shape;8533;p23"/>
            <p:cNvSpPr/>
            <p:nvPr/>
          </p:nvSpPr>
          <p:spPr>
            <a:xfrm>
              <a:off x="1545819" y="5272668"/>
              <a:ext cx="550219" cy="1223762"/>
            </a:xfrm>
            <a:custGeom>
              <a:rect b="b" l="l" r="r" t="t"/>
              <a:pathLst>
                <a:path extrusionOk="0" h="516" w="232">
                  <a:moveTo>
                    <a:pt x="232" y="317"/>
                  </a:moveTo>
                  <a:lnTo>
                    <a:pt x="140" y="349"/>
                  </a:lnTo>
                  <a:lnTo>
                    <a:pt x="135" y="280"/>
                  </a:lnTo>
                  <a:lnTo>
                    <a:pt x="202" y="227"/>
                  </a:lnTo>
                  <a:lnTo>
                    <a:pt x="133" y="252"/>
                  </a:lnTo>
                  <a:lnTo>
                    <a:pt x="130" y="184"/>
                  </a:lnTo>
                  <a:lnTo>
                    <a:pt x="177" y="145"/>
                  </a:lnTo>
                  <a:lnTo>
                    <a:pt x="128" y="162"/>
                  </a:lnTo>
                  <a:lnTo>
                    <a:pt x="115" y="0"/>
                  </a:lnTo>
                  <a:lnTo>
                    <a:pt x="105" y="162"/>
                  </a:lnTo>
                  <a:lnTo>
                    <a:pt x="55" y="145"/>
                  </a:lnTo>
                  <a:lnTo>
                    <a:pt x="103" y="184"/>
                  </a:lnTo>
                  <a:lnTo>
                    <a:pt x="98" y="252"/>
                  </a:lnTo>
                  <a:lnTo>
                    <a:pt x="30" y="227"/>
                  </a:lnTo>
                  <a:lnTo>
                    <a:pt x="96" y="280"/>
                  </a:lnTo>
                  <a:lnTo>
                    <a:pt x="92" y="349"/>
                  </a:lnTo>
                  <a:lnTo>
                    <a:pt x="0" y="317"/>
                  </a:lnTo>
                  <a:lnTo>
                    <a:pt x="89" y="389"/>
                  </a:lnTo>
                  <a:lnTo>
                    <a:pt x="80" y="516"/>
                  </a:lnTo>
                  <a:lnTo>
                    <a:pt x="153" y="516"/>
                  </a:lnTo>
                  <a:lnTo>
                    <a:pt x="144" y="389"/>
                  </a:lnTo>
                  <a:lnTo>
                    <a:pt x="232" y="317"/>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534" name="Google Shape;8534;p23"/>
            <p:cNvSpPr/>
            <p:nvPr/>
          </p:nvSpPr>
          <p:spPr>
            <a:xfrm>
              <a:off x="1818557" y="4646557"/>
              <a:ext cx="384204" cy="832443"/>
            </a:xfrm>
            <a:custGeom>
              <a:rect b="b" l="l" r="r" t="t"/>
              <a:pathLst>
                <a:path extrusionOk="0" h="351" w="162">
                  <a:moveTo>
                    <a:pt x="158" y="345"/>
                  </a:moveTo>
                  <a:lnTo>
                    <a:pt x="158" y="345"/>
                  </a:lnTo>
                  <a:lnTo>
                    <a:pt x="162" y="351"/>
                  </a:lnTo>
                  <a:lnTo>
                    <a:pt x="162" y="351"/>
                  </a:lnTo>
                  <a:lnTo>
                    <a:pt x="158" y="345"/>
                  </a:lnTo>
                  <a:close/>
                  <a:moveTo>
                    <a:pt x="0" y="0"/>
                  </a:moveTo>
                  <a:lnTo>
                    <a:pt x="0" y="2"/>
                  </a:lnTo>
                  <a:lnTo>
                    <a:pt x="0" y="3"/>
                  </a:lnTo>
                  <a:lnTo>
                    <a:pt x="0" y="2"/>
                  </a:lnTo>
                  <a:lnTo>
                    <a:pt x="2" y="9"/>
                  </a:lnTo>
                  <a:lnTo>
                    <a:pt x="4" y="11"/>
                  </a:lnTo>
                  <a:lnTo>
                    <a:pt x="0" y="0"/>
                  </a:lnTo>
                  <a:close/>
                </a:path>
              </a:pathLst>
            </a:custGeom>
            <a:solidFill>
              <a:srgbClr val="4F718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535" name="Google Shape;8535;p23"/>
            <p:cNvSpPr/>
            <p:nvPr/>
          </p:nvSpPr>
          <p:spPr>
            <a:xfrm>
              <a:off x="1818557" y="4646557"/>
              <a:ext cx="384204" cy="832443"/>
            </a:xfrm>
            <a:custGeom>
              <a:rect b="b" l="l" r="r" t="t"/>
              <a:pathLst>
                <a:path extrusionOk="0" h="351" w="162">
                  <a:moveTo>
                    <a:pt x="158" y="345"/>
                  </a:moveTo>
                  <a:lnTo>
                    <a:pt x="158" y="345"/>
                  </a:lnTo>
                  <a:lnTo>
                    <a:pt x="162" y="351"/>
                  </a:lnTo>
                  <a:lnTo>
                    <a:pt x="162" y="351"/>
                  </a:lnTo>
                  <a:lnTo>
                    <a:pt x="158" y="345"/>
                  </a:lnTo>
                  <a:moveTo>
                    <a:pt x="0" y="0"/>
                  </a:moveTo>
                  <a:lnTo>
                    <a:pt x="0" y="2"/>
                  </a:lnTo>
                  <a:lnTo>
                    <a:pt x="0" y="3"/>
                  </a:lnTo>
                  <a:lnTo>
                    <a:pt x="0" y="2"/>
                  </a:lnTo>
                  <a:lnTo>
                    <a:pt x="2" y="9"/>
                  </a:lnTo>
                  <a:lnTo>
                    <a:pt x="4" y="11"/>
                  </a:lnTo>
                  <a:lnTo>
                    <a:pt x="0"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536" name="Google Shape;8536;p23"/>
            <p:cNvSpPr/>
            <p:nvPr/>
          </p:nvSpPr>
          <p:spPr>
            <a:xfrm>
              <a:off x="2133984" y="5339074"/>
              <a:ext cx="161271" cy="339143"/>
            </a:xfrm>
            <a:custGeom>
              <a:rect b="b" l="l" r="r" t="t"/>
              <a:pathLst>
                <a:path extrusionOk="0" h="143" w="68">
                  <a:moveTo>
                    <a:pt x="29" y="59"/>
                  </a:moveTo>
                  <a:lnTo>
                    <a:pt x="29" y="59"/>
                  </a:lnTo>
                  <a:lnTo>
                    <a:pt x="68" y="143"/>
                  </a:lnTo>
                  <a:lnTo>
                    <a:pt x="68" y="143"/>
                  </a:lnTo>
                  <a:lnTo>
                    <a:pt x="29" y="59"/>
                  </a:lnTo>
                  <a:close/>
                  <a:moveTo>
                    <a:pt x="34" y="0"/>
                  </a:moveTo>
                  <a:lnTo>
                    <a:pt x="0" y="0"/>
                  </a:lnTo>
                  <a:lnTo>
                    <a:pt x="25" y="53"/>
                  </a:lnTo>
                  <a:lnTo>
                    <a:pt x="25" y="53"/>
                  </a:lnTo>
                  <a:lnTo>
                    <a:pt x="4" y="8"/>
                  </a:lnTo>
                  <a:lnTo>
                    <a:pt x="38" y="8"/>
                  </a:lnTo>
                  <a:lnTo>
                    <a:pt x="34" y="0"/>
                  </a:lnTo>
                  <a:close/>
                </a:path>
              </a:pathLst>
            </a:custGeom>
            <a:solidFill>
              <a:srgbClr val="537C9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537" name="Google Shape;8537;p23"/>
            <p:cNvSpPr/>
            <p:nvPr/>
          </p:nvSpPr>
          <p:spPr>
            <a:xfrm>
              <a:off x="2133984" y="5339074"/>
              <a:ext cx="161271" cy="339143"/>
            </a:xfrm>
            <a:custGeom>
              <a:rect b="b" l="l" r="r" t="t"/>
              <a:pathLst>
                <a:path extrusionOk="0" h="143" w="68">
                  <a:moveTo>
                    <a:pt x="29" y="59"/>
                  </a:moveTo>
                  <a:lnTo>
                    <a:pt x="29" y="59"/>
                  </a:lnTo>
                  <a:lnTo>
                    <a:pt x="68" y="143"/>
                  </a:lnTo>
                  <a:lnTo>
                    <a:pt x="68" y="143"/>
                  </a:lnTo>
                  <a:lnTo>
                    <a:pt x="29" y="59"/>
                  </a:lnTo>
                  <a:moveTo>
                    <a:pt x="34" y="0"/>
                  </a:moveTo>
                  <a:lnTo>
                    <a:pt x="0" y="0"/>
                  </a:lnTo>
                  <a:lnTo>
                    <a:pt x="25" y="53"/>
                  </a:lnTo>
                  <a:lnTo>
                    <a:pt x="25" y="53"/>
                  </a:lnTo>
                  <a:lnTo>
                    <a:pt x="4" y="8"/>
                  </a:lnTo>
                  <a:lnTo>
                    <a:pt x="38" y="8"/>
                  </a:lnTo>
                  <a:lnTo>
                    <a:pt x="34"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538" name="Google Shape;8538;p23"/>
            <p:cNvSpPr/>
            <p:nvPr/>
          </p:nvSpPr>
          <p:spPr>
            <a:xfrm>
              <a:off x="2311856" y="6017361"/>
              <a:ext cx="66406" cy="184987"/>
            </a:xfrm>
            <a:custGeom>
              <a:rect b="b" l="l" r="r" t="t"/>
              <a:pathLst>
                <a:path extrusionOk="0" h="78" w="28">
                  <a:moveTo>
                    <a:pt x="0" y="0"/>
                  </a:moveTo>
                  <a:lnTo>
                    <a:pt x="0" y="0"/>
                  </a:lnTo>
                  <a:lnTo>
                    <a:pt x="28" y="78"/>
                  </a:lnTo>
                  <a:lnTo>
                    <a:pt x="28" y="77"/>
                  </a:lnTo>
                  <a:lnTo>
                    <a:pt x="0" y="0"/>
                  </a:lnTo>
                  <a:close/>
                </a:path>
              </a:pathLst>
            </a:custGeom>
            <a:solidFill>
              <a:srgbClr val="4F718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539" name="Google Shape;8539;p23"/>
            <p:cNvSpPr/>
            <p:nvPr/>
          </p:nvSpPr>
          <p:spPr>
            <a:xfrm>
              <a:off x="2311856" y="6017361"/>
              <a:ext cx="66406" cy="184987"/>
            </a:xfrm>
            <a:custGeom>
              <a:rect b="b" l="l" r="r" t="t"/>
              <a:pathLst>
                <a:path extrusionOk="0" h="78" w="28">
                  <a:moveTo>
                    <a:pt x="0" y="0"/>
                  </a:moveTo>
                  <a:lnTo>
                    <a:pt x="0" y="0"/>
                  </a:lnTo>
                  <a:lnTo>
                    <a:pt x="28" y="78"/>
                  </a:lnTo>
                  <a:lnTo>
                    <a:pt x="28" y="77"/>
                  </a:lnTo>
                  <a:lnTo>
                    <a:pt x="0"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540" name="Google Shape;8540;p23"/>
            <p:cNvSpPr/>
            <p:nvPr/>
          </p:nvSpPr>
          <p:spPr>
            <a:xfrm>
              <a:off x="2285768" y="5946212"/>
              <a:ext cx="97237" cy="260880"/>
            </a:xfrm>
            <a:custGeom>
              <a:rect b="b" l="l" r="r" t="t"/>
              <a:pathLst>
                <a:path extrusionOk="0" h="110" w="41">
                  <a:moveTo>
                    <a:pt x="39" y="107"/>
                  </a:moveTo>
                  <a:lnTo>
                    <a:pt x="39" y="108"/>
                  </a:lnTo>
                  <a:lnTo>
                    <a:pt x="41" y="110"/>
                  </a:lnTo>
                  <a:lnTo>
                    <a:pt x="41" y="110"/>
                  </a:lnTo>
                  <a:lnTo>
                    <a:pt x="39" y="107"/>
                  </a:lnTo>
                  <a:close/>
                  <a:moveTo>
                    <a:pt x="29" y="0"/>
                  </a:moveTo>
                  <a:lnTo>
                    <a:pt x="0" y="0"/>
                  </a:lnTo>
                  <a:lnTo>
                    <a:pt x="11" y="30"/>
                  </a:lnTo>
                  <a:lnTo>
                    <a:pt x="11" y="30"/>
                  </a:lnTo>
                  <a:lnTo>
                    <a:pt x="2" y="2"/>
                  </a:lnTo>
                  <a:lnTo>
                    <a:pt x="29" y="2"/>
                  </a:lnTo>
                  <a:lnTo>
                    <a:pt x="29" y="0"/>
                  </a:lnTo>
                  <a:close/>
                </a:path>
              </a:pathLst>
            </a:custGeom>
            <a:solidFill>
              <a:srgbClr val="537C9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541" name="Google Shape;8541;p23"/>
            <p:cNvSpPr/>
            <p:nvPr/>
          </p:nvSpPr>
          <p:spPr>
            <a:xfrm>
              <a:off x="2285768" y="5946212"/>
              <a:ext cx="97237" cy="260880"/>
            </a:xfrm>
            <a:custGeom>
              <a:rect b="b" l="l" r="r" t="t"/>
              <a:pathLst>
                <a:path extrusionOk="0" h="110" w="41">
                  <a:moveTo>
                    <a:pt x="39" y="107"/>
                  </a:moveTo>
                  <a:lnTo>
                    <a:pt x="39" y="108"/>
                  </a:lnTo>
                  <a:lnTo>
                    <a:pt x="41" y="110"/>
                  </a:lnTo>
                  <a:lnTo>
                    <a:pt x="41" y="110"/>
                  </a:lnTo>
                  <a:lnTo>
                    <a:pt x="39" y="107"/>
                  </a:lnTo>
                  <a:moveTo>
                    <a:pt x="29" y="0"/>
                  </a:moveTo>
                  <a:lnTo>
                    <a:pt x="0" y="0"/>
                  </a:lnTo>
                  <a:lnTo>
                    <a:pt x="11" y="30"/>
                  </a:lnTo>
                  <a:lnTo>
                    <a:pt x="11" y="30"/>
                  </a:lnTo>
                  <a:lnTo>
                    <a:pt x="2" y="2"/>
                  </a:lnTo>
                  <a:lnTo>
                    <a:pt x="29" y="2"/>
                  </a:lnTo>
                  <a:lnTo>
                    <a:pt x="29"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542" name="Google Shape;8542;p23"/>
            <p:cNvSpPr/>
            <p:nvPr/>
          </p:nvSpPr>
          <p:spPr>
            <a:xfrm>
              <a:off x="1892077" y="6247409"/>
              <a:ext cx="16601" cy="249021"/>
            </a:xfrm>
            <a:custGeom>
              <a:rect b="b" l="l" r="r" t="t"/>
              <a:pathLst>
                <a:path extrusionOk="0" h="105" w="7">
                  <a:moveTo>
                    <a:pt x="0" y="0"/>
                  </a:moveTo>
                  <a:lnTo>
                    <a:pt x="0" y="0"/>
                  </a:lnTo>
                  <a:lnTo>
                    <a:pt x="7" y="105"/>
                  </a:lnTo>
                  <a:lnTo>
                    <a:pt x="7" y="105"/>
                  </a:lnTo>
                  <a:lnTo>
                    <a:pt x="0" y="0"/>
                  </a:lnTo>
                  <a:close/>
                </a:path>
              </a:pathLst>
            </a:custGeom>
            <a:solidFill>
              <a:srgbClr val="4F718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543" name="Google Shape;8543;p23"/>
            <p:cNvSpPr/>
            <p:nvPr/>
          </p:nvSpPr>
          <p:spPr>
            <a:xfrm>
              <a:off x="1892077" y="6247409"/>
              <a:ext cx="16601" cy="249021"/>
            </a:xfrm>
            <a:custGeom>
              <a:rect b="b" l="l" r="r" t="t"/>
              <a:pathLst>
                <a:path extrusionOk="0" h="105" w="7">
                  <a:moveTo>
                    <a:pt x="0" y="0"/>
                  </a:moveTo>
                  <a:lnTo>
                    <a:pt x="0" y="0"/>
                  </a:lnTo>
                  <a:lnTo>
                    <a:pt x="7" y="105"/>
                  </a:lnTo>
                  <a:lnTo>
                    <a:pt x="7" y="105"/>
                  </a:lnTo>
                  <a:lnTo>
                    <a:pt x="0"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544" name="Google Shape;8544;p23"/>
            <p:cNvSpPr/>
            <p:nvPr/>
          </p:nvSpPr>
          <p:spPr>
            <a:xfrm>
              <a:off x="1887334" y="6211835"/>
              <a:ext cx="4743" cy="35574"/>
            </a:xfrm>
            <a:custGeom>
              <a:rect b="b" l="l" r="r" t="t"/>
              <a:pathLst>
                <a:path extrusionOk="0" h="15" w="2">
                  <a:moveTo>
                    <a:pt x="0" y="0"/>
                  </a:moveTo>
                  <a:lnTo>
                    <a:pt x="0" y="0"/>
                  </a:lnTo>
                  <a:lnTo>
                    <a:pt x="2" y="15"/>
                  </a:lnTo>
                  <a:lnTo>
                    <a:pt x="2" y="15"/>
                  </a:lnTo>
                  <a:lnTo>
                    <a:pt x="0" y="0"/>
                  </a:lnTo>
                  <a:close/>
                </a:path>
              </a:pathLst>
            </a:custGeom>
            <a:solidFill>
              <a:srgbClr val="537C9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545" name="Google Shape;8545;p23"/>
            <p:cNvSpPr/>
            <p:nvPr/>
          </p:nvSpPr>
          <p:spPr>
            <a:xfrm>
              <a:off x="1887334" y="6211835"/>
              <a:ext cx="4743" cy="35574"/>
            </a:xfrm>
            <a:custGeom>
              <a:rect b="b" l="l" r="r" t="t"/>
              <a:pathLst>
                <a:path extrusionOk="0" h="15" w="2">
                  <a:moveTo>
                    <a:pt x="0" y="0"/>
                  </a:moveTo>
                  <a:lnTo>
                    <a:pt x="0" y="0"/>
                  </a:lnTo>
                  <a:lnTo>
                    <a:pt x="2" y="15"/>
                  </a:lnTo>
                  <a:lnTo>
                    <a:pt x="2" y="15"/>
                  </a:lnTo>
                  <a:lnTo>
                    <a:pt x="0"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546" name="Google Shape;8546;p23"/>
            <p:cNvSpPr/>
            <p:nvPr/>
          </p:nvSpPr>
          <p:spPr>
            <a:xfrm>
              <a:off x="1818557" y="4651301"/>
              <a:ext cx="564448" cy="1560534"/>
            </a:xfrm>
            <a:custGeom>
              <a:rect b="b" l="l" r="r" t="t"/>
              <a:pathLst>
                <a:path extrusionOk="0" h="658" w="238">
                  <a:moveTo>
                    <a:pt x="197" y="546"/>
                  </a:moveTo>
                  <a:lnTo>
                    <a:pt x="22" y="546"/>
                  </a:lnTo>
                  <a:lnTo>
                    <a:pt x="25" y="611"/>
                  </a:lnTo>
                  <a:lnTo>
                    <a:pt x="117" y="579"/>
                  </a:lnTo>
                  <a:lnTo>
                    <a:pt x="29" y="651"/>
                  </a:lnTo>
                  <a:lnTo>
                    <a:pt x="29" y="658"/>
                  </a:lnTo>
                  <a:lnTo>
                    <a:pt x="29" y="658"/>
                  </a:lnTo>
                  <a:lnTo>
                    <a:pt x="29" y="656"/>
                  </a:lnTo>
                  <a:lnTo>
                    <a:pt x="238" y="656"/>
                  </a:lnTo>
                  <a:lnTo>
                    <a:pt x="236" y="654"/>
                  </a:lnTo>
                  <a:lnTo>
                    <a:pt x="208" y="576"/>
                  </a:lnTo>
                  <a:lnTo>
                    <a:pt x="197" y="546"/>
                  </a:lnTo>
                  <a:close/>
                  <a:moveTo>
                    <a:pt x="0" y="0"/>
                  </a:moveTo>
                  <a:lnTo>
                    <a:pt x="0" y="1"/>
                  </a:lnTo>
                  <a:lnTo>
                    <a:pt x="0" y="3"/>
                  </a:lnTo>
                  <a:lnTo>
                    <a:pt x="0" y="3"/>
                  </a:lnTo>
                  <a:lnTo>
                    <a:pt x="2" y="7"/>
                  </a:lnTo>
                  <a:lnTo>
                    <a:pt x="0" y="0"/>
                  </a:lnTo>
                  <a:close/>
                </a:path>
              </a:pathLst>
            </a:custGeom>
            <a:solidFill>
              <a:srgbClr val="8ECB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547" name="Google Shape;8547;p23"/>
            <p:cNvSpPr/>
            <p:nvPr/>
          </p:nvSpPr>
          <p:spPr>
            <a:xfrm>
              <a:off x="1818557" y="4651301"/>
              <a:ext cx="564448" cy="1560534"/>
            </a:xfrm>
            <a:custGeom>
              <a:rect b="b" l="l" r="r" t="t"/>
              <a:pathLst>
                <a:path extrusionOk="0" h="658" w="238">
                  <a:moveTo>
                    <a:pt x="197" y="546"/>
                  </a:moveTo>
                  <a:lnTo>
                    <a:pt x="22" y="546"/>
                  </a:lnTo>
                  <a:lnTo>
                    <a:pt x="25" y="611"/>
                  </a:lnTo>
                  <a:lnTo>
                    <a:pt x="117" y="579"/>
                  </a:lnTo>
                  <a:lnTo>
                    <a:pt x="29" y="651"/>
                  </a:lnTo>
                  <a:lnTo>
                    <a:pt x="29" y="658"/>
                  </a:lnTo>
                  <a:lnTo>
                    <a:pt x="29" y="658"/>
                  </a:lnTo>
                  <a:lnTo>
                    <a:pt x="29" y="656"/>
                  </a:lnTo>
                  <a:lnTo>
                    <a:pt x="238" y="656"/>
                  </a:lnTo>
                  <a:lnTo>
                    <a:pt x="236" y="654"/>
                  </a:lnTo>
                  <a:lnTo>
                    <a:pt x="208" y="576"/>
                  </a:lnTo>
                  <a:lnTo>
                    <a:pt x="197" y="546"/>
                  </a:lnTo>
                  <a:moveTo>
                    <a:pt x="0" y="0"/>
                  </a:moveTo>
                  <a:lnTo>
                    <a:pt x="0" y="1"/>
                  </a:lnTo>
                  <a:lnTo>
                    <a:pt x="0" y="3"/>
                  </a:lnTo>
                  <a:lnTo>
                    <a:pt x="0" y="3"/>
                  </a:lnTo>
                  <a:lnTo>
                    <a:pt x="2" y="7"/>
                  </a:lnTo>
                  <a:lnTo>
                    <a:pt x="0"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548" name="Google Shape;8548;p23"/>
            <p:cNvSpPr/>
            <p:nvPr/>
          </p:nvSpPr>
          <p:spPr>
            <a:xfrm>
              <a:off x="1854131" y="5678217"/>
              <a:ext cx="500414" cy="267994"/>
            </a:xfrm>
            <a:custGeom>
              <a:rect b="b" l="l" r="r" t="t"/>
              <a:pathLst>
                <a:path extrusionOk="0" h="113" w="211">
                  <a:moveTo>
                    <a:pt x="163" y="0"/>
                  </a:moveTo>
                  <a:lnTo>
                    <a:pt x="14" y="0"/>
                  </a:lnTo>
                  <a:lnTo>
                    <a:pt x="0" y="13"/>
                  </a:lnTo>
                  <a:lnTo>
                    <a:pt x="3" y="81"/>
                  </a:lnTo>
                  <a:lnTo>
                    <a:pt x="72" y="56"/>
                  </a:lnTo>
                  <a:lnTo>
                    <a:pt x="5" y="109"/>
                  </a:lnTo>
                  <a:lnTo>
                    <a:pt x="7" y="113"/>
                  </a:lnTo>
                  <a:lnTo>
                    <a:pt x="182" y="113"/>
                  </a:lnTo>
                  <a:lnTo>
                    <a:pt x="211" y="113"/>
                  </a:lnTo>
                  <a:lnTo>
                    <a:pt x="163" y="0"/>
                  </a:lnTo>
                  <a:close/>
                </a:path>
              </a:pathLst>
            </a:custGeom>
            <a:solidFill>
              <a:srgbClr val="8ECB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549" name="Google Shape;8549;p23"/>
            <p:cNvSpPr/>
            <p:nvPr/>
          </p:nvSpPr>
          <p:spPr>
            <a:xfrm>
              <a:off x="1854131" y="5678217"/>
              <a:ext cx="500414" cy="267994"/>
            </a:xfrm>
            <a:custGeom>
              <a:rect b="b" l="l" r="r" t="t"/>
              <a:pathLst>
                <a:path extrusionOk="0" h="113" w="211">
                  <a:moveTo>
                    <a:pt x="163" y="0"/>
                  </a:moveTo>
                  <a:lnTo>
                    <a:pt x="14" y="0"/>
                  </a:lnTo>
                  <a:lnTo>
                    <a:pt x="0" y="13"/>
                  </a:lnTo>
                  <a:lnTo>
                    <a:pt x="3" y="81"/>
                  </a:lnTo>
                  <a:lnTo>
                    <a:pt x="72" y="56"/>
                  </a:lnTo>
                  <a:lnTo>
                    <a:pt x="5" y="109"/>
                  </a:lnTo>
                  <a:lnTo>
                    <a:pt x="7" y="113"/>
                  </a:lnTo>
                  <a:lnTo>
                    <a:pt x="182" y="113"/>
                  </a:lnTo>
                  <a:lnTo>
                    <a:pt x="211" y="113"/>
                  </a:lnTo>
                  <a:lnTo>
                    <a:pt x="163"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550" name="Google Shape;8550;p23"/>
            <p:cNvSpPr/>
            <p:nvPr/>
          </p:nvSpPr>
          <p:spPr>
            <a:xfrm>
              <a:off x="1828043" y="5339074"/>
              <a:ext cx="467211" cy="339143"/>
            </a:xfrm>
            <a:custGeom>
              <a:rect b="b" l="l" r="r" t="t"/>
              <a:pathLst>
                <a:path extrusionOk="0" h="143" w="197">
                  <a:moveTo>
                    <a:pt x="129" y="0"/>
                  </a:moveTo>
                  <a:lnTo>
                    <a:pt x="2" y="0"/>
                  </a:lnTo>
                  <a:lnTo>
                    <a:pt x="0" y="0"/>
                  </a:lnTo>
                  <a:lnTo>
                    <a:pt x="9" y="134"/>
                  </a:lnTo>
                  <a:lnTo>
                    <a:pt x="58" y="117"/>
                  </a:lnTo>
                  <a:lnTo>
                    <a:pt x="25" y="143"/>
                  </a:lnTo>
                  <a:lnTo>
                    <a:pt x="174" y="143"/>
                  </a:lnTo>
                  <a:lnTo>
                    <a:pt x="174" y="143"/>
                  </a:lnTo>
                  <a:lnTo>
                    <a:pt x="197" y="143"/>
                  </a:lnTo>
                  <a:lnTo>
                    <a:pt x="158" y="59"/>
                  </a:lnTo>
                  <a:lnTo>
                    <a:pt x="154" y="53"/>
                  </a:lnTo>
                  <a:lnTo>
                    <a:pt x="129" y="0"/>
                  </a:lnTo>
                  <a:close/>
                </a:path>
              </a:pathLst>
            </a:custGeom>
            <a:solidFill>
              <a:srgbClr val="8ECB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551" name="Google Shape;8551;p23"/>
            <p:cNvSpPr/>
            <p:nvPr/>
          </p:nvSpPr>
          <p:spPr>
            <a:xfrm>
              <a:off x="1828043" y="5339074"/>
              <a:ext cx="467211" cy="339143"/>
            </a:xfrm>
            <a:custGeom>
              <a:rect b="b" l="l" r="r" t="t"/>
              <a:pathLst>
                <a:path extrusionOk="0" h="143" w="197">
                  <a:moveTo>
                    <a:pt x="129" y="0"/>
                  </a:moveTo>
                  <a:lnTo>
                    <a:pt x="2" y="0"/>
                  </a:lnTo>
                  <a:lnTo>
                    <a:pt x="0" y="0"/>
                  </a:lnTo>
                  <a:lnTo>
                    <a:pt x="9" y="134"/>
                  </a:lnTo>
                  <a:lnTo>
                    <a:pt x="58" y="117"/>
                  </a:lnTo>
                  <a:lnTo>
                    <a:pt x="25" y="143"/>
                  </a:lnTo>
                  <a:lnTo>
                    <a:pt x="174" y="143"/>
                  </a:lnTo>
                  <a:lnTo>
                    <a:pt x="174" y="143"/>
                  </a:lnTo>
                  <a:lnTo>
                    <a:pt x="197" y="143"/>
                  </a:lnTo>
                  <a:lnTo>
                    <a:pt x="158" y="59"/>
                  </a:lnTo>
                  <a:lnTo>
                    <a:pt x="154" y="53"/>
                  </a:lnTo>
                  <a:lnTo>
                    <a:pt x="129"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552" name="Google Shape;8552;p23"/>
            <p:cNvSpPr/>
            <p:nvPr/>
          </p:nvSpPr>
          <p:spPr>
            <a:xfrm>
              <a:off x="1818557" y="4658416"/>
              <a:ext cx="396062" cy="680658"/>
            </a:xfrm>
            <a:custGeom>
              <a:rect b="b" l="l" r="r" t="t"/>
              <a:pathLst>
                <a:path extrusionOk="0" h="287" w="167">
                  <a:moveTo>
                    <a:pt x="0" y="0"/>
                  </a:moveTo>
                  <a:lnTo>
                    <a:pt x="0" y="0"/>
                  </a:lnTo>
                  <a:lnTo>
                    <a:pt x="0" y="280"/>
                  </a:lnTo>
                  <a:lnTo>
                    <a:pt x="0" y="259"/>
                  </a:lnTo>
                  <a:lnTo>
                    <a:pt x="4" y="287"/>
                  </a:lnTo>
                  <a:lnTo>
                    <a:pt x="6" y="287"/>
                  </a:lnTo>
                  <a:lnTo>
                    <a:pt x="133" y="287"/>
                  </a:lnTo>
                  <a:lnTo>
                    <a:pt x="167" y="287"/>
                  </a:lnTo>
                  <a:lnTo>
                    <a:pt x="11" y="27"/>
                  </a:lnTo>
                  <a:lnTo>
                    <a:pt x="4" y="6"/>
                  </a:lnTo>
                  <a:lnTo>
                    <a:pt x="2" y="4"/>
                  </a:lnTo>
                  <a:lnTo>
                    <a:pt x="0" y="0"/>
                  </a:lnTo>
                  <a:close/>
                </a:path>
              </a:pathLst>
            </a:custGeom>
            <a:solidFill>
              <a:srgbClr val="8ECB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553" name="Google Shape;8553;p23"/>
            <p:cNvSpPr/>
            <p:nvPr/>
          </p:nvSpPr>
          <p:spPr>
            <a:xfrm>
              <a:off x="1818557" y="4658416"/>
              <a:ext cx="396062" cy="680658"/>
            </a:xfrm>
            <a:custGeom>
              <a:rect b="b" l="l" r="r" t="t"/>
              <a:pathLst>
                <a:path extrusionOk="0" h="287" w="167">
                  <a:moveTo>
                    <a:pt x="0" y="0"/>
                  </a:moveTo>
                  <a:lnTo>
                    <a:pt x="0" y="0"/>
                  </a:lnTo>
                  <a:lnTo>
                    <a:pt x="0" y="280"/>
                  </a:lnTo>
                  <a:lnTo>
                    <a:pt x="0" y="259"/>
                  </a:lnTo>
                  <a:lnTo>
                    <a:pt x="4" y="287"/>
                  </a:lnTo>
                  <a:lnTo>
                    <a:pt x="6" y="287"/>
                  </a:lnTo>
                  <a:lnTo>
                    <a:pt x="133" y="287"/>
                  </a:lnTo>
                  <a:lnTo>
                    <a:pt x="167" y="287"/>
                  </a:lnTo>
                  <a:lnTo>
                    <a:pt x="11" y="27"/>
                  </a:lnTo>
                  <a:lnTo>
                    <a:pt x="4" y="6"/>
                  </a:lnTo>
                  <a:lnTo>
                    <a:pt x="2" y="4"/>
                  </a:lnTo>
                  <a:lnTo>
                    <a:pt x="0"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554" name="Google Shape;8554;p23"/>
            <p:cNvSpPr/>
            <p:nvPr/>
          </p:nvSpPr>
          <p:spPr>
            <a:xfrm>
              <a:off x="1818557" y="5272668"/>
              <a:ext cx="277481" cy="1223762"/>
            </a:xfrm>
            <a:custGeom>
              <a:rect b="b" l="l" r="r" t="t"/>
              <a:pathLst>
                <a:path extrusionOk="0" h="516" w="117">
                  <a:moveTo>
                    <a:pt x="0" y="0"/>
                  </a:moveTo>
                  <a:lnTo>
                    <a:pt x="0" y="21"/>
                  </a:lnTo>
                  <a:lnTo>
                    <a:pt x="0" y="516"/>
                  </a:lnTo>
                  <a:lnTo>
                    <a:pt x="38" y="516"/>
                  </a:lnTo>
                  <a:lnTo>
                    <a:pt x="31" y="411"/>
                  </a:lnTo>
                  <a:lnTo>
                    <a:pt x="29" y="396"/>
                  </a:lnTo>
                  <a:lnTo>
                    <a:pt x="29" y="389"/>
                  </a:lnTo>
                  <a:lnTo>
                    <a:pt x="117" y="317"/>
                  </a:lnTo>
                  <a:lnTo>
                    <a:pt x="25" y="349"/>
                  </a:lnTo>
                  <a:lnTo>
                    <a:pt x="22" y="284"/>
                  </a:lnTo>
                  <a:lnTo>
                    <a:pt x="20" y="280"/>
                  </a:lnTo>
                  <a:lnTo>
                    <a:pt x="87" y="227"/>
                  </a:lnTo>
                  <a:lnTo>
                    <a:pt x="18" y="252"/>
                  </a:lnTo>
                  <a:lnTo>
                    <a:pt x="15" y="184"/>
                  </a:lnTo>
                  <a:lnTo>
                    <a:pt x="29" y="171"/>
                  </a:lnTo>
                  <a:lnTo>
                    <a:pt x="62" y="145"/>
                  </a:lnTo>
                  <a:lnTo>
                    <a:pt x="13" y="162"/>
                  </a:lnTo>
                  <a:lnTo>
                    <a:pt x="4" y="28"/>
                  </a:lnTo>
                  <a:lnTo>
                    <a:pt x="0" y="0"/>
                  </a:lnTo>
                  <a:close/>
                </a:path>
              </a:pathLst>
            </a:custGeom>
            <a:solidFill>
              <a:srgbClr val="D18A5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555" name="Google Shape;8555;p23"/>
            <p:cNvSpPr/>
            <p:nvPr/>
          </p:nvSpPr>
          <p:spPr>
            <a:xfrm>
              <a:off x="1818557" y="5272668"/>
              <a:ext cx="277481" cy="1223762"/>
            </a:xfrm>
            <a:custGeom>
              <a:rect b="b" l="l" r="r" t="t"/>
              <a:pathLst>
                <a:path extrusionOk="0" h="516" w="117">
                  <a:moveTo>
                    <a:pt x="0" y="0"/>
                  </a:moveTo>
                  <a:lnTo>
                    <a:pt x="0" y="21"/>
                  </a:lnTo>
                  <a:lnTo>
                    <a:pt x="0" y="516"/>
                  </a:lnTo>
                  <a:lnTo>
                    <a:pt x="38" y="516"/>
                  </a:lnTo>
                  <a:lnTo>
                    <a:pt x="31" y="411"/>
                  </a:lnTo>
                  <a:lnTo>
                    <a:pt x="29" y="396"/>
                  </a:lnTo>
                  <a:lnTo>
                    <a:pt x="29" y="389"/>
                  </a:lnTo>
                  <a:lnTo>
                    <a:pt x="117" y="317"/>
                  </a:lnTo>
                  <a:lnTo>
                    <a:pt x="25" y="349"/>
                  </a:lnTo>
                  <a:lnTo>
                    <a:pt x="22" y="284"/>
                  </a:lnTo>
                  <a:lnTo>
                    <a:pt x="20" y="280"/>
                  </a:lnTo>
                  <a:lnTo>
                    <a:pt x="87" y="227"/>
                  </a:lnTo>
                  <a:lnTo>
                    <a:pt x="18" y="252"/>
                  </a:lnTo>
                  <a:lnTo>
                    <a:pt x="15" y="184"/>
                  </a:lnTo>
                  <a:lnTo>
                    <a:pt x="29" y="171"/>
                  </a:lnTo>
                  <a:lnTo>
                    <a:pt x="62" y="145"/>
                  </a:lnTo>
                  <a:lnTo>
                    <a:pt x="13" y="162"/>
                  </a:lnTo>
                  <a:lnTo>
                    <a:pt x="4" y="28"/>
                  </a:lnTo>
                  <a:lnTo>
                    <a:pt x="0"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556" name="Google Shape;8556;p23"/>
            <p:cNvSpPr/>
            <p:nvPr/>
          </p:nvSpPr>
          <p:spPr>
            <a:xfrm>
              <a:off x="402693" y="4921667"/>
              <a:ext cx="702003" cy="1558162"/>
            </a:xfrm>
            <a:custGeom>
              <a:rect b="b" l="l" r="r" t="t"/>
              <a:pathLst>
                <a:path extrusionOk="0" h="657" w="296">
                  <a:moveTo>
                    <a:pt x="296" y="405"/>
                  </a:moveTo>
                  <a:lnTo>
                    <a:pt x="181" y="447"/>
                  </a:lnTo>
                  <a:lnTo>
                    <a:pt x="174" y="358"/>
                  </a:lnTo>
                  <a:lnTo>
                    <a:pt x="259" y="291"/>
                  </a:lnTo>
                  <a:lnTo>
                    <a:pt x="172" y="321"/>
                  </a:lnTo>
                  <a:lnTo>
                    <a:pt x="165" y="235"/>
                  </a:lnTo>
                  <a:lnTo>
                    <a:pt x="227" y="186"/>
                  </a:lnTo>
                  <a:lnTo>
                    <a:pt x="163" y="206"/>
                  </a:lnTo>
                  <a:lnTo>
                    <a:pt x="149" y="0"/>
                  </a:lnTo>
                  <a:lnTo>
                    <a:pt x="135" y="206"/>
                  </a:lnTo>
                  <a:lnTo>
                    <a:pt x="69" y="186"/>
                  </a:lnTo>
                  <a:lnTo>
                    <a:pt x="131" y="235"/>
                  </a:lnTo>
                  <a:lnTo>
                    <a:pt x="126" y="321"/>
                  </a:lnTo>
                  <a:lnTo>
                    <a:pt x="39" y="291"/>
                  </a:lnTo>
                  <a:lnTo>
                    <a:pt x="124" y="358"/>
                  </a:lnTo>
                  <a:lnTo>
                    <a:pt x="117" y="447"/>
                  </a:lnTo>
                  <a:lnTo>
                    <a:pt x="0" y="405"/>
                  </a:lnTo>
                  <a:lnTo>
                    <a:pt x="113" y="495"/>
                  </a:lnTo>
                  <a:lnTo>
                    <a:pt x="103" y="657"/>
                  </a:lnTo>
                  <a:lnTo>
                    <a:pt x="195" y="657"/>
                  </a:lnTo>
                  <a:lnTo>
                    <a:pt x="183" y="495"/>
                  </a:lnTo>
                  <a:lnTo>
                    <a:pt x="296" y="405"/>
                  </a:lnTo>
                  <a:close/>
                </a:path>
              </a:pathLst>
            </a:custGeom>
            <a:solidFill>
              <a:srgbClr val="C56D27"/>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557" name="Google Shape;8557;p23"/>
            <p:cNvSpPr/>
            <p:nvPr/>
          </p:nvSpPr>
          <p:spPr>
            <a:xfrm>
              <a:off x="402693" y="4921667"/>
              <a:ext cx="702003" cy="1558162"/>
            </a:xfrm>
            <a:custGeom>
              <a:rect b="b" l="l" r="r" t="t"/>
              <a:pathLst>
                <a:path extrusionOk="0" h="657" w="296">
                  <a:moveTo>
                    <a:pt x="296" y="405"/>
                  </a:moveTo>
                  <a:lnTo>
                    <a:pt x="181" y="447"/>
                  </a:lnTo>
                  <a:lnTo>
                    <a:pt x="174" y="358"/>
                  </a:lnTo>
                  <a:lnTo>
                    <a:pt x="259" y="291"/>
                  </a:lnTo>
                  <a:lnTo>
                    <a:pt x="172" y="321"/>
                  </a:lnTo>
                  <a:lnTo>
                    <a:pt x="165" y="235"/>
                  </a:lnTo>
                  <a:lnTo>
                    <a:pt x="227" y="186"/>
                  </a:lnTo>
                  <a:lnTo>
                    <a:pt x="163" y="206"/>
                  </a:lnTo>
                  <a:lnTo>
                    <a:pt x="149" y="0"/>
                  </a:lnTo>
                  <a:lnTo>
                    <a:pt x="135" y="206"/>
                  </a:lnTo>
                  <a:lnTo>
                    <a:pt x="69" y="186"/>
                  </a:lnTo>
                  <a:lnTo>
                    <a:pt x="131" y="235"/>
                  </a:lnTo>
                  <a:lnTo>
                    <a:pt x="126" y="321"/>
                  </a:lnTo>
                  <a:lnTo>
                    <a:pt x="39" y="291"/>
                  </a:lnTo>
                  <a:lnTo>
                    <a:pt x="124" y="358"/>
                  </a:lnTo>
                  <a:lnTo>
                    <a:pt x="117" y="447"/>
                  </a:lnTo>
                  <a:lnTo>
                    <a:pt x="0" y="405"/>
                  </a:lnTo>
                  <a:lnTo>
                    <a:pt x="113" y="495"/>
                  </a:lnTo>
                  <a:lnTo>
                    <a:pt x="103" y="657"/>
                  </a:lnTo>
                  <a:lnTo>
                    <a:pt x="195" y="657"/>
                  </a:lnTo>
                  <a:lnTo>
                    <a:pt x="183" y="495"/>
                  </a:lnTo>
                  <a:lnTo>
                    <a:pt x="296" y="405"/>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558" name="Google Shape;8558;p23"/>
            <p:cNvSpPr/>
            <p:nvPr/>
          </p:nvSpPr>
          <p:spPr>
            <a:xfrm>
              <a:off x="37461" y="4108197"/>
              <a:ext cx="1437209" cy="1996914"/>
            </a:xfrm>
            <a:custGeom>
              <a:rect b="b" l="l" r="r" t="t"/>
              <a:pathLst>
                <a:path extrusionOk="0" h="842" w="606">
                  <a:moveTo>
                    <a:pt x="301" y="0"/>
                  </a:moveTo>
                  <a:lnTo>
                    <a:pt x="0" y="842"/>
                  </a:lnTo>
                  <a:lnTo>
                    <a:pt x="296" y="842"/>
                  </a:lnTo>
                  <a:lnTo>
                    <a:pt x="308" y="842"/>
                  </a:lnTo>
                  <a:lnTo>
                    <a:pt x="606" y="842"/>
                  </a:lnTo>
                  <a:lnTo>
                    <a:pt x="301" y="0"/>
                  </a:lnTo>
                  <a:close/>
                </a:path>
              </a:pathLst>
            </a:cu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559" name="Google Shape;8559;p23"/>
            <p:cNvSpPr/>
            <p:nvPr/>
          </p:nvSpPr>
          <p:spPr>
            <a:xfrm>
              <a:off x="37461" y="4108197"/>
              <a:ext cx="1437209" cy="1996914"/>
            </a:xfrm>
            <a:custGeom>
              <a:rect b="b" l="l" r="r" t="t"/>
              <a:pathLst>
                <a:path extrusionOk="0" h="842" w="606">
                  <a:moveTo>
                    <a:pt x="301" y="0"/>
                  </a:moveTo>
                  <a:lnTo>
                    <a:pt x="0" y="842"/>
                  </a:lnTo>
                  <a:lnTo>
                    <a:pt x="296" y="842"/>
                  </a:lnTo>
                  <a:lnTo>
                    <a:pt x="308" y="842"/>
                  </a:lnTo>
                  <a:lnTo>
                    <a:pt x="606" y="842"/>
                  </a:lnTo>
                  <a:lnTo>
                    <a:pt x="301"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560" name="Google Shape;8560;p23"/>
            <p:cNvSpPr/>
            <p:nvPr/>
          </p:nvSpPr>
          <p:spPr>
            <a:xfrm>
              <a:off x="75408" y="4139028"/>
              <a:ext cx="1361317" cy="1629311"/>
            </a:xfrm>
            <a:custGeom>
              <a:rect b="b" l="l" r="r" t="t"/>
              <a:pathLst>
                <a:path extrusionOk="0" h="687" w="574">
                  <a:moveTo>
                    <a:pt x="285" y="0"/>
                  </a:moveTo>
                  <a:lnTo>
                    <a:pt x="0" y="687"/>
                  </a:lnTo>
                  <a:lnTo>
                    <a:pt x="280" y="687"/>
                  </a:lnTo>
                  <a:lnTo>
                    <a:pt x="292" y="687"/>
                  </a:lnTo>
                  <a:lnTo>
                    <a:pt x="574" y="687"/>
                  </a:lnTo>
                  <a:lnTo>
                    <a:pt x="285" y="0"/>
                  </a:lnTo>
                  <a:close/>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561" name="Google Shape;8561;p23"/>
            <p:cNvSpPr/>
            <p:nvPr/>
          </p:nvSpPr>
          <p:spPr>
            <a:xfrm>
              <a:off x="75408" y="4139028"/>
              <a:ext cx="1361317" cy="1629311"/>
            </a:xfrm>
            <a:custGeom>
              <a:rect b="b" l="l" r="r" t="t"/>
              <a:pathLst>
                <a:path extrusionOk="0" h="687" w="574">
                  <a:moveTo>
                    <a:pt x="285" y="0"/>
                  </a:moveTo>
                  <a:lnTo>
                    <a:pt x="0" y="687"/>
                  </a:lnTo>
                  <a:lnTo>
                    <a:pt x="280" y="687"/>
                  </a:lnTo>
                  <a:lnTo>
                    <a:pt x="292" y="687"/>
                  </a:lnTo>
                  <a:lnTo>
                    <a:pt x="574" y="687"/>
                  </a:lnTo>
                  <a:lnTo>
                    <a:pt x="285"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562" name="Google Shape;8562;p23"/>
            <p:cNvSpPr/>
            <p:nvPr/>
          </p:nvSpPr>
          <p:spPr>
            <a:xfrm>
              <a:off x="146556" y="4165116"/>
              <a:ext cx="1214275" cy="1280681"/>
            </a:xfrm>
            <a:custGeom>
              <a:rect b="b" l="l" r="r" t="t"/>
              <a:pathLst>
                <a:path extrusionOk="0" h="540" w="512">
                  <a:moveTo>
                    <a:pt x="255" y="0"/>
                  </a:moveTo>
                  <a:lnTo>
                    <a:pt x="0" y="540"/>
                  </a:lnTo>
                  <a:lnTo>
                    <a:pt x="252" y="540"/>
                  </a:lnTo>
                  <a:lnTo>
                    <a:pt x="262" y="540"/>
                  </a:lnTo>
                  <a:lnTo>
                    <a:pt x="512" y="540"/>
                  </a:lnTo>
                  <a:lnTo>
                    <a:pt x="255" y="0"/>
                  </a:lnTo>
                  <a:close/>
                </a:path>
              </a:pathLst>
            </a:cu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563" name="Google Shape;8563;p23"/>
            <p:cNvSpPr/>
            <p:nvPr/>
          </p:nvSpPr>
          <p:spPr>
            <a:xfrm>
              <a:off x="146556" y="4165116"/>
              <a:ext cx="1214275" cy="1280681"/>
            </a:xfrm>
            <a:custGeom>
              <a:rect b="b" l="l" r="r" t="t"/>
              <a:pathLst>
                <a:path extrusionOk="0" h="540" w="512">
                  <a:moveTo>
                    <a:pt x="255" y="0"/>
                  </a:moveTo>
                  <a:lnTo>
                    <a:pt x="0" y="540"/>
                  </a:lnTo>
                  <a:lnTo>
                    <a:pt x="252" y="540"/>
                  </a:lnTo>
                  <a:lnTo>
                    <a:pt x="262" y="540"/>
                  </a:lnTo>
                  <a:lnTo>
                    <a:pt x="512" y="540"/>
                  </a:lnTo>
                  <a:lnTo>
                    <a:pt x="255"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564" name="Google Shape;8564;p23"/>
            <p:cNvSpPr/>
            <p:nvPr/>
          </p:nvSpPr>
          <p:spPr>
            <a:xfrm>
              <a:off x="239050" y="4146143"/>
              <a:ext cx="1034031" cy="872761"/>
            </a:xfrm>
            <a:custGeom>
              <a:rect b="b" l="l" r="r" t="t"/>
              <a:pathLst>
                <a:path extrusionOk="0" h="368" w="436">
                  <a:moveTo>
                    <a:pt x="216" y="0"/>
                  </a:moveTo>
                  <a:lnTo>
                    <a:pt x="0" y="368"/>
                  </a:lnTo>
                  <a:lnTo>
                    <a:pt x="213" y="368"/>
                  </a:lnTo>
                  <a:lnTo>
                    <a:pt x="223" y="368"/>
                  </a:lnTo>
                  <a:lnTo>
                    <a:pt x="436" y="368"/>
                  </a:lnTo>
                  <a:lnTo>
                    <a:pt x="216" y="0"/>
                  </a:lnTo>
                  <a:close/>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565" name="Google Shape;8565;p23"/>
            <p:cNvSpPr/>
            <p:nvPr/>
          </p:nvSpPr>
          <p:spPr>
            <a:xfrm>
              <a:off x="239050" y="4146143"/>
              <a:ext cx="1034031" cy="872761"/>
            </a:xfrm>
            <a:custGeom>
              <a:rect b="b" l="l" r="r" t="t"/>
              <a:pathLst>
                <a:path extrusionOk="0" h="368" w="436">
                  <a:moveTo>
                    <a:pt x="216" y="0"/>
                  </a:moveTo>
                  <a:lnTo>
                    <a:pt x="0" y="368"/>
                  </a:lnTo>
                  <a:lnTo>
                    <a:pt x="213" y="368"/>
                  </a:lnTo>
                  <a:lnTo>
                    <a:pt x="223" y="368"/>
                  </a:lnTo>
                  <a:lnTo>
                    <a:pt x="436" y="368"/>
                  </a:lnTo>
                  <a:lnTo>
                    <a:pt x="216"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566" name="Google Shape;8566;p23"/>
            <p:cNvSpPr/>
            <p:nvPr/>
          </p:nvSpPr>
          <p:spPr>
            <a:xfrm>
              <a:off x="1159243" y="5018904"/>
              <a:ext cx="113838" cy="147041"/>
            </a:xfrm>
            <a:custGeom>
              <a:rect b="b" l="l" r="r" t="t"/>
              <a:pathLst>
                <a:path extrusionOk="0" h="62" w="48">
                  <a:moveTo>
                    <a:pt x="46" y="0"/>
                  </a:moveTo>
                  <a:lnTo>
                    <a:pt x="0" y="0"/>
                  </a:lnTo>
                  <a:lnTo>
                    <a:pt x="30" y="62"/>
                  </a:lnTo>
                  <a:lnTo>
                    <a:pt x="30" y="60"/>
                  </a:lnTo>
                  <a:lnTo>
                    <a:pt x="4" y="2"/>
                  </a:lnTo>
                  <a:lnTo>
                    <a:pt x="48" y="2"/>
                  </a:lnTo>
                  <a:lnTo>
                    <a:pt x="46" y="0"/>
                  </a:lnTo>
                  <a:close/>
                </a:path>
              </a:pathLst>
            </a:custGeom>
            <a:solidFill>
              <a:srgbClr val="4F718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567" name="Google Shape;8567;p23"/>
            <p:cNvSpPr/>
            <p:nvPr/>
          </p:nvSpPr>
          <p:spPr>
            <a:xfrm>
              <a:off x="1159243" y="5018904"/>
              <a:ext cx="113838" cy="147041"/>
            </a:xfrm>
            <a:custGeom>
              <a:rect b="b" l="l" r="r" t="t"/>
              <a:pathLst>
                <a:path extrusionOk="0" h="62" w="48">
                  <a:moveTo>
                    <a:pt x="46" y="0"/>
                  </a:moveTo>
                  <a:lnTo>
                    <a:pt x="0" y="0"/>
                  </a:lnTo>
                  <a:lnTo>
                    <a:pt x="30" y="62"/>
                  </a:lnTo>
                  <a:lnTo>
                    <a:pt x="30" y="60"/>
                  </a:lnTo>
                  <a:lnTo>
                    <a:pt x="4" y="2"/>
                  </a:lnTo>
                  <a:lnTo>
                    <a:pt x="48" y="2"/>
                  </a:lnTo>
                  <a:lnTo>
                    <a:pt x="46"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568" name="Google Shape;8568;p23"/>
            <p:cNvSpPr/>
            <p:nvPr/>
          </p:nvSpPr>
          <p:spPr>
            <a:xfrm>
              <a:off x="1230392" y="5161202"/>
              <a:ext cx="130440" cy="618996"/>
            </a:xfrm>
            <a:custGeom>
              <a:rect b="b" l="l" r="r" t="t"/>
              <a:pathLst>
                <a:path extrusionOk="0" h="261" w="55">
                  <a:moveTo>
                    <a:pt x="55" y="256"/>
                  </a:moveTo>
                  <a:lnTo>
                    <a:pt x="52" y="256"/>
                  </a:lnTo>
                  <a:lnTo>
                    <a:pt x="53" y="261"/>
                  </a:lnTo>
                  <a:lnTo>
                    <a:pt x="55" y="256"/>
                  </a:lnTo>
                  <a:close/>
                  <a:moveTo>
                    <a:pt x="0" y="0"/>
                  </a:moveTo>
                  <a:lnTo>
                    <a:pt x="0" y="2"/>
                  </a:lnTo>
                  <a:lnTo>
                    <a:pt x="53" y="117"/>
                  </a:lnTo>
                  <a:lnTo>
                    <a:pt x="55" y="117"/>
                  </a:lnTo>
                  <a:lnTo>
                    <a:pt x="0" y="0"/>
                  </a:lnTo>
                  <a:close/>
                </a:path>
              </a:pathLst>
            </a:custGeom>
            <a:solidFill>
              <a:srgbClr val="537C9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569" name="Google Shape;8569;p23"/>
            <p:cNvSpPr/>
            <p:nvPr/>
          </p:nvSpPr>
          <p:spPr>
            <a:xfrm>
              <a:off x="1230392" y="5161202"/>
              <a:ext cx="130440" cy="618996"/>
            </a:xfrm>
            <a:custGeom>
              <a:rect b="b" l="l" r="r" t="t"/>
              <a:pathLst>
                <a:path extrusionOk="0" h="261" w="55">
                  <a:moveTo>
                    <a:pt x="55" y="256"/>
                  </a:moveTo>
                  <a:lnTo>
                    <a:pt x="52" y="256"/>
                  </a:lnTo>
                  <a:lnTo>
                    <a:pt x="53" y="261"/>
                  </a:lnTo>
                  <a:lnTo>
                    <a:pt x="55" y="256"/>
                  </a:lnTo>
                  <a:moveTo>
                    <a:pt x="0" y="0"/>
                  </a:moveTo>
                  <a:lnTo>
                    <a:pt x="0" y="2"/>
                  </a:lnTo>
                  <a:lnTo>
                    <a:pt x="53" y="117"/>
                  </a:lnTo>
                  <a:lnTo>
                    <a:pt x="55" y="117"/>
                  </a:lnTo>
                  <a:lnTo>
                    <a:pt x="0"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570" name="Google Shape;8570;p23"/>
            <p:cNvSpPr/>
            <p:nvPr/>
          </p:nvSpPr>
          <p:spPr>
            <a:xfrm>
              <a:off x="1356089" y="5768339"/>
              <a:ext cx="80635" cy="16601"/>
            </a:xfrm>
            <a:custGeom>
              <a:rect b="b" l="l" r="r" t="t"/>
              <a:pathLst>
                <a:path extrusionOk="0" h="7" w="34">
                  <a:moveTo>
                    <a:pt x="31" y="0"/>
                  </a:moveTo>
                  <a:lnTo>
                    <a:pt x="2" y="0"/>
                  </a:lnTo>
                  <a:lnTo>
                    <a:pt x="0" y="5"/>
                  </a:lnTo>
                  <a:lnTo>
                    <a:pt x="0" y="7"/>
                  </a:lnTo>
                  <a:lnTo>
                    <a:pt x="34" y="7"/>
                  </a:lnTo>
                  <a:lnTo>
                    <a:pt x="31" y="0"/>
                  </a:lnTo>
                  <a:close/>
                </a:path>
              </a:pathLst>
            </a:custGeom>
            <a:solidFill>
              <a:srgbClr val="8ECB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571" name="Google Shape;8571;p23"/>
            <p:cNvSpPr/>
            <p:nvPr/>
          </p:nvSpPr>
          <p:spPr>
            <a:xfrm>
              <a:off x="1356089" y="5768339"/>
              <a:ext cx="80635" cy="16601"/>
            </a:xfrm>
            <a:custGeom>
              <a:rect b="b" l="l" r="r" t="t"/>
              <a:pathLst>
                <a:path extrusionOk="0" h="7" w="34">
                  <a:moveTo>
                    <a:pt x="31" y="0"/>
                  </a:moveTo>
                  <a:lnTo>
                    <a:pt x="2" y="0"/>
                  </a:lnTo>
                  <a:lnTo>
                    <a:pt x="0" y="5"/>
                  </a:lnTo>
                  <a:lnTo>
                    <a:pt x="0" y="7"/>
                  </a:lnTo>
                  <a:lnTo>
                    <a:pt x="34" y="7"/>
                  </a:lnTo>
                  <a:lnTo>
                    <a:pt x="31"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572" name="Google Shape;8572;p23"/>
            <p:cNvSpPr/>
            <p:nvPr/>
          </p:nvSpPr>
          <p:spPr>
            <a:xfrm>
              <a:off x="839073" y="6105111"/>
              <a:ext cx="73521" cy="14230"/>
            </a:xfrm>
            <a:custGeom>
              <a:rect b="b" l="l" r="r" t="t"/>
              <a:pathLst>
                <a:path extrusionOk="0" h="6" w="31">
                  <a:moveTo>
                    <a:pt x="31" y="0"/>
                  </a:moveTo>
                  <a:lnTo>
                    <a:pt x="0" y="0"/>
                  </a:lnTo>
                  <a:lnTo>
                    <a:pt x="0" y="6"/>
                  </a:lnTo>
                  <a:lnTo>
                    <a:pt x="29" y="6"/>
                  </a:lnTo>
                  <a:lnTo>
                    <a:pt x="31" y="0"/>
                  </a:lnTo>
                  <a:close/>
                </a:path>
              </a:pathLst>
            </a:custGeom>
            <a:solidFill>
              <a:srgbClr val="4F718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573" name="Google Shape;8573;p23"/>
            <p:cNvSpPr/>
            <p:nvPr/>
          </p:nvSpPr>
          <p:spPr>
            <a:xfrm>
              <a:off x="839073" y="6105111"/>
              <a:ext cx="73521" cy="14230"/>
            </a:xfrm>
            <a:custGeom>
              <a:rect b="b" l="l" r="r" t="t"/>
              <a:pathLst>
                <a:path extrusionOk="0" h="6" w="31">
                  <a:moveTo>
                    <a:pt x="31" y="0"/>
                  </a:moveTo>
                  <a:lnTo>
                    <a:pt x="0" y="0"/>
                  </a:lnTo>
                  <a:lnTo>
                    <a:pt x="0" y="6"/>
                  </a:lnTo>
                  <a:lnTo>
                    <a:pt x="29" y="6"/>
                  </a:lnTo>
                  <a:lnTo>
                    <a:pt x="31"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574" name="Google Shape;8574;p23"/>
            <p:cNvSpPr/>
            <p:nvPr/>
          </p:nvSpPr>
          <p:spPr>
            <a:xfrm>
              <a:off x="907850" y="6105111"/>
              <a:ext cx="391319" cy="14230"/>
            </a:xfrm>
            <a:custGeom>
              <a:rect b="b" l="l" r="r" t="t"/>
              <a:pathLst>
                <a:path extrusionOk="0" h="6" w="165">
                  <a:moveTo>
                    <a:pt x="165" y="0"/>
                  </a:moveTo>
                  <a:lnTo>
                    <a:pt x="2" y="0"/>
                  </a:lnTo>
                  <a:lnTo>
                    <a:pt x="0" y="6"/>
                  </a:lnTo>
                  <a:lnTo>
                    <a:pt x="163" y="6"/>
                  </a:lnTo>
                  <a:lnTo>
                    <a:pt x="165" y="0"/>
                  </a:lnTo>
                  <a:close/>
                </a:path>
              </a:pathLst>
            </a:custGeom>
            <a:solidFill>
              <a:srgbClr val="537C9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575" name="Google Shape;8575;p23"/>
            <p:cNvSpPr/>
            <p:nvPr/>
          </p:nvSpPr>
          <p:spPr>
            <a:xfrm>
              <a:off x="907850" y="6105111"/>
              <a:ext cx="391319" cy="14230"/>
            </a:xfrm>
            <a:custGeom>
              <a:rect b="b" l="l" r="r" t="t"/>
              <a:pathLst>
                <a:path extrusionOk="0" h="6" w="165">
                  <a:moveTo>
                    <a:pt x="165" y="0"/>
                  </a:moveTo>
                  <a:lnTo>
                    <a:pt x="2" y="0"/>
                  </a:lnTo>
                  <a:lnTo>
                    <a:pt x="0" y="6"/>
                  </a:lnTo>
                  <a:lnTo>
                    <a:pt x="163" y="6"/>
                  </a:lnTo>
                  <a:lnTo>
                    <a:pt x="165"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576" name="Google Shape;8576;p23"/>
            <p:cNvSpPr/>
            <p:nvPr/>
          </p:nvSpPr>
          <p:spPr>
            <a:xfrm>
              <a:off x="1294426" y="6105111"/>
              <a:ext cx="180244" cy="14230"/>
            </a:xfrm>
            <a:custGeom>
              <a:rect b="b" l="l" r="r" t="t"/>
              <a:pathLst>
                <a:path extrusionOk="0" h="6" w="76">
                  <a:moveTo>
                    <a:pt x="74" y="0"/>
                  </a:moveTo>
                  <a:lnTo>
                    <a:pt x="2" y="0"/>
                  </a:lnTo>
                  <a:lnTo>
                    <a:pt x="0" y="6"/>
                  </a:lnTo>
                  <a:lnTo>
                    <a:pt x="76" y="6"/>
                  </a:lnTo>
                  <a:lnTo>
                    <a:pt x="74" y="0"/>
                  </a:lnTo>
                  <a:close/>
                </a:path>
              </a:pathLst>
            </a:custGeom>
            <a:solidFill>
              <a:srgbClr val="8ECB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577" name="Google Shape;8577;p23"/>
            <p:cNvSpPr/>
            <p:nvPr/>
          </p:nvSpPr>
          <p:spPr>
            <a:xfrm>
              <a:off x="1294426" y="6105112"/>
              <a:ext cx="180244" cy="14230"/>
            </a:xfrm>
            <a:custGeom>
              <a:rect b="b" l="l" r="r" t="t"/>
              <a:pathLst>
                <a:path extrusionOk="0" h="6" w="76">
                  <a:moveTo>
                    <a:pt x="74" y="0"/>
                  </a:moveTo>
                  <a:lnTo>
                    <a:pt x="2" y="0"/>
                  </a:lnTo>
                  <a:lnTo>
                    <a:pt x="0" y="6"/>
                  </a:lnTo>
                  <a:lnTo>
                    <a:pt x="76" y="6"/>
                  </a:lnTo>
                  <a:lnTo>
                    <a:pt x="74"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578" name="Google Shape;8578;p23"/>
            <p:cNvSpPr/>
            <p:nvPr/>
          </p:nvSpPr>
          <p:spPr>
            <a:xfrm>
              <a:off x="734721" y="6479830"/>
              <a:ext cx="130440" cy="9487"/>
            </a:xfrm>
            <a:prstGeom prst="rect">
              <a:avLst/>
            </a:prstGeom>
            <a:solidFill>
              <a:srgbClr val="4F718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579" name="Google Shape;8579;p23"/>
            <p:cNvSpPr/>
            <p:nvPr/>
          </p:nvSpPr>
          <p:spPr>
            <a:xfrm>
              <a:off x="734721" y="6479830"/>
              <a:ext cx="130440" cy="9487"/>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580" name="Google Shape;8580;p23"/>
            <p:cNvSpPr/>
            <p:nvPr/>
          </p:nvSpPr>
          <p:spPr>
            <a:xfrm>
              <a:off x="734721" y="6105112"/>
              <a:ext cx="130440" cy="374718"/>
            </a:xfrm>
            <a:custGeom>
              <a:rect b="b" l="l" r="r" t="t"/>
              <a:pathLst>
                <a:path extrusionOk="0" h="158" w="55">
                  <a:moveTo>
                    <a:pt x="44" y="0"/>
                  </a:moveTo>
                  <a:lnTo>
                    <a:pt x="14" y="0"/>
                  </a:lnTo>
                  <a:lnTo>
                    <a:pt x="2" y="0"/>
                  </a:lnTo>
                  <a:lnTo>
                    <a:pt x="0" y="0"/>
                  </a:lnTo>
                  <a:lnTo>
                    <a:pt x="0" y="158"/>
                  </a:lnTo>
                  <a:lnTo>
                    <a:pt x="55" y="158"/>
                  </a:lnTo>
                  <a:lnTo>
                    <a:pt x="44" y="6"/>
                  </a:lnTo>
                  <a:lnTo>
                    <a:pt x="44" y="6"/>
                  </a:lnTo>
                  <a:lnTo>
                    <a:pt x="44" y="0"/>
                  </a:lnTo>
                  <a:close/>
                </a:path>
              </a:pathLst>
            </a:custGeom>
            <a:solidFill>
              <a:srgbClr val="D18A5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581" name="Google Shape;8581;p23"/>
            <p:cNvSpPr/>
            <p:nvPr/>
          </p:nvSpPr>
          <p:spPr>
            <a:xfrm>
              <a:off x="734721" y="6105112"/>
              <a:ext cx="130440" cy="374718"/>
            </a:xfrm>
            <a:custGeom>
              <a:rect b="b" l="l" r="r" t="t"/>
              <a:pathLst>
                <a:path extrusionOk="0" h="158" w="55">
                  <a:moveTo>
                    <a:pt x="44" y="0"/>
                  </a:moveTo>
                  <a:lnTo>
                    <a:pt x="14" y="0"/>
                  </a:lnTo>
                  <a:lnTo>
                    <a:pt x="2" y="0"/>
                  </a:lnTo>
                  <a:lnTo>
                    <a:pt x="0" y="0"/>
                  </a:lnTo>
                  <a:lnTo>
                    <a:pt x="0" y="158"/>
                  </a:lnTo>
                  <a:lnTo>
                    <a:pt x="55" y="158"/>
                  </a:lnTo>
                  <a:lnTo>
                    <a:pt x="44" y="6"/>
                  </a:lnTo>
                  <a:lnTo>
                    <a:pt x="44" y="6"/>
                  </a:lnTo>
                  <a:lnTo>
                    <a:pt x="44"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582" name="Google Shape;8582;p23"/>
            <p:cNvSpPr/>
            <p:nvPr/>
          </p:nvSpPr>
          <p:spPr>
            <a:xfrm>
              <a:off x="734721" y="5768340"/>
              <a:ext cx="735206" cy="336772"/>
            </a:xfrm>
            <a:custGeom>
              <a:rect b="b" l="l" r="r" t="t"/>
              <a:pathLst>
                <a:path extrusionOk="0" h="142" w="310">
                  <a:moveTo>
                    <a:pt x="261" y="0"/>
                  </a:moveTo>
                  <a:lnTo>
                    <a:pt x="14" y="0"/>
                  </a:lnTo>
                  <a:lnTo>
                    <a:pt x="2" y="0"/>
                  </a:lnTo>
                  <a:lnTo>
                    <a:pt x="0" y="0"/>
                  </a:lnTo>
                  <a:lnTo>
                    <a:pt x="0" y="142"/>
                  </a:lnTo>
                  <a:lnTo>
                    <a:pt x="2" y="142"/>
                  </a:lnTo>
                  <a:lnTo>
                    <a:pt x="14" y="142"/>
                  </a:lnTo>
                  <a:lnTo>
                    <a:pt x="44" y="142"/>
                  </a:lnTo>
                  <a:lnTo>
                    <a:pt x="75" y="142"/>
                  </a:lnTo>
                  <a:lnTo>
                    <a:pt x="238" y="142"/>
                  </a:lnTo>
                  <a:lnTo>
                    <a:pt x="310" y="142"/>
                  </a:lnTo>
                  <a:lnTo>
                    <a:pt x="261" y="7"/>
                  </a:lnTo>
                  <a:lnTo>
                    <a:pt x="262" y="7"/>
                  </a:lnTo>
                  <a:lnTo>
                    <a:pt x="262" y="5"/>
                  </a:lnTo>
                  <a:lnTo>
                    <a:pt x="261" y="0"/>
                  </a:lnTo>
                  <a:close/>
                </a:path>
              </a:pathLst>
            </a:custGeom>
            <a:solidFill>
              <a:srgbClr val="7AB6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583" name="Google Shape;8583;p23"/>
            <p:cNvSpPr/>
            <p:nvPr/>
          </p:nvSpPr>
          <p:spPr>
            <a:xfrm>
              <a:off x="734721" y="5768340"/>
              <a:ext cx="735206" cy="336772"/>
            </a:xfrm>
            <a:custGeom>
              <a:rect b="b" l="l" r="r" t="t"/>
              <a:pathLst>
                <a:path extrusionOk="0" h="142" w="310">
                  <a:moveTo>
                    <a:pt x="261" y="0"/>
                  </a:moveTo>
                  <a:lnTo>
                    <a:pt x="14" y="0"/>
                  </a:lnTo>
                  <a:lnTo>
                    <a:pt x="2" y="0"/>
                  </a:lnTo>
                  <a:lnTo>
                    <a:pt x="0" y="0"/>
                  </a:lnTo>
                  <a:lnTo>
                    <a:pt x="0" y="142"/>
                  </a:lnTo>
                  <a:lnTo>
                    <a:pt x="2" y="142"/>
                  </a:lnTo>
                  <a:lnTo>
                    <a:pt x="14" y="142"/>
                  </a:lnTo>
                  <a:lnTo>
                    <a:pt x="44" y="142"/>
                  </a:lnTo>
                  <a:lnTo>
                    <a:pt x="75" y="142"/>
                  </a:lnTo>
                  <a:lnTo>
                    <a:pt x="238" y="142"/>
                  </a:lnTo>
                  <a:lnTo>
                    <a:pt x="310" y="142"/>
                  </a:lnTo>
                  <a:lnTo>
                    <a:pt x="261" y="7"/>
                  </a:lnTo>
                  <a:lnTo>
                    <a:pt x="262" y="7"/>
                  </a:lnTo>
                  <a:lnTo>
                    <a:pt x="262" y="5"/>
                  </a:lnTo>
                  <a:lnTo>
                    <a:pt x="261"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584" name="Google Shape;8584;p23"/>
            <p:cNvSpPr/>
            <p:nvPr/>
          </p:nvSpPr>
          <p:spPr>
            <a:xfrm>
              <a:off x="734721" y="5445798"/>
              <a:ext cx="694888" cy="322542"/>
            </a:xfrm>
            <a:custGeom>
              <a:rect b="b" l="l" r="r" t="t"/>
              <a:pathLst>
                <a:path extrusionOk="0" h="136" w="293">
                  <a:moveTo>
                    <a:pt x="236" y="0"/>
                  </a:moveTo>
                  <a:lnTo>
                    <a:pt x="14" y="0"/>
                  </a:lnTo>
                  <a:lnTo>
                    <a:pt x="4" y="0"/>
                  </a:lnTo>
                  <a:lnTo>
                    <a:pt x="0" y="0"/>
                  </a:lnTo>
                  <a:lnTo>
                    <a:pt x="0" y="136"/>
                  </a:lnTo>
                  <a:lnTo>
                    <a:pt x="2" y="136"/>
                  </a:lnTo>
                  <a:lnTo>
                    <a:pt x="14" y="136"/>
                  </a:lnTo>
                  <a:lnTo>
                    <a:pt x="261" y="136"/>
                  </a:lnTo>
                  <a:lnTo>
                    <a:pt x="264" y="136"/>
                  </a:lnTo>
                  <a:lnTo>
                    <a:pt x="293" y="136"/>
                  </a:lnTo>
                  <a:lnTo>
                    <a:pt x="236" y="0"/>
                  </a:lnTo>
                  <a:close/>
                </a:path>
              </a:pathLst>
            </a:custGeom>
            <a:solidFill>
              <a:srgbClr val="8ECB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585" name="Google Shape;8585;p23"/>
            <p:cNvSpPr/>
            <p:nvPr/>
          </p:nvSpPr>
          <p:spPr>
            <a:xfrm>
              <a:off x="734721" y="5445798"/>
              <a:ext cx="694888" cy="322542"/>
            </a:xfrm>
            <a:custGeom>
              <a:rect b="b" l="l" r="r" t="t"/>
              <a:pathLst>
                <a:path extrusionOk="0" h="136" w="293">
                  <a:moveTo>
                    <a:pt x="236" y="0"/>
                  </a:moveTo>
                  <a:lnTo>
                    <a:pt x="14" y="0"/>
                  </a:lnTo>
                  <a:lnTo>
                    <a:pt x="4" y="0"/>
                  </a:lnTo>
                  <a:lnTo>
                    <a:pt x="0" y="0"/>
                  </a:lnTo>
                  <a:lnTo>
                    <a:pt x="0" y="136"/>
                  </a:lnTo>
                  <a:lnTo>
                    <a:pt x="2" y="136"/>
                  </a:lnTo>
                  <a:lnTo>
                    <a:pt x="14" y="136"/>
                  </a:lnTo>
                  <a:lnTo>
                    <a:pt x="261" y="136"/>
                  </a:lnTo>
                  <a:lnTo>
                    <a:pt x="264" y="136"/>
                  </a:lnTo>
                  <a:lnTo>
                    <a:pt x="293" y="136"/>
                  </a:lnTo>
                  <a:lnTo>
                    <a:pt x="236"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586" name="Google Shape;8586;p23"/>
            <p:cNvSpPr/>
            <p:nvPr/>
          </p:nvSpPr>
          <p:spPr>
            <a:xfrm>
              <a:off x="734721" y="5018904"/>
              <a:ext cx="621368" cy="426894"/>
            </a:xfrm>
            <a:custGeom>
              <a:rect b="b" l="l" r="r" t="t"/>
              <a:pathLst>
                <a:path extrusionOk="0" h="180" w="262">
                  <a:moveTo>
                    <a:pt x="179" y="0"/>
                  </a:moveTo>
                  <a:lnTo>
                    <a:pt x="14" y="0"/>
                  </a:lnTo>
                  <a:lnTo>
                    <a:pt x="4" y="0"/>
                  </a:lnTo>
                  <a:lnTo>
                    <a:pt x="0" y="0"/>
                  </a:lnTo>
                  <a:lnTo>
                    <a:pt x="0" y="180"/>
                  </a:lnTo>
                  <a:lnTo>
                    <a:pt x="4" y="180"/>
                  </a:lnTo>
                  <a:lnTo>
                    <a:pt x="14" y="180"/>
                  </a:lnTo>
                  <a:lnTo>
                    <a:pt x="236" y="180"/>
                  </a:lnTo>
                  <a:lnTo>
                    <a:pt x="234" y="177"/>
                  </a:lnTo>
                  <a:lnTo>
                    <a:pt x="262" y="177"/>
                  </a:lnTo>
                  <a:lnTo>
                    <a:pt x="209" y="62"/>
                  </a:lnTo>
                  <a:lnTo>
                    <a:pt x="179" y="0"/>
                  </a:lnTo>
                  <a:close/>
                </a:path>
              </a:pathLst>
            </a:custGeom>
            <a:solidFill>
              <a:srgbClr val="7AB6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587" name="Google Shape;8587;p23"/>
            <p:cNvSpPr/>
            <p:nvPr/>
          </p:nvSpPr>
          <p:spPr>
            <a:xfrm>
              <a:off x="734721" y="5018904"/>
              <a:ext cx="621368" cy="426894"/>
            </a:xfrm>
            <a:custGeom>
              <a:rect b="b" l="l" r="r" t="t"/>
              <a:pathLst>
                <a:path extrusionOk="0" h="180" w="262">
                  <a:moveTo>
                    <a:pt x="179" y="0"/>
                  </a:moveTo>
                  <a:lnTo>
                    <a:pt x="14" y="0"/>
                  </a:lnTo>
                  <a:lnTo>
                    <a:pt x="4" y="0"/>
                  </a:lnTo>
                  <a:lnTo>
                    <a:pt x="0" y="0"/>
                  </a:lnTo>
                  <a:lnTo>
                    <a:pt x="0" y="180"/>
                  </a:lnTo>
                  <a:lnTo>
                    <a:pt x="4" y="180"/>
                  </a:lnTo>
                  <a:lnTo>
                    <a:pt x="14" y="180"/>
                  </a:lnTo>
                  <a:lnTo>
                    <a:pt x="236" y="180"/>
                  </a:lnTo>
                  <a:lnTo>
                    <a:pt x="234" y="177"/>
                  </a:lnTo>
                  <a:lnTo>
                    <a:pt x="262" y="177"/>
                  </a:lnTo>
                  <a:lnTo>
                    <a:pt x="209" y="62"/>
                  </a:lnTo>
                  <a:lnTo>
                    <a:pt x="179"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588" name="Google Shape;8588;p23"/>
            <p:cNvSpPr/>
            <p:nvPr/>
          </p:nvSpPr>
          <p:spPr>
            <a:xfrm>
              <a:off x="734721" y="4146144"/>
              <a:ext cx="533617" cy="872761"/>
            </a:xfrm>
            <a:custGeom>
              <a:rect b="b" l="l" r="r" t="t"/>
              <a:pathLst>
                <a:path extrusionOk="0" h="368" w="225">
                  <a:moveTo>
                    <a:pt x="7" y="0"/>
                  </a:moveTo>
                  <a:lnTo>
                    <a:pt x="0" y="12"/>
                  </a:lnTo>
                  <a:lnTo>
                    <a:pt x="0" y="14"/>
                  </a:lnTo>
                  <a:lnTo>
                    <a:pt x="0" y="368"/>
                  </a:lnTo>
                  <a:lnTo>
                    <a:pt x="4" y="368"/>
                  </a:lnTo>
                  <a:lnTo>
                    <a:pt x="14" y="368"/>
                  </a:lnTo>
                  <a:lnTo>
                    <a:pt x="179" y="368"/>
                  </a:lnTo>
                  <a:lnTo>
                    <a:pt x="225" y="368"/>
                  </a:lnTo>
                  <a:lnTo>
                    <a:pt x="20" y="23"/>
                  </a:lnTo>
                  <a:lnTo>
                    <a:pt x="18" y="17"/>
                  </a:lnTo>
                  <a:lnTo>
                    <a:pt x="12" y="8"/>
                  </a:lnTo>
                  <a:lnTo>
                    <a:pt x="7" y="0"/>
                  </a:lnTo>
                  <a:close/>
                </a:path>
              </a:pathLst>
            </a:custGeom>
            <a:solidFill>
              <a:srgbClr val="8ECB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589" name="Google Shape;8589;p23"/>
            <p:cNvSpPr/>
            <p:nvPr/>
          </p:nvSpPr>
          <p:spPr>
            <a:xfrm>
              <a:off x="734721" y="4146144"/>
              <a:ext cx="533617" cy="872761"/>
            </a:xfrm>
            <a:custGeom>
              <a:rect b="b" l="l" r="r" t="t"/>
              <a:pathLst>
                <a:path extrusionOk="0" h="368" w="225">
                  <a:moveTo>
                    <a:pt x="7" y="0"/>
                  </a:moveTo>
                  <a:lnTo>
                    <a:pt x="0" y="12"/>
                  </a:lnTo>
                  <a:lnTo>
                    <a:pt x="0" y="14"/>
                  </a:lnTo>
                  <a:lnTo>
                    <a:pt x="0" y="368"/>
                  </a:lnTo>
                  <a:lnTo>
                    <a:pt x="4" y="368"/>
                  </a:lnTo>
                  <a:lnTo>
                    <a:pt x="14" y="368"/>
                  </a:lnTo>
                  <a:lnTo>
                    <a:pt x="179" y="368"/>
                  </a:lnTo>
                  <a:lnTo>
                    <a:pt x="225" y="368"/>
                  </a:lnTo>
                  <a:lnTo>
                    <a:pt x="20" y="23"/>
                  </a:lnTo>
                  <a:lnTo>
                    <a:pt x="18" y="17"/>
                  </a:lnTo>
                  <a:lnTo>
                    <a:pt x="12" y="8"/>
                  </a:lnTo>
                  <a:lnTo>
                    <a:pt x="7"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590" name="Google Shape;8590;p23"/>
            <p:cNvSpPr/>
            <p:nvPr/>
          </p:nvSpPr>
          <p:spPr>
            <a:xfrm>
              <a:off x="9967483" y="4373820"/>
              <a:ext cx="1316256" cy="1750264"/>
            </a:xfrm>
            <a:custGeom>
              <a:rect b="b" l="l" r="r" t="t"/>
              <a:pathLst>
                <a:path extrusionOk="0" h="738" w="555">
                  <a:moveTo>
                    <a:pt x="555" y="738"/>
                  </a:moveTo>
                  <a:lnTo>
                    <a:pt x="413" y="452"/>
                  </a:lnTo>
                  <a:lnTo>
                    <a:pt x="505" y="452"/>
                  </a:lnTo>
                  <a:lnTo>
                    <a:pt x="355" y="205"/>
                  </a:lnTo>
                  <a:lnTo>
                    <a:pt x="434" y="205"/>
                  </a:lnTo>
                  <a:lnTo>
                    <a:pt x="284" y="10"/>
                  </a:lnTo>
                  <a:lnTo>
                    <a:pt x="277" y="0"/>
                  </a:lnTo>
                  <a:lnTo>
                    <a:pt x="271" y="10"/>
                  </a:lnTo>
                  <a:lnTo>
                    <a:pt x="121" y="205"/>
                  </a:lnTo>
                  <a:lnTo>
                    <a:pt x="200" y="205"/>
                  </a:lnTo>
                  <a:lnTo>
                    <a:pt x="50" y="452"/>
                  </a:lnTo>
                  <a:lnTo>
                    <a:pt x="142" y="452"/>
                  </a:lnTo>
                  <a:lnTo>
                    <a:pt x="0" y="738"/>
                  </a:lnTo>
                  <a:lnTo>
                    <a:pt x="277" y="738"/>
                  </a:lnTo>
                  <a:lnTo>
                    <a:pt x="277" y="717"/>
                  </a:lnTo>
                  <a:lnTo>
                    <a:pt x="278" y="738"/>
                  </a:lnTo>
                  <a:lnTo>
                    <a:pt x="555" y="738"/>
                  </a:lnTo>
                  <a:close/>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591" name="Google Shape;8591;p23"/>
            <p:cNvSpPr/>
            <p:nvPr/>
          </p:nvSpPr>
          <p:spPr>
            <a:xfrm>
              <a:off x="9967483" y="4373820"/>
              <a:ext cx="1316256" cy="1750264"/>
            </a:xfrm>
            <a:custGeom>
              <a:rect b="b" l="l" r="r" t="t"/>
              <a:pathLst>
                <a:path extrusionOk="0" h="738" w="555">
                  <a:moveTo>
                    <a:pt x="555" y="738"/>
                  </a:moveTo>
                  <a:lnTo>
                    <a:pt x="413" y="452"/>
                  </a:lnTo>
                  <a:lnTo>
                    <a:pt x="505" y="452"/>
                  </a:lnTo>
                  <a:lnTo>
                    <a:pt x="355" y="205"/>
                  </a:lnTo>
                  <a:lnTo>
                    <a:pt x="434" y="205"/>
                  </a:lnTo>
                  <a:lnTo>
                    <a:pt x="284" y="10"/>
                  </a:lnTo>
                  <a:lnTo>
                    <a:pt x="277" y="0"/>
                  </a:lnTo>
                  <a:lnTo>
                    <a:pt x="271" y="10"/>
                  </a:lnTo>
                  <a:lnTo>
                    <a:pt x="121" y="205"/>
                  </a:lnTo>
                  <a:lnTo>
                    <a:pt x="200" y="205"/>
                  </a:lnTo>
                  <a:lnTo>
                    <a:pt x="50" y="452"/>
                  </a:lnTo>
                  <a:lnTo>
                    <a:pt x="142" y="452"/>
                  </a:lnTo>
                  <a:lnTo>
                    <a:pt x="0" y="738"/>
                  </a:lnTo>
                  <a:lnTo>
                    <a:pt x="277" y="738"/>
                  </a:lnTo>
                  <a:lnTo>
                    <a:pt x="277" y="717"/>
                  </a:lnTo>
                  <a:lnTo>
                    <a:pt x="278" y="738"/>
                  </a:lnTo>
                  <a:lnTo>
                    <a:pt x="555" y="738"/>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592" name="Google Shape;8592;p23"/>
            <p:cNvSpPr/>
            <p:nvPr/>
          </p:nvSpPr>
          <p:spPr>
            <a:xfrm>
              <a:off x="10358802" y="5687704"/>
              <a:ext cx="533617" cy="808727"/>
            </a:xfrm>
            <a:custGeom>
              <a:rect b="b" l="l" r="r" t="t"/>
              <a:pathLst>
                <a:path extrusionOk="0" h="341" w="225">
                  <a:moveTo>
                    <a:pt x="225" y="82"/>
                  </a:moveTo>
                  <a:lnTo>
                    <a:pt x="142" y="141"/>
                  </a:lnTo>
                  <a:lnTo>
                    <a:pt x="113" y="2"/>
                  </a:lnTo>
                  <a:lnTo>
                    <a:pt x="113" y="0"/>
                  </a:lnTo>
                  <a:lnTo>
                    <a:pt x="113" y="0"/>
                  </a:lnTo>
                  <a:lnTo>
                    <a:pt x="113" y="0"/>
                  </a:lnTo>
                  <a:lnTo>
                    <a:pt x="113" y="2"/>
                  </a:lnTo>
                  <a:lnTo>
                    <a:pt x="85" y="141"/>
                  </a:lnTo>
                  <a:lnTo>
                    <a:pt x="0" y="82"/>
                  </a:lnTo>
                  <a:lnTo>
                    <a:pt x="74" y="180"/>
                  </a:lnTo>
                  <a:lnTo>
                    <a:pt x="50" y="341"/>
                  </a:lnTo>
                  <a:lnTo>
                    <a:pt x="112" y="341"/>
                  </a:lnTo>
                  <a:lnTo>
                    <a:pt x="175" y="341"/>
                  </a:lnTo>
                  <a:lnTo>
                    <a:pt x="151" y="180"/>
                  </a:lnTo>
                  <a:lnTo>
                    <a:pt x="225" y="82"/>
                  </a:lnTo>
                  <a:close/>
                </a:path>
              </a:pathLst>
            </a:custGeom>
            <a:solidFill>
              <a:srgbClr val="C56D27"/>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593" name="Google Shape;8593;p23"/>
            <p:cNvSpPr/>
            <p:nvPr/>
          </p:nvSpPr>
          <p:spPr>
            <a:xfrm>
              <a:off x="10358802" y="5687704"/>
              <a:ext cx="533617" cy="808727"/>
            </a:xfrm>
            <a:custGeom>
              <a:rect b="b" l="l" r="r" t="t"/>
              <a:pathLst>
                <a:path extrusionOk="0" h="341" w="225">
                  <a:moveTo>
                    <a:pt x="225" y="82"/>
                  </a:moveTo>
                  <a:lnTo>
                    <a:pt x="142" y="141"/>
                  </a:lnTo>
                  <a:lnTo>
                    <a:pt x="113" y="2"/>
                  </a:lnTo>
                  <a:lnTo>
                    <a:pt x="113" y="0"/>
                  </a:lnTo>
                  <a:lnTo>
                    <a:pt x="113" y="0"/>
                  </a:lnTo>
                  <a:lnTo>
                    <a:pt x="113" y="0"/>
                  </a:lnTo>
                  <a:lnTo>
                    <a:pt x="113" y="2"/>
                  </a:lnTo>
                  <a:lnTo>
                    <a:pt x="85" y="141"/>
                  </a:lnTo>
                  <a:lnTo>
                    <a:pt x="0" y="82"/>
                  </a:lnTo>
                  <a:lnTo>
                    <a:pt x="74" y="180"/>
                  </a:lnTo>
                  <a:lnTo>
                    <a:pt x="50" y="341"/>
                  </a:lnTo>
                  <a:lnTo>
                    <a:pt x="112" y="341"/>
                  </a:lnTo>
                  <a:lnTo>
                    <a:pt x="175" y="341"/>
                  </a:lnTo>
                  <a:lnTo>
                    <a:pt x="151" y="180"/>
                  </a:lnTo>
                  <a:lnTo>
                    <a:pt x="225" y="82"/>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594" name="Google Shape;8594;p23"/>
            <p:cNvSpPr/>
            <p:nvPr/>
          </p:nvSpPr>
          <p:spPr>
            <a:xfrm>
              <a:off x="10809412" y="4860005"/>
              <a:ext cx="187359" cy="2372"/>
            </a:xfrm>
            <a:prstGeom prst="rect">
              <a:avLst/>
            </a:prstGeom>
            <a:solidFill>
              <a:srgbClr val="4F718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595" name="Google Shape;8595;p23"/>
            <p:cNvSpPr/>
            <p:nvPr/>
          </p:nvSpPr>
          <p:spPr>
            <a:xfrm>
              <a:off x="10809412" y="4860005"/>
              <a:ext cx="187359" cy="2372"/>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596" name="Google Shape;8596;p23"/>
            <p:cNvSpPr/>
            <p:nvPr/>
          </p:nvSpPr>
          <p:spPr>
            <a:xfrm>
              <a:off x="10946967" y="5445798"/>
              <a:ext cx="218190" cy="4743"/>
            </a:xfrm>
            <a:prstGeom prst="rect">
              <a:avLst/>
            </a:prstGeom>
            <a:solidFill>
              <a:srgbClr val="8ECB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597" name="Google Shape;8597;p23"/>
            <p:cNvSpPr/>
            <p:nvPr/>
          </p:nvSpPr>
          <p:spPr>
            <a:xfrm>
              <a:off x="10946967" y="5445798"/>
              <a:ext cx="218190" cy="4743"/>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598" name="Google Shape;8598;p23"/>
            <p:cNvSpPr/>
            <p:nvPr/>
          </p:nvSpPr>
          <p:spPr>
            <a:xfrm>
              <a:off x="10719290" y="6124085"/>
              <a:ext cx="564448" cy="360488"/>
            </a:xfrm>
            <a:custGeom>
              <a:rect b="b" l="l" r="r" t="t"/>
              <a:pathLst>
                <a:path extrusionOk="0" h="152" w="238">
                  <a:moveTo>
                    <a:pt x="238" y="0"/>
                  </a:moveTo>
                  <a:lnTo>
                    <a:pt x="0" y="0"/>
                  </a:lnTo>
                  <a:lnTo>
                    <a:pt x="23" y="152"/>
                  </a:lnTo>
                  <a:lnTo>
                    <a:pt x="23" y="152"/>
                  </a:lnTo>
                  <a:lnTo>
                    <a:pt x="0" y="2"/>
                  </a:lnTo>
                  <a:lnTo>
                    <a:pt x="238" y="2"/>
                  </a:lnTo>
                  <a:lnTo>
                    <a:pt x="238" y="0"/>
                  </a:lnTo>
                  <a:close/>
                </a:path>
              </a:pathLst>
            </a:custGeom>
            <a:solidFill>
              <a:srgbClr val="4F718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599" name="Google Shape;8599;p23"/>
            <p:cNvSpPr/>
            <p:nvPr/>
          </p:nvSpPr>
          <p:spPr>
            <a:xfrm>
              <a:off x="10719290" y="6124085"/>
              <a:ext cx="564448" cy="360488"/>
            </a:xfrm>
            <a:custGeom>
              <a:rect b="b" l="l" r="r" t="t"/>
              <a:pathLst>
                <a:path extrusionOk="0" h="152" w="238">
                  <a:moveTo>
                    <a:pt x="238" y="0"/>
                  </a:moveTo>
                  <a:lnTo>
                    <a:pt x="0" y="0"/>
                  </a:lnTo>
                  <a:lnTo>
                    <a:pt x="23" y="152"/>
                  </a:lnTo>
                  <a:lnTo>
                    <a:pt x="23" y="152"/>
                  </a:lnTo>
                  <a:lnTo>
                    <a:pt x="0" y="2"/>
                  </a:lnTo>
                  <a:lnTo>
                    <a:pt x="238" y="2"/>
                  </a:lnTo>
                  <a:lnTo>
                    <a:pt x="238"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600" name="Google Shape;8600;p23"/>
            <p:cNvSpPr/>
            <p:nvPr/>
          </p:nvSpPr>
          <p:spPr>
            <a:xfrm>
              <a:off x="10631540" y="4383307"/>
              <a:ext cx="652199" cy="1740778"/>
            </a:xfrm>
            <a:custGeom>
              <a:rect b="b" l="l" r="r" t="t"/>
              <a:pathLst>
                <a:path extrusionOk="0" h="734" w="275">
                  <a:moveTo>
                    <a:pt x="0" y="0"/>
                  </a:moveTo>
                  <a:lnTo>
                    <a:pt x="0" y="557"/>
                  </a:lnTo>
                  <a:lnTo>
                    <a:pt x="27" y="691"/>
                  </a:lnTo>
                  <a:lnTo>
                    <a:pt x="110" y="632"/>
                  </a:lnTo>
                  <a:lnTo>
                    <a:pt x="36" y="730"/>
                  </a:lnTo>
                  <a:lnTo>
                    <a:pt x="37" y="734"/>
                  </a:lnTo>
                  <a:lnTo>
                    <a:pt x="275" y="734"/>
                  </a:lnTo>
                  <a:lnTo>
                    <a:pt x="133" y="450"/>
                  </a:lnTo>
                  <a:lnTo>
                    <a:pt x="133" y="450"/>
                  </a:lnTo>
                  <a:lnTo>
                    <a:pt x="133" y="448"/>
                  </a:lnTo>
                  <a:lnTo>
                    <a:pt x="225" y="448"/>
                  </a:lnTo>
                  <a:lnTo>
                    <a:pt x="75" y="201"/>
                  </a:lnTo>
                  <a:lnTo>
                    <a:pt x="75" y="201"/>
                  </a:lnTo>
                  <a:lnTo>
                    <a:pt x="75" y="201"/>
                  </a:lnTo>
                  <a:lnTo>
                    <a:pt x="154" y="201"/>
                  </a:lnTo>
                  <a:lnTo>
                    <a:pt x="4" y="6"/>
                  </a:lnTo>
                  <a:lnTo>
                    <a:pt x="0" y="0"/>
                  </a:lnTo>
                  <a:close/>
                </a:path>
              </a:pathLst>
            </a:custGeom>
            <a:solidFill>
              <a:srgbClr val="8ECB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601" name="Google Shape;8601;p23"/>
            <p:cNvSpPr/>
            <p:nvPr/>
          </p:nvSpPr>
          <p:spPr>
            <a:xfrm>
              <a:off x="10631540" y="4383307"/>
              <a:ext cx="652199" cy="1740778"/>
            </a:xfrm>
            <a:custGeom>
              <a:rect b="b" l="l" r="r" t="t"/>
              <a:pathLst>
                <a:path extrusionOk="0" h="734" w="275">
                  <a:moveTo>
                    <a:pt x="0" y="0"/>
                  </a:moveTo>
                  <a:lnTo>
                    <a:pt x="0" y="557"/>
                  </a:lnTo>
                  <a:lnTo>
                    <a:pt x="27" y="691"/>
                  </a:lnTo>
                  <a:lnTo>
                    <a:pt x="110" y="632"/>
                  </a:lnTo>
                  <a:lnTo>
                    <a:pt x="36" y="730"/>
                  </a:lnTo>
                  <a:lnTo>
                    <a:pt x="37" y="734"/>
                  </a:lnTo>
                  <a:lnTo>
                    <a:pt x="275" y="734"/>
                  </a:lnTo>
                  <a:lnTo>
                    <a:pt x="133" y="450"/>
                  </a:lnTo>
                  <a:lnTo>
                    <a:pt x="133" y="450"/>
                  </a:lnTo>
                  <a:lnTo>
                    <a:pt x="133" y="448"/>
                  </a:lnTo>
                  <a:lnTo>
                    <a:pt x="225" y="448"/>
                  </a:lnTo>
                  <a:lnTo>
                    <a:pt x="75" y="201"/>
                  </a:lnTo>
                  <a:lnTo>
                    <a:pt x="75" y="201"/>
                  </a:lnTo>
                  <a:lnTo>
                    <a:pt x="75" y="201"/>
                  </a:lnTo>
                  <a:lnTo>
                    <a:pt x="154" y="201"/>
                  </a:lnTo>
                  <a:lnTo>
                    <a:pt x="4" y="6"/>
                  </a:lnTo>
                  <a:lnTo>
                    <a:pt x="0"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602" name="Google Shape;8602;p23"/>
            <p:cNvSpPr/>
            <p:nvPr/>
          </p:nvSpPr>
          <p:spPr>
            <a:xfrm>
              <a:off x="10631540" y="5704306"/>
              <a:ext cx="260879" cy="780267"/>
            </a:xfrm>
            <a:custGeom>
              <a:rect b="b" l="l" r="r" t="t"/>
              <a:pathLst>
                <a:path extrusionOk="0" h="329" w="110">
                  <a:moveTo>
                    <a:pt x="0" y="0"/>
                  </a:moveTo>
                  <a:lnTo>
                    <a:pt x="0" y="329"/>
                  </a:lnTo>
                  <a:lnTo>
                    <a:pt x="60" y="329"/>
                  </a:lnTo>
                  <a:lnTo>
                    <a:pt x="37" y="177"/>
                  </a:lnTo>
                  <a:lnTo>
                    <a:pt x="36" y="173"/>
                  </a:lnTo>
                  <a:lnTo>
                    <a:pt x="110" y="75"/>
                  </a:lnTo>
                  <a:lnTo>
                    <a:pt x="27" y="134"/>
                  </a:lnTo>
                  <a:lnTo>
                    <a:pt x="0" y="0"/>
                  </a:lnTo>
                  <a:close/>
                </a:path>
              </a:pathLst>
            </a:custGeom>
            <a:solidFill>
              <a:srgbClr val="D18A5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603" name="Google Shape;8603;p23"/>
            <p:cNvSpPr/>
            <p:nvPr/>
          </p:nvSpPr>
          <p:spPr>
            <a:xfrm>
              <a:off x="10631540" y="5704306"/>
              <a:ext cx="260879" cy="780267"/>
            </a:xfrm>
            <a:custGeom>
              <a:rect b="b" l="l" r="r" t="t"/>
              <a:pathLst>
                <a:path extrusionOk="0" h="329" w="110">
                  <a:moveTo>
                    <a:pt x="0" y="0"/>
                  </a:moveTo>
                  <a:lnTo>
                    <a:pt x="0" y="329"/>
                  </a:lnTo>
                  <a:lnTo>
                    <a:pt x="60" y="329"/>
                  </a:lnTo>
                  <a:lnTo>
                    <a:pt x="37" y="177"/>
                  </a:lnTo>
                  <a:lnTo>
                    <a:pt x="36" y="173"/>
                  </a:lnTo>
                  <a:lnTo>
                    <a:pt x="110" y="75"/>
                  </a:lnTo>
                  <a:lnTo>
                    <a:pt x="27" y="134"/>
                  </a:lnTo>
                  <a:lnTo>
                    <a:pt x="0"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604" name="Google Shape;8604;p23"/>
            <p:cNvSpPr/>
            <p:nvPr/>
          </p:nvSpPr>
          <p:spPr>
            <a:xfrm>
              <a:off x="6844044" y="4409395"/>
              <a:ext cx="668800" cy="1304398"/>
            </a:xfrm>
            <a:prstGeom prst="ellipse">
              <a:avLst/>
            </a:pr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605" name="Google Shape;8605;p23"/>
            <p:cNvSpPr/>
            <p:nvPr/>
          </p:nvSpPr>
          <p:spPr>
            <a:xfrm>
              <a:off x="7121525" y="5170689"/>
              <a:ext cx="125696" cy="1309141"/>
            </a:xfrm>
            <a:custGeom>
              <a:rect b="b" l="l" r="r" t="t"/>
              <a:pathLst>
                <a:path extrusionOk="0" h="552" w="53">
                  <a:moveTo>
                    <a:pt x="19" y="0"/>
                  </a:moveTo>
                  <a:lnTo>
                    <a:pt x="0" y="552"/>
                  </a:lnTo>
                  <a:lnTo>
                    <a:pt x="53" y="552"/>
                  </a:lnTo>
                  <a:lnTo>
                    <a:pt x="19" y="0"/>
                  </a:lnTo>
                  <a:close/>
                </a:path>
              </a:pathLst>
            </a:custGeom>
            <a:solidFill>
              <a:srgbClr val="C56D27"/>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606" name="Google Shape;8606;p23"/>
            <p:cNvSpPr/>
            <p:nvPr/>
          </p:nvSpPr>
          <p:spPr>
            <a:xfrm>
              <a:off x="7121525" y="5170689"/>
              <a:ext cx="125696" cy="1309141"/>
            </a:xfrm>
            <a:custGeom>
              <a:rect b="b" l="l" r="r" t="t"/>
              <a:pathLst>
                <a:path extrusionOk="0" h="552" w="53">
                  <a:moveTo>
                    <a:pt x="19" y="0"/>
                  </a:moveTo>
                  <a:lnTo>
                    <a:pt x="0" y="552"/>
                  </a:lnTo>
                  <a:lnTo>
                    <a:pt x="53" y="552"/>
                  </a:lnTo>
                  <a:lnTo>
                    <a:pt x="19"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607" name="Google Shape;8607;p23"/>
            <p:cNvSpPr/>
            <p:nvPr/>
          </p:nvSpPr>
          <p:spPr>
            <a:xfrm>
              <a:off x="7427465" y="4622842"/>
              <a:ext cx="85379" cy="476698"/>
            </a:xfrm>
            <a:custGeom>
              <a:rect b="b" l="l" r="r" t="t"/>
              <a:pathLst>
                <a:path extrusionOk="0" h="107" w="20">
                  <a:moveTo>
                    <a:pt x="20" y="107"/>
                  </a:moveTo>
                  <a:cubicBezTo>
                    <a:pt x="20" y="107"/>
                    <a:pt x="20" y="107"/>
                    <a:pt x="20" y="107"/>
                  </a:cubicBezTo>
                  <a:cubicBezTo>
                    <a:pt x="20" y="107"/>
                    <a:pt x="20" y="107"/>
                    <a:pt x="20" y="107"/>
                  </a:cubicBezTo>
                  <a:moveTo>
                    <a:pt x="20" y="107"/>
                  </a:moveTo>
                  <a:cubicBezTo>
                    <a:pt x="20" y="107"/>
                    <a:pt x="20" y="107"/>
                    <a:pt x="20" y="107"/>
                  </a:cubicBezTo>
                  <a:cubicBezTo>
                    <a:pt x="20" y="107"/>
                    <a:pt x="20" y="107"/>
                    <a:pt x="20" y="107"/>
                  </a:cubicBezTo>
                  <a:moveTo>
                    <a:pt x="20" y="104"/>
                  </a:moveTo>
                  <a:cubicBezTo>
                    <a:pt x="20" y="104"/>
                    <a:pt x="20" y="104"/>
                    <a:pt x="20" y="104"/>
                  </a:cubicBezTo>
                  <a:cubicBezTo>
                    <a:pt x="20" y="104"/>
                    <a:pt x="20" y="104"/>
                    <a:pt x="20" y="104"/>
                  </a:cubicBezTo>
                  <a:moveTo>
                    <a:pt x="20" y="104"/>
                  </a:moveTo>
                  <a:cubicBezTo>
                    <a:pt x="20" y="104"/>
                    <a:pt x="20" y="104"/>
                    <a:pt x="20" y="104"/>
                  </a:cubicBezTo>
                  <a:cubicBezTo>
                    <a:pt x="20" y="104"/>
                    <a:pt x="20" y="104"/>
                    <a:pt x="20" y="104"/>
                  </a:cubicBezTo>
                  <a:moveTo>
                    <a:pt x="20" y="103"/>
                  </a:moveTo>
                  <a:cubicBezTo>
                    <a:pt x="20" y="103"/>
                    <a:pt x="20" y="103"/>
                    <a:pt x="20" y="103"/>
                  </a:cubicBezTo>
                  <a:cubicBezTo>
                    <a:pt x="20" y="103"/>
                    <a:pt x="20" y="103"/>
                    <a:pt x="20" y="103"/>
                  </a:cubicBezTo>
                  <a:moveTo>
                    <a:pt x="20" y="103"/>
                  </a:moveTo>
                  <a:cubicBezTo>
                    <a:pt x="20" y="103"/>
                    <a:pt x="20" y="103"/>
                    <a:pt x="20" y="103"/>
                  </a:cubicBezTo>
                  <a:cubicBezTo>
                    <a:pt x="20" y="103"/>
                    <a:pt x="20" y="103"/>
                    <a:pt x="20" y="103"/>
                  </a:cubicBezTo>
                  <a:moveTo>
                    <a:pt x="20" y="103"/>
                  </a:moveTo>
                  <a:cubicBezTo>
                    <a:pt x="20" y="103"/>
                    <a:pt x="20" y="103"/>
                    <a:pt x="20" y="103"/>
                  </a:cubicBezTo>
                  <a:cubicBezTo>
                    <a:pt x="20" y="103"/>
                    <a:pt x="20" y="103"/>
                    <a:pt x="20" y="103"/>
                  </a:cubicBezTo>
                  <a:moveTo>
                    <a:pt x="20" y="103"/>
                  </a:moveTo>
                  <a:cubicBezTo>
                    <a:pt x="20" y="103"/>
                    <a:pt x="20" y="103"/>
                    <a:pt x="20" y="103"/>
                  </a:cubicBezTo>
                  <a:cubicBezTo>
                    <a:pt x="20" y="103"/>
                    <a:pt x="20" y="103"/>
                    <a:pt x="20" y="103"/>
                  </a:cubicBezTo>
                  <a:moveTo>
                    <a:pt x="20" y="103"/>
                  </a:moveTo>
                  <a:cubicBezTo>
                    <a:pt x="20" y="103"/>
                    <a:pt x="20" y="103"/>
                    <a:pt x="20" y="103"/>
                  </a:cubicBezTo>
                  <a:cubicBezTo>
                    <a:pt x="20" y="103"/>
                    <a:pt x="20" y="103"/>
                    <a:pt x="20" y="103"/>
                  </a:cubicBezTo>
                  <a:moveTo>
                    <a:pt x="20" y="102"/>
                  </a:moveTo>
                  <a:cubicBezTo>
                    <a:pt x="20" y="102"/>
                    <a:pt x="20" y="102"/>
                    <a:pt x="20" y="102"/>
                  </a:cubicBezTo>
                  <a:cubicBezTo>
                    <a:pt x="20" y="102"/>
                    <a:pt x="20" y="102"/>
                    <a:pt x="20" y="102"/>
                  </a:cubicBezTo>
                  <a:moveTo>
                    <a:pt x="20" y="102"/>
                  </a:moveTo>
                  <a:cubicBezTo>
                    <a:pt x="20" y="102"/>
                    <a:pt x="20" y="102"/>
                    <a:pt x="20" y="102"/>
                  </a:cubicBezTo>
                  <a:cubicBezTo>
                    <a:pt x="20" y="102"/>
                    <a:pt x="20" y="102"/>
                    <a:pt x="20" y="102"/>
                  </a:cubicBezTo>
                  <a:moveTo>
                    <a:pt x="20" y="102"/>
                  </a:moveTo>
                  <a:cubicBezTo>
                    <a:pt x="20" y="102"/>
                    <a:pt x="20" y="102"/>
                    <a:pt x="20" y="102"/>
                  </a:cubicBezTo>
                  <a:cubicBezTo>
                    <a:pt x="20" y="102"/>
                    <a:pt x="20" y="102"/>
                    <a:pt x="20" y="102"/>
                  </a:cubicBezTo>
                  <a:moveTo>
                    <a:pt x="20" y="102"/>
                  </a:moveTo>
                  <a:cubicBezTo>
                    <a:pt x="20" y="102"/>
                    <a:pt x="20" y="102"/>
                    <a:pt x="20" y="102"/>
                  </a:cubicBezTo>
                  <a:cubicBezTo>
                    <a:pt x="20" y="102"/>
                    <a:pt x="20" y="102"/>
                    <a:pt x="20" y="102"/>
                  </a:cubicBezTo>
                  <a:moveTo>
                    <a:pt x="20" y="101"/>
                  </a:moveTo>
                  <a:cubicBezTo>
                    <a:pt x="20" y="101"/>
                    <a:pt x="20" y="101"/>
                    <a:pt x="20" y="101"/>
                  </a:cubicBezTo>
                  <a:cubicBezTo>
                    <a:pt x="20" y="101"/>
                    <a:pt x="20" y="101"/>
                    <a:pt x="20" y="101"/>
                  </a:cubicBezTo>
                  <a:moveTo>
                    <a:pt x="20" y="101"/>
                  </a:moveTo>
                  <a:cubicBezTo>
                    <a:pt x="20" y="101"/>
                    <a:pt x="20" y="101"/>
                    <a:pt x="20" y="101"/>
                  </a:cubicBezTo>
                  <a:cubicBezTo>
                    <a:pt x="20" y="101"/>
                    <a:pt x="20" y="101"/>
                    <a:pt x="20" y="101"/>
                  </a:cubicBezTo>
                  <a:moveTo>
                    <a:pt x="20" y="101"/>
                  </a:moveTo>
                  <a:cubicBezTo>
                    <a:pt x="20" y="101"/>
                    <a:pt x="20" y="101"/>
                    <a:pt x="20" y="101"/>
                  </a:cubicBezTo>
                  <a:cubicBezTo>
                    <a:pt x="20" y="101"/>
                    <a:pt x="20" y="101"/>
                    <a:pt x="20" y="101"/>
                  </a:cubicBezTo>
                  <a:moveTo>
                    <a:pt x="20" y="101"/>
                  </a:moveTo>
                  <a:cubicBezTo>
                    <a:pt x="20" y="101"/>
                    <a:pt x="20" y="101"/>
                    <a:pt x="20" y="101"/>
                  </a:cubicBezTo>
                  <a:cubicBezTo>
                    <a:pt x="20" y="101"/>
                    <a:pt x="20" y="101"/>
                    <a:pt x="20" y="101"/>
                  </a:cubicBezTo>
                  <a:moveTo>
                    <a:pt x="20" y="100"/>
                  </a:moveTo>
                  <a:cubicBezTo>
                    <a:pt x="20" y="100"/>
                    <a:pt x="20" y="101"/>
                    <a:pt x="20" y="101"/>
                  </a:cubicBezTo>
                  <a:cubicBezTo>
                    <a:pt x="20" y="101"/>
                    <a:pt x="20" y="100"/>
                    <a:pt x="20" y="100"/>
                  </a:cubicBezTo>
                  <a:moveTo>
                    <a:pt x="20" y="100"/>
                  </a:moveTo>
                  <a:cubicBezTo>
                    <a:pt x="20" y="100"/>
                    <a:pt x="20" y="100"/>
                    <a:pt x="20" y="100"/>
                  </a:cubicBezTo>
                  <a:cubicBezTo>
                    <a:pt x="20" y="100"/>
                    <a:pt x="20" y="100"/>
                    <a:pt x="20" y="100"/>
                  </a:cubicBezTo>
                  <a:moveTo>
                    <a:pt x="20" y="100"/>
                  </a:moveTo>
                  <a:cubicBezTo>
                    <a:pt x="20" y="100"/>
                    <a:pt x="20" y="100"/>
                    <a:pt x="20" y="100"/>
                  </a:cubicBezTo>
                  <a:cubicBezTo>
                    <a:pt x="20" y="100"/>
                    <a:pt x="20" y="100"/>
                    <a:pt x="20" y="100"/>
                  </a:cubicBezTo>
                  <a:moveTo>
                    <a:pt x="20" y="100"/>
                  </a:moveTo>
                  <a:cubicBezTo>
                    <a:pt x="20" y="100"/>
                    <a:pt x="20" y="100"/>
                    <a:pt x="20" y="100"/>
                  </a:cubicBezTo>
                  <a:cubicBezTo>
                    <a:pt x="20" y="100"/>
                    <a:pt x="20" y="100"/>
                    <a:pt x="20" y="100"/>
                  </a:cubicBezTo>
                  <a:moveTo>
                    <a:pt x="20" y="100"/>
                  </a:moveTo>
                  <a:cubicBezTo>
                    <a:pt x="20" y="100"/>
                    <a:pt x="20" y="100"/>
                    <a:pt x="20" y="100"/>
                  </a:cubicBezTo>
                  <a:cubicBezTo>
                    <a:pt x="20" y="100"/>
                    <a:pt x="20" y="100"/>
                    <a:pt x="20" y="100"/>
                  </a:cubicBezTo>
                  <a:moveTo>
                    <a:pt x="20" y="99"/>
                  </a:moveTo>
                  <a:cubicBezTo>
                    <a:pt x="20" y="99"/>
                    <a:pt x="20" y="99"/>
                    <a:pt x="20" y="99"/>
                  </a:cubicBezTo>
                  <a:cubicBezTo>
                    <a:pt x="20" y="99"/>
                    <a:pt x="20" y="99"/>
                    <a:pt x="20" y="99"/>
                  </a:cubicBezTo>
                  <a:moveTo>
                    <a:pt x="20" y="99"/>
                  </a:moveTo>
                  <a:cubicBezTo>
                    <a:pt x="20" y="99"/>
                    <a:pt x="20" y="99"/>
                    <a:pt x="20" y="99"/>
                  </a:cubicBezTo>
                  <a:cubicBezTo>
                    <a:pt x="20" y="99"/>
                    <a:pt x="20" y="99"/>
                    <a:pt x="20" y="99"/>
                  </a:cubicBezTo>
                  <a:moveTo>
                    <a:pt x="20" y="99"/>
                  </a:moveTo>
                  <a:cubicBezTo>
                    <a:pt x="20" y="99"/>
                    <a:pt x="20" y="99"/>
                    <a:pt x="20" y="99"/>
                  </a:cubicBezTo>
                  <a:cubicBezTo>
                    <a:pt x="20" y="99"/>
                    <a:pt x="20" y="99"/>
                    <a:pt x="20" y="99"/>
                  </a:cubicBezTo>
                  <a:moveTo>
                    <a:pt x="20" y="97"/>
                  </a:moveTo>
                  <a:cubicBezTo>
                    <a:pt x="20" y="97"/>
                    <a:pt x="20" y="97"/>
                    <a:pt x="20" y="97"/>
                  </a:cubicBezTo>
                  <a:cubicBezTo>
                    <a:pt x="20" y="97"/>
                    <a:pt x="20" y="97"/>
                    <a:pt x="20" y="97"/>
                  </a:cubicBezTo>
                  <a:moveTo>
                    <a:pt x="20" y="97"/>
                  </a:moveTo>
                  <a:cubicBezTo>
                    <a:pt x="20" y="97"/>
                    <a:pt x="20" y="97"/>
                    <a:pt x="20" y="97"/>
                  </a:cubicBezTo>
                  <a:cubicBezTo>
                    <a:pt x="20" y="97"/>
                    <a:pt x="20" y="97"/>
                    <a:pt x="20" y="97"/>
                  </a:cubicBezTo>
                  <a:moveTo>
                    <a:pt x="20" y="96"/>
                  </a:moveTo>
                  <a:cubicBezTo>
                    <a:pt x="20" y="96"/>
                    <a:pt x="20" y="96"/>
                    <a:pt x="20" y="96"/>
                  </a:cubicBezTo>
                  <a:cubicBezTo>
                    <a:pt x="20" y="96"/>
                    <a:pt x="20" y="96"/>
                    <a:pt x="20" y="96"/>
                  </a:cubicBezTo>
                  <a:moveTo>
                    <a:pt x="20" y="95"/>
                  </a:moveTo>
                  <a:cubicBezTo>
                    <a:pt x="20" y="96"/>
                    <a:pt x="20" y="96"/>
                    <a:pt x="20" y="96"/>
                  </a:cubicBezTo>
                  <a:cubicBezTo>
                    <a:pt x="20" y="96"/>
                    <a:pt x="20" y="96"/>
                    <a:pt x="20" y="95"/>
                  </a:cubicBezTo>
                  <a:moveTo>
                    <a:pt x="20" y="94"/>
                  </a:moveTo>
                  <a:cubicBezTo>
                    <a:pt x="20" y="95"/>
                    <a:pt x="20" y="95"/>
                    <a:pt x="20" y="95"/>
                  </a:cubicBezTo>
                  <a:cubicBezTo>
                    <a:pt x="20" y="95"/>
                    <a:pt x="20" y="95"/>
                    <a:pt x="20" y="94"/>
                  </a:cubicBezTo>
                  <a:moveTo>
                    <a:pt x="1" y="2"/>
                  </a:moveTo>
                  <a:cubicBezTo>
                    <a:pt x="12" y="27"/>
                    <a:pt x="20" y="59"/>
                    <a:pt x="20" y="94"/>
                  </a:cubicBezTo>
                  <a:cubicBezTo>
                    <a:pt x="20" y="59"/>
                    <a:pt x="12" y="27"/>
                    <a:pt x="1" y="2"/>
                  </a:cubicBezTo>
                  <a:moveTo>
                    <a:pt x="1" y="2"/>
                  </a:moveTo>
                  <a:cubicBezTo>
                    <a:pt x="1" y="2"/>
                    <a:pt x="1" y="2"/>
                    <a:pt x="1" y="2"/>
                  </a:cubicBezTo>
                  <a:cubicBezTo>
                    <a:pt x="1" y="2"/>
                    <a:pt x="1" y="2"/>
                    <a:pt x="1" y="2"/>
                  </a:cubicBezTo>
                  <a:moveTo>
                    <a:pt x="0" y="2"/>
                  </a:moveTo>
                  <a:cubicBezTo>
                    <a:pt x="1" y="2"/>
                    <a:pt x="1" y="2"/>
                    <a:pt x="1" y="2"/>
                  </a:cubicBezTo>
                  <a:cubicBezTo>
                    <a:pt x="1" y="2"/>
                    <a:pt x="1" y="2"/>
                    <a:pt x="0" y="2"/>
                  </a:cubicBezTo>
                  <a:moveTo>
                    <a:pt x="0" y="2"/>
                  </a:moveTo>
                  <a:cubicBezTo>
                    <a:pt x="0" y="2"/>
                    <a:pt x="0" y="2"/>
                    <a:pt x="0" y="2"/>
                  </a:cubicBezTo>
                  <a:cubicBezTo>
                    <a:pt x="0" y="2"/>
                    <a:pt x="0" y="2"/>
                    <a:pt x="0" y="2"/>
                  </a:cubicBezTo>
                  <a:moveTo>
                    <a:pt x="0" y="1"/>
                  </a:moveTo>
                  <a:cubicBezTo>
                    <a:pt x="0" y="1"/>
                    <a:pt x="0" y="2"/>
                    <a:pt x="0" y="2"/>
                  </a:cubicBezTo>
                  <a:cubicBezTo>
                    <a:pt x="0" y="2"/>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0"/>
                  </a:moveTo>
                  <a:cubicBezTo>
                    <a:pt x="0" y="1"/>
                    <a:pt x="0" y="1"/>
                    <a:pt x="0" y="1"/>
                  </a:cubicBezTo>
                  <a:cubicBezTo>
                    <a:pt x="0" y="1"/>
                    <a:pt x="0" y="1"/>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path>
              </a:pathLst>
            </a:custGeom>
            <a:solidFill>
              <a:srgbClr val="4F718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608" name="Google Shape;8608;p23"/>
            <p:cNvSpPr/>
            <p:nvPr/>
          </p:nvSpPr>
          <p:spPr>
            <a:xfrm>
              <a:off x="7180816" y="4409395"/>
              <a:ext cx="332028" cy="1304398"/>
            </a:xfrm>
            <a:custGeom>
              <a:rect b="b" l="l" r="r" t="t"/>
              <a:pathLst>
                <a:path extrusionOk="0" h="293" w="79">
                  <a:moveTo>
                    <a:pt x="0" y="0"/>
                  </a:moveTo>
                  <a:cubicBezTo>
                    <a:pt x="0" y="217"/>
                    <a:pt x="0" y="217"/>
                    <a:pt x="0" y="217"/>
                  </a:cubicBezTo>
                  <a:cubicBezTo>
                    <a:pt x="5" y="293"/>
                    <a:pt x="5" y="293"/>
                    <a:pt x="5" y="293"/>
                  </a:cubicBezTo>
                  <a:cubicBezTo>
                    <a:pt x="45" y="288"/>
                    <a:pt x="77" y="229"/>
                    <a:pt x="79" y="155"/>
                  </a:cubicBezTo>
                  <a:cubicBezTo>
                    <a:pt x="79" y="155"/>
                    <a:pt x="79" y="155"/>
                    <a:pt x="79" y="155"/>
                  </a:cubicBezTo>
                  <a:cubicBezTo>
                    <a:pt x="79" y="155"/>
                    <a:pt x="79" y="155"/>
                    <a:pt x="79" y="155"/>
                  </a:cubicBezTo>
                  <a:cubicBezTo>
                    <a:pt x="79" y="155"/>
                    <a:pt x="79" y="155"/>
                    <a:pt x="79" y="155"/>
                  </a:cubicBezTo>
                  <a:cubicBezTo>
                    <a:pt x="79" y="154"/>
                    <a:pt x="79" y="153"/>
                    <a:pt x="79" y="152"/>
                  </a:cubicBezTo>
                  <a:cubicBezTo>
                    <a:pt x="79" y="152"/>
                    <a:pt x="79" y="152"/>
                    <a:pt x="79" y="152"/>
                  </a:cubicBezTo>
                  <a:cubicBezTo>
                    <a:pt x="79" y="152"/>
                    <a:pt x="79" y="152"/>
                    <a:pt x="79" y="152"/>
                  </a:cubicBezTo>
                  <a:cubicBezTo>
                    <a:pt x="79" y="152"/>
                    <a:pt x="79" y="152"/>
                    <a:pt x="79" y="152"/>
                  </a:cubicBezTo>
                  <a:cubicBezTo>
                    <a:pt x="79" y="152"/>
                    <a:pt x="79" y="152"/>
                    <a:pt x="79" y="151"/>
                  </a:cubicBezTo>
                  <a:cubicBezTo>
                    <a:pt x="79" y="151"/>
                    <a:pt x="79" y="151"/>
                    <a:pt x="79" y="151"/>
                  </a:cubicBezTo>
                  <a:cubicBezTo>
                    <a:pt x="79" y="151"/>
                    <a:pt x="79" y="151"/>
                    <a:pt x="79" y="151"/>
                  </a:cubicBezTo>
                  <a:cubicBezTo>
                    <a:pt x="79" y="151"/>
                    <a:pt x="79" y="151"/>
                    <a:pt x="79" y="151"/>
                  </a:cubicBezTo>
                  <a:cubicBezTo>
                    <a:pt x="79" y="151"/>
                    <a:pt x="79" y="151"/>
                    <a:pt x="79" y="151"/>
                  </a:cubicBezTo>
                  <a:cubicBezTo>
                    <a:pt x="79" y="151"/>
                    <a:pt x="79" y="151"/>
                    <a:pt x="79" y="151"/>
                  </a:cubicBezTo>
                  <a:cubicBezTo>
                    <a:pt x="79" y="151"/>
                    <a:pt x="79" y="151"/>
                    <a:pt x="79" y="151"/>
                  </a:cubicBezTo>
                  <a:cubicBezTo>
                    <a:pt x="79" y="151"/>
                    <a:pt x="79" y="151"/>
                    <a:pt x="79" y="151"/>
                  </a:cubicBezTo>
                  <a:cubicBezTo>
                    <a:pt x="79" y="151"/>
                    <a:pt x="79" y="151"/>
                    <a:pt x="79" y="151"/>
                  </a:cubicBezTo>
                  <a:cubicBezTo>
                    <a:pt x="79" y="151"/>
                    <a:pt x="79" y="151"/>
                    <a:pt x="79" y="151"/>
                  </a:cubicBezTo>
                  <a:cubicBezTo>
                    <a:pt x="79" y="150"/>
                    <a:pt x="79" y="150"/>
                    <a:pt x="79" y="150"/>
                  </a:cubicBezTo>
                  <a:cubicBezTo>
                    <a:pt x="79" y="150"/>
                    <a:pt x="79" y="150"/>
                    <a:pt x="79" y="150"/>
                  </a:cubicBezTo>
                  <a:cubicBezTo>
                    <a:pt x="79" y="150"/>
                    <a:pt x="79" y="150"/>
                    <a:pt x="79" y="150"/>
                  </a:cubicBezTo>
                  <a:cubicBezTo>
                    <a:pt x="79" y="150"/>
                    <a:pt x="79" y="150"/>
                    <a:pt x="79" y="150"/>
                  </a:cubicBezTo>
                  <a:cubicBezTo>
                    <a:pt x="79" y="150"/>
                    <a:pt x="79" y="150"/>
                    <a:pt x="79" y="150"/>
                  </a:cubicBezTo>
                  <a:cubicBezTo>
                    <a:pt x="79" y="150"/>
                    <a:pt x="79" y="150"/>
                    <a:pt x="79" y="150"/>
                  </a:cubicBezTo>
                  <a:cubicBezTo>
                    <a:pt x="79" y="150"/>
                    <a:pt x="79" y="150"/>
                    <a:pt x="79" y="150"/>
                  </a:cubicBezTo>
                  <a:cubicBezTo>
                    <a:pt x="79" y="150"/>
                    <a:pt x="79" y="150"/>
                    <a:pt x="79" y="150"/>
                  </a:cubicBezTo>
                  <a:cubicBezTo>
                    <a:pt x="79" y="150"/>
                    <a:pt x="79" y="150"/>
                    <a:pt x="79" y="149"/>
                  </a:cubicBezTo>
                  <a:cubicBezTo>
                    <a:pt x="79" y="149"/>
                    <a:pt x="79" y="149"/>
                    <a:pt x="79" y="149"/>
                  </a:cubicBezTo>
                  <a:cubicBezTo>
                    <a:pt x="79" y="149"/>
                    <a:pt x="79" y="149"/>
                    <a:pt x="79" y="149"/>
                  </a:cubicBezTo>
                  <a:cubicBezTo>
                    <a:pt x="79" y="149"/>
                    <a:pt x="79" y="149"/>
                    <a:pt x="79" y="149"/>
                  </a:cubicBezTo>
                  <a:cubicBezTo>
                    <a:pt x="79" y="149"/>
                    <a:pt x="79" y="149"/>
                    <a:pt x="79" y="149"/>
                  </a:cubicBezTo>
                  <a:cubicBezTo>
                    <a:pt x="79" y="149"/>
                    <a:pt x="79" y="149"/>
                    <a:pt x="79" y="149"/>
                  </a:cubicBezTo>
                  <a:cubicBezTo>
                    <a:pt x="79" y="149"/>
                    <a:pt x="79" y="149"/>
                    <a:pt x="79" y="149"/>
                  </a:cubicBezTo>
                  <a:cubicBezTo>
                    <a:pt x="79" y="149"/>
                    <a:pt x="79" y="149"/>
                    <a:pt x="79" y="149"/>
                  </a:cubicBezTo>
                  <a:cubicBezTo>
                    <a:pt x="79" y="149"/>
                    <a:pt x="79" y="149"/>
                    <a:pt x="79" y="149"/>
                  </a:cubicBezTo>
                  <a:cubicBezTo>
                    <a:pt x="79" y="149"/>
                    <a:pt x="79" y="148"/>
                    <a:pt x="79" y="148"/>
                  </a:cubicBezTo>
                  <a:cubicBezTo>
                    <a:pt x="79" y="148"/>
                    <a:pt x="79" y="148"/>
                    <a:pt x="79" y="148"/>
                  </a:cubicBezTo>
                  <a:cubicBezTo>
                    <a:pt x="79" y="148"/>
                    <a:pt x="79" y="148"/>
                    <a:pt x="79" y="148"/>
                  </a:cubicBezTo>
                  <a:cubicBezTo>
                    <a:pt x="79" y="148"/>
                    <a:pt x="79" y="148"/>
                    <a:pt x="79" y="148"/>
                  </a:cubicBezTo>
                  <a:cubicBezTo>
                    <a:pt x="79" y="148"/>
                    <a:pt x="79" y="148"/>
                    <a:pt x="79" y="148"/>
                  </a:cubicBezTo>
                  <a:cubicBezTo>
                    <a:pt x="79" y="148"/>
                    <a:pt x="79" y="148"/>
                    <a:pt x="79" y="148"/>
                  </a:cubicBezTo>
                  <a:cubicBezTo>
                    <a:pt x="79" y="148"/>
                    <a:pt x="79" y="148"/>
                    <a:pt x="79" y="148"/>
                  </a:cubicBezTo>
                  <a:cubicBezTo>
                    <a:pt x="79" y="148"/>
                    <a:pt x="79" y="148"/>
                    <a:pt x="79" y="148"/>
                  </a:cubicBezTo>
                  <a:cubicBezTo>
                    <a:pt x="79" y="148"/>
                    <a:pt x="79" y="148"/>
                    <a:pt x="79" y="148"/>
                  </a:cubicBezTo>
                  <a:cubicBezTo>
                    <a:pt x="79" y="147"/>
                    <a:pt x="79" y="147"/>
                    <a:pt x="79" y="147"/>
                  </a:cubicBezTo>
                  <a:cubicBezTo>
                    <a:pt x="79" y="147"/>
                    <a:pt x="79" y="147"/>
                    <a:pt x="79" y="147"/>
                  </a:cubicBezTo>
                  <a:cubicBezTo>
                    <a:pt x="79" y="147"/>
                    <a:pt x="79" y="147"/>
                    <a:pt x="79" y="147"/>
                  </a:cubicBezTo>
                  <a:cubicBezTo>
                    <a:pt x="79" y="147"/>
                    <a:pt x="79" y="147"/>
                    <a:pt x="79" y="147"/>
                  </a:cubicBezTo>
                  <a:cubicBezTo>
                    <a:pt x="79" y="147"/>
                    <a:pt x="79" y="147"/>
                    <a:pt x="79" y="147"/>
                  </a:cubicBezTo>
                  <a:cubicBezTo>
                    <a:pt x="79" y="147"/>
                    <a:pt x="79" y="147"/>
                    <a:pt x="79" y="147"/>
                  </a:cubicBezTo>
                  <a:cubicBezTo>
                    <a:pt x="79" y="147"/>
                    <a:pt x="79" y="147"/>
                    <a:pt x="79" y="147"/>
                  </a:cubicBezTo>
                  <a:cubicBezTo>
                    <a:pt x="79" y="147"/>
                    <a:pt x="79" y="147"/>
                    <a:pt x="79" y="147"/>
                  </a:cubicBezTo>
                  <a:cubicBezTo>
                    <a:pt x="79" y="146"/>
                    <a:pt x="79" y="146"/>
                    <a:pt x="79" y="145"/>
                  </a:cubicBezTo>
                  <a:cubicBezTo>
                    <a:pt x="79" y="145"/>
                    <a:pt x="79" y="145"/>
                    <a:pt x="79" y="145"/>
                  </a:cubicBezTo>
                  <a:cubicBezTo>
                    <a:pt x="79" y="145"/>
                    <a:pt x="79" y="145"/>
                    <a:pt x="79" y="145"/>
                  </a:cubicBezTo>
                  <a:cubicBezTo>
                    <a:pt x="79" y="145"/>
                    <a:pt x="79" y="145"/>
                    <a:pt x="79" y="145"/>
                  </a:cubicBezTo>
                  <a:cubicBezTo>
                    <a:pt x="79" y="145"/>
                    <a:pt x="79" y="145"/>
                    <a:pt x="79" y="144"/>
                  </a:cubicBezTo>
                  <a:cubicBezTo>
                    <a:pt x="79" y="144"/>
                    <a:pt x="79" y="144"/>
                    <a:pt x="79" y="144"/>
                  </a:cubicBezTo>
                  <a:cubicBezTo>
                    <a:pt x="79" y="144"/>
                    <a:pt x="79" y="144"/>
                    <a:pt x="79" y="144"/>
                  </a:cubicBezTo>
                  <a:cubicBezTo>
                    <a:pt x="79" y="144"/>
                    <a:pt x="79" y="144"/>
                    <a:pt x="79" y="143"/>
                  </a:cubicBezTo>
                  <a:cubicBezTo>
                    <a:pt x="79" y="143"/>
                    <a:pt x="79" y="143"/>
                    <a:pt x="79" y="143"/>
                  </a:cubicBezTo>
                  <a:cubicBezTo>
                    <a:pt x="79" y="143"/>
                    <a:pt x="79" y="143"/>
                    <a:pt x="79" y="142"/>
                  </a:cubicBezTo>
                  <a:cubicBezTo>
                    <a:pt x="79" y="142"/>
                    <a:pt x="79" y="142"/>
                    <a:pt x="79" y="142"/>
                  </a:cubicBezTo>
                  <a:cubicBezTo>
                    <a:pt x="79" y="107"/>
                    <a:pt x="71" y="75"/>
                    <a:pt x="60" y="50"/>
                  </a:cubicBezTo>
                  <a:cubicBezTo>
                    <a:pt x="60" y="50"/>
                    <a:pt x="60" y="50"/>
                    <a:pt x="60" y="50"/>
                  </a:cubicBezTo>
                  <a:cubicBezTo>
                    <a:pt x="60" y="50"/>
                    <a:pt x="60" y="50"/>
                    <a:pt x="60" y="50"/>
                  </a:cubicBezTo>
                  <a:cubicBezTo>
                    <a:pt x="60" y="50"/>
                    <a:pt x="60" y="50"/>
                    <a:pt x="60" y="50"/>
                  </a:cubicBezTo>
                  <a:cubicBezTo>
                    <a:pt x="60" y="50"/>
                    <a:pt x="60" y="50"/>
                    <a:pt x="59" y="50"/>
                  </a:cubicBezTo>
                  <a:cubicBezTo>
                    <a:pt x="59" y="50"/>
                    <a:pt x="59" y="50"/>
                    <a:pt x="59" y="50"/>
                  </a:cubicBezTo>
                  <a:cubicBezTo>
                    <a:pt x="59" y="50"/>
                    <a:pt x="59" y="50"/>
                    <a:pt x="59" y="50"/>
                  </a:cubicBezTo>
                  <a:cubicBezTo>
                    <a:pt x="59" y="50"/>
                    <a:pt x="59" y="50"/>
                    <a:pt x="59" y="50"/>
                  </a:cubicBezTo>
                  <a:cubicBezTo>
                    <a:pt x="59" y="50"/>
                    <a:pt x="59" y="49"/>
                    <a:pt x="59" y="49"/>
                  </a:cubicBezTo>
                  <a:cubicBezTo>
                    <a:pt x="59" y="49"/>
                    <a:pt x="59" y="49"/>
                    <a:pt x="59" y="49"/>
                  </a:cubicBezTo>
                  <a:cubicBezTo>
                    <a:pt x="59" y="49"/>
                    <a:pt x="59" y="49"/>
                    <a:pt x="59" y="49"/>
                  </a:cubicBezTo>
                  <a:cubicBezTo>
                    <a:pt x="59" y="49"/>
                    <a:pt x="59" y="49"/>
                    <a:pt x="59" y="49"/>
                  </a:cubicBezTo>
                  <a:cubicBezTo>
                    <a:pt x="59" y="49"/>
                    <a:pt x="59" y="49"/>
                    <a:pt x="59" y="49"/>
                  </a:cubicBezTo>
                  <a:cubicBezTo>
                    <a:pt x="59" y="49"/>
                    <a:pt x="59" y="49"/>
                    <a:pt x="59" y="49"/>
                  </a:cubicBezTo>
                  <a:cubicBezTo>
                    <a:pt x="59" y="49"/>
                    <a:pt x="59" y="49"/>
                    <a:pt x="59" y="49"/>
                  </a:cubicBezTo>
                  <a:cubicBezTo>
                    <a:pt x="59" y="49"/>
                    <a:pt x="59" y="49"/>
                    <a:pt x="59" y="49"/>
                  </a:cubicBezTo>
                  <a:cubicBezTo>
                    <a:pt x="59" y="49"/>
                    <a:pt x="59" y="49"/>
                    <a:pt x="59" y="49"/>
                  </a:cubicBezTo>
                  <a:cubicBezTo>
                    <a:pt x="59" y="49"/>
                    <a:pt x="59" y="49"/>
                    <a:pt x="59" y="49"/>
                  </a:cubicBezTo>
                  <a:cubicBezTo>
                    <a:pt x="59" y="49"/>
                    <a:pt x="59" y="49"/>
                    <a:pt x="59" y="49"/>
                  </a:cubicBezTo>
                  <a:cubicBezTo>
                    <a:pt x="59" y="49"/>
                    <a:pt x="59" y="49"/>
                    <a:pt x="59" y="49"/>
                  </a:cubicBezTo>
                  <a:cubicBezTo>
                    <a:pt x="59" y="49"/>
                    <a:pt x="59" y="49"/>
                    <a:pt x="59" y="48"/>
                  </a:cubicBezTo>
                  <a:cubicBezTo>
                    <a:pt x="59" y="48"/>
                    <a:pt x="59" y="48"/>
                    <a:pt x="59" y="48"/>
                  </a:cubicBezTo>
                  <a:cubicBezTo>
                    <a:pt x="59" y="48"/>
                    <a:pt x="59" y="48"/>
                    <a:pt x="59" y="48"/>
                  </a:cubicBezTo>
                  <a:cubicBezTo>
                    <a:pt x="59" y="48"/>
                    <a:pt x="59" y="48"/>
                    <a:pt x="59" y="48"/>
                  </a:cubicBezTo>
                  <a:cubicBezTo>
                    <a:pt x="59" y="48"/>
                    <a:pt x="59" y="48"/>
                    <a:pt x="59" y="48"/>
                  </a:cubicBezTo>
                  <a:cubicBezTo>
                    <a:pt x="59" y="48"/>
                    <a:pt x="59" y="48"/>
                    <a:pt x="59" y="48"/>
                  </a:cubicBezTo>
                  <a:cubicBezTo>
                    <a:pt x="59" y="48"/>
                    <a:pt x="59" y="48"/>
                    <a:pt x="59" y="48"/>
                  </a:cubicBezTo>
                  <a:cubicBezTo>
                    <a:pt x="59" y="48"/>
                    <a:pt x="59" y="48"/>
                    <a:pt x="59" y="48"/>
                  </a:cubicBezTo>
                  <a:cubicBezTo>
                    <a:pt x="59" y="48"/>
                    <a:pt x="59" y="48"/>
                    <a:pt x="59" y="48"/>
                  </a:cubicBezTo>
                  <a:cubicBezTo>
                    <a:pt x="44" y="19"/>
                    <a:pt x="23" y="0"/>
                    <a:pt x="0" y="0"/>
                  </a:cubicBezTo>
                </a:path>
              </a:pathLst>
            </a:custGeom>
            <a:solidFill>
              <a:srgbClr val="8ECB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609" name="Google Shape;8609;p23"/>
            <p:cNvSpPr/>
            <p:nvPr/>
          </p:nvSpPr>
          <p:spPr>
            <a:xfrm>
              <a:off x="7180816" y="5374649"/>
              <a:ext cx="66406" cy="1105181"/>
            </a:xfrm>
            <a:custGeom>
              <a:rect b="b" l="l" r="r" t="t"/>
              <a:pathLst>
                <a:path extrusionOk="0" h="466" w="28">
                  <a:moveTo>
                    <a:pt x="0" y="0"/>
                  </a:moveTo>
                  <a:lnTo>
                    <a:pt x="0" y="466"/>
                  </a:lnTo>
                  <a:lnTo>
                    <a:pt x="28" y="466"/>
                  </a:lnTo>
                  <a:lnTo>
                    <a:pt x="9" y="143"/>
                  </a:lnTo>
                  <a:lnTo>
                    <a:pt x="9" y="143"/>
                  </a:lnTo>
                  <a:lnTo>
                    <a:pt x="0" y="0"/>
                  </a:lnTo>
                  <a:close/>
                </a:path>
              </a:pathLst>
            </a:custGeom>
            <a:solidFill>
              <a:srgbClr val="D18A5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610" name="Google Shape;8610;p23"/>
            <p:cNvSpPr/>
            <p:nvPr/>
          </p:nvSpPr>
          <p:spPr>
            <a:xfrm>
              <a:off x="7180816" y="5374649"/>
              <a:ext cx="66406" cy="1105181"/>
            </a:xfrm>
            <a:custGeom>
              <a:rect b="b" l="l" r="r" t="t"/>
              <a:pathLst>
                <a:path extrusionOk="0" h="466" w="28">
                  <a:moveTo>
                    <a:pt x="0" y="0"/>
                  </a:moveTo>
                  <a:lnTo>
                    <a:pt x="0" y="466"/>
                  </a:lnTo>
                  <a:lnTo>
                    <a:pt x="28" y="466"/>
                  </a:lnTo>
                  <a:lnTo>
                    <a:pt x="9" y="143"/>
                  </a:lnTo>
                  <a:lnTo>
                    <a:pt x="9" y="143"/>
                  </a:lnTo>
                  <a:lnTo>
                    <a:pt x="0"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611" name="Google Shape;8611;p23"/>
            <p:cNvSpPr/>
            <p:nvPr/>
          </p:nvSpPr>
          <p:spPr>
            <a:xfrm>
              <a:off x="108610" y="6332788"/>
              <a:ext cx="59291" cy="234792"/>
            </a:xfrm>
            <a:custGeom>
              <a:rect b="b" l="l" r="r" t="t"/>
              <a:pathLst>
                <a:path extrusionOk="0" h="53" w="14">
                  <a:moveTo>
                    <a:pt x="11" y="1"/>
                  </a:moveTo>
                  <a:cubicBezTo>
                    <a:pt x="8" y="8"/>
                    <a:pt x="6" y="14"/>
                    <a:pt x="5" y="21"/>
                  </a:cubicBezTo>
                  <a:cubicBezTo>
                    <a:pt x="3" y="20"/>
                    <a:pt x="0" y="21"/>
                    <a:pt x="0" y="24"/>
                  </a:cubicBezTo>
                  <a:cubicBezTo>
                    <a:pt x="0" y="31"/>
                    <a:pt x="1" y="38"/>
                    <a:pt x="4" y="44"/>
                  </a:cubicBezTo>
                  <a:cubicBezTo>
                    <a:pt x="4" y="45"/>
                    <a:pt x="4" y="45"/>
                    <a:pt x="4" y="45"/>
                  </a:cubicBezTo>
                  <a:cubicBezTo>
                    <a:pt x="4" y="46"/>
                    <a:pt x="5" y="46"/>
                    <a:pt x="5" y="46"/>
                  </a:cubicBezTo>
                  <a:cubicBezTo>
                    <a:pt x="6" y="48"/>
                    <a:pt x="7" y="49"/>
                    <a:pt x="7" y="50"/>
                  </a:cubicBezTo>
                  <a:cubicBezTo>
                    <a:pt x="9" y="53"/>
                    <a:pt x="14" y="51"/>
                    <a:pt x="12" y="48"/>
                  </a:cubicBezTo>
                  <a:cubicBezTo>
                    <a:pt x="11" y="43"/>
                    <a:pt x="9" y="38"/>
                    <a:pt x="8" y="32"/>
                  </a:cubicBezTo>
                  <a:cubicBezTo>
                    <a:pt x="9" y="22"/>
                    <a:pt x="10" y="12"/>
                    <a:pt x="13" y="2"/>
                  </a:cubicBezTo>
                  <a:cubicBezTo>
                    <a:pt x="14" y="1"/>
                    <a:pt x="11" y="0"/>
                    <a:pt x="11" y="1"/>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612" name="Google Shape;8612;p23"/>
            <p:cNvSpPr/>
            <p:nvPr/>
          </p:nvSpPr>
          <p:spPr>
            <a:xfrm>
              <a:off x="179759" y="6328045"/>
              <a:ext cx="66406" cy="208704"/>
            </a:xfrm>
            <a:custGeom>
              <a:rect b="b" l="l" r="r" t="t"/>
              <a:pathLst>
                <a:path extrusionOk="0" h="47" w="16">
                  <a:moveTo>
                    <a:pt x="12" y="2"/>
                  </a:moveTo>
                  <a:cubicBezTo>
                    <a:pt x="3" y="14"/>
                    <a:pt x="0" y="29"/>
                    <a:pt x="0" y="44"/>
                  </a:cubicBezTo>
                  <a:cubicBezTo>
                    <a:pt x="0" y="47"/>
                    <a:pt x="6" y="47"/>
                    <a:pt x="6" y="44"/>
                  </a:cubicBezTo>
                  <a:cubicBezTo>
                    <a:pt x="7" y="30"/>
                    <a:pt x="8" y="16"/>
                    <a:pt x="15" y="4"/>
                  </a:cubicBezTo>
                  <a:cubicBezTo>
                    <a:pt x="16" y="2"/>
                    <a:pt x="13" y="0"/>
                    <a:pt x="12" y="2"/>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613" name="Google Shape;8613;p23"/>
            <p:cNvSpPr/>
            <p:nvPr/>
          </p:nvSpPr>
          <p:spPr>
            <a:xfrm>
              <a:off x="260394" y="6363620"/>
              <a:ext cx="33203" cy="201589"/>
            </a:xfrm>
            <a:custGeom>
              <a:rect b="b" l="l" r="r" t="t"/>
              <a:pathLst>
                <a:path extrusionOk="0" h="45" w="8">
                  <a:moveTo>
                    <a:pt x="6" y="3"/>
                  </a:moveTo>
                  <a:cubicBezTo>
                    <a:pt x="6" y="0"/>
                    <a:pt x="2" y="0"/>
                    <a:pt x="2" y="3"/>
                  </a:cubicBezTo>
                  <a:cubicBezTo>
                    <a:pt x="2" y="7"/>
                    <a:pt x="2" y="11"/>
                    <a:pt x="2" y="15"/>
                  </a:cubicBezTo>
                  <a:cubicBezTo>
                    <a:pt x="1" y="15"/>
                    <a:pt x="0" y="16"/>
                    <a:pt x="0" y="17"/>
                  </a:cubicBezTo>
                  <a:cubicBezTo>
                    <a:pt x="0" y="23"/>
                    <a:pt x="0" y="28"/>
                    <a:pt x="0" y="34"/>
                  </a:cubicBezTo>
                  <a:cubicBezTo>
                    <a:pt x="0" y="35"/>
                    <a:pt x="1" y="35"/>
                    <a:pt x="2" y="36"/>
                  </a:cubicBezTo>
                  <a:cubicBezTo>
                    <a:pt x="2" y="38"/>
                    <a:pt x="2" y="40"/>
                    <a:pt x="2" y="42"/>
                  </a:cubicBezTo>
                  <a:cubicBezTo>
                    <a:pt x="2" y="45"/>
                    <a:pt x="7" y="45"/>
                    <a:pt x="7" y="42"/>
                  </a:cubicBezTo>
                  <a:cubicBezTo>
                    <a:pt x="8" y="29"/>
                    <a:pt x="7" y="16"/>
                    <a:pt x="6"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614" name="Google Shape;8614;p23"/>
            <p:cNvSpPr/>
            <p:nvPr/>
          </p:nvSpPr>
          <p:spPr>
            <a:xfrm>
              <a:off x="352888" y="6313815"/>
              <a:ext cx="75892" cy="213447"/>
            </a:xfrm>
            <a:custGeom>
              <a:rect b="b" l="l" r="r" t="t"/>
              <a:pathLst>
                <a:path extrusionOk="0" h="48" w="18">
                  <a:moveTo>
                    <a:pt x="17" y="44"/>
                  </a:moveTo>
                  <a:cubicBezTo>
                    <a:pt x="15" y="35"/>
                    <a:pt x="15"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1" y="21"/>
                    <a:pt x="1" y="29"/>
                  </a:cubicBezTo>
                  <a:cubicBezTo>
                    <a:pt x="1" y="29"/>
                    <a:pt x="0" y="29"/>
                    <a:pt x="0" y="30"/>
                  </a:cubicBezTo>
                  <a:cubicBezTo>
                    <a:pt x="0" y="34"/>
                    <a:pt x="0" y="39"/>
                    <a:pt x="0" y="43"/>
                  </a:cubicBezTo>
                  <a:cubicBezTo>
                    <a:pt x="0" y="44"/>
                    <a:pt x="1" y="44"/>
                    <a:pt x="1"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7" y="4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615" name="Google Shape;8615;p23"/>
            <p:cNvSpPr/>
            <p:nvPr/>
          </p:nvSpPr>
          <p:spPr>
            <a:xfrm>
              <a:off x="507044" y="6382593"/>
              <a:ext cx="21345" cy="144670"/>
            </a:xfrm>
            <a:custGeom>
              <a:rect b="b" l="l" r="r" t="t"/>
              <a:pathLst>
                <a:path extrusionOk="0" h="33" w="5">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616" name="Google Shape;8616;p23"/>
            <p:cNvSpPr/>
            <p:nvPr/>
          </p:nvSpPr>
          <p:spPr>
            <a:xfrm>
              <a:off x="571078" y="6363620"/>
              <a:ext cx="59291" cy="182616"/>
            </a:xfrm>
            <a:custGeom>
              <a:rect b="b" l="l" r="r" t="t"/>
              <a:pathLst>
                <a:path extrusionOk="0" h="41" w="14">
                  <a:moveTo>
                    <a:pt x="7" y="7"/>
                  </a:moveTo>
                  <a:cubicBezTo>
                    <a:pt x="7" y="6"/>
                    <a:pt x="7" y="5"/>
                    <a:pt x="7" y="4"/>
                  </a:cubicBezTo>
                  <a:cubicBezTo>
                    <a:pt x="6" y="0"/>
                    <a:pt x="0" y="2"/>
                    <a:pt x="1" y="6"/>
                  </a:cubicBezTo>
                  <a:cubicBezTo>
                    <a:pt x="3" y="14"/>
                    <a:pt x="2" y="22"/>
                    <a:pt x="3" y="30"/>
                  </a:cubicBezTo>
                  <a:cubicBezTo>
                    <a:pt x="3" y="31"/>
                    <a:pt x="4" y="32"/>
                    <a:pt x="5" y="32"/>
                  </a:cubicBezTo>
                  <a:cubicBezTo>
                    <a:pt x="5" y="34"/>
                    <a:pt x="5" y="36"/>
                    <a:pt x="5" y="38"/>
                  </a:cubicBezTo>
                  <a:cubicBezTo>
                    <a:pt x="6" y="41"/>
                    <a:pt x="10" y="41"/>
                    <a:pt x="11" y="38"/>
                  </a:cubicBezTo>
                  <a:cubicBezTo>
                    <a:pt x="12" y="29"/>
                    <a:pt x="11" y="19"/>
                    <a:pt x="13" y="10"/>
                  </a:cubicBezTo>
                  <a:cubicBezTo>
                    <a:pt x="14" y="6"/>
                    <a:pt x="9" y="4"/>
                    <a:pt x="7" y="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617" name="Google Shape;8617;p23"/>
            <p:cNvSpPr/>
            <p:nvPr/>
          </p:nvSpPr>
          <p:spPr>
            <a:xfrm>
              <a:off x="642227" y="6363620"/>
              <a:ext cx="66406" cy="232420"/>
            </a:xfrm>
            <a:custGeom>
              <a:rect b="b" l="l" r="r" t="t"/>
              <a:pathLst>
                <a:path extrusionOk="0" h="52" w="16">
                  <a:moveTo>
                    <a:pt x="7" y="4"/>
                  </a:moveTo>
                  <a:cubicBezTo>
                    <a:pt x="7" y="6"/>
                    <a:pt x="7" y="9"/>
                    <a:pt x="6" y="11"/>
                  </a:cubicBezTo>
                  <a:cubicBezTo>
                    <a:pt x="5" y="10"/>
                    <a:pt x="3" y="11"/>
                    <a:pt x="3" y="13"/>
                  </a:cubicBezTo>
                  <a:cubicBezTo>
                    <a:pt x="3" y="16"/>
                    <a:pt x="3" y="20"/>
                    <a:pt x="2" y="23"/>
                  </a:cubicBezTo>
                  <a:cubicBezTo>
                    <a:pt x="0" y="24"/>
                    <a:pt x="3" y="26"/>
                    <a:pt x="4" y="25"/>
                  </a:cubicBezTo>
                  <a:cubicBezTo>
                    <a:pt x="3" y="33"/>
                    <a:pt x="3" y="41"/>
                    <a:pt x="4" y="49"/>
                  </a:cubicBezTo>
                  <a:cubicBezTo>
                    <a:pt x="5" y="52"/>
                    <a:pt x="10" y="52"/>
                    <a:pt x="10" y="49"/>
                  </a:cubicBezTo>
                  <a:cubicBezTo>
                    <a:pt x="13" y="34"/>
                    <a:pt x="13" y="20"/>
                    <a:pt x="15" y="5"/>
                  </a:cubicBezTo>
                  <a:cubicBezTo>
                    <a:pt x="16" y="1"/>
                    <a:pt x="8" y="0"/>
                    <a:pt x="7"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618" name="Google Shape;8618;p23"/>
            <p:cNvSpPr/>
            <p:nvPr/>
          </p:nvSpPr>
          <p:spPr>
            <a:xfrm>
              <a:off x="452497" y="6382593"/>
              <a:ext cx="52176" cy="203960"/>
            </a:xfrm>
            <a:custGeom>
              <a:rect b="b" l="l" r="r" t="t"/>
              <a:pathLst>
                <a:path extrusionOk="0" h="46" w="12">
                  <a:moveTo>
                    <a:pt x="8" y="7"/>
                  </a:moveTo>
                  <a:cubicBezTo>
                    <a:pt x="8" y="6"/>
                    <a:pt x="7" y="4"/>
                    <a:pt x="7" y="3"/>
                  </a:cubicBezTo>
                  <a:cubicBezTo>
                    <a:pt x="6" y="0"/>
                    <a:pt x="3" y="1"/>
                    <a:pt x="3" y="4"/>
                  </a:cubicBezTo>
                  <a:cubicBezTo>
                    <a:pt x="4" y="5"/>
                    <a:pt x="4" y="6"/>
                    <a:pt x="5" y="8"/>
                  </a:cubicBezTo>
                  <a:cubicBezTo>
                    <a:pt x="4" y="8"/>
                    <a:pt x="3" y="9"/>
                    <a:pt x="3" y="10"/>
                  </a:cubicBezTo>
                  <a:cubicBezTo>
                    <a:pt x="1" y="21"/>
                    <a:pt x="0" y="32"/>
                    <a:pt x="4" y="43"/>
                  </a:cubicBezTo>
                  <a:cubicBezTo>
                    <a:pt x="5" y="46"/>
                    <a:pt x="11" y="46"/>
                    <a:pt x="11" y="42"/>
                  </a:cubicBezTo>
                  <a:cubicBezTo>
                    <a:pt x="11" y="37"/>
                    <a:pt x="11" y="33"/>
                    <a:pt x="11" y="29"/>
                  </a:cubicBezTo>
                  <a:cubicBezTo>
                    <a:pt x="11" y="28"/>
                    <a:pt x="11" y="28"/>
                    <a:pt x="11" y="28"/>
                  </a:cubicBezTo>
                  <a:cubicBezTo>
                    <a:pt x="11" y="25"/>
                    <a:pt x="11" y="23"/>
                    <a:pt x="11" y="21"/>
                  </a:cubicBezTo>
                  <a:cubicBezTo>
                    <a:pt x="11" y="18"/>
                    <a:pt x="11" y="15"/>
                    <a:pt x="11" y="12"/>
                  </a:cubicBezTo>
                  <a:cubicBezTo>
                    <a:pt x="12" y="10"/>
                    <a:pt x="10" y="8"/>
                    <a:pt x="8" y="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619" name="Google Shape;8619;p23"/>
            <p:cNvSpPr/>
            <p:nvPr/>
          </p:nvSpPr>
          <p:spPr>
            <a:xfrm>
              <a:off x="-26573" y="6349390"/>
              <a:ext cx="75892" cy="218190"/>
            </a:xfrm>
            <a:custGeom>
              <a:rect b="b" l="l" r="r" t="t"/>
              <a:pathLst>
                <a:path extrusionOk="0" h="49" w="18">
                  <a:moveTo>
                    <a:pt x="17" y="45"/>
                  </a:moveTo>
                  <a:cubicBezTo>
                    <a:pt x="14" y="36"/>
                    <a:pt x="14" y="27"/>
                    <a:pt x="16" y="18"/>
                  </a:cubicBezTo>
                  <a:cubicBezTo>
                    <a:pt x="17" y="13"/>
                    <a:pt x="11" y="12"/>
                    <a:pt x="10" y="16"/>
                  </a:cubicBezTo>
                  <a:cubicBezTo>
                    <a:pt x="10" y="16"/>
                    <a:pt x="10" y="16"/>
                    <a:pt x="10" y="16"/>
                  </a:cubicBezTo>
                  <a:cubicBezTo>
                    <a:pt x="9" y="16"/>
                    <a:pt x="9" y="16"/>
                    <a:pt x="9" y="16"/>
                  </a:cubicBezTo>
                  <a:cubicBezTo>
                    <a:pt x="9" y="12"/>
                    <a:pt x="9" y="8"/>
                    <a:pt x="10" y="4"/>
                  </a:cubicBezTo>
                  <a:cubicBezTo>
                    <a:pt x="10" y="1"/>
                    <a:pt x="5" y="0"/>
                    <a:pt x="4" y="4"/>
                  </a:cubicBezTo>
                  <a:cubicBezTo>
                    <a:pt x="2" y="12"/>
                    <a:pt x="1" y="21"/>
                    <a:pt x="1" y="30"/>
                  </a:cubicBezTo>
                  <a:cubicBezTo>
                    <a:pt x="1" y="30"/>
                    <a:pt x="0" y="30"/>
                    <a:pt x="0" y="31"/>
                  </a:cubicBezTo>
                  <a:cubicBezTo>
                    <a:pt x="0" y="35"/>
                    <a:pt x="0" y="39"/>
                    <a:pt x="0" y="43"/>
                  </a:cubicBezTo>
                  <a:cubicBezTo>
                    <a:pt x="0" y="44"/>
                    <a:pt x="1" y="44"/>
                    <a:pt x="1" y="44"/>
                  </a:cubicBezTo>
                  <a:cubicBezTo>
                    <a:pt x="2" y="48"/>
                    <a:pt x="8" y="47"/>
                    <a:pt x="8" y="43"/>
                  </a:cubicBezTo>
                  <a:cubicBezTo>
                    <a:pt x="8" y="43"/>
                    <a:pt x="8" y="43"/>
                    <a:pt x="8" y="43"/>
                  </a:cubicBezTo>
                  <a:cubicBezTo>
                    <a:pt x="8" y="44"/>
                    <a:pt x="8" y="44"/>
                    <a:pt x="8" y="45"/>
                  </a:cubicBezTo>
                  <a:cubicBezTo>
                    <a:pt x="9" y="48"/>
                    <a:pt x="12" y="48"/>
                    <a:pt x="13" y="47"/>
                  </a:cubicBezTo>
                  <a:cubicBezTo>
                    <a:pt x="14" y="49"/>
                    <a:pt x="18" y="47"/>
                    <a:pt x="17" y="4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620" name="Google Shape;8620;p23"/>
            <p:cNvSpPr/>
            <p:nvPr/>
          </p:nvSpPr>
          <p:spPr>
            <a:xfrm>
              <a:off x="129955" y="6420539"/>
              <a:ext cx="21345" cy="144670"/>
            </a:xfrm>
            <a:custGeom>
              <a:rect b="b" l="l" r="r" t="t"/>
              <a:pathLst>
                <a:path extrusionOk="0" h="32" w="5">
                  <a:moveTo>
                    <a:pt x="5" y="3"/>
                  </a:moveTo>
                  <a:cubicBezTo>
                    <a:pt x="5" y="0"/>
                    <a:pt x="0" y="0"/>
                    <a:pt x="0" y="3"/>
                  </a:cubicBezTo>
                  <a:cubicBezTo>
                    <a:pt x="0" y="12"/>
                    <a:pt x="0" y="20"/>
                    <a:pt x="0" y="29"/>
                  </a:cubicBezTo>
                  <a:cubicBezTo>
                    <a:pt x="0" y="32"/>
                    <a:pt x="5" y="32"/>
                    <a:pt x="5" y="29"/>
                  </a:cubicBezTo>
                  <a:cubicBezTo>
                    <a:pt x="5" y="20"/>
                    <a:pt x="5" y="12"/>
                    <a:pt x="5"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621" name="Google Shape;8621;p23"/>
            <p:cNvSpPr/>
            <p:nvPr/>
          </p:nvSpPr>
          <p:spPr>
            <a:xfrm>
              <a:off x="191617" y="6403937"/>
              <a:ext cx="59291" cy="182616"/>
            </a:xfrm>
            <a:custGeom>
              <a:rect b="b" l="l" r="r" t="t"/>
              <a:pathLst>
                <a:path extrusionOk="0" h="41" w="14">
                  <a:moveTo>
                    <a:pt x="7" y="6"/>
                  </a:moveTo>
                  <a:cubicBezTo>
                    <a:pt x="7" y="5"/>
                    <a:pt x="7" y="5"/>
                    <a:pt x="7" y="4"/>
                  </a:cubicBezTo>
                  <a:cubicBezTo>
                    <a:pt x="6" y="0"/>
                    <a:pt x="0" y="2"/>
                    <a:pt x="1" y="5"/>
                  </a:cubicBezTo>
                  <a:cubicBezTo>
                    <a:pt x="2" y="13"/>
                    <a:pt x="2" y="21"/>
                    <a:pt x="3" y="29"/>
                  </a:cubicBezTo>
                  <a:cubicBezTo>
                    <a:pt x="3" y="31"/>
                    <a:pt x="4" y="32"/>
                    <a:pt x="5" y="32"/>
                  </a:cubicBezTo>
                  <a:cubicBezTo>
                    <a:pt x="5" y="34"/>
                    <a:pt x="5" y="35"/>
                    <a:pt x="5" y="37"/>
                  </a:cubicBezTo>
                  <a:cubicBezTo>
                    <a:pt x="6" y="41"/>
                    <a:pt x="10" y="41"/>
                    <a:pt x="10" y="37"/>
                  </a:cubicBezTo>
                  <a:cubicBezTo>
                    <a:pt x="12" y="28"/>
                    <a:pt x="11" y="19"/>
                    <a:pt x="13" y="10"/>
                  </a:cubicBezTo>
                  <a:cubicBezTo>
                    <a:pt x="14" y="6"/>
                    <a:pt x="9" y="4"/>
                    <a:pt x="7" y="6"/>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622" name="Google Shape;8622;p23"/>
            <p:cNvSpPr/>
            <p:nvPr/>
          </p:nvSpPr>
          <p:spPr>
            <a:xfrm>
              <a:off x="75407" y="6420539"/>
              <a:ext cx="49804" cy="206332"/>
            </a:xfrm>
            <a:custGeom>
              <a:rect b="b" l="l" r="r" t="t"/>
              <a:pathLst>
                <a:path extrusionOk="0" h="46" w="12">
                  <a:moveTo>
                    <a:pt x="8" y="7"/>
                  </a:moveTo>
                  <a:cubicBezTo>
                    <a:pt x="8" y="5"/>
                    <a:pt x="7" y="4"/>
                    <a:pt x="7" y="2"/>
                  </a:cubicBezTo>
                  <a:cubicBezTo>
                    <a:pt x="6" y="0"/>
                    <a:pt x="3" y="1"/>
                    <a:pt x="3" y="3"/>
                  </a:cubicBezTo>
                  <a:cubicBezTo>
                    <a:pt x="4" y="5"/>
                    <a:pt x="4" y="6"/>
                    <a:pt x="4" y="7"/>
                  </a:cubicBezTo>
                  <a:cubicBezTo>
                    <a:pt x="4" y="8"/>
                    <a:pt x="3" y="9"/>
                    <a:pt x="3" y="10"/>
                  </a:cubicBezTo>
                  <a:cubicBezTo>
                    <a:pt x="1" y="21"/>
                    <a:pt x="0" y="32"/>
                    <a:pt x="4" y="42"/>
                  </a:cubicBezTo>
                  <a:cubicBezTo>
                    <a:pt x="5" y="46"/>
                    <a:pt x="11" y="46"/>
                    <a:pt x="11" y="41"/>
                  </a:cubicBezTo>
                  <a:cubicBezTo>
                    <a:pt x="11" y="37"/>
                    <a:pt x="11" y="33"/>
                    <a:pt x="11" y="28"/>
                  </a:cubicBezTo>
                  <a:cubicBezTo>
                    <a:pt x="11" y="28"/>
                    <a:pt x="11" y="28"/>
                    <a:pt x="11" y="27"/>
                  </a:cubicBezTo>
                  <a:cubicBezTo>
                    <a:pt x="11" y="25"/>
                    <a:pt x="11" y="23"/>
                    <a:pt x="11" y="21"/>
                  </a:cubicBezTo>
                  <a:cubicBezTo>
                    <a:pt x="11" y="18"/>
                    <a:pt x="11" y="15"/>
                    <a:pt x="11" y="12"/>
                  </a:cubicBezTo>
                  <a:cubicBezTo>
                    <a:pt x="12" y="9"/>
                    <a:pt x="10" y="7"/>
                    <a:pt x="8" y="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623" name="Google Shape;8623;p23"/>
            <p:cNvSpPr/>
            <p:nvPr/>
          </p:nvSpPr>
          <p:spPr>
            <a:xfrm>
              <a:off x="54062" y="6389708"/>
              <a:ext cx="54548" cy="125697"/>
            </a:xfrm>
            <a:custGeom>
              <a:rect b="b" l="l" r="r" t="t"/>
              <a:pathLst>
                <a:path extrusionOk="0" h="28" w="13">
                  <a:moveTo>
                    <a:pt x="12" y="25"/>
                  </a:moveTo>
                  <a:cubicBezTo>
                    <a:pt x="9" y="18"/>
                    <a:pt x="6" y="10"/>
                    <a:pt x="4" y="3"/>
                  </a:cubicBezTo>
                  <a:cubicBezTo>
                    <a:pt x="4" y="0"/>
                    <a:pt x="0" y="1"/>
                    <a:pt x="1" y="4"/>
                  </a:cubicBezTo>
                  <a:cubicBezTo>
                    <a:pt x="3" y="12"/>
                    <a:pt x="5" y="19"/>
                    <a:pt x="9" y="26"/>
                  </a:cubicBezTo>
                  <a:cubicBezTo>
                    <a:pt x="10" y="28"/>
                    <a:pt x="13" y="27"/>
                    <a:pt x="12" y="2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624" name="Google Shape;8624;p23"/>
            <p:cNvSpPr/>
            <p:nvPr/>
          </p:nvSpPr>
          <p:spPr>
            <a:xfrm>
              <a:off x="217705" y="6399194"/>
              <a:ext cx="45061" cy="147041"/>
            </a:xfrm>
            <a:custGeom>
              <a:rect b="b" l="l" r="r" t="t"/>
              <a:pathLst>
                <a:path extrusionOk="0" h="33" w="11">
                  <a:moveTo>
                    <a:pt x="3" y="4"/>
                  </a:moveTo>
                  <a:cubicBezTo>
                    <a:pt x="0" y="12"/>
                    <a:pt x="1" y="21"/>
                    <a:pt x="3" y="29"/>
                  </a:cubicBezTo>
                  <a:cubicBezTo>
                    <a:pt x="4" y="33"/>
                    <a:pt x="10" y="31"/>
                    <a:pt x="9" y="27"/>
                  </a:cubicBezTo>
                  <a:cubicBezTo>
                    <a:pt x="8" y="20"/>
                    <a:pt x="7" y="13"/>
                    <a:pt x="9" y="6"/>
                  </a:cubicBezTo>
                  <a:cubicBezTo>
                    <a:pt x="11" y="2"/>
                    <a:pt x="4" y="0"/>
                    <a:pt x="3"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625" name="Google Shape;8625;p23"/>
            <p:cNvSpPr/>
            <p:nvPr/>
          </p:nvSpPr>
          <p:spPr>
            <a:xfrm>
              <a:off x="744207" y="6337532"/>
              <a:ext cx="61662" cy="222933"/>
            </a:xfrm>
            <a:custGeom>
              <a:rect b="b" l="l" r="r" t="t"/>
              <a:pathLst>
                <a:path extrusionOk="0" h="50" w="15">
                  <a:moveTo>
                    <a:pt x="11" y="27"/>
                  </a:moveTo>
                  <a:cubicBezTo>
                    <a:pt x="11" y="20"/>
                    <a:pt x="11" y="13"/>
                    <a:pt x="13" y="6"/>
                  </a:cubicBezTo>
                  <a:cubicBezTo>
                    <a:pt x="15" y="1"/>
                    <a:pt x="8" y="0"/>
                    <a:pt x="6" y="4"/>
                  </a:cubicBezTo>
                  <a:cubicBezTo>
                    <a:pt x="5" y="8"/>
                    <a:pt x="5" y="11"/>
                    <a:pt x="4" y="15"/>
                  </a:cubicBezTo>
                  <a:cubicBezTo>
                    <a:pt x="4" y="15"/>
                    <a:pt x="3" y="16"/>
                    <a:pt x="3" y="16"/>
                  </a:cubicBezTo>
                  <a:cubicBezTo>
                    <a:pt x="0" y="27"/>
                    <a:pt x="0" y="36"/>
                    <a:pt x="4" y="46"/>
                  </a:cubicBezTo>
                  <a:cubicBezTo>
                    <a:pt x="7" y="50"/>
                    <a:pt x="13" y="46"/>
                    <a:pt x="11" y="42"/>
                  </a:cubicBezTo>
                  <a:cubicBezTo>
                    <a:pt x="9" y="38"/>
                    <a:pt x="8" y="34"/>
                    <a:pt x="8" y="30"/>
                  </a:cubicBezTo>
                  <a:cubicBezTo>
                    <a:pt x="9" y="30"/>
                    <a:pt x="10" y="29"/>
                    <a:pt x="11" y="2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626" name="Google Shape;8626;p23"/>
            <p:cNvSpPr/>
            <p:nvPr/>
          </p:nvSpPr>
          <p:spPr>
            <a:xfrm>
              <a:off x="831958" y="6394451"/>
              <a:ext cx="33203" cy="142298"/>
            </a:xfrm>
            <a:custGeom>
              <a:rect b="b" l="l" r="r" t="t"/>
              <a:pathLst>
                <a:path extrusionOk="0" h="32" w="8">
                  <a:moveTo>
                    <a:pt x="6" y="4"/>
                  </a:moveTo>
                  <a:cubicBezTo>
                    <a:pt x="5" y="0"/>
                    <a:pt x="0" y="2"/>
                    <a:pt x="0" y="5"/>
                  </a:cubicBezTo>
                  <a:cubicBezTo>
                    <a:pt x="2" y="13"/>
                    <a:pt x="2" y="21"/>
                    <a:pt x="3" y="29"/>
                  </a:cubicBezTo>
                  <a:cubicBezTo>
                    <a:pt x="3" y="32"/>
                    <a:pt x="7" y="32"/>
                    <a:pt x="7" y="29"/>
                  </a:cubicBezTo>
                  <a:cubicBezTo>
                    <a:pt x="8" y="20"/>
                    <a:pt x="7" y="12"/>
                    <a:pt x="6"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627" name="Google Shape;8627;p23"/>
            <p:cNvSpPr/>
            <p:nvPr/>
          </p:nvSpPr>
          <p:spPr>
            <a:xfrm>
              <a:off x="305455" y="6377849"/>
              <a:ext cx="33203" cy="137555"/>
            </a:xfrm>
            <a:custGeom>
              <a:rect b="b" l="l" r="r" t="t"/>
              <a:pathLst>
                <a:path extrusionOk="0" h="31" w="8">
                  <a:moveTo>
                    <a:pt x="6" y="3"/>
                  </a:moveTo>
                  <a:cubicBezTo>
                    <a:pt x="5" y="0"/>
                    <a:pt x="0" y="1"/>
                    <a:pt x="1" y="5"/>
                  </a:cubicBezTo>
                  <a:cubicBezTo>
                    <a:pt x="3" y="12"/>
                    <a:pt x="3" y="20"/>
                    <a:pt x="3" y="28"/>
                  </a:cubicBezTo>
                  <a:cubicBezTo>
                    <a:pt x="4" y="31"/>
                    <a:pt x="8" y="31"/>
                    <a:pt x="8" y="28"/>
                  </a:cubicBezTo>
                  <a:cubicBezTo>
                    <a:pt x="8" y="20"/>
                    <a:pt x="8" y="12"/>
                    <a:pt x="6"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628" name="Google Shape;8628;p23"/>
            <p:cNvSpPr/>
            <p:nvPr/>
          </p:nvSpPr>
          <p:spPr>
            <a:xfrm>
              <a:off x="855674" y="6373106"/>
              <a:ext cx="80635" cy="239535"/>
            </a:xfrm>
            <a:custGeom>
              <a:rect b="b" l="l" r="r" t="t"/>
              <a:pathLst>
                <a:path extrusionOk="0" h="54" w="19">
                  <a:moveTo>
                    <a:pt x="17" y="47"/>
                  </a:moveTo>
                  <a:cubicBezTo>
                    <a:pt x="14" y="36"/>
                    <a:pt x="13" y="25"/>
                    <a:pt x="12" y="15"/>
                  </a:cubicBezTo>
                  <a:cubicBezTo>
                    <a:pt x="12" y="14"/>
                    <a:pt x="12" y="13"/>
                    <a:pt x="11" y="13"/>
                  </a:cubicBezTo>
                  <a:cubicBezTo>
                    <a:pt x="11" y="10"/>
                    <a:pt x="11" y="8"/>
                    <a:pt x="11" y="4"/>
                  </a:cubicBezTo>
                  <a:cubicBezTo>
                    <a:pt x="11" y="0"/>
                    <a:pt x="7" y="0"/>
                    <a:pt x="7" y="4"/>
                  </a:cubicBezTo>
                  <a:cubicBezTo>
                    <a:pt x="7" y="8"/>
                    <a:pt x="7" y="10"/>
                    <a:pt x="7" y="13"/>
                  </a:cubicBezTo>
                  <a:cubicBezTo>
                    <a:pt x="7" y="13"/>
                    <a:pt x="7" y="14"/>
                    <a:pt x="7" y="14"/>
                  </a:cubicBezTo>
                  <a:cubicBezTo>
                    <a:pt x="6" y="17"/>
                    <a:pt x="6" y="20"/>
                    <a:pt x="6" y="23"/>
                  </a:cubicBezTo>
                  <a:cubicBezTo>
                    <a:pt x="5" y="22"/>
                    <a:pt x="4" y="22"/>
                    <a:pt x="4" y="23"/>
                  </a:cubicBezTo>
                  <a:cubicBezTo>
                    <a:pt x="2" y="29"/>
                    <a:pt x="2" y="34"/>
                    <a:pt x="0" y="40"/>
                  </a:cubicBezTo>
                  <a:cubicBezTo>
                    <a:pt x="0" y="41"/>
                    <a:pt x="2" y="41"/>
                    <a:pt x="2" y="40"/>
                  </a:cubicBezTo>
                  <a:cubicBezTo>
                    <a:pt x="4" y="35"/>
                    <a:pt x="4" y="30"/>
                    <a:pt x="6" y="26"/>
                  </a:cubicBezTo>
                  <a:cubicBezTo>
                    <a:pt x="5" y="34"/>
                    <a:pt x="6" y="42"/>
                    <a:pt x="9" y="49"/>
                  </a:cubicBezTo>
                  <a:cubicBezTo>
                    <a:pt x="11" y="54"/>
                    <a:pt x="19" y="52"/>
                    <a:pt x="17" y="4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629" name="Google Shape;8629;p23"/>
            <p:cNvSpPr/>
            <p:nvPr/>
          </p:nvSpPr>
          <p:spPr>
            <a:xfrm>
              <a:off x="957654" y="6491688"/>
              <a:ext cx="28460" cy="130440"/>
            </a:xfrm>
            <a:custGeom>
              <a:rect b="b" l="l" r="r" t="t"/>
              <a:pathLst>
                <a:path extrusionOk="0" h="29" w="7">
                  <a:moveTo>
                    <a:pt x="6" y="4"/>
                  </a:moveTo>
                  <a:cubicBezTo>
                    <a:pt x="6" y="1"/>
                    <a:pt x="2" y="0"/>
                    <a:pt x="1" y="3"/>
                  </a:cubicBezTo>
                  <a:cubicBezTo>
                    <a:pt x="1" y="11"/>
                    <a:pt x="0" y="21"/>
                    <a:pt x="0" y="25"/>
                  </a:cubicBezTo>
                  <a:cubicBezTo>
                    <a:pt x="0" y="29"/>
                    <a:pt x="7" y="29"/>
                    <a:pt x="7" y="25"/>
                  </a:cubicBezTo>
                  <a:cubicBezTo>
                    <a:pt x="7" y="21"/>
                    <a:pt x="6" y="11"/>
                    <a:pt x="6"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630" name="Google Shape;8630;p23"/>
            <p:cNvSpPr/>
            <p:nvPr/>
          </p:nvSpPr>
          <p:spPr>
            <a:xfrm>
              <a:off x="990857" y="6394451"/>
              <a:ext cx="37946" cy="177872"/>
            </a:xfrm>
            <a:custGeom>
              <a:rect b="b" l="l" r="r" t="t"/>
              <a:pathLst>
                <a:path extrusionOk="0" h="40" w="9">
                  <a:moveTo>
                    <a:pt x="3" y="3"/>
                  </a:moveTo>
                  <a:cubicBezTo>
                    <a:pt x="0" y="14"/>
                    <a:pt x="0" y="24"/>
                    <a:pt x="0" y="35"/>
                  </a:cubicBezTo>
                  <a:cubicBezTo>
                    <a:pt x="0" y="40"/>
                    <a:pt x="8" y="40"/>
                    <a:pt x="8" y="35"/>
                  </a:cubicBezTo>
                  <a:cubicBezTo>
                    <a:pt x="8" y="25"/>
                    <a:pt x="8" y="14"/>
                    <a:pt x="9" y="4"/>
                  </a:cubicBezTo>
                  <a:cubicBezTo>
                    <a:pt x="9" y="0"/>
                    <a:pt x="4" y="0"/>
                    <a:pt x="3"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631" name="Google Shape;8631;p23"/>
            <p:cNvSpPr/>
            <p:nvPr/>
          </p:nvSpPr>
          <p:spPr>
            <a:xfrm>
              <a:off x="1028803" y="6382593"/>
              <a:ext cx="71149" cy="249021"/>
            </a:xfrm>
            <a:custGeom>
              <a:rect b="b" l="l" r="r" t="t"/>
              <a:pathLst>
                <a:path extrusionOk="0" h="56" w="17">
                  <a:moveTo>
                    <a:pt x="7" y="5"/>
                  </a:moveTo>
                  <a:cubicBezTo>
                    <a:pt x="6" y="7"/>
                    <a:pt x="5" y="9"/>
                    <a:pt x="4" y="12"/>
                  </a:cubicBezTo>
                  <a:cubicBezTo>
                    <a:pt x="4" y="11"/>
                    <a:pt x="4" y="11"/>
                    <a:pt x="4" y="11"/>
                  </a:cubicBezTo>
                  <a:cubicBezTo>
                    <a:pt x="4" y="9"/>
                    <a:pt x="1" y="10"/>
                    <a:pt x="1" y="11"/>
                  </a:cubicBezTo>
                  <a:cubicBezTo>
                    <a:pt x="2" y="14"/>
                    <a:pt x="2" y="17"/>
                    <a:pt x="2" y="19"/>
                  </a:cubicBezTo>
                  <a:cubicBezTo>
                    <a:pt x="0" y="31"/>
                    <a:pt x="1" y="43"/>
                    <a:pt x="6" y="54"/>
                  </a:cubicBezTo>
                  <a:cubicBezTo>
                    <a:pt x="8" y="56"/>
                    <a:pt x="12" y="55"/>
                    <a:pt x="12" y="52"/>
                  </a:cubicBezTo>
                  <a:cubicBezTo>
                    <a:pt x="11" y="38"/>
                    <a:pt x="9" y="23"/>
                    <a:pt x="15" y="9"/>
                  </a:cubicBezTo>
                  <a:cubicBezTo>
                    <a:pt x="17" y="4"/>
                    <a:pt x="10" y="0"/>
                    <a:pt x="7"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632" name="Google Shape;8632;p23"/>
            <p:cNvSpPr/>
            <p:nvPr/>
          </p:nvSpPr>
          <p:spPr>
            <a:xfrm>
              <a:off x="948168" y="6347018"/>
              <a:ext cx="35574" cy="158899"/>
            </a:xfrm>
            <a:custGeom>
              <a:rect b="b" l="l" r="r" t="t"/>
              <a:pathLst>
                <a:path extrusionOk="0" h="36" w="8">
                  <a:moveTo>
                    <a:pt x="0" y="5"/>
                  </a:moveTo>
                  <a:cubicBezTo>
                    <a:pt x="0" y="14"/>
                    <a:pt x="0" y="23"/>
                    <a:pt x="0" y="32"/>
                  </a:cubicBezTo>
                  <a:cubicBezTo>
                    <a:pt x="0" y="36"/>
                    <a:pt x="7" y="36"/>
                    <a:pt x="7" y="32"/>
                  </a:cubicBezTo>
                  <a:cubicBezTo>
                    <a:pt x="7" y="23"/>
                    <a:pt x="8" y="14"/>
                    <a:pt x="8" y="5"/>
                  </a:cubicBezTo>
                  <a:cubicBezTo>
                    <a:pt x="8" y="0"/>
                    <a:pt x="0" y="0"/>
                    <a:pt x="0"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633" name="Google Shape;8633;p23"/>
            <p:cNvSpPr/>
            <p:nvPr/>
          </p:nvSpPr>
          <p:spPr>
            <a:xfrm>
              <a:off x="1088094" y="6382593"/>
              <a:ext cx="66406" cy="177872"/>
            </a:xfrm>
            <a:custGeom>
              <a:rect b="b" l="l" r="r" t="t"/>
              <a:pathLst>
                <a:path extrusionOk="0" h="40" w="16">
                  <a:moveTo>
                    <a:pt x="5" y="5"/>
                  </a:moveTo>
                  <a:cubicBezTo>
                    <a:pt x="1" y="15"/>
                    <a:pt x="0" y="26"/>
                    <a:pt x="4" y="37"/>
                  </a:cubicBezTo>
                  <a:cubicBezTo>
                    <a:pt x="5" y="40"/>
                    <a:pt x="10" y="39"/>
                    <a:pt x="10" y="36"/>
                  </a:cubicBezTo>
                  <a:cubicBezTo>
                    <a:pt x="10" y="27"/>
                    <a:pt x="9" y="18"/>
                    <a:pt x="13" y="10"/>
                  </a:cubicBezTo>
                  <a:cubicBezTo>
                    <a:pt x="16" y="4"/>
                    <a:pt x="8" y="0"/>
                    <a:pt x="5"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634" name="Google Shape;8634;p23"/>
            <p:cNvSpPr/>
            <p:nvPr/>
          </p:nvSpPr>
          <p:spPr>
            <a:xfrm>
              <a:off x="1190074" y="6453742"/>
              <a:ext cx="33203" cy="142298"/>
            </a:xfrm>
            <a:custGeom>
              <a:rect b="b" l="l" r="r" t="t"/>
              <a:pathLst>
                <a:path extrusionOk="0" h="32" w="8">
                  <a:moveTo>
                    <a:pt x="0" y="5"/>
                  </a:moveTo>
                  <a:cubicBezTo>
                    <a:pt x="0" y="13"/>
                    <a:pt x="0" y="20"/>
                    <a:pt x="1" y="28"/>
                  </a:cubicBezTo>
                  <a:cubicBezTo>
                    <a:pt x="1" y="32"/>
                    <a:pt x="6" y="32"/>
                    <a:pt x="7" y="28"/>
                  </a:cubicBezTo>
                  <a:cubicBezTo>
                    <a:pt x="8" y="20"/>
                    <a:pt x="8" y="13"/>
                    <a:pt x="8" y="5"/>
                  </a:cubicBezTo>
                  <a:cubicBezTo>
                    <a:pt x="8" y="0"/>
                    <a:pt x="0" y="0"/>
                    <a:pt x="0"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635" name="Google Shape;8635;p23"/>
            <p:cNvSpPr/>
            <p:nvPr/>
          </p:nvSpPr>
          <p:spPr>
            <a:xfrm>
              <a:off x="1332372" y="6332788"/>
              <a:ext cx="54548" cy="234792"/>
            </a:xfrm>
            <a:custGeom>
              <a:rect b="b" l="l" r="r" t="t"/>
              <a:pathLst>
                <a:path extrusionOk="0" h="53" w="13">
                  <a:moveTo>
                    <a:pt x="10" y="1"/>
                  </a:moveTo>
                  <a:cubicBezTo>
                    <a:pt x="7" y="8"/>
                    <a:pt x="5" y="14"/>
                    <a:pt x="4" y="21"/>
                  </a:cubicBezTo>
                  <a:cubicBezTo>
                    <a:pt x="2" y="20"/>
                    <a:pt x="0" y="21"/>
                    <a:pt x="0" y="24"/>
                  </a:cubicBezTo>
                  <a:cubicBezTo>
                    <a:pt x="0" y="31"/>
                    <a:pt x="1" y="38"/>
                    <a:pt x="4" y="44"/>
                  </a:cubicBezTo>
                  <a:cubicBezTo>
                    <a:pt x="4" y="45"/>
                    <a:pt x="4" y="45"/>
                    <a:pt x="4" y="45"/>
                  </a:cubicBezTo>
                  <a:cubicBezTo>
                    <a:pt x="4" y="46"/>
                    <a:pt x="4" y="46"/>
                    <a:pt x="5" y="46"/>
                  </a:cubicBezTo>
                  <a:cubicBezTo>
                    <a:pt x="5" y="48"/>
                    <a:pt x="6" y="49"/>
                    <a:pt x="7" y="50"/>
                  </a:cubicBezTo>
                  <a:cubicBezTo>
                    <a:pt x="9" y="53"/>
                    <a:pt x="13" y="51"/>
                    <a:pt x="12" y="48"/>
                  </a:cubicBezTo>
                  <a:cubicBezTo>
                    <a:pt x="10" y="43"/>
                    <a:pt x="9" y="38"/>
                    <a:pt x="8" y="32"/>
                  </a:cubicBezTo>
                  <a:cubicBezTo>
                    <a:pt x="8" y="22"/>
                    <a:pt x="9" y="12"/>
                    <a:pt x="13" y="2"/>
                  </a:cubicBezTo>
                  <a:cubicBezTo>
                    <a:pt x="13" y="1"/>
                    <a:pt x="11" y="0"/>
                    <a:pt x="10" y="1"/>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636" name="Google Shape;8636;p23"/>
            <p:cNvSpPr/>
            <p:nvPr/>
          </p:nvSpPr>
          <p:spPr>
            <a:xfrm>
              <a:off x="1398778" y="6328045"/>
              <a:ext cx="71149" cy="208704"/>
            </a:xfrm>
            <a:custGeom>
              <a:rect b="b" l="l" r="r" t="t"/>
              <a:pathLst>
                <a:path extrusionOk="0" h="47" w="17">
                  <a:moveTo>
                    <a:pt x="12" y="2"/>
                  </a:moveTo>
                  <a:cubicBezTo>
                    <a:pt x="4" y="14"/>
                    <a:pt x="0" y="29"/>
                    <a:pt x="1" y="44"/>
                  </a:cubicBezTo>
                  <a:cubicBezTo>
                    <a:pt x="1" y="47"/>
                    <a:pt x="6" y="47"/>
                    <a:pt x="7" y="44"/>
                  </a:cubicBezTo>
                  <a:cubicBezTo>
                    <a:pt x="7" y="30"/>
                    <a:pt x="8" y="16"/>
                    <a:pt x="15" y="4"/>
                  </a:cubicBezTo>
                  <a:cubicBezTo>
                    <a:pt x="17" y="2"/>
                    <a:pt x="14" y="0"/>
                    <a:pt x="12" y="2"/>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637" name="Google Shape;8637;p23"/>
            <p:cNvSpPr/>
            <p:nvPr/>
          </p:nvSpPr>
          <p:spPr>
            <a:xfrm>
              <a:off x="1484156" y="6363620"/>
              <a:ext cx="28460" cy="201589"/>
            </a:xfrm>
            <a:custGeom>
              <a:rect b="b" l="l" r="r" t="t"/>
              <a:pathLst>
                <a:path extrusionOk="0" h="45" w="7">
                  <a:moveTo>
                    <a:pt x="6" y="3"/>
                  </a:moveTo>
                  <a:cubicBezTo>
                    <a:pt x="6" y="0"/>
                    <a:pt x="2" y="0"/>
                    <a:pt x="2" y="3"/>
                  </a:cubicBezTo>
                  <a:cubicBezTo>
                    <a:pt x="2" y="7"/>
                    <a:pt x="2" y="11"/>
                    <a:pt x="2" y="15"/>
                  </a:cubicBezTo>
                  <a:cubicBezTo>
                    <a:pt x="1" y="15"/>
                    <a:pt x="0" y="16"/>
                    <a:pt x="0" y="17"/>
                  </a:cubicBezTo>
                  <a:cubicBezTo>
                    <a:pt x="0" y="23"/>
                    <a:pt x="0" y="28"/>
                    <a:pt x="0" y="34"/>
                  </a:cubicBezTo>
                  <a:cubicBezTo>
                    <a:pt x="0" y="35"/>
                    <a:pt x="1" y="35"/>
                    <a:pt x="1" y="36"/>
                  </a:cubicBezTo>
                  <a:cubicBezTo>
                    <a:pt x="1" y="38"/>
                    <a:pt x="1" y="40"/>
                    <a:pt x="2" y="42"/>
                  </a:cubicBezTo>
                  <a:cubicBezTo>
                    <a:pt x="2" y="45"/>
                    <a:pt x="6" y="45"/>
                    <a:pt x="6" y="42"/>
                  </a:cubicBezTo>
                  <a:cubicBezTo>
                    <a:pt x="7" y="29"/>
                    <a:pt x="7" y="16"/>
                    <a:pt x="6"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638" name="Google Shape;8638;p23"/>
            <p:cNvSpPr/>
            <p:nvPr/>
          </p:nvSpPr>
          <p:spPr>
            <a:xfrm>
              <a:off x="1571907" y="6313815"/>
              <a:ext cx="80635" cy="213447"/>
            </a:xfrm>
            <a:custGeom>
              <a:rect b="b" l="l" r="r" t="t"/>
              <a:pathLst>
                <a:path extrusionOk="0" h="48" w="19">
                  <a:moveTo>
                    <a:pt x="18" y="44"/>
                  </a:moveTo>
                  <a:cubicBezTo>
                    <a:pt x="15" y="35"/>
                    <a:pt x="15" y="26"/>
                    <a:pt x="17" y="17"/>
                  </a:cubicBezTo>
                  <a:cubicBezTo>
                    <a:pt x="18" y="13"/>
                    <a:pt x="11" y="11"/>
                    <a:pt x="10" y="15"/>
                  </a:cubicBezTo>
                  <a:cubicBezTo>
                    <a:pt x="10" y="15"/>
                    <a:pt x="10" y="15"/>
                    <a:pt x="10" y="15"/>
                  </a:cubicBezTo>
                  <a:cubicBezTo>
                    <a:pt x="10" y="16"/>
                    <a:pt x="10" y="16"/>
                    <a:pt x="10" y="16"/>
                  </a:cubicBezTo>
                  <a:cubicBezTo>
                    <a:pt x="10" y="12"/>
                    <a:pt x="10" y="8"/>
                    <a:pt x="10" y="4"/>
                  </a:cubicBezTo>
                  <a:cubicBezTo>
                    <a:pt x="11" y="1"/>
                    <a:pt x="5" y="0"/>
                    <a:pt x="5" y="3"/>
                  </a:cubicBezTo>
                  <a:cubicBezTo>
                    <a:pt x="3" y="12"/>
                    <a:pt x="2" y="21"/>
                    <a:pt x="2" y="29"/>
                  </a:cubicBezTo>
                  <a:cubicBezTo>
                    <a:pt x="1" y="29"/>
                    <a:pt x="0" y="29"/>
                    <a:pt x="0" y="30"/>
                  </a:cubicBezTo>
                  <a:cubicBezTo>
                    <a:pt x="0" y="34"/>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639" name="Google Shape;8639;p23"/>
            <p:cNvSpPr/>
            <p:nvPr/>
          </p:nvSpPr>
          <p:spPr>
            <a:xfrm>
              <a:off x="1726063" y="6382593"/>
              <a:ext cx="26088" cy="144670"/>
            </a:xfrm>
            <a:custGeom>
              <a:rect b="b" l="l" r="r" t="t"/>
              <a:pathLst>
                <a:path extrusionOk="0" h="33" w="6">
                  <a:moveTo>
                    <a:pt x="6" y="3"/>
                  </a:moveTo>
                  <a:cubicBezTo>
                    <a:pt x="6" y="0"/>
                    <a:pt x="1" y="0"/>
                    <a:pt x="1" y="3"/>
                  </a:cubicBezTo>
                  <a:cubicBezTo>
                    <a:pt x="1" y="12"/>
                    <a:pt x="0" y="21"/>
                    <a:pt x="1" y="30"/>
                  </a:cubicBezTo>
                  <a:cubicBezTo>
                    <a:pt x="1" y="33"/>
                    <a:pt x="5" y="33"/>
                    <a:pt x="6" y="30"/>
                  </a:cubicBezTo>
                  <a:cubicBezTo>
                    <a:pt x="6" y="21"/>
                    <a:pt x="6" y="12"/>
                    <a:pt x="6"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640" name="Google Shape;8640;p23"/>
            <p:cNvSpPr/>
            <p:nvPr/>
          </p:nvSpPr>
          <p:spPr>
            <a:xfrm>
              <a:off x="1794840" y="6363620"/>
              <a:ext cx="59291" cy="182616"/>
            </a:xfrm>
            <a:custGeom>
              <a:rect b="b" l="l" r="r" t="t"/>
              <a:pathLst>
                <a:path extrusionOk="0" h="41" w="14">
                  <a:moveTo>
                    <a:pt x="7" y="7"/>
                  </a:moveTo>
                  <a:cubicBezTo>
                    <a:pt x="7" y="6"/>
                    <a:pt x="7" y="5"/>
                    <a:pt x="6" y="4"/>
                  </a:cubicBezTo>
                  <a:cubicBezTo>
                    <a:pt x="5" y="0"/>
                    <a:pt x="0" y="2"/>
                    <a:pt x="0" y="6"/>
                  </a:cubicBezTo>
                  <a:cubicBezTo>
                    <a:pt x="2" y="14"/>
                    <a:pt x="2" y="22"/>
                    <a:pt x="2" y="30"/>
                  </a:cubicBezTo>
                  <a:cubicBezTo>
                    <a:pt x="2" y="31"/>
                    <a:pt x="3" y="32"/>
                    <a:pt x="4" y="32"/>
                  </a:cubicBezTo>
                  <a:cubicBezTo>
                    <a:pt x="5" y="34"/>
                    <a:pt x="5" y="36"/>
                    <a:pt x="5" y="38"/>
                  </a:cubicBezTo>
                  <a:cubicBezTo>
                    <a:pt x="5" y="41"/>
                    <a:pt x="10" y="41"/>
                    <a:pt x="10" y="38"/>
                  </a:cubicBezTo>
                  <a:cubicBezTo>
                    <a:pt x="11" y="29"/>
                    <a:pt x="11" y="19"/>
                    <a:pt x="13" y="10"/>
                  </a:cubicBezTo>
                  <a:cubicBezTo>
                    <a:pt x="14" y="6"/>
                    <a:pt x="9" y="4"/>
                    <a:pt x="7" y="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641" name="Google Shape;8641;p23"/>
            <p:cNvSpPr/>
            <p:nvPr/>
          </p:nvSpPr>
          <p:spPr>
            <a:xfrm>
              <a:off x="1865989" y="6363620"/>
              <a:ext cx="64034" cy="232420"/>
            </a:xfrm>
            <a:custGeom>
              <a:rect b="b" l="l" r="r" t="t"/>
              <a:pathLst>
                <a:path extrusionOk="0" h="52" w="15">
                  <a:moveTo>
                    <a:pt x="7" y="4"/>
                  </a:moveTo>
                  <a:cubicBezTo>
                    <a:pt x="7" y="6"/>
                    <a:pt x="6" y="9"/>
                    <a:pt x="6" y="11"/>
                  </a:cubicBezTo>
                  <a:cubicBezTo>
                    <a:pt x="4" y="10"/>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3" y="34"/>
                    <a:pt x="13" y="20"/>
                    <a:pt x="15" y="5"/>
                  </a:cubicBezTo>
                  <a:cubicBezTo>
                    <a:pt x="15" y="1"/>
                    <a:pt x="8" y="0"/>
                    <a:pt x="7"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642" name="Google Shape;8642;p23"/>
            <p:cNvSpPr/>
            <p:nvPr/>
          </p:nvSpPr>
          <p:spPr>
            <a:xfrm>
              <a:off x="1676259" y="6382593"/>
              <a:ext cx="49804" cy="203960"/>
            </a:xfrm>
            <a:custGeom>
              <a:rect b="b" l="l" r="r" t="t"/>
              <a:pathLst>
                <a:path extrusionOk="0" h="46" w="12">
                  <a:moveTo>
                    <a:pt x="8" y="7"/>
                  </a:moveTo>
                  <a:cubicBezTo>
                    <a:pt x="7" y="6"/>
                    <a:pt x="7" y="4"/>
                    <a:pt x="7" y="3"/>
                  </a:cubicBezTo>
                  <a:cubicBezTo>
                    <a:pt x="6" y="0"/>
                    <a:pt x="3" y="1"/>
                    <a:pt x="3" y="4"/>
                  </a:cubicBezTo>
                  <a:cubicBezTo>
                    <a:pt x="3" y="5"/>
                    <a:pt x="4" y="6"/>
                    <a:pt x="4" y="8"/>
                  </a:cubicBezTo>
                  <a:cubicBezTo>
                    <a:pt x="4" y="8"/>
                    <a:pt x="3" y="9"/>
                    <a:pt x="3" y="10"/>
                  </a:cubicBezTo>
                  <a:cubicBezTo>
                    <a:pt x="1" y="21"/>
                    <a:pt x="0" y="32"/>
                    <a:pt x="3" y="43"/>
                  </a:cubicBezTo>
                  <a:cubicBezTo>
                    <a:pt x="5" y="46"/>
                    <a:pt x="11" y="46"/>
                    <a:pt x="11" y="42"/>
                  </a:cubicBezTo>
                  <a:cubicBezTo>
                    <a:pt x="11" y="37"/>
                    <a:pt x="10" y="33"/>
                    <a:pt x="10" y="29"/>
                  </a:cubicBezTo>
                  <a:cubicBezTo>
                    <a:pt x="10" y="28"/>
                    <a:pt x="11" y="28"/>
                    <a:pt x="11" y="28"/>
                  </a:cubicBezTo>
                  <a:cubicBezTo>
                    <a:pt x="11" y="25"/>
                    <a:pt x="10" y="23"/>
                    <a:pt x="10" y="21"/>
                  </a:cubicBezTo>
                  <a:cubicBezTo>
                    <a:pt x="10" y="18"/>
                    <a:pt x="11" y="15"/>
                    <a:pt x="11" y="12"/>
                  </a:cubicBezTo>
                  <a:cubicBezTo>
                    <a:pt x="12" y="10"/>
                    <a:pt x="10" y="8"/>
                    <a:pt x="8" y="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643" name="Google Shape;8643;p23"/>
            <p:cNvSpPr/>
            <p:nvPr/>
          </p:nvSpPr>
          <p:spPr>
            <a:xfrm>
              <a:off x="1277824" y="6389708"/>
              <a:ext cx="49804" cy="125697"/>
            </a:xfrm>
            <a:custGeom>
              <a:rect b="b" l="l" r="r" t="t"/>
              <a:pathLst>
                <a:path extrusionOk="0" h="28" w="12">
                  <a:moveTo>
                    <a:pt x="12" y="25"/>
                  </a:moveTo>
                  <a:cubicBezTo>
                    <a:pt x="8" y="18"/>
                    <a:pt x="6" y="10"/>
                    <a:pt x="4" y="3"/>
                  </a:cubicBezTo>
                  <a:cubicBezTo>
                    <a:pt x="3" y="0"/>
                    <a:pt x="0" y="1"/>
                    <a:pt x="0" y="4"/>
                  </a:cubicBezTo>
                  <a:cubicBezTo>
                    <a:pt x="2" y="12"/>
                    <a:pt x="5" y="19"/>
                    <a:pt x="9" y="26"/>
                  </a:cubicBezTo>
                  <a:cubicBezTo>
                    <a:pt x="10" y="28"/>
                    <a:pt x="12" y="27"/>
                    <a:pt x="12" y="2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644" name="Google Shape;8644;p23"/>
            <p:cNvSpPr/>
            <p:nvPr/>
          </p:nvSpPr>
          <p:spPr>
            <a:xfrm>
              <a:off x="1171101" y="6342275"/>
              <a:ext cx="75892" cy="194474"/>
            </a:xfrm>
            <a:custGeom>
              <a:rect b="b" l="l" r="r" t="t"/>
              <a:pathLst>
                <a:path extrusionOk="0" h="44" w="18">
                  <a:moveTo>
                    <a:pt x="16" y="37"/>
                  </a:moveTo>
                  <a:cubicBezTo>
                    <a:pt x="11" y="27"/>
                    <a:pt x="7" y="18"/>
                    <a:pt x="12" y="8"/>
                  </a:cubicBezTo>
                  <a:cubicBezTo>
                    <a:pt x="13" y="4"/>
                    <a:pt x="8" y="0"/>
                    <a:pt x="6" y="4"/>
                  </a:cubicBezTo>
                  <a:cubicBezTo>
                    <a:pt x="0" y="17"/>
                    <a:pt x="2" y="29"/>
                    <a:pt x="10" y="40"/>
                  </a:cubicBezTo>
                  <a:cubicBezTo>
                    <a:pt x="12" y="44"/>
                    <a:pt x="18" y="41"/>
                    <a:pt x="16" y="3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645" name="Google Shape;8645;p23"/>
            <p:cNvSpPr/>
            <p:nvPr/>
          </p:nvSpPr>
          <p:spPr>
            <a:xfrm>
              <a:off x="1441467" y="6399194"/>
              <a:ext cx="42689" cy="147041"/>
            </a:xfrm>
            <a:custGeom>
              <a:rect b="b" l="l" r="r" t="t"/>
              <a:pathLst>
                <a:path extrusionOk="0" h="33" w="10">
                  <a:moveTo>
                    <a:pt x="3" y="4"/>
                  </a:moveTo>
                  <a:cubicBezTo>
                    <a:pt x="0" y="12"/>
                    <a:pt x="0" y="21"/>
                    <a:pt x="3" y="29"/>
                  </a:cubicBezTo>
                  <a:cubicBezTo>
                    <a:pt x="4" y="33"/>
                    <a:pt x="9" y="31"/>
                    <a:pt x="9" y="27"/>
                  </a:cubicBezTo>
                  <a:cubicBezTo>
                    <a:pt x="8" y="20"/>
                    <a:pt x="7" y="13"/>
                    <a:pt x="9" y="6"/>
                  </a:cubicBezTo>
                  <a:cubicBezTo>
                    <a:pt x="10" y="2"/>
                    <a:pt x="4" y="0"/>
                    <a:pt x="3"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646" name="Google Shape;8646;p23"/>
            <p:cNvSpPr/>
            <p:nvPr/>
          </p:nvSpPr>
          <p:spPr>
            <a:xfrm>
              <a:off x="1963226" y="6337532"/>
              <a:ext cx="61662" cy="222933"/>
            </a:xfrm>
            <a:custGeom>
              <a:rect b="b" l="l" r="r" t="t"/>
              <a:pathLst>
                <a:path extrusionOk="0" h="50" w="15">
                  <a:moveTo>
                    <a:pt x="11" y="27"/>
                  </a:moveTo>
                  <a:cubicBezTo>
                    <a:pt x="12" y="20"/>
                    <a:pt x="12" y="13"/>
                    <a:pt x="14" y="6"/>
                  </a:cubicBezTo>
                  <a:cubicBezTo>
                    <a:pt x="15" y="1"/>
                    <a:pt x="8" y="0"/>
                    <a:pt x="7" y="4"/>
                  </a:cubicBezTo>
                  <a:cubicBezTo>
                    <a:pt x="6" y="8"/>
                    <a:pt x="5" y="11"/>
                    <a:pt x="5" y="15"/>
                  </a:cubicBezTo>
                  <a:cubicBezTo>
                    <a:pt x="4" y="15"/>
                    <a:pt x="4" y="16"/>
                    <a:pt x="4" y="16"/>
                  </a:cubicBezTo>
                  <a:cubicBezTo>
                    <a:pt x="1" y="27"/>
                    <a:pt x="0" y="36"/>
                    <a:pt x="5" y="46"/>
                  </a:cubicBezTo>
                  <a:cubicBezTo>
                    <a:pt x="7" y="50"/>
                    <a:pt x="13" y="46"/>
                    <a:pt x="11" y="42"/>
                  </a:cubicBezTo>
                  <a:cubicBezTo>
                    <a:pt x="10" y="38"/>
                    <a:pt x="9" y="34"/>
                    <a:pt x="9" y="30"/>
                  </a:cubicBezTo>
                  <a:cubicBezTo>
                    <a:pt x="10" y="30"/>
                    <a:pt x="11" y="29"/>
                    <a:pt x="11" y="2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647" name="Google Shape;8647;p23"/>
            <p:cNvSpPr/>
            <p:nvPr/>
          </p:nvSpPr>
          <p:spPr>
            <a:xfrm>
              <a:off x="2050976" y="6394451"/>
              <a:ext cx="33203" cy="142298"/>
            </a:xfrm>
            <a:custGeom>
              <a:rect b="b" l="l" r="r" t="t"/>
              <a:pathLst>
                <a:path extrusionOk="0" h="32" w="8">
                  <a:moveTo>
                    <a:pt x="6" y="4"/>
                  </a:moveTo>
                  <a:cubicBezTo>
                    <a:pt x="5" y="0"/>
                    <a:pt x="0" y="2"/>
                    <a:pt x="1" y="5"/>
                  </a:cubicBezTo>
                  <a:cubicBezTo>
                    <a:pt x="3" y="13"/>
                    <a:pt x="3" y="21"/>
                    <a:pt x="3" y="29"/>
                  </a:cubicBezTo>
                  <a:cubicBezTo>
                    <a:pt x="4" y="32"/>
                    <a:pt x="8" y="32"/>
                    <a:pt x="8" y="29"/>
                  </a:cubicBezTo>
                  <a:cubicBezTo>
                    <a:pt x="8" y="20"/>
                    <a:pt x="8" y="12"/>
                    <a:pt x="6"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648" name="Google Shape;8648;p23"/>
            <p:cNvSpPr/>
            <p:nvPr/>
          </p:nvSpPr>
          <p:spPr>
            <a:xfrm>
              <a:off x="2077064" y="6373106"/>
              <a:ext cx="83007" cy="239535"/>
            </a:xfrm>
            <a:custGeom>
              <a:rect b="b" l="l" r="r" t="t"/>
              <a:pathLst>
                <a:path extrusionOk="0" h="54" w="20">
                  <a:moveTo>
                    <a:pt x="18" y="47"/>
                  </a:moveTo>
                  <a:cubicBezTo>
                    <a:pt x="14" y="36"/>
                    <a:pt x="14" y="25"/>
                    <a:pt x="13" y="15"/>
                  </a:cubicBezTo>
                  <a:cubicBezTo>
                    <a:pt x="13" y="14"/>
                    <a:pt x="12" y="13"/>
                    <a:pt x="12" y="13"/>
                  </a:cubicBezTo>
                  <a:cubicBezTo>
                    <a:pt x="12" y="10"/>
                    <a:pt x="12" y="8"/>
                    <a:pt x="12" y="4"/>
                  </a:cubicBezTo>
                  <a:cubicBezTo>
                    <a:pt x="12" y="0"/>
                    <a:pt x="8" y="0"/>
                    <a:pt x="8" y="4"/>
                  </a:cubicBezTo>
                  <a:cubicBezTo>
                    <a:pt x="8" y="8"/>
                    <a:pt x="8" y="10"/>
                    <a:pt x="8" y="13"/>
                  </a:cubicBezTo>
                  <a:cubicBezTo>
                    <a:pt x="8" y="13"/>
                    <a:pt x="7" y="14"/>
                    <a:pt x="7" y="14"/>
                  </a:cubicBezTo>
                  <a:cubicBezTo>
                    <a:pt x="7" y="17"/>
                    <a:pt x="7" y="20"/>
                    <a:pt x="6" y="23"/>
                  </a:cubicBezTo>
                  <a:cubicBezTo>
                    <a:pt x="6" y="22"/>
                    <a:pt x="5" y="22"/>
                    <a:pt x="5" y="23"/>
                  </a:cubicBezTo>
                  <a:cubicBezTo>
                    <a:pt x="3" y="29"/>
                    <a:pt x="2" y="34"/>
                    <a:pt x="1" y="40"/>
                  </a:cubicBezTo>
                  <a:cubicBezTo>
                    <a:pt x="0" y="41"/>
                    <a:pt x="2" y="41"/>
                    <a:pt x="3" y="40"/>
                  </a:cubicBezTo>
                  <a:cubicBezTo>
                    <a:pt x="4" y="35"/>
                    <a:pt x="5" y="30"/>
                    <a:pt x="6" y="26"/>
                  </a:cubicBezTo>
                  <a:cubicBezTo>
                    <a:pt x="6" y="34"/>
                    <a:pt x="7" y="42"/>
                    <a:pt x="10" y="49"/>
                  </a:cubicBezTo>
                  <a:cubicBezTo>
                    <a:pt x="12" y="54"/>
                    <a:pt x="20" y="52"/>
                    <a:pt x="18" y="4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649" name="Google Shape;8649;p23"/>
            <p:cNvSpPr/>
            <p:nvPr/>
          </p:nvSpPr>
          <p:spPr>
            <a:xfrm>
              <a:off x="2181416" y="6491688"/>
              <a:ext cx="26088" cy="130440"/>
            </a:xfrm>
            <a:custGeom>
              <a:rect b="b" l="l" r="r" t="t"/>
              <a:pathLst>
                <a:path extrusionOk="0" h="29" w="6">
                  <a:moveTo>
                    <a:pt x="5" y="4"/>
                  </a:moveTo>
                  <a:cubicBezTo>
                    <a:pt x="5" y="1"/>
                    <a:pt x="1" y="0"/>
                    <a:pt x="1" y="3"/>
                  </a:cubicBezTo>
                  <a:cubicBezTo>
                    <a:pt x="1" y="11"/>
                    <a:pt x="0" y="21"/>
                    <a:pt x="0" y="25"/>
                  </a:cubicBezTo>
                  <a:cubicBezTo>
                    <a:pt x="0" y="29"/>
                    <a:pt x="6" y="29"/>
                    <a:pt x="6" y="25"/>
                  </a:cubicBezTo>
                  <a:cubicBezTo>
                    <a:pt x="6" y="21"/>
                    <a:pt x="6" y="11"/>
                    <a:pt x="5"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650" name="Google Shape;8650;p23"/>
            <p:cNvSpPr/>
            <p:nvPr/>
          </p:nvSpPr>
          <p:spPr>
            <a:xfrm>
              <a:off x="2209876" y="6394451"/>
              <a:ext cx="42689" cy="177872"/>
            </a:xfrm>
            <a:custGeom>
              <a:rect b="b" l="l" r="r" t="t"/>
              <a:pathLst>
                <a:path extrusionOk="0" h="40" w="10">
                  <a:moveTo>
                    <a:pt x="3" y="3"/>
                  </a:moveTo>
                  <a:cubicBezTo>
                    <a:pt x="0" y="14"/>
                    <a:pt x="0" y="24"/>
                    <a:pt x="0" y="35"/>
                  </a:cubicBezTo>
                  <a:cubicBezTo>
                    <a:pt x="0" y="40"/>
                    <a:pt x="8" y="40"/>
                    <a:pt x="8" y="35"/>
                  </a:cubicBezTo>
                  <a:cubicBezTo>
                    <a:pt x="9" y="25"/>
                    <a:pt x="9" y="14"/>
                    <a:pt x="10" y="4"/>
                  </a:cubicBezTo>
                  <a:cubicBezTo>
                    <a:pt x="10" y="0"/>
                    <a:pt x="4" y="0"/>
                    <a:pt x="3"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651" name="Google Shape;8651;p23"/>
            <p:cNvSpPr/>
            <p:nvPr/>
          </p:nvSpPr>
          <p:spPr>
            <a:xfrm>
              <a:off x="2252565" y="6382593"/>
              <a:ext cx="71149" cy="249021"/>
            </a:xfrm>
            <a:custGeom>
              <a:rect b="b" l="l" r="r" t="t"/>
              <a:pathLst>
                <a:path extrusionOk="0" h="56" w="17">
                  <a:moveTo>
                    <a:pt x="7" y="5"/>
                  </a:moveTo>
                  <a:cubicBezTo>
                    <a:pt x="6" y="7"/>
                    <a:pt x="5" y="9"/>
                    <a:pt x="4" y="12"/>
                  </a:cubicBezTo>
                  <a:cubicBezTo>
                    <a:pt x="4" y="11"/>
                    <a:pt x="4" y="11"/>
                    <a:pt x="4" y="11"/>
                  </a:cubicBezTo>
                  <a:cubicBezTo>
                    <a:pt x="4" y="9"/>
                    <a:pt x="1" y="10"/>
                    <a:pt x="1" y="11"/>
                  </a:cubicBezTo>
                  <a:cubicBezTo>
                    <a:pt x="1" y="14"/>
                    <a:pt x="2" y="17"/>
                    <a:pt x="2" y="19"/>
                  </a:cubicBezTo>
                  <a:cubicBezTo>
                    <a:pt x="0" y="31"/>
                    <a:pt x="1" y="43"/>
                    <a:pt x="6" y="54"/>
                  </a:cubicBezTo>
                  <a:cubicBezTo>
                    <a:pt x="7" y="56"/>
                    <a:pt x="12" y="55"/>
                    <a:pt x="12" y="52"/>
                  </a:cubicBezTo>
                  <a:cubicBezTo>
                    <a:pt x="11" y="38"/>
                    <a:pt x="9" y="23"/>
                    <a:pt x="15" y="9"/>
                  </a:cubicBezTo>
                  <a:cubicBezTo>
                    <a:pt x="17" y="4"/>
                    <a:pt x="9" y="0"/>
                    <a:pt x="7"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652" name="Google Shape;8652;p23"/>
            <p:cNvSpPr/>
            <p:nvPr/>
          </p:nvSpPr>
          <p:spPr>
            <a:xfrm>
              <a:off x="2169558" y="6347018"/>
              <a:ext cx="33203" cy="158899"/>
            </a:xfrm>
            <a:custGeom>
              <a:rect b="b" l="l" r="r" t="t"/>
              <a:pathLst>
                <a:path extrusionOk="0" h="36" w="8">
                  <a:moveTo>
                    <a:pt x="0" y="5"/>
                  </a:moveTo>
                  <a:cubicBezTo>
                    <a:pt x="0" y="14"/>
                    <a:pt x="0" y="23"/>
                    <a:pt x="0" y="32"/>
                  </a:cubicBezTo>
                  <a:cubicBezTo>
                    <a:pt x="1" y="36"/>
                    <a:pt x="8" y="36"/>
                    <a:pt x="8" y="32"/>
                  </a:cubicBezTo>
                  <a:cubicBezTo>
                    <a:pt x="8" y="23"/>
                    <a:pt x="8" y="14"/>
                    <a:pt x="8" y="5"/>
                  </a:cubicBezTo>
                  <a:cubicBezTo>
                    <a:pt x="8" y="0"/>
                    <a:pt x="0" y="0"/>
                    <a:pt x="0"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653" name="Google Shape;8653;p23"/>
            <p:cNvSpPr/>
            <p:nvPr/>
          </p:nvSpPr>
          <p:spPr>
            <a:xfrm>
              <a:off x="2311856" y="6382593"/>
              <a:ext cx="61662" cy="177872"/>
            </a:xfrm>
            <a:custGeom>
              <a:rect b="b" l="l" r="r" t="t"/>
              <a:pathLst>
                <a:path extrusionOk="0" h="40" w="15">
                  <a:moveTo>
                    <a:pt x="5" y="5"/>
                  </a:moveTo>
                  <a:cubicBezTo>
                    <a:pt x="0" y="15"/>
                    <a:pt x="0" y="26"/>
                    <a:pt x="4" y="37"/>
                  </a:cubicBezTo>
                  <a:cubicBezTo>
                    <a:pt x="5" y="40"/>
                    <a:pt x="10" y="39"/>
                    <a:pt x="10" y="36"/>
                  </a:cubicBezTo>
                  <a:cubicBezTo>
                    <a:pt x="10" y="27"/>
                    <a:pt x="9" y="18"/>
                    <a:pt x="13" y="10"/>
                  </a:cubicBezTo>
                  <a:cubicBezTo>
                    <a:pt x="15" y="4"/>
                    <a:pt x="7" y="0"/>
                    <a:pt x="5"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654" name="Google Shape;8654;p23"/>
            <p:cNvSpPr/>
            <p:nvPr/>
          </p:nvSpPr>
          <p:spPr>
            <a:xfrm>
              <a:off x="2409093" y="6453742"/>
              <a:ext cx="33203" cy="142298"/>
            </a:xfrm>
            <a:custGeom>
              <a:rect b="b" l="l" r="r" t="t"/>
              <a:pathLst>
                <a:path extrusionOk="0" h="32" w="8">
                  <a:moveTo>
                    <a:pt x="0" y="5"/>
                  </a:moveTo>
                  <a:cubicBezTo>
                    <a:pt x="0" y="13"/>
                    <a:pt x="0" y="20"/>
                    <a:pt x="1" y="28"/>
                  </a:cubicBezTo>
                  <a:cubicBezTo>
                    <a:pt x="2" y="32"/>
                    <a:pt x="7" y="32"/>
                    <a:pt x="7" y="28"/>
                  </a:cubicBezTo>
                  <a:cubicBezTo>
                    <a:pt x="8" y="20"/>
                    <a:pt x="8" y="13"/>
                    <a:pt x="8" y="5"/>
                  </a:cubicBezTo>
                  <a:cubicBezTo>
                    <a:pt x="8" y="0"/>
                    <a:pt x="0" y="0"/>
                    <a:pt x="0"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655" name="Google Shape;8655;p23"/>
            <p:cNvSpPr/>
            <p:nvPr/>
          </p:nvSpPr>
          <p:spPr>
            <a:xfrm>
              <a:off x="2551391" y="6332788"/>
              <a:ext cx="59291" cy="234792"/>
            </a:xfrm>
            <a:custGeom>
              <a:rect b="b" l="l" r="r" t="t"/>
              <a:pathLst>
                <a:path extrusionOk="0" h="53" w="14">
                  <a:moveTo>
                    <a:pt x="11" y="1"/>
                  </a:moveTo>
                  <a:cubicBezTo>
                    <a:pt x="8" y="8"/>
                    <a:pt x="6" y="14"/>
                    <a:pt x="5" y="21"/>
                  </a:cubicBezTo>
                  <a:cubicBezTo>
                    <a:pt x="3" y="20"/>
                    <a:pt x="0" y="21"/>
                    <a:pt x="0" y="24"/>
                  </a:cubicBezTo>
                  <a:cubicBezTo>
                    <a:pt x="0" y="31"/>
                    <a:pt x="2" y="38"/>
                    <a:pt x="4" y="44"/>
                  </a:cubicBezTo>
                  <a:cubicBezTo>
                    <a:pt x="4" y="45"/>
                    <a:pt x="4" y="45"/>
                    <a:pt x="4" y="45"/>
                  </a:cubicBezTo>
                  <a:cubicBezTo>
                    <a:pt x="4" y="46"/>
                    <a:pt x="5" y="46"/>
                    <a:pt x="5" y="46"/>
                  </a:cubicBezTo>
                  <a:cubicBezTo>
                    <a:pt x="6" y="48"/>
                    <a:pt x="7" y="49"/>
                    <a:pt x="8" y="50"/>
                  </a:cubicBezTo>
                  <a:cubicBezTo>
                    <a:pt x="9" y="53"/>
                    <a:pt x="14" y="51"/>
                    <a:pt x="13" y="48"/>
                  </a:cubicBezTo>
                  <a:cubicBezTo>
                    <a:pt x="11" y="43"/>
                    <a:pt x="9" y="38"/>
                    <a:pt x="8" y="32"/>
                  </a:cubicBezTo>
                  <a:cubicBezTo>
                    <a:pt x="9" y="22"/>
                    <a:pt x="10" y="12"/>
                    <a:pt x="13" y="2"/>
                  </a:cubicBezTo>
                  <a:cubicBezTo>
                    <a:pt x="14" y="1"/>
                    <a:pt x="12" y="0"/>
                    <a:pt x="11" y="1"/>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656" name="Google Shape;8656;p23"/>
            <p:cNvSpPr/>
            <p:nvPr/>
          </p:nvSpPr>
          <p:spPr>
            <a:xfrm>
              <a:off x="2622540" y="6328045"/>
              <a:ext cx="66406" cy="208704"/>
            </a:xfrm>
            <a:custGeom>
              <a:rect b="b" l="l" r="r" t="t"/>
              <a:pathLst>
                <a:path extrusionOk="0" h="47" w="16">
                  <a:moveTo>
                    <a:pt x="12" y="2"/>
                  </a:moveTo>
                  <a:cubicBezTo>
                    <a:pt x="3" y="14"/>
                    <a:pt x="0" y="29"/>
                    <a:pt x="0" y="44"/>
                  </a:cubicBezTo>
                  <a:cubicBezTo>
                    <a:pt x="0" y="47"/>
                    <a:pt x="6" y="47"/>
                    <a:pt x="6" y="44"/>
                  </a:cubicBezTo>
                  <a:cubicBezTo>
                    <a:pt x="7" y="30"/>
                    <a:pt x="8" y="16"/>
                    <a:pt x="15" y="4"/>
                  </a:cubicBezTo>
                  <a:cubicBezTo>
                    <a:pt x="16" y="2"/>
                    <a:pt x="13" y="0"/>
                    <a:pt x="12" y="2"/>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657" name="Google Shape;8657;p23"/>
            <p:cNvSpPr/>
            <p:nvPr/>
          </p:nvSpPr>
          <p:spPr>
            <a:xfrm>
              <a:off x="2703175" y="6363620"/>
              <a:ext cx="33203" cy="201589"/>
            </a:xfrm>
            <a:custGeom>
              <a:rect b="b" l="l" r="r" t="t"/>
              <a:pathLst>
                <a:path extrusionOk="0" h="45" w="8">
                  <a:moveTo>
                    <a:pt x="7" y="3"/>
                  </a:moveTo>
                  <a:cubicBezTo>
                    <a:pt x="7" y="0"/>
                    <a:pt x="3" y="0"/>
                    <a:pt x="3" y="3"/>
                  </a:cubicBezTo>
                  <a:cubicBezTo>
                    <a:pt x="2" y="7"/>
                    <a:pt x="2" y="11"/>
                    <a:pt x="2" y="15"/>
                  </a:cubicBezTo>
                  <a:cubicBezTo>
                    <a:pt x="1" y="15"/>
                    <a:pt x="0" y="16"/>
                    <a:pt x="0" y="17"/>
                  </a:cubicBezTo>
                  <a:cubicBezTo>
                    <a:pt x="0" y="23"/>
                    <a:pt x="0" y="28"/>
                    <a:pt x="1" y="34"/>
                  </a:cubicBezTo>
                  <a:cubicBezTo>
                    <a:pt x="1" y="35"/>
                    <a:pt x="1" y="35"/>
                    <a:pt x="2" y="36"/>
                  </a:cubicBezTo>
                  <a:cubicBezTo>
                    <a:pt x="2" y="38"/>
                    <a:pt x="2" y="40"/>
                    <a:pt x="2" y="42"/>
                  </a:cubicBezTo>
                  <a:cubicBezTo>
                    <a:pt x="2" y="45"/>
                    <a:pt x="7" y="45"/>
                    <a:pt x="7" y="42"/>
                  </a:cubicBezTo>
                  <a:cubicBezTo>
                    <a:pt x="8" y="29"/>
                    <a:pt x="7" y="16"/>
                    <a:pt x="7"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658" name="Google Shape;8658;p23"/>
            <p:cNvSpPr/>
            <p:nvPr/>
          </p:nvSpPr>
          <p:spPr>
            <a:xfrm>
              <a:off x="2795669" y="6313815"/>
              <a:ext cx="78264" cy="213447"/>
            </a:xfrm>
            <a:custGeom>
              <a:rect b="b" l="l" r="r" t="t"/>
              <a:pathLst>
                <a:path extrusionOk="0" h="48" w="19">
                  <a:moveTo>
                    <a:pt x="18" y="44"/>
                  </a:moveTo>
                  <a:cubicBezTo>
                    <a:pt x="15" y="35"/>
                    <a:pt x="15" y="26"/>
                    <a:pt x="16" y="17"/>
                  </a:cubicBezTo>
                  <a:cubicBezTo>
                    <a:pt x="17" y="13"/>
                    <a:pt x="11" y="11"/>
                    <a:pt x="10" y="15"/>
                  </a:cubicBezTo>
                  <a:cubicBezTo>
                    <a:pt x="10" y="15"/>
                    <a:pt x="10" y="15"/>
                    <a:pt x="10" y="15"/>
                  </a:cubicBezTo>
                  <a:cubicBezTo>
                    <a:pt x="9" y="16"/>
                    <a:pt x="9" y="16"/>
                    <a:pt x="9" y="16"/>
                  </a:cubicBezTo>
                  <a:cubicBezTo>
                    <a:pt x="9" y="12"/>
                    <a:pt x="10" y="8"/>
                    <a:pt x="10" y="4"/>
                  </a:cubicBezTo>
                  <a:cubicBezTo>
                    <a:pt x="10" y="1"/>
                    <a:pt x="5" y="0"/>
                    <a:pt x="4" y="3"/>
                  </a:cubicBezTo>
                  <a:cubicBezTo>
                    <a:pt x="3" y="12"/>
                    <a:pt x="2" y="21"/>
                    <a:pt x="1" y="29"/>
                  </a:cubicBezTo>
                  <a:cubicBezTo>
                    <a:pt x="1" y="29"/>
                    <a:pt x="0" y="29"/>
                    <a:pt x="0" y="30"/>
                  </a:cubicBezTo>
                  <a:cubicBezTo>
                    <a:pt x="0" y="34"/>
                    <a:pt x="0" y="39"/>
                    <a:pt x="0" y="43"/>
                  </a:cubicBezTo>
                  <a:cubicBezTo>
                    <a:pt x="0" y="44"/>
                    <a:pt x="1" y="44"/>
                    <a:pt x="2" y="43"/>
                  </a:cubicBezTo>
                  <a:cubicBezTo>
                    <a:pt x="2" y="47"/>
                    <a:pt x="8"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659" name="Google Shape;8659;p23"/>
            <p:cNvSpPr/>
            <p:nvPr/>
          </p:nvSpPr>
          <p:spPr>
            <a:xfrm>
              <a:off x="2949825" y="6382593"/>
              <a:ext cx="26088" cy="144670"/>
            </a:xfrm>
            <a:custGeom>
              <a:rect b="b" l="l" r="r" t="t"/>
              <a:pathLst>
                <a:path extrusionOk="0" h="33" w="6">
                  <a:moveTo>
                    <a:pt x="5" y="3"/>
                  </a:moveTo>
                  <a:cubicBezTo>
                    <a:pt x="5" y="0"/>
                    <a:pt x="0" y="0"/>
                    <a:pt x="0" y="3"/>
                  </a:cubicBezTo>
                  <a:cubicBezTo>
                    <a:pt x="0" y="12"/>
                    <a:pt x="0" y="21"/>
                    <a:pt x="0" y="30"/>
                  </a:cubicBezTo>
                  <a:cubicBezTo>
                    <a:pt x="0" y="33"/>
                    <a:pt x="5" y="33"/>
                    <a:pt x="5" y="30"/>
                  </a:cubicBezTo>
                  <a:cubicBezTo>
                    <a:pt x="6" y="21"/>
                    <a:pt x="5" y="12"/>
                    <a:pt x="5"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660" name="Google Shape;8660;p23"/>
            <p:cNvSpPr/>
            <p:nvPr/>
          </p:nvSpPr>
          <p:spPr>
            <a:xfrm>
              <a:off x="3013859" y="6363620"/>
              <a:ext cx="59291" cy="182616"/>
            </a:xfrm>
            <a:custGeom>
              <a:rect b="b" l="l" r="r" t="t"/>
              <a:pathLst>
                <a:path extrusionOk="0" h="41" w="14">
                  <a:moveTo>
                    <a:pt x="8" y="7"/>
                  </a:moveTo>
                  <a:cubicBezTo>
                    <a:pt x="7" y="6"/>
                    <a:pt x="7" y="5"/>
                    <a:pt x="7" y="4"/>
                  </a:cubicBezTo>
                  <a:cubicBezTo>
                    <a:pt x="6" y="0"/>
                    <a:pt x="0" y="2"/>
                    <a:pt x="1" y="6"/>
                  </a:cubicBezTo>
                  <a:cubicBezTo>
                    <a:pt x="3" y="14"/>
                    <a:pt x="3" y="22"/>
                    <a:pt x="3" y="30"/>
                  </a:cubicBezTo>
                  <a:cubicBezTo>
                    <a:pt x="3" y="31"/>
                    <a:pt x="4" y="32"/>
                    <a:pt x="5" y="32"/>
                  </a:cubicBezTo>
                  <a:cubicBezTo>
                    <a:pt x="5" y="34"/>
                    <a:pt x="5" y="36"/>
                    <a:pt x="6" y="38"/>
                  </a:cubicBezTo>
                  <a:cubicBezTo>
                    <a:pt x="6" y="41"/>
                    <a:pt x="10" y="41"/>
                    <a:pt x="11" y="38"/>
                  </a:cubicBezTo>
                  <a:cubicBezTo>
                    <a:pt x="12" y="29"/>
                    <a:pt x="12" y="19"/>
                    <a:pt x="14" y="10"/>
                  </a:cubicBezTo>
                  <a:cubicBezTo>
                    <a:pt x="14" y="6"/>
                    <a:pt x="10" y="4"/>
                    <a:pt x="8" y="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661" name="Google Shape;8661;p23"/>
            <p:cNvSpPr/>
            <p:nvPr/>
          </p:nvSpPr>
          <p:spPr>
            <a:xfrm>
              <a:off x="3089751" y="6363620"/>
              <a:ext cx="61662" cy="232420"/>
            </a:xfrm>
            <a:custGeom>
              <a:rect b="b" l="l" r="r" t="t"/>
              <a:pathLst>
                <a:path extrusionOk="0" h="52" w="15">
                  <a:moveTo>
                    <a:pt x="7" y="4"/>
                  </a:moveTo>
                  <a:cubicBezTo>
                    <a:pt x="6" y="6"/>
                    <a:pt x="6" y="9"/>
                    <a:pt x="6" y="11"/>
                  </a:cubicBezTo>
                  <a:cubicBezTo>
                    <a:pt x="4" y="10"/>
                    <a:pt x="2" y="11"/>
                    <a:pt x="2" y="13"/>
                  </a:cubicBezTo>
                  <a:cubicBezTo>
                    <a:pt x="2" y="16"/>
                    <a:pt x="3" y="20"/>
                    <a:pt x="1" y="23"/>
                  </a:cubicBezTo>
                  <a:cubicBezTo>
                    <a:pt x="0" y="24"/>
                    <a:pt x="2" y="26"/>
                    <a:pt x="3" y="25"/>
                  </a:cubicBezTo>
                  <a:cubicBezTo>
                    <a:pt x="2" y="33"/>
                    <a:pt x="2" y="41"/>
                    <a:pt x="4" y="49"/>
                  </a:cubicBezTo>
                  <a:cubicBezTo>
                    <a:pt x="4" y="52"/>
                    <a:pt x="9" y="52"/>
                    <a:pt x="9" y="49"/>
                  </a:cubicBezTo>
                  <a:cubicBezTo>
                    <a:pt x="12" y="34"/>
                    <a:pt x="13" y="20"/>
                    <a:pt x="14" y="5"/>
                  </a:cubicBezTo>
                  <a:cubicBezTo>
                    <a:pt x="15" y="1"/>
                    <a:pt x="7" y="0"/>
                    <a:pt x="7"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662" name="Google Shape;8662;p23"/>
            <p:cNvSpPr/>
            <p:nvPr/>
          </p:nvSpPr>
          <p:spPr>
            <a:xfrm>
              <a:off x="2895277" y="6382593"/>
              <a:ext cx="52176" cy="203960"/>
            </a:xfrm>
            <a:custGeom>
              <a:rect b="b" l="l" r="r" t="t"/>
              <a:pathLst>
                <a:path extrusionOk="0" h="46" w="12">
                  <a:moveTo>
                    <a:pt x="8" y="7"/>
                  </a:moveTo>
                  <a:cubicBezTo>
                    <a:pt x="8" y="6"/>
                    <a:pt x="8" y="4"/>
                    <a:pt x="7" y="3"/>
                  </a:cubicBezTo>
                  <a:cubicBezTo>
                    <a:pt x="7" y="0"/>
                    <a:pt x="3" y="1"/>
                    <a:pt x="4" y="4"/>
                  </a:cubicBezTo>
                  <a:cubicBezTo>
                    <a:pt x="4" y="5"/>
                    <a:pt x="4" y="6"/>
                    <a:pt x="5" y="8"/>
                  </a:cubicBezTo>
                  <a:cubicBezTo>
                    <a:pt x="4" y="8"/>
                    <a:pt x="4" y="9"/>
                    <a:pt x="3" y="10"/>
                  </a:cubicBezTo>
                  <a:cubicBezTo>
                    <a:pt x="1" y="21"/>
                    <a:pt x="0" y="32"/>
                    <a:pt x="4" y="43"/>
                  </a:cubicBezTo>
                  <a:cubicBezTo>
                    <a:pt x="5" y="46"/>
                    <a:pt x="11" y="46"/>
                    <a:pt x="11" y="42"/>
                  </a:cubicBezTo>
                  <a:cubicBezTo>
                    <a:pt x="11" y="37"/>
                    <a:pt x="11" y="33"/>
                    <a:pt x="11" y="29"/>
                  </a:cubicBezTo>
                  <a:cubicBezTo>
                    <a:pt x="11" y="28"/>
                    <a:pt x="11" y="28"/>
                    <a:pt x="11" y="28"/>
                  </a:cubicBezTo>
                  <a:cubicBezTo>
                    <a:pt x="11" y="25"/>
                    <a:pt x="11" y="23"/>
                    <a:pt x="11" y="21"/>
                  </a:cubicBezTo>
                  <a:cubicBezTo>
                    <a:pt x="11" y="18"/>
                    <a:pt x="11" y="15"/>
                    <a:pt x="12" y="12"/>
                  </a:cubicBezTo>
                  <a:cubicBezTo>
                    <a:pt x="12" y="10"/>
                    <a:pt x="10" y="8"/>
                    <a:pt x="8" y="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663" name="Google Shape;8663;p23"/>
            <p:cNvSpPr/>
            <p:nvPr/>
          </p:nvSpPr>
          <p:spPr>
            <a:xfrm>
              <a:off x="2496843" y="6389708"/>
              <a:ext cx="54548" cy="125697"/>
            </a:xfrm>
            <a:custGeom>
              <a:rect b="b" l="l" r="r" t="t"/>
              <a:pathLst>
                <a:path extrusionOk="0" h="28" w="13">
                  <a:moveTo>
                    <a:pt x="12" y="25"/>
                  </a:moveTo>
                  <a:cubicBezTo>
                    <a:pt x="9" y="18"/>
                    <a:pt x="6" y="10"/>
                    <a:pt x="4" y="3"/>
                  </a:cubicBezTo>
                  <a:cubicBezTo>
                    <a:pt x="4" y="0"/>
                    <a:pt x="0" y="1"/>
                    <a:pt x="1" y="4"/>
                  </a:cubicBezTo>
                  <a:cubicBezTo>
                    <a:pt x="3" y="12"/>
                    <a:pt x="6" y="19"/>
                    <a:pt x="9" y="26"/>
                  </a:cubicBezTo>
                  <a:cubicBezTo>
                    <a:pt x="10" y="28"/>
                    <a:pt x="13" y="27"/>
                    <a:pt x="12" y="2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664" name="Google Shape;8664;p23"/>
            <p:cNvSpPr/>
            <p:nvPr/>
          </p:nvSpPr>
          <p:spPr>
            <a:xfrm>
              <a:off x="2392491" y="6342275"/>
              <a:ext cx="73521" cy="194474"/>
            </a:xfrm>
            <a:custGeom>
              <a:rect b="b" l="l" r="r" t="t"/>
              <a:pathLst>
                <a:path extrusionOk="0" h="44" w="18">
                  <a:moveTo>
                    <a:pt x="16" y="37"/>
                  </a:moveTo>
                  <a:cubicBezTo>
                    <a:pt x="11" y="27"/>
                    <a:pt x="8" y="18"/>
                    <a:pt x="12" y="8"/>
                  </a:cubicBezTo>
                  <a:cubicBezTo>
                    <a:pt x="14" y="4"/>
                    <a:pt x="8" y="0"/>
                    <a:pt x="6" y="4"/>
                  </a:cubicBezTo>
                  <a:cubicBezTo>
                    <a:pt x="0" y="17"/>
                    <a:pt x="3" y="29"/>
                    <a:pt x="10" y="40"/>
                  </a:cubicBezTo>
                  <a:cubicBezTo>
                    <a:pt x="13" y="44"/>
                    <a:pt x="18" y="41"/>
                    <a:pt x="16" y="3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665" name="Google Shape;8665;p23"/>
            <p:cNvSpPr/>
            <p:nvPr/>
          </p:nvSpPr>
          <p:spPr>
            <a:xfrm>
              <a:off x="2665229" y="6399194"/>
              <a:ext cx="40318" cy="147041"/>
            </a:xfrm>
            <a:custGeom>
              <a:rect b="b" l="l" r="r" t="t"/>
              <a:pathLst>
                <a:path extrusionOk="0" h="33" w="10">
                  <a:moveTo>
                    <a:pt x="2" y="4"/>
                  </a:moveTo>
                  <a:cubicBezTo>
                    <a:pt x="0" y="12"/>
                    <a:pt x="0" y="21"/>
                    <a:pt x="2" y="29"/>
                  </a:cubicBezTo>
                  <a:cubicBezTo>
                    <a:pt x="4" y="33"/>
                    <a:pt x="9" y="31"/>
                    <a:pt x="9" y="27"/>
                  </a:cubicBezTo>
                  <a:cubicBezTo>
                    <a:pt x="7" y="20"/>
                    <a:pt x="7" y="13"/>
                    <a:pt x="9" y="6"/>
                  </a:cubicBezTo>
                  <a:cubicBezTo>
                    <a:pt x="10" y="2"/>
                    <a:pt x="4" y="0"/>
                    <a:pt x="2"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666" name="Google Shape;8666;p23"/>
            <p:cNvSpPr/>
            <p:nvPr/>
          </p:nvSpPr>
          <p:spPr>
            <a:xfrm>
              <a:off x="3186988" y="6337532"/>
              <a:ext cx="61662" cy="222933"/>
            </a:xfrm>
            <a:custGeom>
              <a:rect b="b" l="l" r="r" t="t"/>
              <a:pathLst>
                <a:path extrusionOk="0" h="50" w="15">
                  <a:moveTo>
                    <a:pt x="11" y="27"/>
                  </a:moveTo>
                  <a:cubicBezTo>
                    <a:pt x="11" y="20"/>
                    <a:pt x="11" y="13"/>
                    <a:pt x="13" y="6"/>
                  </a:cubicBezTo>
                  <a:cubicBezTo>
                    <a:pt x="15" y="1"/>
                    <a:pt x="8" y="0"/>
                    <a:pt x="6" y="4"/>
                  </a:cubicBezTo>
                  <a:cubicBezTo>
                    <a:pt x="5" y="8"/>
                    <a:pt x="5" y="11"/>
                    <a:pt x="5" y="15"/>
                  </a:cubicBezTo>
                  <a:cubicBezTo>
                    <a:pt x="4" y="15"/>
                    <a:pt x="4" y="16"/>
                    <a:pt x="3" y="16"/>
                  </a:cubicBezTo>
                  <a:cubicBezTo>
                    <a:pt x="0" y="27"/>
                    <a:pt x="0" y="36"/>
                    <a:pt x="5" y="46"/>
                  </a:cubicBezTo>
                  <a:cubicBezTo>
                    <a:pt x="7" y="50"/>
                    <a:pt x="13" y="46"/>
                    <a:pt x="11" y="42"/>
                  </a:cubicBezTo>
                  <a:cubicBezTo>
                    <a:pt x="9" y="38"/>
                    <a:pt x="9" y="34"/>
                    <a:pt x="8" y="30"/>
                  </a:cubicBezTo>
                  <a:cubicBezTo>
                    <a:pt x="10" y="30"/>
                    <a:pt x="11" y="29"/>
                    <a:pt x="11" y="2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667" name="Google Shape;8667;p23"/>
            <p:cNvSpPr/>
            <p:nvPr/>
          </p:nvSpPr>
          <p:spPr>
            <a:xfrm>
              <a:off x="3274738" y="6394451"/>
              <a:ext cx="33203" cy="142298"/>
            </a:xfrm>
            <a:custGeom>
              <a:rect b="b" l="l" r="r" t="t"/>
              <a:pathLst>
                <a:path extrusionOk="0" h="32" w="8">
                  <a:moveTo>
                    <a:pt x="6" y="4"/>
                  </a:moveTo>
                  <a:cubicBezTo>
                    <a:pt x="5" y="0"/>
                    <a:pt x="0" y="2"/>
                    <a:pt x="1" y="5"/>
                  </a:cubicBezTo>
                  <a:cubicBezTo>
                    <a:pt x="3" y="13"/>
                    <a:pt x="3" y="21"/>
                    <a:pt x="3" y="29"/>
                  </a:cubicBezTo>
                  <a:cubicBezTo>
                    <a:pt x="3" y="32"/>
                    <a:pt x="7" y="32"/>
                    <a:pt x="7" y="29"/>
                  </a:cubicBezTo>
                  <a:cubicBezTo>
                    <a:pt x="8" y="20"/>
                    <a:pt x="8" y="12"/>
                    <a:pt x="6"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668" name="Google Shape;8668;p23"/>
            <p:cNvSpPr/>
            <p:nvPr/>
          </p:nvSpPr>
          <p:spPr>
            <a:xfrm>
              <a:off x="3298455" y="6373106"/>
              <a:ext cx="80635" cy="239535"/>
            </a:xfrm>
            <a:custGeom>
              <a:rect b="b" l="l" r="r" t="t"/>
              <a:pathLst>
                <a:path extrusionOk="0" h="54" w="19">
                  <a:moveTo>
                    <a:pt x="17" y="47"/>
                  </a:moveTo>
                  <a:cubicBezTo>
                    <a:pt x="14" y="36"/>
                    <a:pt x="14" y="25"/>
                    <a:pt x="12" y="15"/>
                  </a:cubicBezTo>
                  <a:cubicBezTo>
                    <a:pt x="12" y="14"/>
                    <a:pt x="12" y="13"/>
                    <a:pt x="12" y="13"/>
                  </a:cubicBezTo>
                  <a:cubicBezTo>
                    <a:pt x="12" y="10"/>
                    <a:pt x="12" y="8"/>
                    <a:pt x="12" y="4"/>
                  </a:cubicBezTo>
                  <a:cubicBezTo>
                    <a:pt x="12" y="0"/>
                    <a:pt x="7" y="0"/>
                    <a:pt x="7" y="4"/>
                  </a:cubicBezTo>
                  <a:cubicBezTo>
                    <a:pt x="7" y="8"/>
                    <a:pt x="7" y="10"/>
                    <a:pt x="8" y="13"/>
                  </a:cubicBezTo>
                  <a:cubicBezTo>
                    <a:pt x="7" y="13"/>
                    <a:pt x="7" y="14"/>
                    <a:pt x="7" y="14"/>
                  </a:cubicBezTo>
                  <a:cubicBezTo>
                    <a:pt x="6" y="17"/>
                    <a:pt x="6" y="20"/>
                    <a:pt x="6" y="23"/>
                  </a:cubicBezTo>
                  <a:cubicBezTo>
                    <a:pt x="5" y="22"/>
                    <a:pt x="5" y="22"/>
                    <a:pt x="4" y="23"/>
                  </a:cubicBezTo>
                  <a:cubicBezTo>
                    <a:pt x="3" y="29"/>
                    <a:pt x="2" y="34"/>
                    <a:pt x="0" y="40"/>
                  </a:cubicBezTo>
                  <a:cubicBezTo>
                    <a:pt x="0" y="41"/>
                    <a:pt x="2" y="41"/>
                    <a:pt x="2" y="40"/>
                  </a:cubicBezTo>
                  <a:cubicBezTo>
                    <a:pt x="4" y="35"/>
                    <a:pt x="5" y="30"/>
                    <a:pt x="6" y="26"/>
                  </a:cubicBezTo>
                  <a:cubicBezTo>
                    <a:pt x="6" y="34"/>
                    <a:pt x="7" y="42"/>
                    <a:pt x="10" y="49"/>
                  </a:cubicBezTo>
                  <a:cubicBezTo>
                    <a:pt x="12" y="54"/>
                    <a:pt x="19" y="52"/>
                    <a:pt x="17" y="4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669" name="Google Shape;8669;p23"/>
            <p:cNvSpPr/>
            <p:nvPr/>
          </p:nvSpPr>
          <p:spPr>
            <a:xfrm>
              <a:off x="3405178" y="6491688"/>
              <a:ext cx="23716" cy="130440"/>
            </a:xfrm>
            <a:custGeom>
              <a:rect b="b" l="l" r="r" t="t"/>
              <a:pathLst>
                <a:path extrusionOk="0" h="29" w="6">
                  <a:moveTo>
                    <a:pt x="5" y="4"/>
                  </a:moveTo>
                  <a:cubicBezTo>
                    <a:pt x="5" y="1"/>
                    <a:pt x="1" y="0"/>
                    <a:pt x="1" y="3"/>
                  </a:cubicBezTo>
                  <a:cubicBezTo>
                    <a:pt x="0" y="11"/>
                    <a:pt x="0" y="21"/>
                    <a:pt x="0" y="25"/>
                  </a:cubicBezTo>
                  <a:cubicBezTo>
                    <a:pt x="0" y="29"/>
                    <a:pt x="6" y="29"/>
                    <a:pt x="6" y="25"/>
                  </a:cubicBezTo>
                  <a:cubicBezTo>
                    <a:pt x="6" y="21"/>
                    <a:pt x="5" y="11"/>
                    <a:pt x="5"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670" name="Google Shape;8670;p23"/>
            <p:cNvSpPr/>
            <p:nvPr/>
          </p:nvSpPr>
          <p:spPr>
            <a:xfrm>
              <a:off x="3433638" y="6394451"/>
              <a:ext cx="42689" cy="177872"/>
            </a:xfrm>
            <a:custGeom>
              <a:rect b="b" l="l" r="r" t="t"/>
              <a:pathLst>
                <a:path extrusionOk="0" h="40" w="10">
                  <a:moveTo>
                    <a:pt x="3" y="3"/>
                  </a:moveTo>
                  <a:cubicBezTo>
                    <a:pt x="0" y="14"/>
                    <a:pt x="0" y="24"/>
                    <a:pt x="0" y="35"/>
                  </a:cubicBezTo>
                  <a:cubicBezTo>
                    <a:pt x="0" y="40"/>
                    <a:pt x="8" y="40"/>
                    <a:pt x="8" y="35"/>
                  </a:cubicBezTo>
                  <a:cubicBezTo>
                    <a:pt x="8" y="25"/>
                    <a:pt x="8" y="14"/>
                    <a:pt x="9" y="4"/>
                  </a:cubicBezTo>
                  <a:cubicBezTo>
                    <a:pt x="10" y="0"/>
                    <a:pt x="4" y="0"/>
                    <a:pt x="3"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671" name="Google Shape;8671;p23"/>
            <p:cNvSpPr/>
            <p:nvPr/>
          </p:nvSpPr>
          <p:spPr>
            <a:xfrm>
              <a:off x="3471584" y="6382593"/>
              <a:ext cx="71149" cy="249021"/>
            </a:xfrm>
            <a:custGeom>
              <a:rect b="b" l="l" r="r" t="t"/>
              <a:pathLst>
                <a:path extrusionOk="0" h="56" w="17">
                  <a:moveTo>
                    <a:pt x="7" y="5"/>
                  </a:moveTo>
                  <a:cubicBezTo>
                    <a:pt x="6" y="7"/>
                    <a:pt x="6" y="9"/>
                    <a:pt x="5" y="12"/>
                  </a:cubicBezTo>
                  <a:cubicBezTo>
                    <a:pt x="5" y="11"/>
                    <a:pt x="5" y="11"/>
                    <a:pt x="5" y="11"/>
                  </a:cubicBezTo>
                  <a:cubicBezTo>
                    <a:pt x="4" y="9"/>
                    <a:pt x="1" y="10"/>
                    <a:pt x="2" y="11"/>
                  </a:cubicBezTo>
                  <a:cubicBezTo>
                    <a:pt x="2" y="14"/>
                    <a:pt x="2" y="17"/>
                    <a:pt x="3" y="19"/>
                  </a:cubicBezTo>
                  <a:cubicBezTo>
                    <a:pt x="0" y="31"/>
                    <a:pt x="1" y="43"/>
                    <a:pt x="7" y="54"/>
                  </a:cubicBezTo>
                  <a:cubicBezTo>
                    <a:pt x="8" y="56"/>
                    <a:pt x="13" y="55"/>
                    <a:pt x="12" y="52"/>
                  </a:cubicBezTo>
                  <a:cubicBezTo>
                    <a:pt x="12" y="38"/>
                    <a:pt x="9" y="23"/>
                    <a:pt x="15" y="9"/>
                  </a:cubicBezTo>
                  <a:cubicBezTo>
                    <a:pt x="17" y="4"/>
                    <a:pt x="10" y="0"/>
                    <a:pt x="7"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672" name="Google Shape;8672;p23"/>
            <p:cNvSpPr/>
            <p:nvPr/>
          </p:nvSpPr>
          <p:spPr>
            <a:xfrm>
              <a:off x="3390948" y="6347018"/>
              <a:ext cx="35574" cy="158899"/>
            </a:xfrm>
            <a:custGeom>
              <a:rect b="b" l="l" r="r" t="t"/>
              <a:pathLst>
                <a:path extrusionOk="0" h="36" w="8">
                  <a:moveTo>
                    <a:pt x="0" y="5"/>
                  </a:moveTo>
                  <a:cubicBezTo>
                    <a:pt x="0" y="14"/>
                    <a:pt x="0" y="23"/>
                    <a:pt x="0" y="32"/>
                  </a:cubicBezTo>
                  <a:cubicBezTo>
                    <a:pt x="0" y="36"/>
                    <a:pt x="7" y="36"/>
                    <a:pt x="8" y="32"/>
                  </a:cubicBezTo>
                  <a:cubicBezTo>
                    <a:pt x="8" y="23"/>
                    <a:pt x="8" y="14"/>
                    <a:pt x="8" y="5"/>
                  </a:cubicBezTo>
                  <a:cubicBezTo>
                    <a:pt x="8" y="0"/>
                    <a:pt x="0" y="0"/>
                    <a:pt x="0"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673" name="Google Shape;8673;p23"/>
            <p:cNvSpPr/>
            <p:nvPr/>
          </p:nvSpPr>
          <p:spPr>
            <a:xfrm>
              <a:off x="3535618" y="6382593"/>
              <a:ext cx="61662" cy="177872"/>
            </a:xfrm>
            <a:custGeom>
              <a:rect b="b" l="l" r="r" t="t"/>
              <a:pathLst>
                <a:path extrusionOk="0" h="40" w="15">
                  <a:moveTo>
                    <a:pt x="5" y="5"/>
                  </a:moveTo>
                  <a:cubicBezTo>
                    <a:pt x="0" y="15"/>
                    <a:pt x="0" y="26"/>
                    <a:pt x="4" y="37"/>
                  </a:cubicBezTo>
                  <a:cubicBezTo>
                    <a:pt x="5" y="40"/>
                    <a:pt x="10" y="39"/>
                    <a:pt x="10" y="36"/>
                  </a:cubicBezTo>
                  <a:cubicBezTo>
                    <a:pt x="9" y="27"/>
                    <a:pt x="9" y="18"/>
                    <a:pt x="13" y="10"/>
                  </a:cubicBezTo>
                  <a:cubicBezTo>
                    <a:pt x="15" y="4"/>
                    <a:pt x="7" y="0"/>
                    <a:pt x="5"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674" name="Google Shape;8674;p23"/>
            <p:cNvSpPr/>
            <p:nvPr/>
          </p:nvSpPr>
          <p:spPr>
            <a:xfrm>
              <a:off x="3630483" y="6453742"/>
              <a:ext cx="35574" cy="142298"/>
            </a:xfrm>
            <a:custGeom>
              <a:rect b="b" l="l" r="r" t="t"/>
              <a:pathLst>
                <a:path extrusionOk="0" h="32" w="8">
                  <a:moveTo>
                    <a:pt x="0" y="5"/>
                  </a:moveTo>
                  <a:cubicBezTo>
                    <a:pt x="0" y="13"/>
                    <a:pt x="0" y="20"/>
                    <a:pt x="1" y="28"/>
                  </a:cubicBezTo>
                  <a:cubicBezTo>
                    <a:pt x="1" y="32"/>
                    <a:pt x="6" y="32"/>
                    <a:pt x="7" y="28"/>
                  </a:cubicBezTo>
                  <a:cubicBezTo>
                    <a:pt x="8" y="20"/>
                    <a:pt x="8" y="13"/>
                    <a:pt x="8" y="5"/>
                  </a:cubicBezTo>
                  <a:cubicBezTo>
                    <a:pt x="8" y="0"/>
                    <a:pt x="0" y="0"/>
                    <a:pt x="0"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675" name="Google Shape;8675;p23"/>
            <p:cNvSpPr/>
            <p:nvPr/>
          </p:nvSpPr>
          <p:spPr>
            <a:xfrm>
              <a:off x="3775153" y="6332788"/>
              <a:ext cx="59291" cy="234792"/>
            </a:xfrm>
            <a:custGeom>
              <a:rect b="b" l="l" r="r" t="t"/>
              <a:pathLst>
                <a:path extrusionOk="0" h="53" w="14">
                  <a:moveTo>
                    <a:pt x="10" y="1"/>
                  </a:moveTo>
                  <a:cubicBezTo>
                    <a:pt x="8" y="8"/>
                    <a:pt x="6" y="14"/>
                    <a:pt x="5" y="21"/>
                  </a:cubicBezTo>
                  <a:cubicBezTo>
                    <a:pt x="3" y="20"/>
                    <a:pt x="0" y="21"/>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1" y="43"/>
                    <a:pt x="9" y="38"/>
                    <a:pt x="8" y="32"/>
                  </a:cubicBezTo>
                  <a:cubicBezTo>
                    <a:pt x="9" y="22"/>
                    <a:pt x="10" y="12"/>
                    <a:pt x="13" y="2"/>
                  </a:cubicBezTo>
                  <a:cubicBezTo>
                    <a:pt x="14" y="1"/>
                    <a:pt x="11" y="0"/>
                    <a:pt x="10" y="1"/>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676" name="Google Shape;8676;p23"/>
            <p:cNvSpPr/>
            <p:nvPr/>
          </p:nvSpPr>
          <p:spPr>
            <a:xfrm>
              <a:off x="3841558" y="6328045"/>
              <a:ext cx="71149" cy="208704"/>
            </a:xfrm>
            <a:custGeom>
              <a:rect b="b" l="l" r="r" t="t"/>
              <a:pathLst>
                <a:path extrusionOk="0" h="47" w="17">
                  <a:moveTo>
                    <a:pt x="12" y="2"/>
                  </a:moveTo>
                  <a:cubicBezTo>
                    <a:pt x="4" y="14"/>
                    <a:pt x="0" y="29"/>
                    <a:pt x="1" y="44"/>
                  </a:cubicBezTo>
                  <a:cubicBezTo>
                    <a:pt x="1" y="47"/>
                    <a:pt x="7" y="47"/>
                    <a:pt x="7" y="44"/>
                  </a:cubicBezTo>
                  <a:cubicBezTo>
                    <a:pt x="8" y="30"/>
                    <a:pt x="9" y="16"/>
                    <a:pt x="16" y="4"/>
                  </a:cubicBezTo>
                  <a:cubicBezTo>
                    <a:pt x="17" y="2"/>
                    <a:pt x="14" y="0"/>
                    <a:pt x="12" y="2"/>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677" name="Google Shape;8677;p23"/>
            <p:cNvSpPr/>
            <p:nvPr/>
          </p:nvSpPr>
          <p:spPr>
            <a:xfrm>
              <a:off x="3926937" y="6363620"/>
              <a:ext cx="33203" cy="201589"/>
            </a:xfrm>
            <a:custGeom>
              <a:rect b="b" l="l" r="r" t="t"/>
              <a:pathLst>
                <a:path extrusionOk="0" h="45" w="8">
                  <a:moveTo>
                    <a:pt x="6" y="3"/>
                  </a:moveTo>
                  <a:cubicBezTo>
                    <a:pt x="6" y="0"/>
                    <a:pt x="2" y="0"/>
                    <a:pt x="2" y="3"/>
                  </a:cubicBezTo>
                  <a:cubicBezTo>
                    <a:pt x="2" y="7"/>
                    <a:pt x="2" y="11"/>
                    <a:pt x="2" y="15"/>
                  </a:cubicBezTo>
                  <a:cubicBezTo>
                    <a:pt x="1" y="15"/>
                    <a:pt x="0" y="16"/>
                    <a:pt x="0" y="17"/>
                  </a:cubicBezTo>
                  <a:cubicBezTo>
                    <a:pt x="0" y="23"/>
                    <a:pt x="0" y="28"/>
                    <a:pt x="0" y="34"/>
                  </a:cubicBezTo>
                  <a:cubicBezTo>
                    <a:pt x="0" y="35"/>
                    <a:pt x="1" y="35"/>
                    <a:pt x="2" y="36"/>
                  </a:cubicBezTo>
                  <a:cubicBezTo>
                    <a:pt x="2" y="38"/>
                    <a:pt x="2" y="40"/>
                    <a:pt x="2" y="42"/>
                  </a:cubicBezTo>
                  <a:cubicBezTo>
                    <a:pt x="2" y="45"/>
                    <a:pt x="6" y="45"/>
                    <a:pt x="7" y="42"/>
                  </a:cubicBezTo>
                  <a:cubicBezTo>
                    <a:pt x="8" y="29"/>
                    <a:pt x="7" y="16"/>
                    <a:pt x="6"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678" name="Google Shape;8678;p23"/>
            <p:cNvSpPr/>
            <p:nvPr/>
          </p:nvSpPr>
          <p:spPr>
            <a:xfrm>
              <a:off x="4019431" y="6313815"/>
              <a:ext cx="75892" cy="213447"/>
            </a:xfrm>
            <a:custGeom>
              <a:rect b="b" l="l" r="r" t="t"/>
              <a:pathLst>
                <a:path extrusionOk="0" h="48" w="18">
                  <a:moveTo>
                    <a:pt x="17" y="44"/>
                  </a:moveTo>
                  <a:cubicBezTo>
                    <a:pt x="14" y="35"/>
                    <a:pt x="14"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1" y="21"/>
                    <a:pt x="1" y="29"/>
                  </a:cubicBezTo>
                  <a:cubicBezTo>
                    <a:pt x="0" y="29"/>
                    <a:pt x="0" y="29"/>
                    <a:pt x="0" y="30"/>
                  </a:cubicBezTo>
                  <a:cubicBezTo>
                    <a:pt x="0" y="34"/>
                    <a:pt x="0" y="39"/>
                    <a:pt x="0" y="43"/>
                  </a:cubicBezTo>
                  <a:cubicBezTo>
                    <a:pt x="0" y="44"/>
                    <a:pt x="1" y="44"/>
                    <a:pt x="1"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7" y="4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679" name="Google Shape;8679;p23"/>
            <p:cNvSpPr/>
            <p:nvPr/>
          </p:nvSpPr>
          <p:spPr>
            <a:xfrm>
              <a:off x="4173587" y="6382593"/>
              <a:ext cx="21345" cy="144670"/>
            </a:xfrm>
            <a:custGeom>
              <a:rect b="b" l="l" r="r" t="t"/>
              <a:pathLst>
                <a:path extrusionOk="0" h="33" w="5">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680" name="Google Shape;8680;p23"/>
            <p:cNvSpPr/>
            <p:nvPr/>
          </p:nvSpPr>
          <p:spPr>
            <a:xfrm>
              <a:off x="4237621" y="6363620"/>
              <a:ext cx="59291" cy="182616"/>
            </a:xfrm>
            <a:custGeom>
              <a:rect b="b" l="l" r="r" t="t"/>
              <a:pathLst>
                <a:path extrusionOk="0" h="41" w="14">
                  <a:moveTo>
                    <a:pt x="7" y="7"/>
                  </a:moveTo>
                  <a:cubicBezTo>
                    <a:pt x="7" y="6"/>
                    <a:pt x="7" y="5"/>
                    <a:pt x="7" y="4"/>
                  </a:cubicBezTo>
                  <a:cubicBezTo>
                    <a:pt x="6" y="0"/>
                    <a:pt x="0" y="2"/>
                    <a:pt x="1" y="6"/>
                  </a:cubicBezTo>
                  <a:cubicBezTo>
                    <a:pt x="2" y="14"/>
                    <a:pt x="2" y="22"/>
                    <a:pt x="3" y="30"/>
                  </a:cubicBezTo>
                  <a:cubicBezTo>
                    <a:pt x="3" y="31"/>
                    <a:pt x="4" y="32"/>
                    <a:pt x="5" y="32"/>
                  </a:cubicBezTo>
                  <a:cubicBezTo>
                    <a:pt x="5" y="34"/>
                    <a:pt x="5" y="36"/>
                    <a:pt x="5" y="38"/>
                  </a:cubicBezTo>
                  <a:cubicBezTo>
                    <a:pt x="6" y="41"/>
                    <a:pt x="10" y="41"/>
                    <a:pt x="10" y="38"/>
                  </a:cubicBezTo>
                  <a:cubicBezTo>
                    <a:pt x="12" y="29"/>
                    <a:pt x="11" y="19"/>
                    <a:pt x="13" y="10"/>
                  </a:cubicBezTo>
                  <a:cubicBezTo>
                    <a:pt x="14" y="6"/>
                    <a:pt x="9" y="4"/>
                    <a:pt x="7" y="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681" name="Google Shape;8681;p23"/>
            <p:cNvSpPr/>
            <p:nvPr/>
          </p:nvSpPr>
          <p:spPr>
            <a:xfrm>
              <a:off x="4308770" y="6363620"/>
              <a:ext cx="66406" cy="232420"/>
            </a:xfrm>
            <a:custGeom>
              <a:rect b="b" l="l" r="r" t="t"/>
              <a:pathLst>
                <a:path extrusionOk="0" h="52" w="16">
                  <a:moveTo>
                    <a:pt x="7" y="4"/>
                  </a:moveTo>
                  <a:cubicBezTo>
                    <a:pt x="7" y="6"/>
                    <a:pt x="7" y="9"/>
                    <a:pt x="6" y="11"/>
                  </a:cubicBezTo>
                  <a:cubicBezTo>
                    <a:pt x="5" y="10"/>
                    <a:pt x="3" y="11"/>
                    <a:pt x="3" y="13"/>
                  </a:cubicBezTo>
                  <a:cubicBezTo>
                    <a:pt x="3" y="16"/>
                    <a:pt x="3" y="20"/>
                    <a:pt x="1" y="23"/>
                  </a:cubicBezTo>
                  <a:cubicBezTo>
                    <a:pt x="0" y="24"/>
                    <a:pt x="3" y="26"/>
                    <a:pt x="4" y="25"/>
                  </a:cubicBezTo>
                  <a:cubicBezTo>
                    <a:pt x="3" y="33"/>
                    <a:pt x="3" y="41"/>
                    <a:pt x="4" y="49"/>
                  </a:cubicBezTo>
                  <a:cubicBezTo>
                    <a:pt x="5" y="52"/>
                    <a:pt x="9" y="52"/>
                    <a:pt x="10" y="49"/>
                  </a:cubicBezTo>
                  <a:cubicBezTo>
                    <a:pt x="13" y="34"/>
                    <a:pt x="13" y="20"/>
                    <a:pt x="15" y="5"/>
                  </a:cubicBezTo>
                  <a:cubicBezTo>
                    <a:pt x="16" y="1"/>
                    <a:pt x="8" y="0"/>
                    <a:pt x="7"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682" name="Google Shape;8682;p23"/>
            <p:cNvSpPr/>
            <p:nvPr/>
          </p:nvSpPr>
          <p:spPr>
            <a:xfrm>
              <a:off x="4119039" y="6382593"/>
              <a:ext cx="49804" cy="203960"/>
            </a:xfrm>
            <a:custGeom>
              <a:rect b="b" l="l" r="r" t="t"/>
              <a:pathLst>
                <a:path extrusionOk="0" h="46" w="12">
                  <a:moveTo>
                    <a:pt x="8" y="7"/>
                  </a:moveTo>
                  <a:cubicBezTo>
                    <a:pt x="8" y="6"/>
                    <a:pt x="7" y="4"/>
                    <a:pt x="7" y="3"/>
                  </a:cubicBezTo>
                  <a:cubicBezTo>
                    <a:pt x="6" y="0"/>
                    <a:pt x="3" y="1"/>
                    <a:pt x="3" y="4"/>
                  </a:cubicBezTo>
                  <a:cubicBezTo>
                    <a:pt x="4" y="5"/>
                    <a:pt x="4" y="6"/>
                    <a:pt x="4" y="8"/>
                  </a:cubicBezTo>
                  <a:cubicBezTo>
                    <a:pt x="4" y="8"/>
                    <a:pt x="3" y="9"/>
                    <a:pt x="3" y="10"/>
                  </a:cubicBezTo>
                  <a:cubicBezTo>
                    <a:pt x="1" y="21"/>
                    <a:pt x="0" y="32"/>
                    <a:pt x="4" y="43"/>
                  </a:cubicBezTo>
                  <a:cubicBezTo>
                    <a:pt x="5" y="46"/>
                    <a:pt x="11" y="46"/>
                    <a:pt x="11" y="42"/>
                  </a:cubicBezTo>
                  <a:cubicBezTo>
                    <a:pt x="11" y="37"/>
                    <a:pt x="11" y="33"/>
                    <a:pt x="10" y="29"/>
                  </a:cubicBezTo>
                  <a:cubicBezTo>
                    <a:pt x="11" y="28"/>
                    <a:pt x="11" y="28"/>
                    <a:pt x="11" y="28"/>
                  </a:cubicBezTo>
                  <a:cubicBezTo>
                    <a:pt x="11" y="25"/>
                    <a:pt x="11" y="23"/>
                    <a:pt x="11" y="21"/>
                  </a:cubicBezTo>
                  <a:cubicBezTo>
                    <a:pt x="11" y="18"/>
                    <a:pt x="11" y="15"/>
                    <a:pt x="11" y="12"/>
                  </a:cubicBezTo>
                  <a:cubicBezTo>
                    <a:pt x="12" y="10"/>
                    <a:pt x="10" y="8"/>
                    <a:pt x="8" y="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683" name="Google Shape;8683;p23"/>
            <p:cNvSpPr/>
            <p:nvPr/>
          </p:nvSpPr>
          <p:spPr>
            <a:xfrm>
              <a:off x="3720605" y="6389708"/>
              <a:ext cx="54548" cy="125697"/>
            </a:xfrm>
            <a:custGeom>
              <a:rect b="b" l="l" r="r" t="t"/>
              <a:pathLst>
                <a:path extrusionOk="0" h="28" w="13">
                  <a:moveTo>
                    <a:pt x="12" y="25"/>
                  </a:moveTo>
                  <a:cubicBezTo>
                    <a:pt x="9" y="18"/>
                    <a:pt x="6" y="10"/>
                    <a:pt x="4" y="3"/>
                  </a:cubicBezTo>
                  <a:cubicBezTo>
                    <a:pt x="3" y="0"/>
                    <a:pt x="0" y="1"/>
                    <a:pt x="0" y="4"/>
                  </a:cubicBezTo>
                  <a:cubicBezTo>
                    <a:pt x="3" y="12"/>
                    <a:pt x="5" y="19"/>
                    <a:pt x="9" y="26"/>
                  </a:cubicBezTo>
                  <a:cubicBezTo>
                    <a:pt x="10" y="28"/>
                    <a:pt x="13" y="27"/>
                    <a:pt x="12" y="2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684" name="Google Shape;8684;p23"/>
            <p:cNvSpPr/>
            <p:nvPr/>
          </p:nvSpPr>
          <p:spPr>
            <a:xfrm>
              <a:off x="3613882" y="6342275"/>
              <a:ext cx="75892" cy="194474"/>
            </a:xfrm>
            <a:custGeom>
              <a:rect b="b" l="l" r="r" t="t"/>
              <a:pathLst>
                <a:path extrusionOk="0" h="44" w="18">
                  <a:moveTo>
                    <a:pt x="16" y="37"/>
                  </a:moveTo>
                  <a:cubicBezTo>
                    <a:pt x="11" y="27"/>
                    <a:pt x="7" y="18"/>
                    <a:pt x="12" y="8"/>
                  </a:cubicBezTo>
                  <a:cubicBezTo>
                    <a:pt x="14" y="4"/>
                    <a:pt x="8" y="0"/>
                    <a:pt x="6" y="4"/>
                  </a:cubicBezTo>
                  <a:cubicBezTo>
                    <a:pt x="0" y="17"/>
                    <a:pt x="3" y="29"/>
                    <a:pt x="10" y="40"/>
                  </a:cubicBezTo>
                  <a:cubicBezTo>
                    <a:pt x="12" y="44"/>
                    <a:pt x="18" y="41"/>
                    <a:pt x="16" y="3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685" name="Google Shape;8685;p23"/>
            <p:cNvSpPr/>
            <p:nvPr/>
          </p:nvSpPr>
          <p:spPr>
            <a:xfrm>
              <a:off x="3884248" y="6399194"/>
              <a:ext cx="45061" cy="147041"/>
            </a:xfrm>
            <a:custGeom>
              <a:rect b="b" l="l" r="r" t="t"/>
              <a:pathLst>
                <a:path extrusionOk="0" h="33" w="11">
                  <a:moveTo>
                    <a:pt x="3" y="4"/>
                  </a:moveTo>
                  <a:cubicBezTo>
                    <a:pt x="0" y="12"/>
                    <a:pt x="1" y="21"/>
                    <a:pt x="3" y="29"/>
                  </a:cubicBezTo>
                  <a:cubicBezTo>
                    <a:pt x="4" y="33"/>
                    <a:pt x="10" y="31"/>
                    <a:pt x="9" y="27"/>
                  </a:cubicBezTo>
                  <a:cubicBezTo>
                    <a:pt x="8" y="20"/>
                    <a:pt x="7" y="13"/>
                    <a:pt x="9" y="6"/>
                  </a:cubicBezTo>
                  <a:cubicBezTo>
                    <a:pt x="11" y="2"/>
                    <a:pt x="4" y="0"/>
                    <a:pt x="3"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686" name="Google Shape;8686;p23"/>
            <p:cNvSpPr/>
            <p:nvPr/>
          </p:nvSpPr>
          <p:spPr>
            <a:xfrm>
              <a:off x="4408378" y="6337532"/>
              <a:ext cx="64034" cy="222933"/>
            </a:xfrm>
            <a:custGeom>
              <a:rect b="b" l="l" r="r" t="t"/>
              <a:pathLst>
                <a:path extrusionOk="0" h="50" w="15">
                  <a:moveTo>
                    <a:pt x="10" y="27"/>
                  </a:moveTo>
                  <a:cubicBezTo>
                    <a:pt x="11" y="20"/>
                    <a:pt x="11" y="13"/>
                    <a:pt x="13" y="6"/>
                  </a:cubicBezTo>
                  <a:cubicBezTo>
                    <a:pt x="15" y="1"/>
                    <a:pt x="7" y="0"/>
                    <a:pt x="6" y="4"/>
                  </a:cubicBezTo>
                  <a:cubicBezTo>
                    <a:pt x="5" y="8"/>
                    <a:pt x="4" y="11"/>
                    <a:pt x="4" y="15"/>
                  </a:cubicBezTo>
                  <a:cubicBezTo>
                    <a:pt x="4" y="15"/>
                    <a:pt x="3" y="16"/>
                    <a:pt x="3" y="16"/>
                  </a:cubicBezTo>
                  <a:cubicBezTo>
                    <a:pt x="0" y="27"/>
                    <a:pt x="0" y="36"/>
                    <a:pt x="4" y="46"/>
                  </a:cubicBezTo>
                  <a:cubicBezTo>
                    <a:pt x="6" y="50"/>
                    <a:pt x="13" y="46"/>
                    <a:pt x="11" y="42"/>
                  </a:cubicBezTo>
                  <a:cubicBezTo>
                    <a:pt x="9" y="38"/>
                    <a:pt x="8" y="34"/>
                    <a:pt x="8" y="30"/>
                  </a:cubicBezTo>
                  <a:cubicBezTo>
                    <a:pt x="9" y="30"/>
                    <a:pt x="10" y="29"/>
                    <a:pt x="10" y="2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687" name="Google Shape;8687;p23"/>
            <p:cNvSpPr/>
            <p:nvPr/>
          </p:nvSpPr>
          <p:spPr>
            <a:xfrm>
              <a:off x="4498500" y="6394451"/>
              <a:ext cx="33203" cy="142298"/>
            </a:xfrm>
            <a:custGeom>
              <a:rect b="b" l="l" r="r" t="t"/>
              <a:pathLst>
                <a:path extrusionOk="0" h="32" w="8">
                  <a:moveTo>
                    <a:pt x="5" y="4"/>
                  </a:moveTo>
                  <a:cubicBezTo>
                    <a:pt x="5" y="0"/>
                    <a:pt x="0" y="2"/>
                    <a:pt x="0" y="5"/>
                  </a:cubicBezTo>
                  <a:cubicBezTo>
                    <a:pt x="2" y="13"/>
                    <a:pt x="2" y="21"/>
                    <a:pt x="3" y="29"/>
                  </a:cubicBezTo>
                  <a:cubicBezTo>
                    <a:pt x="3" y="32"/>
                    <a:pt x="7" y="32"/>
                    <a:pt x="7" y="29"/>
                  </a:cubicBezTo>
                  <a:cubicBezTo>
                    <a:pt x="8" y="20"/>
                    <a:pt x="7" y="12"/>
                    <a:pt x="5"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688" name="Google Shape;8688;p23"/>
            <p:cNvSpPr/>
            <p:nvPr/>
          </p:nvSpPr>
          <p:spPr>
            <a:xfrm>
              <a:off x="4522217" y="6373106"/>
              <a:ext cx="80635" cy="239535"/>
            </a:xfrm>
            <a:custGeom>
              <a:rect b="b" l="l" r="r" t="t"/>
              <a:pathLst>
                <a:path extrusionOk="0" h="54" w="19">
                  <a:moveTo>
                    <a:pt x="17" y="47"/>
                  </a:moveTo>
                  <a:cubicBezTo>
                    <a:pt x="14" y="36"/>
                    <a:pt x="13" y="25"/>
                    <a:pt x="12" y="15"/>
                  </a:cubicBezTo>
                  <a:cubicBezTo>
                    <a:pt x="12" y="14"/>
                    <a:pt x="12" y="13"/>
                    <a:pt x="11" y="13"/>
                  </a:cubicBezTo>
                  <a:cubicBezTo>
                    <a:pt x="11" y="10"/>
                    <a:pt x="11" y="8"/>
                    <a:pt x="11" y="4"/>
                  </a:cubicBezTo>
                  <a:cubicBezTo>
                    <a:pt x="11" y="0"/>
                    <a:pt x="7" y="0"/>
                    <a:pt x="7" y="4"/>
                  </a:cubicBezTo>
                  <a:cubicBezTo>
                    <a:pt x="7" y="8"/>
                    <a:pt x="7" y="10"/>
                    <a:pt x="7" y="13"/>
                  </a:cubicBezTo>
                  <a:cubicBezTo>
                    <a:pt x="7" y="13"/>
                    <a:pt x="6" y="14"/>
                    <a:pt x="6" y="14"/>
                  </a:cubicBezTo>
                  <a:cubicBezTo>
                    <a:pt x="6" y="17"/>
                    <a:pt x="6" y="20"/>
                    <a:pt x="6" y="23"/>
                  </a:cubicBezTo>
                  <a:cubicBezTo>
                    <a:pt x="5" y="22"/>
                    <a:pt x="4" y="22"/>
                    <a:pt x="4" y="23"/>
                  </a:cubicBezTo>
                  <a:cubicBezTo>
                    <a:pt x="2" y="29"/>
                    <a:pt x="2" y="34"/>
                    <a:pt x="0" y="40"/>
                  </a:cubicBezTo>
                  <a:cubicBezTo>
                    <a:pt x="0" y="41"/>
                    <a:pt x="2" y="41"/>
                    <a:pt x="2" y="40"/>
                  </a:cubicBezTo>
                  <a:cubicBezTo>
                    <a:pt x="3" y="35"/>
                    <a:pt x="4" y="30"/>
                    <a:pt x="5" y="26"/>
                  </a:cubicBezTo>
                  <a:cubicBezTo>
                    <a:pt x="5" y="34"/>
                    <a:pt x="6" y="42"/>
                    <a:pt x="9" y="49"/>
                  </a:cubicBezTo>
                  <a:cubicBezTo>
                    <a:pt x="11" y="54"/>
                    <a:pt x="19" y="52"/>
                    <a:pt x="17" y="4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689" name="Google Shape;8689;p23"/>
            <p:cNvSpPr/>
            <p:nvPr/>
          </p:nvSpPr>
          <p:spPr>
            <a:xfrm>
              <a:off x="4624197" y="6491688"/>
              <a:ext cx="28460" cy="130440"/>
            </a:xfrm>
            <a:custGeom>
              <a:rect b="b" l="l" r="r" t="t"/>
              <a:pathLst>
                <a:path extrusionOk="0" h="29" w="7">
                  <a:moveTo>
                    <a:pt x="6" y="4"/>
                  </a:moveTo>
                  <a:cubicBezTo>
                    <a:pt x="5" y="1"/>
                    <a:pt x="2" y="0"/>
                    <a:pt x="1" y="3"/>
                  </a:cubicBezTo>
                  <a:cubicBezTo>
                    <a:pt x="1" y="11"/>
                    <a:pt x="0" y="21"/>
                    <a:pt x="0" y="25"/>
                  </a:cubicBezTo>
                  <a:cubicBezTo>
                    <a:pt x="0" y="29"/>
                    <a:pt x="7" y="29"/>
                    <a:pt x="7" y="25"/>
                  </a:cubicBezTo>
                  <a:cubicBezTo>
                    <a:pt x="7" y="21"/>
                    <a:pt x="6" y="11"/>
                    <a:pt x="6"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690" name="Google Shape;8690;p23"/>
            <p:cNvSpPr/>
            <p:nvPr/>
          </p:nvSpPr>
          <p:spPr>
            <a:xfrm>
              <a:off x="4652656" y="6394451"/>
              <a:ext cx="42689" cy="177872"/>
            </a:xfrm>
            <a:custGeom>
              <a:rect b="b" l="l" r="r" t="t"/>
              <a:pathLst>
                <a:path extrusionOk="0" h="40" w="10">
                  <a:moveTo>
                    <a:pt x="3" y="3"/>
                  </a:moveTo>
                  <a:cubicBezTo>
                    <a:pt x="1" y="14"/>
                    <a:pt x="0" y="24"/>
                    <a:pt x="1" y="35"/>
                  </a:cubicBezTo>
                  <a:cubicBezTo>
                    <a:pt x="1" y="40"/>
                    <a:pt x="9" y="40"/>
                    <a:pt x="9" y="35"/>
                  </a:cubicBezTo>
                  <a:cubicBezTo>
                    <a:pt x="9" y="25"/>
                    <a:pt x="9" y="14"/>
                    <a:pt x="10" y="4"/>
                  </a:cubicBezTo>
                  <a:cubicBezTo>
                    <a:pt x="10" y="0"/>
                    <a:pt x="4" y="0"/>
                    <a:pt x="3"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691" name="Google Shape;8691;p23"/>
            <p:cNvSpPr/>
            <p:nvPr/>
          </p:nvSpPr>
          <p:spPr>
            <a:xfrm>
              <a:off x="4695346" y="6382593"/>
              <a:ext cx="71149" cy="249021"/>
            </a:xfrm>
            <a:custGeom>
              <a:rect b="b" l="l" r="r" t="t"/>
              <a:pathLst>
                <a:path extrusionOk="0" h="56" w="17">
                  <a:moveTo>
                    <a:pt x="7" y="5"/>
                  </a:moveTo>
                  <a:cubicBezTo>
                    <a:pt x="6" y="7"/>
                    <a:pt x="5" y="9"/>
                    <a:pt x="4" y="12"/>
                  </a:cubicBezTo>
                  <a:cubicBezTo>
                    <a:pt x="4" y="11"/>
                    <a:pt x="4" y="11"/>
                    <a:pt x="4" y="11"/>
                  </a:cubicBezTo>
                  <a:cubicBezTo>
                    <a:pt x="4" y="9"/>
                    <a:pt x="1" y="10"/>
                    <a:pt x="1" y="11"/>
                  </a:cubicBezTo>
                  <a:cubicBezTo>
                    <a:pt x="2" y="14"/>
                    <a:pt x="2" y="17"/>
                    <a:pt x="2" y="19"/>
                  </a:cubicBezTo>
                  <a:cubicBezTo>
                    <a:pt x="0" y="31"/>
                    <a:pt x="1" y="43"/>
                    <a:pt x="6" y="54"/>
                  </a:cubicBezTo>
                  <a:cubicBezTo>
                    <a:pt x="8" y="56"/>
                    <a:pt x="12" y="55"/>
                    <a:pt x="12" y="52"/>
                  </a:cubicBezTo>
                  <a:cubicBezTo>
                    <a:pt x="11" y="38"/>
                    <a:pt x="9" y="23"/>
                    <a:pt x="15" y="9"/>
                  </a:cubicBezTo>
                  <a:cubicBezTo>
                    <a:pt x="17" y="4"/>
                    <a:pt x="10" y="0"/>
                    <a:pt x="7"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692" name="Google Shape;8692;p23"/>
            <p:cNvSpPr/>
            <p:nvPr/>
          </p:nvSpPr>
          <p:spPr>
            <a:xfrm>
              <a:off x="4612339" y="6347018"/>
              <a:ext cx="33203" cy="158899"/>
            </a:xfrm>
            <a:custGeom>
              <a:rect b="b" l="l" r="r" t="t"/>
              <a:pathLst>
                <a:path extrusionOk="0" h="36" w="8">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693" name="Google Shape;8693;p23"/>
            <p:cNvSpPr/>
            <p:nvPr/>
          </p:nvSpPr>
          <p:spPr>
            <a:xfrm>
              <a:off x="4754637" y="6382593"/>
              <a:ext cx="66406" cy="177872"/>
            </a:xfrm>
            <a:custGeom>
              <a:rect b="b" l="l" r="r" t="t"/>
              <a:pathLst>
                <a:path extrusionOk="0" h="40" w="16">
                  <a:moveTo>
                    <a:pt x="5" y="5"/>
                  </a:moveTo>
                  <a:cubicBezTo>
                    <a:pt x="1" y="15"/>
                    <a:pt x="0" y="26"/>
                    <a:pt x="4" y="37"/>
                  </a:cubicBezTo>
                  <a:cubicBezTo>
                    <a:pt x="5" y="40"/>
                    <a:pt x="10" y="39"/>
                    <a:pt x="10" y="36"/>
                  </a:cubicBezTo>
                  <a:cubicBezTo>
                    <a:pt x="10" y="27"/>
                    <a:pt x="9" y="18"/>
                    <a:pt x="13" y="10"/>
                  </a:cubicBezTo>
                  <a:cubicBezTo>
                    <a:pt x="16" y="4"/>
                    <a:pt x="8" y="0"/>
                    <a:pt x="5"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694" name="Google Shape;8694;p23"/>
            <p:cNvSpPr/>
            <p:nvPr/>
          </p:nvSpPr>
          <p:spPr>
            <a:xfrm>
              <a:off x="4854245" y="6453742"/>
              <a:ext cx="35574" cy="142298"/>
            </a:xfrm>
            <a:custGeom>
              <a:rect b="b" l="l" r="r" t="t"/>
              <a:pathLst>
                <a:path extrusionOk="0" h="32" w="8">
                  <a:moveTo>
                    <a:pt x="0" y="5"/>
                  </a:moveTo>
                  <a:cubicBezTo>
                    <a:pt x="0" y="13"/>
                    <a:pt x="0" y="20"/>
                    <a:pt x="1" y="28"/>
                  </a:cubicBezTo>
                  <a:cubicBezTo>
                    <a:pt x="1" y="32"/>
                    <a:pt x="6" y="32"/>
                    <a:pt x="6" y="28"/>
                  </a:cubicBezTo>
                  <a:cubicBezTo>
                    <a:pt x="7" y="20"/>
                    <a:pt x="7" y="13"/>
                    <a:pt x="7" y="5"/>
                  </a:cubicBezTo>
                  <a:cubicBezTo>
                    <a:pt x="8" y="0"/>
                    <a:pt x="0" y="0"/>
                    <a:pt x="0"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695" name="Google Shape;8695;p23"/>
            <p:cNvSpPr/>
            <p:nvPr/>
          </p:nvSpPr>
          <p:spPr>
            <a:xfrm>
              <a:off x="4998915" y="6332788"/>
              <a:ext cx="54548" cy="234792"/>
            </a:xfrm>
            <a:custGeom>
              <a:rect b="b" l="l" r="r" t="t"/>
              <a:pathLst>
                <a:path extrusionOk="0" h="53" w="13">
                  <a:moveTo>
                    <a:pt x="10" y="1"/>
                  </a:moveTo>
                  <a:cubicBezTo>
                    <a:pt x="7" y="8"/>
                    <a:pt x="5" y="14"/>
                    <a:pt x="4" y="21"/>
                  </a:cubicBezTo>
                  <a:cubicBezTo>
                    <a:pt x="2" y="20"/>
                    <a:pt x="0" y="21"/>
                    <a:pt x="0" y="24"/>
                  </a:cubicBezTo>
                  <a:cubicBezTo>
                    <a:pt x="0" y="31"/>
                    <a:pt x="1" y="38"/>
                    <a:pt x="3" y="44"/>
                  </a:cubicBezTo>
                  <a:cubicBezTo>
                    <a:pt x="4" y="45"/>
                    <a:pt x="4" y="45"/>
                    <a:pt x="4" y="45"/>
                  </a:cubicBezTo>
                  <a:cubicBezTo>
                    <a:pt x="4" y="46"/>
                    <a:pt x="4" y="46"/>
                    <a:pt x="5" y="46"/>
                  </a:cubicBezTo>
                  <a:cubicBezTo>
                    <a:pt x="5" y="48"/>
                    <a:pt x="6" y="49"/>
                    <a:pt x="7" y="50"/>
                  </a:cubicBezTo>
                  <a:cubicBezTo>
                    <a:pt x="9" y="53"/>
                    <a:pt x="13" y="51"/>
                    <a:pt x="12" y="48"/>
                  </a:cubicBezTo>
                  <a:cubicBezTo>
                    <a:pt x="10" y="43"/>
                    <a:pt x="9" y="38"/>
                    <a:pt x="8" y="32"/>
                  </a:cubicBezTo>
                  <a:cubicBezTo>
                    <a:pt x="8" y="22"/>
                    <a:pt x="9" y="12"/>
                    <a:pt x="13" y="2"/>
                  </a:cubicBezTo>
                  <a:cubicBezTo>
                    <a:pt x="13" y="1"/>
                    <a:pt x="11" y="0"/>
                    <a:pt x="10" y="1"/>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696" name="Google Shape;8696;p23"/>
            <p:cNvSpPr/>
            <p:nvPr/>
          </p:nvSpPr>
          <p:spPr>
            <a:xfrm>
              <a:off x="5065320" y="6328045"/>
              <a:ext cx="71149" cy="208704"/>
            </a:xfrm>
            <a:custGeom>
              <a:rect b="b" l="l" r="r" t="t"/>
              <a:pathLst>
                <a:path extrusionOk="0" h="47" w="17">
                  <a:moveTo>
                    <a:pt x="12" y="2"/>
                  </a:moveTo>
                  <a:cubicBezTo>
                    <a:pt x="4" y="14"/>
                    <a:pt x="0" y="29"/>
                    <a:pt x="1" y="44"/>
                  </a:cubicBezTo>
                  <a:cubicBezTo>
                    <a:pt x="1" y="47"/>
                    <a:pt x="6" y="47"/>
                    <a:pt x="6" y="44"/>
                  </a:cubicBezTo>
                  <a:cubicBezTo>
                    <a:pt x="7" y="30"/>
                    <a:pt x="8" y="16"/>
                    <a:pt x="15" y="4"/>
                  </a:cubicBezTo>
                  <a:cubicBezTo>
                    <a:pt x="17" y="2"/>
                    <a:pt x="13" y="0"/>
                    <a:pt x="12" y="2"/>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697" name="Google Shape;8697;p23"/>
            <p:cNvSpPr/>
            <p:nvPr/>
          </p:nvSpPr>
          <p:spPr>
            <a:xfrm>
              <a:off x="5148327" y="6363620"/>
              <a:ext cx="30831" cy="201589"/>
            </a:xfrm>
            <a:custGeom>
              <a:rect b="b" l="l" r="r" t="t"/>
              <a:pathLst>
                <a:path extrusionOk="0" h="45" w="7">
                  <a:moveTo>
                    <a:pt x="6" y="3"/>
                  </a:moveTo>
                  <a:cubicBezTo>
                    <a:pt x="6" y="0"/>
                    <a:pt x="2" y="0"/>
                    <a:pt x="2" y="3"/>
                  </a:cubicBezTo>
                  <a:cubicBezTo>
                    <a:pt x="2" y="7"/>
                    <a:pt x="2" y="11"/>
                    <a:pt x="1" y="15"/>
                  </a:cubicBezTo>
                  <a:cubicBezTo>
                    <a:pt x="0" y="15"/>
                    <a:pt x="0" y="16"/>
                    <a:pt x="0" y="17"/>
                  </a:cubicBezTo>
                  <a:cubicBezTo>
                    <a:pt x="0" y="23"/>
                    <a:pt x="0" y="28"/>
                    <a:pt x="0" y="34"/>
                  </a:cubicBezTo>
                  <a:cubicBezTo>
                    <a:pt x="0" y="35"/>
                    <a:pt x="0" y="35"/>
                    <a:pt x="1" y="36"/>
                  </a:cubicBezTo>
                  <a:cubicBezTo>
                    <a:pt x="1" y="38"/>
                    <a:pt x="1" y="40"/>
                    <a:pt x="2" y="42"/>
                  </a:cubicBezTo>
                  <a:cubicBezTo>
                    <a:pt x="2" y="45"/>
                    <a:pt x="6" y="45"/>
                    <a:pt x="6" y="42"/>
                  </a:cubicBezTo>
                  <a:cubicBezTo>
                    <a:pt x="7" y="29"/>
                    <a:pt x="6" y="16"/>
                    <a:pt x="6"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698" name="Google Shape;8698;p23"/>
            <p:cNvSpPr/>
            <p:nvPr/>
          </p:nvSpPr>
          <p:spPr>
            <a:xfrm>
              <a:off x="5238449" y="6313815"/>
              <a:ext cx="78264" cy="213447"/>
            </a:xfrm>
            <a:custGeom>
              <a:rect b="b" l="l" r="r" t="t"/>
              <a:pathLst>
                <a:path extrusionOk="0" h="48" w="19">
                  <a:moveTo>
                    <a:pt x="18" y="44"/>
                  </a:moveTo>
                  <a:cubicBezTo>
                    <a:pt x="15" y="35"/>
                    <a:pt x="15" y="26"/>
                    <a:pt x="17" y="17"/>
                  </a:cubicBezTo>
                  <a:cubicBezTo>
                    <a:pt x="17" y="13"/>
                    <a:pt x="11" y="11"/>
                    <a:pt x="10" y="15"/>
                  </a:cubicBezTo>
                  <a:cubicBezTo>
                    <a:pt x="10" y="15"/>
                    <a:pt x="10" y="15"/>
                    <a:pt x="10" y="15"/>
                  </a:cubicBezTo>
                  <a:cubicBezTo>
                    <a:pt x="9" y="16"/>
                    <a:pt x="9" y="16"/>
                    <a:pt x="9" y="16"/>
                  </a:cubicBezTo>
                  <a:cubicBezTo>
                    <a:pt x="10" y="12"/>
                    <a:pt x="10" y="8"/>
                    <a:pt x="10" y="4"/>
                  </a:cubicBezTo>
                  <a:cubicBezTo>
                    <a:pt x="11" y="1"/>
                    <a:pt x="5" y="0"/>
                    <a:pt x="5" y="3"/>
                  </a:cubicBezTo>
                  <a:cubicBezTo>
                    <a:pt x="3" y="12"/>
                    <a:pt x="2" y="21"/>
                    <a:pt x="2" y="29"/>
                  </a:cubicBezTo>
                  <a:cubicBezTo>
                    <a:pt x="1" y="29"/>
                    <a:pt x="0" y="29"/>
                    <a:pt x="0" y="30"/>
                  </a:cubicBezTo>
                  <a:cubicBezTo>
                    <a:pt x="0" y="34"/>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699" name="Google Shape;8699;p23"/>
            <p:cNvSpPr/>
            <p:nvPr/>
          </p:nvSpPr>
          <p:spPr>
            <a:xfrm>
              <a:off x="5392605" y="6382593"/>
              <a:ext cx="26088" cy="144670"/>
            </a:xfrm>
            <a:custGeom>
              <a:rect b="b" l="l" r="r" t="t"/>
              <a:pathLst>
                <a:path extrusionOk="0" h="33" w="6">
                  <a:moveTo>
                    <a:pt x="5" y="3"/>
                  </a:moveTo>
                  <a:cubicBezTo>
                    <a:pt x="5" y="0"/>
                    <a:pt x="1" y="0"/>
                    <a:pt x="1" y="3"/>
                  </a:cubicBezTo>
                  <a:cubicBezTo>
                    <a:pt x="0" y="12"/>
                    <a:pt x="0" y="21"/>
                    <a:pt x="1" y="30"/>
                  </a:cubicBezTo>
                  <a:cubicBezTo>
                    <a:pt x="1" y="33"/>
                    <a:pt x="5" y="33"/>
                    <a:pt x="5" y="30"/>
                  </a:cubicBezTo>
                  <a:cubicBezTo>
                    <a:pt x="6" y="21"/>
                    <a:pt x="6" y="12"/>
                    <a:pt x="5"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700" name="Google Shape;8700;p23"/>
            <p:cNvSpPr/>
            <p:nvPr/>
          </p:nvSpPr>
          <p:spPr>
            <a:xfrm>
              <a:off x="5456640" y="6363620"/>
              <a:ext cx="61662" cy="182616"/>
            </a:xfrm>
            <a:custGeom>
              <a:rect b="b" l="l" r="r" t="t"/>
              <a:pathLst>
                <a:path extrusionOk="0" h="41" w="15">
                  <a:moveTo>
                    <a:pt x="8" y="7"/>
                  </a:moveTo>
                  <a:cubicBezTo>
                    <a:pt x="8" y="6"/>
                    <a:pt x="8" y="5"/>
                    <a:pt x="7" y="4"/>
                  </a:cubicBezTo>
                  <a:cubicBezTo>
                    <a:pt x="6" y="0"/>
                    <a:pt x="0" y="2"/>
                    <a:pt x="1" y="6"/>
                  </a:cubicBezTo>
                  <a:cubicBezTo>
                    <a:pt x="3" y="14"/>
                    <a:pt x="3" y="22"/>
                    <a:pt x="3" y="30"/>
                  </a:cubicBezTo>
                  <a:cubicBezTo>
                    <a:pt x="3" y="31"/>
                    <a:pt x="4" y="32"/>
                    <a:pt x="5" y="32"/>
                  </a:cubicBezTo>
                  <a:cubicBezTo>
                    <a:pt x="5" y="34"/>
                    <a:pt x="6" y="36"/>
                    <a:pt x="6" y="38"/>
                  </a:cubicBezTo>
                  <a:cubicBezTo>
                    <a:pt x="6" y="41"/>
                    <a:pt x="11" y="41"/>
                    <a:pt x="11" y="38"/>
                  </a:cubicBezTo>
                  <a:cubicBezTo>
                    <a:pt x="12" y="29"/>
                    <a:pt x="12" y="19"/>
                    <a:pt x="14" y="10"/>
                  </a:cubicBezTo>
                  <a:cubicBezTo>
                    <a:pt x="15" y="6"/>
                    <a:pt x="10" y="4"/>
                    <a:pt x="8" y="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701" name="Google Shape;8701;p23"/>
            <p:cNvSpPr/>
            <p:nvPr/>
          </p:nvSpPr>
          <p:spPr>
            <a:xfrm>
              <a:off x="5532532" y="6363620"/>
              <a:ext cx="61662" cy="232420"/>
            </a:xfrm>
            <a:custGeom>
              <a:rect b="b" l="l" r="r" t="t"/>
              <a:pathLst>
                <a:path extrusionOk="0" h="52" w="15">
                  <a:moveTo>
                    <a:pt x="7" y="4"/>
                  </a:moveTo>
                  <a:cubicBezTo>
                    <a:pt x="7" y="6"/>
                    <a:pt x="6" y="9"/>
                    <a:pt x="6" y="11"/>
                  </a:cubicBezTo>
                  <a:cubicBezTo>
                    <a:pt x="4" y="10"/>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3" y="34"/>
                    <a:pt x="13" y="20"/>
                    <a:pt x="15" y="5"/>
                  </a:cubicBezTo>
                  <a:cubicBezTo>
                    <a:pt x="15" y="1"/>
                    <a:pt x="8" y="0"/>
                    <a:pt x="7"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702" name="Google Shape;8702;p23"/>
            <p:cNvSpPr/>
            <p:nvPr/>
          </p:nvSpPr>
          <p:spPr>
            <a:xfrm>
              <a:off x="5338058" y="6382593"/>
              <a:ext cx="52176" cy="203960"/>
            </a:xfrm>
            <a:custGeom>
              <a:rect b="b" l="l" r="r" t="t"/>
              <a:pathLst>
                <a:path extrusionOk="0" h="46" w="12">
                  <a:moveTo>
                    <a:pt x="9" y="7"/>
                  </a:moveTo>
                  <a:cubicBezTo>
                    <a:pt x="8" y="6"/>
                    <a:pt x="8" y="4"/>
                    <a:pt x="8" y="3"/>
                  </a:cubicBezTo>
                  <a:cubicBezTo>
                    <a:pt x="7" y="0"/>
                    <a:pt x="3" y="1"/>
                    <a:pt x="4" y="4"/>
                  </a:cubicBezTo>
                  <a:cubicBezTo>
                    <a:pt x="4" y="5"/>
                    <a:pt x="5" y="6"/>
                    <a:pt x="5" y="8"/>
                  </a:cubicBezTo>
                  <a:cubicBezTo>
                    <a:pt x="4" y="8"/>
                    <a:pt x="4" y="9"/>
                    <a:pt x="4" y="10"/>
                  </a:cubicBezTo>
                  <a:cubicBezTo>
                    <a:pt x="1" y="21"/>
                    <a:pt x="0" y="32"/>
                    <a:pt x="4" y="43"/>
                  </a:cubicBezTo>
                  <a:cubicBezTo>
                    <a:pt x="6" y="46"/>
                    <a:pt x="11" y="46"/>
                    <a:pt x="11" y="42"/>
                  </a:cubicBezTo>
                  <a:cubicBezTo>
                    <a:pt x="11" y="37"/>
                    <a:pt x="11" y="33"/>
                    <a:pt x="11" y="29"/>
                  </a:cubicBezTo>
                  <a:cubicBezTo>
                    <a:pt x="11" y="28"/>
                    <a:pt x="11" y="28"/>
                    <a:pt x="11" y="28"/>
                  </a:cubicBezTo>
                  <a:cubicBezTo>
                    <a:pt x="11" y="25"/>
                    <a:pt x="11" y="23"/>
                    <a:pt x="11" y="21"/>
                  </a:cubicBezTo>
                  <a:cubicBezTo>
                    <a:pt x="11" y="18"/>
                    <a:pt x="12" y="15"/>
                    <a:pt x="12" y="12"/>
                  </a:cubicBezTo>
                  <a:cubicBezTo>
                    <a:pt x="12" y="10"/>
                    <a:pt x="11" y="8"/>
                    <a:pt x="9" y="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703" name="Google Shape;8703;p23"/>
            <p:cNvSpPr/>
            <p:nvPr/>
          </p:nvSpPr>
          <p:spPr>
            <a:xfrm>
              <a:off x="4944367" y="6389708"/>
              <a:ext cx="49804" cy="125697"/>
            </a:xfrm>
            <a:custGeom>
              <a:rect b="b" l="l" r="r" t="t"/>
              <a:pathLst>
                <a:path extrusionOk="0" h="28" w="12">
                  <a:moveTo>
                    <a:pt x="11" y="25"/>
                  </a:moveTo>
                  <a:cubicBezTo>
                    <a:pt x="8" y="18"/>
                    <a:pt x="6" y="10"/>
                    <a:pt x="4" y="3"/>
                  </a:cubicBezTo>
                  <a:cubicBezTo>
                    <a:pt x="3" y="0"/>
                    <a:pt x="0" y="1"/>
                    <a:pt x="0" y="4"/>
                  </a:cubicBezTo>
                  <a:cubicBezTo>
                    <a:pt x="2" y="12"/>
                    <a:pt x="5" y="19"/>
                    <a:pt x="9" y="26"/>
                  </a:cubicBezTo>
                  <a:cubicBezTo>
                    <a:pt x="10" y="28"/>
                    <a:pt x="12" y="27"/>
                    <a:pt x="11" y="2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704" name="Google Shape;8704;p23"/>
            <p:cNvSpPr/>
            <p:nvPr/>
          </p:nvSpPr>
          <p:spPr>
            <a:xfrm>
              <a:off x="4837644" y="6342275"/>
              <a:ext cx="75892" cy="194474"/>
            </a:xfrm>
            <a:custGeom>
              <a:rect b="b" l="l" r="r" t="t"/>
              <a:pathLst>
                <a:path extrusionOk="0" h="44" w="18">
                  <a:moveTo>
                    <a:pt x="16" y="37"/>
                  </a:moveTo>
                  <a:cubicBezTo>
                    <a:pt x="11" y="27"/>
                    <a:pt x="7" y="18"/>
                    <a:pt x="12" y="8"/>
                  </a:cubicBezTo>
                  <a:cubicBezTo>
                    <a:pt x="13" y="4"/>
                    <a:pt x="8" y="0"/>
                    <a:pt x="6" y="4"/>
                  </a:cubicBezTo>
                  <a:cubicBezTo>
                    <a:pt x="0" y="17"/>
                    <a:pt x="2" y="29"/>
                    <a:pt x="10" y="40"/>
                  </a:cubicBezTo>
                  <a:cubicBezTo>
                    <a:pt x="12" y="44"/>
                    <a:pt x="18" y="41"/>
                    <a:pt x="16" y="3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705" name="Google Shape;8705;p23"/>
            <p:cNvSpPr/>
            <p:nvPr/>
          </p:nvSpPr>
          <p:spPr>
            <a:xfrm>
              <a:off x="5108010" y="6399194"/>
              <a:ext cx="40318" cy="147041"/>
            </a:xfrm>
            <a:custGeom>
              <a:rect b="b" l="l" r="r" t="t"/>
              <a:pathLst>
                <a:path extrusionOk="0" h="33" w="10">
                  <a:moveTo>
                    <a:pt x="3" y="4"/>
                  </a:moveTo>
                  <a:cubicBezTo>
                    <a:pt x="0" y="12"/>
                    <a:pt x="0" y="21"/>
                    <a:pt x="3" y="29"/>
                  </a:cubicBezTo>
                  <a:cubicBezTo>
                    <a:pt x="4" y="33"/>
                    <a:pt x="9" y="31"/>
                    <a:pt x="9" y="27"/>
                  </a:cubicBezTo>
                  <a:cubicBezTo>
                    <a:pt x="8" y="20"/>
                    <a:pt x="7" y="13"/>
                    <a:pt x="9" y="6"/>
                  </a:cubicBezTo>
                  <a:cubicBezTo>
                    <a:pt x="10" y="2"/>
                    <a:pt x="4" y="0"/>
                    <a:pt x="3"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706" name="Google Shape;8706;p23"/>
            <p:cNvSpPr/>
            <p:nvPr/>
          </p:nvSpPr>
          <p:spPr>
            <a:xfrm>
              <a:off x="5629769" y="6337532"/>
              <a:ext cx="61662" cy="222933"/>
            </a:xfrm>
            <a:custGeom>
              <a:rect b="b" l="l" r="r" t="t"/>
              <a:pathLst>
                <a:path extrusionOk="0" h="50" w="15">
                  <a:moveTo>
                    <a:pt x="11" y="27"/>
                  </a:moveTo>
                  <a:cubicBezTo>
                    <a:pt x="12" y="20"/>
                    <a:pt x="12" y="13"/>
                    <a:pt x="14" y="6"/>
                  </a:cubicBezTo>
                  <a:cubicBezTo>
                    <a:pt x="15" y="1"/>
                    <a:pt x="8" y="0"/>
                    <a:pt x="7" y="4"/>
                  </a:cubicBezTo>
                  <a:cubicBezTo>
                    <a:pt x="6" y="8"/>
                    <a:pt x="5" y="11"/>
                    <a:pt x="5" y="15"/>
                  </a:cubicBezTo>
                  <a:cubicBezTo>
                    <a:pt x="4" y="15"/>
                    <a:pt x="4" y="16"/>
                    <a:pt x="4" y="16"/>
                  </a:cubicBezTo>
                  <a:cubicBezTo>
                    <a:pt x="1" y="27"/>
                    <a:pt x="0" y="36"/>
                    <a:pt x="5" y="46"/>
                  </a:cubicBezTo>
                  <a:cubicBezTo>
                    <a:pt x="7" y="50"/>
                    <a:pt x="13" y="46"/>
                    <a:pt x="11" y="42"/>
                  </a:cubicBezTo>
                  <a:cubicBezTo>
                    <a:pt x="10" y="38"/>
                    <a:pt x="9" y="34"/>
                    <a:pt x="9" y="30"/>
                  </a:cubicBezTo>
                  <a:cubicBezTo>
                    <a:pt x="10" y="30"/>
                    <a:pt x="11" y="29"/>
                    <a:pt x="11" y="2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707" name="Google Shape;8707;p23"/>
            <p:cNvSpPr/>
            <p:nvPr/>
          </p:nvSpPr>
          <p:spPr>
            <a:xfrm>
              <a:off x="5717519" y="6394451"/>
              <a:ext cx="33203" cy="142298"/>
            </a:xfrm>
            <a:custGeom>
              <a:rect b="b" l="l" r="r" t="t"/>
              <a:pathLst>
                <a:path extrusionOk="0" h="32" w="8">
                  <a:moveTo>
                    <a:pt x="6" y="4"/>
                  </a:moveTo>
                  <a:cubicBezTo>
                    <a:pt x="5" y="0"/>
                    <a:pt x="0" y="2"/>
                    <a:pt x="1" y="5"/>
                  </a:cubicBezTo>
                  <a:cubicBezTo>
                    <a:pt x="3" y="13"/>
                    <a:pt x="3" y="21"/>
                    <a:pt x="3" y="29"/>
                  </a:cubicBezTo>
                  <a:cubicBezTo>
                    <a:pt x="4" y="32"/>
                    <a:pt x="8" y="32"/>
                    <a:pt x="8" y="29"/>
                  </a:cubicBezTo>
                  <a:cubicBezTo>
                    <a:pt x="8" y="20"/>
                    <a:pt x="8" y="12"/>
                    <a:pt x="6"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708" name="Google Shape;8708;p23"/>
            <p:cNvSpPr/>
            <p:nvPr/>
          </p:nvSpPr>
          <p:spPr>
            <a:xfrm>
              <a:off x="5741235" y="6373106"/>
              <a:ext cx="80635" cy="239535"/>
            </a:xfrm>
            <a:custGeom>
              <a:rect b="b" l="l" r="r" t="t"/>
              <a:pathLst>
                <a:path extrusionOk="0" h="54" w="19">
                  <a:moveTo>
                    <a:pt x="18" y="47"/>
                  </a:moveTo>
                  <a:cubicBezTo>
                    <a:pt x="14" y="36"/>
                    <a:pt x="14" y="25"/>
                    <a:pt x="12" y="15"/>
                  </a:cubicBezTo>
                  <a:cubicBezTo>
                    <a:pt x="12" y="14"/>
                    <a:pt x="12" y="13"/>
                    <a:pt x="12" y="13"/>
                  </a:cubicBezTo>
                  <a:cubicBezTo>
                    <a:pt x="12" y="10"/>
                    <a:pt x="12" y="8"/>
                    <a:pt x="12" y="4"/>
                  </a:cubicBezTo>
                  <a:cubicBezTo>
                    <a:pt x="12" y="0"/>
                    <a:pt x="8" y="0"/>
                    <a:pt x="8" y="4"/>
                  </a:cubicBezTo>
                  <a:cubicBezTo>
                    <a:pt x="8" y="8"/>
                    <a:pt x="8" y="10"/>
                    <a:pt x="8" y="13"/>
                  </a:cubicBezTo>
                  <a:cubicBezTo>
                    <a:pt x="7" y="13"/>
                    <a:pt x="7" y="14"/>
                    <a:pt x="7" y="14"/>
                  </a:cubicBezTo>
                  <a:cubicBezTo>
                    <a:pt x="7" y="17"/>
                    <a:pt x="6" y="20"/>
                    <a:pt x="6" y="23"/>
                  </a:cubicBezTo>
                  <a:cubicBezTo>
                    <a:pt x="6" y="22"/>
                    <a:pt x="5" y="22"/>
                    <a:pt x="5" y="23"/>
                  </a:cubicBezTo>
                  <a:cubicBezTo>
                    <a:pt x="3" y="29"/>
                    <a:pt x="2" y="34"/>
                    <a:pt x="1" y="40"/>
                  </a:cubicBezTo>
                  <a:cubicBezTo>
                    <a:pt x="0" y="41"/>
                    <a:pt x="2" y="41"/>
                    <a:pt x="3" y="40"/>
                  </a:cubicBezTo>
                  <a:cubicBezTo>
                    <a:pt x="4" y="35"/>
                    <a:pt x="5" y="30"/>
                    <a:pt x="6" y="26"/>
                  </a:cubicBezTo>
                  <a:cubicBezTo>
                    <a:pt x="6" y="34"/>
                    <a:pt x="7" y="42"/>
                    <a:pt x="10" y="49"/>
                  </a:cubicBezTo>
                  <a:cubicBezTo>
                    <a:pt x="12" y="54"/>
                    <a:pt x="19" y="52"/>
                    <a:pt x="18" y="4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709" name="Google Shape;8709;p23"/>
            <p:cNvSpPr/>
            <p:nvPr/>
          </p:nvSpPr>
          <p:spPr>
            <a:xfrm>
              <a:off x="5847959" y="6491688"/>
              <a:ext cx="23716" cy="130440"/>
            </a:xfrm>
            <a:custGeom>
              <a:rect b="b" l="l" r="r" t="t"/>
              <a:pathLst>
                <a:path extrusionOk="0" h="29" w="6">
                  <a:moveTo>
                    <a:pt x="5" y="4"/>
                  </a:moveTo>
                  <a:cubicBezTo>
                    <a:pt x="5" y="1"/>
                    <a:pt x="1" y="0"/>
                    <a:pt x="1" y="3"/>
                  </a:cubicBezTo>
                  <a:cubicBezTo>
                    <a:pt x="0" y="11"/>
                    <a:pt x="0" y="21"/>
                    <a:pt x="0" y="25"/>
                  </a:cubicBezTo>
                  <a:cubicBezTo>
                    <a:pt x="0" y="29"/>
                    <a:pt x="6" y="29"/>
                    <a:pt x="6" y="25"/>
                  </a:cubicBezTo>
                  <a:cubicBezTo>
                    <a:pt x="6" y="21"/>
                    <a:pt x="6" y="11"/>
                    <a:pt x="5"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710" name="Google Shape;8710;p23"/>
            <p:cNvSpPr/>
            <p:nvPr/>
          </p:nvSpPr>
          <p:spPr>
            <a:xfrm>
              <a:off x="5876418" y="6394451"/>
              <a:ext cx="42689" cy="177872"/>
            </a:xfrm>
            <a:custGeom>
              <a:rect b="b" l="l" r="r" t="t"/>
              <a:pathLst>
                <a:path extrusionOk="0" h="40" w="10">
                  <a:moveTo>
                    <a:pt x="3" y="3"/>
                  </a:moveTo>
                  <a:cubicBezTo>
                    <a:pt x="0" y="14"/>
                    <a:pt x="0" y="24"/>
                    <a:pt x="0" y="35"/>
                  </a:cubicBezTo>
                  <a:cubicBezTo>
                    <a:pt x="0" y="40"/>
                    <a:pt x="8" y="40"/>
                    <a:pt x="8" y="35"/>
                  </a:cubicBezTo>
                  <a:cubicBezTo>
                    <a:pt x="8" y="25"/>
                    <a:pt x="9" y="14"/>
                    <a:pt x="10" y="4"/>
                  </a:cubicBezTo>
                  <a:cubicBezTo>
                    <a:pt x="10" y="0"/>
                    <a:pt x="4" y="0"/>
                    <a:pt x="3"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711" name="Google Shape;8711;p23"/>
            <p:cNvSpPr/>
            <p:nvPr/>
          </p:nvSpPr>
          <p:spPr>
            <a:xfrm>
              <a:off x="5919108" y="6382593"/>
              <a:ext cx="71149" cy="249021"/>
            </a:xfrm>
            <a:custGeom>
              <a:rect b="b" l="l" r="r" t="t"/>
              <a:pathLst>
                <a:path extrusionOk="0" h="56" w="17">
                  <a:moveTo>
                    <a:pt x="7" y="5"/>
                  </a:moveTo>
                  <a:cubicBezTo>
                    <a:pt x="6" y="7"/>
                    <a:pt x="5" y="9"/>
                    <a:pt x="4" y="12"/>
                  </a:cubicBezTo>
                  <a:cubicBezTo>
                    <a:pt x="4" y="11"/>
                    <a:pt x="4" y="11"/>
                    <a:pt x="4" y="11"/>
                  </a:cubicBezTo>
                  <a:cubicBezTo>
                    <a:pt x="4" y="9"/>
                    <a:pt x="1" y="10"/>
                    <a:pt x="1" y="11"/>
                  </a:cubicBezTo>
                  <a:cubicBezTo>
                    <a:pt x="1" y="14"/>
                    <a:pt x="2" y="17"/>
                    <a:pt x="2" y="19"/>
                  </a:cubicBezTo>
                  <a:cubicBezTo>
                    <a:pt x="0" y="31"/>
                    <a:pt x="1" y="43"/>
                    <a:pt x="6" y="54"/>
                  </a:cubicBezTo>
                  <a:cubicBezTo>
                    <a:pt x="7" y="56"/>
                    <a:pt x="12" y="55"/>
                    <a:pt x="12" y="52"/>
                  </a:cubicBezTo>
                  <a:cubicBezTo>
                    <a:pt x="11" y="38"/>
                    <a:pt x="9" y="23"/>
                    <a:pt x="14" y="9"/>
                  </a:cubicBezTo>
                  <a:cubicBezTo>
                    <a:pt x="17" y="4"/>
                    <a:pt x="9" y="0"/>
                    <a:pt x="7"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712" name="Google Shape;8712;p23"/>
            <p:cNvSpPr/>
            <p:nvPr/>
          </p:nvSpPr>
          <p:spPr>
            <a:xfrm>
              <a:off x="5833729" y="6347018"/>
              <a:ext cx="35574" cy="158899"/>
            </a:xfrm>
            <a:custGeom>
              <a:rect b="b" l="l" r="r" t="t"/>
              <a:pathLst>
                <a:path extrusionOk="0" h="36" w="8">
                  <a:moveTo>
                    <a:pt x="0" y="5"/>
                  </a:moveTo>
                  <a:cubicBezTo>
                    <a:pt x="0" y="14"/>
                    <a:pt x="0" y="23"/>
                    <a:pt x="0" y="32"/>
                  </a:cubicBezTo>
                  <a:cubicBezTo>
                    <a:pt x="1" y="36"/>
                    <a:pt x="8" y="36"/>
                    <a:pt x="8" y="32"/>
                  </a:cubicBezTo>
                  <a:cubicBezTo>
                    <a:pt x="8" y="23"/>
                    <a:pt x="8" y="14"/>
                    <a:pt x="8" y="5"/>
                  </a:cubicBezTo>
                  <a:cubicBezTo>
                    <a:pt x="8" y="0"/>
                    <a:pt x="0" y="0"/>
                    <a:pt x="0"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713" name="Google Shape;8713;p23"/>
            <p:cNvSpPr/>
            <p:nvPr/>
          </p:nvSpPr>
          <p:spPr>
            <a:xfrm>
              <a:off x="5978399" y="6382593"/>
              <a:ext cx="61662" cy="177872"/>
            </a:xfrm>
            <a:custGeom>
              <a:rect b="b" l="l" r="r" t="t"/>
              <a:pathLst>
                <a:path extrusionOk="0" h="40" w="15">
                  <a:moveTo>
                    <a:pt x="5" y="5"/>
                  </a:moveTo>
                  <a:cubicBezTo>
                    <a:pt x="0" y="15"/>
                    <a:pt x="0" y="26"/>
                    <a:pt x="4" y="37"/>
                  </a:cubicBezTo>
                  <a:cubicBezTo>
                    <a:pt x="5" y="40"/>
                    <a:pt x="10" y="39"/>
                    <a:pt x="10" y="36"/>
                  </a:cubicBezTo>
                  <a:cubicBezTo>
                    <a:pt x="10" y="27"/>
                    <a:pt x="9" y="18"/>
                    <a:pt x="13" y="10"/>
                  </a:cubicBezTo>
                  <a:cubicBezTo>
                    <a:pt x="15" y="4"/>
                    <a:pt x="7" y="0"/>
                    <a:pt x="5"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714" name="Google Shape;8714;p23"/>
            <p:cNvSpPr/>
            <p:nvPr/>
          </p:nvSpPr>
          <p:spPr>
            <a:xfrm>
              <a:off x="6073264" y="6453742"/>
              <a:ext cx="35574" cy="142298"/>
            </a:xfrm>
            <a:custGeom>
              <a:rect b="b" l="l" r="r" t="t"/>
              <a:pathLst>
                <a:path extrusionOk="0" h="32" w="8">
                  <a:moveTo>
                    <a:pt x="0" y="5"/>
                  </a:moveTo>
                  <a:cubicBezTo>
                    <a:pt x="0" y="13"/>
                    <a:pt x="0" y="20"/>
                    <a:pt x="1" y="28"/>
                  </a:cubicBezTo>
                  <a:cubicBezTo>
                    <a:pt x="2" y="32"/>
                    <a:pt x="7" y="32"/>
                    <a:pt x="7" y="28"/>
                  </a:cubicBezTo>
                  <a:cubicBezTo>
                    <a:pt x="8" y="20"/>
                    <a:pt x="8" y="13"/>
                    <a:pt x="8" y="5"/>
                  </a:cubicBezTo>
                  <a:cubicBezTo>
                    <a:pt x="8" y="0"/>
                    <a:pt x="0" y="0"/>
                    <a:pt x="0"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715" name="Google Shape;8715;p23"/>
            <p:cNvSpPr/>
            <p:nvPr/>
          </p:nvSpPr>
          <p:spPr>
            <a:xfrm>
              <a:off x="6217933" y="6332788"/>
              <a:ext cx="59291" cy="234792"/>
            </a:xfrm>
            <a:custGeom>
              <a:rect b="b" l="l" r="r" t="t"/>
              <a:pathLst>
                <a:path extrusionOk="0" h="53" w="14">
                  <a:moveTo>
                    <a:pt x="11" y="1"/>
                  </a:moveTo>
                  <a:cubicBezTo>
                    <a:pt x="8" y="8"/>
                    <a:pt x="6" y="14"/>
                    <a:pt x="5" y="21"/>
                  </a:cubicBezTo>
                  <a:cubicBezTo>
                    <a:pt x="3" y="20"/>
                    <a:pt x="0" y="21"/>
                    <a:pt x="0" y="24"/>
                  </a:cubicBezTo>
                  <a:cubicBezTo>
                    <a:pt x="0" y="31"/>
                    <a:pt x="1" y="38"/>
                    <a:pt x="4" y="44"/>
                  </a:cubicBezTo>
                  <a:cubicBezTo>
                    <a:pt x="4" y="45"/>
                    <a:pt x="4" y="45"/>
                    <a:pt x="4" y="45"/>
                  </a:cubicBezTo>
                  <a:cubicBezTo>
                    <a:pt x="4" y="46"/>
                    <a:pt x="5" y="46"/>
                    <a:pt x="5" y="46"/>
                  </a:cubicBezTo>
                  <a:cubicBezTo>
                    <a:pt x="6" y="48"/>
                    <a:pt x="7" y="49"/>
                    <a:pt x="8" y="50"/>
                  </a:cubicBezTo>
                  <a:cubicBezTo>
                    <a:pt x="9" y="53"/>
                    <a:pt x="14" y="51"/>
                    <a:pt x="13" y="48"/>
                  </a:cubicBezTo>
                  <a:cubicBezTo>
                    <a:pt x="11" y="43"/>
                    <a:pt x="9" y="38"/>
                    <a:pt x="8" y="32"/>
                  </a:cubicBezTo>
                  <a:cubicBezTo>
                    <a:pt x="9" y="22"/>
                    <a:pt x="10" y="12"/>
                    <a:pt x="13" y="2"/>
                  </a:cubicBezTo>
                  <a:cubicBezTo>
                    <a:pt x="14" y="1"/>
                    <a:pt x="11" y="0"/>
                    <a:pt x="11" y="1"/>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716" name="Google Shape;8716;p23"/>
            <p:cNvSpPr/>
            <p:nvPr/>
          </p:nvSpPr>
          <p:spPr>
            <a:xfrm>
              <a:off x="6289082" y="6328045"/>
              <a:ext cx="66406" cy="208704"/>
            </a:xfrm>
            <a:custGeom>
              <a:rect b="b" l="l" r="r" t="t"/>
              <a:pathLst>
                <a:path extrusionOk="0" h="47" w="16">
                  <a:moveTo>
                    <a:pt x="12" y="2"/>
                  </a:moveTo>
                  <a:cubicBezTo>
                    <a:pt x="3" y="14"/>
                    <a:pt x="0" y="29"/>
                    <a:pt x="0" y="44"/>
                  </a:cubicBezTo>
                  <a:cubicBezTo>
                    <a:pt x="0" y="47"/>
                    <a:pt x="6" y="47"/>
                    <a:pt x="6" y="44"/>
                  </a:cubicBezTo>
                  <a:cubicBezTo>
                    <a:pt x="7" y="30"/>
                    <a:pt x="8" y="16"/>
                    <a:pt x="15" y="4"/>
                  </a:cubicBezTo>
                  <a:cubicBezTo>
                    <a:pt x="16" y="2"/>
                    <a:pt x="13" y="0"/>
                    <a:pt x="12" y="2"/>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717" name="Google Shape;8717;p23"/>
            <p:cNvSpPr/>
            <p:nvPr/>
          </p:nvSpPr>
          <p:spPr>
            <a:xfrm>
              <a:off x="6369718" y="6363620"/>
              <a:ext cx="33203" cy="201589"/>
            </a:xfrm>
            <a:custGeom>
              <a:rect b="b" l="l" r="r" t="t"/>
              <a:pathLst>
                <a:path extrusionOk="0" h="45" w="8">
                  <a:moveTo>
                    <a:pt x="7" y="3"/>
                  </a:moveTo>
                  <a:cubicBezTo>
                    <a:pt x="6" y="0"/>
                    <a:pt x="3" y="0"/>
                    <a:pt x="3" y="3"/>
                  </a:cubicBezTo>
                  <a:cubicBezTo>
                    <a:pt x="2" y="7"/>
                    <a:pt x="2" y="11"/>
                    <a:pt x="2" y="15"/>
                  </a:cubicBezTo>
                  <a:cubicBezTo>
                    <a:pt x="1" y="15"/>
                    <a:pt x="0" y="16"/>
                    <a:pt x="0" y="17"/>
                  </a:cubicBezTo>
                  <a:cubicBezTo>
                    <a:pt x="0" y="23"/>
                    <a:pt x="0" y="28"/>
                    <a:pt x="0" y="34"/>
                  </a:cubicBezTo>
                  <a:cubicBezTo>
                    <a:pt x="0" y="35"/>
                    <a:pt x="1" y="35"/>
                    <a:pt x="2" y="36"/>
                  </a:cubicBezTo>
                  <a:cubicBezTo>
                    <a:pt x="2" y="38"/>
                    <a:pt x="2" y="40"/>
                    <a:pt x="2" y="42"/>
                  </a:cubicBezTo>
                  <a:cubicBezTo>
                    <a:pt x="2" y="45"/>
                    <a:pt x="7" y="45"/>
                    <a:pt x="7" y="42"/>
                  </a:cubicBezTo>
                  <a:cubicBezTo>
                    <a:pt x="8" y="29"/>
                    <a:pt x="7" y="16"/>
                    <a:pt x="7"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718" name="Google Shape;8718;p23"/>
            <p:cNvSpPr/>
            <p:nvPr/>
          </p:nvSpPr>
          <p:spPr>
            <a:xfrm>
              <a:off x="6462211" y="6313815"/>
              <a:ext cx="78264" cy="213447"/>
            </a:xfrm>
            <a:custGeom>
              <a:rect b="b" l="l" r="r" t="t"/>
              <a:pathLst>
                <a:path extrusionOk="0" h="48" w="19">
                  <a:moveTo>
                    <a:pt x="18" y="44"/>
                  </a:moveTo>
                  <a:cubicBezTo>
                    <a:pt x="15" y="35"/>
                    <a:pt x="13" y="26"/>
                    <a:pt x="15" y="17"/>
                  </a:cubicBezTo>
                  <a:cubicBezTo>
                    <a:pt x="16" y="13"/>
                    <a:pt x="7" y="11"/>
                    <a:pt x="7" y="15"/>
                  </a:cubicBezTo>
                  <a:cubicBezTo>
                    <a:pt x="7" y="15"/>
                    <a:pt x="7" y="15"/>
                    <a:pt x="7" y="15"/>
                  </a:cubicBezTo>
                  <a:cubicBezTo>
                    <a:pt x="8" y="16"/>
                    <a:pt x="8" y="16"/>
                    <a:pt x="8" y="16"/>
                  </a:cubicBezTo>
                  <a:cubicBezTo>
                    <a:pt x="8" y="12"/>
                    <a:pt x="9" y="8"/>
                    <a:pt x="9" y="4"/>
                  </a:cubicBezTo>
                  <a:cubicBezTo>
                    <a:pt x="10" y="1"/>
                    <a:pt x="4" y="0"/>
                    <a:pt x="4" y="3"/>
                  </a:cubicBezTo>
                  <a:cubicBezTo>
                    <a:pt x="2" y="12"/>
                    <a:pt x="1" y="21"/>
                    <a:pt x="1" y="29"/>
                  </a:cubicBezTo>
                  <a:cubicBezTo>
                    <a:pt x="1" y="29"/>
                    <a:pt x="0" y="29"/>
                    <a:pt x="0" y="30"/>
                  </a:cubicBezTo>
                  <a:cubicBezTo>
                    <a:pt x="0" y="34"/>
                    <a:pt x="0" y="39"/>
                    <a:pt x="0" y="43"/>
                  </a:cubicBezTo>
                  <a:cubicBezTo>
                    <a:pt x="0" y="44"/>
                    <a:pt x="1" y="44"/>
                    <a:pt x="2" y="43"/>
                  </a:cubicBezTo>
                  <a:cubicBezTo>
                    <a:pt x="2" y="47"/>
                    <a:pt x="8" y="47"/>
                    <a:pt x="8" y="43"/>
                  </a:cubicBezTo>
                  <a:cubicBezTo>
                    <a:pt x="8" y="42"/>
                    <a:pt x="8" y="42"/>
                    <a:pt x="8" y="42"/>
                  </a:cubicBezTo>
                  <a:cubicBezTo>
                    <a:pt x="8" y="43"/>
                    <a:pt x="9" y="44"/>
                    <a:pt x="9" y="45"/>
                  </a:cubicBezTo>
                  <a:cubicBezTo>
                    <a:pt x="9" y="47"/>
                    <a:pt x="12" y="48"/>
                    <a:pt x="13" y="46"/>
                  </a:cubicBezTo>
                  <a:cubicBezTo>
                    <a:pt x="15" y="48"/>
                    <a:pt x="19" y="47"/>
                    <a:pt x="18" y="4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719" name="Google Shape;8719;p23"/>
            <p:cNvSpPr/>
            <p:nvPr/>
          </p:nvSpPr>
          <p:spPr>
            <a:xfrm>
              <a:off x="6616367" y="6382593"/>
              <a:ext cx="26088" cy="144670"/>
            </a:xfrm>
            <a:custGeom>
              <a:rect b="b" l="l" r="r" t="t"/>
              <a:pathLst>
                <a:path extrusionOk="0" h="33" w="6">
                  <a:moveTo>
                    <a:pt x="5" y="3"/>
                  </a:moveTo>
                  <a:cubicBezTo>
                    <a:pt x="5" y="0"/>
                    <a:pt x="0" y="0"/>
                    <a:pt x="0" y="3"/>
                  </a:cubicBezTo>
                  <a:cubicBezTo>
                    <a:pt x="0" y="12"/>
                    <a:pt x="0" y="21"/>
                    <a:pt x="0" y="30"/>
                  </a:cubicBezTo>
                  <a:cubicBezTo>
                    <a:pt x="0" y="33"/>
                    <a:pt x="5" y="33"/>
                    <a:pt x="5" y="30"/>
                  </a:cubicBezTo>
                  <a:cubicBezTo>
                    <a:pt x="6" y="21"/>
                    <a:pt x="5" y="12"/>
                    <a:pt x="5"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720" name="Google Shape;8720;p23"/>
            <p:cNvSpPr/>
            <p:nvPr/>
          </p:nvSpPr>
          <p:spPr>
            <a:xfrm>
              <a:off x="6680401" y="6363620"/>
              <a:ext cx="59291" cy="182616"/>
            </a:xfrm>
            <a:custGeom>
              <a:rect b="b" l="l" r="r" t="t"/>
              <a:pathLst>
                <a:path extrusionOk="0" h="41" w="14">
                  <a:moveTo>
                    <a:pt x="7" y="7"/>
                  </a:moveTo>
                  <a:cubicBezTo>
                    <a:pt x="7" y="6"/>
                    <a:pt x="7" y="5"/>
                    <a:pt x="7" y="4"/>
                  </a:cubicBezTo>
                  <a:cubicBezTo>
                    <a:pt x="6" y="0"/>
                    <a:pt x="0" y="2"/>
                    <a:pt x="1" y="6"/>
                  </a:cubicBezTo>
                  <a:cubicBezTo>
                    <a:pt x="3" y="14"/>
                    <a:pt x="3" y="22"/>
                    <a:pt x="3" y="30"/>
                  </a:cubicBezTo>
                  <a:cubicBezTo>
                    <a:pt x="3" y="31"/>
                    <a:pt x="4" y="32"/>
                    <a:pt x="5" y="32"/>
                  </a:cubicBezTo>
                  <a:cubicBezTo>
                    <a:pt x="5" y="34"/>
                    <a:pt x="5" y="36"/>
                    <a:pt x="5" y="38"/>
                  </a:cubicBezTo>
                  <a:cubicBezTo>
                    <a:pt x="6" y="41"/>
                    <a:pt x="10" y="41"/>
                    <a:pt x="11" y="38"/>
                  </a:cubicBezTo>
                  <a:cubicBezTo>
                    <a:pt x="12" y="29"/>
                    <a:pt x="12" y="19"/>
                    <a:pt x="14" y="10"/>
                  </a:cubicBezTo>
                  <a:cubicBezTo>
                    <a:pt x="14" y="6"/>
                    <a:pt x="10" y="4"/>
                    <a:pt x="7" y="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721" name="Google Shape;8721;p23"/>
            <p:cNvSpPr/>
            <p:nvPr/>
          </p:nvSpPr>
          <p:spPr>
            <a:xfrm>
              <a:off x="6756294" y="6363620"/>
              <a:ext cx="61662" cy="232420"/>
            </a:xfrm>
            <a:custGeom>
              <a:rect b="b" l="l" r="r" t="t"/>
              <a:pathLst>
                <a:path extrusionOk="0" h="52" w="15">
                  <a:moveTo>
                    <a:pt x="7" y="4"/>
                  </a:moveTo>
                  <a:cubicBezTo>
                    <a:pt x="6" y="6"/>
                    <a:pt x="6" y="9"/>
                    <a:pt x="5" y="11"/>
                  </a:cubicBezTo>
                  <a:cubicBezTo>
                    <a:pt x="4" y="10"/>
                    <a:pt x="2" y="11"/>
                    <a:pt x="2" y="13"/>
                  </a:cubicBezTo>
                  <a:cubicBezTo>
                    <a:pt x="2" y="16"/>
                    <a:pt x="2" y="20"/>
                    <a:pt x="1" y="23"/>
                  </a:cubicBezTo>
                  <a:cubicBezTo>
                    <a:pt x="0" y="24"/>
                    <a:pt x="2" y="26"/>
                    <a:pt x="3" y="25"/>
                  </a:cubicBezTo>
                  <a:cubicBezTo>
                    <a:pt x="2" y="33"/>
                    <a:pt x="2" y="41"/>
                    <a:pt x="3" y="49"/>
                  </a:cubicBezTo>
                  <a:cubicBezTo>
                    <a:pt x="4" y="52"/>
                    <a:pt x="9" y="52"/>
                    <a:pt x="9" y="49"/>
                  </a:cubicBezTo>
                  <a:cubicBezTo>
                    <a:pt x="12" y="34"/>
                    <a:pt x="13" y="20"/>
                    <a:pt x="14" y="5"/>
                  </a:cubicBezTo>
                  <a:cubicBezTo>
                    <a:pt x="15" y="1"/>
                    <a:pt x="7" y="0"/>
                    <a:pt x="7"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722" name="Google Shape;8722;p23"/>
            <p:cNvSpPr/>
            <p:nvPr/>
          </p:nvSpPr>
          <p:spPr>
            <a:xfrm>
              <a:off x="6561820" y="6382593"/>
              <a:ext cx="49804" cy="203960"/>
            </a:xfrm>
            <a:custGeom>
              <a:rect b="b" l="l" r="r" t="t"/>
              <a:pathLst>
                <a:path extrusionOk="0" h="46" w="12">
                  <a:moveTo>
                    <a:pt x="8" y="7"/>
                  </a:moveTo>
                  <a:cubicBezTo>
                    <a:pt x="8" y="6"/>
                    <a:pt x="8" y="4"/>
                    <a:pt x="7" y="3"/>
                  </a:cubicBezTo>
                  <a:cubicBezTo>
                    <a:pt x="7" y="0"/>
                    <a:pt x="3" y="1"/>
                    <a:pt x="4" y="4"/>
                  </a:cubicBezTo>
                  <a:cubicBezTo>
                    <a:pt x="4" y="5"/>
                    <a:pt x="4" y="6"/>
                    <a:pt x="5" y="8"/>
                  </a:cubicBezTo>
                  <a:cubicBezTo>
                    <a:pt x="4" y="8"/>
                    <a:pt x="4" y="9"/>
                    <a:pt x="3" y="10"/>
                  </a:cubicBezTo>
                  <a:cubicBezTo>
                    <a:pt x="1" y="21"/>
                    <a:pt x="0" y="32"/>
                    <a:pt x="4" y="43"/>
                  </a:cubicBezTo>
                  <a:cubicBezTo>
                    <a:pt x="5" y="46"/>
                    <a:pt x="11" y="46"/>
                    <a:pt x="11" y="42"/>
                  </a:cubicBezTo>
                  <a:cubicBezTo>
                    <a:pt x="11" y="37"/>
                    <a:pt x="11" y="33"/>
                    <a:pt x="11" y="29"/>
                  </a:cubicBezTo>
                  <a:cubicBezTo>
                    <a:pt x="11" y="28"/>
                    <a:pt x="11" y="28"/>
                    <a:pt x="11" y="28"/>
                  </a:cubicBezTo>
                  <a:cubicBezTo>
                    <a:pt x="11" y="25"/>
                    <a:pt x="11" y="23"/>
                    <a:pt x="11" y="21"/>
                  </a:cubicBezTo>
                  <a:cubicBezTo>
                    <a:pt x="11" y="18"/>
                    <a:pt x="11" y="15"/>
                    <a:pt x="12" y="12"/>
                  </a:cubicBezTo>
                  <a:cubicBezTo>
                    <a:pt x="12" y="10"/>
                    <a:pt x="10" y="8"/>
                    <a:pt x="8" y="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723" name="Google Shape;8723;p23"/>
            <p:cNvSpPr/>
            <p:nvPr/>
          </p:nvSpPr>
          <p:spPr>
            <a:xfrm>
              <a:off x="6163386" y="6389708"/>
              <a:ext cx="54548" cy="125697"/>
            </a:xfrm>
            <a:custGeom>
              <a:rect b="b" l="l" r="r" t="t"/>
              <a:pathLst>
                <a:path extrusionOk="0" h="28" w="13">
                  <a:moveTo>
                    <a:pt x="12" y="25"/>
                  </a:moveTo>
                  <a:cubicBezTo>
                    <a:pt x="9" y="18"/>
                    <a:pt x="6" y="10"/>
                    <a:pt x="4" y="3"/>
                  </a:cubicBezTo>
                  <a:cubicBezTo>
                    <a:pt x="4" y="0"/>
                    <a:pt x="0" y="1"/>
                    <a:pt x="1" y="4"/>
                  </a:cubicBezTo>
                  <a:cubicBezTo>
                    <a:pt x="3" y="12"/>
                    <a:pt x="5" y="19"/>
                    <a:pt x="9" y="26"/>
                  </a:cubicBezTo>
                  <a:cubicBezTo>
                    <a:pt x="10" y="28"/>
                    <a:pt x="13" y="27"/>
                    <a:pt x="12" y="2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724" name="Google Shape;8724;p23"/>
            <p:cNvSpPr/>
            <p:nvPr/>
          </p:nvSpPr>
          <p:spPr>
            <a:xfrm>
              <a:off x="6056662" y="6342275"/>
              <a:ext cx="75892" cy="194474"/>
            </a:xfrm>
            <a:custGeom>
              <a:rect b="b" l="l" r="r" t="t"/>
              <a:pathLst>
                <a:path extrusionOk="0" h="44" w="18">
                  <a:moveTo>
                    <a:pt x="16" y="37"/>
                  </a:moveTo>
                  <a:cubicBezTo>
                    <a:pt x="11" y="27"/>
                    <a:pt x="8" y="18"/>
                    <a:pt x="12" y="8"/>
                  </a:cubicBezTo>
                  <a:cubicBezTo>
                    <a:pt x="14" y="4"/>
                    <a:pt x="8" y="0"/>
                    <a:pt x="6" y="4"/>
                  </a:cubicBezTo>
                  <a:cubicBezTo>
                    <a:pt x="0" y="17"/>
                    <a:pt x="3" y="29"/>
                    <a:pt x="10" y="40"/>
                  </a:cubicBezTo>
                  <a:cubicBezTo>
                    <a:pt x="13" y="44"/>
                    <a:pt x="18" y="41"/>
                    <a:pt x="16" y="3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725" name="Google Shape;8725;p23"/>
            <p:cNvSpPr/>
            <p:nvPr/>
          </p:nvSpPr>
          <p:spPr>
            <a:xfrm>
              <a:off x="6331772" y="6399194"/>
              <a:ext cx="40318" cy="147041"/>
            </a:xfrm>
            <a:custGeom>
              <a:rect b="b" l="l" r="r" t="t"/>
              <a:pathLst>
                <a:path extrusionOk="0" h="33" w="10">
                  <a:moveTo>
                    <a:pt x="2" y="4"/>
                  </a:moveTo>
                  <a:cubicBezTo>
                    <a:pt x="0" y="12"/>
                    <a:pt x="0" y="21"/>
                    <a:pt x="2" y="29"/>
                  </a:cubicBezTo>
                  <a:cubicBezTo>
                    <a:pt x="4" y="33"/>
                    <a:pt x="9" y="31"/>
                    <a:pt x="8" y="27"/>
                  </a:cubicBezTo>
                  <a:cubicBezTo>
                    <a:pt x="7" y="20"/>
                    <a:pt x="7" y="13"/>
                    <a:pt x="9" y="6"/>
                  </a:cubicBezTo>
                  <a:cubicBezTo>
                    <a:pt x="10" y="2"/>
                    <a:pt x="3" y="0"/>
                    <a:pt x="2"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726" name="Google Shape;8726;p23"/>
            <p:cNvSpPr/>
            <p:nvPr/>
          </p:nvSpPr>
          <p:spPr>
            <a:xfrm>
              <a:off x="6851159" y="6337532"/>
              <a:ext cx="64034" cy="222933"/>
            </a:xfrm>
            <a:custGeom>
              <a:rect b="b" l="l" r="r" t="t"/>
              <a:pathLst>
                <a:path extrusionOk="0" h="50" w="15">
                  <a:moveTo>
                    <a:pt x="11" y="27"/>
                  </a:moveTo>
                  <a:cubicBezTo>
                    <a:pt x="11" y="20"/>
                    <a:pt x="11" y="13"/>
                    <a:pt x="13" y="6"/>
                  </a:cubicBezTo>
                  <a:cubicBezTo>
                    <a:pt x="15" y="1"/>
                    <a:pt x="8" y="0"/>
                    <a:pt x="6" y="4"/>
                  </a:cubicBezTo>
                  <a:cubicBezTo>
                    <a:pt x="5" y="8"/>
                    <a:pt x="5" y="11"/>
                    <a:pt x="5" y="15"/>
                  </a:cubicBezTo>
                  <a:cubicBezTo>
                    <a:pt x="4" y="15"/>
                    <a:pt x="3" y="16"/>
                    <a:pt x="3" y="16"/>
                  </a:cubicBezTo>
                  <a:cubicBezTo>
                    <a:pt x="0" y="27"/>
                    <a:pt x="0" y="36"/>
                    <a:pt x="5" y="46"/>
                  </a:cubicBezTo>
                  <a:cubicBezTo>
                    <a:pt x="7" y="50"/>
                    <a:pt x="13" y="46"/>
                    <a:pt x="11" y="42"/>
                  </a:cubicBezTo>
                  <a:cubicBezTo>
                    <a:pt x="9" y="38"/>
                    <a:pt x="9" y="34"/>
                    <a:pt x="8" y="30"/>
                  </a:cubicBezTo>
                  <a:cubicBezTo>
                    <a:pt x="9" y="30"/>
                    <a:pt x="11" y="29"/>
                    <a:pt x="11" y="2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727" name="Google Shape;8727;p23"/>
            <p:cNvSpPr/>
            <p:nvPr/>
          </p:nvSpPr>
          <p:spPr>
            <a:xfrm>
              <a:off x="6941281" y="6394451"/>
              <a:ext cx="33203" cy="142298"/>
            </a:xfrm>
            <a:custGeom>
              <a:rect b="b" l="l" r="r" t="t"/>
              <a:pathLst>
                <a:path extrusionOk="0" h="32" w="8">
                  <a:moveTo>
                    <a:pt x="6" y="4"/>
                  </a:moveTo>
                  <a:cubicBezTo>
                    <a:pt x="5" y="0"/>
                    <a:pt x="0" y="2"/>
                    <a:pt x="1" y="5"/>
                  </a:cubicBezTo>
                  <a:cubicBezTo>
                    <a:pt x="2" y="13"/>
                    <a:pt x="3" y="21"/>
                    <a:pt x="3" y="29"/>
                  </a:cubicBezTo>
                  <a:cubicBezTo>
                    <a:pt x="3" y="32"/>
                    <a:pt x="7" y="32"/>
                    <a:pt x="7" y="29"/>
                  </a:cubicBezTo>
                  <a:cubicBezTo>
                    <a:pt x="8" y="20"/>
                    <a:pt x="8" y="12"/>
                    <a:pt x="6"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728" name="Google Shape;8728;p23"/>
            <p:cNvSpPr/>
            <p:nvPr/>
          </p:nvSpPr>
          <p:spPr>
            <a:xfrm>
              <a:off x="6964997" y="6373106"/>
              <a:ext cx="80635" cy="239535"/>
            </a:xfrm>
            <a:custGeom>
              <a:rect b="b" l="l" r="r" t="t"/>
              <a:pathLst>
                <a:path extrusionOk="0" h="54" w="19">
                  <a:moveTo>
                    <a:pt x="17" y="47"/>
                  </a:moveTo>
                  <a:cubicBezTo>
                    <a:pt x="14" y="36"/>
                    <a:pt x="14" y="25"/>
                    <a:pt x="12" y="15"/>
                  </a:cubicBezTo>
                  <a:cubicBezTo>
                    <a:pt x="12" y="14"/>
                    <a:pt x="12" y="13"/>
                    <a:pt x="12" y="13"/>
                  </a:cubicBezTo>
                  <a:cubicBezTo>
                    <a:pt x="12" y="10"/>
                    <a:pt x="11" y="8"/>
                    <a:pt x="11" y="4"/>
                  </a:cubicBezTo>
                  <a:cubicBezTo>
                    <a:pt x="11" y="0"/>
                    <a:pt x="7" y="0"/>
                    <a:pt x="7" y="4"/>
                  </a:cubicBezTo>
                  <a:cubicBezTo>
                    <a:pt x="7" y="8"/>
                    <a:pt x="7" y="10"/>
                    <a:pt x="7" y="13"/>
                  </a:cubicBezTo>
                  <a:cubicBezTo>
                    <a:pt x="7" y="13"/>
                    <a:pt x="7" y="14"/>
                    <a:pt x="7" y="14"/>
                  </a:cubicBezTo>
                  <a:cubicBezTo>
                    <a:pt x="6" y="17"/>
                    <a:pt x="6" y="20"/>
                    <a:pt x="6" y="23"/>
                  </a:cubicBezTo>
                  <a:cubicBezTo>
                    <a:pt x="5" y="22"/>
                    <a:pt x="5" y="22"/>
                    <a:pt x="4" y="23"/>
                  </a:cubicBezTo>
                  <a:cubicBezTo>
                    <a:pt x="3" y="29"/>
                    <a:pt x="2" y="34"/>
                    <a:pt x="0" y="40"/>
                  </a:cubicBezTo>
                  <a:cubicBezTo>
                    <a:pt x="0" y="41"/>
                    <a:pt x="2" y="41"/>
                    <a:pt x="2" y="40"/>
                  </a:cubicBezTo>
                  <a:cubicBezTo>
                    <a:pt x="4" y="35"/>
                    <a:pt x="4" y="30"/>
                    <a:pt x="6" y="26"/>
                  </a:cubicBezTo>
                  <a:cubicBezTo>
                    <a:pt x="6" y="34"/>
                    <a:pt x="6" y="42"/>
                    <a:pt x="10" y="49"/>
                  </a:cubicBezTo>
                  <a:cubicBezTo>
                    <a:pt x="11" y="54"/>
                    <a:pt x="19" y="52"/>
                    <a:pt x="17" y="4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729" name="Google Shape;8729;p23"/>
            <p:cNvSpPr/>
            <p:nvPr/>
          </p:nvSpPr>
          <p:spPr>
            <a:xfrm>
              <a:off x="7071721" y="6491688"/>
              <a:ext cx="23716" cy="130440"/>
            </a:xfrm>
            <a:custGeom>
              <a:rect b="b" l="l" r="r" t="t"/>
              <a:pathLst>
                <a:path extrusionOk="0" h="29" w="6">
                  <a:moveTo>
                    <a:pt x="5" y="4"/>
                  </a:moveTo>
                  <a:cubicBezTo>
                    <a:pt x="5" y="1"/>
                    <a:pt x="1" y="0"/>
                    <a:pt x="1" y="3"/>
                  </a:cubicBezTo>
                  <a:cubicBezTo>
                    <a:pt x="0" y="11"/>
                    <a:pt x="0" y="21"/>
                    <a:pt x="0" y="25"/>
                  </a:cubicBezTo>
                  <a:cubicBezTo>
                    <a:pt x="0" y="29"/>
                    <a:pt x="6" y="29"/>
                    <a:pt x="6" y="25"/>
                  </a:cubicBezTo>
                  <a:cubicBezTo>
                    <a:pt x="6" y="21"/>
                    <a:pt x="5" y="11"/>
                    <a:pt x="5"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730" name="Google Shape;8730;p23"/>
            <p:cNvSpPr/>
            <p:nvPr/>
          </p:nvSpPr>
          <p:spPr>
            <a:xfrm>
              <a:off x="7100180" y="6394451"/>
              <a:ext cx="42689" cy="177872"/>
            </a:xfrm>
            <a:custGeom>
              <a:rect b="b" l="l" r="r" t="t"/>
              <a:pathLst>
                <a:path extrusionOk="0" h="40" w="10">
                  <a:moveTo>
                    <a:pt x="3" y="3"/>
                  </a:moveTo>
                  <a:cubicBezTo>
                    <a:pt x="0" y="14"/>
                    <a:pt x="0" y="24"/>
                    <a:pt x="0" y="35"/>
                  </a:cubicBezTo>
                  <a:cubicBezTo>
                    <a:pt x="0" y="40"/>
                    <a:pt x="8" y="40"/>
                    <a:pt x="8" y="35"/>
                  </a:cubicBezTo>
                  <a:cubicBezTo>
                    <a:pt x="8" y="25"/>
                    <a:pt x="8" y="14"/>
                    <a:pt x="9" y="4"/>
                  </a:cubicBezTo>
                  <a:cubicBezTo>
                    <a:pt x="10" y="0"/>
                    <a:pt x="4" y="0"/>
                    <a:pt x="3"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731" name="Google Shape;8731;p23"/>
            <p:cNvSpPr/>
            <p:nvPr/>
          </p:nvSpPr>
          <p:spPr>
            <a:xfrm>
              <a:off x="7138126" y="6382593"/>
              <a:ext cx="71149" cy="249021"/>
            </a:xfrm>
            <a:custGeom>
              <a:rect b="b" l="l" r="r" t="t"/>
              <a:pathLst>
                <a:path extrusionOk="0" h="56" w="17">
                  <a:moveTo>
                    <a:pt x="7" y="5"/>
                  </a:moveTo>
                  <a:cubicBezTo>
                    <a:pt x="6" y="7"/>
                    <a:pt x="5" y="9"/>
                    <a:pt x="5" y="12"/>
                  </a:cubicBezTo>
                  <a:cubicBezTo>
                    <a:pt x="5" y="11"/>
                    <a:pt x="5" y="11"/>
                    <a:pt x="5" y="11"/>
                  </a:cubicBezTo>
                  <a:cubicBezTo>
                    <a:pt x="4" y="9"/>
                    <a:pt x="1" y="10"/>
                    <a:pt x="2" y="11"/>
                  </a:cubicBezTo>
                  <a:cubicBezTo>
                    <a:pt x="2" y="14"/>
                    <a:pt x="2" y="17"/>
                    <a:pt x="3" y="19"/>
                  </a:cubicBezTo>
                  <a:cubicBezTo>
                    <a:pt x="0" y="31"/>
                    <a:pt x="1" y="43"/>
                    <a:pt x="7" y="54"/>
                  </a:cubicBezTo>
                  <a:cubicBezTo>
                    <a:pt x="8" y="56"/>
                    <a:pt x="12" y="55"/>
                    <a:pt x="12" y="52"/>
                  </a:cubicBezTo>
                  <a:cubicBezTo>
                    <a:pt x="11" y="38"/>
                    <a:pt x="9" y="23"/>
                    <a:pt x="15" y="9"/>
                  </a:cubicBezTo>
                  <a:cubicBezTo>
                    <a:pt x="17" y="4"/>
                    <a:pt x="10" y="0"/>
                    <a:pt x="7"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732" name="Google Shape;8732;p23"/>
            <p:cNvSpPr/>
            <p:nvPr/>
          </p:nvSpPr>
          <p:spPr>
            <a:xfrm>
              <a:off x="7057491" y="6347018"/>
              <a:ext cx="35574" cy="158899"/>
            </a:xfrm>
            <a:custGeom>
              <a:rect b="b" l="l" r="r" t="t"/>
              <a:pathLst>
                <a:path extrusionOk="0" h="36" w="8">
                  <a:moveTo>
                    <a:pt x="0" y="5"/>
                  </a:moveTo>
                  <a:cubicBezTo>
                    <a:pt x="0" y="14"/>
                    <a:pt x="0" y="23"/>
                    <a:pt x="0" y="32"/>
                  </a:cubicBezTo>
                  <a:cubicBezTo>
                    <a:pt x="0" y="36"/>
                    <a:pt x="7" y="36"/>
                    <a:pt x="7" y="32"/>
                  </a:cubicBezTo>
                  <a:cubicBezTo>
                    <a:pt x="8" y="23"/>
                    <a:pt x="8" y="14"/>
                    <a:pt x="8" y="5"/>
                  </a:cubicBezTo>
                  <a:cubicBezTo>
                    <a:pt x="8" y="0"/>
                    <a:pt x="0" y="0"/>
                    <a:pt x="0"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733" name="Google Shape;8733;p23"/>
            <p:cNvSpPr/>
            <p:nvPr/>
          </p:nvSpPr>
          <p:spPr>
            <a:xfrm>
              <a:off x="7202160" y="6382593"/>
              <a:ext cx="61662" cy="177872"/>
            </a:xfrm>
            <a:custGeom>
              <a:rect b="b" l="l" r="r" t="t"/>
              <a:pathLst>
                <a:path extrusionOk="0" h="40" w="15">
                  <a:moveTo>
                    <a:pt x="4" y="5"/>
                  </a:moveTo>
                  <a:cubicBezTo>
                    <a:pt x="0" y="15"/>
                    <a:pt x="0" y="26"/>
                    <a:pt x="3" y="37"/>
                  </a:cubicBezTo>
                  <a:cubicBezTo>
                    <a:pt x="5" y="40"/>
                    <a:pt x="10" y="39"/>
                    <a:pt x="10" y="36"/>
                  </a:cubicBezTo>
                  <a:cubicBezTo>
                    <a:pt x="9" y="27"/>
                    <a:pt x="9" y="18"/>
                    <a:pt x="12" y="10"/>
                  </a:cubicBezTo>
                  <a:cubicBezTo>
                    <a:pt x="15" y="4"/>
                    <a:pt x="7" y="0"/>
                    <a:pt x="4"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734" name="Google Shape;8734;p23"/>
            <p:cNvSpPr/>
            <p:nvPr/>
          </p:nvSpPr>
          <p:spPr>
            <a:xfrm>
              <a:off x="7297026" y="6453742"/>
              <a:ext cx="35574" cy="142298"/>
            </a:xfrm>
            <a:custGeom>
              <a:rect b="b" l="l" r="r" t="t"/>
              <a:pathLst>
                <a:path extrusionOk="0" h="32" w="8">
                  <a:moveTo>
                    <a:pt x="0" y="5"/>
                  </a:moveTo>
                  <a:cubicBezTo>
                    <a:pt x="0" y="13"/>
                    <a:pt x="0" y="20"/>
                    <a:pt x="1" y="28"/>
                  </a:cubicBezTo>
                  <a:cubicBezTo>
                    <a:pt x="1" y="32"/>
                    <a:pt x="6" y="32"/>
                    <a:pt x="7" y="28"/>
                  </a:cubicBezTo>
                  <a:cubicBezTo>
                    <a:pt x="8" y="20"/>
                    <a:pt x="8" y="13"/>
                    <a:pt x="8" y="5"/>
                  </a:cubicBezTo>
                  <a:cubicBezTo>
                    <a:pt x="8" y="0"/>
                    <a:pt x="0" y="0"/>
                    <a:pt x="0"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735" name="Google Shape;8735;p23"/>
            <p:cNvSpPr/>
            <p:nvPr/>
          </p:nvSpPr>
          <p:spPr>
            <a:xfrm>
              <a:off x="7441695" y="6332788"/>
              <a:ext cx="56919" cy="234792"/>
            </a:xfrm>
            <a:custGeom>
              <a:rect b="b" l="l" r="r" t="t"/>
              <a:pathLst>
                <a:path extrusionOk="0" h="53" w="14">
                  <a:moveTo>
                    <a:pt x="10" y="1"/>
                  </a:moveTo>
                  <a:cubicBezTo>
                    <a:pt x="7" y="8"/>
                    <a:pt x="6" y="14"/>
                    <a:pt x="5" y="21"/>
                  </a:cubicBezTo>
                  <a:cubicBezTo>
                    <a:pt x="2" y="20"/>
                    <a:pt x="0" y="21"/>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1" y="43"/>
                    <a:pt x="9" y="38"/>
                    <a:pt x="8" y="32"/>
                  </a:cubicBezTo>
                  <a:cubicBezTo>
                    <a:pt x="9" y="22"/>
                    <a:pt x="10" y="12"/>
                    <a:pt x="13" y="2"/>
                  </a:cubicBezTo>
                  <a:cubicBezTo>
                    <a:pt x="14" y="1"/>
                    <a:pt x="11" y="0"/>
                    <a:pt x="10" y="1"/>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736" name="Google Shape;8736;p23"/>
            <p:cNvSpPr/>
            <p:nvPr/>
          </p:nvSpPr>
          <p:spPr>
            <a:xfrm>
              <a:off x="7508101" y="6328045"/>
              <a:ext cx="71149" cy="208704"/>
            </a:xfrm>
            <a:custGeom>
              <a:rect b="b" l="l" r="r" t="t"/>
              <a:pathLst>
                <a:path extrusionOk="0" h="47" w="17">
                  <a:moveTo>
                    <a:pt x="12" y="2"/>
                  </a:moveTo>
                  <a:cubicBezTo>
                    <a:pt x="4" y="14"/>
                    <a:pt x="0" y="29"/>
                    <a:pt x="1" y="44"/>
                  </a:cubicBezTo>
                  <a:cubicBezTo>
                    <a:pt x="1" y="47"/>
                    <a:pt x="7" y="47"/>
                    <a:pt x="7" y="44"/>
                  </a:cubicBezTo>
                  <a:cubicBezTo>
                    <a:pt x="7" y="30"/>
                    <a:pt x="9" y="16"/>
                    <a:pt x="16" y="4"/>
                  </a:cubicBezTo>
                  <a:cubicBezTo>
                    <a:pt x="17" y="2"/>
                    <a:pt x="14" y="0"/>
                    <a:pt x="12" y="2"/>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737" name="Google Shape;8737;p23"/>
            <p:cNvSpPr/>
            <p:nvPr/>
          </p:nvSpPr>
          <p:spPr>
            <a:xfrm>
              <a:off x="7591108" y="6363619"/>
              <a:ext cx="30831" cy="201589"/>
            </a:xfrm>
            <a:custGeom>
              <a:rect b="b" l="l" r="r" t="t"/>
              <a:pathLst>
                <a:path extrusionOk="0" h="45" w="7">
                  <a:moveTo>
                    <a:pt x="6" y="3"/>
                  </a:moveTo>
                  <a:cubicBezTo>
                    <a:pt x="6" y="0"/>
                    <a:pt x="2" y="0"/>
                    <a:pt x="2" y="3"/>
                  </a:cubicBezTo>
                  <a:cubicBezTo>
                    <a:pt x="2" y="7"/>
                    <a:pt x="2" y="11"/>
                    <a:pt x="2" y="15"/>
                  </a:cubicBezTo>
                  <a:cubicBezTo>
                    <a:pt x="1" y="15"/>
                    <a:pt x="0" y="16"/>
                    <a:pt x="0" y="17"/>
                  </a:cubicBezTo>
                  <a:cubicBezTo>
                    <a:pt x="0" y="23"/>
                    <a:pt x="0" y="28"/>
                    <a:pt x="0" y="34"/>
                  </a:cubicBezTo>
                  <a:cubicBezTo>
                    <a:pt x="0" y="35"/>
                    <a:pt x="1" y="35"/>
                    <a:pt x="2" y="36"/>
                  </a:cubicBezTo>
                  <a:cubicBezTo>
                    <a:pt x="2" y="38"/>
                    <a:pt x="2" y="40"/>
                    <a:pt x="2" y="42"/>
                  </a:cubicBezTo>
                  <a:cubicBezTo>
                    <a:pt x="2" y="45"/>
                    <a:pt x="6" y="45"/>
                    <a:pt x="7" y="42"/>
                  </a:cubicBezTo>
                  <a:cubicBezTo>
                    <a:pt x="7" y="29"/>
                    <a:pt x="7" y="16"/>
                    <a:pt x="6"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738" name="Google Shape;8738;p23"/>
            <p:cNvSpPr/>
            <p:nvPr/>
          </p:nvSpPr>
          <p:spPr>
            <a:xfrm>
              <a:off x="7681230" y="6313815"/>
              <a:ext cx="78264" cy="213447"/>
            </a:xfrm>
            <a:custGeom>
              <a:rect b="b" l="l" r="r" t="t"/>
              <a:pathLst>
                <a:path extrusionOk="0" h="48" w="19">
                  <a:moveTo>
                    <a:pt x="18" y="44"/>
                  </a:moveTo>
                  <a:cubicBezTo>
                    <a:pt x="15" y="35"/>
                    <a:pt x="15" y="26"/>
                    <a:pt x="17" y="17"/>
                  </a:cubicBezTo>
                  <a:cubicBezTo>
                    <a:pt x="18" y="13"/>
                    <a:pt x="11" y="11"/>
                    <a:pt x="11" y="15"/>
                  </a:cubicBezTo>
                  <a:cubicBezTo>
                    <a:pt x="11" y="15"/>
                    <a:pt x="11" y="15"/>
                    <a:pt x="11" y="15"/>
                  </a:cubicBezTo>
                  <a:cubicBezTo>
                    <a:pt x="10" y="16"/>
                    <a:pt x="10" y="16"/>
                    <a:pt x="10" y="16"/>
                  </a:cubicBezTo>
                  <a:cubicBezTo>
                    <a:pt x="10" y="12"/>
                    <a:pt x="10" y="8"/>
                    <a:pt x="11" y="4"/>
                  </a:cubicBezTo>
                  <a:cubicBezTo>
                    <a:pt x="11" y="1"/>
                    <a:pt x="5" y="0"/>
                    <a:pt x="5" y="3"/>
                  </a:cubicBezTo>
                  <a:cubicBezTo>
                    <a:pt x="3" y="12"/>
                    <a:pt x="2" y="21"/>
                    <a:pt x="2" y="29"/>
                  </a:cubicBezTo>
                  <a:cubicBezTo>
                    <a:pt x="1" y="29"/>
                    <a:pt x="0" y="29"/>
                    <a:pt x="0" y="30"/>
                  </a:cubicBezTo>
                  <a:cubicBezTo>
                    <a:pt x="1" y="34"/>
                    <a:pt x="1" y="39"/>
                    <a:pt x="1" y="43"/>
                  </a:cubicBezTo>
                  <a:cubicBezTo>
                    <a:pt x="1"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739" name="Google Shape;8739;p23"/>
            <p:cNvSpPr/>
            <p:nvPr/>
          </p:nvSpPr>
          <p:spPr>
            <a:xfrm>
              <a:off x="7835386" y="6382592"/>
              <a:ext cx="26088" cy="144670"/>
            </a:xfrm>
            <a:custGeom>
              <a:rect b="b" l="l" r="r" t="t"/>
              <a:pathLst>
                <a:path extrusionOk="0" h="33" w="6">
                  <a:moveTo>
                    <a:pt x="6" y="3"/>
                  </a:moveTo>
                  <a:cubicBezTo>
                    <a:pt x="6" y="0"/>
                    <a:pt x="1" y="0"/>
                    <a:pt x="1" y="3"/>
                  </a:cubicBezTo>
                  <a:cubicBezTo>
                    <a:pt x="1" y="12"/>
                    <a:pt x="0" y="21"/>
                    <a:pt x="1" y="30"/>
                  </a:cubicBezTo>
                  <a:cubicBezTo>
                    <a:pt x="1" y="33"/>
                    <a:pt x="6" y="33"/>
                    <a:pt x="6" y="30"/>
                  </a:cubicBezTo>
                  <a:cubicBezTo>
                    <a:pt x="6" y="21"/>
                    <a:pt x="6" y="12"/>
                    <a:pt x="6"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740" name="Google Shape;8740;p23"/>
            <p:cNvSpPr/>
            <p:nvPr/>
          </p:nvSpPr>
          <p:spPr>
            <a:xfrm>
              <a:off x="7904163" y="6363619"/>
              <a:ext cx="56919" cy="182616"/>
            </a:xfrm>
            <a:custGeom>
              <a:rect b="b" l="l" r="r" t="t"/>
              <a:pathLst>
                <a:path extrusionOk="0" h="41" w="14">
                  <a:moveTo>
                    <a:pt x="7" y="7"/>
                  </a:moveTo>
                  <a:cubicBezTo>
                    <a:pt x="7" y="6"/>
                    <a:pt x="7" y="5"/>
                    <a:pt x="7" y="4"/>
                  </a:cubicBezTo>
                  <a:cubicBezTo>
                    <a:pt x="6" y="0"/>
                    <a:pt x="0" y="2"/>
                    <a:pt x="1" y="6"/>
                  </a:cubicBezTo>
                  <a:cubicBezTo>
                    <a:pt x="2" y="14"/>
                    <a:pt x="2" y="22"/>
                    <a:pt x="3" y="30"/>
                  </a:cubicBezTo>
                  <a:cubicBezTo>
                    <a:pt x="3" y="31"/>
                    <a:pt x="4" y="32"/>
                    <a:pt x="5" y="32"/>
                  </a:cubicBezTo>
                  <a:cubicBezTo>
                    <a:pt x="5" y="34"/>
                    <a:pt x="5" y="36"/>
                    <a:pt x="5" y="38"/>
                  </a:cubicBezTo>
                  <a:cubicBezTo>
                    <a:pt x="5" y="41"/>
                    <a:pt x="10" y="41"/>
                    <a:pt x="10" y="38"/>
                  </a:cubicBezTo>
                  <a:cubicBezTo>
                    <a:pt x="11" y="29"/>
                    <a:pt x="11" y="19"/>
                    <a:pt x="13" y="10"/>
                  </a:cubicBezTo>
                  <a:cubicBezTo>
                    <a:pt x="14" y="6"/>
                    <a:pt x="9" y="4"/>
                    <a:pt x="7" y="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741" name="Google Shape;8741;p23"/>
            <p:cNvSpPr/>
            <p:nvPr/>
          </p:nvSpPr>
          <p:spPr>
            <a:xfrm>
              <a:off x="7975312" y="6363619"/>
              <a:ext cx="66406" cy="232420"/>
            </a:xfrm>
            <a:custGeom>
              <a:rect b="b" l="l" r="r" t="t"/>
              <a:pathLst>
                <a:path extrusionOk="0" h="52" w="16">
                  <a:moveTo>
                    <a:pt x="7" y="4"/>
                  </a:moveTo>
                  <a:cubicBezTo>
                    <a:pt x="7" y="6"/>
                    <a:pt x="6" y="9"/>
                    <a:pt x="6" y="11"/>
                  </a:cubicBezTo>
                  <a:cubicBezTo>
                    <a:pt x="5" y="10"/>
                    <a:pt x="2" y="11"/>
                    <a:pt x="3" y="13"/>
                  </a:cubicBezTo>
                  <a:cubicBezTo>
                    <a:pt x="3" y="16"/>
                    <a:pt x="3" y="20"/>
                    <a:pt x="1" y="23"/>
                  </a:cubicBezTo>
                  <a:cubicBezTo>
                    <a:pt x="0" y="24"/>
                    <a:pt x="3" y="26"/>
                    <a:pt x="4" y="25"/>
                  </a:cubicBezTo>
                  <a:cubicBezTo>
                    <a:pt x="3" y="33"/>
                    <a:pt x="3" y="41"/>
                    <a:pt x="4" y="49"/>
                  </a:cubicBezTo>
                  <a:cubicBezTo>
                    <a:pt x="5" y="52"/>
                    <a:pt x="9" y="52"/>
                    <a:pt x="10" y="49"/>
                  </a:cubicBezTo>
                  <a:cubicBezTo>
                    <a:pt x="13" y="34"/>
                    <a:pt x="13" y="20"/>
                    <a:pt x="15" y="5"/>
                  </a:cubicBezTo>
                  <a:cubicBezTo>
                    <a:pt x="16" y="1"/>
                    <a:pt x="8" y="0"/>
                    <a:pt x="7"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742" name="Google Shape;8742;p23"/>
            <p:cNvSpPr/>
            <p:nvPr/>
          </p:nvSpPr>
          <p:spPr>
            <a:xfrm>
              <a:off x="7785582" y="6382592"/>
              <a:ext cx="49804" cy="203960"/>
            </a:xfrm>
            <a:custGeom>
              <a:rect b="b" l="l" r="r" t="t"/>
              <a:pathLst>
                <a:path extrusionOk="0" h="46" w="12">
                  <a:moveTo>
                    <a:pt x="8" y="7"/>
                  </a:moveTo>
                  <a:cubicBezTo>
                    <a:pt x="8" y="6"/>
                    <a:pt x="7" y="4"/>
                    <a:pt x="7" y="3"/>
                  </a:cubicBezTo>
                  <a:cubicBezTo>
                    <a:pt x="6" y="0"/>
                    <a:pt x="3" y="1"/>
                    <a:pt x="3" y="4"/>
                  </a:cubicBezTo>
                  <a:cubicBezTo>
                    <a:pt x="4" y="5"/>
                    <a:pt x="4" y="6"/>
                    <a:pt x="4" y="8"/>
                  </a:cubicBezTo>
                  <a:cubicBezTo>
                    <a:pt x="4" y="8"/>
                    <a:pt x="3" y="9"/>
                    <a:pt x="3" y="10"/>
                  </a:cubicBezTo>
                  <a:cubicBezTo>
                    <a:pt x="1" y="21"/>
                    <a:pt x="0" y="32"/>
                    <a:pt x="4" y="43"/>
                  </a:cubicBezTo>
                  <a:cubicBezTo>
                    <a:pt x="5" y="46"/>
                    <a:pt x="11" y="46"/>
                    <a:pt x="11" y="42"/>
                  </a:cubicBezTo>
                  <a:cubicBezTo>
                    <a:pt x="11" y="37"/>
                    <a:pt x="10" y="33"/>
                    <a:pt x="10" y="29"/>
                  </a:cubicBezTo>
                  <a:cubicBezTo>
                    <a:pt x="11" y="28"/>
                    <a:pt x="11" y="28"/>
                    <a:pt x="11" y="28"/>
                  </a:cubicBezTo>
                  <a:cubicBezTo>
                    <a:pt x="11" y="25"/>
                    <a:pt x="11" y="23"/>
                    <a:pt x="10" y="21"/>
                  </a:cubicBezTo>
                  <a:cubicBezTo>
                    <a:pt x="11" y="18"/>
                    <a:pt x="11" y="15"/>
                    <a:pt x="11" y="12"/>
                  </a:cubicBezTo>
                  <a:cubicBezTo>
                    <a:pt x="12" y="10"/>
                    <a:pt x="10" y="8"/>
                    <a:pt x="8" y="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743" name="Google Shape;8743;p23"/>
            <p:cNvSpPr/>
            <p:nvPr/>
          </p:nvSpPr>
          <p:spPr>
            <a:xfrm>
              <a:off x="7387148" y="6389707"/>
              <a:ext cx="54548" cy="125697"/>
            </a:xfrm>
            <a:custGeom>
              <a:rect b="b" l="l" r="r" t="t"/>
              <a:pathLst>
                <a:path extrusionOk="0" h="28" w="13">
                  <a:moveTo>
                    <a:pt x="12" y="25"/>
                  </a:moveTo>
                  <a:cubicBezTo>
                    <a:pt x="9" y="18"/>
                    <a:pt x="6" y="10"/>
                    <a:pt x="4" y="3"/>
                  </a:cubicBezTo>
                  <a:cubicBezTo>
                    <a:pt x="3" y="0"/>
                    <a:pt x="0" y="1"/>
                    <a:pt x="0" y="4"/>
                  </a:cubicBezTo>
                  <a:cubicBezTo>
                    <a:pt x="2" y="12"/>
                    <a:pt x="5" y="19"/>
                    <a:pt x="9" y="26"/>
                  </a:cubicBezTo>
                  <a:cubicBezTo>
                    <a:pt x="10" y="28"/>
                    <a:pt x="13" y="27"/>
                    <a:pt x="12" y="2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744" name="Google Shape;8744;p23"/>
            <p:cNvSpPr/>
            <p:nvPr/>
          </p:nvSpPr>
          <p:spPr>
            <a:xfrm>
              <a:off x="7280424" y="6342275"/>
              <a:ext cx="75892" cy="194474"/>
            </a:xfrm>
            <a:custGeom>
              <a:rect b="b" l="l" r="r" t="t"/>
              <a:pathLst>
                <a:path extrusionOk="0" h="44" w="18">
                  <a:moveTo>
                    <a:pt x="16" y="37"/>
                  </a:moveTo>
                  <a:cubicBezTo>
                    <a:pt x="11" y="27"/>
                    <a:pt x="7" y="18"/>
                    <a:pt x="12" y="8"/>
                  </a:cubicBezTo>
                  <a:cubicBezTo>
                    <a:pt x="14" y="4"/>
                    <a:pt x="8" y="0"/>
                    <a:pt x="6" y="4"/>
                  </a:cubicBezTo>
                  <a:cubicBezTo>
                    <a:pt x="0" y="17"/>
                    <a:pt x="3" y="29"/>
                    <a:pt x="10" y="40"/>
                  </a:cubicBezTo>
                  <a:cubicBezTo>
                    <a:pt x="12" y="44"/>
                    <a:pt x="18" y="41"/>
                    <a:pt x="16" y="3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745" name="Google Shape;8745;p23"/>
            <p:cNvSpPr/>
            <p:nvPr/>
          </p:nvSpPr>
          <p:spPr>
            <a:xfrm>
              <a:off x="7550790" y="6399194"/>
              <a:ext cx="40318" cy="147041"/>
            </a:xfrm>
            <a:custGeom>
              <a:rect b="b" l="l" r="r" t="t"/>
              <a:pathLst>
                <a:path extrusionOk="0" h="33" w="10">
                  <a:moveTo>
                    <a:pt x="3" y="4"/>
                  </a:moveTo>
                  <a:cubicBezTo>
                    <a:pt x="0" y="12"/>
                    <a:pt x="0" y="21"/>
                    <a:pt x="3" y="29"/>
                  </a:cubicBezTo>
                  <a:cubicBezTo>
                    <a:pt x="4" y="33"/>
                    <a:pt x="10" y="31"/>
                    <a:pt x="9" y="27"/>
                  </a:cubicBezTo>
                  <a:cubicBezTo>
                    <a:pt x="8" y="20"/>
                    <a:pt x="7" y="13"/>
                    <a:pt x="9" y="6"/>
                  </a:cubicBezTo>
                  <a:cubicBezTo>
                    <a:pt x="10" y="2"/>
                    <a:pt x="4" y="0"/>
                    <a:pt x="3"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746" name="Google Shape;8746;p23"/>
            <p:cNvSpPr/>
            <p:nvPr/>
          </p:nvSpPr>
          <p:spPr>
            <a:xfrm>
              <a:off x="8074921" y="6337531"/>
              <a:ext cx="59291" cy="222933"/>
            </a:xfrm>
            <a:custGeom>
              <a:rect b="b" l="l" r="r" t="t"/>
              <a:pathLst>
                <a:path extrusionOk="0" h="50" w="14">
                  <a:moveTo>
                    <a:pt x="10" y="27"/>
                  </a:moveTo>
                  <a:cubicBezTo>
                    <a:pt x="11" y="20"/>
                    <a:pt x="11" y="13"/>
                    <a:pt x="13" y="6"/>
                  </a:cubicBezTo>
                  <a:cubicBezTo>
                    <a:pt x="14" y="1"/>
                    <a:pt x="7" y="0"/>
                    <a:pt x="6" y="4"/>
                  </a:cubicBezTo>
                  <a:cubicBezTo>
                    <a:pt x="5" y="8"/>
                    <a:pt x="4" y="11"/>
                    <a:pt x="4" y="15"/>
                  </a:cubicBezTo>
                  <a:cubicBezTo>
                    <a:pt x="4" y="15"/>
                    <a:pt x="3" y="16"/>
                    <a:pt x="3" y="16"/>
                  </a:cubicBezTo>
                  <a:cubicBezTo>
                    <a:pt x="0" y="27"/>
                    <a:pt x="0" y="36"/>
                    <a:pt x="4" y="46"/>
                  </a:cubicBezTo>
                  <a:cubicBezTo>
                    <a:pt x="6" y="50"/>
                    <a:pt x="13" y="46"/>
                    <a:pt x="11" y="42"/>
                  </a:cubicBezTo>
                  <a:cubicBezTo>
                    <a:pt x="9" y="38"/>
                    <a:pt x="8" y="34"/>
                    <a:pt x="8" y="30"/>
                  </a:cubicBezTo>
                  <a:cubicBezTo>
                    <a:pt x="9" y="30"/>
                    <a:pt x="10" y="29"/>
                    <a:pt x="10" y="2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747" name="Google Shape;8747;p23"/>
            <p:cNvSpPr/>
            <p:nvPr/>
          </p:nvSpPr>
          <p:spPr>
            <a:xfrm>
              <a:off x="8160299" y="6394450"/>
              <a:ext cx="37946" cy="142298"/>
            </a:xfrm>
            <a:custGeom>
              <a:rect b="b" l="l" r="r" t="t"/>
              <a:pathLst>
                <a:path extrusionOk="0" h="32" w="9">
                  <a:moveTo>
                    <a:pt x="6" y="4"/>
                  </a:moveTo>
                  <a:cubicBezTo>
                    <a:pt x="6" y="0"/>
                    <a:pt x="0" y="2"/>
                    <a:pt x="1" y="5"/>
                  </a:cubicBezTo>
                  <a:cubicBezTo>
                    <a:pt x="3" y="13"/>
                    <a:pt x="3" y="21"/>
                    <a:pt x="4" y="29"/>
                  </a:cubicBezTo>
                  <a:cubicBezTo>
                    <a:pt x="4" y="32"/>
                    <a:pt x="8" y="32"/>
                    <a:pt x="8" y="29"/>
                  </a:cubicBezTo>
                  <a:cubicBezTo>
                    <a:pt x="9" y="20"/>
                    <a:pt x="8" y="12"/>
                    <a:pt x="6"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748" name="Google Shape;8748;p23"/>
            <p:cNvSpPr/>
            <p:nvPr/>
          </p:nvSpPr>
          <p:spPr>
            <a:xfrm>
              <a:off x="8184016" y="6373106"/>
              <a:ext cx="85379" cy="239535"/>
            </a:xfrm>
            <a:custGeom>
              <a:rect b="b" l="l" r="r" t="t"/>
              <a:pathLst>
                <a:path extrusionOk="0" h="54" w="20">
                  <a:moveTo>
                    <a:pt x="18" y="47"/>
                  </a:moveTo>
                  <a:cubicBezTo>
                    <a:pt x="15" y="36"/>
                    <a:pt x="14" y="25"/>
                    <a:pt x="13" y="15"/>
                  </a:cubicBezTo>
                  <a:cubicBezTo>
                    <a:pt x="13" y="14"/>
                    <a:pt x="13" y="13"/>
                    <a:pt x="12" y="13"/>
                  </a:cubicBezTo>
                  <a:cubicBezTo>
                    <a:pt x="12" y="10"/>
                    <a:pt x="12" y="8"/>
                    <a:pt x="12" y="4"/>
                  </a:cubicBezTo>
                  <a:cubicBezTo>
                    <a:pt x="12" y="0"/>
                    <a:pt x="8" y="0"/>
                    <a:pt x="8" y="4"/>
                  </a:cubicBezTo>
                  <a:cubicBezTo>
                    <a:pt x="8" y="8"/>
                    <a:pt x="8" y="10"/>
                    <a:pt x="8" y="13"/>
                  </a:cubicBezTo>
                  <a:cubicBezTo>
                    <a:pt x="8" y="13"/>
                    <a:pt x="7" y="14"/>
                    <a:pt x="7" y="14"/>
                  </a:cubicBezTo>
                  <a:cubicBezTo>
                    <a:pt x="7" y="17"/>
                    <a:pt x="7" y="20"/>
                    <a:pt x="7" y="23"/>
                  </a:cubicBezTo>
                  <a:cubicBezTo>
                    <a:pt x="6" y="22"/>
                    <a:pt x="5" y="22"/>
                    <a:pt x="5" y="23"/>
                  </a:cubicBezTo>
                  <a:cubicBezTo>
                    <a:pt x="3" y="29"/>
                    <a:pt x="3" y="34"/>
                    <a:pt x="1" y="40"/>
                  </a:cubicBezTo>
                  <a:cubicBezTo>
                    <a:pt x="0" y="41"/>
                    <a:pt x="2" y="41"/>
                    <a:pt x="3" y="40"/>
                  </a:cubicBezTo>
                  <a:cubicBezTo>
                    <a:pt x="4" y="35"/>
                    <a:pt x="5" y="30"/>
                    <a:pt x="6" y="26"/>
                  </a:cubicBezTo>
                  <a:cubicBezTo>
                    <a:pt x="6" y="34"/>
                    <a:pt x="7" y="42"/>
                    <a:pt x="10" y="49"/>
                  </a:cubicBezTo>
                  <a:cubicBezTo>
                    <a:pt x="12" y="54"/>
                    <a:pt x="20" y="52"/>
                    <a:pt x="18" y="4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749" name="Google Shape;8749;p23"/>
            <p:cNvSpPr/>
            <p:nvPr/>
          </p:nvSpPr>
          <p:spPr>
            <a:xfrm>
              <a:off x="8290739" y="6491687"/>
              <a:ext cx="23716" cy="130440"/>
            </a:xfrm>
            <a:custGeom>
              <a:rect b="b" l="l" r="r" t="t"/>
              <a:pathLst>
                <a:path extrusionOk="0" h="29" w="6">
                  <a:moveTo>
                    <a:pt x="6" y="4"/>
                  </a:moveTo>
                  <a:cubicBezTo>
                    <a:pt x="5" y="1"/>
                    <a:pt x="1" y="0"/>
                    <a:pt x="1" y="3"/>
                  </a:cubicBezTo>
                  <a:cubicBezTo>
                    <a:pt x="1" y="11"/>
                    <a:pt x="0" y="21"/>
                    <a:pt x="0" y="25"/>
                  </a:cubicBezTo>
                  <a:cubicBezTo>
                    <a:pt x="0" y="29"/>
                    <a:pt x="6" y="29"/>
                    <a:pt x="6" y="25"/>
                  </a:cubicBezTo>
                  <a:cubicBezTo>
                    <a:pt x="6" y="21"/>
                    <a:pt x="6" y="11"/>
                    <a:pt x="6"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750" name="Google Shape;8750;p23"/>
            <p:cNvSpPr/>
            <p:nvPr/>
          </p:nvSpPr>
          <p:spPr>
            <a:xfrm>
              <a:off x="8319199" y="6394450"/>
              <a:ext cx="42689" cy="177872"/>
            </a:xfrm>
            <a:custGeom>
              <a:rect b="b" l="l" r="r" t="t"/>
              <a:pathLst>
                <a:path extrusionOk="0" h="40" w="10">
                  <a:moveTo>
                    <a:pt x="3" y="3"/>
                  </a:moveTo>
                  <a:cubicBezTo>
                    <a:pt x="0" y="14"/>
                    <a:pt x="0" y="24"/>
                    <a:pt x="0" y="35"/>
                  </a:cubicBezTo>
                  <a:cubicBezTo>
                    <a:pt x="1" y="40"/>
                    <a:pt x="9" y="40"/>
                    <a:pt x="9" y="35"/>
                  </a:cubicBezTo>
                  <a:cubicBezTo>
                    <a:pt x="9" y="25"/>
                    <a:pt x="9" y="14"/>
                    <a:pt x="10" y="4"/>
                  </a:cubicBezTo>
                  <a:cubicBezTo>
                    <a:pt x="10" y="0"/>
                    <a:pt x="4" y="0"/>
                    <a:pt x="3"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751" name="Google Shape;8751;p23"/>
            <p:cNvSpPr/>
            <p:nvPr/>
          </p:nvSpPr>
          <p:spPr>
            <a:xfrm>
              <a:off x="8361888" y="6382592"/>
              <a:ext cx="71149" cy="249021"/>
            </a:xfrm>
            <a:custGeom>
              <a:rect b="b" l="l" r="r" t="t"/>
              <a:pathLst>
                <a:path extrusionOk="0" h="56" w="17">
                  <a:moveTo>
                    <a:pt x="7" y="5"/>
                  </a:moveTo>
                  <a:cubicBezTo>
                    <a:pt x="6" y="7"/>
                    <a:pt x="5" y="9"/>
                    <a:pt x="4" y="12"/>
                  </a:cubicBezTo>
                  <a:cubicBezTo>
                    <a:pt x="4" y="11"/>
                    <a:pt x="4" y="11"/>
                    <a:pt x="4" y="11"/>
                  </a:cubicBezTo>
                  <a:cubicBezTo>
                    <a:pt x="4" y="9"/>
                    <a:pt x="1" y="10"/>
                    <a:pt x="1" y="11"/>
                  </a:cubicBezTo>
                  <a:cubicBezTo>
                    <a:pt x="2" y="14"/>
                    <a:pt x="2" y="17"/>
                    <a:pt x="2" y="19"/>
                  </a:cubicBezTo>
                  <a:cubicBezTo>
                    <a:pt x="0" y="31"/>
                    <a:pt x="1" y="43"/>
                    <a:pt x="6" y="54"/>
                  </a:cubicBezTo>
                  <a:cubicBezTo>
                    <a:pt x="7" y="56"/>
                    <a:pt x="12" y="55"/>
                    <a:pt x="12" y="52"/>
                  </a:cubicBezTo>
                  <a:cubicBezTo>
                    <a:pt x="11" y="38"/>
                    <a:pt x="9" y="23"/>
                    <a:pt x="15" y="9"/>
                  </a:cubicBezTo>
                  <a:cubicBezTo>
                    <a:pt x="17" y="4"/>
                    <a:pt x="10" y="0"/>
                    <a:pt x="7"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752" name="Google Shape;8752;p23"/>
            <p:cNvSpPr/>
            <p:nvPr/>
          </p:nvSpPr>
          <p:spPr>
            <a:xfrm>
              <a:off x="8276509" y="6347018"/>
              <a:ext cx="35574" cy="158899"/>
            </a:xfrm>
            <a:custGeom>
              <a:rect b="b" l="l" r="r" t="t"/>
              <a:pathLst>
                <a:path extrusionOk="0" h="36" w="8">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753" name="Google Shape;8753;p23"/>
            <p:cNvSpPr/>
            <p:nvPr/>
          </p:nvSpPr>
          <p:spPr>
            <a:xfrm>
              <a:off x="8421179" y="6382592"/>
              <a:ext cx="66406" cy="177872"/>
            </a:xfrm>
            <a:custGeom>
              <a:rect b="b" l="l" r="r" t="t"/>
              <a:pathLst>
                <a:path extrusionOk="0" h="40" w="16">
                  <a:moveTo>
                    <a:pt x="5" y="5"/>
                  </a:moveTo>
                  <a:cubicBezTo>
                    <a:pt x="0" y="15"/>
                    <a:pt x="0" y="26"/>
                    <a:pt x="4" y="37"/>
                  </a:cubicBezTo>
                  <a:cubicBezTo>
                    <a:pt x="5" y="40"/>
                    <a:pt x="10" y="39"/>
                    <a:pt x="10" y="36"/>
                  </a:cubicBezTo>
                  <a:cubicBezTo>
                    <a:pt x="10" y="27"/>
                    <a:pt x="9" y="18"/>
                    <a:pt x="13" y="10"/>
                  </a:cubicBezTo>
                  <a:cubicBezTo>
                    <a:pt x="16" y="4"/>
                    <a:pt x="8" y="0"/>
                    <a:pt x="5"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754" name="Google Shape;8754;p23"/>
            <p:cNvSpPr/>
            <p:nvPr/>
          </p:nvSpPr>
          <p:spPr>
            <a:xfrm>
              <a:off x="8516044" y="6453741"/>
              <a:ext cx="35574" cy="142298"/>
            </a:xfrm>
            <a:custGeom>
              <a:rect b="b" l="l" r="r" t="t"/>
              <a:pathLst>
                <a:path extrusionOk="0" h="32" w="8">
                  <a:moveTo>
                    <a:pt x="1" y="5"/>
                  </a:moveTo>
                  <a:cubicBezTo>
                    <a:pt x="1" y="13"/>
                    <a:pt x="1" y="20"/>
                    <a:pt x="2" y="28"/>
                  </a:cubicBezTo>
                  <a:cubicBezTo>
                    <a:pt x="2" y="32"/>
                    <a:pt x="7" y="32"/>
                    <a:pt x="7" y="28"/>
                  </a:cubicBezTo>
                  <a:cubicBezTo>
                    <a:pt x="8" y="20"/>
                    <a:pt x="8" y="13"/>
                    <a:pt x="8" y="5"/>
                  </a:cubicBezTo>
                  <a:cubicBezTo>
                    <a:pt x="8" y="0"/>
                    <a:pt x="0" y="0"/>
                    <a:pt x="1"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755" name="Google Shape;8755;p23"/>
            <p:cNvSpPr/>
            <p:nvPr/>
          </p:nvSpPr>
          <p:spPr>
            <a:xfrm>
              <a:off x="8660714" y="6332788"/>
              <a:ext cx="59291" cy="234792"/>
            </a:xfrm>
            <a:custGeom>
              <a:rect b="b" l="l" r="r" t="t"/>
              <a:pathLst>
                <a:path extrusionOk="0" h="53" w="14">
                  <a:moveTo>
                    <a:pt x="11" y="1"/>
                  </a:moveTo>
                  <a:cubicBezTo>
                    <a:pt x="8" y="8"/>
                    <a:pt x="6" y="14"/>
                    <a:pt x="5" y="21"/>
                  </a:cubicBezTo>
                  <a:cubicBezTo>
                    <a:pt x="3" y="20"/>
                    <a:pt x="0" y="21"/>
                    <a:pt x="0" y="24"/>
                  </a:cubicBezTo>
                  <a:cubicBezTo>
                    <a:pt x="1" y="31"/>
                    <a:pt x="2" y="38"/>
                    <a:pt x="4" y="44"/>
                  </a:cubicBezTo>
                  <a:cubicBezTo>
                    <a:pt x="4" y="45"/>
                    <a:pt x="4" y="45"/>
                    <a:pt x="4" y="45"/>
                  </a:cubicBezTo>
                  <a:cubicBezTo>
                    <a:pt x="4" y="46"/>
                    <a:pt x="5" y="46"/>
                    <a:pt x="6" y="46"/>
                  </a:cubicBezTo>
                  <a:cubicBezTo>
                    <a:pt x="6" y="48"/>
                    <a:pt x="7" y="49"/>
                    <a:pt x="8" y="50"/>
                  </a:cubicBezTo>
                  <a:cubicBezTo>
                    <a:pt x="9" y="53"/>
                    <a:pt x="14" y="51"/>
                    <a:pt x="13" y="48"/>
                  </a:cubicBezTo>
                  <a:cubicBezTo>
                    <a:pt x="11" y="43"/>
                    <a:pt x="10" y="38"/>
                    <a:pt x="9" y="32"/>
                  </a:cubicBezTo>
                  <a:cubicBezTo>
                    <a:pt x="9" y="22"/>
                    <a:pt x="10" y="12"/>
                    <a:pt x="14" y="2"/>
                  </a:cubicBezTo>
                  <a:cubicBezTo>
                    <a:pt x="14" y="1"/>
                    <a:pt x="12" y="0"/>
                    <a:pt x="11" y="1"/>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756" name="Google Shape;8756;p23"/>
            <p:cNvSpPr/>
            <p:nvPr/>
          </p:nvSpPr>
          <p:spPr>
            <a:xfrm>
              <a:off x="8731863" y="6328045"/>
              <a:ext cx="66406" cy="208704"/>
            </a:xfrm>
            <a:custGeom>
              <a:rect b="b" l="l" r="r" t="t"/>
              <a:pathLst>
                <a:path extrusionOk="0" h="47" w="16">
                  <a:moveTo>
                    <a:pt x="12" y="2"/>
                  </a:moveTo>
                  <a:cubicBezTo>
                    <a:pt x="3" y="14"/>
                    <a:pt x="0" y="29"/>
                    <a:pt x="0" y="44"/>
                  </a:cubicBezTo>
                  <a:cubicBezTo>
                    <a:pt x="1" y="47"/>
                    <a:pt x="6" y="47"/>
                    <a:pt x="6" y="44"/>
                  </a:cubicBezTo>
                  <a:cubicBezTo>
                    <a:pt x="7" y="30"/>
                    <a:pt x="8" y="16"/>
                    <a:pt x="15" y="4"/>
                  </a:cubicBezTo>
                  <a:cubicBezTo>
                    <a:pt x="16" y="2"/>
                    <a:pt x="13" y="0"/>
                    <a:pt x="12" y="2"/>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757" name="Google Shape;8757;p23"/>
            <p:cNvSpPr/>
            <p:nvPr/>
          </p:nvSpPr>
          <p:spPr>
            <a:xfrm>
              <a:off x="8814870" y="6363619"/>
              <a:ext cx="30831" cy="201589"/>
            </a:xfrm>
            <a:custGeom>
              <a:rect b="b" l="l" r="r" t="t"/>
              <a:pathLst>
                <a:path extrusionOk="0" h="45" w="7">
                  <a:moveTo>
                    <a:pt x="6" y="3"/>
                  </a:moveTo>
                  <a:cubicBezTo>
                    <a:pt x="6" y="0"/>
                    <a:pt x="2" y="0"/>
                    <a:pt x="2" y="3"/>
                  </a:cubicBezTo>
                  <a:cubicBezTo>
                    <a:pt x="2" y="7"/>
                    <a:pt x="1" y="11"/>
                    <a:pt x="1" y="15"/>
                  </a:cubicBezTo>
                  <a:cubicBezTo>
                    <a:pt x="0" y="15"/>
                    <a:pt x="0" y="16"/>
                    <a:pt x="0" y="17"/>
                  </a:cubicBezTo>
                  <a:cubicBezTo>
                    <a:pt x="0" y="23"/>
                    <a:pt x="0" y="28"/>
                    <a:pt x="0" y="34"/>
                  </a:cubicBezTo>
                  <a:cubicBezTo>
                    <a:pt x="0" y="35"/>
                    <a:pt x="0" y="35"/>
                    <a:pt x="1" y="36"/>
                  </a:cubicBezTo>
                  <a:cubicBezTo>
                    <a:pt x="1" y="38"/>
                    <a:pt x="1" y="40"/>
                    <a:pt x="1" y="42"/>
                  </a:cubicBezTo>
                  <a:cubicBezTo>
                    <a:pt x="2" y="45"/>
                    <a:pt x="6" y="45"/>
                    <a:pt x="6" y="42"/>
                  </a:cubicBezTo>
                  <a:cubicBezTo>
                    <a:pt x="7" y="29"/>
                    <a:pt x="6" y="16"/>
                    <a:pt x="6"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758" name="Google Shape;8758;p23"/>
            <p:cNvSpPr/>
            <p:nvPr/>
          </p:nvSpPr>
          <p:spPr>
            <a:xfrm>
              <a:off x="8904992" y="6313815"/>
              <a:ext cx="78264" cy="213447"/>
            </a:xfrm>
            <a:custGeom>
              <a:rect b="b" l="l" r="r" t="t"/>
              <a:pathLst>
                <a:path extrusionOk="0" h="48" w="19">
                  <a:moveTo>
                    <a:pt x="18" y="44"/>
                  </a:moveTo>
                  <a:cubicBezTo>
                    <a:pt x="15" y="35"/>
                    <a:pt x="17" y="26"/>
                    <a:pt x="18" y="17"/>
                  </a:cubicBezTo>
                  <a:cubicBezTo>
                    <a:pt x="19" y="13"/>
                    <a:pt x="14" y="11"/>
                    <a:pt x="14" y="15"/>
                  </a:cubicBezTo>
                  <a:cubicBezTo>
                    <a:pt x="14" y="15"/>
                    <a:pt x="14" y="15"/>
                    <a:pt x="14" y="15"/>
                  </a:cubicBezTo>
                  <a:cubicBezTo>
                    <a:pt x="11" y="16"/>
                    <a:pt x="11" y="16"/>
                    <a:pt x="11" y="16"/>
                  </a:cubicBezTo>
                  <a:cubicBezTo>
                    <a:pt x="11" y="12"/>
                    <a:pt x="11" y="8"/>
                    <a:pt x="11" y="4"/>
                  </a:cubicBezTo>
                  <a:cubicBezTo>
                    <a:pt x="12" y="1"/>
                    <a:pt x="6" y="0"/>
                    <a:pt x="5" y="3"/>
                  </a:cubicBezTo>
                  <a:cubicBezTo>
                    <a:pt x="3" y="12"/>
                    <a:pt x="2" y="21"/>
                    <a:pt x="2" y="29"/>
                  </a:cubicBezTo>
                  <a:cubicBezTo>
                    <a:pt x="1" y="29"/>
                    <a:pt x="0" y="29"/>
                    <a:pt x="0" y="30"/>
                  </a:cubicBezTo>
                  <a:cubicBezTo>
                    <a:pt x="0" y="34"/>
                    <a:pt x="0" y="39"/>
                    <a:pt x="0" y="43"/>
                  </a:cubicBezTo>
                  <a:cubicBezTo>
                    <a:pt x="0" y="44"/>
                    <a:pt x="1" y="44"/>
                    <a:pt x="2" y="43"/>
                  </a:cubicBezTo>
                  <a:cubicBezTo>
                    <a:pt x="3" y="47"/>
                    <a:pt x="9"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759" name="Google Shape;8759;p23"/>
            <p:cNvSpPr/>
            <p:nvPr/>
          </p:nvSpPr>
          <p:spPr>
            <a:xfrm>
              <a:off x="9059148" y="6382592"/>
              <a:ext cx="26088" cy="144670"/>
            </a:xfrm>
            <a:custGeom>
              <a:rect b="b" l="l" r="r" t="t"/>
              <a:pathLst>
                <a:path extrusionOk="0" h="33" w="6">
                  <a:moveTo>
                    <a:pt x="5" y="3"/>
                  </a:moveTo>
                  <a:cubicBezTo>
                    <a:pt x="5" y="0"/>
                    <a:pt x="1" y="0"/>
                    <a:pt x="0" y="3"/>
                  </a:cubicBezTo>
                  <a:cubicBezTo>
                    <a:pt x="0" y="12"/>
                    <a:pt x="0" y="21"/>
                    <a:pt x="0" y="30"/>
                  </a:cubicBezTo>
                  <a:cubicBezTo>
                    <a:pt x="1" y="33"/>
                    <a:pt x="5" y="33"/>
                    <a:pt x="5" y="30"/>
                  </a:cubicBezTo>
                  <a:cubicBezTo>
                    <a:pt x="6" y="21"/>
                    <a:pt x="6" y="12"/>
                    <a:pt x="5"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760" name="Google Shape;8760;p23"/>
            <p:cNvSpPr/>
            <p:nvPr/>
          </p:nvSpPr>
          <p:spPr>
            <a:xfrm>
              <a:off x="9123182" y="6363619"/>
              <a:ext cx="61662" cy="182616"/>
            </a:xfrm>
            <a:custGeom>
              <a:rect b="b" l="l" r="r" t="t"/>
              <a:pathLst>
                <a:path extrusionOk="0" h="41" w="15">
                  <a:moveTo>
                    <a:pt x="8" y="7"/>
                  </a:moveTo>
                  <a:cubicBezTo>
                    <a:pt x="8" y="6"/>
                    <a:pt x="7" y="5"/>
                    <a:pt x="7" y="4"/>
                  </a:cubicBezTo>
                  <a:cubicBezTo>
                    <a:pt x="6" y="0"/>
                    <a:pt x="0" y="2"/>
                    <a:pt x="1" y="6"/>
                  </a:cubicBezTo>
                  <a:cubicBezTo>
                    <a:pt x="3" y="14"/>
                    <a:pt x="3" y="22"/>
                    <a:pt x="3" y="30"/>
                  </a:cubicBezTo>
                  <a:cubicBezTo>
                    <a:pt x="3" y="31"/>
                    <a:pt x="4" y="32"/>
                    <a:pt x="5" y="32"/>
                  </a:cubicBezTo>
                  <a:cubicBezTo>
                    <a:pt x="5" y="34"/>
                    <a:pt x="5" y="36"/>
                    <a:pt x="6" y="38"/>
                  </a:cubicBezTo>
                  <a:cubicBezTo>
                    <a:pt x="6" y="41"/>
                    <a:pt x="11" y="41"/>
                    <a:pt x="11" y="38"/>
                  </a:cubicBezTo>
                  <a:cubicBezTo>
                    <a:pt x="12" y="29"/>
                    <a:pt x="12" y="19"/>
                    <a:pt x="14" y="10"/>
                  </a:cubicBezTo>
                  <a:cubicBezTo>
                    <a:pt x="15" y="6"/>
                    <a:pt x="10" y="4"/>
                    <a:pt x="8" y="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761" name="Google Shape;8761;p23"/>
            <p:cNvSpPr/>
            <p:nvPr/>
          </p:nvSpPr>
          <p:spPr>
            <a:xfrm>
              <a:off x="9199074" y="6363619"/>
              <a:ext cx="61662" cy="232420"/>
            </a:xfrm>
            <a:custGeom>
              <a:rect b="b" l="l" r="r" t="t"/>
              <a:pathLst>
                <a:path extrusionOk="0" h="52" w="15">
                  <a:moveTo>
                    <a:pt x="7" y="4"/>
                  </a:moveTo>
                  <a:cubicBezTo>
                    <a:pt x="7" y="6"/>
                    <a:pt x="6" y="9"/>
                    <a:pt x="6" y="11"/>
                  </a:cubicBezTo>
                  <a:cubicBezTo>
                    <a:pt x="4" y="10"/>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2" y="34"/>
                    <a:pt x="13" y="20"/>
                    <a:pt x="15" y="5"/>
                  </a:cubicBezTo>
                  <a:cubicBezTo>
                    <a:pt x="15" y="1"/>
                    <a:pt x="8" y="0"/>
                    <a:pt x="7"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762" name="Google Shape;8762;p23"/>
            <p:cNvSpPr/>
            <p:nvPr/>
          </p:nvSpPr>
          <p:spPr>
            <a:xfrm>
              <a:off x="9004600" y="6382592"/>
              <a:ext cx="49804" cy="203960"/>
            </a:xfrm>
            <a:custGeom>
              <a:rect b="b" l="l" r="r" t="t"/>
              <a:pathLst>
                <a:path extrusionOk="0" h="46" w="12">
                  <a:moveTo>
                    <a:pt x="9" y="7"/>
                  </a:moveTo>
                  <a:cubicBezTo>
                    <a:pt x="8" y="6"/>
                    <a:pt x="8" y="4"/>
                    <a:pt x="8" y="3"/>
                  </a:cubicBezTo>
                  <a:cubicBezTo>
                    <a:pt x="7" y="0"/>
                    <a:pt x="3" y="1"/>
                    <a:pt x="4" y="4"/>
                  </a:cubicBezTo>
                  <a:cubicBezTo>
                    <a:pt x="4" y="5"/>
                    <a:pt x="5" y="6"/>
                    <a:pt x="5" y="8"/>
                  </a:cubicBezTo>
                  <a:cubicBezTo>
                    <a:pt x="4" y="8"/>
                    <a:pt x="4" y="9"/>
                    <a:pt x="4" y="10"/>
                  </a:cubicBezTo>
                  <a:cubicBezTo>
                    <a:pt x="1" y="21"/>
                    <a:pt x="0" y="32"/>
                    <a:pt x="4" y="43"/>
                  </a:cubicBezTo>
                  <a:cubicBezTo>
                    <a:pt x="6" y="46"/>
                    <a:pt x="11" y="46"/>
                    <a:pt x="11" y="42"/>
                  </a:cubicBezTo>
                  <a:cubicBezTo>
                    <a:pt x="11" y="37"/>
                    <a:pt x="11" y="33"/>
                    <a:pt x="11" y="29"/>
                  </a:cubicBezTo>
                  <a:cubicBezTo>
                    <a:pt x="11" y="28"/>
                    <a:pt x="11" y="28"/>
                    <a:pt x="11" y="28"/>
                  </a:cubicBezTo>
                  <a:cubicBezTo>
                    <a:pt x="11" y="25"/>
                    <a:pt x="11" y="23"/>
                    <a:pt x="11" y="21"/>
                  </a:cubicBezTo>
                  <a:cubicBezTo>
                    <a:pt x="11" y="18"/>
                    <a:pt x="11" y="15"/>
                    <a:pt x="12" y="12"/>
                  </a:cubicBezTo>
                  <a:cubicBezTo>
                    <a:pt x="12" y="10"/>
                    <a:pt x="11" y="8"/>
                    <a:pt x="9" y="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763" name="Google Shape;8763;p23"/>
            <p:cNvSpPr/>
            <p:nvPr/>
          </p:nvSpPr>
          <p:spPr>
            <a:xfrm>
              <a:off x="8606166" y="6389707"/>
              <a:ext cx="54548" cy="125697"/>
            </a:xfrm>
            <a:custGeom>
              <a:rect b="b" l="l" r="r" t="t"/>
              <a:pathLst>
                <a:path extrusionOk="0" h="28" w="13">
                  <a:moveTo>
                    <a:pt x="12" y="25"/>
                  </a:moveTo>
                  <a:cubicBezTo>
                    <a:pt x="9" y="18"/>
                    <a:pt x="7" y="10"/>
                    <a:pt x="5" y="3"/>
                  </a:cubicBezTo>
                  <a:cubicBezTo>
                    <a:pt x="4" y="0"/>
                    <a:pt x="0" y="1"/>
                    <a:pt x="1" y="4"/>
                  </a:cubicBezTo>
                  <a:cubicBezTo>
                    <a:pt x="3" y="12"/>
                    <a:pt x="6" y="19"/>
                    <a:pt x="10" y="26"/>
                  </a:cubicBezTo>
                  <a:cubicBezTo>
                    <a:pt x="11" y="28"/>
                    <a:pt x="13" y="27"/>
                    <a:pt x="12" y="2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764" name="Google Shape;8764;p23"/>
            <p:cNvSpPr/>
            <p:nvPr/>
          </p:nvSpPr>
          <p:spPr>
            <a:xfrm>
              <a:off x="8499443" y="6342275"/>
              <a:ext cx="80635" cy="194474"/>
            </a:xfrm>
            <a:custGeom>
              <a:rect b="b" l="l" r="r" t="t"/>
              <a:pathLst>
                <a:path extrusionOk="0" h="44" w="19">
                  <a:moveTo>
                    <a:pt x="16" y="37"/>
                  </a:moveTo>
                  <a:cubicBezTo>
                    <a:pt x="11" y="27"/>
                    <a:pt x="8" y="18"/>
                    <a:pt x="12" y="8"/>
                  </a:cubicBezTo>
                  <a:cubicBezTo>
                    <a:pt x="14" y="4"/>
                    <a:pt x="8" y="0"/>
                    <a:pt x="7" y="4"/>
                  </a:cubicBezTo>
                  <a:cubicBezTo>
                    <a:pt x="0" y="17"/>
                    <a:pt x="3" y="29"/>
                    <a:pt x="11" y="40"/>
                  </a:cubicBezTo>
                  <a:cubicBezTo>
                    <a:pt x="13" y="44"/>
                    <a:pt x="19" y="41"/>
                    <a:pt x="16" y="3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765" name="Google Shape;8765;p23"/>
            <p:cNvSpPr/>
            <p:nvPr/>
          </p:nvSpPr>
          <p:spPr>
            <a:xfrm>
              <a:off x="8774552" y="6399194"/>
              <a:ext cx="40318" cy="147041"/>
            </a:xfrm>
            <a:custGeom>
              <a:rect b="b" l="l" r="r" t="t"/>
              <a:pathLst>
                <a:path extrusionOk="0" h="33" w="10">
                  <a:moveTo>
                    <a:pt x="2" y="4"/>
                  </a:moveTo>
                  <a:cubicBezTo>
                    <a:pt x="0" y="12"/>
                    <a:pt x="0" y="21"/>
                    <a:pt x="3" y="29"/>
                  </a:cubicBezTo>
                  <a:cubicBezTo>
                    <a:pt x="4" y="33"/>
                    <a:pt x="9" y="31"/>
                    <a:pt x="9" y="27"/>
                  </a:cubicBezTo>
                  <a:cubicBezTo>
                    <a:pt x="8" y="20"/>
                    <a:pt x="7" y="13"/>
                    <a:pt x="9" y="6"/>
                  </a:cubicBezTo>
                  <a:cubicBezTo>
                    <a:pt x="10" y="2"/>
                    <a:pt x="4" y="0"/>
                    <a:pt x="2"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766" name="Google Shape;8766;p23"/>
            <p:cNvSpPr/>
            <p:nvPr/>
          </p:nvSpPr>
          <p:spPr>
            <a:xfrm>
              <a:off x="9293939" y="6337531"/>
              <a:ext cx="64034" cy="222933"/>
            </a:xfrm>
            <a:custGeom>
              <a:rect b="b" l="l" r="r" t="t"/>
              <a:pathLst>
                <a:path extrusionOk="0" h="50" w="15">
                  <a:moveTo>
                    <a:pt x="11" y="27"/>
                  </a:moveTo>
                  <a:cubicBezTo>
                    <a:pt x="12" y="20"/>
                    <a:pt x="12" y="13"/>
                    <a:pt x="14" y="6"/>
                  </a:cubicBezTo>
                  <a:cubicBezTo>
                    <a:pt x="15" y="1"/>
                    <a:pt x="8" y="0"/>
                    <a:pt x="7" y="4"/>
                  </a:cubicBezTo>
                  <a:cubicBezTo>
                    <a:pt x="6" y="8"/>
                    <a:pt x="5" y="11"/>
                    <a:pt x="5" y="15"/>
                  </a:cubicBezTo>
                  <a:cubicBezTo>
                    <a:pt x="4" y="15"/>
                    <a:pt x="4" y="16"/>
                    <a:pt x="3" y="16"/>
                  </a:cubicBezTo>
                  <a:cubicBezTo>
                    <a:pt x="0" y="27"/>
                    <a:pt x="0" y="36"/>
                    <a:pt x="5" y="46"/>
                  </a:cubicBezTo>
                  <a:cubicBezTo>
                    <a:pt x="7" y="50"/>
                    <a:pt x="13" y="46"/>
                    <a:pt x="11" y="42"/>
                  </a:cubicBezTo>
                  <a:cubicBezTo>
                    <a:pt x="10" y="38"/>
                    <a:pt x="9" y="34"/>
                    <a:pt x="8" y="30"/>
                  </a:cubicBezTo>
                  <a:cubicBezTo>
                    <a:pt x="10" y="30"/>
                    <a:pt x="11" y="29"/>
                    <a:pt x="11" y="2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767" name="Google Shape;8767;p23"/>
            <p:cNvSpPr/>
            <p:nvPr/>
          </p:nvSpPr>
          <p:spPr>
            <a:xfrm>
              <a:off x="9384061" y="6394450"/>
              <a:ext cx="33203" cy="142298"/>
            </a:xfrm>
            <a:custGeom>
              <a:rect b="b" l="l" r="r" t="t"/>
              <a:pathLst>
                <a:path extrusionOk="0" h="32" w="8">
                  <a:moveTo>
                    <a:pt x="6" y="4"/>
                  </a:moveTo>
                  <a:cubicBezTo>
                    <a:pt x="5" y="0"/>
                    <a:pt x="0" y="2"/>
                    <a:pt x="1" y="5"/>
                  </a:cubicBezTo>
                  <a:cubicBezTo>
                    <a:pt x="3" y="13"/>
                    <a:pt x="3" y="21"/>
                    <a:pt x="3" y="29"/>
                  </a:cubicBezTo>
                  <a:cubicBezTo>
                    <a:pt x="3" y="32"/>
                    <a:pt x="8" y="32"/>
                    <a:pt x="8" y="29"/>
                  </a:cubicBezTo>
                  <a:cubicBezTo>
                    <a:pt x="8" y="20"/>
                    <a:pt x="8" y="12"/>
                    <a:pt x="6"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768" name="Google Shape;8768;p23"/>
            <p:cNvSpPr/>
            <p:nvPr/>
          </p:nvSpPr>
          <p:spPr>
            <a:xfrm>
              <a:off x="9407778" y="6373106"/>
              <a:ext cx="80635" cy="239535"/>
            </a:xfrm>
            <a:custGeom>
              <a:rect b="b" l="l" r="r" t="t"/>
              <a:pathLst>
                <a:path extrusionOk="0" h="54" w="19">
                  <a:moveTo>
                    <a:pt x="18" y="47"/>
                  </a:moveTo>
                  <a:cubicBezTo>
                    <a:pt x="14" y="36"/>
                    <a:pt x="14" y="25"/>
                    <a:pt x="12" y="15"/>
                  </a:cubicBezTo>
                  <a:cubicBezTo>
                    <a:pt x="12" y="14"/>
                    <a:pt x="12" y="13"/>
                    <a:pt x="12" y="13"/>
                  </a:cubicBezTo>
                  <a:cubicBezTo>
                    <a:pt x="12" y="10"/>
                    <a:pt x="12" y="8"/>
                    <a:pt x="12" y="4"/>
                  </a:cubicBezTo>
                  <a:cubicBezTo>
                    <a:pt x="12" y="0"/>
                    <a:pt x="8" y="0"/>
                    <a:pt x="8" y="4"/>
                  </a:cubicBezTo>
                  <a:cubicBezTo>
                    <a:pt x="8" y="8"/>
                    <a:pt x="8" y="10"/>
                    <a:pt x="8" y="13"/>
                  </a:cubicBezTo>
                  <a:cubicBezTo>
                    <a:pt x="7" y="13"/>
                    <a:pt x="7" y="14"/>
                    <a:pt x="7" y="14"/>
                  </a:cubicBezTo>
                  <a:cubicBezTo>
                    <a:pt x="7" y="17"/>
                    <a:pt x="6" y="20"/>
                    <a:pt x="6" y="23"/>
                  </a:cubicBezTo>
                  <a:cubicBezTo>
                    <a:pt x="6" y="22"/>
                    <a:pt x="5" y="22"/>
                    <a:pt x="5" y="23"/>
                  </a:cubicBezTo>
                  <a:cubicBezTo>
                    <a:pt x="3" y="29"/>
                    <a:pt x="2" y="34"/>
                    <a:pt x="1" y="40"/>
                  </a:cubicBezTo>
                  <a:cubicBezTo>
                    <a:pt x="0" y="41"/>
                    <a:pt x="2" y="41"/>
                    <a:pt x="2" y="40"/>
                  </a:cubicBezTo>
                  <a:cubicBezTo>
                    <a:pt x="4" y="35"/>
                    <a:pt x="5" y="30"/>
                    <a:pt x="6" y="26"/>
                  </a:cubicBezTo>
                  <a:cubicBezTo>
                    <a:pt x="6" y="34"/>
                    <a:pt x="7" y="42"/>
                    <a:pt x="10" y="49"/>
                  </a:cubicBezTo>
                  <a:cubicBezTo>
                    <a:pt x="12" y="54"/>
                    <a:pt x="19" y="52"/>
                    <a:pt x="18" y="4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769" name="Google Shape;8769;p23"/>
            <p:cNvSpPr/>
            <p:nvPr/>
          </p:nvSpPr>
          <p:spPr>
            <a:xfrm>
              <a:off x="9514501" y="6491687"/>
              <a:ext cx="23716" cy="130440"/>
            </a:xfrm>
            <a:custGeom>
              <a:rect b="b" l="l" r="r" t="t"/>
              <a:pathLst>
                <a:path extrusionOk="0" h="29" w="6">
                  <a:moveTo>
                    <a:pt x="5" y="4"/>
                  </a:moveTo>
                  <a:cubicBezTo>
                    <a:pt x="5" y="1"/>
                    <a:pt x="1" y="0"/>
                    <a:pt x="1" y="3"/>
                  </a:cubicBezTo>
                  <a:cubicBezTo>
                    <a:pt x="0" y="11"/>
                    <a:pt x="0" y="21"/>
                    <a:pt x="0" y="25"/>
                  </a:cubicBezTo>
                  <a:cubicBezTo>
                    <a:pt x="0" y="29"/>
                    <a:pt x="6" y="29"/>
                    <a:pt x="6" y="25"/>
                  </a:cubicBezTo>
                  <a:cubicBezTo>
                    <a:pt x="6" y="21"/>
                    <a:pt x="6" y="11"/>
                    <a:pt x="5"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770" name="Google Shape;8770;p23"/>
            <p:cNvSpPr/>
            <p:nvPr/>
          </p:nvSpPr>
          <p:spPr>
            <a:xfrm>
              <a:off x="9542961" y="6394450"/>
              <a:ext cx="42689" cy="177872"/>
            </a:xfrm>
            <a:custGeom>
              <a:rect b="b" l="l" r="r" t="t"/>
              <a:pathLst>
                <a:path extrusionOk="0" h="40" w="10">
                  <a:moveTo>
                    <a:pt x="3" y="3"/>
                  </a:moveTo>
                  <a:cubicBezTo>
                    <a:pt x="0" y="14"/>
                    <a:pt x="0" y="24"/>
                    <a:pt x="0" y="35"/>
                  </a:cubicBezTo>
                  <a:cubicBezTo>
                    <a:pt x="0" y="40"/>
                    <a:pt x="8" y="40"/>
                    <a:pt x="8" y="35"/>
                  </a:cubicBezTo>
                  <a:cubicBezTo>
                    <a:pt x="8" y="25"/>
                    <a:pt x="9" y="14"/>
                    <a:pt x="10" y="4"/>
                  </a:cubicBezTo>
                  <a:cubicBezTo>
                    <a:pt x="10" y="0"/>
                    <a:pt x="4" y="0"/>
                    <a:pt x="3"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771" name="Google Shape;8771;p23"/>
            <p:cNvSpPr/>
            <p:nvPr/>
          </p:nvSpPr>
          <p:spPr>
            <a:xfrm>
              <a:off x="9585650" y="6382592"/>
              <a:ext cx="66406" cy="249021"/>
            </a:xfrm>
            <a:custGeom>
              <a:rect b="b" l="l" r="r" t="t"/>
              <a:pathLst>
                <a:path extrusionOk="0" h="56" w="16">
                  <a:moveTo>
                    <a:pt x="7" y="5"/>
                  </a:moveTo>
                  <a:cubicBezTo>
                    <a:pt x="6" y="7"/>
                    <a:pt x="5" y="9"/>
                    <a:pt x="4" y="12"/>
                  </a:cubicBezTo>
                  <a:cubicBezTo>
                    <a:pt x="4" y="11"/>
                    <a:pt x="4" y="11"/>
                    <a:pt x="4" y="11"/>
                  </a:cubicBezTo>
                  <a:cubicBezTo>
                    <a:pt x="3" y="9"/>
                    <a:pt x="1" y="10"/>
                    <a:pt x="1" y="11"/>
                  </a:cubicBezTo>
                  <a:cubicBezTo>
                    <a:pt x="1" y="14"/>
                    <a:pt x="2" y="17"/>
                    <a:pt x="2" y="19"/>
                  </a:cubicBezTo>
                  <a:cubicBezTo>
                    <a:pt x="0" y="31"/>
                    <a:pt x="1" y="43"/>
                    <a:pt x="6" y="54"/>
                  </a:cubicBezTo>
                  <a:cubicBezTo>
                    <a:pt x="7" y="56"/>
                    <a:pt x="12" y="55"/>
                    <a:pt x="12" y="52"/>
                  </a:cubicBezTo>
                  <a:cubicBezTo>
                    <a:pt x="11" y="38"/>
                    <a:pt x="9" y="23"/>
                    <a:pt x="14" y="9"/>
                  </a:cubicBezTo>
                  <a:cubicBezTo>
                    <a:pt x="16" y="4"/>
                    <a:pt x="9" y="0"/>
                    <a:pt x="7"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772" name="Google Shape;8772;p23"/>
            <p:cNvSpPr/>
            <p:nvPr/>
          </p:nvSpPr>
          <p:spPr>
            <a:xfrm>
              <a:off x="9500271" y="6347018"/>
              <a:ext cx="33203" cy="158899"/>
            </a:xfrm>
            <a:custGeom>
              <a:rect b="b" l="l" r="r" t="t"/>
              <a:pathLst>
                <a:path extrusionOk="0" h="36" w="8">
                  <a:moveTo>
                    <a:pt x="0" y="5"/>
                  </a:moveTo>
                  <a:cubicBezTo>
                    <a:pt x="0" y="14"/>
                    <a:pt x="0" y="23"/>
                    <a:pt x="0" y="32"/>
                  </a:cubicBezTo>
                  <a:cubicBezTo>
                    <a:pt x="0" y="36"/>
                    <a:pt x="8" y="36"/>
                    <a:pt x="8" y="32"/>
                  </a:cubicBezTo>
                  <a:cubicBezTo>
                    <a:pt x="8" y="23"/>
                    <a:pt x="8" y="14"/>
                    <a:pt x="8" y="5"/>
                  </a:cubicBezTo>
                  <a:cubicBezTo>
                    <a:pt x="8" y="0"/>
                    <a:pt x="0" y="0"/>
                    <a:pt x="0"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773" name="Google Shape;8773;p23"/>
            <p:cNvSpPr/>
            <p:nvPr/>
          </p:nvSpPr>
          <p:spPr>
            <a:xfrm>
              <a:off x="9644941" y="6382592"/>
              <a:ext cx="61662" cy="177872"/>
            </a:xfrm>
            <a:custGeom>
              <a:rect b="b" l="l" r="r" t="t"/>
              <a:pathLst>
                <a:path extrusionOk="0" h="40" w="15">
                  <a:moveTo>
                    <a:pt x="5" y="5"/>
                  </a:moveTo>
                  <a:cubicBezTo>
                    <a:pt x="0" y="15"/>
                    <a:pt x="0" y="26"/>
                    <a:pt x="4" y="37"/>
                  </a:cubicBezTo>
                  <a:cubicBezTo>
                    <a:pt x="5" y="40"/>
                    <a:pt x="10" y="39"/>
                    <a:pt x="10" y="36"/>
                  </a:cubicBezTo>
                  <a:cubicBezTo>
                    <a:pt x="10" y="27"/>
                    <a:pt x="9" y="18"/>
                    <a:pt x="13" y="10"/>
                  </a:cubicBezTo>
                  <a:cubicBezTo>
                    <a:pt x="15" y="4"/>
                    <a:pt x="7" y="0"/>
                    <a:pt x="5"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774" name="Google Shape;8774;p23"/>
            <p:cNvSpPr/>
            <p:nvPr/>
          </p:nvSpPr>
          <p:spPr>
            <a:xfrm>
              <a:off x="9739806" y="6453741"/>
              <a:ext cx="35574" cy="142298"/>
            </a:xfrm>
            <a:custGeom>
              <a:rect b="b" l="l" r="r" t="t"/>
              <a:pathLst>
                <a:path extrusionOk="0" h="32" w="8">
                  <a:moveTo>
                    <a:pt x="0" y="5"/>
                  </a:moveTo>
                  <a:cubicBezTo>
                    <a:pt x="0" y="13"/>
                    <a:pt x="0" y="20"/>
                    <a:pt x="1" y="28"/>
                  </a:cubicBezTo>
                  <a:cubicBezTo>
                    <a:pt x="2" y="32"/>
                    <a:pt x="7" y="32"/>
                    <a:pt x="7" y="28"/>
                  </a:cubicBezTo>
                  <a:cubicBezTo>
                    <a:pt x="8" y="20"/>
                    <a:pt x="8" y="13"/>
                    <a:pt x="8" y="5"/>
                  </a:cubicBezTo>
                  <a:cubicBezTo>
                    <a:pt x="8" y="0"/>
                    <a:pt x="0" y="0"/>
                    <a:pt x="0"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775" name="Google Shape;8775;p23"/>
            <p:cNvSpPr/>
            <p:nvPr/>
          </p:nvSpPr>
          <p:spPr>
            <a:xfrm>
              <a:off x="9884476" y="6332788"/>
              <a:ext cx="56919" cy="234792"/>
            </a:xfrm>
            <a:custGeom>
              <a:rect b="b" l="l" r="r" t="t"/>
              <a:pathLst>
                <a:path extrusionOk="0" h="53" w="14">
                  <a:moveTo>
                    <a:pt x="11" y="1"/>
                  </a:moveTo>
                  <a:cubicBezTo>
                    <a:pt x="8" y="8"/>
                    <a:pt x="6" y="14"/>
                    <a:pt x="5" y="21"/>
                  </a:cubicBezTo>
                  <a:cubicBezTo>
                    <a:pt x="3" y="20"/>
                    <a:pt x="0" y="21"/>
                    <a:pt x="0" y="24"/>
                  </a:cubicBezTo>
                  <a:cubicBezTo>
                    <a:pt x="0" y="31"/>
                    <a:pt x="1" y="38"/>
                    <a:pt x="4" y="44"/>
                  </a:cubicBezTo>
                  <a:cubicBezTo>
                    <a:pt x="4" y="45"/>
                    <a:pt x="4" y="45"/>
                    <a:pt x="4" y="45"/>
                  </a:cubicBezTo>
                  <a:cubicBezTo>
                    <a:pt x="4" y="46"/>
                    <a:pt x="5" y="46"/>
                    <a:pt x="5" y="46"/>
                  </a:cubicBezTo>
                  <a:cubicBezTo>
                    <a:pt x="6" y="48"/>
                    <a:pt x="7" y="49"/>
                    <a:pt x="7" y="50"/>
                  </a:cubicBezTo>
                  <a:cubicBezTo>
                    <a:pt x="9" y="53"/>
                    <a:pt x="14" y="51"/>
                    <a:pt x="13" y="48"/>
                  </a:cubicBezTo>
                  <a:cubicBezTo>
                    <a:pt x="11" y="43"/>
                    <a:pt x="9" y="38"/>
                    <a:pt x="8" y="32"/>
                  </a:cubicBezTo>
                  <a:cubicBezTo>
                    <a:pt x="9" y="22"/>
                    <a:pt x="10" y="12"/>
                    <a:pt x="13" y="2"/>
                  </a:cubicBezTo>
                  <a:cubicBezTo>
                    <a:pt x="14" y="1"/>
                    <a:pt x="11" y="0"/>
                    <a:pt x="11" y="1"/>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776" name="Google Shape;8776;p23"/>
            <p:cNvSpPr/>
            <p:nvPr/>
          </p:nvSpPr>
          <p:spPr>
            <a:xfrm>
              <a:off x="9955625" y="6328045"/>
              <a:ext cx="66406" cy="208704"/>
            </a:xfrm>
            <a:custGeom>
              <a:rect b="b" l="l" r="r" t="t"/>
              <a:pathLst>
                <a:path extrusionOk="0" h="47" w="16">
                  <a:moveTo>
                    <a:pt x="12" y="2"/>
                  </a:moveTo>
                  <a:cubicBezTo>
                    <a:pt x="3" y="14"/>
                    <a:pt x="0" y="29"/>
                    <a:pt x="0" y="44"/>
                  </a:cubicBezTo>
                  <a:cubicBezTo>
                    <a:pt x="0" y="47"/>
                    <a:pt x="6" y="47"/>
                    <a:pt x="6" y="44"/>
                  </a:cubicBezTo>
                  <a:cubicBezTo>
                    <a:pt x="7" y="30"/>
                    <a:pt x="8" y="16"/>
                    <a:pt x="15" y="4"/>
                  </a:cubicBezTo>
                  <a:cubicBezTo>
                    <a:pt x="16" y="2"/>
                    <a:pt x="13" y="0"/>
                    <a:pt x="12" y="2"/>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777" name="Google Shape;8777;p23"/>
            <p:cNvSpPr/>
            <p:nvPr/>
          </p:nvSpPr>
          <p:spPr>
            <a:xfrm>
              <a:off x="10033889" y="6363619"/>
              <a:ext cx="35574" cy="201589"/>
            </a:xfrm>
            <a:custGeom>
              <a:rect b="b" l="l" r="r" t="t"/>
              <a:pathLst>
                <a:path extrusionOk="0" h="45" w="8">
                  <a:moveTo>
                    <a:pt x="6" y="3"/>
                  </a:moveTo>
                  <a:cubicBezTo>
                    <a:pt x="6" y="0"/>
                    <a:pt x="3" y="0"/>
                    <a:pt x="2" y="3"/>
                  </a:cubicBezTo>
                  <a:cubicBezTo>
                    <a:pt x="2" y="7"/>
                    <a:pt x="2" y="11"/>
                    <a:pt x="2" y="15"/>
                  </a:cubicBezTo>
                  <a:cubicBezTo>
                    <a:pt x="1" y="15"/>
                    <a:pt x="0" y="16"/>
                    <a:pt x="0" y="17"/>
                  </a:cubicBezTo>
                  <a:cubicBezTo>
                    <a:pt x="0" y="23"/>
                    <a:pt x="0" y="28"/>
                    <a:pt x="0" y="34"/>
                  </a:cubicBezTo>
                  <a:cubicBezTo>
                    <a:pt x="0" y="35"/>
                    <a:pt x="1" y="35"/>
                    <a:pt x="2" y="36"/>
                  </a:cubicBezTo>
                  <a:cubicBezTo>
                    <a:pt x="2" y="38"/>
                    <a:pt x="2" y="40"/>
                    <a:pt x="2" y="42"/>
                  </a:cubicBezTo>
                  <a:cubicBezTo>
                    <a:pt x="2" y="45"/>
                    <a:pt x="7" y="45"/>
                    <a:pt x="7" y="42"/>
                  </a:cubicBezTo>
                  <a:cubicBezTo>
                    <a:pt x="8" y="29"/>
                    <a:pt x="7" y="16"/>
                    <a:pt x="6"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778" name="Google Shape;8778;p23"/>
            <p:cNvSpPr/>
            <p:nvPr/>
          </p:nvSpPr>
          <p:spPr>
            <a:xfrm>
              <a:off x="10126382" y="6313815"/>
              <a:ext cx="75892" cy="213447"/>
            </a:xfrm>
            <a:custGeom>
              <a:rect b="b" l="l" r="r" t="t"/>
              <a:pathLst>
                <a:path extrusionOk="0" h="48" w="18">
                  <a:moveTo>
                    <a:pt x="18" y="44"/>
                  </a:moveTo>
                  <a:cubicBezTo>
                    <a:pt x="15" y="35"/>
                    <a:pt x="15"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2" y="21"/>
                    <a:pt x="1" y="29"/>
                  </a:cubicBezTo>
                  <a:cubicBezTo>
                    <a:pt x="1" y="29"/>
                    <a:pt x="0" y="29"/>
                    <a:pt x="0" y="30"/>
                  </a:cubicBezTo>
                  <a:cubicBezTo>
                    <a:pt x="0" y="34"/>
                    <a:pt x="0" y="39"/>
                    <a:pt x="0" y="43"/>
                  </a:cubicBezTo>
                  <a:cubicBezTo>
                    <a:pt x="0" y="44"/>
                    <a:pt x="1" y="44"/>
                    <a:pt x="2"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8" y="4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779" name="Google Shape;8779;p23"/>
            <p:cNvSpPr/>
            <p:nvPr/>
          </p:nvSpPr>
          <p:spPr>
            <a:xfrm>
              <a:off x="10282910" y="6382592"/>
              <a:ext cx="21345" cy="144670"/>
            </a:xfrm>
            <a:custGeom>
              <a:rect b="b" l="l" r="r" t="t"/>
              <a:pathLst>
                <a:path extrusionOk="0" h="33" w="5">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780" name="Google Shape;8780;p23"/>
            <p:cNvSpPr/>
            <p:nvPr/>
          </p:nvSpPr>
          <p:spPr>
            <a:xfrm>
              <a:off x="10346944" y="6363619"/>
              <a:ext cx="56919" cy="182616"/>
            </a:xfrm>
            <a:custGeom>
              <a:rect b="b" l="l" r="r" t="t"/>
              <a:pathLst>
                <a:path extrusionOk="0" h="41" w="14">
                  <a:moveTo>
                    <a:pt x="7" y="7"/>
                  </a:moveTo>
                  <a:cubicBezTo>
                    <a:pt x="7" y="6"/>
                    <a:pt x="7" y="5"/>
                    <a:pt x="7" y="4"/>
                  </a:cubicBezTo>
                  <a:cubicBezTo>
                    <a:pt x="6" y="0"/>
                    <a:pt x="0" y="2"/>
                    <a:pt x="1" y="6"/>
                  </a:cubicBezTo>
                  <a:cubicBezTo>
                    <a:pt x="3" y="14"/>
                    <a:pt x="3" y="22"/>
                    <a:pt x="3" y="30"/>
                  </a:cubicBezTo>
                  <a:cubicBezTo>
                    <a:pt x="3" y="31"/>
                    <a:pt x="4" y="32"/>
                    <a:pt x="5" y="32"/>
                  </a:cubicBezTo>
                  <a:cubicBezTo>
                    <a:pt x="5" y="34"/>
                    <a:pt x="5" y="36"/>
                    <a:pt x="5" y="38"/>
                  </a:cubicBezTo>
                  <a:cubicBezTo>
                    <a:pt x="6" y="41"/>
                    <a:pt x="10" y="41"/>
                    <a:pt x="11" y="38"/>
                  </a:cubicBezTo>
                  <a:cubicBezTo>
                    <a:pt x="12" y="29"/>
                    <a:pt x="11" y="19"/>
                    <a:pt x="13" y="10"/>
                  </a:cubicBezTo>
                  <a:cubicBezTo>
                    <a:pt x="14" y="6"/>
                    <a:pt x="9" y="4"/>
                    <a:pt x="7" y="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781" name="Google Shape;8781;p23"/>
            <p:cNvSpPr/>
            <p:nvPr/>
          </p:nvSpPr>
          <p:spPr>
            <a:xfrm>
              <a:off x="10418093" y="6363619"/>
              <a:ext cx="66406" cy="232420"/>
            </a:xfrm>
            <a:custGeom>
              <a:rect b="b" l="l" r="r" t="t"/>
              <a:pathLst>
                <a:path extrusionOk="0" h="52" w="16">
                  <a:moveTo>
                    <a:pt x="8" y="4"/>
                  </a:moveTo>
                  <a:cubicBezTo>
                    <a:pt x="7" y="6"/>
                    <a:pt x="7" y="9"/>
                    <a:pt x="6" y="11"/>
                  </a:cubicBezTo>
                  <a:cubicBezTo>
                    <a:pt x="5" y="10"/>
                    <a:pt x="3" y="11"/>
                    <a:pt x="3" y="13"/>
                  </a:cubicBezTo>
                  <a:cubicBezTo>
                    <a:pt x="3" y="16"/>
                    <a:pt x="3" y="20"/>
                    <a:pt x="2" y="23"/>
                  </a:cubicBezTo>
                  <a:cubicBezTo>
                    <a:pt x="0" y="24"/>
                    <a:pt x="3" y="26"/>
                    <a:pt x="4" y="25"/>
                  </a:cubicBezTo>
                  <a:cubicBezTo>
                    <a:pt x="3" y="33"/>
                    <a:pt x="3" y="41"/>
                    <a:pt x="4" y="49"/>
                  </a:cubicBezTo>
                  <a:cubicBezTo>
                    <a:pt x="5" y="52"/>
                    <a:pt x="10" y="52"/>
                    <a:pt x="10" y="49"/>
                  </a:cubicBezTo>
                  <a:cubicBezTo>
                    <a:pt x="13" y="34"/>
                    <a:pt x="13" y="20"/>
                    <a:pt x="15" y="5"/>
                  </a:cubicBezTo>
                  <a:cubicBezTo>
                    <a:pt x="16" y="1"/>
                    <a:pt x="8" y="0"/>
                    <a:pt x="8"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782" name="Google Shape;8782;p23"/>
            <p:cNvSpPr/>
            <p:nvPr/>
          </p:nvSpPr>
          <p:spPr>
            <a:xfrm>
              <a:off x="10228362" y="6382592"/>
              <a:ext cx="49804" cy="203960"/>
            </a:xfrm>
            <a:custGeom>
              <a:rect b="b" l="l" r="r" t="t"/>
              <a:pathLst>
                <a:path extrusionOk="0" h="46" w="12">
                  <a:moveTo>
                    <a:pt x="8" y="7"/>
                  </a:moveTo>
                  <a:cubicBezTo>
                    <a:pt x="8" y="6"/>
                    <a:pt x="8" y="4"/>
                    <a:pt x="7" y="3"/>
                  </a:cubicBezTo>
                  <a:cubicBezTo>
                    <a:pt x="7" y="0"/>
                    <a:pt x="3" y="1"/>
                    <a:pt x="4" y="4"/>
                  </a:cubicBezTo>
                  <a:cubicBezTo>
                    <a:pt x="4" y="5"/>
                    <a:pt x="4" y="6"/>
                    <a:pt x="5" y="8"/>
                  </a:cubicBezTo>
                  <a:cubicBezTo>
                    <a:pt x="4" y="8"/>
                    <a:pt x="3" y="9"/>
                    <a:pt x="3" y="10"/>
                  </a:cubicBezTo>
                  <a:cubicBezTo>
                    <a:pt x="1" y="21"/>
                    <a:pt x="0" y="32"/>
                    <a:pt x="4" y="43"/>
                  </a:cubicBezTo>
                  <a:cubicBezTo>
                    <a:pt x="5" y="46"/>
                    <a:pt x="11" y="46"/>
                    <a:pt x="11" y="42"/>
                  </a:cubicBezTo>
                  <a:cubicBezTo>
                    <a:pt x="11" y="37"/>
                    <a:pt x="11" y="33"/>
                    <a:pt x="11" y="29"/>
                  </a:cubicBezTo>
                  <a:cubicBezTo>
                    <a:pt x="11" y="28"/>
                    <a:pt x="11" y="28"/>
                    <a:pt x="11" y="28"/>
                  </a:cubicBezTo>
                  <a:cubicBezTo>
                    <a:pt x="11" y="25"/>
                    <a:pt x="11" y="23"/>
                    <a:pt x="11" y="21"/>
                  </a:cubicBezTo>
                  <a:cubicBezTo>
                    <a:pt x="11" y="18"/>
                    <a:pt x="11" y="15"/>
                    <a:pt x="12" y="12"/>
                  </a:cubicBezTo>
                  <a:cubicBezTo>
                    <a:pt x="12" y="10"/>
                    <a:pt x="10" y="8"/>
                    <a:pt x="8" y="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783" name="Google Shape;8783;p23"/>
            <p:cNvSpPr/>
            <p:nvPr/>
          </p:nvSpPr>
          <p:spPr>
            <a:xfrm>
              <a:off x="9829928" y="6389707"/>
              <a:ext cx="54548" cy="125697"/>
            </a:xfrm>
            <a:custGeom>
              <a:rect b="b" l="l" r="r" t="t"/>
              <a:pathLst>
                <a:path extrusionOk="0" h="28" w="13">
                  <a:moveTo>
                    <a:pt x="12" y="25"/>
                  </a:moveTo>
                  <a:cubicBezTo>
                    <a:pt x="9" y="18"/>
                    <a:pt x="6" y="10"/>
                    <a:pt x="4" y="3"/>
                  </a:cubicBezTo>
                  <a:cubicBezTo>
                    <a:pt x="4" y="0"/>
                    <a:pt x="0" y="1"/>
                    <a:pt x="1" y="4"/>
                  </a:cubicBezTo>
                  <a:cubicBezTo>
                    <a:pt x="3" y="12"/>
                    <a:pt x="5" y="19"/>
                    <a:pt x="9" y="26"/>
                  </a:cubicBezTo>
                  <a:cubicBezTo>
                    <a:pt x="10" y="28"/>
                    <a:pt x="13" y="27"/>
                    <a:pt x="12" y="2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784" name="Google Shape;8784;p23"/>
            <p:cNvSpPr/>
            <p:nvPr/>
          </p:nvSpPr>
          <p:spPr>
            <a:xfrm>
              <a:off x="9723205" y="6342275"/>
              <a:ext cx="75892" cy="194474"/>
            </a:xfrm>
            <a:custGeom>
              <a:rect b="b" l="l" r="r" t="t"/>
              <a:pathLst>
                <a:path extrusionOk="0" h="44" w="18">
                  <a:moveTo>
                    <a:pt x="16" y="37"/>
                  </a:moveTo>
                  <a:cubicBezTo>
                    <a:pt x="11" y="27"/>
                    <a:pt x="7" y="18"/>
                    <a:pt x="12" y="8"/>
                  </a:cubicBezTo>
                  <a:cubicBezTo>
                    <a:pt x="14" y="4"/>
                    <a:pt x="8" y="0"/>
                    <a:pt x="6" y="4"/>
                  </a:cubicBezTo>
                  <a:cubicBezTo>
                    <a:pt x="0" y="17"/>
                    <a:pt x="3" y="29"/>
                    <a:pt x="10" y="40"/>
                  </a:cubicBezTo>
                  <a:cubicBezTo>
                    <a:pt x="13" y="44"/>
                    <a:pt x="18" y="41"/>
                    <a:pt x="16" y="3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785" name="Google Shape;8785;p23"/>
            <p:cNvSpPr/>
            <p:nvPr/>
          </p:nvSpPr>
          <p:spPr>
            <a:xfrm>
              <a:off x="9995942" y="6399194"/>
              <a:ext cx="42689" cy="147041"/>
            </a:xfrm>
            <a:custGeom>
              <a:rect b="b" l="l" r="r" t="t"/>
              <a:pathLst>
                <a:path extrusionOk="0" h="33" w="10">
                  <a:moveTo>
                    <a:pt x="2" y="4"/>
                  </a:moveTo>
                  <a:cubicBezTo>
                    <a:pt x="0" y="12"/>
                    <a:pt x="0" y="21"/>
                    <a:pt x="2" y="29"/>
                  </a:cubicBezTo>
                  <a:cubicBezTo>
                    <a:pt x="4" y="33"/>
                    <a:pt x="9" y="31"/>
                    <a:pt x="8" y="27"/>
                  </a:cubicBezTo>
                  <a:cubicBezTo>
                    <a:pt x="7" y="20"/>
                    <a:pt x="7" y="13"/>
                    <a:pt x="9" y="6"/>
                  </a:cubicBezTo>
                  <a:cubicBezTo>
                    <a:pt x="10" y="2"/>
                    <a:pt x="3" y="0"/>
                    <a:pt x="2"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786" name="Google Shape;8786;p23"/>
            <p:cNvSpPr/>
            <p:nvPr/>
          </p:nvSpPr>
          <p:spPr>
            <a:xfrm>
              <a:off x="10517701" y="6337531"/>
              <a:ext cx="64034" cy="222933"/>
            </a:xfrm>
            <a:custGeom>
              <a:rect b="b" l="l" r="r" t="t"/>
              <a:pathLst>
                <a:path extrusionOk="0" h="50" w="15">
                  <a:moveTo>
                    <a:pt x="11" y="27"/>
                  </a:moveTo>
                  <a:cubicBezTo>
                    <a:pt x="11" y="20"/>
                    <a:pt x="11" y="13"/>
                    <a:pt x="13" y="6"/>
                  </a:cubicBezTo>
                  <a:cubicBezTo>
                    <a:pt x="15" y="1"/>
                    <a:pt x="8" y="0"/>
                    <a:pt x="6" y="4"/>
                  </a:cubicBezTo>
                  <a:cubicBezTo>
                    <a:pt x="5" y="8"/>
                    <a:pt x="5" y="11"/>
                    <a:pt x="4" y="15"/>
                  </a:cubicBezTo>
                  <a:cubicBezTo>
                    <a:pt x="4" y="15"/>
                    <a:pt x="3" y="16"/>
                    <a:pt x="3" y="16"/>
                  </a:cubicBezTo>
                  <a:cubicBezTo>
                    <a:pt x="0" y="27"/>
                    <a:pt x="0" y="36"/>
                    <a:pt x="5" y="46"/>
                  </a:cubicBezTo>
                  <a:cubicBezTo>
                    <a:pt x="7" y="50"/>
                    <a:pt x="13" y="46"/>
                    <a:pt x="11" y="42"/>
                  </a:cubicBezTo>
                  <a:cubicBezTo>
                    <a:pt x="9" y="38"/>
                    <a:pt x="8" y="34"/>
                    <a:pt x="8" y="30"/>
                  </a:cubicBezTo>
                  <a:cubicBezTo>
                    <a:pt x="9" y="30"/>
                    <a:pt x="11" y="29"/>
                    <a:pt x="11" y="2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787" name="Google Shape;8787;p23"/>
            <p:cNvSpPr/>
            <p:nvPr/>
          </p:nvSpPr>
          <p:spPr>
            <a:xfrm>
              <a:off x="10607823" y="6394450"/>
              <a:ext cx="33203" cy="142298"/>
            </a:xfrm>
            <a:custGeom>
              <a:rect b="b" l="l" r="r" t="t"/>
              <a:pathLst>
                <a:path extrusionOk="0" h="32" w="8">
                  <a:moveTo>
                    <a:pt x="6" y="4"/>
                  </a:moveTo>
                  <a:cubicBezTo>
                    <a:pt x="5" y="0"/>
                    <a:pt x="0" y="2"/>
                    <a:pt x="1" y="5"/>
                  </a:cubicBezTo>
                  <a:cubicBezTo>
                    <a:pt x="2" y="13"/>
                    <a:pt x="2" y="21"/>
                    <a:pt x="3" y="29"/>
                  </a:cubicBezTo>
                  <a:cubicBezTo>
                    <a:pt x="3" y="32"/>
                    <a:pt x="7" y="32"/>
                    <a:pt x="7" y="29"/>
                  </a:cubicBezTo>
                  <a:cubicBezTo>
                    <a:pt x="8" y="20"/>
                    <a:pt x="8" y="12"/>
                    <a:pt x="6"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788" name="Google Shape;8788;p23"/>
            <p:cNvSpPr/>
            <p:nvPr/>
          </p:nvSpPr>
          <p:spPr>
            <a:xfrm>
              <a:off x="10631540" y="6373106"/>
              <a:ext cx="80635" cy="239535"/>
            </a:xfrm>
            <a:custGeom>
              <a:rect b="b" l="l" r="r" t="t"/>
              <a:pathLst>
                <a:path extrusionOk="0" h="54" w="19">
                  <a:moveTo>
                    <a:pt x="17" y="47"/>
                  </a:moveTo>
                  <a:cubicBezTo>
                    <a:pt x="14" y="36"/>
                    <a:pt x="13" y="25"/>
                    <a:pt x="12" y="15"/>
                  </a:cubicBezTo>
                  <a:cubicBezTo>
                    <a:pt x="12" y="14"/>
                    <a:pt x="12" y="13"/>
                    <a:pt x="12" y="13"/>
                  </a:cubicBezTo>
                  <a:cubicBezTo>
                    <a:pt x="11" y="10"/>
                    <a:pt x="11" y="8"/>
                    <a:pt x="11" y="4"/>
                  </a:cubicBezTo>
                  <a:cubicBezTo>
                    <a:pt x="11" y="0"/>
                    <a:pt x="7" y="0"/>
                    <a:pt x="7" y="4"/>
                  </a:cubicBezTo>
                  <a:cubicBezTo>
                    <a:pt x="7" y="8"/>
                    <a:pt x="7" y="10"/>
                    <a:pt x="7" y="13"/>
                  </a:cubicBezTo>
                  <a:cubicBezTo>
                    <a:pt x="7" y="13"/>
                    <a:pt x="7" y="14"/>
                    <a:pt x="7" y="14"/>
                  </a:cubicBezTo>
                  <a:cubicBezTo>
                    <a:pt x="6" y="17"/>
                    <a:pt x="6" y="20"/>
                    <a:pt x="6" y="23"/>
                  </a:cubicBezTo>
                  <a:cubicBezTo>
                    <a:pt x="5" y="22"/>
                    <a:pt x="4" y="22"/>
                    <a:pt x="4" y="23"/>
                  </a:cubicBezTo>
                  <a:cubicBezTo>
                    <a:pt x="3" y="29"/>
                    <a:pt x="2" y="34"/>
                    <a:pt x="0" y="40"/>
                  </a:cubicBezTo>
                  <a:cubicBezTo>
                    <a:pt x="0" y="41"/>
                    <a:pt x="2" y="41"/>
                    <a:pt x="2" y="40"/>
                  </a:cubicBezTo>
                  <a:cubicBezTo>
                    <a:pt x="4" y="35"/>
                    <a:pt x="4" y="30"/>
                    <a:pt x="6" y="26"/>
                  </a:cubicBezTo>
                  <a:cubicBezTo>
                    <a:pt x="5" y="34"/>
                    <a:pt x="6" y="42"/>
                    <a:pt x="9" y="49"/>
                  </a:cubicBezTo>
                  <a:cubicBezTo>
                    <a:pt x="11" y="54"/>
                    <a:pt x="19" y="52"/>
                    <a:pt x="17" y="4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789" name="Google Shape;8789;p23"/>
            <p:cNvSpPr/>
            <p:nvPr/>
          </p:nvSpPr>
          <p:spPr>
            <a:xfrm>
              <a:off x="10738263" y="6491687"/>
              <a:ext cx="23716" cy="130440"/>
            </a:xfrm>
            <a:custGeom>
              <a:rect b="b" l="l" r="r" t="t"/>
              <a:pathLst>
                <a:path extrusionOk="0" h="29" w="6">
                  <a:moveTo>
                    <a:pt x="5" y="4"/>
                  </a:moveTo>
                  <a:cubicBezTo>
                    <a:pt x="5" y="1"/>
                    <a:pt x="1" y="0"/>
                    <a:pt x="0" y="3"/>
                  </a:cubicBezTo>
                  <a:cubicBezTo>
                    <a:pt x="0" y="11"/>
                    <a:pt x="0" y="21"/>
                    <a:pt x="0" y="25"/>
                  </a:cubicBezTo>
                  <a:cubicBezTo>
                    <a:pt x="0" y="29"/>
                    <a:pt x="6" y="29"/>
                    <a:pt x="6" y="25"/>
                  </a:cubicBezTo>
                  <a:cubicBezTo>
                    <a:pt x="6" y="21"/>
                    <a:pt x="5" y="11"/>
                    <a:pt x="5"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790" name="Google Shape;8790;p23"/>
            <p:cNvSpPr/>
            <p:nvPr/>
          </p:nvSpPr>
          <p:spPr>
            <a:xfrm>
              <a:off x="10766723" y="6394450"/>
              <a:ext cx="42689" cy="177872"/>
            </a:xfrm>
            <a:custGeom>
              <a:rect b="b" l="l" r="r" t="t"/>
              <a:pathLst>
                <a:path extrusionOk="0" h="40" w="10">
                  <a:moveTo>
                    <a:pt x="3" y="3"/>
                  </a:moveTo>
                  <a:cubicBezTo>
                    <a:pt x="0" y="14"/>
                    <a:pt x="0" y="24"/>
                    <a:pt x="0" y="35"/>
                  </a:cubicBezTo>
                  <a:cubicBezTo>
                    <a:pt x="0" y="40"/>
                    <a:pt x="8" y="40"/>
                    <a:pt x="8" y="35"/>
                  </a:cubicBezTo>
                  <a:cubicBezTo>
                    <a:pt x="8" y="25"/>
                    <a:pt x="8" y="14"/>
                    <a:pt x="9" y="4"/>
                  </a:cubicBezTo>
                  <a:cubicBezTo>
                    <a:pt x="10" y="0"/>
                    <a:pt x="4" y="0"/>
                    <a:pt x="3"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791" name="Google Shape;8791;p23"/>
            <p:cNvSpPr/>
            <p:nvPr/>
          </p:nvSpPr>
          <p:spPr>
            <a:xfrm>
              <a:off x="10804669" y="6382592"/>
              <a:ext cx="71149" cy="249021"/>
            </a:xfrm>
            <a:custGeom>
              <a:rect b="b" l="l" r="r" t="t"/>
              <a:pathLst>
                <a:path extrusionOk="0" h="56" w="17">
                  <a:moveTo>
                    <a:pt x="7" y="5"/>
                  </a:moveTo>
                  <a:cubicBezTo>
                    <a:pt x="6" y="7"/>
                    <a:pt x="5" y="9"/>
                    <a:pt x="5" y="12"/>
                  </a:cubicBezTo>
                  <a:cubicBezTo>
                    <a:pt x="4" y="11"/>
                    <a:pt x="4" y="11"/>
                    <a:pt x="4" y="11"/>
                  </a:cubicBezTo>
                  <a:cubicBezTo>
                    <a:pt x="4" y="9"/>
                    <a:pt x="1" y="10"/>
                    <a:pt x="1" y="11"/>
                  </a:cubicBezTo>
                  <a:cubicBezTo>
                    <a:pt x="2" y="14"/>
                    <a:pt x="2" y="17"/>
                    <a:pt x="2" y="19"/>
                  </a:cubicBezTo>
                  <a:cubicBezTo>
                    <a:pt x="0" y="31"/>
                    <a:pt x="1" y="43"/>
                    <a:pt x="6" y="54"/>
                  </a:cubicBezTo>
                  <a:cubicBezTo>
                    <a:pt x="8" y="56"/>
                    <a:pt x="12" y="55"/>
                    <a:pt x="12" y="52"/>
                  </a:cubicBezTo>
                  <a:cubicBezTo>
                    <a:pt x="11" y="38"/>
                    <a:pt x="9" y="23"/>
                    <a:pt x="15" y="9"/>
                  </a:cubicBezTo>
                  <a:cubicBezTo>
                    <a:pt x="17" y="4"/>
                    <a:pt x="10" y="0"/>
                    <a:pt x="7"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792" name="Google Shape;8792;p23"/>
            <p:cNvSpPr/>
            <p:nvPr/>
          </p:nvSpPr>
          <p:spPr>
            <a:xfrm>
              <a:off x="10724033" y="6347018"/>
              <a:ext cx="33203" cy="158899"/>
            </a:xfrm>
            <a:custGeom>
              <a:rect b="b" l="l" r="r" t="t"/>
              <a:pathLst>
                <a:path extrusionOk="0" h="36" w="8">
                  <a:moveTo>
                    <a:pt x="0" y="5"/>
                  </a:moveTo>
                  <a:cubicBezTo>
                    <a:pt x="0" y="14"/>
                    <a:pt x="0" y="23"/>
                    <a:pt x="0" y="32"/>
                  </a:cubicBezTo>
                  <a:cubicBezTo>
                    <a:pt x="0" y="36"/>
                    <a:pt x="7" y="36"/>
                    <a:pt x="7" y="32"/>
                  </a:cubicBezTo>
                  <a:cubicBezTo>
                    <a:pt x="8" y="23"/>
                    <a:pt x="8" y="14"/>
                    <a:pt x="8" y="5"/>
                  </a:cubicBezTo>
                  <a:cubicBezTo>
                    <a:pt x="8" y="0"/>
                    <a:pt x="0" y="0"/>
                    <a:pt x="0"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793" name="Google Shape;8793;p23"/>
            <p:cNvSpPr/>
            <p:nvPr/>
          </p:nvSpPr>
          <p:spPr>
            <a:xfrm>
              <a:off x="10866331" y="6382592"/>
              <a:ext cx="64034" cy="177872"/>
            </a:xfrm>
            <a:custGeom>
              <a:rect b="b" l="l" r="r" t="t"/>
              <a:pathLst>
                <a:path extrusionOk="0" h="40" w="15">
                  <a:moveTo>
                    <a:pt x="4" y="5"/>
                  </a:moveTo>
                  <a:cubicBezTo>
                    <a:pt x="0" y="15"/>
                    <a:pt x="0" y="26"/>
                    <a:pt x="3" y="37"/>
                  </a:cubicBezTo>
                  <a:cubicBezTo>
                    <a:pt x="4" y="40"/>
                    <a:pt x="10" y="39"/>
                    <a:pt x="9" y="36"/>
                  </a:cubicBezTo>
                  <a:cubicBezTo>
                    <a:pt x="9" y="27"/>
                    <a:pt x="9" y="18"/>
                    <a:pt x="12" y="10"/>
                  </a:cubicBezTo>
                  <a:cubicBezTo>
                    <a:pt x="15" y="4"/>
                    <a:pt x="7" y="0"/>
                    <a:pt x="4"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794" name="Google Shape;8794;p23"/>
            <p:cNvSpPr/>
            <p:nvPr/>
          </p:nvSpPr>
          <p:spPr>
            <a:xfrm>
              <a:off x="10963568" y="6453741"/>
              <a:ext cx="33203" cy="142298"/>
            </a:xfrm>
            <a:custGeom>
              <a:rect b="b" l="l" r="r" t="t"/>
              <a:pathLst>
                <a:path extrusionOk="0" h="32" w="8">
                  <a:moveTo>
                    <a:pt x="0" y="5"/>
                  </a:moveTo>
                  <a:cubicBezTo>
                    <a:pt x="0" y="13"/>
                    <a:pt x="0" y="20"/>
                    <a:pt x="1" y="28"/>
                  </a:cubicBezTo>
                  <a:cubicBezTo>
                    <a:pt x="1" y="32"/>
                    <a:pt x="6" y="32"/>
                    <a:pt x="7" y="28"/>
                  </a:cubicBezTo>
                  <a:cubicBezTo>
                    <a:pt x="8" y="20"/>
                    <a:pt x="8" y="13"/>
                    <a:pt x="8" y="5"/>
                  </a:cubicBezTo>
                  <a:cubicBezTo>
                    <a:pt x="8" y="0"/>
                    <a:pt x="0" y="0"/>
                    <a:pt x="0"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795" name="Google Shape;8795;p23"/>
            <p:cNvSpPr/>
            <p:nvPr/>
          </p:nvSpPr>
          <p:spPr>
            <a:xfrm>
              <a:off x="11108238" y="6332788"/>
              <a:ext cx="54548" cy="234792"/>
            </a:xfrm>
            <a:custGeom>
              <a:rect b="b" l="l" r="r" t="t"/>
              <a:pathLst>
                <a:path extrusionOk="0" h="53" w="13">
                  <a:moveTo>
                    <a:pt x="10" y="1"/>
                  </a:moveTo>
                  <a:cubicBezTo>
                    <a:pt x="7" y="8"/>
                    <a:pt x="6" y="14"/>
                    <a:pt x="5" y="21"/>
                  </a:cubicBezTo>
                  <a:cubicBezTo>
                    <a:pt x="2" y="20"/>
                    <a:pt x="0" y="21"/>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0" y="43"/>
                    <a:pt x="9" y="38"/>
                    <a:pt x="8" y="32"/>
                  </a:cubicBezTo>
                  <a:cubicBezTo>
                    <a:pt x="8" y="22"/>
                    <a:pt x="9" y="12"/>
                    <a:pt x="13" y="2"/>
                  </a:cubicBezTo>
                  <a:cubicBezTo>
                    <a:pt x="13" y="1"/>
                    <a:pt x="11" y="0"/>
                    <a:pt x="10" y="1"/>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796" name="Google Shape;8796;p23"/>
            <p:cNvSpPr/>
            <p:nvPr/>
          </p:nvSpPr>
          <p:spPr>
            <a:xfrm>
              <a:off x="11174643" y="6328045"/>
              <a:ext cx="71149" cy="208704"/>
            </a:xfrm>
            <a:custGeom>
              <a:rect b="b" l="l" r="r" t="t"/>
              <a:pathLst>
                <a:path extrusionOk="0" h="47" w="17">
                  <a:moveTo>
                    <a:pt x="12" y="2"/>
                  </a:moveTo>
                  <a:cubicBezTo>
                    <a:pt x="4" y="14"/>
                    <a:pt x="0" y="29"/>
                    <a:pt x="1" y="44"/>
                  </a:cubicBezTo>
                  <a:cubicBezTo>
                    <a:pt x="1" y="47"/>
                    <a:pt x="6" y="47"/>
                    <a:pt x="7" y="44"/>
                  </a:cubicBezTo>
                  <a:cubicBezTo>
                    <a:pt x="7" y="30"/>
                    <a:pt x="8" y="16"/>
                    <a:pt x="15" y="4"/>
                  </a:cubicBezTo>
                  <a:cubicBezTo>
                    <a:pt x="17" y="2"/>
                    <a:pt x="14" y="0"/>
                    <a:pt x="12" y="2"/>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797" name="Google Shape;8797;p23"/>
            <p:cNvSpPr/>
            <p:nvPr/>
          </p:nvSpPr>
          <p:spPr>
            <a:xfrm>
              <a:off x="11257650" y="6363619"/>
              <a:ext cx="30831" cy="201589"/>
            </a:xfrm>
            <a:custGeom>
              <a:rect b="b" l="l" r="r" t="t"/>
              <a:pathLst>
                <a:path extrusionOk="0" h="45" w="7">
                  <a:moveTo>
                    <a:pt x="6" y="3"/>
                  </a:moveTo>
                  <a:cubicBezTo>
                    <a:pt x="6" y="0"/>
                    <a:pt x="2" y="0"/>
                    <a:pt x="2" y="3"/>
                  </a:cubicBezTo>
                  <a:cubicBezTo>
                    <a:pt x="2" y="7"/>
                    <a:pt x="2" y="11"/>
                    <a:pt x="2" y="15"/>
                  </a:cubicBezTo>
                  <a:cubicBezTo>
                    <a:pt x="1" y="15"/>
                    <a:pt x="0" y="16"/>
                    <a:pt x="0" y="17"/>
                  </a:cubicBezTo>
                  <a:cubicBezTo>
                    <a:pt x="0" y="23"/>
                    <a:pt x="0" y="28"/>
                    <a:pt x="0" y="34"/>
                  </a:cubicBezTo>
                  <a:cubicBezTo>
                    <a:pt x="0" y="35"/>
                    <a:pt x="1" y="35"/>
                    <a:pt x="1" y="36"/>
                  </a:cubicBezTo>
                  <a:cubicBezTo>
                    <a:pt x="2" y="38"/>
                    <a:pt x="2" y="40"/>
                    <a:pt x="2" y="42"/>
                  </a:cubicBezTo>
                  <a:cubicBezTo>
                    <a:pt x="2" y="45"/>
                    <a:pt x="6" y="45"/>
                    <a:pt x="6" y="42"/>
                  </a:cubicBezTo>
                  <a:cubicBezTo>
                    <a:pt x="7" y="29"/>
                    <a:pt x="7" y="16"/>
                    <a:pt x="6"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798" name="Google Shape;8798;p23"/>
            <p:cNvSpPr/>
            <p:nvPr/>
          </p:nvSpPr>
          <p:spPr>
            <a:xfrm>
              <a:off x="11347772" y="6313815"/>
              <a:ext cx="78264" cy="213447"/>
            </a:xfrm>
            <a:custGeom>
              <a:rect b="b" l="l" r="r" t="t"/>
              <a:pathLst>
                <a:path extrusionOk="0" h="48" w="19">
                  <a:moveTo>
                    <a:pt x="18" y="44"/>
                  </a:moveTo>
                  <a:cubicBezTo>
                    <a:pt x="15" y="35"/>
                    <a:pt x="15" y="26"/>
                    <a:pt x="17" y="17"/>
                  </a:cubicBezTo>
                  <a:cubicBezTo>
                    <a:pt x="18" y="13"/>
                    <a:pt x="11" y="11"/>
                    <a:pt x="11" y="15"/>
                  </a:cubicBezTo>
                  <a:cubicBezTo>
                    <a:pt x="11" y="15"/>
                    <a:pt x="11" y="15"/>
                    <a:pt x="11" y="15"/>
                  </a:cubicBezTo>
                  <a:cubicBezTo>
                    <a:pt x="10" y="16"/>
                    <a:pt x="10" y="16"/>
                    <a:pt x="10" y="16"/>
                  </a:cubicBezTo>
                  <a:cubicBezTo>
                    <a:pt x="10" y="12"/>
                    <a:pt x="10" y="8"/>
                    <a:pt x="10" y="4"/>
                  </a:cubicBezTo>
                  <a:cubicBezTo>
                    <a:pt x="11" y="1"/>
                    <a:pt x="5" y="0"/>
                    <a:pt x="5" y="3"/>
                  </a:cubicBezTo>
                  <a:cubicBezTo>
                    <a:pt x="3" y="12"/>
                    <a:pt x="2" y="21"/>
                    <a:pt x="2" y="29"/>
                  </a:cubicBezTo>
                  <a:cubicBezTo>
                    <a:pt x="1" y="29"/>
                    <a:pt x="0" y="29"/>
                    <a:pt x="0" y="30"/>
                  </a:cubicBezTo>
                  <a:cubicBezTo>
                    <a:pt x="0" y="34"/>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799" name="Google Shape;8799;p23"/>
            <p:cNvSpPr/>
            <p:nvPr/>
          </p:nvSpPr>
          <p:spPr>
            <a:xfrm>
              <a:off x="11501929" y="6382592"/>
              <a:ext cx="26088" cy="144670"/>
            </a:xfrm>
            <a:custGeom>
              <a:rect b="b" l="l" r="r" t="t"/>
              <a:pathLst>
                <a:path extrusionOk="0" h="33" w="6">
                  <a:moveTo>
                    <a:pt x="6" y="3"/>
                  </a:moveTo>
                  <a:cubicBezTo>
                    <a:pt x="6" y="0"/>
                    <a:pt x="1" y="0"/>
                    <a:pt x="1" y="3"/>
                  </a:cubicBezTo>
                  <a:cubicBezTo>
                    <a:pt x="1" y="12"/>
                    <a:pt x="0" y="21"/>
                    <a:pt x="1" y="30"/>
                  </a:cubicBezTo>
                  <a:cubicBezTo>
                    <a:pt x="1" y="33"/>
                    <a:pt x="6" y="33"/>
                    <a:pt x="6" y="30"/>
                  </a:cubicBezTo>
                  <a:cubicBezTo>
                    <a:pt x="6" y="21"/>
                    <a:pt x="6" y="12"/>
                    <a:pt x="6"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800" name="Google Shape;8800;p23"/>
            <p:cNvSpPr/>
            <p:nvPr/>
          </p:nvSpPr>
          <p:spPr>
            <a:xfrm>
              <a:off x="11570706" y="6363619"/>
              <a:ext cx="56919" cy="182616"/>
            </a:xfrm>
            <a:custGeom>
              <a:rect b="b" l="l" r="r" t="t"/>
              <a:pathLst>
                <a:path extrusionOk="0" h="41" w="14">
                  <a:moveTo>
                    <a:pt x="7" y="7"/>
                  </a:moveTo>
                  <a:cubicBezTo>
                    <a:pt x="7" y="6"/>
                    <a:pt x="7" y="5"/>
                    <a:pt x="7" y="4"/>
                  </a:cubicBezTo>
                  <a:cubicBezTo>
                    <a:pt x="6" y="0"/>
                    <a:pt x="0" y="2"/>
                    <a:pt x="1" y="6"/>
                  </a:cubicBezTo>
                  <a:cubicBezTo>
                    <a:pt x="2" y="14"/>
                    <a:pt x="2" y="22"/>
                    <a:pt x="3" y="30"/>
                  </a:cubicBezTo>
                  <a:cubicBezTo>
                    <a:pt x="3" y="31"/>
                    <a:pt x="3" y="32"/>
                    <a:pt x="4" y="32"/>
                  </a:cubicBezTo>
                  <a:cubicBezTo>
                    <a:pt x="5" y="34"/>
                    <a:pt x="5" y="36"/>
                    <a:pt x="5" y="38"/>
                  </a:cubicBezTo>
                  <a:cubicBezTo>
                    <a:pt x="5" y="41"/>
                    <a:pt x="10" y="41"/>
                    <a:pt x="10" y="38"/>
                  </a:cubicBezTo>
                  <a:cubicBezTo>
                    <a:pt x="11" y="29"/>
                    <a:pt x="11" y="19"/>
                    <a:pt x="13" y="10"/>
                  </a:cubicBezTo>
                  <a:cubicBezTo>
                    <a:pt x="14" y="6"/>
                    <a:pt x="9" y="4"/>
                    <a:pt x="7" y="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801" name="Google Shape;8801;p23"/>
            <p:cNvSpPr/>
            <p:nvPr/>
          </p:nvSpPr>
          <p:spPr>
            <a:xfrm>
              <a:off x="11641855" y="6363619"/>
              <a:ext cx="61662" cy="232420"/>
            </a:xfrm>
            <a:custGeom>
              <a:rect b="b" l="l" r="r" t="t"/>
              <a:pathLst>
                <a:path extrusionOk="0" h="52" w="15">
                  <a:moveTo>
                    <a:pt x="7" y="4"/>
                  </a:moveTo>
                  <a:cubicBezTo>
                    <a:pt x="7" y="6"/>
                    <a:pt x="6" y="9"/>
                    <a:pt x="6" y="11"/>
                  </a:cubicBezTo>
                  <a:cubicBezTo>
                    <a:pt x="5" y="10"/>
                    <a:pt x="2" y="11"/>
                    <a:pt x="2" y="13"/>
                  </a:cubicBezTo>
                  <a:cubicBezTo>
                    <a:pt x="2" y="16"/>
                    <a:pt x="3" y="20"/>
                    <a:pt x="1" y="23"/>
                  </a:cubicBezTo>
                  <a:cubicBezTo>
                    <a:pt x="0" y="24"/>
                    <a:pt x="2" y="26"/>
                    <a:pt x="4" y="25"/>
                  </a:cubicBezTo>
                  <a:cubicBezTo>
                    <a:pt x="3" y="33"/>
                    <a:pt x="3" y="41"/>
                    <a:pt x="4" y="49"/>
                  </a:cubicBezTo>
                  <a:cubicBezTo>
                    <a:pt x="4" y="52"/>
                    <a:pt x="9" y="52"/>
                    <a:pt x="10" y="49"/>
                  </a:cubicBezTo>
                  <a:cubicBezTo>
                    <a:pt x="13" y="34"/>
                    <a:pt x="13" y="20"/>
                    <a:pt x="15" y="5"/>
                  </a:cubicBezTo>
                  <a:cubicBezTo>
                    <a:pt x="15" y="1"/>
                    <a:pt x="8" y="0"/>
                    <a:pt x="7"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802" name="Google Shape;8802;p23"/>
            <p:cNvSpPr/>
            <p:nvPr/>
          </p:nvSpPr>
          <p:spPr>
            <a:xfrm>
              <a:off x="11452124" y="6382592"/>
              <a:ext cx="49804" cy="203960"/>
            </a:xfrm>
            <a:custGeom>
              <a:rect b="b" l="l" r="r" t="t"/>
              <a:pathLst>
                <a:path extrusionOk="0" h="46" w="12">
                  <a:moveTo>
                    <a:pt x="8" y="7"/>
                  </a:moveTo>
                  <a:cubicBezTo>
                    <a:pt x="8" y="6"/>
                    <a:pt x="7" y="4"/>
                    <a:pt x="7" y="3"/>
                  </a:cubicBezTo>
                  <a:cubicBezTo>
                    <a:pt x="6" y="0"/>
                    <a:pt x="3" y="1"/>
                    <a:pt x="3" y="4"/>
                  </a:cubicBezTo>
                  <a:cubicBezTo>
                    <a:pt x="4" y="5"/>
                    <a:pt x="4" y="6"/>
                    <a:pt x="4" y="8"/>
                  </a:cubicBezTo>
                  <a:cubicBezTo>
                    <a:pt x="4" y="8"/>
                    <a:pt x="3" y="9"/>
                    <a:pt x="3" y="10"/>
                  </a:cubicBezTo>
                  <a:cubicBezTo>
                    <a:pt x="1" y="21"/>
                    <a:pt x="0" y="32"/>
                    <a:pt x="4" y="43"/>
                  </a:cubicBezTo>
                  <a:cubicBezTo>
                    <a:pt x="5" y="46"/>
                    <a:pt x="11" y="46"/>
                    <a:pt x="11" y="42"/>
                  </a:cubicBezTo>
                  <a:cubicBezTo>
                    <a:pt x="11" y="37"/>
                    <a:pt x="10" y="33"/>
                    <a:pt x="10" y="29"/>
                  </a:cubicBezTo>
                  <a:cubicBezTo>
                    <a:pt x="10" y="28"/>
                    <a:pt x="11" y="28"/>
                    <a:pt x="11" y="28"/>
                  </a:cubicBezTo>
                  <a:cubicBezTo>
                    <a:pt x="11" y="25"/>
                    <a:pt x="11" y="23"/>
                    <a:pt x="10" y="21"/>
                  </a:cubicBezTo>
                  <a:cubicBezTo>
                    <a:pt x="10" y="18"/>
                    <a:pt x="11" y="15"/>
                    <a:pt x="11" y="12"/>
                  </a:cubicBezTo>
                  <a:cubicBezTo>
                    <a:pt x="12" y="10"/>
                    <a:pt x="10" y="8"/>
                    <a:pt x="8" y="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803" name="Google Shape;8803;p23"/>
            <p:cNvSpPr/>
            <p:nvPr/>
          </p:nvSpPr>
          <p:spPr>
            <a:xfrm>
              <a:off x="11051319" y="6389707"/>
              <a:ext cx="52176" cy="125697"/>
            </a:xfrm>
            <a:custGeom>
              <a:rect b="b" l="l" r="r" t="t"/>
              <a:pathLst>
                <a:path extrusionOk="0" h="28" w="12">
                  <a:moveTo>
                    <a:pt x="12" y="25"/>
                  </a:moveTo>
                  <a:cubicBezTo>
                    <a:pt x="8" y="18"/>
                    <a:pt x="6" y="10"/>
                    <a:pt x="4" y="3"/>
                  </a:cubicBezTo>
                  <a:cubicBezTo>
                    <a:pt x="3" y="0"/>
                    <a:pt x="0" y="1"/>
                    <a:pt x="0" y="4"/>
                  </a:cubicBezTo>
                  <a:cubicBezTo>
                    <a:pt x="2" y="12"/>
                    <a:pt x="5" y="19"/>
                    <a:pt x="9" y="26"/>
                  </a:cubicBezTo>
                  <a:cubicBezTo>
                    <a:pt x="10" y="28"/>
                    <a:pt x="12" y="27"/>
                    <a:pt x="12" y="2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804" name="Google Shape;8804;p23"/>
            <p:cNvSpPr/>
            <p:nvPr/>
          </p:nvSpPr>
          <p:spPr>
            <a:xfrm>
              <a:off x="10946967" y="6342275"/>
              <a:ext cx="75892" cy="194474"/>
            </a:xfrm>
            <a:custGeom>
              <a:rect b="b" l="l" r="r" t="t"/>
              <a:pathLst>
                <a:path extrusionOk="0" h="44" w="18">
                  <a:moveTo>
                    <a:pt x="16" y="37"/>
                  </a:moveTo>
                  <a:cubicBezTo>
                    <a:pt x="11" y="27"/>
                    <a:pt x="7" y="18"/>
                    <a:pt x="12" y="8"/>
                  </a:cubicBezTo>
                  <a:cubicBezTo>
                    <a:pt x="13" y="4"/>
                    <a:pt x="8" y="0"/>
                    <a:pt x="6" y="4"/>
                  </a:cubicBezTo>
                  <a:cubicBezTo>
                    <a:pt x="0" y="17"/>
                    <a:pt x="2" y="29"/>
                    <a:pt x="10" y="40"/>
                  </a:cubicBezTo>
                  <a:cubicBezTo>
                    <a:pt x="12" y="44"/>
                    <a:pt x="18" y="41"/>
                    <a:pt x="16" y="3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805" name="Google Shape;8805;p23"/>
            <p:cNvSpPr/>
            <p:nvPr/>
          </p:nvSpPr>
          <p:spPr>
            <a:xfrm>
              <a:off x="11217333" y="6399194"/>
              <a:ext cx="40318" cy="147041"/>
            </a:xfrm>
            <a:custGeom>
              <a:rect b="b" l="l" r="r" t="t"/>
              <a:pathLst>
                <a:path extrusionOk="0" h="33" w="10">
                  <a:moveTo>
                    <a:pt x="3" y="4"/>
                  </a:moveTo>
                  <a:cubicBezTo>
                    <a:pt x="0" y="12"/>
                    <a:pt x="0" y="21"/>
                    <a:pt x="3" y="29"/>
                  </a:cubicBezTo>
                  <a:cubicBezTo>
                    <a:pt x="4" y="33"/>
                    <a:pt x="10" y="31"/>
                    <a:pt x="9" y="27"/>
                  </a:cubicBezTo>
                  <a:cubicBezTo>
                    <a:pt x="8" y="20"/>
                    <a:pt x="7" y="13"/>
                    <a:pt x="9" y="6"/>
                  </a:cubicBezTo>
                  <a:cubicBezTo>
                    <a:pt x="10" y="2"/>
                    <a:pt x="4" y="0"/>
                    <a:pt x="3"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806" name="Google Shape;8806;p23"/>
            <p:cNvSpPr/>
            <p:nvPr/>
          </p:nvSpPr>
          <p:spPr>
            <a:xfrm>
              <a:off x="11741463" y="6337531"/>
              <a:ext cx="59291" cy="222933"/>
            </a:xfrm>
            <a:custGeom>
              <a:rect b="b" l="l" r="r" t="t"/>
              <a:pathLst>
                <a:path extrusionOk="0" h="50" w="14">
                  <a:moveTo>
                    <a:pt x="10" y="27"/>
                  </a:moveTo>
                  <a:cubicBezTo>
                    <a:pt x="11" y="20"/>
                    <a:pt x="11" y="13"/>
                    <a:pt x="13" y="6"/>
                  </a:cubicBezTo>
                  <a:cubicBezTo>
                    <a:pt x="14" y="1"/>
                    <a:pt x="7" y="0"/>
                    <a:pt x="6" y="4"/>
                  </a:cubicBezTo>
                  <a:cubicBezTo>
                    <a:pt x="5" y="8"/>
                    <a:pt x="4" y="11"/>
                    <a:pt x="4" y="15"/>
                  </a:cubicBezTo>
                  <a:cubicBezTo>
                    <a:pt x="3" y="15"/>
                    <a:pt x="3" y="16"/>
                    <a:pt x="3" y="16"/>
                  </a:cubicBezTo>
                  <a:cubicBezTo>
                    <a:pt x="0" y="27"/>
                    <a:pt x="0" y="36"/>
                    <a:pt x="4" y="46"/>
                  </a:cubicBezTo>
                  <a:cubicBezTo>
                    <a:pt x="6" y="50"/>
                    <a:pt x="13" y="46"/>
                    <a:pt x="11" y="42"/>
                  </a:cubicBezTo>
                  <a:cubicBezTo>
                    <a:pt x="9" y="38"/>
                    <a:pt x="8" y="34"/>
                    <a:pt x="8" y="30"/>
                  </a:cubicBezTo>
                  <a:cubicBezTo>
                    <a:pt x="9" y="30"/>
                    <a:pt x="10" y="29"/>
                    <a:pt x="10" y="2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807" name="Google Shape;8807;p23"/>
            <p:cNvSpPr/>
            <p:nvPr/>
          </p:nvSpPr>
          <p:spPr>
            <a:xfrm>
              <a:off x="11826842" y="6394450"/>
              <a:ext cx="33203" cy="142298"/>
            </a:xfrm>
            <a:custGeom>
              <a:rect b="b" l="l" r="r" t="t"/>
              <a:pathLst>
                <a:path extrusionOk="0" h="32" w="8">
                  <a:moveTo>
                    <a:pt x="6" y="4"/>
                  </a:moveTo>
                  <a:cubicBezTo>
                    <a:pt x="5" y="0"/>
                    <a:pt x="0" y="2"/>
                    <a:pt x="1" y="5"/>
                  </a:cubicBezTo>
                  <a:cubicBezTo>
                    <a:pt x="3" y="13"/>
                    <a:pt x="3" y="21"/>
                    <a:pt x="4" y="29"/>
                  </a:cubicBezTo>
                  <a:cubicBezTo>
                    <a:pt x="4" y="32"/>
                    <a:pt x="8" y="32"/>
                    <a:pt x="8" y="29"/>
                  </a:cubicBezTo>
                  <a:cubicBezTo>
                    <a:pt x="8" y="20"/>
                    <a:pt x="8" y="12"/>
                    <a:pt x="6"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808" name="Google Shape;8808;p23"/>
            <p:cNvSpPr/>
            <p:nvPr/>
          </p:nvSpPr>
          <p:spPr>
            <a:xfrm>
              <a:off x="11850558" y="6373106"/>
              <a:ext cx="85379" cy="239535"/>
            </a:xfrm>
            <a:custGeom>
              <a:rect b="b" l="l" r="r" t="t"/>
              <a:pathLst>
                <a:path extrusionOk="0" h="54" w="20">
                  <a:moveTo>
                    <a:pt x="18" y="47"/>
                  </a:moveTo>
                  <a:cubicBezTo>
                    <a:pt x="15" y="36"/>
                    <a:pt x="14" y="25"/>
                    <a:pt x="13" y="15"/>
                  </a:cubicBezTo>
                  <a:cubicBezTo>
                    <a:pt x="13" y="14"/>
                    <a:pt x="12" y="13"/>
                    <a:pt x="12" y="13"/>
                  </a:cubicBezTo>
                  <a:cubicBezTo>
                    <a:pt x="12" y="10"/>
                    <a:pt x="12" y="8"/>
                    <a:pt x="12" y="4"/>
                  </a:cubicBezTo>
                  <a:cubicBezTo>
                    <a:pt x="12" y="0"/>
                    <a:pt x="8" y="0"/>
                    <a:pt x="8" y="4"/>
                  </a:cubicBezTo>
                  <a:cubicBezTo>
                    <a:pt x="8" y="8"/>
                    <a:pt x="8" y="10"/>
                    <a:pt x="8" y="13"/>
                  </a:cubicBezTo>
                  <a:cubicBezTo>
                    <a:pt x="8" y="13"/>
                    <a:pt x="7" y="14"/>
                    <a:pt x="7" y="14"/>
                  </a:cubicBezTo>
                  <a:cubicBezTo>
                    <a:pt x="7" y="17"/>
                    <a:pt x="7" y="20"/>
                    <a:pt x="6" y="23"/>
                  </a:cubicBezTo>
                  <a:cubicBezTo>
                    <a:pt x="6" y="22"/>
                    <a:pt x="5" y="22"/>
                    <a:pt x="5" y="23"/>
                  </a:cubicBezTo>
                  <a:cubicBezTo>
                    <a:pt x="3" y="29"/>
                    <a:pt x="3" y="34"/>
                    <a:pt x="1" y="40"/>
                  </a:cubicBezTo>
                  <a:cubicBezTo>
                    <a:pt x="0" y="41"/>
                    <a:pt x="2" y="41"/>
                    <a:pt x="3" y="40"/>
                  </a:cubicBezTo>
                  <a:cubicBezTo>
                    <a:pt x="4" y="35"/>
                    <a:pt x="5" y="30"/>
                    <a:pt x="6" y="26"/>
                  </a:cubicBezTo>
                  <a:cubicBezTo>
                    <a:pt x="6" y="34"/>
                    <a:pt x="7" y="42"/>
                    <a:pt x="10" y="49"/>
                  </a:cubicBezTo>
                  <a:cubicBezTo>
                    <a:pt x="12" y="54"/>
                    <a:pt x="20" y="52"/>
                    <a:pt x="18" y="4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809" name="Google Shape;8809;p23"/>
            <p:cNvSpPr/>
            <p:nvPr/>
          </p:nvSpPr>
          <p:spPr>
            <a:xfrm>
              <a:off x="11957282" y="6491687"/>
              <a:ext cx="23716" cy="130440"/>
            </a:xfrm>
            <a:custGeom>
              <a:rect b="b" l="l" r="r" t="t"/>
              <a:pathLst>
                <a:path extrusionOk="0" h="29" w="6">
                  <a:moveTo>
                    <a:pt x="5" y="4"/>
                  </a:moveTo>
                  <a:cubicBezTo>
                    <a:pt x="5" y="1"/>
                    <a:pt x="1" y="0"/>
                    <a:pt x="1" y="3"/>
                  </a:cubicBezTo>
                  <a:cubicBezTo>
                    <a:pt x="1" y="11"/>
                    <a:pt x="0" y="21"/>
                    <a:pt x="0" y="25"/>
                  </a:cubicBezTo>
                  <a:cubicBezTo>
                    <a:pt x="0" y="29"/>
                    <a:pt x="6" y="29"/>
                    <a:pt x="6" y="25"/>
                  </a:cubicBezTo>
                  <a:cubicBezTo>
                    <a:pt x="6" y="21"/>
                    <a:pt x="6" y="11"/>
                    <a:pt x="5"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810" name="Google Shape;8810;p23"/>
            <p:cNvSpPr/>
            <p:nvPr/>
          </p:nvSpPr>
          <p:spPr>
            <a:xfrm>
              <a:off x="11985741" y="6394450"/>
              <a:ext cx="42689" cy="177872"/>
            </a:xfrm>
            <a:custGeom>
              <a:rect b="b" l="l" r="r" t="t"/>
              <a:pathLst>
                <a:path extrusionOk="0" h="40" w="10">
                  <a:moveTo>
                    <a:pt x="3" y="3"/>
                  </a:moveTo>
                  <a:cubicBezTo>
                    <a:pt x="0" y="14"/>
                    <a:pt x="0" y="24"/>
                    <a:pt x="0" y="35"/>
                  </a:cubicBezTo>
                  <a:cubicBezTo>
                    <a:pt x="0" y="40"/>
                    <a:pt x="8" y="40"/>
                    <a:pt x="9" y="35"/>
                  </a:cubicBezTo>
                  <a:cubicBezTo>
                    <a:pt x="9" y="25"/>
                    <a:pt x="9" y="14"/>
                    <a:pt x="10" y="4"/>
                  </a:cubicBezTo>
                  <a:cubicBezTo>
                    <a:pt x="10" y="0"/>
                    <a:pt x="4" y="0"/>
                    <a:pt x="3"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811" name="Google Shape;8811;p23"/>
            <p:cNvSpPr/>
            <p:nvPr/>
          </p:nvSpPr>
          <p:spPr>
            <a:xfrm>
              <a:off x="12028431" y="6382592"/>
              <a:ext cx="71149" cy="249021"/>
            </a:xfrm>
            <a:custGeom>
              <a:rect b="b" l="l" r="r" t="t"/>
              <a:pathLst>
                <a:path extrusionOk="0" h="56" w="17">
                  <a:moveTo>
                    <a:pt x="7" y="5"/>
                  </a:moveTo>
                  <a:cubicBezTo>
                    <a:pt x="6" y="7"/>
                    <a:pt x="5" y="9"/>
                    <a:pt x="4" y="12"/>
                  </a:cubicBezTo>
                  <a:cubicBezTo>
                    <a:pt x="4" y="11"/>
                    <a:pt x="4" y="11"/>
                    <a:pt x="4" y="11"/>
                  </a:cubicBezTo>
                  <a:cubicBezTo>
                    <a:pt x="4" y="9"/>
                    <a:pt x="1" y="10"/>
                    <a:pt x="1" y="11"/>
                  </a:cubicBezTo>
                  <a:cubicBezTo>
                    <a:pt x="1" y="14"/>
                    <a:pt x="2" y="17"/>
                    <a:pt x="2" y="19"/>
                  </a:cubicBezTo>
                  <a:cubicBezTo>
                    <a:pt x="0" y="31"/>
                    <a:pt x="1" y="43"/>
                    <a:pt x="6" y="54"/>
                  </a:cubicBezTo>
                  <a:cubicBezTo>
                    <a:pt x="7" y="56"/>
                    <a:pt x="12" y="55"/>
                    <a:pt x="12" y="52"/>
                  </a:cubicBezTo>
                  <a:cubicBezTo>
                    <a:pt x="11" y="38"/>
                    <a:pt x="9" y="23"/>
                    <a:pt x="15" y="9"/>
                  </a:cubicBezTo>
                  <a:cubicBezTo>
                    <a:pt x="17" y="4"/>
                    <a:pt x="9" y="0"/>
                    <a:pt x="7"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812" name="Google Shape;8812;p23"/>
            <p:cNvSpPr/>
            <p:nvPr/>
          </p:nvSpPr>
          <p:spPr>
            <a:xfrm>
              <a:off x="11943052" y="6347018"/>
              <a:ext cx="33203" cy="158899"/>
            </a:xfrm>
            <a:custGeom>
              <a:rect b="b" l="l" r="r" t="t"/>
              <a:pathLst>
                <a:path extrusionOk="0" h="36" w="8">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813" name="Google Shape;8813;p23"/>
            <p:cNvSpPr/>
            <p:nvPr/>
          </p:nvSpPr>
          <p:spPr>
            <a:xfrm>
              <a:off x="12087722" y="6382592"/>
              <a:ext cx="61662" cy="177872"/>
            </a:xfrm>
            <a:custGeom>
              <a:rect b="b" l="l" r="r" t="t"/>
              <a:pathLst>
                <a:path extrusionOk="0" h="40" w="15">
                  <a:moveTo>
                    <a:pt x="5" y="5"/>
                  </a:moveTo>
                  <a:cubicBezTo>
                    <a:pt x="0" y="15"/>
                    <a:pt x="0" y="26"/>
                    <a:pt x="4" y="37"/>
                  </a:cubicBezTo>
                  <a:cubicBezTo>
                    <a:pt x="5" y="40"/>
                    <a:pt x="10" y="39"/>
                    <a:pt x="10" y="36"/>
                  </a:cubicBezTo>
                  <a:cubicBezTo>
                    <a:pt x="10" y="27"/>
                    <a:pt x="9" y="18"/>
                    <a:pt x="13" y="10"/>
                  </a:cubicBezTo>
                  <a:cubicBezTo>
                    <a:pt x="15" y="4"/>
                    <a:pt x="7" y="0"/>
                    <a:pt x="5"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814" name="Google Shape;8814;p23"/>
            <p:cNvSpPr/>
            <p:nvPr/>
          </p:nvSpPr>
          <p:spPr>
            <a:xfrm>
              <a:off x="12182587" y="6453741"/>
              <a:ext cx="35574" cy="142298"/>
            </a:xfrm>
            <a:custGeom>
              <a:rect b="b" l="l" r="r" t="t"/>
              <a:pathLst>
                <a:path extrusionOk="0" h="32" w="8">
                  <a:moveTo>
                    <a:pt x="0" y="5"/>
                  </a:moveTo>
                  <a:cubicBezTo>
                    <a:pt x="0" y="13"/>
                    <a:pt x="0" y="20"/>
                    <a:pt x="1" y="28"/>
                  </a:cubicBezTo>
                  <a:cubicBezTo>
                    <a:pt x="2" y="32"/>
                    <a:pt x="7" y="32"/>
                    <a:pt x="7" y="28"/>
                  </a:cubicBezTo>
                  <a:cubicBezTo>
                    <a:pt x="8" y="20"/>
                    <a:pt x="8" y="13"/>
                    <a:pt x="8" y="5"/>
                  </a:cubicBezTo>
                  <a:cubicBezTo>
                    <a:pt x="8" y="0"/>
                    <a:pt x="0" y="0"/>
                    <a:pt x="0"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815" name="Google Shape;8815;p23"/>
            <p:cNvSpPr/>
            <p:nvPr/>
          </p:nvSpPr>
          <p:spPr>
            <a:xfrm>
              <a:off x="-123810" y="6683790"/>
              <a:ext cx="12408377" cy="267994"/>
            </a:xfrm>
            <a:custGeom>
              <a:rect b="b" l="l" r="r" t="t"/>
              <a:pathLst>
                <a:path extrusionOk="0" h="60" w="2951">
                  <a:moveTo>
                    <a:pt x="2945" y="22"/>
                  </a:moveTo>
                  <a:cubicBezTo>
                    <a:pt x="2945" y="32"/>
                    <a:pt x="2951" y="60"/>
                    <a:pt x="2927" y="60"/>
                  </a:cubicBezTo>
                  <a:cubicBezTo>
                    <a:pt x="25" y="60"/>
                    <a:pt x="25" y="60"/>
                    <a:pt x="25" y="60"/>
                  </a:cubicBezTo>
                  <a:cubicBezTo>
                    <a:pt x="0" y="60"/>
                    <a:pt x="6" y="28"/>
                    <a:pt x="6" y="18"/>
                  </a:cubicBezTo>
                  <a:cubicBezTo>
                    <a:pt x="5" y="38"/>
                    <a:pt x="5" y="38"/>
                    <a:pt x="5" y="38"/>
                  </a:cubicBezTo>
                  <a:cubicBezTo>
                    <a:pt x="5" y="27"/>
                    <a:pt x="14" y="0"/>
                    <a:pt x="25" y="0"/>
                  </a:cubicBezTo>
                  <a:cubicBezTo>
                    <a:pt x="2927" y="0"/>
                    <a:pt x="2927" y="0"/>
                    <a:pt x="2927" y="0"/>
                  </a:cubicBezTo>
                  <a:cubicBezTo>
                    <a:pt x="2938" y="0"/>
                    <a:pt x="2945" y="28"/>
                    <a:pt x="2945" y="39"/>
                  </a:cubicBezTo>
                  <a:lnTo>
                    <a:pt x="2945" y="22"/>
                  </a:lnTo>
                  <a:close/>
                </a:path>
              </a:pathLst>
            </a:custGeom>
            <a:solidFill>
              <a:srgbClr val="44636A"/>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816" name="Google Shape;8816;p23"/>
            <p:cNvSpPr/>
            <p:nvPr/>
          </p:nvSpPr>
          <p:spPr>
            <a:xfrm>
              <a:off x="-119067" y="6425282"/>
              <a:ext cx="12360944" cy="315427"/>
            </a:xfrm>
            <a:custGeom>
              <a:rect b="b" l="l" r="r" t="t"/>
              <a:pathLst>
                <a:path extrusionOk="0" h="36" w="2940">
                  <a:moveTo>
                    <a:pt x="2940" y="18"/>
                  </a:moveTo>
                  <a:cubicBezTo>
                    <a:pt x="2940" y="28"/>
                    <a:pt x="2932" y="36"/>
                    <a:pt x="2922" y="36"/>
                  </a:cubicBezTo>
                  <a:cubicBezTo>
                    <a:pt x="18" y="36"/>
                    <a:pt x="18" y="36"/>
                    <a:pt x="18" y="36"/>
                  </a:cubicBezTo>
                  <a:cubicBezTo>
                    <a:pt x="8" y="36"/>
                    <a:pt x="0" y="28"/>
                    <a:pt x="0" y="18"/>
                  </a:cubicBezTo>
                  <a:cubicBezTo>
                    <a:pt x="0" y="8"/>
                    <a:pt x="8" y="0"/>
                    <a:pt x="18" y="0"/>
                  </a:cubicBezTo>
                  <a:cubicBezTo>
                    <a:pt x="2922" y="0"/>
                    <a:pt x="2922" y="0"/>
                    <a:pt x="2922" y="0"/>
                  </a:cubicBezTo>
                  <a:cubicBezTo>
                    <a:pt x="2932" y="0"/>
                    <a:pt x="2940" y="8"/>
                    <a:pt x="2940" y="18"/>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grpSp>
      <p:pic>
        <p:nvPicPr>
          <p:cNvPr id="8817" name="Google Shape;8817;p23"/>
          <p:cNvPicPr preferRelativeResize="0"/>
          <p:nvPr/>
        </p:nvPicPr>
        <p:blipFill rotWithShape="1">
          <a:blip r:embed="rId4">
            <a:alphaModFix/>
          </a:blip>
          <a:srcRect b="0" l="0" r="0" t="0"/>
          <a:stretch/>
        </p:blipFill>
        <p:spPr>
          <a:xfrm>
            <a:off x="-28512" y="228390"/>
            <a:ext cx="4104729" cy="2731511"/>
          </a:xfrm>
          <a:prstGeom prst="rect">
            <a:avLst/>
          </a:prstGeom>
          <a:noFill/>
          <a:ln>
            <a:noFill/>
          </a:ln>
        </p:spPr>
      </p:pic>
      <p:pic>
        <p:nvPicPr>
          <p:cNvPr id="8818" name="Google Shape;8818;p23"/>
          <p:cNvPicPr preferRelativeResize="0"/>
          <p:nvPr/>
        </p:nvPicPr>
        <p:blipFill rotWithShape="1">
          <a:blip r:embed="rId5">
            <a:alphaModFix/>
          </a:blip>
          <a:srcRect b="0" l="0" r="0" t="0"/>
          <a:stretch/>
        </p:blipFill>
        <p:spPr>
          <a:xfrm>
            <a:off x="4300195" y="289696"/>
            <a:ext cx="3858801" cy="2731511"/>
          </a:xfrm>
          <a:prstGeom prst="rect">
            <a:avLst/>
          </a:prstGeom>
          <a:noFill/>
          <a:ln>
            <a:noFill/>
          </a:ln>
        </p:spPr>
      </p:pic>
      <p:pic>
        <p:nvPicPr>
          <p:cNvPr id="8819" name="Google Shape;8819;p23"/>
          <p:cNvPicPr preferRelativeResize="0"/>
          <p:nvPr/>
        </p:nvPicPr>
        <p:blipFill rotWithShape="1">
          <a:blip r:embed="rId6">
            <a:alphaModFix/>
          </a:blip>
          <a:srcRect b="0" l="0" r="0" t="0"/>
          <a:stretch/>
        </p:blipFill>
        <p:spPr>
          <a:xfrm>
            <a:off x="8497531" y="298724"/>
            <a:ext cx="3613999" cy="2731511"/>
          </a:xfrm>
          <a:prstGeom prst="rect">
            <a:avLst/>
          </a:prstGeom>
          <a:noFill/>
          <a:ln>
            <a:noFill/>
          </a:ln>
        </p:spPr>
      </p:pic>
    </p:spTree>
  </p:cSld>
  <p:clrMapOvr>
    <a:masterClrMapping/>
  </p:clrMapOvr>
  <p:timing>
    <p:tnLst>
      <p:par>
        <p:cTn dur="indefinite" nodeType="tmRoot" restart="never">
          <p:childTnLst>
            <p:seq concurrent="1" nextAc="seek">
              <p:cTn dur="indefinite" id="2" nodeType="mainSeq">
                <p:childTnLst>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8817"/>
                                        </p:tgtEl>
                                        <p:attrNameLst>
                                          <p:attrName>style.visibility</p:attrName>
                                        </p:attrNameLst>
                                      </p:cBhvr>
                                      <p:to>
                                        <p:strVal val="visible"/>
                                      </p:to>
                                    </p:set>
                                    <p:animEffect filter="fade" transition="in">
                                      <p:cBhvr>
                                        <p:cTn dur="1000"/>
                                        <p:tgtEl>
                                          <p:spTgt spid="8817"/>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8818"/>
                                        </p:tgtEl>
                                        <p:attrNameLst>
                                          <p:attrName>style.visibility</p:attrName>
                                        </p:attrNameLst>
                                      </p:cBhvr>
                                      <p:to>
                                        <p:strVal val="visible"/>
                                      </p:to>
                                    </p:set>
                                    <p:animEffect filter="fade" transition="in">
                                      <p:cBhvr>
                                        <p:cTn dur="1000"/>
                                        <p:tgtEl>
                                          <p:spTgt spid="8818"/>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8819"/>
                                        </p:tgtEl>
                                        <p:attrNameLst>
                                          <p:attrName>style.visibility</p:attrName>
                                        </p:attrNameLst>
                                      </p:cBhvr>
                                      <p:to>
                                        <p:strVal val="visible"/>
                                      </p:to>
                                    </p:set>
                                    <p:animEffect filter="fade" transition="in">
                                      <p:cBhvr>
                                        <p:cTn dur="1000"/>
                                        <p:tgtEl>
                                          <p:spTgt spid="8819"/>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2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823" name="Shape 8823"/>
        <p:cNvGrpSpPr/>
        <p:nvPr/>
      </p:nvGrpSpPr>
      <p:grpSpPr>
        <a:xfrm>
          <a:off x="0" y="0"/>
          <a:ext cx="0" cy="0"/>
          <a:chOff x="0" y="0"/>
          <a:chExt cx="0" cy="0"/>
        </a:xfrm>
      </p:grpSpPr>
      <p:grpSp>
        <p:nvGrpSpPr>
          <p:cNvPr id="8824" name="Google Shape;8824;p24"/>
          <p:cNvGrpSpPr/>
          <p:nvPr/>
        </p:nvGrpSpPr>
        <p:grpSpPr>
          <a:xfrm>
            <a:off x="2153467" y="101895"/>
            <a:ext cx="7885066" cy="3852817"/>
            <a:chOff x="1648185" y="1123951"/>
            <a:chExt cx="6117256" cy="2894012"/>
          </a:xfrm>
        </p:grpSpPr>
        <p:sp>
          <p:nvSpPr>
            <p:cNvPr id="8825" name="Google Shape;8825;p24"/>
            <p:cNvSpPr/>
            <p:nvPr/>
          </p:nvSpPr>
          <p:spPr>
            <a:xfrm>
              <a:off x="2837189" y="1217456"/>
              <a:ext cx="46175" cy="24242"/>
            </a:xfrm>
            <a:custGeom>
              <a:rect b="b" l="l" r="r" t="t"/>
              <a:pathLst>
                <a:path extrusionOk="0" h="9" w="17">
                  <a:moveTo>
                    <a:pt x="9" y="1"/>
                  </a:moveTo>
                  <a:cubicBezTo>
                    <a:pt x="10" y="0"/>
                    <a:pt x="10" y="1"/>
                    <a:pt x="10" y="2"/>
                  </a:cubicBezTo>
                  <a:cubicBezTo>
                    <a:pt x="12" y="5"/>
                    <a:pt x="17" y="5"/>
                    <a:pt x="13" y="8"/>
                  </a:cubicBezTo>
                  <a:cubicBezTo>
                    <a:pt x="9" y="9"/>
                    <a:pt x="11" y="3"/>
                    <a:pt x="6" y="5"/>
                  </a:cubicBezTo>
                  <a:cubicBezTo>
                    <a:pt x="0" y="3"/>
                    <a:pt x="12" y="5"/>
                    <a:pt x="9" y="1"/>
                  </a:cubicBezTo>
                  <a:close/>
                </a:path>
              </a:pathLst>
            </a:custGeom>
            <a:solidFill>
              <a:srgbClr val="595959"/>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350"/>
                <a:buFont typeface="Microsoft Yahei"/>
                <a:buNone/>
              </a:pPr>
              <a:r>
                <a:t/>
              </a:r>
              <a:endParaRPr b="0" i="0" sz="1350" u="none" cap="none" strike="noStrike">
                <a:solidFill>
                  <a:srgbClr val="5A6E82"/>
                </a:solidFill>
                <a:latin typeface="Arial"/>
                <a:ea typeface="Arial"/>
                <a:cs typeface="Arial"/>
                <a:sym typeface="Arial"/>
              </a:endParaRPr>
            </a:p>
          </p:txBody>
        </p:sp>
        <p:sp>
          <p:nvSpPr>
            <p:cNvPr id="8826" name="Google Shape;8826;p24"/>
            <p:cNvSpPr/>
            <p:nvPr/>
          </p:nvSpPr>
          <p:spPr>
            <a:xfrm>
              <a:off x="3455933" y="1217456"/>
              <a:ext cx="84270" cy="46175"/>
            </a:xfrm>
            <a:custGeom>
              <a:rect b="b" l="l" r="r" t="t"/>
              <a:pathLst>
                <a:path extrusionOk="0" h="17" w="31">
                  <a:moveTo>
                    <a:pt x="29" y="12"/>
                  </a:moveTo>
                  <a:cubicBezTo>
                    <a:pt x="25" y="13"/>
                    <a:pt x="18" y="11"/>
                    <a:pt x="18" y="15"/>
                  </a:cubicBezTo>
                  <a:cubicBezTo>
                    <a:pt x="15" y="13"/>
                    <a:pt x="9" y="17"/>
                    <a:pt x="3" y="15"/>
                  </a:cubicBezTo>
                  <a:cubicBezTo>
                    <a:pt x="3" y="13"/>
                    <a:pt x="2" y="13"/>
                    <a:pt x="0" y="12"/>
                  </a:cubicBezTo>
                  <a:cubicBezTo>
                    <a:pt x="3" y="4"/>
                    <a:pt x="11" y="0"/>
                    <a:pt x="23" y="1"/>
                  </a:cubicBezTo>
                  <a:cubicBezTo>
                    <a:pt x="22" y="5"/>
                    <a:pt x="27" y="2"/>
                    <a:pt x="28" y="4"/>
                  </a:cubicBezTo>
                  <a:cubicBezTo>
                    <a:pt x="29" y="5"/>
                    <a:pt x="25" y="5"/>
                    <a:pt x="25" y="5"/>
                  </a:cubicBezTo>
                  <a:cubicBezTo>
                    <a:pt x="25" y="7"/>
                    <a:pt x="31" y="6"/>
                    <a:pt x="29" y="12"/>
                  </a:cubicBezTo>
                  <a:close/>
                </a:path>
              </a:pathLst>
            </a:custGeom>
            <a:solidFill>
              <a:srgbClr val="595959"/>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350"/>
                <a:buFont typeface="Microsoft Yahei"/>
                <a:buNone/>
              </a:pPr>
              <a:r>
                <a:t/>
              </a:r>
              <a:endParaRPr b="0" i="0" sz="1350" u="none" cap="none" strike="noStrike">
                <a:solidFill>
                  <a:srgbClr val="5A6E82"/>
                </a:solidFill>
                <a:latin typeface="Arial"/>
                <a:ea typeface="Arial"/>
                <a:cs typeface="Arial"/>
                <a:sym typeface="Arial"/>
              </a:endParaRPr>
            </a:p>
          </p:txBody>
        </p:sp>
        <p:sp>
          <p:nvSpPr>
            <p:cNvPr id="8827" name="Google Shape;8827;p24"/>
            <p:cNvSpPr/>
            <p:nvPr/>
          </p:nvSpPr>
          <p:spPr>
            <a:xfrm>
              <a:off x="2973405" y="1222073"/>
              <a:ext cx="40403" cy="25396"/>
            </a:xfrm>
            <a:custGeom>
              <a:rect b="b" l="l" r="r" t="t"/>
              <a:pathLst>
                <a:path extrusionOk="0" h="9" w="15">
                  <a:moveTo>
                    <a:pt x="15" y="2"/>
                  </a:moveTo>
                  <a:cubicBezTo>
                    <a:pt x="14" y="3"/>
                    <a:pt x="14" y="5"/>
                    <a:pt x="14" y="7"/>
                  </a:cubicBezTo>
                  <a:cubicBezTo>
                    <a:pt x="11" y="7"/>
                    <a:pt x="10" y="8"/>
                    <a:pt x="8" y="9"/>
                  </a:cubicBezTo>
                  <a:cubicBezTo>
                    <a:pt x="5" y="8"/>
                    <a:pt x="0" y="9"/>
                    <a:pt x="0" y="5"/>
                  </a:cubicBezTo>
                  <a:cubicBezTo>
                    <a:pt x="5" y="5"/>
                    <a:pt x="6" y="1"/>
                    <a:pt x="9" y="5"/>
                  </a:cubicBezTo>
                  <a:cubicBezTo>
                    <a:pt x="12" y="4"/>
                    <a:pt x="11" y="0"/>
                    <a:pt x="15" y="2"/>
                  </a:cubicBezTo>
                  <a:close/>
                </a:path>
              </a:pathLst>
            </a:custGeom>
            <a:solidFill>
              <a:srgbClr val="595959"/>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350"/>
                <a:buFont typeface="Microsoft Yahei"/>
                <a:buNone/>
              </a:pPr>
              <a:r>
                <a:t/>
              </a:r>
              <a:endParaRPr b="0" i="0" sz="1350" u="none" cap="none" strike="noStrike">
                <a:solidFill>
                  <a:srgbClr val="5A6E82"/>
                </a:solidFill>
                <a:latin typeface="Arial"/>
                <a:ea typeface="Arial"/>
                <a:cs typeface="Arial"/>
                <a:sym typeface="Arial"/>
              </a:endParaRPr>
            </a:p>
          </p:txBody>
        </p:sp>
        <p:sp>
          <p:nvSpPr>
            <p:cNvPr id="8828" name="Google Shape;8828;p24"/>
            <p:cNvSpPr/>
            <p:nvPr/>
          </p:nvSpPr>
          <p:spPr>
            <a:xfrm>
              <a:off x="2713671" y="1235925"/>
              <a:ext cx="51947" cy="27705"/>
            </a:xfrm>
            <a:custGeom>
              <a:rect b="b" l="l" r="r" t="t"/>
              <a:pathLst>
                <a:path extrusionOk="0" h="10" w="19">
                  <a:moveTo>
                    <a:pt x="18" y="0"/>
                  </a:moveTo>
                  <a:cubicBezTo>
                    <a:pt x="19" y="3"/>
                    <a:pt x="15" y="2"/>
                    <a:pt x="15" y="4"/>
                  </a:cubicBezTo>
                  <a:cubicBezTo>
                    <a:pt x="15" y="5"/>
                    <a:pt x="13" y="8"/>
                    <a:pt x="11" y="8"/>
                  </a:cubicBezTo>
                  <a:cubicBezTo>
                    <a:pt x="8" y="10"/>
                    <a:pt x="9" y="6"/>
                    <a:pt x="8" y="5"/>
                  </a:cubicBezTo>
                  <a:cubicBezTo>
                    <a:pt x="7" y="5"/>
                    <a:pt x="5" y="7"/>
                    <a:pt x="3" y="7"/>
                  </a:cubicBezTo>
                  <a:cubicBezTo>
                    <a:pt x="3" y="7"/>
                    <a:pt x="2" y="3"/>
                    <a:pt x="1" y="4"/>
                  </a:cubicBezTo>
                  <a:cubicBezTo>
                    <a:pt x="0" y="0"/>
                    <a:pt x="6" y="4"/>
                    <a:pt x="8" y="2"/>
                  </a:cubicBezTo>
                  <a:cubicBezTo>
                    <a:pt x="8" y="2"/>
                    <a:pt x="8" y="1"/>
                    <a:pt x="8" y="1"/>
                  </a:cubicBezTo>
                  <a:cubicBezTo>
                    <a:pt x="12" y="0"/>
                    <a:pt x="13" y="1"/>
                    <a:pt x="18" y="0"/>
                  </a:cubicBezTo>
                  <a:close/>
                </a:path>
              </a:pathLst>
            </a:custGeom>
            <a:solidFill>
              <a:srgbClr val="595959"/>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350"/>
                <a:buFont typeface="Microsoft Yahei"/>
                <a:buNone/>
              </a:pPr>
              <a:r>
                <a:t/>
              </a:r>
              <a:endParaRPr b="0" i="0" sz="1350" u="none" cap="none" strike="noStrike">
                <a:solidFill>
                  <a:srgbClr val="5A6E82"/>
                </a:solidFill>
                <a:latin typeface="Arial"/>
                <a:ea typeface="Arial"/>
                <a:cs typeface="Arial"/>
                <a:sym typeface="Arial"/>
              </a:endParaRPr>
            </a:p>
          </p:txBody>
        </p:sp>
        <p:sp>
          <p:nvSpPr>
            <p:cNvPr id="8829" name="Google Shape;8829;p24"/>
            <p:cNvSpPr/>
            <p:nvPr/>
          </p:nvSpPr>
          <p:spPr>
            <a:xfrm>
              <a:off x="2923767" y="1233617"/>
              <a:ext cx="41557" cy="13852"/>
            </a:xfrm>
            <a:custGeom>
              <a:rect b="b" l="l" r="r" t="t"/>
              <a:pathLst>
                <a:path extrusionOk="0" h="5" w="15">
                  <a:moveTo>
                    <a:pt x="14" y="5"/>
                  </a:moveTo>
                  <a:cubicBezTo>
                    <a:pt x="10" y="5"/>
                    <a:pt x="6" y="5"/>
                    <a:pt x="2" y="5"/>
                  </a:cubicBezTo>
                  <a:cubicBezTo>
                    <a:pt x="0" y="0"/>
                    <a:pt x="7" y="4"/>
                    <a:pt x="6" y="1"/>
                  </a:cubicBezTo>
                  <a:cubicBezTo>
                    <a:pt x="8" y="3"/>
                    <a:pt x="15" y="0"/>
                    <a:pt x="14" y="5"/>
                  </a:cubicBezTo>
                  <a:close/>
                </a:path>
              </a:pathLst>
            </a:custGeom>
            <a:solidFill>
              <a:srgbClr val="595959"/>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350"/>
                <a:buFont typeface="Microsoft Yahei"/>
                <a:buNone/>
              </a:pPr>
              <a:r>
                <a:t/>
              </a:r>
              <a:endParaRPr b="0" i="0" sz="1350" u="none" cap="none" strike="noStrike">
                <a:solidFill>
                  <a:srgbClr val="5A6E82"/>
                </a:solidFill>
                <a:latin typeface="Arial"/>
                <a:ea typeface="Arial"/>
                <a:cs typeface="Arial"/>
                <a:sym typeface="Arial"/>
              </a:endParaRPr>
            </a:p>
          </p:txBody>
        </p:sp>
        <p:sp>
          <p:nvSpPr>
            <p:cNvPr id="8830" name="Google Shape;8830;p24"/>
            <p:cNvSpPr/>
            <p:nvPr/>
          </p:nvSpPr>
          <p:spPr>
            <a:xfrm>
              <a:off x="2861431" y="1249778"/>
              <a:ext cx="51947" cy="19625"/>
            </a:xfrm>
            <a:custGeom>
              <a:rect b="b" l="l" r="r" t="t"/>
              <a:pathLst>
                <a:path extrusionOk="0" h="7" w="19">
                  <a:moveTo>
                    <a:pt x="13" y="0"/>
                  </a:moveTo>
                  <a:cubicBezTo>
                    <a:pt x="19" y="3"/>
                    <a:pt x="13" y="2"/>
                    <a:pt x="13" y="6"/>
                  </a:cubicBezTo>
                  <a:cubicBezTo>
                    <a:pt x="9" y="6"/>
                    <a:pt x="2" y="7"/>
                    <a:pt x="0" y="5"/>
                  </a:cubicBezTo>
                  <a:cubicBezTo>
                    <a:pt x="2" y="1"/>
                    <a:pt x="10" y="4"/>
                    <a:pt x="13" y="0"/>
                  </a:cubicBezTo>
                  <a:close/>
                </a:path>
              </a:pathLst>
            </a:custGeom>
            <a:solidFill>
              <a:srgbClr val="595959"/>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350"/>
                <a:buFont typeface="Microsoft Yahei"/>
                <a:buNone/>
              </a:pPr>
              <a:r>
                <a:t/>
              </a:r>
              <a:endParaRPr b="0" i="0" sz="1350" u="none" cap="none" strike="noStrike">
                <a:solidFill>
                  <a:srgbClr val="5A6E82"/>
                </a:solidFill>
                <a:latin typeface="Arial"/>
                <a:ea typeface="Arial"/>
                <a:cs typeface="Arial"/>
                <a:sym typeface="Arial"/>
              </a:endParaRPr>
            </a:p>
          </p:txBody>
        </p:sp>
        <p:sp>
          <p:nvSpPr>
            <p:cNvPr id="8831" name="Google Shape;8831;p24"/>
            <p:cNvSpPr/>
            <p:nvPr/>
          </p:nvSpPr>
          <p:spPr>
            <a:xfrm>
              <a:off x="6320166" y="1265939"/>
              <a:ext cx="25396" cy="16161"/>
            </a:xfrm>
            <a:custGeom>
              <a:rect b="b" l="l" r="r" t="t"/>
              <a:pathLst>
                <a:path extrusionOk="0" h="6" w="9">
                  <a:moveTo>
                    <a:pt x="0" y="0"/>
                  </a:moveTo>
                  <a:cubicBezTo>
                    <a:pt x="5" y="0"/>
                    <a:pt x="9" y="1"/>
                    <a:pt x="8" y="6"/>
                  </a:cubicBezTo>
                  <a:cubicBezTo>
                    <a:pt x="6" y="4"/>
                    <a:pt x="0" y="5"/>
                    <a:pt x="0" y="0"/>
                  </a:cubicBezTo>
                  <a:close/>
                </a:path>
              </a:pathLst>
            </a:custGeom>
            <a:solidFill>
              <a:srgbClr val="595959"/>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350"/>
                <a:buFont typeface="Microsoft Yahei"/>
                <a:buNone/>
              </a:pPr>
              <a:r>
                <a:t/>
              </a:r>
              <a:endParaRPr b="0" i="0" sz="1350" u="none" cap="none" strike="noStrike">
                <a:solidFill>
                  <a:srgbClr val="5A6E82"/>
                </a:solidFill>
                <a:latin typeface="Arial"/>
                <a:ea typeface="Arial"/>
                <a:cs typeface="Arial"/>
                <a:sym typeface="Arial"/>
              </a:endParaRPr>
            </a:p>
          </p:txBody>
        </p:sp>
        <p:sp>
          <p:nvSpPr>
            <p:cNvPr id="8832" name="Google Shape;8832;p24"/>
            <p:cNvSpPr/>
            <p:nvPr/>
          </p:nvSpPr>
          <p:spPr>
            <a:xfrm>
              <a:off x="3482484" y="1263630"/>
              <a:ext cx="95813" cy="48484"/>
            </a:xfrm>
            <a:custGeom>
              <a:rect b="b" l="l" r="r" t="t"/>
              <a:pathLst>
                <a:path extrusionOk="0" h="18" w="35">
                  <a:moveTo>
                    <a:pt x="31" y="4"/>
                  </a:moveTo>
                  <a:cubicBezTo>
                    <a:pt x="30" y="9"/>
                    <a:pt x="26" y="12"/>
                    <a:pt x="34" y="12"/>
                  </a:cubicBezTo>
                  <a:cubicBezTo>
                    <a:pt x="35" y="18"/>
                    <a:pt x="25" y="17"/>
                    <a:pt x="19" y="16"/>
                  </a:cubicBezTo>
                  <a:cubicBezTo>
                    <a:pt x="17" y="16"/>
                    <a:pt x="18" y="16"/>
                    <a:pt x="16" y="15"/>
                  </a:cubicBezTo>
                  <a:cubicBezTo>
                    <a:pt x="13" y="12"/>
                    <a:pt x="14" y="17"/>
                    <a:pt x="10" y="15"/>
                  </a:cubicBezTo>
                  <a:cubicBezTo>
                    <a:pt x="10" y="15"/>
                    <a:pt x="11" y="12"/>
                    <a:pt x="10" y="12"/>
                  </a:cubicBezTo>
                  <a:cubicBezTo>
                    <a:pt x="10" y="11"/>
                    <a:pt x="8" y="14"/>
                    <a:pt x="6" y="13"/>
                  </a:cubicBezTo>
                  <a:cubicBezTo>
                    <a:pt x="6" y="13"/>
                    <a:pt x="8" y="11"/>
                    <a:pt x="8" y="10"/>
                  </a:cubicBezTo>
                  <a:cubicBezTo>
                    <a:pt x="7" y="9"/>
                    <a:pt x="1" y="12"/>
                    <a:pt x="2" y="9"/>
                  </a:cubicBezTo>
                  <a:cubicBezTo>
                    <a:pt x="0" y="6"/>
                    <a:pt x="3" y="7"/>
                    <a:pt x="5" y="6"/>
                  </a:cubicBezTo>
                  <a:cubicBezTo>
                    <a:pt x="6" y="4"/>
                    <a:pt x="6" y="4"/>
                    <a:pt x="9" y="3"/>
                  </a:cubicBezTo>
                  <a:cubicBezTo>
                    <a:pt x="10" y="3"/>
                    <a:pt x="17" y="0"/>
                    <a:pt x="22" y="1"/>
                  </a:cubicBezTo>
                  <a:cubicBezTo>
                    <a:pt x="23" y="1"/>
                    <a:pt x="22" y="4"/>
                    <a:pt x="22" y="4"/>
                  </a:cubicBezTo>
                  <a:cubicBezTo>
                    <a:pt x="24" y="6"/>
                    <a:pt x="30" y="3"/>
                    <a:pt x="31" y="4"/>
                  </a:cubicBezTo>
                  <a:close/>
                </a:path>
              </a:pathLst>
            </a:custGeom>
            <a:solidFill>
              <a:srgbClr val="595959"/>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350"/>
                <a:buFont typeface="Microsoft Yahei"/>
                <a:buNone/>
              </a:pPr>
              <a:r>
                <a:t/>
              </a:r>
              <a:endParaRPr b="0" i="0" sz="1350" u="none" cap="none" strike="noStrike">
                <a:solidFill>
                  <a:srgbClr val="5A6E82"/>
                </a:solidFill>
                <a:latin typeface="Arial"/>
                <a:ea typeface="Arial"/>
                <a:cs typeface="Arial"/>
                <a:sym typeface="Arial"/>
              </a:endParaRPr>
            </a:p>
          </p:txBody>
        </p:sp>
        <p:sp>
          <p:nvSpPr>
            <p:cNvPr id="8833" name="Google Shape;8833;p24"/>
            <p:cNvSpPr/>
            <p:nvPr/>
          </p:nvSpPr>
          <p:spPr>
            <a:xfrm>
              <a:off x="3447852" y="1265939"/>
              <a:ext cx="34631" cy="24242"/>
            </a:xfrm>
            <a:custGeom>
              <a:rect b="b" l="l" r="r" t="t"/>
              <a:pathLst>
                <a:path extrusionOk="0" h="9" w="13">
                  <a:moveTo>
                    <a:pt x="13" y="5"/>
                  </a:moveTo>
                  <a:cubicBezTo>
                    <a:pt x="12" y="7"/>
                    <a:pt x="10" y="5"/>
                    <a:pt x="9" y="5"/>
                  </a:cubicBezTo>
                  <a:cubicBezTo>
                    <a:pt x="7" y="5"/>
                    <a:pt x="7" y="7"/>
                    <a:pt x="7" y="8"/>
                  </a:cubicBezTo>
                  <a:cubicBezTo>
                    <a:pt x="3" y="9"/>
                    <a:pt x="4" y="4"/>
                    <a:pt x="0" y="5"/>
                  </a:cubicBezTo>
                  <a:cubicBezTo>
                    <a:pt x="2" y="0"/>
                    <a:pt x="9" y="3"/>
                    <a:pt x="13" y="5"/>
                  </a:cubicBezTo>
                  <a:close/>
                </a:path>
              </a:pathLst>
            </a:custGeom>
            <a:solidFill>
              <a:srgbClr val="595959"/>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350"/>
                <a:buFont typeface="Microsoft Yahei"/>
                <a:buNone/>
              </a:pPr>
              <a:r>
                <a:t/>
              </a:r>
              <a:endParaRPr b="0" i="0" sz="1350" u="none" cap="none" strike="noStrike">
                <a:solidFill>
                  <a:srgbClr val="5A6E82"/>
                </a:solidFill>
                <a:latin typeface="Arial"/>
                <a:ea typeface="Arial"/>
                <a:cs typeface="Arial"/>
                <a:sym typeface="Arial"/>
              </a:endParaRPr>
            </a:p>
          </p:txBody>
        </p:sp>
        <p:sp>
          <p:nvSpPr>
            <p:cNvPr id="8834" name="Google Shape;8834;p24"/>
            <p:cNvSpPr/>
            <p:nvPr/>
          </p:nvSpPr>
          <p:spPr>
            <a:xfrm>
              <a:off x="6235897" y="1293644"/>
              <a:ext cx="95813" cy="51947"/>
            </a:xfrm>
            <a:custGeom>
              <a:rect b="b" l="l" r="r" t="t"/>
              <a:pathLst>
                <a:path extrusionOk="0" h="19" w="35">
                  <a:moveTo>
                    <a:pt x="25" y="5"/>
                  </a:moveTo>
                  <a:cubicBezTo>
                    <a:pt x="27" y="7"/>
                    <a:pt x="28" y="9"/>
                    <a:pt x="30" y="11"/>
                  </a:cubicBezTo>
                  <a:cubicBezTo>
                    <a:pt x="31" y="13"/>
                    <a:pt x="35" y="15"/>
                    <a:pt x="34" y="19"/>
                  </a:cubicBezTo>
                  <a:cubicBezTo>
                    <a:pt x="33" y="18"/>
                    <a:pt x="30" y="19"/>
                    <a:pt x="30" y="19"/>
                  </a:cubicBezTo>
                  <a:cubicBezTo>
                    <a:pt x="29" y="18"/>
                    <a:pt x="30" y="16"/>
                    <a:pt x="30" y="16"/>
                  </a:cubicBezTo>
                  <a:cubicBezTo>
                    <a:pt x="29" y="15"/>
                    <a:pt x="26" y="18"/>
                    <a:pt x="27" y="14"/>
                  </a:cubicBezTo>
                  <a:cubicBezTo>
                    <a:pt x="18" y="14"/>
                    <a:pt x="12" y="14"/>
                    <a:pt x="8" y="13"/>
                  </a:cubicBezTo>
                  <a:cubicBezTo>
                    <a:pt x="7" y="9"/>
                    <a:pt x="10" y="10"/>
                    <a:pt x="12" y="10"/>
                  </a:cubicBezTo>
                  <a:cubicBezTo>
                    <a:pt x="12" y="8"/>
                    <a:pt x="9" y="9"/>
                    <a:pt x="9" y="7"/>
                  </a:cubicBezTo>
                  <a:cubicBezTo>
                    <a:pt x="3" y="5"/>
                    <a:pt x="1" y="9"/>
                    <a:pt x="0" y="2"/>
                  </a:cubicBezTo>
                  <a:cubicBezTo>
                    <a:pt x="4" y="0"/>
                    <a:pt x="8" y="1"/>
                    <a:pt x="12" y="2"/>
                  </a:cubicBezTo>
                  <a:cubicBezTo>
                    <a:pt x="14" y="3"/>
                    <a:pt x="15" y="3"/>
                    <a:pt x="15" y="5"/>
                  </a:cubicBezTo>
                  <a:cubicBezTo>
                    <a:pt x="17" y="7"/>
                    <a:pt x="21" y="1"/>
                    <a:pt x="21" y="5"/>
                  </a:cubicBezTo>
                  <a:cubicBezTo>
                    <a:pt x="21" y="7"/>
                    <a:pt x="26" y="7"/>
                    <a:pt x="25" y="5"/>
                  </a:cubicBezTo>
                  <a:close/>
                </a:path>
              </a:pathLst>
            </a:custGeom>
            <a:solidFill>
              <a:srgbClr val="595959"/>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350"/>
                <a:buFont typeface="Microsoft Yahei"/>
                <a:buNone/>
              </a:pPr>
              <a:r>
                <a:t/>
              </a:r>
              <a:endParaRPr b="0" i="0" sz="1350" u="none" cap="none" strike="noStrike">
                <a:solidFill>
                  <a:srgbClr val="5A6E82"/>
                </a:solidFill>
                <a:latin typeface="Arial"/>
                <a:ea typeface="Arial"/>
                <a:cs typeface="Arial"/>
                <a:sym typeface="Arial"/>
              </a:endParaRPr>
            </a:p>
          </p:txBody>
        </p:sp>
        <p:sp>
          <p:nvSpPr>
            <p:cNvPr id="8835" name="Google Shape;8835;p24"/>
            <p:cNvSpPr/>
            <p:nvPr/>
          </p:nvSpPr>
          <p:spPr>
            <a:xfrm>
              <a:off x="3580605" y="1293644"/>
              <a:ext cx="95813" cy="48484"/>
            </a:xfrm>
            <a:custGeom>
              <a:rect b="b" l="l" r="r" t="t"/>
              <a:pathLst>
                <a:path extrusionOk="0" h="18" w="35">
                  <a:moveTo>
                    <a:pt x="14" y="1"/>
                  </a:moveTo>
                  <a:cubicBezTo>
                    <a:pt x="16" y="3"/>
                    <a:pt x="22" y="0"/>
                    <a:pt x="20" y="5"/>
                  </a:cubicBezTo>
                  <a:cubicBezTo>
                    <a:pt x="22" y="6"/>
                    <a:pt x="22" y="2"/>
                    <a:pt x="22" y="2"/>
                  </a:cubicBezTo>
                  <a:cubicBezTo>
                    <a:pt x="24" y="2"/>
                    <a:pt x="24" y="4"/>
                    <a:pt x="25" y="5"/>
                  </a:cubicBezTo>
                  <a:cubicBezTo>
                    <a:pt x="25" y="6"/>
                    <a:pt x="27" y="5"/>
                    <a:pt x="28" y="5"/>
                  </a:cubicBezTo>
                  <a:cubicBezTo>
                    <a:pt x="28" y="5"/>
                    <a:pt x="28" y="7"/>
                    <a:pt x="28" y="7"/>
                  </a:cubicBezTo>
                  <a:cubicBezTo>
                    <a:pt x="30" y="7"/>
                    <a:pt x="34" y="5"/>
                    <a:pt x="34" y="8"/>
                  </a:cubicBezTo>
                  <a:cubicBezTo>
                    <a:pt x="35" y="14"/>
                    <a:pt x="27" y="10"/>
                    <a:pt x="23" y="11"/>
                  </a:cubicBezTo>
                  <a:cubicBezTo>
                    <a:pt x="22" y="11"/>
                    <a:pt x="23" y="14"/>
                    <a:pt x="22" y="14"/>
                  </a:cubicBezTo>
                  <a:cubicBezTo>
                    <a:pt x="19" y="16"/>
                    <a:pt x="10" y="15"/>
                    <a:pt x="9" y="14"/>
                  </a:cubicBezTo>
                  <a:cubicBezTo>
                    <a:pt x="7" y="14"/>
                    <a:pt x="7" y="16"/>
                    <a:pt x="7" y="17"/>
                  </a:cubicBezTo>
                  <a:cubicBezTo>
                    <a:pt x="4" y="14"/>
                    <a:pt x="4" y="18"/>
                    <a:pt x="1" y="16"/>
                  </a:cubicBezTo>
                  <a:cubicBezTo>
                    <a:pt x="2" y="15"/>
                    <a:pt x="0" y="12"/>
                    <a:pt x="1" y="11"/>
                  </a:cubicBezTo>
                  <a:cubicBezTo>
                    <a:pt x="2" y="11"/>
                    <a:pt x="4" y="12"/>
                    <a:pt x="4" y="11"/>
                  </a:cubicBezTo>
                  <a:cubicBezTo>
                    <a:pt x="5" y="10"/>
                    <a:pt x="4" y="8"/>
                    <a:pt x="6" y="7"/>
                  </a:cubicBezTo>
                  <a:cubicBezTo>
                    <a:pt x="6" y="6"/>
                    <a:pt x="8" y="7"/>
                    <a:pt x="9" y="7"/>
                  </a:cubicBezTo>
                  <a:cubicBezTo>
                    <a:pt x="10" y="5"/>
                    <a:pt x="12" y="4"/>
                    <a:pt x="14" y="1"/>
                  </a:cubicBezTo>
                  <a:close/>
                </a:path>
              </a:pathLst>
            </a:custGeom>
            <a:solidFill>
              <a:srgbClr val="595959"/>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350"/>
                <a:buFont typeface="Microsoft Yahei"/>
                <a:buNone/>
              </a:pPr>
              <a:r>
                <a:t/>
              </a:r>
              <a:endParaRPr b="0" i="0" sz="1350" u="none" cap="none" strike="noStrike">
                <a:solidFill>
                  <a:srgbClr val="5A6E82"/>
                </a:solidFill>
                <a:latin typeface="Arial"/>
                <a:ea typeface="Arial"/>
                <a:cs typeface="Arial"/>
                <a:sym typeface="Arial"/>
              </a:endParaRPr>
            </a:p>
          </p:txBody>
        </p:sp>
        <p:sp>
          <p:nvSpPr>
            <p:cNvPr id="8836" name="Google Shape;8836;p24"/>
            <p:cNvSpPr/>
            <p:nvPr/>
          </p:nvSpPr>
          <p:spPr>
            <a:xfrm>
              <a:off x="6069667" y="1328275"/>
              <a:ext cx="16161" cy="27705"/>
            </a:xfrm>
            <a:custGeom>
              <a:rect b="b" l="l" r="r" t="t"/>
              <a:pathLst>
                <a:path extrusionOk="0" h="10" w="6">
                  <a:moveTo>
                    <a:pt x="6" y="6"/>
                  </a:moveTo>
                  <a:cubicBezTo>
                    <a:pt x="3" y="10"/>
                    <a:pt x="0" y="0"/>
                    <a:pt x="6" y="6"/>
                  </a:cubicBezTo>
                  <a:close/>
                </a:path>
              </a:pathLst>
            </a:custGeom>
            <a:solidFill>
              <a:srgbClr val="595959"/>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350"/>
                <a:buFont typeface="Microsoft Yahei"/>
                <a:buNone/>
              </a:pPr>
              <a:r>
                <a:t/>
              </a:r>
              <a:endParaRPr b="0" i="0" sz="1350" u="none" cap="none" strike="noStrike">
                <a:solidFill>
                  <a:srgbClr val="5A6E82"/>
                </a:solidFill>
                <a:latin typeface="Arial"/>
                <a:ea typeface="Arial"/>
                <a:cs typeface="Arial"/>
                <a:sym typeface="Arial"/>
              </a:endParaRPr>
            </a:p>
          </p:txBody>
        </p:sp>
        <p:sp>
          <p:nvSpPr>
            <p:cNvPr id="8837" name="Google Shape;8837;p24"/>
            <p:cNvSpPr/>
            <p:nvPr/>
          </p:nvSpPr>
          <p:spPr>
            <a:xfrm>
              <a:off x="6107762" y="1334047"/>
              <a:ext cx="51947" cy="33477"/>
            </a:xfrm>
            <a:custGeom>
              <a:rect b="b" l="l" r="r" t="t"/>
              <a:pathLst>
                <a:path extrusionOk="0" h="12" w="19">
                  <a:moveTo>
                    <a:pt x="18" y="4"/>
                  </a:moveTo>
                  <a:cubicBezTo>
                    <a:pt x="19" y="12"/>
                    <a:pt x="8" y="8"/>
                    <a:pt x="4" y="11"/>
                  </a:cubicBezTo>
                  <a:cubicBezTo>
                    <a:pt x="1" y="11"/>
                    <a:pt x="3" y="6"/>
                    <a:pt x="0" y="7"/>
                  </a:cubicBezTo>
                  <a:cubicBezTo>
                    <a:pt x="0" y="2"/>
                    <a:pt x="8" y="8"/>
                    <a:pt x="9" y="4"/>
                  </a:cubicBezTo>
                  <a:cubicBezTo>
                    <a:pt x="9" y="0"/>
                    <a:pt x="12" y="5"/>
                    <a:pt x="18" y="4"/>
                  </a:cubicBezTo>
                  <a:close/>
                </a:path>
              </a:pathLst>
            </a:custGeom>
            <a:solidFill>
              <a:srgbClr val="595959"/>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350"/>
                <a:buFont typeface="Microsoft Yahei"/>
                <a:buNone/>
              </a:pPr>
              <a:r>
                <a:t/>
              </a:r>
              <a:endParaRPr b="0" i="0" sz="1350" u="none" cap="none" strike="noStrike">
                <a:solidFill>
                  <a:srgbClr val="5A6E82"/>
                </a:solidFill>
                <a:latin typeface="Arial"/>
                <a:ea typeface="Arial"/>
                <a:cs typeface="Arial"/>
                <a:sym typeface="Arial"/>
              </a:endParaRPr>
            </a:p>
          </p:txBody>
        </p:sp>
        <p:sp>
          <p:nvSpPr>
            <p:cNvPr id="8838" name="Google Shape;8838;p24"/>
            <p:cNvSpPr/>
            <p:nvPr/>
          </p:nvSpPr>
          <p:spPr>
            <a:xfrm>
              <a:off x="6394046" y="1339819"/>
              <a:ext cx="46175" cy="24242"/>
            </a:xfrm>
            <a:custGeom>
              <a:rect b="b" l="l" r="r" t="t"/>
              <a:pathLst>
                <a:path extrusionOk="0" h="9" w="17">
                  <a:moveTo>
                    <a:pt x="15" y="3"/>
                  </a:moveTo>
                  <a:cubicBezTo>
                    <a:pt x="17" y="4"/>
                    <a:pt x="16" y="5"/>
                    <a:pt x="15" y="6"/>
                  </a:cubicBezTo>
                  <a:cubicBezTo>
                    <a:pt x="13" y="7"/>
                    <a:pt x="12" y="7"/>
                    <a:pt x="10" y="7"/>
                  </a:cubicBezTo>
                  <a:cubicBezTo>
                    <a:pt x="9" y="8"/>
                    <a:pt x="9" y="9"/>
                    <a:pt x="9" y="9"/>
                  </a:cubicBezTo>
                  <a:cubicBezTo>
                    <a:pt x="8" y="9"/>
                    <a:pt x="6" y="7"/>
                    <a:pt x="4" y="7"/>
                  </a:cubicBezTo>
                  <a:cubicBezTo>
                    <a:pt x="5" y="7"/>
                    <a:pt x="4" y="9"/>
                    <a:pt x="3" y="9"/>
                  </a:cubicBezTo>
                  <a:cubicBezTo>
                    <a:pt x="2" y="9"/>
                    <a:pt x="2" y="9"/>
                    <a:pt x="1" y="7"/>
                  </a:cubicBezTo>
                  <a:cubicBezTo>
                    <a:pt x="0" y="0"/>
                    <a:pt x="14" y="8"/>
                    <a:pt x="15" y="3"/>
                  </a:cubicBezTo>
                  <a:close/>
                </a:path>
              </a:pathLst>
            </a:custGeom>
            <a:solidFill>
              <a:srgbClr val="595959"/>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350"/>
                <a:buFont typeface="Microsoft Yahei"/>
                <a:buNone/>
              </a:pPr>
              <a:r>
                <a:t/>
              </a:r>
              <a:endParaRPr b="0" i="0" sz="1350" u="none" cap="none" strike="noStrike">
                <a:solidFill>
                  <a:srgbClr val="5A6E82"/>
                </a:solidFill>
                <a:latin typeface="Arial"/>
                <a:ea typeface="Arial"/>
                <a:cs typeface="Arial"/>
                <a:sym typeface="Arial"/>
              </a:endParaRPr>
            </a:p>
          </p:txBody>
        </p:sp>
        <p:sp>
          <p:nvSpPr>
            <p:cNvPr id="8839" name="Google Shape;8839;p24"/>
            <p:cNvSpPr/>
            <p:nvPr/>
          </p:nvSpPr>
          <p:spPr>
            <a:xfrm>
              <a:off x="6222044" y="1350208"/>
              <a:ext cx="27705" cy="13852"/>
            </a:xfrm>
            <a:custGeom>
              <a:rect b="b" l="l" r="r" t="t"/>
              <a:pathLst>
                <a:path extrusionOk="0" h="5" w="10">
                  <a:moveTo>
                    <a:pt x="1" y="3"/>
                  </a:moveTo>
                  <a:cubicBezTo>
                    <a:pt x="0" y="1"/>
                    <a:pt x="10" y="0"/>
                    <a:pt x="8" y="5"/>
                  </a:cubicBezTo>
                  <a:cubicBezTo>
                    <a:pt x="5" y="3"/>
                    <a:pt x="5" y="5"/>
                    <a:pt x="1" y="3"/>
                  </a:cubicBezTo>
                  <a:close/>
                </a:path>
              </a:pathLst>
            </a:custGeom>
            <a:solidFill>
              <a:srgbClr val="595959"/>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350"/>
                <a:buFont typeface="Microsoft Yahei"/>
                <a:buNone/>
              </a:pPr>
              <a:r>
                <a:t/>
              </a:r>
              <a:endParaRPr b="0" i="0" sz="1350" u="none" cap="none" strike="noStrike">
                <a:solidFill>
                  <a:srgbClr val="5A6E82"/>
                </a:solidFill>
                <a:latin typeface="Arial"/>
                <a:ea typeface="Arial"/>
                <a:cs typeface="Arial"/>
                <a:sym typeface="Arial"/>
              </a:endParaRPr>
            </a:p>
          </p:txBody>
        </p:sp>
        <p:sp>
          <p:nvSpPr>
            <p:cNvPr id="8840" name="Google Shape;8840;p24"/>
            <p:cNvSpPr/>
            <p:nvPr/>
          </p:nvSpPr>
          <p:spPr>
            <a:xfrm>
              <a:off x="6478315" y="1355980"/>
              <a:ext cx="13852" cy="11544"/>
            </a:xfrm>
            <a:custGeom>
              <a:rect b="b" l="l" r="r" t="t"/>
              <a:pathLst>
                <a:path extrusionOk="0" h="4" w="5">
                  <a:moveTo>
                    <a:pt x="0" y="0"/>
                  </a:moveTo>
                  <a:cubicBezTo>
                    <a:pt x="3" y="0"/>
                    <a:pt x="5" y="1"/>
                    <a:pt x="5" y="4"/>
                  </a:cubicBezTo>
                  <a:cubicBezTo>
                    <a:pt x="3" y="4"/>
                    <a:pt x="2" y="4"/>
                    <a:pt x="0" y="4"/>
                  </a:cubicBezTo>
                  <a:cubicBezTo>
                    <a:pt x="0" y="3"/>
                    <a:pt x="0" y="1"/>
                    <a:pt x="0" y="0"/>
                  </a:cubicBezTo>
                  <a:close/>
                </a:path>
              </a:pathLst>
            </a:custGeom>
            <a:solidFill>
              <a:srgbClr val="595959"/>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350"/>
                <a:buFont typeface="Microsoft Yahei"/>
                <a:buNone/>
              </a:pPr>
              <a:r>
                <a:t/>
              </a:r>
              <a:endParaRPr b="0" i="0" sz="1350" u="none" cap="none" strike="noStrike">
                <a:solidFill>
                  <a:srgbClr val="5A6E82"/>
                </a:solidFill>
                <a:latin typeface="Arial"/>
                <a:ea typeface="Arial"/>
                <a:cs typeface="Arial"/>
                <a:sym typeface="Arial"/>
              </a:endParaRPr>
            </a:p>
          </p:txBody>
        </p:sp>
        <p:sp>
          <p:nvSpPr>
            <p:cNvPr id="8841" name="Google Shape;8841;p24"/>
            <p:cNvSpPr/>
            <p:nvPr/>
          </p:nvSpPr>
          <p:spPr>
            <a:xfrm>
              <a:off x="6369804" y="1375604"/>
              <a:ext cx="286284" cy="86578"/>
            </a:xfrm>
            <a:custGeom>
              <a:rect b="b" l="l" r="r" t="t"/>
              <a:pathLst>
                <a:path extrusionOk="0" h="32" w="105">
                  <a:moveTo>
                    <a:pt x="105" y="18"/>
                  </a:moveTo>
                  <a:cubicBezTo>
                    <a:pt x="105" y="21"/>
                    <a:pt x="105" y="23"/>
                    <a:pt x="105" y="26"/>
                  </a:cubicBezTo>
                  <a:cubicBezTo>
                    <a:pt x="103" y="26"/>
                    <a:pt x="101" y="27"/>
                    <a:pt x="101" y="29"/>
                  </a:cubicBezTo>
                  <a:cubicBezTo>
                    <a:pt x="94" y="29"/>
                    <a:pt x="88" y="28"/>
                    <a:pt x="83" y="29"/>
                  </a:cubicBezTo>
                  <a:cubicBezTo>
                    <a:pt x="81" y="29"/>
                    <a:pt x="79" y="31"/>
                    <a:pt x="77" y="32"/>
                  </a:cubicBezTo>
                  <a:cubicBezTo>
                    <a:pt x="75" y="32"/>
                    <a:pt x="75" y="30"/>
                    <a:pt x="73" y="30"/>
                  </a:cubicBezTo>
                  <a:cubicBezTo>
                    <a:pt x="73" y="30"/>
                    <a:pt x="72" y="31"/>
                    <a:pt x="71" y="32"/>
                  </a:cubicBezTo>
                  <a:cubicBezTo>
                    <a:pt x="71" y="32"/>
                    <a:pt x="66" y="32"/>
                    <a:pt x="65" y="32"/>
                  </a:cubicBezTo>
                  <a:cubicBezTo>
                    <a:pt x="65" y="31"/>
                    <a:pt x="65" y="30"/>
                    <a:pt x="65" y="30"/>
                  </a:cubicBezTo>
                  <a:cubicBezTo>
                    <a:pt x="64" y="30"/>
                    <a:pt x="62" y="32"/>
                    <a:pt x="62" y="32"/>
                  </a:cubicBezTo>
                  <a:cubicBezTo>
                    <a:pt x="59" y="31"/>
                    <a:pt x="59" y="29"/>
                    <a:pt x="56" y="29"/>
                  </a:cubicBezTo>
                  <a:cubicBezTo>
                    <a:pt x="50" y="28"/>
                    <a:pt x="43" y="32"/>
                    <a:pt x="34" y="29"/>
                  </a:cubicBezTo>
                  <a:cubicBezTo>
                    <a:pt x="34" y="27"/>
                    <a:pt x="36" y="27"/>
                    <a:pt x="36" y="26"/>
                  </a:cubicBezTo>
                  <a:cubicBezTo>
                    <a:pt x="35" y="24"/>
                    <a:pt x="34" y="25"/>
                    <a:pt x="33" y="24"/>
                  </a:cubicBezTo>
                  <a:cubicBezTo>
                    <a:pt x="31" y="22"/>
                    <a:pt x="33" y="19"/>
                    <a:pt x="30" y="18"/>
                  </a:cubicBezTo>
                  <a:cubicBezTo>
                    <a:pt x="30" y="17"/>
                    <a:pt x="33" y="17"/>
                    <a:pt x="33" y="15"/>
                  </a:cubicBezTo>
                  <a:cubicBezTo>
                    <a:pt x="33" y="12"/>
                    <a:pt x="29" y="13"/>
                    <a:pt x="30" y="9"/>
                  </a:cubicBezTo>
                  <a:cubicBezTo>
                    <a:pt x="27" y="12"/>
                    <a:pt x="21" y="10"/>
                    <a:pt x="16" y="11"/>
                  </a:cubicBezTo>
                  <a:cubicBezTo>
                    <a:pt x="13" y="12"/>
                    <a:pt x="14" y="9"/>
                    <a:pt x="13" y="8"/>
                  </a:cubicBezTo>
                  <a:cubicBezTo>
                    <a:pt x="13" y="7"/>
                    <a:pt x="10" y="8"/>
                    <a:pt x="10" y="6"/>
                  </a:cubicBezTo>
                  <a:cubicBezTo>
                    <a:pt x="9" y="7"/>
                    <a:pt x="7" y="8"/>
                    <a:pt x="4" y="8"/>
                  </a:cubicBezTo>
                  <a:cubicBezTo>
                    <a:pt x="9" y="3"/>
                    <a:pt x="0" y="7"/>
                    <a:pt x="2" y="2"/>
                  </a:cubicBezTo>
                  <a:cubicBezTo>
                    <a:pt x="8" y="3"/>
                    <a:pt x="13" y="1"/>
                    <a:pt x="18" y="0"/>
                  </a:cubicBezTo>
                  <a:cubicBezTo>
                    <a:pt x="17" y="2"/>
                    <a:pt x="20" y="1"/>
                    <a:pt x="21" y="2"/>
                  </a:cubicBezTo>
                  <a:cubicBezTo>
                    <a:pt x="21" y="2"/>
                    <a:pt x="20" y="4"/>
                    <a:pt x="21" y="5"/>
                  </a:cubicBezTo>
                  <a:cubicBezTo>
                    <a:pt x="22" y="6"/>
                    <a:pt x="26" y="4"/>
                    <a:pt x="25" y="8"/>
                  </a:cubicBezTo>
                  <a:cubicBezTo>
                    <a:pt x="29" y="4"/>
                    <a:pt x="33" y="9"/>
                    <a:pt x="39" y="8"/>
                  </a:cubicBezTo>
                  <a:cubicBezTo>
                    <a:pt x="38" y="13"/>
                    <a:pt x="41" y="12"/>
                    <a:pt x="39" y="15"/>
                  </a:cubicBezTo>
                  <a:cubicBezTo>
                    <a:pt x="41" y="16"/>
                    <a:pt x="45" y="15"/>
                    <a:pt x="49" y="17"/>
                  </a:cubicBezTo>
                  <a:cubicBezTo>
                    <a:pt x="50" y="17"/>
                    <a:pt x="42" y="20"/>
                    <a:pt x="49" y="20"/>
                  </a:cubicBezTo>
                  <a:cubicBezTo>
                    <a:pt x="50" y="20"/>
                    <a:pt x="50" y="18"/>
                    <a:pt x="52" y="18"/>
                  </a:cubicBezTo>
                  <a:cubicBezTo>
                    <a:pt x="56" y="18"/>
                    <a:pt x="64" y="17"/>
                    <a:pt x="70" y="18"/>
                  </a:cubicBezTo>
                  <a:cubicBezTo>
                    <a:pt x="71" y="18"/>
                    <a:pt x="73" y="20"/>
                    <a:pt x="73" y="20"/>
                  </a:cubicBezTo>
                  <a:cubicBezTo>
                    <a:pt x="76" y="19"/>
                    <a:pt x="70" y="17"/>
                    <a:pt x="77" y="17"/>
                  </a:cubicBezTo>
                  <a:cubicBezTo>
                    <a:pt x="79" y="17"/>
                    <a:pt x="80" y="17"/>
                    <a:pt x="82" y="17"/>
                  </a:cubicBezTo>
                  <a:cubicBezTo>
                    <a:pt x="88" y="16"/>
                    <a:pt x="97" y="16"/>
                    <a:pt x="105" y="18"/>
                  </a:cubicBezTo>
                  <a:close/>
                </a:path>
              </a:pathLst>
            </a:custGeom>
            <a:solidFill>
              <a:srgbClr val="595959"/>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350"/>
                <a:buFont typeface="Microsoft Yahei"/>
                <a:buNone/>
              </a:pPr>
              <a:r>
                <a:t/>
              </a:r>
              <a:endParaRPr b="0" i="0" sz="1350" u="none" cap="none" strike="noStrike">
                <a:solidFill>
                  <a:srgbClr val="5A6E82"/>
                </a:solidFill>
                <a:latin typeface="Arial"/>
                <a:ea typeface="Arial"/>
                <a:cs typeface="Arial"/>
                <a:sym typeface="Arial"/>
              </a:endParaRPr>
            </a:p>
          </p:txBody>
        </p:sp>
        <p:sp>
          <p:nvSpPr>
            <p:cNvPr id="8842" name="Google Shape;8842;p24"/>
            <p:cNvSpPr/>
            <p:nvPr/>
          </p:nvSpPr>
          <p:spPr>
            <a:xfrm>
              <a:off x="2789860" y="1375604"/>
              <a:ext cx="289748" cy="206633"/>
            </a:xfrm>
            <a:custGeom>
              <a:rect b="b" l="l" r="r" t="t"/>
              <a:pathLst>
                <a:path extrusionOk="0" h="76" w="106">
                  <a:moveTo>
                    <a:pt x="87" y="2"/>
                  </a:moveTo>
                  <a:cubicBezTo>
                    <a:pt x="91" y="5"/>
                    <a:pt x="98" y="0"/>
                    <a:pt x="104" y="0"/>
                  </a:cubicBezTo>
                  <a:cubicBezTo>
                    <a:pt x="106" y="5"/>
                    <a:pt x="102" y="4"/>
                    <a:pt x="103" y="8"/>
                  </a:cubicBezTo>
                  <a:cubicBezTo>
                    <a:pt x="98" y="5"/>
                    <a:pt x="90" y="10"/>
                    <a:pt x="84" y="11"/>
                  </a:cubicBezTo>
                  <a:cubicBezTo>
                    <a:pt x="82" y="11"/>
                    <a:pt x="82" y="13"/>
                    <a:pt x="81" y="14"/>
                  </a:cubicBezTo>
                  <a:cubicBezTo>
                    <a:pt x="80" y="14"/>
                    <a:pt x="78" y="13"/>
                    <a:pt x="78" y="14"/>
                  </a:cubicBezTo>
                  <a:cubicBezTo>
                    <a:pt x="78" y="14"/>
                    <a:pt x="75" y="17"/>
                    <a:pt x="75" y="17"/>
                  </a:cubicBezTo>
                  <a:cubicBezTo>
                    <a:pt x="74" y="17"/>
                    <a:pt x="73" y="15"/>
                    <a:pt x="72" y="15"/>
                  </a:cubicBezTo>
                  <a:cubicBezTo>
                    <a:pt x="70" y="16"/>
                    <a:pt x="68" y="16"/>
                    <a:pt x="66" y="17"/>
                  </a:cubicBezTo>
                  <a:cubicBezTo>
                    <a:pt x="65" y="17"/>
                    <a:pt x="62" y="17"/>
                    <a:pt x="60" y="18"/>
                  </a:cubicBezTo>
                  <a:cubicBezTo>
                    <a:pt x="58" y="19"/>
                    <a:pt x="60" y="20"/>
                    <a:pt x="58" y="21"/>
                  </a:cubicBezTo>
                  <a:cubicBezTo>
                    <a:pt x="57" y="22"/>
                    <a:pt x="51" y="21"/>
                    <a:pt x="51" y="26"/>
                  </a:cubicBezTo>
                  <a:cubicBezTo>
                    <a:pt x="51" y="27"/>
                    <a:pt x="48" y="28"/>
                    <a:pt x="47" y="29"/>
                  </a:cubicBezTo>
                  <a:cubicBezTo>
                    <a:pt x="46" y="29"/>
                    <a:pt x="44" y="31"/>
                    <a:pt x="44" y="32"/>
                  </a:cubicBezTo>
                  <a:cubicBezTo>
                    <a:pt x="43" y="32"/>
                    <a:pt x="42" y="33"/>
                    <a:pt x="42" y="34"/>
                  </a:cubicBezTo>
                  <a:cubicBezTo>
                    <a:pt x="37" y="36"/>
                    <a:pt x="38" y="33"/>
                    <a:pt x="35" y="37"/>
                  </a:cubicBezTo>
                  <a:cubicBezTo>
                    <a:pt x="34" y="38"/>
                    <a:pt x="33" y="37"/>
                    <a:pt x="33" y="39"/>
                  </a:cubicBezTo>
                  <a:cubicBezTo>
                    <a:pt x="33" y="41"/>
                    <a:pt x="30" y="40"/>
                    <a:pt x="27" y="42"/>
                  </a:cubicBezTo>
                  <a:cubicBezTo>
                    <a:pt x="27" y="45"/>
                    <a:pt x="29" y="49"/>
                    <a:pt x="24" y="48"/>
                  </a:cubicBezTo>
                  <a:cubicBezTo>
                    <a:pt x="25" y="50"/>
                    <a:pt x="23" y="57"/>
                    <a:pt x="26" y="57"/>
                  </a:cubicBezTo>
                  <a:cubicBezTo>
                    <a:pt x="25" y="58"/>
                    <a:pt x="23" y="59"/>
                    <a:pt x="21" y="60"/>
                  </a:cubicBezTo>
                  <a:cubicBezTo>
                    <a:pt x="20" y="63"/>
                    <a:pt x="25" y="63"/>
                    <a:pt x="24" y="66"/>
                  </a:cubicBezTo>
                  <a:cubicBezTo>
                    <a:pt x="24" y="66"/>
                    <a:pt x="22" y="66"/>
                    <a:pt x="23" y="67"/>
                  </a:cubicBezTo>
                  <a:cubicBezTo>
                    <a:pt x="23" y="67"/>
                    <a:pt x="25" y="69"/>
                    <a:pt x="24" y="69"/>
                  </a:cubicBezTo>
                  <a:cubicBezTo>
                    <a:pt x="25" y="69"/>
                    <a:pt x="26" y="67"/>
                    <a:pt x="26" y="67"/>
                  </a:cubicBezTo>
                  <a:cubicBezTo>
                    <a:pt x="27" y="68"/>
                    <a:pt x="27" y="71"/>
                    <a:pt x="30" y="70"/>
                  </a:cubicBezTo>
                  <a:cubicBezTo>
                    <a:pt x="31" y="73"/>
                    <a:pt x="28" y="73"/>
                    <a:pt x="29" y="76"/>
                  </a:cubicBezTo>
                  <a:cubicBezTo>
                    <a:pt x="24" y="76"/>
                    <a:pt x="20" y="76"/>
                    <a:pt x="15" y="76"/>
                  </a:cubicBezTo>
                  <a:cubicBezTo>
                    <a:pt x="15" y="75"/>
                    <a:pt x="18" y="74"/>
                    <a:pt x="17" y="73"/>
                  </a:cubicBezTo>
                  <a:cubicBezTo>
                    <a:pt x="16" y="72"/>
                    <a:pt x="14" y="72"/>
                    <a:pt x="13" y="72"/>
                  </a:cubicBezTo>
                  <a:cubicBezTo>
                    <a:pt x="12" y="71"/>
                    <a:pt x="10" y="69"/>
                    <a:pt x="10" y="69"/>
                  </a:cubicBezTo>
                  <a:cubicBezTo>
                    <a:pt x="9" y="68"/>
                    <a:pt x="7" y="69"/>
                    <a:pt x="7" y="69"/>
                  </a:cubicBezTo>
                  <a:cubicBezTo>
                    <a:pt x="5" y="67"/>
                    <a:pt x="5" y="69"/>
                    <a:pt x="2" y="69"/>
                  </a:cubicBezTo>
                  <a:cubicBezTo>
                    <a:pt x="2" y="65"/>
                    <a:pt x="0" y="63"/>
                    <a:pt x="1" y="58"/>
                  </a:cubicBezTo>
                  <a:cubicBezTo>
                    <a:pt x="5" y="63"/>
                    <a:pt x="1" y="53"/>
                    <a:pt x="8" y="55"/>
                  </a:cubicBezTo>
                  <a:cubicBezTo>
                    <a:pt x="9" y="54"/>
                    <a:pt x="7" y="54"/>
                    <a:pt x="7" y="54"/>
                  </a:cubicBezTo>
                  <a:cubicBezTo>
                    <a:pt x="7" y="52"/>
                    <a:pt x="11" y="52"/>
                    <a:pt x="8" y="51"/>
                  </a:cubicBezTo>
                  <a:cubicBezTo>
                    <a:pt x="9" y="49"/>
                    <a:pt x="13" y="49"/>
                    <a:pt x="15" y="48"/>
                  </a:cubicBezTo>
                  <a:cubicBezTo>
                    <a:pt x="14" y="45"/>
                    <a:pt x="20" y="43"/>
                    <a:pt x="15" y="42"/>
                  </a:cubicBezTo>
                  <a:cubicBezTo>
                    <a:pt x="16" y="40"/>
                    <a:pt x="18" y="41"/>
                    <a:pt x="20" y="40"/>
                  </a:cubicBezTo>
                  <a:cubicBezTo>
                    <a:pt x="20" y="38"/>
                    <a:pt x="21" y="37"/>
                    <a:pt x="23" y="36"/>
                  </a:cubicBezTo>
                  <a:cubicBezTo>
                    <a:pt x="20" y="33"/>
                    <a:pt x="24" y="33"/>
                    <a:pt x="23" y="29"/>
                  </a:cubicBezTo>
                  <a:cubicBezTo>
                    <a:pt x="29" y="29"/>
                    <a:pt x="31" y="25"/>
                    <a:pt x="35" y="24"/>
                  </a:cubicBezTo>
                  <a:cubicBezTo>
                    <a:pt x="37" y="25"/>
                    <a:pt x="35" y="22"/>
                    <a:pt x="36" y="21"/>
                  </a:cubicBezTo>
                  <a:cubicBezTo>
                    <a:pt x="37" y="21"/>
                    <a:pt x="38" y="22"/>
                    <a:pt x="38" y="23"/>
                  </a:cubicBezTo>
                  <a:cubicBezTo>
                    <a:pt x="39" y="22"/>
                    <a:pt x="40" y="20"/>
                    <a:pt x="41" y="20"/>
                  </a:cubicBezTo>
                  <a:cubicBezTo>
                    <a:pt x="41" y="19"/>
                    <a:pt x="43" y="18"/>
                    <a:pt x="42" y="17"/>
                  </a:cubicBezTo>
                  <a:cubicBezTo>
                    <a:pt x="45" y="17"/>
                    <a:pt x="47" y="17"/>
                    <a:pt x="50" y="15"/>
                  </a:cubicBezTo>
                  <a:cubicBezTo>
                    <a:pt x="52" y="14"/>
                    <a:pt x="53" y="15"/>
                    <a:pt x="58" y="14"/>
                  </a:cubicBezTo>
                  <a:cubicBezTo>
                    <a:pt x="60" y="13"/>
                    <a:pt x="59" y="13"/>
                    <a:pt x="60" y="12"/>
                  </a:cubicBezTo>
                  <a:cubicBezTo>
                    <a:pt x="62" y="12"/>
                    <a:pt x="63" y="14"/>
                    <a:pt x="63" y="14"/>
                  </a:cubicBezTo>
                  <a:cubicBezTo>
                    <a:pt x="65" y="13"/>
                    <a:pt x="62" y="11"/>
                    <a:pt x="64" y="11"/>
                  </a:cubicBezTo>
                  <a:cubicBezTo>
                    <a:pt x="65" y="11"/>
                    <a:pt x="66" y="11"/>
                    <a:pt x="66" y="11"/>
                  </a:cubicBezTo>
                  <a:cubicBezTo>
                    <a:pt x="67" y="10"/>
                    <a:pt x="72" y="10"/>
                    <a:pt x="76" y="9"/>
                  </a:cubicBezTo>
                  <a:cubicBezTo>
                    <a:pt x="79" y="9"/>
                    <a:pt x="78" y="9"/>
                    <a:pt x="79" y="8"/>
                  </a:cubicBezTo>
                  <a:cubicBezTo>
                    <a:pt x="79" y="8"/>
                    <a:pt x="81" y="6"/>
                    <a:pt x="81" y="6"/>
                  </a:cubicBezTo>
                  <a:cubicBezTo>
                    <a:pt x="85" y="4"/>
                    <a:pt x="87" y="9"/>
                    <a:pt x="87" y="2"/>
                  </a:cubicBezTo>
                  <a:close/>
                </a:path>
              </a:pathLst>
            </a:custGeom>
            <a:solidFill>
              <a:srgbClr val="595959"/>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350"/>
                <a:buFont typeface="Microsoft Yahei"/>
                <a:buNone/>
              </a:pPr>
              <a:r>
                <a:t/>
              </a:r>
              <a:endParaRPr b="0" i="0" sz="1350" u="none" cap="none" strike="noStrike">
                <a:solidFill>
                  <a:srgbClr val="5A6E82"/>
                </a:solidFill>
                <a:latin typeface="Arial"/>
                <a:ea typeface="Arial"/>
                <a:cs typeface="Arial"/>
                <a:sym typeface="Arial"/>
              </a:endParaRPr>
            </a:p>
          </p:txBody>
        </p:sp>
        <p:sp>
          <p:nvSpPr>
            <p:cNvPr id="8843" name="Google Shape;8843;p24"/>
            <p:cNvSpPr/>
            <p:nvPr/>
          </p:nvSpPr>
          <p:spPr>
            <a:xfrm>
              <a:off x="6295924" y="1385994"/>
              <a:ext cx="30014" cy="13852"/>
            </a:xfrm>
            <a:custGeom>
              <a:rect b="b" l="l" r="r" t="t"/>
              <a:pathLst>
                <a:path extrusionOk="0" h="5" w="11">
                  <a:moveTo>
                    <a:pt x="8" y="1"/>
                  </a:moveTo>
                  <a:cubicBezTo>
                    <a:pt x="9" y="1"/>
                    <a:pt x="10" y="1"/>
                    <a:pt x="11" y="1"/>
                  </a:cubicBezTo>
                  <a:cubicBezTo>
                    <a:pt x="11" y="5"/>
                    <a:pt x="0" y="0"/>
                    <a:pt x="8" y="1"/>
                  </a:cubicBezTo>
                  <a:close/>
                </a:path>
              </a:pathLst>
            </a:custGeom>
            <a:solidFill>
              <a:srgbClr val="595959"/>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350"/>
                <a:buFont typeface="Microsoft Yahei"/>
                <a:buNone/>
              </a:pPr>
              <a:r>
                <a:t/>
              </a:r>
              <a:endParaRPr b="0" i="0" sz="1350" u="none" cap="none" strike="noStrike">
                <a:solidFill>
                  <a:srgbClr val="5A6E82"/>
                </a:solidFill>
                <a:latin typeface="Arial"/>
                <a:ea typeface="Arial"/>
                <a:cs typeface="Arial"/>
                <a:sym typeface="Arial"/>
              </a:endParaRPr>
            </a:p>
          </p:txBody>
        </p:sp>
        <p:sp>
          <p:nvSpPr>
            <p:cNvPr id="8844" name="Google Shape;8844;p24"/>
            <p:cNvSpPr/>
            <p:nvPr/>
          </p:nvSpPr>
          <p:spPr>
            <a:xfrm>
              <a:off x="4197040" y="1402155"/>
              <a:ext cx="90041" cy="68108"/>
            </a:xfrm>
            <a:custGeom>
              <a:rect b="b" l="l" r="r" t="t"/>
              <a:pathLst>
                <a:path extrusionOk="0" h="25" w="33">
                  <a:moveTo>
                    <a:pt x="9" y="1"/>
                  </a:moveTo>
                  <a:cubicBezTo>
                    <a:pt x="11" y="0"/>
                    <a:pt x="11" y="1"/>
                    <a:pt x="11" y="2"/>
                  </a:cubicBezTo>
                  <a:cubicBezTo>
                    <a:pt x="12" y="5"/>
                    <a:pt x="17" y="5"/>
                    <a:pt x="20" y="7"/>
                  </a:cubicBezTo>
                  <a:cubicBezTo>
                    <a:pt x="22" y="8"/>
                    <a:pt x="23" y="4"/>
                    <a:pt x="24" y="4"/>
                  </a:cubicBezTo>
                  <a:cubicBezTo>
                    <a:pt x="26" y="3"/>
                    <a:pt x="28" y="7"/>
                    <a:pt x="33" y="5"/>
                  </a:cubicBezTo>
                  <a:cubicBezTo>
                    <a:pt x="32" y="7"/>
                    <a:pt x="25" y="10"/>
                    <a:pt x="30" y="13"/>
                  </a:cubicBezTo>
                  <a:cubicBezTo>
                    <a:pt x="29" y="16"/>
                    <a:pt x="23" y="16"/>
                    <a:pt x="18" y="16"/>
                  </a:cubicBezTo>
                  <a:cubicBezTo>
                    <a:pt x="17" y="16"/>
                    <a:pt x="17" y="17"/>
                    <a:pt x="18" y="17"/>
                  </a:cubicBezTo>
                  <a:cubicBezTo>
                    <a:pt x="20" y="20"/>
                    <a:pt x="10" y="18"/>
                    <a:pt x="15" y="20"/>
                  </a:cubicBezTo>
                  <a:cubicBezTo>
                    <a:pt x="15" y="25"/>
                    <a:pt x="10" y="17"/>
                    <a:pt x="11" y="22"/>
                  </a:cubicBezTo>
                  <a:cubicBezTo>
                    <a:pt x="8" y="21"/>
                    <a:pt x="9" y="17"/>
                    <a:pt x="5" y="19"/>
                  </a:cubicBezTo>
                  <a:cubicBezTo>
                    <a:pt x="4" y="14"/>
                    <a:pt x="4" y="8"/>
                    <a:pt x="0" y="7"/>
                  </a:cubicBezTo>
                  <a:cubicBezTo>
                    <a:pt x="2" y="3"/>
                    <a:pt x="10" y="7"/>
                    <a:pt x="9" y="1"/>
                  </a:cubicBezTo>
                  <a:close/>
                </a:path>
              </a:pathLst>
            </a:custGeom>
            <a:solidFill>
              <a:srgbClr val="595959"/>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350"/>
                <a:buFont typeface="Microsoft Yahei"/>
                <a:buNone/>
              </a:pPr>
              <a:r>
                <a:t/>
              </a:r>
              <a:endParaRPr b="0" i="0" sz="1350" u="none" cap="none" strike="noStrike">
                <a:solidFill>
                  <a:srgbClr val="5A6E82"/>
                </a:solidFill>
                <a:latin typeface="Arial"/>
                <a:ea typeface="Arial"/>
                <a:cs typeface="Arial"/>
                <a:sym typeface="Arial"/>
              </a:endParaRPr>
            </a:p>
          </p:txBody>
        </p:sp>
        <p:sp>
          <p:nvSpPr>
            <p:cNvPr id="8845" name="Google Shape;8845;p24"/>
            <p:cNvSpPr/>
            <p:nvPr/>
          </p:nvSpPr>
          <p:spPr>
            <a:xfrm>
              <a:off x="6001559" y="1413699"/>
              <a:ext cx="24242" cy="16161"/>
            </a:xfrm>
            <a:custGeom>
              <a:rect b="b" l="l" r="r" t="t"/>
              <a:pathLst>
                <a:path extrusionOk="0" h="6" w="9">
                  <a:moveTo>
                    <a:pt x="5" y="0"/>
                  </a:moveTo>
                  <a:cubicBezTo>
                    <a:pt x="9" y="1"/>
                    <a:pt x="6" y="2"/>
                    <a:pt x="6" y="6"/>
                  </a:cubicBezTo>
                  <a:cubicBezTo>
                    <a:pt x="5" y="5"/>
                    <a:pt x="3" y="4"/>
                    <a:pt x="0" y="4"/>
                  </a:cubicBezTo>
                  <a:cubicBezTo>
                    <a:pt x="0" y="1"/>
                    <a:pt x="5" y="3"/>
                    <a:pt x="5" y="0"/>
                  </a:cubicBezTo>
                  <a:close/>
                </a:path>
              </a:pathLst>
            </a:custGeom>
            <a:solidFill>
              <a:srgbClr val="595959"/>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350"/>
                <a:buFont typeface="Microsoft Yahei"/>
                <a:buNone/>
              </a:pPr>
              <a:r>
                <a:t/>
              </a:r>
              <a:endParaRPr b="0" i="0" sz="1350" u="none" cap="none" strike="noStrike">
                <a:solidFill>
                  <a:srgbClr val="5A6E82"/>
                </a:solidFill>
                <a:latin typeface="Arial"/>
                <a:ea typeface="Arial"/>
                <a:cs typeface="Arial"/>
                <a:sym typeface="Arial"/>
              </a:endParaRPr>
            </a:p>
          </p:txBody>
        </p:sp>
        <p:sp>
          <p:nvSpPr>
            <p:cNvPr id="8846" name="Google Shape;8846;p24"/>
            <p:cNvSpPr/>
            <p:nvPr/>
          </p:nvSpPr>
          <p:spPr>
            <a:xfrm>
              <a:off x="4295162" y="1413699"/>
              <a:ext cx="41557" cy="34631"/>
            </a:xfrm>
            <a:custGeom>
              <a:rect b="b" l="l" r="r" t="t"/>
              <a:pathLst>
                <a:path extrusionOk="0" h="13" w="15">
                  <a:moveTo>
                    <a:pt x="0" y="4"/>
                  </a:moveTo>
                  <a:cubicBezTo>
                    <a:pt x="4" y="0"/>
                    <a:pt x="13" y="4"/>
                    <a:pt x="15" y="7"/>
                  </a:cubicBezTo>
                  <a:cubicBezTo>
                    <a:pt x="14" y="11"/>
                    <a:pt x="8" y="8"/>
                    <a:pt x="9" y="13"/>
                  </a:cubicBezTo>
                  <a:cubicBezTo>
                    <a:pt x="7" y="13"/>
                    <a:pt x="7" y="11"/>
                    <a:pt x="6" y="10"/>
                  </a:cubicBezTo>
                  <a:cubicBezTo>
                    <a:pt x="5" y="10"/>
                    <a:pt x="3" y="11"/>
                    <a:pt x="3" y="10"/>
                  </a:cubicBezTo>
                  <a:cubicBezTo>
                    <a:pt x="1" y="8"/>
                    <a:pt x="3" y="5"/>
                    <a:pt x="0" y="4"/>
                  </a:cubicBezTo>
                  <a:close/>
                </a:path>
              </a:pathLst>
            </a:custGeom>
            <a:solidFill>
              <a:srgbClr val="595959"/>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350"/>
                <a:buFont typeface="Microsoft Yahei"/>
                <a:buNone/>
              </a:pPr>
              <a:r>
                <a:t/>
              </a:r>
              <a:endParaRPr b="0" i="0" sz="1350" u="none" cap="none" strike="noStrike">
                <a:solidFill>
                  <a:srgbClr val="5A6E82"/>
                </a:solidFill>
                <a:latin typeface="Arial"/>
                <a:ea typeface="Arial"/>
                <a:cs typeface="Arial"/>
                <a:sym typeface="Arial"/>
              </a:endParaRPr>
            </a:p>
          </p:txBody>
        </p:sp>
        <p:sp>
          <p:nvSpPr>
            <p:cNvPr id="8847" name="Google Shape;8847;p24"/>
            <p:cNvSpPr/>
            <p:nvPr/>
          </p:nvSpPr>
          <p:spPr>
            <a:xfrm>
              <a:off x="4347109" y="1424088"/>
              <a:ext cx="62336" cy="33477"/>
            </a:xfrm>
            <a:custGeom>
              <a:rect b="b" l="l" r="r" t="t"/>
              <a:pathLst>
                <a:path extrusionOk="0" h="12" w="23">
                  <a:moveTo>
                    <a:pt x="2" y="2"/>
                  </a:moveTo>
                  <a:cubicBezTo>
                    <a:pt x="3" y="2"/>
                    <a:pt x="4" y="2"/>
                    <a:pt x="5" y="2"/>
                  </a:cubicBezTo>
                  <a:cubicBezTo>
                    <a:pt x="9" y="0"/>
                    <a:pt x="9" y="4"/>
                    <a:pt x="12" y="5"/>
                  </a:cubicBezTo>
                  <a:cubicBezTo>
                    <a:pt x="15" y="5"/>
                    <a:pt x="17" y="6"/>
                    <a:pt x="20" y="8"/>
                  </a:cubicBezTo>
                  <a:cubicBezTo>
                    <a:pt x="21" y="9"/>
                    <a:pt x="23" y="8"/>
                    <a:pt x="22" y="11"/>
                  </a:cubicBezTo>
                  <a:cubicBezTo>
                    <a:pt x="14" y="12"/>
                    <a:pt x="11" y="8"/>
                    <a:pt x="5" y="8"/>
                  </a:cubicBezTo>
                  <a:cubicBezTo>
                    <a:pt x="7" y="3"/>
                    <a:pt x="0" y="6"/>
                    <a:pt x="2" y="2"/>
                  </a:cubicBezTo>
                  <a:close/>
                </a:path>
              </a:pathLst>
            </a:custGeom>
            <a:solidFill>
              <a:srgbClr val="595959"/>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350"/>
                <a:buFont typeface="Microsoft Yahei"/>
                <a:buNone/>
              </a:pPr>
              <a:r>
                <a:t/>
              </a:r>
              <a:endParaRPr b="0" i="0" sz="1350" u="none" cap="none" strike="noStrike">
                <a:solidFill>
                  <a:srgbClr val="5A6E82"/>
                </a:solidFill>
                <a:latin typeface="Arial"/>
                <a:ea typeface="Arial"/>
                <a:cs typeface="Arial"/>
                <a:sym typeface="Arial"/>
              </a:endParaRPr>
            </a:p>
          </p:txBody>
        </p:sp>
        <p:sp>
          <p:nvSpPr>
            <p:cNvPr id="8848" name="Google Shape;8848;p24"/>
            <p:cNvSpPr/>
            <p:nvPr/>
          </p:nvSpPr>
          <p:spPr>
            <a:xfrm>
              <a:off x="6273991" y="1476035"/>
              <a:ext cx="103894" cy="84270"/>
            </a:xfrm>
            <a:custGeom>
              <a:rect b="b" l="l" r="r" t="t"/>
              <a:pathLst>
                <a:path extrusionOk="0" h="31" w="38">
                  <a:moveTo>
                    <a:pt x="13" y="6"/>
                  </a:moveTo>
                  <a:cubicBezTo>
                    <a:pt x="15" y="6"/>
                    <a:pt x="14" y="5"/>
                    <a:pt x="13" y="5"/>
                  </a:cubicBezTo>
                  <a:cubicBezTo>
                    <a:pt x="16" y="1"/>
                    <a:pt x="27" y="5"/>
                    <a:pt x="29" y="0"/>
                  </a:cubicBezTo>
                  <a:cubicBezTo>
                    <a:pt x="31" y="1"/>
                    <a:pt x="32" y="4"/>
                    <a:pt x="32" y="6"/>
                  </a:cubicBezTo>
                  <a:cubicBezTo>
                    <a:pt x="33" y="10"/>
                    <a:pt x="29" y="8"/>
                    <a:pt x="29" y="11"/>
                  </a:cubicBezTo>
                  <a:cubicBezTo>
                    <a:pt x="30" y="15"/>
                    <a:pt x="33" y="13"/>
                    <a:pt x="37" y="12"/>
                  </a:cubicBezTo>
                  <a:cubicBezTo>
                    <a:pt x="38" y="18"/>
                    <a:pt x="37" y="18"/>
                    <a:pt x="38" y="24"/>
                  </a:cubicBezTo>
                  <a:cubicBezTo>
                    <a:pt x="37" y="25"/>
                    <a:pt x="34" y="23"/>
                    <a:pt x="34" y="24"/>
                  </a:cubicBezTo>
                  <a:cubicBezTo>
                    <a:pt x="33" y="25"/>
                    <a:pt x="34" y="27"/>
                    <a:pt x="34" y="27"/>
                  </a:cubicBezTo>
                  <a:cubicBezTo>
                    <a:pt x="32" y="28"/>
                    <a:pt x="30" y="27"/>
                    <a:pt x="29" y="27"/>
                  </a:cubicBezTo>
                  <a:cubicBezTo>
                    <a:pt x="27" y="28"/>
                    <a:pt x="27" y="30"/>
                    <a:pt x="25" y="30"/>
                  </a:cubicBezTo>
                  <a:cubicBezTo>
                    <a:pt x="21" y="31"/>
                    <a:pt x="21" y="27"/>
                    <a:pt x="20" y="26"/>
                  </a:cubicBezTo>
                  <a:cubicBezTo>
                    <a:pt x="19" y="24"/>
                    <a:pt x="14" y="25"/>
                    <a:pt x="16" y="21"/>
                  </a:cubicBezTo>
                  <a:cubicBezTo>
                    <a:pt x="13" y="22"/>
                    <a:pt x="13" y="20"/>
                    <a:pt x="13" y="18"/>
                  </a:cubicBezTo>
                  <a:cubicBezTo>
                    <a:pt x="10" y="19"/>
                    <a:pt x="8" y="18"/>
                    <a:pt x="5" y="17"/>
                  </a:cubicBezTo>
                  <a:cubicBezTo>
                    <a:pt x="3" y="16"/>
                    <a:pt x="0" y="17"/>
                    <a:pt x="1" y="14"/>
                  </a:cubicBezTo>
                  <a:cubicBezTo>
                    <a:pt x="7" y="13"/>
                    <a:pt x="9" y="16"/>
                    <a:pt x="16" y="15"/>
                  </a:cubicBezTo>
                  <a:cubicBezTo>
                    <a:pt x="18" y="15"/>
                    <a:pt x="17" y="12"/>
                    <a:pt x="17" y="9"/>
                  </a:cubicBezTo>
                  <a:cubicBezTo>
                    <a:pt x="18" y="5"/>
                    <a:pt x="9" y="11"/>
                    <a:pt x="11" y="5"/>
                  </a:cubicBezTo>
                  <a:cubicBezTo>
                    <a:pt x="13" y="5"/>
                    <a:pt x="13" y="5"/>
                    <a:pt x="13" y="6"/>
                  </a:cubicBezTo>
                  <a:close/>
                </a:path>
              </a:pathLst>
            </a:custGeom>
            <a:solidFill>
              <a:srgbClr val="595959"/>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350"/>
                <a:buFont typeface="Microsoft Yahei"/>
                <a:buNone/>
              </a:pPr>
              <a:r>
                <a:t/>
              </a:r>
              <a:endParaRPr b="0" i="0" sz="1350" u="none" cap="none" strike="noStrike">
                <a:solidFill>
                  <a:srgbClr val="5A6E82"/>
                </a:solidFill>
                <a:latin typeface="Arial"/>
                <a:ea typeface="Arial"/>
                <a:cs typeface="Arial"/>
                <a:sym typeface="Arial"/>
              </a:endParaRPr>
            </a:p>
          </p:txBody>
        </p:sp>
        <p:sp>
          <p:nvSpPr>
            <p:cNvPr id="8849" name="Google Shape;8849;p24"/>
            <p:cNvSpPr/>
            <p:nvPr/>
          </p:nvSpPr>
          <p:spPr>
            <a:xfrm>
              <a:off x="6639927" y="1484115"/>
              <a:ext cx="62336" cy="30014"/>
            </a:xfrm>
            <a:custGeom>
              <a:rect b="b" l="l" r="r" t="t"/>
              <a:pathLst>
                <a:path extrusionOk="0" h="11" w="23">
                  <a:moveTo>
                    <a:pt x="0" y="2"/>
                  </a:moveTo>
                  <a:cubicBezTo>
                    <a:pt x="1" y="0"/>
                    <a:pt x="4" y="0"/>
                    <a:pt x="6" y="0"/>
                  </a:cubicBezTo>
                  <a:cubicBezTo>
                    <a:pt x="12" y="1"/>
                    <a:pt x="18" y="4"/>
                    <a:pt x="23" y="5"/>
                  </a:cubicBezTo>
                  <a:cubicBezTo>
                    <a:pt x="23" y="8"/>
                    <a:pt x="21" y="8"/>
                    <a:pt x="21" y="11"/>
                  </a:cubicBezTo>
                  <a:cubicBezTo>
                    <a:pt x="13" y="10"/>
                    <a:pt x="10" y="9"/>
                    <a:pt x="5" y="5"/>
                  </a:cubicBezTo>
                  <a:cubicBezTo>
                    <a:pt x="4" y="4"/>
                    <a:pt x="3" y="1"/>
                    <a:pt x="0" y="2"/>
                  </a:cubicBezTo>
                  <a:close/>
                </a:path>
              </a:pathLst>
            </a:custGeom>
            <a:solidFill>
              <a:srgbClr val="595959"/>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350"/>
                <a:buFont typeface="Microsoft Yahei"/>
                <a:buNone/>
              </a:pPr>
              <a:r>
                <a:t/>
              </a:r>
              <a:endParaRPr b="0" i="0" sz="1350" u="none" cap="none" strike="noStrike">
                <a:solidFill>
                  <a:srgbClr val="5A6E82"/>
                </a:solidFill>
                <a:latin typeface="Arial"/>
                <a:ea typeface="Arial"/>
                <a:cs typeface="Arial"/>
                <a:sym typeface="Arial"/>
              </a:endParaRPr>
            </a:p>
          </p:txBody>
        </p:sp>
        <p:sp>
          <p:nvSpPr>
            <p:cNvPr id="8850" name="Google Shape;8850;p24"/>
            <p:cNvSpPr/>
            <p:nvPr/>
          </p:nvSpPr>
          <p:spPr>
            <a:xfrm>
              <a:off x="4254759" y="1484115"/>
              <a:ext cx="40403" cy="16161"/>
            </a:xfrm>
            <a:custGeom>
              <a:rect b="b" l="l" r="r" t="t"/>
              <a:pathLst>
                <a:path extrusionOk="0" h="6" w="15">
                  <a:moveTo>
                    <a:pt x="15" y="5"/>
                  </a:moveTo>
                  <a:cubicBezTo>
                    <a:pt x="13" y="6"/>
                    <a:pt x="4" y="5"/>
                    <a:pt x="0" y="3"/>
                  </a:cubicBezTo>
                  <a:cubicBezTo>
                    <a:pt x="0" y="1"/>
                    <a:pt x="5" y="3"/>
                    <a:pt x="5" y="0"/>
                  </a:cubicBezTo>
                  <a:cubicBezTo>
                    <a:pt x="8" y="2"/>
                    <a:pt x="15" y="0"/>
                    <a:pt x="15" y="5"/>
                  </a:cubicBezTo>
                  <a:close/>
                </a:path>
              </a:pathLst>
            </a:custGeom>
            <a:solidFill>
              <a:srgbClr val="595959"/>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350"/>
                <a:buFont typeface="Microsoft Yahei"/>
                <a:buNone/>
              </a:pPr>
              <a:r>
                <a:t/>
              </a:r>
              <a:endParaRPr b="0" i="0" sz="1350" u="none" cap="none" strike="noStrike">
                <a:solidFill>
                  <a:srgbClr val="5A6E82"/>
                </a:solidFill>
                <a:latin typeface="Arial"/>
                <a:ea typeface="Arial"/>
                <a:cs typeface="Arial"/>
                <a:sym typeface="Arial"/>
              </a:endParaRPr>
            </a:p>
          </p:txBody>
        </p:sp>
        <p:sp>
          <p:nvSpPr>
            <p:cNvPr id="8851" name="Google Shape;8851;p24"/>
            <p:cNvSpPr/>
            <p:nvPr/>
          </p:nvSpPr>
          <p:spPr>
            <a:xfrm>
              <a:off x="7084361" y="1574156"/>
              <a:ext cx="34631" cy="21933"/>
            </a:xfrm>
            <a:custGeom>
              <a:rect b="b" l="l" r="r" t="t"/>
              <a:pathLst>
                <a:path extrusionOk="0" h="8" w="13">
                  <a:moveTo>
                    <a:pt x="12" y="6"/>
                  </a:moveTo>
                  <a:cubicBezTo>
                    <a:pt x="6" y="8"/>
                    <a:pt x="6" y="2"/>
                    <a:pt x="0" y="3"/>
                  </a:cubicBezTo>
                  <a:cubicBezTo>
                    <a:pt x="3" y="0"/>
                    <a:pt x="13" y="2"/>
                    <a:pt x="12" y="6"/>
                  </a:cubicBezTo>
                  <a:close/>
                </a:path>
              </a:pathLst>
            </a:custGeom>
            <a:solidFill>
              <a:srgbClr val="595959"/>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350"/>
                <a:buFont typeface="Microsoft Yahei"/>
                <a:buNone/>
              </a:pPr>
              <a:r>
                <a:t/>
              </a:r>
              <a:endParaRPr b="0" i="0" sz="1350" u="none" cap="none" strike="noStrike">
                <a:solidFill>
                  <a:srgbClr val="5A6E82"/>
                </a:solidFill>
                <a:latin typeface="Arial"/>
                <a:ea typeface="Arial"/>
                <a:cs typeface="Arial"/>
                <a:sym typeface="Arial"/>
              </a:endParaRPr>
            </a:p>
          </p:txBody>
        </p:sp>
        <p:sp>
          <p:nvSpPr>
            <p:cNvPr id="8852" name="Google Shape;8852;p24"/>
            <p:cNvSpPr/>
            <p:nvPr/>
          </p:nvSpPr>
          <p:spPr>
            <a:xfrm>
              <a:off x="7062428" y="1596090"/>
              <a:ext cx="46175" cy="27705"/>
            </a:xfrm>
            <a:custGeom>
              <a:rect b="b" l="l" r="r" t="t"/>
              <a:pathLst>
                <a:path extrusionOk="0" h="10" w="17">
                  <a:moveTo>
                    <a:pt x="17" y="5"/>
                  </a:moveTo>
                  <a:cubicBezTo>
                    <a:pt x="16" y="10"/>
                    <a:pt x="4" y="10"/>
                    <a:pt x="2" y="5"/>
                  </a:cubicBezTo>
                  <a:cubicBezTo>
                    <a:pt x="0" y="0"/>
                    <a:pt x="7" y="4"/>
                    <a:pt x="7" y="1"/>
                  </a:cubicBezTo>
                  <a:cubicBezTo>
                    <a:pt x="10" y="3"/>
                    <a:pt x="13" y="5"/>
                    <a:pt x="17" y="5"/>
                  </a:cubicBezTo>
                  <a:close/>
                </a:path>
              </a:pathLst>
            </a:custGeom>
            <a:solidFill>
              <a:srgbClr val="595959"/>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350"/>
                <a:buFont typeface="Microsoft Yahei"/>
                <a:buNone/>
              </a:pPr>
              <a:r>
                <a:t/>
              </a:r>
              <a:endParaRPr b="0" i="0" sz="1350" u="none" cap="none" strike="noStrike">
                <a:solidFill>
                  <a:srgbClr val="5A6E82"/>
                </a:solidFill>
                <a:latin typeface="Arial"/>
                <a:ea typeface="Arial"/>
                <a:cs typeface="Arial"/>
                <a:sym typeface="Arial"/>
              </a:endParaRPr>
            </a:p>
          </p:txBody>
        </p:sp>
        <p:sp>
          <p:nvSpPr>
            <p:cNvPr id="8853" name="Google Shape;8853;p24"/>
            <p:cNvSpPr/>
            <p:nvPr/>
          </p:nvSpPr>
          <p:spPr>
            <a:xfrm>
              <a:off x="2729833" y="1615714"/>
              <a:ext cx="30014" cy="24242"/>
            </a:xfrm>
            <a:custGeom>
              <a:rect b="b" l="l" r="r" t="t"/>
              <a:pathLst>
                <a:path extrusionOk="0" h="9" w="11">
                  <a:moveTo>
                    <a:pt x="5" y="0"/>
                  </a:moveTo>
                  <a:cubicBezTo>
                    <a:pt x="9" y="0"/>
                    <a:pt x="11" y="2"/>
                    <a:pt x="11" y="6"/>
                  </a:cubicBezTo>
                  <a:cubicBezTo>
                    <a:pt x="7" y="6"/>
                    <a:pt x="4" y="5"/>
                    <a:pt x="3" y="9"/>
                  </a:cubicBezTo>
                  <a:cubicBezTo>
                    <a:pt x="0" y="9"/>
                    <a:pt x="3" y="3"/>
                    <a:pt x="2" y="1"/>
                  </a:cubicBezTo>
                  <a:cubicBezTo>
                    <a:pt x="4" y="2"/>
                    <a:pt x="5" y="1"/>
                    <a:pt x="5" y="0"/>
                  </a:cubicBezTo>
                  <a:close/>
                </a:path>
              </a:pathLst>
            </a:custGeom>
            <a:solidFill>
              <a:srgbClr val="595959"/>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350"/>
                <a:buFont typeface="Microsoft Yahei"/>
                <a:buNone/>
              </a:pPr>
              <a:r>
                <a:t/>
              </a:r>
              <a:endParaRPr b="0" i="0" sz="1350" u="none" cap="none" strike="noStrike">
                <a:solidFill>
                  <a:srgbClr val="5A6E82"/>
                </a:solidFill>
                <a:latin typeface="Arial"/>
                <a:ea typeface="Arial"/>
                <a:cs typeface="Arial"/>
                <a:sym typeface="Arial"/>
              </a:endParaRPr>
            </a:p>
          </p:txBody>
        </p:sp>
        <p:sp>
          <p:nvSpPr>
            <p:cNvPr id="8854" name="Google Shape;8854;p24"/>
            <p:cNvSpPr/>
            <p:nvPr/>
          </p:nvSpPr>
          <p:spPr>
            <a:xfrm>
              <a:off x="6183950" y="1628412"/>
              <a:ext cx="27705" cy="21933"/>
            </a:xfrm>
            <a:custGeom>
              <a:rect b="b" l="l" r="r" t="t"/>
              <a:pathLst>
                <a:path extrusionOk="0" h="8" w="10">
                  <a:moveTo>
                    <a:pt x="10" y="7"/>
                  </a:moveTo>
                  <a:cubicBezTo>
                    <a:pt x="5" y="6"/>
                    <a:pt x="3" y="8"/>
                    <a:pt x="0" y="8"/>
                  </a:cubicBezTo>
                  <a:cubicBezTo>
                    <a:pt x="0" y="6"/>
                    <a:pt x="10" y="0"/>
                    <a:pt x="10" y="7"/>
                  </a:cubicBezTo>
                  <a:close/>
                </a:path>
              </a:pathLst>
            </a:custGeom>
            <a:solidFill>
              <a:srgbClr val="595959"/>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350"/>
                <a:buFont typeface="Microsoft Yahei"/>
                <a:buNone/>
              </a:pPr>
              <a:r>
                <a:t/>
              </a:r>
              <a:endParaRPr b="0" i="0" sz="1350" u="none" cap="none" strike="noStrike">
                <a:solidFill>
                  <a:srgbClr val="5A6E82"/>
                </a:solidFill>
                <a:latin typeface="Arial"/>
                <a:ea typeface="Arial"/>
                <a:cs typeface="Arial"/>
                <a:sym typeface="Arial"/>
              </a:endParaRPr>
            </a:p>
          </p:txBody>
        </p:sp>
        <p:sp>
          <p:nvSpPr>
            <p:cNvPr id="8855" name="Google Shape;8855;p24"/>
            <p:cNvSpPr/>
            <p:nvPr/>
          </p:nvSpPr>
          <p:spPr>
            <a:xfrm>
              <a:off x="6691874" y="1648036"/>
              <a:ext cx="51947" cy="30014"/>
            </a:xfrm>
            <a:custGeom>
              <a:rect b="b" l="l" r="r" t="t"/>
              <a:pathLst>
                <a:path extrusionOk="0" h="11" w="19">
                  <a:moveTo>
                    <a:pt x="15" y="1"/>
                  </a:moveTo>
                  <a:cubicBezTo>
                    <a:pt x="17" y="3"/>
                    <a:pt x="19" y="8"/>
                    <a:pt x="17" y="10"/>
                  </a:cubicBezTo>
                  <a:cubicBezTo>
                    <a:pt x="11" y="10"/>
                    <a:pt x="4" y="11"/>
                    <a:pt x="2" y="7"/>
                  </a:cubicBezTo>
                  <a:cubicBezTo>
                    <a:pt x="0" y="2"/>
                    <a:pt x="7" y="6"/>
                    <a:pt x="5" y="1"/>
                  </a:cubicBezTo>
                  <a:cubicBezTo>
                    <a:pt x="9" y="0"/>
                    <a:pt x="15" y="4"/>
                    <a:pt x="15" y="1"/>
                  </a:cubicBezTo>
                  <a:close/>
                </a:path>
              </a:pathLst>
            </a:custGeom>
            <a:solidFill>
              <a:srgbClr val="595959"/>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350"/>
                <a:buFont typeface="Microsoft Yahei"/>
                <a:buNone/>
              </a:pPr>
              <a:r>
                <a:t/>
              </a:r>
              <a:endParaRPr b="0" i="0" sz="1350" u="none" cap="none" strike="noStrike">
                <a:solidFill>
                  <a:srgbClr val="5A6E82"/>
                </a:solidFill>
                <a:latin typeface="Arial"/>
                <a:ea typeface="Arial"/>
                <a:cs typeface="Arial"/>
                <a:sym typeface="Arial"/>
              </a:endParaRPr>
            </a:p>
          </p:txBody>
        </p:sp>
        <p:sp>
          <p:nvSpPr>
            <p:cNvPr id="8856" name="Google Shape;8856;p24"/>
            <p:cNvSpPr/>
            <p:nvPr/>
          </p:nvSpPr>
          <p:spPr>
            <a:xfrm>
              <a:off x="6674558" y="1732306"/>
              <a:ext cx="57719" cy="27705"/>
            </a:xfrm>
            <a:custGeom>
              <a:rect b="b" l="l" r="r" t="t"/>
              <a:pathLst>
                <a:path extrusionOk="0" h="10" w="21">
                  <a:moveTo>
                    <a:pt x="20" y="4"/>
                  </a:moveTo>
                  <a:cubicBezTo>
                    <a:pt x="21" y="9"/>
                    <a:pt x="16" y="7"/>
                    <a:pt x="14" y="7"/>
                  </a:cubicBezTo>
                  <a:cubicBezTo>
                    <a:pt x="14" y="7"/>
                    <a:pt x="9" y="10"/>
                    <a:pt x="8" y="9"/>
                  </a:cubicBezTo>
                  <a:cubicBezTo>
                    <a:pt x="7" y="7"/>
                    <a:pt x="4" y="8"/>
                    <a:pt x="2" y="7"/>
                  </a:cubicBezTo>
                  <a:cubicBezTo>
                    <a:pt x="0" y="3"/>
                    <a:pt x="9" y="4"/>
                    <a:pt x="4" y="3"/>
                  </a:cubicBezTo>
                  <a:cubicBezTo>
                    <a:pt x="4" y="1"/>
                    <a:pt x="8" y="2"/>
                    <a:pt x="8" y="0"/>
                  </a:cubicBezTo>
                  <a:cubicBezTo>
                    <a:pt x="12" y="1"/>
                    <a:pt x="17" y="2"/>
                    <a:pt x="20" y="4"/>
                  </a:cubicBezTo>
                  <a:close/>
                </a:path>
              </a:pathLst>
            </a:custGeom>
            <a:solidFill>
              <a:srgbClr val="595959"/>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350"/>
                <a:buFont typeface="Microsoft Yahei"/>
                <a:buNone/>
              </a:pPr>
              <a:r>
                <a:t/>
              </a:r>
              <a:endParaRPr b="0" i="0" sz="1350" u="none" cap="none" strike="noStrike">
                <a:solidFill>
                  <a:srgbClr val="5A6E82"/>
                </a:solidFill>
                <a:latin typeface="Arial"/>
                <a:ea typeface="Arial"/>
                <a:cs typeface="Arial"/>
                <a:sym typeface="Arial"/>
              </a:endParaRPr>
            </a:p>
          </p:txBody>
        </p:sp>
        <p:sp>
          <p:nvSpPr>
            <p:cNvPr id="8857" name="Google Shape;8857;p24"/>
            <p:cNvSpPr/>
            <p:nvPr/>
          </p:nvSpPr>
          <p:spPr>
            <a:xfrm>
              <a:off x="6674558" y="1776172"/>
              <a:ext cx="27705" cy="13852"/>
            </a:xfrm>
            <a:custGeom>
              <a:rect b="b" l="l" r="r" t="t"/>
              <a:pathLst>
                <a:path extrusionOk="0" h="5" w="10">
                  <a:moveTo>
                    <a:pt x="8" y="5"/>
                  </a:moveTo>
                  <a:cubicBezTo>
                    <a:pt x="5" y="2"/>
                    <a:pt x="6" y="5"/>
                    <a:pt x="2" y="5"/>
                  </a:cubicBezTo>
                  <a:cubicBezTo>
                    <a:pt x="0" y="0"/>
                    <a:pt x="10" y="0"/>
                    <a:pt x="8" y="5"/>
                  </a:cubicBezTo>
                  <a:close/>
                </a:path>
              </a:pathLst>
            </a:custGeom>
            <a:solidFill>
              <a:srgbClr val="595959"/>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350"/>
                <a:buFont typeface="Microsoft Yahei"/>
                <a:buNone/>
              </a:pPr>
              <a:r>
                <a:t/>
              </a:r>
              <a:endParaRPr b="0" i="0" sz="1350" u="none" cap="none" strike="noStrike">
                <a:solidFill>
                  <a:srgbClr val="5A6E82"/>
                </a:solidFill>
                <a:latin typeface="Arial"/>
                <a:ea typeface="Arial"/>
                <a:cs typeface="Arial"/>
                <a:sym typeface="Arial"/>
              </a:endParaRPr>
            </a:p>
          </p:txBody>
        </p:sp>
        <p:sp>
          <p:nvSpPr>
            <p:cNvPr id="8858" name="Google Shape;8858;p24"/>
            <p:cNvSpPr/>
            <p:nvPr/>
          </p:nvSpPr>
          <p:spPr>
            <a:xfrm>
              <a:off x="6585672" y="1794642"/>
              <a:ext cx="32322" cy="19625"/>
            </a:xfrm>
            <a:custGeom>
              <a:rect b="b" l="l" r="r" t="t"/>
              <a:pathLst>
                <a:path extrusionOk="0" h="7" w="12">
                  <a:moveTo>
                    <a:pt x="10" y="1"/>
                  </a:moveTo>
                  <a:cubicBezTo>
                    <a:pt x="10" y="2"/>
                    <a:pt x="10" y="3"/>
                    <a:pt x="11" y="3"/>
                  </a:cubicBezTo>
                  <a:cubicBezTo>
                    <a:pt x="12" y="6"/>
                    <a:pt x="7" y="4"/>
                    <a:pt x="6" y="5"/>
                  </a:cubicBezTo>
                  <a:cubicBezTo>
                    <a:pt x="4" y="7"/>
                    <a:pt x="5" y="5"/>
                    <a:pt x="0" y="5"/>
                  </a:cubicBezTo>
                  <a:cubicBezTo>
                    <a:pt x="2" y="3"/>
                    <a:pt x="4" y="0"/>
                    <a:pt x="10" y="1"/>
                  </a:cubicBezTo>
                  <a:close/>
                </a:path>
              </a:pathLst>
            </a:custGeom>
            <a:solidFill>
              <a:srgbClr val="595959"/>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350"/>
                <a:buFont typeface="Microsoft Yahei"/>
                <a:buNone/>
              </a:pPr>
              <a:r>
                <a:t/>
              </a:r>
              <a:endParaRPr b="0" i="0" sz="1350" u="none" cap="none" strike="noStrike">
                <a:solidFill>
                  <a:srgbClr val="5A6E82"/>
                </a:solidFill>
                <a:latin typeface="Arial"/>
                <a:ea typeface="Arial"/>
                <a:cs typeface="Arial"/>
                <a:sym typeface="Arial"/>
              </a:endParaRPr>
            </a:p>
          </p:txBody>
        </p:sp>
        <p:sp>
          <p:nvSpPr>
            <p:cNvPr id="8859" name="Google Shape;8859;p24"/>
            <p:cNvSpPr/>
            <p:nvPr/>
          </p:nvSpPr>
          <p:spPr>
            <a:xfrm>
              <a:off x="6645699" y="1811957"/>
              <a:ext cx="12698" cy="21933"/>
            </a:xfrm>
            <a:custGeom>
              <a:rect b="b" l="l" r="r" t="t"/>
              <a:pathLst>
                <a:path extrusionOk="0" h="8" w="5">
                  <a:moveTo>
                    <a:pt x="1" y="0"/>
                  </a:moveTo>
                  <a:cubicBezTo>
                    <a:pt x="4" y="1"/>
                    <a:pt x="5" y="3"/>
                    <a:pt x="4" y="6"/>
                  </a:cubicBezTo>
                  <a:cubicBezTo>
                    <a:pt x="0" y="8"/>
                    <a:pt x="2" y="3"/>
                    <a:pt x="1" y="0"/>
                  </a:cubicBezTo>
                  <a:close/>
                </a:path>
              </a:pathLst>
            </a:custGeom>
            <a:solidFill>
              <a:srgbClr val="595959"/>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350"/>
                <a:buFont typeface="Microsoft Yahei"/>
                <a:buNone/>
              </a:pPr>
              <a:r>
                <a:t/>
              </a:r>
              <a:endParaRPr b="0" i="0" sz="1350" u="none" cap="none" strike="noStrike">
                <a:solidFill>
                  <a:srgbClr val="5A6E82"/>
                </a:solidFill>
                <a:latin typeface="Arial"/>
                <a:ea typeface="Arial"/>
                <a:cs typeface="Arial"/>
                <a:sym typeface="Arial"/>
              </a:endParaRPr>
            </a:p>
          </p:txBody>
        </p:sp>
        <p:sp>
          <p:nvSpPr>
            <p:cNvPr id="8860" name="Google Shape;8860;p24"/>
            <p:cNvSpPr/>
            <p:nvPr/>
          </p:nvSpPr>
          <p:spPr>
            <a:xfrm>
              <a:off x="1770548" y="1980495"/>
              <a:ext cx="73880" cy="87732"/>
            </a:xfrm>
            <a:custGeom>
              <a:rect b="b" l="l" r="r" t="t"/>
              <a:pathLst>
                <a:path extrusionOk="0" h="32" w="27">
                  <a:moveTo>
                    <a:pt x="10" y="1"/>
                  </a:moveTo>
                  <a:cubicBezTo>
                    <a:pt x="11" y="0"/>
                    <a:pt x="11" y="1"/>
                    <a:pt x="12" y="2"/>
                  </a:cubicBezTo>
                  <a:cubicBezTo>
                    <a:pt x="12" y="5"/>
                    <a:pt x="18" y="1"/>
                    <a:pt x="22" y="2"/>
                  </a:cubicBezTo>
                  <a:cubicBezTo>
                    <a:pt x="23" y="4"/>
                    <a:pt x="24" y="5"/>
                    <a:pt x="26" y="5"/>
                  </a:cubicBezTo>
                  <a:cubicBezTo>
                    <a:pt x="27" y="7"/>
                    <a:pt x="26" y="8"/>
                    <a:pt x="25" y="8"/>
                  </a:cubicBezTo>
                  <a:cubicBezTo>
                    <a:pt x="25" y="10"/>
                    <a:pt x="23" y="9"/>
                    <a:pt x="22" y="10"/>
                  </a:cubicBezTo>
                  <a:cubicBezTo>
                    <a:pt x="22" y="13"/>
                    <a:pt x="25" y="14"/>
                    <a:pt x="25" y="17"/>
                  </a:cubicBezTo>
                  <a:cubicBezTo>
                    <a:pt x="25" y="19"/>
                    <a:pt x="23" y="21"/>
                    <a:pt x="23" y="24"/>
                  </a:cubicBezTo>
                  <a:cubicBezTo>
                    <a:pt x="21" y="24"/>
                    <a:pt x="18" y="24"/>
                    <a:pt x="16" y="24"/>
                  </a:cubicBezTo>
                  <a:cubicBezTo>
                    <a:pt x="14" y="24"/>
                    <a:pt x="15" y="28"/>
                    <a:pt x="15" y="29"/>
                  </a:cubicBezTo>
                  <a:cubicBezTo>
                    <a:pt x="14" y="30"/>
                    <a:pt x="10" y="29"/>
                    <a:pt x="12" y="32"/>
                  </a:cubicBezTo>
                  <a:cubicBezTo>
                    <a:pt x="9" y="32"/>
                    <a:pt x="6" y="32"/>
                    <a:pt x="3" y="32"/>
                  </a:cubicBezTo>
                  <a:cubicBezTo>
                    <a:pt x="4" y="29"/>
                    <a:pt x="0" y="22"/>
                    <a:pt x="6" y="23"/>
                  </a:cubicBezTo>
                  <a:cubicBezTo>
                    <a:pt x="6" y="19"/>
                    <a:pt x="3" y="20"/>
                    <a:pt x="6" y="17"/>
                  </a:cubicBezTo>
                  <a:cubicBezTo>
                    <a:pt x="7" y="12"/>
                    <a:pt x="2" y="14"/>
                    <a:pt x="3" y="10"/>
                  </a:cubicBezTo>
                  <a:cubicBezTo>
                    <a:pt x="6" y="9"/>
                    <a:pt x="7" y="11"/>
                    <a:pt x="9" y="11"/>
                  </a:cubicBezTo>
                  <a:cubicBezTo>
                    <a:pt x="12" y="10"/>
                    <a:pt x="9" y="4"/>
                    <a:pt x="10" y="1"/>
                  </a:cubicBezTo>
                  <a:close/>
                </a:path>
              </a:pathLst>
            </a:custGeom>
            <a:solidFill>
              <a:srgbClr val="595959"/>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350"/>
                <a:buFont typeface="Microsoft Yahei"/>
                <a:buNone/>
              </a:pPr>
              <a:r>
                <a:t/>
              </a:r>
              <a:endParaRPr b="0" i="0" sz="1350" u="none" cap="none" strike="noStrike">
                <a:solidFill>
                  <a:srgbClr val="5A6E82"/>
                </a:solidFill>
                <a:latin typeface="Arial"/>
                <a:ea typeface="Arial"/>
                <a:cs typeface="Arial"/>
                <a:sym typeface="Arial"/>
              </a:endParaRPr>
            </a:p>
          </p:txBody>
        </p:sp>
        <p:sp>
          <p:nvSpPr>
            <p:cNvPr id="8861" name="Google Shape;8861;p24"/>
            <p:cNvSpPr/>
            <p:nvPr/>
          </p:nvSpPr>
          <p:spPr>
            <a:xfrm>
              <a:off x="5254680" y="1986268"/>
              <a:ext cx="21933" cy="18470"/>
            </a:xfrm>
            <a:custGeom>
              <a:rect b="b" l="l" r="r" t="t"/>
              <a:pathLst>
                <a:path extrusionOk="0" h="7" w="8">
                  <a:moveTo>
                    <a:pt x="7" y="0"/>
                  </a:moveTo>
                  <a:cubicBezTo>
                    <a:pt x="8" y="2"/>
                    <a:pt x="7" y="2"/>
                    <a:pt x="6" y="3"/>
                  </a:cubicBezTo>
                  <a:cubicBezTo>
                    <a:pt x="4" y="6"/>
                    <a:pt x="3" y="7"/>
                    <a:pt x="0" y="5"/>
                  </a:cubicBezTo>
                  <a:cubicBezTo>
                    <a:pt x="1" y="2"/>
                    <a:pt x="4" y="1"/>
                    <a:pt x="7" y="0"/>
                  </a:cubicBezTo>
                  <a:close/>
                </a:path>
              </a:pathLst>
            </a:custGeom>
            <a:solidFill>
              <a:srgbClr val="595959"/>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350"/>
                <a:buFont typeface="Microsoft Yahei"/>
                <a:buNone/>
              </a:pPr>
              <a:r>
                <a:t/>
              </a:r>
              <a:endParaRPr b="0" i="0" sz="1350" u="none" cap="none" strike="noStrike">
                <a:solidFill>
                  <a:srgbClr val="5A6E82"/>
                </a:solidFill>
                <a:latin typeface="Arial"/>
                <a:ea typeface="Arial"/>
                <a:cs typeface="Arial"/>
                <a:sym typeface="Arial"/>
              </a:endParaRPr>
            </a:p>
          </p:txBody>
        </p:sp>
        <p:sp>
          <p:nvSpPr>
            <p:cNvPr id="8862" name="Google Shape;8862;p24"/>
            <p:cNvSpPr/>
            <p:nvPr/>
          </p:nvSpPr>
          <p:spPr>
            <a:xfrm>
              <a:off x="5781074" y="2002429"/>
              <a:ext cx="26551" cy="40403"/>
            </a:xfrm>
            <a:custGeom>
              <a:rect b="b" l="l" r="r" t="t"/>
              <a:pathLst>
                <a:path extrusionOk="0" h="15" w="10">
                  <a:moveTo>
                    <a:pt x="3" y="0"/>
                  </a:moveTo>
                  <a:cubicBezTo>
                    <a:pt x="5" y="3"/>
                    <a:pt x="6" y="9"/>
                    <a:pt x="10" y="10"/>
                  </a:cubicBezTo>
                  <a:cubicBezTo>
                    <a:pt x="8" y="15"/>
                    <a:pt x="4" y="10"/>
                    <a:pt x="4" y="8"/>
                  </a:cubicBezTo>
                  <a:cubicBezTo>
                    <a:pt x="0" y="7"/>
                    <a:pt x="1" y="2"/>
                    <a:pt x="3" y="0"/>
                  </a:cubicBezTo>
                  <a:close/>
                </a:path>
              </a:pathLst>
            </a:custGeom>
            <a:solidFill>
              <a:srgbClr val="595959"/>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350"/>
                <a:buFont typeface="Microsoft Yahei"/>
                <a:buNone/>
              </a:pPr>
              <a:r>
                <a:t/>
              </a:r>
              <a:endParaRPr b="0" i="0" sz="1350" u="none" cap="none" strike="noStrike">
                <a:solidFill>
                  <a:srgbClr val="5A6E82"/>
                </a:solidFill>
                <a:latin typeface="Arial"/>
                <a:ea typeface="Arial"/>
                <a:cs typeface="Arial"/>
                <a:sym typeface="Arial"/>
              </a:endParaRPr>
            </a:p>
          </p:txBody>
        </p:sp>
        <p:sp>
          <p:nvSpPr>
            <p:cNvPr id="8863" name="Google Shape;8863;p24"/>
            <p:cNvSpPr/>
            <p:nvPr/>
          </p:nvSpPr>
          <p:spPr>
            <a:xfrm>
              <a:off x="4273229" y="1986268"/>
              <a:ext cx="41557" cy="188163"/>
            </a:xfrm>
            <a:custGeom>
              <a:rect b="b" l="l" r="r" t="t"/>
              <a:pathLst>
                <a:path extrusionOk="0" h="69" w="15">
                  <a:moveTo>
                    <a:pt x="5" y="8"/>
                  </a:moveTo>
                  <a:cubicBezTo>
                    <a:pt x="11" y="0"/>
                    <a:pt x="6" y="16"/>
                    <a:pt x="8" y="18"/>
                  </a:cubicBezTo>
                  <a:cubicBezTo>
                    <a:pt x="10" y="20"/>
                    <a:pt x="6" y="20"/>
                    <a:pt x="9" y="24"/>
                  </a:cubicBezTo>
                  <a:cubicBezTo>
                    <a:pt x="12" y="26"/>
                    <a:pt x="9" y="26"/>
                    <a:pt x="9" y="28"/>
                  </a:cubicBezTo>
                  <a:cubicBezTo>
                    <a:pt x="9" y="30"/>
                    <a:pt x="12" y="35"/>
                    <a:pt x="11" y="40"/>
                  </a:cubicBezTo>
                  <a:cubicBezTo>
                    <a:pt x="11" y="44"/>
                    <a:pt x="13" y="45"/>
                    <a:pt x="15" y="46"/>
                  </a:cubicBezTo>
                  <a:cubicBezTo>
                    <a:pt x="15" y="50"/>
                    <a:pt x="11" y="50"/>
                    <a:pt x="9" y="48"/>
                  </a:cubicBezTo>
                  <a:cubicBezTo>
                    <a:pt x="9" y="52"/>
                    <a:pt x="9" y="58"/>
                    <a:pt x="9" y="58"/>
                  </a:cubicBezTo>
                  <a:cubicBezTo>
                    <a:pt x="9" y="58"/>
                    <a:pt x="6" y="58"/>
                    <a:pt x="7" y="58"/>
                  </a:cubicBezTo>
                  <a:cubicBezTo>
                    <a:pt x="7" y="61"/>
                    <a:pt x="11" y="62"/>
                    <a:pt x="9" y="68"/>
                  </a:cubicBezTo>
                  <a:cubicBezTo>
                    <a:pt x="5" y="67"/>
                    <a:pt x="6" y="69"/>
                    <a:pt x="2" y="67"/>
                  </a:cubicBezTo>
                  <a:cubicBezTo>
                    <a:pt x="5" y="63"/>
                    <a:pt x="1" y="62"/>
                    <a:pt x="4" y="58"/>
                  </a:cubicBezTo>
                  <a:cubicBezTo>
                    <a:pt x="4" y="55"/>
                    <a:pt x="2" y="54"/>
                    <a:pt x="1" y="54"/>
                  </a:cubicBezTo>
                  <a:cubicBezTo>
                    <a:pt x="2" y="50"/>
                    <a:pt x="5" y="43"/>
                    <a:pt x="4" y="36"/>
                  </a:cubicBezTo>
                  <a:cubicBezTo>
                    <a:pt x="3" y="33"/>
                    <a:pt x="1" y="31"/>
                    <a:pt x="1" y="28"/>
                  </a:cubicBezTo>
                  <a:cubicBezTo>
                    <a:pt x="0" y="24"/>
                    <a:pt x="4" y="21"/>
                    <a:pt x="1" y="18"/>
                  </a:cubicBezTo>
                  <a:cubicBezTo>
                    <a:pt x="1" y="16"/>
                    <a:pt x="3" y="14"/>
                    <a:pt x="5" y="14"/>
                  </a:cubicBezTo>
                  <a:cubicBezTo>
                    <a:pt x="5" y="11"/>
                    <a:pt x="5" y="9"/>
                    <a:pt x="7" y="9"/>
                  </a:cubicBezTo>
                  <a:cubicBezTo>
                    <a:pt x="7" y="8"/>
                    <a:pt x="6" y="8"/>
                    <a:pt x="5" y="8"/>
                  </a:cubicBezTo>
                  <a:close/>
                </a:path>
              </a:pathLst>
            </a:custGeom>
            <a:solidFill>
              <a:srgbClr val="595959"/>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350"/>
                <a:buFont typeface="Microsoft Yahei"/>
                <a:buNone/>
              </a:pPr>
              <a:r>
                <a:t/>
              </a:r>
              <a:endParaRPr b="0" i="0" sz="1350" u="none" cap="none" strike="noStrike">
                <a:solidFill>
                  <a:srgbClr val="5A6E82"/>
                </a:solidFill>
                <a:latin typeface="Arial"/>
                <a:ea typeface="Arial"/>
                <a:cs typeface="Arial"/>
                <a:sym typeface="Arial"/>
              </a:endParaRPr>
            </a:p>
          </p:txBody>
        </p:sp>
        <p:sp>
          <p:nvSpPr>
            <p:cNvPr id="8864" name="Google Shape;8864;p24"/>
            <p:cNvSpPr/>
            <p:nvPr/>
          </p:nvSpPr>
          <p:spPr>
            <a:xfrm>
              <a:off x="5222357" y="2004738"/>
              <a:ext cx="12698" cy="19625"/>
            </a:xfrm>
            <a:custGeom>
              <a:rect b="b" l="l" r="r" t="t"/>
              <a:pathLst>
                <a:path extrusionOk="0" h="7" w="5">
                  <a:moveTo>
                    <a:pt x="2" y="1"/>
                  </a:moveTo>
                  <a:cubicBezTo>
                    <a:pt x="5" y="0"/>
                    <a:pt x="4" y="7"/>
                    <a:pt x="0" y="5"/>
                  </a:cubicBezTo>
                  <a:cubicBezTo>
                    <a:pt x="0" y="4"/>
                    <a:pt x="0" y="3"/>
                    <a:pt x="0" y="2"/>
                  </a:cubicBezTo>
                  <a:cubicBezTo>
                    <a:pt x="1" y="2"/>
                    <a:pt x="2" y="2"/>
                    <a:pt x="2" y="1"/>
                  </a:cubicBezTo>
                  <a:close/>
                </a:path>
              </a:pathLst>
            </a:custGeom>
            <a:solidFill>
              <a:srgbClr val="595959"/>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350"/>
                <a:buFont typeface="Microsoft Yahei"/>
                <a:buNone/>
              </a:pPr>
              <a:r>
                <a:t/>
              </a:r>
              <a:endParaRPr b="0" i="0" sz="1350" u="none" cap="none" strike="noStrike">
                <a:solidFill>
                  <a:srgbClr val="5A6E82"/>
                </a:solidFill>
                <a:latin typeface="Arial"/>
                <a:ea typeface="Arial"/>
                <a:cs typeface="Arial"/>
                <a:sym typeface="Arial"/>
              </a:endParaRPr>
            </a:p>
          </p:txBody>
        </p:sp>
        <p:sp>
          <p:nvSpPr>
            <p:cNvPr id="8865" name="Google Shape;8865;p24"/>
            <p:cNvSpPr/>
            <p:nvPr/>
          </p:nvSpPr>
          <p:spPr>
            <a:xfrm>
              <a:off x="6988548" y="2070536"/>
              <a:ext cx="120055" cy="103894"/>
            </a:xfrm>
            <a:custGeom>
              <a:rect b="b" l="l" r="r" t="t"/>
              <a:pathLst>
                <a:path extrusionOk="0" h="38" w="44">
                  <a:moveTo>
                    <a:pt x="19" y="0"/>
                  </a:moveTo>
                  <a:cubicBezTo>
                    <a:pt x="21" y="1"/>
                    <a:pt x="21" y="3"/>
                    <a:pt x="24" y="3"/>
                  </a:cubicBezTo>
                  <a:cubicBezTo>
                    <a:pt x="23" y="6"/>
                    <a:pt x="19" y="6"/>
                    <a:pt x="22" y="9"/>
                  </a:cubicBezTo>
                  <a:cubicBezTo>
                    <a:pt x="21" y="13"/>
                    <a:pt x="26" y="11"/>
                    <a:pt x="28" y="12"/>
                  </a:cubicBezTo>
                  <a:cubicBezTo>
                    <a:pt x="29" y="13"/>
                    <a:pt x="31" y="17"/>
                    <a:pt x="37" y="15"/>
                  </a:cubicBezTo>
                  <a:cubicBezTo>
                    <a:pt x="37" y="19"/>
                    <a:pt x="40" y="20"/>
                    <a:pt x="35" y="21"/>
                  </a:cubicBezTo>
                  <a:cubicBezTo>
                    <a:pt x="35" y="23"/>
                    <a:pt x="39" y="22"/>
                    <a:pt x="40" y="23"/>
                  </a:cubicBezTo>
                  <a:cubicBezTo>
                    <a:pt x="41" y="23"/>
                    <a:pt x="39" y="29"/>
                    <a:pt x="43" y="27"/>
                  </a:cubicBezTo>
                  <a:cubicBezTo>
                    <a:pt x="44" y="32"/>
                    <a:pt x="39" y="30"/>
                    <a:pt x="40" y="34"/>
                  </a:cubicBezTo>
                  <a:cubicBezTo>
                    <a:pt x="38" y="34"/>
                    <a:pt x="39" y="33"/>
                    <a:pt x="38" y="31"/>
                  </a:cubicBezTo>
                  <a:cubicBezTo>
                    <a:pt x="33" y="32"/>
                    <a:pt x="34" y="33"/>
                    <a:pt x="29" y="31"/>
                  </a:cubicBezTo>
                  <a:cubicBezTo>
                    <a:pt x="28" y="34"/>
                    <a:pt x="23" y="33"/>
                    <a:pt x="24" y="37"/>
                  </a:cubicBezTo>
                  <a:cubicBezTo>
                    <a:pt x="21" y="38"/>
                    <a:pt x="22" y="34"/>
                    <a:pt x="21" y="33"/>
                  </a:cubicBezTo>
                  <a:cubicBezTo>
                    <a:pt x="20" y="32"/>
                    <a:pt x="17" y="32"/>
                    <a:pt x="16" y="31"/>
                  </a:cubicBezTo>
                  <a:cubicBezTo>
                    <a:pt x="15" y="30"/>
                    <a:pt x="14" y="28"/>
                    <a:pt x="10" y="27"/>
                  </a:cubicBezTo>
                  <a:cubicBezTo>
                    <a:pt x="6" y="26"/>
                    <a:pt x="5" y="30"/>
                    <a:pt x="0" y="28"/>
                  </a:cubicBezTo>
                  <a:cubicBezTo>
                    <a:pt x="1" y="27"/>
                    <a:pt x="1" y="25"/>
                    <a:pt x="1" y="23"/>
                  </a:cubicBezTo>
                  <a:cubicBezTo>
                    <a:pt x="6" y="24"/>
                    <a:pt x="2" y="18"/>
                    <a:pt x="7" y="20"/>
                  </a:cubicBezTo>
                  <a:cubicBezTo>
                    <a:pt x="5" y="16"/>
                    <a:pt x="9" y="15"/>
                    <a:pt x="10" y="14"/>
                  </a:cubicBezTo>
                  <a:cubicBezTo>
                    <a:pt x="11" y="12"/>
                    <a:pt x="10" y="9"/>
                    <a:pt x="12" y="6"/>
                  </a:cubicBezTo>
                  <a:cubicBezTo>
                    <a:pt x="12" y="6"/>
                    <a:pt x="14" y="7"/>
                    <a:pt x="15" y="6"/>
                  </a:cubicBezTo>
                  <a:cubicBezTo>
                    <a:pt x="15" y="6"/>
                    <a:pt x="14" y="4"/>
                    <a:pt x="15" y="3"/>
                  </a:cubicBezTo>
                  <a:cubicBezTo>
                    <a:pt x="16" y="2"/>
                    <a:pt x="19" y="3"/>
                    <a:pt x="19" y="0"/>
                  </a:cubicBezTo>
                  <a:close/>
                </a:path>
              </a:pathLst>
            </a:custGeom>
            <a:solidFill>
              <a:srgbClr val="595959"/>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350"/>
                <a:buFont typeface="Microsoft Yahei"/>
                <a:buNone/>
              </a:pPr>
              <a:r>
                <a:t/>
              </a:r>
              <a:endParaRPr b="0" i="0" sz="1350" u="none" cap="none" strike="noStrike">
                <a:solidFill>
                  <a:srgbClr val="5A6E82"/>
                </a:solidFill>
                <a:latin typeface="Arial"/>
                <a:ea typeface="Arial"/>
                <a:cs typeface="Arial"/>
                <a:sym typeface="Arial"/>
              </a:endParaRPr>
            </a:p>
          </p:txBody>
        </p:sp>
        <p:sp>
          <p:nvSpPr>
            <p:cNvPr id="8866" name="Google Shape;8866;p24"/>
            <p:cNvSpPr/>
            <p:nvPr/>
          </p:nvSpPr>
          <p:spPr>
            <a:xfrm>
              <a:off x="6922749" y="2102859"/>
              <a:ext cx="30014" cy="27705"/>
            </a:xfrm>
            <a:custGeom>
              <a:rect b="b" l="l" r="r" t="t"/>
              <a:pathLst>
                <a:path extrusionOk="0" h="10" w="11">
                  <a:moveTo>
                    <a:pt x="0" y="0"/>
                  </a:moveTo>
                  <a:cubicBezTo>
                    <a:pt x="5" y="0"/>
                    <a:pt x="6" y="5"/>
                    <a:pt x="11" y="5"/>
                  </a:cubicBezTo>
                  <a:cubicBezTo>
                    <a:pt x="9" y="10"/>
                    <a:pt x="0" y="5"/>
                    <a:pt x="0" y="0"/>
                  </a:cubicBezTo>
                  <a:close/>
                </a:path>
              </a:pathLst>
            </a:custGeom>
            <a:solidFill>
              <a:srgbClr val="595959"/>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350"/>
                <a:buFont typeface="Microsoft Yahei"/>
                <a:buNone/>
              </a:pPr>
              <a:r>
                <a:t/>
              </a:r>
              <a:endParaRPr b="0" i="0" sz="1350" u="none" cap="none" strike="noStrike">
                <a:solidFill>
                  <a:srgbClr val="5A6E82"/>
                </a:solidFill>
                <a:latin typeface="Arial"/>
                <a:ea typeface="Arial"/>
                <a:cs typeface="Arial"/>
                <a:sym typeface="Arial"/>
              </a:endParaRPr>
            </a:p>
          </p:txBody>
        </p:sp>
        <p:sp>
          <p:nvSpPr>
            <p:cNvPr id="8867" name="Google Shape;8867;p24"/>
            <p:cNvSpPr/>
            <p:nvPr/>
          </p:nvSpPr>
          <p:spPr>
            <a:xfrm>
              <a:off x="4260531" y="2204444"/>
              <a:ext cx="84270" cy="60027"/>
            </a:xfrm>
            <a:custGeom>
              <a:rect b="b" l="l" r="r" t="t"/>
              <a:pathLst>
                <a:path extrusionOk="0" h="22" w="31">
                  <a:moveTo>
                    <a:pt x="9" y="0"/>
                  </a:moveTo>
                  <a:cubicBezTo>
                    <a:pt x="10" y="0"/>
                    <a:pt x="10" y="1"/>
                    <a:pt x="10" y="2"/>
                  </a:cubicBezTo>
                  <a:cubicBezTo>
                    <a:pt x="10" y="5"/>
                    <a:pt x="16" y="4"/>
                    <a:pt x="16" y="8"/>
                  </a:cubicBezTo>
                  <a:cubicBezTo>
                    <a:pt x="21" y="6"/>
                    <a:pt x="25" y="8"/>
                    <a:pt x="31" y="6"/>
                  </a:cubicBezTo>
                  <a:cubicBezTo>
                    <a:pt x="31" y="11"/>
                    <a:pt x="25" y="11"/>
                    <a:pt x="25" y="15"/>
                  </a:cubicBezTo>
                  <a:cubicBezTo>
                    <a:pt x="22" y="15"/>
                    <a:pt x="22" y="14"/>
                    <a:pt x="20" y="14"/>
                  </a:cubicBezTo>
                  <a:cubicBezTo>
                    <a:pt x="17" y="13"/>
                    <a:pt x="15" y="20"/>
                    <a:pt x="14" y="17"/>
                  </a:cubicBezTo>
                  <a:cubicBezTo>
                    <a:pt x="13" y="17"/>
                    <a:pt x="13" y="19"/>
                    <a:pt x="13" y="21"/>
                  </a:cubicBezTo>
                  <a:cubicBezTo>
                    <a:pt x="9" y="22"/>
                    <a:pt x="9" y="13"/>
                    <a:pt x="6" y="18"/>
                  </a:cubicBezTo>
                  <a:cubicBezTo>
                    <a:pt x="0" y="14"/>
                    <a:pt x="4" y="3"/>
                    <a:pt x="9" y="0"/>
                  </a:cubicBezTo>
                  <a:close/>
                </a:path>
              </a:pathLst>
            </a:custGeom>
            <a:solidFill>
              <a:srgbClr val="595959"/>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350"/>
                <a:buFont typeface="Microsoft Yahei"/>
                <a:buNone/>
              </a:pPr>
              <a:r>
                <a:t/>
              </a:r>
              <a:endParaRPr b="0" i="0" sz="1350" u="none" cap="none" strike="noStrike">
                <a:solidFill>
                  <a:srgbClr val="5A6E82"/>
                </a:solidFill>
                <a:latin typeface="Arial"/>
                <a:ea typeface="Arial"/>
                <a:cs typeface="Arial"/>
                <a:sym typeface="Arial"/>
              </a:endParaRPr>
            </a:p>
          </p:txBody>
        </p:sp>
        <p:sp>
          <p:nvSpPr>
            <p:cNvPr id="8868" name="Google Shape;8868;p24"/>
            <p:cNvSpPr/>
            <p:nvPr/>
          </p:nvSpPr>
          <p:spPr>
            <a:xfrm>
              <a:off x="4110462" y="2274861"/>
              <a:ext cx="162767" cy="145451"/>
            </a:xfrm>
            <a:custGeom>
              <a:rect b="b" l="l" r="r" t="t"/>
              <a:pathLst>
                <a:path extrusionOk="0" h="53" w="60">
                  <a:moveTo>
                    <a:pt x="53" y="1"/>
                  </a:moveTo>
                  <a:cubicBezTo>
                    <a:pt x="56" y="0"/>
                    <a:pt x="56" y="2"/>
                    <a:pt x="58" y="2"/>
                  </a:cubicBezTo>
                  <a:cubicBezTo>
                    <a:pt x="57" y="13"/>
                    <a:pt x="60" y="18"/>
                    <a:pt x="58" y="25"/>
                  </a:cubicBezTo>
                  <a:cubicBezTo>
                    <a:pt x="56" y="25"/>
                    <a:pt x="56" y="23"/>
                    <a:pt x="56" y="22"/>
                  </a:cubicBezTo>
                  <a:cubicBezTo>
                    <a:pt x="52" y="23"/>
                    <a:pt x="57" y="28"/>
                    <a:pt x="56" y="31"/>
                  </a:cubicBezTo>
                  <a:cubicBezTo>
                    <a:pt x="55" y="30"/>
                    <a:pt x="55" y="29"/>
                    <a:pt x="53" y="29"/>
                  </a:cubicBezTo>
                  <a:cubicBezTo>
                    <a:pt x="53" y="34"/>
                    <a:pt x="53" y="39"/>
                    <a:pt x="53" y="44"/>
                  </a:cubicBezTo>
                  <a:cubicBezTo>
                    <a:pt x="52" y="44"/>
                    <a:pt x="52" y="42"/>
                    <a:pt x="50" y="42"/>
                  </a:cubicBezTo>
                  <a:cubicBezTo>
                    <a:pt x="47" y="41"/>
                    <a:pt x="47" y="45"/>
                    <a:pt x="46" y="45"/>
                  </a:cubicBezTo>
                  <a:cubicBezTo>
                    <a:pt x="45" y="46"/>
                    <a:pt x="44" y="44"/>
                    <a:pt x="43" y="44"/>
                  </a:cubicBezTo>
                  <a:cubicBezTo>
                    <a:pt x="42" y="44"/>
                    <a:pt x="38" y="45"/>
                    <a:pt x="37" y="45"/>
                  </a:cubicBezTo>
                  <a:cubicBezTo>
                    <a:pt x="36" y="45"/>
                    <a:pt x="33" y="48"/>
                    <a:pt x="29" y="47"/>
                  </a:cubicBezTo>
                  <a:cubicBezTo>
                    <a:pt x="27" y="47"/>
                    <a:pt x="29" y="52"/>
                    <a:pt x="26" y="53"/>
                  </a:cubicBezTo>
                  <a:cubicBezTo>
                    <a:pt x="23" y="52"/>
                    <a:pt x="21" y="50"/>
                    <a:pt x="21" y="45"/>
                  </a:cubicBezTo>
                  <a:cubicBezTo>
                    <a:pt x="18" y="44"/>
                    <a:pt x="18" y="48"/>
                    <a:pt x="18" y="48"/>
                  </a:cubicBezTo>
                  <a:cubicBezTo>
                    <a:pt x="16" y="49"/>
                    <a:pt x="15" y="47"/>
                    <a:pt x="15" y="47"/>
                  </a:cubicBezTo>
                  <a:cubicBezTo>
                    <a:pt x="10" y="48"/>
                    <a:pt x="4" y="52"/>
                    <a:pt x="0" y="50"/>
                  </a:cubicBezTo>
                  <a:cubicBezTo>
                    <a:pt x="1" y="48"/>
                    <a:pt x="1" y="46"/>
                    <a:pt x="1" y="44"/>
                  </a:cubicBezTo>
                  <a:cubicBezTo>
                    <a:pt x="3" y="43"/>
                    <a:pt x="4" y="45"/>
                    <a:pt x="4" y="45"/>
                  </a:cubicBezTo>
                  <a:cubicBezTo>
                    <a:pt x="6" y="45"/>
                    <a:pt x="5" y="42"/>
                    <a:pt x="6" y="42"/>
                  </a:cubicBezTo>
                  <a:cubicBezTo>
                    <a:pt x="11" y="42"/>
                    <a:pt x="20" y="43"/>
                    <a:pt x="26" y="41"/>
                  </a:cubicBezTo>
                  <a:cubicBezTo>
                    <a:pt x="24" y="34"/>
                    <a:pt x="31" y="36"/>
                    <a:pt x="29" y="31"/>
                  </a:cubicBezTo>
                  <a:cubicBezTo>
                    <a:pt x="32" y="33"/>
                    <a:pt x="33" y="32"/>
                    <a:pt x="32" y="28"/>
                  </a:cubicBezTo>
                  <a:cubicBezTo>
                    <a:pt x="35" y="31"/>
                    <a:pt x="38" y="26"/>
                    <a:pt x="41" y="29"/>
                  </a:cubicBezTo>
                  <a:cubicBezTo>
                    <a:pt x="42" y="28"/>
                    <a:pt x="40" y="24"/>
                    <a:pt x="41" y="23"/>
                  </a:cubicBezTo>
                  <a:cubicBezTo>
                    <a:pt x="43" y="22"/>
                    <a:pt x="43" y="26"/>
                    <a:pt x="43" y="26"/>
                  </a:cubicBezTo>
                  <a:cubicBezTo>
                    <a:pt x="44" y="26"/>
                    <a:pt x="48" y="25"/>
                    <a:pt x="44" y="19"/>
                  </a:cubicBezTo>
                  <a:cubicBezTo>
                    <a:pt x="50" y="17"/>
                    <a:pt x="47" y="11"/>
                    <a:pt x="49" y="7"/>
                  </a:cubicBezTo>
                  <a:cubicBezTo>
                    <a:pt x="50" y="5"/>
                    <a:pt x="55" y="4"/>
                    <a:pt x="53" y="1"/>
                  </a:cubicBezTo>
                  <a:close/>
                </a:path>
              </a:pathLst>
            </a:custGeom>
            <a:solidFill>
              <a:srgbClr val="595959"/>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350"/>
                <a:buFont typeface="Microsoft Yahei"/>
                <a:buNone/>
              </a:pPr>
              <a:r>
                <a:t/>
              </a:r>
              <a:endParaRPr b="0" i="0" sz="1350" u="none" cap="none" strike="noStrike">
                <a:solidFill>
                  <a:srgbClr val="5A6E82"/>
                </a:solidFill>
                <a:latin typeface="Arial"/>
                <a:ea typeface="Arial"/>
                <a:cs typeface="Arial"/>
                <a:sym typeface="Arial"/>
              </a:endParaRPr>
            </a:p>
          </p:txBody>
        </p:sp>
        <p:sp>
          <p:nvSpPr>
            <p:cNvPr id="8869" name="Google Shape;8869;p24"/>
            <p:cNvSpPr/>
            <p:nvPr/>
          </p:nvSpPr>
          <p:spPr>
            <a:xfrm>
              <a:off x="2078766" y="2286404"/>
              <a:ext cx="27705" cy="32322"/>
            </a:xfrm>
            <a:custGeom>
              <a:rect b="b" l="l" r="r" t="t"/>
              <a:pathLst>
                <a:path extrusionOk="0" h="12" w="10">
                  <a:moveTo>
                    <a:pt x="4" y="0"/>
                  </a:moveTo>
                  <a:cubicBezTo>
                    <a:pt x="10" y="0"/>
                    <a:pt x="8" y="12"/>
                    <a:pt x="1" y="10"/>
                  </a:cubicBezTo>
                  <a:cubicBezTo>
                    <a:pt x="4" y="9"/>
                    <a:pt x="0" y="1"/>
                    <a:pt x="4" y="0"/>
                  </a:cubicBezTo>
                  <a:close/>
                </a:path>
              </a:pathLst>
            </a:custGeom>
            <a:solidFill>
              <a:srgbClr val="595959"/>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350"/>
                <a:buFont typeface="Microsoft Yahei"/>
                <a:buNone/>
              </a:pPr>
              <a:r>
                <a:t/>
              </a:r>
              <a:endParaRPr b="0" i="0" sz="1350" u="none" cap="none" strike="noStrike">
                <a:solidFill>
                  <a:srgbClr val="5A6E82"/>
                </a:solidFill>
                <a:latin typeface="Arial"/>
                <a:ea typeface="Arial"/>
                <a:cs typeface="Arial"/>
                <a:sym typeface="Arial"/>
              </a:endParaRPr>
            </a:p>
          </p:txBody>
        </p:sp>
        <p:sp>
          <p:nvSpPr>
            <p:cNvPr id="8870" name="Google Shape;8870;p24"/>
            <p:cNvSpPr/>
            <p:nvPr/>
          </p:nvSpPr>
          <p:spPr>
            <a:xfrm>
              <a:off x="2149183" y="2332579"/>
              <a:ext cx="41557" cy="30014"/>
            </a:xfrm>
            <a:custGeom>
              <a:rect b="b" l="l" r="r" t="t"/>
              <a:pathLst>
                <a:path extrusionOk="0" h="11" w="15">
                  <a:moveTo>
                    <a:pt x="12" y="2"/>
                  </a:moveTo>
                  <a:cubicBezTo>
                    <a:pt x="14" y="3"/>
                    <a:pt x="15" y="6"/>
                    <a:pt x="15" y="10"/>
                  </a:cubicBezTo>
                  <a:cubicBezTo>
                    <a:pt x="13" y="9"/>
                    <a:pt x="8" y="11"/>
                    <a:pt x="7" y="10"/>
                  </a:cubicBezTo>
                  <a:cubicBezTo>
                    <a:pt x="7" y="9"/>
                    <a:pt x="8" y="8"/>
                    <a:pt x="7" y="8"/>
                  </a:cubicBezTo>
                  <a:cubicBezTo>
                    <a:pt x="5" y="8"/>
                    <a:pt x="2" y="9"/>
                    <a:pt x="2" y="7"/>
                  </a:cubicBezTo>
                  <a:cubicBezTo>
                    <a:pt x="0" y="0"/>
                    <a:pt x="12" y="7"/>
                    <a:pt x="12" y="2"/>
                  </a:cubicBezTo>
                  <a:close/>
                </a:path>
              </a:pathLst>
            </a:custGeom>
            <a:solidFill>
              <a:srgbClr val="595959"/>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350"/>
                <a:buFont typeface="Microsoft Yahei"/>
                <a:buNone/>
              </a:pPr>
              <a:r>
                <a:t/>
              </a:r>
              <a:endParaRPr b="0" i="0" sz="1350" u="none" cap="none" strike="noStrike">
                <a:solidFill>
                  <a:srgbClr val="5A6E82"/>
                </a:solidFill>
                <a:latin typeface="Arial"/>
                <a:ea typeface="Arial"/>
                <a:cs typeface="Arial"/>
                <a:sym typeface="Arial"/>
              </a:endParaRPr>
            </a:p>
          </p:txBody>
        </p:sp>
        <p:sp>
          <p:nvSpPr>
            <p:cNvPr id="8871" name="Google Shape;8871;p24"/>
            <p:cNvSpPr/>
            <p:nvPr/>
          </p:nvSpPr>
          <p:spPr>
            <a:xfrm>
              <a:off x="2477025" y="2390298"/>
              <a:ext cx="30014" cy="12698"/>
            </a:xfrm>
            <a:custGeom>
              <a:rect b="b" l="l" r="r" t="t"/>
              <a:pathLst>
                <a:path extrusionOk="0" h="5" w="11">
                  <a:moveTo>
                    <a:pt x="0" y="5"/>
                  </a:moveTo>
                  <a:cubicBezTo>
                    <a:pt x="0" y="1"/>
                    <a:pt x="2" y="0"/>
                    <a:pt x="6" y="0"/>
                  </a:cubicBezTo>
                  <a:cubicBezTo>
                    <a:pt x="11" y="0"/>
                    <a:pt x="8" y="3"/>
                    <a:pt x="5" y="2"/>
                  </a:cubicBezTo>
                  <a:cubicBezTo>
                    <a:pt x="3" y="3"/>
                    <a:pt x="3" y="5"/>
                    <a:pt x="0" y="5"/>
                  </a:cubicBezTo>
                  <a:close/>
                </a:path>
              </a:pathLst>
            </a:custGeom>
            <a:solidFill>
              <a:srgbClr val="595959"/>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350"/>
                <a:buFont typeface="Microsoft Yahei"/>
                <a:buNone/>
              </a:pPr>
              <a:r>
                <a:t/>
              </a:r>
              <a:endParaRPr b="0" i="0" sz="1350" u="none" cap="none" strike="noStrike">
                <a:solidFill>
                  <a:srgbClr val="5A6E82"/>
                </a:solidFill>
                <a:latin typeface="Arial"/>
                <a:ea typeface="Arial"/>
                <a:cs typeface="Arial"/>
                <a:sym typeface="Arial"/>
              </a:endParaRPr>
            </a:p>
          </p:txBody>
        </p:sp>
        <p:sp>
          <p:nvSpPr>
            <p:cNvPr id="8872" name="Google Shape;8872;p24"/>
            <p:cNvSpPr/>
            <p:nvPr/>
          </p:nvSpPr>
          <p:spPr>
            <a:xfrm>
              <a:off x="4123160" y="2414539"/>
              <a:ext cx="30014" cy="18470"/>
            </a:xfrm>
            <a:custGeom>
              <a:rect b="b" l="l" r="r" t="t"/>
              <a:pathLst>
                <a:path extrusionOk="0" h="7" w="11">
                  <a:moveTo>
                    <a:pt x="10" y="0"/>
                  </a:moveTo>
                  <a:cubicBezTo>
                    <a:pt x="11" y="5"/>
                    <a:pt x="5" y="1"/>
                    <a:pt x="7" y="6"/>
                  </a:cubicBezTo>
                  <a:cubicBezTo>
                    <a:pt x="3" y="7"/>
                    <a:pt x="0" y="6"/>
                    <a:pt x="1" y="2"/>
                  </a:cubicBezTo>
                  <a:cubicBezTo>
                    <a:pt x="5" y="6"/>
                    <a:pt x="5" y="0"/>
                    <a:pt x="10" y="0"/>
                  </a:cubicBezTo>
                  <a:close/>
                </a:path>
              </a:pathLst>
            </a:custGeom>
            <a:solidFill>
              <a:srgbClr val="595959"/>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350"/>
                <a:buFont typeface="Microsoft Yahei"/>
                <a:buNone/>
              </a:pPr>
              <a:r>
                <a:t/>
              </a:r>
              <a:endParaRPr b="0" i="0" sz="1350" u="none" cap="none" strike="noStrike">
                <a:solidFill>
                  <a:srgbClr val="5A6E82"/>
                </a:solidFill>
                <a:latin typeface="Arial"/>
                <a:ea typeface="Arial"/>
                <a:cs typeface="Arial"/>
                <a:sym typeface="Arial"/>
              </a:endParaRPr>
            </a:p>
          </p:txBody>
        </p:sp>
        <p:sp>
          <p:nvSpPr>
            <p:cNvPr id="8873" name="Google Shape;8873;p24"/>
            <p:cNvSpPr/>
            <p:nvPr/>
          </p:nvSpPr>
          <p:spPr>
            <a:xfrm>
              <a:off x="4072368" y="2414539"/>
              <a:ext cx="42712" cy="46175"/>
            </a:xfrm>
            <a:custGeom>
              <a:rect b="b" l="l" r="r" t="t"/>
              <a:pathLst>
                <a:path extrusionOk="0" h="17" w="16">
                  <a:moveTo>
                    <a:pt x="14" y="3"/>
                  </a:moveTo>
                  <a:cubicBezTo>
                    <a:pt x="16" y="8"/>
                    <a:pt x="9" y="11"/>
                    <a:pt x="14" y="14"/>
                  </a:cubicBezTo>
                  <a:cubicBezTo>
                    <a:pt x="14" y="17"/>
                    <a:pt x="8" y="14"/>
                    <a:pt x="5" y="15"/>
                  </a:cubicBezTo>
                  <a:cubicBezTo>
                    <a:pt x="5" y="9"/>
                    <a:pt x="6" y="7"/>
                    <a:pt x="0" y="9"/>
                  </a:cubicBezTo>
                  <a:cubicBezTo>
                    <a:pt x="0" y="2"/>
                    <a:pt x="8" y="0"/>
                    <a:pt x="14" y="3"/>
                  </a:cubicBezTo>
                  <a:close/>
                </a:path>
              </a:pathLst>
            </a:custGeom>
            <a:solidFill>
              <a:srgbClr val="595959"/>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350"/>
                <a:buFont typeface="Microsoft Yahei"/>
                <a:buNone/>
              </a:pPr>
              <a:r>
                <a:t/>
              </a:r>
              <a:endParaRPr b="0" i="0" sz="1350" u="none" cap="none" strike="noStrike">
                <a:solidFill>
                  <a:srgbClr val="5A6E82"/>
                </a:solidFill>
                <a:latin typeface="Arial"/>
                <a:ea typeface="Arial"/>
                <a:cs typeface="Arial"/>
                <a:sym typeface="Arial"/>
              </a:endParaRPr>
            </a:p>
          </p:txBody>
        </p:sp>
        <p:sp>
          <p:nvSpPr>
            <p:cNvPr id="8874" name="Google Shape;8874;p24"/>
            <p:cNvSpPr/>
            <p:nvPr/>
          </p:nvSpPr>
          <p:spPr>
            <a:xfrm>
              <a:off x="3918837" y="2574997"/>
              <a:ext cx="27705" cy="41557"/>
            </a:xfrm>
            <a:custGeom>
              <a:rect b="b" l="l" r="r" t="t"/>
              <a:pathLst>
                <a:path extrusionOk="0" h="15" w="10">
                  <a:moveTo>
                    <a:pt x="9" y="7"/>
                  </a:moveTo>
                  <a:cubicBezTo>
                    <a:pt x="9" y="11"/>
                    <a:pt x="4" y="9"/>
                    <a:pt x="6" y="15"/>
                  </a:cubicBezTo>
                  <a:cubicBezTo>
                    <a:pt x="4" y="15"/>
                    <a:pt x="2" y="15"/>
                    <a:pt x="0" y="15"/>
                  </a:cubicBezTo>
                  <a:cubicBezTo>
                    <a:pt x="1" y="13"/>
                    <a:pt x="5" y="7"/>
                    <a:pt x="2" y="5"/>
                  </a:cubicBezTo>
                  <a:cubicBezTo>
                    <a:pt x="3" y="2"/>
                    <a:pt x="10" y="0"/>
                    <a:pt x="9" y="7"/>
                  </a:cubicBezTo>
                  <a:close/>
                </a:path>
              </a:pathLst>
            </a:custGeom>
            <a:solidFill>
              <a:srgbClr val="595959"/>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350"/>
                <a:buFont typeface="Microsoft Yahei"/>
                <a:buNone/>
              </a:pPr>
              <a:r>
                <a:t/>
              </a:r>
              <a:endParaRPr b="0" i="0" sz="1350" u="none" cap="none" strike="noStrike">
                <a:solidFill>
                  <a:srgbClr val="5A6E82"/>
                </a:solidFill>
                <a:latin typeface="Arial"/>
                <a:ea typeface="Arial"/>
                <a:cs typeface="Arial"/>
                <a:sym typeface="Arial"/>
              </a:endParaRPr>
            </a:p>
          </p:txBody>
        </p:sp>
        <p:sp>
          <p:nvSpPr>
            <p:cNvPr id="8875" name="Google Shape;8875;p24"/>
            <p:cNvSpPr/>
            <p:nvPr/>
          </p:nvSpPr>
          <p:spPr>
            <a:xfrm>
              <a:off x="6149319" y="2594621"/>
              <a:ext cx="16161" cy="13852"/>
            </a:xfrm>
            <a:custGeom>
              <a:rect b="b" l="l" r="r" t="t"/>
              <a:pathLst>
                <a:path extrusionOk="0" h="5" w="6">
                  <a:moveTo>
                    <a:pt x="0" y="2"/>
                  </a:moveTo>
                  <a:cubicBezTo>
                    <a:pt x="0" y="0"/>
                    <a:pt x="3" y="1"/>
                    <a:pt x="5" y="1"/>
                  </a:cubicBezTo>
                  <a:cubicBezTo>
                    <a:pt x="6" y="3"/>
                    <a:pt x="4" y="3"/>
                    <a:pt x="4" y="5"/>
                  </a:cubicBezTo>
                  <a:cubicBezTo>
                    <a:pt x="3" y="5"/>
                    <a:pt x="2" y="5"/>
                    <a:pt x="1" y="5"/>
                  </a:cubicBezTo>
                  <a:cubicBezTo>
                    <a:pt x="1" y="4"/>
                    <a:pt x="1" y="3"/>
                    <a:pt x="0" y="2"/>
                  </a:cubicBezTo>
                  <a:close/>
                </a:path>
              </a:pathLst>
            </a:custGeom>
            <a:solidFill>
              <a:srgbClr val="595959"/>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350"/>
                <a:buFont typeface="Microsoft Yahei"/>
                <a:buNone/>
              </a:pPr>
              <a:r>
                <a:t/>
              </a:r>
              <a:endParaRPr b="0" i="0" sz="1350" u="none" cap="none" strike="noStrike">
                <a:solidFill>
                  <a:srgbClr val="5A6E82"/>
                </a:solidFill>
                <a:latin typeface="Arial"/>
                <a:ea typeface="Arial"/>
                <a:cs typeface="Arial"/>
                <a:sym typeface="Arial"/>
              </a:endParaRPr>
            </a:p>
          </p:txBody>
        </p:sp>
        <p:sp>
          <p:nvSpPr>
            <p:cNvPr id="8876" name="Google Shape;8876;p24"/>
            <p:cNvSpPr/>
            <p:nvPr/>
          </p:nvSpPr>
          <p:spPr>
            <a:xfrm>
              <a:off x="6576437" y="2608474"/>
              <a:ext cx="163921" cy="64645"/>
            </a:xfrm>
            <a:custGeom>
              <a:rect b="b" l="l" r="r" t="t"/>
              <a:pathLst>
                <a:path extrusionOk="0" h="24" w="60">
                  <a:moveTo>
                    <a:pt x="59" y="17"/>
                  </a:moveTo>
                  <a:cubicBezTo>
                    <a:pt x="60" y="24"/>
                    <a:pt x="47" y="16"/>
                    <a:pt x="46" y="21"/>
                  </a:cubicBezTo>
                  <a:cubicBezTo>
                    <a:pt x="43" y="21"/>
                    <a:pt x="45" y="15"/>
                    <a:pt x="43" y="14"/>
                  </a:cubicBezTo>
                  <a:cubicBezTo>
                    <a:pt x="38" y="12"/>
                    <a:pt x="32" y="12"/>
                    <a:pt x="26" y="11"/>
                  </a:cubicBezTo>
                  <a:cubicBezTo>
                    <a:pt x="26" y="10"/>
                    <a:pt x="25" y="8"/>
                    <a:pt x="25" y="6"/>
                  </a:cubicBezTo>
                  <a:cubicBezTo>
                    <a:pt x="19" y="7"/>
                    <a:pt x="15" y="6"/>
                    <a:pt x="10" y="6"/>
                  </a:cubicBezTo>
                  <a:cubicBezTo>
                    <a:pt x="6" y="7"/>
                    <a:pt x="4" y="11"/>
                    <a:pt x="0" y="9"/>
                  </a:cubicBezTo>
                  <a:cubicBezTo>
                    <a:pt x="0" y="5"/>
                    <a:pt x="6" y="7"/>
                    <a:pt x="6" y="2"/>
                  </a:cubicBezTo>
                  <a:cubicBezTo>
                    <a:pt x="10" y="1"/>
                    <a:pt x="17" y="4"/>
                    <a:pt x="19" y="0"/>
                  </a:cubicBezTo>
                  <a:cubicBezTo>
                    <a:pt x="25" y="2"/>
                    <a:pt x="17" y="2"/>
                    <a:pt x="23" y="3"/>
                  </a:cubicBezTo>
                  <a:cubicBezTo>
                    <a:pt x="23" y="3"/>
                    <a:pt x="28" y="5"/>
                    <a:pt x="28" y="5"/>
                  </a:cubicBezTo>
                  <a:cubicBezTo>
                    <a:pt x="29" y="6"/>
                    <a:pt x="34" y="7"/>
                    <a:pt x="40" y="6"/>
                  </a:cubicBezTo>
                  <a:cubicBezTo>
                    <a:pt x="38" y="12"/>
                    <a:pt x="47" y="7"/>
                    <a:pt x="44" y="14"/>
                  </a:cubicBezTo>
                  <a:cubicBezTo>
                    <a:pt x="46" y="12"/>
                    <a:pt x="48" y="12"/>
                    <a:pt x="49" y="15"/>
                  </a:cubicBezTo>
                  <a:cubicBezTo>
                    <a:pt x="52" y="16"/>
                    <a:pt x="58" y="13"/>
                    <a:pt x="59" y="17"/>
                  </a:cubicBezTo>
                  <a:close/>
                </a:path>
              </a:pathLst>
            </a:custGeom>
            <a:solidFill>
              <a:srgbClr val="595959"/>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350"/>
                <a:buFont typeface="Microsoft Yahei"/>
                <a:buNone/>
              </a:pPr>
              <a:r>
                <a:t/>
              </a:r>
              <a:endParaRPr b="0" i="0" sz="1350" u="none" cap="none" strike="noStrike">
                <a:solidFill>
                  <a:srgbClr val="5A6E82"/>
                </a:solidFill>
                <a:latin typeface="Arial"/>
                <a:ea typeface="Arial"/>
                <a:cs typeface="Arial"/>
                <a:sym typeface="Arial"/>
              </a:endParaRPr>
            </a:p>
          </p:txBody>
        </p:sp>
        <p:sp>
          <p:nvSpPr>
            <p:cNvPr id="8877" name="Google Shape;8877;p24"/>
            <p:cNvSpPr/>
            <p:nvPr/>
          </p:nvSpPr>
          <p:spPr>
            <a:xfrm>
              <a:off x="6770372" y="2665039"/>
              <a:ext cx="68108" cy="38095"/>
            </a:xfrm>
            <a:custGeom>
              <a:rect b="b" l="l" r="r" t="t"/>
              <a:pathLst>
                <a:path extrusionOk="0" h="14" w="25">
                  <a:moveTo>
                    <a:pt x="1" y="0"/>
                  </a:moveTo>
                  <a:cubicBezTo>
                    <a:pt x="4" y="2"/>
                    <a:pt x="9" y="1"/>
                    <a:pt x="13" y="2"/>
                  </a:cubicBezTo>
                  <a:cubicBezTo>
                    <a:pt x="14" y="2"/>
                    <a:pt x="18" y="7"/>
                    <a:pt x="19" y="3"/>
                  </a:cubicBezTo>
                  <a:cubicBezTo>
                    <a:pt x="21" y="4"/>
                    <a:pt x="20" y="8"/>
                    <a:pt x="25" y="6"/>
                  </a:cubicBezTo>
                  <a:cubicBezTo>
                    <a:pt x="24" y="14"/>
                    <a:pt x="9" y="10"/>
                    <a:pt x="4" y="9"/>
                  </a:cubicBezTo>
                  <a:cubicBezTo>
                    <a:pt x="3" y="8"/>
                    <a:pt x="7" y="8"/>
                    <a:pt x="7" y="8"/>
                  </a:cubicBezTo>
                  <a:cubicBezTo>
                    <a:pt x="7" y="5"/>
                    <a:pt x="0" y="5"/>
                    <a:pt x="1" y="0"/>
                  </a:cubicBezTo>
                  <a:close/>
                </a:path>
              </a:pathLst>
            </a:custGeom>
            <a:solidFill>
              <a:srgbClr val="595959"/>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350"/>
                <a:buFont typeface="Microsoft Yahei"/>
                <a:buNone/>
              </a:pPr>
              <a:r>
                <a:t/>
              </a:r>
              <a:endParaRPr b="0" i="0" sz="1350" u="none" cap="none" strike="noStrike">
                <a:solidFill>
                  <a:srgbClr val="5A6E82"/>
                </a:solidFill>
                <a:latin typeface="Arial"/>
                <a:ea typeface="Arial"/>
                <a:cs typeface="Arial"/>
                <a:sym typeface="Arial"/>
              </a:endParaRPr>
            </a:p>
          </p:txBody>
        </p:sp>
        <p:sp>
          <p:nvSpPr>
            <p:cNvPr id="8878" name="Google Shape;8878;p24"/>
            <p:cNvSpPr/>
            <p:nvPr/>
          </p:nvSpPr>
          <p:spPr>
            <a:xfrm>
              <a:off x="3728365" y="2670810"/>
              <a:ext cx="32322" cy="24242"/>
            </a:xfrm>
            <a:custGeom>
              <a:rect b="b" l="l" r="r" t="t"/>
              <a:pathLst>
                <a:path extrusionOk="0" h="9" w="12">
                  <a:moveTo>
                    <a:pt x="11" y="0"/>
                  </a:moveTo>
                  <a:cubicBezTo>
                    <a:pt x="12" y="5"/>
                    <a:pt x="7" y="4"/>
                    <a:pt x="8" y="9"/>
                  </a:cubicBezTo>
                  <a:cubicBezTo>
                    <a:pt x="4" y="8"/>
                    <a:pt x="0" y="7"/>
                    <a:pt x="0" y="3"/>
                  </a:cubicBezTo>
                  <a:cubicBezTo>
                    <a:pt x="3" y="3"/>
                    <a:pt x="3" y="1"/>
                    <a:pt x="3" y="0"/>
                  </a:cubicBezTo>
                  <a:cubicBezTo>
                    <a:pt x="6" y="0"/>
                    <a:pt x="8" y="0"/>
                    <a:pt x="11" y="0"/>
                  </a:cubicBezTo>
                  <a:close/>
                </a:path>
              </a:pathLst>
            </a:custGeom>
            <a:solidFill>
              <a:srgbClr val="595959"/>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350"/>
                <a:buFont typeface="Microsoft Yahei"/>
                <a:buNone/>
              </a:pPr>
              <a:r>
                <a:t/>
              </a:r>
              <a:endParaRPr b="0" i="0" sz="1350" u="none" cap="none" strike="noStrike">
                <a:solidFill>
                  <a:srgbClr val="5A6E82"/>
                </a:solidFill>
                <a:latin typeface="Arial"/>
                <a:ea typeface="Arial"/>
                <a:cs typeface="Arial"/>
                <a:sym typeface="Arial"/>
              </a:endParaRPr>
            </a:p>
          </p:txBody>
        </p:sp>
        <p:sp>
          <p:nvSpPr>
            <p:cNvPr id="8879" name="Google Shape;8879;p24"/>
            <p:cNvSpPr/>
            <p:nvPr/>
          </p:nvSpPr>
          <p:spPr>
            <a:xfrm>
              <a:off x="6746129" y="2678891"/>
              <a:ext cx="24242" cy="19625"/>
            </a:xfrm>
            <a:custGeom>
              <a:rect b="b" l="l" r="r" t="t"/>
              <a:pathLst>
                <a:path extrusionOk="0" h="7" w="9">
                  <a:moveTo>
                    <a:pt x="7" y="7"/>
                  </a:moveTo>
                  <a:cubicBezTo>
                    <a:pt x="6" y="6"/>
                    <a:pt x="3" y="5"/>
                    <a:pt x="0" y="6"/>
                  </a:cubicBezTo>
                  <a:cubicBezTo>
                    <a:pt x="1" y="3"/>
                    <a:pt x="9" y="0"/>
                    <a:pt x="7" y="7"/>
                  </a:cubicBezTo>
                  <a:close/>
                </a:path>
              </a:pathLst>
            </a:custGeom>
            <a:solidFill>
              <a:srgbClr val="595959"/>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350"/>
                <a:buFont typeface="Microsoft Yahei"/>
                <a:buNone/>
              </a:pPr>
              <a:r>
                <a:t/>
              </a:r>
              <a:endParaRPr b="0" i="0" sz="1350" u="none" cap="none" strike="noStrike">
                <a:solidFill>
                  <a:srgbClr val="5A6E82"/>
                </a:solidFill>
                <a:latin typeface="Arial"/>
                <a:ea typeface="Arial"/>
                <a:cs typeface="Arial"/>
                <a:sym typeface="Arial"/>
              </a:endParaRPr>
            </a:p>
          </p:txBody>
        </p:sp>
        <p:sp>
          <p:nvSpPr>
            <p:cNvPr id="8880" name="Google Shape;8880;p24"/>
            <p:cNvSpPr/>
            <p:nvPr/>
          </p:nvSpPr>
          <p:spPr>
            <a:xfrm>
              <a:off x="6678022" y="2684663"/>
              <a:ext cx="30014" cy="18470"/>
            </a:xfrm>
            <a:custGeom>
              <a:rect b="b" l="l" r="r" t="t"/>
              <a:pathLst>
                <a:path extrusionOk="0" h="7" w="11">
                  <a:moveTo>
                    <a:pt x="1" y="2"/>
                  </a:moveTo>
                  <a:cubicBezTo>
                    <a:pt x="4" y="3"/>
                    <a:pt x="11" y="0"/>
                    <a:pt x="10" y="5"/>
                  </a:cubicBezTo>
                  <a:cubicBezTo>
                    <a:pt x="7" y="4"/>
                    <a:pt x="0" y="7"/>
                    <a:pt x="1" y="2"/>
                  </a:cubicBezTo>
                  <a:close/>
                </a:path>
              </a:pathLst>
            </a:custGeom>
            <a:solidFill>
              <a:srgbClr val="595959"/>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350"/>
                <a:buFont typeface="Microsoft Yahei"/>
                <a:buNone/>
              </a:pPr>
              <a:r>
                <a:t/>
              </a:r>
              <a:endParaRPr b="0" i="0" sz="1350" u="none" cap="none" strike="noStrike">
                <a:solidFill>
                  <a:srgbClr val="5A6E82"/>
                </a:solidFill>
                <a:latin typeface="Arial"/>
                <a:ea typeface="Arial"/>
                <a:cs typeface="Arial"/>
                <a:sym typeface="Arial"/>
              </a:endParaRPr>
            </a:p>
          </p:txBody>
        </p:sp>
        <p:sp>
          <p:nvSpPr>
            <p:cNvPr id="8881" name="Google Shape;8881;p24"/>
            <p:cNvSpPr/>
            <p:nvPr/>
          </p:nvSpPr>
          <p:spPr>
            <a:xfrm>
              <a:off x="3910756" y="2695052"/>
              <a:ext cx="43866" cy="76189"/>
            </a:xfrm>
            <a:custGeom>
              <a:rect b="b" l="l" r="r" t="t"/>
              <a:pathLst>
                <a:path extrusionOk="0" h="28" w="16">
                  <a:moveTo>
                    <a:pt x="8" y="0"/>
                  </a:moveTo>
                  <a:cubicBezTo>
                    <a:pt x="10" y="0"/>
                    <a:pt x="12" y="0"/>
                    <a:pt x="14" y="0"/>
                  </a:cubicBezTo>
                  <a:cubicBezTo>
                    <a:pt x="15" y="2"/>
                    <a:pt x="15" y="7"/>
                    <a:pt x="16" y="10"/>
                  </a:cubicBezTo>
                  <a:cubicBezTo>
                    <a:pt x="14" y="10"/>
                    <a:pt x="15" y="15"/>
                    <a:pt x="12" y="14"/>
                  </a:cubicBezTo>
                  <a:cubicBezTo>
                    <a:pt x="12" y="16"/>
                    <a:pt x="12" y="19"/>
                    <a:pt x="11" y="19"/>
                  </a:cubicBezTo>
                  <a:cubicBezTo>
                    <a:pt x="10" y="21"/>
                    <a:pt x="12" y="26"/>
                    <a:pt x="9" y="26"/>
                  </a:cubicBezTo>
                  <a:cubicBezTo>
                    <a:pt x="4" y="28"/>
                    <a:pt x="8" y="22"/>
                    <a:pt x="5" y="22"/>
                  </a:cubicBezTo>
                  <a:cubicBezTo>
                    <a:pt x="3" y="22"/>
                    <a:pt x="2" y="18"/>
                    <a:pt x="0" y="16"/>
                  </a:cubicBezTo>
                  <a:cubicBezTo>
                    <a:pt x="0" y="12"/>
                    <a:pt x="5" y="13"/>
                    <a:pt x="3" y="7"/>
                  </a:cubicBezTo>
                  <a:cubicBezTo>
                    <a:pt x="7" y="11"/>
                    <a:pt x="7" y="3"/>
                    <a:pt x="8" y="0"/>
                  </a:cubicBezTo>
                  <a:close/>
                </a:path>
              </a:pathLst>
            </a:custGeom>
            <a:solidFill>
              <a:srgbClr val="595959"/>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350"/>
                <a:buFont typeface="Microsoft Yahei"/>
                <a:buNone/>
              </a:pPr>
              <a:r>
                <a:t/>
              </a:r>
              <a:endParaRPr b="0" i="0" sz="1350" u="none" cap="none" strike="noStrike">
                <a:solidFill>
                  <a:srgbClr val="5A6E82"/>
                </a:solidFill>
                <a:latin typeface="Arial"/>
                <a:ea typeface="Arial"/>
                <a:cs typeface="Arial"/>
                <a:sym typeface="Arial"/>
              </a:endParaRPr>
            </a:p>
          </p:txBody>
        </p:sp>
        <p:sp>
          <p:nvSpPr>
            <p:cNvPr id="8882" name="Google Shape;8882;p24"/>
            <p:cNvSpPr/>
            <p:nvPr/>
          </p:nvSpPr>
          <p:spPr>
            <a:xfrm>
              <a:off x="3954622" y="2760851"/>
              <a:ext cx="62336" cy="62336"/>
            </a:xfrm>
            <a:custGeom>
              <a:rect b="b" l="l" r="r" t="t"/>
              <a:pathLst>
                <a:path extrusionOk="0" h="23" w="23">
                  <a:moveTo>
                    <a:pt x="12" y="2"/>
                  </a:moveTo>
                  <a:cubicBezTo>
                    <a:pt x="8" y="7"/>
                    <a:pt x="16" y="5"/>
                    <a:pt x="17" y="7"/>
                  </a:cubicBezTo>
                  <a:cubicBezTo>
                    <a:pt x="18" y="8"/>
                    <a:pt x="15" y="8"/>
                    <a:pt x="15" y="8"/>
                  </a:cubicBezTo>
                  <a:cubicBezTo>
                    <a:pt x="15" y="8"/>
                    <a:pt x="17" y="11"/>
                    <a:pt x="17" y="11"/>
                  </a:cubicBezTo>
                  <a:cubicBezTo>
                    <a:pt x="18" y="14"/>
                    <a:pt x="23" y="14"/>
                    <a:pt x="23" y="18"/>
                  </a:cubicBezTo>
                  <a:cubicBezTo>
                    <a:pt x="20" y="18"/>
                    <a:pt x="20" y="21"/>
                    <a:pt x="20" y="23"/>
                  </a:cubicBezTo>
                  <a:cubicBezTo>
                    <a:pt x="19" y="22"/>
                    <a:pt x="16" y="21"/>
                    <a:pt x="15" y="23"/>
                  </a:cubicBezTo>
                  <a:cubicBezTo>
                    <a:pt x="11" y="22"/>
                    <a:pt x="12" y="16"/>
                    <a:pt x="8" y="16"/>
                  </a:cubicBezTo>
                  <a:cubicBezTo>
                    <a:pt x="8" y="14"/>
                    <a:pt x="11" y="15"/>
                    <a:pt x="11" y="13"/>
                  </a:cubicBezTo>
                  <a:cubicBezTo>
                    <a:pt x="7" y="10"/>
                    <a:pt x="5" y="6"/>
                    <a:pt x="0" y="4"/>
                  </a:cubicBezTo>
                  <a:cubicBezTo>
                    <a:pt x="4" y="0"/>
                    <a:pt x="7" y="2"/>
                    <a:pt x="12" y="2"/>
                  </a:cubicBezTo>
                  <a:close/>
                </a:path>
              </a:pathLst>
            </a:custGeom>
            <a:solidFill>
              <a:srgbClr val="595959"/>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350"/>
                <a:buFont typeface="Microsoft Yahei"/>
                <a:buNone/>
              </a:pPr>
              <a:r>
                <a:t/>
              </a:r>
              <a:endParaRPr b="0" i="0" sz="1350" u="none" cap="none" strike="noStrike">
                <a:solidFill>
                  <a:srgbClr val="5A6E82"/>
                </a:solidFill>
                <a:latin typeface="Arial"/>
                <a:ea typeface="Arial"/>
                <a:cs typeface="Arial"/>
                <a:sym typeface="Arial"/>
              </a:endParaRPr>
            </a:p>
          </p:txBody>
        </p:sp>
        <p:sp>
          <p:nvSpPr>
            <p:cNvPr id="8883" name="Google Shape;8883;p24"/>
            <p:cNvSpPr/>
            <p:nvPr/>
          </p:nvSpPr>
          <p:spPr>
            <a:xfrm>
              <a:off x="3932689" y="2787402"/>
              <a:ext cx="11544" cy="9235"/>
            </a:xfrm>
            <a:custGeom>
              <a:rect b="b" l="l" r="r" t="t"/>
              <a:pathLst>
                <a:path extrusionOk="0" h="3" w="4">
                  <a:moveTo>
                    <a:pt x="0" y="0"/>
                  </a:moveTo>
                  <a:cubicBezTo>
                    <a:pt x="1" y="0"/>
                    <a:pt x="3" y="0"/>
                    <a:pt x="4" y="0"/>
                  </a:cubicBezTo>
                  <a:cubicBezTo>
                    <a:pt x="4" y="1"/>
                    <a:pt x="4" y="2"/>
                    <a:pt x="4" y="3"/>
                  </a:cubicBezTo>
                  <a:cubicBezTo>
                    <a:pt x="3" y="3"/>
                    <a:pt x="1" y="3"/>
                    <a:pt x="0" y="3"/>
                  </a:cubicBezTo>
                  <a:cubicBezTo>
                    <a:pt x="0" y="2"/>
                    <a:pt x="0" y="1"/>
                    <a:pt x="0" y="0"/>
                  </a:cubicBezTo>
                  <a:close/>
                </a:path>
              </a:pathLst>
            </a:custGeom>
            <a:solidFill>
              <a:srgbClr val="595959"/>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350"/>
                <a:buFont typeface="Microsoft Yahei"/>
                <a:buNone/>
              </a:pPr>
              <a:r>
                <a:t/>
              </a:r>
              <a:endParaRPr b="0" i="0" sz="1350" u="none" cap="none" strike="noStrike">
                <a:solidFill>
                  <a:srgbClr val="5A6E82"/>
                </a:solidFill>
                <a:latin typeface="Arial"/>
                <a:ea typeface="Arial"/>
                <a:cs typeface="Arial"/>
                <a:sym typeface="Arial"/>
              </a:endParaRPr>
            </a:p>
          </p:txBody>
        </p:sp>
        <p:sp>
          <p:nvSpPr>
            <p:cNvPr id="8884" name="Google Shape;8884;p24"/>
            <p:cNvSpPr/>
            <p:nvPr/>
          </p:nvSpPr>
          <p:spPr>
            <a:xfrm>
              <a:off x="3952313" y="2798946"/>
              <a:ext cx="32322" cy="48484"/>
            </a:xfrm>
            <a:custGeom>
              <a:rect b="b" l="l" r="r" t="t"/>
              <a:pathLst>
                <a:path extrusionOk="0" h="18" w="12">
                  <a:moveTo>
                    <a:pt x="12" y="15"/>
                  </a:moveTo>
                  <a:cubicBezTo>
                    <a:pt x="12" y="18"/>
                    <a:pt x="7" y="16"/>
                    <a:pt x="4" y="16"/>
                  </a:cubicBezTo>
                  <a:cubicBezTo>
                    <a:pt x="4" y="12"/>
                    <a:pt x="6" y="7"/>
                    <a:pt x="0" y="9"/>
                  </a:cubicBezTo>
                  <a:cubicBezTo>
                    <a:pt x="6" y="0"/>
                    <a:pt x="5" y="16"/>
                    <a:pt x="12" y="15"/>
                  </a:cubicBezTo>
                  <a:close/>
                </a:path>
              </a:pathLst>
            </a:custGeom>
            <a:solidFill>
              <a:srgbClr val="595959"/>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350"/>
                <a:buFont typeface="Microsoft Yahei"/>
                <a:buNone/>
              </a:pPr>
              <a:r>
                <a:t/>
              </a:r>
              <a:endParaRPr b="0" i="0" sz="1350" u="none" cap="none" strike="noStrike">
                <a:solidFill>
                  <a:srgbClr val="5A6E82"/>
                </a:solidFill>
                <a:latin typeface="Arial"/>
                <a:ea typeface="Arial"/>
                <a:cs typeface="Arial"/>
                <a:sym typeface="Arial"/>
              </a:endParaRPr>
            </a:p>
          </p:txBody>
        </p:sp>
        <p:sp>
          <p:nvSpPr>
            <p:cNvPr id="8885" name="Google Shape;8885;p24"/>
            <p:cNvSpPr/>
            <p:nvPr/>
          </p:nvSpPr>
          <p:spPr>
            <a:xfrm>
              <a:off x="3253918" y="2839348"/>
              <a:ext cx="35786" cy="60027"/>
            </a:xfrm>
            <a:custGeom>
              <a:rect b="b" l="l" r="r" t="t"/>
              <a:pathLst>
                <a:path extrusionOk="0" h="22" w="13">
                  <a:moveTo>
                    <a:pt x="3" y="1"/>
                  </a:moveTo>
                  <a:cubicBezTo>
                    <a:pt x="6" y="0"/>
                    <a:pt x="6" y="5"/>
                    <a:pt x="7" y="6"/>
                  </a:cubicBezTo>
                  <a:cubicBezTo>
                    <a:pt x="8" y="7"/>
                    <a:pt x="8" y="6"/>
                    <a:pt x="9" y="7"/>
                  </a:cubicBezTo>
                  <a:cubicBezTo>
                    <a:pt x="9" y="9"/>
                    <a:pt x="11" y="9"/>
                    <a:pt x="11" y="10"/>
                  </a:cubicBezTo>
                  <a:cubicBezTo>
                    <a:pt x="12" y="12"/>
                    <a:pt x="10" y="11"/>
                    <a:pt x="10" y="12"/>
                  </a:cubicBezTo>
                  <a:cubicBezTo>
                    <a:pt x="10" y="13"/>
                    <a:pt x="13" y="15"/>
                    <a:pt x="11" y="19"/>
                  </a:cubicBezTo>
                  <a:cubicBezTo>
                    <a:pt x="9" y="19"/>
                    <a:pt x="9" y="20"/>
                    <a:pt x="9" y="22"/>
                  </a:cubicBezTo>
                  <a:cubicBezTo>
                    <a:pt x="0" y="19"/>
                    <a:pt x="1" y="11"/>
                    <a:pt x="3" y="1"/>
                  </a:cubicBezTo>
                  <a:close/>
                </a:path>
              </a:pathLst>
            </a:custGeom>
            <a:solidFill>
              <a:srgbClr val="595959"/>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350"/>
                <a:buFont typeface="Microsoft Yahei"/>
                <a:buNone/>
              </a:pPr>
              <a:r>
                <a:t/>
              </a:r>
              <a:endParaRPr b="0" i="0" sz="1350" u="none" cap="none" strike="noStrike">
                <a:solidFill>
                  <a:srgbClr val="5A6E82"/>
                </a:solidFill>
                <a:latin typeface="Arial"/>
                <a:ea typeface="Arial"/>
                <a:cs typeface="Arial"/>
                <a:sym typeface="Arial"/>
              </a:endParaRPr>
            </a:p>
          </p:txBody>
        </p:sp>
        <p:sp>
          <p:nvSpPr>
            <p:cNvPr id="8886" name="Google Shape;8886;p24"/>
            <p:cNvSpPr/>
            <p:nvPr/>
          </p:nvSpPr>
          <p:spPr>
            <a:xfrm>
              <a:off x="3982327" y="2842812"/>
              <a:ext cx="42712" cy="64645"/>
            </a:xfrm>
            <a:custGeom>
              <a:rect b="b" l="l" r="r" t="t"/>
              <a:pathLst>
                <a:path extrusionOk="0" h="24" w="16">
                  <a:moveTo>
                    <a:pt x="13" y="0"/>
                  </a:moveTo>
                  <a:cubicBezTo>
                    <a:pt x="13" y="5"/>
                    <a:pt x="12" y="11"/>
                    <a:pt x="16" y="12"/>
                  </a:cubicBezTo>
                  <a:cubicBezTo>
                    <a:pt x="15" y="14"/>
                    <a:pt x="13" y="13"/>
                    <a:pt x="11" y="14"/>
                  </a:cubicBezTo>
                  <a:cubicBezTo>
                    <a:pt x="14" y="16"/>
                    <a:pt x="10" y="19"/>
                    <a:pt x="11" y="24"/>
                  </a:cubicBezTo>
                  <a:cubicBezTo>
                    <a:pt x="7" y="24"/>
                    <a:pt x="8" y="20"/>
                    <a:pt x="4" y="20"/>
                  </a:cubicBezTo>
                  <a:cubicBezTo>
                    <a:pt x="3" y="17"/>
                    <a:pt x="5" y="16"/>
                    <a:pt x="5" y="14"/>
                  </a:cubicBezTo>
                  <a:cubicBezTo>
                    <a:pt x="5" y="12"/>
                    <a:pt x="3" y="11"/>
                    <a:pt x="5" y="11"/>
                  </a:cubicBezTo>
                  <a:cubicBezTo>
                    <a:pt x="5" y="9"/>
                    <a:pt x="4" y="10"/>
                    <a:pt x="4" y="11"/>
                  </a:cubicBezTo>
                  <a:cubicBezTo>
                    <a:pt x="0" y="10"/>
                    <a:pt x="4" y="5"/>
                    <a:pt x="7" y="6"/>
                  </a:cubicBezTo>
                  <a:cubicBezTo>
                    <a:pt x="7" y="4"/>
                    <a:pt x="9" y="3"/>
                    <a:pt x="10" y="2"/>
                  </a:cubicBezTo>
                  <a:cubicBezTo>
                    <a:pt x="11" y="1"/>
                    <a:pt x="11" y="0"/>
                    <a:pt x="13" y="0"/>
                  </a:cubicBezTo>
                  <a:close/>
                </a:path>
              </a:pathLst>
            </a:custGeom>
            <a:solidFill>
              <a:srgbClr val="595959"/>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350"/>
                <a:buFont typeface="Microsoft Yahei"/>
                <a:buNone/>
              </a:pPr>
              <a:r>
                <a:t/>
              </a:r>
              <a:endParaRPr b="0" i="0" sz="1350" u="none" cap="none" strike="noStrike">
                <a:solidFill>
                  <a:srgbClr val="5A6E82"/>
                </a:solidFill>
                <a:latin typeface="Arial"/>
                <a:ea typeface="Arial"/>
                <a:cs typeface="Arial"/>
                <a:sym typeface="Arial"/>
              </a:endParaRPr>
            </a:p>
          </p:txBody>
        </p:sp>
        <p:sp>
          <p:nvSpPr>
            <p:cNvPr id="8887" name="Google Shape;8887;p24"/>
            <p:cNvSpPr/>
            <p:nvPr/>
          </p:nvSpPr>
          <p:spPr>
            <a:xfrm>
              <a:off x="3948850" y="2856664"/>
              <a:ext cx="33477" cy="26551"/>
            </a:xfrm>
            <a:custGeom>
              <a:rect b="b" l="l" r="r" t="t"/>
              <a:pathLst>
                <a:path extrusionOk="0" h="10" w="12">
                  <a:moveTo>
                    <a:pt x="7" y="0"/>
                  </a:moveTo>
                  <a:cubicBezTo>
                    <a:pt x="10" y="0"/>
                    <a:pt x="12" y="1"/>
                    <a:pt x="11" y="4"/>
                  </a:cubicBezTo>
                  <a:cubicBezTo>
                    <a:pt x="9" y="4"/>
                    <a:pt x="8" y="6"/>
                    <a:pt x="10" y="6"/>
                  </a:cubicBezTo>
                  <a:cubicBezTo>
                    <a:pt x="9" y="7"/>
                    <a:pt x="4" y="9"/>
                    <a:pt x="1" y="10"/>
                  </a:cubicBezTo>
                  <a:cubicBezTo>
                    <a:pt x="0" y="4"/>
                    <a:pt x="7" y="6"/>
                    <a:pt x="7" y="0"/>
                  </a:cubicBezTo>
                  <a:close/>
                </a:path>
              </a:pathLst>
            </a:custGeom>
            <a:solidFill>
              <a:srgbClr val="595959"/>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350"/>
                <a:buFont typeface="Microsoft Yahei"/>
                <a:buNone/>
              </a:pPr>
              <a:r>
                <a:t/>
              </a:r>
              <a:endParaRPr b="0" i="0" sz="1350" u="none" cap="none" strike="noStrike">
                <a:solidFill>
                  <a:srgbClr val="5A6E82"/>
                </a:solidFill>
                <a:latin typeface="Arial"/>
                <a:ea typeface="Arial"/>
                <a:cs typeface="Arial"/>
                <a:sym typeface="Arial"/>
              </a:endParaRPr>
            </a:p>
          </p:txBody>
        </p:sp>
        <p:sp>
          <p:nvSpPr>
            <p:cNvPr id="8888" name="Google Shape;8888;p24"/>
            <p:cNvSpPr/>
            <p:nvPr/>
          </p:nvSpPr>
          <p:spPr>
            <a:xfrm>
              <a:off x="4042354" y="2959403"/>
              <a:ext cx="18470" cy="41557"/>
            </a:xfrm>
            <a:custGeom>
              <a:rect b="b" l="l" r="r" t="t"/>
              <a:pathLst>
                <a:path extrusionOk="0" h="15" w="7">
                  <a:moveTo>
                    <a:pt x="1" y="0"/>
                  </a:moveTo>
                  <a:cubicBezTo>
                    <a:pt x="5" y="0"/>
                    <a:pt x="2" y="6"/>
                    <a:pt x="7" y="5"/>
                  </a:cubicBezTo>
                  <a:cubicBezTo>
                    <a:pt x="6" y="9"/>
                    <a:pt x="6" y="15"/>
                    <a:pt x="0" y="14"/>
                  </a:cubicBezTo>
                  <a:cubicBezTo>
                    <a:pt x="0" y="12"/>
                    <a:pt x="1" y="13"/>
                    <a:pt x="3" y="12"/>
                  </a:cubicBezTo>
                  <a:cubicBezTo>
                    <a:pt x="0" y="7"/>
                    <a:pt x="0" y="8"/>
                    <a:pt x="1" y="0"/>
                  </a:cubicBezTo>
                  <a:close/>
                </a:path>
              </a:pathLst>
            </a:custGeom>
            <a:solidFill>
              <a:srgbClr val="595959"/>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350"/>
                <a:buFont typeface="Microsoft Yahei"/>
                <a:buNone/>
              </a:pPr>
              <a:r>
                <a:t/>
              </a:r>
              <a:endParaRPr b="0" i="0" sz="1350" u="none" cap="none" strike="noStrike">
                <a:solidFill>
                  <a:srgbClr val="5A6E82"/>
                </a:solidFill>
                <a:latin typeface="Arial"/>
                <a:ea typeface="Arial"/>
                <a:cs typeface="Arial"/>
                <a:sym typeface="Arial"/>
              </a:endParaRPr>
            </a:p>
          </p:txBody>
        </p:sp>
        <p:sp>
          <p:nvSpPr>
            <p:cNvPr id="8889" name="Google Shape;8889;p24"/>
            <p:cNvSpPr/>
            <p:nvPr/>
          </p:nvSpPr>
          <p:spPr>
            <a:xfrm>
              <a:off x="3916528" y="2970947"/>
              <a:ext cx="81961" cy="26551"/>
            </a:xfrm>
            <a:custGeom>
              <a:rect b="b" l="l" r="r" t="t"/>
              <a:pathLst>
                <a:path extrusionOk="0" h="10" w="30">
                  <a:moveTo>
                    <a:pt x="29" y="4"/>
                  </a:moveTo>
                  <a:cubicBezTo>
                    <a:pt x="30" y="8"/>
                    <a:pt x="24" y="8"/>
                    <a:pt x="20" y="8"/>
                  </a:cubicBezTo>
                  <a:cubicBezTo>
                    <a:pt x="14" y="9"/>
                    <a:pt x="5" y="7"/>
                    <a:pt x="0" y="10"/>
                  </a:cubicBezTo>
                  <a:cubicBezTo>
                    <a:pt x="1" y="0"/>
                    <a:pt x="21" y="10"/>
                    <a:pt x="25" y="2"/>
                  </a:cubicBezTo>
                  <a:cubicBezTo>
                    <a:pt x="26" y="3"/>
                    <a:pt x="27" y="4"/>
                    <a:pt x="29" y="4"/>
                  </a:cubicBezTo>
                  <a:close/>
                </a:path>
              </a:pathLst>
            </a:custGeom>
            <a:solidFill>
              <a:srgbClr val="595959"/>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350"/>
                <a:buFont typeface="Microsoft Yahei"/>
                <a:buNone/>
              </a:pPr>
              <a:r>
                <a:t/>
              </a:r>
              <a:endParaRPr b="0" i="0" sz="1350" u="none" cap="none" strike="noStrike">
                <a:solidFill>
                  <a:srgbClr val="5A6E82"/>
                </a:solidFill>
                <a:latin typeface="Arial"/>
                <a:ea typeface="Arial"/>
                <a:cs typeface="Arial"/>
                <a:sym typeface="Arial"/>
              </a:endParaRPr>
            </a:p>
          </p:txBody>
        </p:sp>
        <p:sp>
          <p:nvSpPr>
            <p:cNvPr id="8890" name="Google Shape;8890;p24"/>
            <p:cNvSpPr/>
            <p:nvPr/>
          </p:nvSpPr>
          <p:spPr>
            <a:xfrm>
              <a:off x="4093147" y="3003269"/>
              <a:ext cx="51947" cy="32322"/>
            </a:xfrm>
            <a:custGeom>
              <a:rect b="b" l="l" r="r" t="t"/>
              <a:pathLst>
                <a:path extrusionOk="0" h="12" w="19">
                  <a:moveTo>
                    <a:pt x="19" y="8"/>
                  </a:moveTo>
                  <a:cubicBezTo>
                    <a:pt x="18" y="9"/>
                    <a:pt x="17" y="9"/>
                    <a:pt x="16" y="11"/>
                  </a:cubicBezTo>
                  <a:cubicBezTo>
                    <a:pt x="13" y="9"/>
                    <a:pt x="10" y="12"/>
                    <a:pt x="7" y="11"/>
                  </a:cubicBezTo>
                  <a:cubicBezTo>
                    <a:pt x="7" y="11"/>
                    <a:pt x="7" y="10"/>
                    <a:pt x="6" y="10"/>
                  </a:cubicBezTo>
                  <a:cubicBezTo>
                    <a:pt x="4" y="9"/>
                    <a:pt x="2" y="6"/>
                    <a:pt x="0" y="5"/>
                  </a:cubicBezTo>
                  <a:cubicBezTo>
                    <a:pt x="1" y="3"/>
                    <a:pt x="5" y="4"/>
                    <a:pt x="7" y="2"/>
                  </a:cubicBezTo>
                  <a:cubicBezTo>
                    <a:pt x="8" y="2"/>
                    <a:pt x="11" y="0"/>
                    <a:pt x="12" y="1"/>
                  </a:cubicBezTo>
                  <a:cubicBezTo>
                    <a:pt x="12" y="1"/>
                    <a:pt x="12" y="2"/>
                    <a:pt x="12" y="2"/>
                  </a:cubicBezTo>
                  <a:cubicBezTo>
                    <a:pt x="13" y="2"/>
                    <a:pt x="14" y="1"/>
                    <a:pt x="13" y="1"/>
                  </a:cubicBezTo>
                  <a:cubicBezTo>
                    <a:pt x="16" y="2"/>
                    <a:pt x="19" y="4"/>
                    <a:pt x="19" y="8"/>
                  </a:cubicBezTo>
                  <a:close/>
                </a:path>
              </a:pathLst>
            </a:custGeom>
            <a:solidFill>
              <a:srgbClr val="595959"/>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350"/>
                <a:buFont typeface="Microsoft Yahei"/>
                <a:buNone/>
              </a:pPr>
              <a:r>
                <a:t/>
              </a:r>
              <a:endParaRPr b="0" i="0" sz="1350" u="none" cap="none" strike="noStrike">
                <a:solidFill>
                  <a:srgbClr val="5A6E82"/>
                </a:solidFill>
                <a:latin typeface="Arial"/>
                <a:ea typeface="Arial"/>
                <a:cs typeface="Arial"/>
                <a:sym typeface="Arial"/>
              </a:endParaRPr>
            </a:p>
          </p:txBody>
        </p:sp>
        <p:sp>
          <p:nvSpPr>
            <p:cNvPr id="8891" name="Google Shape;8891;p24"/>
            <p:cNvSpPr/>
            <p:nvPr/>
          </p:nvSpPr>
          <p:spPr>
            <a:xfrm>
              <a:off x="4120851" y="3022894"/>
              <a:ext cx="294365" cy="154686"/>
            </a:xfrm>
            <a:custGeom>
              <a:rect b="b" l="l" r="r" t="t"/>
              <a:pathLst>
                <a:path extrusionOk="0" h="57" w="108">
                  <a:moveTo>
                    <a:pt x="36" y="28"/>
                  </a:moveTo>
                  <a:cubicBezTo>
                    <a:pt x="33" y="28"/>
                    <a:pt x="34" y="24"/>
                    <a:pt x="30" y="25"/>
                  </a:cubicBezTo>
                  <a:cubicBezTo>
                    <a:pt x="29" y="23"/>
                    <a:pt x="28" y="21"/>
                    <a:pt x="27" y="19"/>
                  </a:cubicBezTo>
                  <a:cubicBezTo>
                    <a:pt x="21" y="18"/>
                    <a:pt x="14" y="18"/>
                    <a:pt x="11" y="14"/>
                  </a:cubicBezTo>
                  <a:cubicBezTo>
                    <a:pt x="6" y="16"/>
                    <a:pt x="7" y="15"/>
                    <a:pt x="2" y="14"/>
                  </a:cubicBezTo>
                  <a:cubicBezTo>
                    <a:pt x="2" y="12"/>
                    <a:pt x="2" y="9"/>
                    <a:pt x="0" y="8"/>
                  </a:cubicBezTo>
                  <a:cubicBezTo>
                    <a:pt x="1" y="6"/>
                    <a:pt x="3" y="9"/>
                    <a:pt x="5" y="8"/>
                  </a:cubicBezTo>
                  <a:cubicBezTo>
                    <a:pt x="7" y="8"/>
                    <a:pt x="8" y="7"/>
                    <a:pt x="9" y="7"/>
                  </a:cubicBezTo>
                  <a:cubicBezTo>
                    <a:pt x="12" y="7"/>
                    <a:pt x="14" y="10"/>
                    <a:pt x="17" y="10"/>
                  </a:cubicBezTo>
                  <a:cubicBezTo>
                    <a:pt x="20" y="12"/>
                    <a:pt x="21" y="7"/>
                    <a:pt x="22" y="6"/>
                  </a:cubicBezTo>
                  <a:cubicBezTo>
                    <a:pt x="26" y="3"/>
                    <a:pt x="31" y="4"/>
                    <a:pt x="34" y="1"/>
                  </a:cubicBezTo>
                  <a:cubicBezTo>
                    <a:pt x="37" y="0"/>
                    <a:pt x="36" y="3"/>
                    <a:pt x="37" y="4"/>
                  </a:cubicBezTo>
                  <a:cubicBezTo>
                    <a:pt x="40" y="6"/>
                    <a:pt x="49" y="3"/>
                    <a:pt x="49" y="8"/>
                  </a:cubicBezTo>
                  <a:cubicBezTo>
                    <a:pt x="51" y="10"/>
                    <a:pt x="52" y="7"/>
                    <a:pt x="52" y="7"/>
                  </a:cubicBezTo>
                  <a:cubicBezTo>
                    <a:pt x="54" y="7"/>
                    <a:pt x="54" y="10"/>
                    <a:pt x="55" y="10"/>
                  </a:cubicBezTo>
                  <a:cubicBezTo>
                    <a:pt x="57" y="11"/>
                    <a:pt x="60" y="9"/>
                    <a:pt x="63" y="10"/>
                  </a:cubicBezTo>
                  <a:cubicBezTo>
                    <a:pt x="63" y="10"/>
                    <a:pt x="64" y="15"/>
                    <a:pt x="68" y="13"/>
                  </a:cubicBezTo>
                  <a:cubicBezTo>
                    <a:pt x="70" y="15"/>
                    <a:pt x="69" y="15"/>
                    <a:pt x="68" y="17"/>
                  </a:cubicBezTo>
                  <a:cubicBezTo>
                    <a:pt x="70" y="18"/>
                    <a:pt x="71" y="17"/>
                    <a:pt x="71" y="16"/>
                  </a:cubicBezTo>
                  <a:cubicBezTo>
                    <a:pt x="73" y="16"/>
                    <a:pt x="73" y="19"/>
                    <a:pt x="73" y="20"/>
                  </a:cubicBezTo>
                  <a:cubicBezTo>
                    <a:pt x="74" y="23"/>
                    <a:pt x="78" y="23"/>
                    <a:pt x="80" y="25"/>
                  </a:cubicBezTo>
                  <a:cubicBezTo>
                    <a:pt x="82" y="26"/>
                    <a:pt x="87" y="29"/>
                    <a:pt x="92" y="29"/>
                  </a:cubicBezTo>
                  <a:cubicBezTo>
                    <a:pt x="93" y="32"/>
                    <a:pt x="91" y="32"/>
                    <a:pt x="91" y="34"/>
                  </a:cubicBezTo>
                  <a:cubicBezTo>
                    <a:pt x="91" y="35"/>
                    <a:pt x="94" y="35"/>
                    <a:pt x="95" y="37"/>
                  </a:cubicBezTo>
                  <a:cubicBezTo>
                    <a:pt x="96" y="37"/>
                    <a:pt x="95" y="39"/>
                    <a:pt x="95" y="40"/>
                  </a:cubicBezTo>
                  <a:cubicBezTo>
                    <a:pt x="97" y="41"/>
                    <a:pt x="99" y="43"/>
                    <a:pt x="101" y="46"/>
                  </a:cubicBezTo>
                  <a:cubicBezTo>
                    <a:pt x="103" y="48"/>
                    <a:pt x="105" y="52"/>
                    <a:pt x="108" y="53"/>
                  </a:cubicBezTo>
                  <a:cubicBezTo>
                    <a:pt x="106" y="57"/>
                    <a:pt x="100" y="53"/>
                    <a:pt x="98" y="53"/>
                  </a:cubicBezTo>
                  <a:cubicBezTo>
                    <a:pt x="95" y="52"/>
                    <a:pt x="93" y="51"/>
                    <a:pt x="89" y="47"/>
                  </a:cubicBezTo>
                  <a:cubicBezTo>
                    <a:pt x="88" y="46"/>
                    <a:pt x="87" y="45"/>
                    <a:pt x="86" y="44"/>
                  </a:cubicBezTo>
                  <a:cubicBezTo>
                    <a:pt x="85" y="43"/>
                    <a:pt x="85" y="44"/>
                    <a:pt x="85" y="43"/>
                  </a:cubicBezTo>
                  <a:cubicBezTo>
                    <a:pt x="85" y="42"/>
                    <a:pt x="81" y="38"/>
                    <a:pt x="80" y="38"/>
                  </a:cubicBezTo>
                  <a:cubicBezTo>
                    <a:pt x="77" y="37"/>
                    <a:pt x="72" y="39"/>
                    <a:pt x="68" y="37"/>
                  </a:cubicBezTo>
                  <a:cubicBezTo>
                    <a:pt x="65" y="40"/>
                    <a:pt x="64" y="45"/>
                    <a:pt x="63" y="50"/>
                  </a:cubicBezTo>
                  <a:cubicBezTo>
                    <a:pt x="62" y="48"/>
                    <a:pt x="56" y="49"/>
                    <a:pt x="54" y="47"/>
                  </a:cubicBezTo>
                  <a:cubicBezTo>
                    <a:pt x="52" y="46"/>
                    <a:pt x="55" y="43"/>
                    <a:pt x="49" y="46"/>
                  </a:cubicBezTo>
                  <a:cubicBezTo>
                    <a:pt x="52" y="38"/>
                    <a:pt x="42" y="44"/>
                    <a:pt x="43" y="38"/>
                  </a:cubicBezTo>
                  <a:cubicBezTo>
                    <a:pt x="40" y="39"/>
                    <a:pt x="36" y="39"/>
                    <a:pt x="37" y="44"/>
                  </a:cubicBezTo>
                  <a:cubicBezTo>
                    <a:pt x="36" y="43"/>
                    <a:pt x="36" y="41"/>
                    <a:pt x="33" y="41"/>
                  </a:cubicBezTo>
                  <a:cubicBezTo>
                    <a:pt x="33" y="39"/>
                    <a:pt x="36" y="38"/>
                    <a:pt x="37" y="37"/>
                  </a:cubicBezTo>
                  <a:cubicBezTo>
                    <a:pt x="39" y="35"/>
                    <a:pt x="41" y="35"/>
                    <a:pt x="40" y="31"/>
                  </a:cubicBezTo>
                  <a:cubicBezTo>
                    <a:pt x="39" y="30"/>
                    <a:pt x="39" y="34"/>
                    <a:pt x="39" y="34"/>
                  </a:cubicBezTo>
                  <a:cubicBezTo>
                    <a:pt x="36" y="33"/>
                    <a:pt x="37" y="24"/>
                    <a:pt x="36" y="28"/>
                  </a:cubicBezTo>
                  <a:close/>
                </a:path>
              </a:pathLst>
            </a:custGeom>
            <a:solidFill>
              <a:srgbClr val="595959"/>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350"/>
                <a:buFont typeface="Microsoft Yahei"/>
                <a:buNone/>
              </a:pPr>
              <a:r>
                <a:t/>
              </a:r>
              <a:endParaRPr b="0" i="0" sz="1350" u="none" cap="none" strike="noStrike">
                <a:solidFill>
                  <a:srgbClr val="5A6E82"/>
                </a:solidFill>
                <a:latin typeface="Arial"/>
                <a:ea typeface="Arial"/>
                <a:cs typeface="Arial"/>
                <a:sym typeface="Arial"/>
              </a:endParaRPr>
            </a:p>
          </p:txBody>
        </p:sp>
        <p:sp>
          <p:nvSpPr>
            <p:cNvPr id="8892" name="Google Shape;8892;p24"/>
            <p:cNvSpPr/>
            <p:nvPr/>
          </p:nvSpPr>
          <p:spPr>
            <a:xfrm>
              <a:off x="4052744" y="3039055"/>
              <a:ext cx="30014" cy="26551"/>
            </a:xfrm>
            <a:custGeom>
              <a:rect b="b" l="l" r="r" t="t"/>
              <a:pathLst>
                <a:path extrusionOk="0" h="10" w="11">
                  <a:moveTo>
                    <a:pt x="10" y="4"/>
                  </a:moveTo>
                  <a:cubicBezTo>
                    <a:pt x="11" y="10"/>
                    <a:pt x="3" y="5"/>
                    <a:pt x="0" y="5"/>
                  </a:cubicBezTo>
                  <a:cubicBezTo>
                    <a:pt x="2" y="4"/>
                    <a:pt x="9" y="0"/>
                    <a:pt x="10" y="4"/>
                  </a:cubicBezTo>
                  <a:close/>
                </a:path>
              </a:pathLst>
            </a:custGeom>
            <a:solidFill>
              <a:srgbClr val="595959"/>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350"/>
                <a:buFont typeface="Microsoft Yahei"/>
                <a:buNone/>
              </a:pPr>
              <a:r>
                <a:t/>
              </a:r>
              <a:endParaRPr b="0" i="0" sz="1350" u="none" cap="none" strike="noStrike">
                <a:solidFill>
                  <a:srgbClr val="5A6E82"/>
                </a:solidFill>
                <a:latin typeface="Arial"/>
                <a:ea typeface="Arial"/>
                <a:cs typeface="Arial"/>
                <a:sym typeface="Arial"/>
              </a:endParaRPr>
            </a:p>
          </p:txBody>
        </p:sp>
        <p:sp>
          <p:nvSpPr>
            <p:cNvPr id="8893" name="Google Shape;8893;p24"/>
            <p:cNvSpPr/>
            <p:nvPr/>
          </p:nvSpPr>
          <p:spPr>
            <a:xfrm>
              <a:off x="4014649" y="3047135"/>
              <a:ext cx="19625" cy="10390"/>
            </a:xfrm>
            <a:custGeom>
              <a:rect b="b" l="l" r="r" t="t"/>
              <a:pathLst>
                <a:path extrusionOk="0" h="4" w="7">
                  <a:moveTo>
                    <a:pt x="1" y="2"/>
                  </a:moveTo>
                  <a:cubicBezTo>
                    <a:pt x="0" y="0"/>
                    <a:pt x="7" y="0"/>
                    <a:pt x="5" y="4"/>
                  </a:cubicBezTo>
                  <a:cubicBezTo>
                    <a:pt x="4" y="4"/>
                    <a:pt x="3" y="4"/>
                    <a:pt x="2" y="4"/>
                  </a:cubicBezTo>
                  <a:cubicBezTo>
                    <a:pt x="3" y="3"/>
                    <a:pt x="2" y="3"/>
                    <a:pt x="1" y="2"/>
                  </a:cubicBezTo>
                  <a:close/>
                </a:path>
              </a:pathLst>
            </a:custGeom>
            <a:solidFill>
              <a:srgbClr val="595959"/>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350"/>
                <a:buFont typeface="Microsoft Yahei"/>
                <a:buNone/>
              </a:pPr>
              <a:r>
                <a:t/>
              </a:r>
              <a:endParaRPr b="0" i="0" sz="1350" u="none" cap="none" strike="noStrike">
                <a:solidFill>
                  <a:srgbClr val="5A6E82"/>
                </a:solidFill>
                <a:latin typeface="Arial"/>
                <a:ea typeface="Arial"/>
                <a:cs typeface="Arial"/>
                <a:sym typeface="Arial"/>
              </a:endParaRPr>
            </a:p>
          </p:txBody>
        </p:sp>
        <p:sp>
          <p:nvSpPr>
            <p:cNvPr id="8894" name="Google Shape;8894;p24"/>
            <p:cNvSpPr/>
            <p:nvPr/>
          </p:nvSpPr>
          <p:spPr>
            <a:xfrm>
              <a:off x="4390975" y="3069069"/>
              <a:ext cx="60027" cy="43866"/>
            </a:xfrm>
            <a:custGeom>
              <a:rect b="b" l="l" r="r" t="t"/>
              <a:pathLst>
                <a:path extrusionOk="0" h="16" w="22">
                  <a:moveTo>
                    <a:pt x="17" y="0"/>
                  </a:moveTo>
                  <a:cubicBezTo>
                    <a:pt x="18" y="0"/>
                    <a:pt x="20" y="0"/>
                    <a:pt x="21" y="0"/>
                  </a:cubicBezTo>
                  <a:cubicBezTo>
                    <a:pt x="21" y="2"/>
                    <a:pt x="22" y="4"/>
                    <a:pt x="21" y="5"/>
                  </a:cubicBezTo>
                  <a:cubicBezTo>
                    <a:pt x="21" y="6"/>
                    <a:pt x="19" y="6"/>
                    <a:pt x="18" y="6"/>
                  </a:cubicBezTo>
                  <a:cubicBezTo>
                    <a:pt x="18" y="7"/>
                    <a:pt x="21" y="9"/>
                    <a:pt x="18" y="11"/>
                  </a:cubicBezTo>
                  <a:cubicBezTo>
                    <a:pt x="16" y="9"/>
                    <a:pt x="15" y="9"/>
                    <a:pt x="15" y="12"/>
                  </a:cubicBezTo>
                  <a:cubicBezTo>
                    <a:pt x="11" y="11"/>
                    <a:pt x="0" y="16"/>
                    <a:pt x="2" y="8"/>
                  </a:cubicBezTo>
                  <a:cubicBezTo>
                    <a:pt x="10" y="11"/>
                    <a:pt x="15" y="7"/>
                    <a:pt x="17" y="0"/>
                  </a:cubicBezTo>
                  <a:close/>
                </a:path>
              </a:pathLst>
            </a:custGeom>
            <a:solidFill>
              <a:srgbClr val="595959"/>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350"/>
                <a:buFont typeface="Microsoft Yahei"/>
                <a:buNone/>
              </a:pPr>
              <a:r>
                <a:t/>
              </a:r>
              <a:endParaRPr b="0" i="0" sz="1350" u="none" cap="none" strike="noStrike">
                <a:solidFill>
                  <a:srgbClr val="5A6E82"/>
                </a:solidFill>
                <a:latin typeface="Arial"/>
                <a:ea typeface="Arial"/>
                <a:cs typeface="Arial"/>
                <a:sym typeface="Arial"/>
              </a:endParaRPr>
            </a:p>
          </p:txBody>
        </p:sp>
        <p:sp>
          <p:nvSpPr>
            <p:cNvPr id="8895" name="Google Shape;8895;p24"/>
            <p:cNvSpPr/>
            <p:nvPr/>
          </p:nvSpPr>
          <p:spPr>
            <a:xfrm>
              <a:off x="3866889" y="3134868"/>
              <a:ext cx="33477" cy="12698"/>
            </a:xfrm>
            <a:custGeom>
              <a:rect b="b" l="l" r="r" t="t"/>
              <a:pathLst>
                <a:path extrusionOk="0" h="5" w="12">
                  <a:moveTo>
                    <a:pt x="12" y="0"/>
                  </a:moveTo>
                  <a:cubicBezTo>
                    <a:pt x="9" y="3"/>
                    <a:pt x="6" y="5"/>
                    <a:pt x="0" y="5"/>
                  </a:cubicBezTo>
                  <a:cubicBezTo>
                    <a:pt x="0" y="0"/>
                    <a:pt x="7" y="0"/>
                    <a:pt x="12" y="0"/>
                  </a:cubicBezTo>
                  <a:close/>
                </a:path>
              </a:pathLst>
            </a:custGeom>
            <a:solidFill>
              <a:srgbClr val="595959"/>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350"/>
                <a:buFont typeface="Microsoft Yahei"/>
                <a:buNone/>
              </a:pPr>
              <a:r>
                <a:t/>
              </a:r>
              <a:endParaRPr b="0" i="0" sz="1350" u="none" cap="none" strike="noStrike">
                <a:solidFill>
                  <a:srgbClr val="5A6E82"/>
                </a:solidFill>
                <a:latin typeface="Arial"/>
                <a:ea typeface="Arial"/>
                <a:cs typeface="Arial"/>
                <a:sym typeface="Arial"/>
              </a:endParaRPr>
            </a:p>
          </p:txBody>
        </p:sp>
        <p:sp>
          <p:nvSpPr>
            <p:cNvPr id="8896" name="Google Shape;8896;p24"/>
            <p:cNvSpPr/>
            <p:nvPr/>
          </p:nvSpPr>
          <p:spPr>
            <a:xfrm>
              <a:off x="3916528" y="3134868"/>
              <a:ext cx="32322" cy="8081"/>
            </a:xfrm>
            <a:custGeom>
              <a:rect b="b" l="l" r="r" t="t"/>
              <a:pathLst>
                <a:path extrusionOk="0" h="3" w="12">
                  <a:moveTo>
                    <a:pt x="12" y="0"/>
                  </a:moveTo>
                  <a:cubicBezTo>
                    <a:pt x="10" y="3"/>
                    <a:pt x="5" y="3"/>
                    <a:pt x="0" y="3"/>
                  </a:cubicBezTo>
                  <a:cubicBezTo>
                    <a:pt x="1" y="0"/>
                    <a:pt x="6" y="0"/>
                    <a:pt x="12" y="0"/>
                  </a:cubicBezTo>
                  <a:close/>
                </a:path>
              </a:pathLst>
            </a:custGeom>
            <a:solidFill>
              <a:srgbClr val="595959"/>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350"/>
                <a:buFont typeface="Microsoft Yahei"/>
                <a:buNone/>
              </a:pPr>
              <a:r>
                <a:t/>
              </a:r>
              <a:endParaRPr b="0" i="0" sz="1350" u="none" cap="none" strike="noStrike">
                <a:solidFill>
                  <a:srgbClr val="5A6E82"/>
                </a:solidFill>
                <a:latin typeface="Arial"/>
                <a:ea typeface="Arial"/>
                <a:cs typeface="Arial"/>
                <a:sym typeface="Arial"/>
              </a:endParaRPr>
            </a:p>
          </p:txBody>
        </p:sp>
        <p:sp>
          <p:nvSpPr>
            <p:cNvPr id="8897" name="Google Shape;8897;p24"/>
            <p:cNvSpPr/>
            <p:nvPr/>
          </p:nvSpPr>
          <p:spPr>
            <a:xfrm>
              <a:off x="3976555" y="3131405"/>
              <a:ext cx="54256" cy="38095"/>
            </a:xfrm>
            <a:custGeom>
              <a:rect b="b" l="l" r="r" t="t"/>
              <a:pathLst>
                <a:path extrusionOk="0" h="14" w="20">
                  <a:moveTo>
                    <a:pt x="19" y="1"/>
                  </a:moveTo>
                  <a:cubicBezTo>
                    <a:pt x="20" y="4"/>
                    <a:pt x="19" y="6"/>
                    <a:pt x="18" y="7"/>
                  </a:cubicBezTo>
                  <a:cubicBezTo>
                    <a:pt x="17" y="7"/>
                    <a:pt x="15" y="6"/>
                    <a:pt x="15" y="7"/>
                  </a:cubicBezTo>
                  <a:cubicBezTo>
                    <a:pt x="13" y="9"/>
                    <a:pt x="8" y="14"/>
                    <a:pt x="1" y="13"/>
                  </a:cubicBezTo>
                  <a:cubicBezTo>
                    <a:pt x="0" y="10"/>
                    <a:pt x="4" y="10"/>
                    <a:pt x="6" y="9"/>
                  </a:cubicBezTo>
                  <a:cubicBezTo>
                    <a:pt x="7" y="8"/>
                    <a:pt x="8" y="6"/>
                    <a:pt x="9" y="6"/>
                  </a:cubicBezTo>
                  <a:cubicBezTo>
                    <a:pt x="10" y="5"/>
                    <a:pt x="12" y="4"/>
                    <a:pt x="12" y="3"/>
                  </a:cubicBezTo>
                  <a:cubicBezTo>
                    <a:pt x="16" y="4"/>
                    <a:pt x="16" y="0"/>
                    <a:pt x="19" y="1"/>
                  </a:cubicBezTo>
                  <a:close/>
                </a:path>
              </a:pathLst>
            </a:custGeom>
            <a:solidFill>
              <a:srgbClr val="595959"/>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350"/>
                <a:buFont typeface="Microsoft Yahei"/>
                <a:buNone/>
              </a:pPr>
              <a:r>
                <a:t/>
              </a:r>
              <a:endParaRPr b="0" i="0" sz="1350" u="none" cap="none" strike="noStrike">
                <a:solidFill>
                  <a:srgbClr val="5A6E82"/>
                </a:solidFill>
                <a:latin typeface="Arial"/>
                <a:ea typeface="Arial"/>
                <a:cs typeface="Arial"/>
                <a:sym typeface="Arial"/>
              </a:endParaRPr>
            </a:p>
          </p:txBody>
        </p:sp>
        <p:sp>
          <p:nvSpPr>
            <p:cNvPr id="8898" name="Google Shape;8898;p24"/>
            <p:cNvSpPr/>
            <p:nvPr/>
          </p:nvSpPr>
          <p:spPr>
            <a:xfrm>
              <a:off x="4797314" y="3595463"/>
              <a:ext cx="27705" cy="40403"/>
            </a:xfrm>
            <a:custGeom>
              <a:rect b="b" l="l" r="r" t="t"/>
              <a:pathLst>
                <a:path extrusionOk="0" h="15" w="10">
                  <a:moveTo>
                    <a:pt x="1" y="0"/>
                  </a:moveTo>
                  <a:cubicBezTo>
                    <a:pt x="3" y="0"/>
                    <a:pt x="2" y="2"/>
                    <a:pt x="3" y="3"/>
                  </a:cubicBezTo>
                  <a:cubicBezTo>
                    <a:pt x="1" y="5"/>
                    <a:pt x="9" y="5"/>
                    <a:pt x="7" y="7"/>
                  </a:cubicBezTo>
                  <a:cubicBezTo>
                    <a:pt x="5" y="10"/>
                    <a:pt x="10" y="8"/>
                    <a:pt x="9" y="15"/>
                  </a:cubicBezTo>
                  <a:cubicBezTo>
                    <a:pt x="6" y="15"/>
                    <a:pt x="5" y="12"/>
                    <a:pt x="4" y="15"/>
                  </a:cubicBezTo>
                  <a:cubicBezTo>
                    <a:pt x="2" y="13"/>
                    <a:pt x="1" y="7"/>
                    <a:pt x="0" y="3"/>
                  </a:cubicBezTo>
                  <a:cubicBezTo>
                    <a:pt x="1" y="3"/>
                    <a:pt x="1" y="1"/>
                    <a:pt x="1" y="0"/>
                  </a:cubicBezTo>
                  <a:close/>
                </a:path>
              </a:pathLst>
            </a:custGeom>
            <a:solidFill>
              <a:srgbClr val="595959"/>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350"/>
                <a:buFont typeface="Microsoft Yahei"/>
                <a:buNone/>
              </a:pPr>
              <a:r>
                <a:t/>
              </a:r>
              <a:endParaRPr b="0" i="0" sz="1350" u="none" cap="none" strike="noStrike">
                <a:solidFill>
                  <a:srgbClr val="5A6E82"/>
                </a:solidFill>
                <a:latin typeface="Arial"/>
                <a:ea typeface="Arial"/>
                <a:cs typeface="Arial"/>
                <a:sym typeface="Arial"/>
              </a:endParaRPr>
            </a:p>
          </p:txBody>
        </p:sp>
        <p:sp>
          <p:nvSpPr>
            <p:cNvPr id="8899" name="Google Shape;8899;p24"/>
            <p:cNvSpPr/>
            <p:nvPr/>
          </p:nvSpPr>
          <p:spPr>
            <a:xfrm>
              <a:off x="4805395" y="3631248"/>
              <a:ext cx="62336" cy="90041"/>
            </a:xfrm>
            <a:custGeom>
              <a:rect b="b" l="l" r="r" t="t"/>
              <a:pathLst>
                <a:path extrusionOk="0" h="33" w="23">
                  <a:moveTo>
                    <a:pt x="7" y="0"/>
                  </a:moveTo>
                  <a:cubicBezTo>
                    <a:pt x="8" y="0"/>
                    <a:pt x="9" y="1"/>
                    <a:pt x="9" y="2"/>
                  </a:cubicBezTo>
                  <a:cubicBezTo>
                    <a:pt x="8" y="5"/>
                    <a:pt x="12" y="2"/>
                    <a:pt x="12" y="2"/>
                  </a:cubicBezTo>
                  <a:cubicBezTo>
                    <a:pt x="16" y="4"/>
                    <a:pt x="15" y="10"/>
                    <a:pt x="23" y="8"/>
                  </a:cubicBezTo>
                  <a:cubicBezTo>
                    <a:pt x="23" y="10"/>
                    <a:pt x="23" y="13"/>
                    <a:pt x="23" y="15"/>
                  </a:cubicBezTo>
                  <a:cubicBezTo>
                    <a:pt x="22" y="15"/>
                    <a:pt x="20" y="15"/>
                    <a:pt x="19" y="15"/>
                  </a:cubicBezTo>
                  <a:cubicBezTo>
                    <a:pt x="19" y="17"/>
                    <a:pt x="19" y="18"/>
                    <a:pt x="17" y="18"/>
                  </a:cubicBezTo>
                  <a:cubicBezTo>
                    <a:pt x="21" y="22"/>
                    <a:pt x="16" y="23"/>
                    <a:pt x="16" y="27"/>
                  </a:cubicBezTo>
                  <a:cubicBezTo>
                    <a:pt x="16" y="28"/>
                    <a:pt x="11" y="29"/>
                    <a:pt x="15" y="30"/>
                  </a:cubicBezTo>
                  <a:cubicBezTo>
                    <a:pt x="15" y="33"/>
                    <a:pt x="9" y="31"/>
                    <a:pt x="7" y="31"/>
                  </a:cubicBezTo>
                  <a:cubicBezTo>
                    <a:pt x="8" y="29"/>
                    <a:pt x="6" y="29"/>
                    <a:pt x="6" y="27"/>
                  </a:cubicBezTo>
                  <a:cubicBezTo>
                    <a:pt x="5" y="25"/>
                    <a:pt x="7" y="24"/>
                    <a:pt x="9" y="24"/>
                  </a:cubicBezTo>
                  <a:cubicBezTo>
                    <a:pt x="6" y="22"/>
                    <a:pt x="5" y="18"/>
                    <a:pt x="0" y="20"/>
                  </a:cubicBezTo>
                  <a:cubicBezTo>
                    <a:pt x="0" y="15"/>
                    <a:pt x="4" y="16"/>
                    <a:pt x="6" y="14"/>
                  </a:cubicBezTo>
                  <a:cubicBezTo>
                    <a:pt x="6" y="6"/>
                    <a:pt x="6" y="6"/>
                    <a:pt x="7" y="0"/>
                  </a:cubicBezTo>
                  <a:close/>
                </a:path>
              </a:pathLst>
            </a:custGeom>
            <a:solidFill>
              <a:srgbClr val="595959"/>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350"/>
                <a:buFont typeface="Microsoft Yahei"/>
                <a:buNone/>
              </a:pPr>
              <a:r>
                <a:t/>
              </a:r>
              <a:endParaRPr b="0" i="0" sz="1350" u="none" cap="none" strike="noStrike">
                <a:solidFill>
                  <a:srgbClr val="5A6E82"/>
                </a:solidFill>
                <a:latin typeface="Arial"/>
                <a:ea typeface="Arial"/>
                <a:cs typeface="Arial"/>
                <a:sym typeface="Arial"/>
              </a:endParaRPr>
            </a:p>
          </p:txBody>
        </p:sp>
        <p:sp>
          <p:nvSpPr>
            <p:cNvPr id="8900" name="Google Shape;8900;p24"/>
            <p:cNvSpPr/>
            <p:nvPr/>
          </p:nvSpPr>
          <p:spPr>
            <a:xfrm>
              <a:off x="4330947" y="3703974"/>
              <a:ext cx="57719" cy="60027"/>
            </a:xfrm>
            <a:custGeom>
              <a:rect b="b" l="l" r="r" t="t"/>
              <a:pathLst>
                <a:path extrusionOk="0" h="22" w="21">
                  <a:moveTo>
                    <a:pt x="20" y="2"/>
                  </a:moveTo>
                  <a:cubicBezTo>
                    <a:pt x="19" y="4"/>
                    <a:pt x="21" y="7"/>
                    <a:pt x="20" y="10"/>
                  </a:cubicBezTo>
                  <a:cubicBezTo>
                    <a:pt x="19" y="11"/>
                    <a:pt x="18" y="8"/>
                    <a:pt x="18" y="7"/>
                  </a:cubicBezTo>
                  <a:cubicBezTo>
                    <a:pt x="18" y="8"/>
                    <a:pt x="17" y="8"/>
                    <a:pt x="17" y="9"/>
                  </a:cubicBezTo>
                  <a:cubicBezTo>
                    <a:pt x="16" y="11"/>
                    <a:pt x="18" y="14"/>
                    <a:pt x="17" y="16"/>
                  </a:cubicBezTo>
                  <a:cubicBezTo>
                    <a:pt x="16" y="17"/>
                    <a:pt x="14" y="16"/>
                    <a:pt x="14" y="16"/>
                  </a:cubicBezTo>
                  <a:cubicBezTo>
                    <a:pt x="13" y="17"/>
                    <a:pt x="14" y="19"/>
                    <a:pt x="14" y="19"/>
                  </a:cubicBezTo>
                  <a:cubicBezTo>
                    <a:pt x="12" y="21"/>
                    <a:pt x="9" y="19"/>
                    <a:pt x="9" y="22"/>
                  </a:cubicBezTo>
                  <a:cubicBezTo>
                    <a:pt x="8" y="21"/>
                    <a:pt x="7" y="19"/>
                    <a:pt x="6" y="18"/>
                  </a:cubicBezTo>
                  <a:cubicBezTo>
                    <a:pt x="6" y="17"/>
                    <a:pt x="4" y="16"/>
                    <a:pt x="3" y="15"/>
                  </a:cubicBezTo>
                  <a:cubicBezTo>
                    <a:pt x="2" y="12"/>
                    <a:pt x="4" y="8"/>
                    <a:pt x="0" y="6"/>
                  </a:cubicBezTo>
                  <a:cubicBezTo>
                    <a:pt x="2" y="4"/>
                    <a:pt x="7" y="4"/>
                    <a:pt x="12" y="3"/>
                  </a:cubicBezTo>
                  <a:cubicBezTo>
                    <a:pt x="15" y="2"/>
                    <a:pt x="17" y="0"/>
                    <a:pt x="20" y="2"/>
                  </a:cubicBezTo>
                  <a:close/>
                </a:path>
              </a:pathLst>
            </a:custGeom>
            <a:solidFill>
              <a:srgbClr val="595959"/>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350"/>
                <a:buFont typeface="Microsoft Yahei"/>
                <a:buNone/>
              </a:pPr>
              <a:r>
                <a:t/>
              </a:r>
              <a:endParaRPr b="0" i="0" sz="1350" u="none" cap="none" strike="noStrike">
                <a:solidFill>
                  <a:srgbClr val="5A6E82"/>
                </a:solidFill>
                <a:latin typeface="Arial"/>
                <a:ea typeface="Arial"/>
                <a:cs typeface="Arial"/>
                <a:sym typeface="Arial"/>
              </a:endParaRPr>
            </a:p>
          </p:txBody>
        </p:sp>
        <p:sp>
          <p:nvSpPr>
            <p:cNvPr id="8901" name="Google Shape;8901;p24"/>
            <p:cNvSpPr/>
            <p:nvPr/>
          </p:nvSpPr>
          <p:spPr>
            <a:xfrm>
              <a:off x="6773834" y="1123951"/>
              <a:ext cx="991607" cy="742262"/>
            </a:xfrm>
            <a:custGeom>
              <a:rect b="b" l="l" r="r" t="t"/>
              <a:pathLst>
                <a:path extrusionOk="0" h="272" w="364">
                  <a:moveTo>
                    <a:pt x="246" y="27"/>
                  </a:moveTo>
                  <a:cubicBezTo>
                    <a:pt x="247" y="29"/>
                    <a:pt x="249" y="28"/>
                    <a:pt x="249" y="30"/>
                  </a:cubicBezTo>
                  <a:cubicBezTo>
                    <a:pt x="251" y="32"/>
                    <a:pt x="253" y="29"/>
                    <a:pt x="254" y="29"/>
                  </a:cubicBezTo>
                  <a:cubicBezTo>
                    <a:pt x="256" y="29"/>
                    <a:pt x="256" y="30"/>
                    <a:pt x="258" y="30"/>
                  </a:cubicBezTo>
                  <a:cubicBezTo>
                    <a:pt x="259" y="30"/>
                    <a:pt x="260" y="29"/>
                    <a:pt x="261" y="29"/>
                  </a:cubicBezTo>
                  <a:cubicBezTo>
                    <a:pt x="263" y="28"/>
                    <a:pt x="264" y="29"/>
                    <a:pt x="266" y="29"/>
                  </a:cubicBezTo>
                  <a:cubicBezTo>
                    <a:pt x="271" y="28"/>
                    <a:pt x="278" y="25"/>
                    <a:pt x="282" y="27"/>
                  </a:cubicBezTo>
                  <a:cubicBezTo>
                    <a:pt x="281" y="30"/>
                    <a:pt x="274" y="28"/>
                    <a:pt x="273" y="32"/>
                  </a:cubicBezTo>
                  <a:cubicBezTo>
                    <a:pt x="273" y="35"/>
                    <a:pt x="276" y="32"/>
                    <a:pt x="276" y="32"/>
                  </a:cubicBezTo>
                  <a:cubicBezTo>
                    <a:pt x="279" y="32"/>
                    <a:pt x="279" y="34"/>
                    <a:pt x="283" y="32"/>
                  </a:cubicBezTo>
                  <a:cubicBezTo>
                    <a:pt x="284" y="31"/>
                    <a:pt x="285" y="31"/>
                    <a:pt x="286" y="30"/>
                  </a:cubicBezTo>
                  <a:cubicBezTo>
                    <a:pt x="287" y="30"/>
                    <a:pt x="294" y="27"/>
                    <a:pt x="294" y="27"/>
                  </a:cubicBezTo>
                  <a:cubicBezTo>
                    <a:pt x="297" y="31"/>
                    <a:pt x="292" y="26"/>
                    <a:pt x="295" y="26"/>
                  </a:cubicBezTo>
                  <a:cubicBezTo>
                    <a:pt x="296" y="26"/>
                    <a:pt x="299" y="26"/>
                    <a:pt x="300" y="26"/>
                  </a:cubicBezTo>
                  <a:cubicBezTo>
                    <a:pt x="300" y="25"/>
                    <a:pt x="303" y="23"/>
                    <a:pt x="307" y="24"/>
                  </a:cubicBezTo>
                  <a:cubicBezTo>
                    <a:pt x="307" y="26"/>
                    <a:pt x="307" y="28"/>
                    <a:pt x="306" y="29"/>
                  </a:cubicBezTo>
                  <a:cubicBezTo>
                    <a:pt x="305" y="30"/>
                    <a:pt x="303" y="31"/>
                    <a:pt x="303" y="32"/>
                  </a:cubicBezTo>
                  <a:cubicBezTo>
                    <a:pt x="301" y="33"/>
                    <a:pt x="300" y="37"/>
                    <a:pt x="297" y="36"/>
                  </a:cubicBezTo>
                  <a:cubicBezTo>
                    <a:pt x="298" y="41"/>
                    <a:pt x="300" y="35"/>
                    <a:pt x="303" y="36"/>
                  </a:cubicBezTo>
                  <a:cubicBezTo>
                    <a:pt x="304" y="37"/>
                    <a:pt x="303" y="34"/>
                    <a:pt x="304" y="33"/>
                  </a:cubicBezTo>
                  <a:cubicBezTo>
                    <a:pt x="306" y="32"/>
                    <a:pt x="311" y="34"/>
                    <a:pt x="311" y="30"/>
                  </a:cubicBezTo>
                  <a:cubicBezTo>
                    <a:pt x="315" y="35"/>
                    <a:pt x="324" y="28"/>
                    <a:pt x="326" y="32"/>
                  </a:cubicBezTo>
                  <a:cubicBezTo>
                    <a:pt x="328" y="30"/>
                    <a:pt x="329" y="29"/>
                    <a:pt x="331" y="27"/>
                  </a:cubicBezTo>
                  <a:cubicBezTo>
                    <a:pt x="336" y="29"/>
                    <a:pt x="338" y="26"/>
                    <a:pt x="343" y="26"/>
                  </a:cubicBezTo>
                  <a:cubicBezTo>
                    <a:pt x="342" y="26"/>
                    <a:pt x="344" y="27"/>
                    <a:pt x="344" y="27"/>
                  </a:cubicBezTo>
                  <a:cubicBezTo>
                    <a:pt x="345" y="27"/>
                    <a:pt x="351" y="26"/>
                    <a:pt x="352" y="27"/>
                  </a:cubicBezTo>
                  <a:cubicBezTo>
                    <a:pt x="353" y="29"/>
                    <a:pt x="352" y="27"/>
                    <a:pt x="354" y="27"/>
                  </a:cubicBezTo>
                  <a:cubicBezTo>
                    <a:pt x="357" y="28"/>
                    <a:pt x="360" y="31"/>
                    <a:pt x="363" y="30"/>
                  </a:cubicBezTo>
                  <a:cubicBezTo>
                    <a:pt x="364" y="33"/>
                    <a:pt x="362" y="32"/>
                    <a:pt x="360" y="33"/>
                  </a:cubicBezTo>
                  <a:cubicBezTo>
                    <a:pt x="360" y="34"/>
                    <a:pt x="358" y="36"/>
                    <a:pt x="357" y="36"/>
                  </a:cubicBezTo>
                  <a:cubicBezTo>
                    <a:pt x="354" y="38"/>
                    <a:pt x="348" y="37"/>
                    <a:pt x="347" y="42"/>
                  </a:cubicBezTo>
                  <a:cubicBezTo>
                    <a:pt x="343" y="42"/>
                    <a:pt x="339" y="41"/>
                    <a:pt x="337" y="43"/>
                  </a:cubicBezTo>
                  <a:cubicBezTo>
                    <a:pt x="339" y="46"/>
                    <a:pt x="341" y="47"/>
                    <a:pt x="335" y="46"/>
                  </a:cubicBezTo>
                  <a:cubicBezTo>
                    <a:pt x="335" y="48"/>
                    <a:pt x="338" y="48"/>
                    <a:pt x="340" y="48"/>
                  </a:cubicBezTo>
                  <a:cubicBezTo>
                    <a:pt x="337" y="52"/>
                    <a:pt x="330" y="51"/>
                    <a:pt x="329" y="57"/>
                  </a:cubicBezTo>
                  <a:cubicBezTo>
                    <a:pt x="327" y="57"/>
                    <a:pt x="330" y="54"/>
                    <a:pt x="329" y="54"/>
                  </a:cubicBezTo>
                  <a:cubicBezTo>
                    <a:pt x="328" y="53"/>
                    <a:pt x="325" y="56"/>
                    <a:pt x="322" y="57"/>
                  </a:cubicBezTo>
                  <a:cubicBezTo>
                    <a:pt x="322" y="58"/>
                    <a:pt x="324" y="58"/>
                    <a:pt x="325" y="58"/>
                  </a:cubicBezTo>
                  <a:cubicBezTo>
                    <a:pt x="321" y="61"/>
                    <a:pt x="323" y="61"/>
                    <a:pt x="322" y="66"/>
                  </a:cubicBezTo>
                  <a:cubicBezTo>
                    <a:pt x="322" y="67"/>
                    <a:pt x="317" y="68"/>
                    <a:pt x="316" y="69"/>
                  </a:cubicBezTo>
                  <a:cubicBezTo>
                    <a:pt x="315" y="69"/>
                    <a:pt x="317" y="72"/>
                    <a:pt x="316" y="73"/>
                  </a:cubicBezTo>
                  <a:cubicBezTo>
                    <a:pt x="315" y="74"/>
                    <a:pt x="312" y="74"/>
                    <a:pt x="310" y="75"/>
                  </a:cubicBezTo>
                  <a:cubicBezTo>
                    <a:pt x="311" y="77"/>
                    <a:pt x="313" y="77"/>
                    <a:pt x="313" y="79"/>
                  </a:cubicBezTo>
                  <a:cubicBezTo>
                    <a:pt x="314" y="82"/>
                    <a:pt x="317" y="81"/>
                    <a:pt x="319" y="82"/>
                  </a:cubicBezTo>
                  <a:cubicBezTo>
                    <a:pt x="319" y="82"/>
                    <a:pt x="318" y="85"/>
                    <a:pt x="319" y="85"/>
                  </a:cubicBezTo>
                  <a:cubicBezTo>
                    <a:pt x="320" y="86"/>
                    <a:pt x="322" y="85"/>
                    <a:pt x="323" y="86"/>
                  </a:cubicBezTo>
                  <a:cubicBezTo>
                    <a:pt x="323" y="89"/>
                    <a:pt x="325" y="90"/>
                    <a:pt x="325" y="92"/>
                  </a:cubicBezTo>
                  <a:cubicBezTo>
                    <a:pt x="320" y="94"/>
                    <a:pt x="316" y="93"/>
                    <a:pt x="310" y="95"/>
                  </a:cubicBezTo>
                  <a:cubicBezTo>
                    <a:pt x="314" y="99"/>
                    <a:pt x="317" y="103"/>
                    <a:pt x="325" y="103"/>
                  </a:cubicBezTo>
                  <a:cubicBezTo>
                    <a:pt x="324" y="105"/>
                    <a:pt x="326" y="106"/>
                    <a:pt x="328" y="106"/>
                  </a:cubicBezTo>
                  <a:cubicBezTo>
                    <a:pt x="329" y="109"/>
                    <a:pt x="325" y="108"/>
                    <a:pt x="325" y="110"/>
                  </a:cubicBezTo>
                  <a:cubicBezTo>
                    <a:pt x="325" y="112"/>
                    <a:pt x="323" y="113"/>
                    <a:pt x="320" y="113"/>
                  </a:cubicBezTo>
                  <a:cubicBezTo>
                    <a:pt x="319" y="119"/>
                    <a:pt x="326" y="115"/>
                    <a:pt x="325" y="121"/>
                  </a:cubicBezTo>
                  <a:cubicBezTo>
                    <a:pt x="322" y="120"/>
                    <a:pt x="322" y="122"/>
                    <a:pt x="323" y="122"/>
                  </a:cubicBezTo>
                  <a:cubicBezTo>
                    <a:pt x="322" y="126"/>
                    <a:pt x="319" y="121"/>
                    <a:pt x="316" y="122"/>
                  </a:cubicBezTo>
                  <a:cubicBezTo>
                    <a:pt x="313" y="122"/>
                    <a:pt x="315" y="127"/>
                    <a:pt x="311" y="126"/>
                  </a:cubicBezTo>
                  <a:cubicBezTo>
                    <a:pt x="311" y="129"/>
                    <a:pt x="313" y="130"/>
                    <a:pt x="314" y="131"/>
                  </a:cubicBezTo>
                  <a:cubicBezTo>
                    <a:pt x="314" y="133"/>
                    <a:pt x="311" y="132"/>
                    <a:pt x="309" y="132"/>
                  </a:cubicBezTo>
                  <a:cubicBezTo>
                    <a:pt x="304" y="133"/>
                    <a:pt x="301" y="136"/>
                    <a:pt x="297" y="137"/>
                  </a:cubicBezTo>
                  <a:cubicBezTo>
                    <a:pt x="297" y="139"/>
                    <a:pt x="300" y="138"/>
                    <a:pt x="301" y="138"/>
                  </a:cubicBezTo>
                  <a:cubicBezTo>
                    <a:pt x="303" y="139"/>
                    <a:pt x="303" y="144"/>
                    <a:pt x="307" y="143"/>
                  </a:cubicBezTo>
                  <a:cubicBezTo>
                    <a:pt x="308" y="146"/>
                    <a:pt x="305" y="146"/>
                    <a:pt x="304" y="147"/>
                  </a:cubicBezTo>
                  <a:cubicBezTo>
                    <a:pt x="303" y="149"/>
                    <a:pt x="306" y="154"/>
                    <a:pt x="303" y="155"/>
                  </a:cubicBezTo>
                  <a:cubicBezTo>
                    <a:pt x="305" y="160"/>
                    <a:pt x="315" y="158"/>
                    <a:pt x="316" y="165"/>
                  </a:cubicBezTo>
                  <a:cubicBezTo>
                    <a:pt x="314" y="165"/>
                    <a:pt x="310" y="166"/>
                    <a:pt x="310" y="164"/>
                  </a:cubicBezTo>
                  <a:cubicBezTo>
                    <a:pt x="308" y="164"/>
                    <a:pt x="309" y="165"/>
                    <a:pt x="310" y="165"/>
                  </a:cubicBezTo>
                  <a:cubicBezTo>
                    <a:pt x="306" y="169"/>
                    <a:pt x="304" y="169"/>
                    <a:pt x="297" y="168"/>
                  </a:cubicBezTo>
                  <a:cubicBezTo>
                    <a:pt x="299" y="162"/>
                    <a:pt x="290" y="168"/>
                    <a:pt x="292" y="162"/>
                  </a:cubicBezTo>
                  <a:cubicBezTo>
                    <a:pt x="288" y="161"/>
                    <a:pt x="288" y="165"/>
                    <a:pt x="283" y="164"/>
                  </a:cubicBezTo>
                  <a:cubicBezTo>
                    <a:pt x="285" y="165"/>
                    <a:pt x="285" y="167"/>
                    <a:pt x="282" y="166"/>
                  </a:cubicBezTo>
                  <a:cubicBezTo>
                    <a:pt x="282" y="169"/>
                    <a:pt x="291" y="169"/>
                    <a:pt x="283" y="169"/>
                  </a:cubicBezTo>
                  <a:cubicBezTo>
                    <a:pt x="285" y="172"/>
                    <a:pt x="288" y="171"/>
                    <a:pt x="291" y="171"/>
                  </a:cubicBezTo>
                  <a:cubicBezTo>
                    <a:pt x="294" y="171"/>
                    <a:pt x="298" y="173"/>
                    <a:pt x="303" y="172"/>
                  </a:cubicBezTo>
                  <a:cubicBezTo>
                    <a:pt x="300" y="177"/>
                    <a:pt x="296" y="181"/>
                    <a:pt x="292" y="184"/>
                  </a:cubicBezTo>
                  <a:cubicBezTo>
                    <a:pt x="289" y="184"/>
                    <a:pt x="286" y="185"/>
                    <a:pt x="283" y="186"/>
                  </a:cubicBezTo>
                  <a:cubicBezTo>
                    <a:pt x="283" y="186"/>
                    <a:pt x="281" y="185"/>
                    <a:pt x="280" y="186"/>
                  </a:cubicBezTo>
                  <a:cubicBezTo>
                    <a:pt x="279" y="188"/>
                    <a:pt x="280" y="186"/>
                    <a:pt x="277" y="186"/>
                  </a:cubicBezTo>
                  <a:cubicBezTo>
                    <a:pt x="273" y="186"/>
                    <a:pt x="270" y="189"/>
                    <a:pt x="264" y="189"/>
                  </a:cubicBezTo>
                  <a:cubicBezTo>
                    <a:pt x="262" y="189"/>
                    <a:pt x="264" y="191"/>
                    <a:pt x="264" y="190"/>
                  </a:cubicBezTo>
                  <a:cubicBezTo>
                    <a:pt x="262" y="194"/>
                    <a:pt x="261" y="191"/>
                    <a:pt x="257" y="192"/>
                  </a:cubicBezTo>
                  <a:cubicBezTo>
                    <a:pt x="257" y="193"/>
                    <a:pt x="258" y="193"/>
                    <a:pt x="260" y="193"/>
                  </a:cubicBezTo>
                  <a:cubicBezTo>
                    <a:pt x="260" y="195"/>
                    <a:pt x="249" y="196"/>
                    <a:pt x="251" y="192"/>
                  </a:cubicBezTo>
                  <a:cubicBezTo>
                    <a:pt x="250" y="192"/>
                    <a:pt x="245" y="192"/>
                    <a:pt x="245" y="193"/>
                  </a:cubicBezTo>
                  <a:cubicBezTo>
                    <a:pt x="244" y="195"/>
                    <a:pt x="246" y="198"/>
                    <a:pt x="245" y="199"/>
                  </a:cubicBezTo>
                  <a:cubicBezTo>
                    <a:pt x="245" y="199"/>
                    <a:pt x="241" y="197"/>
                    <a:pt x="240" y="199"/>
                  </a:cubicBezTo>
                  <a:cubicBezTo>
                    <a:pt x="240" y="200"/>
                    <a:pt x="243" y="202"/>
                    <a:pt x="242" y="204"/>
                  </a:cubicBezTo>
                  <a:cubicBezTo>
                    <a:pt x="240" y="205"/>
                    <a:pt x="240" y="204"/>
                    <a:pt x="237" y="204"/>
                  </a:cubicBezTo>
                  <a:cubicBezTo>
                    <a:pt x="237" y="205"/>
                    <a:pt x="237" y="207"/>
                    <a:pt x="237" y="208"/>
                  </a:cubicBezTo>
                  <a:cubicBezTo>
                    <a:pt x="236" y="208"/>
                    <a:pt x="235" y="208"/>
                    <a:pt x="234" y="208"/>
                  </a:cubicBezTo>
                  <a:cubicBezTo>
                    <a:pt x="233" y="208"/>
                    <a:pt x="234" y="210"/>
                    <a:pt x="233" y="211"/>
                  </a:cubicBezTo>
                  <a:cubicBezTo>
                    <a:pt x="231" y="212"/>
                    <a:pt x="225" y="211"/>
                    <a:pt x="226" y="215"/>
                  </a:cubicBezTo>
                  <a:cubicBezTo>
                    <a:pt x="220" y="217"/>
                    <a:pt x="213" y="217"/>
                    <a:pt x="205" y="217"/>
                  </a:cubicBezTo>
                  <a:cubicBezTo>
                    <a:pt x="202" y="219"/>
                    <a:pt x="200" y="226"/>
                    <a:pt x="196" y="223"/>
                  </a:cubicBezTo>
                  <a:cubicBezTo>
                    <a:pt x="196" y="224"/>
                    <a:pt x="198" y="225"/>
                    <a:pt x="197" y="227"/>
                  </a:cubicBezTo>
                  <a:cubicBezTo>
                    <a:pt x="197" y="228"/>
                    <a:pt x="195" y="227"/>
                    <a:pt x="194" y="227"/>
                  </a:cubicBezTo>
                  <a:cubicBezTo>
                    <a:pt x="194" y="228"/>
                    <a:pt x="196" y="229"/>
                    <a:pt x="196" y="230"/>
                  </a:cubicBezTo>
                  <a:cubicBezTo>
                    <a:pt x="196" y="230"/>
                    <a:pt x="194" y="231"/>
                    <a:pt x="194" y="232"/>
                  </a:cubicBezTo>
                  <a:cubicBezTo>
                    <a:pt x="194" y="233"/>
                    <a:pt x="190" y="237"/>
                    <a:pt x="193" y="238"/>
                  </a:cubicBezTo>
                  <a:cubicBezTo>
                    <a:pt x="193" y="239"/>
                    <a:pt x="191" y="238"/>
                    <a:pt x="190" y="239"/>
                  </a:cubicBezTo>
                  <a:cubicBezTo>
                    <a:pt x="189" y="240"/>
                    <a:pt x="187" y="241"/>
                    <a:pt x="187" y="242"/>
                  </a:cubicBezTo>
                  <a:cubicBezTo>
                    <a:pt x="187" y="243"/>
                    <a:pt x="187" y="245"/>
                    <a:pt x="187" y="245"/>
                  </a:cubicBezTo>
                  <a:cubicBezTo>
                    <a:pt x="185" y="247"/>
                    <a:pt x="187" y="248"/>
                    <a:pt x="186" y="251"/>
                  </a:cubicBezTo>
                  <a:cubicBezTo>
                    <a:pt x="185" y="251"/>
                    <a:pt x="183" y="251"/>
                    <a:pt x="183" y="251"/>
                  </a:cubicBezTo>
                  <a:cubicBezTo>
                    <a:pt x="182" y="252"/>
                    <a:pt x="184" y="253"/>
                    <a:pt x="184" y="254"/>
                  </a:cubicBezTo>
                  <a:cubicBezTo>
                    <a:pt x="184" y="256"/>
                    <a:pt x="183" y="256"/>
                    <a:pt x="183" y="258"/>
                  </a:cubicBezTo>
                  <a:cubicBezTo>
                    <a:pt x="182" y="259"/>
                    <a:pt x="184" y="262"/>
                    <a:pt x="184" y="261"/>
                  </a:cubicBezTo>
                  <a:cubicBezTo>
                    <a:pt x="182" y="266"/>
                    <a:pt x="180" y="269"/>
                    <a:pt x="175" y="272"/>
                  </a:cubicBezTo>
                  <a:cubicBezTo>
                    <a:pt x="170" y="271"/>
                    <a:pt x="168" y="268"/>
                    <a:pt x="165" y="266"/>
                  </a:cubicBezTo>
                  <a:cubicBezTo>
                    <a:pt x="160" y="271"/>
                    <a:pt x="152" y="262"/>
                    <a:pt x="153" y="263"/>
                  </a:cubicBezTo>
                  <a:cubicBezTo>
                    <a:pt x="152" y="262"/>
                    <a:pt x="151" y="266"/>
                    <a:pt x="151" y="266"/>
                  </a:cubicBezTo>
                  <a:cubicBezTo>
                    <a:pt x="150" y="265"/>
                    <a:pt x="150" y="263"/>
                    <a:pt x="148" y="261"/>
                  </a:cubicBezTo>
                  <a:cubicBezTo>
                    <a:pt x="147" y="260"/>
                    <a:pt x="143" y="260"/>
                    <a:pt x="144" y="255"/>
                  </a:cubicBezTo>
                  <a:cubicBezTo>
                    <a:pt x="143" y="253"/>
                    <a:pt x="140" y="252"/>
                    <a:pt x="138" y="251"/>
                  </a:cubicBezTo>
                  <a:cubicBezTo>
                    <a:pt x="138" y="250"/>
                    <a:pt x="140" y="250"/>
                    <a:pt x="141" y="249"/>
                  </a:cubicBezTo>
                  <a:cubicBezTo>
                    <a:pt x="141" y="246"/>
                    <a:pt x="137" y="247"/>
                    <a:pt x="135" y="245"/>
                  </a:cubicBezTo>
                  <a:cubicBezTo>
                    <a:pt x="134" y="244"/>
                    <a:pt x="134" y="241"/>
                    <a:pt x="132" y="241"/>
                  </a:cubicBezTo>
                  <a:cubicBezTo>
                    <a:pt x="130" y="244"/>
                    <a:pt x="132" y="238"/>
                    <a:pt x="132" y="239"/>
                  </a:cubicBezTo>
                  <a:cubicBezTo>
                    <a:pt x="132" y="237"/>
                    <a:pt x="130" y="239"/>
                    <a:pt x="129" y="238"/>
                  </a:cubicBezTo>
                  <a:cubicBezTo>
                    <a:pt x="128" y="236"/>
                    <a:pt x="130" y="233"/>
                    <a:pt x="128" y="233"/>
                  </a:cubicBezTo>
                  <a:cubicBezTo>
                    <a:pt x="125" y="233"/>
                    <a:pt x="127" y="227"/>
                    <a:pt x="125" y="230"/>
                  </a:cubicBezTo>
                  <a:cubicBezTo>
                    <a:pt x="123" y="229"/>
                    <a:pt x="123" y="227"/>
                    <a:pt x="120" y="227"/>
                  </a:cubicBezTo>
                  <a:cubicBezTo>
                    <a:pt x="121" y="225"/>
                    <a:pt x="123" y="225"/>
                    <a:pt x="123" y="223"/>
                  </a:cubicBezTo>
                  <a:cubicBezTo>
                    <a:pt x="123" y="221"/>
                    <a:pt x="120" y="222"/>
                    <a:pt x="117" y="221"/>
                  </a:cubicBezTo>
                  <a:cubicBezTo>
                    <a:pt x="116" y="216"/>
                    <a:pt x="117" y="213"/>
                    <a:pt x="119" y="208"/>
                  </a:cubicBezTo>
                  <a:cubicBezTo>
                    <a:pt x="115" y="206"/>
                    <a:pt x="122" y="203"/>
                    <a:pt x="116" y="204"/>
                  </a:cubicBezTo>
                  <a:cubicBezTo>
                    <a:pt x="115" y="202"/>
                    <a:pt x="118" y="203"/>
                    <a:pt x="119" y="202"/>
                  </a:cubicBezTo>
                  <a:cubicBezTo>
                    <a:pt x="119" y="202"/>
                    <a:pt x="119" y="199"/>
                    <a:pt x="119" y="199"/>
                  </a:cubicBezTo>
                  <a:cubicBezTo>
                    <a:pt x="120" y="199"/>
                    <a:pt x="120" y="201"/>
                    <a:pt x="122" y="201"/>
                  </a:cubicBezTo>
                  <a:cubicBezTo>
                    <a:pt x="122" y="198"/>
                    <a:pt x="122" y="195"/>
                    <a:pt x="122" y="192"/>
                  </a:cubicBezTo>
                  <a:cubicBezTo>
                    <a:pt x="124" y="192"/>
                    <a:pt x="126" y="191"/>
                    <a:pt x="126" y="189"/>
                  </a:cubicBezTo>
                  <a:cubicBezTo>
                    <a:pt x="128" y="189"/>
                    <a:pt x="127" y="191"/>
                    <a:pt x="128" y="192"/>
                  </a:cubicBezTo>
                  <a:cubicBezTo>
                    <a:pt x="129" y="191"/>
                    <a:pt x="129" y="188"/>
                    <a:pt x="132" y="189"/>
                  </a:cubicBezTo>
                  <a:cubicBezTo>
                    <a:pt x="133" y="187"/>
                    <a:pt x="131" y="186"/>
                    <a:pt x="131" y="186"/>
                  </a:cubicBezTo>
                  <a:cubicBezTo>
                    <a:pt x="131" y="184"/>
                    <a:pt x="135" y="184"/>
                    <a:pt x="135" y="183"/>
                  </a:cubicBezTo>
                  <a:cubicBezTo>
                    <a:pt x="136" y="180"/>
                    <a:pt x="130" y="179"/>
                    <a:pt x="134" y="175"/>
                  </a:cubicBezTo>
                  <a:cubicBezTo>
                    <a:pt x="127" y="179"/>
                    <a:pt x="136" y="172"/>
                    <a:pt x="126" y="174"/>
                  </a:cubicBezTo>
                  <a:cubicBezTo>
                    <a:pt x="125" y="169"/>
                    <a:pt x="131" y="169"/>
                    <a:pt x="135" y="169"/>
                  </a:cubicBezTo>
                  <a:cubicBezTo>
                    <a:pt x="135" y="168"/>
                    <a:pt x="132" y="168"/>
                    <a:pt x="132" y="166"/>
                  </a:cubicBezTo>
                  <a:cubicBezTo>
                    <a:pt x="132" y="165"/>
                    <a:pt x="130" y="166"/>
                    <a:pt x="129" y="165"/>
                  </a:cubicBezTo>
                  <a:cubicBezTo>
                    <a:pt x="129" y="165"/>
                    <a:pt x="129" y="163"/>
                    <a:pt x="129" y="162"/>
                  </a:cubicBezTo>
                  <a:cubicBezTo>
                    <a:pt x="129" y="161"/>
                    <a:pt x="126" y="159"/>
                    <a:pt x="125" y="159"/>
                  </a:cubicBezTo>
                  <a:cubicBezTo>
                    <a:pt x="124" y="159"/>
                    <a:pt x="122" y="155"/>
                    <a:pt x="120" y="153"/>
                  </a:cubicBezTo>
                  <a:cubicBezTo>
                    <a:pt x="118" y="155"/>
                    <a:pt x="117" y="158"/>
                    <a:pt x="116" y="153"/>
                  </a:cubicBezTo>
                  <a:cubicBezTo>
                    <a:pt x="114" y="153"/>
                    <a:pt x="115" y="156"/>
                    <a:pt x="114" y="158"/>
                  </a:cubicBezTo>
                  <a:cubicBezTo>
                    <a:pt x="112" y="158"/>
                    <a:pt x="109" y="158"/>
                    <a:pt x="107" y="158"/>
                  </a:cubicBezTo>
                  <a:cubicBezTo>
                    <a:pt x="102" y="151"/>
                    <a:pt x="105" y="147"/>
                    <a:pt x="107" y="140"/>
                  </a:cubicBezTo>
                  <a:cubicBezTo>
                    <a:pt x="106" y="139"/>
                    <a:pt x="105" y="137"/>
                    <a:pt x="105" y="135"/>
                  </a:cubicBezTo>
                  <a:cubicBezTo>
                    <a:pt x="104" y="135"/>
                    <a:pt x="104" y="137"/>
                    <a:pt x="104" y="138"/>
                  </a:cubicBezTo>
                  <a:cubicBezTo>
                    <a:pt x="100" y="139"/>
                    <a:pt x="105" y="130"/>
                    <a:pt x="100" y="132"/>
                  </a:cubicBezTo>
                  <a:cubicBezTo>
                    <a:pt x="101" y="130"/>
                    <a:pt x="101" y="129"/>
                    <a:pt x="100" y="126"/>
                  </a:cubicBezTo>
                  <a:cubicBezTo>
                    <a:pt x="99" y="125"/>
                    <a:pt x="97" y="125"/>
                    <a:pt x="95" y="125"/>
                  </a:cubicBezTo>
                  <a:cubicBezTo>
                    <a:pt x="94" y="122"/>
                    <a:pt x="94" y="120"/>
                    <a:pt x="94" y="118"/>
                  </a:cubicBezTo>
                  <a:cubicBezTo>
                    <a:pt x="93" y="115"/>
                    <a:pt x="89" y="115"/>
                    <a:pt x="91" y="112"/>
                  </a:cubicBezTo>
                  <a:cubicBezTo>
                    <a:pt x="88" y="113"/>
                    <a:pt x="87" y="111"/>
                    <a:pt x="86" y="110"/>
                  </a:cubicBezTo>
                  <a:cubicBezTo>
                    <a:pt x="86" y="110"/>
                    <a:pt x="84" y="111"/>
                    <a:pt x="83" y="110"/>
                  </a:cubicBezTo>
                  <a:cubicBezTo>
                    <a:pt x="81" y="108"/>
                    <a:pt x="70" y="109"/>
                    <a:pt x="67" y="104"/>
                  </a:cubicBezTo>
                  <a:cubicBezTo>
                    <a:pt x="61" y="107"/>
                    <a:pt x="49" y="101"/>
                    <a:pt x="46" y="104"/>
                  </a:cubicBezTo>
                  <a:cubicBezTo>
                    <a:pt x="44" y="107"/>
                    <a:pt x="44" y="104"/>
                    <a:pt x="42" y="104"/>
                  </a:cubicBezTo>
                  <a:cubicBezTo>
                    <a:pt x="38" y="105"/>
                    <a:pt x="35" y="107"/>
                    <a:pt x="31" y="107"/>
                  </a:cubicBezTo>
                  <a:cubicBezTo>
                    <a:pt x="32" y="107"/>
                    <a:pt x="31" y="106"/>
                    <a:pt x="30" y="106"/>
                  </a:cubicBezTo>
                  <a:cubicBezTo>
                    <a:pt x="28" y="106"/>
                    <a:pt x="27" y="106"/>
                    <a:pt x="25" y="106"/>
                  </a:cubicBezTo>
                  <a:cubicBezTo>
                    <a:pt x="26" y="103"/>
                    <a:pt x="24" y="102"/>
                    <a:pt x="22" y="101"/>
                  </a:cubicBezTo>
                  <a:cubicBezTo>
                    <a:pt x="22" y="99"/>
                    <a:pt x="26" y="101"/>
                    <a:pt x="27" y="100"/>
                  </a:cubicBezTo>
                  <a:cubicBezTo>
                    <a:pt x="27" y="99"/>
                    <a:pt x="23" y="95"/>
                    <a:pt x="30" y="97"/>
                  </a:cubicBezTo>
                  <a:cubicBezTo>
                    <a:pt x="27" y="93"/>
                    <a:pt x="16" y="98"/>
                    <a:pt x="14" y="94"/>
                  </a:cubicBezTo>
                  <a:cubicBezTo>
                    <a:pt x="17" y="86"/>
                    <a:pt x="26" y="94"/>
                    <a:pt x="31" y="88"/>
                  </a:cubicBezTo>
                  <a:cubicBezTo>
                    <a:pt x="28" y="85"/>
                    <a:pt x="19" y="87"/>
                    <a:pt x="15" y="88"/>
                  </a:cubicBezTo>
                  <a:cubicBezTo>
                    <a:pt x="13" y="86"/>
                    <a:pt x="15" y="86"/>
                    <a:pt x="15" y="84"/>
                  </a:cubicBezTo>
                  <a:cubicBezTo>
                    <a:pt x="14" y="83"/>
                    <a:pt x="14" y="84"/>
                    <a:pt x="14" y="85"/>
                  </a:cubicBezTo>
                  <a:cubicBezTo>
                    <a:pt x="12" y="85"/>
                    <a:pt x="12" y="83"/>
                    <a:pt x="12" y="82"/>
                  </a:cubicBezTo>
                  <a:cubicBezTo>
                    <a:pt x="6" y="83"/>
                    <a:pt x="4" y="81"/>
                    <a:pt x="0" y="79"/>
                  </a:cubicBezTo>
                  <a:cubicBezTo>
                    <a:pt x="3" y="69"/>
                    <a:pt x="15" y="72"/>
                    <a:pt x="22" y="70"/>
                  </a:cubicBezTo>
                  <a:cubicBezTo>
                    <a:pt x="25" y="70"/>
                    <a:pt x="24" y="70"/>
                    <a:pt x="25" y="69"/>
                  </a:cubicBezTo>
                  <a:cubicBezTo>
                    <a:pt x="25" y="69"/>
                    <a:pt x="27" y="67"/>
                    <a:pt x="27" y="67"/>
                  </a:cubicBezTo>
                  <a:cubicBezTo>
                    <a:pt x="31" y="65"/>
                    <a:pt x="37" y="67"/>
                    <a:pt x="39" y="66"/>
                  </a:cubicBezTo>
                  <a:cubicBezTo>
                    <a:pt x="40" y="65"/>
                    <a:pt x="39" y="64"/>
                    <a:pt x="40" y="63"/>
                  </a:cubicBezTo>
                  <a:cubicBezTo>
                    <a:pt x="41" y="62"/>
                    <a:pt x="44" y="62"/>
                    <a:pt x="45" y="61"/>
                  </a:cubicBezTo>
                  <a:cubicBezTo>
                    <a:pt x="46" y="60"/>
                    <a:pt x="47" y="59"/>
                    <a:pt x="49" y="57"/>
                  </a:cubicBezTo>
                  <a:cubicBezTo>
                    <a:pt x="51" y="52"/>
                    <a:pt x="44" y="56"/>
                    <a:pt x="46" y="51"/>
                  </a:cubicBezTo>
                  <a:cubicBezTo>
                    <a:pt x="43" y="49"/>
                    <a:pt x="44" y="54"/>
                    <a:pt x="43" y="54"/>
                  </a:cubicBezTo>
                  <a:cubicBezTo>
                    <a:pt x="42" y="54"/>
                    <a:pt x="36" y="51"/>
                    <a:pt x="31" y="52"/>
                  </a:cubicBezTo>
                  <a:cubicBezTo>
                    <a:pt x="30" y="48"/>
                    <a:pt x="35" y="51"/>
                    <a:pt x="36" y="49"/>
                  </a:cubicBezTo>
                  <a:cubicBezTo>
                    <a:pt x="36" y="49"/>
                    <a:pt x="36" y="48"/>
                    <a:pt x="36" y="48"/>
                  </a:cubicBezTo>
                  <a:cubicBezTo>
                    <a:pt x="36" y="48"/>
                    <a:pt x="38" y="48"/>
                    <a:pt x="39" y="48"/>
                  </a:cubicBezTo>
                  <a:cubicBezTo>
                    <a:pt x="39" y="48"/>
                    <a:pt x="40" y="45"/>
                    <a:pt x="40" y="45"/>
                  </a:cubicBezTo>
                  <a:cubicBezTo>
                    <a:pt x="42" y="44"/>
                    <a:pt x="41" y="46"/>
                    <a:pt x="42" y="46"/>
                  </a:cubicBezTo>
                  <a:cubicBezTo>
                    <a:pt x="42" y="47"/>
                    <a:pt x="47" y="45"/>
                    <a:pt x="46" y="42"/>
                  </a:cubicBezTo>
                  <a:cubicBezTo>
                    <a:pt x="49" y="42"/>
                    <a:pt x="49" y="44"/>
                    <a:pt x="52" y="43"/>
                  </a:cubicBezTo>
                  <a:cubicBezTo>
                    <a:pt x="54" y="43"/>
                    <a:pt x="52" y="42"/>
                    <a:pt x="52" y="42"/>
                  </a:cubicBezTo>
                  <a:cubicBezTo>
                    <a:pt x="53" y="40"/>
                    <a:pt x="56" y="41"/>
                    <a:pt x="55" y="38"/>
                  </a:cubicBezTo>
                  <a:cubicBezTo>
                    <a:pt x="59" y="38"/>
                    <a:pt x="62" y="38"/>
                    <a:pt x="66" y="38"/>
                  </a:cubicBezTo>
                  <a:cubicBezTo>
                    <a:pt x="69" y="37"/>
                    <a:pt x="66" y="31"/>
                    <a:pt x="67" y="29"/>
                  </a:cubicBezTo>
                  <a:cubicBezTo>
                    <a:pt x="72" y="30"/>
                    <a:pt x="77" y="31"/>
                    <a:pt x="82" y="29"/>
                  </a:cubicBezTo>
                  <a:cubicBezTo>
                    <a:pt x="82" y="27"/>
                    <a:pt x="80" y="27"/>
                    <a:pt x="79" y="27"/>
                  </a:cubicBezTo>
                  <a:cubicBezTo>
                    <a:pt x="80" y="25"/>
                    <a:pt x="85" y="26"/>
                    <a:pt x="88" y="24"/>
                  </a:cubicBezTo>
                  <a:cubicBezTo>
                    <a:pt x="91" y="22"/>
                    <a:pt x="103" y="24"/>
                    <a:pt x="111" y="23"/>
                  </a:cubicBezTo>
                  <a:cubicBezTo>
                    <a:pt x="114" y="23"/>
                    <a:pt x="114" y="21"/>
                    <a:pt x="116" y="21"/>
                  </a:cubicBezTo>
                  <a:cubicBezTo>
                    <a:pt x="120" y="21"/>
                    <a:pt x="123" y="23"/>
                    <a:pt x="126" y="21"/>
                  </a:cubicBezTo>
                  <a:cubicBezTo>
                    <a:pt x="125" y="23"/>
                    <a:pt x="127" y="26"/>
                    <a:pt x="128" y="26"/>
                  </a:cubicBezTo>
                  <a:cubicBezTo>
                    <a:pt x="130" y="23"/>
                    <a:pt x="128" y="25"/>
                    <a:pt x="132" y="29"/>
                  </a:cubicBezTo>
                  <a:cubicBezTo>
                    <a:pt x="135" y="28"/>
                    <a:pt x="130" y="24"/>
                    <a:pt x="137" y="26"/>
                  </a:cubicBezTo>
                  <a:cubicBezTo>
                    <a:pt x="134" y="23"/>
                    <a:pt x="139" y="20"/>
                    <a:pt x="132" y="20"/>
                  </a:cubicBezTo>
                  <a:cubicBezTo>
                    <a:pt x="133" y="17"/>
                    <a:pt x="144" y="12"/>
                    <a:pt x="144" y="18"/>
                  </a:cubicBezTo>
                  <a:cubicBezTo>
                    <a:pt x="149" y="19"/>
                    <a:pt x="148" y="16"/>
                    <a:pt x="151" y="18"/>
                  </a:cubicBezTo>
                  <a:cubicBezTo>
                    <a:pt x="153" y="19"/>
                    <a:pt x="154" y="20"/>
                    <a:pt x="156" y="21"/>
                  </a:cubicBezTo>
                  <a:cubicBezTo>
                    <a:pt x="158" y="22"/>
                    <a:pt x="162" y="23"/>
                    <a:pt x="168" y="24"/>
                  </a:cubicBezTo>
                  <a:cubicBezTo>
                    <a:pt x="168" y="23"/>
                    <a:pt x="166" y="23"/>
                    <a:pt x="165" y="23"/>
                  </a:cubicBezTo>
                  <a:cubicBezTo>
                    <a:pt x="165" y="21"/>
                    <a:pt x="167" y="20"/>
                    <a:pt x="169" y="20"/>
                  </a:cubicBezTo>
                  <a:cubicBezTo>
                    <a:pt x="167" y="16"/>
                    <a:pt x="161" y="16"/>
                    <a:pt x="156" y="15"/>
                  </a:cubicBezTo>
                  <a:cubicBezTo>
                    <a:pt x="156" y="11"/>
                    <a:pt x="162" y="13"/>
                    <a:pt x="166" y="12"/>
                  </a:cubicBezTo>
                  <a:cubicBezTo>
                    <a:pt x="167" y="9"/>
                    <a:pt x="164" y="10"/>
                    <a:pt x="162" y="9"/>
                  </a:cubicBezTo>
                  <a:cubicBezTo>
                    <a:pt x="165" y="3"/>
                    <a:pt x="171" y="9"/>
                    <a:pt x="175" y="9"/>
                  </a:cubicBezTo>
                  <a:cubicBezTo>
                    <a:pt x="178" y="10"/>
                    <a:pt x="178" y="8"/>
                    <a:pt x="181" y="8"/>
                  </a:cubicBezTo>
                  <a:cubicBezTo>
                    <a:pt x="189" y="8"/>
                    <a:pt x="193" y="11"/>
                    <a:pt x="199" y="8"/>
                  </a:cubicBezTo>
                  <a:cubicBezTo>
                    <a:pt x="201" y="7"/>
                    <a:pt x="204" y="7"/>
                    <a:pt x="208" y="6"/>
                  </a:cubicBezTo>
                  <a:cubicBezTo>
                    <a:pt x="210" y="6"/>
                    <a:pt x="209" y="4"/>
                    <a:pt x="209" y="2"/>
                  </a:cubicBezTo>
                  <a:cubicBezTo>
                    <a:pt x="212" y="2"/>
                    <a:pt x="214" y="2"/>
                    <a:pt x="217" y="2"/>
                  </a:cubicBezTo>
                  <a:cubicBezTo>
                    <a:pt x="219" y="2"/>
                    <a:pt x="219" y="1"/>
                    <a:pt x="221" y="1"/>
                  </a:cubicBezTo>
                  <a:cubicBezTo>
                    <a:pt x="224" y="0"/>
                    <a:pt x="228" y="3"/>
                    <a:pt x="234" y="2"/>
                  </a:cubicBezTo>
                  <a:cubicBezTo>
                    <a:pt x="239" y="1"/>
                    <a:pt x="248" y="0"/>
                    <a:pt x="257" y="1"/>
                  </a:cubicBezTo>
                  <a:cubicBezTo>
                    <a:pt x="259" y="1"/>
                    <a:pt x="259" y="2"/>
                    <a:pt x="261" y="2"/>
                  </a:cubicBezTo>
                  <a:cubicBezTo>
                    <a:pt x="270" y="4"/>
                    <a:pt x="277" y="1"/>
                    <a:pt x="277" y="8"/>
                  </a:cubicBezTo>
                  <a:cubicBezTo>
                    <a:pt x="282" y="9"/>
                    <a:pt x="281" y="6"/>
                    <a:pt x="285" y="6"/>
                  </a:cubicBezTo>
                  <a:cubicBezTo>
                    <a:pt x="285" y="11"/>
                    <a:pt x="290" y="10"/>
                    <a:pt x="292" y="12"/>
                  </a:cubicBezTo>
                  <a:cubicBezTo>
                    <a:pt x="296" y="14"/>
                    <a:pt x="296" y="10"/>
                    <a:pt x="300" y="11"/>
                  </a:cubicBezTo>
                  <a:cubicBezTo>
                    <a:pt x="298" y="16"/>
                    <a:pt x="305" y="13"/>
                    <a:pt x="309" y="14"/>
                  </a:cubicBezTo>
                  <a:cubicBezTo>
                    <a:pt x="306" y="17"/>
                    <a:pt x="306" y="15"/>
                    <a:pt x="307" y="20"/>
                  </a:cubicBezTo>
                  <a:cubicBezTo>
                    <a:pt x="305" y="18"/>
                    <a:pt x="304" y="18"/>
                    <a:pt x="304" y="21"/>
                  </a:cubicBezTo>
                  <a:cubicBezTo>
                    <a:pt x="288" y="22"/>
                    <a:pt x="269" y="23"/>
                    <a:pt x="258" y="24"/>
                  </a:cubicBezTo>
                  <a:cubicBezTo>
                    <a:pt x="257" y="24"/>
                    <a:pt x="257" y="25"/>
                    <a:pt x="257" y="26"/>
                  </a:cubicBezTo>
                  <a:cubicBezTo>
                    <a:pt x="255" y="25"/>
                    <a:pt x="256" y="24"/>
                    <a:pt x="257" y="24"/>
                  </a:cubicBezTo>
                  <a:cubicBezTo>
                    <a:pt x="257" y="23"/>
                    <a:pt x="254" y="22"/>
                    <a:pt x="254" y="23"/>
                  </a:cubicBezTo>
                  <a:cubicBezTo>
                    <a:pt x="253" y="23"/>
                    <a:pt x="254" y="26"/>
                    <a:pt x="254" y="26"/>
                  </a:cubicBezTo>
                  <a:cubicBezTo>
                    <a:pt x="251" y="27"/>
                    <a:pt x="248" y="25"/>
                    <a:pt x="246" y="27"/>
                  </a:cubicBezTo>
                  <a:close/>
                </a:path>
              </a:pathLst>
            </a:custGeom>
            <a:solidFill>
              <a:srgbClr val="595959"/>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350"/>
                <a:buFont typeface="Microsoft Yahei"/>
                <a:buNone/>
              </a:pPr>
              <a:r>
                <a:t/>
              </a:r>
              <a:endParaRPr b="0" i="0" sz="1350" u="none" cap="none" strike="noStrike">
                <a:solidFill>
                  <a:srgbClr val="5A6E82"/>
                </a:solidFill>
                <a:latin typeface="Arial"/>
                <a:ea typeface="Arial"/>
                <a:cs typeface="Arial"/>
                <a:sym typeface="Arial"/>
              </a:endParaRPr>
            </a:p>
          </p:txBody>
        </p:sp>
        <p:sp>
          <p:nvSpPr>
            <p:cNvPr id="8902" name="Google Shape;8902;p24"/>
            <p:cNvSpPr/>
            <p:nvPr/>
          </p:nvSpPr>
          <p:spPr>
            <a:xfrm>
              <a:off x="6473697" y="1145884"/>
              <a:ext cx="487145" cy="262043"/>
            </a:xfrm>
            <a:custGeom>
              <a:rect b="b" l="l" r="r" t="t"/>
              <a:pathLst>
                <a:path extrusionOk="0" h="96" w="179">
                  <a:moveTo>
                    <a:pt x="167" y="3"/>
                  </a:moveTo>
                  <a:cubicBezTo>
                    <a:pt x="164" y="6"/>
                    <a:pt x="167" y="5"/>
                    <a:pt x="167" y="9"/>
                  </a:cubicBezTo>
                  <a:cubicBezTo>
                    <a:pt x="171" y="9"/>
                    <a:pt x="174" y="9"/>
                    <a:pt x="178" y="9"/>
                  </a:cubicBezTo>
                  <a:cubicBezTo>
                    <a:pt x="179" y="11"/>
                    <a:pt x="177" y="12"/>
                    <a:pt x="177" y="15"/>
                  </a:cubicBezTo>
                  <a:cubicBezTo>
                    <a:pt x="176" y="15"/>
                    <a:pt x="173" y="14"/>
                    <a:pt x="173" y="15"/>
                  </a:cubicBezTo>
                  <a:cubicBezTo>
                    <a:pt x="172" y="15"/>
                    <a:pt x="173" y="18"/>
                    <a:pt x="173" y="18"/>
                  </a:cubicBezTo>
                  <a:cubicBezTo>
                    <a:pt x="170" y="19"/>
                    <a:pt x="167" y="19"/>
                    <a:pt x="167" y="18"/>
                  </a:cubicBezTo>
                  <a:cubicBezTo>
                    <a:pt x="165" y="17"/>
                    <a:pt x="166" y="20"/>
                    <a:pt x="165" y="21"/>
                  </a:cubicBezTo>
                  <a:cubicBezTo>
                    <a:pt x="163" y="22"/>
                    <a:pt x="159" y="19"/>
                    <a:pt x="159" y="22"/>
                  </a:cubicBezTo>
                  <a:cubicBezTo>
                    <a:pt x="154" y="22"/>
                    <a:pt x="147" y="20"/>
                    <a:pt x="144" y="25"/>
                  </a:cubicBezTo>
                  <a:cubicBezTo>
                    <a:pt x="146" y="29"/>
                    <a:pt x="152" y="25"/>
                    <a:pt x="153" y="24"/>
                  </a:cubicBezTo>
                  <a:cubicBezTo>
                    <a:pt x="155" y="24"/>
                    <a:pt x="153" y="26"/>
                    <a:pt x="153" y="28"/>
                  </a:cubicBezTo>
                  <a:cubicBezTo>
                    <a:pt x="148" y="28"/>
                    <a:pt x="145" y="30"/>
                    <a:pt x="140" y="31"/>
                  </a:cubicBezTo>
                  <a:cubicBezTo>
                    <a:pt x="138" y="32"/>
                    <a:pt x="136" y="33"/>
                    <a:pt x="135" y="35"/>
                  </a:cubicBezTo>
                  <a:cubicBezTo>
                    <a:pt x="134" y="36"/>
                    <a:pt x="132" y="35"/>
                    <a:pt x="131" y="35"/>
                  </a:cubicBezTo>
                  <a:cubicBezTo>
                    <a:pt x="129" y="36"/>
                    <a:pt x="131" y="38"/>
                    <a:pt x="130" y="38"/>
                  </a:cubicBezTo>
                  <a:cubicBezTo>
                    <a:pt x="128" y="40"/>
                    <a:pt x="125" y="37"/>
                    <a:pt x="125" y="40"/>
                  </a:cubicBezTo>
                  <a:cubicBezTo>
                    <a:pt x="125" y="42"/>
                    <a:pt x="121" y="40"/>
                    <a:pt x="121" y="43"/>
                  </a:cubicBezTo>
                  <a:cubicBezTo>
                    <a:pt x="120" y="46"/>
                    <a:pt x="117" y="44"/>
                    <a:pt x="115" y="46"/>
                  </a:cubicBezTo>
                  <a:cubicBezTo>
                    <a:pt x="113" y="48"/>
                    <a:pt x="109" y="47"/>
                    <a:pt x="106" y="49"/>
                  </a:cubicBezTo>
                  <a:cubicBezTo>
                    <a:pt x="105" y="49"/>
                    <a:pt x="106" y="50"/>
                    <a:pt x="104" y="50"/>
                  </a:cubicBezTo>
                  <a:cubicBezTo>
                    <a:pt x="101" y="51"/>
                    <a:pt x="103" y="52"/>
                    <a:pt x="101" y="53"/>
                  </a:cubicBezTo>
                  <a:cubicBezTo>
                    <a:pt x="101" y="53"/>
                    <a:pt x="100" y="53"/>
                    <a:pt x="100" y="53"/>
                  </a:cubicBezTo>
                  <a:cubicBezTo>
                    <a:pt x="99" y="53"/>
                    <a:pt x="96" y="56"/>
                    <a:pt x="91" y="55"/>
                  </a:cubicBezTo>
                  <a:cubicBezTo>
                    <a:pt x="91" y="57"/>
                    <a:pt x="97" y="58"/>
                    <a:pt x="91" y="58"/>
                  </a:cubicBezTo>
                  <a:cubicBezTo>
                    <a:pt x="92" y="61"/>
                    <a:pt x="98" y="58"/>
                    <a:pt x="97" y="64"/>
                  </a:cubicBezTo>
                  <a:cubicBezTo>
                    <a:pt x="94" y="60"/>
                    <a:pt x="94" y="64"/>
                    <a:pt x="94" y="68"/>
                  </a:cubicBezTo>
                  <a:cubicBezTo>
                    <a:pt x="91" y="64"/>
                    <a:pt x="89" y="69"/>
                    <a:pt x="87" y="71"/>
                  </a:cubicBezTo>
                  <a:cubicBezTo>
                    <a:pt x="84" y="73"/>
                    <a:pt x="80" y="71"/>
                    <a:pt x="78" y="74"/>
                  </a:cubicBezTo>
                  <a:cubicBezTo>
                    <a:pt x="77" y="75"/>
                    <a:pt x="79" y="75"/>
                    <a:pt x="79" y="76"/>
                  </a:cubicBezTo>
                  <a:cubicBezTo>
                    <a:pt x="79" y="77"/>
                    <a:pt x="74" y="78"/>
                    <a:pt x="78" y="78"/>
                  </a:cubicBezTo>
                  <a:cubicBezTo>
                    <a:pt x="76" y="83"/>
                    <a:pt x="67" y="80"/>
                    <a:pt x="66" y="84"/>
                  </a:cubicBezTo>
                  <a:cubicBezTo>
                    <a:pt x="68" y="87"/>
                    <a:pt x="72" y="88"/>
                    <a:pt x="78" y="87"/>
                  </a:cubicBezTo>
                  <a:cubicBezTo>
                    <a:pt x="79" y="92"/>
                    <a:pt x="70" y="88"/>
                    <a:pt x="70" y="92"/>
                  </a:cubicBezTo>
                  <a:cubicBezTo>
                    <a:pt x="70" y="94"/>
                    <a:pt x="69" y="92"/>
                    <a:pt x="67" y="92"/>
                  </a:cubicBezTo>
                  <a:cubicBezTo>
                    <a:pt x="64" y="92"/>
                    <a:pt x="62" y="96"/>
                    <a:pt x="58" y="95"/>
                  </a:cubicBezTo>
                  <a:cubicBezTo>
                    <a:pt x="57" y="93"/>
                    <a:pt x="55" y="93"/>
                    <a:pt x="55" y="90"/>
                  </a:cubicBezTo>
                  <a:cubicBezTo>
                    <a:pt x="48" y="89"/>
                    <a:pt x="43" y="92"/>
                    <a:pt x="36" y="90"/>
                  </a:cubicBezTo>
                  <a:cubicBezTo>
                    <a:pt x="36" y="90"/>
                    <a:pt x="34" y="89"/>
                    <a:pt x="35" y="89"/>
                  </a:cubicBezTo>
                  <a:cubicBezTo>
                    <a:pt x="32" y="89"/>
                    <a:pt x="31" y="91"/>
                    <a:pt x="29" y="92"/>
                  </a:cubicBezTo>
                  <a:cubicBezTo>
                    <a:pt x="22" y="93"/>
                    <a:pt x="16" y="90"/>
                    <a:pt x="8" y="89"/>
                  </a:cubicBezTo>
                  <a:cubicBezTo>
                    <a:pt x="11" y="86"/>
                    <a:pt x="13" y="84"/>
                    <a:pt x="18" y="84"/>
                  </a:cubicBezTo>
                  <a:cubicBezTo>
                    <a:pt x="21" y="84"/>
                    <a:pt x="19" y="78"/>
                    <a:pt x="21" y="77"/>
                  </a:cubicBezTo>
                  <a:cubicBezTo>
                    <a:pt x="26" y="78"/>
                    <a:pt x="25" y="75"/>
                    <a:pt x="29" y="76"/>
                  </a:cubicBezTo>
                  <a:cubicBezTo>
                    <a:pt x="29" y="81"/>
                    <a:pt x="34" y="80"/>
                    <a:pt x="39" y="80"/>
                  </a:cubicBezTo>
                  <a:cubicBezTo>
                    <a:pt x="42" y="79"/>
                    <a:pt x="37" y="78"/>
                    <a:pt x="41" y="76"/>
                  </a:cubicBezTo>
                  <a:cubicBezTo>
                    <a:pt x="40" y="72"/>
                    <a:pt x="32" y="76"/>
                    <a:pt x="35" y="70"/>
                  </a:cubicBezTo>
                  <a:cubicBezTo>
                    <a:pt x="29" y="71"/>
                    <a:pt x="26" y="73"/>
                    <a:pt x="20" y="71"/>
                  </a:cubicBezTo>
                  <a:cubicBezTo>
                    <a:pt x="21" y="68"/>
                    <a:pt x="24" y="67"/>
                    <a:pt x="27" y="67"/>
                  </a:cubicBezTo>
                  <a:cubicBezTo>
                    <a:pt x="29" y="65"/>
                    <a:pt x="30" y="64"/>
                    <a:pt x="32" y="62"/>
                  </a:cubicBezTo>
                  <a:cubicBezTo>
                    <a:pt x="33" y="62"/>
                    <a:pt x="34" y="62"/>
                    <a:pt x="35" y="61"/>
                  </a:cubicBezTo>
                  <a:cubicBezTo>
                    <a:pt x="38" y="60"/>
                    <a:pt x="40" y="61"/>
                    <a:pt x="42" y="62"/>
                  </a:cubicBezTo>
                  <a:cubicBezTo>
                    <a:pt x="44" y="61"/>
                    <a:pt x="46" y="60"/>
                    <a:pt x="47" y="58"/>
                  </a:cubicBezTo>
                  <a:cubicBezTo>
                    <a:pt x="47" y="55"/>
                    <a:pt x="43" y="57"/>
                    <a:pt x="42" y="56"/>
                  </a:cubicBezTo>
                  <a:cubicBezTo>
                    <a:pt x="42" y="56"/>
                    <a:pt x="41" y="52"/>
                    <a:pt x="41" y="52"/>
                  </a:cubicBezTo>
                  <a:cubicBezTo>
                    <a:pt x="40" y="51"/>
                    <a:pt x="39" y="50"/>
                    <a:pt x="39" y="49"/>
                  </a:cubicBezTo>
                  <a:cubicBezTo>
                    <a:pt x="38" y="50"/>
                    <a:pt x="37" y="50"/>
                    <a:pt x="35" y="50"/>
                  </a:cubicBezTo>
                  <a:cubicBezTo>
                    <a:pt x="35" y="47"/>
                    <a:pt x="34" y="46"/>
                    <a:pt x="32" y="46"/>
                  </a:cubicBezTo>
                  <a:cubicBezTo>
                    <a:pt x="33" y="43"/>
                    <a:pt x="34" y="41"/>
                    <a:pt x="39" y="41"/>
                  </a:cubicBezTo>
                  <a:cubicBezTo>
                    <a:pt x="43" y="41"/>
                    <a:pt x="42" y="46"/>
                    <a:pt x="48" y="44"/>
                  </a:cubicBezTo>
                  <a:cubicBezTo>
                    <a:pt x="48" y="46"/>
                    <a:pt x="48" y="47"/>
                    <a:pt x="49" y="47"/>
                  </a:cubicBezTo>
                  <a:cubicBezTo>
                    <a:pt x="54" y="49"/>
                    <a:pt x="52" y="43"/>
                    <a:pt x="54" y="41"/>
                  </a:cubicBezTo>
                  <a:cubicBezTo>
                    <a:pt x="61" y="40"/>
                    <a:pt x="68" y="38"/>
                    <a:pt x="72" y="33"/>
                  </a:cubicBezTo>
                  <a:cubicBezTo>
                    <a:pt x="71" y="29"/>
                    <a:pt x="69" y="35"/>
                    <a:pt x="66" y="33"/>
                  </a:cubicBezTo>
                  <a:cubicBezTo>
                    <a:pt x="64" y="34"/>
                    <a:pt x="60" y="34"/>
                    <a:pt x="58" y="37"/>
                  </a:cubicBezTo>
                  <a:cubicBezTo>
                    <a:pt x="54" y="36"/>
                    <a:pt x="47" y="37"/>
                    <a:pt x="41" y="37"/>
                  </a:cubicBezTo>
                  <a:cubicBezTo>
                    <a:pt x="37" y="37"/>
                    <a:pt x="35" y="34"/>
                    <a:pt x="30" y="37"/>
                  </a:cubicBezTo>
                  <a:cubicBezTo>
                    <a:pt x="29" y="32"/>
                    <a:pt x="25" y="38"/>
                    <a:pt x="23" y="33"/>
                  </a:cubicBezTo>
                  <a:cubicBezTo>
                    <a:pt x="20" y="35"/>
                    <a:pt x="17" y="31"/>
                    <a:pt x="11" y="33"/>
                  </a:cubicBezTo>
                  <a:cubicBezTo>
                    <a:pt x="12" y="28"/>
                    <a:pt x="6" y="30"/>
                    <a:pt x="5" y="28"/>
                  </a:cubicBezTo>
                  <a:cubicBezTo>
                    <a:pt x="4" y="24"/>
                    <a:pt x="8" y="25"/>
                    <a:pt x="9" y="24"/>
                  </a:cubicBezTo>
                  <a:cubicBezTo>
                    <a:pt x="10" y="19"/>
                    <a:pt x="0" y="25"/>
                    <a:pt x="2" y="19"/>
                  </a:cubicBezTo>
                  <a:cubicBezTo>
                    <a:pt x="9" y="17"/>
                    <a:pt x="20" y="16"/>
                    <a:pt x="30" y="15"/>
                  </a:cubicBezTo>
                  <a:cubicBezTo>
                    <a:pt x="32" y="15"/>
                    <a:pt x="31" y="13"/>
                    <a:pt x="32" y="12"/>
                  </a:cubicBezTo>
                  <a:cubicBezTo>
                    <a:pt x="39" y="13"/>
                    <a:pt x="45" y="10"/>
                    <a:pt x="49" y="12"/>
                  </a:cubicBezTo>
                  <a:cubicBezTo>
                    <a:pt x="51" y="11"/>
                    <a:pt x="52" y="9"/>
                    <a:pt x="52" y="7"/>
                  </a:cubicBezTo>
                  <a:cubicBezTo>
                    <a:pt x="61" y="7"/>
                    <a:pt x="69" y="4"/>
                    <a:pt x="76" y="6"/>
                  </a:cubicBezTo>
                  <a:cubicBezTo>
                    <a:pt x="78" y="6"/>
                    <a:pt x="77" y="4"/>
                    <a:pt x="78" y="3"/>
                  </a:cubicBezTo>
                  <a:cubicBezTo>
                    <a:pt x="84" y="3"/>
                    <a:pt x="92" y="2"/>
                    <a:pt x="95" y="4"/>
                  </a:cubicBezTo>
                  <a:cubicBezTo>
                    <a:pt x="96" y="2"/>
                    <a:pt x="102" y="4"/>
                    <a:pt x="103" y="1"/>
                  </a:cubicBezTo>
                  <a:cubicBezTo>
                    <a:pt x="107" y="3"/>
                    <a:pt x="112" y="3"/>
                    <a:pt x="118" y="3"/>
                  </a:cubicBezTo>
                  <a:cubicBezTo>
                    <a:pt x="118" y="2"/>
                    <a:pt x="117" y="1"/>
                    <a:pt x="116" y="1"/>
                  </a:cubicBezTo>
                  <a:cubicBezTo>
                    <a:pt x="116" y="0"/>
                    <a:pt x="118" y="1"/>
                    <a:pt x="118" y="1"/>
                  </a:cubicBezTo>
                  <a:cubicBezTo>
                    <a:pt x="124" y="2"/>
                    <a:pt x="135" y="0"/>
                    <a:pt x="141" y="1"/>
                  </a:cubicBezTo>
                  <a:cubicBezTo>
                    <a:pt x="142" y="1"/>
                    <a:pt x="141" y="4"/>
                    <a:pt x="141" y="4"/>
                  </a:cubicBezTo>
                  <a:cubicBezTo>
                    <a:pt x="153" y="5"/>
                    <a:pt x="154" y="2"/>
                    <a:pt x="167" y="3"/>
                  </a:cubicBezTo>
                  <a:close/>
                </a:path>
              </a:pathLst>
            </a:custGeom>
            <a:solidFill>
              <a:srgbClr val="595959"/>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350"/>
                <a:buFont typeface="Microsoft Yahei"/>
                <a:buNone/>
              </a:pPr>
              <a:r>
                <a:t/>
              </a:r>
              <a:endParaRPr b="0" i="0" sz="1350" u="none" cap="none" strike="noStrike">
                <a:solidFill>
                  <a:srgbClr val="5A6E82"/>
                </a:solidFill>
                <a:latin typeface="Arial"/>
                <a:ea typeface="Arial"/>
                <a:cs typeface="Arial"/>
                <a:sym typeface="Arial"/>
              </a:endParaRPr>
            </a:p>
          </p:txBody>
        </p:sp>
        <p:sp>
          <p:nvSpPr>
            <p:cNvPr id="8903" name="Google Shape;8903;p24"/>
            <p:cNvSpPr/>
            <p:nvPr/>
          </p:nvSpPr>
          <p:spPr>
            <a:xfrm>
              <a:off x="2247305" y="1244006"/>
              <a:ext cx="139679" cy="51947"/>
            </a:xfrm>
            <a:custGeom>
              <a:rect b="b" l="l" r="r" t="t"/>
              <a:pathLst>
                <a:path extrusionOk="0" h="19" w="51">
                  <a:moveTo>
                    <a:pt x="13" y="2"/>
                  </a:moveTo>
                  <a:cubicBezTo>
                    <a:pt x="15" y="3"/>
                    <a:pt x="14" y="4"/>
                    <a:pt x="13" y="4"/>
                  </a:cubicBezTo>
                  <a:cubicBezTo>
                    <a:pt x="12" y="7"/>
                    <a:pt x="20" y="3"/>
                    <a:pt x="17" y="8"/>
                  </a:cubicBezTo>
                  <a:cubicBezTo>
                    <a:pt x="21" y="9"/>
                    <a:pt x="19" y="6"/>
                    <a:pt x="22" y="5"/>
                  </a:cubicBezTo>
                  <a:cubicBezTo>
                    <a:pt x="25" y="8"/>
                    <a:pt x="29" y="2"/>
                    <a:pt x="29" y="8"/>
                  </a:cubicBezTo>
                  <a:cubicBezTo>
                    <a:pt x="33" y="7"/>
                    <a:pt x="38" y="7"/>
                    <a:pt x="43" y="5"/>
                  </a:cubicBezTo>
                  <a:cubicBezTo>
                    <a:pt x="42" y="9"/>
                    <a:pt x="50" y="4"/>
                    <a:pt x="48" y="8"/>
                  </a:cubicBezTo>
                  <a:cubicBezTo>
                    <a:pt x="51" y="13"/>
                    <a:pt x="39" y="11"/>
                    <a:pt x="46" y="14"/>
                  </a:cubicBezTo>
                  <a:cubicBezTo>
                    <a:pt x="44" y="18"/>
                    <a:pt x="36" y="15"/>
                    <a:pt x="32" y="16"/>
                  </a:cubicBezTo>
                  <a:cubicBezTo>
                    <a:pt x="29" y="16"/>
                    <a:pt x="26" y="18"/>
                    <a:pt x="23" y="19"/>
                  </a:cubicBezTo>
                  <a:cubicBezTo>
                    <a:pt x="17" y="16"/>
                    <a:pt x="12" y="14"/>
                    <a:pt x="8" y="8"/>
                  </a:cubicBezTo>
                  <a:cubicBezTo>
                    <a:pt x="6" y="8"/>
                    <a:pt x="1" y="10"/>
                    <a:pt x="1" y="7"/>
                  </a:cubicBezTo>
                  <a:cubicBezTo>
                    <a:pt x="0" y="0"/>
                    <a:pt x="12" y="7"/>
                    <a:pt x="13" y="2"/>
                  </a:cubicBezTo>
                  <a:close/>
                </a:path>
              </a:pathLst>
            </a:custGeom>
            <a:solidFill>
              <a:srgbClr val="595959"/>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350"/>
                <a:buFont typeface="Microsoft Yahei"/>
                <a:buNone/>
              </a:pPr>
              <a:r>
                <a:t/>
              </a:r>
              <a:endParaRPr b="0" i="0" sz="1350" u="none" cap="none" strike="noStrike">
                <a:solidFill>
                  <a:srgbClr val="5A6E82"/>
                </a:solidFill>
                <a:latin typeface="Arial"/>
                <a:ea typeface="Arial"/>
                <a:cs typeface="Arial"/>
                <a:sym typeface="Arial"/>
              </a:endParaRPr>
            </a:p>
          </p:txBody>
        </p:sp>
        <p:sp>
          <p:nvSpPr>
            <p:cNvPr id="8904" name="Google Shape;8904;p24"/>
            <p:cNvSpPr/>
            <p:nvPr/>
          </p:nvSpPr>
          <p:spPr>
            <a:xfrm>
              <a:off x="6099681" y="1315577"/>
              <a:ext cx="62336" cy="16161"/>
            </a:xfrm>
            <a:custGeom>
              <a:rect b="b" l="l" r="r" t="t"/>
              <a:pathLst>
                <a:path extrusionOk="0" h="6" w="23">
                  <a:moveTo>
                    <a:pt x="22" y="0"/>
                  </a:moveTo>
                  <a:cubicBezTo>
                    <a:pt x="23" y="5"/>
                    <a:pt x="17" y="4"/>
                    <a:pt x="13" y="5"/>
                  </a:cubicBezTo>
                  <a:cubicBezTo>
                    <a:pt x="12" y="5"/>
                    <a:pt x="12" y="6"/>
                    <a:pt x="10" y="6"/>
                  </a:cubicBezTo>
                  <a:cubicBezTo>
                    <a:pt x="8" y="6"/>
                    <a:pt x="5" y="4"/>
                    <a:pt x="4" y="6"/>
                  </a:cubicBezTo>
                  <a:cubicBezTo>
                    <a:pt x="0" y="6"/>
                    <a:pt x="7" y="1"/>
                    <a:pt x="7" y="2"/>
                  </a:cubicBezTo>
                  <a:cubicBezTo>
                    <a:pt x="10" y="5"/>
                    <a:pt x="17" y="0"/>
                    <a:pt x="22" y="0"/>
                  </a:cubicBezTo>
                  <a:close/>
                </a:path>
              </a:pathLst>
            </a:custGeom>
            <a:solidFill>
              <a:srgbClr val="595959"/>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350"/>
                <a:buFont typeface="Microsoft Yahei"/>
                <a:buNone/>
              </a:pPr>
              <a:r>
                <a:t/>
              </a:r>
              <a:endParaRPr b="0" i="0" sz="1350" u="none" cap="none" strike="noStrike">
                <a:solidFill>
                  <a:srgbClr val="5A6E82"/>
                </a:solidFill>
                <a:latin typeface="Arial"/>
                <a:ea typeface="Arial"/>
                <a:cs typeface="Arial"/>
                <a:sym typeface="Arial"/>
              </a:endParaRPr>
            </a:p>
          </p:txBody>
        </p:sp>
        <p:sp>
          <p:nvSpPr>
            <p:cNvPr id="8905" name="Google Shape;8905;p24"/>
            <p:cNvSpPr/>
            <p:nvPr/>
          </p:nvSpPr>
          <p:spPr>
            <a:xfrm>
              <a:off x="6353643" y="1315577"/>
              <a:ext cx="60027" cy="38095"/>
            </a:xfrm>
            <a:custGeom>
              <a:rect b="b" l="l" r="r" t="t"/>
              <a:pathLst>
                <a:path extrusionOk="0" h="14" w="22">
                  <a:moveTo>
                    <a:pt x="10" y="0"/>
                  </a:moveTo>
                  <a:cubicBezTo>
                    <a:pt x="10" y="2"/>
                    <a:pt x="9" y="1"/>
                    <a:pt x="8" y="2"/>
                  </a:cubicBezTo>
                  <a:cubicBezTo>
                    <a:pt x="7" y="6"/>
                    <a:pt x="17" y="0"/>
                    <a:pt x="15" y="6"/>
                  </a:cubicBezTo>
                  <a:cubicBezTo>
                    <a:pt x="17" y="6"/>
                    <a:pt x="18" y="6"/>
                    <a:pt x="18" y="5"/>
                  </a:cubicBezTo>
                  <a:cubicBezTo>
                    <a:pt x="22" y="9"/>
                    <a:pt x="10" y="10"/>
                    <a:pt x="9" y="14"/>
                  </a:cubicBezTo>
                  <a:cubicBezTo>
                    <a:pt x="5" y="11"/>
                    <a:pt x="6" y="4"/>
                    <a:pt x="0" y="3"/>
                  </a:cubicBezTo>
                  <a:cubicBezTo>
                    <a:pt x="2" y="0"/>
                    <a:pt x="8" y="2"/>
                    <a:pt x="10" y="0"/>
                  </a:cubicBezTo>
                  <a:close/>
                </a:path>
              </a:pathLst>
            </a:custGeom>
            <a:solidFill>
              <a:srgbClr val="595959"/>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350"/>
                <a:buFont typeface="Microsoft Yahei"/>
                <a:buNone/>
              </a:pPr>
              <a:r>
                <a:t/>
              </a:r>
              <a:endParaRPr b="0" i="0" sz="1350" u="none" cap="none" strike="noStrike">
                <a:solidFill>
                  <a:srgbClr val="5A6E82"/>
                </a:solidFill>
                <a:latin typeface="Arial"/>
                <a:ea typeface="Arial"/>
                <a:cs typeface="Arial"/>
                <a:sym typeface="Arial"/>
              </a:endParaRPr>
            </a:p>
          </p:txBody>
        </p:sp>
        <p:sp>
          <p:nvSpPr>
            <p:cNvPr id="8906" name="Google Shape;8906;p24"/>
            <p:cNvSpPr/>
            <p:nvPr/>
          </p:nvSpPr>
          <p:spPr>
            <a:xfrm>
              <a:off x="1648185" y="1355980"/>
              <a:ext cx="3415790" cy="2241791"/>
            </a:xfrm>
            <a:custGeom>
              <a:rect b="b" l="l" r="r" t="t"/>
              <a:pathLst>
                <a:path extrusionOk="0" h="822" w="1253">
                  <a:moveTo>
                    <a:pt x="755" y="9"/>
                  </a:moveTo>
                  <a:cubicBezTo>
                    <a:pt x="755" y="11"/>
                    <a:pt x="757" y="10"/>
                    <a:pt x="759" y="10"/>
                  </a:cubicBezTo>
                  <a:cubicBezTo>
                    <a:pt x="759" y="12"/>
                    <a:pt x="756" y="12"/>
                    <a:pt x="755" y="12"/>
                  </a:cubicBezTo>
                  <a:cubicBezTo>
                    <a:pt x="761" y="18"/>
                    <a:pt x="767" y="9"/>
                    <a:pt x="778" y="12"/>
                  </a:cubicBezTo>
                  <a:cubicBezTo>
                    <a:pt x="781" y="15"/>
                    <a:pt x="785" y="18"/>
                    <a:pt x="790" y="19"/>
                  </a:cubicBezTo>
                  <a:cubicBezTo>
                    <a:pt x="791" y="21"/>
                    <a:pt x="790" y="23"/>
                    <a:pt x="790" y="25"/>
                  </a:cubicBezTo>
                  <a:cubicBezTo>
                    <a:pt x="791" y="27"/>
                    <a:pt x="794" y="27"/>
                    <a:pt x="793" y="30"/>
                  </a:cubicBezTo>
                  <a:cubicBezTo>
                    <a:pt x="790" y="29"/>
                    <a:pt x="790" y="32"/>
                    <a:pt x="790" y="34"/>
                  </a:cubicBezTo>
                  <a:cubicBezTo>
                    <a:pt x="789" y="33"/>
                    <a:pt x="787" y="32"/>
                    <a:pt x="784" y="33"/>
                  </a:cubicBezTo>
                  <a:cubicBezTo>
                    <a:pt x="782" y="33"/>
                    <a:pt x="784" y="35"/>
                    <a:pt x="783" y="36"/>
                  </a:cubicBezTo>
                  <a:cubicBezTo>
                    <a:pt x="782" y="36"/>
                    <a:pt x="781" y="34"/>
                    <a:pt x="780" y="34"/>
                  </a:cubicBezTo>
                  <a:cubicBezTo>
                    <a:pt x="779" y="34"/>
                    <a:pt x="775" y="37"/>
                    <a:pt x="771" y="36"/>
                  </a:cubicBezTo>
                  <a:cubicBezTo>
                    <a:pt x="769" y="35"/>
                    <a:pt x="770" y="38"/>
                    <a:pt x="769" y="39"/>
                  </a:cubicBezTo>
                  <a:cubicBezTo>
                    <a:pt x="769" y="39"/>
                    <a:pt x="767" y="38"/>
                    <a:pt x="766" y="39"/>
                  </a:cubicBezTo>
                  <a:cubicBezTo>
                    <a:pt x="766" y="40"/>
                    <a:pt x="769" y="41"/>
                    <a:pt x="766" y="44"/>
                  </a:cubicBezTo>
                  <a:cubicBezTo>
                    <a:pt x="766" y="42"/>
                    <a:pt x="758" y="45"/>
                    <a:pt x="762" y="46"/>
                  </a:cubicBezTo>
                  <a:cubicBezTo>
                    <a:pt x="759" y="49"/>
                    <a:pt x="754" y="47"/>
                    <a:pt x="750" y="49"/>
                  </a:cubicBezTo>
                  <a:cubicBezTo>
                    <a:pt x="748" y="50"/>
                    <a:pt x="746" y="54"/>
                    <a:pt x="743" y="53"/>
                  </a:cubicBezTo>
                  <a:cubicBezTo>
                    <a:pt x="743" y="55"/>
                    <a:pt x="743" y="58"/>
                    <a:pt x="741" y="58"/>
                  </a:cubicBezTo>
                  <a:cubicBezTo>
                    <a:pt x="742" y="60"/>
                    <a:pt x="743" y="58"/>
                    <a:pt x="744" y="58"/>
                  </a:cubicBezTo>
                  <a:cubicBezTo>
                    <a:pt x="749" y="58"/>
                    <a:pt x="750" y="55"/>
                    <a:pt x="753" y="53"/>
                  </a:cubicBezTo>
                  <a:cubicBezTo>
                    <a:pt x="755" y="53"/>
                    <a:pt x="756" y="55"/>
                    <a:pt x="758" y="55"/>
                  </a:cubicBezTo>
                  <a:cubicBezTo>
                    <a:pt x="759" y="55"/>
                    <a:pt x="759" y="52"/>
                    <a:pt x="761" y="52"/>
                  </a:cubicBezTo>
                  <a:cubicBezTo>
                    <a:pt x="764" y="50"/>
                    <a:pt x="767" y="52"/>
                    <a:pt x="771" y="50"/>
                  </a:cubicBezTo>
                  <a:cubicBezTo>
                    <a:pt x="773" y="50"/>
                    <a:pt x="770" y="48"/>
                    <a:pt x="772" y="47"/>
                  </a:cubicBezTo>
                  <a:cubicBezTo>
                    <a:pt x="773" y="47"/>
                    <a:pt x="775" y="48"/>
                    <a:pt x="775" y="47"/>
                  </a:cubicBezTo>
                  <a:cubicBezTo>
                    <a:pt x="776" y="47"/>
                    <a:pt x="777" y="44"/>
                    <a:pt x="777" y="44"/>
                  </a:cubicBezTo>
                  <a:cubicBezTo>
                    <a:pt x="777" y="44"/>
                    <a:pt x="781" y="46"/>
                    <a:pt x="783" y="46"/>
                  </a:cubicBezTo>
                  <a:cubicBezTo>
                    <a:pt x="786" y="46"/>
                    <a:pt x="786" y="45"/>
                    <a:pt x="790" y="44"/>
                  </a:cubicBezTo>
                  <a:cubicBezTo>
                    <a:pt x="790" y="46"/>
                    <a:pt x="790" y="47"/>
                    <a:pt x="790" y="49"/>
                  </a:cubicBezTo>
                  <a:cubicBezTo>
                    <a:pt x="792" y="47"/>
                    <a:pt x="793" y="48"/>
                    <a:pt x="793" y="50"/>
                  </a:cubicBezTo>
                  <a:cubicBezTo>
                    <a:pt x="801" y="49"/>
                    <a:pt x="814" y="51"/>
                    <a:pt x="826" y="50"/>
                  </a:cubicBezTo>
                  <a:cubicBezTo>
                    <a:pt x="825" y="57"/>
                    <a:pt x="836" y="52"/>
                    <a:pt x="835" y="59"/>
                  </a:cubicBezTo>
                  <a:cubicBezTo>
                    <a:pt x="836" y="57"/>
                    <a:pt x="838" y="59"/>
                    <a:pt x="841" y="59"/>
                  </a:cubicBezTo>
                  <a:cubicBezTo>
                    <a:pt x="845" y="59"/>
                    <a:pt x="851" y="58"/>
                    <a:pt x="852" y="59"/>
                  </a:cubicBezTo>
                  <a:cubicBezTo>
                    <a:pt x="855" y="59"/>
                    <a:pt x="853" y="53"/>
                    <a:pt x="855" y="52"/>
                  </a:cubicBezTo>
                  <a:cubicBezTo>
                    <a:pt x="860" y="53"/>
                    <a:pt x="865" y="52"/>
                    <a:pt x="870" y="53"/>
                  </a:cubicBezTo>
                  <a:cubicBezTo>
                    <a:pt x="870" y="53"/>
                    <a:pt x="870" y="55"/>
                    <a:pt x="870" y="55"/>
                  </a:cubicBezTo>
                  <a:cubicBezTo>
                    <a:pt x="873" y="55"/>
                    <a:pt x="875" y="54"/>
                    <a:pt x="878" y="55"/>
                  </a:cubicBezTo>
                  <a:cubicBezTo>
                    <a:pt x="878" y="55"/>
                    <a:pt x="879" y="57"/>
                    <a:pt x="879" y="58"/>
                  </a:cubicBezTo>
                  <a:cubicBezTo>
                    <a:pt x="881" y="59"/>
                    <a:pt x="885" y="57"/>
                    <a:pt x="887" y="59"/>
                  </a:cubicBezTo>
                  <a:cubicBezTo>
                    <a:pt x="886" y="62"/>
                    <a:pt x="886" y="66"/>
                    <a:pt x="882" y="65"/>
                  </a:cubicBezTo>
                  <a:cubicBezTo>
                    <a:pt x="882" y="68"/>
                    <a:pt x="885" y="69"/>
                    <a:pt x="888" y="68"/>
                  </a:cubicBezTo>
                  <a:cubicBezTo>
                    <a:pt x="887" y="77"/>
                    <a:pt x="894" y="77"/>
                    <a:pt x="897" y="81"/>
                  </a:cubicBezTo>
                  <a:cubicBezTo>
                    <a:pt x="900" y="80"/>
                    <a:pt x="902" y="79"/>
                    <a:pt x="904" y="77"/>
                  </a:cubicBezTo>
                  <a:cubicBezTo>
                    <a:pt x="905" y="76"/>
                    <a:pt x="905" y="73"/>
                    <a:pt x="906" y="73"/>
                  </a:cubicBezTo>
                  <a:cubicBezTo>
                    <a:pt x="907" y="72"/>
                    <a:pt x="909" y="73"/>
                    <a:pt x="909" y="71"/>
                  </a:cubicBezTo>
                  <a:cubicBezTo>
                    <a:pt x="913" y="70"/>
                    <a:pt x="912" y="74"/>
                    <a:pt x="913" y="76"/>
                  </a:cubicBezTo>
                  <a:cubicBezTo>
                    <a:pt x="917" y="76"/>
                    <a:pt x="920" y="76"/>
                    <a:pt x="924" y="76"/>
                  </a:cubicBezTo>
                  <a:cubicBezTo>
                    <a:pt x="925" y="74"/>
                    <a:pt x="929" y="75"/>
                    <a:pt x="928" y="71"/>
                  </a:cubicBezTo>
                  <a:cubicBezTo>
                    <a:pt x="933" y="73"/>
                    <a:pt x="944" y="68"/>
                    <a:pt x="944" y="74"/>
                  </a:cubicBezTo>
                  <a:cubicBezTo>
                    <a:pt x="949" y="74"/>
                    <a:pt x="947" y="69"/>
                    <a:pt x="953" y="71"/>
                  </a:cubicBezTo>
                  <a:cubicBezTo>
                    <a:pt x="953" y="70"/>
                    <a:pt x="951" y="70"/>
                    <a:pt x="950" y="70"/>
                  </a:cubicBezTo>
                  <a:cubicBezTo>
                    <a:pt x="952" y="68"/>
                    <a:pt x="951" y="66"/>
                    <a:pt x="953" y="65"/>
                  </a:cubicBezTo>
                  <a:cubicBezTo>
                    <a:pt x="957" y="65"/>
                    <a:pt x="956" y="60"/>
                    <a:pt x="962" y="62"/>
                  </a:cubicBezTo>
                  <a:cubicBezTo>
                    <a:pt x="964" y="62"/>
                    <a:pt x="962" y="60"/>
                    <a:pt x="962" y="61"/>
                  </a:cubicBezTo>
                  <a:cubicBezTo>
                    <a:pt x="965" y="57"/>
                    <a:pt x="969" y="60"/>
                    <a:pt x="974" y="59"/>
                  </a:cubicBezTo>
                  <a:cubicBezTo>
                    <a:pt x="973" y="67"/>
                    <a:pt x="982" y="57"/>
                    <a:pt x="980" y="64"/>
                  </a:cubicBezTo>
                  <a:cubicBezTo>
                    <a:pt x="987" y="64"/>
                    <a:pt x="991" y="63"/>
                    <a:pt x="996" y="62"/>
                  </a:cubicBezTo>
                  <a:cubicBezTo>
                    <a:pt x="997" y="66"/>
                    <a:pt x="990" y="63"/>
                    <a:pt x="992" y="68"/>
                  </a:cubicBezTo>
                  <a:cubicBezTo>
                    <a:pt x="993" y="71"/>
                    <a:pt x="998" y="70"/>
                    <a:pt x="1001" y="70"/>
                  </a:cubicBezTo>
                  <a:cubicBezTo>
                    <a:pt x="1006" y="70"/>
                    <a:pt x="1011" y="70"/>
                    <a:pt x="1015" y="68"/>
                  </a:cubicBezTo>
                  <a:cubicBezTo>
                    <a:pt x="1017" y="74"/>
                    <a:pt x="1024" y="74"/>
                    <a:pt x="1026" y="79"/>
                  </a:cubicBezTo>
                  <a:cubicBezTo>
                    <a:pt x="1029" y="77"/>
                    <a:pt x="1030" y="80"/>
                    <a:pt x="1033" y="80"/>
                  </a:cubicBezTo>
                  <a:cubicBezTo>
                    <a:pt x="1042" y="81"/>
                    <a:pt x="1053" y="79"/>
                    <a:pt x="1061" y="80"/>
                  </a:cubicBezTo>
                  <a:cubicBezTo>
                    <a:pt x="1065" y="81"/>
                    <a:pt x="1068" y="85"/>
                    <a:pt x="1072" y="83"/>
                  </a:cubicBezTo>
                  <a:cubicBezTo>
                    <a:pt x="1071" y="86"/>
                    <a:pt x="1073" y="86"/>
                    <a:pt x="1075" y="86"/>
                  </a:cubicBezTo>
                  <a:cubicBezTo>
                    <a:pt x="1075" y="88"/>
                    <a:pt x="1075" y="90"/>
                    <a:pt x="1075" y="92"/>
                  </a:cubicBezTo>
                  <a:cubicBezTo>
                    <a:pt x="1074" y="95"/>
                    <a:pt x="1080" y="92"/>
                    <a:pt x="1081" y="93"/>
                  </a:cubicBezTo>
                  <a:cubicBezTo>
                    <a:pt x="1082" y="95"/>
                    <a:pt x="1081" y="93"/>
                    <a:pt x="1084" y="93"/>
                  </a:cubicBezTo>
                  <a:cubicBezTo>
                    <a:pt x="1084" y="93"/>
                    <a:pt x="1084" y="95"/>
                    <a:pt x="1085" y="95"/>
                  </a:cubicBezTo>
                  <a:cubicBezTo>
                    <a:pt x="1087" y="95"/>
                    <a:pt x="1103" y="97"/>
                    <a:pt x="1104" y="95"/>
                  </a:cubicBezTo>
                  <a:cubicBezTo>
                    <a:pt x="1104" y="95"/>
                    <a:pt x="1104" y="93"/>
                    <a:pt x="1104" y="93"/>
                  </a:cubicBezTo>
                  <a:cubicBezTo>
                    <a:pt x="1106" y="93"/>
                    <a:pt x="1108" y="95"/>
                    <a:pt x="1109" y="95"/>
                  </a:cubicBezTo>
                  <a:cubicBezTo>
                    <a:pt x="1110" y="94"/>
                    <a:pt x="1113" y="92"/>
                    <a:pt x="1113" y="95"/>
                  </a:cubicBezTo>
                  <a:cubicBezTo>
                    <a:pt x="1116" y="92"/>
                    <a:pt x="1121" y="91"/>
                    <a:pt x="1125" y="90"/>
                  </a:cubicBezTo>
                  <a:cubicBezTo>
                    <a:pt x="1124" y="95"/>
                    <a:pt x="1126" y="97"/>
                    <a:pt x="1127" y="101"/>
                  </a:cubicBezTo>
                  <a:cubicBezTo>
                    <a:pt x="1133" y="101"/>
                    <a:pt x="1135" y="103"/>
                    <a:pt x="1140" y="101"/>
                  </a:cubicBezTo>
                  <a:cubicBezTo>
                    <a:pt x="1140" y="98"/>
                    <a:pt x="1139" y="98"/>
                    <a:pt x="1137" y="98"/>
                  </a:cubicBezTo>
                  <a:cubicBezTo>
                    <a:pt x="1138" y="96"/>
                    <a:pt x="1139" y="94"/>
                    <a:pt x="1138" y="92"/>
                  </a:cubicBezTo>
                  <a:cubicBezTo>
                    <a:pt x="1142" y="89"/>
                    <a:pt x="1151" y="90"/>
                    <a:pt x="1153" y="93"/>
                  </a:cubicBezTo>
                  <a:cubicBezTo>
                    <a:pt x="1160" y="94"/>
                    <a:pt x="1166" y="93"/>
                    <a:pt x="1173" y="93"/>
                  </a:cubicBezTo>
                  <a:cubicBezTo>
                    <a:pt x="1175" y="94"/>
                    <a:pt x="1179" y="97"/>
                    <a:pt x="1180" y="93"/>
                  </a:cubicBezTo>
                  <a:cubicBezTo>
                    <a:pt x="1183" y="95"/>
                    <a:pt x="1183" y="97"/>
                    <a:pt x="1187" y="98"/>
                  </a:cubicBezTo>
                  <a:cubicBezTo>
                    <a:pt x="1189" y="98"/>
                    <a:pt x="1190" y="101"/>
                    <a:pt x="1190" y="101"/>
                  </a:cubicBezTo>
                  <a:cubicBezTo>
                    <a:pt x="1191" y="101"/>
                    <a:pt x="1192" y="100"/>
                    <a:pt x="1192" y="99"/>
                  </a:cubicBezTo>
                  <a:cubicBezTo>
                    <a:pt x="1194" y="100"/>
                    <a:pt x="1192" y="101"/>
                    <a:pt x="1193" y="102"/>
                  </a:cubicBezTo>
                  <a:cubicBezTo>
                    <a:pt x="1194" y="103"/>
                    <a:pt x="1196" y="102"/>
                    <a:pt x="1196" y="102"/>
                  </a:cubicBezTo>
                  <a:cubicBezTo>
                    <a:pt x="1197" y="103"/>
                    <a:pt x="1200" y="104"/>
                    <a:pt x="1204" y="105"/>
                  </a:cubicBezTo>
                  <a:cubicBezTo>
                    <a:pt x="1206" y="106"/>
                    <a:pt x="1210" y="107"/>
                    <a:pt x="1213" y="108"/>
                  </a:cubicBezTo>
                  <a:cubicBezTo>
                    <a:pt x="1213" y="108"/>
                    <a:pt x="1214" y="111"/>
                    <a:pt x="1214" y="111"/>
                  </a:cubicBezTo>
                  <a:cubicBezTo>
                    <a:pt x="1215" y="111"/>
                    <a:pt x="1216" y="111"/>
                    <a:pt x="1217" y="111"/>
                  </a:cubicBezTo>
                  <a:cubicBezTo>
                    <a:pt x="1218" y="112"/>
                    <a:pt x="1217" y="114"/>
                    <a:pt x="1217" y="114"/>
                  </a:cubicBezTo>
                  <a:cubicBezTo>
                    <a:pt x="1217" y="115"/>
                    <a:pt x="1220" y="114"/>
                    <a:pt x="1220" y="114"/>
                  </a:cubicBezTo>
                  <a:cubicBezTo>
                    <a:pt x="1221" y="116"/>
                    <a:pt x="1218" y="121"/>
                    <a:pt x="1224" y="119"/>
                  </a:cubicBezTo>
                  <a:cubicBezTo>
                    <a:pt x="1224" y="122"/>
                    <a:pt x="1224" y="125"/>
                    <a:pt x="1224" y="129"/>
                  </a:cubicBezTo>
                  <a:cubicBezTo>
                    <a:pt x="1230" y="129"/>
                    <a:pt x="1234" y="127"/>
                    <a:pt x="1235" y="123"/>
                  </a:cubicBezTo>
                  <a:cubicBezTo>
                    <a:pt x="1239" y="125"/>
                    <a:pt x="1244" y="124"/>
                    <a:pt x="1248" y="126"/>
                  </a:cubicBezTo>
                  <a:cubicBezTo>
                    <a:pt x="1249" y="126"/>
                    <a:pt x="1248" y="129"/>
                    <a:pt x="1248" y="129"/>
                  </a:cubicBezTo>
                  <a:cubicBezTo>
                    <a:pt x="1249" y="130"/>
                    <a:pt x="1252" y="128"/>
                    <a:pt x="1253" y="129"/>
                  </a:cubicBezTo>
                  <a:cubicBezTo>
                    <a:pt x="1252" y="130"/>
                    <a:pt x="1249" y="130"/>
                    <a:pt x="1250" y="133"/>
                  </a:cubicBezTo>
                  <a:cubicBezTo>
                    <a:pt x="1247" y="134"/>
                    <a:pt x="1247" y="132"/>
                    <a:pt x="1245" y="132"/>
                  </a:cubicBezTo>
                  <a:cubicBezTo>
                    <a:pt x="1244" y="133"/>
                    <a:pt x="1244" y="135"/>
                    <a:pt x="1241" y="135"/>
                  </a:cubicBezTo>
                  <a:cubicBezTo>
                    <a:pt x="1241" y="137"/>
                    <a:pt x="1245" y="136"/>
                    <a:pt x="1244" y="141"/>
                  </a:cubicBezTo>
                  <a:cubicBezTo>
                    <a:pt x="1238" y="136"/>
                    <a:pt x="1243" y="143"/>
                    <a:pt x="1239" y="144"/>
                  </a:cubicBezTo>
                  <a:cubicBezTo>
                    <a:pt x="1238" y="144"/>
                    <a:pt x="1237" y="145"/>
                    <a:pt x="1236" y="147"/>
                  </a:cubicBezTo>
                  <a:cubicBezTo>
                    <a:pt x="1234" y="146"/>
                    <a:pt x="1233" y="146"/>
                    <a:pt x="1232" y="145"/>
                  </a:cubicBezTo>
                  <a:cubicBezTo>
                    <a:pt x="1231" y="145"/>
                    <a:pt x="1230" y="143"/>
                    <a:pt x="1229" y="142"/>
                  </a:cubicBezTo>
                  <a:cubicBezTo>
                    <a:pt x="1227" y="141"/>
                    <a:pt x="1225" y="142"/>
                    <a:pt x="1223" y="141"/>
                  </a:cubicBezTo>
                  <a:cubicBezTo>
                    <a:pt x="1222" y="140"/>
                    <a:pt x="1221" y="138"/>
                    <a:pt x="1220" y="138"/>
                  </a:cubicBezTo>
                  <a:cubicBezTo>
                    <a:pt x="1218" y="137"/>
                    <a:pt x="1216" y="138"/>
                    <a:pt x="1214" y="138"/>
                  </a:cubicBezTo>
                  <a:cubicBezTo>
                    <a:pt x="1214" y="138"/>
                    <a:pt x="1214" y="136"/>
                    <a:pt x="1213" y="136"/>
                  </a:cubicBezTo>
                  <a:cubicBezTo>
                    <a:pt x="1211" y="136"/>
                    <a:pt x="1209" y="131"/>
                    <a:pt x="1207" y="135"/>
                  </a:cubicBezTo>
                  <a:cubicBezTo>
                    <a:pt x="1205" y="135"/>
                    <a:pt x="1205" y="132"/>
                    <a:pt x="1205" y="130"/>
                  </a:cubicBezTo>
                  <a:cubicBezTo>
                    <a:pt x="1202" y="130"/>
                    <a:pt x="1199" y="130"/>
                    <a:pt x="1196" y="130"/>
                  </a:cubicBezTo>
                  <a:cubicBezTo>
                    <a:pt x="1193" y="131"/>
                    <a:pt x="1196" y="134"/>
                    <a:pt x="1196" y="133"/>
                  </a:cubicBezTo>
                  <a:cubicBezTo>
                    <a:pt x="1196" y="135"/>
                    <a:pt x="1193" y="136"/>
                    <a:pt x="1193" y="139"/>
                  </a:cubicBezTo>
                  <a:cubicBezTo>
                    <a:pt x="1187" y="139"/>
                    <a:pt x="1186" y="144"/>
                    <a:pt x="1178" y="142"/>
                  </a:cubicBezTo>
                  <a:cubicBezTo>
                    <a:pt x="1177" y="143"/>
                    <a:pt x="1177" y="146"/>
                    <a:pt x="1174" y="145"/>
                  </a:cubicBezTo>
                  <a:cubicBezTo>
                    <a:pt x="1175" y="147"/>
                    <a:pt x="1178" y="146"/>
                    <a:pt x="1180" y="147"/>
                  </a:cubicBezTo>
                  <a:cubicBezTo>
                    <a:pt x="1182" y="147"/>
                    <a:pt x="1182" y="149"/>
                    <a:pt x="1184" y="150"/>
                  </a:cubicBezTo>
                  <a:cubicBezTo>
                    <a:pt x="1183" y="154"/>
                    <a:pt x="1183" y="153"/>
                    <a:pt x="1186" y="156"/>
                  </a:cubicBezTo>
                  <a:cubicBezTo>
                    <a:pt x="1187" y="159"/>
                    <a:pt x="1191" y="159"/>
                    <a:pt x="1193" y="162"/>
                  </a:cubicBezTo>
                  <a:cubicBezTo>
                    <a:pt x="1193" y="162"/>
                    <a:pt x="1189" y="166"/>
                    <a:pt x="1189" y="166"/>
                  </a:cubicBezTo>
                  <a:cubicBezTo>
                    <a:pt x="1185" y="167"/>
                    <a:pt x="1185" y="163"/>
                    <a:pt x="1183" y="163"/>
                  </a:cubicBezTo>
                  <a:cubicBezTo>
                    <a:pt x="1183" y="163"/>
                    <a:pt x="1185" y="166"/>
                    <a:pt x="1183" y="166"/>
                  </a:cubicBezTo>
                  <a:cubicBezTo>
                    <a:pt x="1179" y="166"/>
                    <a:pt x="1171" y="166"/>
                    <a:pt x="1167" y="167"/>
                  </a:cubicBezTo>
                  <a:cubicBezTo>
                    <a:pt x="1164" y="168"/>
                    <a:pt x="1159" y="170"/>
                    <a:pt x="1159" y="173"/>
                  </a:cubicBezTo>
                  <a:cubicBezTo>
                    <a:pt x="1153" y="172"/>
                    <a:pt x="1152" y="177"/>
                    <a:pt x="1147" y="178"/>
                  </a:cubicBezTo>
                  <a:cubicBezTo>
                    <a:pt x="1146" y="179"/>
                    <a:pt x="1146" y="180"/>
                    <a:pt x="1144" y="181"/>
                  </a:cubicBezTo>
                  <a:cubicBezTo>
                    <a:pt x="1143" y="182"/>
                    <a:pt x="1141" y="184"/>
                    <a:pt x="1140" y="184"/>
                  </a:cubicBezTo>
                  <a:cubicBezTo>
                    <a:pt x="1139" y="184"/>
                    <a:pt x="1137" y="185"/>
                    <a:pt x="1137" y="187"/>
                  </a:cubicBezTo>
                  <a:cubicBezTo>
                    <a:pt x="1132" y="186"/>
                    <a:pt x="1124" y="189"/>
                    <a:pt x="1122" y="185"/>
                  </a:cubicBezTo>
                  <a:cubicBezTo>
                    <a:pt x="1121" y="187"/>
                    <a:pt x="1117" y="186"/>
                    <a:pt x="1118" y="190"/>
                  </a:cubicBezTo>
                  <a:cubicBezTo>
                    <a:pt x="1109" y="190"/>
                    <a:pt x="1108" y="190"/>
                    <a:pt x="1100" y="190"/>
                  </a:cubicBezTo>
                  <a:cubicBezTo>
                    <a:pt x="1099" y="190"/>
                    <a:pt x="1098" y="191"/>
                    <a:pt x="1097" y="191"/>
                  </a:cubicBezTo>
                  <a:cubicBezTo>
                    <a:pt x="1096" y="192"/>
                    <a:pt x="1093" y="193"/>
                    <a:pt x="1093" y="196"/>
                  </a:cubicBezTo>
                  <a:cubicBezTo>
                    <a:pt x="1092" y="200"/>
                    <a:pt x="1086" y="198"/>
                    <a:pt x="1087" y="205"/>
                  </a:cubicBezTo>
                  <a:cubicBezTo>
                    <a:pt x="1086" y="209"/>
                    <a:pt x="1090" y="209"/>
                    <a:pt x="1093" y="210"/>
                  </a:cubicBezTo>
                  <a:cubicBezTo>
                    <a:pt x="1092" y="214"/>
                    <a:pt x="1091" y="218"/>
                    <a:pt x="1087" y="218"/>
                  </a:cubicBezTo>
                  <a:cubicBezTo>
                    <a:pt x="1087" y="221"/>
                    <a:pt x="1086" y="222"/>
                    <a:pt x="1084" y="222"/>
                  </a:cubicBezTo>
                  <a:cubicBezTo>
                    <a:pt x="1084" y="224"/>
                    <a:pt x="1084" y="226"/>
                    <a:pt x="1084" y="228"/>
                  </a:cubicBezTo>
                  <a:cubicBezTo>
                    <a:pt x="1084" y="231"/>
                    <a:pt x="1086" y="227"/>
                    <a:pt x="1087" y="230"/>
                  </a:cubicBezTo>
                  <a:cubicBezTo>
                    <a:pt x="1088" y="233"/>
                    <a:pt x="1084" y="232"/>
                    <a:pt x="1084" y="233"/>
                  </a:cubicBezTo>
                  <a:cubicBezTo>
                    <a:pt x="1083" y="233"/>
                    <a:pt x="1083" y="237"/>
                    <a:pt x="1082" y="237"/>
                  </a:cubicBezTo>
                  <a:cubicBezTo>
                    <a:pt x="1081" y="238"/>
                    <a:pt x="1076" y="237"/>
                    <a:pt x="1075" y="239"/>
                  </a:cubicBezTo>
                  <a:cubicBezTo>
                    <a:pt x="1074" y="240"/>
                    <a:pt x="1076" y="244"/>
                    <a:pt x="1075" y="245"/>
                  </a:cubicBezTo>
                  <a:cubicBezTo>
                    <a:pt x="1073" y="245"/>
                    <a:pt x="1074" y="242"/>
                    <a:pt x="1073" y="242"/>
                  </a:cubicBezTo>
                  <a:cubicBezTo>
                    <a:pt x="1072" y="241"/>
                    <a:pt x="1069" y="243"/>
                    <a:pt x="1072" y="249"/>
                  </a:cubicBezTo>
                  <a:cubicBezTo>
                    <a:pt x="1069" y="248"/>
                    <a:pt x="1070" y="251"/>
                    <a:pt x="1069" y="252"/>
                  </a:cubicBezTo>
                  <a:cubicBezTo>
                    <a:pt x="1068" y="252"/>
                    <a:pt x="1066" y="251"/>
                    <a:pt x="1066" y="252"/>
                  </a:cubicBezTo>
                  <a:cubicBezTo>
                    <a:pt x="1065" y="253"/>
                    <a:pt x="1066" y="256"/>
                    <a:pt x="1063" y="255"/>
                  </a:cubicBezTo>
                  <a:cubicBezTo>
                    <a:pt x="1063" y="258"/>
                    <a:pt x="1061" y="258"/>
                    <a:pt x="1061" y="261"/>
                  </a:cubicBezTo>
                  <a:cubicBezTo>
                    <a:pt x="1059" y="261"/>
                    <a:pt x="1056" y="260"/>
                    <a:pt x="1055" y="262"/>
                  </a:cubicBezTo>
                  <a:cubicBezTo>
                    <a:pt x="1053" y="262"/>
                    <a:pt x="1056" y="260"/>
                    <a:pt x="1055" y="258"/>
                  </a:cubicBezTo>
                  <a:cubicBezTo>
                    <a:pt x="1056" y="258"/>
                    <a:pt x="1054" y="257"/>
                    <a:pt x="1054" y="256"/>
                  </a:cubicBezTo>
                  <a:cubicBezTo>
                    <a:pt x="1054" y="255"/>
                    <a:pt x="1054" y="254"/>
                    <a:pt x="1054" y="253"/>
                  </a:cubicBezTo>
                  <a:cubicBezTo>
                    <a:pt x="1053" y="253"/>
                    <a:pt x="1052" y="251"/>
                    <a:pt x="1051" y="250"/>
                  </a:cubicBezTo>
                  <a:cubicBezTo>
                    <a:pt x="1050" y="250"/>
                    <a:pt x="1050" y="249"/>
                    <a:pt x="1048" y="249"/>
                  </a:cubicBezTo>
                  <a:cubicBezTo>
                    <a:pt x="1050" y="247"/>
                    <a:pt x="1050" y="243"/>
                    <a:pt x="1050" y="240"/>
                  </a:cubicBezTo>
                  <a:cubicBezTo>
                    <a:pt x="1049" y="238"/>
                    <a:pt x="1048" y="238"/>
                    <a:pt x="1048" y="236"/>
                  </a:cubicBezTo>
                  <a:cubicBezTo>
                    <a:pt x="1047" y="230"/>
                    <a:pt x="1049" y="224"/>
                    <a:pt x="1048" y="219"/>
                  </a:cubicBezTo>
                  <a:cubicBezTo>
                    <a:pt x="1053" y="224"/>
                    <a:pt x="1049" y="217"/>
                    <a:pt x="1051" y="213"/>
                  </a:cubicBezTo>
                  <a:cubicBezTo>
                    <a:pt x="1051" y="213"/>
                    <a:pt x="1053" y="218"/>
                    <a:pt x="1054" y="215"/>
                  </a:cubicBezTo>
                  <a:cubicBezTo>
                    <a:pt x="1054" y="214"/>
                    <a:pt x="1054" y="213"/>
                    <a:pt x="1054" y="212"/>
                  </a:cubicBezTo>
                  <a:cubicBezTo>
                    <a:pt x="1055" y="210"/>
                    <a:pt x="1061" y="206"/>
                    <a:pt x="1063" y="205"/>
                  </a:cubicBezTo>
                  <a:cubicBezTo>
                    <a:pt x="1063" y="204"/>
                    <a:pt x="1065" y="204"/>
                    <a:pt x="1064" y="203"/>
                  </a:cubicBezTo>
                  <a:cubicBezTo>
                    <a:pt x="1062" y="201"/>
                    <a:pt x="1065" y="202"/>
                    <a:pt x="1067" y="202"/>
                  </a:cubicBezTo>
                  <a:cubicBezTo>
                    <a:pt x="1070" y="200"/>
                    <a:pt x="1071" y="198"/>
                    <a:pt x="1070" y="194"/>
                  </a:cubicBezTo>
                  <a:cubicBezTo>
                    <a:pt x="1071" y="194"/>
                    <a:pt x="1076" y="192"/>
                    <a:pt x="1075" y="191"/>
                  </a:cubicBezTo>
                  <a:cubicBezTo>
                    <a:pt x="1075" y="191"/>
                    <a:pt x="1073" y="191"/>
                    <a:pt x="1073" y="191"/>
                  </a:cubicBezTo>
                  <a:cubicBezTo>
                    <a:pt x="1073" y="191"/>
                    <a:pt x="1075" y="188"/>
                    <a:pt x="1075" y="188"/>
                  </a:cubicBezTo>
                  <a:cubicBezTo>
                    <a:pt x="1076" y="188"/>
                    <a:pt x="1078" y="192"/>
                    <a:pt x="1078" y="185"/>
                  </a:cubicBezTo>
                  <a:cubicBezTo>
                    <a:pt x="1080" y="185"/>
                    <a:pt x="1083" y="185"/>
                    <a:pt x="1085" y="184"/>
                  </a:cubicBezTo>
                  <a:cubicBezTo>
                    <a:pt x="1086" y="183"/>
                    <a:pt x="1086" y="181"/>
                    <a:pt x="1087" y="181"/>
                  </a:cubicBezTo>
                  <a:cubicBezTo>
                    <a:pt x="1087" y="180"/>
                    <a:pt x="1089" y="181"/>
                    <a:pt x="1090" y="181"/>
                  </a:cubicBezTo>
                  <a:cubicBezTo>
                    <a:pt x="1090" y="180"/>
                    <a:pt x="1092" y="179"/>
                    <a:pt x="1093" y="178"/>
                  </a:cubicBezTo>
                  <a:cubicBezTo>
                    <a:pt x="1093" y="177"/>
                    <a:pt x="1094" y="178"/>
                    <a:pt x="1094" y="176"/>
                  </a:cubicBezTo>
                  <a:cubicBezTo>
                    <a:pt x="1094" y="175"/>
                    <a:pt x="1096" y="170"/>
                    <a:pt x="1098" y="173"/>
                  </a:cubicBezTo>
                  <a:cubicBezTo>
                    <a:pt x="1098" y="171"/>
                    <a:pt x="1098" y="168"/>
                    <a:pt x="1098" y="166"/>
                  </a:cubicBezTo>
                  <a:cubicBezTo>
                    <a:pt x="1095" y="165"/>
                    <a:pt x="1093" y="166"/>
                    <a:pt x="1091" y="167"/>
                  </a:cubicBezTo>
                  <a:cubicBezTo>
                    <a:pt x="1090" y="169"/>
                    <a:pt x="1089" y="169"/>
                    <a:pt x="1088" y="170"/>
                  </a:cubicBezTo>
                  <a:cubicBezTo>
                    <a:pt x="1087" y="171"/>
                    <a:pt x="1087" y="170"/>
                    <a:pt x="1087" y="172"/>
                  </a:cubicBezTo>
                  <a:cubicBezTo>
                    <a:pt x="1086" y="175"/>
                    <a:pt x="1081" y="174"/>
                    <a:pt x="1081" y="178"/>
                  </a:cubicBezTo>
                  <a:cubicBezTo>
                    <a:pt x="1078" y="177"/>
                    <a:pt x="1076" y="178"/>
                    <a:pt x="1076" y="181"/>
                  </a:cubicBezTo>
                  <a:cubicBezTo>
                    <a:pt x="1074" y="181"/>
                    <a:pt x="1075" y="178"/>
                    <a:pt x="1075" y="178"/>
                  </a:cubicBezTo>
                  <a:cubicBezTo>
                    <a:pt x="1074" y="178"/>
                    <a:pt x="1072" y="178"/>
                    <a:pt x="1072" y="178"/>
                  </a:cubicBezTo>
                  <a:cubicBezTo>
                    <a:pt x="1071" y="177"/>
                    <a:pt x="1072" y="175"/>
                    <a:pt x="1072" y="173"/>
                  </a:cubicBezTo>
                  <a:cubicBezTo>
                    <a:pt x="1066" y="174"/>
                    <a:pt x="1061" y="172"/>
                    <a:pt x="1057" y="173"/>
                  </a:cubicBezTo>
                  <a:cubicBezTo>
                    <a:pt x="1055" y="174"/>
                    <a:pt x="1057" y="176"/>
                    <a:pt x="1055" y="176"/>
                  </a:cubicBezTo>
                  <a:cubicBezTo>
                    <a:pt x="1053" y="178"/>
                    <a:pt x="1051" y="177"/>
                    <a:pt x="1050" y="178"/>
                  </a:cubicBezTo>
                  <a:cubicBezTo>
                    <a:pt x="1047" y="179"/>
                    <a:pt x="1047" y="180"/>
                    <a:pt x="1045" y="182"/>
                  </a:cubicBezTo>
                  <a:cubicBezTo>
                    <a:pt x="1044" y="184"/>
                    <a:pt x="1043" y="185"/>
                    <a:pt x="1041" y="185"/>
                  </a:cubicBezTo>
                  <a:cubicBezTo>
                    <a:pt x="1039" y="189"/>
                    <a:pt x="1043" y="189"/>
                    <a:pt x="1042" y="193"/>
                  </a:cubicBezTo>
                  <a:cubicBezTo>
                    <a:pt x="1040" y="193"/>
                    <a:pt x="1039" y="195"/>
                    <a:pt x="1039" y="197"/>
                  </a:cubicBezTo>
                  <a:cubicBezTo>
                    <a:pt x="1033" y="196"/>
                    <a:pt x="1032" y="199"/>
                    <a:pt x="1026" y="199"/>
                  </a:cubicBezTo>
                  <a:cubicBezTo>
                    <a:pt x="1024" y="197"/>
                    <a:pt x="1025" y="196"/>
                    <a:pt x="1026" y="194"/>
                  </a:cubicBezTo>
                  <a:cubicBezTo>
                    <a:pt x="1023" y="195"/>
                    <a:pt x="1023" y="193"/>
                    <a:pt x="1023" y="191"/>
                  </a:cubicBezTo>
                  <a:cubicBezTo>
                    <a:pt x="1021" y="191"/>
                    <a:pt x="1017" y="192"/>
                    <a:pt x="1017" y="190"/>
                  </a:cubicBezTo>
                  <a:cubicBezTo>
                    <a:pt x="1010" y="194"/>
                    <a:pt x="1001" y="196"/>
                    <a:pt x="992" y="197"/>
                  </a:cubicBezTo>
                  <a:cubicBezTo>
                    <a:pt x="991" y="195"/>
                    <a:pt x="987" y="196"/>
                    <a:pt x="989" y="191"/>
                  </a:cubicBezTo>
                  <a:cubicBezTo>
                    <a:pt x="987" y="191"/>
                    <a:pt x="985" y="191"/>
                    <a:pt x="983" y="191"/>
                  </a:cubicBezTo>
                  <a:cubicBezTo>
                    <a:pt x="977" y="193"/>
                    <a:pt x="972" y="194"/>
                    <a:pt x="967" y="197"/>
                  </a:cubicBezTo>
                  <a:cubicBezTo>
                    <a:pt x="963" y="199"/>
                    <a:pt x="959" y="203"/>
                    <a:pt x="955" y="205"/>
                  </a:cubicBezTo>
                  <a:cubicBezTo>
                    <a:pt x="955" y="207"/>
                    <a:pt x="954" y="209"/>
                    <a:pt x="952" y="209"/>
                  </a:cubicBezTo>
                  <a:cubicBezTo>
                    <a:pt x="953" y="213"/>
                    <a:pt x="950" y="213"/>
                    <a:pt x="950" y="216"/>
                  </a:cubicBezTo>
                  <a:cubicBezTo>
                    <a:pt x="947" y="214"/>
                    <a:pt x="944" y="222"/>
                    <a:pt x="943" y="221"/>
                  </a:cubicBezTo>
                  <a:cubicBezTo>
                    <a:pt x="940" y="218"/>
                    <a:pt x="942" y="222"/>
                    <a:pt x="938" y="222"/>
                  </a:cubicBezTo>
                  <a:cubicBezTo>
                    <a:pt x="936" y="222"/>
                    <a:pt x="936" y="223"/>
                    <a:pt x="935" y="225"/>
                  </a:cubicBezTo>
                  <a:cubicBezTo>
                    <a:pt x="928" y="223"/>
                    <a:pt x="931" y="230"/>
                    <a:pt x="925" y="230"/>
                  </a:cubicBezTo>
                  <a:cubicBezTo>
                    <a:pt x="926" y="231"/>
                    <a:pt x="930" y="237"/>
                    <a:pt x="931" y="234"/>
                  </a:cubicBezTo>
                  <a:cubicBezTo>
                    <a:pt x="933" y="235"/>
                    <a:pt x="932" y="238"/>
                    <a:pt x="932" y="240"/>
                  </a:cubicBezTo>
                  <a:cubicBezTo>
                    <a:pt x="935" y="239"/>
                    <a:pt x="937" y="242"/>
                    <a:pt x="937" y="242"/>
                  </a:cubicBezTo>
                  <a:cubicBezTo>
                    <a:pt x="938" y="242"/>
                    <a:pt x="940" y="239"/>
                    <a:pt x="943" y="240"/>
                  </a:cubicBezTo>
                  <a:cubicBezTo>
                    <a:pt x="943" y="240"/>
                    <a:pt x="945" y="241"/>
                    <a:pt x="944" y="242"/>
                  </a:cubicBezTo>
                  <a:cubicBezTo>
                    <a:pt x="946" y="241"/>
                    <a:pt x="948" y="237"/>
                    <a:pt x="949" y="240"/>
                  </a:cubicBezTo>
                  <a:cubicBezTo>
                    <a:pt x="950" y="240"/>
                    <a:pt x="950" y="238"/>
                    <a:pt x="950" y="237"/>
                  </a:cubicBezTo>
                  <a:cubicBezTo>
                    <a:pt x="953" y="238"/>
                    <a:pt x="953" y="248"/>
                    <a:pt x="956" y="243"/>
                  </a:cubicBezTo>
                  <a:cubicBezTo>
                    <a:pt x="960" y="242"/>
                    <a:pt x="955" y="250"/>
                    <a:pt x="961" y="247"/>
                  </a:cubicBezTo>
                  <a:cubicBezTo>
                    <a:pt x="961" y="249"/>
                    <a:pt x="958" y="248"/>
                    <a:pt x="958" y="249"/>
                  </a:cubicBezTo>
                  <a:cubicBezTo>
                    <a:pt x="957" y="249"/>
                    <a:pt x="960" y="253"/>
                    <a:pt x="959" y="255"/>
                  </a:cubicBezTo>
                  <a:cubicBezTo>
                    <a:pt x="959" y="255"/>
                    <a:pt x="958" y="255"/>
                    <a:pt x="958" y="256"/>
                  </a:cubicBezTo>
                  <a:cubicBezTo>
                    <a:pt x="958" y="257"/>
                    <a:pt x="956" y="258"/>
                    <a:pt x="956" y="259"/>
                  </a:cubicBezTo>
                  <a:cubicBezTo>
                    <a:pt x="955" y="264"/>
                    <a:pt x="958" y="273"/>
                    <a:pt x="953" y="268"/>
                  </a:cubicBezTo>
                  <a:cubicBezTo>
                    <a:pt x="955" y="281"/>
                    <a:pt x="948" y="287"/>
                    <a:pt x="946" y="296"/>
                  </a:cubicBezTo>
                  <a:cubicBezTo>
                    <a:pt x="944" y="298"/>
                    <a:pt x="943" y="297"/>
                    <a:pt x="941" y="296"/>
                  </a:cubicBezTo>
                  <a:cubicBezTo>
                    <a:pt x="941" y="298"/>
                    <a:pt x="942" y="300"/>
                    <a:pt x="941" y="301"/>
                  </a:cubicBezTo>
                  <a:cubicBezTo>
                    <a:pt x="941" y="302"/>
                    <a:pt x="938" y="301"/>
                    <a:pt x="937" y="302"/>
                  </a:cubicBezTo>
                  <a:cubicBezTo>
                    <a:pt x="936" y="303"/>
                    <a:pt x="937" y="305"/>
                    <a:pt x="937" y="305"/>
                  </a:cubicBezTo>
                  <a:cubicBezTo>
                    <a:pt x="936" y="306"/>
                    <a:pt x="934" y="305"/>
                    <a:pt x="934" y="305"/>
                  </a:cubicBezTo>
                  <a:cubicBezTo>
                    <a:pt x="933" y="306"/>
                    <a:pt x="935" y="307"/>
                    <a:pt x="935" y="307"/>
                  </a:cubicBezTo>
                  <a:cubicBezTo>
                    <a:pt x="934" y="308"/>
                    <a:pt x="932" y="308"/>
                    <a:pt x="931" y="310"/>
                  </a:cubicBezTo>
                  <a:cubicBezTo>
                    <a:pt x="930" y="311"/>
                    <a:pt x="930" y="313"/>
                    <a:pt x="929" y="314"/>
                  </a:cubicBezTo>
                  <a:cubicBezTo>
                    <a:pt x="928" y="315"/>
                    <a:pt x="926" y="315"/>
                    <a:pt x="925" y="316"/>
                  </a:cubicBezTo>
                  <a:cubicBezTo>
                    <a:pt x="924" y="317"/>
                    <a:pt x="925" y="319"/>
                    <a:pt x="924" y="320"/>
                  </a:cubicBezTo>
                  <a:cubicBezTo>
                    <a:pt x="923" y="321"/>
                    <a:pt x="921" y="320"/>
                    <a:pt x="921" y="320"/>
                  </a:cubicBezTo>
                  <a:cubicBezTo>
                    <a:pt x="920" y="320"/>
                    <a:pt x="920" y="324"/>
                    <a:pt x="919" y="323"/>
                  </a:cubicBezTo>
                  <a:cubicBezTo>
                    <a:pt x="918" y="322"/>
                    <a:pt x="917" y="321"/>
                    <a:pt x="916" y="326"/>
                  </a:cubicBezTo>
                  <a:cubicBezTo>
                    <a:pt x="909" y="327"/>
                    <a:pt x="909" y="326"/>
                    <a:pt x="901" y="326"/>
                  </a:cubicBezTo>
                  <a:cubicBezTo>
                    <a:pt x="901" y="327"/>
                    <a:pt x="895" y="330"/>
                    <a:pt x="898" y="330"/>
                  </a:cubicBezTo>
                  <a:cubicBezTo>
                    <a:pt x="900" y="334"/>
                    <a:pt x="888" y="331"/>
                    <a:pt x="894" y="333"/>
                  </a:cubicBezTo>
                  <a:cubicBezTo>
                    <a:pt x="894" y="335"/>
                    <a:pt x="891" y="335"/>
                    <a:pt x="891" y="333"/>
                  </a:cubicBezTo>
                  <a:cubicBezTo>
                    <a:pt x="887" y="337"/>
                    <a:pt x="889" y="340"/>
                    <a:pt x="889" y="345"/>
                  </a:cubicBezTo>
                  <a:cubicBezTo>
                    <a:pt x="885" y="346"/>
                    <a:pt x="887" y="346"/>
                    <a:pt x="882" y="345"/>
                  </a:cubicBezTo>
                  <a:cubicBezTo>
                    <a:pt x="884" y="347"/>
                    <a:pt x="883" y="348"/>
                    <a:pt x="881" y="348"/>
                  </a:cubicBezTo>
                  <a:cubicBezTo>
                    <a:pt x="880" y="351"/>
                    <a:pt x="882" y="364"/>
                    <a:pt x="884" y="360"/>
                  </a:cubicBezTo>
                  <a:cubicBezTo>
                    <a:pt x="887" y="360"/>
                    <a:pt x="884" y="372"/>
                    <a:pt x="888" y="372"/>
                  </a:cubicBezTo>
                  <a:cubicBezTo>
                    <a:pt x="892" y="372"/>
                    <a:pt x="887" y="376"/>
                    <a:pt x="891" y="378"/>
                  </a:cubicBezTo>
                  <a:cubicBezTo>
                    <a:pt x="890" y="378"/>
                    <a:pt x="890" y="381"/>
                    <a:pt x="889" y="381"/>
                  </a:cubicBezTo>
                  <a:cubicBezTo>
                    <a:pt x="888" y="381"/>
                    <a:pt x="886" y="379"/>
                    <a:pt x="887" y="379"/>
                  </a:cubicBezTo>
                  <a:cubicBezTo>
                    <a:pt x="885" y="380"/>
                    <a:pt x="886" y="382"/>
                    <a:pt x="885" y="382"/>
                  </a:cubicBezTo>
                  <a:cubicBezTo>
                    <a:pt x="884" y="383"/>
                    <a:pt x="882" y="382"/>
                    <a:pt x="881" y="382"/>
                  </a:cubicBezTo>
                  <a:cubicBezTo>
                    <a:pt x="877" y="383"/>
                    <a:pt x="873" y="386"/>
                    <a:pt x="870" y="384"/>
                  </a:cubicBezTo>
                  <a:cubicBezTo>
                    <a:pt x="869" y="381"/>
                    <a:pt x="871" y="380"/>
                    <a:pt x="872" y="378"/>
                  </a:cubicBezTo>
                  <a:cubicBezTo>
                    <a:pt x="872" y="375"/>
                    <a:pt x="870" y="370"/>
                    <a:pt x="873" y="369"/>
                  </a:cubicBezTo>
                  <a:cubicBezTo>
                    <a:pt x="873" y="367"/>
                    <a:pt x="869" y="368"/>
                    <a:pt x="870" y="363"/>
                  </a:cubicBezTo>
                  <a:cubicBezTo>
                    <a:pt x="867" y="361"/>
                    <a:pt x="864" y="364"/>
                    <a:pt x="861" y="360"/>
                  </a:cubicBezTo>
                  <a:cubicBezTo>
                    <a:pt x="860" y="356"/>
                    <a:pt x="866" y="358"/>
                    <a:pt x="864" y="353"/>
                  </a:cubicBezTo>
                  <a:cubicBezTo>
                    <a:pt x="864" y="351"/>
                    <a:pt x="863" y="352"/>
                    <a:pt x="863" y="353"/>
                  </a:cubicBezTo>
                  <a:cubicBezTo>
                    <a:pt x="861" y="353"/>
                    <a:pt x="861" y="351"/>
                    <a:pt x="860" y="350"/>
                  </a:cubicBezTo>
                  <a:cubicBezTo>
                    <a:pt x="859" y="349"/>
                    <a:pt x="857" y="348"/>
                    <a:pt x="857" y="347"/>
                  </a:cubicBezTo>
                  <a:cubicBezTo>
                    <a:pt x="856" y="348"/>
                    <a:pt x="854" y="348"/>
                    <a:pt x="852" y="348"/>
                  </a:cubicBezTo>
                  <a:cubicBezTo>
                    <a:pt x="851" y="349"/>
                    <a:pt x="852" y="350"/>
                    <a:pt x="852" y="350"/>
                  </a:cubicBezTo>
                  <a:cubicBezTo>
                    <a:pt x="852" y="354"/>
                    <a:pt x="848" y="346"/>
                    <a:pt x="849" y="353"/>
                  </a:cubicBezTo>
                  <a:cubicBezTo>
                    <a:pt x="845" y="350"/>
                    <a:pt x="846" y="356"/>
                    <a:pt x="841" y="353"/>
                  </a:cubicBezTo>
                  <a:cubicBezTo>
                    <a:pt x="845" y="349"/>
                    <a:pt x="841" y="347"/>
                    <a:pt x="845" y="344"/>
                  </a:cubicBezTo>
                  <a:cubicBezTo>
                    <a:pt x="847" y="342"/>
                    <a:pt x="838" y="343"/>
                    <a:pt x="838" y="345"/>
                  </a:cubicBezTo>
                  <a:cubicBezTo>
                    <a:pt x="837" y="349"/>
                    <a:pt x="836" y="344"/>
                    <a:pt x="836" y="344"/>
                  </a:cubicBezTo>
                  <a:cubicBezTo>
                    <a:pt x="833" y="344"/>
                    <a:pt x="834" y="348"/>
                    <a:pt x="832" y="348"/>
                  </a:cubicBezTo>
                  <a:cubicBezTo>
                    <a:pt x="831" y="348"/>
                    <a:pt x="828" y="351"/>
                    <a:pt x="827" y="351"/>
                  </a:cubicBezTo>
                  <a:cubicBezTo>
                    <a:pt x="826" y="352"/>
                    <a:pt x="826" y="352"/>
                    <a:pt x="826" y="354"/>
                  </a:cubicBezTo>
                  <a:cubicBezTo>
                    <a:pt x="820" y="353"/>
                    <a:pt x="821" y="353"/>
                    <a:pt x="815" y="354"/>
                  </a:cubicBezTo>
                  <a:cubicBezTo>
                    <a:pt x="817" y="354"/>
                    <a:pt x="816" y="358"/>
                    <a:pt x="817" y="359"/>
                  </a:cubicBezTo>
                  <a:cubicBezTo>
                    <a:pt x="818" y="359"/>
                    <a:pt x="820" y="358"/>
                    <a:pt x="821" y="359"/>
                  </a:cubicBezTo>
                  <a:cubicBezTo>
                    <a:pt x="822" y="359"/>
                    <a:pt x="821" y="361"/>
                    <a:pt x="821" y="362"/>
                  </a:cubicBezTo>
                  <a:cubicBezTo>
                    <a:pt x="822" y="362"/>
                    <a:pt x="825" y="361"/>
                    <a:pt x="826" y="362"/>
                  </a:cubicBezTo>
                  <a:cubicBezTo>
                    <a:pt x="826" y="362"/>
                    <a:pt x="825" y="364"/>
                    <a:pt x="826" y="365"/>
                  </a:cubicBezTo>
                  <a:cubicBezTo>
                    <a:pt x="827" y="366"/>
                    <a:pt x="829" y="365"/>
                    <a:pt x="830" y="366"/>
                  </a:cubicBezTo>
                  <a:cubicBezTo>
                    <a:pt x="832" y="366"/>
                    <a:pt x="831" y="363"/>
                    <a:pt x="833" y="363"/>
                  </a:cubicBezTo>
                  <a:cubicBezTo>
                    <a:pt x="839" y="362"/>
                    <a:pt x="843" y="364"/>
                    <a:pt x="844" y="369"/>
                  </a:cubicBezTo>
                  <a:cubicBezTo>
                    <a:pt x="842" y="371"/>
                    <a:pt x="838" y="371"/>
                    <a:pt x="836" y="369"/>
                  </a:cubicBezTo>
                  <a:cubicBezTo>
                    <a:pt x="835" y="371"/>
                    <a:pt x="834" y="373"/>
                    <a:pt x="835" y="376"/>
                  </a:cubicBezTo>
                  <a:cubicBezTo>
                    <a:pt x="832" y="376"/>
                    <a:pt x="832" y="378"/>
                    <a:pt x="833" y="378"/>
                  </a:cubicBezTo>
                  <a:cubicBezTo>
                    <a:pt x="833" y="380"/>
                    <a:pt x="829" y="379"/>
                    <a:pt x="827" y="379"/>
                  </a:cubicBezTo>
                  <a:cubicBezTo>
                    <a:pt x="829" y="385"/>
                    <a:pt x="835" y="387"/>
                    <a:pt x="835" y="394"/>
                  </a:cubicBezTo>
                  <a:cubicBezTo>
                    <a:pt x="838" y="390"/>
                    <a:pt x="836" y="393"/>
                    <a:pt x="839" y="396"/>
                  </a:cubicBezTo>
                  <a:cubicBezTo>
                    <a:pt x="839" y="401"/>
                    <a:pt x="840" y="409"/>
                    <a:pt x="838" y="412"/>
                  </a:cubicBezTo>
                  <a:cubicBezTo>
                    <a:pt x="840" y="415"/>
                    <a:pt x="841" y="420"/>
                    <a:pt x="841" y="427"/>
                  </a:cubicBezTo>
                  <a:cubicBezTo>
                    <a:pt x="836" y="424"/>
                    <a:pt x="839" y="434"/>
                    <a:pt x="836" y="431"/>
                  </a:cubicBezTo>
                  <a:cubicBezTo>
                    <a:pt x="834" y="429"/>
                    <a:pt x="836" y="431"/>
                    <a:pt x="835" y="433"/>
                  </a:cubicBezTo>
                  <a:cubicBezTo>
                    <a:pt x="834" y="434"/>
                    <a:pt x="830" y="434"/>
                    <a:pt x="832" y="439"/>
                  </a:cubicBezTo>
                  <a:cubicBezTo>
                    <a:pt x="827" y="437"/>
                    <a:pt x="831" y="443"/>
                    <a:pt x="826" y="442"/>
                  </a:cubicBezTo>
                  <a:cubicBezTo>
                    <a:pt x="830" y="445"/>
                    <a:pt x="820" y="447"/>
                    <a:pt x="821" y="449"/>
                  </a:cubicBezTo>
                  <a:cubicBezTo>
                    <a:pt x="824" y="452"/>
                    <a:pt x="821" y="449"/>
                    <a:pt x="818" y="452"/>
                  </a:cubicBezTo>
                  <a:cubicBezTo>
                    <a:pt x="817" y="453"/>
                    <a:pt x="818" y="455"/>
                    <a:pt x="817" y="456"/>
                  </a:cubicBezTo>
                  <a:cubicBezTo>
                    <a:pt x="816" y="457"/>
                    <a:pt x="814" y="456"/>
                    <a:pt x="814" y="456"/>
                  </a:cubicBezTo>
                  <a:cubicBezTo>
                    <a:pt x="813" y="457"/>
                    <a:pt x="814" y="459"/>
                    <a:pt x="814" y="459"/>
                  </a:cubicBezTo>
                  <a:cubicBezTo>
                    <a:pt x="812" y="461"/>
                    <a:pt x="808" y="458"/>
                    <a:pt x="809" y="462"/>
                  </a:cubicBezTo>
                  <a:cubicBezTo>
                    <a:pt x="800" y="463"/>
                    <a:pt x="801" y="464"/>
                    <a:pt x="792" y="462"/>
                  </a:cubicBezTo>
                  <a:cubicBezTo>
                    <a:pt x="790" y="463"/>
                    <a:pt x="790" y="465"/>
                    <a:pt x="790" y="467"/>
                  </a:cubicBezTo>
                  <a:cubicBezTo>
                    <a:pt x="786" y="464"/>
                    <a:pt x="782" y="471"/>
                    <a:pt x="781" y="470"/>
                  </a:cubicBezTo>
                  <a:cubicBezTo>
                    <a:pt x="779" y="467"/>
                    <a:pt x="781" y="471"/>
                    <a:pt x="775" y="471"/>
                  </a:cubicBezTo>
                  <a:cubicBezTo>
                    <a:pt x="773" y="472"/>
                    <a:pt x="777" y="474"/>
                    <a:pt x="774" y="474"/>
                  </a:cubicBezTo>
                  <a:cubicBezTo>
                    <a:pt x="771" y="478"/>
                    <a:pt x="769" y="472"/>
                    <a:pt x="765" y="471"/>
                  </a:cubicBezTo>
                  <a:cubicBezTo>
                    <a:pt x="760" y="470"/>
                    <a:pt x="760" y="473"/>
                    <a:pt x="756" y="473"/>
                  </a:cubicBezTo>
                  <a:cubicBezTo>
                    <a:pt x="754" y="474"/>
                    <a:pt x="753" y="476"/>
                    <a:pt x="753" y="479"/>
                  </a:cubicBezTo>
                  <a:cubicBezTo>
                    <a:pt x="748" y="477"/>
                    <a:pt x="749" y="481"/>
                    <a:pt x="746" y="482"/>
                  </a:cubicBezTo>
                  <a:cubicBezTo>
                    <a:pt x="744" y="486"/>
                    <a:pt x="748" y="484"/>
                    <a:pt x="749" y="488"/>
                  </a:cubicBezTo>
                  <a:cubicBezTo>
                    <a:pt x="749" y="489"/>
                    <a:pt x="749" y="490"/>
                    <a:pt x="750" y="491"/>
                  </a:cubicBezTo>
                  <a:cubicBezTo>
                    <a:pt x="752" y="491"/>
                    <a:pt x="751" y="493"/>
                    <a:pt x="752" y="494"/>
                  </a:cubicBezTo>
                  <a:cubicBezTo>
                    <a:pt x="753" y="495"/>
                    <a:pt x="755" y="494"/>
                    <a:pt x="756" y="495"/>
                  </a:cubicBezTo>
                  <a:cubicBezTo>
                    <a:pt x="757" y="495"/>
                    <a:pt x="756" y="498"/>
                    <a:pt x="756" y="498"/>
                  </a:cubicBezTo>
                  <a:cubicBezTo>
                    <a:pt x="757" y="498"/>
                    <a:pt x="759" y="497"/>
                    <a:pt x="759" y="498"/>
                  </a:cubicBezTo>
                  <a:cubicBezTo>
                    <a:pt x="760" y="499"/>
                    <a:pt x="760" y="503"/>
                    <a:pt x="762" y="505"/>
                  </a:cubicBezTo>
                  <a:cubicBezTo>
                    <a:pt x="763" y="507"/>
                    <a:pt x="766" y="510"/>
                    <a:pt x="766" y="510"/>
                  </a:cubicBezTo>
                  <a:cubicBezTo>
                    <a:pt x="767" y="511"/>
                    <a:pt x="766" y="514"/>
                    <a:pt x="766" y="516"/>
                  </a:cubicBezTo>
                  <a:cubicBezTo>
                    <a:pt x="767" y="518"/>
                    <a:pt x="768" y="519"/>
                    <a:pt x="768" y="522"/>
                  </a:cubicBezTo>
                  <a:cubicBezTo>
                    <a:pt x="768" y="524"/>
                    <a:pt x="767" y="524"/>
                    <a:pt x="766" y="526"/>
                  </a:cubicBezTo>
                  <a:cubicBezTo>
                    <a:pt x="766" y="529"/>
                    <a:pt x="767" y="532"/>
                    <a:pt x="763" y="529"/>
                  </a:cubicBezTo>
                  <a:cubicBezTo>
                    <a:pt x="766" y="535"/>
                    <a:pt x="759" y="532"/>
                    <a:pt x="761" y="536"/>
                  </a:cubicBezTo>
                  <a:cubicBezTo>
                    <a:pt x="755" y="534"/>
                    <a:pt x="756" y="540"/>
                    <a:pt x="752" y="539"/>
                  </a:cubicBezTo>
                  <a:cubicBezTo>
                    <a:pt x="750" y="539"/>
                    <a:pt x="751" y="542"/>
                    <a:pt x="750" y="542"/>
                  </a:cubicBezTo>
                  <a:cubicBezTo>
                    <a:pt x="750" y="543"/>
                    <a:pt x="746" y="543"/>
                    <a:pt x="747" y="544"/>
                  </a:cubicBezTo>
                  <a:cubicBezTo>
                    <a:pt x="748" y="545"/>
                    <a:pt x="748" y="544"/>
                    <a:pt x="747" y="545"/>
                  </a:cubicBezTo>
                  <a:cubicBezTo>
                    <a:pt x="746" y="547"/>
                    <a:pt x="745" y="549"/>
                    <a:pt x="743" y="548"/>
                  </a:cubicBezTo>
                  <a:cubicBezTo>
                    <a:pt x="744" y="541"/>
                    <a:pt x="740" y="547"/>
                    <a:pt x="740" y="544"/>
                  </a:cubicBezTo>
                  <a:cubicBezTo>
                    <a:pt x="740" y="542"/>
                    <a:pt x="739" y="540"/>
                    <a:pt x="737" y="538"/>
                  </a:cubicBezTo>
                  <a:cubicBezTo>
                    <a:pt x="736" y="537"/>
                    <a:pt x="734" y="538"/>
                    <a:pt x="734" y="538"/>
                  </a:cubicBezTo>
                  <a:cubicBezTo>
                    <a:pt x="733" y="537"/>
                    <a:pt x="734" y="535"/>
                    <a:pt x="734" y="535"/>
                  </a:cubicBezTo>
                  <a:cubicBezTo>
                    <a:pt x="733" y="534"/>
                    <a:pt x="729" y="535"/>
                    <a:pt x="728" y="533"/>
                  </a:cubicBezTo>
                  <a:cubicBezTo>
                    <a:pt x="728" y="533"/>
                    <a:pt x="728" y="531"/>
                    <a:pt x="728" y="531"/>
                  </a:cubicBezTo>
                  <a:cubicBezTo>
                    <a:pt x="727" y="530"/>
                    <a:pt x="725" y="531"/>
                    <a:pt x="723" y="531"/>
                  </a:cubicBezTo>
                  <a:cubicBezTo>
                    <a:pt x="722" y="531"/>
                    <a:pt x="723" y="527"/>
                    <a:pt x="722" y="526"/>
                  </a:cubicBezTo>
                  <a:cubicBezTo>
                    <a:pt x="721" y="526"/>
                    <a:pt x="720" y="527"/>
                    <a:pt x="721" y="528"/>
                  </a:cubicBezTo>
                  <a:cubicBezTo>
                    <a:pt x="718" y="525"/>
                    <a:pt x="719" y="525"/>
                    <a:pt x="716" y="522"/>
                  </a:cubicBezTo>
                  <a:cubicBezTo>
                    <a:pt x="712" y="520"/>
                    <a:pt x="713" y="527"/>
                    <a:pt x="712" y="529"/>
                  </a:cubicBezTo>
                  <a:cubicBezTo>
                    <a:pt x="711" y="530"/>
                    <a:pt x="709" y="530"/>
                    <a:pt x="709" y="531"/>
                  </a:cubicBezTo>
                  <a:cubicBezTo>
                    <a:pt x="708" y="533"/>
                    <a:pt x="710" y="537"/>
                    <a:pt x="707" y="539"/>
                  </a:cubicBezTo>
                  <a:cubicBezTo>
                    <a:pt x="708" y="541"/>
                    <a:pt x="709" y="542"/>
                    <a:pt x="709" y="544"/>
                  </a:cubicBezTo>
                  <a:cubicBezTo>
                    <a:pt x="709" y="546"/>
                    <a:pt x="711" y="548"/>
                    <a:pt x="712" y="545"/>
                  </a:cubicBezTo>
                  <a:cubicBezTo>
                    <a:pt x="715" y="549"/>
                    <a:pt x="713" y="551"/>
                    <a:pt x="713" y="556"/>
                  </a:cubicBezTo>
                  <a:cubicBezTo>
                    <a:pt x="713" y="557"/>
                    <a:pt x="715" y="557"/>
                    <a:pt x="715" y="559"/>
                  </a:cubicBezTo>
                  <a:cubicBezTo>
                    <a:pt x="716" y="559"/>
                    <a:pt x="717" y="561"/>
                    <a:pt x="718" y="562"/>
                  </a:cubicBezTo>
                  <a:cubicBezTo>
                    <a:pt x="720" y="563"/>
                    <a:pt x="722" y="564"/>
                    <a:pt x="725" y="566"/>
                  </a:cubicBezTo>
                  <a:cubicBezTo>
                    <a:pt x="726" y="567"/>
                    <a:pt x="725" y="568"/>
                    <a:pt x="726" y="568"/>
                  </a:cubicBezTo>
                  <a:cubicBezTo>
                    <a:pt x="728" y="568"/>
                    <a:pt x="728" y="569"/>
                    <a:pt x="728" y="571"/>
                  </a:cubicBezTo>
                  <a:cubicBezTo>
                    <a:pt x="728" y="572"/>
                    <a:pt x="730" y="571"/>
                    <a:pt x="731" y="572"/>
                  </a:cubicBezTo>
                  <a:cubicBezTo>
                    <a:pt x="732" y="573"/>
                    <a:pt x="730" y="576"/>
                    <a:pt x="731" y="578"/>
                  </a:cubicBezTo>
                  <a:cubicBezTo>
                    <a:pt x="731" y="579"/>
                    <a:pt x="734" y="581"/>
                    <a:pt x="734" y="581"/>
                  </a:cubicBezTo>
                  <a:cubicBezTo>
                    <a:pt x="734" y="582"/>
                    <a:pt x="730" y="586"/>
                    <a:pt x="735" y="587"/>
                  </a:cubicBezTo>
                  <a:cubicBezTo>
                    <a:pt x="735" y="590"/>
                    <a:pt x="732" y="589"/>
                    <a:pt x="729" y="588"/>
                  </a:cubicBezTo>
                  <a:cubicBezTo>
                    <a:pt x="727" y="588"/>
                    <a:pt x="723" y="588"/>
                    <a:pt x="722" y="587"/>
                  </a:cubicBezTo>
                  <a:cubicBezTo>
                    <a:pt x="723" y="587"/>
                    <a:pt x="724" y="580"/>
                    <a:pt x="721" y="585"/>
                  </a:cubicBezTo>
                  <a:cubicBezTo>
                    <a:pt x="718" y="584"/>
                    <a:pt x="719" y="580"/>
                    <a:pt x="718" y="578"/>
                  </a:cubicBezTo>
                  <a:cubicBezTo>
                    <a:pt x="717" y="576"/>
                    <a:pt x="715" y="576"/>
                    <a:pt x="713" y="574"/>
                  </a:cubicBezTo>
                  <a:cubicBezTo>
                    <a:pt x="713" y="571"/>
                    <a:pt x="713" y="569"/>
                    <a:pt x="715" y="569"/>
                  </a:cubicBezTo>
                  <a:cubicBezTo>
                    <a:pt x="712" y="566"/>
                    <a:pt x="711" y="562"/>
                    <a:pt x="707" y="560"/>
                  </a:cubicBezTo>
                  <a:cubicBezTo>
                    <a:pt x="707" y="558"/>
                    <a:pt x="705" y="556"/>
                    <a:pt x="707" y="556"/>
                  </a:cubicBezTo>
                  <a:cubicBezTo>
                    <a:pt x="706" y="554"/>
                    <a:pt x="704" y="553"/>
                    <a:pt x="703" y="553"/>
                  </a:cubicBezTo>
                  <a:cubicBezTo>
                    <a:pt x="703" y="551"/>
                    <a:pt x="703" y="549"/>
                    <a:pt x="701" y="548"/>
                  </a:cubicBezTo>
                  <a:cubicBezTo>
                    <a:pt x="701" y="545"/>
                    <a:pt x="702" y="544"/>
                    <a:pt x="703" y="542"/>
                  </a:cubicBezTo>
                  <a:cubicBezTo>
                    <a:pt x="703" y="540"/>
                    <a:pt x="702" y="539"/>
                    <a:pt x="700" y="538"/>
                  </a:cubicBezTo>
                  <a:cubicBezTo>
                    <a:pt x="701" y="537"/>
                    <a:pt x="702" y="535"/>
                    <a:pt x="700" y="535"/>
                  </a:cubicBezTo>
                  <a:cubicBezTo>
                    <a:pt x="700" y="533"/>
                    <a:pt x="703" y="534"/>
                    <a:pt x="706" y="533"/>
                  </a:cubicBezTo>
                  <a:cubicBezTo>
                    <a:pt x="705" y="532"/>
                    <a:pt x="704" y="532"/>
                    <a:pt x="704" y="531"/>
                  </a:cubicBezTo>
                  <a:cubicBezTo>
                    <a:pt x="704" y="529"/>
                    <a:pt x="706" y="529"/>
                    <a:pt x="706" y="528"/>
                  </a:cubicBezTo>
                  <a:cubicBezTo>
                    <a:pt x="705" y="526"/>
                    <a:pt x="703" y="523"/>
                    <a:pt x="703" y="520"/>
                  </a:cubicBezTo>
                  <a:cubicBezTo>
                    <a:pt x="702" y="517"/>
                    <a:pt x="703" y="513"/>
                    <a:pt x="703" y="511"/>
                  </a:cubicBezTo>
                  <a:cubicBezTo>
                    <a:pt x="702" y="509"/>
                    <a:pt x="701" y="510"/>
                    <a:pt x="700" y="508"/>
                  </a:cubicBezTo>
                  <a:cubicBezTo>
                    <a:pt x="699" y="507"/>
                    <a:pt x="699" y="505"/>
                    <a:pt x="698" y="504"/>
                  </a:cubicBezTo>
                  <a:cubicBezTo>
                    <a:pt x="697" y="501"/>
                    <a:pt x="696" y="499"/>
                    <a:pt x="694" y="498"/>
                  </a:cubicBezTo>
                  <a:cubicBezTo>
                    <a:pt x="689" y="497"/>
                    <a:pt x="692" y="503"/>
                    <a:pt x="688" y="499"/>
                  </a:cubicBezTo>
                  <a:cubicBezTo>
                    <a:pt x="686" y="499"/>
                    <a:pt x="687" y="503"/>
                    <a:pt x="686" y="504"/>
                  </a:cubicBezTo>
                  <a:cubicBezTo>
                    <a:pt x="686" y="504"/>
                    <a:pt x="684" y="503"/>
                    <a:pt x="683" y="504"/>
                  </a:cubicBezTo>
                  <a:cubicBezTo>
                    <a:pt x="683" y="505"/>
                    <a:pt x="684" y="507"/>
                    <a:pt x="682" y="507"/>
                  </a:cubicBezTo>
                  <a:cubicBezTo>
                    <a:pt x="678" y="507"/>
                    <a:pt x="678" y="506"/>
                    <a:pt x="678" y="502"/>
                  </a:cubicBezTo>
                  <a:cubicBezTo>
                    <a:pt x="677" y="501"/>
                    <a:pt x="676" y="501"/>
                    <a:pt x="676" y="501"/>
                  </a:cubicBezTo>
                  <a:cubicBezTo>
                    <a:pt x="675" y="499"/>
                    <a:pt x="677" y="499"/>
                    <a:pt x="678" y="498"/>
                  </a:cubicBezTo>
                  <a:cubicBezTo>
                    <a:pt x="678" y="497"/>
                    <a:pt x="674" y="490"/>
                    <a:pt x="678" y="488"/>
                  </a:cubicBezTo>
                  <a:cubicBezTo>
                    <a:pt x="676" y="486"/>
                    <a:pt x="673" y="485"/>
                    <a:pt x="675" y="479"/>
                  </a:cubicBezTo>
                  <a:cubicBezTo>
                    <a:pt x="673" y="479"/>
                    <a:pt x="673" y="480"/>
                    <a:pt x="673" y="482"/>
                  </a:cubicBezTo>
                  <a:cubicBezTo>
                    <a:pt x="671" y="481"/>
                    <a:pt x="672" y="475"/>
                    <a:pt x="670" y="473"/>
                  </a:cubicBezTo>
                  <a:cubicBezTo>
                    <a:pt x="669" y="472"/>
                    <a:pt x="668" y="471"/>
                    <a:pt x="667" y="470"/>
                  </a:cubicBezTo>
                  <a:cubicBezTo>
                    <a:pt x="667" y="469"/>
                    <a:pt x="666" y="467"/>
                    <a:pt x="666" y="467"/>
                  </a:cubicBezTo>
                  <a:cubicBezTo>
                    <a:pt x="664" y="466"/>
                    <a:pt x="660" y="466"/>
                    <a:pt x="661" y="462"/>
                  </a:cubicBezTo>
                  <a:cubicBezTo>
                    <a:pt x="656" y="462"/>
                    <a:pt x="655" y="465"/>
                    <a:pt x="652" y="467"/>
                  </a:cubicBezTo>
                  <a:cubicBezTo>
                    <a:pt x="650" y="467"/>
                    <a:pt x="648" y="467"/>
                    <a:pt x="648" y="468"/>
                  </a:cubicBezTo>
                  <a:cubicBezTo>
                    <a:pt x="644" y="468"/>
                    <a:pt x="641" y="468"/>
                    <a:pt x="638" y="468"/>
                  </a:cubicBezTo>
                  <a:cubicBezTo>
                    <a:pt x="637" y="469"/>
                    <a:pt x="635" y="470"/>
                    <a:pt x="635" y="471"/>
                  </a:cubicBezTo>
                  <a:cubicBezTo>
                    <a:pt x="634" y="472"/>
                    <a:pt x="633" y="471"/>
                    <a:pt x="633" y="473"/>
                  </a:cubicBezTo>
                  <a:cubicBezTo>
                    <a:pt x="633" y="474"/>
                    <a:pt x="630" y="475"/>
                    <a:pt x="629" y="476"/>
                  </a:cubicBezTo>
                  <a:cubicBezTo>
                    <a:pt x="626" y="479"/>
                    <a:pt x="622" y="484"/>
                    <a:pt x="617" y="486"/>
                  </a:cubicBezTo>
                  <a:cubicBezTo>
                    <a:pt x="613" y="489"/>
                    <a:pt x="612" y="494"/>
                    <a:pt x="606" y="495"/>
                  </a:cubicBezTo>
                  <a:cubicBezTo>
                    <a:pt x="609" y="498"/>
                    <a:pt x="608" y="498"/>
                    <a:pt x="603" y="498"/>
                  </a:cubicBezTo>
                  <a:cubicBezTo>
                    <a:pt x="603" y="500"/>
                    <a:pt x="604" y="501"/>
                    <a:pt x="605" y="501"/>
                  </a:cubicBezTo>
                  <a:cubicBezTo>
                    <a:pt x="605" y="503"/>
                    <a:pt x="602" y="502"/>
                    <a:pt x="602" y="501"/>
                  </a:cubicBezTo>
                  <a:cubicBezTo>
                    <a:pt x="600" y="502"/>
                    <a:pt x="601" y="506"/>
                    <a:pt x="596" y="504"/>
                  </a:cubicBezTo>
                  <a:cubicBezTo>
                    <a:pt x="595" y="505"/>
                    <a:pt x="594" y="507"/>
                    <a:pt x="592" y="507"/>
                  </a:cubicBezTo>
                  <a:cubicBezTo>
                    <a:pt x="591" y="509"/>
                    <a:pt x="593" y="509"/>
                    <a:pt x="593" y="511"/>
                  </a:cubicBezTo>
                  <a:cubicBezTo>
                    <a:pt x="593" y="514"/>
                    <a:pt x="591" y="518"/>
                    <a:pt x="590" y="523"/>
                  </a:cubicBezTo>
                  <a:cubicBezTo>
                    <a:pt x="589" y="530"/>
                    <a:pt x="590" y="537"/>
                    <a:pt x="589" y="539"/>
                  </a:cubicBezTo>
                  <a:cubicBezTo>
                    <a:pt x="588" y="540"/>
                    <a:pt x="586" y="539"/>
                    <a:pt x="586" y="539"/>
                  </a:cubicBezTo>
                  <a:cubicBezTo>
                    <a:pt x="584" y="541"/>
                    <a:pt x="585" y="544"/>
                    <a:pt x="584" y="545"/>
                  </a:cubicBezTo>
                  <a:cubicBezTo>
                    <a:pt x="583" y="547"/>
                    <a:pt x="580" y="546"/>
                    <a:pt x="578" y="547"/>
                  </a:cubicBezTo>
                  <a:cubicBezTo>
                    <a:pt x="577" y="548"/>
                    <a:pt x="577" y="551"/>
                    <a:pt x="574" y="550"/>
                  </a:cubicBezTo>
                  <a:cubicBezTo>
                    <a:pt x="570" y="546"/>
                    <a:pt x="568" y="541"/>
                    <a:pt x="566" y="535"/>
                  </a:cubicBezTo>
                  <a:cubicBezTo>
                    <a:pt x="565" y="534"/>
                    <a:pt x="564" y="533"/>
                    <a:pt x="563" y="532"/>
                  </a:cubicBezTo>
                  <a:cubicBezTo>
                    <a:pt x="563" y="531"/>
                    <a:pt x="562" y="530"/>
                    <a:pt x="560" y="531"/>
                  </a:cubicBezTo>
                  <a:cubicBezTo>
                    <a:pt x="559" y="526"/>
                    <a:pt x="563" y="526"/>
                    <a:pt x="563" y="523"/>
                  </a:cubicBezTo>
                  <a:cubicBezTo>
                    <a:pt x="563" y="521"/>
                    <a:pt x="560" y="519"/>
                    <a:pt x="559" y="517"/>
                  </a:cubicBezTo>
                  <a:cubicBezTo>
                    <a:pt x="558" y="516"/>
                    <a:pt x="557" y="513"/>
                    <a:pt x="555" y="513"/>
                  </a:cubicBezTo>
                  <a:cubicBezTo>
                    <a:pt x="554" y="510"/>
                    <a:pt x="553" y="507"/>
                    <a:pt x="552" y="504"/>
                  </a:cubicBezTo>
                  <a:cubicBezTo>
                    <a:pt x="550" y="501"/>
                    <a:pt x="550" y="491"/>
                    <a:pt x="549" y="483"/>
                  </a:cubicBezTo>
                  <a:cubicBezTo>
                    <a:pt x="548" y="479"/>
                    <a:pt x="547" y="471"/>
                    <a:pt x="546" y="465"/>
                  </a:cubicBezTo>
                  <a:cubicBezTo>
                    <a:pt x="543" y="466"/>
                    <a:pt x="539" y="472"/>
                    <a:pt x="543" y="473"/>
                  </a:cubicBezTo>
                  <a:cubicBezTo>
                    <a:pt x="542" y="477"/>
                    <a:pt x="537" y="473"/>
                    <a:pt x="535" y="473"/>
                  </a:cubicBezTo>
                  <a:cubicBezTo>
                    <a:pt x="534" y="473"/>
                    <a:pt x="533" y="473"/>
                    <a:pt x="532" y="473"/>
                  </a:cubicBezTo>
                  <a:cubicBezTo>
                    <a:pt x="530" y="472"/>
                    <a:pt x="529" y="466"/>
                    <a:pt x="526" y="468"/>
                  </a:cubicBezTo>
                  <a:cubicBezTo>
                    <a:pt x="526" y="466"/>
                    <a:pt x="528" y="466"/>
                    <a:pt x="529" y="465"/>
                  </a:cubicBezTo>
                  <a:cubicBezTo>
                    <a:pt x="528" y="463"/>
                    <a:pt x="529" y="463"/>
                    <a:pt x="529" y="461"/>
                  </a:cubicBezTo>
                  <a:cubicBezTo>
                    <a:pt x="529" y="458"/>
                    <a:pt x="525" y="460"/>
                    <a:pt x="523" y="459"/>
                  </a:cubicBezTo>
                  <a:cubicBezTo>
                    <a:pt x="522" y="459"/>
                    <a:pt x="520" y="452"/>
                    <a:pt x="519" y="456"/>
                  </a:cubicBezTo>
                  <a:cubicBezTo>
                    <a:pt x="516" y="456"/>
                    <a:pt x="517" y="451"/>
                    <a:pt x="517" y="452"/>
                  </a:cubicBezTo>
                  <a:cubicBezTo>
                    <a:pt x="517" y="450"/>
                    <a:pt x="514" y="451"/>
                    <a:pt x="515" y="448"/>
                  </a:cubicBezTo>
                  <a:cubicBezTo>
                    <a:pt x="513" y="447"/>
                    <a:pt x="509" y="449"/>
                    <a:pt x="509" y="448"/>
                  </a:cubicBezTo>
                  <a:cubicBezTo>
                    <a:pt x="508" y="447"/>
                    <a:pt x="509" y="445"/>
                    <a:pt x="509" y="445"/>
                  </a:cubicBezTo>
                  <a:cubicBezTo>
                    <a:pt x="505" y="444"/>
                    <a:pt x="502" y="446"/>
                    <a:pt x="500" y="446"/>
                  </a:cubicBezTo>
                  <a:cubicBezTo>
                    <a:pt x="499" y="446"/>
                    <a:pt x="498" y="446"/>
                    <a:pt x="497" y="446"/>
                  </a:cubicBezTo>
                  <a:cubicBezTo>
                    <a:pt x="495" y="446"/>
                    <a:pt x="494" y="444"/>
                    <a:pt x="494" y="448"/>
                  </a:cubicBezTo>
                  <a:cubicBezTo>
                    <a:pt x="480" y="448"/>
                    <a:pt x="469" y="447"/>
                    <a:pt x="458" y="445"/>
                  </a:cubicBezTo>
                  <a:cubicBezTo>
                    <a:pt x="459" y="441"/>
                    <a:pt x="455" y="442"/>
                    <a:pt x="455" y="440"/>
                  </a:cubicBezTo>
                  <a:cubicBezTo>
                    <a:pt x="455" y="437"/>
                    <a:pt x="448" y="443"/>
                    <a:pt x="452" y="437"/>
                  </a:cubicBezTo>
                  <a:cubicBezTo>
                    <a:pt x="451" y="437"/>
                    <a:pt x="450" y="437"/>
                    <a:pt x="449" y="436"/>
                  </a:cubicBezTo>
                  <a:cubicBezTo>
                    <a:pt x="446" y="438"/>
                    <a:pt x="434" y="435"/>
                    <a:pt x="430" y="434"/>
                  </a:cubicBezTo>
                  <a:cubicBezTo>
                    <a:pt x="428" y="434"/>
                    <a:pt x="427" y="434"/>
                    <a:pt x="427" y="431"/>
                  </a:cubicBezTo>
                  <a:cubicBezTo>
                    <a:pt x="421" y="433"/>
                    <a:pt x="422" y="426"/>
                    <a:pt x="417" y="427"/>
                  </a:cubicBezTo>
                  <a:cubicBezTo>
                    <a:pt x="416" y="421"/>
                    <a:pt x="413" y="418"/>
                    <a:pt x="411" y="413"/>
                  </a:cubicBezTo>
                  <a:cubicBezTo>
                    <a:pt x="398" y="411"/>
                    <a:pt x="398" y="418"/>
                    <a:pt x="399" y="425"/>
                  </a:cubicBezTo>
                  <a:cubicBezTo>
                    <a:pt x="399" y="428"/>
                    <a:pt x="405" y="430"/>
                    <a:pt x="409" y="436"/>
                  </a:cubicBezTo>
                  <a:cubicBezTo>
                    <a:pt x="410" y="437"/>
                    <a:pt x="413" y="445"/>
                    <a:pt x="417" y="443"/>
                  </a:cubicBezTo>
                  <a:cubicBezTo>
                    <a:pt x="416" y="447"/>
                    <a:pt x="419" y="446"/>
                    <a:pt x="418" y="451"/>
                  </a:cubicBezTo>
                  <a:cubicBezTo>
                    <a:pt x="422" y="451"/>
                    <a:pt x="430" y="449"/>
                    <a:pt x="426" y="454"/>
                  </a:cubicBezTo>
                  <a:cubicBezTo>
                    <a:pt x="429" y="455"/>
                    <a:pt x="428" y="451"/>
                    <a:pt x="429" y="451"/>
                  </a:cubicBezTo>
                  <a:cubicBezTo>
                    <a:pt x="430" y="449"/>
                    <a:pt x="434" y="450"/>
                    <a:pt x="434" y="448"/>
                  </a:cubicBezTo>
                  <a:cubicBezTo>
                    <a:pt x="435" y="446"/>
                    <a:pt x="436" y="446"/>
                    <a:pt x="437" y="446"/>
                  </a:cubicBezTo>
                  <a:cubicBezTo>
                    <a:pt x="439" y="446"/>
                    <a:pt x="438" y="444"/>
                    <a:pt x="439" y="443"/>
                  </a:cubicBezTo>
                  <a:cubicBezTo>
                    <a:pt x="441" y="442"/>
                    <a:pt x="445" y="442"/>
                    <a:pt x="448" y="442"/>
                  </a:cubicBezTo>
                  <a:cubicBezTo>
                    <a:pt x="448" y="442"/>
                    <a:pt x="446" y="444"/>
                    <a:pt x="446" y="445"/>
                  </a:cubicBezTo>
                  <a:cubicBezTo>
                    <a:pt x="447" y="445"/>
                    <a:pt x="449" y="444"/>
                    <a:pt x="449" y="445"/>
                  </a:cubicBezTo>
                  <a:cubicBezTo>
                    <a:pt x="450" y="447"/>
                    <a:pt x="449" y="449"/>
                    <a:pt x="451" y="451"/>
                  </a:cubicBezTo>
                  <a:cubicBezTo>
                    <a:pt x="450" y="454"/>
                    <a:pt x="455" y="452"/>
                    <a:pt x="455" y="455"/>
                  </a:cubicBezTo>
                  <a:cubicBezTo>
                    <a:pt x="455" y="459"/>
                    <a:pt x="458" y="456"/>
                    <a:pt x="461" y="458"/>
                  </a:cubicBezTo>
                  <a:cubicBezTo>
                    <a:pt x="463" y="459"/>
                    <a:pt x="462" y="462"/>
                    <a:pt x="466" y="462"/>
                  </a:cubicBezTo>
                  <a:cubicBezTo>
                    <a:pt x="462" y="466"/>
                    <a:pt x="466" y="470"/>
                    <a:pt x="466" y="474"/>
                  </a:cubicBezTo>
                  <a:cubicBezTo>
                    <a:pt x="464" y="474"/>
                    <a:pt x="463" y="474"/>
                    <a:pt x="461" y="474"/>
                  </a:cubicBezTo>
                  <a:cubicBezTo>
                    <a:pt x="463" y="480"/>
                    <a:pt x="457" y="478"/>
                    <a:pt x="458" y="483"/>
                  </a:cubicBezTo>
                  <a:cubicBezTo>
                    <a:pt x="455" y="483"/>
                    <a:pt x="454" y="483"/>
                    <a:pt x="454" y="486"/>
                  </a:cubicBezTo>
                  <a:cubicBezTo>
                    <a:pt x="452" y="486"/>
                    <a:pt x="450" y="486"/>
                    <a:pt x="448" y="486"/>
                  </a:cubicBezTo>
                  <a:cubicBezTo>
                    <a:pt x="446" y="486"/>
                    <a:pt x="447" y="489"/>
                    <a:pt x="446" y="491"/>
                  </a:cubicBezTo>
                  <a:cubicBezTo>
                    <a:pt x="446" y="491"/>
                    <a:pt x="444" y="490"/>
                    <a:pt x="443" y="491"/>
                  </a:cubicBezTo>
                  <a:cubicBezTo>
                    <a:pt x="443" y="491"/>
                    <a:pt x="444" y="494"/>
                    <a:pt x="443" y="495"/>
                  </a:cubicBezTo>
                  <a:cubicBezTo>
                    <a:pt x="440" y="494"/>
                    <a:pt x="439" y="495"/>
                    <a:pt x="439" y="498"/>
                  </a:cubicBezTo>
                  <a:cubicBezTo>
                    <a:pt x="436" y="498"/>
                    <a:pt x="435" y="498"/>
                    <a:pt x="433" y="499"/>
                  </a:cubicBezTo>
                  <a:cubicBezTo>
                    <a:pt x="430" y="501"/>
                    <a:pt x="431" y="501"/>
                    <a:pt x="427" y="502"/>
                  </a:cubicBezTo>
                  <a:cubicBezTo>
                    <a:pt x="425" y="503"/>
                    <a:pt x="418" y="505"/>
                    <a:pt x="418" y="510"/>
                  </a:cubicBezTo>
                  <a:cubicBezTo>
                    <a:pt x="416" y="510"/>
                    <a:pt x="414" y="509"/>
                    <a:pt x="412" y="510"/>
                  </a:cubicBezTo>
                  <a:cubicBezTo>
                    <a:pt x="411" y="511"/>
                    <a:pt x="412" y="512"/>
                    <a:pt x="411" y="513"/>
                  </a:cubicBezTo>
                  <a:cubicBezTo>
                    <a:pt x="410" y="513"/>
                    <a:pt x="409" y="513"/>
                    <a:pt x="408" y="513"/>
                  </a:cubicBezTo>
                  <a:cubicBezTo>
                    <a:pt x="408" y="513"/>
                    <a:pt x="403" y="514"/>
                    <a:pt x="403" y="514"/>
                  </a:cubicBezTo>
                  <a:cubicBezTo>
                    <a:pt x="401" y="517"/>
                    <a:pt x="389" y="516"/>
                    <a:pt x="384" y="519"/>
                  </a:cubicBezTo>
                  <a:cubicBezTo>
                    <a:pt x="379" y="519"/>
                    <a:pt x="388" y="521"/>
                    <a:pt x="381" y="522"/>
                  </a:cubicBezTo>
                  <a:cubicBezTo>
                    <a:pt x="380" y="522"/>
                    <a:pt x="379" y="521"/>
                    <a:pt x="378" y="522"/>
                  </a:cubicBezTo>
                  <a:cubicBezTo>
                    <a:pt x="377" y="522"/>
                    <a:pt x="377" y="525"/>
                    <a:pt x="374" y="525"/>
                  </a:cubicBezTo>
                  <a:cubicBezTo>
                    <a:pt x="375" y="521"/>
                    <a:pt x="371" y="523"/>
                    <a:pt x="371" y="522"/>
                  </a:cubicBezTo>
                  <a:cubicBezTo>
                    <a:pt x="370" y="520"/>
                    <a:pt x="372" y="515"/>
                    <a:pt x="368" y="516"/>
                  </a:cubicBezTo>
                  <a:cubicBezTo>
                    <a:pt x="367" y="513"/>
                    <a:pt x="369" y="513"/>
                    <a:pt x="369" y="511"/>
                  </a:cubicBezTo>
                  <a:cubicBezTo>
                    <a:pt x="368" y="510"/>
                    <a:pt x="365" y="509"/>
                    <a:pt x="368" y="508"/>
                  </a:cubicBezTo>
                  <a:cubicBezTo>
                    <a:pt x="367" y="506"/>
                    <a:pt x="366" y="505"/>
                    <a:pt x="363" y="505"/>
                  </a:cubicBezTo>
                  <a:cubicBezTo>
                    <a:pt x="365" y="501"/>
                    <a:pt x="361" y="497"/>
                    <a:pt x="363" y="496"/>
                  </a:cubicBezTo>
                  <a:cubicBezTo>
                    <a:pt x="364" y="495"/>
                    <a:pt x="361" y="496"/>
                    <a:pt x="360" y="495"/>
                  </a:cubicBezTo>
                  <a:cubicBezTo>
                    <a:pt x="359" y="494"/>
                    <a:pt x="360" y="490"/>
                    <a:pt x="360" y="491"/>
                  </a:cubicBezTo>
                  <a:cubicBezTo>
                    <a:pt x="360" y="490"/>
                    <a:pt x="358" y="488"/>
                    <a:pt x="357" y="488"/>
                  </a:cubicBezTo>
                  <a:cubicBezTo>
                    <a:pt x="357" y="487"/>
                    <a:pt x="358" y="486"/>
                    <a:pt x="356" y="486"/>
                  </a:cubicBezTo>
                  <a:cubicBezTo>
                    <a:pt x="355" y="486"/>
                    <a:pt x="354" y="481"/>
                    <a:pt x="353" y="482"/>
                  </a:cubicBezTo>
                  <a:cubicBezTo>
                    <a:pt x="353" y="482"/>
                    <a:pt x="353" y="483"/>
                    <a:pt x="353" y="483"/>
                  </a:cubicBezTo>
                  <a:cubicBezTo>
                    <a:pt x="350" y="481"/>
                    <a:pt x="350" y="476"/>
                    <a:pt x="346" y="476"/>
                  </a:cubicBezTo>
                  <a:cubicBezTo>
                    <a:pt x="349" y="470"/>
                    <a:pt x="342" y="468"/>
                    <a:pt x="343" y="461"/>
                  </a:cubicBezTo>
                  <a:cubicBezTo>
                    <a:pt x="342" y="459"/>
                    <a:pt x="340" y="460"/>
                    <a:pt x="340" y="458"/>
                  </a:cubicBezTo>
                  <a:cubicBezTo>
                    <a:pt x="339" y="455"/>
                    <a:pt x="335" y="457"/>
                    <a:pt x="334" y="455"/>
                  </a:cubicBezTo>
                  <a:cubicBezTo>
                    <a:pt x="335" y="453"/>
                    <a:pt x="335" y="452"/>
                    <a:pt x="332" y="452"/>
                  </a:cubicBezTo>
                  <a:cubicBezTo>
                    <a:pt x="334" y="450"/>
                    <a:pt x="333" y="449"/>
                    <a:pt x="332" y="445"/>
                  </a:cubicBezTo>
                  <a:cubicBezTo>
                    <a:pt x="332" y="444"/>
                    <a:pt x="333" y="442"/>
                    <a:pt x="332" y="442"/>
                  </a:cubicBezTo>
                  <a:cubicBezTo>
                    <a:pt x="332" y="442"/>
                    <a:pt x="331" y="442"/>
                    <a:pt x="331" y="442"/>
                  </a:cubicBezTo>
                  <a:cubicBezTo>
                    <a:pt x="330" y="438"/>
                    <a:pt x="333" y="439"/>
                    <a:pt x="331" y="436"/>
                  </a:cubicBezTo>
                  <a:cubicBezTo>
                    <a:pt x="329" y="434"/>
                    <a:pt x="328" y="443"/>
                    <a:pt x="328" y="436"/>
                  </a:cubicBezTo>
                  <a:cubicBezTo>
                    <a:pt x="327" y="430"/>
                    <a:pt x="323" y="426"/>
                    <a:pt x="317" y="421"/>
                  </a:cubicBezTo>
                  <a:cubicBezTo>
                    <a:pt x="313" y="424"/>
                    <a:pt x="316" y="425"/>
                    <a:pt x="314" y="430"/>
                  </a:cubicBezTo>
                  <a:cubicBezTo>
                    <a:pt x="311" y="431"/>
                    <a:pt x="312" y="427"/>
                    <a:pt x="310" y="427"/>
                  </a:cubicBezTo>
                  <a:cubicBezTo>
                    <a:pt x="308" y="427"/>
                    <a:pt x="307" y="425"/>
                    <a:pt x="306" y="425"/>
                  </a:cubicBezTo>
                  <a:cubicBezTo>
                    <a:pt x="308" y="427"/>
                    <a:pt x="306" y="434"/>
                    <a:pt x="311" y="434"/>
                  </a:cubicBezTo>
                  <a:cubicBezTo>
                    <a:pt x="309" y="438"/>
                    <a:pt x="312" y="442"/>
                    <a:pt x="314" y="448"/>
                  </a:cubicBezTo>
                  <a:cubicBezTo>
                    <a:pt x="315" y="448"/>
                    <a:pt x="314" y="450"/>
                    <a:pt x="314" y="451"/>
                  </a:cubicBezTo>
                  <a:cubicBezTo>
                    <a:pt x="316" y="452"/>
                    <a:pt x="317" y="459"/>
                    <a:pt x="319" y="462"/>
                  </a:cubicBezTo>
                  <a:cubicBezTo>
                    <a:pt x="321" y="462"/>
                    <a:pt x="323" y="462"/>
                    <a:pt x="325" y="462"/>
                  </a:cubicBezTo>
                  <a:cubicBezTo>
                    <a:pt x="324" y="464"/>
                    <a:pt x="323" y="465"/>
                    <a:pt x="323" y="467"/>
                  </a:cubicBezTo>
                  <a:cubicBezTo>
                    <a:pt x="325" y="467"/>
                    <a:pt x="326" y="466"/>
                    <a:pt x="326" y="465"/>
                  </a:cubicBezTo>
                  <a:cubicBezTo>
                    <a:pt x="329" y="467"/>
                    <a:pt x="328" y="470"/>
                    <a:pt x="329" y="473"/>
                  </a:cubicBezTo>
                  <a:cubicBezTo>
                    <a:pt x="330" y="474"/>
                    <a:pt x="332" y="474"/>
                    <a:pt x="332" y="474"/>
                  </a:cubicBezTo>
                  <a:cubicBezTo>
                    <a:pt x="333" y="475"/>
                    <a:pt x="332" y="477"/>
                    <a:pt x="332" y="477"/>
                  </a:cubicBezTo>
                  <a:cubicBezTo>
                    <a:pt x="332" y="477"/>
                    <a:pt x="334" y="477"/>
                    <a:pt x="334" y="477"/>
                  </a:cubicBezTo>
                  <a:cubicBezTo>
                    <a:pt x="334" y="479"/>
                    <a:pt x="332" y="480"/>
                    <a:pt x="332" y="480"/>
                  </a:cubicBezTo>
                  <a:cubicBezTo>
                    <a:pt x="333" y="482"/>
                    <a:pt x="334" y="482"/>
                    <a:pt x="335" y="483"/>
                  </a:cubicBezTo>
                  <a:cubicBezTo>
                    <a:pt x="336" y="484"/>
                    <a:pt x="335" y="486"/>
                    <a:pt x="335" y="486"/>
                  </a:cubicBezTo>
                  <a:cubicBezTo>
                    <a:pt x="335" y="486"/>
                    <a:pt x="337" y="486"/>
                    <a:pt x="337" y="486"/>
                  </a:cubicBezTo>
                  <a:cubicBezTo>
                    <a:pt x="337" y="488"/>
                    <a:pt x="335" y="493"/>
                    <a:pt x="340" y="492"/>
                  </a:cubicBezTo>
                  <a:cubicBezTo>
                    <a:pt x="340" y="495"/>
                    <a:pt x="339" y="498"/>
                    <a:pt x="341" y="501"/>
                  </a:cubicBezTo>
                  <a:cubicBezTo>
                    <a:pt x="342" y="502"/>
                    <a:pt x="344" y="503"/>
                    <a:pt x="344" y="504"/>
                  </a:cubicBezTo>
                  <a:cubicBezTo>
                    <a:pt x="345" y="505"/>
                    <a:pt x="345" y="507"/>
                    <a:pt x="346" y="508"/>
                  </a:cubicBezTo>
                  <a:cubicBezTo>
                    <a:pt x="346" y="509"/>
                    <a:pt x="348" y="509"/>
                    <a:pt x="349" y="510"/>
                  </a:cubicBezTo>
                  <a:cubicBezTo>
                    <a:pt x="350" y="511"/>
                    <a:pt x="347" y="514"/>
                    <a:pt x="350" y="514"/>
                  </a:cubicBezTo>
                  <a:cubicBezTo>
                    <a:pt x="352" y="514"/>
                    <a:pt x="351" y="518"/>
                    <a:pt x="351" y="520"/>
                  </a:cubicBezTo>
                  <a:cubicBezTo>
                    <a:pt x="357" y="517"/>
                    <a:pt x="356" y="523"/>
                    <a:pt x="363" y="522"/>
                  </a:cubicBezTo>
                  <a:cubicBezTo>
                    <a:pt x="364" y="526"/>
                    <a:pt x="366" y="528"/>
                    <a:pt x="366" y="532"/>
                  </a:cubicBezTo>
                  <a:cubicBezTo>
                    <a:pt x="372" y="541"/>
                    <a:pt x="389" y="538"/>
                    <a:pt x="400" y="536"/>
                  </a:cubicBezTo>
                  <a:cubicBezTo>
                    <a:pt x="402" y="537"/>
                    <a:pt x="401" y="534"/>
                    <a:pt x="402" y="533"/>
                  </a:cubicBezTo>
                  <a:cubicBezTo>
                    <a:pt x="405" y="532"/>
                    <a:pt x="412" y="536"/>
                    <a:pt x="411" y="531"/>
                  </a:cubicBezTo>
                  <a:cubicBezTo>
                    <a:pt x="414" y="532"/>
                    <a:pt x="413" y="535"/>
                    <a:pt x="412" y="538"/>
                  </a:cubicBezTo>
                  <a:cubicBezTo>
                    <a:pt x="412" y="538"/>
                    <a:pt x="411" y="540"/>
                    <a:pt x="411" y="539"/>
                  </a:cubicBezTo>
                  <a:cubicBezTo>
                    <a:pt x="410" y="542"/>
                    <a:pt x="412" y="546"/>
                    <a:pt x="411" y="548"/>
                  </a:cubicBezTo>
                  <a:cubicBezTo>
                    <a:pt x="411" y="549"/>
                    <a:pt x="408" y="548"/>
                    <a:pt x="408" y="548"/>
                  </a:cubicBezTo>
                  <a:cubicBezTo>
                    <a:pt x="408" y="549"/>
                    <a:pt x="408" y="555"/>
                    <a:pt x="406" y="557"/>
                  </a:cubicBezTo>
                  <a:cubicBezTo>
                    <a:pt x="406" y="558"/>
                    <a:pt x="402" y="559"/>
                    <a:pt x="403" y="565"/>
                  </a:cubicBezTo>
                  <a:cubicBezTo>
                    <a:pt x="399" y="565"/>
                    <a:pt x="401" y="573"/>
                    <a:pt x="396" y="572"/>
                  </a:cubicBezTo>
                  <a:cubicBezTo>
                    <a:pt x="397" y="577"/>
                    <a:pt x="394" y="577"/>
                    <a:pt x="394" y="581"/>
                  </a:cubicBezTo>
                  <a:cubicBezTo>
                    <a:pt x="389" y="579"/>
                    <a:pt x="392" y="587"/>
                    <a:pt x="387" y="585"/>
                  </a:cubicBezTo>
                  <a:cubicBezTo>
                    <a:pt x="387" y="587"/>
                    <a:pt x="387" y="588"/>
                    <a:pt x="387" y="590"/>
                  </a:cubicBezTo>
                  <a:cubicBezTo>
                    <a:pt x="386" y="590"/>
                    <a:pt x="385" y="588"/>
                    <a:pt x="384" y="588"/>
                  </a:cubicBezTo>
                  <a:cubicBezTo>
                    <a:pt x="381" y="590"/>
                    <a:pt x="383" y="592"/>
                    <a:pt x="378" y="593"/>
                  </a:cubicBezTo>
                  <a:cubicBezTo>
                    <a:pt x="378" y="593"/>
                    <a:pt x="374" y="594"/>
                    <a:pt x="374" y="594"/>
                  </a:cubicBezTo>
                  <a:cubicBezTo>
                    <a:pt x="374" y="594"/>
                    <a:pt x="374" y="596"/>
                    <a:pt x="374" y="596"/>
                  </a:cubicBezTo>
                  <a:cubicBezTo>
                    <a:pt x="372" y="597"/>
                    <a:pt x="369" y="598"/>
                    <a:pt x="368" y="599"/>
                  </a:cubicBezTo>
                  <a:cubicBezTo>
                    <a:pt x="364" y="601"/>
                    <a:pt x="362" y="606"/>
                    <a:pt x="357" y="606"/>
                  </a:cubicBezTo>
                  <a:cubicBezTo>
                    <a:pt x="359" y="610"/>
                    <a:pt x="355" y="610"/>
                    <a:pt x="356" y="614"/>
                  </a:cubicBezTo>
                  <a:cubicBezTo>
                    <a:pt x="354" y="615"/>
                    <a:pt x="354" y="614"/>
                    <a:pt x="351" y="614"/>
                  </a:cubicBezTo>
                  <a:cubicBezTo>
                    <a:pt x="353" y="615"/>
                    <a:pt x="349" y="617"/>
                    <a:pt x="350" y="618"/>
                  </a:cubicBezTo>
                  <a:cubicBezTo>
                    <a:pt x="353" y="621"/>
                    <a:pt x="349" y="618"/>
                    <a:pt x="349" y="622"/>
                  </a:cubicBezTo>
                  <a:cubicBezTo>
                    <a:pt x="348" y="624"/>
                    <a:pt x="346" y="623"/>
                    <a:pt x="346" y="624"/>
                  </a:cubicBezTo>
                  <a:cubicBezTo>
                    <a:pt x="345" y="625"/>
                    <a:pt x="346" y="626"/>
                    <a:pt x="346" y="627"/>
                  </a:cubicBezTo>
                  <a:cubicBezTo>
                    <a:pt x="345" y="628"/>
                    <a:pt x="342" y="640"/>
                    <a:pt x="343" y="643"/>
                  </a:cubicBezTo>
                  <a:cubicBezTo>
                    <a:pt x="343" y="646"/>
                    <a:pt x="344" y="647"/>
                    <a:pt x="346" y="649"/>
                  </a:cubicBezTo>
                  <a:cubicBezTo>
                    <a:pt x="346" y="653"/>
                    <a:pt x="345" y="655"/>
                    <a:pt x="346" y="658"/>
                  </a:cubicBezTo>
                  <a:cubicBezTo>
                    <a:pt x="346" y="658"/>
                    <a:pt x="347" y="664"/>
                    <a:pt x="349" y="664"/>
                  </a:cubicBezTo>
                  <a:cubicBezTo>
                    <a:pt x="353" y="664"/>
                    <a:pt x="344" y="670"/>
                    <a:pt x="351" y="671"/>
                  </a:cubicBezTo>
                  <a:cubicBezTo>
                    <a:pt x="351" y="679"/>
                    <a:pt x="353" y="684"/>
                    <a:pt x="351" y="691"/>
                  </a:cubicBezTo>
                  <a:cubicBezTo>
                    <a:pt x="351" y="695"/>
                    <a:pt x="347" y="699"/>
                    <a:pt x="347" y="702"/>
                  </a:cubicBezTo>
                  <a:cubicBezTo>
                    <a:pt x="343" y="703"/>
                    <a:pt x="338" y="707"/>
                    <a:pt x="337" y="708"/>
                  </a:cubicBezTo>
                  <a:cubicBezTo>
                    <a:pt x="336" y="709"/>
                    <a:pt x="335" y="709"/>
                    <a:pt x="337" y="710"/>
                  </a:cubicBezTo>
                  <a:cubicBezTo>
                    <a:pt x="337" y="712"/>
                    <a:pt x="334" y="711"/>
                    <a:pt x="332" y="711"/>
                  </a:cubicBezTo>
                  <a:cubicBezTo>
                    <a:pt x="331" y="712"/>
                    <a:pt x="332" y="714"/>
                    <a:pt x="331" y="714"/>
                  </a:cubicBezTo>
                  <a:cubicBezTo>
                    <a:pt x="330" y="715"/>
                    <a:pt x="328" y="711"/>
                    <a:pt x="328" y="714"/>
                  </a:cubicBezTo>
                  <a:cubicBezTo>
                    <a:pt x="328" y="716"/>
                    <a:pt x="326" y="715"/>
                    <a:pt x="325" y="716"/>
                  </a:cubicBezTo>
                  <a:cubicBezTo>
                    <a:pt x="323" y="717"/>
                    <a:pt x="323" y="721"/>
                    <a:pt x="319" y="720"/>
                  </a:cubicBezTo>
                  <a:cubicBezTo>
                    <a:pt x="317" y="728"/>
                    <a:pt x="319" y="741"/>
                    <a:pt x="320" y="753"/>
                  </a:cubicBezTo>
                  <a:cubicBezTo>
                    <a:pt x="319" y="754"/>
                    <a:pt x="318" y="755"/>
                    <a:pt x="317" y="753"/>
                  </a:cubicBezTo>
                  <a:cubicBezTo>
                    <a:pt x="316" y="752"/>
                    <a:pt x="317" y="755"/>
                    <a:pt x="316" y="756"/>
                  </a:cubicBezTo>
                  <a:cubicBezTo>
                    <a:pt x="314" y="757"/>
                    <a:pt x="312" y="755"/>
                    <a:pt x="311" y="757"/>
                  </a:cubicBezTo>
                  <a:cubicBezTo>
                    <a:pt x="311" y="759"/>
                    <a:pt x="306" y="759"/>
                    <a:pt x="304" y="762"/>
                  </a:cubicBezTo>
                  <a:cubicBezTo>
                    <a:pt x="304" y="765"/>
                    <a:pt x="304" y="768"/>
                    <a:pt x="304" y="771"/>
                  </a:cubicBezTo>
                  <a:cubicBezTo>
                    <a:pt x="301" y="771"/>
                    <a:pt x="302" y="776"/>
                    <a:pt x="301" y="778"/>
                  </a:cubicBezTo>
                  <a:cubicBezTo>
                    <a:pt x="301" y="779"/>
                    <a:pt x="298" y="779"/>
                    <a:pt x="298" y="780"/>
                  </a:cubicBezTo>
                  <a:cubicBezTo>
                    <a:pt x="297" y="782"/>
                    <a:pt x="298" y="785"/>
                    <a:pt x="295" y="787"/>
                  </a:cubicBezTo>
                  <a:cubicBezTo>
                    <a:pt x="295" y="787"/>
                    <a:pt x="295" y="789"/>
                    <a:pt x="295" y="790"/>
                  </a:cubicBezTo>
                  <a:cubicBezTo>
                    <a:pt x="295" y="790"/>
                    <a:pt x="292" y="789"/>
                    <a:pt x="292" y="790"/>
                  </a:cubicBezTo>
                  <a:cubicBezTo>
                    <a:pt x="292" y="791"/>
                    <a:pt x="293" y="793"/>
                    <a:pt x="292" y="794"/>
                  </a:cubicBezTo>
                  <a:cubicBezTo>
                    <a:pt x="292" y="795"/>
                    <a:pt x="290" y="794"/>
                    <a:pt x="289" y="794"/>
                  </a:cubicBezTo>
                  <a:cubicBezTo>
                    <a:pt x="289" y="795"/>
                    <a:pt x="290" y="797"/>
                    <a:pt x="289" y="797"/>
                  </a:cubicBezTo>
                  <a:cubicBezTo>
                    <a:pt x="289" y="798"/>
                    <a:pt x="287" y="797"/>
                    <a:pt x="286" y="797"/>
                  </a:cubicBezTo>
                  <a:cubicBezTo>
                    <a:pt x="285" y="798"/>
                    <a:pt x="283" y="801"/>
                    <a:pt x="283" y="802"/>
                  </a:cubicBezTo>
                  <a:cubicBezTo>
                    <a:pt x="283" y="804"/>
                    <a:pt x="281" y="802"/>
                    <a:pt x="280" y="803"/>
                  </a:cubicBezTo>
                  <a:cubicBezTo>
                    <a:pt x="280" y="804"/>
                    <a:pt x="281" y="806"/>
                    <a:pt x="280" y="806"/>
                  </a:cubicBezTo>
                  <a:cubicBezTo>
                    <a:pt x="280" y="807"/>
                    <a:pt x="278" y="806"/>
                    <a:pt x="277" y="806"/>
                  </a:cubicBezTo>
                  <a:cubicBezTo>
                    <a:pt x="276" y="807"/>
                    <a:pt x="275" y="808"/>
                    <a:pt x="274" y="809"/>
                  </a:cubicBezTo>
                  <a:cubicBezTo>
                    <a:pt x="274" y="810"/>
                    <a:pt x="272" y="812"/>
                    <a:pt x="271" y="812"/>
                  </a:cubicBezTo>
                  <a:cubicBezTo>
                    <a:pt x="271" y="812"/>
                    <a:pt x="267" y="814"/>
                    <a:pt x="267" y="814"/>
                  </a:cubicBezTo>
                  <a:cubicBezTo>
                    <a:pt x="266" y="813"/>
                    <a:pt x="266" y="813"/>
                    <a:pt x="264" y="814"/>
                  </a:cubicBezTo>
                  <a:cubicBezTo>
                    <a:pt x="262" y="815"/>
                    <a:pt x="261" y="814"/>
                    <a:pt x="258" y="815"/>
                  </a:cubicBezTo>
                  <a:cubicBezTo>
                    <a:pt x="257" y="815"/>
                    <a:pt x="247" y="819"/>
                    <a:pt x="245" y="815"/>
                  </a:cubicBezTo>
                  <a:cubicBezTo>
                    <a:pt x="243" y="815"/>
                    <a:pt x="245" y="817"/>
                    <a:pt x="245" y="817"/>
                  </a:cubicBezTo>
                  <a:cubicBezTo>
                    <a:pt x="242" y="820"/>
                    <a:pt x="239" y="817"/>
                    <a:pt x="234" y="818"/>
                  </a:cubicBezTo>
                  <a:cubicBezTo>
                    <a:pt x="233" y="818"/>
                    <a:pt x="234" y="820"/>
                    <a:pt x="234" y="820"/>
                  </a:cubicBezTo>
                  <a:cubicBezTo>
                    <a:pt x="233" y="822"/>
                    <a:pt x="225" y="818"/>
                    <a:pt x="221" y="818"/>
                  </a:cubicBezTo>
                  <a:cubicBezTo>
                    <a:pt x="221" y="811"/>
                    <a:pt x="214" y="807"/>
                    <a:pt x="218" y="800"/>
                  </a:cubicBezTo>
                  <a:cubicBezTo>
                    <a:pt x="215" y="798"/>
                    <a:pt x="211" y="795"/>
                    <a:pt x="212" y="788"/>
                  </a:cubicBezTo>
                  <a:cubicBezTo>
                    <a:pt x="208" y="793"/>
                    <a:pt x="211" y="791"/>
                    <a:pt x="209" y="784"/>
                  </a:cubicBezTo>
                  <a:cubicBezTo>
                    <a:pt x="207" y="777"/>
                    <a:pt x="198" y="772"/>
                    <a:pt x="200" y="763"/>
                  </a:cubicBezTo>
                  <a:cubicBezTo>
                    <a:pt x="199" y="762"/>
                    <a:pt x="199" y="766"/>
                    <a:pt x="199" y="766"/>
                  </a:cubicBezTo>
                  <a:cubicBezTo>
                    <a:pt x="195" y="765"/>
                    <a:pt x="199" y="756"/>
                    <a:pt x="196" y="760"/>
                  </a:cubicBezTo>
                  <a:cubicBezTo>
                    <a:pt x="193" y="758"/>
                    <a:pt x="194" y="753"/>
                    <a:pt x="194" y="750"/>
                  </a:cubicBezTo>
                  <a:cubicBezTo>
                    <a:pt x="195" y="745"/>
                    <a:pt x="195" y="742"/>
                    <a:pt x="193" y="737"/>
                  </a:cubicBezTo>
                  <a:cubicBezTo>
                    <a:pt x="194" y="734"/>
                    <a:pt x="189" y="736"/>
                    <a:pt x="188" y="735"/>
                  </a:cubicBezTo>
                  <a:cubicBezTo>
                    <a:pt x="188" y="734"/>
                    <a:pt x="192" y="731"/>
                    <a:pt x="186" y="732"/>
                  </a:cubicBezTo>
                  <a:cubicBezTo>
                    <a:pt x="185" y="731"/>
                    <a:pt x="186" y="728"/>
                    <a:pt x="186" y="728"/>
                  </a:cubicBezTo>
                  <a:cubicBezTo>
                    <a:pt x="185" y="727"/>
                    <a:pt x="183" y="728"/>
                    <a:pt x="183" y="728"/>
                  </a:cubicBezTo>
                  <a:cubicBezTo>
                    <a:pt x="182" y="727"/>
                    <a:pt x="187" y="722"/>
                    <a:pt x="181" y="723"/>
                  </a:cubicBezTo>
                  <a:cubicBezTo>
                    <a:pt x="181" y="721"/>
                    <a:pt x="183" y="720"/>
                    <a:pt x="183" y="717"/>
                  </a:cubicBezTo>
                  <a:cubicBezTo>
                    <a:pt x="180" y="716"/>
                    <a:pt x="183" y="710"/>
                    <a:pt x="178" y="711"/>
                  </a:cubicBezTo>
                  <a:cubicBezTo>
                    <a:pt x="178" y="697"/>
                    <a:pt x="179" y="693"/>
                    <a:pt x="186" y="685"/>
                  </a:cubicBezTo>
                  <a:cubicBezTo>
                    <a:pt x="185" y="683"/>
                    <a:pt x="187" y="677"/>
                    <a:pt x="184" y="677"/>
                  </a:cubicBezTo>
                  <a:cubicBezTo>
                    <a:pt x="184" y="675"/>
                    <a:pt x="187" y="677"/>
                    <a:pt x="188" y="676"/>
                  </a:cubicBezTo>
                  <a:cubicBezTo>
                    <a:pt x="189" y="675"/>
                    <a:pt x="188" y="672"/>
                    <a:pt x="190" y="673"/>
                  </a:cubicBezTo>
                  <a:cubicBezTo>
                    <a:pt x="190" y="671"/>
                    <a:pt x="189" y="657"/>
                    <a:pt x="187" y="661"/>
                  </a:cubicBezTo>
                  <a:cubicBezTo>
                    <a:pt x="184" y="658"/>
                    <a:pt x="186" y="655"/>
                    <a:pt x="186" y="652"/>
                  </a:cubicBezTo>
                  <a:cubicBezTo>
                    <a:pt x="185" y="649"/>
                    <a:pt x="186" y="645"/>
                    <a:pt x="186" y="642"/>
                  </a:cubicBezTo>
                  <a:cubicBezTo>
                    <a:pt x="185" y="640"/>
                    <a:pt x="183" y="641"/>
                    <a:pt x="183" y="640"/>
                  </a:cubicBezTo>
                  <a:cubicBezTo>
                    <a:pt x="182" y="639"/>
                    <a:pt x="184" y="638"/>
                    <a:pt x="184" y="637"/>
                  </a:cubicBezTo>
                  <a:cubicBezTo>
                    <a:pt x="184" y="637"/>
                    <a:pt x="183" y="637"/>
                    <a:pt x="183" y="636"/>
                  </a:cubicBezTo>
                  <a:cubicBezTo>
                    <a:pt x="182" y="632"/>
                    <a:pt x="181" y="633"/>
                    <a:pt x="180" y="631"/>
                  </a:cubicBezTo>
                  <a:cubicBezTo>
                    <a:pt x="179" y="631"/>
                    <a:pt x="180" y="629"/>
                    <a:pt x="180" y="628"/>
                  </a:cubicBezTo>
                  <a:cubicBezTo>
                    <a:pt x="179" y="628"/>
                    <a:pt x="175" y="628"/>
                    <a:pt x="177" y="627"/>
                  </a:cubicBezTo>
                  <a:cubicBezTo>
                    <a:pt x="177" y="627"/>
                    <a:pt x="178" y="627"/>
                    <a:pt x="178" y="627"/>
                  </a:cubicBezTo>
                  <a:cubicBezTo>
                    <a:pt x="176" y="624"/>
                    <a:pt x="174" y="623"/>
                    <a:pt x="171" y="621"/>
                  </a:cubicBezTo>
                  <a:cubicBezTo>
                    <a:pt x="170" y="620"/>
                    <a:pt x="171" y="620"/>
                    <a:pt x="169" y="619"/>
                  </a:cubicBezTo>
                  <a:cubicBezTo>
                    <a:pt x="168" y="619"/>
                    <a:pt x="168" y="615"/>
                    <a:pt x="165" y="617"/>
                  </a:cubicBezTo>
                  <a:cubicBezTo>
                    <a:pt x="162" y="604"/>
                    <a:pt x="165" y="593"/>
                    <a:pt x="165" y="579"/>
                  </a:cubicBezTo>
                  <a:cubicBezTo>
                    <a:pt x="164" y="577"/>
                    <a:pt x="161" y="582"/>
                    <a:pt x="162" y="575"/>
                  </a:cubicBezTo>
                  <a:cubicBezTo>
                    <a:pt x="153" y="576"/>
                    <a:pt x="146" y="575"/>
                    <a:pt x="141" y="572"/>
                  </a:cubicBezTo>
                  <a:cubicBezTo>
                    <a:pt x="143" y="564"/>
                    <a:pt x="137" y="573"/>
                    <a:pt x="138" y="565"/>
                  </a:cubicBezTo>
                  <a:cubicBezTo>
                    <a:pt x="132" y="563"/>
                    <a:pt x="130" y="561"/>
                    <a:pt x="122" y="563"/>
                  </a:cubicBezTo>
                  <a:cubicBezTo>
                    <a:pt x="120" y="563"/>
                    <a:pt x="118" y="564"/>
                    <a:pt x="116" y="565"/>
                  </a:cubicBezTo>
                  <a:cubicBezTo>
                    <a:pt x="115" y="565"/>
                    <a:pt x="111" y="567"/>
                    <a:pt x="107" y="566"/>
                  </a:cubicBezTo>
                  <a:cubicBezTo>
                    <a:pt x="109" y="570"/>
                    <a:pt x="111" y="568"/>
                    <a:pt x="104" y="569"/>
                  </a:cubicBezTo>
                  <a:cubicBezTo>
                    <a:pt x="99" y="570"/>
                    <a:pt x="96" y="572"/>
                    <a:pt x="88" y="572"/>
                  </a:cubicBezTo>
                  <a:cubicBezTo>
                    <a:pt x="85" y="572"/>
                    <a:pt x="85" y="571"/>
                    <a:pt x="83" y="571"/>
                  </a:cubicBezTo>
                  <a:cubicBezTo>
                    <a:pt x="74" y="569"/>
                    <a:pt x="63" y="575"/>
                    <a:pt x="55" y="574"/>
                  </a:cubicBezTo>
                  <a:cubicBezTo>
                    <a:pt x="56" y="568"/>
                    <a:pt x="50" y="570"/>
                    <a:pt x="48" y="569"/>
                  </a:cubicBezTo>
                  <a:cubicBezTo>
                    <a:pt x="47" y="569"/>
                    <a:pt x="48" y="567"/>
                    <a:pt x="48" y="566"/>
                  </a:cubicBezTo>
                  <a:cubicBezTo>
                    <a:pt x="47" y="565"/>
                    <a:pt x="44" y="567"/>
                    <a:pt x="43" y="566"/>
                  </a:cubicBezTo>
                  <a:cubicBezTo>
                    <a:pt x="43" y="566"/>
                    <a:pt x="44" y="564"/>
                    <a:pt x="43" y="563"/>
                  </a:cubicBezTo>
                  <a:cubicBezTo>
                    <a:pt x="42" y="562"/>
                    <a:pt x="40" y="564"/>
                    <a:pt x="40" y="562"/>
                  </a:cubicBezTo>
                  <a:cubicBezTo>
                    <a:pt x="40" y="561"/>
                    <a:pt x="38" y="559"/>
                    <a:pt x="37" y="559"/>
                  </a:cubicBezTo>
                  <a:cubicBezTo>
                    <a:pt x="36" y="558"/>
                    <a:pt x="38" y="557"/>
                    <a:pt x="36" y="557"/>
                  </a:cubicBezTo>
                  <a:cubicBezTo>
                    <a:pt x="34" y="557"/>
                    <a:pt x="35" y="555"/>
                    <a:pt x="34" y="554"/>
                  </a:cubicBezTo>
                  <a:cubicBezTo>
                    <a:pt x="34" y="552"/>
                    <a:pt x="32" y="554"/>
                    <a:pt x="31" y="553"/>
                  </a:cubicBezTo>
                  <a:cubicBezTo>
                    <a:pt x="31" y="552"/>
                    <a:pt x="32" y="551"/>
                    <a:pt x="31" y="550"/>
                  </a:cubicBezTo>
                  <a:cubicBezTo>
                    <a:pt x="30" y="548"/>
                    <a:pt x="28" y="550"/>
                    <a:pt x="28" y="548"/>
                  </a:cubicBezTo>
                  <a:cubicBezTo>
                    <a:pt x="28" y="548"/>
                    <a:pt x="30" y="546"/>
                    <a:pt x="30" y="547"/>
                  </a:cubicBezTo>
                  <a:cubicBezTo>
                    <a:pt x="28" y="542"/>
                    <a:pt x="21" y="543"/>
                    <a:pt x="22" y="538"/>
                  </a:cubicBezTo>
                  <a:cubicBezTo>
                    <a:pt x="15" y="540"/>
                    <a:pt x="19" y="532"/>
                    <a:pt x="12" y="533"/>
                  </a:cubicBezTo>
                  <a:cubicBezTo>
                    <a:pt x="13" y="532"/>
                    <a:pt x="14" y="531"/>
                    <a:pt x="14" y="529"/>
                  </a:cubicBezTo>
                  <a:cubicBezTo>
                    <a:pt x="13" y="527"/>
                    <a:pt x="10" y="528"/>
                    <a:pt x="8" y="528"/>
                  </a:cubicBezTo>
                  <a:cubicBezTo>
                    <a:pt x="9" y="525"/>
                    <a:pt x="5" y="524"/>
                    <a:pt x="5" y="523"/>
                  </a:cubicBezTo>
                  <a:cubicBezTo>
                    <a:pt x="4" y="521"/>
                    <a:pt x="7" y="521"/>
                    <a:pt x="5" y="517"/>
                  </a:cubicBezTo>
                  <a:cubicBezTo>
                    <a:pt x="4" y="516"/>
                    <a:pt x="3" y="517"/>
                    <a:pt x="3" y="516"/>
                  </a:cubicBezTo>
                  <a:cubicBezTo>
                    <a:pt x="3" y="515"/>
                    <a:pt x="2" y="511"/>
                    <a:pt x="0" y="510"/>
                  </a:cubicBezTo>
                  <a:cubicBezTo>
                    <a:pt x="0" y="508"/>
                    <a:pt x="3" y="509"/>
                    <a:pt x="5" y="508"/>
                  </a:cubicBezTo>
                  <a:cubicBezTo>
                    <a:pt x="6" y="507"/>
                    <a:pt x="5" y="503"/>
                    <a:pt x="8" y="504"/>
                  </a:cubicBezTo>
                  <a:cubicBezTo>
                    <a:pt x="8" y="495"/>
                    <a:pt x="8" y="487"/>
                    <a:pt x="8" y="479"/>
                  </a:cubicBezTo>
                  <a:cubicBezTo>
                    <a:pt x="8" y="477"/>
                    <a:pt x="5" y="478"/>
                    <a:pt x="5" y="477"/>
                  </a:cubicBezTo>
                  <a:cubicBezTo>
                    <a:pt x="4" y="477"/>
                    <a:pt x="6" y="475"/>
                    <a:pt x="6" y="474"/>
                  </a:cubicBezTo>
                  <a:cubicBezTo>
                    <a:pt x="7" y="472"/>
                    <a:pt x="4" y="471"/>
                    <a:pt x="5" y="468"/>
                  </a:cubicBezTo>
                  <a:cubicBezTo>
                    <a:pt x="10" y="474"/>
                    <a:pt x="5" y="458"/>
                    <a:pt x="11" y="464"/>
                  </a:cubicBezTo>
                  <a:cubicBezTo>
                    <a:pt x="12" y="462"/>
                    <a:pt x="10" y="457"/>
                    <a:pt x="12" y="455"/>
                  </a:cubicBezTo>
                  <a:cubicBezTo>
                    <a:pt x="12" y="455"/>
                    <a:pt x="15" y="455"/>
                    <a:pt x="15" y="455"/>
                  </a:cubicBezTo>
                  <a:cubicBezTo>
                    <a:pt x="15" y="454"/>
                    <a:pt x="13" y="452"/>
                    <a:pt x="14" y="451"/>
                  </a:cubicBezTo>
                  <a:cubicBezTo>
                    <a:pt x="19" y="449"/>
                    <a:pt x="18" y="441"/>
                    <a:pt x="24" y="440"/>
                  </a:cubicBezTo>
                  <a:cubicBezTo>
                    <a:pt x="24" y="435"/>
                    <a:pt x="29" y="435"/>
                    <a:pt x="28" y="430"/>
                  </a:cubicBezTo>
                  <a:cubicBezTo>
                    <a:pt x="31" y="430"/>
                    <a:pt x="31" y="429"/>
                    <a:pt x="31" y="427"/>
                  </a:cubicBezTo>
                  <a:cubicBezTo>
                    <a:pt x="40" y="426"/>
                    <a:pt x="47" y="423"/>
                    <a:pt x="46" y="412"/>
                  </a:cubicBezTo>
                  <a:cubicBezTo>
                    <a:pt x="52" y="413"/>
                    <a:pt x="47" y="404"/>
                    <a:pt x="52" y="405"/>
                  </a:cubicBezTo>
                  <a:cubicBezTo>
                    <a:pt x="52" y="402"/>
                    <a:pt x="52" y="399"/>
                    <a:pt x="52" y="396"/>
                  </a:cubicBezTo>
                  <a:cubicBezTo>
                    <a:pt x="55" y="396"/>
                    <a:pt x="55" y="394"/>
                    <a:pt x="58" y="394"/>
                  </a:cubicBezTo>
                  <a:cubicBezTo>
                    <a:pt x="60" y="391"/>
                    <a:pt x="63" y="389"/>
                    <a:pt x="65" y="385"/>
                  </a:cubicBezTo>
                  <a:cubicBezTo>
                    <a:pt x="66" y="384"/>
                    <a:pt x="67" y="386"/>
                    <a:pt x="67" y="384"/>
                  </a:cubicBezTo>
                  <a:cubicBezTo>
                    <a:pt x="67" y="382"/>
                    <a:pt x="71" y="382"/>
                    <a:pt x="70" y="379"/>
                  </a:cubicBezTo>
                  <a:cubicBezTo>
                    <a:pt x="77" y="381"/>
                    <a:pt x="77" y="376"/>
                    <a:pt x="83" y="376"/>
                  </a:cubicBezTo>
                  <a:cubicBezTo>
                    <a:pt x="81" y="382"/>
                    <a:pt x="90" y="377"/>
                    <a:pt x="88" y="382"/>
                  </a:cubicBezTo>
                  <a:cubicBezTo>
                    <a:pt x="91" y="379"/>
                    <a:pt x="103" y="384"/>
                    <a:pt x="103" y="378"/>
                  </a:cubicBezTo>
                  <a:cubicBezTo>
                    <a:pt x="109" y="377"/>
                    <a:pt x="116" y="375"/>
                    <a:pt x="119" y="370"/>
                  </a:cubicBezTo>
                  <a:cubicBezTo>
                    <a:pt x="121" y="371"/>
                    <a:pt x="123" y="371"/>
                    <a:pt x="123" y="369"/>
                  </a:cubicBezTo>
                  <a:cubicBezTo>
                    <a:pt x="126" y="369"/>
                    <a:pt x="126" y="370"/>
                    <a:pt x="129" y="370"/>
                  </a:cubicBezTo>
                  <a:cubicBezTo>
                    <a:pt x="133" y="371"/>
                    <a:pt x="135" y="369"/>
                    <a:pt x="138" y="369"/>
                  </a:cubicBezTo>
                  <a:cubicBezTo>
                    <a:pt x="138" y="369"/>
                    <a:pt x="139" y="370"/>
                    <a:pt x="140" y="370"/>
                  </a:cubicBezTo>
                  <a:cubicBezTo>
                    <a:pt x="143" y="371"/>
                    <a:pt x="149" y="373"/>
                    <a:pt x="156" y="372"/>
                  </a:cubicBezTo>
                  <a:cubicBezTo>
                    <a:pt x="159" y="371"/>
                    <a:pt x="163" y="367"/>
                    <a:pt x="166" y="370"/>
                  </a:cubicBezTo>
                  <a:cubicBezTo>
                    <a:pt x="169" y="373"/>
                    <a:pt x="168" y="371"/>
                    <a:pt x="172" y="370"/>
                  </a:cubicBezTo>
                  <a:cubicBezTo>
                    <a:pt x="172" y="372"/>
                    <a:pt x="174" y="372"/>
                    <a:pt x="174" y="373"/>
                  </a:cubicBezTo>
                  <a:cubicBezTo>
                    <a:pt x="174" y="374"/>
                    <a:pt x="171" y="375"/>
                    <a:pt x="171" y="375"/>
                  </a:cubicBezTo>
                  <a:cubicBezTo>
                    <a:pt x="170" y="377"/>
                    <a:pt x="172" y="376"/>
                    <a:pt x="172" y="376"/>
                  </a:cubicBezTo>
                  <a:cubicBezTo>
                    <a:pt x="172" y="378"/>
                    <a:pt x="171" y="378"/>
                    <a:pt x="171" y="378"/>
                  </a:cubicBezTo>
                  <a:cubicBezTo>
                    <a:pt x="171" y="379"/>
                    <a:pt x="172" y="379"/>
                    <a:pt x="172" y="381"/>
                  </a:cubicBezTo>
                  <a:cubicBezTo>
                    <a:pt x="172" y="385"/>
                    <a:pt x="170" y="387"/>
                    <a:pt x="174" y="393"/>
                  </a:cubicBezTo>
                  <a:cubicBezTo>
                    <a:pt x="174" y="396"/>
                    <a:pt x="176" y="391"/>
                    <a:pt x="178" y="394"/>
                  </a:cubicBezTo>
                  <a:cubicBezTo>
                    <a:pt x="178" y="396"/>
                    <a:pt x="181" y="395"/>
                    <a:pt x="181" y="396"/>
                  </a:cubicBezTo>
                  <a:cubicBezTo>
                    <a:pt x="181" y="396"/>
                    <a:pt x="181" y="398"/>
                    <a:pt x="181" y="399"/>
                  </a:cubicBezTo>
                  <a:cubicBezTo>
                    <a:pt x="182" y="400"/>
                    <a:pt x="186" y="398"/>
                    <a:pt x="186" y="400"/>
                  </a:cubicBezTo>
                  <a:cubicBezTo>
                    <a:pt x="190" y="398"/>
                    <a:pt x="194" y="405"/>
                    <a:pt x="196" y="400"/>
                  </a:cubicBezTo>
                  <a:cubicBezTo>
                    <a:pt x="198" y="400"/>
                    <a:pt x="197" y="403"/>
                    <a:pt x="197" y="403"/>
                  </a:cubicBezTo>
                  <a:cubicBezTo>
                    <a:pt x="200" y="405"/>
                    <a:pt x="201" y="403"/>
                    <a:pt x="205" y="405"/>
                  </a:cubicBezTo>
                  <a:cubicBezTo>
                    <a:pt x="206" y="405"/>
                    <a:pt x="206" y="407"/>
                    <a:pt x="206" y="408"/>
                  </a:cubicBezTo>
                  <a:cubicBezTo>
                    <a:pt x="207" y="408"/>
                    <a:pt x="209" y="407"/>
                    <a:pt x="209" y="408"/>
                  </a:cubicBezTo>
                  <a:cubicBezTo>
                    <a:pt x="211" y="409"/>
                    <a:pt x="211" y="408"/>
                    <a:pt x="214" y="409"/>
                  </a:cubicBezTo>
                  <a:cubicBezTo>
                    <a:pt x="214" y="409"/>
                    <a:pt x="215" y="412"/>
                    <a:pt x="215" y="412"/>
                  </a:cubicBezTo>
                  <a:cubicBezTo>
                    <a:pt x="216" y="412"/>
                    <a:pt x="218" y="410"/>
                    <a:pt x="220" y="410"/>
                  </a:cubicBezTo>
                  <a:cubicBezTo>
                    <a:pt x="219" y="410"/>
                    <a:pt x="221" y="412"/>
                    <a:pt x="221" y="412"/>
                  </a:cubicBezTo>
                  <a:cubicBezTo>
                    <a:pt x="222" y="412"/>
                    <a:pt x="223" y="412"/>
                    <a:pt x="224" y="412"/>
                  </a:cubicBezTo>
                  <a:cubicBezTo>
                    <a:pt x="225" y="411"/>
                    <a:pt x="226" y="410"/>
                    <a:pt x="227" y="409"/>
                  </a:cubicBezTo>
                  <a:cubicBezTo>
                    <a:pt x="227" y="409"/>
                    <a:pt x="230" y="408"/>
                    <a:pt x="228" y="408"/>
                  </a:cubicBezTo>
                  <a:cubicBezTo>
                    <a:pt x="225" y="405"/>
                    <a:pt x="233" y="405"/>
                    <a:pt x="233" y="400"/>
                  </a:cubicBezTo>
                  <a:cubicBezTo>
                    <a:pt x="237" y="401"/>
                    <a:pt x="237" y="397"/>
                    <a:pt x="242" y="399"/>
                  </a:cubicBezTo>
                  <a:cubicBezTo>
                    <a:pt x="243" y="399"/>
                    <a:pt x="243" y="400"/>
                    <a:pt x="243" y="400"/>
                  </a:cubicBezTo>
                  <a:cubicBezTo>
                    <a:pt x="245" y="400"/>
                    <a:pt x="248" y="399"/>
                    <a:pt x="249" y="400"/>
                  </a:cubicBezTo>
                  <a:cubicBezTo>
                    <a:pt x="250" y="400"/>
                    <a:pt x="252" y="403"/>
                    <a:pt x="252" y="403"/>
                  </a:cubicBezTo>
                  <a:cubicBezTo>
                    <a:pt x="253" y="403"/>
                    <a:pt x="255" y="401"/>
                    <a:pt x="257" y="402"/>
                  </a:cubicBezTo>
                  <a:cubicBezTo>
                    <a:pt x="257" y="402"/>
                    <a:pt x="256" y="405"/>
                    <a:pt x="257" y="405"/>
                  </a:cubicBezTo>
                  <a:cubicBezTo>
                    <a:pt x="258" y="405"/>
                    <a:pt x="260" y="402"/>
                    <a:pt x="263" y="403"/>
                  </a:cubicBezTo>
                  <a:cubicBezTo>
                    <a:pt x="263" y="404"/>
                    <a:pt x="260" y="405"/>
                    <a:pt x="260" y="405"/>
                  </a:cubicBezTo>
                  <a:cubicBezTo>
                    <a:pt x="261" y="407"/>
                    <a:pt x="270" y="407"/>
                    <a:pt x="274" y="408"/>
                  </a:cubicBezTo>
                  <a:cubicBezTo>
                    <a:pt x="274" y="413"/>
                    <a:pt x="287" y="411"/>
                    <a:pt x="289" y="408"/>
                  </a:cubicBezTo>
                  <a:cubicBezTo>
                    <a:pt x="290" y="409"/>
                    <a:pt x="297" y="406"/>
                    <a:pt x="298" y="408"/>
                  </a:cubicBezTo>
                  <a:cubicBezTo>
                    <a:pt x="300" y="409"/>
                    <a:pt x="299" y="407"/>
                    <a:pt x="301" y="408"/>
                  </a:cubicBezTo>
                  <a:cubicBezTo>
                    <a:pt x="304" y="408"/>
                    <a:pt x="306" y="409"/>
                    <a:pt x="309" y="409"/>
                  </a:cubicBezTo>
                  <a:cubicBezTo>
                    <a:pt x="311" y="409"/>
                    <a:pt x="312" y="406"/>
                    <a:pt x="316" y="406"/>
                  </a:cubicBezTo>
                  <a:cubicBezTo>
                    <a:pt x="317" y="403"/>
                    <a:pt x="317" y="398"/>
                    <a:pt x="320" y="397"/>
                  </a:cubicBezTo>
                  <a:cubicBezTo>
                    <a:pt x="321" y="395"/>
                    <a:pt x="319" y="394"/>
                    <a:pt x="319" y="391"/>
                  </a:cubicBezTo>
                  <a:cubicBezTo>
                    <a:pt x="324" y="392"/>
                    <a:pt x="323" y="382"/>
                    <a:pt x="328" y="387"/>
                  </a:cubicBezTo>
                  <a:cubicBezTo>
                    <a:pt x="329" y="381"/>
                    <a:pt x="326" y="380"/>
                    <a:pt x="322" y="379"/>
                  </a:cubicBezTo>
                  <a:cubicBezTo>
                    <a:pt x="323" y="378"/>
                    <a:pt x="323" y="376"/>
                    <a:pt x="323" y="373"/>
                  </a:cubicBezTo>
                  <a:cubicBezTo>
                    <a:pt x="322" y="369"/>
                    <a:pt x="313" y="372"/>
                    <a:pt x="311" y="368"/>
                  </a:cubicBezTo>
                  <a:cubicBezTo>
                    <a:pt x="309" y="370"/>
                    <a:pt x="304" y="369"/>
                    <a:pt x="303" y="372"/>
                  </a:cubicBezTo>
                  <a:cubicBezTo>
                    <a:pt x="301" y="372"/>
                    <a:pt x="302" y="369"/>
                    <a:pt x="301" y="369"/>
                  </a:cubicBezTo>
                  <a:cubicBezTo>
                    <a:pt x="299" y="368"/>
                    <a:pt x="294" y="370"/>
                    <a:pt x="291" y="369"/>
                  </a:cubicBezTo>
                  <a:cubicBezTo>
                    <a:pt x="289" y="370"/>
                    <a:pt x="289" y="372"/>
                    <a:pt x="286" y="372"/>
                  </a:cubicBezTo>
                  <a:cubicBezTo>
                    <a:pt x="282" y="372"/>
                    <a:pt x="283" y="366"/>
                    <a:pt x="276" y="368"/>
                  </a:cubicBezTo>
                  <a:cubicBezTo>
                    <a:pt x="276" y="365"/>
                    <a:pt x="274" y="364"/>
                    <a:pt x="274" y="362"/>
                  </a:cubicBezTo>
                  <a:cubicBezTo>
                    <a:pt x="273" y="362"/>
                    <a:pt x="272" y="361"/>
                    <a:pt x="271" y="360"/>
                  </a:cubicBezTo>
                  <a:cubicBezTo>
                    <a:pt x="270" y="358"/>
                    <a:pt x="268" y="357"/>
                    <a:pt x="266" y="357"/>
                  </a:cubicBezTo>
                  <a:cubicBezTo>
                    <a:pt x="268" y="354"/>
                    <a:pt x="267" y="345"/>
                    <a:pt x="266" y="341"/>
                  </a:cubicBezTo>
                  <a:cubicBezTo>
                    <a:pt x="262" y="343"/>
                    <a:pt x="257" y="338"/>
                    <a:pt x="257" y="345"/>
                  </a:cubicBezTo>
                  <a:cubicBezTo>
                    <a:pt x="252" y="343"/>
                    <a:pt x="252" y="346"/>
                    <a:pt x="248" y="344"/>
                  </a:cubicBezTo>
                  <a:cubicBezTo>
                    <a:pt x="248" y="346"/>
                    <a:pt x="247" y="346"/>
                    <a:pt x="246" y="347"/>
                  </a:cubicBezTo>
                  <a:cubicBezTo>
                    <a:pt x="247" y="348"/>
                    <a:pt x="248" y="349"/>
                    <a:pt x="249" y="350"/>
                  </a:cubicBezTo>
                  <a:cubicBezTo>
                    <a:pt x="250" y="351"/>
                    <a:pt x="249" y="354"/>
                    <a:pt x="252" y="353"/>
                  </a:cubicBezTo>
                  <a:cubicBezTo>
                    <a:pt x="251" y="357"/>
                    <a:pt x="251" y="356"/>
                    <a:pt x="254" y="359"/>
                  </a:cubicBezTo>
                  <a:cubicBezTo>
                    <a:pt x="255" y="362"/>
                    <a:pt x="252" y="361"/>
                    <a:pt x="251" y="362"/>
                  </a:cubicBezTo>
                  <a:cubicBezTo>
                    <a:pt x="250" y="362"/>
                    <a:pt x="249" y="367"/>
                    <a:pt x="248" y="366"/>
                  </a:cubicBezTo>
                  <a:cubicBezTo>
                    <a:pt x="245" y="363"/>
                    <a:pt x="248" y="370"/>
                    <a:pt x="242" y="369"/>
                  </a:cubicBezTo>
                  <a:cubicBezTo>
                    <a:pt x="241" y="368"/>
                    <a:pt x="240" y="366"/>
                    <a:pt x="239" y="366"/>
                  </a:cubicBezTo>
                  <a:cubicBezTo>
                    <a:pt x="238" y="364"/>
                    <a:pt x="240" y="363"/>
                    <a:pt x="242" y="363"/>
                  </a:cubicBezTo>
                  <a:cubicBezTo>
                    <a:pt x="240" y="361"/>
                    <a:pt x="235" y="359"/>
                    <a:pt x="239" y="356"/>
                  </a:cubicBezTo>
                  <a:cubicBezTo>
                    <a:pt x="238" y="355"/>
                    <a:pt x="234" y="357"/>
                    <a:pt x="233" y="356"/>
                  </a:cubicBezTo>
                  <a:cubicBezTo>
                    <a:pt x="232" y="355"/>
                    <a:pt x="236" y="354"/>
                    <a:pt x="236" y="354"/>
                  </a:cubicBezTo>
                  <a:cubicBezTo>
                    <a:pt x="236" y="354"/>
                    <a:pt x="232" y="351"/>
                    <a:pt x="228" y="348"/>
                  </a:cubicBezTo>
                  <a:cubicBezTo>
                    <a:pt x="229" y="341"/>
                    <a:pt x="225" y="340"/>
                    <a:pt x="226" y="333"/>
                  </a:cubicBezTo>
                  <a:cubicBezTo>
                    <a:pt x="226" y="331"/>
                    <a:pt x="222" y="333"/>
                    <a:pt x="221" y="332"/>
                  </a:cubicBezTo>
                  <a:cubicBezTo>
                    <a:pt x="221" y="332"/>
                    <a:pt x="223" y="330"/>
                    <a:pt x="223" y="329"/>
                  </a:cubicBezTo>
                  <a:cubicBezTo>
                    <a:pt x="219" y="327"/>
                    <a:pt x="219" y="330"/>
                    <a:pt x="217" y="328"/>
                  </a:cubicBezTo>
                  <a:cubicBezTo>
                    <a:pt x="216" y="327"/>
                    <a:pt x="218" y="325"/>
                    <a:pt x="218" y="325"/>
                  </a:cubicBezTo>
                  <a:cubicBezTo>
                    <a:pt x="218" y="323"/>
                    <a:pt x="216" y="326"/>
                    <a:pt x="217" y="326"/>
                  </a:cubicBezTo>
                  <a:cubicBezTo>
                    <a:pt x="215" y="326"/>
                    <a:pt x="215" y="324"/>
                    <a:pt x="215" y="323"/>
                  </a:cubicBezTo>
                  <a:cubicBezTo>
                    <a:pt x="209" y="324"/>
                    <a:pt x="209" y="319"/>
                    <a:pt x="203" y="320"/>
                  </a:cubicBezTo>
                  <a:cubicBezTo>
                    <a:pt x="203" y="318"/>
                    <a:pt x="201" y="318"/>
                    <a:pt x="200" y="317"/>
                  </a:cubicBezTo>
                  <a:cubicBezTo>
                    <a:pt x="200" y="317"/>
                    <a:pt x="201" y="315"/>
                    <a:pt x="200" y="314"/>
                  </a:cubicBezTo>
                  <a:cubicBezTo>
                    <a:pt x="200" y="314"/>
                    <a:pt x="198" y="315"/>
                    <a:pt x="197" y="314"/>
                  </a:cubicBezTo>
                  <a:cubicBezTo>
                    <a:pt x="197" y="314"/>
                    <a:pt x="197" y="308"/>
                    <a:pt x="196" y="310"/>
                  </a:cubicBezTo>
                  <a:cubicBezTo>
                    <a:pt x="195" y="311"/>
                    <a:pt x="194" y="310"/>
                    <a:pt x="193" y="308"/>
                  </a:cubicBezTo>
                  <a:cubicBezTo>
                    <a:pt x="192" y="308"/>
                    <a:pt x="191" y="307"/>
                    <a:pt x="191" y="305"/>
                  </a:cubicBezTo>
                  <a:cubicBezTo>
                    <a:pt x="186" y="305"/>
                    <a:pt x="187" y="307"/>
                    <a:pt x="183" y="305"/>
                  </a:cubicBezTo>
                  <a:cubicBezTo>
                    <a:pt x="181" y="306"/>
                    <a:pt x="182" y="308"/>
                    <a:pt x="180" y="308"/>
                  </a:cubicBezTo>
                  <a:cubicBezTo>
                    <a:pt x="178" y="312"/>
                    <a:pt x="182" y="311"/>
                    <a:pt x="183" y="314"/>
                  </a:cubicBezTo>
                  <a:cubicBezTo>
                    <a:pt x="183" y="315"/>
                    <a:pt x="185" y="318"/>
                    <a:pt x="186" y="319"/>
                  </a:cubicBezTo>
                  <a:cubicBezTo>
                    <a:pt x="186" y="319"/>
                    <a:pt x="187" y="320"/>
                    <a:pt x="188" y="320"/>
                  </a:cubicBezTo>
                  <a:cubicBezTo>
                    <a:pt x="186" y="325"/>
                    <a:pt x="191" y="324"/>
                    <a:pt x="193" y="326"/>
                  </a:cubicBezTo>
                  <a:cubicBezTo>
                    <a:pt x="193" y="326"/>
                    <a:pt x="194" y="332"/>
                    <a:pt x="196" y="330"/>
                  </a:cubicBezTo>
                  <a:cubicBezTo>
                    <a:pt x="198" y="328"/>
                    <a:pt x="196" y="331"/>
                    <a:pt x="197" y="332"/>
                  </a:cubicBezTo>
                  <a:cubicBezTo>
                    <a:pt x="199" y="333"/>
                    <a:pt x="202" y="332"/>
                    <a:pt x="203" y="336"/>
                  </a:cubicBezTo>
                  <a:cubicBezTo>
                    <a:pt x="205" y="335"/>
                    <a:pt x="206" y="338"/>
                    <a:pt x="206" y="338"/>
                  </a:cubicBezTo>
                  <a:cubicBezTo>
                    <a:pt x="207" y="338"/>
                    <a:pt x="208" y="337"/>
                    <a:pt x="208" y="336"/>
                  </a:cubicBezTo>
                  <a:cubicBezTo>
                    <a:pt x="209" y="337"/>
                    <a:pt x="210" y="341"/>
                    <a:pt x="211" y="338"/>
                  </a:cubicBezTo>
                  <a:cubicBezTo>
                    <a:pt x="214" y="337"/>
                    <a:pt x="210" y="345"/>
                    <a:pt x="215" y="342"/>
                  </a:cubicBezTo>
                  <a:cubicBezTo>
                    <a:pt x="215" y="346"/>
                    <a:pt x="209" y="343"/>
                    <a:pt x="206" y="344"/>
                  </a:cubicBezTo>
                  <a:cubicBezTo>
                    <a:pt x="207" y="345"/>
                    <a:pt x="209" y="345"/>
                    <a:pt x="209" y="347"/>
                  </a:cubicBezTo>
                  <a:cubicBezTo>
                    <a:pt x="210" y="350"/>
                    <a:pt x="207" y="354"/>
                    <a:pt x="209" y="354"/>
                  </a:cubicBezTo>
                  <a:cubicBezTo>
                    <a:pt x="208" y="356"/>
                    <a:pt x="204" y="356"/>
                    <a:pt x="202" y="357"/>
                  </a:cubicBezTo>
                  <a:cubicBezTo>
                    <a:pt x="204" y="356"/>
                    <a:pt x="202" y="351"/>
                    <a:pt x="205" y="351"/>
                  </a:cubicBezTo>
                  <a:cubicBezTo>
                    <a:pt x="203" y="350"/>
                    <a:pt x="204" y="347"/>
                    <a:pt x="202" y="347"/>
                  </a:cubicBezTo>
                  <a:cubicBezTo>
                    <a:pt x="200" y="347"/>
                    <a:pt x="203" y="345"/>
                    <a:pt x="199" y="342"/>
                  </a:cubicBezTo>
                  <a:cubicBezTo>
                    <a:pt x="197" y="341"/>
                    <a:pt x="194" y="342"/>
                    <a:pt x="194" y="338"/>
                  </a:cubicBezTo>
                  <a:cubicBezTo>
                    <a:pt x="188" y="339"/>
                    <a:pt x="187" y="335"/>
                    <a:pt x="183" y="335"/>
                  </a:cubicBezTo>
                  <a:cubicBezTo>
                    <a:pt x="182" y="331"/>
                    <a:pt x="179" y="330"/>
                    <a:pt x="177" y="326"/>
                  </a:cubicBezTo>
                  <a:cubicBezTo>
                    <a:pt x="176" y="325"/>
                    <a:pt x="175" y="326"/>
                    <a:pt x="175" y="325"/>
                  </a:cubicBezTo>
                  <a:cubicBezTo>
                    <a:pt x="175" y="323"/>
                    <a:pt x="173" y="324"/>
                    <a:pt x="172" y="323"/>
                  </a:cubicBezTo>
                  <a:cubicBezTo>
                    <a:pt x="172" y="323"/>
                    <a:pt x="173" y="320"/>
                    <a:pt x="172" y="320"/>
                  </a:cubicBezTo>
                  <a:cubicBezTo>
                    <a:pt x="171" y="319"/>
                    <a:pt x="168" y="321"/>
                    <a:pt x="166" y="320"/>
                  </a:cubicBezTo>
                  <a:cubicBezTo>
                    <a:pt x="165" y="320"/>
                    <a:pt x="169" y="318"/>
                    <a:pt x="169" y="319"/>
                  </a:cubicBezTo>
                  <a:cubicBezTo>
                    <a:pt x="167" y="315"/>
                    <a:pt x="159" y="315"/>
                    <a:pt x="154" y="317"/>
                  </a:cubicBezTo>
                  <a:cubicBezTo>
                    <a:pt x="154" y="318"/>
                    <a:pt x="157" y="319"/>
                    <a:pt x="157" y="319"/>
                  </a:cubicBezTo>
                  <a:cubicBezTo>
                    <a:pt x="156" y="321"/>
                    <a:pt x="155" y="319"/>
                    <a:pt x="153" y="320"/>
                  </a:cubicBezTo>
                  <a:cubicBezTo>
                    <a:pt x="150" y="322"/>
                    <a:pt x="150" y="327"/>
                    <a:pt x="147" y="326"/>
                  </a:cubicBezTo>
                  <a:cubicBezTo>
                    <a:pt x="141" y="326"/>
                    <a:pt x="140" y="321"/>
                    <a:pt x="132" y="322"/>
                  </a:cubicBezTo>
                  <a:cubicBezTo>
                    <a:pt x="130" y="322"/>
                    <a:pt x="131" y="326"/>
                    <a:pt x="126" y="325"/>
                  </a:cubicBezTo>
                  <a:cubicBezTo>
                    <a:pt x="126" y="328"/>
                    <a:pt x="126" y="331"/>
                    <a:pt x="126" y="335"/>
                  </a:cubicBezTo>
                  <a:cubicBezTo>
                    <a:pt x="122" y="337"/>
                    <a:pt x="112" y="335"/>
                    <a:pt x="114" y="344"/>
                  </a:cubicBezTo>
                  <a:cubicBezTo>
                    <a:pt x="105" y="342"/>
                    <a:pt x="113" y="350"/>
                    <a:pt x="104" y="350"/>
                  </a:cubicBezTo>
                  <a:cubicBezTo>
                    <a:pt x="104" y="352"/>
                    <a:pt x="109" y="355"/>
                    <a:pt x="105" y="356"/>
                  </a:cubicBezTo>
                  <a:cubicBezTo>
                    <a:pt x="105" y="361"/>
                    <a:pt x="103" y="356"/>
                    <a:pt x="100" y="360"/>
                  </a:cubicBezTo>
                  <a:cubicBezTo>
                    <a:pt x="99" y="362"/>
                    <a:pt x="100" y="363"/>
                    <a:pt x="101" y="363"/>
                  </a:cubicBezTo>
                  <a:cubicBezTo>
                    <a:pt x="101" y="366"/>
                    <a:pt x="96" y="364"/>
                    <a:pt x="94" y="365"/>
                  </a:cubicBezTo>
                  <a:cubicBezTo>
                    <a:pt x="92" y="365"/>
                    <a:pt x="92" y="368"/>
                    <a:pt x="91" y="369"/>
                  </a:cubicBezTo>
                  <a:cubicBezTo>
                    <a:pt x="86" y="371"/>
                    <a:pt x="79" y="368"/>
                    <a:pt x="74" y="373"/>
                  </a:cubicBezTo>
                  <a:cubicBezTo>
                    <a:pt x="72" y="372"/>
                    <a:pt x="71" y="370"/>
                    <a:pt x="70" y="368"/>
                  </a:cubicBezTo>
                  <a:cubicBezTo>
                    <a:pt x="63" y="366"/>
                    <a:pt x="56" y="369"/>
                    <a:pt x="54" y="368"/>
                  </a:cubicBezTo>
                  <a:cubicBezTo>
                    <a:pt x="55" y="362"/>
                    <a:pt x="57" y="356"/>
                    <a:pt x="52" y="353"/>
                  </a:cubicBezTo>
                  <a:cubicBezTo>
                    <a:pt x="51" y="350"/>
                    <a:pt x="54" y="349"/>
                    <a:pt x="55" y="347"/>
                  </a:cubicBezTo>
                  <a:cubicBezTo>
                    <a:pt x="56" y="343"/>
                    <a:pt x="54" y="338"/>
                    <a:pt x="57" y="335"/>
                  </a:cubicBezTo>
                  <a:cubicBezTo>
                    <a:pt x="55" y="332"/>
                    <a:pt x="56" y="327"/>
                    <a:pt x="52" y="326"/>
                  </a:cubicBezTo>
                  <a:cubicBezTo>
                    <a:pt x="53" y="325"/>
                    <a:pt x="56" y="324"/>
                    <a:pt x="55" y="322"/>
                  </a:cubicBezTo>
                  <a:cubicBezTo>
                    <a:pt x="59" y="323"/>
                    <a:pt x="68" y="319"/>
                    <a:pt x="67" y="325"/>
                  </a:cubicBezTo>
                  <a:cubicBezTo>
                    <a:pt x="71" y="322"/>
                    <a:pt x="85" y="328"/>
                    <a:pt x="88" y="325"/>
                  </a:cubicBezTo>
                  <a:cubicBezTo>
                    <a:pt x="89" y="323"/>
                    <a:pt x="89" y="324"/>
                    <a:pt x="91" y="325"/>
                  </a:cubicBezTo>
                  <a:cubicBezTo>
                    <a:pt x="90" y="324"/>
                    <a:pt x="91" y="322"/>
                    <a:pt x="92" y="323"/>
                  </a:cubicBezTo>
                  <a:cubicBezTo>
                    <a:pt x="92" y="323"/>
                    <a:pt x="92" y="325"/>
                    <a:pt x="92" y="325"/>
                  </a:cubicBezTo>
                  <a:cubicBezTo>
                    <a:pt x="96" y="323"/>
                    <a:pt x="98" y="322"/>
                    <a:pt x="100" y="317"/>
                  </a:cubicBezTo>
                  <a:cubicBezTo>
                    <a:pt x="100" y="316"/>
                    <a:pt x="103" y="308"/>
                    <a:pt x="100" y="304"/>
                  </a:cubicBezTo>
                  <a:cubicBezTo>
                    <a:pt x="98" y="302"/>
                    <a:pt x="101" y="302"/>
                    <a:pt x="98" y="298"/>
                  </a:cubicBezTo>
                  <a:cubicBezTo>
                    <a:pt x="98" y="296"/>
                    <a:pt x="95" y="297"/>
                    <a:pt x="94" y="296"/>
                  </a:cubicBezTo>
                  <a:cubicBezTo>
                    <a:pt x="94" y="295"/>
                    <a:pt x="95" y="294"/>
                    <a:pt x="95" y="292"/>
                  </a:cubicBezTo>
                  <a:cubicBezTo>
                    <a:pt x="94" y="291"/>
                    <a:pt x="92" y="293"/>
                    <a:pt x="92" y="293"/>
                  </a:cubicBezTo>
                  <a:cubicBezTo>
                    <a:pt x="90" y="293"/>
                    <a:pt x="92" y="291"/>
                    <a:pt x="91" y="290"/>
                  </a:cubicBezTo>
                  <a:cubicBezTo>
                    <a:pt x="90" y="290"/>
                    <a:pt x="85" y="290"/>
                    <a:pt x="83" y="289"/>
                  </a:cubicBezTo>
                  <a:cubicBezTo>
                    <a:pt x="83" y="289"/>
                    <a:pt x="83" y="288"/>
                    <a:pt x="82" y="288"/>
                  </a:cubicBezTo>
                  <a:cubicBezTo>
                    <a:pt x="80" y="287"/>
                    <a:pt x="79" y="287"/>
                    <a:pt x="79" y="286"/>
                  </a:cubicBezTo>
                  <a:cubicBezTo>
                    <a:pt x="78" y="282"/>
                    <a:pt x="82" y="284"/>
                    <a:pt x="82" y="285"/>
                  </a:cubicBezTo>
                  <a:cubicBezTo>
                    <a:pt x="86" y="283"/>
                    <a:pt x="89" y="280"/>
                    <a:pt x="98" y="282"/>
                  </a:cubicBezTo>
                  <a:cubicBezTo>
                    <a:pt x="99" y="279"/>
                    <a:pt x="97" y="279"/>
                    <a:pt x="95" y="279"/>
                  </a:cubicBezTo>
                  <a:cubicBezTo>
                    <a:pt x="97" y="274"/>
                    <a:pt x="102" y="279"/>
                    <a:pt x="104" y="279"/>
                  </a:cubicBezTo>
                  <a:cubicBezTo>
                    <a:pt x="105" y="279"/>
                    <a:pt x="108" y="275"/>
                    <a:pt x="108" y="279"/>
                  </a:cubicBezTo>
                  <a:cubicBezTo>
                    <a:pt x="112" y="276"/>
                    <a:pt x="112" y="271"/>
                    <a:pt x="117" y="271"/>
                  </a:cubicBezTo>
                  <a:cubicBezTo>
                    <a:pt x="115" y="266"/>
                    <a:pt x="121" y="268"/>
                    <a:pt x="120" y="264"/>
                  </a:cubicBezTo>
                  <a:cubicBezTo>
                    <a:pt x="123" y="264"/>
                    <a:pt x="126" y="264"/>
                    <a:pt x="129" y="264"/>
                  </a:cubicBezTo>
                  <a:cubicBezTo>
                    <a:pt x="129" y="262"/>
                    <a:pt x="127" y="263"/>
                    <a:pt x="126" y="262"/>
                  </a:cubicBezTo>
                  <a:cubicBezTo>
                    <a:pt x="127" y="260"/>
                    <a:pt x="131" y="261"/>
                    <a:pt x="129" y="256"/>
                  </a:cubicBezTo>
                  <a:cubicBezTo>
                    <a:pt x="133" y="256"/>
                    <a:pt x="132" y="259"/>
                    <a:pt x="135" y="256"/>
                  </a:cubicBezTo>
                  <a:cubicBezTo>
                    <a:pt x="132" y="249"/>
                    <a:pt x="138" y="252"/>
                    <a:pt x="138" y="245"/>
                  </a:cubicBezTo>
                  <a:cubicBezTo>
                    <a:pt x="140" y="244"/>
                    <a:pt x="142" y="245"/>
                    <a:pt x="144" y="245"/>
                  </a:cubicBezTo>
                  <a:cubicBezTo>
                    <a:pt x="146" y="244"/>
                    <a:pt x="146" y="242"/>
                    <a:pt x="147" y="242"/>
                  </a:cubicBezTo>
                  <a:cubicBezTo>
                    <a:pt x="149" y="241"/>
                    <a:pt x="148" y="243"/>
                    <a:pt x="148" y="243"/>
                  </a:cubicBezTo>
                  <a:cubicBezTo>
                    <a:pt x="150" y="243"/>
                    <a:pt x="149" y="242"/>
                    <a:pt x="150" y="242"/>
                  </a:cubicBezTo>
                  <a:cubicBezTo>
                    <a:pt x="152" y="241"/>
                    <a:pt x="154" y="242"/>
                    <a:pt x="156" y="242"/>
                  </a:cubicBezTo>
                  <a:cubicBezTo>
                    <a:pt x="158" y="241"/>
                    <a:pt x="158" y="237"/>
                    <a:pt x="162" y="239"/>
                  </a:cubicBezTo>
                  <a:cubicBezTo>
                    <a:pt x="161" y="235"/>
                    <a:pt x="157" y="236"/>
                    <a:pt x="157" y="231"/>
                  </a:cubicBezTo>
                  <a:cubicBezTo>
                    <a:pt x="161" y="230"/>
                    <a:pt x="159" y="229"/>
                    <a:pt x="159" y="224"/>
                  </a:cubicBezTo>
                  <a:cubicBezTo>
                    <a:pt x="159" y="220"/>
                    <a:pt x="161" y="217"/>
                    <a:pt x="160" y="213"/>
                  </a:cubicBezTo>
                  <a:cubicBezTo>
                    <a:pt x="162" y="213"/>
                    <a:pt x="164" y="213"/>
                    <a:pt x="166" y="213"/>
                  </a:cubicBezTo>
                  <a:cubicBezTo>
                    <a:pt x="170" y="213"/>
                    <a:pt x="163" y="209"/>
                    <a:pt x="169" y="210"/>
                  </a:cubicBezTo>
                  <a:cubicBezTo>
                    <a:pt x="169" y="212"/>
                    <a:pt x="171" y="212"/>
                    <a:pt x="172" y="212"/>
                  </a:cubicBezTo>
                  <a:cubicBezTo>
                    <a:pt x="170" y="215"/>
                    <a:pt x="170" y="212"/>
                    <a:pt x="171" y="216"/>
                  </a:cubicBezTo>
                  <a:cubicBezTo>
                    <a:pt x="171" y="219"/>
                    <a:pt x="170" y="221"/>
                    <a:pt x="174" y="221"/>
                  </a:cubicBezTo>
                  <a:cubicBezTo>
                    <a:pt x="174" y="223"/>
                    <a:pt x="174" y="225"/>
                    <a:pt x="172" y="225"/>
                  </a:cubicBezTo>
                  <a:cubicBezTo>
                    <a:pt x="172" y="228"/>
                    <a:pt x="178" y="223"/>
                    <a:pt x="181" y="227"/>
                  </a:cubicBezTo>
                  <a:cubicBezTo>
                    <a:pt x="180" y="231"/>
                    <a:pt x="171" y="228"/>
                    <a:pt x="171" y="233"/>
                  </a:cubicBezTo>
                  <a:cubicBezTo>
                    <a:pt x="169" y="236"/>
                    <a:pt x="174" y="236"/>
                    <a:pt x="175" y="237"/>
                  </a:cubicBezTo>
                  <a:cubicBezTo>
                    <a:pt x="176" y="238"/>
                    <a:pt x="177" y="241"/>
                    <a:pt x="180" y="240"/>
                  </a:cubicBezTo>
                  <a:cubicBezTo>
                    <a:pt x="178" y="237"/>
                    <a:pt x="174" y="238"/>
                    <a:pt x="181" y="237"/>
                  </a:cubicBezTo>
                  <a:cubicBezTo>
                    <a:pt x="183" y="237"/>
                    <a:pt x="185" y="237"/>
                    <a:pt x="187" y="237"/>
                  </a:cubicBezTo>
                  <a:cubicBezTo>
                    <a:pt x="190" y="237"/>
                    <a:pt x="190" y="239"/>
                    <a:pt x="193" y="239"/>
                  </a:cubicBezTo>
                  <a:cubicBezTo>
                    <a:pt x="197" y="239"/>
                    <a:pt x="198" y="236"/>
                    <a:pt x="202" y="237"/>
                  </a:cubicBezTo>
                  <a:cubicBezTo>
                    <a:pt x="202" y="237"/>
                    <a:pt x="207" y="240"/>
                    <a:pt x="209" y="237"/>
                  </a:cubicBezTo>
                  <a:cubicBezTo>
                    <a:pt x="209" y="237"/>
                    <a:pt x="209" y="236"/>
                    <a:pt x="209" y="236"/>
                  </a:cubicBezTo>
                  <a:cubicBezTo>
                    <a:pt x="213" y="234"/>
                    <a:pt x="218" y="236"/>
                    <a:pt x="220" y="233"/>
                  </a:cubicBezTo>
                  <a:cubicBezTo>
                    <a:pt x="225" y="239"/>
                    <a:pt x="229" y="227"/>
                    <a:pt x="233" y="231"/>
                  </a:cubicBezTo>
                  <a:cubicBezTo>
                    <a:pt x="233" y="229"/>
                    <a:pt x="233" y="227"/>
                    <a:pt x="233" y="225"/>
                  </a:cubicBezTo>
                  <a:cubicBezTo>
                    <a:pt x="236" y="226"/>
                    <a:pt x="235" y="224"/>
                    <a:pt x="236" y="222"/>
                  </a:cubicBezTo>
                  <a:cubicBezTo>
                    <a:pt x="236" y="222"/>
                    <a:pt x="237" y="218"/>
                    <a:pt x="237" y="218"/>
                  </a:cubicBezTo>
                  <a:cubicBezTo>
                    <a:pt x="239" y="217"/>
                    <a:pt x="237" y="216"/>
                    <a:pt x="237" y="213"/>
                  </a:cubicBezTo>
                  <a:cubicBezTo>
                    <a:pt x="241" y="214"/>
                    <a:pt x="243" y="213"/>
                    <a:pt x="243" y="210"/>
                  </a:cubicBezTo>
                  <a:cubicBezTo>
                    <a:pt x="245" y="210"/>
                    <a:pt x="244" y="212"/>
                    <a:pt x="245" y="213"/>
                  </a:cubicBezTo>
                  <a:cubicBezTo>
                    <a:pt x="246" y="212"/>
                    <a:pt x="248" y="212"/>
                    <a:pt x="251" y="212"/>
                  </a:cubicBezTo>
                  <a:cubicBezTo>
                    <a:pt x="252" y="212"/>
                    <a:pt x="252" y="209"/>
                    <a:pt x="254" y="209"/>
                  </a:cubicBezTo>
                  <a:cubicBezTo>
                    <a:pt x="254" y="206"/>
                    <a:pt x="253" y="203"/>
                    <a:pt x="251" y="203"/>
                  </a:cubicBezTo>
                  <a:cubicBezTo>
                    <a:pt x="252" y="202"/>
                    <a:pt x="252" y="200"/>
                    <a:pt x="252" y="197"/>
                  </a:cubicBezTo>
                  <a:cubicBezTo>
                    <a:pt x="255" y="198"/>
                    <a:pt x="257" y="197"/>
                    <a:pt x="257" y="194"/>
                  </a:cubicBezTo>
                  <a:cubicBezTo>
                    <a:pt x="260" y="198"/>
                    <a:pt x="261" y="192"/>
                    <a:pt x="267" y="194"/>
                  </a:cubicBezTo>
                  <a:cubicBezTo>
                    <a:pt x="268" y="194"/>
                    <a:pt x="269" y="196"/>
                    <a:pt x="268" y="196"/>
                  </a:cubicBezTo>
                  <a:cubicBezTo>
                    <a:pt x="270" y="196"/>
                    <a:pt x="270" y="194"/>
                    <a:pt x="271" y="194"/>
                  </a:cubicBezTo>
                  <a:cubicBezTo>
                    <a:pt x="273" y="194"/>
                    <a:pt x="275" y="196"/>
                    <a:pt x="274" y="196"/>
                  </a:cubicBezTo>
                  <a:cubicBezTo>
                    <a:pt x="276" y="195"/>
                    <a:pt x="275" y="194"/>
                    <a:pt x="276" y="193"/>
                  </a:cubicBezTo>
                  <a:cubicBezTo>
                    <a:pt x="277" y="192"/>
                    <a:pt x="278" y="193"/>
                    <a:pt x="279" y="193"/>
                  </a:cubicBezTo>
                  <a:cubicBezTo>
                    <a:pt x="281" y="191"/>
                    <a:pt x="281" y="188"/>
                    <a:pt x="285" y="190"/>
                  </a:cubicBezTo>
                  <a:cubicBezTo>
                    <a:pt x="283" y="188"/>
                    <a:pt x="284" y="182"/>
                    <a:pt x="280" y="182"/>
                  </a:cubicBezTo>
                  <a:cubicBezTo>
                    <a:pt x="277" y="180"/>
                    <a:pt x="278" y="185"/>
                    <a:pt x="277" y="185"/>
                  </a:cubicBezTo>
                  <a:cubicBezTo>
                    <a:pt x="276" y="186"/>
                    <a:pt x="276" y="184"/>
                    <a:pt x="274" y="184"/>
                  </a:cubicBezTo>
                  <a:cubicBezTo>
                    <a:pt x="274" y="184"/>
                    <a:pt x="273" y="185"/>
                    <a:pt x="273" y="185"/>
                  </a:cubicBezTo>
                  <a:cubicBezTo>
                    <a:pt x="272" y="185"/>
                    <a:pt x="271" y="184"/>
                    <a:pt x="270" y="184"/>
                  </a:cubicBezTo>
                  <a:cubicBezTo>
                    <a:pt x="268" y="184"/>
                    <a:pt x="266" y="186"/>
                    <a:pt x="263" y="185"/>
                  </a:cubicBezTo>
                  <a:cubicBezTo>
                    <a:pt x="261" y="185"/>
                    <a:pt x="261" y="187"/>
                    <a:pt x="261" y="188"/>
                  </a:cubicBezTo>
                  <a:cubicBezTo>
                    <a:pt x="255" y="187"/>
                    <a:pt x="248" y="189"/>
                    <a:pt x="243" y="187"/>
                  </a:cubicBezTo>
                  <a:cubicBezTo>
                    <a:pt x="243" y="187"/>
                    <a:pt x="244" y="184"/>
                    <a:pt x="243" y="184"/>
                  </a:cubicBezTo>
                  <a:cubicBezTo>
                    <a:pt x="242" y="182"/>
                    <a:pt x="238" y="184"/>
                    <a:pt x="237" y="182"/>
                  </a:cubicBezTo>
                  <a:cubicBezTo>
                    <a:pt x="241" y="174"/>
                    <a:pt x="239" y="169"/>
                    <a:pt x="237" y="160"/>
                  </a:cubicBezTo>
                  <a:cubicBezTo>
                    <a:pt x="241" y="160"/>
                    <a:pt x="247" y="154"/>
                    <a:pt x="249" y="157"/>
                  </a:cubicBezTo>
                  <a:cubicBezTo>
                    <a:pt x="251" y="156"/>
                    <a:pt x="249" y="155"/>
                    <a:pt x="251" y="151"/>
                  </a:cubicBezTo>
                  <a:cubicBezTo>
                    <a:pt x="255" y="151"/>
                    <a:pt x="256" y="143"/>
                    <a:pt x="257" y="141"/>
                  </a:cubicBezTo>
                  <a:cubicBezTo>
                    <a:pt x="257" y="141"/>
                    <a:pt x="260" y="141"/>
                    <a:pt x="260" y="141"/>
                  </a:cubicBezTo>
                  <a:cubicBezTo>
                    <a:pt x="260" y="138"/>
                    <a:pt x="254" y="137"/>
                    <a:pt x="257" y="133"/>
                  </a:cubicBezTo>
                  <a:cubicBezTo>
                    <a:pt x="255" y="135"/>
                    <a:pt x="251" y="133"/>
                    <a:pt x="248" y="133"/>
                  </a:cubicBezTo>
                  <a:cubicBezTo>
                    <a:pt x="244" y="134"/>
                    <a:pt x="241" y="137"/>
                    <a:pt x="237" y="136"/>
                  </a:cubicBezTo>
                  <a:cubicBezTo>
                    <a:pt x="235" y="134"/>
                    <a:pt x="235" y="145"/>
                    <a:pt x="236" y="142"/>
                  </a:cubicBezTo>
                  <a:cubicBezTo>
                    <a:pt x="235" y="145"/>
                    <a:pt x="234" y="141"/>
                    <a:pt x="233" y="142"/>
                  </a:cubicBezTo>
                  <a:cubicBezTo>
                    <a:pt x="232" y="144"/>
                    <a:pt x="234" y="147"/>
                    <a:pt x="233" y="148"/>
                  </a:cubicBezTo>
                  <a:cubicBezTo>
                    <a:pt x="233" y="149"/>
                    <a:pt x="229" y="152"/>
                    <a:pt x="227" y="154"/>
                  </a:cubicBezTo>
                  <a:cubicBezTo>
                    <a:pt x="223" y="159"/>
                    <a:pt x="223" y="162"/>
                    <a:pt x="217" y="162"/>
                  </a:cubicBezTo>
                  <a:cubicBezTo>
                    <a:pt x="216" y="164"/>
                    <a:pt x="219" y="166"/>
                    <a:pt x="217" y="166"/>
                  </a:cubicBezTo>
                  <a:cubicBezTo>
                    <a:pt x="215" y="166"/>
                    <a:pt x="216" y="168"/>
                    <a:pt x="215" y="169"/>
                  </a:cubicBezTo>
                  <a:cubicBezTo>
                    <a:pt x="215" y="169"/>
                    <a:pt x="213" y="168"/>
                    <a:pt x="212" y="169"/>
                  </a:cubicBezTo>
                  <a:cubicBezTo>
                    <a:pt x="212" y="169"/>
                    <a:pt x="213" y="171"/>
                    <a:pt x="212" y="172"/>
                  </a:cubicBezTo>
                  <a:cubicBezTo>
                    <a:pt x="212" y="172"/>
                    <a:pt x="211" y="172"/>
                    <a:pt x="211" y="172"/>
                  </a:cubicBezTo>
                  <a:cubicBezTo>
                    <a:pt x="210" y="174"/>
                    <a:pt x="212" y="178"/>
                    <a:pt x="209" y="178"/>
                  </a:cubicBezTo>
                  <a:cubicBezTo>
                    <a:pt x="210" y="179"/>
                    <a:pt x="213" y="180"/>
                    <a:pt x="211" y="181"/>
                  </a:cubicBezTo>
                  <a:cubicBezTo>
                    <a:pt x="213" y="183"/>
                    <a:pt x="214" y="185"/>
                    <a:pt x="218" y="185"/>
                  </a:cubicBezTo>
                  <a:cubicBezTo>
                    <a:pt x="218" y="188"/>
                    <a:pt x="219" y="189"/>
                    <a:pt x="221" y="190"/>
                  </a:cubicBezTo>
                  <a:cubicBezTo>
                    <a:pt x="220" y="191"/>
                    <a:pt x="219" y="191"/>
                    <a:pt x="218" y="193"/>
                  </a:cubicBezTo>
                  <a:cubicBezTo>
                    <a:pt x="217" y="194"/>
                    <a:pt x="218" y="196"/>
                    <a:pt x="217" y="197"/>
                  </a:cubicBezTo>
                  <a:cubicBezTo>
                    <a:pt x="215" y="198"/>
                    <a:pt x="213" y="199"/>
                    <a:pt x="211" y="199"/>
                  </a:cubicBezTo>
                  <a:cubicBezTo>
                    <a:pt x="210" y="205"/>
                    <a:pt x="205" y="207"/>
                    <a:pt x="206" y="215"/>
                  </a:cubicBezTo>
                  <a:cubicBezTo>
                    <a:pt x="201" y="213"/>
                    <a:pt x="201" y="222"/>
                    <a:pt x="197" y="222"/>
                  </a:cubicBezTo>
                  <a:cubicBezTo>
                    <a:pt x="197" y="222"/>
                    <a:pt x="196" y="222"/>
                    <a:pt x="196" y="222"/>
                  </a:cubicBezTo>
                  <a:cubicBezTo>
                    <a:pt x="194" y="223"/>
                    <a:pt x="195" y="225"/>
                    <a:pt x="194" y="225"/>
                  </a:cubicBezTo>
                  <a:cubicBezTo>
                    <a:pt x="192" y="226"/>
                    <a:pt x="189" y="223"/>
                    <a:pt x="187" y="227"/>
                  </a:cubicBezTo>
                  <a:cubicBezTo>
                    <a:pt x="184" y="227"/>
                    <a:pt x="186" y="220"/>
                    <a:pt x="186" y="218"/>
                  </a:cubicBezTo>
                  <a:cubicBezTo>
                    <a:pt x="184" y="217"/>
                    <a:pt x="185" y="214"/>
                    <a:pt x="183" y="213"/>
                  </a:cubicBezTo>
                  <a:cubicBezTo>
                    <a:pt x="179" y="213"/>
                    <a:pt x="184" y="209"/>
                    <a:pt x="178" y="209"/>
                  </a:cubicBezTo>
                  <a:cubicBezTo>
                    <a:pt x="181" y="206"/>
                    <a:pt x="175" y="204"/>
                    <a:pt x="175" y="203"/>
                  </a:cubicBezTo>
                  <a:cubicBezTo>
                    <a:pt x="175" y="202"/>
                    <a:pt x="177" y="201"/>
                    <a:pt x="177" y="200"/>
                  </a:cubicBezTo>
                  <a:cubicBezTo>
                    <a:pt x="176" y="196"/>
                    <a:pt x="173" y="194"/>
                    <a:pt x="169" y="191"/>
                  </a:cubicBezTo>
                  <a:cubicBezTo>
                    <a:pt x="165" y="193"/>
                    <a:pt x="166" y="200"/>
                    <a:pt x="159" y="199"/>
                  </a:cubicBezTo>
                  <a:cubicBezTo>
                    <a:pt x="159" y="200"/>
                    <a:pt x="161" y="200"/>
                    <a:pt x="162" y="200"/>
                  </a:cubicBezTo>
                  <a:cubicBezTo>
                    <a:pt x="162" y="201"/>
                    <a:pt x="160" y="201"/>
                    <a:pt x="159" y="202"/>
                  </a:cubicBezTo>
                  <a:cubicBezTo>
                    <a:pt x="156" y="202"/>
                    <a:pt x="158" y="206"/>
                    <a:pt x="154" y="206"/>
                  </a:cubicBezTo>
                  <a:cubicBezTo>
                    <a:pt x="147" y="207"/>
                    <a:pt x="149" y="200"/>
                    <a:pt x="143" y="202"/>
                  </a:cubicBezTo>
                  <a:cubicBezTo>
                    <a:pt x="143" y="200"/>
                    <a:pt x="144" y="200"/>
                    <a:pt x="145" y="200"/>
                  </a:cubicBezTo>
                  <a:cubicBezTo>
                    <a:pt x="148" y="196"/>
                    <a:pt x="141" y="193"/>
                    <a:pt x="145" y="191"/>
                  </a:cubicBezTo>
                  <a:cubicBezTo>
                    <a:pt x="144" y="190"/>
                    <a:pt x="143" y="189"/>
                    <a:pt x="141" y="188"/>
                  </a:cubicBezTo>
                  <a:cubicBezTo>
                    <a:pt x="140" y="186"/>
                    <a:pt x="143" y="186"/>
                    <a:pt x="143" y="185"/>
                  </a:cubicBezTo>
                  <a:cubicBezTo>
                    <a:pt x="143" y="184"/>
                    <a:pt x="140" y="183"/>
                    <a:pt x="140" y="182"/>
                  </a:cubicBezTo>
                  <a:cubicBezTo>
                    <a:pt x="139" y="181"/>
                    <a:pt x="142" y="172"/>
                    <a:pt x="140" y="178"/>
                  </a:cubicBezTo>
                  <a:cubicBezTo>
                    <a:pt x="137" y="177"/>
                    <a:pt x="139" y="174"/>
                    <a:pt x="141" y="175"/>
                  </a:cubicBezTo>
                  <a:cubicBezTo>
                    <a:pt x="138" y="170"/>
                    <a:pt x="146" y="168"/>
                    <a:pt x="143" y="167"/>
                  </a:cubicBezTo>
                  <a:cubicBezTo>
                    <a:pt x="143" y="165"/>
                    <a:pt x="147" y="167"/>
                    <a:pt x="147" y="164"/>
                  </a:cubicBezTo>
                  <a:cubicBezTo>
                    <a:pt x="147" y="162"/>
                    <a:pt x="149" y="164"/>
                    <a:pt x="148" y="164"/>
                  </a:cubicBezTo>
                  <a:cubicBezTo>
                    <a:pt x="150" y="164"/>
                    <a:pt x="150" y="162"/>
                    <a:pt x="151" y="162"/>
                  </a:cubicBezTo>
                  <a:cubicBezTo>
                    <a:pt x="153" y="161"/>
                    <a:pt x="153" y="159"/>
                    <a:pt x="153" y="157"/>
                  </a:cubicBezTo>
                  <a:cubicBezTo>
                    <a:pt x="156" y="158"/>
                    <a:pt x="158" y="157"/>
                    <a:pt x="157" y="154"/>
                  </a:cubicBezTo>
                  <a:cubicBezTo>
                    <a:pt x="162" y="153"/>
                    <a:pt x="159" y="159"/>
                    <a:pt x="165" y="157"/>
                  </a:cubicBezTo>
                  <a:cubicBezTo>
                    <a:pt x="165" y="156"/>
                    <a:pt x="163" y="156"/>
                    <a:pt x="162" y="156"/>
                  </a:cubicBezTo>
                  <a:cubicBezTo>
                    <a:pt x="166" y="152"/>
                    <a:pt x="170" y="153"/>
                    <a:pt x="174" y="150"/>
                  </a:cubicBezTo>
                  <a:cubicBezTo>
                    <a:pt x="174" y="149"/>
                    <a:pt x="173" y="147"/>
                    <a:pt x="174" y="147"/>
                  </a:cubicBezTo>
                  <a:cubicBezTo>
                    <a:pt x="174" y="146"/>
                    <a:pt x="176" y="147"/>
                    <a:pt x="177" y="147"/>
                  </a:cubicBezTo>
                  <a:cubicBezTo>
                    <a:pt x="177" y="146"/>
                    <a:pt x="176" y="143"/>
                    <a:pt x="177" y="142"/>
                  </a:cubicBezTo>
                  <a:cubicBezTo>
                    <a:pt x="177" y="141"/>
                    <a:pt x="181" y="140"/>
                    <a:pt x="181" y="139"/>
                  </a:cubicBezTo>
                  <a:cubicBezTo>
                    <a:pt x="182" y="138"/>
                    <a:pt x="180" y="135"/>
                    <a:pt x="181" y="133"/>
                  </a:cubicBezTo>
                  <a:cubicBezTo>
                    <a:pt x="181" y="133"/>
                    <a:pt x="183" y="135"/>
                    <a:pt x="184" y="135"/>
                  </a:cubicBezTo>
                  <a:cubicBezTo>
                    <a:pt x="183" y="136"/>
                    <a:pt x="186" y="128"/>
                    <a:pt x="186" y="127"/>
                  </a:cubicBezTo>
                  <a:cubicBezTo>
                    <a:pt x="189" y="131"/>
                    <a:pt x="189" y="125"/>
                    <a:pt x="193" y="124"/>
                  </a:cubicBezTo>
                  <a:cubicBezTo>
                    <a:pt x="193" y="122"/>
                    <a:pt x="195" y="121"/>
                    <a:pt x="193" y="120"/>
                  </a:cubicBezTo>
                  <a:cubicBezTo>
                    <a:pt x="193" y="117"/>
                    <a:pt x="197" y="119"/>
                    <a:pt x="197" y="116"/>
                  </a:cubicBezTo>
                  <a:cubicBezTo>
                    <a:pt x="197" y="114"/>
                    <a:pt x="200" y="114"/>
                    <a:pt x="202" y="114"/>
                  </a:cubicBezTo>
                  <a:cubicBezTo>
                    <a:pt x="202" y="112"/>
                    <a:pt x="201" y="111"/>
                    <a:pt x="200" y="111"/>
                  </a:cubicBezTo>
                  <a:cubicBezTo>
                    <a:pt x="204" y="108"/>
                    <a:pt x="207" y="108"/>
                    <a:pt x="211" y="107"/>
                  </a:cubicBezTo>
                  <a:cubicBezTo>
                    <a:pt x="213" y="105"/>
                    <a:pt x="210" y="104"/>
                    <a:pt x="212" y="101"/>
                  </a:cubicBezTo>
                  <a:cubicBezTo>
                    <a:pt x="213" y="100"/>
                    <a:pt x="216" y="99"/>
                    <a:pt x="217" y="96"/>
                  </a:cubicBezTo>
                  <a:cubicBezTo>
                    <a:pt x="217" y="92"/>
                    <a:pt x="221" y="98"/>
                    <a:pt x="221" y="92"/>
                  </a:cubicBezTo>
                  <a:cubicBezTo>
                    <a:pt x="227" y="90"/>
                    <a:pt x="233" y="95"/>
                    <a:pt x="233" y="86"/>
                  </a:cubicBezTo>
                  <a:cubicBezTo>
                    <a:pt x="236" y="88"/>
                    <a:pt x="242" y="84"/>
                    <a:pt x="246" y="87"/>
                  </a:cubicBezTo>
                  <a:cubicBezTo>
                    <a:pt x="248" y="86"/>
                    <a:pt x="249" y="85"/>
                    <a:pt x="249" y="83"/>
                  </a:cubicBezTo>
                  <a:cubicBezTo>
                    <a:pt x="253" y="81"/>
                    <a:pt x="257" y="88"/>
                    <a:pt x="257" y="81"/>
                  </a:cubicBezTo>
                  <a:cubicBezTo>
                    <a:pt x="260" y="82"/>
                    <a:pt x="260" y="86"/>
                    <a:pt x="263" y="86"/>
                  </a:cubicBezTo>
                  <a:cubicBezTo>
                    <a:pt x="265" y="85"/>
                    <a:pt x="264" y="81"/>
                    <a:pt x="268" y="83"/>
                  </a:cubicBezTo>
                  <a:cubicBezTo>
                    <a:pt x="269" y="85"/>
                    <a:pt x="267" y="86"/>
                    <a:pt x="267" y="87"/>
                  </a:cubicBezTo>
                  <a:cubicBezTo>
                    <a:pt x="268" y="88"/>
                    <a:pt x="275" y="81"/>
                    <a:pt x="279" y="84"/>
                  </a:cubicBezTo>
                  <a:cubicBezTo>
                    <a:pt x="281" y="86"/>
                    <a:pt x="279" y="84"/>
                    <a:pt x="282" y="84"/>
                  </a:cubicBezTo>
                  <a:cubicBezTo>
                    <a:pt x="285" y="85"/>
                    <a:pt x="288" y="87"/>
                    <a:pt x="292" y="86"/>
                  </a:cubicBezTo>
                  <a:cubicBezTo>
                    <a:pt x="292" y="87"/>
                    <a:pt x="293" y="90"/>
                    <a:pt x="292" y="90"/>
                  </a:cubicBezTo>
                  <a:cubicBezTo>
                    <a:pt x="292" y="91"/>
                    <a:pt x="290" y="90"/>
                    <a:pt x="289" y="90"/>
                  </a:cubicBezTo>
                  <a:cubicBezTo>
                    <a:pt x="288" y="91"/>
                    <a:pt x="289" y="94"/>
                    <a:pt x="286" y="93"/>
                  </a:cubicBezTo>
                  <a:cubicBezTo>
                    <a:pt x="289" y="97"/>
                    <a:pt x="298" y="94"/>
                    <a:pt x="301" y="93"/>
                  </a:cubicBezTo>
                  <a:cubicBezTo>
                    <a:pt x="304" y="92"/>
                    <a:pt x="303" y="96"/>
                    <a:pt x="304" y="96"/>
                  </a:cubicBezTo>
                  <a:cubicBezTo>
                    <a:pt x="306" y="97"/>
                    <a:pt x="309" y="95"/>
                    <a:pt x="309" y="98"/>
                  </a:cubicBezTo>
                  <a:cubicBezTo>
                    <a:pt x="319" y="95"/>
                    <a:pt x="322" y="104"/>
                    <a:pt x="328" y="101"/>
                  </a:cubicBezTo>
                  <a:cubicBezTo>
                    <a:pt x="326" y="106"/>
                    <a:pt x="333" y="103"/>
                    <a:pt x="332" y="107"/>
                  </a:cubicBezTo>
                  <a:cubicBezTo>
                    <a:pt x="336" y="107"/>
                    <a:pt x="342" y="106"/>
                    <a:pt x="338" y="110"/>
                  </a:cubicBezTo>
                  <a:cubicBezTo>
                    <a:pt x="341" y="111"/>
                    <a:pt x="344" y="110"/>
                    <a:pt x="347" y="111"/>
                  </a:cubicBezTo>
                  <a:cubicBezTo>
                    <a:pt x="347" y="111"/>
                    <a:pt x="347" y="114"/>
                    <a:pt x="347" y="114"/>
                  </a:cubicBezTo>
                  <a:cubicBezTo>
                    <a:pt x="348" y="115"/>
                    <a:pt x="351" y="114"/>
                    <a:pt x="351" y="114"/>
                  </a:cubicBezTo>
                  <a:cubicBezTo>
                    <a:pt x="353" y="120"/>
                    <a:pt x="353" y="122"/>
                    <a:pt x="351" y="127"/>
                  </a:cubicBezTo>
                  <a:cubicBezTo>
                    <a:pt x="349" y="124"/>
                    <a:pt x="346" y="129"/>
                    <a:pt x="343" y="129"/>
                  </a:cubicBezTo>
                  <a:cubicBezTo>
                    <a:pt x="339" y="129"/>
                    <a:pt x="333" y="125"/>
                    <a:pt x="329" y="129"/>
                  </a:cubicBezTo>
                  <a:cubicBezTo>
                    <a:pt x="327" y="130"/>
                    <a:pt x="329" y="126"/>
                    <a:pt x="328" y="126"/>
                  </a:cubicBezTo>
                  <a:cubicBezTo>
                    <a:pt x="326" y="125"/>
                    <a:pt x="325" y="127"/>
                    <a:pt x="325" y="127"/>
                  </a:cubicBezTo>
                  <a:cubicBezTo>
                    <a:pt x="323" y="127"/>
                    <a:pt x="322" y="125"/>
                    <a:pt x="322" y="124"/>
                  </a:cubicBezTo>
                  <a:cubicBezTo>
                    <a:pt x="319" y="124"/>
                    <a:pt x="315" y="129"/>
                    <a:pt x="316" y="123"/>
                  </a:cubicBezTo>
                  <a:cubicBezTo>
                    <a:pt x="311" y="125"/>
                    <a:pt x="313" y="123"/>
                    <a:pt x="307" y="123"/>
                  </a:cubicBezTo>
                  <a:cubicBezTo>
                    <a:pt x="306" y="126"/>
                    <a:pt x="308" y="126"/>
                    <a:pt x="310" y="126"/>
                  </a:cubicBezTo>
                  <a:cubicBezTo>
                    <a:pt x="312" y="126"/>
                    <a:pt x="313" y="127"/>
                    <a:pt x="314" y="127"/>
                  </a:cubicBezTo>
                  <a:cubicBezTo>
                    <a:pt x="312" y="130"/>
                    <a:pt x="315" y="129"/>
                    <a:pt x="316" y="130"/>
                  </a:cubicBezTo>
                  <a:cubicBezTo>
                    <a:pt x="316" y="131"/>
                    <a:pt x="316" y="133"/>
                    <a:pt x="316" y="133"/>
                  </a:cubicBezTo>
                  <a:cubicBezTo>
                    <a:pt x="317" y="135"/>
                    <a:pt x="319" y="135"/>
                    <a:pt x="319" y="136"/>
                  </a:cubicBezTo>
                  <a:cubicBezTo>
                    <a:pt x="319" y="138"/>
                    <a:pt x="322" y="142"/>
                    <a:pt x="322" y="147"/>
                  </a:cubicBezTo>
                  <a:cubicBezTo>
                    <a:pt x="322" y="152"/>
                    <a:pt x="331" y="148"/>
                    <a:pt x="332" y="153"/>
                  </a:cubicBezTo>
                  <a:cubicBezTo>
                    <a:pt x="334" y="152"/>
                    <a:pt x="334" y="149"/>
                    <a:pt x="337" y="150"/>
                  </a:cubicBezTo>
                  <a:cubicBezTo>
                    <a:pt x="336" y="145"/>
                    <a:pt x="330" y="147"/>
                    <a:pt x="328" y="144"/>
                  </a:cubicBezTo>
                  <a:cubicBezTo>
                    <a:pt x="327" y="138"/>
                    <a:pt x="336" y="142"/>
                    <a:pt x="340" y="141"/>
                  </a:cubicBezTo>
                  <a:cubicBezTo>
                    <a:pt x="339" y="144"/>
                    <a:pt x="346" y="140"/>
                    <a:pt x="344" y="145"/>
                  </a:cubicBezTo>
                  <a:cubicBezTo>
                    <a:pt x="348" y="147"/>
                    <a:pt x="350" y="141"/>
                    <a:pt x="350" y="147"/>
                  </a:cubicBezTo>
                  <a:cubicBezTo>
                    <a:pt x="354" y="145"/>
                    <a:pt x="350" y="139"/>
                    <a:pt x="347" y="139"/>
                  </a:cubicBezTo>
                  <a:cubicBezTo>
                    <a:pt x="348" y="136"/>
                    <a:pt x="351" y="135"/>
                    <a:pt x="354" y="135"/>
                  </a:cubicBezTo>
                  <a:cubicBezTo>
                    <a:pt x="357" y="133"/>
                    <a:pt x="357" y="129"/>
                    <a:pt x="359" y="127"/>
                  </a:cubicBezTo>
                  <a:cubicBezTo>
                    <a:pt x="365" y="127"/>
                    <a:pt x="368" y="129"/>
                    <a:pt x="372" y="130"/>
                  </a:cubicBezTo>
                  <a:cubicBezTo>
                    <a:pt x="374" y="130"/>
                    <a:pt x="373" y="127"/>
                    <a:pt x="375" y="127"/>
                  </a:cubicBezTo>
                  <a:cubicBezTo>
                    <a:pt x="375" y="125"/>
                    <a:pt x="374" y="124"/>
                    <a:pt x="372" y="123"/>
                  </a:cubicBezTo>
                  <a:cubicBezTo>
                    <a:pt x="374" y="117"/>
                    <a:pt x="375" y="112"/>
                    <a:pt x="374" y="107"/>
                  </a:cubicBezTo>
                  <a:cubicBezTo>
                    <a:pt x="378" y="107"/>
                    <a:pt x="383" y="106"/>
                    <a:pt x="386" y="108"/>
                  </a:cubicBezTo>
                  <a:cubicBezTo>
                    <a:pt x="387" y="109"/>
                    <a:pt x="390" y="109"/>
                    <a:pt x="390" y="113"/>
                  </a:cubicBezTo>
                  <a:cubicBezTo>
                    <a:pt x="387" y="113"/>
                    <a:pt x="384" y="113"/>
                    <a:pt x="381" y="113"/>
                  </a:cubicBezTo>
                  <a:cubicBezTo>
                    <a:pt x="381" y="114"/>
                    <a:pt x="381" y="116"/>
                    <a:pt x="381" y="117"/>
                  </a:cubicBezTo>
                  <a:cubicBezTo>
                    <a:pt x="384" y="121"/>
                    <a:pt x="386" y="117"/>
                    <a:pt x="389" y="119"/>
                  </a:cubicBezTo>
                  <a:cubicBezTo>
                    <a:pt x="390" y="119"/>
                    <a:pt x="384" y="120"/>
                    <a:pt x="384" y="120"/>
                  </a:cubicBezTo>
                  <a:cubicBezTo>
                    <a:pt x="383" y="123"/>
                    <a:pt x="388" y="120"/>
                    <a:pt x="390" y="123"/>
                  </a:cubicBezTo>
                  <a:cubicBezTo>
                    <a:pt x="392" y="121"/>
                    <a:pt x="395" y="120"/>
                    <a:pt x="397" y="117"/>
                  </a:cubicBezTo>
                  <a:cubicBezTo>
                    <a:pt x="398" y="116"/>
                    <a:pt x="399" y="116"/>
                    <a:pt x="399" y="114"/>
                  </a:cubicBezTo>
                  <a:cubicBezTo>
                    <a:pt x="406" y="116"/>
                    <a:pt x="405" y="110"/>
                    <a:pt x="411" y="111"/>
                  </a:cubicBezTo>
                  <a:cubicBezTo>
                    <a:pt x="413" y="110"/>
                    <a:pt x="414" y="109"/>
                    <a:pt x="414" y="107"/>
                  </a:cubicBezTo>
                  <a:cubicBezTo>
                    <a:pt x="416" y="107"/>
                    <a:pt x="418" y="106"/>
                    <a:pt x="418" y="104"/>
                  </a:cubicBezTo>
                  <a:cubicBezTo>
                    <a:pt x="424" y="108"/>
                    <a:pt x="429" y="101"/>
                    <a:pt x="434" y="101"/>
                  </a:cubicBezTo>
                  <a:cubicBezTo>
                    <a:pt x="434" y="103"/>
                    <a:pt x="434" y="105"/>
                    <a:pt x="434" y="107"/>
                  </a:cubicBezTo>
                  <a:cubicBezTo>
                    <a:pt x="440" y="107"/>
                    <a:pt x="444" y="107"/>
                    <a:pt x="448" y="105"/>
                  </a:cubicBezTo>
                  <a:cubicBezTo>
                    <a:pt x="448" y="105"/>
                    <a:pt x="450" y="106"/>
                    <a:pt x="451" y="105"/>
                  </a:cubicBezTo>
                  <a:cubicBezTo>
                    <a:pt x="451" y="105"/>
                    <a:pt x="451" y="104"/>
                    <a:pt x="451" y="104"/>
                  </a:cubicBezTo>
                  <a:cubicBezTo>
                    <a:pt x="453" y="103"/>
                    <a:pt x="458" y="104"/>
                    <a:pt x="458" y="99"/>
                  </a:cubicBezTo>
                  <a:cubicBezTo>
                    <a:pt x="462" y="101"/>
                    <a:pt x="468" y="101"/>
                    <a:pt x="470" y="105"/>
                  </a:cubicBezTo>
                  <a:cubicBezTo>
                    <a:pt x="472" y="104"/>
                    <a:pt x="474" y="103"/>
                    <a:pt x="474" y="101"/>
                  </a:cubicBezTo>
                  <a:cubicBezTo>
                    <a:pt x="475" y="99"/>
                    <a:pt x="468" y="98"/>
                    <a:pt x="473" y="96"/>
                  </a:cubicBezTo>
                  <a:cubicBezTo>
                    <a:pt x="471" y="93"/>
                    <a:pt x="464" y="94"/>
                    <a:pt x="466" y="86"/>
                  </a:cubicBezTo>
                  <a:cubicBezTo>
                    <a:pt x="468" y="87"/>
                    <a:pt x="469" y="89"/>
                    <a:pt x="473" y="90"/>
                  </a:cubicBezTo>
                  <a:cubicBezTo>
                    <a:pt x="475" y="91"/>
                    <a:pt x="477" y="94"/>
                    <a:pt x="482" y="93"/>
                  </a:cubicBezTo>
                  <a:cubicBezTo>
                    <a:pt x="483" y="93"/>
                    <a:pt x="483" y="92"/>
                    <a:pt x="483" y="92"/>
                  </a:cubicBezTo>
                  <a:cubicBezTo>
                    <a:pt x="485" y="92"/>
                    <a:pt x="486" y="94"/>
                    <a:pt x="486" y="92"/>
                  </a:cubicBezTo>
                  <a:cubicBezTo>
                    <a:pt x="488" y="91"/>
                    <a:pt x="488" y="94"/>
                    <a:pt x="489" y="95"/>
                  </a:cubicBezTo>
                  <a:cubicBezTo>
                    <a:pt x="492" y="96"/>
                    <a:pt x="494" y="94"/>
                    <a:pt x="494" y="98"/>
                  </a:cubicBezTo>
                  <a:cubicBezTo>
                    <a:pt x="498" y="96"/>
                    <a:pt x="500" y="99"/>
                    <a:pt x="506" y="96"/>
                  </a:cubicBezTo>
                  <a:cubicBezTo>
                    <a:pt x="504" y="101"/>
                    <a:pt x="510" y="97"/>
                    <a:pt x="509" y="102"/>
                  </a:cubicBezTo>
                  <a:cubicBezTo>
                    <a:pt x="511" y="102"/>
                    <a:pt x="512" y="103"/>
                    <a:pt x="513" y="105"/>
                  </a:cubicBezTo>
                  <a:cubicBezTo>
                    <a:pt x="518" y="104"/>
                    <a:pt x="518" y="108"/>
                    <a:pt x="523" y="107"/>
                  </a:cubicBezTo>
                  <a:cubicBezTo>
                    <a:pt x="526" y="98"/>
                    <a:pt x="515" y="102"/>
                    <a:pt x="517" y="93"/>
                  </a:cubicBezTo>
                  <a:cubicBezTo>
                    <a:pt x="517" y="91"/>
                    <a:pt x="516" y="94"/>
                    <a:pt x="513" y="93"/>
                  </a:cubicBezTo>
                  <a:cubicBezTo>
                    <a:pt x="513" y="90"/>
                    <a:pt x="516" y="89"/>
                    <a:pt x="515" y="84"/>
                  </a:cubicBezTo>
                  <a:cubicBezTo>
                    <a:pt x="515" y="83"/>
                    <a:pt x="512" y="84"/>
                    <a:pt x="512" y="83"/>
                  </a:cubicBezTo>
                  <a:cubicBezTo>
                    <a:pt x="511" y="83"/>
                    <a:pt x="514" y="80"/>
                    <a:pt x="512" y="80"/>
                  </a:cubicBezTo>
                  <a:cubicBezTo>
                    <a:pt x="512" y="77"/>
                    <a:pt x="516" y="78"/>
                    <a:pt x="515" y="74"/>
                  </a:cubicBezTo>
                  <a:cubicBezTo>
                    <a:pt x="517" y="74"/>
                    <a:pt x="516" y="70"/>
                    <a:pt x="520" y="71"/>
                  </a:cubicBezTo>
                  <a:cubicBezTo>
                    <a:pt x="520" y="68"/>
                    <a:pt x="522" y="66"/>
                    <a:pt x="525" y="67"/>
                  </a:cubicBezTo>
                  <a:cubicBezTo>
                    <a:pt x="523" y="60"/>
                    <a:pt x="530" y="62"/>
                    <a:pt x="529" y="56"/>
                  </a:cubicBezTo>
                  <a:cubicBezTo>
                    <a:pt x="537" y="55"/>
                    <a:pt x="539" y="58"/>
                    <a:pt x="544" y="59"/>
                  </a:cubicBezTo>
                  <a:cubicBezTo>
                    <a:pt x="544" y="61"/>
                    <a:pt x="544" y="63"/>
                    <a:pt x="546" y="64"/>
                  </a:cubicBezTo>
                  <a:cubicBezTo>
                    <a:pt x="545" y="65"/>
                    <a:pt x="543" y="65"/>
                    <a:pt x="541" y="65"/>
                  </a:cubicBezTo>
                  <a:cubicBezTo>
                    <a:pt x="541" y="71"/>
                    <a:pt x="544" y="73"/>
                    <a:pt x="541" y="79"/>
                  </a:cubicBezTo>
                  <a:cubicBezTo>
                    <a:pt x="542" y="79"/>
                    <a:pt x="543" y="81"/>
                    <a:pt x="544" y="81"/>
                  </a:cubicBezTo>
                  <a:cubicBezTo>
                    <a:pt x="545" y="82"/>
                    <a:pt x="545" y="83"/>
                    <a:pt x="547" y="83"/>
                  </a:cubicBezTo>
                  <a:cubicBezTo>
                    <a:pt x="545" y="86"/>
                    <a:pt x="546" y="94"/>
                    <a:pt x="544" y="98"/>
                  </a:cubicBezTo>
                  <a:cubicBezTo>
                    <a:pt x="543" y="103"/>
                    <a:pt x="548" y="101"/>
                    <a:pt x="549" y="104"/>
                  </a:cubicBezTo>
                  <a:cubicBezTo>
                    <a:pt x="547" y="115"/>
                    <a:pt x="542" y="123"/>
                    <a:pt x="532" y="126"/>
                  </a:cubicBezTo>
                  <a:cubicBezTo>
                    <a:pt x="533" y="129"/>
                    <a:pt x="539" y="126"/>
                    <a:pt x="540" y="129"/>
                  </a:cubicBezTo>
                  <a:cubicBezTo>
                    <a:pt x="543" y="128"/>
                    <a:pt x="542" y="124"/>
                    <a:pt x="547" y="124"/>
                  </a:cubicBezTo>
                  <a:cubicBezTo>
                    <a:pt x="546" y="126"/>
                    <a:pt x="546" y="127"/>
                    <a:pt x="546" y="129"/>
                  </a:cubicBezTo>
                  <a:cubicBezTo>
                    <a:pt x="547" y="129"/>
                    <a:pt x="547" y="126"/>
                    <a:pt x="549" y="126"/>
                  </a:cubicBezTo>
                  <a:cubicBezTo>
                    <a:pt x="550" y="126"/>
                    <a:pt x="549" y="124"/>
                    <a:pt x="550" y="123"/>
                  </a:cubicBezTo>
                  <a:cubicBezTo>
                    <a:pt x="550" y="123"/>
                    <a:pt x="553" y="123"/>
                    <a:pt x="553" y="123"/>
                  </a:cubicBezTo>
                  <a:cubicBezTo>
                    <a:pt x="554" y="122"/>
                    <a:pt x="553" y="120"/>
                    <a:pt x="553" y="119"/>
                  </a:cubicBezTo>
                  <a:cubicBezTo>
                    <a:pt x="555" y="119"/>
                    <a:pt x="556" y="119"/>
                    <a:pt x="557" y="119"/>
                  </a:cubicBezTo>
                  <a:cubicBezTo>
                    <a:pt x="556" y="114"/>
                    <a:pt x="562" y="109"/>
                    <a:pt x="557" y="107"/>
                  </a:cubicBezTo>
                  <a:cubicBezTo>
                    <a:pt x="558" y="105"/>
                    <a:pt x="560" y="106"/>
                    <a:pt x="560" y="104"/>
                  </a:cubicBezTo>
                  <a:cubicBezTo>
                    <a:pt x="560" y="102"/>
                    <a:pt x="559" y="103"/>
                    <a:pt x="557" y="102"/>
                  </a:cubicBezTo>
                  <a:cubicBezTo>
                    <a:pt x="557" y="99"/>
                    <a:pt x="563" y="102"/>
                    <a:pt x="565" y="101"/>
                  </a:cubicBezTo>
                  <a:cubicBezTo>
                    <a:pt x="563" y="99"/>
                    <a:pt x="564" y="95"/>
                    <a:pt x="560" y="96"/>
                  </a:cubicBezTo>
                  <a:cubicBezTo>
                    <a:pt x="557" y="98"/>
                    <a:pt x="555" y="93"/>
                    <a:pt x="555" y="96"/>
                  </a:cubicBezTo>
                  <a:cubicBezTo>
                    <a:pt x="552" y="94"/>
                    <a:pt x="552" y="91"/>
                    <a:pt x="553" y="87"/>
                  </a:cubicBezTo>
                  <a:cubicBezTo>
                    <a:pt x="553" y="87"/>
                    <a:pt x="556" y="88"/>
                    <a:pt x="556" y="87"/>
                  </a:cubicBezTo>
                  <a:cubicBezTo>
                    <a:pt x="557" y="86"/>
                    <a:pt x="555" y="82"/>
                    <a:pt x="556" y="80"/>
                  </a:cubicBezTo>
                  <a:cubicBezTo>
                    <a:pt x="556" y="78"/>
                    <a:pt x="554" y="80"/>
                    <a:pt x="555" y="80"/>
                  </a:cubicBezTo>
                  <a:cubicBezTo>
                    <a:pt x="551" y="78"/>
                    <a:pt x="553" y="74"/>
                    <a:pt x="552" y="71"/>
                  </a:cubicBezTo>
                  <a:cubicBezTo>
                    <a:pt x="557" y="73"/>
                    <a:pt x="555" y="67"/>
                    <a:pt x="559" y="67"/>
                  </a:cubicBezTo>
                  <a:cubicBezTo>
                    <a:pt x="559" y="64"/>
                    <a:pt x="559" y="62"/>
                    <a:pt x="559" y="59"/>
                  </a:cubicBezTo>
                  <a:cubicBezTo>
                    <a:pt x="564" y="58"/>
                    <a:pt x="561" y="64"/>
                    <a:pt x="562" y="67"/>
                  </a:cubicBezTo>
                  <a:cubicBezTo>
                    <a:pt x="562" y="69"/>
                    <a:pt x="565" y="65"/>
                    <a:pt x="565" y="68"/>
                  </a:cubicBezTo>
                  <a:cubicBezTo>
                    <a:pt x="565" y="69"/>
                    <a:pt x="564" y="70"/>
                    <a:pt x="563" y="70"/>
                  </a:cubicBezTo>
                  <a:cubicBezTo>
                    <a:pt x="564" y="74"/>
                    <a:pt x="568" y="75"/>
                    <a:pt x="572" y="77"/>
                  </a:cubicBezTo>
                  <a:cubicBezTo>
                    <a:pt x="575" y="78"/>
                    <a:pt x="572" y="73"/>
                    <a:pt x="571" y="73"/>
                  </a:cubicBezTo>
                  <a:cubicBezTo>
                    <a:pt x="573" y="70"/>
                    <a:pt x="577" y="70"/>
                    <a:pt x="581" y="70"/>
                  </a:cubicBezTo>
                  <a:cubicBezTo>
                    <a:pt x="581" y="68"/>
                    <a:pt x="578" y="68"/>
                    <a:pt x="577" y="68"/>
                  </a:cubicBezTo>
                  <a:cubicBezTo>
                    <a:pt x="578" y="64"/>
                    <a:pt x="575" y="64"/>
                    <a:pt x="575" y="61"/>
                  </a:cubicBezTo>
                  <a:cubicBezTo>
                    <a:pt x="576" y="64"/>
                    <a:pt x="586" y="59"/>
                    <a:pt x="584" y="65"/>
                  </a:cubicBezTo>
                  <a:cubicBezTo>
                    <a:pt x="586" y="66"/>
                    <a:pt x="587" y="64"/>
                    <a:pt x="587" y="64"/>
                  </a:cubicBezTo>
                  <a:cubicBezTo>
                    <a:pt x="589" y="64"/>
                    <a:pt x="587" y="65"/>
                    <a:pt x="589" y="67"/>
                  </a:cubicBezTo>
                  <a:cubicBezTo>
                    <a:pt x="589" y="67"/>
                    <a:pt x="591" y="66"/>
                    <a:pt x="592" y="67"/>
                  </a:cubicBezTo>
                  <a:cubicBezTo>
                    <a:pt x="594" y="70"/>
                    <a:pt x="600" y="66"/>
                    <a:pt x="596" y="71"/>
                  </a:cubicBezTo>
                  <a:cubicBezTo>
                    <a:pt x="598" y="71"/>
                    <a:pt x="601" y="71"/>
                    <a:pt x="603" y="71"/>
                  </a:cubicBezTo>
                  <a:cubicBezTo>
                    <a:pt x="604" y="70"/>
                    <a:pt x="597" y="68"/>
                    <a:pt x="602" y="67"/>
                  </a:cubicBezTo>
                  <a:cubicBezTo>
                    <a:pt x="601" y="65"/>
                    <a:pt x="599" y="64"/>
                    <a:pt x="598" y="64"/>
                  </a:cubicBezTo>
                  <a:cubicBezTo>
                    <a:pt x="596" y="56"/>
                    <a:pt x="598" y="56"/>
                    <a:pt x="598" y="47"/>
                  </a:cubicBezTo>
                  <a:cubicBezTo>
                    <a:pt x="605" y="47"/>
                    <a:pt x="616" y="49"/>
                    <a:pt x="623" y="47"/>
                  </a:cubicBezTo>
                  <a:cubicBezTo>
                    <a:pt x="625" y="47"/>
                    <a:pt x="623" y="43"/>
                    <a:pt x="627" y="46"/>
                  </a:cubicBezTo>
                  <a:cubicBezTo>
                    <a:pt x="632" y="43"/>
                    <a:pt x="628" y="40"/>
                    <a:pt x="630" y="36"/>
                  </a:cubicBezTo>
                  <a:cubicBezTo>
                    <a:pt x="634" y="36"/>
                    <a:pt x="636" y="35"/>
                    <a:pt x="638" y="34"/>
                  </a:cubicBezTo>
                  <a:cubicBezTo>
                    <a:pt x="640" y="31"/>
                    <a:pt x="644" y="30"/>
                    <a:pt x="646" y="27"/>
                  </a:cubicBezTo>
                  <a:cubicBezTo>
                    <a:pt x="661" y="24"/>
                    <a:pt x="677" y="23"/>
                    <a:pt x="689" y="18"/>
                  </a:cubicBezTo>
                  <a:cubicBezTo>
                    <a:pt x="692" y="16"/>
                    <a:pt x="692" y="21"/>
                    <a:pt x="692" y="21"/>
                  </a:cubicBezTo>
                  <a:cubicBezTo>
                    <a:pt x="693" y="21"/>
                    <a:pt x="695" y="17"/>
                    <a:pt x="694" y="16"/>
                  </a:cubicBezTo>
                  <a:cubicBezTo>
                    <a:pt x="696" y="17"/>
                    <a:pt x="694" y="19"/>
                    <a:pt x="695" y="21"/>
                  </a:cubicBezTo>
                  <a:cubicBezTo>
                    <a:pt x="696" y="21"/>
                    <a:pt x="699" y="20"/>
                    <a:pt x="698" y="22"/>
                  </a:cubicBezTo>
                  <a:cubicBezTo>
                    <a:pt x="701" y="21"/>
                    <a:pt x="697" y="20"/>
                    <a:pt x="700" y="19"/>
                  </a:cubicBezTo>
                  <a:cubicBezTo>
                    <a:pt x="702" y="19"/>
                    <a:pt x="707" y="20"/>
                    <a:pt x="707" y="15"/>
                  </a:cubicBezTo>
                  <a:cubicBezTo>
                    <a:pt x="710" y="15"/>
                    <a:pt x="712" y="15"/>
                    <a:pt x="712" y="12"/>
                  </a:cubicBezTo>
                  <a:cubicBezTo>
                    <a:pt x="714" y="12"/>
                    <a:pt x="714" y="14"/>
                    <a:pt x="716" y="15"/>
                  </a:cubicBezTo>
                  <a:cubicBezTo>
                    <a:pt x="720" y="15"/>
                    <a:pt x="719" y="10"/>
                    <a:pt x="719" y="6"/>
                  </a:cubicBezTo>
                  <a:cubicBezTo>
                    <a:pt x="726" y="3"/>
                    <a:pt x="733" y="0"/>
                    <a:pt x="744" y="1"/>
                  </a:cubicBezTo>
                  <a:cubicBezTo>
                    <a:pt x="743" y="3"/>
                    <a:pt x="743" y="5"/>
                    <a:pt x="743" y="7"/>
                  </a:cubicBezTo>
                  <a:cubicBezTo>
                    <a:pt x="746" y="11"/>
                    <a:pt x="752" y="11"/>
                    <a:pt x="755" y="7"/>
                  </a:cubicBezTo>
                  <a:cubicBezTo>
                    <a:pt x="756" y="8"/>
                    <a:pt x="755" y="9"/>
                    <a:pt x="755" y="9"/>
                  </a:cubicBezTo>
                  <a:close/>
                  <a:moveTo>
                    <a:pt x="1110" y="190"/>
                  </a:moveTo>
                  <a:cubicBezTo>
                    <a:pt x="1110" y="188"/>
                    <a:pt x="1108" y="188"/>
                    <a:pt x="1107" y="187"/>
                  </a:cubicBezTo>
                  <a:cubicBezTo>
                    <a:pt x="1102" y="186"/>
                    <a:pt x="1102" y="189"/>
                    <a:pt x="1107" y="188"/>
                  </a:cubicBezTo>
                  <a:cubicBezTo>
                    <a:pt x="1108" y="189"/>
                    <a:pt x="1109" y="190"/>
                    <a:pt x="1110" y="190"/>
                  </a:cubicBezTo>
                  <a:close/>
                  <a:moveTo>
                    <a:pt x="320" y="301"/>
                  </a:moveTo>
                  <a:cubicBezTo>
                    <a:pt x="319" y="305"/>
                    <a:pt x="325" y="303"/>
                    <a:pt x="323" y="308"/>
                  </a:cubicBezTo>
                  <a:cubicBezTo>
                    <a:pt x="326" y="309"/>
                    <a:pt x="327" y="306"/>
                    <a:pt x="328" y="308"/>
                  </a:cubicBezTo>
                  <a:cubicBezTo>
                    <a:pt x="328" y="310"/>
                    <a:pt x="327" y="309"/>
                    <a:pt x="326" y="310"/>
                  </a:cubicBezTo>
                  <a:cubicBezTo>
                    <a:pt x="324" y="311"/>
                    <a:pt x="318" y="313"/>
                    <a:pt x="316" y="313"/>
                  </a:cubicBezTo>
                  <a:cubicBezTo>
                    <a:pt x="312" y="312"/>
                    <a:pt x="311" y="309"/>
                    <a:pt x="309" y="307"/>
                  </a:cubicBezTo>
                  <a:cubicBezTo>
                    <a:pt x="309" y="304"/>
                    <a:pt x="313" y="306"/>
                    <a:pt x="313" y="304"/>
                  </a:cubicBezTo>
                  <a:cubicBezTo>
                    <a:pt x="310" y="301"/>
                    <a:pt x="309" y="300"/>
                    <a:pt x="304" y="302"/>
                  </a:cubicBezTo>
                  <a:cubicBezTo>
                    <a:pt x="303" y="300"/>
                    <a:pt x="301" y="297"/>
                    <a:pt x="297" y="298"/>
                  </a:cubicBezTo>
                  <a:cubicBezTo>
                    <a:pt x="295" y="297"/>
                    <a:pt x="296" y="300"/>
                    <a:pt x="295" y="301"/>
                  </a:cubicBezTo>
                  <a:cubicBezTo>
                    <a:pt x="294" y="302"/>
                    <a:pt x="292" y="302"/>
                    <a:pt x="291" y="302"/>
                  </a:cubicBezTo>
                  <a:cubicBezTo>
                    <a:pt x="289" y="304"/>
                    <a:pt x="288" y="308"/>
                    <a:pt x="285" y="307"/>
                  </a:cubicBezTo>
                  <a:cubicBezTo>
                    <a:pt x="287" y="312"/>
                    <a:pt x="282" y="313"/>
                    <a:pt x="282" y="314"/>
                  </a:cubicBezTo>
                  <a:cubicBezTo>
                    <a:pt x="281" y="317"/>
                    <a:pt x="282" y="321"/>
                    <a:pt x="280" y="325"/>
                  </a:cubicBezTo>
                  <a:cubicBezTo>
                    <a:pt x="279" y="325"/>
                    <a:pt x="279" y="323"/>
                    <a:pt x="277" y="323"/>
                  </a:cubicBezTo>
                  <a:cubicBezTo>
                    <a:pt x="276" y="328"/>
                    <a:pt x="281" y="330"/>
                    <a:pt x="277" y="333"/>
                  </a:cubicBezTo>
                  <a:cubicBezTo>
                    <a:pt x="280" y="332"/>
                    <a:pt x="280" y="336"/>
                    <a:pt x="280" y="336"/>
                  </a:cubicBezTo>
                  <a:cubicBezTo>
                    <a:pt x="281" y="337"/>
                    <a:pt x="283" y="336"/>
                    <a:pt x="283" y="336"/>
                  </a:cubicBezTo>
                  <a:cubicBezTo>
                    <a:pt x="287" y="337"/>
                    <a:pt x="287" y="340"/>
                    <a:pt x="289" y="338"/>
                  </a:cubicBezTo>
                  <a:cubicBezTo>
                    <a:pt x="289" y="338"/>
                    <a:pt x="292" y="338"/>
                    <a:pt x="292" y="338"/>
                  </a:cubicBezTo>
                  <a:cubicBezTo>
                    <a:pt x="298" y="337"/>
                    <a:pt x="296" y="337"/>
                    <a:pt x="298" y="335"/>
                  </a:cubicBezTo>
                  <a:cubicBezTo>
                    <a:pt x="301" y="335"/>
                    <a:pt x="301" y="337"/>
                    <a:pt x="304" y="336"/>
                  </a:cubicBezTo>
                  <a:cubicBezTo>
                    <a:pt x="304" y="335"/>
                    <a:pt x="304" y="334"/>
                    <a:pt x="306" y="333"/>
                  </a:cubicBezTo>
                  <a:cubicBezTo>
                    <a:pt x="309" y="333"/>
                    <a:pt x="316" y="333"/>
                    <a:pt x="319" y="333"/>
                  </a:cubicBezTo>
                  <a:cubicBezTo>
                    <a:pt x="321" y="334"/>
                    <a:pt x="322" y="336"/>
                    <a:pt x="325" y="336"/>
                  </a:cubicBezTo>
                  <a:cubicBezTo>
                    <a:pt x="326" y="337"/>
                    <a:pt x="327" y="335"/>
                    <a:pt x="328" y="335"/>
                  </a:cubicBezTo>
                  <a:cubicBezTo>
                    <a:pt x="327" y="335"/>
                    <a:pt x="329" y="336"/>
                    <a:pt x="329" y="336"/>
                  </a:cubicBezTo>
                  <a:cubicBezTo>
                    <a:pt x="333" y="337"/>
                    <a:pt x="333" y="338"/>
                    <a:pt x="337" y="338"/>
                  </a:cubicBezTo>
                  <a:cubicBezTo>
                    <a:pt x="343" y="338"/>
                    <a:pt x="351" y="337"/>
                    <a:pt x="357" y="338"/>
                  </a:cubicBezTo>
                  <a:cubicBezTo>
                    <a:pt x="357" y="334"/>
                    <a:pt x="358" y="332"/>
                    <a:pt x="359" y="330"/>
                  </a:cubicBezTo>
                  <a:cubicBezTo>
                    <a:pt x="354" y="324"/>
                    <a:pt x="350" y="317"/>
                    <a:pt x="340" y="316"/>
                  </a:cubicBezTo>
                  <a:cubicBezTo>
                    <a:pt x="340" y="313"/>
                    <a:pt x="338" y="313"/>
                    <a:pt x="337" y="311"/>
                  </a:cubicBezTo>
                  <a:cubicBezTo>
                    <a:pt x="337" y="309"/>
                    <a:pt x="336" y="308"/>
                    <a:pt x="335" y="307"/>
                  </a:cubicBezTo>
                  <a:cubicBezTo>
                    <a:pt x="336" y="303"/>
                    <a:pt x="340" y="302"/>
                    <a:pt x="340" y="296"/>
                  </a:cubicBezTo>
                  <a:cubicBezTo>
                    <a:pt x="331" y="295"/>
                    <a:pt x="327" y="299"/>
                    <a:pt x="320" y="301"/>
                  </a:cubicBezTo>
                  <a:close/>
                  <a:moveTo>
                    <a:pt x="423" y="369"/>
                  </a:moveTo>
                  <a:cubicBezTo>
                    <a:pt x="421" y="369"/>
                    <a:pt x="419" y="370"/>
                    <a:pt x="421" y="370"/>
                  </a:cubicBezTo>
                  <a:cubicBezTo>
                    <a:pt x="424" y="368"/>
                    <a:pt x="429" y="369"/>
                    <a:pt x="432" y="368"/>
                  </a:cubicBezTo>
                  <a:cubicBezTo>
                    <a:pt x="432" y="367"/>
                    <a:pt x="431" y="365"/>
                    <a:pt x="432" y="365"/>
                  </a:cubicBezTo>
                  <a:cubicBezTo>
                    <a:pt x="432" y="364"/>
                    <a:pt x="434" y="366"/>
                    <a:pt x="434" y="366"/>
                  </a:cubicBezTo>
                  <a:cubicBezTo>
                    <a:pt x="434" y="363"/>
                    <a:pt x="434" y="359"/>
                    <a:pt x="434" y="356"/>
                  </a:cubicBezTo>
                  <a:cubicBezTo>
                    <a:pt x="433" y="353"/>
                    <a:pt x="431" y="353"/>
                    <a:pt x="430" y="351"/>
                  </a:cubicBezTo>
                  <a:cubicBezTo>
                    <a:pt x="430" y="351"/>
                    <a:pt x="430" y="349"/>
                    <a:pt x="430" y="348"/>
                  </a:cubicBezTo>
                  <a:cubicBezTo>
                    <a:pt x="429" y="346"/>
                    <a:pt x="425" y="344"/>
                    <a:pt x="429" y="344"/>
                  </a:cubicBezTo>
                  <a:cubicBezTo>
                    <a:pt x="432" y="344"/>
                    <a:pt x="434" y="344"/>
                    <a:pt x="437" y="344"/>
                  </a:cubicBezTo>
                  <a:cubicBezTo>
                    <a:pt x="438" y="338"/>
                    <a:pt x="435" y="338"/>
                    <a:pt x="434" y="336"/>
                  </a:cubicBezTo>
                  <a:cubicBezTo>
                    <a:pt x="434" y="333"/>
                    <a:pt x="431" y="334"/>
                    <a:pt x="430" y="332"/>
                  </a:cubicBezTo>
                  <a:cubicBezTo>
                    <a:pt x="430" y="332"/>
                    <a:pt x="433" y="330"/>
                    <a:pt x="432" y="329"/>
                  </a:cubicBezTo>
                  <a:cubicBezTo>
                    <a:pt x="427" y="330"/>
                    <a:pt x="426" y="327"/>
                    <a:pt x="423" y="328"/>
                  </a:cubicBezTo>
                  <a:cubicBezTo>
                    <a:pt x="424" y="319"/>
                    <a:pt x="413" y="322"/>
                    <a:pt x="414" y="314"/>
                  </a:cubicBezTo>
                  <a:cubicBezTo>
                    <a:pt x="417" y="311"/>
                    <a:pt x="420" y="307"/>
                    <a:pt x="429" y="308"/>
                  </a:cubicBezTo>
                  <a:cubicBezTo>
                    <a:pt x="429" y="307"/>
                    <a:pt x="429" y="305"/>
                    <a:pt x="430" y="305"/>
                  </a:cubicBezTo>
                  <a:cubicBezTo>
                    <a:pt x="430" y="301"/>
                    <a:pt x="426" y="302"/>
                    <a:pt x="426" y="298"/>
                  </a:cubicBezTo>
                  <a:cubicBezTo>
                    <a:pt x="418" y="297"/>
                    <a:pt x="415" y="300"/>
                    <a:pt x="411" y="298"/>
                  </a:cubicBezTo>
                  <a:cubicBezTo>
                    <a:pt x="410" y="300"/>
                    <a:pt x="411" y="301"/>
                    <a:pt x="409" y="299"/>
                  </a:cubicBezTo>
                  <a:cubicBezTo>
                    <a:pt x="408" y="298"/>
                    <a:pt x="408" y="301"/>
                    <a:pt x="408" y="301"/>
                  </a:cubicBezTo>
                  <a:cubicBezTo>
                    <a:pt x="405" y="302"/>
                    <a:pt x="399" y="305"/>
                    <a:pt x="397" y="305"/>
                  </a:cubicBezTo>
                  <a:cubicBezTo>
                    <a:pt x="393" y="306"/>
                    <a:pt x="395" y="307"/>
                    <a:pt x="393" y="310"/>
                  </a:cubicBezTo>
                  <a:cubicBezTo>
                    <a:pt x="393" y="310"/>
                    <a:pt x="391" y="309"/>
                    <a:pt x="390" y="310"/>
                  </a:cubicBezTo>
                  <a:cubicBezTo>
                    <a:pt x="389" y="310"/>
                    <a:pt x="391" y="313"/>
                    <a:pt x="390" y="314"/>
                  </a:cubicBezTo>
                  <a:cubicBezTo>
                    <a:pt x="390" y="317"/>
                    <a:pt x="394" y="312"/>
                    <a:pt x="394" y="317"/>
                  </a:cubicBezTo>
                  <a:cubicBezTo>
                    <a:pt x="394" y="319"/>
                    <a:pt x="396" y="319"/>
                    <a:pt x="396" y="320"/>
                  </a:cubicBezTo>
                  <a:cubicBezTo>
                    <a:pt x="395" y="325"/>
                    <a:pt x="397" y="328"/>
                    <a:pt x="397" y="329"/>
                  </a:cubicBezTo>
                  <a:cubicBezTo>
                    <a:pt x="398" y="331"/>
                    <a:pt x="398" y="331"/>
                    <a:pt x="399" y="332"/>
                  </a:cubicBezTo>
                  <a:cubicBezTo>
                    <a:pt x="399" y="332"/>
                    <a:pt x="400" y="336"/>
                    <a:pt x="400" y="336"/>
                  </a:cubicBezTo>
                  <a:cubicBezTo>
                    <a:pt x="401" y="341"/>
                    <a:pt x="402" y="340"/>
                    <a:pt x="403" y="342"/>
                  </a:cubicBezTo>
                  <a:cubicBezTo>
                    <a:pt x="404" y="344"/>
                    <a:pt x="403" y="346"/>
                    <a:pt x="403" y="347"/>
                  </a:cubicBezTo>
                  <a:cubicBezTo>
                    <a:pt x="404" y="348"/>
                    <a:pt x="407" y="348"/>
                    <a:pt x="406" y="351"/>
                  </a:cubicBezTo>
                  <a:cubicBezTo>
                    <a:pt x="401" y="350"/>
                    <a:pt x="405" y="358"/>
                    <a:pt x="402" y="359"/>
                  </a:cubicBezTo>
                  <a:cubicBezTo>
                    <a:pt x="408" y="359"/>
                    <a:pt x="408" y="369"/>
                    <a:pt x="415" y="365"/>
                  </a:cubicBezTo>
                  <a:cubicBezTo>
                    <a:pt x="410" y="370"/>
                    <a:pt x="422" y="365"/>
                    <a:pt x="423" y="369"/>
                  </a:cubicBezTo>
                  <a:close/>
                  <a:moveTo>
                    <a:pt x="467" y="301"/>
                  </a:moveTo>
                  <a:cubicBezTo>
                    <a:pt x="466" y="302"/>
                    <a:pt x="467" y="304"/>
                    <a:pt x="466" y="305"/>
                  </a:cubicBezTo>
                  <a:cubicBezTo>
                    <a:pt x="465" y="307"/>
                    <a:pt x="462" y="306"/>
                    <a:pt x="461" y="308"/>
                  </a:cubicBezTo>
                  <a:cubicBezTo>
                    <a:pt x="462" y="309"/>
                    <a:pt x="466" y="312"/>
                    <a:pt x="466" y="314"/>
                  </a:cubicBezTo>
                  <a:cubicBezTo>
                    <a:pt x="466" y="314"/>
                    <a:pt x="463" y="314"/>
                    <a:pt x="464" y="316"/>
                  </a:cubicBezTo>
                  <a:cubicBezTo>
                    <a:pt x="465" y="317"/>
                    <a:pt x="468" y="316"/>
                    <a:pt x="470" y="319"/>
                  </a:cubicBezTo>
                  <a:cubicBezTo>
                    <a:pt x="470" y="317"/>
                    <a:pt x="472" y="316"/>
                    <a:pt x="473" y="316"/>
                  </a:cubicBezTo>
                  <a:cubicBezTo>
                    <a:pt x="474" y="311"/>
                    <a:pt x="471" y="311"/>
                    <a:pt x="470" y="308"/>
                  </a:cubicBezTo>
                  <a:cubicBezTo>
                    <a:pt x="472" y="307"/>
                    <a:pt x="475" y="306"/>
                    <a:pt x="474" y="302"/>
                  </a:cubicBezTo>
                  <a:cubicBezTo>
                    <a:pt x="472" y="302"/>
                    <a:pt x="471" y="301"/>
                    <a:pt x="473" y="299"/>
                  </a:cubicBezTo>
                  <a:cubicBezTo>
                    <a:pt x="471" y="300"/>
                    <a:pt x="469" y="300"/>
                    <a:pt x="467" y="301"/>
                  </a:cubicBezTo>
                  <a:close/>
                  <a:moveTo>
                    <a:pt x="273" y="341"/>
                  </a:moveTo>
                  <a:cubicBezTo>
                    <a:pt x="272" y="347"/>
                    <a:pt x="283" y="343"/>
                    <a:pt x="283" y="341"/>
                  </a:cubicBezTo>
                  <a:cubicBezTo>
                    <a:pt x="279" y="339"/>
                    <a:pt x="277" y="339"/>
                    <a:pt x="273" y="341"/>
                  </a:cubicBezTo>
                  <a:close/>
                  <a:moveTo>
                    <a:pt x="307" y="617"/>
                  </a:moveTo>
                  <a:cubicBezTo>
                    <a:pt x="309" y="611"/>
                    <a:pt x="317" y="611"/>
                    <a:pt x="316" y="602"/>
                  </a:cubicBezTo>
                  <a:cubicBezTo>
                    <a:pt x="312" y="605"/>
                    <a:pt x="304" y="599"/>
                    <a:pt x="300" y="603"/>
                  </a:cubicBezTo>
                  <a:cubicBezTo>
                    <a:pt x="306" y="604"/>
                    <a:pt x="299" y="604"/>
                    <a:pt x="298" y="606"/>
                  </a:cubicBezTo>
                  <a:cubicBezTo>
                    <a:pt x="299" y="605"/>
                    <a:pt x="300" y="609"/>
                    <a:pt x="300" y="611"/>
                  </a:cubicBezTo>
                  <a:cubicBezTo>
                    <a:pt x="300" y="612"/>
                    <a:pt x="300" y="615"/>
                    <a:pt x="298" y="615"/>
                  </a:cubicBezTo>
                  <a:cubicBezTo>
                    <a:pt x="298" y="614"/>
                    <a:pt x="297" y="613"/>
                    <a:pt x="297" y="615"/>
                  </a:cubicBezTo>
                  <a:cubicBezTo>
                    <a:pt x="299" y="617"/>
                    <a:pt x="303" y="617"/>
                    <a:pt x="307" y="617"/>
                  </a:cubicBezTo>
                  <a:close/>
                </a:path>
              </a:pathLst>
            </a:custGeom>
            <a:solidFill>
              <a:srgbClr val="595959"/>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350"/>
                <a:buFont typeface="Microsoft Yahei"/>
                <a:buNone/>
              </a:pPr>
              <a:r>
                <a:t/>
              </a:r>
              <a:endParaRPr b="0" i="0" sz="1350" u="none" cap="none" strike="noStrike">
                <a:solidFill>
                  <a:srgbClr val="5A6E82"/>
                </a:solidFill>
                <a:latin typeface="Arial"/>
                <a:ea typeface="Arial"/>
                <a:cs typeface="Arial"/>
                <a:sym typeface="Arial"/>
              </a:endParaRPr>
            </a:p>
          </p:txBody>
        </p:sp>
        <p:sp>
          <p:nvSpPr>
            <p:cNvPr id="8907" name="Google Shape;8907;p24"/>
            <p:cNvSpPr/>
            <p:nvPr/>
          </p:nvSpPr>
          <p:spPr>
            <a:xfrm>
              <a:off x="6380194" y="1429860"/>
              <a:ext cx="51947" cy="27705"/>
            </a:xfrm>
            <a:custGeom>
              <a:rect b="b" l="l" r="r" t="t"/>
              <a:pathLst>
                <a:path extrusionOk="0" h="10" w="19">
                  <a:moveTo>
                    <a:pt x="14" y="0"/>
                  </a:moveTo>
                  <a:cubicBezTo>
                    <a:pt x="14" y="4"/>
                    <a:pt x="19" y="3"/>
                    <a:pt x="17" y="9"/>
                  </a:cubicBezTo>
                  <a:cubicBezTo>
                    <a:pt x="9" y="10"/>
                    <a:pt x="4" y="7"/>
                    <a:pt x="0" y="4"/>
                  </a:cubicBezTo>
                  <a:cubicBezTo>
                    <a:pt x="3" y="1"/>
                    <a:pt x="9" y="1"/>
                    <a:pt x="14" y="0"/>
                  </a:cubicBezTo>
                  <a:close/>
                </a:path>
              </a:pathLst>
            </a:custGeom>
            <a:solidFill>
              <a:srgbClr val="595959"/>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350"/>
                <a:buFont typeface="Microsoft Yahei"/>
                <a:buNone/>
              </a:pPr>
              <a:r>
                <a:t/>
              </a:r>
              <a:endParaRPr b="0" i="0" sz="1350" u="none" cap="none" strike="noStrike">
                <a:solidFill>
                  <a:srgbClr val="5A6E82"/>
                </a:solidFill>
                <a:latin typeface="Arial"/>
                <a:ea typeface="Arial"/>
                <a:cs typeface="Arial"/>
                <a:sym typeface="Arial"/>
              </a:endParaRPr>
            </a:p>
          </p:txBody>
        </p:sp>
        <p:sp>
          <p:nvSpPr>
            <p:cNvPr id="8908" name="Google Shape;8908;p24"/>
            <p:cNvSpPr/>
            <p:nvPr/>
          </p:nvSpPr>
          <p:spPr>
            <a:xfrm>
              <a:off x="6484087" y="1478344"/>
              <a:ext cx="485991" cy="338231"/>
            </a:xfrm>
            <a:custGeom>
              <a:rect b="b" l="l" r="r" t="t"/>
              <a:pathLst>
                <a:path extrusionOk="0" h="124" w="178">
                  <a:moveTo>
                    <a:pt x="7" y="8"/>
                  </a:moveTo>
                  <a:cubicBezTo>
                    <a:pt x="10" y="13"/>
                    <a:pt x="16" y="3"/>
                    <a:pt x="17" y="7"/>
                  </a:cubicBezTo>
                  <a:cubicBezTo>
                    <a:pt x="19" y="7"/>
                    <a:pt x="18" y="4"/>
                    <a:pt x="19" y="4"/>
                  </a:cubicBezTo>
                  <a:cubicBezTo>
                    <a:pt x="21" y="3"/>
                    <a:pt x="22" y="6"/>
                    <a:pt x="23" y="5"/>
                  </a:cubicBezTo>
                  <a:cubicBezTo>
                    <a:pt x="25" y="5"/>
                    <a:pt x="25" y="0"/>
                    <a:pt x="29" y="4"/>
                  </a:cubicBezTo>
                  <a:cubicBezTo>
                    <a:pt x="29" y="11"/>
                    <a:pt x="26" y="6"/>
                    <a:pt x="23" y="8"/>
                  </a:cubicBezTo>
                  <a:cubicBezTo>
                    <a:pt x="22" y="10"/>
                    <a:pt x="26" y="10"/>
                    <a:pt x="26" y="10"/>
                  </a:cubicBezTo>
                  <a:cubicBezTo>
                    <a:pt x="26" y="12"/>
                    <a:pt x="24" y="12"/>
                    <a:pt x="23" y="14"/>
                  </a:cubicBezTo>
                  <a:cubicBezTo>
                    <a:pt x="23" y="16"/>
                    <a:pt x="24" y="17"/>
                    <a:pt x="25" y="19"/>
                  </a:cubicBezTo>
                  <a:cubicBezTo>
                    <a:pt x="25" y="21"/>
                    <a:pt x="24" y="26"/>
                    <a:pt x="28" y="26"/>
                  </a:cubicBezTo>
                  <a:cubicBezTo>
                    <a:pt x="31" y="25"/>
                    <a:pt x="28" y="18"/>
                    <a:pt x="29" y="14"/>
                  </a:cubicBezTo>
                  <a:cubicBezTo>
                    <a:pt x="36" y="16"/>
                    <a:pt x="36" y="10"/>
                    <a:pt x="38" y="7"/>
                  </a:cubicBezTo>
                  <a:cubicBezTo>
                    <a:pt x="40" y="10"/>
                    <a:pt x="44" y="4"/>
                    <a:pt x="45" y="8"/>
                  </a:cubicBezTo>
                  <a:cubicBezTo>
                    <a:pt x="48" y="8"/>
                    <a:pt x="47" y="4"/>
                    <a:pt x="51" y="5"/>
                  </a:cubicBezTo>
                  <a:cubicBezTo>
                    <a:pt x="51" y="11"/>
                    <a:pt x="55" y="12"/>
                    <a:pt x="59" y="13"/>
                  </a:cubicBezTo>
                  <a:cubicBezTo>
                    <a:pt x="57" y="17"/>
                    <a:pt x="58" y="17"/>
                    <a:pt x="60" y="20"/>
                  </a:cubicBezTo>
                  <a:cubicBezTo>
                    <a:pt x="63" y="18"/>
                    <a:pt x="64" y="18"/>
                    <a:pt x="66" y="20"/>
                  </a:cubicBezTo>
                  <a:cubicBezTo>
                    <a:pt x="69" y="21"/>
                    <a:pt x="69" y="18"/>
                    <a:pt x="71" y="17"/>
                  </a:cubicBezTo>
                  <a:cubicBezTo>
                    <a:pt x="72" y="16"/>
                    <a:pt x="75" y="18"/>
                    <a:pt x="75" y="16"/>
                  </a:cubicBezTo>
                  <a:cubicBezTo>
                    <a:pt x="79" y="17"/>
                    <a:pt x="81" y="17"/>
                    <a:pt x="86" y="16"/>
                  </a:cubicBezTo>
                  <a:cubicBezTo>
                    <a:pt x="85" y="19"/>
                    <a:pt x="89" y="18"/>
                    <a:pt x="88" y="17"/>
                  </a:cubicBezTo>
                  <a:cubicBezTo>
                    <a:pt x="90" y="18"/>
                    <a:pt x="90" y="20"/>
                    <a:pt x="91" y="22"/>
                  </a:cubicBezTo>
                  <a:cubicBezTo>
                    <a:pt x="92" y="23"/>
                    <a:pt x="95" y="23"/>
                    <a:pt x="96" y="23"/>
                  </a:cubicBezTo>
                  <a:cubicBezTo>
                    <a:pt x="97" y="24"/>
                    <a:pt x="96" y="25"/>
                    <a:pt x="97" y="25"/>
                  </a:cubicBezTo>
                  <a:cubicBezTo>
                    <a:pt x="101" y="25"/>
                    <a:pt x="96" y="27"/>
                    <a:pt x="99" y="29"/>
                  </a:cubicBezTo>
                  <a:cubicBezTo>
                    <a:pt x="100" y="30"/>
                    <a:pt x="100" y="27"/>
                    <a:pt x="100" y="26"/>
                  </a:cubicBezTo>
                  <a:cubicBezTo>
                    <a:pt x="103" y="28"/>
                    <a:pt x="103" y="30"/>
                    <a:pt x="106" y="31"/>
                  </a:cubicBezTo>
                  <a:cubicBezTo>
                    <a:pt x="109" y="31"/>
                    <a:pt x="110" y="29"/>
                    <a:pt x="114" y="29"/>
                  </a:cubicBezTo>
                  <a:cubicBezTo>
                    <a:pt x="113" y="35"/>
                    <a:pt x="122" y="31"/>
                    <a:pt x="123" y="36"/>
                  </a:cubicBezTo>
                  <a:cubicBezTo>
                    <a:pt x="124" y="37"/>
                    <a:pt x="125" y="36"/>
                    <a:pt x="126" y="35"/>
                  </a:cubicBezTo>
                  <a:cubicBezTo>
                    <a:pt x="128" y="36"/>
                    <a:pt x="128" y="38"/>
                    <a:pt x="128" y="41"/>
                  </a:cubicBezTo>
                  <a:cubicBezTo>
                    <a:pt x="130" y="41"/>
                    <a:pt x="130" y="40"/>
                    <a:pt x="130" y="39"/>
                  </a:cubicBezTo>
                  <a:cubicBezTo>
                    <a:pt x="132" y="42"/>
                    <a:pt x="134" y="45"/>
                    <a:pt x="139" y="44"/>
                  </a:cubicBezTo>
                  <a:cubicBezTo>
                    <a:pt x="138" y="45"/>
                    <a:pt x="137" y="47"/>
                    <a:pt x="139" y="47"/>
                  </a:cubicBezTo>
                  <a:cubicBezTo>
                    <a:pt x="140" y="50"/>
                    <a:pt x="134" y="52"/>
                    <a:pt x="139" y="53"/>
                  </a:cubicBezTo>
                  <a:cubicBezTo>
                    <a:pt x="137" y="55"/>
                    <a:pt x="133" y="55"/>
                    <a:pt x="133" y="59"/>
                  </a:cubicBezTo>
                  <a:cubicBezTo>
                    <a:pt x="136" y="64"/>
                    <a:pt x="143" y="57"/>
                    <a:pt x="145" y="63"/>
                  </a:cubicBezTo>
                  <a:cubicBezTo>
                    <a:pt x="146" y="63"/>
                    <a:pt x="146" y="61"/>
                    <a:pt x="146" y="60"/>
                  </a:cubicBezTo>
                  <a:cubicBezTo>
                    <a:pt x="148" y="60"/>
                    <a:pt x="147" y="63"/>
                    <a:pt x="148" y="65"/>
                  </a:cubicBezTo>
                  <a:cubicBezTo>
                    <a:pt x="148" y="65"/>
                    <a:pt x="149" y="68"/>
                    <a:pt x="149" y="68"/>
                  </a:cubicBezTo>
                  <a:cubicBezTo>
                    <a:pt x="151" y="68"/>
                    <a:pt x="153" y="64"/>
                    <a:pt x="152" y="71"/>
                  </a:cubicBezTo>
                  <a:cubicBezTo>
                    <a:pt x="156" y="71"/>
                    <a:pt x="157" y="68"/>
                    <a:pt x="161" y="69"/>
                  </a:cubicBezTo>
                  <a:cubicBezTo>
                    <a:pt x="162" y="70"/>
                    <a:pt x="163" y="72"/>
                    <a:pt x="163" y="74"/>
                  </a:cubicBezTo>
                  <a:cubicBezTo>
                    <a:pt x="165" y="74"/>
                    <a:pt x="170" y="72"/>
                    <a:pt x="169" y="77"/>
                  </a:cubicBezTo>
                  <a:cubicBezTo>
                    <a:pt x="174" y="74"/>
                    <a:pt x="171" y="77"/>
                    <a:pt x="176" y="78"/>
                  </a:cubicBezTo>
                  <a:cubicBezTo>
                    <a:pt x="178" y="81"/>
                    <a:pt x="171" y="83"/>
                    <a:pt x="172" y="82"/>
                  </a:cubicBezTo>
                  <a:cubicBezTo>
                    <a:pt x="171" y="83"/>
                    <a:pt x="173" y="84"/>
                    <a:pt x="173" y="84"/>
                  </a:cubicBezTo>
                  <a:cubicBezTo>
                    <a:pt x="169" y="88"/>
                    <a:pt x="166" y="87"/>
                    <a:pt x="164" y="93"/>
                  </a:cubicBezTo>
                  <a:cubicBezTo>
                    <a:pt x="162" y="93"/>
                    <a:pt x="161" y="93"/>
                    <a:pt x="161" y="94"/>
                  </a:cubicBezTo>
                  <a:cubicBezTo>
                    <a:pt x="160" y="93"/>
                    <a:pt x="154" y="94"/>
                    <a:pt x="154" y="91"/>
                  </a:cubicBezTo>
                  <a:cubicBezTo>
                    <a:pt x="154" y="88"/>
                    <a:pt x="146" y="91"/>
                    <a:pt x="148" y="85"/>
                  </a:cubicBezTo>
                  <a:cubicBezTo>
                    <a:pt x="145" y="86"/>
                    <a:pt x="145" y="84"/>
                    <a:pt x="145" y="82"/>
                  </a:cubicBezTo>
                  <a:cubicBezTo>
                    <a:pt x="143" y="82"/>
                    <a:pt x="141" y="82"/>
                    <a:pt x="139" y="82"/>
                  </a:cubicBezTo>
                  <a:cubicBezTo>
                    <a:pt x="136" y="82"/>
                    <a:pt x="138" y="88"/>
                    <a:pt x="137" y="90"/>
                  </a:cubicBezTo>
                  <a:cubicBezTo>
                    <a:pt x="138" y="93"/>
                    <a:pt x="141" y="93"/>
                    <a:pt x="142" y="96"/>
                  </a:cubicBezTo>
                  <a:cubicBezTo>
                    <a:pt x="145" y="94"/>
                    <a:pt x="147" y="100"/>
                    <a:pt x="148" y="96"/>
                  </a:cubicBezTo>
                  <a:cubicBezTo>
                    <a:pt x="150" y="98"/>
                    <a:pt x="151" y="101"/>
                    <a:pt x="151" y="105"/>
                  </a:cubicBezTo>
                  <a:cubicBezTo>
                    <a:pt x="150" y="106"/>
                    <a:pt x="153" y="105"/>
                    <a:pt x="154" y="106"/>
                  </a:cubicBezTo>
                  <a:cubicBezTo>
                    <a:pt x="156" y="110"/>
                    <a:pt x="152" y="116"/>
                    <a:pt x="152" y="119"/>
                  </a:cubicBezTo>
                  <a:cubicBezTo>
                    <a:pt x="149" y="121"/>
                    <a:pt x="150" y="117"/>
                    <a:pt x="149" y="117"/>
                  </a:cubicBezTo>
                  <a:cubicBezTo>
                    <a:pt x="147" y="115"/>
                    <a:pt x="142" y="116"/>
                    <a:pt x="142" y="112"/>
                  </a:cubicBezTo>
                  <a:cubicBezTo>
                    <a:pt x="136" y="113"/>
                    <a:pt x="137" y="107"/>
                    <a:pt x="130" y="109"/>
                  </a:cubicBezTo>
                  <a:cubicBezTo>
                    <a:pt x="130" y="112"/>
                    <a:pt x="135" y="110"/>
                    <a:pt x="136" y="112"/>
                  </a:cubicBezTo>
                  <a:cubicBezTo>
                    <a:pt x="131" y="117"/>
                    <a:pt x="141" y="114"/>
                    <a:pt x="136" y="117"/>
                  </a:cubicBezTo>
                  <a:cubicBezTo>
                    <a:pt x="136" y="119"/>
                    <a:pt x="140" y="118"/>
                    <a:pt x="142" y="119"/>
                  </a:cubicBezTo>
                  <a:cubicBezTo>
                    <a:pt x="143" y="120"/>
                    <a:pt x="142" y="121"/>
                    <a:pt x="143" y="121"/>
                  </a:cubicBezTo>
                  <a:cubicBezTo>
                    <a:pt x="146" y="121"/>
                    <a:pt x="146" y="122"/>
                    <a:pt x="146" y="124"/>
                  </a:cubicBezTo>
                  <a:cubicBezTo>
                    <a:pt x="142" y="124"/>
                    <a:pt x="139" y="123"/>
                    <a:pt x="136" y="121"/>
                  </a:cubicBezTo>
                  <a:cubicBezTo>
                    <a:pt x="134" y="120"/>
                    <a:pt x="130" y="120"/>
                    <a:pt x="127" y="118"/>
                  </a:cubicBezTo>
                  <a:cubicBezTo>
                    <a:pt x="125" y="117"/>
                    <a:pt x="122" y="115"/>
                    <a:pt x="120" y="115"/>
                  </a:cubicBezTo>
                  <a:cubicBezTo>
                    <a:pt x="118" y="115"/>
                    <a:pt x="118" y="113"/>
                    <a:pt x="117" y="112"/>
                  </a:cubicBezTo>
                  <a:cubicBezTo>
                    <a:pt x="115" y="111"/>
                    <a:pt x="112" y="112"/>
                    <a:pt x="111" y="111"/>
                  </a:cubicBezTo>
                  <a:cubicBezTo>
                    <a:pt x="109" y="109"/>
                    <a:pt x="110" y="108"/>
                    <a:pt x="109" y="106"/>
                  </a:cubicBezTo>
                  <a:cubicBezTo>
                    <a:pt x="109" y="105"/>
                    <a:pt x="105" y="106"/>
                    <a:pt x="106" y="103"/>
                  </a:cubicBezTo>
                  <a:cubicBezTo>
                    <a:pt x="100" y="103"/>
                    <a:pt x="99" y="97"/>
                    <a:pt x="96" y="94"/>
                  </a:cubicBezTo>
                  <a:cubicBezTo>
                    <a:pt x="97" y="94"/>
                    <a:pt x="95" y="89"/>
                    <a:pt x="97" y="87"/>
                  </a:cubicBezTo>
                  <a:cubicBezTo>
                    <a:pt x="98" y="87"/>
                    <a:pt x="100" y="87"/>
                    <a:pt x="100" y="87"/>
                  </a:cubicBezTo>
                  <a:cubicBezTo>
                    <a:pt x="101" y="86"/>
                    <a:pt x="98" y="84"/>
                    <a:pt x="99" y="82"/>
                  </a:cubicBezTo>
                  <a:cubicBezTo>
                    <a:pt x="99" y="82"/>
                    <a:pt x="102" y="83"/>
                    <a:pt x="102" y="82"/>
                  </a:cubicBezTo>
                  <a:cubicBezTo>
                    <a:pt x="103" y="82"/>
                    <a:pt x="101" y="78"/>
                    <a:pt x="102" y="77"/>
                  </a:cubicBezTo>
                  <a:cubicBezTo>
                    <a:pt x="102" y="76"/>
                    <a:pt x="104" y="77"/>
                    <a:pt x="105" y="77"/>
                  </a:cubicBezTo>
                  <a:cubicBezTo>
                    <a:pt x="107" y="75"/>
                    <a:pt x="105" y="70"/>
                    <a:pt x="106" y="69"/>
                  </a:cubicBezTo>
                  <a:cubicBezTo>
                    <a:pt x="106" y="67"/>
                    <a:pt x="104" y="68"/>
                    <a:pt x="102" y="68"/>
                  </a:cubicBezTo>
                  <a:cubicBezTo>
                    <a:pt x="102" y="65"/>
                    <a:pt x="102" y="63"/>
                    <a:pt x="102" y="60"/>
                  </a:cubicBezTo>
                  <a:cubicBezTo>
                    <a:pt x="100" y="60"/>
                    <a:pt x="99" y="61"/>
                    <a:pt x="99" y="62"/>
                  </a:cubicBezTo>
                  <a:cubicBezTo>
                    <a:pt x="96" y="61"/>
                    <a:pt x="98" y="57"/>
                    <a:pt x="96" y="56"/>
                  </a:cubicBezTo>
                  <a:cubicBezTo>
                    <a:pt x="95" y="55"/>
                    <a:pt x="94" y="57"/>
                    <a:pt x="93" y="57"/>
                  </a:cubicBezTo>
                  <a:cubicBezTo>
                    <a:pt x="93" y="57"/>
                    <a:pt x="92" y="56"/>
                    <a:pt x="91" y="56"/>
                  </a:cubicBezTo>
                  <a:cubicBezTo>
                    <a:pt x="90" y="55"/>
                    <a:pt x="89" y="53"/>
                    <a:pt x="88" y="53"/>
                  </a:cubicBezTo>
                  <a:cubicBezTo>
                    <a:pt x="88" y="52"/>
                    <a:pt x="87" y="55"/>
                    <a:pt x="86" y="54"/>
                  </a:cubicBezTo>
                  <a:cubicBezTo>
                    <a:pt x="85" y="54"/>
                    <a:pt x="83" y="51"/>
                    <a:pt x="80" y="51"/>
                  </a:cubicBezTo>
                  <a:cubicBezTo>
                    <a:pt x="86" y="45"/>
                    <a:pt x="71" y="48"/>
                    <a:pt x="74" y="41"/>
                  </a:cubicBezTo>
                  <a:cubicBezTo>
                    <a:pt x="70" y="41"/>
                    <a:pt x="66" y="41"/>
                    <a:pt x="66" y="45"/>
                  </a:cubicBezTo>
                  <a:cubicBezTo>
                    <a:pt x="64" y="47"/>
                    <a:pt x="62" y="44"/>
                    <a:pt x="62" y="44"/>
                  </a:cubicBezTo>
                  <a:cubicBezTo>
                    <a:pt x="61" y="44"/>
                    <a:pt x="59" y="46"/>
                    <a:pt x="57" y="45"/>
                  </a:cubicBezTo>
                  <a:cubicBezTo>
                    <a:pt x="55" y="45"/>
                    <a:pt x="54" y="44"/>
                    <a:pt x="51" y="44"/>
                  </a:cubicBezTo>
                  <a:cubicBezTo>
                    <a:pt x="49" y="44"/>
                    <a:pt x="48" y="46"/>
                    <a:pt x="45" y="45"/>
                  </a:cubicBezTo>
                  <a:cubicBezTo>
                    <a:pt x="42" y="45"/>
                    <a:pt x="42" y="44"/>
                    <a:pt x="40" y="44"/>
                  </a:cubicBezTo>
                  <a:cubicBezTo>
                    <a:pt x="33" y="43"/>
                    <a:pt x="27" y="45"/>
                    <a:pt x="20" y="42"/>
                  </a:cubicBezTo>
                  <a:cubicBezTo>
                    <a:pt x="20" y="42"/>
                    <a:pt x="18" y="40"/>
                    <a:pt x="17" y="39"/>
                  </a:cubicBezTo>
                  <a:cubicBezTo>
                    <a:pt x="15" y="39"/>
                    <a:pt x="12" y="40"/>
                    <a:pt x="13" y="36"/>
                  </a:cubicBezTo>
                  <a:cubicBezTo>
                    <a:pt x="10" y="36"/>
                    <a:pt x="5" y="38"/>
                    <a:pt x="7" y="34"/>
                  </a:cubicBezTo>
                  <a:cubicBezTo>
                    <a:pt x="12" y="35"/>
                    <a:pt x="13" y="32"/>
                    <a:pt x="16" y="31"/>
                  </a:cubicBezTo>
                  <a:cubicBezTo>
                    <a:pt x="14" y="27"/>
                    <a:pt x="6" y="30"/>
                    <a:pt x="4" y="26"/>
                  </a:cubicBezTo>
                  <a:cubicBezTo>
                    <a:pt x="3" y="26"/>
                    <a:pt x="3" y="27"/>
                    <a:pt x="3" y="28"/>
                  </a:cubicBezTo>
                  <a:cubicBezTo>
                    <a:pt x="0" y="27"/>
                    <a:pt x="4" y="21"/>
                    <a:pt x="5" y="20"/>
                  </a:cubicBezTo>
                  <a:cubicBezTo>
                    <a:pt x="4" y="15"/>
                    <a:pt x="8" y="14"/>
                    <a:pt x="7" y="8"/>
                  </a:cubicBezTo>
                  <a:close/>
                  <a:moveTo>
                    <a:pt x="115" y="85"/>
                  </a:moveTo>
                  <a:cubicBezTo>
                    <a:pt x="116" y="82"/>
                    <a:pt x="122" y="85"/>
                    <a:pt x="126" y="84"/>
                  </a:cubicBezTo>
                  <a:cubicBezTo>
                    <a:pt x="126" y="81"/>
                    <a:pt x="124" y="81"/>
                    <a:pt x="123" y="79"/>
                  </a:cubicBezTo>
                  <a:cubicBezTo>
                    <a:pt x="121" y="77"/>
                    <a:pt x="117" y="79"/>
                    <a:pt x="114" y="77"/>
                  </a:cubicBezTo>
                  <a:cubicBezTo>
                    <a:pt x="115" y="79"/>
                    <a:pt x="112" y="85"/>
                    <a:pt x="115" y="85"/>
                  </a:cubicBezTo>
                  <a:close/>
                </a:path>
              </a:pathLst>
            </a:custGeom>
            <a:solidFill>
              <a:srgbClr val="595959"/>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350"/>
                <a:buFont typeface="Microsoft Yahei"/>
                <a:buNone/>
              </a:pPr>
              <a:r>
                <a:t/>
              </a:r>
              <a:endParaRPr b="0" i="0" sz="1350" u="none" cap="none" strike="noStrike">
                <a:solidFill>
                  <a:srgbClr val="5A6E82"/>
                </a:solidFill>
                <a:latin typeface="Arial"/>
                <a:ea typeface="Arial"/>
                <a:cs typeface="Arial"/>
                <a:sym typeface="Arial"/>
              </a:endParaRPr>
            </a:p>
          </p:txBody>
        </p:sp>
        <p:sp>
          <p:nvSpPr>
            <p:cNvPr id="8909" name="Google Shape;8909;p24"/>
            <p:cNvSpPr/>
            <p:nvPr/>
          </p:nvSpPr>
          <p:spPr>
            <a:xfrm>
              <a:off x="6009640" y="1495659"/>
              <a:ext cx="300137" cy="152377"/>
            </a:xfrm>
            <a:custGeom>
              <a:rect b="b" l="l" r="r" t="t"/>
              <a:pathLst>
                <a:path extrusionOk="0" h="56" w="110">
                  <a:moveTo>
                    <a:pt x="12" y="42"/>
                  </a:moveTo>
                  <a:cubicBezTo>
                    <a:pt x="9" y="43"/>
                    <a:pt x="12" y="38"/>
                    <a:pt x="13" y="38"/>
                  </a:cubicBezTo>
                  <a:cubicBezTo>
                    <a:pt x="14" y="36"/>
                    <a:pt x="17" y="37"/>
                    <a:pt x="19" y="36"/>
                  </a:cubicBezTo>
                  <a:cubicBezTo>
                    <a:pt x="21" y="36"/>
                    <a:pt x="21" y="35"/>
                    <a:pt x="22" y="35"/>
                  </a:cubicBezTo>
                  <a:cubicBezTo>
                    <a:pt x="28" y="34"/>
                    <a:pt x="35" y="37"/>
                    <a:pt x="39" y="33"/>
                  </a:cubicBezTo>
                  <a:cubicBezTo>
                    <a:pt x="38" y="30"/>
                    <a:pt x="28" y="33"/>
                    <a:pt x="22" y="32"/>
                  </a:cubicBezTo>
                  <a:cubicBezTo>
                    <a:pt x="22" y="32"/>
                    <a:pt x="20" y="30"/>
                    <a:pt x="21" y="30"/>
                  </a:cubicBezTo>
                  <a:cubicBezTo>
                    <a:pt x="20" y="31"/>
                    <a:pt x="19" y="32"/>
                    <a:pt x="16" y="32"/>
                  </a:cubicBezTo>
                  <a:cubicBezTo>
                    <a:pt x="14" y="32"/>
                    <a:pt x="11" y="30"/>
                    <a:pt x="8" y="30"/>
                  </a:cubicBezTo>
                  <a:cubicBezTo>
                    <a:pt x="4" y="26"/>
                    <a:pt x="15" y="28"/>
                    <a:pt x="15" y="25"/>
                  </a:cubicBezTo>
                  <a:cubicBezTo>
                    <a:pt x="15" y="22"/>
                    <a:pt x="18" y="24"/>
                    <a:pt x="19" y="25"/>
                  </a:cubicBezTo>
                  <a:cubicBezTo>
                    <a:pt x="19" y="16"/>
                    <a:pt x="10" y="24"/>
                    <a:pt x="3" y="22"/>
                  </a:cubicBezTo>
                  <a:cubicBezTo>
                    <a:pt x="0" y="19"/>
                    <a:pt x="6" y="17"/>
                    <a:pt x="0" y="17"/>
                  </a:cubicBezTo>
                  <a:cubicBezTo>
                    <a:pt x="2" y="14"/>
                    <a:pt x="2" y="10"/>
                    <a:pt x="8" y="11"/>
                  </a:cubicBezTo>
                  <a:cubicBezTo>
                    <a:pt x="10" y="11"/>
                    <a:pt x="8" y="9"/>
                    <a:pt x="8" y="10"/>
                  </a:cubicBezTo>
                  <a:cubicBezTo>
                    <a:pt x="11" y="6"/>
                    <a:pt x="17" y="5"/>
                    <a:pt x="22" y="4"/>
                  </a:cubicBezTo>
                  <a:cubicBezTo>
                    <a:pt x="24" y="3"/>
                    <a:pt x="24" y="0"/>
                    <a:pt x="27" y="1"/>
                  </a:cubicBezTo>
                  <a:cubicBezTo>
                    <a:pt x="27" y="2"/>
                    <a:pt x="29" y="2"/>
                    <a:pt x="30" y="2"/>
                  </a:cubicBezTo>
                  <a:cubicBezTo>
                    <a:pt x="29" y="6"/>
                    <a:pt x="27" y="8"/>
                    <a:pt x="33" y="8"/>
                  </a:cubicBezTo>
                  <a:cubicBezTo>
                    <a:pt x="33" y="10"/>
                    <a:pt x="31" y="9"/>
                    <a:pt x="30" y="10"/>
                  </a:cubicBezTo>
                  <a:cubicBezTo>
                    <a:pt x="30" y="11"/>
                    <a:pt x="32" y="12"/>
                    <a:pt x="33" y="11"/>
                  </a:cubicBezTo>
                  <a:cubicBezTo>
                    <a:pt x="34" y="11"/>
                    <a:pt x="33" y="9"/>
                    <a:pt x="34" y="8"/>
                  </a:cubicBezTo>
                  <a:cubicBezTo>
                    <a:pt x="37" y="7"/>
                    <a:pt x="40" y="7"/>
                    <a:pt x="43" y="7"/>
                  </a:cubicBezTo>
                  <a:cubicBezTo>
                    <a:pt x="45" y="9"/>
                    <a:pt x="48" y="10"/>
                    <a:pt x="48" y="14"/>
                  </a:cubicBezTo>
                  <a:cubicBezTo>
                    <a:pt x="51" y="14"/>
                    <a:pt x="49" y="10"/>
                    <a:pt x="54" y="11"/>
                  </a:cubicBezTo>
                  <a:cubicBezTo>
                    <a:pt x="55" y="10"/>
                    <a:pt x="57" y="8"/>
                    <a:pt x="58" y="7"/>
                  </a:cubicBezTo>
                  <a:cubicBezTo>
                    <a:pt x="59" y="8"/>
                    <a:pt x="60" y="8"/>
                    <a:pt x="62" y="8"/>
                  </a:cubicBezTo>
                  <a:cubicBezTo>
                    <a:pt x="63" y="10"/>
                    <a:pt x="63" y="12"/>
                    <a:pt x="64" y="14"/>
                  </a:cubicBezTo>
                  <a:cubicBezTo>
                    <a:pt x="65" y="16"/>
                    <a:pt x="69" y="16"/>
                    <a:pt x="67" y="20"/>
                  </a:cubicBezTo>
                  <a:cubicBezTo>
                    <a:pt x="70" y="20"/>
                    <a:pt x="70" y="16"/>
                    <a:pt x="73" y="16"/>
                  </a:cubicBezTo>
                  <a:cubicBezTo>
                    <a:pt x="73" y="14"/>
                    <a:pt x="69" y="14"/>
                    <a:pt x="68" y="13"/>
                  </a:cubicBezTo>
                  <a:cubicBezTo>
                    <a:pt x="67" y="10"/>
                    <a:pt x="69" y="8"/>
                    <a:pt x="68" y="4"/>
                  </a:cubicBezTo>
                  <a:cubicBezTo>
                    <a:pt x="71" y="4"/>
                    <a:pt x="71" y="2"/>
                    <a:pt x="74" y="2"/>
                  </a:cubicBezTo>
                  <a:cubicBezTo>
                    <a:pt x="75" y="5"/>
                    <a:pt x="78" y="9"/>
                    <a:pt x="80" y="13"/>
                  </a:cubicBezTo>
                  <a:cubicBezTo>
                    <a:pt x="80" y="13"/>
                    <a:pt x="84" y="19"/>
                    <a:pt x="85" y="16"/>
                  </a:cubicBezTo>
                  <a:cubicBezTo>
                    <a:pt x="87" y="16"/>
                    <a:pt x="85" y="20"/>
                    <a:pt x="88" y="20"/>
                  </a:cubicBezTo>
                  <a:cubicBezTo>
                    <a:pt x="88" y="22"/>
                    <a:pt x="88" y="24"/>
                    <a:pt x="86" y="25"/>
                  </a:cubicBezTo>
                  <a:cubicBezTo>
                    <a:pt x="87" y="27"/>
                    <a:pt x="92" y="26"/>
                    <a:pt x="91" y="30"/>
                  </a:cubicBezTo>
                  <a:cubicBezTo>
                    <a:pt x="96" y="27"/>
                    <a:pt x="97" y="33"/>
                    <a:pt x="104" y="32"/>
                  </a:cubicBezTo>
                  <a:cubicBezTo>
                    <a:pt x="101" y="38"/>
                    <a:pt x="108" y="36"/>
                    <a:pt x="108" y="36"/>
                  </a:cubicBezTo>
                  <a:cubicBezTo>
                    <a:pt x="109" y="37"/>
                    <a:pt x="106" y="41"/>
                    <a:pt x="110" y="39"/>
                  </a:cubicBezTo>
                  <a:cubicBezTo>
                    <a:pt x="107" y="46"/>
                    <a:pt x="104" y="37"/>
                    <a:pt x="98" y="39"/>
                  </a:cubicBezTo>
                  <a:cubicBezTo>
                    <a:pt x="97" y="45"/>
                    <a:pt x="103" y="43"/>
                    <a:pt x="101" y="50"/>
                  </a:cubicBezTo>
                  <a:cubicBezTo>
                    <a:pt x="96" y="51"/>
                    <a:pt x="89" y="53"/>
                    <a:pt x="85" y="50"/>
                  </a:cubicBezTo>
                  <a:cubicBezTo>
                    <a:pt x="80" y="47"/>
                    <a:pt x="70" y="46"/>
                    <a:pt x="64" y="50"/>
                  </a:cubicBezTo>
                  <a:cubicBezTo>
                    <a:pt x="62" y="51"/>
                    <a:pt x="60" y="50"/>
                    <a:pt x="56" y="51"/>
                  </a:cubicBezTo>
                  <a:cubicBezTo>
                    <a:pt x="55" y="52"/>
                    <a:pt x="55" y="53"/>
                    <a:pt x="55" y="54"/>
                  </a:cubicBezTo>
                  <a:cubicBezTo>
                    <a:pt x="51" y="52"/>
                    <a:pt x="43" y="56"/>
                    <a:pt x="36" y="54"/>
                  </a:cubicBezTo>
                  <a:cubicBezTo>
                    <a:pt x="34" y="51"/>
                    <a:pt x="32" y="48"/>
                    <a:pt x="30" y="45"/>
                  </a:cubicBezTo>
                  <a:cubicBezTo>
                    <a:pt x="25" y="45"/>
                    <a:pt x="18" y="47"/>
                    <a:pt x="18" y="42"/>
                  </a:cubicBezTo>
                  <a:cubicBezTo>
                    <a:pt x="17" y="42"/>
                    <a:pt x="17" y="43"/>
                    <a:pt x="16" y="44"/>
                  </a:cubicBezTo>
                  <a:cubicBezTo>
                    <a:pt x="15" y="43"/>
                    <a:pt x="15" y="41"/>
                    <a:pt x="16" y="41"/>
                  </a:cubicBezTo>
                  <a:cubicBezTo>
                    <a:pt x="17" y="38"/>
                    <a:pt x="12" y="41"/>
                    <a:pt x="12" y="42"/>
                  </a:cubicBezTo>
                  <a:close/>
                </a:path>
              </a:pathLst>
            </a:custGeom>
            <a:solidFill>
              <a:srgbClr val="595959"/>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350"/>
                <a:buFont typeface="Microsoft Yahei"/>
                <a:buNone/>
              </a:pPr>
              <a:r>
                <a:t/>
              </a:r>
              <a:endParaRPr b="0" i="0" sz="1350" u="none" cap="none" strike="noStrike">
                <a:solidFill>
                  <a:srgbClr val="5A6E82"/>
                </a:solidFill>
                <a:latin typeface="Arial"/>
                <a:ea typeface="Arial"/>
                <a:cs typeface="Arial"/>
                <a:sym typeface="Arial"/>
              </a:endParaRPr>
            </a:p>
          </p:txBody>
        </p:sp>
        <p:sp>
          <p:nvSpPr>
            <p:cNvPr id="8910" name="Google Shape;8910;p24"/>
            <p:cNvSpPr/>
            <p:nvPr/>
          </p:nvSpPr>
          <p:spPr>
            <a:xfrm>
              <a:off x="5210814" y="1530290"/>
              <a:ext cx="2143671" cy="2487673"/>
            </a:xfrm>
            <a:custGeom>
              <a:rect b="b" l="l" r="r" t="t"/>
              <a:pathLst>
                <a:path extrusionOk="0" h="912" w="786">
                  <a:moveTo>
                    <a:pt x="478" y="50"/>
                  </a:moveTo>
                  <a:cubicBezTo>
                    <a:pt x="479" y="53"/>
                    <a:pt x="483" y="48"/>
                    <a:pt x="481" y="55"/>
                  </a:cubicBezTo>
                  <a:cubicBezTo>
                    <a:pt x="483" y="55"/>
                    <a:pt x="484" y="55"/>
                    <a:pt x="486" y="55"/>
                  </a:cubicBezTo>
                  <a:cubicBezTo>
                    <a:pt x="488" y="53"/>
                    <a:pt x="489" y="51"/>
                    <a:pt x="489" y="47"/>
                  </a:cubicBezTo>
                  <a:cubicBezTo>
                    <a:pt x="491" y="46"/>
                    <a:pt x="492" y="45"/>
                    <a:pt x="492" y="43"/>
                  </a:cubicBezTo>
                  <a:cubicBezTo>
                    <a:pt x="497" y="45"/>
                    <a:pt x="493" y="38"/>
                    <a:pt x="498" y="40"/>
                  </a:cubicBezTo>
                  <a:cubicBezTo>
                    <a:pt x="498" y="36"/>
                    <a:pt x="498" y="33"/>
                    <a:pt x="498" y="29"/>
                  </a:cubicBezTo>
                  <a:cubicBezTo>
                    <a:pt x="503" y="29"/>
                    <a:pt x="505" y="28"/>
                    <a:pt x="510" y="29"/>
                  </a:cubicBezTo>
                  <a:cubicBezTo>
                    <a:pt x="511" y="30"/>
                    <a:pt x="510" y="33"/>
                    <a:pt x="511" y="34"/>
                  </a:cubicBezTo>
                  <a:cubicBezTo>
                    <a:pt x="511" y="34"/>
                    <a:pt x="513" y="34"/>
                    <a:pt x="514" y="34"/>
                  </a:cubicBezTo>
                  <a:cubicBezTo>
                    <a:pt x="516" y="34"/>
                    <a:pt x="516" y="36"/>
                    <a:pt x="518" y="37"/>
                  </a:cubicBezTo>
                  <a:cubicBezTo>
                    <a:pt x="519" y="41"/>
                    <a:pt x="517" y="43"/>
                    <a:pt x="514" y="44"/>
                  </a:cubicBezTo>
                  <a:cubicBezTo>
                    <a:pt x="517" y="46"/>
                    <a:pt x="516" y="52"/>
                    <a:pt x="520" y="53"/>
                  </a:cubicBezTo>
                  <a:cubicBezTo>
                    <a:pt x="519" y="57"/>
                    <a:pt x="515" y="57"/>
                    <a:pt x="514" y="60"/>
                  </a:cubicBezTo>
                  <a:cubicBezTo>
                    <a:pt x="511" y="60"/>
                    <a:pt x="510" y="63"/>
                    <a:pt x="510" y="60"/>
                  </a:cubicBezTo>
                  <a:cubicBezTo>
                    <a:pt x="507" y="62"/>
                    <a:pt x="507" y="66"/>
                    <a:pt x="505" y="68"/>
                  </a:cubicBezTo>
                  <a:cubicBezTo>
                    <a:pt x="503" y="67"/>
                    <a:pt x="506" y="64"/>
                    <a:pt x="499" y="65"/>
                  </a:cubicBezTo>
                  <a:cubicBezTo>
                    <a:pt x="499" y="63"/>
                    <a:pt x="501" y="64"/>
                    <a:pt x="502" y="63"/>
                  </a:cubicBezTo>
                  <a:cubicBezTo>
                    <a:pt x="499" y="59"/>
                    <a:pt x="494" y="65"/>
                    <a:pt x="489" y="63"/>
                  </a:cubicBezTo>
                  <a:cubicBezTo>
                    <a:pt x="490" y="68"/>
                    <a:pt x="489" y="67"/>
                    <a:pt x="489" y="72"/>
                  </a:cubicBezTo>
                  <a:cubicBezTo>
                    <a:pt x="487" y="72"/>
                    <a:pt x="488" y="71"/>
                    <a:pt x="487" y="69"/>
                  </a:cubicBezTo>
                  <a:cubicBezTo>
                    <a:pt x="484" y="70"/>
                    <a:pt x="485" y="75"/>
                    <a:pt x="480" y="74"/>
                  </a:cubicBezTo>
                  <a:cubicBezTo>
                    <a:pt x="480" y="75"/>
                    <a:pt x="483" y="75"/>
                    <a:pt x="483" y="77"/>
                  </a:cubicBezTo>
                  <a:cubicBezTo>
                    <a:pt x="483" y="79"/>
                    <a:pt x="481" y="80"/>
                    <a:pt x="481" y="83"/>
                  </a:cubicBezTo>
                  <a:cubicBezTo>
                    <a:pt x="478" y="79"/>
                    <a:pt x="474" y="88"/>
                    <a:pt x="472" y="87"/>
                  </a:cubicBezTo>
                  <a:cubicBezTo>
                    <a:pt x="472" y="86"/>
                    <a:pt x="470" y="85"/>
                    <a:pt x="470" y="90"/>
                  </a:cubicBezTo>
                  <a:cubicBezTo>
                    <a:pt x="468" y="90"/>
                    <a:pt x="466" y="90"/>
                    <a:pt x="464" y="90"/>
                  </a:cubicBezTo>
                  <a:cubicBezTo>
                    <a:pt x="462" y="91"/>
                    <a:pt x="462" y="94"/>
                    <a:pt x="462" y="96"/>
                  </a:cubicBezTo>
                  <a:cubicBezTo>
                    <a:pt x="460" y="94"/>
                    <a:pt x="459" y="95"/>
                    <a:pt x="459" y="98"/>
                  </a:cubicBezTo>
                  <a:cubicBezTo>
                    <a:pt x="456" y="95"/>
                    <a:pt x="455" y="97"/>
                    <a:pt x="452" y="98"/>
                  </a:cubicBezTo>
                  <a:cubicBezTo>
                    <a:pt x="453" y="99"/>
                    <a:pt x="453" y="101"/>
                    <a:pt x="453" y="103"/>
                  </a:cubicBezTo>
                  <a:cubicBezTo>
                    <a:pt x="450" y="100"/>
                    <a:pt x="451" y="104"/>
                    <a:pt x="449" y="108"/>
                  </a:cubicBezTo>
                  <a:cubicBezTo>
                    <a:pt x="447" y="111"/>
                    <a:pt x="443" y="114"/>
                    <a:pt x="443" y="121"/>
                  </a:cubicBezTo>
                  <a:cubicBezTo>
                    <a:pt x="439" y="123"/>
                    <a:pt x="438" y="127"/>
                    <a:pt x="435" y="130"/>
                  </a:cubicBezTo>
                  <a:cubicBezTo>
                    <a:pt x="436" y="132"/>
                    <a:pt x="437" y="130"/>
                    <a:pt x="437" y="130"/>
                  </a:cubicBezTo>
                  <a:cubicBezTo>
                    <a:pt x="439" y="130"/>
                    <a:pt x="437" y="131"/>
                    <a:pt x="438" y="132"/>
                  </a:cubicBezTo>
                  <a:cubicBezTo>
                    <a:pt x="439" y="132"/>
                    <a:pt x="441" y="134"/>
                    <a:pt x="441" y="135"/>
                  </a:cubicBezTo>
                  <a:cubicBezTo>
                    <a:pt x="443" y="135"/>
                    <a:pt x="444" y="131"/>
                    <a:pt x="447" y="135"/>
                  </a:cubicBezTo>
                  <a:cubicBezTo>
                    <a:pt x="448" y="135"/>
                    <a:pt x="449" y="136"/>
                    <a:pt x="450" y="136"/>
                  </a:cubicBezTo>
                  <a:cubicBezTo>
                    <a:pt x="450" y="138"/>
                    <a:pt x="450" y="140"/>
                    <a:pt x="450" y="142"/>
                  </a:cubicBezTo>
                  <a:cubicBezTo>
                    <a:pt x="451" y="144"/>
                    <a:pt x="453" y="143"/>
                    <a:pt x="453" y="145"/>
                  </a:cubicBezTo>
                  <a:cubicBezTo>
                    <a:pt x="454" y="146"/>
                    <a:pt x="457" y="146"/>
                    <a:pt x="456" y="149"/>
                  </a:cubicBezTo>
                  <a:cubicBezTo>
                    <a:pt x="464" y="148"/>
                    <a:pt x="470" y="151"/>
                    <a:pt x="474" y="149"/>
                  </a:cubicBezTo>
                  <a:cubicBezTo>
                    <a:pt x="475" y="155"/>
                    <a:pt x="481" y="153"/>
                    <a:pt x="484" y="157"/>
                  </a:cubicBezTo>
                  <a:cubicBezTo>
                    <a:pt x="485" y="158"/>
                    <a:pt x="486" y="157"/>
                    <a:pt x="486" y="158"/>
                  </a:cubicBezTo>
                  <a:cubicBezTo>
                    <a:pt x="486" y="161"/>
                    <a:pt x="487" y="158"/>
                    <a:pt x="487" y="158"/>
                  </a:cubicBezTo>
                  <a:cubicBezTo>
                    <a:pt x="489" y="158"/>
                    <a:pt x="489" y="161"/>
                    <a:pt x="490" y="161"/>
                  </a:cubicBezTo>
                  <a:cubicBezTo>
                    <a:pt x="493" y="162"/>
                    <a:pt x="495" y="160"/>
                    <a:pt x="495" y="164"/>
                  </a:cubicBezTo>
                  <a:cubicBezTo>
                    <a:pt x="503" y="164"/>
                    <a:pt x="507" y="167"/>
                    <a:pt x="514" y="167"/>
                  </a:cubicBezTo>
                  <a:cubicBezTo>
                    <a:pt x="514" y="172"/>
                    <a:pt x="513" y="176"/>
                    <a:pt x="515" y="179"/>
                  </a:cubicBezTo>
                  <a:cubicBezTo>
                    <a:pt x="515" y="179"/>
                    <a:pt x="517" y="181"/>
                    <a:pt x="517" y="181"/>
                  </a:cubicBezTo>
                  <a:cubicBezTo>
                    <a:pt x="517" y="182"/>
                    <a:pt x="516" y="184"/>
                    <a:pt x="515" y="183"/>
                  </a:cubicBezTo>
                  <a:cubicBezTo>
                    <a:pt x="516" y="185"/>
                    <a:pt x="518" y="184"/>
                    <a:pt x="518" y="185"/>
                  </a:cubicBezTo>
                  <a:cubicBezTo>
                    <a:pt x="519" y="185"/>
                    <a:pt x="516" y="189"/>
                    <a:pt x="520" y="188"/>
                  </a:cubicBezTo>
                  <a:cubicBezTo>
                    <a:pt x="519" y="189"/>
                    <a:pt x="518" y="190"/>
                    <a:pt x="518" y="192"/>
                  </a:cubicBezTo>
                  <a:cubicBezTo>
                    <a:pt x="519" y="194"/>
                    <a:pt x="520" y="193"/>
                    <a:pt x="520" y="192"/>
                  </a:cubicBezTo>
                  <a:cubicBezTo>
                    <a:pt x="522" y="192"/>
                    <a:pt x="521" y="195"/>
                    <a:pt x="521" y="195"/>
                  </a:cubicBezTo>
                  <a:cubicBezTo>
                    <a:pt x="522" y="196"/>
                    <a:pt x="524" y="195"/>
                    <a:pt x="524" y="195"/>
                  </a:cubicBezTo>
                  <a:cubicBezTo>
                    <a:pt x="526" y="197"/>
                    <a:pt x="532" y="197"/>
                    <a:pt x="536" y="195"/>
                  </a:cubicBezTo>
                  <a:cubicBezTo>
                    <a:pt x="538" y="189"/>
                    <a:pt x="538" y="186"/>
                    <a:pt x="536" y="181"/>
                  </a:cubicBezTo>
                  <a:cubicBezTo>
                    <a:pt x="537" y="179"/>
                    <a:pt x="534" y="180"/>
                    <a:pt x="533" y="179"/>
                  </a:cubicBezTo>
                  <a:cubicBezTo>
                    <a:pt x="532" y="177"/>
                    <a:pt x="536" y="171"/>
                    <a:pt x="530" y="173"/>
                  </a:cubicBezTo>
                  <a:cubicBezTo>
                    <a:pt x="531" y="172"/>
                    <a:pt x="534" y="172"/>
                    <a:pt x="533" y="169"/>
                  </a:cubicBezTo>
                  <a:cubicBezTo>
                    <a:pt x="539" y="170"/>
                    <a:pt x="539" y="166"/>
                    <a:pt x="544" y="166"/>
                  </a:cubicBezTo>
                  <a:cubicBezTo>
                    <a:pt x="546" y="166"/>
                    <a:pt x="544" y="162"/>
                    <a:pt x="545" y="161"/>
                  </a:cubicBezTo>
                  <a:cubicBezTo>
                    <a:pt x="545" y="161"/>
                    <a:pt x="549" y="163"/>
                    <a:pt x="550" y="161"/>
                  </a:cubicBezTo>
                  <a:cubicBezTo>
                    <a:pt x="546" y="155"/>
                    <a:pt x="551" y="149"/>
                    <a:pt x="548" y="145"/>
                  </a:cubicBezTo>
                  <a:cubicBezTo>
                    <a:pt x="548" y="143"/>
                    <a:pt x="546" y="145"/>
                    <a:pt x="547" y="145"/>
                  </a:cubicBezTo>
                  <a:cubicBezTo>
                    <a:pt x="544" y="143"/>
                    <a:pt x="547" y="140"/>
                    <a:pt x="542" y="141"/>
                  </a:cubicBezTo>
                  <a:cubicBezTo>
                    <a:pt x="542" y="138"/>
                    <a:pt x="540" y="137"/>
                    <a:pt x="541" y="135"/>
                  </a:cubicBezTo>
                  <a:cubicBezTo>
                    <a:pt x="540" y="131"/>
                    <a:pt x="542" y="130"/>
                    <a:pt x="545" y="130"/>
                  </a:cubicBezTo>
                  <a:cubicBezTo>
                    <a:pt x="542" y="129"/>
                    <a:pt x="547" y="120"/>
                    <a:pt x="541" y="120"/>
                  </a:cubicBezTo>
                  <a:cubicBezTo>
                    <a:pt x="542" y="119"/>
                    <a:pt x="542" y="117"/>
                    <a:pt x="542" y="115"/>
                  </a:cubicBezTo>
                  <a:cubicBezTo>
                    <a:pt x="542" y="116"/>
                    <a:pt x="540" y="115"/>
                    <a:pt x="541" y="114"/>
                  </a:cubicBezTo>
                  <a:cubicBezTo>
                    <a:pt x="541" y="113"/>
                    <a:pt x="542" y="114"/>
                    <a:pt x="542" y="112"/>
                  </a:cubicBezTo>
                  <a:cubicBezTo>
                    <a:pt x="542" y="111"/>
                    <a:pt x="541" y="111"/>
                    <a:pt x="541" y="109"/>
                  </a:cubicBezTo>
                  <a:cubicBezTo>
                    <a:pt x="541" y="108"/>
                    <a:pt x="544" y="104"/>
                    <a:pt x="541" y="103"/>
                  </a:cubicBezTo>
                  <a:cubicBezTo>
                    <a:pt x="541" y="101"/>
                    <a:pt x="553" y="100"/>
                    <a:pt x="551" y="105"/>
                  </a:cubicBezTo>
                  <a:cubicBezTo>
                    <a:pt x="557" y="105"/>
                    <a:pt x="565" y="106"/>
                    <a:pt x="567" y="102"/>
                  </a:cubicBezTo>
                  <a:cubicBezTo>
                    <a:pt x="571" y="106"/>
                    <a:pt x="578" y="106"/>
                    <a:pt x="578" y="114"/>
                  </a:cubicBezTo>
                  <a:cubicBezTo>
                    <a:pt x="582" y="114"/>
                    <a:pt x="586" y="114"/>
                    <a:pt x="590" y="114"/>
                  </a:cubicBezTo>
                  <a:cubicBezTo>
                    <a:pt x="589" y="116"/>
                    <a:pt x="591" y="117"/>
                    <a:pt x="593" y="117"/>
                  </a:cubicBezTo>
                  <a:cubicBezTo>
                    <a:pt x="593" y="120"/>
                    <a:pt x="592" y="123"/>
                    <a:pt x="593" y="126"/>
                  </a:cubicBezTo>
                  <a:cubicBezTo>
                    <a:pt x="593" y="129"/>
                    <a:pt x="596" y="132"/>
                    <a:pt x="594" y="133"/>
                  </a:cubicBezTo>
                  <a:cubicBezTo>
                    <a:pt x="594" y="135"/>
                    <a:pt x="597" y="134"/>
                    <a:pt x="598" y="135"/>
                  </a:cubicBezTo>
                  <a:cubicBezTo>
                    <a:pt x="598" y="139"/>
                    <a:pt x="604" y="137"/>
                    <a:pt x="600" y="141"/>
                  </a:cubicBezTo>
                  <a:cubicBezTo>
                    <a:pt x="606" y="142"/>
                    <a:pt x="608" y="138"/>
                    <a:pt x="613" y="139"/>
                  </a:cubicBezTo>
                  <a:cubicBezTo>
                    <a:pt x="614" y="137"/>
                    <a:pt x="613" y="136"/>
                    <a:pt x="612" y="136"/>
                  </a:cubicBezTo>
                  <a:cubicBezTo>
                    <a:pt x="613" y="133"/>
                    <a:pt x="614" y="133"/>
                    <a:pt x="616" y="135"/>
                  </a:cubicBezTo>
                  <a:cubicBezTo>
                    <a:pt x="614" y="130"/>
                    <a:pt x="620" y="130"/>
                    <a:pt x="621" y="129"/>
                  </a:cubicBezTo>
                  <a:cubicBezTo>
                    <a:pt x="622" y="127"/>
                    <a:pt x="619" y="127"/>
                    <a:pt x="619" y="127"/>
                  </a:cubicBezTo>
                  <a:cubicBezTo>
                    <a:pt x="619" y="126"/>
                    <a:pt x="622" y="125"/>
                    <a:pt x="625" y="124"/>
                  </a:cubicBezTo>
                  <a:cubicBezTo>
                    <a:pt x="622" y="128"/>
                    <a:pt x="624" y="127"/>
                    <a:pt x="628" y="132"/>
                  </a:cubicBezTo>
                  <a:cubicBezTo>
                    <a:pt x="630" y="134"/>
                    <a:pt x="631" y="137"/>
                    <a:pt x="637" y="138"/>
                  </a:cubicBezTo>
                  <a:cubicBezTo>
                    <a:pt x="637" y="139"/>
                    <a:pt x="634" y="139"/>
                    <a:pt x="634" y="141"/>
                  </a:cubicBezTo>
                  <a:cubicBezTo>
                    <a:pt x="635" y="142"/>
                    <a:pt x="637" y="142"/>
                    <a:pt x="637" y="145"/>
                  </a:cubicBezTo>
                  <a:cubicBezTo>
                    <a:pt x="639" y="146"/>
                    <a:pt x="638" y="142"/>
                    <a:pt x="639" y="142"/>
                  </a:cubicBezTo>
                  <a:cubicBezTo>
                    <a:pt x="642" y="141"/>
                    <a:pt x="637" y="148"/>
                    <a:pt x="643" y="146"/>
                  </a:cubicBezTo>
                  <a:cubicBezTo>
                    <a:pt x="640" y="150"/>
                    <a:pt x="644" y="152"/>
                    <a:pt x="640" y="155"/>
                  </a:cubicBezTo>
                  <a:cubicBezTo>
                    <a:pt x="640" y="158"/>
                    <a:pt x="644" y="157"/>
                    <a:pt x="646" y="158"/>
                  </a:cubicBezTo>
                  <a:cubicBezTo>
                    <a:pt x="646" y="159"/>
                    <a:pt x="644" y="160"/>
                    <a:pt x="644" y="161"/>
                  </a:cubicBezTo>
                  <a:cubicBezTo>
                    <a:pt x="645" y="162"/>
                    <a:pt x="648" y="162"/>
                    <a:pt x="649" y="163"/>
                  </a:cubicBezTo>
                  <a:cubicBezTo>
                    <a:pt x="650" y="163"/>
                    <a:pt x="651" y="165"/>
                    <a:pt x="652" y="166"/>
                  </a:cubicBezTo>
                  <a:cubicBezTo>
                    <a:pt x="654" y="167"/>
                    <a:pt x="657" y="168"/>
                    <a:pt x="659" y="170"/>
                  </a:cubicBezTo>
                  <a:cubicBezTo>
                    <a:pt x="661" y="171"/>
                    <a:pt x="663" y="164"/>
                    <a:pt x="664" y="169"/>
                  </a:cubicBezTo>
                  <a:cubicBezTo>
                    <a:pt x="664" y="173"/>
                    <a:pt x="660" y="173"/>
                    <a:pt x="656" y="173"/>
                  </a:cubicBezTo>
                  <a:cubicBezTo>
                    <a:pt x="659" y="176"/>
                    <a:pt x="663" y="177"/>
                    <a:pt x="668" y="178"/>
                  </a:cubicBezTo>
                  <a:cubicBezTo>
                    <a:pt x="668" y="180"/>
                    <a:pt x="669" y="180"/>
                    <a:pt x="671" y="181"/>
                  </a:cubicBezTo>
                  <a:cubicBezTo>
                    <a:pt x="671" y="183"/>
                    <a:pt x="671" y="185"/>
                    <a:pt x="674" y="185"/>
                  </a:cubicBezTo>
                  <a:cubicBezTo>
                    <a:pt x="673" y="187"/>
                    <a:pt x="672" y="189"/>
                    <a:pt x="673" y="192"/>
                  </a:cubicBezTo>
                  <a:cubicBezTo>
                    <a:pt x="670" y="193"/>
                    <a:pt x="667" y="193"/>
                    <a:pt x="664" y="195"/>
                  </a:cubicBezTo>
                  <a:cubicBezTo>
                    <a:pt x="663" y="196"/>
                    <a:pt x="664" y="197"/>
                    <a:pt x="662" y="197"/>
                  </a:cubicBezTo>
                  <a:cubicBezTo>
                    <a:pt x="661" y="197"/>
                    <a:pt x="659" y="197"/>
                    <a:pt x="659" y="198"/>
                  </a:cubicBezTo>
                  <a:cubicBezTo>
                    <a:pt x="659" y="201"/>
                    <a:pt x="656" y="199"/>
                    <a:pt x="656" y="198"/>
                  </a:cubicBezTo>
                  <a:cubicBezTo>
                    <a:pt x="656" y="199"/>
                    <a:pt x="654" y="201"/>
                    <a:pt x="653" y="201"/>
                  </a:cubicBezTo>
                  <a:cubicBezTo>
                    <a:pt x="653" y="202"/>
                    <a:pt x="652" y="205"/>
                    <a:pt x="652" y="206"/>
                  </a:cubicBezTo>
                  <a:cubicBezTo>
                    <a:pt x="651" y="207"/>
                    <a:pt x="645" y="205"/>
                    <a:pt x="649" y="207"/>
                  </a:cubicBezTo>
                  <a:cubicBezTo>
                    <a:pt x="647" y="210"/>
                    <a:pt x="642" y="209"/>
                    <a:pt x="640" y="209"/>
                  </a:cubicBezTo>
                  <a:cubicBezTo>
                    <a:pt x="637" y="209"/>
                    <a:pt x="634" y="209"/>
                    <a:pt x="631" y="209"/>
                  </a:cubicBezTo>
                  <a:cubicBezTo>
                    <a:pt x="629" y="209"/>
                    <a:pt x="629" y="208"/>
                    <a:pt x="627" y="207"/>
                  </a:cubicBezTo>
                  <a:cubicBezTo>
                    <a:pt x="620" y="206"/>
                    <a:pt x="613" y="208"/>
                    <a:pt x="607" y="209"/>
                  </a:cubicBezTo>
                  <a:cubicBezTo>
                    <a:pt x="602" y="211"/>
                    <a:pt x="600" y="217"/>
                    <a:pt x="594" y="218"/>
                  </a:cubicBezTo>
                  <a:cubicBezTo>
                    <a:pt x="597" y="221"/>
                    <a:pt x="591" y="221"/>
                    <a:pt x="590" y="224"/>
                  </a:cubicBezTo>
                  <a:cubicBezTo>
                    <a:pt x="590" y="225"/>
                    <a:pt x="591" y="226"/>
                    <a:pt x="591" y="228"/>
                  </a:cubicBezTo>
                  <a:cubicBezTo>
                    <a:pt x="593" y="227"/>
                    <a:pt x="593" y="224"/>
                    <a:pt x="595" y="222"/>
                  </a:cubicBezTo>
                  <a:cubicBezTo>
                    <a:pt x="597" y="221"/>
                    <a:pt x="601" y="222"/>
                    <a:pt x="601" y="219"/>
                  </a:cubicBezTo>
                  <a:cubicBezTo>
                    <a:pt x="602" y="214"/>
                    <a:pt x="604" y="223"/>
                    <a:pt x="604" y="216"/>
                  </a:cubicBezTo>
                  <a:cubicBezTo>
                    <a:pt x="606" y="215"/>
                    <a:pt x="607" y="218"/>
                    <a:pt x="607" y="218"/>
                  </a:cubicBezTo>
                  <a:cubicBezTo>
                    <a:pt x="609" y="217"/>
                    <a:pt x="608" y="215"/>
                    <a:pt x="609" y="215"/>
                  </a:cubicBezTo>
                  <a:cubicBezTo>
                    <a:pt x="612" y="214"/>
                    <a:pt x="614" y="215"/>
                    <a:pt x="619" y="215"/>
                  </a:cubicBezTo>
                  <a:cubicBezTo>
                    <a:pt x="619" y="216"/>
                    <a:pt x="621" y="215"/>
                    <a:pt x="621" y="215"/>
                  </a:cubicBezTo>
                  <a:cubicBezTo>
                    <a:pt x="623" y="214"/>
                    <a:pt x="623" y="223"/>
                    <a:pt x="619" y="221"/>
                  </a:cubicBezTo>
                  <a:cubicBezTo>
                    <a:pt x="623" y="224"/>
                    <a:pt x="616" y="225"/>
                    <a:pt x="618" y="231"/>
                  </a:cubicBezTo>
                  <a:cubicBezTo>
                    <a:pt x="619" y="232"/>
                    <a:pt x="619" y="233"/>
                    <a:pt x="619" y="235"/>
                  </a:cubicBezTo>
                  <a:cubicBezTo>
                    <a:pt x="620" y="234"/>
                    <a:pt x="622" y="234"/>
                    <a:pt x="622" y="235"/>
                  </a:cubicBezTo>
                  <a:cubicBezTo>
                    <a:pt x="622" y="237"/>
                    <a:pt x="624" y="236"/>
                    <a:pt x="625" y="237"/>
                  </a:cubicBezTo>
                  <a:cubicBezTo>
                    <a:pt x="626" y="237"/>
                    <a:pt x="627" y="240"/>
                    <a:pt x="628" y="240"/>
                  </a:cubicBezTo>
                  <a:cubicBezTo>
                    <a:pt x="629" y="240"/>
                    <a:pt x="630" y="240"/>
                    <a:pt x="631" y="240"/>
                  </a:cubicBezTo>
                  <a:cubicBezTo>
                    <a:pt x="632" y="240"/>
                    <a:pt x="632" y="241"/>
                    <a:pt x="633" y="241"/>
                  </a:cubicBezTo>
                  <a:cubicBezTo>
                    <a:pt x="635" y="242"/>
                    <a:pt x="637" y="238"/>
                    <a:pt x="639" y="241"/>
                  </a:cubicBezTo>
                  <a:cubicBezTo>
                    <a:pt x="640" y="242"/>
                    <a:pt x="639" y="239"/>
                    <a:pt x="640" y="238"/>
                  </a:cubicBezTo>
                  <a:cubicBezTo>
                    <a:pt x="640" y="238"/>
                    <a:pt x="643" y="239"/>
                    <a:pt x="643" y="238"/>
                  </a:cubicBezTo>
                  <a:cubicBezTo>
                    <a:pt x="644" y="237"/>
                    <a:pt x="642" y="235"/>
                    <a:pt x="643" y="234"/>
                  </a:cubicBezTo>
                  <a:cubicBezTo>
                    <a:pt x="645" y="233"/>
                    <a:pt x="646" y="235"/>
                    <a:pt x="646" y="237"/>
                  </a:cubicBezTo>
                  <a:cubicBezTo>
                    <a:pt x="647" y="239"/>
                    <a:pt x="651" y="238"/>
                    <a:pt x="649" y="243"/>
                  </a:cubicBezTo>
                  <a:cubicBezTo>
                    <a:pt x="647" y="244"/>
                    <a:pt x="646" y="241"/>
                    <a:pt x="644" y="241"/>
                  </a:cubicBezTo>
                  <a:cubicBezTo>
                    <a:pt x="642" y="242"/>
                    <a:pt x="642" y="245"/>
                    <a:pt x="640" y="246"/>
                  </a:cubicBezTo>
                  <a:cubicBezTo>
                    <a:pt x="639" y="246"/>
                    <a:pt x="637" y="245"/>
                    <a:pt x="636" y="246"/>
                  </a:cubicBezTo>
                  <a:cubicBezTo>
                    <a:pt x="633" y="246"/>
                    <a:pt x="634" y="250"/>
                    <a:pt x="628" y="249"/>
                  </a:cubicBezTo>
                  <a:cubicBezTo>
                    <a:pt x="625" y="248"/>
                    <a:pt x="626" y="252"/>
                    <a:pt x="625" y="253"/>
                  </a:cubicBezTo>
                  <a:cubicBezTo>
                    <a:pt x="624" y="254"/>
                    <a:pt x="623" y="252"/>
                    <a:pt x="624" y="252"/>
                  </a:cubicBezTo>
                  <a:cubicBezTo>
                    <a:pt x="621" y="254"/>
                    <a:pt x="621" y="257"/>
                    <a:pt x="616" y="256"/>
                  </a:cubicBezTo>
                  <a:cubicBezTo>
                    <a:pt x="619" y="253"/>
                    <a:pt x="616" y="254"/>
                    <a:pt x="616" y="250"/>
                  </a:cubicBezTo>
                  <a:cubicBezTo>
                    <a:pt x="619" y="249"/>
                    <a:pt x="621" y="245"/>
                    <a:pt x="624" y="249"/>
                  </a:cubicBezTo>
                  <a:cubicBezTo>
                    <a:pt x="625" y="244"/>
                    <a:pt x="621" y="244"/>
                    <a:pt x="619" y="243"/>
                  </a:cubicBezTo>
                  <a:cubicBezTo>
                    <a:pt x="616" y="241"/>
                    <a:pt x="613" y="247"/>
                    <a:pt x="610" y="247"/>
                  </a:cubicBezTo>
                  <a:cubicBezTo>
                    <a:pt x="610" y="247"/>
                    <a:pt x="606" y="248"/>
                    <a:pt x="606" y="249"/>
                  </a:cubicBezTo>
                  <a:cubicBezTo>
                    <a:pt x="605" y="249"/>
                    <a:pt x="604" y="250"/>
                    <a:pt x="604" y="252"/>
                  </a:cubicBezTo>
                  <a:cubicBezTo>
                    <a:pt x="596" y="250"/>
                    <a:pt x="597" y="256"/>
                    <a:pt x="590" y="253"/>
                  </a:cubicBezTo>
                  <a:cubicBezTo>
                    <a:pt x="592" y="255"/>
                    <a:pt x="594" y="256"/>
                    <a:pt x="587" y="256"/>
                  </a:cubicBezTo>
                  <a:cubicBezTo>
                    <a:pt x="584" y="259"/>
                    <a:pt x="582" y="266"/>
                    <a:pt x="587" y="268"/>
                  </a:cubicBezTo>
                  <a:cubicBezTo>
                    <a:pt x="587" y="271"/>
                    <a:pt x="583" y="270"/>
                    <a:pt x="584" y="274"/>
                  </a:cubicBezTo>
                  <a:cubicBezTo>
                    <a:pt x="582" y="274"/>
                    <a:pt x="581" y="273"/>
                    <a:pt x="579" y="274"/>
                  </a:cubicBezTo>
                  <a:cubicBezTo>
                    <a:pt x="577" y="274"/>
                    <a:pt x="577" y="276"/>
                    <a:pt x="576" y="277"/>
                  </a:cubicBezTo>
                  <a:cubicBezTo>
                    <a:pt x="574" y="278"/>
                    <a:pt x="569" y="277"/>
                    <a:pt x="567" y="280"/>
                  </a:cubicBezTo>
                  <a:cubicBezTo>
                    <a:pt x="567" y="281"/>
                    <a:pt x="565" y="282"/>
                    <a:pt x="564" y="283"/>
                  </a:cubicBezTo>
                  <a:cubicBezTo>
                    <a:pt x="563" y="285"/>
                    <a:pt x="562" y="288"/>
                    <a:pt x="560" y="290"/>
                  </a:cubicBezTo>
                  <a:cubicBezTo>
                    <a:pt x="559" y="292"/>
                    <a:pt x="556" y="292"/>
                    <a:pt x="557" y="298"/>
                  </a:cubicBezTo>
                  <a:cubicBezTo>
                    <a:pt x="554" y="297"/>
                    <a:pt x="554" y="294"/>
                    <a:pt x="551" y="293"/>
                  </a:cubicBezTo>
                  <a:cubicBezTo>
                    <a:pt x="549" y="293"/>
                    <a:pt x="550" y="296"/>
                    <a:pt x="548" y="296"/>
                  </a:cubicBezTo>
                  <a:cubicBezTo>
                    <a:pt x="553" y="302"/>
                    <a:pt x="553" y="307"/>
                    <a:pt x="554" y="315"/>
                  </a:cubicBezTo>
                  <a:cubicBezTo>
                    <a:pt x="551" y="314"/>
                    <a:pt x="552" y="318"/>
                    <a:pt x="551" y="318"/>
                  </a:cubicBezTo>
                  <a:cubicBezTo>
                    <a:pt x="551" y="319"/>
                    <a:pt x="548" y="318"/>
                    <a:pt x="548" y="318"/>
                  </a:cubicBezTo>
                  <a:cubicBezTo>
                    <a:pt x="547" y="320"/>
                    <a:pt x="547" y="320"/>
                    <a:pt x="545" y="321"/>
                  </a:cubicBezTo>
                  <a:cubicBezTo>
                    <a:pt x="544" y="322"/>
                    <a:pt x="542" y="325"/>
                    <a:pt x="541" y="326"/>
                  </a:cubicBezTo>
                  <a:cubicBezTo>
                    <a:pt x="539" y="327"/>
                    <a:pt x="536" y="325"/>
                    <a:pt x="535" y="327"/>
                  </a:cubicBezTo>
                  <a:cubicBezTo>
                    <a:pt x="531" y="328"/>
                    <a:pt x="530" y="332"/>
                    <a:pt x="529" y="335"/>
                  </a:cubicBezTo>
                  <a:cubicBezTo>
                    <a:pt x="525" y="335"/>
                    <a:pt x="526" y="339"/>
                    <a:pt x="521" y="339"/>
                  </a:cubicBezTo>
                  <a:cubicBezTo>
                    <a:pt x="523" y="344"/>
                    <a:pt x="518" y="355"/>
                    <a:pt x="524" y="355"/>
                  </a:cubicBezTo>
                  <a:cubicBezTo>
                    <a:pt x="521" y="361"/>
                    <a:pt x="527" y="361"/>
                    <a:pt x="526" y="369"/>
                  </a:cubicBezTo>
                  <a:cubicBezTo>
                    <a:pt x="526" y="370"/>
                    <a:pt x="528" y="370"/>
                    <a:pt x="529" y="370"/>
                  </a:cubicBezTo>
                  <a:cubicBezTo>
                    <a:pt x="527" y="375"/>
                    <a:pt x="529" y="374"/>
                    <a:pt x="529" y="381"/>
                  </a:cubicBezTo>
                  <a:cubicBezTo>
                    <a:pt x="526" y="381"/>
                    <a:pt x="524" y="382"/>
                    <a:pt x="523" y="384"/>
                  </a:cubicBezTo>
                  <a:cubicBezTo>
                    <a:pt x="521" y="384"/>
                    <a:pt x="522" y="381"/>
                    <a:pt x="521" y="379"/>
                  </a:cubicBezTo>
                  <a:cubicBezTo>
                    <a:pt x="520" y="378"/>
                    <a:pt x="518" y="379"/>
                    <a:pt x="517" y="378"/>
                  </a:cubicBezTo>
                  <a:cubicBezTo>
                    <a:pt x="516" y="377"/>
                    <a:pt x="517" y="373"/>
                    <a:pt x="514" y="375"/>
                  </a:cubicBezTo>
                  <a:cubicBezTo>
                    <a:pt x="515" y="371"/>
                    <a:pt x="516" y="368"/>
                    <a:pt x="511" y="367"/>
                  </a:cubicBezTo>
                  <a:cubicBezTo>
                    <a:pt x="514" y="360"/>
                    <a:pt x="510" y="361"/>
                    <a:pt x="510" y="354"/>
                  </a:cubicBezTo>
                  <a:cubicBezTo>
                    <a:pt x="508" y="354"/>
                    <a:pt x="508" y="355"/>
                    <a:pt x="507" y="355"/>
                  </a:cubicBezTo>
                  <a:cubicBezTo>
                    <a:pt x="507" y="354"/>
                    <a:pt x="507" y="353"/>
                    <a:pt x="507" y="352"/>
                  </a:cubicBezTo>
                  <a:cubicBezTo>
                    <a:pt x="504" y="353"/>
                    <a:pt x="496" y="354"/>
                    <a:pt x="495" y="352"/>
                  </a:cubicBezTo>
                  <a:cubicBezTo>
                    <a:pt x="494" y="351"/>
                    <a:pt x="494" y="350"/>
                    <a:pt x="492" y="349"/>
                  </a:cubicBezTo>
                  <a:cubicBezTo>
                    <a:pt x="491" y="349"/>
                    <a:pt x="488" y="351"/>
                    <a:pt x="486" y="351"/>
                  </a:cubicBezTo>
                  <a:cubicBezTo>
                    <a:pt x="486" y="351"/>
                    <a:pt x="491" y="346"/>
                    <a:pt x="486" y="348"/>
                  </a:cubicBezTo>
                  <a:cubicBezTo>
                    <a:pt x="485" y="348"/>
                    <a:pt x="486" y="349"/>
                    <a:pt x="484" y="349"/>
                  </a:cubicBezTo>
                  <a:cubicBezTo>
                    <a:pt x="480" y="350"/>
                    <a:pt x="474" y="350"/>
                    <a:pt x="471" y="348"/>
                  </a:cubicBezTo>
                  <a:cubicBezTo>
                    <a:pt x="468" y="348"/>
                    <a:pt x="470" y="353"/>
                    <a:pt x="470" y="355"/>
                  </a:cubicBezTo>
                  <a:cubicBezTo>
                    <a:pt x="461" y="354"/>
                    <a:pt x="452" y="353"/>
                    <a:pt x="443" y="352"/>
                  </a:cubicBezTo>
                  <a:cubicBezTo>
                    <a:pt x="442" y="353"/>
                    <a:pt x="441" y="354"/>
                    <a:pt x="440" y="354"/>
                  </a:cubicBezTo>
                  <a:cubicBezTo>
                    <a:pt x="438" y="354"/>
                    <a:pt x="439" y="357"/>
                    <a:pt x="437" y="357"/>
                  </a:cubicBezTo>
                  <a:cubicBezTo>
                    <a:pt x="435" y="357"/>
                    <a:pt x="436" y="359"/>
                    <a:pt x="435" y="360"/>
                  </a:cubicBezTo>
                  <a:cubicBezTo>
                    <a:pt x="434" y="360"/>
                    <a:pt x="431" y="359"/>
                    <a:pt x="429" y="360"/>
                  </a:cubicBezTo>
                  <a:cubicBezTo>
                    <a:pt x="428" y="360"/>
                    <a:pt x="428" y="364"/>
                    <a:pt x="425" y="363"/>
                  </a:cubicBezTo>
                  <a:cubicBezTo>
                    <a:pt x="426" y="366"/>
                    <a:pt x="423" y="373"/>
                    <a:pt x="427" y="373"/>
                  </a:cubicBezTo>
                  <a:cubicBezTo>
                    <a:pt x="425" y="375"/>
                    <a:pt x="424" y="378"/>
                    <a:pt x="422" y="379"/>
                  </a:cubicBezTo>
                  <a:cubicBezTo>
                    <a:pt x="422" y="383"/>
                    <a:pt x="422" y="387"/>
                    <a:pt x="422" y="391"/>
                  </a:cubicBezTo>
                  <a:cubicBezTo>
                    <a:pt x="422" y="393"/>
                    <a:pt x="423" y="394"/>
                    <a:pt x="424" y="395"/>
                  </a:cubicBezTo>
                  <a:cubicBezTo>
                    <a:pt x="424" y="399"/>
                    <a:pt x="425" y="403"/>
                    <a:pt x="422" y="406"/>
                  </a:cubicBezTo>
                  <a:cubicBezTo>
                    <a:pt x="422" y="408"/>
                    <a:pt x="426" y="406"/>
                    <a:pt x="427" y="407"/>
                  </a:cubicBezTo>
                  <a:cubicBezTo>
                    <a:pt x="427" y="408"/>
                    <a:pt x="425" y="409"/>
                    <a:pt x="425" y="410"/>
                  </a:cubicBezTo>
                  <a:cubicBezTo>
                    <a:pt x="425" y="410"/>
                    <a:pt x="426" y="412"/>
                    <a:pt x="427" y="412"/>
                  </a:cubicBezTo>
                  <a:cubicBezTo>
                    <a:pt x="427" y="413"/>
                    <a:pt x="429" y="412"/>
                    <a:pt x="429" y="413"/>
                  </a:cubicBezTo>
                  <a:cubicBezTo>
                    <a:pt x="430" y="414"/>
                    <a:pt x="429" y="416"/>
                    <a:pt x="429" y="416"/>
                  </a:cubicBezTo>
                  <a:cubicBezTo>
                    <a:pt x="430" y="416"/>
                    <a:pt x="431" y="416"/>
                    <a:pt x="431" y="416"/>
                  </a:cubicBezTo>
                  <a:cubicBezTo>
                    <a:pt x="431" y="417"/>
                    <a:pt x="431" y="419"/>
                    <a:pt x="431" y="419"/>
                  </a:cubicBezTo>
                  <a:cubicBezTo>
                    <a:pt x="432" y="420"/>
                    <a:pt x="435" y="422"/>
                    <a:pt x="435" y="425"/>
                  </a:cubicBezTo>
                  <a:cubicBezTo>
                    <a:pt x="447" y="426"/>
                    <a:pt x="453" y="423"/>
                    <a:pt x="459" y="425"/>
                  </a:cubicBezTo>
                  <a:cubicBezTo>
                    <a:pt x="461" y="425"/>
                    <a:pt x="461" y="423"/>
                    <a:pt x="462" y="422"/>
                  </a:cubicBezTo>
                  <a:cubicBezTo>
                    <a:pt x="464" y="420"/>
                    <a:pt x="465" y="418"/>
                    <a:pt x="467" y="415"/>
                  </a:cubicBezTo>
                  <a:cubicBezTo>
                    <a:pt x="467" y="413"/>
                    <a:pt x="469" y="412"/>
                    <a:pt x="467" y="412"/>
                  </a:cubicBezTo>
                  <a:cubicBezTo>
                    <a:pt x="471" y="407"/>
                    <a:pt x="481" y="404"/>
                    <a:pt x="489" y="407"/>
                  </a:cubicBezTo>
                  <a:cubicBezTo>
                    <a:pt x="485" y="411"/>
                    <a:pt x="485" y="417"/>
                    <a:pt x="481" y="421"/>
                  </a:cubicBezTo>
                  <a:cubicBezTo>
                    <a:pt x="480" y="425"/>
                    <a:pt x="483" y="424"/>
                    <a:pt x="483" y="428"/>
                  </a:cubicBezTo>
                  <a:cubicBezTo>
                    <a:pt x="480" y="429"/>
                    <a:pt x="478" y="432"/>
                    <a:pt x="477" y="435"/>
                  </a:cubicBezTo>
                  <a:cubicBezTo>
                    <a:pt x="477" y="436"/>
                    <a:pt x="477" y="437"/>
                    <a:pt x="475" y="437"/>
                  </a:cubicBezTo>
                  <a:cubicBezTo>
                    <a:pt x="475" y="440"/>
                    <a:pt x="482" y="436"/>
                    <a:pt x="480" y="441"/>
                  </a:cubicBezTo>
                  <a:cubicBezTo>
                    <a:pt x="483" y="441"/>
                    <a:pt x="484" y="439"/>
                    <a:pt x="489" y="440"/>
                  </a:cubicBezTo>
                  <a:cubicBezTo>
                    <a:pt x="488" y="443"/>
                    <a:pt x="492" y="442"/>
                    <a:pt x="492" y="444"/>
                  </a:cubicBezTo>
                  <a:cubicBezTo>
                    <a:pt x="499" y="441"/>
                    <a:pt x="501" y="447"/>
                    <a:pt x="510" y="446"/>
                  </a:cubicBezTo>
                  <a:cubicBezTo>
                    <a:pt x="506" y="450"/>
                    <a:pt x="512" y="454"/>
                    <a:pt x="507" y="456"/>
                  </a:cubicBezTo>
                  <a:cubicBezTo>
                    <a:pt x="509" y="460"/>
                    <a:pt x="508" y="469"/>
                    <a:pt x="507" y="472"/>
                  </a:cubicBezTo>
                  <a:cubicBezTo>
                    <a:pt x="507" y="475"/>
                    <a:pt x="509" y="476"/>
                    <a:pt x="512" y="475"/>
                  </a:cubicBezTo>
                  <a:cubicBezTo>
                    <a:pt x="512" y="479"/>
                    <a:pt x="515" y="478"/>
                    <a:pt x="515" y="480"/>
                  </a:cubicBezTo>
                  <a:cubicBezTo>
                    <a:pt x="516" y="482"/>
                    <a:pt x="520" y="480"/>
                    <a:pt x="520" y="483"/>
                  </a:cubicBezTo>
                  <a:cubicBezTo>
                    <a:pt x="525" y="479"/>
                    <a:pt x="534" y="484"/>
                    <a:pt x="538" y="481"/>
                  </a:cubicBezTo>
                  <a:cubicBezTo>
                    <a:pt x="538" y="482"/>
                    <a:pt x="538" y="483"/>
                    <a:pt x="538" y="484"/>
                  </a:cubicBezTo>
                  <a:cubicBezTo>
                    <a:pt x="540" y="484"/>
                    <a:pt x="545" y="481"/>
                    <a:pt x="545" y="486"/>
                  </a:cubicBezTo>
                  <a:cubicBezTo>
                    <a:pt x="546" y="485"/>
                    <a:pt x="548" y="484"/>
                    <a:pt x="550" y="484"/>
                  </a:cubicBezTo>
                  <a:cubicBezTo>
                    <a:pt x="550" y="483"/>
                    <a:pt x="552" y="482"/>
                    <a:pt x="553" y="481"/>
                  </a:cubicBezTo>
                  <a:cubicBezTo>
                    <a:pt x="553" y="481"/>
                    <a:pt x="554" y="482"/>
                    <a:pt x="554" y="480"/>
                  </a:cubicBezTo>
                  <a:cubicBezTo>
                    <a:pt x="554" y="478"/>
                    <a:pt x="556" y="481"/>
                    <a:pt x="557" y="478"/>
                  </a:cubicBezTo>
                  <a:cubicBezTo>
                    <a:pt x="557" y="478"/>
                    <a:pt x="557" y="476"/>
                    <a:pt x="557" y="475"/>
                  </a:cubicBezTo>
                  <a:cubicBezTo>
                    <a:pt x="558" y="475"/>
                    <a:pt x="559" y="477"/>
                    <a:pt x="558" y="477"/>
                  </a:cubicBezTo>
                  <a:cubicBezTo>
                    <a:pt x="560" y="476"/>
                    <a:pt x="560" y="475"/>
                    <a:pt x="561" y="474"/>
                  </a:cubicBezTo>
                  <a:cubicBezTo>
                    <a:pt x="563" y="473"/>
                    <a:pt x="565" y="472"/>
                    <a:pt x="567" y="469"/>
                  </a:cubicBezTo>
                  <a:cubicBezTo>
                    <a:pt x="568" y="469"/>
                    <a:pt x="569" y="468"/>
                    <a:pt x="569" y="467"/>
                  </a:cubicBezTo>
                  <a:cubicBezTo>
                    <a:pt x="570" y="468"/>
                    <a:pt x="585" y="469"/>
                    <a:pt x="578" y="471"/>
                  </a:cubicBezTo>
                  <a:cubicBezTo>
                    <a:pt x="578" y="473"/>
                    <a:pt x="581" y="472"/>
                    <a:pt x="584" y="472"/>
                  </a:cubicBezTo>
                  <a:cubicBezTo>
                    <a:pt x="585" y="472"/>
                    <a:pt x="585" y="471"/>
                    <a:pt x="585" y="469"/>
                  </a:cubicBezTo>
                  <a:cubicBezTo>
                    <a:pt x="589" y="469"/>
                    <a:pt x="593" y="469"/>
                    <a:pt x="597" y="469"/>
                  </a:cubicBezTo>
                  <a:cubicBezTo>
                    <a:pt x="595" y="474"/>
                    <a:pt x="603" y="472"/>
                    <a:pt x="607" y="474"/>
                  </a:cubicBezTo>
                  <a:cubicBezTo>
                    <a:pt x="608" y="474"/>
                    <a:pt x="607" y="475"/>
                    <a:pt x="609" y="475"/>
                  </a:cubicBezTo>
                  <a:cubicBezTo>
                    <a:pt x="610" y="475"/>
                    <a:pt x="610" y="477"/>
                    <a:pt x="612" y="477"/>
                  </a:cubicBezTo>
                  <a:cubicBezTo>
                    <a:pt x="615" y="477"/>
                    <a:pt x="616" y="476"/>
                    <a:pt x="618" y="475"/>
                  </a:cubicBezTo>
                  <a:cubicBezTo>
                    <a:pt x="625" y="475"/>
                    <a:pt x="633" y="477"/>
                    <a:pt x="640" y="477"/>
                  </a:cubicBezTo>
                  <a:cubicBezTo>
                    <a:pt x="639" y="480"/>
                    <a:pt x="641" y="482"/>
                    <a:pt x="641" y="480"/>
                  </a:cubicBezTo>
                  <a:cubicBezTo>
                    <a:pt x="643" y="480"/>
                    <a:pt x="642" y="481"/>
                    <a:pt x="641" y="481"/>
                  </a:cubicBezTo>
                  <a:cubicBezTo>
                    <a:pt x="641" y="485"/>
                    <a:pt x="645" y="482"/>
                    <a:pt x="647" y="484"/>
                  </a:cubicBezTo>
                  <a:cubicBezTo>
                    <a:pt x="648" y="485"/>
                    <a:pt x="647" y="487"/>
                    <a:pt x="647" y="487"/>
                  </a:cubicBezTo>
                  <a:cubicBezTo>
                    <a:pt x="649" y="488"/>
                    <a:pt x="652" y="487"/>
                    <a:pt x="653" y="487"/>
                  </a:cubicBezTo>
                  <a:cubicBezTo>
                    <a:pt x="652" y="491"/>
                    <a:pt x="654" y="491"/>
                    <a:pt x="656" y="493"/>
                  </a:cubicBezTo>
                  <a:cubicBezTo>
                    <a:pt x="659" y="495"/>
                    <a:pt x="661" y="497"/>
                    <a:pt x="662" y="501"/>
                  </a:cubicBezTo>
                  <a:cubicBezTo>
                    <a:pt x="671" y="500"/>
                    <a:pt x="675" y="505"/>
                    <a:pt x="683" y="502"/>
                  </a:cubicBezTo>
                  <a:cubicBezTo>
                    <a:pt x="681" y="508"/>
                    <a:pt x="691" y="502"/>
                    <a:pt x="689" y="508"/>
                  </a:cubicBezTo>
                  <a:cubicBezTo>
                    <a:pt x="694" y="506"/>
                    <a:pt x="694" y="512"/>
                    <a:pt x="698" y="512"/>
                  </a:cubicBezTo>
                  <a:cubicBezTo>
                    <a:pt x="699" y="513"/>
                    <a:pt x="699" y="517"/>
                    <a:pt x="702" y="515"/>
                  </a:cubicBezTo>
                  <a:cubicBezTo>
                    <a:pt x="698" y="519"/>
                    <a:pt x="704" y="519"/>
                    <a:pt x="704" y="523"/>
                  </a:cubicBezTo>
                  <a:cubicBezTo>
                    <a:pt x="704" y="526"/>
                    <a:pt x="707" y="525"/>
                    <a:pt x="708" y="526"/>
                  </a:cubicBezTo>
                  <a:cubicBezTo>
                    <a:pt x="709" y="527"/>
                    <a:pt x="708" y="530"/>
                    <a:pt x="711" y="529"/>
                  </a:cubicBezTo>
                  <a:cubicBezTo>
                    <a:pt x="706" y="534"/>
                    <a:pt x="719" y="536"/>
                    <a:pt x="714" y="541"/>
                  </a:cubicBezTo>
                  <a:cubicBezTo>
                    <a:pt x="717" y="540"/>
                    <a:pt x="719" y="541"/>
                    <a:pt x="719" y="544"/>
                  </a:cubicBezTo>
                  <a:cubicBezTo>
                    <a:pt x="726" y="542"/>
                    <a:pt x="736" y="544"/>
                    <a:pt x="739" y="551"/>
                  </a:cubicBezTo>
                  <a:cubicBezTo>
                    <a:pt x="747" y="551"/>
                    <a:pt x="750" y="554"/>
                    <a:pt x="759" y="553"/>
                  </a:cubicBezTo>
                  <a:cubicBezTo>
                    <a:pt x="759" y="553"/>
                    <a:pt x="756" y="554"/>
                    <a:pt x="756" y="554"/>
                  </a:cubicBezTo>
                  <a:cubicBezTo>
                    <a:pt x="757" y="557"/>
                    <a:pt x="767" y="555"/>
                    <a:pt x="772" y="555"/>
                  </a:cubicBezTo>
                  <a:cubicBezTo>
                    <a:pt x="772" y="557"/>
                    <a:pt x="774" y="557"/>
                    <a:pt x="775" y="557"/>
                  </a:cubicBezTo>
                  <a:cubicBezTo>
                    <a:pt x="775" y="560"/>
                    <a:pt x="778" y="559"/>
                    <a:pt x="779" y="560"/>
                  </a:cubicBezTo>
                  <a:cubicBezTo>
                    <a:pt x="780" y="560"/>
                    <a:pt x="779" y="562"/>
                    <a:pt x="779" y="563"/>
                  </a:cubicBezTo>
                  <a:cubicBezTo>
                    <a:pt x="780" y="563"/>
                    <a:pt x="782" y="562"/>
                    <a:pt x="782" y="563"/>
                  </a:cubicBezTo>
                  <a:cubicBezTo>
                    <a:pt x="783" y="564"/>
                    <a:pt x="782" y="567"/>
                    <a:pt x="785" y="566"/>
                  </a:cubicBezTo>
                  <a:cubicBezTo>
                    <a:pt x="785" y="581"/>
                    <a:pt x="785" y="596"/>
                    <a:pt x="785" y="612"/>
                  </a:cubicBezTo>
                  <a:cubicBezTo>
                    <a:pt x="779" y="609"/>
                    <a:pt x="786" y="620"/>
                    <a:pt x="779" y="618"/>
                  </a:cubicBezTo>
                  <a:cubicBezTo>
                    <a:pt x="779" y="623"/>
                    <a:pt x="778" y="628"/>
                    <a:pt x="778" y="633"/>
                  </a:cubicBezTo>
                  <a:cubicBezTo>
                    <a:pt x="778" y="635"/>
                    <a:pt x="780" y="641"/>
                    <a:pt x="779" y="647"/>
                  </a:cubicBezTo>
                  <a:cubicBezTo>
                    <a:pt x="779" y="647"/>
                    <a:pt x="778" y="648"/>
                    <a:pt x="778" y="649"/>
                  </a:cubicBezTo>
                  <a:cubicBezTo>
                    <a:pt x="778" y="650"/>
                    <a:pt x="778" y="651"/>
                    <a:pt x="778" y="652"/>
                  </a:cubicBezTo>
                  <a:cubicBezTo>
                    <a:pt x="777" y="653"/>
                    <a:pt x="773" y="654"/>
                    <a:pt x="775" y="659"/>
                  </a:cubicBezTo>
                  <a:cubicBezTo>
                    <a:pt x="772" y="660"/>
                    <a:pt x="770" y="662"/>
                    <a:pt x="767" y="664"/>
                  </a:cubicBezTo>
                  <a:cubicBezTo>
                    <a:pt x="767" y="665"/>
                    <a:pt x="768" y="667"/>
                    <a:pt x="767" y="668"/>
                  </a:cubicBezTo>
                  <a:cubicBezTo>
                    <a:pt x="767" y="669"/>
                    <a:pt x="765" y="668"/>
                    <a:pt x="764" y="668"/>
                  </a:cubicBezTo>
                  <a:cubicBezTo>
                    <a:pt x="764" y="669"/>
                    <a:pt x="765" y="671"/>
                    <a:pt x="764" y="671"/>
                  </a:cubicBezTo>
                  <a:cubicBezTo>
                    <a:pt x="763" y="672"/>
                    <a:pt x="759" y="671"/>
                    <a:pt x="759" y="674"/>
                  </a:cubicBezTo>
                  <a:cubicBezTo>
                    <a:pt x="758" y="676"/>
                    <a:pt x="755" y="675"/>
                    <a:pt x="753" y="677"/>
                  </a:cubicBezTo>
                  <a:cubicBezTo>
                    <a:pt x="752" y="678"/>
                    <a:pt x="750" y="680"/>
                    <a:pt x="750" y="680"/>
                  </a:cubicBezTo>
                  <a:cubicBezTo>
                    <a:pt x="749" y="680"/>
                    <a:pt x="748" y="678"/>
                    <a:pt x="747" y="678"/>
                  </a:cubicBezTo>
                  <a:cubicBezTo>
                    <a:pt x="747" y="678"/>
                    <a:pt x="746" y="680"/>
                    <a:pt x="745" y="680"/>
                  </a:cubicBezTo>
                  <a:cubicBezTo>
                    <a:pt x="743" y="680"/>
                    <a:pt x="742" y="681"/>
                    <a:pt x="742" y="683"/>
                  </a:cubicBezTo>
                  <a:cubicBezTo>
                    <a:pt x="737" y="680"/>
                    <a:pt x="733" y="687"/>
                    <a:pt x="730" y="689"/>
                  </a:cubicBezTo>
                  <a:cubicBezTo>
                    <a:pt x="730" y="689"/>
                    <a:pt x="728" y="688"/>
                    <a:pt x="727" y="689"/>
                  </a:cubicBezTo>
                  <a:cubicBezTo>
                    <a:pt x="727" y="690"/>
                    <a:pt x="725" y="691"/>
                    <a:pt x="724" y="692"/>
                  </a:cubicBezTo>
                  <a:cubicBezTo>
                    <a:pt x="724" y="693"/>
                    <a:pt x="722" y="694"/>
                    <a:pt x="721" y="695"/>
                  </a:cubicBezTo>
                  <a:cubicBezTo>
                    <a:pt x="721" y="695"/>
                    <a:pt x="724" y="699"/>
                    <a:pt x="720" y="698"/>
                  </a:cubicBezTo>
                  <a:cubicBezTo>
                    <a:pt x="721" y="705"/>
                    <a:pt x="718" y="707"/>
                    <a:pt x="719" y="714"/>
                  </a:cubicBezTo>
                  <a:cubicBezTo>
                    <a:pt x="715" y="713"/>
                    <a:pt x="717" y="717"/>
                    <a:pt x="716" y="718"/>
                  </a:cubicBezTo>
                  <a:cubicBezTo>
                    <a:pt x="715" y="719"/>
                    <a:pt x="713" y="718"/>
                    <a:pt x="713" y="718"/>
                  </a:cubicBezTo>
                  <a:cubicBezTo>
                    <a:pt x="712" y="719"/>
                    <a:pt x="715" y="721"/>
                    <a:pt x="713" y="721"/>
                  </a:cubicBezTo>
                  <a:cubicBezTo>
                    <a:pt x="710" y="722"/>
                    <a:pt x="711" y="727"/>
                    <a:pt x="707" y="727"/>
                  </a:cubicBezTo>
                  <a:cubicBezTo>
                    <a:pt x="706" y="727"/>
                    <a:pt x="704" y="730"/>
                    <a:pt x="704" y="730"/>
                  </a:cubicBezTo>
                  <a:cubicBezTo>
                    <a:pt x="702" y="732"/>
                    <a:pt x="700" y="737"/>
                    <a:pt x="696" y="739"/>
                  </a:cubicBezTo>
                  <a:cubicBezTo>
                    <a:pt x="696" y="741"/>
                    <a:pt x="696" y="743"/>
                    <a:pt x="696" y="745"/>
                  </a:cubicBezTo>
                  <a:cubicBezTo>
                    <a:pt x="694" y="746"/>
                    <a:pt x="692" y="747"/>
                    <a:pt x="692" y="751"/>
                  </a:cubicBezTo>
                  <a:cubicBezTo>
                    <a:pt x="689" y="751"/>
                    <a:pt x="687" y="751"/>
                    <a:pt x="684" y="751"/>
                  </a:cubicBezTo>
                  <a:cubicBezTo>
                    <a:pt x="684" y="753"/>
                    <a:pt x="686" y="752"/>
                    <a:pt x="687" y="753"/>
                  </a:cubicBezTo>
                  <a:cubicBezTo>
                    <a:pt x="687" y="754"/>
                    <a:pt x="685" y="754"/>
                    <a:pt x="683" y="754"/>
                  </a:cubicBezTo>
                  <a:cubicBezTo>
                    <a:pt x="681" y="755"/>
                    <a:pt x="680" y="757"/>
                    <a:pt x="680" y="760"/>
                  </a:cubicBezTo>
                  <a:cubicBezTo>
                    <a:pt x="678" y="758"/>
                    <a:pt x="677" y="759"/>
                    <a:pt x="677" y="761"/>
                  </a:cubicBezTo>
                  <a:cubicBezTo>
                    <a:pt x="676" y="761"/>
                    <a:pt x="676" y="760"/>
                    <a:pt x="676" y="759"/>
                  </a:cubicBezTo>
                  <a:cubicBezTo>
                    <a:pt x="673" y="759"/>
                    <a:pt x="671" y="759"/>
                    <a:pt x="671" y="757"/>
                  </a:cubicBezTo>
                  <a:cubicBezTo>
                    <a:pt x="670" y="758"/>
                    <a:pt x="670" y="760"/>
                    <a:pt x="667" y="760"/>
                  </a:cubicBezTo>
                  <a:cubicBezTo>
                    <a:pt x="666" y="764"/>
                    <a:pt x="669" y="764"/>
                    <a:pt x="670" y="767"/>
                  </a:cubicBezTo>
                  <a:cubicBezTo>
                    <a:pt x="670" y="771"/>
                    <a:pt x="665" y="774"/>
                    <a:pt x="668" y="776"/>
                  </a:cubicBezTo>
                  <a:cubicBezTo>
                    <a:pt x="667" y="780"/>
                    <a:pt x="660" y="776"/>
                    <a:pt x="659" y="779"/>
                  </a:cubicBezTo>
                  <a:cubicBezTo>
                    <a:pt x="657" y="779"/>
                    <a:pt x="658" y="782"/>
                    <a:pt x="658" y="782"/>
                  </a:cubicBezTo>
                  <a:cubicBezTo>
                    <a:pt x="656" y="784"/>
                    <a:pt x="651" y="782"/>
                    <a:pt x="652" y="787"/>
                  </a:cubicBezTo>
                  <a:cubicBezTo>
                    <a:pt x="649" y="784"/>
                    <a:pt x="638" y="784"/>
                    <a:pt x="637" y="788"/>
                  </a:cubicBezTo>
                  <a:cubicBezTo>
                    <a:pt x="637" y="790"/>
                    <a:pt x="639" y="789"/>
                    <a:pt x="639" y="788"/>
                  </a:cubicBezTo>
                  <a:cubicBezTo>
                    <a:pt x="642" y="788"/>
                    <a:pt x="638" y="792"/>
                    <a:pt x="636" y="791"/>
                  </a:cubicBezTo>
                  <a:cubicBezTo>
                    <a:pt x="636" y="794"/>
                    <a:pt x="631" y="799"/>
                    <a:pt x="634" y="800"/>
                  </a:cubicBezTo>
                  <a:cubicBezTo>
                    <a:pt x="634" y="801"/>
                    <a:pt x="632" y="802"/>
                    <a:pt x="631" y="801"/>
                  </a:cubicBezTo>
                  <a:cubicBezTo>
                    <a:pt x="631" y="801"/>
                    <a:pt x="629" y="800"/>
                    <a:pt x="630" y="800"/>
                  </a:cubicBezTo>
                  <a:cubicBezTo>
                    <a:pt x="628" y="800"/>
                    <a:pt x="624" y="804"/>
                    <a:pt x="625" y="799"/>
                  </a:cubicBezTo>
                  <a:cubicBezTo>
                    <a:pt x="624" y="799"/>
                    <a:pt x="623" y="803"/>
                    <a:pt x="622" y="800"/>
                  </a:cubicBezTo>
                  <a:cubicBezTo>
                    <a:pt x="620" y="801"/>
                    <a:pt x="623" y="809"/>
                    <a:pt x="624" y="812"/>
                  </a:cubicBezTo>
                  <a:cubicBezTo>
                    <a:pt x="624" y="816"/>
                    <a:pt x="621" y="815"/>
                    <a:pt x="621" y="818"/>
                  </a:cubicBezTo>
                  <a:cubicBezTo>
                    <a:pt x="620" y="820"/>
                    <a:pt x="621" y="823"/>
                    <a:pt x="616" y="822"/>
                  </a:cubicBezTo>
                  <a:cubicBezTo>
                    <a:pt x="616" y="824"/>
                    <a:pt x="619" y="825"/>
                    <a:pt x="619" y="825"/>
                  </a:cubicBezTo>
                  <a:cubicBezTo>
                    <a:pt x="620" y="828"/>
                    <a:pt x="617" y="825"/>
                    <a:pt x="616" y="825"/>
                  </a:cubicBezTo>
                  <a:cubicBezTo>
                    <a:pt x="615" y="826"/>
                    <a:pt x="615" y="830"/>
                    <a:pt x="616" y="830"/>
                  </a:cubicBezTo>
                  <a:cubicBezTo>
                    <a:pt x="616" y="832"/>
                    <a:pt x="615" y="830"/>
                    <a:pt x="613" y="830"/>
                  </a:cubicBezTo>
                  <a:cubicBezTo>
                    <a:pt x="614" y="830"/>
                    <a:pt x="613" y="832"/>
                    <a:pt x="612" y="831"/>
                  </a:cubicBezTo>
                  <a:cubicBezTo>
                    <a:pt x="609" y="828"/>
                    <a:pt x="613" y="832"/>
                    <a:pt x="610" y="834"/>
                  </a:cubicBezTo>
                  <a:cubicBezTo>
                    <a:pt x="608" y="837"/>
                    <a:pt x="607" y="833"/>
                    <a:pt x="604" y="836"/>
                  </a:cubicBezTo>
                  <a:cubicBezTo>
                    <a:pt x="602" y="839"/>
                    <a:pt x="611" y="839"/>
                    <a:pt x="606" y="841"/>
                  </a:cubicBezTo>
                  <a:cubicBezTo>
                    <a:pt x="606" y="843"/>
                    <a:pt x="609" y="843"/>
                    <a:pt x="610" y="843"/>
                  </a:cubicBezTo>
                  <a:cubicBezTo>
                    <a:pt x="610" y="846"/>
                    <a:pt x="611" y="848"/>
                    <a:pt x="613" y="847"/>
                  </a:cubicBezTo>
                  <a:cubicBezTo>
                    <a:pt x="616" y="851"/>
                    <a:pt x="611" y="852"/>
                    <a:pt x="610" y="853"/>
                  </a:cubicBezTo>
                  <a:cubicBezTo>
                    <a:pt x="610" y="854"/>
                    <a:pt x="611" y="855"/>
                    <a:pt x="612" y="855"/>
                  </a:cubicBezTo>
                  <a:cubicBezTo>
                    <a:pt x="610" y="857"/>
                    <a:pt x="611" y="855"/>
                    <a:pt x="610" y="855"/>
                  </a:cubicBezTo>
                  <a:cubicBezTo>
                    <a:pt x="608" y="855"/>
                    <a:pt x="609" y="858"/>
                    <a:pt x="604" y="858"/>
                  </a:cubicBezTo>
                  <a:cubicBezTo>
                    <a:pt x="607" y="860"/>
                    <a:pt x="606" y="861"/>
                    <a:pt x="601" y="861"/>
                  </a:cubicBezTo>
                  <a:cubicBezTo>
                    <a:pt x="603" y="865"/>
                    <a:pt x="599" y="865"/>
                    <a:pt x="600" y="868"/>
                  </a:cubicBezTo>
                  <a:cubicBezTo>
                    <a:pt x="594" y="869"/>
                    <a:pt x="601" y="875"/>
                    <a:pt x="595" y="871"/>
                  </a:cubicBezTo>
                  <a:cubicBezTo>
                    <a:pt x="596" y="874"/>
                    <a:pt x="595" y="878"/>
                    <a:pt x="595" y="882"/>
                  </a:cubicBezTo>
                  <a:cubicBezTo>
                    <a:pt x="596" y="882"/>
                    <a:pt x="597" y="883"/>
                    <a:pt x="597" y="883"/>
                  </a:cubicBezTo>
                  <a:cubicBezTo>
                    <a:pt x="597" y="885"/>
                    <a:pt x="594" y="886"/>
                    <a:pt x="597" y="889"/>
                  </a:cubicBezTo>
                  <a:cubicBezTo>
                    <a:pt x="599" y="891"/>
                    <a:pt x="597" y="892"/>
                    <a:pt x="598" y="896"/>
                  </a:cubicBezTo>
                  <a:cubicBezTo>
                    <a:pt x="600" y="899"/>
                    <a:pt x="603" y="900"/>
                    <a:pt x="604" y="904"/>
                  </a:cubicBezTo>
                  <a:cubicBezTo>
                    <a:pt x="608" y="907"/>
                    <a:pt x="610" y="901"/>
                    <a:pt x="613" y="905"/>
                  </a:cubicBezTo>
                  <a:cubicBezTo>
                    <a:pt x="615" y="910"/>
                    <a:pt x="609" y="907"/>
                    <a:pt x="606" y="908"/>
                  </a:cubicBezTo>
                  <a:cubicBezTo>
                    <a:pt x="600" y="910"/>
                    <a:pt x="593" y="912"/>
                    <a:pt x="588" y="911"/>
                  </a:cubicBezTo>
                  <a:cubicBezTo>
                    <a:pt x="588" y="911"/>
                    <a:pt x="588" y="908"/>
                    <a:pt x="588" y="908"/>
                  </a:cubicBezTo>
                  <a:cubicBezTo>
                    <a:pt x="581" y="910"/>
                    <a:pt x="580" y="906"/>
                    <a:pt x="575" y="905"/>
                  </a:cubicBezTo>
                  <a:cubicBezTo>
                    <a:pt x="575" y="904"/>
                    <a:pt x="575" y="902"/>
                    <a:pt x="575" y="901"/>
                  </a:cubicBezTo>
                  <a:cubicBezTo>
                    <a:pt x="574" y="897"/>
                    <a:pt x="569" y="900"/>
                    <a:pt x="569" y="896"/>
                  </a:cubicBezTo>
                  <a:cubicBezTo>
                    <a:pt x="569" y="895"/>
                    <a:pt x="567" y="895"/>
                    <a:pt x="567" y="893"/>
                  </a:cubicBezTo>
                  <a:cubicBezTo>
                    <a:pt x="567" y="892"/>
                    <a:pt x="566" y="892"/>
                    <a:pt x="566" y="892"/>
                  </a:cubicBezTo>
                  <a:cubicBezTo>
                    <a:pt x="566" y="891"/>
                    <a:pt x="569" y="888"/>
                    <a:pt x="566" y="887"/>
                  </a:cubicBezTo>
                  <a:cubicBezTo>
                    <a:pt x="564" y="887"/>
                    <a:pt x="566" y="886"/>
                    <a:pt x="566" y="884"/>
                  </a:cubicBezTo>
                  <a:cubicBezTo>
                    <a:pt x="566" y="883"/>
                    <a:pt x="563" y="883"/>
                    <a:pt x="563" y="882"/>
                  </a:cubicBezTo>
                  <a:cubicBezTo>
                    <a:pt x="563" y="881"/>
                    <a:pt x="565" y="880"/>
                    <a:pt x="564" y="879"/>
                  </a:cubicBezTo>
                  <a:cubicBezTo>
                    <a:pt x="564" y="879"/>
                    <a:pt x="563" y="878"/>
                    <a:pt x="563" y="877"/>
                  </a:cubicBezTo>
                  <a:cubicBezTo>
                    <a:pt x="562" y="876"/>
                    <a:pt x="561" y="873"/>
                    <a:pt x="560" y="873"/>
                  </a:cubicBezTo>
                  <a:cubicBezTo>
                    <a:pt x="559" y="870"/>
                    <a:pt x="562" y="870"/>
                    <a:pt x="561" y="868"/>
                  </a:cubicBezTo>
                  <a:cubicBezTo>
                    <a:pt x="561" y="868"/>
                    <a:pt x="558" y="866"/>
                    <a:pt x="558" y="867"/>
                  </a:cubicBezTo>
                  <a:cubicBezTo>
                    <a:pt x="559" y="866"/>
                    <a:pt x="564" y="864"/>
                    <a:pt x="560" y="862"/>
                  </a:cubicBezTo>
                  <a:cubicBezTo>
                    <a:pt x="560" y="861"/>
                    <a:pt x="562" y="861"/>
                    <a:pt x="563" y="861"/>
                  </a:cubicBezTo>
                  <a:cubicBezTo>
                    <a:pt x="563" y="857"/>
                    <a:pt x="563" y="854"/>
                    <a:pt x="563" y="850"/>
                  </a:cubicBezTo>
                  <a:cubicBezTo>
                    <a:pt x="562" y="849"/>
                    <a:pt x="560" y="848"/>
                    <a:pt x="558" y="847"/>
                  </a:cubicBezTo>
                  <a:cubicBezTo>
                    <a:pt x="560" y="843"/>
                    <a:pt x="564" y="839"/>
                    <a:pt x="561" y="834"/>
                  </a:cubicBezTo>
                  <a:cubicBezTo>
                    <a:pt x="566" y="835"/>
                    <a:pt x="565" y="832"/>
                    <a:pt x="569" y="833"/>
                  </a:cubicBezTo>
                  <a:cubicBezTo>
                    <a:pt x="569" y="828"/>
                    <a:pt x="569" y="824"/>
                    <a:pt x="569" y="819"/>
                  </a:cubicBezTo>
                  <a:cubicBezTo>
                    <a:pt x="576" y="819"/>
                    <a:pt x="573" y="810"/>
                    <a:pt x="576" y="806"/>
                  </a:cubicBezTo>
                  <a:cubicBezTo>
                    <a:pt x="575" y="807"/>
                    <a:pt x="574" y="808"/>
                    <a:pt x="573" y="806"/>
                  </a:cubicBezTo>
                  <a:cubicBezTo>
                    <a:pt x="570" y="807"/>
                    <a:pt x="569" y="810"/>
                    <a:pt x="569" y="815"/>
                  </a:cubicBezTo>
                  <a:cubicBezTo>
                    <a:pt x="567" y="814"/>
                    <a:pt x="564" y="813"/>
                    <a:pt x="564" y="809"/>
                  </a:cubicBezTo>
                  <a:cubicBezTo>
                    <a:pt x="562" y="807"/>
                    <a:pt x="569" y="804"/>
                    <a:pt x="567" y="803"/>
                  </a:cubicBezTo>
                  <a:cubicBezTo>
                    <a:pt x="564" y="801"/>
                    <a:pt x="568" y="804"/>
                    <a:pt x="570" y="801"/>
                  </a:cubicBezTo>
                  <a:cubicBezTo>
                    <a:pt x="572" y="794"/>
                    <a:pt x="568" y="787"/>
                    <a:pt x="569" y="781"/>
                  </a:cubicBezTo>
                  <a:cubicBezTo>
                    <a:pt x="569" y="781"/>
                    <a:pt x="572" y="781"/>
                    <a:pt x="572" y="781"/>
                  </a:cubicBezTo>
                  <a:cubicBezTo>
                    <a:pt x="571" y="773"/>
                    <a:pt x="572" y="773"/>
                    <a:pt x="572" y="764"/>
                  </a:cubicBezTo>
                  <a:cubicBezTo>
                    <a:pt x="575" y="760"/>
                    <a:pt x="580" y="755"/>
                    <a:pt x="578" y="750"/>
                  </a:cubicBezTo>
                  <a:cubicBezTo>
                    <a:pt x="583" y="756"/>
                    <a:pt x="578" y="739"/>
                    <a:pt x="584" y="745"/>
                  </a:cubicBezTo>
                  <a:cubicBezTo>
                    <a:pt x="583" y="742"/>
                    <a:pt x="583" y="739"/>
                    <a:pt x="582" y="735"/>
                  </a:cubicBezTo>
                  <a:cubicBezTo>
                    <a:pt x="582" y="733"/>
                    <a:pt x="579" y="731"/>
                    <a:pt x="579" y="729"/>
                  </a:cubicBezTo>
                  <a:cubicBezTo>
                    <a:pt x="579" y="726"/>
                    <a:pt x="580" y="726"/>
                    <a:pt x="581" y="724"/>
                  </a:cubicBezTo>
                  <a:cubicBezTo>
                    <a:pt x="581" y="721"/>
                    <a:pt x="580" y="716"/>
                    <a:pt x="584" y="720"/>
                  </a:cubicBezTo>
                  <a:cubicBezTo>
                    <a:pt x="583" y="716"/>
                    <a:pt x="584" y="712"/>
                    <a:pt x="585" y="708"/>
                  </a:cubicBezTo>
                  <a:cubicBezTo>
                    <a:pt x="586" y="705"/>
                    <a:pt x="586" y="707"/>
                    <a:pt x="585" y="704"/>
                  </a:cubicBezTo>
                  <a:cubicBezTo>
                    <a:pt x="585" y="702"/>
                    <a:pt x="589" y="698"/>
                    <a:pt x="587" y="696"/>
                  </a:cubicBezTo>
                  <a:cubicBezTo>
                    <a:pt x="585" y="695"/>
                    <a:pt x="586" y="695"/>
                    <a:pt x="587" y="692"/>
                  </a:cubicBezTo>
                  <a:cubicBezTo>
                    <a:pt x="587" y="690"/>
                    <a:pt x="586" y="688"/>
                    <a:pt x="587" y="686"/>
                  </a:cubicBezTo>
                  <a:cubicBezTo>
                    <a:pt x="587" y="684"/>
                    <a:pt x="588" y="683"/>
                    <a:pt x="588" y="681"/>
                  </a:cubicBezTo>
                  <a:cubicBezTo>
                    <a:pt x="588" y="676"/>
                    <a:pt x="587" y="671"/>
                    <a:pt x="588" y="665"/>
                  </a:cubicBezTo>
                  <a:cubicBezTo>
                    <a:pt x="588" y="663"/>
                    <a:pt x="590" y="662"/>
                    <a:pt x="590" y="661"/>
                  </a:cubicBezTo>
                  <a:cubicBezTo>
                    <a:pt x="589" y="656"/>
                    <a:pt x="585" y="652"/>
                    <a:pt x="585" y="647"/>
                  </a:cubicBezTo>
                  <a:cubicBezTo>
                    <a:pt x="584" y="645"/>
                    <a:pt x="583" y="648"/>
                    <a:pt x="581" y="647"/>
                  </a:cubicBezTo>
                  <a:cubicBezTo>
                    <a:pt x="579" y="644"/>
                    <a:pt x="574" y="640"/>
                    <a:pt x="570" y="640"/>
                  </a:cubicBezTo>
                  <a:cubicBezTo>
                    <a:pt x="570" y="640"/>
                    <a:pt x="568" y="636"/>
                    <a:pt x="567" y="637"/>
                  </a:cubicBezTo>
                  <a:cubicBezTo>
                    <a:pt x="565" y="639"/>
                    <a:pt x="567" y="636"/>
                    <a:pt x="566" y="636"/>
                  </a:cubicBezTo>
                  <a:cubicBezTo>
                    <a:pt x="564" y="634"/>
                    <a:pt x="559" y="637"/>
                    <a:pt x="563" y="633"/>
                  </a:cubicBezTo>
                  <a:cubicBezTo>
                    <a:pt x="563" y="630"/>
                    <a:pt x="559" y="632"/>
                    <a:pt x="557" y="631"/>
                  </a:cubicBezTo>
                  <a:cubicBezTo>
                    <a:pt x="556" y="631"/>
                    <a:pt x="557" y="628"/>
                    <a:pt x="557" y="628"/>
                  </a:cubicBezTo>
                  <a:cubicBezTo>
                    <a:pt x="556" y="628"/>
                    <a:pt x="555" y="627"/>
                    <a:pt x="554" y="627"/>
                  </a:cubicBezTo>
                  <a:cubicBezTo>
                    <a:pt x="552" y="625"/>
                    <a:pt x="550" y="621"/>
                    <a:pt x="550" y="616"/>
                  </a:cubicBezTo>
                  <a:cubicBezTo>
                    <a:pt x="550" y="614"/>
                    <a:pt x="547" y="615"/>
                    <a:pt x="547" y="615"/>
                  </a:cubicBezTo>
                  <a:cubicBezTo>
                    <a:pt x="545" y="614"/>
                    <a:pt x="546" y="607"/>
                    <a:pt x="544" y="607"/>
                  </a:cubicBezTo>
                  <a:cubicBezTo>
                    <a:pt x="541" y="607"/>
                    <a:pt x="540" y="599"/>
                    <a:pt x="538" y="596"/>
                  </a:cubicBezTo>
                  <a:cubicBezTo>
                    <a:pt x="536" y="593"/>
                    <a:pt x="534" y="590"/>
                    <a:pt x="532" y="587"/>
                  </a:cubicBezTo>
                  <a:cubicBezTo>
                    <a:pt x="531" y="585"/>
                    <a:pt x="529" y="585"/>
                    <a:pt x="529" y="584"/>
                  </a:cubicBezTo>
                  <a:cubicBezTo>
                    <a:pt x="528" y="583"/>
                    <a:pt x="529" y="581"/>
                    <a:pt x="529" y="581"/>
                  </a:cubicBezTo>
                  <a:cubicBezTo>
                    <a:pt x="528" y="579"/>
                    <a:pt x="527" y="580"/>
                    <a:pt x="526" y="579"/>
                  </a:cubicBezTo>
                  <a:cubicBezTo>
                    <a:pt x="526" y="579"/>
                    <a:pt x="524" y="568"/>
                    <a:pt x="523" y="576"/>
                  </a:cubicBezTo>
                  <a:cubicBezTo>
                    <a:pt x="519" y="575"/>
                    <a:pt x="522" y="567"/>
                    <a:pt x="521" y="563"/>
                  </a:cubicBezTo>
                  <a:cubicBezTo>
                    <a:pt x="526" y="563"/>
                    <a:pt x="525" y="559"/>
                    <a:pt x="527" y="557"/>
                  </a:cubicBezTo>
                  <a:cubicBezTo>
                    <a:pt x="528" y="553"/>
                    <a:pt x="524" y="554"/>
                    <a:pt x="523" y="553"/>
                  </a:cubicBezTo>
                  <a:cubicBezTo>
                    <a:pt x="523" y="548"/>
                    <a:pt x="526" y="546"/>
                    <a:pt x="524" y="541"/>
                  </a:cubicBezTo>
                  <a:cubicBezTo>
                    <a:pt x="526" y="540"/>
                    <a:pt x="527" y="539"/>
                    <a:pt x="529" y="539"/>
                  </a:cubicBezTo>
                  <a:cubicBezTo>
                    <a:pt x="529" y="538"/>
                    <a:pt x="528" y="536"/>
                    <a:pt x="529" y="535"/>
                  </a:cubicBezTo>
                  <a:cubicBezTo>
                    <a:pt x="529" y="534"/>
                    <a:pt x="531" y="535"/>
                    <a:pt x="532" y="535"/>
                  </a:cubicBezTo>
                  <a:cubicBezTo>
                    <a:pt x="532" y="534"/>
                    <a:pt x="532" y="534"/>
                    <a:pt x="532" y="533"/>
                  </a:cubicBezTo>
                  <a:cubicBezTo>
                    <a:pt x="532" y="533"/>
                    <a:pt x="535" y="531"/>
                    <a:pt x="535" y="530"/>
                  </a:cubicBezTo>
                  <a:cubicBezTo>
                    <a:pt x="535" y="530"/>
                    <a:pt x="533" y="530"/>
                    <a:pt x="533" y="530"/>
                  </a:cubicBezTo>
                  <a:cubicBezTo>
                    <a:pt x="533" y="530"/>
                    <a:pt x="534" y="528"/>
                    <a:pt x="535" y="529"/>
                  </a:cubicBezTo>
                  <a:cubicBezTo>
                    <a:pt x="538" y="533"/>
                    <a:pt x="536" y="526"/>
                    <a:pt x="539" y="526"/>
                  </a:cubicBezTo>
                  <a:cubicBezTo>
                    <a:pt x="542" y="526"/>
                    <a:pt x="540" y="523"/>
                    <a:pt x="542" y="520"/>
                  </a:cubicBezTo>
                  <a:cubicBezTo>
                    <a:pt x="542" y="520"/>
                    <a:pt x="549" y="515"/>
                    <a:pt x="545" y="511"/>
                  </a:cubicBezTo>
                  <a:cubicBezTo>
                    <a:pt x="543" y="509"/>
                    <a:pt x="545" y="511"/>
                    <a:pt x="545" y="508"/>
                  </a:cubicBezTo>
                  <a:cubicBezTo>
                    <a:pt x="545" y="505"/>
                    <a:pt x="542" y="494"/>
                    <a:pt x="544" y="490"/>
                  </a:cubicBezTo>
                  <a:cubicBezTo>
                    <a:pt x="536" y="492"/>
                    <a:pt x="537" y="485"/>
                    <a:pt x="529" y="487"/>
                  </a:cubicBezTo>
                  <a:cubicBezTo>
                    <a:pt x="527" y="489"/>
                    <a:pt x="529" y="490"/>
                    <a:pt x="527" y="493"/>
                  </a:cubicBezTo>
                  <a:cubicBezTo>
                    <a:pt x="520" y="493"/>
                    <a:pt x="516" y="489"/>
                    <a:pt x="510" y="489"/>
                  </a:cubicBezTo>
                  <a:cubicBezTo>
                    <a:pt x="510" y="486"/>
                    <a:pt x="505" y="487"/>
                    <a:pt x="507" y="483"/>
                  </a:cubicBezTo>
                  <a:cubicBezTo>
                    <a:pt x="505" y="482"/>
                    <a:pt x="502" y="483"/>
                    <a:pt x="501" y="481"/>
                  </a:cubicBezTo>
                  <a:cubicBezTo>
                    <a:pt x="500" y="481"/>
                    <a:pt x="501" y="479"/>
                    <a:pt x="501" y="478"/>
                  </a:cubicBezTo>
                  <a:cubicBezTo>
                    <a:pt x="500" y="478"/>
                    <a:pt x="498" y="479"/>
                    <a:pt x="498" y="478"/>
                  </a:cubicBezTo>
                  <a:cubicBezTo>
                    <a:pt x="496" y="477"/>
                    <a:pt x="498" y="474"/>
                    <a:pt x="495" y="474"/>
                  </a:cubicBezTo>
                  <a:cubicBezTo>
                    <a:pt x="495" y="470"/>
                    <a:pt x="497" y="471"/>
                    <a:pt x="495" y="468"/>
                  </a:cubicBezTo>
                  <a:cubicBezTo>
                    <a:pt x="494" y="466"/>
                    <a:pt x="493" y="467"/>
                    <a:pt x="493" y="468"/>
                  </a:cubicBezTo>
                  <a:cubicBezTo>
                    <a:pt x="491" y="466"/>
                    <a:pt x="490" y="463"/>
                    <a:pt x="486" y="464"/>
                  </a:cubicBezTo>
                  <a:cubicBezTo>
                    <a:pt x="488" y="459"/>
                    <a:pt x="481" y="462"/>
                    <a:pt x="483" y="458"/>
                  </a:cubicBezTo>
                  <a:cubicBezTo>
                    <a:pt x="481" y="457"/>
                    <a:pt x="473" y="457"/>
                    <a:pt x="475" y="458"/>
                  </a:cubicBezTo>
                  <a:cubicBezTo>
                    <a:pt x="474" y="457"/>
                    <a:pt x="475" y="456"/>
                    <a:pt x="474" y="455"/>
                  </a:cubicBezTo>
                  <a:cubicBezTo>
                    <a:pt x="473" y="454"/>
                    <a:pt x="472" y="455"/>
                    <a:pt x="471" y="455"/>
                  </a:cubicBezTo>
                  <a:cubicBezTo>
                    <a:pt x="470" y="454"/>
                    <a:pt x="467" y="452"/>
                    <a:pt x="462" y="453"/>
                  </a:cubicBezTo>
                  <a:cubicBezTo>
                    <a:pt x="464" y="448"/>
                    <a:pt x="459" y="451"/>
                    <a:pt x="456" y="449"/>
                  </a:cubicBezTo>
                  <a:cubicBezTo>
                    <a:pt x="456" y="448"/>
                    <a:pt x="457" y="446"/>
                    <a:pt x="456" y="446"/>
                  </a:cubicBezTo>
                  <a:cubicBezTo>
                    <a:pt x="456" y="445"/>
                    <a:pt x="454" y="446"/>
                    <a:pt x="453" y="446"/>
                  </a:cubicBezTo>
                  <a:cubicBezTo>
                    <a:pt x="453" y="445"/>
                    <a:pt x="454" y="443"/>
                    <a:pt x="453" y="443"/>
                  </a:cubicBezTo>
                  <a:cubicBezTo>
                    <a:pt x="453" y="442"/>
                    <a:pt x="451" y="443"/>
                    <a:pt x="450" y="443"/>
                  </a:cubicBezTo>
                  <a:cubicBezTo>
                    <a:pt x="450" y="442"/>
                    <a:pt x="451" y="440"/>
                    <a:pt x="450" y="440"/>
                  </a:cubicBezTo>
                  <a:cubicBezTo>
                    <a:pt x="449" y="439"/>
                    <a:pt x="449" y="441"/>
                    <a:pt x="449" y="441"/>
                  </a:cubicBezTo>
                  <a:cubicBezTo>
                    <a:pt x="448" y="442"/>
                    <a:pt x="445" y="439"/>
                    <a:pt x="444" y="438"/>
                  </a:cubicBezTo>
                  <a:cubicBezTo>
                    <a:pt x="442" y="441"/>
                    <a:pt x="442" y="438"/>
                    <a:pt x="440" y="438"/>
                  </a:cubicBezTo>
                  <a:cubicBezTo>
                    <a:pt x="438" y="439"/>
                    <a:pt x="435" y="441"/>
                    <a:pt x="432" y="441"/>
                  </a:cubicBezTo>
                  <a:cubicBezTo>
                    <a:pt x="429" y="442"/>
                    <a:pt x="429" y="440"/>
                    <a:pt x="427" y="440"/>
                  </a:cubicBezTo>
                  <a:cubicBezTo>
                    <a:pt x="423" y="440"/>
                    <a:pt x="424" y="442"/>
                    <a:pt x="421" y="440"/>
                  </a:cubicBezTo>
                  <a:cubicBezTo>
                    <a:pt x="419" y="439"/>
                    <a:pt x="417" y="440"/>
                    <a:pt x="413" y="438"/>
                  </a:cubicBezTo>
                  <a:cubicBezTo>
                    <a:pt x="412" y="438"/>
                    <a:pt x="412" y="436"/>
                    <a:pt x="412" y="435"/>
                  </a:cubicBezTo>
                  <a:cubicBezTo>
                    <a:pt x="411" y="435"/>
                    <a:pt x="410" y="436"/>
                    <a:pt x="409" y="435"/>
                  </a:cubicBezTo>
                  <a:cubicBezTo>
                    <a:pt x="407" y="435"/>
                    <a:pt x="400" y="434"/>
                    <a:pt x="404" y="431"/>
                  </a:cubicBezTo>
                  <a:cubicBezTo>
                    <a:pt x="400" y="431"/>
                    <a:pt x="400" y="428"/>
                    <a:pt x="395" y="428"/>
                  </a:cubicBezTo>
                  <a:cubicBezTo>
                    <a:pt x="395" y="427"/>
                    <a:pt x="394" y="426"/>
                    <a:pt x="394" y="424"/>
                  </a:cubicBezTo>
                  <a:cubicBezTo>
                    <a:pt x="388" y="423"/>
                    <a:pt x="386" y="418"/>
                    <a:pt x="379" y="418"/>
                  </a:cubicBezTo>
                  <a:cubicBezTo>
                    <a:pt x="378" y="413"/>
                    <a:pt x="375" y="410"/>
                    <a:pt x="376" y="403"/>
                  </a:cubicBezTo>
                  <a:cubicBezTo>
                    <a:pt x="376" y="397"/>
                    <a:pt x="368" y="400"/>
                    <a:pt x="372" y="394"/>
                  </a:cubicBezTo>
                  <a:cubicBezTo>
                    <a:pt x="370" y="394"/>
                    <a:pt x="369" y="394"/>
                    <a:pt x="369" y="395"/>
                  </a:cubicBezTo>
                  <a:cubicBezTo>
                    <a:pt x="367" y="396"/>
                    <a:pt x="368" y="393"/>
                    <a:pt x="367" y="392"/>
                  </a:cubicBezTo>
                  <a:cubicBezTo>
                    <a:pt x="366" y="391"/>
                    <a:pt x="363" y="391"/>
                    <a:pt x="363" y="388"/>
                  </a:cubicBezTo>
                  <a:cubicBezTo>
                    <a:pt x="363" y="386"/>
                    <a:pt x="360" y="387"/>
                    <a:pt x="358" y="387"/>
                  </a:cubicBezTo>
                  <a:cubicBezTo>
                    <a:pt x="358" y="385"/>
                    <a:pt x="360" y="385"/>
                    <a:pt x="360" y="384"/>
                  </a:cubicBezTo>
                  <a:cubicBezTo>
                    <a:pt x="360" y="383"/>
                    <a:pt x="358" y="381"/>
                    <a:pt x="358" y="381"/>
                  </a:cubicBezTo>
                  <a:cubicBezTo>
                    <a:pt x="358" y="380"/>
                    <a:pt x="356" y="381"/>
                    <a:pt x="355" y="381"/>
                  </a:cubicBezTo>
                  <a:cubicBezTo>
                    <a:pt x="354" y="379"/>
                    <a:pt x="355" y="377"/>
                    <a:pt x="354" y="376"/>
                  </a:cubicBezTo>
                  <a:cubicBezTo>
                    <a:pt x="351" y="373"/>
                    <a:pt x="346" y="372"/>
                    <a:pt x="345" y="366"/>
                  </a:cubicBezTo>
                  <a:cubicBezTo>
                    <a:pt x="342" y="363"/>
                    <a:pt x="342" y="367"/>
                    <a:pt x="339" y="364"/>
                  </a:cubicBezTo>
                  <a:cubicBezTo>
                    <a:pt x="340" y="361"/>
                    <a:pt x="337" y="361"/>
                    <a:pt x="336" y="360"/>
                  </a:cubicBezTo>
                  <a:cubicBezTo>
                    <a:pt x="335" y="357"/>
                    <a:pt x="336" y="352"/>
                    <a:pt x="332" y="352"/>
                  </a:cubicBezTo>
                  <a:cubicBezTo>
                    <a:pt x="332" y="345"/>
                    <a:pt x="329" y="342"/>
                    <a:pt x="324" y="341"/>
                  </a:cubicBezTo>
                  <a:cubicBezTo>
                    <a:pt x="323" y="342"/>
                    <a:pt x="322" y="343"/>
                    <a:pt x="321" y="345"/>
                  </a:cubicBezTo>
                  <a:cubicBezTo>
                    <a:pt x="320" y="349"/>
                    <a:pt x="324" y="349"/>
                    <a:pt x="326" y="351"/>
                  </a:cubicBezTo>
                  <a:cubicBezTo>
                    <a:pt x="326" y="351"/>
                    <a:pt x="325" y="354"/>
                    <a:pt x="326" y="354"/>
                  </a:cubicBezTo>
                  <a:cubicBezTo>
                    <a:pt x="326" y="354"/>
                    <a:pt x="327" y="354"/>
                    <a:pt x="327" y="354"/>
                  </a:cubicBezTo>
                  <a:cubicBezTo>
                    <a:pt x="328" y="356"/>
                    <a:pt x="326" y="360"/>
                    <a:pt x="329" y="360"/>
                  </a:cubicBezTo>
                  <a:cubicBezTo>
                    <a:pt x="331" y="360"/>
                    <a:pt x="330" y="364"/>
                    <a:pt x="332" y="367"/>
                  </a:cubicBezTo>
                  <a:cubicBezTo>
                    <a:pt x="332" y="368"/>
                    <a:pt x="333" y="367"/>
                    <a:pt x="333" y="369"/>
                  </a:cubicBezTo>
                  <a:cubicBezTo>
                    <a:pt x="333" y="372"/>
                    <a:pt x="337" y="371"/>
                    <a:pt x="336" y="376"/>
                  </a:cubicBezTo>
                  <a:cubicBezTo>
                    <a:pt x="336" y="378"/>
                    <a:pt x="339" y="377"/>
                    <a:pt x="341" y="378"/>
                  </a:cubicBezTo>
                  <a:cubicBezTo>
                    <a:pt x="339" y="379"/>
                    <a:pt x="342" y="380"/>
                    <a:pt x="342" y="381"/>
                  </a:cubicBezTo>
                  <a:cubicBezTo>
                    <a:pt x="342" y="382"/>
                    <a:pt x="341" y="384"/>
                    <a:pt x="341" y="384"/>
                  </a:cubicBezTo>
                  <a:cubicBezTo>
                    <a:pt x="341" y="386"/>
                    <a:pt x="345" y="385"/>
                    <a:pt x="344" y="390"/>
                  </a:cubicBezTo>
                  <a:cubicBezTo>
                    <a:pt x="342" y="388"/>
                    <a:pt x="341" y="385"/>
                    <a:pt x="336" y="387"/>
                  </a:cubicBezTo>
                  <a:cubicBezTo>
                    <a:pt x="338" y="381"/>
                    <a:pt x="333" y="382"/>
                    <a:pt x="333" y="378"/>
                  </a:cubicBezTo>
                  <a:cubicBezTo>
                    <a:pt x="333" y="375"/>
                    <a:pt x="330" y="375"/>
                    <a:pt x="329" y="373"/>
                  </a:cubicBezTo>
                  <a:cubicBezTo>
                    <a:pt x="328" y="372"/>
                    <a:pt x="327" y="370"/>
                    <a:pt x="326" y="369"/>
                  </a:cubicBezTo>
                  <a:cubicBezTo>
                    <a:pt x="323" y="369"/>
                    <a:pt x="321" y="368"/>
                    <a:pt x="320" y="366"/>
                  </a:cubicBezTo>
                  <a:cubicBezTo>
                    <a:pt x="320" y="362"/>
                    <a:pt x="321" y="364"/>
                    <a:pt x="323" y="364"/>
                  </a:cubicBezTo>
                  <a:cubicBezTo>
                    <a:pt x="324" y="358"/>
                    <a:pt x="318" y="359"/>
                    <a:pt x="318" y="354"/>
                  </a:cubicBezTo>
                  <a:cubicBezTo>
                    <a:pt x="316" y="353"/>
                    <a:pt x="315" y="351"/>
                    <a:pt x="311" y="351"/>
                  </a:cubicBezTo>
                  <a:cubicBezTo>
                    <a:pt x="311" y="347"/>
                    <a:pt x="313" y="347"/>
                    <a:pt x="311" y="344"/>
                  </a:cubicBezTo>
                  <a:cubicBezTo>
                    <a:pt x="311" y="343"/>
                    <a:pt x="310" y="342"/>
                    <a:pt x="309" y="342"/>
                  </a:cubicBezTo>
                  <a:cubicBezTo>
                    <a:pt x="308" y="339"/>
                    <a:pt x="309" y="334"/>
                    <a:pt x="302" y="335"/>
                  </a:cubicBezTo>
                  <a:cubicBezTo>
                    <a:pt x="303" y="333"/>
                    <a:pt x="303" y="332"/>
                    <a:pt x="302" y="330"/>
                  </a:cubicBezTo>
                  <a:cubicBezTo>
                    <a:pt x="302" y="330"/>
                    <a:pt x="301" y="327"/>
                    <a:pt x="301" y="327"/>
                  </a:cubicBezTo>
                  <a:cubicBezTo>
                    <a:pt x="300" y="327"/>
                    <a:pt x="297" y="328"/>
                    <a:pt x="296" y="327"/>
                  </a:cubicBezTo>
                  <a:cubicBezTo>
                    <a:pt x="295" y="326"/>
                    <a:pt x="299" y="326"/>
                    <a:pt x="299" y="326"/>
                  </a:cubicBezTo>
                  <a:cubicBezTo>
                    <a:pt x="298" y="323"/>
                    <a:pt x="290" y="321"/>
                    <a:pt x="286" y="320"/>
                  </a:cubicBezTo>
                  <a:cubicBezTo>
                    <a:pt x="285" y="319"/>
                    <a:pt x="285" y="318"/>
                    <a:pt x="284" y="317"/>
                  </a:cubicBezTo>
                  <a:cubicBezTo>
                    <a:pt x="283" y="315"/>
                    <a:pt x="283" y="314"/>
                    <a:pt x="281" y="312"/>
                  </a:cubicBezTo>
                  <a:cubicBezTo>
                    <a:pt x="280" y="311"/>
                    <a:pt x="280" y="307"/>
                    <a:pt x="278" y="304"/>
                  </a:cubicBezTo>
                  <a:cubicBezTo>
                    <a:pt x="278" y="303"/>
                    <a:pt x="276" y="303"/>
                    <a:pt x="275" y="302"/>
                  </a:cubicBezTo>
                  <a:cubicBezTo>
                    <a:pt x="274" y="300"/>
                    <a:pt x="276" y="297"/>
                    <a:pt x="272" y="298"/>
                  </a:cubicBezTo>
                  <a:cubicBezTo>
                    <a:pt x="273" y="292"/>
                    <a:pt x="270" y="288"/>
                    <a:pt x="266" y="284"/>
                  </a:cubicBezTo>
                  <a:cubicBezTo>
                    <a:pt x="265" y="283"/>
                    <a:pt x="265" y="278"/>
                    <a:pt x="262" y="280"/>
                  </a:cubicBezTo>
                  <a:cubicBezTo>
                    <a:pt x="264" y="262"/>
                    <a:pt x="262" y="252"/>
                    <a:pt x="262" y="231"/>
                  </a:cubicBezTo>
                  <a:cubicBezTo>
                    <a:pt x="262" y="230"/>
                    <a:pt x="261" y="229"/>
                    <a:pt x="261" y="228"/>
                  </a:cubicBezTo>
                  <a:cubicBezTo>
                    <a:pt x="259" y="227"/>
                    <a:pt x="259" y="226"/>
                    <a:pt x="258" y="225"/>
                  </a:cubicBezTo>
                  <a:cubicBezTo>
                    <a:pt x="257" y="224"/>
                    <a:pt x="256" y="223"/>
                    <a:pt x="255" y="224"/>
                  </a:cubicBezTo>
                  <a:cubicBezTo>
                    <a:pt x="254" y="216"/>
                    <a:pt x="248" y="212"/>
                    <a:pt x="243" y="207"/>
                  </a:cubicBezTo>
                  <a:cubicBezTo>
                    <a:pt x="242" y="206"/>
                    <a:pt x="241" y="206"/>
                    <a:pt x="241" y="204"/>
                  </a:cubicBezTo>
                  <a:cubicBezTo>
                    <a:pt x="242" y="205"/>
                    <a:pt x="245" y="207"/>
                    <a:pt x="246" y="204"/>
                  </a:cubicBezTo>
                  <a:cubicBezTo>
                    <a:pt x="249" y="204"/>
                    <a:pt x="248" y="208"/>
                    <a:pt x="252" y="207"/>
                  </a:cubicBezTo>
                  <a:cubicBezTo>
                    <a:pt x="253" y="209"/>
                    <a:pt x="253" y="211"/>
                    <a:pt x="253" y="213"/>
                  </a:cubicBezTo>
                  <a:cubicBezTo>
                    <a:pt x="261" y="212"/>
                    <a:pt x="262" y="217"/>
                    <a:pt x="266" y="219"/>
                  </a:cubicBezTo>
                  <a:cubicBezTo>
                    <a:pt x="266" y="224"/>
                    <a:pt x="269" y="226"/>
                    <a:pt x="271" y="228"/>
                  </a:cubicBezTo>
                  <a:cubicBezTo>
                    <a:pt x="272" y="228"/>
                    <a:pt x="273" y="225"/>
                    <a:pt x="272" y="224"/>
                  </a:cubicBezTo>
                  <a:cubicBezTo>
                    <a:pt x="272" y="222"/>
                    <a:pt x="270" y="221"/>
                    <a:pt x="269" y="221"/>
                  </a:cubicBezTo>
                  <a:cubicBezTo>
                    <a:pt x="269" y="218"/>
                    <a:pt x="269" y="217"/>
                    <a:pt x="268" y="215"/>
                  </a:cubicBezTo>
                  <a:cubicBezTo>
                    <a:pt x="268" y="214"/>
                    <a:pt x="266" y="213"/>
                    <a:pt x="266" y="213"/>
                  </a:cubicBezTo>
                  <a:cubicBezTo>
                    <a:pt x="266" y="212"/>
                    <a:pt x="268" y="211"/>
                    <a:pt x="268" y="212"/>
                  </a:cubicBezTo>
                  <a:cubicBezTo>
                    <a:pt x="266" y="208"/>
                    <a:pt x="263" y="209"/>
                    <a:pt x="264" y="206"/>
                  </a:cubicBezTo>
                  <a:cubicBezTo>
                    <a:pt x="256" y="206"/>
                    <a:pt x="255" y="201"/>
                    <a:pt x="249" y="201"/>
                  </a:cubicBezTo>
                  <a:cubicBezTo>
                    <a:pt x="251" y="196"/>
                    <a:pt x="244" y="200"/>
                    <a:pt x="246" y="195"/>
                  </a:cubicBezTo>
                  <a:cubicBezTo>
                    <a:pt x="244" y="194"/>
                    <a:pt x="242" y="195"/>
                    <a:pt x="240" y="192"/>
                  </a:cubicBezTo>
                  <a:cubicBezTo>
                    <a:pt x="240" y="191"/>
                    <a:pt x="242" y="191"/>
                    <a:pt x="243" y="191"/>
                  </a:cubicBezTo>
                  <a:cubicBezTo>
                    <a:pt x="245" y="187"/>
                    <a:pt x="238" y="189"/>
                    <a:pt x="238" y="189"/>
                  </a:cubicBezTo>
                  <a:cubicBezTo>
                    <a:pt x="237" y="189"/>
                    <a:pt x="238" y="187"/>
                    <a:pt x="237" y="186"/>
                  </a:cubicBezTo>
                  <a:cubicBezTo>
                    <a:pt x="237" y="186"/>
                    <a:pt x="234" y="187"/>
                    <a:pt x="234" y="186"/>
                  </a:cubicBezTo>
                  <a:cubicBezTo>
                    <a:pt x="234" y="185"/>
                    <a:pt x="236" y="185"/>
                    <a:pt x="235" y="183"/>
                  </a:cubicBezTo>
                  <a:cubicBezTo>
                    <a:pt x="235" y="181"/>
                    <a:pt x="233" y="184"/>
                    <a:pt x="231" y="183"/>
                  </a:cubicBezTo>
                  <a:cubicBezTo>
                    <a:pt x="228" y="181"/>
                    <a:pt x="230" y="178"/>
                    <a:pt x="228" y="176"/>
                  </a:cubicBezTo>
                  <a:cubicBezTo>
                    <a:pt x="227" y="175"/>
                    <a:pt x="226" y="174"/>
                    <a:pt x="224" y="175"/>
                  </a:cubicBezTo>
                  <a:cubicBezTo>
                    <a:pt x="229" y="166"/>
                    <a:pt x="212" y="172"/>
                    <a:pt x="213" y="163"/>
                  </a:cubicBezTo>
                  <a:cubicBezTo>
                    <a:pt x="215" y="163"/>
                    <a:pt x="216" y="163"/>
                    <a:pt x="218" y="163"/>
                  </a:cubicBezTo>
                  <a:cubicBezTo>
                    <a:pt x="218" y="159"/>
                    <a:pt x="211" y="164"/>
                    <a:pt x="213" y="158"/>
                  </a:cubicBezTo>
                  <a:cubicBezTo>
                    <a:pt x="210" y="158"/>
                    <a:pt x="207" y="158"/>
                    <a:pt x="204" y="158"/>
                  </a:cubicBezTo>
                  <a:cubicBezTo>
                    <a:pt x="208" y="156"/>
                    <a:pt x="202" y="155"/>
                    <a:pt x="206" y="154"/>
                  </a:cubicBezTo>
                  <a:cubicBezTo>
                    <a:pt x="206" y="151"/>
                    <a:pt x="202" y="151"/>
                    <a:pt x="203" y="152"/>
                  </a:cubicBezTo>
                  <a:cubicBezTo>
                    <a:pt x="200" y="149"/>
                    <a:pt x="202" y="149"/>
                    <a:pt x="200" y="145"/>
                  </a:cubicBezTo>
                  <a:cubicBezTo>
                    <a:pt x="197" y="145"/>
                    <a:pt x="194" y="145"/>
                    <a:pt x="191" y="145"/>
                  </a:cubicBezTo>
                  <a:cubicBezTo>
                    <a:pt x="192" y="143"/>
                    <a:pt x="193" y="141"/>
                    <a:pt x="194" y="139"/>
                  </a:cubicBezTo>
                  <a:cubicBezTo>
                    <a:pt x="193" y="136"/>
                    <a:pt x="189" y="138"/>
                    <a:pt x="192" y="135"/>
                  </a:cubicBezTo>
                  <a:cubicBezTo>
                    <a:pt x="187" y="135"/>
                    <a:pt x="184" y="137"/>
                    <a:pt x="178" y="136"/>
                  </a:cubicBezTo>
                  <a:cubicBezTo>
                    <a:pt x="178" y="132"/>
                    <a:pt x="174" y="130"/>
                    <a:pt x="170" y="129"/>
                  </a:cubicBezTo>
                  <a:cubicBezTo>
                    <a:pt x="169" y="128"/>
                    <a:pt x="167" y="128"/>
                    <a:pt x="166" y="127"/>
                  </a:cubicBezTo>
                  <a:cubicBezTo>
                    <a:pt x="165" y="127"/>
                    <a:pt x="166" y="125"/>
                    <a:pt x="166" y="124"/>
                  </a:cubicBezTo>
                  <a:cubicBezTo>
                    <a:pt x="165" y="124"/>
                    <a:pt x="162" y="125"/>
                    <a:pt x="163" y="123"/>
                  </a:cubicBezTo>
                  <a:cubicBezTo>
                    <a:pt x="158" y="121"/>
                    <a:pt x="147" y="126"/>
                    <a:pt x="145" y="123"/>
                  </a:cubicBezTo>
                  <a:cubicBezTo>
                    <a:pt x="145" y="123"/>
                    <a:pt x="145" y="121"/>
                    <a:pt x="145" y="121"/>
                  </a:cubicBezTo>
                  <a:cubicBezTo>
                    <a:pt x="143" y="121"/>
                    <a:pt x="142" y="123"/>
                    <a:pt x="142" y="123"/>
                  </a:cubicBezTo>
                  <a:cubicBezTo>
                    <a:pt x="140" y="122"/>
                    <a:pt x="140" y="118"/>
                    <a:pt x="135" y="120"/>
                  </a:cubicBezTo>
                  <a:cubicBezTo>
                    <a:pt x="134" y="116"/>
                    <a:pt x="128" y="118"/>
                    <a:pt x="132" y="114"/>
                  </a:cubicBezTo>
                  <a:cubicBezTo>
                    <a:pt x="130" y="114"/>
                    <a:pt x="130" y="115"/>
                    <a:pt x="129" y="115"/>
                  </a:cubicBezTo>
                  <a:cubicBezTo>
                    <a:pt x="128" y="115"/>
                    <a:pt x="127" y="114"/>
                    <a:pt x="127" y="114"/>
                  </a:cubicBezTo>
                  <a:cubicBezTo>
                    <a:pt x="124" y="114"/>
                    <a:pt x="122" y="117"/>
                    <a:pt x="120" y="115"/>
                  </a:cubicBezTo>
                  <a:cubicBezTo>
                    <a:pt x="117" y="115"/>
                    <a:pt x="119" y="121"/>
                    <a:pt x="118" y="123"/>
                  </a:cubicBezTo>
                  <a:cubicBezTo>
                    <a:pt x="117" y="122"/>
                    <a:pt x="116" y="121"/>
                    <a:pt x="114" y="121"/>
                  </a:cubicBezTo>
                  <a:cubicBezTo>
                    <a:pt x="112" y="122"/>
                    <a:pt x="113" y="124"/>
                    <a:pt x="112" y="124"/>
                  </a:cubicBezTo>
                  <a:cubicBezTo>
                    <a:pt x="111" y="125"/>
                    <a:pt x="106" y="124"/>
                    <a:pt x="103" y="126"/>
                  </a:cubicBezTo>
                  <a:cubicBezTo>
                    <a:pt x="102" y="126"/>
                    <a:pt x="102" y="128"/>
                    <a:pt x="101" y="129"/>
                  </a:cubicBezTo>
                  <a:cubicBezTo>
                    <a:pt x="98" y="129"/>
                    <a:pt x="97" y="127"/>
                    <a:pt x="95" y="127"/>
                  </a:cubicBezTo>
                  <a:cubicBezTo>
                    <a:pt x="97" y="125"/>
                    <a:pt x="101" y="124"/>
                    <a:pt x="99" y="118"/>
                  </a:cubicBezTo>
                  <a:cubicBezTo>
                    <a:pt x="102" y="119"/>
                    <a:pt x="102" y="117"/>
                    <a:pt x="102" y="115"/>
                  </a:cubicBezTo>
                  <a:cubicBezTo>
                    <a:pt x="102" y="114"/>
                    <a:pt x="99" y="114"/>
                    <a:pt x="98" y="114"/>
                  </a:cubicBezTo>
                  <a:cubicBezTo>
                    <a:pt x="95" y="116"/>
                    <a:pt x="96" y="118"/>
                    <a:pt x="93" y="120"/>
                  </a:cubicBezTo>
                  <a:cubicBezTo>
                    <a:pt x="92" y="120"/>
                    <a:pt x="92" y="123"/>
                    <a:pt x="90" y="123"/>
                  </a:cubicBezTo>
                  <a:cubicBezTo>
                    <a:pt x="89" y="123"/>
                    <a:pt x="89" y="127"/>
                    <a:pt x="86" y="126"/>
                  </a:cubicBezTo>
                  <a:cubicBezTo>
                    <a:pt x="86" y="128"/>
                    <a:pt x="85" y="128"/>
                    <a:pt x="83" y="129"/>
                  </a:cubicBezTo>
                  <a:cubicBezTo>
                    <a:pt x="83" y="131"/>
                    <a:pt x="83" y="133"/>
                    <a:pt x="83" y="135"/>
                  </a:cubicBezTo>
                  <a:cubicBezTo>
                    <a:pt x="79" y="136"/>
                    <a:pt x="77" y="141"/>
                    <a:pt x="74" y="143"/>
                  </a:cubicBezTo>
                  <a:cubicBezTo>
                    <a:pt x="73" y="144"/>
                    <a:pt x="71" y="143"/>
                    <a:pt x="71" y="143"/>
                  </a:cubicBezTo>
                  <a:cubicBezTo>
                    <a:pt x="70" y="144"/>
                    <a:pt x="71" y="146"/>
                    <a:pt x="71" y="146"/>
                  </a:cubicBezTo>
                  <a:cubicBezTo>
                    <a:pt x="71" y="147"/>
                    <a:pt x="65" y="147"/>
                    <a:pt x="66" y="148"/>
                  </a:cubicBezTo>
                  <a:cubicBezTo>
                    <a:pt x="69" y="150"/>
                    <a:pt x="63" y="149"/>
                    <a:pt x="60" y="152"/>
                  </a:cubicBezTo>
                  <a:cubicBezTo>
                    <a:pt x="60" y="153"/>
                    <a:pt x="58" y="158"/>
                    <a:pt x="58" y="157"/>
                  </a:cubicBezTo>
                  <a:cubicBezTo>
                    <a:pt x="56" y="155"/>
                    <a:pt x="57" y="156"/>
                    <a:pt x="56" y="158"/>
                  </a:cubicBezTo>
                  <a:cubicBezTo>
                    <a:pt x="54" y="158"/>
                    <a:pt x="52" y="158"/>
                    <a:pt x="50" y="158"/>
                  </a:cubicBezTo>
                  <a:cubicBezTo>
                    <a:pt x="47" y="160"/>
                    <a:pt x="53" y="161"/>
                    <a:pt x="46" y="161"/>
                  </a:cubicBezTo>
                  <a:cubicBezTo>
                    <a:pt x="43" y="161"/>
                    <a:pt x="40" y="161"/>
                    <a:pt x="37" y="163"/>
                  </a:cubicBezTo>
                  <a:cubicBezTo>
                    <a:pt x="34" y="164"/>
                    <a:pt x="34" y="168"/>
                    <a:pt x="31" y="166"/>
                  </a:cubicBezTo>
                  <a:cubicBezTo>
                    <a:pt x="31" y="162"/>
                    <a:pt x="35" y="163"/>
                    <a:pt x="38" y="161"/>
                  </a:cubicBezTo>
                  <a:cubicBezTo>
                    <a:pt x="39" y="161"/>
                    <a:pt x="40" y="161"/>
                    <a:pt x="40" y="160"/>
                  </a:cubicBezTo>
                  <a:cubicBezTo>
                    <a:pt x="40" y="158"/>
                    <a:pt x="44" y="159"/>
                    <a:pt x="46" y="158"/>
                  </a:cubicBezTo>
                  <a:cubicBezTo>
                    <a:pt x="48" y="159"/>
                    <a:pt x="46" y="155"/>
                    <a:pt x="47" y="154"/>
                  </a:cubicBezTo>
                  <a:cubicBezTo>
                    <a:pt x="48" y="153"/>
                    <a:pt x="49" y="156"/>
                    <a:pt x="52" y="152"/>
                  </a:cubicBezTo>
                  <a:cubicBezTo>
                    <a:pt x="52" y="152"/>
                    <a:pt x="53" y="153"/>
                    <a:pt x="53" y="151"/>
                  </a:cubicBezTo>
                  <a:cubicBezTo>
                    <a:pt x="53" y="149"/>
                    <a:pt x="57" y="150"/>
                    <a:pt x="59" y="148"/>
                  </a:cubicBezTo>
                  <a:cubicBezTo>
                    <a:pt x="59" y="145"/>
                    <a:pt x="59" y="143"/>
                    <a:pt x="59" y="141"/>
                  </a:cubicBezTo>
                  <a:cubicBezTo>
                    <a:pt x="64" y="145"/>
                    <a:pt x="60" y="136"/>
                    <a:pt x="65" y="138"/>
                  </a:cubicBezTo>
                  <a:cubicBezTo>
                    <a:pt x="65" y="134"/>
                    <a:pt x="58" y="138"/>
                    <a:pt x="60" y="133"/>
                  </a:cubicBezTo>
                  <a:cubicBezTo>
                    <a:pt x="59" y="136"/>
                    <a:pt x="50" y="132"/>
                    <a:pt x="49" y="136"/>
                  </a:cubicBezTo>
                  <a:cubicBezTo>
                    <a:pt x="47" y="137"/>
                    <a:pt x="48" y="134"/>
                    <a:pt x="47" y="133"/>
                  </a:cubicBezTo>
                  <a:cubicBezTo>
                    <a:pt x="45" y="132"/>
                    <a:pt x="41" y="134"/>
                    <a:pt x="38" y="133"/>
                  </a:cubicBezTo>
                  <a:cubicBezTo>
                    <a:pt x="40" y="130"/>
                    <a:pt x="36" y="131"/>
                    <a:pt x="35" y="130"/>
                  </a:cubicBezTo>
                  <a:cubicBezTo>
                    <a:pt x="35" y="129"/>
                    <a:pt x="36" y="128"/>
                    <a:pt x="37" y="129"/>
                  </a:cubicBezTo>
                  <a:cubicBezTo>
                    <a:pt x="34" y="125"/>
                    <a:pt x="32" y="126"/>
                    <a:pt x="29" y="121"/>
                  </a:cubicBezTo>
                  <a:cubicBezTo>
                    <a:pt x="27" y="123"/>
                    <a:pt x="23" y="123"/>
                    <a:pt x="19" y="123"/>
                  </a:cubicBezTo>
                  <a:cubicBezTo>
                    <a:pt x="19" y="121"/>
                    <a:pt x="19" y="120"/>
                    <a:pt x="20" y="120"/>
                  </a:cubicBezTo>
                  <a:cubicBezTo>
                    <a:pt x="19" y="117"/>
                    <a:pt x="14" y="118"/>
                    <a:pt x="16" y="112"/>
                  </a:cubicBezTo>
                  <a:cubicBezTo>
                    <a:pt x="15" y="111"/>
                    <a:pt x="13" y="109"/>
                    <a:pt x="13" y="111"/>
                  </a:cubicBezTo>
                  <a:cubicBezTo>
                    <a:pt x="9" y="111"/>
                    <a:pt x="13" y="106"/>
                    <a:pt x="13" y="105"/>
                  </a:cubicBezTo>
                  <a:cubicBezTo>
                    <a:pt x="13" y="104"/>
                    <a:pt x="13" y="103"/>
                    <a:pt x="13" y="102"/>
                  </a:cubicBezTo>
                  <a:cubicBezTo>
                    <a:pt x="13" y="102"/>
                    <a:pt x="16" y="102"/>
                    <a:pt x="16" y="102"/>
                  </a:cubicBezTo>
                  <a:cubicBezTo>
                    <a:pt x="17" y="101"/>
                    <a:pt x="16" y="99"/>
                    <a:pt x="17" y="98"/>
                  </a:cubicBezTo>
                  <a:cubicBezTo>
                    <a:pt x="21" y="97"/>
                    <a:pt x="26" y="97"/>
                    <a:pt x="29" y="95"/>
                  </a:cubicBezTo>
                  <a:cubicBezTo>
                    <a:pt x="31" y="93"/>
                    <a:pt x="33" y="94"/>
                    <a:pt x="35" y="93"/>
                  </a:cubicBezTo>
                  <a:cubicBezTo>
                    <a:pt x="38" y="92"/>
                    <a:pt x="33" y="89"/>
                    <a:pt x="41" y="90"/>
                  </a:cubicBezTo>
                  <a:cubicBezTo>
                    <a:pt x="40" y="87"/>
                    <a:pt x="40" y="84"/>
                    <a:pt x="38" y="78"/>
                  </a:cubicBezTo>
                  <a:cubicBezTo>
                    <a:pt x="35" y="75"/>
                    <a:pt x="27" y="83"/>
                    <a:pt x="23" y="80"/>
                  </a:cubicBezTo>
                  <a:cubicBezTo>
                    <a:pt x="21" y="77"/>
                    <a:pt x="23" y="81"/>
                    <a:pt x="17" y="81"/>
                  </a:cubicBezTo>
                  <a:cubicBezTo>
                    <a:pt x="16" y="79"/>
                    <a:pt x="11" y="80"/>
                    <a:pt x="7" y="78"/>
                  </a:cubicBezTo>
                  <a:cubicBezTo>
                    <a:pt x="7" y="78"/>
                    <a:pt x="10" y="75"/>
                    <a:pt x="7" y="75"/>
                  </a:cubicBezTo>
                  <a:cubicBezTo>
                    <a:pt x="4" y="75"/>
                    <a:pt x="2" y="74"/>
                    <a:pt x="1" y="69"/>
                  </a:cubicBezTo>
                  <a:cubicBezTo>
                    <a:pt x="10" y="70"/>
                    <a:pt x="0" y="65"/>
                    <a:pt x="10" y="66"/>
                  </a:cubicBezTo>
                  <a:cubicBezTo>
                    <a:pt x="12" y="66"/>
                    <a:pt x="11" y="65"/>
                    <a:pt x="10" y="65"/>
                  </a:cubicBezTo>
                  <a:cubicBezTo>
                    <a:pt x="10" y="62"/>
                    <a:pt x="13" y="65"/>
                    <a:pt x="13" y="65"/>
                  </a:cubicBezTo>
                  <a:cubicBezTo>
                    <a:pt x="16" y="65"/>
                    <a:pt x="16" y="63"/>
                    <a:pt x="19" y="63"/>
                  </a:cubicBezTo>
                  <a:cubicBezTo>
                    <a:pt x="20" y="64"/>
                    <a:pt x="21" y="66"/>
                    <a:pt x="22" y="66"/>
                  </a:cubicBezTo>
                  <a:cubicBezTo>
                    <a:pt x="25" y="67"/>
                    <a:pt x="28" y="65"/>
                    <a:pt x="32" y="66"/>
                  </a:cubicBezTo>
                  <a:cubicBezTo>
                    <a:pt x="35" y="67"/>
                    <a:pt x="34" y="68"/>
                    <a:pt x="37" y="66"/>
                  </a:cubicBezTo>
                  <a:cubicBezTo>
                    <a:pt x="39" y="66"/>
                    <a:pt x="37" y="65"/>
                    <a:pt x="37" y="63"/>
                  </a:cubicBezTo>
                  <a:cubicBezTo>
                    <a:pt x="38" y="64"/>
                    <a:pt x="39" y="63"/>
                    <a:pt x="40" y="62"/>
                  </a:cubicBezTo>
                  <a:cubicBezTo>
                    <a:pt x="40" y="58"/>
                    <a:pt x="33" y="63"/>
                    <a:pt x="35" y="58"/>
                  </a:cubicBezTo>
                  <a:cubicBezTo>
                    <a:pt x="31" y="57"/>
                    <a:pt x="28" y="55"/>
                    <a:pt x="23" y="55"/>
                  </a:cubicBezTo>
                  <a:cubicBezTo>
                    <a:pt x="25" y="52"/>
                    <a:pt x="25" y="52"/>
                    <a:pt x="22" y="50"/>
                  </a:cubicBezTo>
                  <a:cubicBezTo>
                    <a:pt x="21" y="50"/>
                    <a:pt x="21" y="49"/>
                    <a:pt x="20" y="49"/>
                  </a:cubicBezTo>
                  <a:cubicBezTo>
                    <a:pt x="19" y="48"/>
                    <a:pt x="16" y="48"/>
                    <a:pt x="15" y="47"/>
                  </a:cubicBezTo>
                  <a:cubicBezTo>
                    <a:pt x="15" y="47"/>
                    <a:pt x="17" y="42"/>
                    <a:pt x="15" y="43"/>
                  </a:cubicBezTo>
                  <a:cubicBezTo>
                    <a:pt x="14" y="43"/>
                    <a:pt x="15" y="44"/>
                    <a:pt x="13" y="44"/>
                  </a:cubicBezTo>
                  <a:cubicBezTo>
                    <a:pt x="12" y="44"/>
                    <a:pt x="11" y="42"/>
                    <a:pt x="9" y="43"/>
                  </a:cubicBezTo>
                  <a:cubicBezTo>
                    <a:pt x="12" y="39"/>
                    <a:pt x="18" y="37"/>
                    <a:pt x="23" y="35"/>
                  </a:cubicBezTo>
                  <a:cubicBezTo>
                    <a:pt x="22" y="30"/>
                    <a:pt x="28" y="30"/>
                    <a:pt x="29" y="28"/>
                  </a:cubicBezTo>
                  <a:cubicBezTo>
                    <a:pt x="31" y="26"/>
                    <a:pt x="29" y="23"/>
                    <a:pt x="31" y="22"/>
                  </a:cubicBezTo>
                  <a:cubicBezTo>
                    <a:pt x="34" y="26"/>
                    <a:pt x="35" y="23"/>
                    <a:pt x="41" y="23"/>
                  </a:cubicBezTo>
                  <a:cubicBezTo>
                    <a:pt x="44" y="19"/>
                    <a:pt x="49" y="16"/>
                    <a:pt x="58" y="17"/>
                  </a:cubicBezTo>
                  <a:cubicBezTo>
                    <a:pt x="59" y="18"/>
                    <a:pt x="58" y="15"/>
                    <a:pt x="59" y="15"/>
                  </a:cubicBezTo>
                  <a:cubicBezTo>
                    <a:pt x="62" y="13"/>
                    <a:pt x="67" y="16"/>
                    <a:pt x="68" y="12"/>
                  </a:cubicBezTo>
                  <a:cubicBezTo>
                    <a:pt x="70" y="11"/>
                    <a:pt x="70" y="14"/>
                    <a:pt x="71" y="15"/>
                  </a:cubicBezTo>
                  <a:cubicBezTo>
                    <a:pt x="73" y="15"/>
                    <a:pt x="76" y="14"/>
                    <a:pt x="75" y="17"/>
                  </a:cubicBezTo>
                  <a:cubicBezTo>
                    <a:pt x="82" y="17"/>
                    <a:pt x="88" y="17"/>
                    <a:pt x="95" y="17"/>
                  </a:cubicBezTo>
                  <a:cubicBezTo>
                    <a:pt x="88" y="24"/>
                    <a:pt x="104" y="15"/>
                    <a:pt x="99" y="22"/>
                  </a:cubicBezTo>
                  <a:cubicBezTo>
                    <a:pt x="102" y="22"/>
                    <a:pt x="105" y="22"/>
                    <a:pt x="105" y="19"/>
                  </a:cubicBezTo>
                  <a:cubicBezTo>
                    <a:pt x="108" y="22"/>
                    <a:pt x="114" y="21"/>
                    <a:pt x="118" y="22"/>
                  </a:cubicBezTo>
                  <a:cubicBezTo>
                    <a:pt x="119" y="22"/>
                    <a:pt x="118" y="23"/>
                    <a:pt x="120" y="23"/>
                  </a:cubicBezTo>
                  <a:cubicBezTo>
                    <a:pt x="121" y="23"/>
                    <a:pt x="121" y="25"/>
                    <a:pt x="123" y="25"/>
                  </a:cubicBezTo>
                  <a:cubicBezTo>
                    <a:pt x="126" y="25"/>
                    <a:pt x="128" y="22"/>
                    <a:pt x="130" y="25"/>
                  </a:cubicBezTo>
                  <a:cubicBezTo>
                    <a:pt x="131" y="26"/>
                    <a:pt x="147" y="25"/>
                    <a:pt x="149" y="26"/>
                  </a:cubicBezTo>
                  <a:cubicBezTo>
                    <a:pt x="151" y="28"/>
                    <a:pt x="160" y="29"/>
                    <a:pt x="166" y="29"/>
                  </a:cubicBezTo>
                  <a:cubicBezTo>
                    <a:pt x="167" y="31"/>
                    <a:pt x="170" y="32"/>
                    <a:pt x="170" y="35"/>
                  </a:cubicBezTo>
                  <a:cubicBezTo>
                    <a:pt x="175" y="36"/>
                    <a:pt x="177" y="39"/>
                    <a:pt x="182" y="37"/>
                  </a:cubicBezTo>
                  <a:cubicBezTo>
                    <a:pt x="182" y="41"/>
                    <a:pt x="189" y="39"/>
                    <a:pt x="194" y="40"/>
                  </a:cubicBezTo>
                  <a:cubicBezTo>
                    <a:pt x="194" y="38"/>
                    <a:pt x="192" y="39"/>
                    <a:pt x="191" y="38"/>
                  </a:cubicBezTo>
                  <a:cubicBezTo>
                    <a:pt x="194" y="35"/>
                    <a:pt x="197" y="32"/>
                    <a:pt x="203" y="31"/>
                  </a:cubicBezTo>
                  <a:cubicBezTo>
                    <a:pt x="202" y="33"/>
                    <a:pt x="204" y="34"/>
                    <a:pt x="204" y="32"/>
                  </a:cubicBezTo>
                  <a:cubicBezTo>
                    <a:pt x="206" y="33"/>
                    <a:pt x="205" y="35"/>
                    <a:pt x="207" y="35"/>
                  </a:cubicBezTo>
                  <a:cubicBezTo>
                    <a:pt x="210" y="36"/>
                    <a:pt x="210" y="33"/>
                    <a:pt x="210" y="31"/>
                  </a:cubicBezTo>
                  <a:cubicBezTo>
                    <a:pt x="213" y="30"/>
                    <a:pt x="214" y="32"/>
                    <a:pt x="216" y="32"/>
                  </a:cubicBezTo>
                  <a:cubicBezTo>
                    <a:pt x="218" y="31"/>
                    <a:pt x="216" y="29"/>
                    <a:pt x="219" y="26"/>
                  </a:cubicBezTo>
                  <a:cubicBezTo>
                    <a:pt x="222" y="26"/>
                    <a:pt x="223" y="29"/>
                    <a:pt x="224" y="26"/>
                  </a:cubicBezTo>
                  <a:cubicBezTo>
                    <a:pt x="226" y="27"/>
                    <a:pt x="224" y="30"/>
                    <a:pt x="222" y="29"/>
                  </a:cubicBezTo>
                  <a:cubicBezTo>
                    <a:pt x="224" y="34"/>
                    <a:pt x="234" y="25"/>
                    <a:pt x="237" y="31"/>
                  </a:cubicBezTo>
                  <a:cubicBezTo>
                    <a:pt x="241" y="31"/>
                    <a:pt x="233" y="27"/>
                    <a:pt x="238" y="26"/>
                  </a:cubicBezTo>
                  <a:cubicBezTo>
                    <a:pt x="239" y="25"/>
                    <a:pt x="240" y="23"/>
                    <a:pt x="243" y="23"/>
                  </a:cubicBezTo>
                  <a:cubicBezTo>
                    <a:pt x="243" y="25"/>
                    <a:pt x="243" y="26"/>
                    <a:pt x="243" y="28"/>
                  </a:cubicBezTo>
                  <a:cubicBezTo>
                    <a:pt x="246" y="24"/>
                    <a:pt x="247" y="30"/>
                    <a:pt x="250" y="31"/>
                  </a:cubicBezTo>
                  <a:cubicBezTo>
                    <a:pt x="254" y="31"/>
                    <a:pt x="258" y="30"/>
                    <a:pt x="259" y="28"/>
                  </a:cubicBezTo>
                  <a:cubicBezTo>
                    <a:pt x="261" y="29"/>
                    <a:pt x="265" y="29"/>
                    <a:pt x="264" y="34"/>
                  </a:cubicBezTo>
                  <a:cubicBezTo>
                    <a:pt x="267" y="33"/>
                    <a:pt x="270" y="32"/>
                    <a:pt x="271" y="28"/>
                  </a:cubicBezTo>
                  <a:cubicBezTo>
                    <a:pt x="275" y="30"/>
                    <a:pt x="277" y="27"/>
                    <a:pt x="280" y="31"/>
                  </a:cubicBezTo>
                  <a:cubicBezTo>
                    <a:pt x="283" y="31"/>
                    <a:pt x="287" y="31"/>
                    <a:pt x="290" y="31"/>
                  </a:cubicBezTo>
                  <a:cubicBezTo>
                    <a:pt x="290" y="31"/>
                    <a:pt x="288" y="33"/>
                    <a:pt x="289" y="34"/>
                  </a:cubicBezTo>
                  <a:cubicBezTo>
                    <a:pt x="288" y="34"/>
                    <a:pt x="293" y="35"/>
                    <a:pt x="292" y="35"/>
                  </a:cubicBezTo>
                  <a:cubicBezTo>
                    <a:pt x="293" y="35"/>
                    <a:pt x="294" y="33"/>
                    <a:pt x="296" y="34"/>
                  </a:cubicBezTo>
                  <a:cubicBezTo>
                    <a:pt x="296" y="34"/>
                    <a:pt x="296" y="37"/>
                    <a:pt x="296" y="37"/>
                  </a:cubicBezTo>
                  <a:cubicBezTo>
                    <a:pt x="300" y="39"/>
                    <a:pt x="306" y="35"/>
                    <a:pt x="311" y="37"/>
                  </a:cubicBezTo>
                  <a:cubicBezTo>
                    <a:pt x="311" y="39"/>
                    <a:pt x="314" y="38"/>
                    <a:pt x="315" y="38"/>
                  </a:cubicBezTo>
                  <a:cubicBezTo>
                    <a:pt x="313" y="43"/>
                    <a:pt x="320" y="39"/>
                    <a:pt x="320" y="43"/>
                  </a:cubicBezTo>
                  <a:cubicBezTo>
                    <a:pt x="321" y="46"/>
                    <a:pt x="317" y="45"/>
                    <a:pt x="317" y="47"/>
                  </a:cubicBezTo>
                  <a:cubicBezTo>
                    <a:pt x="316" y="50"/>
                    <a:pt x="318" y="50"/>
                    <a:pt x="318" y="52"/>
                  </a:cubicBezTo>
                  <a:cubicBezTo>
                    <a:pt x="334" y="50"/>
                    <a:pt x="348" y="50"/>
                    <a:pt x="360" y="55"/>
                  </a:cubicBezTo>
                  <a:cubicBezTo>
                    <a:pt x="359" y="56"/>
                    <a:pt x="358" y="57"/>
                    <a:pt x="358" y="59"/>
                  </a:cubicBezTo>
                  <a:cubicBezTo>
                    <a:pt x="361" y="59"/>
                    <a:pt x="362" y="57"/>
                    <a:pt x="364" y="58"/>
                  </a:cubicBezTo>
                  <a:cubicBezTo>
                    <a:pt x="363" y="52"/>
                    <a:pt x="364" y="54"/>
                    <a:pt x="363" y="49"/>
                  </a:cubicBezTo>
                  <a:cubicBezTo>
                    <a:pt x="364" y="46"/>
                    <a:pt x="375" y="46"/>
                    <a:pt x="372" y="44"/>
                  </a:cubicBezTo>
                  <a:cubicBezTo>
                    <a:pt x="373" y="42"/>
                    <a:pt x="374" y="44"/>
                    <a:pt x="376" y="44"/>
                  </a:cubicBezTo>
                  <a:cubicBezTo>
                    <a:pt x="377" y="46"/>
                    <a:pt x="379" y="45"/>
                    <a:pt x="379" y="47"/>
                  </a:cubicBezTo>
                  <a:cubicBezTo>
                    <a:pt x="385" y="48"/>
                    <a:pt x="389" y="46"/>
                    <a:pt x="394" y="47"/>
                  </a:cubicBezTo>
                  <a:cubicBezTo>
                    <a:pt x="394" y="47"/>
                    <a:pt x="394" y="49"/>
                    <a:pt x="395" y="49"/>
                  </a:cubicBezTo>
                  <a:cubicBezTo>
                    <a:pt x="397" y="49"/>
                    <a:pt x="397" y="50"/>
                    <a:pt x="398" y="50"/>
                  </a:cubicBezTo>
                  <a:cubicBezTo>
                    <a:pt x="404" y="50"/>
                    <a:pt x="409" y="47"/>
                    <a:pt x="416" y="49"/>
                  </a:cubicBezTo>
                  <a:cubicBezTo>
                    <a:pt x="420" y="45"/>
                    <a:pt x="419" y="43"/>
                    <a:pt x="421" y="40"/>
                  </a:cubicBezTo>
                  <a:cubicBezTo>
                    <a:pt x="420" y="35"/>
                    <a:pt x="416" y="37"/>
                    <a:pt x="415" y="35"/>
                  </a:cubicBezTo>
                  <a:cubicBezTo>
                    <a:pt x="416" y="28"/>
                    <a:pt x="429" y="31"/>
                    <a:pt x="432" y="34"/>
                  </a:cubicBezTo>
                  <a:cubicBezTo>
                    <a:pt x="432" y="36"/>
                    <a:pt x="431" y="37"/>
                    <a:pt x="428" y="37"/>
                  </a:cubicBezTo>
                  <a:cubicBezTo>
                    <a:pt x="431" y="40"/>
                    <a:pt x="428" y="41"/>
                    <a:pt x="427" y="43"/>
                  </a:cubicBezTo>
                  <a:cubicBezTo>
                    <a:pt x="426" y="46"/>
                    <a:pt x="429" y="46"/>
                    <a:pt x="431" y="46"/>
                  </a:cubicBezTo>
                  <a:cubicBezTo>
                    <a:pt x="429" y="50"/>
                    <a:pt x="432" y="51"/>
                    <a:pt x="429" y="55"/>
                  </a:cubicBezTo>
                  <a:cubicBezTo>
                    <a:pt x="434" y="57"/>
                    <a:pt x="437" y="47"/>
                    <a:pt x="435" y="49"/>
                  </a:cubicBezTo>
                  <a:cubicBezTo>
                    <a:pt x="436" y="48"/>
                    <a:pt x="440" y="52"/>
                    <a:pt x="438" y="46"/>
                  </a:cubicBezTo>
                  <a:cubicBezTo>
                    <a:pt x="445" y="47"/>
                    <a:pt x="443" y="40"/>
                    <a:pt x="447" y="38"/>
                  </a:cubicBezTo>
                  <a:cubicBezTo>
                    <a:pt x="445" y="34"/>
                    <a:pt x="443" y="31"/>
                    <a:pt x="437" y="31"/>
                  </a:cubicBezTo>
                  <a:cubicBezTo>
                    <a:pt x="440" y="29"/>
                    <a:pt x="434" y="25"/>
                    <a:pt x="429" y="23"/>
                  </a:cubicBezTo>
                  <a:cubicBezTo>
                    <a:pt x="430" y="21"/>
                    <a:pt x="430" y="19"/>
                    <a:pt x="428" y="19"/>
                  </a:cubicBezTo>
                  <a:cubicBezTo>
                    <a:pt x="428" y="16"/>
                    <a:pt x="432" y="14"/>
                    <a:pt x="432" y="12"/>
                  </a:cubicBezTo>
                  <a:cubicBezTo>
                    <a:pt x="433" y="11"/>
                    <a:pt x="436" y="9"/>
                    <a:pt x="435" y="9"/>
                  </a:cubicBezTo>
                  <a:cubicBezTo>
                    <a:pt x="431" y="5"/>
                    <a:pt x="441" y="10"/>
                    <a:pt x="437" y="6"/>
                  </a:cubicBezTo>
                  <a:cubicBezTo>
                    <a:pt x="437" y="0"/>
                    <a:pt x="441" y="7"/>
                    <a:pt x="441" y="7"/>
                  </a:cubicBezTo>
                  <a:cubicBezTo>
                    <a:pt x="443" y="8"/>
                    <a:pt x="446" y="6"/>
                    <a:pt x="447" y="7"/>
                  </a:cubicBezTo>
                  <a:cubicBezTo>
                    <a:pt x="448" y="7"/>
                    <a:pt x="445" y="9"/>
                    <a:pt x="446" y="10"/>
                  </a:cubicBezTo>
                  <a:cubicBezTo>
                    <a:pt x="446" y="11"/>
                    <a:pt x="450" y="9"/>
                    <a:pt x="450" y="10"/>
                  </a:cubicBezTo>
                  <a:cubicBezTo>
                    <a:pt x="451" y="11"/>
                    <a:pt x="450" y="14"/>
                    <a:pt x="450" y="15"/>
                  </a:cubicBezTo>
                  <a:cubicBezTo>
                    <a:pt x="451" y="15"/>
                    <a:pt x="453" y="14"/>
                    <a:pt x="453" y="15"/>
                  </a:cubicBezTo>
                  <a:cubicBezTo>
                    <a:pt x="455" y="18"/>
                    <a:pt x="451" y="17"/>
                    <a:pt x="453" y="20"/>
                  </a:cubicBezTo>
                  <a:cubicBezTo>
                    <a:pt x="454" y="21"/>
                    <a:pt x="455" y="22"/>
                    <a:pt x="455" y="23"/>
                  </a:cubicBezTo>
                  <a:cubicBezTo>
                    <a:pt x="455" y="23"/>
                    <a:pt x="453" y="24"/>
                    <a:pt x="453" y="25"/>
                  </a:cubicBezTo>
                  <a:cubicBezTo>
                    <a:pt x="453" y="27"/>
                    <a:pt x="452" y="27"/>
                    <a:pt x="452" y="29"/>
                  </a:cubicBezTo>
                  <a:cubicBezTo>
                    <a:pt x="451" y="32"/>
                    <a:pt x="461" y="32"/>
                    <a:pt x="459" y="28"/>
                  </a:cubicBezTo>
                  <a:cubicBezTo>
                    <a:pt x="462" y="28"/>
                    <a:pt x="461" y="32"/>
                    <a:pt x="465" y="31"/>
                  </a:cubicBezTo>
                  <a:cubicBezTo>
                    <a:pt x="462" y="34"/>
                    <a:pt x="466" y="34"/>
                    <a:pt x="465" y="38"/>
                  </a:cubicBezTo>
                  <a:cubicBezTo>
                    <a:pt x="472" y="39"/>
                    <a:pt x="470" y="34"/>
                    <a:pt x="475" y="37"/>
                  </a:cubicBezTo>
                  <a:cubicBezTo>
                    <a:pt x="477" y="37"/>
                    <a:pt x="477" y="36"/>
                    <a:pt x="477" y="35"/>
                  </a:cubicBezTo>
                  <a:cubicBezTo>
                    <a:pt x="480" y="36"/>
                    <a:pt x="475" y="37"/>
                    <a:pt x="478" y="40"/>
                  </a:cubicBezTo>
                  <a:cubicBezTo>
                    <a:pt x="478" y="40"/>
                    <a:pt x="481" y="41"/>
                    <a:pt x="481" y="41"/>
                  </a:cubicBezTo>
                  <a:cubicBezTo>
                    <a:pt x="482" y="44"/>
                    <a:pt x="476" y="46"/>
                    <a:pt x="478" y="50"/>
                  </a:cubicBezTo>
                  <a:close/>
                  <a:moveTo>
                    <a:pt x="302" y="66"/>
                  </a:moveTo>
                  <a:cubicBezTo>
                    <a:pt x="301" y="64"/>
                    <a:pt x="304" y="63"/>
                    <a:pt x="302" y="62"/>
                  </a:cubicBezTo>
                  <a:cubicBezTo>
                    <a:pt x="302" y="63"/>
                    <a:pt x="302" y="64"/>
                    <a:pt x="301" y="63"/>
                  </a:cubicBezTo>
                  <a:cubicBezTo>
                    <a:pt x="300" y="62"/>
                    <a:pt x="301" y="59"/>
                    <a:pt x="299" y="59"/>
                  </a:cubicBezTo>
                  <a:cubicBezTo>
                    <a:pt x="297" y="61"/>
                    <a:pt x="290" y="66"/>
                    <a:pt x="287" y="62"/>
                  </a:cubicBezTo>
                  <a:cubicBezTo>
                    <a:pt x="287" y="58"/>
                    <a:pt x="294" y="63"/>
                    <a:pt x="292" y="58"/>
                  </a:cubicBezTo>
                  <a:cubicBezTo>
                    <a:pt x="291" y="57"/>
                    <a:pt x="289" y="57"/>
                    <a:pt x="289" y="56"/>
                  </a:cubicBezTo>
                  <a:cubicBezTo>
                    <a:pt x="286" y="55"/>
                    <a:pt x="285" y="58"/>
                    <a:pt x="283" y="59"/>
                  </a:cubicBezTo>
                  <a:cubicBezTo>
                    <a:pt x="280" y="60"/>
                    <a:pt x="276" y="60"/>
                    <a:pt x="272" y="60"/>
                  </a:cubicBezTo>
                  <a:cubicBezTo>
                    <a:pt x="272" y="61"/>
                    <a:pt x="272" y="62"/>
                    <a:pt x="271" y="62"/>
                  </a:cubicBezTo>
                  <a:cubicBezTo>
                    <a:pt x="266" y="63"/>
                    <a:pt x="261" y="64"/>
                    <a:pt x="256" y="63"/>
                  </a:cubicBezTo>
                  <a:cubicBezTo>
                    <a:pt x="257" y="66"/>
                    <a:pt x="254" y="67"/>
                    <a:pt x="256" y="68"/>
                  </a:cubicBezTo>
                  <a:cubicBezTo>
                    <a:pt x="256" y="66"/>
                    <a:pt x="258" y="67"/>
                    <a:pt x="258" y="69"/>
                  </a:cubicBezTo>
                  <a:cubicBezTo>
                    <a:pt x="264" y="70"/>
                    <a:pt x="274" y="64"/>
                    <a:pt x="275" y="69"/>
                  </a:cubicBezTo>
                  <a:cubicBezTo>
                    <a:pt x="272" y="66"/>
                    <a:pt x="274" y="70"/>
                    <a:pt x="271" y="71"/>
                  </a:cubicBezTo>
                  <a:cubicBezTo>
                    <a:pt x="268" y="71"/>
                    <a:pt x="266" y="72"/>
                    <a:pt x="265" y="74"/>
                  </a:cubicBezTo>
                  <a:cubicBezTo>
                    <a:pt x="273" y="75"/>
                    <a:pt x="277" y="72"/>
                    <a:pt x="284" y="72"/>
                  </a:cubicBezTo>
                  <a:cubicBezTo>
                    <a:pt x="285" y="74"/>
                    <a:pt x="284" y="77"/>
                    <a:pt x="286" y="77"/>
                  </a:cubicBezTo>
                  <a:cubicBezTo>
                    <a:pt x="286" y="75"/>
                    <a:pt x="288" y="75"/>
                    <a:pt x="290" y="75"/>
                  </a:cubicBezTo>
                  <a:cubicBezTo>
                    <a:pt x="290" y="73"/>
                    <a:pt x="291" y="70"/>
                    <a:pt x="293" y="69"/>
                  </a:cubicBezTo>
                  <a:cubicBezTo>
                    <a:pt x="296" y="67"/>
                    <a:pt x="295" y="69"/>
                    <a:pt x="299" y="69"/>
                  </a:cubicBezTo>
                  <a:cubicBezTo>
                    <a:pt x="299" y="68"/>
                    <a:pt x="300" y="66"/>
                    <a:pt x="302" y="66"/>
                  </a:cubicBezTo>
                  <a:close/>
                  <a:moveTo>
                    <a:pt x="312" y="117"/>
                  </a:moveTo>
                  <a:cubicBezTo>
                    <a:pt x="313" y="113"/>
                    <a:pt x="318" y="114"/>
                    <a:pt x="320" y="112"/>
                  </a:cubicBezTo>
                  <a:cubicBezTo>
                    <a:pt x="320" y="112"/>
                    <a:pt x="322" y="113"/>
                    <a:pt x="323" y="112"/>
                  </a:cubicBezTo>
                  <a:cubicBezTo>
                    <a:pt x="325" y="111"/>
                    <a:pt x="328" y="112"/>
                    <a:pt x="330" y="111"/>
                  </a:cubicBezTo>
                  <a:cubicBezTo>
                    <a:pt x="331" y="111"/>
                    <a:pt x="331" y="108"/>
                    <a:pt x="332" y="108"/>
                  </a:cubicBezTo>
                  <a:cubicBezTo>
                    <a:pt x="336" y="105"/>
                    <a:pt x="339" y="109"/>
                    <a:pt x="339" y="106"/>
                  </a:cubicBezTo>
                  <a:cubicBezTo>
                    <a:pt x="338" y="106"/>
                    <a:pt x="337" y="105"/>
                    <a:pt x="339" y="105"/>
                  </a:cubicBezTo>
                  <a:cubicBezTo>
                    <a:pt x="342" y="105"/>
                    <a:pt x="342" y="103"/>
                    <a:pt x="344" y="105"/>
                  </a:cubicBezTo>
                  <a:cubicBezTo>
                    <a:pt x="344" y="106"/>
                    <a:pt x="345" y="103"/>
                    <a:pt x="345" y="103"/>
                  </a:cubicBezTo>
                  <a:cubicBezTo>
                    <a:pt x="342" y="104"/>
                    <a:pt x="346" y="100"/>
                    <a:pt x="348" y="103"/>
                  </a:cubicBezTo>
                  <a:cubicBezTo>
                    <a:pt x="349" y="101"/>
                    <a:pt x="351" y="100"/>
                    <a:pt x="351" y="96"/>
                  </a:cubicBezTo>
                  <a:cubicBezTo>
                    <a:pt x="345" y="95"/>
                    <a:pt x="345" y="99"/>
                    <a:pt x="339" y="98"/>
                  </a:cubicBezTo>
                  <a:cubicBezTo>
                    <a:pt x="339" y="100"/>
                    <a:pt x="338" y="101"/>
                    <a:pt x="336" y="102"/>
                  </a:cubicBezTo>
                  <a:cubicBezTo>
                    <a:pt x="331" y="104"/>
                    <a:pt x="333" y="101"/>
                    <a:pt x="329" y="102"/>
                  </a:cubicBezTo>
                  <a:cubicBezTo>
                    <a:pt x="328" y="102"/>
                    <a:pt x="328" y="104"/>
                    <a:pt x="326" y="103"/>
                  </a:cubicBezTo>
                  <a:cubicBezTo>
                    <a:pt x="324" y="103"/>
                    <a:pt x="323" y="101"/>
                    <a:pt x="320" y="102"/>
                  </a:cubicBezTo>
                  <a:cubicBezTo>
                    <a:pt x="320" y="101"/>
                    <a:pt x="320" y="99"/>
                    <a:pt x="318" y="99"/>
                  </a:cubicBezTo>
                  <a:cubicBezTo>
                    <a:pt x="318" y="101"/>
                    <a:pt x="318" y="102"/>
                    <a:pt x="317" y="103"/>
                  </a:cubicBezTo>
                  <a:cubicBezTo>
                    <a:pt x="317" y="105"/>
                    <a:pt x="319" y="105"/>
                    <a:pt x="320" y="106"/>
                  </a:cubicBezTo>
                  <a:cubicBezTo>
                    <a:pt x="315" y="105"/>
                    <a:pt x="315" y="108"/>
                    <a:pt x="314" y="109"/>
                  </a:cubicBezTo>
                  <a:cubicBezTo>
                    <a:pt x="312" y="111"/>
                    <a:pt x="308" y="110"/>
                    <a:pt x="308" y="112"/>
                  </a:cubicBezTo>
                  <a:cubicBezTo>
                    <a:pt x="308" y="116"/>
                    <a:pt x="301" y="112"/>
                    <a:pt x="304" y="117"/>
                  </a:cubicBezTo>
                  <a:cubicBezTo>
                    <a:pt x="306" y="117"/>
                    <a:pt x="309" y="117"/>
                    <a:pt x="312" y="117"/>
                  </a:cubicBezTo>
                  <a:close/>
                  <a:moveTo>
                    <a:pt x="421" y="175"/>
                  </a:moveTo>
                  <a:cubicBezTo>
                    <a:pt x="419" y="175"/>
                    <a:pt x="420" y="176"/>
                    <a:pt x="419" y="176"/>
                  </a:cubicBezTo>
                  <a:cubicBezTo>
                    <a:pt x="419" y="176"/>
                    <a:pt x="415" y="177"/>
                    <a:pt x="415" y="178"/>
                  </a:cubicBezTo>
                  <a:cubicBezTo>
                    <a:pt x="414" y="179"/>
                    <a:pt x="416" y="183"/>
                    <a:pt x="413" y="183"/>
                  </a:cubicBezTo>
                  <a:cubicBezTo>
                    <a:pt x="413" y="182"/>
                    <a:pt x="413" y="179"/>
                    <a:pt x="412" y="179"/>
                  </a:cubicBezTo>
                  <a:cubicBezTo>
                    <a:pt x="412" y="181"/>
                    <a:pt x="412" y="183"/>
                    <a:pt x="412" y="185"/>
                  </a:cubicBezTo>
                  <a:cubicBezTo>
                    <a:pt x="414" y="185"/>
                    <a:pt x="417" y="185"/>
                    <a:pt x="419" y="185"/>
                  </a:cubicBezTo>
                  <a:cubicBezTo>
                    <a:pt x="418" y="187"/>
                    <a:pt x="422" y="189"/>
                    <a:pt x="422" y="191"/>
                  </a:cubicBezTo>
                  <a:cubicBezTo>
                    <a:pt x="424" y="196"/>
                    <a:pt x="424" y="194"/>
                    <a:pt x="427" y="197"/>
                  </a:cubicBezTo>
                  <a:cubicBezTo>
                    <a:pt x="425" y="197"/>
                    <a:pt x="423" y="197"/>
                    <a:pt x="424" y="200"/>
                  </a:cubicBezTo>
                  <a:cubicBezTo>
                    <a:pt x="424" y="202"/>
                    <a:pt x="425" y="202"/>
                    <a:pt x="425" y="204"/>
                  </a:cubicBezTo>
                  <a:cubicBezTo>
                    <a:pt x="427" y="204"/>
                    <a:pt x="429" y="204"/>
                    <a:pt x="431" y="204"/>
                  </a:cubicBezTo>
                  <a:cubicBezTo>
                    <a:pt x="433" y="202"/>
                    <a:pt x="433" y="199"/>
                    <a:pt x="432" y="195"/>
                  </a:cubicBezTo>
                  <a:cubicBezTo>
                    <a:pt x="431" y="195"/>
                    <a:pt x="429" y="194"/>
                    <a:pt x="428" y="192"/>
                  </a:cubicBezTo>
                  <a:cubicBezTo>
                    <a:pt x="431" y="184"/>
                    <a:pt x="428" y="189"/>
                    <a:pt x="427" y="186"/>
                  </a:cubicBezTo>
                  <a:cubicBezTo>
                    <a:pt x="425" y="184"/>
                    <a:pt x="425" y="178"/>
                    <a:pt x="424" y="175"/>
                  </a:cubicBezTo>
                  <a:cubicBezTo>
                    <a:pt x="423" y="175"/>
                    <a:pt x="422" y="174"/>
                    <a:pt x="421" y="175"/>
                  </a:cubicBezTo>
                  <a:close/>
                  <a:moveTo>
                    <a:pt x="478" y="221"/>
                  </a:moveTo>
                  <a:cubicBezTo>
                    <a:pt x="474" y="219"/>
                    <a:pt x="475" y="223"/>
                    <a:pt x="472" y="224"/>
                  </a:cubicBezTo>
                  <a:cubicBezTo>
                    <a:pt x="472" y="222"/>
                    <a:pt x="471" y="222"/>
                    <a:pt x="470" y="222"/>
                  </a:cubicBezTo>
                  <a:cubicBezTo>
                    <a:pt x="470" y="227"/>
                    <a:pt x="464" y="225"/>
                    <a:pt x="462" y="226"/>
                  </a:cubicBezTo>
                  <a:cubicBezTo>
                    <a:pt x="461" y="228"/>
                    <a:pt x="462" y="228"/>
                    <a:pt x="461" y="229"/>
                  </a:cubicBezTo>
                  <a:cubicBezTo>
                    <a:pt x="460" y="230"/>
                    <a:pt x="458" y="229"/>
                    <a:pt x="458" y="231"/>
                  </a:cubicBezTo>
                  <a:cubicBezTo>
                    <a:pt x="460" y="232"/>
                    <a:pt x="457" y="233"/>
                    <a:pt x="458" y="235"/>
                  </a:cubicBezTo>
                  <a:cubicBezTo>
                    <a:pt x="461" y="238"/>
                    <a:pt x="461" y="233"/>
                    <a:pt x="464" y="232"/>
                  </a:cubicBezTo>
                  <a:cubicBezTo>
                    <a:pt x="466" y="232"/>
                    <a:pt x="469" y="233"/>
                    <a:pt x="472" y="232"/>
                  </a:cubicBezTo>
                  <a:cubicBezTo>
                    <a:pt x="474" y="232"/>
                    <a:pt x="475" y="231"/>
                    <a:pt x="477" y="231"/>
                  </a:cubicBezTo>
                  <a:cubicBezTo>
                    <a:pt x="480" y="231"/>
                    <a:pt x="485" y="232"/>
                    <a:pt x="486" y="234"/>
                  </a:cubicBezTo>
                  <a:cubicBezTo>
                    <a:pt x="485" y="234"/>
                    <a:pt x="483" y="234"/>
                    <a:pt x="483" y="235"/>
                  </a:cubicBezTo>
                  <a:cubicBezTo>
                    <a:pt x="484" y="234"/>
                    <a:pt x="484" y="237"/>
                    <a:pt x="484" y="237"/>
                  </a:cubicBezTo>
                  <a:cubicBezTo>
                    <a:pt x="485" y="237"/>
                    <a:pt x="486" y="235"/>
                    <a:pt x="486" y="235"/>
                  </a:cubicBezTo>
                  <a:cubicBezTo>
                    <a:pt x="492" y="236"/>
                    <a:pt x="489" y="236"/>
                    <a:pt x="493" y="234"/>
                  </a:cubicBezTo>
                  <a:cubicBezTo>
                    <a:pt x="498" y="231"/>
                    <a:pt x="501" y="236"/>
                    <a:pt x="504" y="232"/>
                  </a:cubicBezTo>
                  <a:cubicBezTo>
                    <a:pt x="500" y="232"/>
                    <a:pt x="504" y="226"/>
                    <a:pt x="501" y="229"/>
                  </a:cubicBezTo>
                  <a:cubicBezTo>
                    <a:pt x="498" y="232"/>
                    <a:pt x="498" y="224"/>
                    <a:pt x="498" y="224"/>
                  </a:cubicBezTo>
                  <a:cubicBezTo>
                    <a:pt x="497" y="223"/>
                    <a:pt x="493" y="224"/>
                    <a:pt x="495" y="221"/>
                  </a:cubicBezTo>
                  <a:cubicBezTo>
                    <a:pt x="492" y="221"/>
                    <a:pt x="490" y="221"/>
                    <a:pt x="487" y="221"/>
                  </a:cubicBezTo>
                  <a:cubicBezTo>
                    <a:pt x="488" y="218"/>
                    <a:pt x="489" y="218"/>
                    <a:pt x="487" y="216"/>
                  </a:cubicBezTo>
                  <a:cubicBezTo>
                    <a:pt x="483" y="218"/>
                    <a:pt x="484" y="216"/>
                    <a:pt x="478" y="216"/>
                  </a:cubicBezTo>
                  <a:cubicBezTo>
                    <a:pt x="478" y="218"/>
                    <a:pt x="477" y="219"/>
                    <a:pt x="478" y="221"/>
                  </a:cubicBezTo>
                  <a:close/>
                  <a:moveTo>
                    <a:pt x="518" y="258"/>
                  </a:moveTo>
                  <a:cubicBezTo>
                    <a:pt x="518" y="258"/>
                    <a:pt x="517" y="257"/>
                    <a:pt x="517" y="256"/>
                  </a:cubicBezTo>
                  <a:cubicBezTo>
                    <a:pt x="523" y="257"/>
                    <a:pt x="517" y="246"/>
                    <a:pt x="523" y="247"/>
                  </a:cubicBezTo>
                  <a:cubicBezTo>
                    <a:pt x="526" y="250"/>
                    <a:pt x="527" y="246"/>
                    <a:pt x="532" y="247"/>
                  </a:cubicBezTo>
                  <a:cubicBezTo>
                    <a:pt x="529" y="238"/>
                    <a:pt x="519" y="237"/>
                    <a:pt x="510" y="238"/>
                  </a:cubicBezTo>
                  <a:cubicBezTo>
                    <a:pt x="508" y="238"/>
                    <a:pt x="508" y="237"/>
                    <a:pt x="508" y="235"/>
                  </a:cubicBezTo>
                  <a:cubicBezTo>
                    <a:pt x="505" y="234"/>
                    <a:pt x="504" y="238"/>
                    <a:pt x="501" y="238"/>
                  </a:cubicBezTo>
                  <a:cubicBezTo>
                    <a:pt x="499" y="238"/>
                    <a:pt x="499" y="236"/>
                    <a:pt x="496" y="237"/>
                  </a:cubicBezTo>
                  <a:cubicBezTo>
                    <a:pt x="494" y="237"/>
                    <a:pt x="494" y="239"/>
                    <a:pt x="492" y="240"/>
                  </a:cubicBezTo>
                  <a:cubicBezTo>
                    <a:pt x="490" y="241"/>
                    <a:pt x="488" y="240"/>
                    <a:pt x="486" y="241"/>
                  </a:cubicBezTo>
                  <a:cubicBezTo>
                    <a:pt x="486" y="244"/>
                    <a:pt x="485" y="245"/>
                    <a:pt x="483" y="246"/>
                  </a:cubicBezTo>
                  <a:cubicBezTo>
                    <a:pt x="483" y="258"/>
                    <a:pt x="481" y="258"/>
                    <a:pt x="481" y="271"/>
                  </a:cubicBezTo>
                  <a:cubicBezTo>
                    <a:pt x="487" y="273"/>
                    <a:pt x="484" y="267"/>
                    <a:pt x="489" y="268"/>
                  </a:cubicBezTo>
                  <a:cubicBezTo>
                    <a:pt x="489" y="265"/>
                    <a:pt x="489" y="263"/>
                    <a:pt x="490" y="262"/>
                  </a:cubicBezTo>
                  <a:cubicBezTo>
                    <a:pt x="493" y="259"/>
                    <a:pt x="491" y="255"/>
                    <a:pt x="492" y="250"/>
                  </a:cubicBezTo>
                  <a:cubicBezTo>
                    <a:pt x="492" y="250"/>
                    <a:pt x="494" y="248"/>
                    <a:pt x="495" y="247"/>
                  </a:cubicBezTo>
                  <a:cubicBezTo>
                    <a:pt x="495" y="246"/>
                    <a:pt x="494" y="243"/>
                    <a:pt x="496" y="243"/>
                  </a:cubicBezTo>
                  <a:cubicBezTo>
                    <a:pt x="499" y="243"/>
                    <a:pt x="501" y="242"/>
                    <a:pt x="502" y="241"/>
                  </a:cubicBezTo>
                  <a:cubicBezTo>
                    <a:pt x="500" y="247"/>
                    <a:pt x="507" y="242"/>
                    <a:pt x="507" y="246"/>
                  </a:cubicBezTo>
                  <a:cubicBezTo>
                    <a:pt x="508" y="250"/>
                    <a:pt x="508" y="249"/>
                    <a:pt x="507" y="253"/>
                  </a:cubicBezTo>
                  <a:cubicBezTo>
                    <a:pt x="508" y="253"/>
                    <a:pt x="510" y="253"/>
                    <a:pt x="510" y="255"/>
                  </a:cubicBezTo>
                  <a:cubicBezTo>
                    <a:pt x="508" y="255"/>
                    <a:pt x="507" y="255"/>
                    <a:pt x="507" y="256"/>
                  </a:cubicBezTo>
                  <a:cubicBezTo>
                    <a:pt x="512" y="254"/>
                    <a:pt x="517" y="261"/>
                    <a:pt x="518" y="258"/>
                  </a:cubicBezTo>
                  <a:close/>
                  <a:moveTo>
                    <a:pt x="545" y="252"/>
                  </a:moveTo>
                  <a:cubicBezTo>
                    <a:pt x="545" y="252"/>
                    <a:pt x="545" y="254"/>
                    <a:pt x="545" y="255"/>
                  </a:cubicBezTo>
                  <a:cubicBezTo>
                    <a:pt x="543" y="257"/>
                    <a:pt x="536" y="250"/>
                    <a:pt x="533" y="253"/>
                  </a:cubicBezTo>
                  <a:cubicBezTo>
                    <a:pt x="534" y="256"/>
                    <a:pt x="531" y="256"/>
                    <a:pt x="530" y="258"/>
                  </a:cubicBezTo>
                  <a:cubicBezTo>
                    <a:pt x="534" y="262"/>
                    <a:pt x="535" y="259"/>
                    <a:pt x="539" y="259"/>
                  </a:cubicBezTo>
                  <a:cubicBezTo>
                    <a:pt x="542" y="259"/>
                    <a:pt x="548" y="260"/>
                    <a:pt x="550" y="258"/>
                  </a:cubicBezTo>
                  <a:cubicBezTo>
                    <a:pt x="549" y="258"/>
                    <a:pt x="548" y="256"/>
                    <a:pt x="550" y="256"/>
                  </a:cubicBezTo>
                  <a:cubicBezTo>
                    <a:pt x="551" y="256"/>
                    <a:pt x="552" y="256"/>
                    <a:pt x="553" y="255"/>
                  </a:cubicBezTo>
                  <a:cubicBezTo>
                    <a:pt x="549" y="255"/>
                    <a:pt x="548" y="252"/>
                    <a:pt x="545" y="252"/>
                  </a:cubicBezTo>
                  <a:close/>
                  <a:moveTo>
                    <a:pt x="524" y="264"/>
                  </a:moveTo>
                  <a:cubicBezTo>
                    <a:pt x="524" y="263"/>
                    <a:pt x="523" y="261"/>
                    <a:pt x="521" y="262"/>
                  </a:cubicBezTo>
                  <a:cubicBezTo>
                    <a:pt x="521" y="262"/>
                    <a:pt x="522" y="265"/>
                    <a:pt x="521" y="265"/>
                  </a:cubicBezTo>
                  <a:cubicBezTo>
                    <a:pt x="519" y="265"/>
                    <a:pt x="516" y="265"/>
                    <a:pt x="514" y="265"/>
                  </a:cubicBezTo>
                  <a:cubicBezTo>
                    <a:pt x="516" y="270"/>
                    <a:pt x="509" y="266"/>
                    <a:pt x="510" y="269"/>
                  </a:cubicBezTo>
                  <a:cubicBezTo>
                    <a:pt x="511" y="269"/>
                    <a:pt x="512" y="269"/>
                    <a:pt x="514" y="269"/>
                  </a:cubicBezTo>
                  <a:cubicBezTo>
                    <a:pt x="514" y="271"/>
                    <a:pt x="513" y="271"/>
                    <a:pt x="512" y="272"/>
                  </a:cubicBezTo>
                  <a:cubicBezTo>
                    <a:pt x="517" y="273"/>
                    <a:pt x="515" y="269"/>
                    <a:pt x="518" y="269"/>
                  </a:cubicBezTo>
                  <a:cubicBezTo>
                    <a:pt x="520" y="271"/>
                    <a:pt x="522" y="271"/>
                    <a:pt x="526" y="271"/>
                  </a:cubicBezTo>
                  <a:cubicBezTo>
                    <a:pt x="525" y="265"/>
                    <a:pt x="536" y="270"/>
                    <a:pt x="533" y="262"/>
                  </a:cubicBezTo>
                  <a:cubicBezTo>
                    <a:pt x="529" y="261"/>
                    <a:pt x="526" y="264"/>
                    <a:pt x="524" y="264"/>
                  </a:cubicBezTo>
                  <a:close/>
                </a:path>
              </a:pathLst>
            </a:custGeom>
            <a:solidFill>
              <a:srgbClr val="595959"/>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350"/>
                <a:buFont typeface="Microsoft Yahei"/>
                <a:buNone/>
              </a:pPr>
              <a:r>
                <a:t/>
              </a:r>
              <a:endParaRPr b="0" i="0" sz="1350" u="none" cap="none" strike="noStrike">
                <a:solidFill>
                  <a:srgbClr val="5A6E82"/>
                </a:solidFill>
                <a:latin typeface="Arial"/>
                <a:ea typeface="Arial"/>
                <a:cs typeface="Arial"/>
                <a:sym typeface="Arial"/>
              </a:endParaRPr>
            </a:p>
          </p:txBody>
        </p:sp>
        <p:sp>
          <p:nvSpPr>
            <p:cNvPr id="8911" name="Google Shape;8911;p24"/>
            <p:cNvSpPr/>
            <p:nvPr/>
          </p:nvSpPr>
          <p:spPr>
            <a:xfrm>
              <a:off x="1832885" y="1906615"/>
              <a:ext cx="131599" cy="196243"/>
            </a:xfrm>
            <a:custGeom>
              <a:rect b="b" l="l" r="r" t="t"/>
              <a:pathLst>
                <a:path extrusionOk="0" h="72" w="48">
                  <a:moveTo>
                    <a:pt x="14" y="7"/>
                  </a:moveTo>
                  <a:cubicBezTo>
                    <a:pt x="15" y="10"/>
                    <a:pt x="21" y="5"/>
                    <a:pt x="24" y="5"/>
                  </a:cubicBezTo>
                  <a:cubicBezTo>
                    <a:pt x="26" y="7"/>
                    <a:pt x="26" y="11"/>
                    <a:pt x="26" y="14"/>
                  </a:cubicBezTo>
                  <a:cubicBezTo>
                    <a:pt x="22" y="15"/>
                    <a:pt x="19" y="16"/>
                    <a:pt x="18" y="19"/>
                  </a:cubicBezTo>
                  <a:cubicBezTo>
                    <a:pt x="20" y="22"/>
                    <a:pt x="23" y="23"/>
                    <a:pt x="27" y="23"/>
                  </a:cubicBezTo>
                  <a:cubicBezTo>
                    <a:pt x="27" y="29"/>
                    <a:pt x="33" y="27"/>
                    <a:pt x="32" y="34"/>
                  </a:cubicBezTo>
                  <a:cubicBezTo>
                    <a:pt x="32" y="35"/>
                    <a:pt x="34" y="35"/>
                    <a:pt x="35" y="37"/>
                  </a:cubicBezTo>
                  <a:cubicBezTo>
                    <a:pt x="35" y="39"/>
                    <a:pt x="40" y="38"/>
                    <a:pt x="40" y="40"/>
                  </a:cubicBezTo>
                  <a:cubicBezTo>
                    <a:pt x="40" y="42"/>
                    <a:pt x="38" y="43"/>
                    <a:pt x="37" y="45"/>
                  </a:cubicBezTo>
                  <a:cubicBezTo>
                    <a:pt x="41" y="45"/>
                    <a:pt x="45" y="45"/>
                    <a:pt x="46" y="47"/>
                  </a:cubicBezTo>
                  <a:cubicBezTo>
                    <a:pt x="45" y="49"/>
                    <a:pt x="48" y="53"/>
                    <a:pt x="46" y="56"/>
                  </a:cubicBezTo>
                  <a:cubicBezTo>
                    <a:pt x="46" y="56"/>
                    <a:pt x="43" y="56"/>
                    <a:pt x="43" y="56"/>
                  </a:cubicBezTo>
                  <a:cubicBezTo>
                    <a:pt x="43" y="57"/>
                    <a:pt x="45" y="57"/>
                    <a:pt x="46" y="57"/>
                  </a:cubicBezTo>
                  <a:cubicBezTo>
                    <a:pt x="45" y="59"/>
                    <a:pt x="43" y="59"/>
                    <a:pt x="43" y="62"/>
                  </a:cubicBezTo>
                  <a:cubicBezTo>
                    <a:pt x="41" y="62"/>
                    <a:pt x="41" y="64"/>
                    <a:pt x="39" y="65"/>
                  </a:cubicBezTo>
                  <a:cubicBezTo>
                    <a:pt x="34" y="64"/>
                    <a:pt x="30" y="62"/>
                    <a:pt x="24" y="63"/>
                  </a:cubicBezTo>
                  <a:cubicBezTo>
                    <a:pt x="21" y="66"/>
                    <a:pt x="23" y="66"/>
                    <a:pt x="18" y="65"/>
                  </a:cubicBezTo>
                  <a:cubicBezTo>
                    <a:pt x="16" y="68"/>
                    <a:pt x="8" y="72"/>
                    <a:pt x="8" y="65"/>
                  </a:cubicBezTo>
                  <a:cubicBezTo>
                    <a:pt x="10" y="66"/>
                    <a:pt x="10" y="63"/>
                    <a:pt x="11" y="63"/>
                  </a:cubicBezTo>
                  <a:cubicBezTo>
                    <a:pt x="12" y="63"/>
                    <a:pt x="13" y="65"/>
                    <a:pt x="12" y="65"/>
                  </a:cubicBezTo>
                  <a:cubicBezTo>
                    <a:pt x="14" y="64"/>
                    <a:pt x="13" y="63"/>
                    <a:pt x="14" y="62"/>
                  </a:cubicBezTo>
                  <a:cubicBezTo>
                    <a:pt x="16" y="60"/>
                    <a:pt x="19" y="62"/>
                    <a:pt x="23" y="60"/>
                  </a:cubicBezTo>
                  <a:cubicBezTo>
                    <a:pt x="22" y="53"/>
                    <a:pt x="15" y="58"/>
                    <a:pt x="11" y="56"/>
                  </a:cubicBezTo>
                  <a:cubicBezTo>
                    <a:pt x="11" y="53"/>
                    <a:pt x="11" y="50"/>
                    <a:pt x="11" y="47"/>
                  </a:cubicBezTo>
                  <a:cubicBezTo>
                    <a:pt x="14" y="48"/>
                    <a:pt x="16" y="46"/>
                    <a:pt x="14" y="45"/>
                  </a:cubicBezTo>
                  <a:cubicBezTo>
                    <a:pt x="15" y="41"/>
                    <a:pt x="17" y="47"/>
                    <a:pt x="20" y="45"/>
                  </a:cubicBezTo>
                  <a:cubicBezTo>
                    <a:pt x="23" y="46"/>
                    <a:pt x="17" y="39"/>
                    <a:pt x="21" y="37"/>
                  </a:cubicBezTo>
                  <a:cubicBezTo>
                    <a:pt x="21" y="34"/>
                    <a:pt x="15" y="35"/>
                    <a:pt x="17" y="31"/>
                  </a:cubicBezTo>
                  <a:cubicBezTo>
                    <a:pt x="15" y="32"/>
                    <a:pt x="13" y="32"/>
                    <a:pt x="11" y="32"/>
                  </a:cubicBezTo>
                  <a:cubicBezTo>
                    <a:pt x="11" y="30"/>
                    <a:pt x="11" y="27"/>
                    <a:pt x="11" y="25"/>
                  </a:cubicBezTo>
                  <a:cubicBezTo>
                    <a:pt x="11" y="22"/>
                    <a:pt x="6" y="24"/>
                    <a:pt x="5" y="22"/>
                  </a:cubicBezTo>
                  <a:cubicBezTo>
                    <a:pt x="8" y="16"/>
                    <a:pt x="7" y="8"/>
                    <a:pt x="0" y="7"/>
                  </a:cubicBezTo>
                  <a:cubicBezTo>
                    <a:pt x="3" y="4"/>
                    <a:pt x="7" y="3"/>
                    <a:pt x="8" y="0"/>
                  </a:cubicBezTo>
                  <a:cubicBezTo>
                    <a:pt x="12" y="0"/>
                    <a:pt x="17" y="0"/>
                    <a:pt x="21" y="0"/>
                  </a:cubicBezTo>
                  <a:cubicBezTo>
                    <a:pt x="18" y="2"/>
                    <a:pt x="16" y="4"/>
                    <a:pt x="14" y="7"/>
                  </a:cubicBezTo>
                  <a:close/>
                </a:path>
              </a:pathLst>
            </a:custGeom>
            <a:solidFill>
              <a:srgbClr val="595959"/>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350"/>
                <a:buFont typeface="Microsoft Yahei"/>
                <a:buNone/>
              </a:pPr>
              <a:r>
                <a:t/>
              </a:r>
              <a:endParaRPr b="0" i="0" sz="1350" u="none" cap="none" strike="noStrike">
                <a:solidFill>
                  <a:srgbClr val="5A6E82"/>
                </a:solidFill>
                <a:latin typeface="Arial"/>
                <a:ea typeface="Arial"/>
                <a:cs typeface="Arial"/>
                <a:sym typeface="Arial"/>
              </a:endParaRPr>
            </a:p>
          </p:txBody>
        </p:sp>
        <p:sp>
          <p:nvSpPr>
            <p:cNvPr id="8912" name="Google Shape;8912;p24"/>
            <p:cNvSpPr/>
            <p:nvPr/>
          </p:nvSpPr>
          <p:spPr>
            <a:xfrm>
              <a:off x="5420909" y="1914696"/>
              <a:ext cx="35786" cy="27705"/>
            </a:xfrm>
            <a:custGeom>
              <a:rect b="b" l="l" r="r" t="t"/>
              <a:pathLst>
                <a:path extrusionOk="0" h="10" w="13">
                  <a:moveTo>
                    <a:pt x="12" y="1"/>
                  </a:moveTo>
                  <a:cubicBezTo>
                    <a:pt x="10" y="3"/>
                    <a:pt x="11" y="5"/>
                    <a:pt x="13" y="7"/>
                  </a:cubicBezTo>
                  <a:cubicBezTo>
                    <a:pt x="12" y="9"/>
                    <a:pt x="8" y="9"/>
                    <a:pt x="6" y="10"/>
                  </a:cubicBezTo>
                  <a:cubicBezTo>
                    <a:pt x="6" y="9"/>
                    <a:pt x="6" y="8"/>
                    <a:pt x="6" y="7"/>
                  </a:cubicBezTo>
                  <a:cubicBezTo>
                    <a:pt x="5" y="7"/>
                    <a:pt x="4" y="8"/>
                    <a:pt x="3" y="8"/>
                  </a:cubicBezTo>
                  <a:cubicBezTo>
                    <a:pt x="0" y="7"/>
                    <a:pt x="3" y="8"/>
                    <a:pt x="4" y="7"/>
                  </a:cubicBezTo>
                  <a:cubicBezTo>
                    <a:pt x="5" y="6"/>
                    <a:pt x="8" y="0"/>
                    <a:pt x="12" y="1"/>
                  </a:cubicBezTo>
                  <a:close/>
                </a:path>
              </a:pathLst>
            </a:custGeom>
            <a:solidFill>
              <a:srgbClr val="595959"/>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350"/>
                <a:buFont typeface="Microsoft Yahei"/>
                <a:buNone/>
              </a:pPr>
              <a:r>
                <a:t/>
              </a:r>
              <a:endParaRPr b="0" i="0" sz="1350" u="none" cap="none" strike="noStrike">
                <a:solidFill>
                  <a:srgbClr val="5A6E82"/>
                </a:solidFill>
                <a:latin typeface="Arial"/>
                <a:ea typeface="Arial"/>
                <a:cs typeface="Arial"/>
                <a:sym typeface="Arial"/>
              </a:endParaRPr>
            </a:p>
          </p:txBody>
        </p:sp>
        <p:sp>
          <p:nvSpPr>
            <p:cNvPr id="8913" name="Google Shape;8913;p24"/>
            <p:cNvSpPr/>
            <p:nvPr/>
          </p:nvSpPr>
          <p:spPr>
            <a:xfrm>
              <a:off x="4243215" y="2240229"/>
              <a:ext cx="19625" cy="21933"/>
            </a:xfrm>
            <a:custGeom>
              <a:rect b="b" l="l" r="r" t="t"/>
              <a:pathLst>
                <a:path extrusionOk="0" h="8" w="7">
                  <a:moveTo>
                    <a:pt x="1" y="2"/>
                  </a:moveTo>
                  <a:cubicBezTo>
                    <a:pt x="3" y="0"/>
                    <a:pt x="3" y="2"/>
                    <a:pt x="7" y="1"/>
                  </a:cubicBezTo>
                  <a:cubicBezTo>
                    <a:pt x="6" y="4"/>
                    <a:pt x="5" y="8"/>
                    <a:pt x="0" y="8"/>
                  </a:cubicBezTo>
                  <a:cubicBezTo>
                    <a:pt x="0" y="6"/>
                    <a:pt x="6" y="4"/>
                    <a:pt x="1" y="2"/>
                  </a:cubicBezTo>
                  <a:close/>
                </a:path>
              </a:pathLst>
            </a:custGeom>
            <a:solidFill>
              <a:srgbClr val="595959"/>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350"/>
                <a:buFont typeface="Microsoft Yahei"/>
                <a:buNone/>
              </a:pPr>
              <a:r>
                <a:t/>
              </a:r>
              <a:endParaRPr b="0" i="0" sz="1350" u="none" cap="none" strike="noStrike">
                <a:solidFill>
                  <a:srgbClr val="5A6E82"/>
                </a:solidFill>
                <a:latin typeface="Arial"/>
                <a:ea typeface="Arial"/>
                <a:cs typeface="Arial"/>
                <a:sym typeface="Arial"/>
              </a:endParaRPr>
            </a:p>
          </p:txBody>
        </p:sp>
        <p:sp>
          <p:nvSpPr>
            <p:cNvPr id="8914" name="Google Shape;8914;p24"/>
            <p:cNvSpPr/>
            <p:nvPr/>
          </p:nvSpPr>
          <p:spPr>
            <a:xfrm>
              <a:off x="3734137" y="2877443"/>
              <a:ext cx="160458" cy="188163"/>
            </a:xfrm>
            <a:custGeom>
              <a:rect b="b" l="l" r="r" t="t"/>
              <a:pathLst>
                <a:path extrusionOk="0" h="69" w="59">
                  <a:moveTo>
                    <a:pt x="47" y="4"/>
                  </a:moveTo>
                  <a:cubicBezTo>
                    <a:pt x="49" y="0"/>
                    <a:pt x="51" y="7"/>
                    <a:pt x="53" y="7"/>
                  </a:cubicBezTo>
                  <a:cubicBezTo>
                    <a:pt x="55" y="8"/>
                    <a:pt x="56" y="11"/>
                    <a:pt x="59" y="11"/>
                  </a:cubicBezTo>
                  <a:cubicBezTo>
                    <a:pt x="58" y="15"/>
                    <a:pt x="58" y="19"/>
                    <a:pt x="53" y="18"/>
                  </a:cubicBezTo>
                  <a:cubicBezTo>
                    <a:pt x="52" y="21"/>
                    <a:pt x="55" y="27"/>
                    <a:pt x="52" y="27"/>
                  </a:cubicBezTo>
                  <a:cubicBezTo>
                    <a:pt x="51" y="29"/>
                    <a:pt x="54" y="29"/>
                    <a:pt x="55" y="30"/>
                  </a:cubicBezTo>
                  <a:cubicBezTo>
                    <a:pt x="55" y="32"/>
                    <a:pt x="54" y="34"/>
                    <a:pt x="55" y="35"/>
                  </a:cubicBezTo>
                  <a:cubicBezTo>
                    <a:pt x="56" y="36"/>
                    <a:pt x="57" y="36"/>
                    <a:pt x="58" y="38"/>
                  </a:cubicBezTo>
                  <a:cubicBezTo>
                    <a:pt x="57" y="41"/>
                    <a:pt x="53" y="45"/>
                    <a:pt x="50" y="42"/>
                  </a:cubicBezTo>
                  <a:cubicBezTo>
                    <a:pt x="51" y="46"/>
                    <a:pt x="53" y="47"/>
                    <a:pt x="49" y="50"/>
                  </a:cubicBezTo>
                  <a:cubicBezTo>
                    <a:pt x="48" y="50"/>
                    <a:pt x="49" y="52"/>
                    <a:pt x="49" y="53"/>
                  </a:cubicBezTo>
                  <a:cubicBezTo>
                    <a:pt x="48" y="53"/>
                    <a:pt x="46" y="52"/>
                    <a:pt x="46" y="53"/>
                  </a:cubicBezTo>
                  <a:cubicBezTo>
                    <a:pt x="45" y="54"/>
                    <a:pt x="46" y="60"/>
                    <a:pt x="41" y="59"/>
                  </a:cubicBezTo>
                  <a:cubicBezTo>
                    <a:pt x="44" y="61"/>
                    <a:pt x="40" y="62"/>
                    <a:pt x="41" y="67"/>
                  </a:cubicBezTo>
                  <a:cubicBezTo>
                    <a:pt x="34" y="69"/>
                    <a:pt x="32" y="64"/>
                    <a:pt x="27" y="63"/>
                  </a:cubicBezTo>
                  <a:cubicBezTo>
                    <a:pt x="25" y="63"/>
                    <a:pt x="26" y="65"/>
                    <a:pt x="25" y="66"/>
                  </a:cubicBezTo>
                  <a:cubicBezTo>
                    <a:pt x="22" y="67"/>
                    <a:pt x="22" y="63"/>
                    <a:pt x="21" y="63"/>
                  </a:cubicBezTo>
                  <a:cubicBezTo>
                    <a:pt x="19" y="62"/>
                    <a:pt x="15" y="64"/>
                    <a:pt x="13" y="63"/>
                  </a:cubicBezTo>
                  <a:cubicBezTo>
                    <a:pt x="12" y="62"/>
                    <a:pt x="14" y="59"/>
                    <a:pt x="9" y="61"/>
                  </a:cubicBezTo>
                  <a:cubicBezTo>
                    <a:pt x="8" y="58"/>
                    <a:pt x="8" y="53"/>
                    <a:pt x="3" y="53"/>
                  </a:cubicBezTo>
                  <a:cubicBezTo>
                    <a:pt x="3" y="50"/>
                    <a:pt x="5" y="49"/>
                    <a:pt x="4" y="47"/>
                  </a:cubicBezTo>
                  <a:cubicBezTo>
                    <a:pt x="4" y="45"/>
                    <a:pt x="3" y="46"/>
                    <a:pt x="3" y="47"/>
                  </a:cubicBezTo>
                  <a:cubicBezTo>
                    <a:pt x="0" y="44"/>
                    <a:pt x="2" y="40"/>
                    <a:pt x="1" y="35"/>
                  </a:cubicBezTo>
                  <a:cubicBezTo>
                    <a:pt x="7" y="35"/>
                    <a:pt x="12" y="35"/>
                    <a:pt x="16" y="33"/>
                  </a:cubicBezTo>
                  <a:cubicBezTo>
                    <a:pt x="16" y="31"/>
                    <a:pt x="19" y="29"/>
                    <a:pt x="16" y="29"/>
                  </a:cubicBezTo>
                  <a:cubicBezTo>
                    <a:pt x="18" y="27"/>
                    <a:pt x="30" y="23"/>
                    <a:pt x="27" y="21"/>
                  </a:cubicBezTo>
                  <a:cubicBezTo>
                    <a:pt x="28" y="19"/>
                    <a:pt x="32" y="19"/>
                    <a:pt x="36" y="18"/>
                  </a:cubicBezTo>
                  <a:cubicBezTo>
                    <a:pt x="38" y="19"/>
                    <a:pt x="36" y="15"/>
                    <a:pt x="37" y="14"/>
                  </a:cubicBezTo>
                  <a:cubicBezTo>
                    <a:pt x="37" y="14"/>
                    <a:pt x="40" y="14"/>
                    <a:pt x="40" y="14"/>
                  </a:cubicBezTo>
                  <a:cubicBezTo>
                    <a:pt x="41" y="13"/>
                    <a:pt x="40" y="10"/>
                    <a:pt x="43" y="11"/>
                  </a:cubicBezTo>
                  <a:cubicBezTo>
                    <a:pt x="41" y="5"/>
                    <a:pt x="47" y="6"/>
                    <a:pt x="49" y="4"/>
                  </a:cubicBezTo>
                  <a:cubicBezTo>
                    <a:pt x="48" y="4"/>
                    <a:pt x="48" y="4"/>
                    <a:pt x="47" y="4"/>
                  </a:cubicBezTo>
                  <a:close/>
                </a:path>
              </a:pathLst>
            </a:custGeom>
            <a:solidFill>
              <a:srgbClr val="595959"/>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350"/>
                <a:buFont typeface="Microsoft Yahei"/>
                <a:buNone/>
              </a:pPr>
              <a:r>
                <a:t/>
              </a:r>
              <a:endParaRPr b="0" i="0" sz="1350" u="none" cap="none" strike="noStrike">
                <a:solidFill>
                  <a:srgbClr val="5A6E82"/>
                </a:solidFill>
                <a:latin typeface="Arial"/>
                <a:ea typeface="Arial"/>
                <a:cs typeface="Arial"/>
                <a:sym typeface="Arial"/>
              </a:endParaRPr>
            </a:p>
          </p:txBody>
        </p:sp>
        <p:sp>
          <p:nvSpPr>
            <p:cNvPr id="8915" name="Google Shape;8915;p24"/>
            <p:cNvSpPr/>
            <p:nvPr/>
          </p:nvSpPr>
          <p:spPr>
            <a:xfrm>
              <a:off x="3900367" y="3011350"/>
              <a:ext cx="73880" cy="84270"/>
            </a:xfrm>
            <a:custGeom>
              <a:rect b="b" l="l" r="r" t="t"/>
              <a:pathLst>
                <a:path extrusionOk="0" h="31" w="27">
                  <a:moveTo>
                    <a:pt x="23" y="1"/>
                  </a:moveTo>
                  <a:cubicBezTo>
                    <a:pt x="27" y="7"/>
                    <a:pt x="17" y="4"/>
                    <a:pt x="19" y="7"/>
                  </a:cubicBezTo>
                  <a:cubicBezTo>
                    <a:pt x="21" y="8"/>
                    <a:pt x="19" y="7"/>
                    <a:pt x="18" y="7"/>
                  </a:cubicBezTo>
                  <a:cubicBezTo>
                    <a:pt x="18" y="9"/>
                    <a:pt x="18" y="10"/>
                    <a:pt x="19" y="11"/>
                  </a:cubicBezTo>
                  <a:cubicBezTo>
                    <a:pt x="19" y="12"/>
                    <a:pt x="22" y="13"/>
                    <a:pt x="22" y="14"/>
                  </a:cubicBezTo>
                  <a:cubicBezTo>
                    <a:pt x="23" y="17"/>
                    <a:pt x="22" y="23"/>
                    <a:pt x="23" y="27"/>
                  </a:cubicBezTo>
                  <a:cubicBezTo>
                    <a:pt x="21" y="27"/>
                    <a:pt x="20" y="27"/>
                    <a:pt x="18" y="27"/>
                  </a:cubicBezTo>
                  <a:cubicBezTo>
                    <a:pt x="16" y="23"/>
                    <a:pt x="13" y="19"/>
                    <a:pt x="13" y="12"/>
                  </a:cubicBezTo>
                  <a:cubicBezTo>
                    <a:pt x="10" y="13"/>
                    <a:pt x="12" y="18"/>
                    <a:pt x="7" y="17"/>
                  </a:cubicBezTo>
                  <a:cubicBezTo>
                    <a:pt x="7" y="20"/>
                    <a:pt x="7" y="23"/>
                    <a:pt x="7" y="26"/>
                  </a:cubicBezTo>
                  <a:cubicBezTo>
                    <a:pt x="8" y="29"/>
                    <a:pt x="3" y="27"/>
                    <a:pt x="3" y="30"/>
                  </a:cubicBezTo>
                  <a:cubicBezTo>
                    <a:pt x="1" y="31"/>
                    <a:pt x="1" y="26"/>
                    <a:pt x="1" y="23"/>
                  </a:cubicBezTo>
                  <a:cubicBezTo>
                    <a:pt x="1" y="22"/>
                    <a:pt x="3" y="21"/>
                    <a:pt x="3" y="21"/>
                  </a:cubicBezTo>
                  <a:cubicBezTo>
                    <a:pt x="3" y="20"/>
                    <a:pt x="1" y="20"/>
                    <a:pt x="1" y="20"/>
                  </a:cubicBezTo>
                  <a:cubicBezTo>
                    <a:pt x="1" y="19"/>
                    <a:pt x="4" y="16"/>
                    <a:pt x="3" y="14"/>
                  </a:cubicBezTo>
                  <a:cubicBezTo>
                    <a:pt x="3" y="11"/>
                    <a:pt x="2" y="11"/>
                    <a:pt x="0" y="11"/>
                  </a:cubicBezTo>
                  <a:cubicBezTo>
                    <a:pt x="2" y="5"/>
                    <a:pt x="4" y="0"/>
                    <a:pt x="12" y="1"/>
                  </a:cubicBezTo>
                  <a:cubicBezTo>
                    <a:pt x="7" y="6"/>
                    <a:pt x="20" y="1"/>
                    <a:pt x="23" y="1"/>
                  </a:cubicBezTo>
                  <a:close/>
                </a:path>
              </a:pathLst>
            </a:custGeom>
            <a:solidFill>
              <a:srgbClr val="595959"/>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350"/>
                <a:buFont typeface="Microsoft Yahei"/>
                <a:buNone/>
              </a:pPr>
              <a:r>
                <a:t/>
              </a:r>
              <a:endParaRPr b="0" i="0" sz="1350" u="none" cap="none" strike="noStrike">
                <a:solidFill>
                  <a:srgbClr val="5A6E82"/>
                </a:solidFill>
                <a:latin typeface="Arial"/>
                <a:ea typeface="Arial"/>
                <a:cs typeface="Arial"/>
                <a:sym typeface="Arial"/>
              </a:endParaRPr>
            </a:p>
          </p:txBody>
        </p:sp>
        <p:sp>
          <p:nvSpPr>
            <p:cNvPr id="8916" name="Google Shape;8916;p24"/>
            <p:cNvSpPr/>
            <p:nvPr/>
          </p:nvSpPr>
          <p:spPr>
            <a:xfrm>
              <a:off x="3676418" y="3093310"/>
              <a:ext cx="172002" cy="51947"/>
            </a:xfrm>
            <a:custGeom>
              <a:rect b="b" l="l" r="r" t="t"/>
              <a:pathLst>
                <a:path extrusionOk="0" h="19" w="63">
                  <a:moveTo>
                    <a:pt x="2" y="6"/>
                  </a:moveTo>
                  <a:cubicBezTo>
                    <a:pt x="0" y="1"/>
                    <a:pt x="7" y="4"/>
                    <a:pt x="8" y="2"/>
                  </a:cubicBezTo>
                  <a:cubicBezTo>
                    <a:pt x="11" y="0"/>
                    <a:pt x="10" y="4"/>
                    <a:pt x="11" y="5"/>
                  </a:cubicBezTo>
                  <a:cubicBezTo>
                    <a:pt x="11" y="5"/>
                    <a:pt x="14" y="4"/>
                    <a:pt x="14" y="6"/>
                  </a:cubicBezTo>
                  <a:cubicBezTo>
                    <a:pt x="21" y="4"/>
                    <a:pt x="23" y="5"/>
                    <a:pt x="28" y="9"/>
                  </a:cubicBezTo>
                  <a:cubicBezTo>
                    <a:pt x="34" y="6"/>
                    <a:pt x="36" y="8"/>
                    <a:pt x="43" y="8"/>
                  </a:cubicBezTo>
                  <a:cubicBezTo>
                    <a:pt x="46" y="7"/>
                    <a:pt x="46" y="9"/>
                    <a:pt x="46" y="11"/>
                  </a:cubicBezTo>
                  <a:cubicBezTo>
                    <a:pt x="48" y="10"/>
                    <a:pt x="50" y="10"/>
                    <a:pt x="51" y="12"/>
                  </a:cubicBezTo>
                  <a:cubicBezTo>
                    <a:pt x="54" y="10"/>
                    <a:pt x="58" y="15"/>
                    <a:pt x="58" y="12"/>
                  </a:cubicBezTo>
                  <a:cubicBezTo>
                    <a:pt x="63" y="12"/>
                    <a:pt x="55" y="17"/>
                    <a:pt x="60" y="17"/>
                  </a:cubicBezTo>
                  <a:cubicBezTo>
                    <a:pt x="59" y="19"/>
                    <a:pt x="58" y="16"/>
                    <a:pt x="57" y="17"/>
                  </a:cubicBezTo>
                  <a:cubicBezTo>
                    <a:pt x="45" y="19"/>
                    <a:pt x="36" y="14"/>
                    <a:pt x="27" y="12"/>
                  </a:cubicBezTo>
                  <a:cubicBezTo>
                    <a:pt x="25" y="12"/>
                    <a:pt x="22" y="12"/>
                    <a:pt x="19" y="12"/>
                  </a:cubicBezTo>
                  <a:cubicBezTo>
                    <a:pt x="16" y="12"/>
                    <a:pt x="13" y="10"/>
                    <a:pt x="9" y="9"/>
                  </a:cubicBezTo>
                  <a:cubicBezTo>
                    <a:pt x="6" y="8"/>
                    <a:pt x="2" y="9"/>
                    <a:pt x="2" y="6"/>
                  </a:cubicBezTo>
                  <a:close/>
                </a:path>
              </a:pathLst>
            </a:custGeom>
            <a:solidFill>
              <a:srgbClr val="595959"/>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350"/>
                <a:buFont typeface="Microsoft Yahei"/>
                <a:buNone/>
              </a:pPr>
              <a:r>
                <a:t/>
              </a:r>
              <a:endParaRPr b="0" i="0" sz="1350" u="none" cap="none" strike="noStrike">
                <a:solidFill>
                  <a:srgbClr val="5A6E82"/>
                </a:solidFill>
                <a:latin typeface="Arial"/>
                <a:ea typeface="Arial"/>
                <a:cs typeface="Arial"/>
                <a:sym typeface="Arial"/>
              </a:endParaRPr>
            </a:p>
          </p:txBody>
        </p:sp>
        <p:sp>
          <p:nvSpPr>
            <p:cNvPr id="8917" name="Google Shape;8917;p24"/>
            <p:cNvSpPr/>
            <p:nvPr/>
          </p:nvSpPr>
          <p:spPr>
            <a:xfrm>
              <a:off x="3904984" y="3153338"/>
              <a:ext cx="27705" cy="8081"/>
            </a:xfrm>
            <a:custGeom>
              <a:rect b="b" l="l" r="r" t="t"/>
              <a:pathLst>
                <a:path extrusionOk="0" h="3" w="10">
                  <a:moveTo>
                    <a:pt x="4" y="2"/>
                  </a:moveTo>
                  <a:cubicBezTo>
                    <a:pt x="6" y="2"/>
                    <a:pt x="9" y="1"/>
                    <a:pt x="10" y="3"/>
                  </a:cubicBezTo>
                  <a:cubicBezTo>
                    <a:pt x="8" y="3"/>
                    <a:pt x="6" y="3"/>
                    <a:pt x="4" y="3"/>
                  </a:cubicBezTo>
                  <a:cubicBezTo>
                    <a:pt x="4" y="2"/>
                    <a:pt x="3" y="2"/>
                    <a:pt x="2" y="2"/>
                  </a:cubicBezTo>
                  <a:cubicBezTo>
                    <a:pt x="0" y="0"/>
                    <a:pt x="3" y="0"/>
                    <a:pt x="4" y="2"/>
                  </a:cubicBezTo>
                  <a:close/>
                </a:path>
              </a:pathLst>
            </a:custGeom>
            <a:solidFill>
              <a:srgbClr val="595959"/>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350"/>
                <a:buFont typeface="Microsoft Yahei"/>
                <a:buNone/>
              </a:pPr>
              <a:r>
                <a:t/>
              </a:r>
              <a:endParaRPr b="0" i="0" sz="1350" u="none" cap="none" strike="noStrike">
                <a:solidFill>
                  <a:srgbClr val="5A6E82"/>
                </a:solidFill>
                <a:latin typeface="Arial"/>
                <a:ea typeface="Arial"/>
                <a:cs typeface="Arial"/>
                <a:sym typeface="Arial"/>
              </a:endParaRPr>
            </a:p>
          </p:txBody>
        </p:sp>
        <p:sp>
          <p:nvSpPr>
            <p:cNvPr id="8918" name="Google Shape;8918;p24"/>
            <p:cNvSpPr/>
            <p:nvPr/>
          </p:nvSpPr>
          <p:spPr>
            <a:xfrm>
              <a:off x="4677259" y="3709745"/>
              <a:ext cx="125827" cy="125827"/>
            </a:xfrm>
            <a:custGeom>
              <a:rect b="b" l="l" r="r" t="t"/>
              <a:pathLst>
                <a:path extrusionOk="0" h="46" w="46">
                  <a:moveTo>
                    <a:pt x="1" y="40"/>
                  </a:moveTo>
                  <a:cubicBezTo>
                    <a:pt x="0" y="38"/>
                    <a:pt x="2" y="35"/>
                    <a:pt x="4" y="34"/>
                  </a:cubicBezTo>
                  <a:cubicBezTo>
                    <a:pt x="4" y="33"/>
                    <a:pt x="7" y="33"/>
                    <a:pt x="7" y="32"/>
                  </a:cubicBezTo>
                  <a:cubicBezTo>
                    <a:pt x="7" y="32"/>
                    <a:pt x="6" y="30"/>
                    <a:pt x="7" y="29"/>
                  </a:cubicBezTo>
                  <a:cubicBezTo>
                    <a:pt x="7" y="29"/>
                    <a:pt x="9" y="30"/>
                    <a:pt x="10" y="29"/>
                  </a:cubicBezTo>
                  <a:cubicBezTo>
                    <a:pt x="10" y="29"/>
                    <a:pt x="11" y="26"/>
                    <a:pt x="11" y="26"/>
                  </a:cubicBezTo>
                  <a:cubicBezTo>
                    <a:pt x="13" y="25"/>
                    <a:pt x="16" y="27"/>
                    <a:pt x="17" y="25"/>
                  </a:cubicBezTo>
                  <a:cubicBezTo>
                    <a:pt x="18" y="22"/>
                    <a:pt x="17" y="22"/>
                    <a:pt x="20" y="22"/>
                  </a:cubicBezTo>
                  <a:cubicBezTo>
                    <a:pt x="23" y="21"/>
                    <a:pt x="22" y="19"/>
                    <a:pt x="23" y="17"/>
                  </a:cubicBezTo>
                  <a:cubicBezTo>
                    <a:pt x="23" y="17"/>
                    <a:pt x="28" y="21"/>
                    <a:pt x="26" y="14"/>
                  </a:cubicBezTo>
                  <a:cubicBezTo>
                    <a:pt x="28" y="14"/>
                    <a:pt x="29" y="16"/>
                    <a:pt x="30" y="16"/>
                  </a:cubicBezTo>
                  <a:cubicBezTo>
                    <a:pt x="31" y="13"/>
                    <a:pt x="29" y="13"/>
                    <a:pt x="29" y="10"/>
                  </a:cubicBezTo>
                  <a:cubicBezTo>
                    <a:pt x="34" y="11"/>
                    <a:pt x="33" y="5"/>
                    <a:pt x="35" y="2"/>
                  </a:cubicBezTo>
                  <a:cubicBezTo>
                    <a:pt x="36" y="1"/>
                    <a:pt x="40" y="2"/>
                    <a:pt x="39" y="0"/>
                  </a:cubicBezTo>
                  <a:cubicBezTo>
                    <a:pt x="41" y="0"/>
                    <a:pt x="41" y="3"/>
                    <a:pt x="44" y="2"/>
                  </a:cubicBezTo>
                  <a:cubicBezTo>
                    <a:pt x="43" y="7"/>
                    <a:pt x="46" y="6"/>
                    <a:pt x="45" y="10"/>
                  </a:cubicBezTo>
                  <a:cubicBezTo>
                    <a:pt x="43" y="10"/>
                    <a:pt x="45" y="13"/>
                    <a:pt x="44" y="14"/>
                  </a:cubicBezTo>
                  <a:cubicBezTo>
                    <a:pt x="43" y="15"/>
                    <a:pt x="41" y="14"/>
                    <a:pt x="41" y="14"/>
                  </a:cubicBezTo>
                  <a:cubicBezTo>
                    <a:pt x="40" y="15"/>
                    <a:pt x="40" y="19"/>
                    <a:pt x="39" y="22"/>
                  </a:cubicBezTo>
                  <a:cubicBezTo>
                    <a:pt x="36" y="24"/>
                    <a:pt x="36" y="21"/>
                    <a:pt x="33" y="23"/>
                  </a:cubicBezTo>
                  <a:cubicBezTo>
                    <a:pt x="29" y="25"/>
                    <a:pt x="30" y="30"/>
                    <a:pt x="29" y="34"/>
                  </a:cubicBezTo>
                  <a:cubicBezTo>
                    <a:pt x="28" y="35"/>
                    <a:pt x="24" y="35"/>
                    <a:pt x="26" y="40"/>
                  </a:cubicBezTo>
                  <a:cubicBezTo>
                    <a:pt x="23" y="39"/>
                    <a:pt x="23" y="41"/>
                    <a:pt x="23" y="42"/>
                  </a:cubicBezTo>
                  <a:cubicBezTo>
                    <a:pt x="19" y="39"/>
                    <a:pt x="12" y="46"/>
                    <a:pt x="11" y="38"/>
                  </a:cubicBezTo>
                  <a:cubicBezTo>
                    <a:pt x="10" y="39"/>
                    <a:pt x="7" y="41"/>
                    <a:pt x="5" y="40"/>
                  </a:cubicBezTo>
                  <a:cubicBezTo>
                    <a:pt x="5" y="39"/>
                    <a:pt x="4" y="37"/>
                    <a:pt x="4" y="37"/>
                  </a:cubicBezTo>
                  <a:cubicBezTo>
                    <a:pt x="0" y="37"/>
                    <a:pt x="7" y="42"/>
                    <a:pt x="1" y="40"/>
                  </a:cubicBezTo>
                  <a:close/>
                </a:path>
              </a:pathLst>
            </a:custGeom>
            <a:solidFill>
              <a:srgbClr val="595959"/>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350"/>
                <a:buFont typeface="Microsoft Yahei"/>
                <a:buNone/>
              </a:pPr>
              <a:r>
                <a:t/>
              </a:r>
              <a:endParaRPr b="0" i="0" sz="1350" u="none" cap="none" strike="noStrike">
                <a:solidFill>
                  <a:srgbClr val="5A6E82"/>
                </a:solidFill>
                <a:latin typeface="Arial"/>
                <a:ea typeface="Arial"/>
                <a:cs typeface="Arial"/>
                <a:sym typeface="Arial"/>
              </a:endParaRPr>
            </a:p>
          </p:txBody>
        </p:sp>
        <p:sp>
          <p:nvSpPr>
            <p:cNvPr id="8919" name="Google Shape;8919;p24"/>
            <p:cNvSpPr/>
            <p:nvPr/>
          </p:nvSpPr>
          <p:spPr>
            <a:xfrm>
              <a:off x="6380194" y="1219764"/>
              <a:ext cx="180082" cy="130444"/>
            </a:xfrm>
            <a:custGeom>
              <a:rect b="b" l="l" r="r" t="t"/>
              <a:pathLst>
                <a:path extrusionOk="0" h="48" w="66">
                  <a:moveTo>
                    <a:pt x="18" y="0"/>
                  </a:moveTo>
                  <a:cubicBezTo>
                    <a:pt x="21" y="2"/>
                    <a:pt x="25" y="2"/>
                    <a:pt x="26" y="6"/>
                  </a:cubicBezTo>
                  <a:cubicBezTo>
                    <a:pt x="28" y="4"/>
                    <a:pt x="29" y="7"/>
                    <a:pt x="30" y="7"/>
                  </a:cubicBezTo>
                  <a:cubicBezTo>
                    <a:pt x="31" y="7"/>
                    <a:pt x="33" y="7"/>
                    <a:pt x="33" y="7"/>
                  </a:cubicBezTo>
                  <a:cubicBezTo>
                    <a:pt x="33" y="7"/>
                    <a:pt x="34" y="9"/>
                    <a:pt x="35" y="8"/>
                  </a:cubicBezTo>
                  <a:cubicBezTo>
                    <a:pt x="37" y="6"/>
                    <a:pt x="36" y="10"/>
                    <a:pt x="39" y="11"/>
                  </a:cubicBezTo>
                  <a:cubicBezTo>
                    <a:pt x="40" y="12"/>
                    <a:pt x="42" y="11"/>
                    <a:pt x="43" y="11"/>
                  </a:cubicBezTo>
                  <a:cubicBezTo>
                    <a:pt x="44" y="12"/>
                    <a:pt x="47" y="17"/>
                    <a:pt x="52" y="14"/>
                  </a:cubicBezTo>
                  <a:cubicBezTo>
                    <a:pt x="52" y="16"/>
                    <a:pt x="52" y="17"/>
                    <a:pt x="52" y="19"/>
                  </a:cubicBezTo>
                  <a:cubicBezTo>
                    <a:pt x="53" y="19"/>
                    <a:pt x="56" y="18"/>
                    <a:pt x="57" y="19"/>
                  </a:cubicBezTo>
                  <a:cubicBezTo>
                    <a:pt x="57" y="19"/>
                    <a:pt x="56" y="21"/>
                    <a:pt x="57" y="22"/>
                  </a:cubicBezTo>
                  <a:cubicBezTo>
                    <a:pt x="59" y="24"/>
                    <a:pt x="62" y="25"/>
                    <a:pt x="66" y="28"/>
                  </a:cubicBezTo>
                  <a:cubicBezTo>
                    <a:pt x="66" y="29"/>
                    <a:pt x="65" y="32"/>
                    <a:pt x="64" y="32"/>
                  </a:cubicBezTo>
                  <a:cubicBezTo>
                    <a:pt x="63" y="33"/>
                    <a:pt x="61" y="31"/>
                    <a:pt x="61" y="31"/>
                  </a:cubicBezTo>
                  <a:cubicBezTo>
                    <a:pt x="59" y="32"/>
                    <a:pt x="57" y="34"/>
                    <a:pt x="54" y="35"/>
                  </a:cubicBezTo>
                  <a:cubicBezTo>
                    <a:pt x="52" y="35"/>
                    <a:pt x="53" y="37"/>
                    <a:pt x="52" y="38"/>
                  </a:cubicBezTo>
                  <a:cubicBezTo>
                    <a:pt x="50" y="38"/>
                    <a:pt x="50" y="39"/>
                    <a:pt x="49" y="41"/>
                  </a:cubicBezTo>
                  <a:cubicBezTo>
                    <a:pt x="45" y="42"/>
                    <a:pt x="44" y="38"/>
                    <a:pt x="41" y="41"/>
                  </a:cubicBezTo>
                  <a:cubicBezTo>
                    <a:pt x="39" y="41"/>
                    <a:pt x="40" y="43"/>
                    <a:pt x="41" y="43"/>
                  </a:cubicBezTo>
                  <a:cubicBezTo>
                    <a:pt x="40" y="48"/>
                    <a:pt x="35" y="39"/>
                    <a:pt x="35" y="44"/>
                  </a:cubicBezTo>
                  <a:cubicBezTo>
                    <a:pt x="33" y="44"/>
                    <a:pt x="33" y="42"/>
                    <a:pt x="33" y="41"/>
                  </a:cubicBezTo>
                  <a:cubicBezTo>
                    <a:pt x="30" y="44"/>
                    <a:pt x="29" y="40"/>
                    <a:pt x="24" y="41"/>
                  </a:cubicBezTo>
                  <a:cubicBezTo>
                    <a:pt x="25" y="39"/>
                    <a:pt x="23" y="38"/>
                    <a:pt x="21" y="38"/>
                  </a:cubicBezTo>
                  <a:cubicBezTo>
                    <a:pt x="22" y="36"/>
                    <a:pt x="26" y="38"/>
                    <a:pt x="26" y="35"/>
                  </a:cubicBezTo>
                  <a:cubicBezTo>
                    <a:pt x="26" y="32"/>
                    <a:pt x="20" y="34"/>
                    <a:pt x="18" y="34"/>
                  </a:cubicBezTo>
                  <a:cubicBezTo>
                    <a:pt x="17" y="30"/>
                    <a:pt x="21" y="32"/>
                    <a:pt x="23" y="31"/>
                  </a:cubicBezTo>
                  <a:cubicBezTo>
                    <a:pt x="23" y="31"/>
                    <a:pt x="26" y="28"/>
                    <a:pt x="26" y="28"/>
                  </a:cubicBezTo>
                  <a:cubicBezTo>
                    <a:pt x="27" y="28"/>
                    <a:pt x="28" y="30"/>
                    <a:pt x="30" y="29"/>
                  </a:cubicBezTo>
                  <a:cubicBezTo>
                    <a:pt x="31" y="27"/>
                    <a:pt x="29" y="27"/>
                    <a:pt x="29" y="25"/>
                  </a:cubicBezTo>
                  <a:cubicBezTo>
                    <a:pt x="27" y="26"/>
                    <a:pt x="18" y="25"/>
                    <a:pt x="15" y="28"/>
                  </a:cubicBezTo>
                  <a:cubicBezTo>
                    <a:pt x="13" y="30"/>
                    <a:pt x="15" y="27"/>
                    <a:pt x="11" y="26"/>
                  </a:cubicBezTo>
                  <a:cubicBezTo>
                    <a:pt x="6" y="25"/>
                    <a:pt x="3" y="27"/>
                    <a:pt x="8" y="23"/>
                  </a:cubicBezTo>
                  <a:cubicBezTo>
                    <a:pt x="8" y="21"/>
                    <a:pt x="3" y="22"/>
                    <a:pt x="2" y="20"/>
                  </a:cubicBezTo>
                  <a:cubicBezTo>
                    <a:pt x="4" y="17"/>
                    <a:pt x="7" y="13"/>
                    <a:pt x="0" y="16"/>
                  </a:cubicBezTo>
                  <a:cubicBezTo>
                    <a:pt x="1" y="14"/>
                    <a:pt x="2" y="13"/>
                    <a:pt x="5" y="13"/>
                  </a:cubicBezTo>
                  <a:cubicBezTo>
                    <a:pt x="7" y="13"/>
                    <a:pt x="6" y="10"/>
                    <a:pt x="8" y="10"/>
                  </a:cubicBezTo>
                  <a:cubicBezTo>
                    <a:pt x="10" y="10"/>
                    <a:pt x="8" y="7"/>
                    <a:pt x="9" y="6"/>
                  </a:cubicBezTo>
                  <a:cubicBezTo>
                    <a:pt x="10" y="5"/>
                    <a:pt x="12" y="6"/>
                    <a:pt x="12" y="6"/>
                  </a:cubicBezTo>
                  <a:cubicBezTo>
                    <a:pt x="14" y="5"/>
                    <a:pt x="13" y="3"/>
                    <a:pt x="15" y="3"/>
                  </a:cubicBezTo>
                  <a:cubicBezTo>
                    <a:pt x="16" y="1"/>
                    <a:pt x="18" y="2"/>
                    <a:pt x="18" y="0"/>
                  </a:cubicBezTo>
                  <a:close/>
                </a:path>
              </a:pathLst>
            </a:custGeom>
            <a:solidFill>
              <a:srgbClr val="595959"/>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350"/>
                <a:buFont typeface="Microsoft Yahei"/>
                <a:buNone/>
              </a:pPr>
              <a:r>
                <a:t/>
              </a:r>
              <a:endParaRPr b="0" i="0" sz="1350" u="none" cap="none" strike="noStrike">
                <a:solidFill>
                  <a:srgbClr val="5A6E82"/>
                </a:solidFill>
                <a:latin typeface="Arial"/>
                <a:ea typeface="Arial"/>
                <a:cs typeface="Arial"/>
                <a:sym typeface="Arial"/>
              </a:endParaRPr>
            </a:p>
          </p:txBody>
        </p:sp>
        <p:sp>
          <p:nvSpPr>
            <p:cNvPr id="8920" name="Google Shape;8920;p24"/>
            <p:cNvSpPr/>
            <p:nvPr/>
          </p:nvSpPr>
          <p:spPr>
            <a:xfrm>
              <a:off x="2116860" y="1265939"/>
              <a:ext cx="234338" cy="120055"/>
            </a:xfrm>
            <a:custGeom>
              <a:rect b="b" l="l" r="r" t="t"/>
              <a:pathLst>
                <a:path extrusionOk="0" h="44" w="86">
                  <a:moveTo>
                    <a:pt x="30" y="30"/>
                  </a:moveTo>
                  <a:cubicBezTo>
                    <a:pt x="29" y="27"/>
                    <a:pt x="27" y="31"/>
                    <a:pt x="27" y="32"/>
                  </a:cubicBezTo>
                  <a:cubicBezTo>
                    <a:pt x="25" y="32"/>
                    <a:pt x="23" y="28"/>
                    <a:pt x="19" y="30"/>
                  </a:cubicBezTo>
                  <a:cubicBezTo>
                    <a:pt x="20" y="27"/>
                    <a:pt x="22" y="28"/>
                    <a:pt x="24" y="27"/>
                  </a:cubicBezTo>
                  <a:cubicBezTo>
                    <a:pt x="27" y="25"/>
                    <a:pt x="29" y="21"/>
                    <a:pt x="33" y="21"/>
                  </a:cubicBezTo>
                  <a:cubicBezTo>
                    <a:pt x="32" y="20"/>
                    <a:pt x="29" y="20"/>
                    <a:pt x="30" y="17"/>
                  </a:cubicBezTo>
                  <a:cubicBezTo>
                    <a:pt x="27" y="16"/>
                    <a:pt x="24" y="21"/>
                    <a:pt x="22" y="17"/>
                  </a:cubicBezTo>
                  <a:cubicBezTo>
                    <a:pt x="20" y="19"/>
                    <a:pt x="18" y="21"/>
                    <a:pt x="15" y="23"/>
                  </a:cubicBezTo>
                  <a:cubicBezTo>
                    <a:pt x="10" y="23"/>
                    <a:pt x="10" y="20"/>
                    <a:pt x="5" y="21"/>
                  </a:cubicBezTo>
                  <a:cubicBezTo>
                    <a:pt x="8" y="18"/>
                    <a:pt x="8" y="15"/>
                    <a:pt x="6" y="11"/>
                  </a:cubicBezTo>
                  <a:cubicBezTo>
                    <a:pt x="4" y="11"/>
                    <a:pt x="3" y="11"/>
                    <a:pt x="3" y="12"/>
                  </a:cubicBezTo>
                  <a:cubicBezTo>
                    <a:pt x="0" y="12"/>
                    <a:pt x="2" y="7"/>
                    <a:pt x="2" y="5"/>
                  </a:cubicBezTo>
                  <a:cubicBezTo>
                    <a:pt x="3" y="5"/>
                    <a:pt x="4" y="5"/>
                    <a:pt x="5" y="6"/>
                  </a:cubicBezTo>
                  <a:cubicBezTo>
                    <a:pt x="6" y="3"/>
                    <a:pt x="13" y="7"/>
                    <a:pt x="14" y="3"/>
                  </a:cubicBezTo>
                  <a:cubicBezTo>
                    <a:pt x="15" y="4"/>
                    <a:pt x="15" y="6"/>
                    <a:pt x="15" y="8"/>
                  </a:cubicBezTo>
                  <a:cubicBezTo>
                    <a:pt x="21" y="9"/>
                    <a:pt x="26" y="0"/>
                    <a:pt x="27" y="9"/>
                  </a:cubicBezTo>
                  <a:cubicBezTo>
                    <a:pt x="31" y="10"/>
                    <a:pt x="32" y="7"/>
                    <a:pt x="31" y="3"/>
                  </a:cubicBezTo>
                  <a:cubicBezTo>
                    <a:pt x="35" y="5"/>
                    <a:pt x="40" y="4"/>
                    <a:pt x="46" y="5"/>
                  </a:cubicBezTo>
                  <a:cubicBezTo>
                    <a:pt x="47" y="5"/>
                    <a:pt x="47" y="7"/>
                    <a:pt x="48" y="5"/>
                  </a:cubicBezTo>
                  <a:cubicBezTo>
                    <a:pt x="50" y="5"/>
                    <a:pt x="48" y="12"/>
                    <a:pt x="54" y="9"/>
                  </a:cubicBezTo>
                  <a:cubicBezTo>
                    <a:pt x="53" y="10"/>
                    <a:pt x="52" y="11"/>
                    <a:pt x="52" y="12"/>
                  </a:cubicBezTo>
                  <a:cubicBezTo>
                    <a:pt x="54" y="11"/>
                    <a:pt x="60" y="14"/>
                    <a:pt x="59" y="11"/>
                  </a:cubicBezTo>
                  <a:cubicBezTo>
                    <a:pt x="61" y="12"/>
                    <a:pt x="62" y="15"/>
                    <a:pt x="68" y="14"/>
                  </a:cubicBezTo>
                  <a:cubicBezTo>
                    <a:pt x="66" y="16"/>
                    <a:pt x="68" y="16"/>
                    <a:pt x="70" y="17"/>
                  </a:cubicBezTo>
                  <a:cubicBezTo>
                    <a:pt x="71" y="17"/>
                    <a:pt x="70" y="18"/>
                    <a:pt x="71" y="18"/>
                  </a:cubicBezTo>
                  <a:cubicBezTo>
                    <a:pt x="73" y="18"/>
                    <a:pt x="72" y="20"/>
                    <a:pt x="73" y="21"/>
                  </a:cubicBezTo>
                  <a:cubicBezTo>
                    <a:pt x="73" y="22"/>
                    <a:pt x="75" y="21"/>
                    <a:pt x="76" y="21"/>
                  </a:cubicBezTo>
                  <a:cubicBezTo>
                    <a:pt x="76" y="22"/>
                    <a:pt x="75" y="24"/>
                    <a:pt x="76" y="24"/>
                  </a:cubicBezTo>
                  <a:cubicBezTo>
                    <a:pt x="76" y="25"/>
                    <a:pt x="78" y="24"/>
                    <a:pt x="79" y="24"/>
                  </a:cubicBezTo>
                  <a:cubicBezTo>
                    <a:pt x="80" y="25"/>
                    <a:pt x="79" y="27"/>
                    <a:pt x="80" y="29"/>
                  </a:cubicBezTo>
                  <a:cubicBezTo>
                    <a:pt x="83" y="29"/>
                    <a:pt x="84" y="26"/>
                    <a:pt x="85" y="29"/>
                  </a:cubicBezTo>
                  <a:cubicBezTo>
                    <a:pt x="86" y="33"/>
                    <a:pt x="81" y="30"/>
                    <a:pt x="80" y="32"/>
                  </a:cubicBezTo>
                  <a:cubicBezTo>
                    <a:pt x="80" y="32"/>
                    <a:pt x="80" y="33"/>
                    <a:pt x="80" y="33"/>
                  </a:cubicBezTo>
                  <a:cubicBezTo>
                    <a:pt x="76" y="34"/>
                    <a:pt x="70" y="32"/>
                    <a:pt x="65" y="33"/>
                  </a:cubicBezTo>
                  <a:cubicBezTo>
                    <a:pt x="64" y="28"/>
                    <a:pt x="65" y="30"/>
                    <a:pt x="65" y="24"/>
                  </a:cubicBezTo>
                  <a:cubicBezTo>
                    <a:pt x="64" y="20"/>
                    <a:pt x="54" y="20"/>
                    <a:pt x="51" y="23"/>
                  </a:cubicBezTo>
                  <a:cubicBezTo>
                    <a:pt x="48" y="23"/>
                    <a:pt x="50" y="26"/>
                    <a:pt x="49" y="27"/>
                  </a:cubicBezTo>
                  <a:cubicBezTo>
                    <a:pt x="49" y="28"/>
                    <a:pt x="46" y="27"/>
                    <a:pt x="46" y="27"/>
                  </a:cubicBezTo>
                  <a:cubicBezTo>
                    <a:pt x="45" y="28"/>
                    <a:pt x="46" y="31"/>
                    <a:pt x="43" y="30"/>
                  </a:cubicBezTo>
                  <a:cubicBezTo>
                    <a:pt x="43" y="31"/>
                    <a:pt x="44" y="31"/>
                    <a:pt x="45" y="32"/>
                  </a:cubicBezTo>
                  <a:cubicBezTo>
                    <a:pt x="44" y="33"/>
                    <a:pt x="42" y="33"/>
                    <a:pt x="40" y="33"/>
                  </a:cubicBezTo>
                  <a:cubicBezTo>
                    <a:pt x="39" y="38"/>
                    <a:pt x="40" y="36"/>
                    <a:pt x="40" y="42"/>
                  </a:cubicBezTo>
                  <a:cubicBezTo>
                    <a:pt x="35" y="43"/>
                    <a:pt x="22" y="44"/>
                    <a:pt x="21" y="36"/>
                  </a:cubicBezTo>
                  <a:cubicBezTo>
                    <a:pt x="23" y="36"/>
                    <a:pt x="25" y="35"/>
                    <a:pt x="25" y="33"/>
                  </a:cubicBezTo>
                  <a:cubicBezTo>
                    <a:pt x="29" y="33"/>
                    <a:pt x="28" y="35"/>
                    <a:pt x="31" y="33"/>
                  </a:cubicBezTo>
                  <a:cubicBezTo>
                    <a:pt x="30" y="32"/>
                    <a:pt x="27" y="31"/>
                    <a:pt x="30" y="30"/>
                  </a:cubicBezTo>
                  <a:close/>
                </a:path>
              </a:pathLst>
            </a:custGeom>
            <a:solidFill>
              <a:srgbClr val="595959"/>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350"/>
                <a:buFont typeface="Microsoft Yahei"/>
                <a:buNone/>
              </a:pPr>
              <a:r>
                <a:t/>
              </a:r>
              <a:endParaRPr b="0" i="0" sz="1350" u="none" cap="none" strike="noStrike">
                <a:solidFill>
                  <a:srgbClr val="5A6E82"/>
                </a:solidFill>
                <a:latin typeface="Arial"/>
                <a:ea typeface="Arial"/>
                <a:cs typeface="Arial"/>
                <a:sym typeface="Arial"/>
              </a:endParaRPr>
            </a:p>
          </p:txBody>
        </p:sp>
        <p:sp>
          <p:nvSpPr>
            <p:cNvPr id="8921" name="Google Shape;8921;p24"/>
            <p:cNvSpPr/>
            <p:nvPr/>
          </p:nvSpPr>
          <p:spPr>
            <a:xfrm>
              <a:off x="5949612" y="1358289"/>
              <a:ext cx="111975" cy="60027"/>
            </a:xfrm>
            <a:custGeom>
              <a:rect b="b" l="l" r="r" t="t"/>
              <a:pathLst>
                <a:path extrusionOk="0" h="22" w="41">
                  <a:moveTo>
                    <a:pt x="40" y="3"/>
                  </a:moveTo>
                  <a:cubicBezTo>
                    <a:pt x="39" y="4"/>
                    <a:pt x="41" y="7"/>
                    <a:pt x="40" y="8"/>
                  </a:cubicBezTo>
                  <a:cubicBezTo>
                    <a:pt x="39" y="8"/>
                    <a:pt x="37" y="7"/>
                    <a:pt x="37" y="8"/>
                  </a:cubicBezTo>
                  <a:cubicBezTo>
                    <a:pt x="37" y="8"/>
                    <a:pt x="39" y="12"/>
                    <a:pt x="37" y="12"/>
                  </a:cubicBezTo>
                  <a:cubicBezTo>
                    <a:pt x="35" y="13"/>
                    <a:pt x="33" y="10"/>
                    <a:pt x="33" y="15"/>
                  </a:cubicBezTo>
                  <a:cubicBezTo>
                    <a:pt x="30" y="15"/>
                    <a:pt x="32" y="10"/>
                    <a:pt x="28" y="11"/>
                  </a:cubicBezTo>
                  <a:cubicBezTo>
                    <a:pt x="25" y="10"/>
                    <a:pt x="26" y="14"/>
                    <a:pt x="24" y="14"/>
                  </a:cubicBezTo>
                  <a:cubicBezTo>
                    <a:pt x="22" y="16"/>
                    <a:pt x="17" y="16"/>
                    <a:pt x="18" y="20"/>
                  </a:cubicBezTo>
                  <a:cubicBezTo>
                    <a:pt x="11" y="22"/>
                    <a:pt x="8" y="20"/>
                    <a:pt x="1" y="20"/>
                  </a:cubicBezTo>
                  <a:cubicBezTo>
                    <a:pt x="2" y="17"/>
                    <a:pt x="0" y="17"/>
                    <a:pt x="0" y="14"/>
                  </a:cubicBezTo>
                  <a:cubicBezTo>
                    <a:pt x="1" y="15"/>
                    <a:pt x="3" y="15"/>
                    <a:pt x="6" y="15"/>
                  </a:cubicBezTo>
                  <a:cubicBezTo>
                    <a:pt x="9" y="15"/>
                    <a:pt x="9" y="11"/>
                    <a:pt x="12" y="11"/>
                  </a:cubicBezTo>
                  <a:cubicBezTo>
                    <a:pt x="12" y="11"/>
                    <a:pt x="14" y="7"/>
                    <a:pt x="15" y="8"/>
                  </a:cubicBezTo>
                  <a:cubicBezTo>
                    <a:pt x="18" y="11"/>
                    <a:pt x="15" y="7"/>
                    <a:pt x="19" y="6"/>
                  </a:cubicBezTo>
                  <a:cubicBezTo>
                    <a:pt x="20" y="6"/>
                    <a:pt x="20" y="7"/>
                    <a:pt x="21" y="6"/>
                  </a:cubicBezTo>
                  <a:cubicBezTo>
                    <a:pt x="21" y="6"/>
                    <a:pt x="23" y="3"/>
                    <a:pt x="24" y="3"/>
                  </a:cubicBezTo>
                  <a:cubicBezTo>
                    <a:pt x="25" y="3"/>
                    <a:pt x="28" y="4"/>
                    <a:pt x="30" y="3"/>
                  </a:cubicBezTo>
                  <a:cubicBezTo>
                    <a:pt x="31" y="3"/>
                    <a:pt x="36" y="0"/>
                    <a:pt x="40" y="3"/>
                  </a:cubicBezTo>
                  <a:close/>
                </a:path>
              </a:pathLst>
            </a:custGeom>
            <a:solidFill>
              <a:srgbClr val="595959"/>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350"/>
                <a:buFont typeface="Microsoft Yahei"/>
                <a:buNone/>
              </a:pPr>
              <a:r>
                <a:t/>
              </a:r>
              <a:endParaRPr b="0" i="0" sz="1350" u="none" cap="none" strike="noStrike">
                <a:solidFill>
                  <a:srgbClr val="5A6E82"/>
                </a:solidFill>
                <a:latin typeface="Arial"/>
                <a:ea typeface="Arial"/>
                <a:cs typeface="Arial"/>
                <a:sym typeface="Arial"/>
              </a:endParaRPr>
            </a:p>
          </p:txBody>
        </p:sp>
        <p:sp>
          <p:nvSpPr>
            <p:cNvPr id="8922" name="Google Shape;8922;p24"/>
            <p:cNvSpPr/>
            <p:nvPr/>
          </p:nvSpPr>
          <p:spPr>
            <a:xfrm>
              <a:off x="6252058" y="1383685"/>
              <a:ext cx="115437" cy="56565"/>
            </a:xfrm>
            <a:custGeom>
              <a:rect b="b" l="l" r="r" t="t"/>
              <a:pathLst>
                <a:path extrusionOk="0" h="21" w="42">
                  <a:moveTo>
                    <a:pt x="37" y="2"/>
                  </a:moveTo>
                  <a:cubicBezTo>
                    <a:pt x="35" y="10"/>
                    <a:pt x="41" y="10"/>
                    <a:pt x="42" y="15"/>
                  </a:cubicBezTo>
                  <a:cubicBezTo>
                    <a:pt x="41" y="15"/>
                    <a:pt x="39" y="13"/>
                    <a:pt x="39" y="14"/>
                  </a:cubicBezTo>
                  <a:cubicBezTo>
                    <a:pt x="38" y="14"/>
                    <a:pt x="39" y="18"/>
                    <a:pt x="39" y="18"/>
                  </a:cubicBezTo>
                  <a:cubicBezTo>
                    <a:pt x="37" y="19"/>
                    <a:pt x="35" y="19"/>
                    <a:pt x="33" y="20"/>
                  </a:cubicBezTo>
                  <a:cubicBezTo>
                    <a:pt x="32" y="20"/>
                    <a:pt x="33" y="21"/>
                    <a:pt x="31" y="21"/>
                  </a:cubicBezTo>
                  <a:cubicBezTo>
                    <a:pt x="30" y="21"/>
                    <a:pt x="28" y="21"/>
                    <a:pt x="27" y="21"/>
                  </a:cubicBezTo>
                  <a:cubicBezTo>
                    <a:pt x="25" y="19"/>
                    <a:pt x="25" y="17"/>
                    <a:pt x="27" y="15"/>
                  </a:cubicBezTo>
                  <a:cubicBezTo>
                    <a:pt x="22" y="18"/>
                    <a:pt x="18" y="14"/>
                    <a:pt x="12" y="14"/>
                  </a:cubicBezTo>
                  <a:cubicBezTo>
                    <a:pt x="11" y="9"/>
                    <a:pt x="4" y="9"/>
                    <a:pt x="0" y="6"/>
                  </a:cubicBezTo>
                  <a:cubicBezTo>
                    <a:pt x="1" y="6"/>
                    <a:pt x="1" y="3"/>
                    <a:pt x="2" y="3"/>
                  </a:cubicBezTo>
                  <a:cubicBezTo>
                    <a:pt x="4" y="3"/>
                    <a:pt x="4" y="5"/>
                    <a:pt x="5" y="5"/>
                  </a:cubicBezTo>
                  <a:cubicBezTo>
                    <a:pt x="7" y="5"/>
                    <a:pt x="11" y="6"/>
                    <a:pt x="12" y="8"/>
                  </a:cubicBezTo>
                  <a:cubicBezTo>
                    <a:pt x="12" y="8"/>
                    <a:pt x="14" y="7"/>
                    <a:pt x="15" y="8"/>
                  </a:cubicBezTo>
                  <a:cubicBezTo>
                    <a:pt x="16" y="8"/>
                    <a:pt x="14" y="11"/>
                    <a:pt x="16" y="11"/>
                  </a:cubicBezTo>
                  <a:cubicBezTo>
                    <a:pt x="21" y="9"/>
                    <a:pt x="14" y="7"/>
                    <a:pt x="18" y="5"/>
                  </a:cubicBezTo>
                  <a:cubicBezTo>
                    <a:pt x="20" y="3"/>
                    <a:pt x="21" y="8"/>
                    <a:pt x="21" y="8"/>
                  </a:cubicBezTo>
                  <a:cubicBezTo>
                    <a:pt x="26" y="8"/>
                    <a:pt x="28" y="0"/>
                    <a:pt x="37" y="2"/>
                  </a:cubicBezTo>
                  <a:close/>
                </a:path>
              </a:pathLst>
            </a:custGeom>
            <a:solidFill>
              <a:srgbClr val="595959"/>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350"/>
                <a:buFont typeface="Microsoft Yahei"/>
                <a:buNone/>
              </a:pPr>
              <a:r>
                <a:t/>
              </a:r>
              <a:endParaRPr b="0" i="0" sz="1350" u="none" cap="none" strike="noStrike">
                <a:solidFill>
                  <a:srgbClr val="5A6E82"/>
                </a:solidFill>
                <a:latin typeface="Arial"/>
                <a:ea typeface="Arial"/>
                <a:cs typeface="Arial"/>
                <a:sym typeface="Arial"/>
              </a:endParaRPr>
            </a:p>
          </p:txBody>
        </p:sp>
        <p:sp>
          <p:nvSpPr>
            <p:cNvPr id="8923" name="Google Shape;8923;p24"/>
            <p:cNvSpPr/>
            <p:nvPr/>
          </p:nvSpPr>
          <p:spPr>
            <a:xfrm>
              <a:off x="6039653" y="1385994"/>
              <a:ext cx="199707" cy="76189"/>
            </a:xfrm>
            <a:custGeom>
              <a:rect b="b" l="l" r="r" t="t"/>
              <a:pathLst>
                <a:path extrusionOk="0" h="28" w="73">
                  <a:moveTo>
                    <a:pt x="32" y="10"/>
                  </a:moveTo>
                  <a:cubicBezTo>
                    <a:pt x="30" y="15"/>
                    <a:pt x="44" y="12"/>
                    <a:pt x="47" y="16"/>
                  </a:cubicBezTo>
                  <a:cubicBezTo>
                    <a:pt x="50" y="9"/>
                    <a:pt x="37" y="9"/>
                    <a:pt x="47" y="8"/>
                  </a:cubicBezTo>
                  <a:cubicBezTo>
                    <a:pt x="49" y="3"/>
                    <a:pt x="40" y="8"/>
                    <a:pt x="43" y="2"/>
                  </a:cubicBezTo>
                  <a:cubicBezTo>
                    <a:pt x="47" y="3"/>
                    <a:pt x="48" y="0"/>
                    <a:pt x="53" y="1"/>
                  </a:cubicBezTo>
                  <a:cubicBezTo>
                    <a:pt x="52" y="4"/>
                    <a:pt x="55" y="3"/>
                    <a:pt x="56" y="4"/>
                  </a:cubicBezTo>
                  <a:cubicBezTo>
                    <a:pt x="56" y="4"/>
                    <a:pt x="55" y="6"/>
                    <a:pt x="56" y="7"/>
                  </a:cubicBezTo>
                  <a:cubicBezTo>
                    <a:pt x="57" y="8"/>
                    <a:pt x="60" y="9"/>
                    <a:pt x="62" y="11"/>
                  </a:cubicBezTo>
                  <a:cubicBezTo>
                    <a:pt x="63" y="10"/>
                    <a:pt x="63" y="8"/>
                    <a:pt x="66" y="8"/>
                  </a:cubicBezTo>
                  <a:cubicBezTo>
                    <a:pt x="68" y="8"/>
                    <a:pt x="70" y="10"/>
                    <a:pt x="71" y="11"/>
                  </a:cubicBezTo>
                  <a:cubicBezTo>
                    <a:pt x="71" y="11"/>
                    <a:pt x="73" y="14"/>
                    <a:pt x="72" y="14"/>
                  </a:cubicBezTo>
                  <a:cubicBezTo>
                    <a:pt x="70" y="16"/>
                    <a:pt x="72" y="15"/>
                    <a:pt x="71" y="20"/>
                  </a:cubicBezTo>
                  <a:cubicBezTo>
                    <a:pt x="68" y="17"/>
                    <a:pt x="65" y="21"/>
                    <a:pt x="62" y="22"/>
                  </a:cubicBezTo>
                  <a:cubicBezTo>
                    <a:pt x="59" y="22"/>
                    <a:pt x="59" y="20"/>
                    <a:pt x="56" y="20"/>
                  </a:cubicBezTo>
                  <a:cubicBezTo>
                    <a:pt x="52" y="20"/>
                    <a:pt x="46" y="22"/>
                    <a:pt x="43" y="23"/>
                  </a:cubicBezTo>
                  <a:cubicBezTo>
                    <a:pt x="42" y="23"/>
                    <a:pt x="40" y="23"/>
                    <a:pt x="40" y="23"/>
                  </a:cubicBezTo>
                  <a:cubicBezTo>
                    <a:pt x="38" y="25"/>
                    <a:pt x="38" y="24"/>
                    <a:pt x="35" y="25"/>
                  </a:cubicBezTo>
                  <a:cubicBezTo>
                    <a:pt x="33" y="25"/>
                    <a:pt x="26" y="27"/>
                    <a:pt x="20" y="28"/>
                  </a:cubicBezTo>
                  <a:cubicBezTo>
                    <a:pt x="21" y="22"/>
                    <a:pt x="28" y="23"/>
                    <a:pt x="34" y="23"/>
                  </a:cubicBezTo>
                  <a:cubicBezTo>
                    <a:pt x="34" y="17"/>
                    <a:pt x="29" y="21"/>
                    <a:pt x="26" y="20"/>
                  </a:cubicBezTo>
                  <a:cubicBezTo>
                    <a:pt x="23" y="19"/>
                    <a:pt x="23" y="19"/>
                    <a:pt x="20" y="17"/>
                  </a:cubicBezTo>
                  <a:cubicBezTo>
                    <a:pt x="17" y="16"/>
                    <a:pt x="17" y="20"/>
                    <a:pt x="14" y="20"/>
                  </a:cubicBezTo>
                  <a:cubicBezTo>
                    <a:pt x="12" y="20"/>
                    <a:pt x="12" y="19"/>
                    <a:pt x="10" y="19"/>
                  </a:cubicBezTo>
                  <a:cubicBezTo>
                    <a:pt x="6" y="18"/>
                    <a:pt x="2" y="20"/>
                    <a:pt x="0" y="17"/>
                  </a:cubicBezTo>
                  <a:cubicBezTo>
                    <a:pt x="0" y="15"/>
                    <a:pt x="2" y="15"/>
                    <a:pt x="2" y="14"/>
                  </a:cubicBezTo>
                  <a:cubicBezTo>
                    <a:pt x="3" y="14"/>
                    <a:pt x="3" y="10"/>
                    <a:pt x="4" y="10"/>
                  </a:cubicBezTo>
                  <a:cubicBezTo>
                    <a:pt x="6" y="8"/>
                    <a:pt x="8" y="10"/>
                    <a:pt x="10" y="8"/>
                  </a:cubicBezTo>
                  <a:cubicBezTo>
                    <a:pt x="11" y="7"/>
                    <a:pt x="5" y="6"/>
                    <a:pt x="8" y="5"/>
                  </a:cubicBezTo>
                  <a:cubicBezTo>
                    <a:pt x="9" y="5"/>
                    <a:pt x="10" y="5"/>
                    <a:pt x="11" y="5"/>
                  </a:cubicBezTo>
                  <a:cubicBezTo>
                    <a:pt x="13" y="5"/>
                    <a:pt x="14" y="4"/>
                    <a:pt x="16" y="4"/>
                  </a:cubicBezTo>
                  <a:cubicBezTo>
                    <a:pt x="17" y="4"/>
                    <a:pt x="22" y="5"/>
                    <a:pt x="23" y="5"/>
                  </a:cubicBezTo>
                  <a:cubicBezTo>
                    <a:pt x="24" y="6"/>
                    <a:pt x="23" y="7"/>
                    <a:pt x="25" y="8"/>
                  </a:cubicBezTo>
                  <a:cubicBezTo>
                    <a:pt x="25" y="9"/>
                    <a:pt x="27" y="8"/>
                    <a:pt x="28" y="8"/>
                  </a:cubicBezTo>
                  <a:cubicBezTo>
                    <a:pt x="29" y="10"/>
                    <a:pt x="25" y="13"/>
                    <a:pt x="28" y="13"/>
                  </a:cubicBezTo>
                  <a:cubicBezTo>
                    <a:pt x="29" y="13"/>
                    <a:pt x="29" y="8"/>
                    <a:pt x="32" y="10"/>
                  </a:cubicBezTo>
                  <a:close/>
                </a:path>
              </a:pathLst>
            </a:custGeom>
            <a:solidFill>
              <a:srgbClr val="595959"/>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350"/>
                <a:buFont typeface="Microsoft Yahei"/>
                <a:buNone/>
              </a:pPr>
              <a:r>
                <a:t/>
              </a:r>
              <a:endParaRPr b="0" i="0" sz="1350" u="none" cap="none" strike="noStrike">
                <a:solidFill>
                  <a:srgbClr val="5A6E82"/>
                </a:solidFill>
                <a:latin typeface="Arial"/>
                <a:ea typeface="Arial"/>
                <a:cs typeface="Arial"/>
                <a:sym typeface="Arial"/>
              </a:endParaRPr>
            </a:p>
          </p:txBody>
        </p:sp>
        <p:sp>
          <p:nvSpPr>
            <p:cNvPr id="8924" name="Google Shape;8924;p24"/>
            <p:cNvSpPr/>
            <p:nvPr/>
          </p:nvSpPr>
          <p:spPr>
            <a:xfrm>
              <a:off x="5901129" y="1462182"/>
              <a:ext cx="158149" cy="106202"/>
            </a:xfrm>
            <a:custGeom>
              <a:rect b="b" l="l" r="r" t="t"/>
              <a:pathLst>
                <a:path extrusionOk="0" h="39" w="58">
                  <a:moveTo>
                    <a:pt x="8" y="1"/>
                  </a:moveTo>
                  <a:cubicBezTo>
                    <a:pt x="17" y="1"/>
                    <a:pt x="26" y="0"/>
                    <a:pt x="33" y="2"/>
                  </a:cubicBezTo>
                  <a:cubicBezTo>
                    <a:pt x="33" y="3"/>
                    <a:pt x="35" y="2"/>
                    <a:pt x="36" y="2"/>
                  </a:cubicBezTo>
                  <a:cubicBezTo>
                    <a:pt x="37" y="4"/>
                    <a:pt x="40" y="2"/>
                    <a:pt x="42" y="4"/>
                  </a:cubicBezTo>
                  <a:cubicBezTo>
                    <a:pt x="44" y="7"/>
                    <a:pt x="42" y="2"/>
                    <a:pt x="48" y="4"/>
                  </a:cubicBezTo>
                  <a:cubicBezTo>
                    <a:pt x="48" y="4"/>
                    <a:pt x="48" y="5"/>
                    <a:pt x="49" y="5"/>
                  </a:cubicBezTo>
                  <a:cubicBezTo>
                    <a:pt x="50" y="6"/>
                    <a:pt x="58" y="8"/>
                    <a:pt x="58" y="11"/>
                  </a:cubicBezTo>
                  <a:cubicBezTo>
                    <a:pt x="53" y="12"/>
                    <a:pt x="48" y="13"/>
                    <a:pt x="45" y="14"/>
                  </a:cubicBezTo>
                  <a:cubicBezTo>
                    <a:pt x="43" y="15"/>
                    <a:pt x="44" y="17"/>
                    <a:pt x="43" y="17"/>
                  </a:cubicBezTo>
                  <a:cubicBezTo>
                    <a:pt x="42" y="18"/>
                    <a:pt x="41" y="15"/>
                    <a:pt x="40" y="16"/>
                  </a:cubicBezTo>
                  <a:cubicBezTo>
                    <a:pt x="41" y="15"/>
                    <a:pt x="38" y="18"/>
                    <a:pt x="39" y="17"/>
                  </a:cubicBezTo>
                  <a:cubicBezTo>
                    <a:pt x="38" y="18"/>
                    <a:pt x="40" y="19"/>
                    <a:pt x="40" y="19"/>
                  </a:cubicBezTo>
                  <a:cubicBezTo>
                    <a:pt x="39" y="20"/>
                    <a:pt x="38" y="19"/>
                    <a:pt x="37" y="20"/>
                  </a:cubicBezTo>
                  <a:cubicBezTo>
                    <a:pt x="37" y="21"/>
                    <a:pt x="38" y="23"/>
                    <a:pt x="37" y="23"/>
                  </a:cubicBezTo>
                  <a:cubicBezTo>
                    <a:pt x="37" y="24"/>
                    <a:pt x="35" y="23"/>
                    <a:pt x="34" y="23"/>
                  </a:cubicBezTo>
                  <a:cubicBezTo>
                    <a:pt x="33" y="24"/>
                    <a:pt x="33" y="26"/>
                    <a:pt x="31" y="26"/>
                  </a:cubicBezTo>
                  <a:cubicBezTo>
                    <a:pt x="31" y="28"/>
                    <a:pt x="31" y="30"/>
                    <a:pt x="31" y="32"/>
                  </a:cubicBezTo>
                  <a:cubicBezTo>
                    <a:pt x="24" y="32"/>
                    <a:pt x="25" y="39"/>
                    <a:pt x="13" y="37"/>
                  </a:cubicBezTo>
                  <a:cubicBezTo>
                    <a:pt x="15" y="28"/>
                    <a:pt x="5" y="30"/>
                    <a:pt x="0" y="28"/>
                  </a:cubicBezTo>
                  <a:cubicBezTo>
                    <a:pt x="1" y="26"/>
                    <a:pt x="4" y="26"/>
                    <a:pt x="5" y="25"/>
                  </a:cubicBezTo>
                  <a:cubicBezTo>
                    <a:pt x="5" y="24"/>
                    <a:pt x="2" y="21"/>
                    <a:pt x="6" y="22"/>
                  </a:cubicBezTo>
                  <a:cubicBezTo>
                    <a:pt x="6" y="19"/>
                    <a:pt x="4" y="19"/>
                    <a:pt x="5" y="16"/>
                  </a:cubicBezTo>
                  <a:cubicBezTo>
                    <a:pt x="7" y="18"/>
                    <a:pt x="7" y="17"/>
                    <a:pt x="8" y="14"/>
                  </a:cubicBezTo>
                  <a:cubicBezTo>
                    <a:pt x="8" y="12"/>
                    <a:pt x="11" y="13"/>
                    <a:pt x="11" y="8"/>
                  </a:cubicBezTo>
                  <a:cubicBezTo>
                    <a:pt x="12" y="4"/>
                    <a:pt x="5" y="7"/>
                    <a:pt x="8" y="1"/>
                  </a:cubicBezTo>
                  <a:close/>
                </a:path>
              </a:pathLst>
            </a:custGeom>
            <a:solidFill>
              <a:srgbClr val="595959"/>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350"/>
                <a:buFont typeface="Microsoft Yahei"/>
                <a:buNone/>
              </a:pPr>
              <a:r>
                <a:t/>
              </a:r>
              <a:endParaRPr b="0" i="0" sz="1350" u="none" cap="none" strike="noStrike">
                <a:solidFill>
                  <a:srgbClr val="5A6E82"/>
                </a:solidFill>
                <a:latin typeface="Arial"/>
                <a:ea typeface="Arial"/>
                <a:cs typeface="Arial"/>
                <a:sym typeface="Arial"/>
              </a:endParaRPr>
            </a:p>
          </p:txBody>
        </p:sp>
        <p:sp>
          <p:nvSpPr>
            <p:cNvPr id="8925" name="Google Shape;8925;p24"/>
            <p:cNvSpPr/>
            <p:nvPr/>
          </p:nvSpPr>
          <p:spPr>
            <a:xfrm>
              <a:off x="6219735" y="1484115"/>
              <a:ext cx="32322" cy="24242"/>
            </a:xfrm>
            <a:custGeom>
              <a:rect b="b" l="l" r="r" t="t"/>
              <a:pathLst>
                <a:path extrusionOk="0" h="9" w="12">
                  <a:moveTo>
                    <a:pt x="2" y="0"/>
                  </a:moveTo>
                  <a:cubicBezTo>
                    <a:pt x="5" y="0"/>
                    <a:pt x="8" y="0"/>
                    <a:pt x="11" y="0"/>
                  </a:cubicBezTo>
                  <a:cubicBezTo>
                    <a:pt x="10" y="3"/>
                    <a:pt x="12" y="4"/>
                    <a:pt x="12" y="6"/>
                  </a:cubicBezTo>
                  <a:cubicBezTo>
                    <a:pt x="10" y="6"/>
                    <a:pt x="9" y="8"/>
                    <a:pt x="9" y="9"/>
                  </a:cubicBezTo>
                  <a:cubicBezTo>
                    <a:pt x="7" y="7"/>
                    <a:pt x="5" y="4"/>
                    <a:pt x="0" y="5"/>
                  </a:cubicBezTo>
                  <a:cubicBezTo>
                    <a:pt x="1" y="4"/>
                    <a:pt x="2" y="2"/>
                    <a:pt x="2" y="0"/>
                  </a:cubicBezTo>
                  <a:close/>
                </a:path>
              </a:pathLst>
            </a:custGeom>
            <a:solidFill>
              <a:srgbClr val="595959"/>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350"/>
                <a:buFont typeface="Microsoft Yahei"/>
                <a:buNone/>
              </a:pPr>
              <a:r>
                <a:t/>
              </a:r>
              <a:endParaRPr b="0" i="0" sz="1350" u="none" cap="none" strike="noStrike">
                <a:solidFill>
                  <a:srgbClr val="5A6E82"/>
                </a:solidFill>
                <a:latin typeface="Arial"/>
                <a:ea typeface="Arial"/>
                <a:cs typeface="Arial"/>
                <a:sym typeface="Arial"/>
              </a:endParaRPr>
            </a:p>
          </p:txBody>
        </p:sp>
        <p:sp>
          <p:nvSpPr>
            <p:cNvPr id="8926" name="Google Shape;8926;p24"/>
            <p:cNvSpPr/>
            <p:nvPr/>
          </p:nvSpPr>
          <p:spPr>
            <a:xfrm>
              <a:off x="6397509" y="1473726"/>
              <a:ext cx="78497" cy="56565"/>
            </a:xfrm>
            <a:custGeom>
              <a:rect b="b" l="l" r="r" t="t"/>
              <a:pathLst>
                <a:path extrusionOk="0" h="21" w="29">
                  <a:moveTo>
                    <a:pt x="26" y="1"/>
                  </a:moveTo>
                  <a:cubicBezTo>
                    <a:pt x="29" y="1"/>
                    <a:pt x="26" y="7"/>
                    <a:pt x="27" y="9"/>
                  </a:cubicBezTo>
                  <a:cubicBezTo>
                    <a:pt x="25" y="8"/>
                    <a:pt x="24" y="10"/>
                    <a:pt x="24" y="12"/>
                  </a:cubicBezTo>
                  <a:cubicBezTo>
                    <a:pt x="19" y="9"/>
                    <a:pt x="18" y="17"/>
                    <a:pt x="17" y="13"/>
                  </a:cubicBezTo>
                  <a:cubicBezTo>
                    <a:pt x="13" y="16"/>
                    <a:pt x="11" y="20"/>
                    <a:pt x="5" y="21"/>
                  </a:cubicBezTo>
                  <a:cubicBezTo>
                    <a:pt x="4" y="19"/>
                    <a:pt x="3" y="17"/>
                    <a:pt x="3" y="15"/>
                  </a:cubicBezTo>
                  <a:cubicBezTo>
                    <a:pt x="3" y="13"/>
                    <a:pt x="1" y="14"/>
                    <a:pt x="0" y="12"/>
                  </a:cubicBezTo>
                  <a:cubicBezTo>
                    <a:pt x="0" y="10"/>
                    <a:pt x="1" y="7"/>
                    <a:pt x="0" y="4"/>
                  </a:cubicBezTo>
                  <a:cubicBezTo>
                    <a:pt x="3" y="5"/>
                    <a:pt x="3" y="3"/>
                    <a:pt x="3" y="1"/>
                  </a:cubicBezTo>
                  <a:cubicBezTo>
                    <a:pt x="5" y="2"/>
                    <a:pt x="8" y="2"/>
                    <a:pt x="8" y="0"/>
                  </a:cubicBezTo>
                  <a:cubicBezTo>
                    <a:pt x="10" y="3"/>
                    <a:pt x="18" y="0"/>
                    <a:pt x="20" y="3"/>
                  </a:cubicBezTo>
                  <a:cubicBezTo>
                    <a:pt x="22" y="3"/>
                    <a:pt x="25" y="4"/>
                    <a:pt x="26" y="1"/>
                  </a:cubicBezTo>
                  <a:close/>
                </a:path>
              </a:pathLst>
            </a:custGeom>
            <a:solidFill>
              <a:srgbClr val="595959"/>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350"/>
                <a:buFont typeface="Microsoft Yahei"/>
                <a:buNone/>
              </a:pPr>
              <a:r>
                <a:t/>
              </a:r>
              <a:endParaRPr b="0" i="0" sz="1350" u="none" cap="none" strike="noStrike">
                <a:solidFill>
                  <a:srgbClr val="5A6E82"/>
                </a:solidFill>
                <a:latin typeface="Arial"/>
                <a:ea typeface="Arial"/>
                <a:cs typeface="Arial"/>
                <a:sym typeface="Arial"/>
              </a:endParaRPr>
            </a:p>
          </p:txBody>
        </p:sp>
        <p:sp>
          <p:nvSpPr>
            <p:cNvPr id="8927" name="Google Shape;8927;p24"/>
            <p:cNvSpPr/>
            <p:nvPr/>
          </p:nvSpPr>
          <p:spPr>
            <a:xfrm>
              <a:off x="7572660" y="1694211"/>
              <a:ext cx="174311" cy="84270"/>
            </a:xfrm>
            <a:custGeom>
              <a:rect b="b" l="l" r="r" t="t"/>
              <a:pathLst>
                <a:path extrusionOk="0" h="31" w="64">
                  <a:moveTo>
                    <a:pt x="47" y="0"/>
                  </a:moveTo>
                  <a:cubicBezTo>
                    <a:pt x="48" y="1"/>
                    <a:pt x="50" y="2"/>
                    <a:pt x="53" y="3"/>
                  </a:cubicBezTo>
                  <a:cubicBezTo>
                    <a:pt x="53" y="4"/>
                    <a:pt x="56" y="4"/>
                    <a:pt x="57" y="5"/>
                  </a:cubicBezTo>
                  <a:cubicBezTo>
                    <a:pt x="57" y="5"/>
                    <a:pt x="56" y="7"/>
                    <a:pt x="56" y="8"/>
                  </a:cubicBezTo>
                  <a:cubicBezTo>
                    <a:pt x="56" y="10"/>
                    <a:pt x="59" y="13"/>
                    <a:pt x="63" y="12"/>
                  </a:cubicBezTo>
                  <a:cubicBezTo>
                    <a:pt x="64" y="16"/>
                    <a:pt x="62" y="18"/>
                    <a:pt x="59" y="21"/>
                  </a:cubicBezTo>
                  <a:cubicBezTo>
                    <a:pt x="57" y="22"/>
                    <a:pt x="55" y="22"/>
                    <a:pt x="54" y="23"/>
                  </a:cubicBezTo>
                  <a:cubicBezTo>
                    <a:pt x="52" y="24"/>
                    <a:pt x="52" y="25"/>
                    <a:pt x="48" y="26"/>
                  </a:cubicBezTo>
                  <a:cubicBezTo>
                    <a:pt x="48" y="26"/>
                    <a:pt x="44" y="27"/>
                    <a:pt x="44" y="27"/>
                  </a:cubicBezTo>
                  <a:cubicBezTo>
                    <a:pt x="43" y="28"/>
                    <a:pt x="43" y="28"/>
                    <a:pt x="41" y="29"/>
                  </a:cubicBezTo>
                  <a:cubicBezTo>
                    <a:pt x="39" y="29"/>
                    <a:pt x="28" y="31"/>
                    <a:pt x="23" y="30"/>
                  </a:cubicBezTo>
                  <a:cubicBezTo>
                    <a:pt x="23" y="30"/>
                    <a:pt x="23" y="29"/>
                    <a:pt x="21" y="29"/>
                  </a:cubicBezTo>
                  <a:cubicBezTo>
                    <a:pt x="19" y="29"/>
                    <a:pt x="18" y="26"/>
                    <a:pt x="16" y="26"/>
                  </a:cubicBezTo>
                  <a:cubicBezTo>
                    <a:pt x="14" y="26"/>
                    <a:pt x="14" y="24"/>
                    <a:pt x="13" y="24"/>
                  </a:cubicBezTo>
                  <a:cubicBezTo>
                    <a:pt x="13" y="23"/>
                    <a:pt x="14" y="23"/>
                    <a:pt x="16" y="23"/>
                  </a:cubicBezTo>
                  <a:cubicBezTo>
                    <a:pt x="15" y="21"/>
                    <a:pt x="12" y="21"/>
                    <a:pt x="11" y="20"/>
                  </a:cubicBezTo>
                  <a:cubicBezTo>
                    <a:pt x="10" y="17"/>
                    <a:pt x="12" y="15"/>
                    <a:pt x="11" y="11"/>
                  </a:cubicBezTo>
                  <a:cubicBezTo>
                    <a:pt x="5" y="9"/>
                    <a:pt x="6" y="16"/>
                    <a:pt x="2" y="12"/>
                  </a:cubicBezTo>
                  <a:cubicBezTo>
                    <a:pt x="0" y="8"/>
                    <a:pt x="7" y="11"/>
                    <a:pt x="5" y="6"/>
                  </a:cubicBezTo>
                  <a:cubicBezTo>
                    <a:pt x="11" y="8"/>
                    <a:pt x="10" y="7"/>
                    <a:pt x="17" y="6"/>
                  </a:cubicBezTo>
                  <a:cubicBezTo>
                    <a:pt x="18" y="9"/>
                    <a:pt x="21" y="9"/>
                    <a:pt x="18" y="12"/>
                  </a:cubicBezTo>
                  <a:cubicBezTo>
                    <a:pt x="22" y="13"/>
                    <a:pt x="23" y="10"/>
                    <a:pt x="23" y="6"/>
                  </a:cubicBezTo>
                  <a:cubicBezTo>
                    <a:pt x="24" y="9"/>
                    <a:pt x="36" y="3"/>
                    <a:pt x="32" y="9"/>
                  </a:cubicBezTo>
                  <a:cubicBezTo>
                    <a:pt x="35" y="11"/>
                    <a:pt x="34" y="7"/>
                    <a:pt x="35" y="6"/>
                  </a:cubicBezTo>
                  <a:cubicBezTo>
                    <a:pt x="37" y="5"/>
                    <a:pt x="41" y="6"/>
                    <a:pt x="44" y="5"/>
                  </a:cubicBezTo>
                  <a:cubicBezTo>
                    <a:pt x="46" y="4"/>
                    <a:pt x="47" y="3"/>
                    <a:pt x="47" y="0"/>
                  </a:cubicBezTo>
                  <a:close/>
                </a:path>
              </a:pathLst>
            </a:custGeom>
            <a:solidFill>
              <a:srgbClr val="595959"/>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350"/>
                <a:buFont typeface="Microsoft Yahei"/>
                <a:buNone/>
              </a:pPr>
              <a:r>
                <a:t/>
              </a:r>
              <a:endParaRPr b="0" i="0" sz="1350" u="none" cap="none" strike="noStrike">
                <a:solidFill>
                  <a:srgbClr val="5A6E82"/>
                </a:solidFill>
                <a:latin typeface="Arial"/>
                <a:ea typeface="Arial"/>
                <a:cs typeface="Arial"/>
                <a:sym typeface="Arial"/>
              </a:endParaRPr>
            </a:p>
          </p:txBody>
        </p:sp>
        <p:sp>
          <p:nvSpPr>
            <p:cNvPr id="8928" name="Google Shape;8928;p24"/>
            <p:cNvSpPr/>
            <p:nvPr/>
          </p:nvSpPr>
          <p:spPr>
            <a:xfrm>
              <a:off x="6536034" y="1716144"/>
              <a:ext cx="103894" cy="73880"/>
            </a:xfrm>
            <a:custGeom>
              <a:rect b="b" l="l" r="r" t="t"/>
              <a:pathLst>
                <a:path extrusionOk="0" h="27" w="38">
                  <a:moveTo>
                    <a:pt x="10" y="0"/>
                  </a:moveTo>
                  <a:cubicBezTo>
                    <a:pt x="13" y="4"/>
                    <a:pt x="20" y="2"/>
                    <a:pt x="19" y="9"/>
                  </a:cubicBezTo>
                  <a:cubicBezTo>
                    <a:pt x="20" y="10"/>
                    <a:pt x="22" y="7"/>
                    <a:pt x="22" y="7"/>
                  </a:cubicBezTo>
                  <a:cubicBezTo>
                    <a:pt x="24" y="8"/>
                    <a:pt x="23" y="12"/>
                    <a:pt x="26" y="12"/>
                  </a:cubicBezTo>
                  <a:cubicBezTo>
                    <a:pt x="29" y="12"/>
                    <a:pt x="31" y="17"/>
                    <a:pt x="32" y="19"/>
                  </a:cubicBezTo>
                  <a:cubicBezTo>
                    <a:pt x="37" y="18"/>
                    <a:pt x="36" y="18"/>
                    <a:pt x="38" y="21"/>
                  </a:cubicBezTo>
                  <a:cubicBezTo>
                    <a:pt x="35" y="24"/>
                    <a:pt x="25" y="21"/>
                    <a:pt x="19" y="22"/>
                  </a:cubicBezTo>
                  <a:cubicBezTo>
                    <a:pt x="17" y="24"/>
                    <a:pt x="13" y="24"/>
                    <a:pt x="12" y="27"/>
                  </a:cubicBezTo>
                  <a:cubicBezTo>
                    <a:pt x="8" y="25"/>
                    <a:pt x="7" y="21"/>
                    <a:pt x="0" y="22"/>
                  </a:cubicBezTo>
                  <a:cubicBezTo>
                    <a:pt x="0" y="21"/>
                    <a:pt x="2" y="21"/>
                    <a:pt x="3" y="21"/>
                  </a:cubicBezTo>
                  <a:cubicBezTo>
                    <a:pt x="1" y="19"/>
                    <a:pt x="2" y="18"/>
                    <a:pt x="4" y="18"/>
                  </a:cubicBezTo>
                  <a:cubicBezTo>
                    <a:pt x="2" y="13"/>
                    <a:pt x="4" y="11"/>
                    <a:pt x="4" y="4"/>
                  </a:cubicBezTo>
                  <a:cubicBezTo>
                    <a:pt x="7" y="4"/>
                    <a:pt x="11" y="4"/>
                    <a:pt x="10" y="0"/>
                  </a:cubicBezTo>
                  <a:close/>
                </a:path>
              </a:pathLst>
            </a:custGeom>
            <a:solidFill>
              <a:srgbClr val="595959"/>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350"/>
                <a:buFont typeface="Microsoft Yahei"/>
                <a:buNone/>
              </a:pPr>
              <a:r>
                <a:t/>
              </a:r>
              <a:endParaRPr b="0" i="0" sz="1350" u="none" cap="none" strike="noStrike">
                <a:solidFill>
                  <a:srgbClr val="5A6E82"/>
                </a:solidFill>
                <a:latin typeface="Arial"/>
                <a:ea typeface="Arial"/>
                <a:cs typeface="Arial"/>
                <a:sym typeface="Arial"/>
              </a:endParaRPr>
            </a:p>
          </p:txBody>
        </p:sp>
        <p:sp>
          <p:nvSpPr>
            <p:cNvPr id="8929" name="Google Shape;8929;p24"/>
            <p:cNvSpPr/>
            <p:nvPr/>
          </p:nvSpPr>
          <p:spPr>
            <a:xfrm>
              <a:off x="3510189" y="2907457"/>
              <a:ext cx="174311" cy="183546"/>
            </a:xfrm>
            <a:custGeom>
              <a:rect b="b" l="l" r="r" t="t"/>
              <a:pathLst>
                <a:path extrusionOk="0" h="67" w="64">
                  <a:moveTo>
                    <a:pt x="6" y="9"/>
                  </a:moveTo>
                  <a:cubicBezTo>
                    <a:pt x="7" y="7"/>
                    <a:pt x="4" y="8"/>
                    <a:pt x="3" y="7"/>
                  </a:cubicBezTo>
                  <a:cubicBezTo>
                    <a:pt x="2" y="6"/>
                    <a:pt x="3" y="3"/>
                    <a:pt x="0" y="3"/>
                  </a:cubicBezTo>
                  <a:cubicBezTo>
                    <a:pt x="4" y="0"/>
                    <a:pt x="7" y="4"/>
                    <a:pt x="12" y="2"/>
                  </a:cubicBezTo>
                  <a:cubicBezTo>
                    <a:pt x="12" y="6"/>
                    <a:pt x="16" y="3"/>
                    <a:pt x="18" y="5"/>
                  </a:cubicBezTo>
                  <a:cubicBezTo>
                    <a:pt x="19" y="5"/>
                    <a:pt x="18" y="7"/>
                    <a:pt x="18" y="7"/>
                  </a:cubicBezTo>
                  <a:cubicBezTo>
                    <a:pt x="19" y="9"/>
                    <a:pt x="22" y="7"/>
                    <a:pt x="21" y="10"/>
                  </a:cubicBezTo>
                  <a:cubicBezTo>
                    <a:pt x="25" y="9"/>
                    <a:pt x="24" y="13"/>
                    <a:pt x="27" y="13"/>
                  </a:cubicBezTo>
                  <a:cubicBezTo>
                    <a:pt x="30" y="14"/>
                    <a:pt x="33" y="22"/>
                    <a:pt x="38" y="22"/>
                  </a:cubicBezTo>
                  <a:cubicBezTo>
                    <a:pt x="41" y="22"/>
                    <a:pt x="39" y="25"/>
                    <a:pt x="40" y="27"/>
                  </a:cubicBezTo>
                  <a:cubicBezTo>
                    <a:pt x="42" y="28"/>
                    <a:pt x="44" y="27"/>
                    <a:pt x="45" y="28"/>
                  </a:cubicBezTo>
                  <a:cubicBezTo>
                    <a:pt x="46" y="29"/>
                    <a:pt x="47" y="31"/>
                    <a:pt x="48" y="31"/>
                  </a:cubicBezTo>
                  <a:cubicBezTo>
                    <a:pt x="48" y="32"/>
                    <a:pt x="47" y="34"/>
                    <a:pt x="48" y="34"/>
                  </a:cubicBezTo>
                  <a:cubicBezTo>
                    <a:pt x="49" y="35"/>
                    <a:pt x="50" y="36"/>
                    <a:pt x="51" y="37"/>
                  </a:cubicBezTo>
                  <a:cubicBezTo>
                    <a:pt x="52" y="38"/>
                    <a:pt x="53" y="41"/>
                    <a:pt x="55" y="42"/>
                  </a:cubicBezTo>
                  <a:cubicBezTo>
                    <a:pt x="56" y="42"/>
                    <a:pt x="58" y="44"/>
                    <a:pt x="58" y="45"/>
                  </a:cubicBezTo>
                  <a:cubicBezTo>
                    <a:pt x="60" y="46"/>
                    <a:pt x="59" y="52"/>
                    <a:pt x="61" y="52"/>
                  </a:cubicBezTo>
                  <a:cubicBezTo>
                    <a:pt x="63" y="52"/>
                    <a:pt x="63" y="56"/>
                    <a:pt x="63" y="58"/>
                  </a:cubicBezTo>
                  <a:cubicBezTo>
                    <a:pt x="62" y="60"/>
                    <a:pt x="59" y="63"/>
                    <a:pt x="64" y="62"/>
                  </a:cubicBezTo>
                  <a:cubicBezTo>
                    <a:pt x="64" y="67"/>
                    <a:pt x="59" y="64"/>
                    <a:pt x="57" y="64"/>
                  </a:cubicBezTo>
                  <a:cubicBezTo>
                    <a:pt x="55" y="64"/>
                    <a:pt x="52" y="64"/>
                    <a:pt x="51" y="64"/>
                  </a:cubicBezTo>
                  <a:cubicBezTo>
                    <a:pt x="50" y="64"/>
                    <a:pt x="51" y="61"/>
                    <a:pt x="51" y="61"/>
                  </a:cubicBezTo>
                  <a:cubicBezTo>
                    <a:pt x="50" y="60"/>
                    <a:pt x="48" y="61"/>
                    <a:pt x="48" y="61"/>
                  </a:cubicBezTo>
                  <a:cubicBezTo>
                    <a:pt x="47" y="60"/>
                    <a:pt x="44" y="55"/>
                    <a:pt x="40" y="55"/>
                  </a:cubicBezTo>
                  <a:cubicBezTo>
                    <a:pt x="41" y="54"/>
                    <a:pt x="42" y="53"/>
                    <a:pt x="42" y="52"/>
                  </a:cubicBezTo>
                  <a:cubicBezTo>
                    <a:pt x="42" y="50"/>
                    <a:pt x="40" y="51"/>
                    <a:pt x="40" y="52"/>
                  </a:cubicBezTo>
                  <a:cubicBezTo>
                    <a:pt x="39" y="52"/>
                    <a:pt x="40" y="50"/>
                    <a:pt x="39" y="49"/>
                  </a:cubicBezTo>
                  <a:cubicBezTo>
                    <a:pt x="38" y="49"/>
                    <a:pt x="37" y="50"/>
                    <a:pt x="36" y="49"/>
                  </a:cubicBezTo>
                  <a:cubicBezTo>
                    <a:pt x="34" y="47"/>
                    <a:pt x="34" y="43"/>
                    <a:pt x="30" y="43"/>
                  </a:cubicBezTo>
                  <a:cubicBezTo>
                    <a:pt x="32" y="37"/>
                    <a:pt x="27" y="37"/>
                    <a:pt x="27" y="33"/>
                  </a:cubicBezTo>
                  <a:cubicBezTo>
                    <a:pt x="26" y="33"/>
                    <a:pt x="26" y="34"/>
                    <a:pt x="26" y="36"/>
                  </a:cubicBezTo>
                  <a:cubicBezTo>
                    <a:pt x="23" y="34"/>
                    <a:pt x="24" y="31"/>
                    <a:pt x="23" y="28"/>
                  </a:cubicBezTo>
                  <a:cubicBezTo>
                    <a:pt x="22" y="27"/>
                    <a:pt x="20" y="26"/>
                    <a:pt x="20" y="25"/>
                  </a:cubicBezTo>
                  <a:cubicBezTo>
                    <a:pt x="19" y="25"/>
                    <a:pt x="18" y="23"/>
                    <a:pt x="17" y="24"/>
                  </a:cubicBezTo>
                  <a:cubicBezTo>
                    <a:pt x="17" y="21"/>
                    <a:pt x="16" y="20"/>
                    <a:pt x="15" y="18"/>
                  </a:cubicBezTo>
                  <a:cubicBezTo>
                    <a:pt x="14" y="16"/>
                    <a:pt x="12" y="16"/>
                    <a:pt x="11" y="15"/>
                  </a:cubicBezTo>
                  <a:cubicBezTo>
                    <a:pt x="11" y="15"/>
                    <a:pt x="8" y="12"/>
                    <a:pt x="8" y="12"/>
                  </a:cubicBezTo>
                  <a:cubicBezTo>
                    <a:pt x="7" y="9"/>
                    <a:pt x="12" y="6"/>
                    <a:pt x="6" y="9"/>
                  </a:cubicBezTo>
                  <a:close/>
                </a:path>
              </a:pathLst>
            </a:custGeom>
            <a:solidFill>
              <a:srgbClr val="595959"/>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350"/>
                <a:buFont typeface="Microsoft Yahei"/>
                <a:buNone/>
              </a:pPr>
              <a:r>
                <a:t/>
              </a:r>
              <a:endParaRPr b="0" i="0" sz="1350" u="none" cap="none" strike="noStrike">
                <a:solidFill>
                  <a:srgbClr val="5A6E82"/>
                </a:solidFill>
                <a:latin typeface="Arial"/>
                <a:ea typeface="Arial"/>
                <a:cs typeface="Arial"/>
                <a:sym typeface="Arial"/>
              </a:endParaRPr>
            </a:p>
          </p:txBody>
        </p:sp>
        <p:sp>
          <p:nvSpPr>
            <p:cNvPr id="8930" name="Google Shape;8930;p24"/>
            <p:cNvSpPr/>
            <p:nvPr/>
          </p:nvSpPr>
          <p:spPr>
            <a:xfrm>
              <a:off x="2653644" y="3194895"/>
              <a:ext cx="123518" cy="228566"/>
            </a:xfrm>
            <a:custGeom>
              <a:rect b="b" l="l" r="r" t="t"/>
              <a:pathLst>
                <a:path extrusionOk="0" h="84" w="45">
                  <a:moveTo>
                    <a:pt x="34" y="0"/>
                  </a:moveTo>
                  <a:cubicBezTo>
                    <a:pt x="36" y="1"/>
                    <a:pt x="38" y="2"/>
                    <a:pt x="40" y="2"/>
                  </a:cubicBezTo>
                  <a:cubicBezTo>
                    <a:pt x="38" y="9"/>
                    <a:pt x="45" y="23"/>
                    <a:pt x="37" y="28"/>
                  </a:cubicBezTo>
                  <a:cubicBezTo>
                    <a:pt x="37" y="35"/>
                    <a:pt x="36" y="40"/>
                    <a:pt x="34" y="46"/>
                  </a:cubicBezTo>
                  <a:cubicBezTo>
                    <a:pt x="33" y="49"/>
                    <a:pt x="33" y="53"/>
                    <a:pt x="30" y="54"/>
                  </a:cubicBezTo>
                  <a:cubicBezTo>
                    <a:pt x="31" y="57"/>
                    <a:pt x="29" y="60"/>
                    <a:pt x="28" y="63"/>
                  </a:cubicBezTo>
                  <a:cubicBezTo>
                    <a:pt x="28" y="63"/>
                    <a:pt x="29" y="65"/>
                    <a:pt x="28" y="66"/>
                  </a:cubicBezTo>
                  <a:cubicBezTo>
                    <a:pt x="28" y="66"/>
                    <a:pt x="26" y="67"/>
                    <a:pt x="25" y="67"/>
                  </a:cubicBezTo>
                  <a:cubicBezTo>
                    <a:pt x="24" y="70"/>
                    <a:pt x="25" y="73"/>
                    <a:pt x="24" y="76"/>
                  </a:cubicBezTo>
                  <a:cubicBezTo>
                    <a:pt x="24" y="77"/>
                    <a:pt x="23" y="76"/>
                    <a:pt x="23" y="77"/>
                  </a:cubicBezTo>
                  <a:cubicBezTo>
                    <a:pt x="22" y="79"/>
                    <a:pt x="20" y="80"/>
                    <a:pt x="21" y="82"/>
                  </a:cubicBezTo>
                  <a:cubicBezTo>
                    <a:pt x="17" y="83"/>
                    <a:pt x="12" y="84"/>
                    <a:pt x="6" y="83"/>
                  </a:cubicBezTo>
                  <a:cubicBezTo>
                    <a:pt x="7" y="80"/>
                    <a:pt x="4" y="80"/>
                    <a:pt x="5" y="76"/>
                  </a:cubicBezTo>
                  <a:cubicBezTo>
                    <a:pt x="3" y="76"/>
                    <a:pt x="4" y="74"/>
                    <a:pt x="3" y="73"/>
                  </a:cubicBezTo>
                  <a:cubicBezTo>
                    <a:pt x="2" y="73"/>
                    <a:pt x="1" y="73"/>
                    <a:pt x="0" y="71"/>
                  </a:cubicBezTo>
                  <a:cubicBezTo>
                    <a:pt x="0" y="69"/>
                    <a:pt x="0" y="67"/>
                    <a:pt x="0" y="66"/>
                  </a:cubicBezTo>
                  <a:cubicBezTo>
                    <a:pt x="0" y="64"/>
                    <a:pt x="2" y="64"/>
                    <a:pt x="2" y="64"/>
                  </a:cubicBezTo>
                  <a:cubicBezTo>
                    <a:pt x="2" y="63"/>
                    <a:pt x="0" y="62"/>
                    <a:pt x="0" y="63"/>
                  </a:cubicBezTo>
                  <a:cubicBezTo>
                    <a:pt x="1" y="60"/>
                    <a:pt x="2" y="58"/>
                    <a:pt x="3" y="57"/>
                  </a:cubicBezTo>
                  <a:cubicBezTo>
                    <a:pt x="4" y="56"/>
                    <a:pt x="3" y="54"/>
                    <a:pt x="3" y="54"/>
                  </a:cubicBezTo>
                  <a:cubicBezTo>
                    <a:pt x="3" y="53"/>
                    <a:pt x="6" y="52"/>
                    <a:pt x="6" y="52"/>
                  </a:cubicBezTo>
                  <a:cubicBezTo>
                    <a:pt x="7" y="50"/>
                    <a:pt x="4" y="40"/>
                    <a:pt x="9" y="45"/>
                  </a:cubicBezTo>
                  <a:cubicBezTo>
                    <a:pt x="10" y="41"/>
                    <a:pt x="6" y="43"/>
                    <a:pt x="6" y="40"/>
                  </a:cubicBezTo>
                  <a:cubicBezTo>
                    <a:pt x="6" y="37"/>
                    <a:pt x="6" y="34"/>
                    <a:pt x="6" y="31"/>
                  </a:cubicBezTo>
                  <a:cubicBezTo>
                    <a:pt x="9" y="32"/>
                    <a:pt x="9" y="30"/>
                    <a:pt x="9" y="28"/>
                  </a:cubicBezTo>
                  <a:cubicBezTo>
                    <a:pt x="12" y="29"/>
                    <a:pt x="12" y="26"/>
                    <a:pt x="14" y="26"/>
                  </a:cubicBezTo>
                  <a:cubicBezTo>
                    <a:pt x="15" y="24"/>
                    <a:pt x="22" y="25"/>
                    <a:pt x="21" y="20"/>
                  </a:cubicBezTo>
                  <a:cubicBezTo>
                    <a:pt x="23" y="19"/>
                    <a:pt x="24" y="21"/>
                    <a:pt x="25" y="21"/>
                  </a:cubicBezTo>
                  <a:cubicBezTo>
                    <a:pt x="24" y="17"/>
                    <a:pt x="27" y="16"/>
                    <a:pt x="27" y="12"/>
                  </a:cubicBezTo>
                  <a:cubicBezTo>
                    <a:pt x="31" y="14"/>
                    <a:pt x="30" y="3"/>
                    <a:pt x="31" y="11"/>
                  </a:cubicBezTo>
                  <a:cubicBezTo>
                    <a:pt x="36" y="9"/>
                    <a:pt x="32" y="3"/>
                    <a:pt x="34" y="0"/>
                  </a:cubicBezTo>
                  <a:close/>
                </a:path>
              </a:pathLst>
            </a:custGeom>
            <a:solidFill>
              <a:srgbClr val="595959"/>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350"/>
                <a:buFont typeface="Microsoft Yahei"/>
                <a:buNone/>
              </a:pPr>
              <a:r>
                <a:t/>
              </a:r>
              <a:endParaRPr b="0" i="0" sz="1350" u="none" cap="none" strike="noStrike">
                <a:solidFill>
                  <a:srgbClr val="5A6E82"/>
                </a:solidFill>
                <a:latin typeface="Arial"/>
                <a:ea typeface="Arial"/>
                <a:cs typeface="Arial"/>
                <a:sym typeface="Arial"/>
              </a:endParaRPr>
            </a:p>
          </p:txBody>
        </p:sp>
        <p:sp>
          <p:nvSpPr>
            <p:cNvPr id="8931" name="Google Shape;8931;p24"/>
            <p:cNvSpPr/>
            <p:nvPr/>
          </p:nvSpPr>
          <p:spPr>
            <a:xfrm>
              <a:off x="3804553" y="3183351"/>
              <a:ext cx="664919" cy="488300"/>
            </a:xfrm>
            <a:custGeom>
              <a:rect b="b" l="l" r="r" t="t"/>
              <a:pathLst>
                <a:path extrusionOk="0" h="179" w="244">
                  <a:moveTo>
                    <a:pt x="141" y="7"/>
                  </a:moveTo>
                  <a:cubicBezTo>
                    <a:pt x="141" y="10"/>
                    <a:pt x="141" y="12"/>
                    <a:pt x="141" y="15"/>
                  </a:cubicBezTo>
                  <a:cubicBezTo>
                    <a:pt x="140" y="15"/>
                    <a:pt x="138" y="15"/>
                    <a:pt x="137" y="15"/>
                  </a:cubicBezTo>
                  <a:cubicBezTo>
                    <a:pt x="139" y="17"/>
                    <a:pt x="138" y="18"/>
                    <a:pt x="136" y="18"/>
                  </a:cubicBezTo>
                  <a:cubicBezTo>
                    <a:pt x="138" y="21"/>
                    <a:pt x="135" y="20"/>
                    <a:pt x="136" y="24"/>
                  </a:cubicBezTo>
                  <a:cubicBezTo>
                    <a:pt x="137" y="26"/>
                    <a:pt x="139" y="27"/>
                    <a:pt x="143" y="27"/>
                  </a:cubicBezTo>
                  <a:cubicBezTo>
                    <a:pt x="144" y="33"/>
                    <a:pt x="153" y="30"/>
                    <a:pt x="153" y="37"/>
                  </a:cubicBezTo>
                  <a:cubicBezTo>
                    <a:pt x="157" y="37"/>
                    <a:pt x="162" y="36"/>
                    <a:pt x="164" y="38"/>
                  </a:cubicBezTo>
                  <a:cubicBezTo>
                    <a:pt x="167" y="38"/>
                    <a:pt x="164" y="32"/>
                    <a:pt x="170" y="34"/>
                  </a:cubicBezTo>
                  <a:cubicBezTo>
                    <a:pt x="169" y="33"/>
                    <a:pt x="167" y="30"/>
                    <a:pt x="170" y="30"/>
                  </a:cubicBezTo>
                  <a:cubicBezTo>
                    <a:pt x="172" y="30"/>
                    <a:pt x="169" y="27"/>
                    <a:pt x="170" y="25"/>
                  </a:cubicBezTo>
                  <a:cubicBezTo>
                    <a:pt x="170" y="25"/>
                    <a:pt x="171" y="25"/>
                    <a:pt x="171" y="24"/>
                  </a:cubicBezTo>
                  <a:cubicBezTo>
                    <a:pt x="171" y="22"/>
                    <a:pt x="173" y="20"/>
                    <a:pt x="173" y="18"/>
                  </a:cubicBezTo>
                  <a:cubicBezTo>
                    <a:pt x="172" y="16"/>
                    <a:pt x="171" y="15"/>
                    <a:pt x="173" y="10"/>
                  </a:cubicBezTo>
                  <a:cubicBezTo>
                    <a:pt x="173" y="10"/>
                    <a:pt x="175" y="11"/>
                    <a:pt x="176" y="10"/>
                  </a:cubicBezTo>
                  <a:cubicBezTo>
                    <a:pt x="177" y="9"/>
                    <a:pt x="176" y="4"/>
                    <a:pt x="177" y="3"/>
                  </a:cubicBezTo>
                  <a:cubicBezTo>
                    <a:pt x="180" y="2"/>
                    <a:pt x="178" y="7"/>
                    <a:pt x="180" y="9"/>
                  </a:cubicBezTo>
                  <a:cubicBezTo>
                    <a:pt x="180" y="9"/>
                    <a:pt x="181" y="9"/>
                    <a:pt x="181" y="9"/>
                  </a:cubicBezTo>
                  <a:cubicBezTo>
                    <a:pt x="183" y="11"/>
                    <a:pt x="183" y="14"/>
                    <a:pt x="184" y="16"/>
                  </a:cubicBezTo>
                  <a:cubicBezTo>
                    <a:pt x="186" y="19"/>
                    <a:pt x="189" y="20"/>
                    <a:pt x="189" y="24"/>
                  </a:cubicBezTo>
                  <a:cubicBezTo>
                    <a:pt x="193" y="20"/>
                    <a:pt x="190" y="26"/>
                    <a:pt x="195" y="25"/>
                  </a:cubicBezTo>
                  <a:cubicBezTo>
                    <a:pt x="195" y="28"/>
                    <a:pt x="194" y="32"/>
                    <a:pt x="196" y="34"/>
                  </a:cubicBezTo>
                  <a:cubicBezTo>
                    <a:pt x="199" y="36"/>
                    <a:pt x="196" y="39"/>
                    <a:pt x="198" y="44"/>
                  </a:cubicBezTo>
                  <a:cubicBezTo>
                    <a:pt x="201" y="40"/>
                    <a:pt x="199" y="44"/>
                    <a:pt x="204" y="44"/>
                  </a:cubicBezTo>
                  <a:cubicBezTo>
                    <a:pt x="204" y="47"/>
                    <a:pt x="202" y="47"/>
                    <a:pt x="202" y="49"/>
                  </a:cubicBezTo>
                  <a:cubicBezTo>
                    <a:pt x="204" y="51"/>
                    <a:pt x="209" y="51"/>
                    <a:pt x="208" y="56"/>
                  </a:cubicBezTo>
                  <a:cubicBezTo>
                    <a:pt x="209" y="57"/>
                    <a:pt x="212" y="55"/>
                    <a:pt x="213" y="56"/>
                  </a:cubicBezTo>
                  <a:cubicBezTo>
                    <a:pt x="213" y="57"/>
                    <a:pt x="212" y="59"/>
                    <a:pt x="213" y="59"/>
                  </a:cubicBezTo>
                  <a:cubicBezTo>
                    <a:pt x="213" y="60"/>
                    <a:pt x="215" y="59"/>
                    <a:pt x="216" y="59"/>
                  </a:cubicBezTo>
                  <a:cubicBezTo>
                    <a:pt x="218" y="61"/>
                    <a:pt x="217" y="66"/>
                    <a:pt x="221" y="65"/>
                  </a:cubicBezTo>
                  <a:cubicBezTo>
                    <a:pt x="221" y="69"/>
                    <a:pt x="224" y="73"/>
                    <a:pt x="226" y="75"/>
                  </a:cubicBezTo>
                  <a:cubicBezTo>
                    <a:pt x="227" y="77"/>
                    <a:pt x="228" y="79"/>
                    <a:pt x="229" y="80"/>
                  </a:cubicBezTo>
                  <a:cubicBezTo>
                    <a:pt x="229" y="80"/>
                    <a:pt x="231" y="79"/>
                    <a:pt x="232" y="80"/>
                  </a:cubicBezTo>
                  <a:cubicBezTo>
                    <a:pt x="232" y="80"/>
                    <a:pt x="231" y="82"/>
                    <a:pt x="232" y="83"/>
                  </a:cubicBezTo>
                  <a:cubicBezTo>
                    <a:pt x="233" y="84"/>
                    <a:pt x="236" y="84"/>
                    <a:pt x="235" y="83"/>
                  </a:cubicBezTo>
                  <a:cubicBezTo>
                    <a:pt x="238" y="86"/>
                    <a:pt x="236" y="90"/>
                    <a:pt x="241" y="89"/>
                  </a:cubicBezTo>
                  <a:cubicBezTo>
                    <a:pt x="238" y="93"/>
                    <a:pt x="241" y="99"/>
                    <a:pt x="242" y="105"/>
                  </a:cubicBezTo>
                  <a:cubicBezTo>
                    <a:pt x="243" y="108"/>
                    <a:pt x="241" y="112"/>
                    <a:pt x="244" y="114"/>
                  </a:cubicBezTo>
                  <a:cubicBezTo>
                    <a:pt x="241" y="116"/>
                    <a:pt x="242" y="118"/>
                    <a:pt x="241" y="124"/>
                  </a:cubicBezTo>
                  <a:cubicBezTo>
                    <a:pt x="241" y="124"/>
                    <a:pt x="238" y="125"/>
                    <a:pt x="239" y="126"/>
                  </a:cubicBezTo>
                  <a:cubicBezTo>
                    <a:pt x="239" y="126"/>
                    <a:pt x="241" y="126"/>
                    <a:pt x="241" y="126"/>
                  </a:cubicBezTo>
                  <a:cubicBezTo>
                    <a:pt x="241" y="126"/>
                    <a:pt x="240" y="130"/>
                    <a:pt x="239" y="130"/>
                  </a:cubicBezTo>
                  <a:cubicBezTo>
                    <a:pt x="239" y="131"/>
                    <a:pt x="236" y="132"/>
                    <a:pt x="236" y="132"/>
                  </a:cubicBezTo>
                  <a:cubicBezTo>
                    <a:pt x="236" y="134"/>
                    <a:pt x="239" y="136"/>
                    <a:pt x="236" y="139"/>
                  </a:cubicBezTo>
                  <a:cubicBezTo>
                    <a:pt x="233" y="139"/>
                    <a:pt x="234" y="143"/>
                    <a:pt x="230" y="142"/>
                  </a:cubicBezTo>
                  <a:cubicBezTo>
                    <a:pt x="231" y="145"/>
                    <a:pt x="230" y="147"/>
                    <a:pt x="227" y="147"/>
                  </a:cubicBezTo>
                  <a:cubicBezTo>
                    <a:pt x="229" y="153"/>
                    <a:pt x="225" y="154"/>
                    <a:pt x="226" y="160"/>
                  </a:cubicBezTo>
                  <a:cubicBezTo>
                    <a:pt x="220" y="159"/>
                    <a:pt x="221" y="165"/>
                    <a:pt x="220" y="169"/>
                  </a:cubicBezTo>
                  <a:cubicBezTo>
                    <a:pt x="218" y="169"/>
                    <a:pt x="216" y="169"/>
                    <a:pt x="216" y="170"/>
                  </a:cubicBezTo>
                  <a:cubicBezTo>
                    <a:pt x="215" y="173"/>
                    <a:pt x="210" y="173"/>
                    <a:pt x="207" y="175"/>
                  </a:cubicBezTo>
                  <a:cubicBezTo>
                    <a:pt x="206" y="175"/>
                    <a:pt x="205" y="177"/>
                    <a:pt x="204" y="178"/>
                  </a:cubicBezTo>
                  <a:cubicBezTo>
                    <a:pt x="202" y="178"/>
                    <a:pt x="201" y="177"/>
                    <a:pt x="201" y="179"/>
                  </a:cubicBezTo>
                  <a:cubicBezTo>
                    <a:pt x="197" y="178"/>
                    <a:pt x="196" y="174"/>
                    <a:pt x="192" y="173"/>
                  </a:cubicBezTo>
                  <a:cubicBezTo>
                    <a:pt x="189" y="172"/>
                    <a:pt x="190" y="176"/>
                    <a:pt x="189" y="176"/>
                  </a:cubicBezTo>
                  <a:cubicBezTo>
                    <a:pt x="186" y="178"/>
                    <a:pt x="181" y="176"/>
                    <a:pt x="179" y="179"/>
                  </a:cubicBezTo>
                  <a:cubicBezTo>
                    <a:pt x="173" y="177"/>
                    <a:pt x="169" y="173"/>
                    <a:pt x="162" y="172"/>
                  </a:cubicBezTo>
                  <a:cubicBezTo>
                    <a:pt x="164" y="170"/>
                    <a:pt x="164" y="168"/>
                    <a:pt x="162" y="164"/>
                  </a:cubicBezTo>
                  <a:cubicBezTo>
                    <a:pt x="162" y="164"/>
                    <a:pt x="161" y="164"/>
                    <a:pt x="161" y="163"/>
                  </a:cubicBezTo>
                  <a:cubicBezTo>
                    <a:pt x="161" y="163"/>
                    <a:pt x="161" y="162"/>
                    <a:pt x="161" y="161"/>
                  </a:cubicBezTo>
                  <a:cubicBezTo>
                    <a:pt x="160" y="160"/>
                    <a:pt x="157" y="159"/>
                    <a:pt x="159" y="158"/>
                  </a:cubicBezTo>
                  <a:cubicBezTo>
                    <a:pt x="158" y="157"/>
                    <a:pt x="152" y="154"/>
                    <a:pt x="152" y="157"/>
                  </a:cubicBezTo>
                  <a:cubicBezTo>
                    <a:pt x="150" y="155"/>
                    <a:pt x="150" y="151"/>
                    <a:pt x="147" y="150"/>
                  </a:cubicBezTo>
                  <a:cubicBezTo>
                    <a:pt x="147" y="146"/>
                    <a:pt x="148" y="146"/>
                    <a:pt x="149" y="144"/>
                  </a:cubicBezTo>
                  <a:cubicBezTo>
                    <a:pt x="148" y="142"/>
                    <a:pt x="146" y="143"/>
                    <a:pt x="141" y="142"/>
                  </a:cubicBezTo>
                  <a:cubicBezTo>
                    <a:pt x="138" y="144"/>
                    <a:pt x="139" y="149"/>
                    <a:pt x="133" y="148"/>
                  </a:cubicBezTo>
                  <a:cubicBezTo>
                    <a:pt x="134" y="142"/>
                    <a:pt x="128" y="144"/>
                    <a:pt x="130" y="138"/>
                  </a:cubicBezTo>
                  <a:cubicBezTo>
                    <a:pt x="126" y="138"/>
                    <a:pt x="125" y="135"/>
                    <a:pt x="121" y="136"/>
                  </a:cubicBezTo>
                  <a:cubicBezTo>
                    <a:pt x="121" y="135"/>
                    <a:pt x="123" y="135"/>
                    <a:pt x="124" y="135"/>
                  </a:cubicBezTo>
                  <a:cubicBezTo>
                    <a:pt x="120" y="130"/>
                    <a:pt x="116" y="134"/>
                    <a:pt x="109" y="133"/>
                  </a:cubicBezTo>
                  <a:cubicBezTo>
                    <a:pt x="104" y="132"/>
                    <a:pt x="100" y="131"/>
                    <a:pt x="96" y="129"/>
                  </a:cubicBezTo>
                  <a:cubicBezTo>
                    <a:pt x="92" y="130"/>
                    <a:pt x="87" y="130"/>
                    <a:pt x="87" y="133"/>
                  </a:cubicBezTo>
                  <a:cubicBezTo>
                    <a:pt x="85" y="133"/>
                    <a:pt x="83" y="133"/>
                    <a:pt x="81" y="133"/>
                  </a:cubicBezTo>
                  <a:cubicBezTo>
                    <a:pt x="79" y="133"/>
                    <a:pt x="80" y="135"/>
                    <a:pt x="79" y="135"/>
                  </a:cubicBezTo>
                  <a:cubicBezTo>
                    <a:pt x="76" y="135"/>
                    <a:pt x="78" y="132"/>
                    <a:pt x="75" y="136"/>
                  </a:cubicBezTo>
                  <a:cubicBezTo>
                    <a:pt x="74" y="137"/>
                    <a:pt x="73" y="137"/>
                    <a:pt x="73" y="139"/>
                  </a:cubicBezTo>
                  <a:cubicBezTo>
                    <a:pt x="71" y="137"/>
                    <a:pt x="70" y="134"/>
                    <a:pt x="70" y="141"/>
                  </a:cubicBezTo>
                  <a:cubicBezTo>
                    <a:pt x="69" y="140"/>
                    <a:pt x="69" y="139"/>
                    <a:pt x="67" y="139"/>
                  </a:cubicBezTo>
                  <a:cubicBezTo>
                    <a:pt x="65" y="139"/>
                    <a:pt x="67" y="141"/>
                    <a:pt x="67" y="141"/>
                  </a:cubicBezTo>
                  <a:cubicBezTo>
                    <a:pt x="65" y="144"/>
                    <a:pt x="61" y="142"/>
                    <a:pt x="60" y="147"/>
                  </a:cubicBezTo>
                  <a:cubicBezTo>
                    <a:pt x="56" y="144"/>
                    <a:pt x="47" y="146"/>
                    <a:pt x="41" y="145"/>
                  </a:cubicBezTo>
                  <a:cubicBezTo>
                    <a:pt x="39" y="145"/>
                    <a:pt x="40" y="148"/>
                    <a:pt x="39" y="148"/>
                  </a:cubicBezTo>
                  <a:cubicBezTo>
                    <a:pt x="38" y="148"/>
                    <a:pt x="37" y="148"/>
                    <a:pt x="36" y="148"/>
                  </a:cubicBezTo>
                  <a:cubicBezTo>
                    <a:pt x="35" y="148"/>
                    <a:pt x="34" y="149"/>
                    <a:pt x="32" y="150"/>
                  </a:cubicBezTo>
                  <a:cubicBezTo>
                    <a:pt x="27" y="151"/>
                    <a:pt x="20" y="154"/>
                    <a:pt x="11" y="153"/>
                  </a:cubicBezTo>
                  <a:cubicBezTo>
                    <a:pt x="12" y="149"/>
                    <a:pt x="11" y="144"/>
                    <a:pt x="15" y="144"/>
                  </a:cubicBezTo>
                  <a:cubicBezTo>
                    <a:pt x="15" y="142"/>
                    <a:pt x="17" y="136"/>
                    <a:pt x="14" y="136"/>
                  </a:cubicBezTo>
                  <a:cubicBezTo>
                    <a:pt x="10" y="136"/>
                    <a:pt x="16" y="135"/>
                    <a:pt x="14" y="130"/>
                  </a:cubicBezTo>
                  <a:cubicBezTo>
                    <a:pt x="12" y="127"/>
                    <a:pt x="13" y="133"/>
                    <a:pt x="11" y="127"/>
                  </a:cubicBezTo>
                  <a:cubicBezTo>
                    <a:pt x="11" y="127"/>
                    <a:pt x="11" y="125"/>
                    <a:pt x="11" y="124"/>
                  </a:cubicBezTo>
                  <a:cubicBezTo>
                    <a:pt x="9" y="123"/>
                    <a:pt x="11" y="124"/>
                    <a:pt x="11" y="121"/>
                  </a:cubicBezTo>
                  <a:cubicBezTo>
                    <a:pt x="11" y="118"/>
                    <a:pt x="7" y="116"/>
                    <a:pt x="10" y="114"/>
                  </a:cubicBezTo>
                  <a:cubicBezTo>
                    <a:pt x="10" y="112"/>
                    <a:pt x="7" y="113"/>
                    <a:pt x="7" y="112"/>
                  </a:cubicBezTo>
                  <a:cubicBezTo>
                    <a:pt x="6" y="112"/>
                    <a:pt x="7" y="110"/>
                    <a:pt x="7" y="110"/>
                  </a:cubicBezTo>
                  <a:cubicBezTo>
                    <a:pt x="7" y="110"/>
                    <a:pt x="5" y="105"/>
                    <a:pt x="5" y="105"/>
                  </a:cubicBezTo>
                  <a:cubicBezTo>
                    <a:pt x="3" y="103"/>
                    <a:pt x="6" y="104"/>
                    <a:pt x="5" y="102"/>
                  </a:cubicBezTo>
                  <a:cubicBezTo>
                    <a:pt x="5" y="100"/>
                    <a:pt x="1" y="99"/>
                    <a:pt x="2" y="96"/>
                  </a:cubicBezTo>
                  <a:cubicBezTo>
                    <a:pt x="6" y="97"/>
                    <a:pt x="4" y="91"/>
                    <a:pt x="7" y="90"/>
                  </a:cubicBezTo>
                  <a:cubicBezTo>
                    <a:pt x="7" y="88"/>
                    <a:pt x="4" y="90"/>
                    <a:pt x="4" y="89"/>
                  </a:cubicBezTo>
                  <a:cubicBezTo>
                    <a:pt x="2" y="87"/>
                    <a:pt x="5" y="83"/>
                    <a:pt x="1" y="84"/>
                  </a:cubicBezTo>
                  <a:cubicBezTo>
                    <a:pt x="0" y="77"/>
                    <a:pt x="3" y="75"/>
                    <a:pt x="4" y="70"/>
                  </a:cubicBezTo>
                  <a:cubicBezTo>
                    <a:pt x="5" y="72"/>
                    <a:pt x="11" y="71"/>
                    <a:pt x="11" y="67"/>
                  </a:cubicBezTo>
                  <a:cubicBezTo>
                    <a:pt x="11" y="64"/>
                    <a:pt x="21" y="66"/>
                    <a:pt x="20" y="59"/>
                  </a:cubicBezTo>
                  <a:cubicBezTo>
                    <a:pt x="28" y="60"/>
                    <a:pt x="32" y="56"/>
                    <a:pt x="39" y="56"/>
                  </a:cubicBezTo>
                  <a:cubicBezTo>
                    <a:pt x="41" y="56"/>
                    <a:pt x="40" y="54"/>
                    <a:pt x="39" y="55"/>
                  </a:cubicBezTo>
                  <a:cubicBezTo>
                    <a:pt x="42" y="52"/>
                    <a:pt x="47" y="54"/>
                    <a:pt x="47" y="49"/>
                  </a:cubicBezTo>
                  <a:cubicBezTo>
                    <a:pt x="48" y="49"/>
                    <a:pt x="48" y="50"/>
                    <a:pt x="50" y="50"/>
                  </a:cubicBezTo>
                  <a:cubicBezTo>
                    <a:pt x="53" y="51"/>
                    <a:pt x="49" y="43"/>
                    <a:pt x="54" y="46"/>
                  </a:cubicBezTo>
                  <a:cubicBezTo>
                    <a:pt x="53" y="40"/>
                    <a:pt x="54" y="41"/>
                    <a:pt x="54" y="34"/>
                  </a:cubicBezTo>
                  <a:cubicBezTo>
                    <a:pt x="57" y="34"/>
                    <a:pt x="60" y="36"/>
                    <a:pt x="63" y="37"/>
                  </a:cubicBezTo>
                  <a:cubicBezTo>
                    <a:pt x="64" y="36"/>
                    <a:pt x="64" y="34"/>
                    <a:pt x="67" y="34"/>
                  </a:cubicBezTo>
                  <a:cubicBezTo>
                    <a:pt x="65" y="31"/>
                    <a:pt x="71" y="28"/>
                    <a:pt x="67" y="28"/>
                  </a:cubicBezTo>
                  <a:cubicBezTo>
                    <a:pt x="68" y="27"/>
                    <a:pt x="71" y="26"/>
                    <a:pt x="70" y="24"/>
                  </a:cubicBezTo>
                  <a:cubicBezTo>
                    <a:pt x="75" y="25"/>
                    <a:pt x="72" y="18"/>
                    <a:pt x="78" y="21"/>
                  </a:cubicBezTo>
                  <a:cubicBezTo>
                    <a:pt x="79" y="19"/>
                    <a:pt x="81" y="18"/>
                    <a:pt x="82" y="16"/>
                  </a:cubicBezTo>
                  <a:cubicBezTo>
                    <a:pt x="84" y="17"/>
                    <a:pt x="86" y="18"/>
                    <a:pt x="90" y="18"/>
                  </a:cubicBezTo>
                  <a:cubicBezTo>
                    <a:pt x="87" y="21"/>
                    <a:pt x="90" y="19"/>
                    <a:pt x="91" y="21"/>
                  </a:cubicBezTo>
                  <a:cubicBezTo>
                    <a:pt x="91" y="21"/>
                    <a:pt x="91" y="22"/>
                    <a:pt x="91" y="22"/>
                  </a:cubicBezTo>
                  <a:cubicBezTo>
                    <a:pt x="92" y="22"/>
                    <a:pt x="94" y="22"/>
                    <a:pt x="94" y="22"/>
                  </a:cubicBezTo>
                  <a:cubicBezTo>
                    <a:pt x="94" y="23"/>
                    <a:pt x="96" y="26"/>
                    <a:pt x="100" y="25"/>
                  </a:cubicBezTo>
                  <a:cubicBezTo>
                    <a:pt x="102" y="26"/>
                    <a:pt x="101" y="18"/>
                    <a:pt x="97" y="19"/>
                  </a:cubicBezTo>
                  <a:cubicBezTo>
                    <a:pt x="98" y="18"/>
                    <a:pt x="100" y="17"/>
                    <a:pt x="101" y="16"/>
                  </a:cubicBezTo>
                  <a:cubicBezTo>
                    <a:pt x="102" y="12"/>
                    <a:pt x="104" y="10"/>
                    <a:pt x="107" y="10"/>
                  </a:cubicBezTo>
                  <a:cubicBezTo>
                    <a:pt x="107" y="7"/>
                    <a:pt x="109" y="6"/>
                    <a:pt x="112" y="6"/>
                  </a:cubicBezTo>
                  <a:cubicBezTo>
                    <a:pt x="110" y="10"/>
                    <a:pt x="111" y="7"/>
                    <a:pt x="115" y="7"/>
                  </a:cubicBezTo>
                  <a:cubicBezTo>
                    <a:pt x="121" y="0"/>
                    <a:pt x="133" y="7"/>
                    <a:pt x="141" y="7"/>
                  </a:cubicBezTo>
                  <a:close/>
                </a:path>
              </a:pathLst>
            </a:custGeom>
            <a:solidFill>
              <a:srgbClr val="595959"/>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350"/>
                <a:buFont typeface="Microsoft Yahei"/>
                <a:buNone/>
              </a:pPr>
              <a:r>
                <a:t/>
              </a:r>
              <a:endParaRPr b="0" i="0" sz="1350" u="none" cap="none" strike="noStrike">
                <a:solidFill>
                  <a:srgbClr val="5A6E82"/>
                </a:solidFill>
                <a:latin typeface="Arial"/>
                <a:ea typeface="Arial"/>
                <a:cs typeface="Arial"/>
                <a:sym typeface="Arial"/>
              </a:endParaRPr>
            </a:p>
          </p:txBody>
        </p:sp>
      </p:grpSp>
      <p:grpSp>
        <p:nvGrpSpPr>
          <p:cNvPr id="8932" name="Google Shape;8932;p24"/>
          <p:cNvGrpSpPr/>
          <p:nvPr/>
        </p:nvGrpSpPr>
        <p:grpSpPr>
          <a:xfrm flipH="1">
            <a:off x="4609507" y="1259687"/>
            <a:ext cx="380661" cy="703324"/>
            <a:chOff x="992204" y="1036691"/>
            <a:chExt cx="1105180" cy="2041976"/>
          </a:xfrm>
        </p:grpSpPr>
        <p:sp>
          <p:nvSpPr>
            <p:cNvPr id="8933" name="Google Shape;8933;p24"/>
            <p:cNvSpPr/>
            <p:nvPr/>
          </p:nvSpPr>
          <p:spPr>
            <a:xfrm>
              <a:off x="992204" y="1036691"/>
              <a:ext cx="1105180" cy="1472784"/>
            </a:xfrm>
            <a:custGeom>
              <a:rect b="b" l="l" r="r" t="t"/>
              <a:pathLst>
                <a:path extrusionOk="0" h="621" w="466">
                  <a:moveTo>
                    <a:pt x="466" y="621"/>
                  </a:moveTo>
                  <a:lnTo>
                    <a:pt x="347" y="381"/>
                  </a:lnTo>
                  <a:lnTo>
                    <a:pt x="423" y="381"/>
                  </a:lnTo>
                  <a:lnTo>
                    <a:pt x="297" y="171"/>
                  </a:lnTo>
                  <a:lnTo>
                    <a:pt x="365" y="171"/>
                  </a:lnTo>
                  <a:lnTo>
                    <a:pt x="239" y="7"/>
                  </a:lnTo>
                  <a:lnTo>
                    <a:pt x="232" y="0"/>
                  </a:lnTo>
                  <a:lnTo>
                    <a:pt x="227" y="7"/>
                  </a:lnTo>
                  <a:lnTo>
                    <a:pt x="101" y="171"/>
                  </a:lnTo>
                  <a:lnTo>
                    <a:pt x="168" y="171"/>
                  </a:lnTo>
                  <a:lnTo>
                    <a:pt x="42" y="381"/>
                  </a:lnTo>
                  <a:lnTo>
                    <a:pt x="118" y="381"/>
                  </a:lnTo>
                  <a:lnTo>
                    <a:pt x="0" y="621"/>
                  </a:lnTo>
                  <a:lnTo>
                    <a:pt x="232" y="621"/>
                  </a:lnTo>
                  <a:lnTo>
                    <a:pt x="232" y="604"/>
                  </a:lnTo>
                  <a:lnTo>
                    <a:pt x="232" y="621"/>
                  </a:lnTo>
                  <a:lnTo>
                    <a:pt x="466" y="621"/>
                  </a:lnTo>
                  <a:close/>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934" name="Google Shape;8934;p24"/>
            <p:cNvSpPr/>
            <p:nvPr/>
          </p:nvSpPr>
          <p:spPr>
            <a:xfrm>
              <a:off x="1319489" y="2137129"/>
              <a:ext cx="450610" cy="941538"/>
            </a:xfrm>
            <a:custGeom>
              <a:rect b="b" l="l" r="r" t="t"/>
              <a:pathLst>
                <a:path extrusionOk="0" h="397" w="190">
                  <a:moveTo>
                    <a:pt x="44" y="397"/>
                  </a:moveTo>
                  <a:lnTo>
                    <a:pt x="142" y="397"/>
                  </a:lnTo>
                  <a:lnTo>
                    <a:pt x="126" y="150"/>
                  </a:lnTo>
                  <a:lnTo>
                    <a:pt x="190" y="69"/>
                  </a:lnTo>
                  <a:lnTo>
                    <a:pt x="119" y="116"/>
                  </a:lnTo>
                  <a:lnTo>
                    <a:pt x="96" y="0"/>
                  </a:lnTo>
                  <a:lnTo>
                    <a:pt x="71" y="116"/>
                  </a:lnTo>
                  <a:lnTo>
                    <a:pt x="0" y="69"/>
                  </a:lnTo>
                  <a:lnTo>
                    <a:pt x="62" y="150"/>
                  </a:lnTo>
                  <a:lnTo>
                    <a:pt x="44" y="397"/>
                  </a:lnTo>
                  <a:close/>
                </a:path>
              </a:pathLst>
            </a:custGeom>
            <a:solidFill>
              <a:srgbClr val="C56D27"/>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935" name="Google Shape;8935;p24"/>
            <p:cNvSpPr/>
            <p:nvPr/>
          </p:nvSpPr>
          <p:spPr>
            <a:xfrm>
              <a:off x="1547166" y="1046178"/>
              <a:ext cx="545475" cy="1463297"/>
            </a:xfrm>
            <a:custGeom>
              <a:rect b="b" l="l" r="r" t="t"/>
              <a:pathLst>
                <a:path extrusionOk="0" h="617" w="230">
                  <a:moveTo>
                    <a:pt x="1" y="0"/>
                  </a:moveTo>
                  <a:lnTo>
                    <a:pt x="0" y="463"/>
                  </a:lnTo>
                  <a:lnTo>
                    <a:pt x="23" y="576"/>
                  </a:lnTo>
                  <a:lnTo>
                    <a:pt x="94" y="529"/>
                  </a:lnTo>
                  <a:lnTo>
                    <a:pt x="30" y="610"/>
                  </a:lnTo>
                  <a:lnTo>
                    <a:pt x="32" y="617"/>
                  </a:lnTo>
                  <a:lnTo>
                    <a:pt x="32" y="617"/>
                  </a:lnTo>
                  <a:lnTo>
                    <a:pt x="32" y="615"/>
                  </a:lnTo>
                  <a:lnTo>
                    <a:pt x="230" y="615"/>
                  </a:lnTo>
                  <a:lnTo>
                    <a:pt x="136" y="426"/>
                  </a:lnTo>
                  <a:lnTo>
                    <a:pt x="115" y="383"/>
                  </a:lnTo>
                  <a:lnTo>
                    <a:pt x="113" y="377"/>
                  </a:lnTo>
                  <a:lnTo>
                    <a:pt x="113" y="377"/>
                  </a:lnTo>
                  <a:lnTo>
                    <a:pt x="113" y="375"/>
                  </a:lnTo>
                  <a:lnTo>
                    <a:pt x="188" y="375"/>
                  </a:lnTo>
                  <a:lnTo>
                    <a:pt x="177" y="358"/>
                  </a:lnTo>
                  <a:lnTo>
                    <a:pt x="154" y="317"/>
                  </a:lnTo>
                  <a:lnTo>
                    <a:pt x="152" y="315"/>
                  </a:lnTo>
                  <a:lnTo>
                    <a:pt x="115" y="251"/>
                  </a:lnTo>
                  <a:lnTo>
                    <a:pt x="63" y="167"/>
                  </a:lnTo>
                  <a:lnTo>
                    <a:pt x="65" y="167"/>
                  </a:lnTo>
                  <a:lnTo>
                    <a:pt x="65" y="167"/>
                  </a:lnTo>
                  <a:lnTo>
                    <a:pt x="102" y="167"/>
                  </a:lnTo>
                  <a:lnTo>
                    <a:pt x="131" y="167"/>
                  </a:lnTo>
                  <a:lnTo>
                    <a:pt x="5" y="3"/>
                  </a:lnTo>
                  <a:lnTo>
                    <a:pt x="1" y="0"/>
                  </a:lnTo>
                  <a:close/>
                </a:path>
              </a:pathLst>
            </a:custGeom>
            <a:solidFill>
              <a:srgbClr val="8ECB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936" name="Google Shape;8936;p24"/>
            <p:cNvSpPr/>
            <p:nvPr/>
          </p:nvSpPr>
          <p:spPr>
            <a:xfrm>
              <a:off x="1547166" y="2144243"/>
              <a:ext cx="222933" cy="934423"/>
            </a:xfrm>
            <a:custGeom>
              <a:rect b="b" l="l" r="r" t="t"/>
              <a:pathLst>
                <a:path extrusionOk="0" h="394" w="94">
                  <a:moveTo>
                    <a:pt x="0" y="0"/>
                  </a:moveTo>
                  <a:lnTo>
                    <a:pt x="0" y="394"/>
                  </a:lnTo>
                  <a:lnTo>
                    <a:pt x="46" y="394"/>
                  </a:lnTo>
                  <a:lnTo>
                    <a:pt x="32" y="154"/>
                  </a:lnTo>
                  <a:lnTo>
                    <a:pt x="30" y="147"/>
                  </a:lnTo>
                  <a:lnTo>
                    <a:pt x="94" y="66"/>
                  </a:lnTo>
                  <a:lnTo>
                    <a:pt x="23" y="113"/>
                  </a:lnTo>
                  <a:lnTo>
                    <a:pt x="0" y="0"/>
                  </a:lnTo>
                  <a:close/>
                </a:path>
              </a:pathLst>
            </a:custGeom>
            <a:solidFill>
              <a:srgbClr val="D18A5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grpSp>
      <p:grpSp>
        <p:nvGrpSpPr>
          <p:cNvPr id="8937" name="Google Shape;8937;p24"/>
          <p:cNvGrpSpPr/>
          <p:nvPr/>
        </p:nvGrpSpPr>
        <p:grpSpPr>
          <a:xfrm>
            <a:off x="5356342" y="2409994"/>
            <a:ext cx="478810" cy="729098"/>
            <a:chOff x="6109556" y="1810070"/>
            <a:chExt cx="1043518" cy="1588994"/>
          </a:xfrm>
        </p:grpSpPr>
        <p:sp>
          <p:nvSpPr>
            <p:cNvPr id="8938" name="Google Shape;8938;p24"/>
            <p:cNvSpPr/>
            <p:nvPr/>
          </p:nvSpPr>
          <p:spPr>
            <a:xfrm>
              <a:off x="6109556" y="1810070"/>
              <a:ext cx="1043518" cy="1100437"/>
            </a:xfrm>
            <a:custGeom>
              <a:rect b="b" l="l" r="r" t="t"/>
              <a:pathLst>
                <a:path extrusionOk="0" h="247" w="248">
                  <a:moveTo>
                    <a:pt x="181" y="80"/>
                  </a:moveTo>
                  <a:cubicBezTo>
                    <a:pt x="153" y="35"/>
                    <a:pt x="124" y="0"/>
                    <a:pt x="124" y="0"/>
                  </a:cubicBezTo>
                  <a:cubicBezTo>
                    <a:pt x="124" y="0"/>
                    <a:pt x="98" y="36"/>
                    <a:pt x="68" y="80"/>
                  </a:cubicBezTo>
                  <a:cubicBezTo>
                    <a:pt x="0" y="182"/>
                    <a:pt x="75" y="243"/>
                    <a:pt x="123" y="247"/>
                  </a:cubicBezTo>
                  <a:cubicBezTo>
                    <a:pt x="123" y="247"/>
                    <a:pt x="123" y="247"/>
                    <a:pt x="123" y="247"/>
                  </a:cubicBezTo>
                  <a:cubicBezTo>
                    <a:pt x="123" y="247"/>
                    <a:pt x="124" y="247"/>
                    <a:pt x="125" y="247"/>
                  </a:cubicBezTo>
                  <a:cubicBezTo>
                    <a:pt x="126" y="247"/>
                    <a:pt x="123" y="247"/>
                    <a:pt x="127" y="247"/>
                  </a:cubicBezTo>
                  <a:cubicBezTo>
                    <a:pt x="127" y="247"/>
                    <a:pt x="127" y="247"/>
                    <a:pt x="127" y="247"/>
                  </a:cubicBezTo>
                  <a:cubicBezTo>
                    <a:pt x="171" y="243"/>
                    <a:pt x="248" y="189"/>
                    <a:pt x="181" y="80"/>
                  </a:cubicBezTo>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939" name="Google Shape;8939;p24"/>
            <p:cNvSpPr/>
            <p:nvPr/>
          </p:nvSpPr>
          <p:spPr>
            <a:xfrm>
              <a:off x="6451071" y="2417208"/>
              <a:ext cx="360488" cy="981856"/>
            </a:xfrm>
            <a:custGeom>
              <a:rect b="b" l="l" r="r" t="t"/>
              <a:pathLst>
                <a:path extrusionOk="0" h="414" w="152">
                  <a:moveTo>
                    <a:pt x="152" y="65"/>
                  </a:moveTo>
                  <a:lnTo>
                    <a:pt x="87" y="105"/>
                  </a:lnTo>
                  <a:lnTo>
                    <a:pt x="76" y="0"/>
                  </a:lnTo>
                  <a:lnTo>
                    <a:pt x="65" y="105"/>
                  </a:lnTo>
                  <a:lnTo>
                    <a:pt x="0" y="65"/>
                  </a:lnTo>
                  <a:lnTo>
                    <a:pt x="60" y="139"/>
                  </a:lnTo>
                  <a:lnTo>
                    <a:pt x="44" y="414"/>
                  </a:lnTo>
                  <a:lnTo>
                    <a:pt x="112" y="414"/>
                  </a:lnTo>
                  <a:lnTo>
                    <a:pt x="92" y="139"/>
                  </a:lnTo>
                  <a:lnTo>
                    <a:pt x="152" y="65"/>
                  </a:lnTo>
                  <a:close/>
                </a:path>
              </a:pathLst>
            </a:custGeom>
            <a:solidFill>
              <a:srgbClr val="C56D27"/>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940" name="Google Shape;8940;p24"/>
            <p:cNvSpPr/>
            <p:nvPr/>
          </p:nvSpPr>
          <p:spPr>
            <a:xfrm>
              <a:off x="6631315" y="1814813"/>
              <a:ext cx="455353" cy="1090951"/>
            </a:xfrm>
            <a:custGeom>
              <a:rect b="b" l="l" r="r" t="t"/>
              <a:pathLst>
                <a:path extrusionOk="0" h="245" w="108">
                  <a:moveTo>
                    <a:pt x="0" y="0"/>
                  </a:moveTo>
                  <a:cubicBezTo>
                    <a:pt x="0" y="0"/>
                    <a:pt x="0" y="0"/>
                    <a:pt x="0" y="0"/>
                  </a:cubicBezTo>
                  <a:cubicBezTo>
                    <a:pt x="0" y="136"/>
                    <a:pt x="0" y="136"/>
                    <a:pt x="0" y="136"/>
                  </a:cubicBezTo>
                  <a:cubicBezTo>
                    <a:pt x="6" y="191"/>
                    <a:pt x="6" y="191"/>
                    <a:pt x="6" y="191"/>
                  </a:cubicBezTo>
                  <a:cubicBezTo>
                    <a:pt x="43" y="170"/>
                    <a:pt x="43" y="170"/>
                    <a:pt x="43" y="170"/>
                  </a:cubicBezTo>
                  <a:cubicBezTo>
                    <a:pt x="9" y="209"/>
                    <a:pt x="9" y="209"/>
                    <a:pt x="9" y="209"/>
                  </a:cubicBezTo>
                  <a:cubicBezTo>
                    <a:pt x="11" y="245"/>
                    <a:pt x="11" y="245"/>
                    <a:pt x="11" y="245"/>
                  </a:cubicBezTo>
                  <a:cubicBezTo>
                    <a:pt x="18" y="243"/>
                    <a:pt x="25" y="241"/>
                    <a:pt x="32" y="237"/>
                  </a:cubicBezTo>
                  <a:cubicBezTo>
                    <a:pt x="34" y="237"/>
                    <a:pt x="35" y="236"/>
                    <a:pt x="37" y="235"/>
                  </a:cubicBezTo>
                  <a:cubicBezTo>
                    <a:pt x="75" y="214"/>
                    <a:pt x="108" y="163"/>
                    <a:pt x="57" y="79"/>
                  </a:cubicBezTo>
                  <a:cubicBezTo>
                    <a:pt x="30" y="35"/>
                    <a:pt x="2" y="1"/>
                    <a:pt x="0" y="0"/>
                  </a:cubicBezTo>
                </a:path>
              </a:pathLst>
            </a:custGeom>
            <a:solidFill>
              <a:srgbClr val="8ECB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941" name="Google Shape;8941;p24"/>
            <p:cNvSpPr/>
            <p:nvPr/>
          </p:nvSpPr>
          <p:spPr>
            <a:xfrm>
              <a:off x="6631315" y="2419579"/>
              <a:ext cx="180244" cy="979484"/>
            </a:xfrm>
            <a:custGeom>
              <a:rect b="b" l="l" r="r" t="t"/>
              <a:pathLst>
                <a:path extrusionOk="0" h="220" w="43">
                  <a:moveTo>
                    <a:pt x="0" y="0"/>
                  </a:moveTo>
                  <a:cubicBezTo>
                    <a:pt x="0" y="220"/>
                    <a:pt x="0" y="220"/>
                    <a:pt x="0" y="220"/>
                  </a:cubicBezTo>
                  <a:cubicBezTo>
                    <a:pt x="20" y="220"/>
                    <a:pt x="20" y="220"/>
                    <a:pt x="20" y="220"/>
                  </a:cubicBezTo>
                  <a:cubicBezTo>
                    <a:pt x="9" y="109"/>
                    <a:pt x="9" y="109"/>
                    <a:pt x="9" y="109"/>
                  </a:cubicBezTo>
                  <a:cubicBezTo>
                    <a:pt x="10" y="109"/>
                    <a:pt x="11" y="109"/>
                    <a:pt x="11" y="109"/>
                  </a:cubicBezTo>
                  <a:cubicBezTo>
                    <a:pt x="11" y="109"/>
                    <a:pt x="11" y="109"/>
                    <a:pt x="11" y="109"/>
                  </a:cubicBezTo>
                  <a:cubicBezTo>
                    <a:pt x="9" y="73"/>
                    <a:pt x="9" y="73"/>
                    <a:pt x="9" y="73"/>
                  </a:cubicBezTo>
                  <a:cubicBezTo>
                    <a:pt x="43" y="34"/>
                    <a:pt x="43" y="34"/>
                    <a:pt x="43" y="34"/>
                  </a:cubicBezTo>
                  <a:cubicBezTo>
                    <a:pt x="6" y="55"/>
                    <a:pt x="6" y="55"/>
                    <a:pt x="6" y="55"/>
                  </a:cubicBezTo>
                  <a:cubicBezTo>
                    <a:pt x="0" y="0"/>
                    <a:pt x="0" y="0"/>
                    <a:pt x="0" y="0"/>
                  </a:cubicBezTo>
                </a:path>
              </a:pathLst>
            </a:custGeom>
            <a:solidFill>
              <a:srgbClr val="D18A5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grpSp>
      <p:grpSp>
        <p:nvGrpSpPr>
          <p:cNvPr id="8942" name="Google Shape;8942;p24"/>
          <p:cNvGrpSpPr/>
          <p:nvPr/>
        </p:nvGrpSpPr>
        <p:grpSpPr>
          <a:xfrm>
            <a:off x="7690905" y="873508"/>
            <a:ext cx="679868" cy="809842"/>
            <a:chOff x="6171117" y="5479616"/>
            <a:chExt cx="967626" cy="1152613"/>
          </a:xfrm>
        </p:grpSpPr>
        <p:sp>
          <p:nvSpPr>
            <p:cNvPr id="8943" name="Google Shape;8943;p24"/>
            <p:cNvSpPr/>
            <p:nvPr/>
          </p:nvSpPr>
          <p:spPr>
            <a:xfrm>
              <a:off x="6171117" y="5479616"/>
              <a:ext cx="967626" cy="884619"/>
            </a:xfrm>
            <a:custGeom>
              <a:rect b="b" l="l" r="r" t="t"/>
              <a:pathLst>
                <a:path extrusionOk="0" h="199" w="230">
                  <a:moveTo>
                    <a:pt x="188" y="57"/>
                  </a:moveTo>
                  <a:cubicBezTo>
                    <a:pt x="180" y="24"/>
                    <a:pt x="150" y="0"/>
                    <a:pt x="115" y="0"/>
                  </a:cubicBezTo>
                  <a:cubicBezTo>
                    <a:pt x="80" y="0"/>
                    <a:pt x="50" y="24"/>
                    <a:pt x="42" y="57"/>
                  </a:cubicBezTo>
                  <a:cubicBezTo>
                    <a:pt x="17" y="69"/>
                    <a:pt x="0" y="95"/>
                    <a:pt x="0" y="124"/>
                  </a:cubicBezTo>
                  <a:cubicBezTo>
                    <a:pt x="0" y="166"/>
                    <a:pt x="34" y="199"/>
                    <a:pt x="75" y="199"/>
                  </a:cubicBezTo>
                  <a:cubicBezTo>
                    <a:pt x="90" y="199"/>
                    <a:pt x="103" y="195"/>
                    <a:pt x="115" y="188"/>
                  </a:cubicBezTo>
                  <a:cubicBezTo>
                    <a:pt x="126" y="195"/>
                    <a:pt x="140" y="199"/>
                    <a:pt x="155" y="199"/>
                  </a:cubicBezTo>
                  <a:cubicBezTo>
                    <a:pt x="196" y="199"/>
                    <a:pt x="230" y="166"/>
                    <a:pt x="230" y="124"/>
                  </a:cubicBezTo>
                  <a:cubicBezTo>
                    <a:pt x="230" y="95"/>
                    <a:pt x="212" y="69"/>
                    <a:pt x="188" y="57"/>
                  </a:cubicBezTo>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944" name="Google Shape;8944;p24"/>
            <p:cNvSpPr/>
            <p:nvPr/>
          </p:nvSpPr>
          <p:spPr>
            <a:xfrm>
              <a:off x="6474685" y="5968172"/>
              <a:ext cx="362860" cy="664057"/>
            </a:xfrm>
            <a:custGeom>
              <a:rect b="b" l="l" r="r" t="t"/>
              <a:pathLst>
                <a:path extrusionOk="0" h="280" w="153">
                  <a:moveTo>
                    <a:pt x="153" y="66"/>
                  </a:moveTo>
                  <a:lnTo>
                    <a:pt x="87" y="107"/>
                  </a:lnTo>
                  <a:lnTo>
                    <a:pt x="76" y="0"/>
                  </a:lnTo>
                  <a:lnTo>
                    <a:pt x="66" y="107"/>
                  </a:lnTo>
                  <a:lnTo>
                    <a:pt x="0" y="66"/>
                  </a:lnTo>
                  <a:lnTo>
                    <a:pt x="60" y="143"/>
                  </a:lnTo>
                  <a:lnTo>
                    <a:pt x="53" y="280"/>
                  </a:lnTo>
                  <a:lnTo>
                    <a:pt x="99" y="280"/>
                  </a:lnTo>
                  <a:lnTo>
                    <a:pt x="92" y="143"/>
                  </a:lnTo>
                  <a:lnTo>
                    <a:pt x="153" y="66"/>
                  </a:lnTo>
                  <a:close/>
                </a:path>
              </a:pathLst>
            </a:custGeom>
            <a:solidFill>
              <a:srgbClr val="C56D27"/>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945" name="Google Shape;8945;p24"/>
            <p:cNvSpPr/>
            <p:nvPr/>
          </p:nvSpPr>
          <p:spPr>
            <a:xfrm>
              <a:off x="6659673" y="5479616"/>
              <a:ext cx="479070" cy="884619"/>
            </a:xfrm>
            <a:custGeom>
              <a:rect b="b" l="l" r="r" t="t"/>
              <a:pathLst>
                <a:path extrusionOk="0" h="199" w="114">
                  <a:moveTo>
                    <a:pt x="0" y="0"/>
                  </a:moveTo>
                  <a:cubicBezTo>
                    <a:pt x="0" y="122"/>
                    <a:pt x="0" y="122"/>
                    <a:pt x="0" y="122"/>
                  </a:cubicBezTo>
                  <a:cubicBezTo>
                    <a:pt x="5" y="167"/>
                    <a:pt x="5" y="167"/>
                    <a:pt x="5" y="167"/>
                  </a:cubicBezTo>
                  <a:cubicBezTo>
                    <a:pt x="42" y="145"/>
                    <a:pt x="42" y="145"/>
                    <a:pt x="42" y="145"/>
                  </a:cubicBezTo>
                  <a:cubicBezTo>
                    <a:pt x="8" y="186"/>
                    <a:pt x="8" y="186"/>
                    <a:pt x="8" y="186"/>
                  </a:cubicBezTo>
                  <a:cubicBezTo>
                    <a:pt x="8" y="193"/>
                    <a:pt x="8" y="193"/>
                    <a:pt x="8" y="193"/>
                  </a:cubicBezTo>
                  <a:cubicBezTo>
                    <a:pt x="8" y="193"/>
                    <a:pt x="8" y="193"/>
                    <a:pt x="8" y="193"/>
                  </a:cubicBezTo>
                  <a:cubicBezTo>
                    <a:pt x="8" y="193"/>
                    <a:pt x="8" y="193"/>
                    <a:pt x="8" y="193"/>
                  </a:cubicBezTo>
                  <a:cubicBezTo>
                    <a:pt x="17" y="197"/>
                    <a:pt x="26" y="199"/>
                    <a:pt x="37" y="199"/>
                  </a:cubicBezTo>
                  <a:cubicBezTo>
                    <a:pt x="37" y="199"/>
                    <a:pt x="37" y="199"/>
                    <a:pt x="37" y="199"/>
                  </a:cubicBezTo>
                  <a:cubicBezTo>
                    <a:pt x="37" y="199"/>
                    <a:pt x="37" y="199"/>
                    <a:pt x="37" y="199"/>
                  </a:cubicBezTo>
                  <a:cubicBezTo>
                    <a:pt x="37" y="199"/>
                    <a:pt x="37" y="199"/>
                    <a:pt x="37" y="199"/>
                  </a:cubicBezTo>
                  <a:cubicBezTo>
                    <a:pt x="37" y="199"/>
                    <a:pt x="37" y="199"/>
                    <a:pt x="37" y="199"/>
                  </a:cubicBezTo>
                  <a:cubicBezTo>
                    <a:pt x="37" y="199"/>
                    <a:pt x="37" y="199"/>
                    <a:pt x="37" y="199"/>
                  </a:cubicBezTo>
                  <a:cubicBezTo>
                    <a:pt x="37" y="199"/>
                    <a:pt x="37" y="199"/>
                    <a:pt x="37" y="199"/>
                  </a:cubicBezTo>
                  <a:cubicBezTo>
                    <a:pt x="37" y="199"/>
                    <a:pt x="37" y="199"/>
                    <a:pt x="37" y="199"/>
                  </a:cubicBezTo>
                  <a:cubicBezTo>
                    <a:pt x="37" y="199"/>
                    <a:pt x="37" y="199"/>
                    <a:pt x="37" y="199"/>
                  </a:cubicBezTo>
                  <a:cubicBezTo>
                    <a:pt x="37" y="199"/>
                    <a:pt x="37" y="199"/>
                    <a:pt x="37" y="199"/>
                  </a:cubicBezTo>
                  <a:cubicBezTo>
                    <a:pt x="37" y="199"/>
                    <a:pt x="37" y="199"/>
                    <a:pt x="37" y="199"/>
                  </a:cubicBezTo>
                  <a:cubicBezTo>
                    <a:pt x="37" y="199"/>
                    <a:pt x="37" y="199"/>
                    <a:pt x="38" y="199"/>
                  </a:cubicBezTo>
                  <a:cubicBezTo>
                    <a:pt x="38" y="199"/>
                    <a:pt x="38" y="199"/>
                    <a:pt x="38" y="199"/>
                  </a:cubicBezTo>
                  <a:cubicBezTo>
                    <a:pt x="38" y="199"/>
                    <a:pt x="38" y="199"/>
                    <a:pt x="38" y="199"/>
                  </a:cubicBezTo>
                  <a:cubicBezTo>
                    <a:pt x="38" y="199"/>
                    <a:pt x="38" y="199"/>
                    <a:pt x="38" y="199"/>
                  </a:cubicBezTo>
                  <a:cubicBezTo>
                    <a:pt x="38" y="199"/>
                    <a:pt x="38" y="199"/>
                    <a:pt x="38" y="199"/>
                  </a:cubicBezTo>
                  <a:cubicBezTo>
                    <a:pt x="38" y="199"/>
                    <a:pt x="38" y="199"/>
                    <a:pt x="38" y="199"/>
                  </a:cubicBezTo>
                  <a:cubicBezTo>
                    <a:pt x="38" y="199"/>
                    <a:pt x="38" y="199"/>
                    <a:pt x="38" y="199"/>
                  </a:cubicBezTo>
                  <a:cubicBezTo>
                    <a:pt x="38" y="199"/>
                    <a:pt x="38" y="199"/>
                    <a:pt x="38" y="199"/>
                  </a:cubicBezTo>
                  <a:cubicBezTo>
                    <a:pt x="38" y="199"/>
                    <a:pt x="38" y="199"/>
                    <a:pt x="38" y="199"/>
                  </a:cubicBezTo>
                  <a:cubicBezTo>
                    <a:pt x="38" y="199"/>
                    <a:pt x="38" y="199"/>
                    <a:pt x="38" y="199"/>
                  </a:cubicBezTo>
                  <a:cubicBezTo>
                    <a:pt x="38" y="199"/>
                    <a:pt x="39" y="199"/>
                    <a:pt x="39" y="199"/>
                  </a:cubicBezTo>
                  <a:cubicBezTo>
                    <a:pt x="39" y="199"/>
                    <a:pt x="39" y="199"/>
                    <a:pt x="39" y="199"/>
                  </a:cubicBezTo>
                  <a:cubicBezTo>
                    <a:pt x="80" y="199"/>
                    <a:pt x="114" y="166"/>
                    <a:pt x="114" y="124"/>
                  </a:cubicBezTo>
                  <a:cubicBezTo>
                    <a:pt x="114" y="97"/>
                    <a:pt x="99" y="73"/>
                    <a:pt x="77" y="60"/>
                  </a:cubicBezTo>
                  <a:cubicBezTo>
                    <a:pt x="76" y="59"/>
                    <a:pt x="74" y="58"/>
                    <a:pt x="72" y="57"/>
                  </a:cubicBezTo>
                  <a:cubicBezTo>
                    <a:pt x="70" y="52"/>
                    <a:pt x="69" y="47"/>
                    <a:pt x="66" y="42"/>
                  </a:cubicBezTo>
                  <a:cubicBezTo>
                    <a:pt x="54" y="17"/>
                    <a:pt x="29" y="1"/>
                    <a:pt x="0" y="0"/>
                  </a:cubicBezTo>
                </a:path>
              </a:pathLst>
            </a:custGeom>
            <a:solidFill>
              <a:srgbClr val="8ECB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946" name="Google Shape;8946;p24"/>
            <p:cNvSpPr/>
            <p:nvPr/>
          </p:nvSpPr>
          <p:spPr>
            <a:xfrm>
              <a:off x="6659673" y="6022720"/>
              <a:ext cx="177872" cy="600023"/>
            </a:xfrm>
            <a:custGeom>
              <a:rect b="b" l="l" r="r" t="t"/>
              <a:pathLst>
                <a:path extrusionOk="0" h="253" w="75">
                  <a:moveTo>
                    <a:pt x="0" y="0"/>
                  </a:moveTo>
                  <a:lnTo>
                    <a:pt x="0" y="253"/>
                  </a:lnTo>
                  <a:lnTo>
                    <a:pt x="21" y="253"/>
                  </a:lnTo>
                  <a:lnTo>
                    <a:pt x="14" y="133"/>
                  </a:lnTo>
                  <a:lnTo>
                    <a:pt x="14" y="120"/>
                  </a:lnTo>
                  <a:lnTo>
                    <a:pt x="75" y="43"/>
                  </a:lnTo>
                  <a:lnTo>
                    <a:pt x="9" y="84"/>
                  </a:lnTo>
                  <a:lnTo>
                    <a:pt x="0" y="0"/>
                  </a:lnTo>
                  <a:close/>
                </a:path>
              </a:pathLst>
            </a:custGeom>
            <a:solidFill>
              <a:srgbClr val="D18A5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grpSp>
      <p:grpSp>
        <p:nvGrpSpPr>
          <p:cNvPr id="8947" name="Google Shape;8947;p24"/>
          <p:cNvGrpSpPr/>
          <p:nvPr/>
        </p:nvGrpSpPr>
        <p:grpSpPr>
          <a:xfrm>
            <a:off x="8780938" y="2370214"/>
            <a:ext cx="275611" cy="853221"/>
            <a:chOff x="6996444" y="4561795"/>
            <a:chExt cx="668800" cy="2070435"/>
          </a:xfrm>
        </p:grpSpPr>
        <p:sp>
          <p:nvSpPr>
            <p:cNvPr id="8948" name="Google Shape;8948;p24"/>
            <p:cNvSpPr/>
            <p:nvPr/>
          </p:nvSpPr>
          <p:spPr>
            <a:xfrm>
              <a:off x="6996444" y="4561795"/>
              <a:ext cx="668800" cy="1304398"/>
            </a:xfrm>
            <a:prstGeom prst="ellipse">
              <a:avLst/>
            </a:pr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949" name="Google Shape;8949;p24"/>
            <p:cNvSpPr/>
            <p:nvPr/>
          </p:nvSpPr>
          <p:spPr>
            <a:xfrm>
              <a:off x="7273925" y="5323089"/>
              <a:ext cx="125696" cy="1309141"/>
            </a:xfrm>
            <a:custGeom>
              <a:rect b="b" l="l" r="r" t="t"/>
              <a:pathLst>
                <a:path extrusionOk="0" h="552" w="53">
                  <a:moveTo>
                    <a:pt x="19" y="0"/>
                  </a:moveTo>
                  <a:lnTo>
                    <a:pt x="0" y="552"/>
                  </a:lnTo>
                  <a:lnTo>
                    <a:pt x="53" y="552"/>
                  </a:lnTo>
                  <a:lnTo>
                    <a:pt x="19" y="0"/>
                  </a:lnTo>
                  <a:close/>
                </a:path>
              </a:pathLst>
            </a:custGeom>
            <a:solidFill>
              <a:srgbClr val="C56D27"/>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950" name="Google Shape;8950;p24"/>
            <p:cNvSpPr/>
            <p:nvPr/>
          </p:nvSpPr>
          <p:spPr>
            <a:xfrm>
              <a:off x="7333216" y="4561795"/>
              <a:ext cx="332028" cy="1304398"/>
            </a:xfrm>
            <a:custGeom>
              <a:rect b="b" l="l" r="r" t="t"/>
              <a:pathLst>
                <a:path extrusionOk="0" h="293" w="79">
                  <a:moveTo>
                    <a:pt x="0" y="0"/>
                  </a:moveTo>
                  <a:cubicBezTo>
                    <a:pt x="0" y="217"/>
                    <a:pt x="0" y="217"/>
                    <a:pt x="0" y="217"/>
                  </a:cubicBezTo>
                  <a:cubicBezTo>
                    <a:pt x="5" y="293"/>
                    <a:pt x="5" y="293"/>
                    <a:pt x="5" y="293"/>
                  </a:cubicBezTo>
                  <a:cubicBezTo>
                    <a:pt x="45" y="288"/>
                    <a:pt x="77" y="229"/>
                    <a:pt x="79" y="155"/>
                  </a:cubicBezTo>
                  <a:cubicBezTo>
                    <a:pt x="79" y="155"/>
                    <a:pt x="79" y="155"/>
                    <a:pt x="79" y="155"/>
                  </a:cubicBezTo>
                  <a:cubicBezTo>
                    <a:pt x="79" y="155"/>
                    <a:pt x="79" y="155"/>
                    <a:pt x="79" y="155"/>
                  </a:cubicBezTo>
                  <a:cubicBezTo>
                    <a:pt x="79" y="155"/>
                    <a:pt x="79" y="155"/>
                    <a:pt x="79" y="155"/>
                  </a:cubicBezTo>
                  <a:cubicBezTo>
                    <a:pt x="79" y="154"/>
                    <a:pt x="79" y="153"/>
                    <a:pt x="79" y="152"/>
                  </a:cubicBezTo>
                  <a:cubicBezTo>
                    <a:pt x="79" y="152"/>
                    <a:pt x="79" y="152"/>
                    <a:pt x="79" y="152"/>
                  </a:cubicBezTo>
                  <a:cubicBezTo>
                    <a:pt x="79" y="152"/>
                    <a:pt x="79" y="152"/>
                    <a:pt x="79" y="152"/>
                  </a:cubicBezTo>
                  <a:cubicBezTo>
                    <a:pt x="79" y="152"/>
                    <a:pt x="79" y="152"/>
                    <a:pt x="79" y="152"/>
                  </a:cubicBezTo>
                  <a:cubicBezTo>
                    <a:pt x="79" y="152"/>
                    <a:pt x="79" y="152"/>
                    <a:pt x="79" y="151"/>
                  </a:cubicBezTo>
                  <a:cubicBezTo>
                    <a:pt x="79" y="151"/>
                    <a:pt x="79" y="151"/>
                    <a:pt x="79" y="151"/>
                  </a:cubicBezTo>
                  <a:cubicBezTo>
                    <a:pt x="79" y="151"/>
                    <a:pt x="79" y="151"/>
                    <a:pt x="79" y="151"/>
                  </a:cubicBezTo>
                  <a:cubicBezTo>
                    <a:pt x="79" y="151"/>
                    <a:pt x="79" y="151"/>
                    <a:pt x="79" y="151"/>
                  </a:cubicBezTo>
                  <a:cubicBezTo>
                    <a:pt x="79" y="151"/>
                    <a:pt x="79" y="151"/>
                    <a:pt x="79" y="151"/>
                  </a:cubicBezTo>
                  <a:cubicBezTo>
                    <a:pt x="79" y="151"/>
                    <a:pt x="79" y="151"/>
                    <a:pt x="79" y="151"/>
                  </a:cubicBezTo>
                  <a:cubicBezTo>
                    <a:pt x="79" y="151"/>
                    <a:pt x="79" y="151"/>
                    <a:pt x="79" y="151"/>
                  </a:cubicBezTo>
                  <a:cubicBezTo>
                    <a:pt x="79" y="151"/>
                    <a:pt x="79" y="151"/>
                    <a:pt x="79" y="151"/>
                  </a:cubicBezTo>
                  <a:cubicBezTo>
                    <a:pt x="79" y="151"/>
                    <a:pt x="79" y="151"/>
                    <a:pt x="79" y="151"/>
                  </a:cubicBezTo>
                  <a:cubicBezTo>
                    <a:pt x="79" y="151"/>
                    <a:pt x="79" y="151"/>
                    <a:pt x="79" y="151"/>
                  </a:cubicBezTo>
                  <a:cubicBezTo>
                    <a:pt x="79" y="150"/>
                    <a:pt x="79" y="150"/>
                    <a:pt x="79" y="150"/>
                  </a:cubicBezTo>
                  <a:cubicBezTo>
                    <a:pt x="79" y="150"/>
                    <a:pt x="79" y="150"/>
                    <a:pt x="79" y="150"/>
                  </a:cubicBezTo>
                  <a:cubicBezTo>
                    <a:pt x="79" y="150"/>
                    <a:pt x="79" y="150"/>
                    <a:pt x="79" y="150"/>
                  </a:cubicBezTo>
                  <a:cubicBezTo>
                    <a:pt x="79" y="150"/>
                    <a:pt x="79" y="150"/>
                    <a:pt x="79" y="150"/>
                  </a:cubicBezTo>
                  <a:cubicBezTo>
                    <a:pt x="79" y="150"/>
                    <a:pt x="79" y="150"/>
                    <a:pt x="79" y="150"/>
                  </a:cubicBezTo>
                  <a:cubicBezTo>
                    <a:pt x="79" y="150"/>
                    <a:pt x="79" y="150"/>
                    <a:pt x="79" y="150"/>
                  </a:cubicBezTo>
                  <a:cubicBezTo>
                    <a:pt x="79" y="150"/>
                    <a:pt x="79" y="150"/>
                    <a:pt x="79" y="150"/>
                  </a:cubicBezTo>
                  <a:cubicBezTo>
                    <a:pt x="79" y="150"/>
                    <a:pt x="79" y="150"/>
                    <a:pt x="79" y="150"/>
                  </a:cubicBezTo>
                  <a:cubicBezTo>
                    <a:pt x="79" y="150"/>
                    <a:pt x="79" y="150"/>
                    <a:pt x="79" y="149"/>
                  </a:cubicBezTo>
                  <a:cubicBezTo>
                    <a:pt x="79" y="149"/>
                    <a:pt x="79" y="149"/>
                    <a:pt x="79" y="149"/>
                  </a:cubicBezTo>
                  <a:cubicBezTo>
                    <a:pt x="79" y="149"/>
                    <a:pt x="79" y="149"/>
                    <a:pt x="79" y="149"/>
                  </a:cubicBezTo>
                  <a:cubicBezTo>
                    <a:pt x="79" y="149"/>
                    <a:pt x="79" y="149"/>
                    <a:pt x="79" y="149"/>
                  </a:cubicBezTo>
                  <a:cubicBezTo>
                    <a:pt x="79" y="149"/>
                    <a:pt x="79" y="149"/>
                    <a:pt x="79" y="149"/>
                  </a:cubicBezTo>
                  <a:cubicBezTo>
                    <a:pt x="79" y="149"/>
                    <a:pt x="79" y="149"/>
                    <a:pt x="79" y="149"/>
                  </a:cubicBezTo>
                  <a:cubicBezTo>
                    <a:pt x="79" y="149"/>
                    <a:pt x="79" y="149"/>
                    <a:pt x="79" y="149"/>
                  </a:cubicBezTo>
                  <a:cubicBezTo>
                    <a:pt x="79" y="149"/>
                    <a:pt x="79" y="149"/>
                    <a:pt x="79" y="149"/>
                  </a:cubicBezTo>
                  <a:cubicBezTo>
                    <a:pt x="79" y="149"/>
                    <a:pt x="79" y="149"/>
                    <a:pt x="79" y="149"/>
                  </a:cubicBezTo>
                  <a:cubicBezTo>
                    <a:pt x="79" y="149"/>
                    <a:pt x="79" y="148"/>
                    <a:pt x="79" y="148"/>
                  </a:cubicBezTo>
                  <a:cubicBezTo>
                    <a:pt x="79" y="148"/>
                    <a:pt x="79" y="148"/>
                    <a:pt x="79" y="148"/>
                  </a:cubicBezTo>
                  <a:cubicBezTo>
                    <a:pt x="79" y="148"/>
                    <a:pt x="79" y="148"/>
                    <a:pt x="79" y="148"/>
                  </a:cubicBezTo>
                  <a:cubicBezTo>
                    <a:pt x="79" y="148"/>
                    <a:pt x="79" y="148"/>
                    <a:pt x="79" y="148"/>
                  </a:cubicBezTo>
                  <a:cubicBezTo>
                    <a:pt x="79" y="148"/>
                    <a:pt x="79" y="148"/>
                    <a:pt x="79" y="148"/>
                  </a:cubicBezTo>
                  <a:cubicBezTo>
                    <a:pt x="79" y="148"/>
                    <a:pt x="79" y="148"/>
                    <a:pt x="79" y="148"/>
                  </a:cubicBezTo>
                  <a:cubicBezTo>
                    <a:pt x="79" y="148"/>
                    <a:pt x="79" y="148"/>
                    <a:pt x="79" y="148"/>
                  </a:cubicBezTo>
                  <a:cubicBezTo>
                    <a:pt x="79" y="148"/>
                    <a:pt x="79" y="148"/>
                    <a:pt x="79" y="148"/>
                  </a:cubicBezTo>
                  <a:cubicBezTo>
                    <a:pt x="79" y="148"/>
                    <a:pt x="79" y="148"/>
                    <a:pt x="79" y="148"/>
                  </a:cubicBezTo>
                  <a:cubicBezTo>
                    <a:pt x="79" y="147"/>
                    <a:pt x="79" y="147"/>
                    <a:pt x="79" y="147"/>
                  </a:cubicBezTo>
                  <a:cubicBezTo>
                    <a:pt x="79" y="147"/>
                    <a:pt x="79" y="147"/>
                    <a:pt x="79" y="147"/>
                  </a:cubicBezTo>
                  <a:cubicBezTo>
                    <a:pt x="79" y="147"/>
                    <a:pt x="79" y="147"/>
                    <a:pt x="79" y="147"/>
                  </a:cubicBezTo>
                  <a:cubicBezTo>
                    <a:pt x="79" y="147"/>
                    <a:pt x="79" y="147"/>
                    <a:pt x="79" y="147"/>
                  </a:cubicBezTo>
                  <a:cubicBezTo>
                    <a:pt x="79" y="147"/>
                    <a:pt x="79" y="147"/>
                    <a:pt x="79" y="147"/>
                  </a:cubicBezTo>
                  <a:cubicBezTo>
                    <a:pt x="79" y="147"/>
                    <a:pt x="79" y="147"/>
                    <a:pt x="79" y="147"/>
                  </a:cubicBezTo>
                  <a:cubicBezTo>
                    <a:pt x="79" y="147"/>
                    <a:pt x="79" y="147"/>
                    <a:pt x="79" y="147"/>
                  </a:cubicBezTo>
                  <a:cubicBezTo>
                    <a:pt x="79" y="147"/>
                    <a:pt x="79" y="147"/>
                    <a:pt x="79" y="147"/>
                  </a:cubicBezTo>
                  <a:cubicBezTo>
                    <a:pt x="79" y="146"/>
                    <a:pt x="79" y="146"/>
                    <a:pt x="79" y="145"/>
                  </a:cubicBezTo>
                  <a:cubicBezTo>
                    <a:pt x="79" y="145"/>
                    <a:pt x="79" y="145"/>
                    <a:pt x="79" y="145"/>
                  </a:cubicBezTo>
                  <a:cubicBezTo>
                    <a:pt x="79" y="145"/>
                    <a:pt x="79" y="145"/>
                    <a:pt x="79" y="145"/>
                  </a:cubicBezTo>
                  <a:cubicBezTo>
                    <a:pt x="79" y="145"/>
                    <a:pt x="79" y="145"/>
                    <a:pt x="79" y="145"/>
                  </a:cubicBezTo>
                  <a:cubicBezTo>
                    <a:pt x="79" y="145"/>
                    <a:pt x="79" y="145"/>
                    <a:pt x="79" y="144"/>
                  </a:cubicBezTo>
                  <a:cubicBezTo>
                    <a:pt x="79" y="144"/>
                    <a:pt x="79" y="144"/>
                    <a:pt x="79" y="144"/>
                  </a:cubicBezTo>
                  <a:cubicBezTo>
                    <a:pt x="79" y="144"/>
                    <a:pt x="79" y="144"/>
                    <a:pt x="79" y="144"/>
                  </a:cubicBezTo>
                  <a:cubicBezTo>
                    <a:pt x="79" y="144"/>
                    <a:pt x="79" y="144"/>
                    <a:pt x="79" y="143"/>
                  </a:cubicBezTo>
                  <a:cubicBezTo>
                    <a:pt x="79" y="143"/>
                    <a:pt x="79" y="143"/>
                    <a:pt x="79" y="143"/>
                  </a:cubicBezTo>
                  <a:cubicBezTo>
                    <a:pt x="79" y="143"/>
                    <a:pt x="79" y="143"/>
                    <a:pt x="79" y="142"/>
                  </a:cubicBezTo>
                  <a:cubicBezTo>
                    <a:pt x="79" y="142"/>
                    <a:pt x="79" y="142"/>
                    <a:pt x="79" y="142"/>
                  </a:cubicBezTo>
                  <a:cubicBezTo>
                    <a:pt x="79" y="107"/>
                    <a:pt x="71" y="75"/>
                    <a:pt x="60" y="50"/>
                  </a:cubicBezTo>
                  <a:cubicBezTo>
                    <a:pt x="60" y="50"/>
                    <a:pt x="60" y="50"/>
                    <a:pt x="60" y="50"/>
                  </a:cubicBezTo>
                  <a:cubicBezTo>
                    <a:pt x="60" y="50"/>
                    <a:pt x="60" y="50"/>
                    <a:pt x="60" y="50"/>
                  </a:cubicBezTo>
                  <a:cubicBezTo>
                    <a:pt x="60" y="50"/>
                    <a:pt x="60" y="50"/>
                    <a:pt x="60" y="50"/>
                  </a:cubicBezTo>
                  <a:cubicBezTo>
                    <a:pt x="60" y="50"/>
                    <a:pt x="60" y="50"/>
                    <a:pt x="59" y="50"/>
                  </a:cubicBezTo>
                  <a:cubicBezTo>
                    <a:pt x="59" y="50"/>
                    <a:pt x="59" y="50"/>
                    <a:pt x="59" y="50"/>
                  </a:cubicBezTo>
                  <a:cubicBezTo>
                    <a:pt x="59" y="50"/>
                    <a:pt x="59" y="50"/>
                    <a:pt x="59" y="50"/>
                  </a:cubicBezTo>
                  <a:cubicBezTo>
                    <a:pt x="59" y="50"/>
                    <a:pt x="59" y="50"/>
                    <a:pt x="59" y="50"/>
                  </a:cubicBezTo>
                  <a:cubicBezTo>
                    <a:pt x="59" y="50"/>
                    <a:pt x="59" y="49"/>
                    <a:pt x="59" y="49"/>
                  </a:cubicBezTo>
                  <a:cubicBezTo>
                    <a:pt x="59" y="49"/>
                    <a:pt x="59" y="49"/>
                    <a:pt x="59" y="49"/>
                  </a:cubicBezTo>
                  <a:cubicBezTo>
                    <a:pt x="59" y="49"/>
                    <a:pt x="59" y="49"/>
                    <a:pt x="59" y="49"/>
                  </a:cubicBezTo>
                  <a:cubicBezTo>
                    <a:pt x="59" y="49"/>
                    <a:pt x="59" y="49"/>
                    <a:pt x="59" y="49"/>
                  </a:cubicBezTo>
                  <a:cubicBezTo>
                    <a:pt x="59" y="49"/>
                    <a:pt x="59" y="49"/>
                    <a:pt x="59" y="49"/>
                  </a:cubicBezTo>
                  <a:cubicBezTo>
                    <a:pt x="59" y="49"/>
                    <a:pt x="59" y="49"/>
                    <a:pt x="59" y="49"/>
                  </a:cubicBezTo>
                  <a:cubicBezTo>
                    <a:pt x="59" y="49"/>
                    <a:pt x="59" y="49"/>
                    <a:pt x="59" y="49"/>
                  </a:cubicBezTo>
                  <a:cubicBezTo>
                    <a:pt x="59" y="49"/>
                    <a:pt x="59" y="49"/>
                    <a:pt x="59" y="49"/>
                  </a:cubicBezTo>
                  <a:cubicBezTo>
                    <a:pt x="59" y="49"/>
                    <a:pt x="59" y="49"/>
                    <a:pt x="59" y="49"/>
                  </a:cubicBezTo>
                  <a:cubicBezTo>
                    <a:pt x="59" y="49"/>
                    <a:pt x="59" y="49"/>
                    <a:pt x="59" y="49"/>
                  </a:cubicBezTo>
                  <a:cubicBezTo>
                    <a:pt x="59" y="49"/>
                    <a:pt x="59" y="49"/>
                    <a:pt x="59" y="49"/>
                  </a:cubicBezTo>
                  <a:cubicBezTo>
                    <a:pt x="59" y="49"/>
                    <a:pt x="59" y="49"/>
                    <a:pt x="59" y="49"/>
                  </a:cubicBezTo>
                  <a:cubicBezTo>
                    <a:pt x="59" y="49"/>
                    <a:pt x="59" y="49"/>
                    <a:pt x="59" y="48"/>
                  </a:cubicBezTo>
                  <a:cubicBezTo>
                    <a:pt x="59" y="48"/>
                    <a:pt x="59" y="48"/>
                    <a:pt x="59" y="48"/>
                  </a:cubicBezTo>
                  <a:cubicBezTo>
                    <a:pt x="59" y="48"/>
                    <a:pt x="59" y="48"/>
                    <a:pt x="59" y="48"/>
                  </a:cubicBezTo>
                  <a:cubicBezTo>
                    <a:pt x="59" y="48"/>
                    <a:pt x="59" y="48"/>
                    <a:pt x="59" y="48"/>
                  </a:cubicBezTo>
                  <a:cubicBezTo>
                    <a:pt x="59" y="48"/>
                    <a:pt x="59" y="48"/>
                    <a:pt x="59" y="48"/>
                  </a:cubicBezTo>
                  <a:cubicBezTo>
                    <a:pt x="59" y="48"/>
                    <a:pt x="59" y="48"/>
                    <a:pt x="59" y="48"/>
                  </a:cubicBezTo>
                  <a:cubicBezTo>
                    <a:pt x="59" y="48"/>
                    <a:pt x="59" y="48"/>
                    <a:pt x="59" y="48"/>
                  </a:cubicBezTo>
                  <a:cubicBezTo>
                    <a:pt x="59" y="48"/>
                    <a:pt x="59" y="48"/>
                    <a:pt x="59" y="48"/>
                  </a:cubicBezTo>
                  <a:cubicBezTo>
                    <a:pt x="59" y="48"/>
                    <a:pt x="59" y="48"/>
                    <a:pt x="59" y="48"/>
                  </a:cubicBezTo>
                  <a:cubicBezTo>
                    <a:pt x="44" y="19"/>
                    <a:pt x="23" y="0"/>
                    <a:pt x="0" y="0"/>
                  </a:cubicBezTo>
                </a:path>
              </a:pathLst>
            </a:custGeom>
            <a:solidFill>
              <a:srgbClr val="8ECB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951" name="Google Shape;8951;p24"/>
            <p:cNvSpPr/>
            <p:nvPr/>
          </p:nvSpPr>
          <p:spPr>
            <a:xfrm>
              <a:off x="7333216" y="5527049"/>
              <a:ext cx="66406" cy="1105181"/>
            </a:xfrm>
            <a:custGeom>
              <a:rect b="b" l="l" r="r" t="t"/>
              <a:pathLst>
                <a:path extrusionOk="0" h="466" w="28">
                  <a:moveTo>
                    <a:pt x="0" y="0"/>
                  </a:moveTo>
                  <a:lnTo>
                    <a:pt x="0" y="466"/>
                  </a:lnTo>
                  <a:lnTo>
                    <a:pt x="28" y="466"/>
                  </a:lnTo>
                  <a:lnTo>
                    <a:pt x="9" y="143"/>
                  </a:lnTo>
                  <a:lnTo>
                    <a:pt x="9" y="143"/>
                  </a:lnTo>
                  <a:lnTo>
                    <a:pt x="0" y="0"/>
                  </a:lnTo>
                  <a:close/>
                </a:path>
              </a:pathLst>
            </a:custGeom>
            <a:solidFill>
              <a:srgbClr val="D18A5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grpSp>
      <p:grpSp>
        <p:nvGrpSpPr>
          <p:cNvPr id="8952" name="Google Shape;8952;p24"/>
          <p:cNvGrpSpPr/>
          <p:nvPr/>
        </p:nvGrpSpPr>
        <p:grpSpPr>
          <a:xfrm>
            <a:off x="5250350" y="2688290"/>
            <a:ext cx="326410" cy="497034"/>
            <a:chOff x="6109556" y="1810070"/>
            <a:chExt cx="1043518" cy="1588994"/>
          </a:xfrm>
        </p:grpSpPr>
        <p:sp>
          <p:nvSpPr>
            <p:cNvPr id="8953" name="Google Shape;8953;p24"/>
            <p:cNvSpPr/>
            <p:nvPr/>
          </p:nvSpPr>
          <p:spPr>
            <a:xfrm>
              <a:off x="6109556" y="1810070"/>
              <a:ext cx="1043518" cy="1100437"/>
            </a:xfrm>
            <a:custGeom>
              <a:rect b="b" l="l" r="r" t="t"/>
              <a:pathLst>
                <a:path extrusionOk="0" h="247" w="248">
                  <a:moveTo>
                    <a:pt x="181" y="80"/>
                  </a:moveTo>
                  <a:cubicBezTo>
                    <a:pt x="153" y="35"/>
                    <a:pt x="124" y="0"/>
                    <a:pt x="124" y="0"/>
                  </a:cubicBezTo>
                  <a:cubicBezTo>
                    <a:pt x="124" y="0"/>
                    <a:pt x="98" y="36"/>
                    <a:pt x="68" y="80"/>
                  </a:cubicBezTo>
                  <a:cubicBezTo>
                    <a:pt x="0" y="182"/>
                    <a:pt x="75" y="243"/>
                    <a:pt x="123" y="247"/>
                  </a:cubicBezTo>
                  <a:cubicBezTo>
                    <a:pt x="123" y="247"/>
                    <a:pt x="123" y="247"/>
                    <a:pt x="123" y="247"/>
                  </a:cubicBezTo>
                  <a:cubicBezTo>
                    <a:pt x="123" y="247"/>
                    <a:pt x="124" y="247"/>
                    <a:pt x="125" y="247"/>
                  </a:cubicBezTo>
                  <a:cubicBezTo>
                    <a:pt x="126" y="247"/>
                    <a:pt x="123" y="247"/>
                    <a:pt x="127" y="247"/>
                  </a:cubicBezTo>
                  <a:cubicBezTo>
                    <a:pt x="127" y="247"/>
                    <a:pt x="127" y="247"/>
                    <a:pt x="127" y="247"/>
                  </a:cubicBezTo>
                  <a:cubicBezTo>
                    <a:pt x="171" y="243"/>
                    <a:pt x="248" y="189"/>
                    <a:pt x="181" y="80"/>
                  </a:cubicBezTo>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954" name="Google Shape;8954;p24"/>
            <p:cNvSpPr/>
            <p:nvPr/>
          </p:nvSpPr>
          <p:spPr>
            <a:xfrm>
              <a:off x="6451071" y="2417208"/>
              <a:ext cx="360488" cy="981856"/>
            </a:xfrm>
            <a:custGeom>
              <a:rect b="b" l="l" r="r" t="t"/>
              <a:pathLst>
                <a:path extrusionOk="0" h="414" w="152">
                  <a:moveTo>
                    <a:pt x="152" y="65"/>
                  </a:moveTo>
                  <a:lnTo>
                    <a:pt x="87" y="105"/>
                  </a:lnTo>
                  <a:lnTo>
                    <a:pt x="76" y="0"/>
                  </a:lnTo>
                  <a:lnTo>
                    <a:pt x="65" y="105"/>
                  </a:lnTo>
                  <a:lnTo>
                    <a:pt x="0" y="65"/>
                  </a:lnTo>
                  <a:lnTo>
                    <a:pt x="60" y="139"/>
                  </a:lnTo>
                  <a:lnTo>
                    <a:pt x="44" y="414"/>
                  </a:lnTo>
                  <a:lnTo>
                    <a:pt x="112" y="414"/>
                  </a:lnTo>
                  <a:lnTo>
                    <a:pt x="92" y="139"/>
                  </a:lnTo>
                  <a:lnTo>
                    <a:pt x="152" y="65"/>
                  </a:lnTo>
                  <a:close/>
                </a:path>
              </a:pathLst>
            </a:custGeom>
            <a:solidFill>
              <a:srgbClr val="C56D27"/>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955" name="Google Shape;8955;p24"/>
            <p:cNvSpPr/>
            <p:nvPr/>
          </p:nvSpPr>
          <p:spPr>
            <a:xfrm>
              <a:off x="6631315" y="1814813"/>
              <a:ext cx="455353" cy="1090951"/>
            </a:xfrm>
            <a:custGeom>
              <a:rect b="b" l="l" r="r" t="t"/>
              <a:pathLst>
                <a:path extrusionOk="0" h="245" w="108">
                  <a:moveTo>
                    <a:pt x="0" y="0"/>
                  </a:moveTo>
                  <a:cubicBezTo>
                    <a:pt x="0" y="0"/>
                    <a:pt x="0" y="0"/>
                    <a:pt x="0" y="0"/>
                  </a:cubicBezTo>
                  <a:cubicBezTo>
                    <a:pt x="0" y="136"/>
                    <a:pt x="0" y="136"/>
                    <a:pt x="0" y="136"/>
                  </a:cubicBezTo>
                  <a:cubicBezTo>
                    <a:pt x="6" y="191"/>
                    <a:pt x="6" y="191"/>
                    <a:pt x="6" y="191"/>
                  </a:cubicBezTo>
                  <a:cubicBezTo>
                    <a:pt x="43" y="170"/>
                    <a:pt x="43" y="170"/>
                    <a:pt x="43" y="170"/>
                  </a:cubicBezTo>
                  <a:cubicBezTo>
                    <a:pt x="9" y="209"/>
                    <a:pt x="9" y="209"/>
                    <a:pt x="9" y="209"/>
                  </a:cubicBezTo>
                  <a:cubicBezTo>
                    <a:pt x="11" y="245"/>
                    <a:pt x="11" y="245"/>
                    <a:pt x="11" y="245"/>
                  </a:cubicBezTo>
                  <a:cubicBezTo>
                    <a:pt x="18" y="243"/>
                    <a:pt x="25" y="241"/>
                    <a:pt x="32" y="237"/>
                  </a:cubicBezTo>
                  <a:cubicBezTo>
                    <a:pt x="34" y="237"/>
                    <a:pt x="35" y="236"/>
                    <a:pt x="37" y="235"/>
                  </a:cubicBezTo>
                  <a:cubicBezTo>
                    <a:pt x="75" y="214"/>
                    <a:pt x="108" y="163"/>
                    <a:pt x="57" y="79"/>
                  </a:cubicBezTo>
                  <a:cubicBezTo>
                    <a:pt x="30" y="35"/>
                    <a:pt x="2" y="1"/>
                    <a:pt x="0" y="0"/>
                  </a:cubicBezTo>
                </a:path>
              </a:pathLst>
            </a:custGeom>
            <a:solidFill>
              <a:srgbClr val="8ECB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956" name="Google Shape;8956;p24"/>
            <p:cNvSpPr/>
            <p:nvPr/>
          </p:nvSpPr>
          <p:spPr>
            <a:xfrm>
              <a:off x="6631315" y="2419579"/>
              <a:ext cx="180244" cy="979484"/>
            </a:xfrm>
            <a:custGeom>
              <a:rect b="b" l="l" r="r" t="t"/>
              <a:pathLst>
                <a:path extrusionOk="0" h="220" w="43">
                  <a:moveTo>
                    <a:pt x="0" y="0"/>
                  </a:moveTo>
                  <a:cubicBezTo>
                    <a:pt x="0" y="220"/>
                    <a:pt x="0" y="220"/>
                    <a:pt x="0" y="220"/>
                  </a:cubicBezTo>
                  <a:cubicBezTo>
                    <a:pt x="20" y="220"/>
                    <a:pt x="20" y="220"/>
                    <a:pt x="20" y="220"/>
                  </a:cubicBezTo>
                  <a:cubicBezTo>
                    <a:pt x="9" y="109"/>
                    <a:pt x="9" y="109"/>
                    <a:pt x="9" y="109"/>
                  </a:cubicBezTo>
                  <a:cubicBezTo>
                    <a:pt x="10" y="109"/>
                    <a:pt x="11" y="109"/>
                    <a:pt x="11" y="109"/>
                  </a:cubicBezTo>
                  <a:cubicBezTo>
                    <a:pt x="11" y="109"/>
                    <a:pt x="11" y="109"/>
                    <a:pt x="11" y="109"/>
                  </a:cubicBezTo>
                  <a:cubicBezTo>
                    <a:pt x="9" y="73"/>
                    <a:pt x="9" y="73"/>
                    <a:pt x="9" y="73"/>
                  </a:cubicBezTo>
                  <a:cubicBezTo>
                    <a:pt x="43" y="34"/>
                    <a:pt x="43" y="34"/>
                    <a:pt x="43" y="34"/>
                  </a:cubicBezTo>
                  <a:cubicBezTo>
                    <a:pt x="6" y="55"/>
                    <a:pt x="6" y="55"/>
                    <a:pt x="6" y="55"/>
                  </a:cubicBezTo>
                  <a:cubicBezTo>
                    <a:pt x="0" y="0"/>
                    <a:pt x="0" y="0"/>
                    <a:pt x="0" y="0"/>
                  </a:cubicBezTo>
                </a:path>
              </a:pathLst>
            </a:custGeom>
            <a:solidFill>
              <a:srgbClr val="D18A5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grpSp>
      <p:grpSp>
        <p:nvGrpSpPr>
          <p:cNvPr id="8957" name="Google Shape;8957;p24"/>
          <p:cNvGrpSpPr/>
          <p:nvPr/>
        </p:nvGrpSpPr>
        <p:grpSpPr>
          <a:xfrm flipH="1">
            <a:off x="2919912" y="2638079"/>
            <a:ext cx="266635" cy="492645"/>
            <a:chOff x="992204" y="1036691"/>
            <a:chExt cx="1105180" cy="2041976"/>
          </a:xfrm>
        </p:grpSpPr>
        <p:sp>
          <p:nvSpPr>
            <p:cNvPr id="8958" name="Google Shape;8958;p24"/>
            <p:cNvSpPr/>
            <p:nvPr/>
          </p:nvSpPr>
          <p:spPr>
            <a:xfrm>
              <a:off x="992204" y="1036691"/>
              <a:ext cx="1105180" cy="1472784"/>
            </a:xfrm>
            <a:custGeom>
              <a:rect b="b" l="l" r="r" t="t"/>
              <a:pathLst>
                <a:path extrusionOk="0" h="621" w="466">
                  <a:moveTo>
                    <a:pt x="466" y="621"/>
                  </a:moveTo>
                  <a:lnTo>
                    <a:pt x="347" y="381"/>
                  </a:lnTo>
                  <a:lnTo>
                    <a:pt x="423" y="381"/>
                  </a:lnTo>
                  <a:lnTo>
                    <a:pt x="297" y="171"/>
                  </a:lnTo>
                  <a:lnTo>
                    <a:pt x="365" y="171"/>
                  </a:lnTo>
                  <a:lnTo>
                    <a:pt x="239" y="7"/>
                  </a:lnTo>
                  <a:lnTo>
                    <a:pt x="232" y="0"/>
                  </a:lnTo>
                  <a:lnTo>
                    <a:pt x="227" y="7"/>
                  </a:lnTo>
                  <a:lnTo>
                    <a:pt x="101" y="171"/>
                  </a:lnTo>
                  <a:lnTo>
                    <a:pt x="168" y="171"/>
                  </a:lnTo>
                  <a:lnTo>
                    <a:pt x="42" y="381"/>
                  </a:lnTo>
                  <a:lnTo>
                    <a:pt x="118" y="381"/>
                  </a:lnTo>
                  <a:lnTo>
                    <a:pt x="0" y="621"/>
                  </a:lnTo>
                  <a:lnTo>
                    <a:pt x="232" y="621"/>
                  </a:lnTo>
                  <a:lnTo>
                    <a:pt x="232" y="604"/>
                  </a:lnTo>
                  <a:lnTo>
                    <a:pt x="232" y="621"/>
                  </a:lnTo>
                  <a:lnTo>
                    <a:pt x="466" y="621"/>
                  </a:lnTo>
                  <a:close/>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959" name="Google Shape;8959;p24"/>
            <p:cNvSpPr/>
            <p:nvPr/>
          </p:nvSpPr>
          <p:spPr>
            <a:xfrm>
              <a:off x="1319489" y="2137129"/>
              <a:ext cx="450610" cy="941538"/>
            </a:xfrm>
            <a:custGeom>
              <a:rect b="b" l="l" r="r" t="t"/>
              <a:pathLst>
                <a:path extrusionOk="0" h="397" w="190">
                  <a:moveTo>
                    <a:pt x="44" y="397"/>
                  </a:moveTo>
                  <a:lnTo>
                    <a:pt x="142" y="397"/>
                  </a:lnTo>
                  <a:lnTo>
                    <a:pt x="126" y="150"/>
                  </a:lnTo>
                  <a:lnTo>
                    <a:pt x="190" y="69"/>
                  </a:lnTo>
                  <a:lnTo>
                    <a:pt x="119" y="116"/>
                  </a:lnTo>
                  <a:lnTo>
                    <a:pt x="96" y="0"/>
                  </a:lnTo>
                  <a:lnTo>
                    <a:pt x="71" y="116"/>
                  </a:lnTo>
                  <a:lnTo>
                    <a:pt x="0" y="69"/>
                  </a:lnTo>
                  <a:lnTo>
                    <a:pt x="62" y="150"/>
                  </a:lnTo>
                  <a:lnTo>
                    <a:pt x="44" y="397"/>
                  </a:lnTo>
                  <a:close/>
                </a:path>
              </a:pathLst>
            </a:custGeom>
            <a:solidFill>
              <a:srgbClr val="C56D27"/>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960" name="Google Shape;8960;p24"/>
            <p:cNvSpPr/>
            <p:nvPr/>
          </p:nvSpPr>
          <p:spPr>
            <a:xfrm>
              <a:off x="1547166" y="1046178"/>
              <a:ext cx="545475" cy="1463297"/>
            </a:xfrm>
            <a:custGeom>
              <a:rect b="b" l="l" r="r" t="t"/>
              <a:pathLst>
                <a:path extrusionOk="0" h="617" w="230">
                  <a:moveTo>
                    <a:pt x="1" y="0"/>
                  </a:moveTo>
                  <a:lnTo>
                    <a:pt x="0" y="463"/>
                  </a:lnTo>
                  <a:lnTo>
                    <a:pt x="23" y="576"/>
                  </a:lnTo>
                  <a:lnTo>
                    <a:pt x="94" y="529"/>
                  </a:lnTo>
                  <a:lnTo>
                    <a:pt x="30" y="610"/>
                  </a:lnTo>
                  <a:lnTo>
                    <a:pt x="32" y="617"/>
                  </a:lnTo>
                  <a:lnTo>
                    <a:pt x="32" y="617"/>
                  </a:lnTo>
                  <a:lnTo>
                    <a:pt x="32" y="615"/>
                  </a:lnTo>
                  <a:lnTo>
                    <a:pt x="230" y="615"/>
                  </a:lnTo>
                  <a:lnTo>
                    <a:pt x="136" y="426"/>
                  </a:lnTo>
                  <a:lnTo>
                    <a:pt x="115" y="383"/>
                  </a:lnTo>
                  <a:lnTo>
                    <a:pt x="113" y="377"/>
                  </a:lnTo>
                  <a:lnTo>
                    <a:pt x="113" y="377"/>
                  </a:lnTo>
                  <a:lnTo>
                    <a:pt x="113" y="375"/>
                  </a:lnTo>
                  <a:lnTo>
                    <a:pt x="188" y="375"/>
                  </a:lnTo>
                  <a:lnTo>
                    <a:pt x="177" y="358"/>
                  </a:lnTo>
                  <a:lnTo>
                    <a:pt x="154" y="317"/>
                  </a:lnTo>
                  <a:lnTo>
                    <a:pt x="152" y="315"/>
                  </a:lnTo>
                  <a:lnTo>
                    <a:pt x="115" y="251"/>
                  </a:lnTo>
                  <a:lnTo>
                    <a:pt x="63" y="167"/>
                  </a:lnTo>
                  <a:lnTo>
                    <a:pt x="65" y="167"/>
                  </a:lnTo>
                  <a:lnTo>
                    <a:pt x="65" y="167"/>
                  </a:lnTo>
                  <a:lnTo>
                    <a:pt x="102" y="167"/>
                  </a:lnTo>
                  <a:lnTo>
                    <a:pt x="131" y="167"/>
                  </a:lnTo>
                  <a:lnTo>
                    <a:pt x="5" y="3"/>
                  </a:lnTo>
                  <a:lnTo>
                    <a:pt x="1" y="0"/>
                  </a:lnTo>
                  <a:close/>
                </a:path>
              </a:pathLst>
            </a:custGeom>
            <a:solidFill>
              <a:srgbClr val="8ECB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961" name="Google Shape;8961;p24"/>
            <p:cNvSpPr/>
            <p:nvPr/>
          </p:nvSpPr>
          <p:spPr>
            <a:xfrm>
              <a:off x="1547166" y="2144243"/>
              <a:ext cx="222933" cy="934423"/>
            </a:xfrm>
            <a:custGeom>
              <a:rect b="b" l="l" r="r" t="t"/>
              <a:pathLst>
                <a:path extrusionOk="0" h="394" w="94">
                  <a:moveTo>
                    <a:pt x="0" y="0"/>
                  </a:moveTo>
                  <a:lnTo>
                    <a:pt x="0" y="394"/>
                  </a:lnTo>
                  <a:lnTo>
                    <a:pt x="46" y="394"/>
                  </a:lnTo>
                  <a:lnTo>
                    <a:pt x="32" y="154"/>
                  </a:lnTo>
                  <a:lnTo>
                    <a:pt x="30" y="147"/>
                  </a:lnTo>
                  <a:lnTo>
                    <a:pt x="94" y="66"/>
                  </a:lnTo>
                  <a:lnTo>
                    <a:pt x="23" y="113"/>
                  </a:lnTo>
                  <a:lnTo>
                    <a:pt x="0" y="0"/>
                  </a:lnTo>
                  <a:close/>
                </a:path>
              </a:pathLst>
            </a:custGeom>
            <a:solidFill>
              <a:srgbClr val="D18A5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grpSp>
      <p:grpSp>
        <p:nvGrpSpPr>
          <p:cNvPr id="8962" name="Google Shape;8962;p24"/>
          <p:cNvGrpSpPr/>
          <p:nvPr/>
        </p:nvGrpSpPr>
        <p:grpSpPr>
          <a:xfrm>
            <a:off x="3093924" y="398552"/>
            <a:ext cx="152553" cy="472265"/>
            <a:chOff x="6996444" y="4561795"/>
            <a:chExt cx="668800" cy="2070435"/>
          </a:xfrm>
        </p:grpSpPr>
        <p:sp>
          <p:nvSpPr>
            <p:cNvPr id="8963" name="Google Shape;8963;p24"/>
            <p:cNvSpPr/>
            <p:nvPr/>
          </p:nvSpPr>
          <p:spPr>
            <a:xfrm>
              <a:off x="6996444" y="4561795"/>
              <a:ext cx="668800" cy="1304398"/>
            </a:xfrm>
            <a:prstGeom prst="ellipse">
              <a:avLst/>
            </a:pr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964" name="Google Shape;8964;p24"/>
            <p:cNvSpPr/>
            <p:nvPr/>
          </p:nvSpPr>
          <p:spPr>
            <a:xfrm>
              <a:off x="7273925" y="5323089"/>
              <a:ext cx="125696" cy="1309141"/>
            </a:xfrm>
            <a:custGeom>
              <a:rect b="b" l="l" r="r" t="t"/>
              <a:pathLst>
                <a:path extrusionOk="0" h="552" w="53">
                  <a:moveTo>
                    <a:pt x="19" y="0"/>
                  </a:moveTo>
                  <a:lnTo>
                    <a:pt x="0" y="552"/>
                  </a:lnTo>
                  <a:lnTo>
                    <a:pt x="53" y="552"/>
                  </a:lnTo>
                  <a:lnTo>
                    <a:pt x="19" y="0"/>
                  </a:lnTo>
                  <a:close/>
                </a:path>
              </a:pathLst>
            </a:custGeom>
            <a:solidFill>
              <a:srgbClr val="C56D27"/>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965" name="Google Shape;8965;p24"/>
            <p:cNvSpPr/>
            <p:nvPr/>
          </p:nvSpPr>
          <p:spPr>
            <a:xfrm>
              <a:off x="7333216" y="4561795"/>
              <a:ext cx="332028" cy="1304398"/>
            </a:xfrm>
            <a:custGeom>
              <a:rect b="b" l="l" r="r" t="t"/>
              <a:pathLst>
                <a:path extrusionOk="0" h="293" w="79">
                  <a:moveTo>
                    <a:pt x="0" y="0"/>
                  </a:moveTo>
                  <a:cubicBezTo>
                    <a:pt x="0" y="217"/>
                    <a:pt x="0" y="217"/>
                    <a:pt x="0" y="217"/>
                  </a:cubicBezTo>
                  <a:cubicBezTo>
                    <a:pt x="5" y="293"/>
                    <a:pt x="5" y="293"/>
                    <a:pt x="5" y="293"/>
                  </a:cubicBezTo>
                  <a:cubicBezTo>
                    <a:pt x="45" y="288"/>
                    <a:pt x="77" y="229"/>
                    <a:pt x="79" y="155"/>
                  </a:cubicBezTo>
                  <a:cubicBezTo>
                    <a:pt x="79" y="155"/>
                    <a:pt x="79" y="155"/>
                    <a:pt x="79" y="155"/>
                  </a:cubicBezTo>
                  <a:cubicBezTo>
                    <a:pt x="79" y="155"/>
                    <a:pt x="79" y="155"/>
                    <a:pt x="79" y="155"/>
                  </a:cubicBezTo>
                  <a:cubicBezTo>
                    <a:pt x="79" y="155"/>
                    <a:pt x="79" y="155"/>
                    <a:pt x="79" y="155"/>
                  </a:cubicBezTo>
                  <a:cubicBezTo>
                    <a:pt x="79" y="154"/>
                    <a:pt x="79" y="153"/>
                    <a:pt x="79" y="152"/>
                  </a:cubicBezTo>
                  <a:cubicBezTo>
                    <a:pt x="79" y="152"/>
                    <a:pt x="79" y="152"/>
                    <a:pt x="79" y="152"/>
                  </a:cubicBezTo>
                  <a:cubicBezTo>
                    <a:pt x="79" y="152"/>
                    <a:pt x="79" y="152"/>
                    <a:pt x="79" y="152"/>
                  </a:cubicBezTo>
                  <a:cubicBezTo>
                    <a:pt x="79" y="152"/>
                    <a:pt x="79" y="152"/>
                    <a:pt x="79" y="152"/>
                  </a:cubicBezTo>
                  <a:cubicBezTo>
                    <a:pt x="79" y="152"/>
                    <a:pt x="79" y="152"/>
                    <a:pt x="79" y="151"/>
                  </a:cubicBezTo>
                  <a:cubicBezTo>
                    <a:pt x="79" y="151"/>
                    <a:pt x="79" y="151"/>
                    <a:pt x="79" y="151"/>
                  </a:cubicBezTo>
                  <a:cubicBezTo>
                    <a:pt x="79" y="151"/>
                    <a:pt x="79" y="151"/>
                    <a:pt x="79" y="151"/>
                  </a:cubicBezTo>
                  <a:cubicBezTo>
                    <a:pt x="79" y="151"/>
                    <a:pt x="79" y="151"/>
                    <a:pt x="79" y="151"/>
                  </a:cubicBezTo>
                  <a:cubicBezTo>
                    <a:pt x="79" y="151"/>
                    <a:pt x="79" y="151"/>
                    <a:pt x="79" y="151"/>
                  </a:cubicBezTo>
                  <a:cubicBezTo>
                    <a:pt x="79" y="151"/>
                    <a:pt x="79" y="151"/>
                    <a:pt x="79" y="151"/>
                  </a:cubicBezTo>
                  <a:cubicBezTo>
                    <a:pt x="79" y="151"/>
                    <a:pt x="79" y="151"/>
                    <a:pt x="79" y="151"/>
                  </a:cubicBezTo>
                  <a:cubicBezTo>
                    <a:pt x="79" y="151"/>
                    <a:pt x="79" y="151"/>
                    <a:pt x="79" y="151"/>
                  </a:cubicBezTo>
                  <a:cubicBezTo>
                    <a:pt x="79" y="151"/>
                    <a:pt x="79" y="151"/>
                    <a:pt x="79" y="151"/>
                  </a:cubicBezTo>
                  <a:cubicBezTo>
                    <a:pt x="79" y="151"/>
                    <a:pt x="79" y="151"/>
                    <a:pt x="79" y="151"/>
                  </a:cubicBezTo>
                  <a:cubicBezTo>
                    <a:pt x="79" y="150"/>
                    <a:pt x="79" y="150"/>
                    <a:pt x="79" y="150"/>
                  </a:cubicBezTo>
                  <a:cubicBezTo>
                    <a:pt x="79" y="150"/>
                    <a:pt x="79" y="150"/>
                    <a:pt x="79" y="150"/>
                  </a:cubicBezTo>
                  <a:cubicBezTo>
                    <a:pt x="79" y="150"/>
                    <a:pt x="79" y="150"/>
                    <a:pt x="79" y="150"/>
                  </a:cubicBezTo>
                  <a:cubicBezTo>
                    <a:pt x="79" y="150"/>
                    <a:pt x="79" y="150"/>
                    <a:pt x="79" y="150"/>
                  </a:cubicBezTo>
                  <a:cubicBezTo>
                    <a:pt x="79" y="150"/>
                    <a:pt x="79" y="150"/>
                    <a:pt x="79" y="150"/>
                  </a:cubicBezTo>
                  <a:cubicBezTo>
                    <a:pt x="79" y="150"/>
                    <a:pt x="79" y="150"/>
                    <a:pt x="79" y="150"/>
                  </a:cubicBezTo>
                  <a:cubicBezTo>
                    <a:pt x="79" y="150"/>
                    <a:pt x="79" y="150"/>
                    <a:pt x="79" y="150"/>
                  </a:cubicBezTo>
                  <a:cubicBezTo>
                    <a:pt x="79" y="150"/>
                    <a:pt x="79" y="150"/>
                    <a:pt x="79" y="150"/>
                  </a:cubicBezTo>
                  <a:cubicBezTo>
                    <a:pt x="79" y="150"/>
                    <a:pt x="79" y="150"/>
                    <a:pt x="79" y="149"/>
                  </a:cubicBezTo>
                  <a:cubicBezTo>
                    <a:pt x="79" y="149"/>
                    <a:pt x="79" y="149"/>
                    <a:pt x="79" y="149"/>
                  </a:cubicBezTo>
                  <a:cubicBezTo>
                    <a:pt x="79" y="149"/>
                    <a:pt x="79" y="149"/>
                    <a:pt x="79" y="149"/>
                  </a:cubicBezTo>
                  <a:cubicBezTo>
                    <a:pt x="79" y="149"/>
                    <a:pt x="79" y="149"/>
                    <a:pt x="79" y="149"/>
                  </a:cubicBezTo>
                  <a:cubicBezTo>
                    <a:pt x="79" y="149"/>
                    <a:pt x="79" y="149"/>
                    <a:pt x="79" y="149"/>
                  </a:cubicBezTo>
                  <a:cubicBezTo>
                    <a:pt x="79" y="149"/>
                    <a:pt x="79" y="149"/>
                    <a:pt x="79" y="149"/>
                  </a:cubicBezTo>
                  <a:cubicBezTo>
                    <a:pt x="79" y="149"/>
                    <a:pt x="79" y="149"/>
                    <a:pt x="79" y="149"/>
                  </a:cubicBezTo>
                  <a:cubicBezTo>
                    <a:pt x="79" y="149"/>
                    <a:pt x="79" y="149"/>
                    <a:pt x="79" y="149"/>
                  </a:cubicBezTo>
                  <a:cubicBezTo>
                    <a:pt x="79" y="149"/>
                    <a:pt x="79" y="149"/>
                    <a:pt x="79" y="149"/>
                  </a:cubicBezTo>
                  <a:cubicBezTo>
                    <a:pt x="79" y="149"/>
                    <a:pt x="79" y="148"/>
                    <a:pt x="79" y="148"/>
                  </a:cubicBezTo>
                  <a:cubicBezTo>
                    <a:pt x="79" y="148"/>
                    <a:pt x="79" y="148"/>
                    <a:pt x="79" y="148"/>
                  </a:cubicBezTo>
                  <a:cubicBezTo>
                    <a:pt x="79" y="148"/>
                    <a:pt x="79" y="148"/>
                    <a:pt x="79" y="148"/>
                  </a:cubicBezTo>
                  <a:cubicBezTo>
                    <a:pt x="79" y="148"/>
                    <a:pt x="79" y="148"/>
                    <a:pt x="79" y="148"/>
                  </a:cubicBezTo>
                  <a:cubicBezTo>
                    <a:pt x="79" y="148"/>
                    <a:pt x="79" y="148"/>
                    <a:pt x="79" y="148"/>
                  </a:cubicBezTo>
                  <a:cubicBezTo>
                    <a:pt x="79" y="148"/>
                    <a:pt x="79" y="148"/>
                    <a:pt x="79" y="148"/>
                  </a:cubicBezTo>
                  <a:cubicBezTo>
                    <a:pt x="79" y="148"/>
                    <a:pt x="79" y="148"/>
                    <a:pt x="79" y="148"/>
                  </a:cubicBezTo>
                  <a:cubicBezTo>
                    <a:pt x="79" y="148"/>
                    <a:pt x="79" y="148"/>
                    <a:pt x="79" y="148"/>
                  </a:cubicBezTo>
                  <a:cubicBezTo>
                    <a:pt x="79" y="148"/>
                    <a:pt x="79" y="148"/>
                    <a:pt x="79" y="148"/>
                  </a:cubicBezTo>
                  <a:cubicBezTo>
                    <a:pt x="79" y="147"/>
                    <a:pt x="79" y="147"/>
                    <a:pt x="79" y="147"/>
                  </a:cubicBezTo>
                  <a:cubicBezTo>
                    <a:pt x="79" y="147"/>
                    <a:pt x="79" y="147"/>
                    <a:pt x="79" y="147"/>
                  </a:cubicBezTo>
                  <a:cubicBezTo>
                    <a:pt x="79" y="147"/>
                    <a:pt x="79" y="147"/>
                    <a:pt x="79" y="147"/>
                  </a:cubicBezTo>
                  <a:cubicBezTo>
                    <a:pt x="79" y="147"/>
                    <a:pt x="79" y="147"/>
                    <a:pt x="79" y="147"/>
                  </a:cubicBezTo>
                  <a:cubicBezTo>
                    <a:pt x="79" y="147"/>
                    <a:pt x="79" y="147"/>
                    <a:pt x="79" y="147"/>
                  </a:cubicBezTo>
                  <a:cubicBezTo>
                    <a:pt x="79" y="147"/>
                    <a:pt x="79" y="147"/>
                    <a:pt x="79" y="147"/>
                  </a:cubicBezTo>
                  <a:cubicBezTo>
                    <a:pt x="79" y="147"/>
                    <a:pt x="79" y="147"/>
                    <a:pt x="79" y="147"/>
                  </a:cubicBezTo>
                  <a:cubicBezTo>
                    <a:pt x="79" y="147"/>
                    <a:pt x="79" y="147"/>
                    <a:pt x="79" y="147"/>
                  </a:cubicBezTo>
                  <a:cubicBezTo>
                    <a:pt x="79" y="146"/>
                    <a:pt x="79" y="146"/>
                    <a:pt x="79" y="145"/>
                  </a:cubicBezTo>
                  <a:cubicBezTo>
                    <a:pt x="79" y="145"/>
                    <a:pt x="79" y="145"/>
                    <a:pt x="79" y="145"/>
                  </a:cubicBezTo>
                  <a:cubicBezTo>
                    <a:pt x="79" y="145"/>
                    <a:pt x="79" y="145"/>
                    <a:pt x="79" y="145"/>
                  </a:cubicBezTo>
                  <a:cubicBezTo>
                    <a:pt x="79" y="145"/>
                    <a:pt x="79" y="145"/>
                    <a:pt x="79" y="145"/>
                  </a:cubicBezTo>
                  <a:cubicBezTo>
                    <a:pt x="79" y="145"/>
                    <a:pt x="79" y="145"/>
                    <a:pt x="79" y="144"/>
                  </a:cubicBezTo>
                  <a:cubicBezTo>
                    <a:pt x="79" y="144"/>
                    <a:pt x="79" y="144"/>
                    <a:pt x="79" y="144"/>
                  </a:cubicBezTo>
                  <a:cubicBezTo>
                    <a:pt x="79" y="144"/>
                    <a:pt x="79" y="144"/>
                    <a:pt x="79" y="144"/>
                  </a:cubicBezTo>
                  <a:cubicBezTo>
                    <a:pt x="79" y="144"/>
                    <a:pt x="79" y="144"/>
                    <a:pt x="79" y="143"/>
                  </a:cubicBezTo>
                  <a:cubicBezTo>
                    <a:pt x="79" y="143"/>
                    <a:pt x="79" y="143"/>
                    <a:pt x="79" y="143"/>
                  </a:cubicBezTo>
                  <a:cubicBezTo>
                    <a:pt x="79" y="143"/>
                    <a:pt x="79" y="143"/>
                    <a:pt x="79" y="142"/>
                  </a:cubicBezTo>
                  <a:cubicBezTo>
                    <a:pt x="79" y="142"/>
                    <a:pt x="79" y="142"/>
                    <a:pt x="79" y="142"/>
                  </a:cubicBezTo>
                  <a:cubicBezTo>
                    <a:pt x="79" y="107"/>
                    <a:pt x="71" y="75"/>
                    <a:pt x="60" y="50"/>
                  </a:cubicBezTo>
                  <a:cubicBezTo>
                    <a:pt x="60" y="50"/>
                    <a:pt x="60" y="50"/>
                    <a:pt x="60" y="50"/>
                  </a:cubicBezTo>
                  <a:cubicBezTo>
                    <a:pt x="60" y="50"/>
                    <a:pt x="60" y="50"/>
                    <a:pt x="60" y="50"/>
                  </a:cubicBezTo>
                  <a:cubicBezTo>
                    <a:pt x="60" y="50"/>
                    <a:pt x="60" y="50"/>
                    <a:pt x="60" y="50"/>
                  </a:cubicBezTo>
                  <a:cubicBezTo>
                    <a:pt x="60" y="50"/>
                    <a:pt x="60" y="50"/>
                    <a:pt x="59" y="50"/>
                  </a:cubicBezTo>
                  <a:cubicBezTo>
                    <a:pt x="59" y="50"/>
                    <a:pt x="59" y="50"/>
                    <a:pt x="59" y="50"/>
                  </a:cubicBezTo>
                  <a:cubicBezTo>
                    <a:pt x="59" y="50"/>
                    <a:pt x="59" y="50"/>
                    <a:pt x="59" y="50"/>
                  </a:cubicBezTo>
                  <a:cubicBezTo>
                    <a:pt x="59" y="50"/>
                    <a:pt x="59" y="50"/>
                    <a:pt x="59" y="50"/>
                  </a:cubicBezTo>
                  <a:cubicBezTo>
                    <a:pt x="59" y="50"/>
                    <a:pt x="59" y="49"/>
                    <a:pt x="59" y="49"/>
                  </a:cubicBezTo>
                  <a:cubicBezTo>
                    <a:pt x="59" y="49"/>
                    <a:pt x="59" y="49"/>
                    <a:pt x="59" y="49"/>
                  </a:cubicBezTo>
                  <a:cubicBezTo>
                    <a:pt x="59" y="49"/>
                    <a:pt x="59" y="49"/>
                    <a:pt x="59" y="49"/>
                  </a:cubicBezTo>
                  <a:cubicBezTo>
                    <a:pt x="59" y="49"/>
                    <a:pt x="59" y="49"/>
                    <a:pt x="59" y="49"/>
                  </a:cubicBezTo>
                  <a:cubicBezTo>
                    <a:pt x="59" y="49"/>
                    <a:pt x="59" y="49"/>
                    <a:pt x="59" y="49"/>
                  </a:cubicBezTo>
                  <a:cubicBezTo>
                    <a:pt x="59" y="49"/>
                    <a:pt x="59" y="49"/>
                    <a:pt x="59" y="49"/>
                  </a:cubicBezTo>
                  <a:cubicBezTo>
                    <a:pt x="59" y="49"/>
                    <a:pt x="59" y="49"/>
                    <a:pt x="59" y="49"/>
                  </a:cubicBezTo>
                  <a:cubicBezTo>
                    <a:pt x="59" y="49"/>
                    <a:pt x="59" y="49"/>
                    <a:pt x="59" y="49"/>
                  </a:cubicBezTo>
                  <a:cubicBezTo>
                    <a:pt x="59" y="49"/>
                    <a:pt x="59" y="49"/>
                    <a:pt x="59" y="49"/>
                  </a:cubicBezTo>
                  <a:cubicBezTo>
                    <a:pt x="59" y="49"/>
                    <a:pt x="59" y="49"/>
                    <a:pt x="59" y="49"/>
                  </a:cubicBezTo>
                  <a:cubicBezTo>
                    <a:pt x="59" y="49"/>
                    <a:pt x="59" y="49"/>
                    <a:pt x="59" y="49"/>
                  </a:cubicBezTo>
                  <a:cubicBezTo>
                    <a:pt x="59" y="49"/>
                    <a:pt x="59" y="49"/>
                    <a:pt x="59" y="49"/>
                  </a:cubicBezTo>
                  <a:cubicBezTo>
                    <a:pt x="59" y="49"/>
                    <a:pt x="59" y="49"/>
                    <a:pt x="59" y="48"/>
                  </a:cubicBezTo>
                  <a:cubicBezTo>
                    <a:pt x="59" y="48"/>
                    <a:pt x="59" y="48"/>
                    <a:pt x="59" y="48"/>
                  </a:cubicBezTo>
                  <a:cubicBezTo>
                    <a:pt x="59" y="48"/>
                    <a:pt x="59" y="48"/>
                    <a:pt x="59" y="48"/>
                  </a:cubicBezTo>
                  <a:cubicBezTo>
                    <a:pt x="59" y="48"/>
                    <a:pt x="59" y="48"/>
                    <a:pt x="59" y="48"/>
                  </a:cubicBezTo>
                  <a:cubicBezTo>
                    <a:pt x="59" y="48"/>
                    <a:pt x="59" y="48"/>
                    <a:pt x="59" y="48"/>
                  </a:cubicBezTo>
                  <a:cubicBezTo>
                    <a:pt x="59" y="48"/>
                    <a:pt x="59" y="48"/>
                    <a:pt x="59" y="48"/>
                  </a:cubicBezTo>
                  <a:cubicBezTo>
                    <a:pt x="59" y="48"/>
                    <a:pt x="59" y="48"/>
                    <a:pt x="59" y="48"/>
                  </a:cubicBezTo>
                  <a:cubicBezTo>
                    <a:pt x="59" y="48"/>
                    <a:pt x="59" y="48"/>
                    <a:pt x="59" y="48"/>
                  </a:cubicBezTo>
                  <a:cubicBezTo>
                    <a:pt x="59" y="48"/>
                    <a:pt x="59" y="48"/>
                    <a:pt x="59" y="48"/>
                  </a:cubicBezTo>
                  <a:cubicBezTo>
                    <a:pt x="44" y="19"/>
                    <a:pt x="23" y="0"/>
                    <a:pt x="0" y="0"/>
                  </a:cubicBezTo>
                </a:path>
              </a:pathLst>
            </a:custGeom>
            <a:solidFill>
              <a:srgbClr val="8ECB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966" name="Google Shape;8966;p24"/>
            <p:cNvSpPr/>
            <p:nvPr/>
          </p:nvSpPr>
          <p:spPr>
            <a:xfrm>
              <a:off x="7333216" y="5527049"/>
              <a:ext cx="66406" cy="1105181"/>
            </a:xfrm>
            <a:custGeom>
              <a:rect b="b" l="l" r="r" t="t"/>
              <a:pathLst>
                <a:path extrusionOk="0" h="466" w="28">
                  <a:moveTo>
                    <a:pt x="0" y="0"/>
                  </a:moveTo>
                  <a:lnTo>
                    <a:pt x="0" y="466"/>
                  </a:lnTo>
                  <a:lnTo>
                    <a:pt x="28" y="466"/>
                  </a:lnTo>
                  <a:lnTo>
                    <a:pt x="9" y="143"/>
                  </a:lnTo>
                  <a:lnTo>
                    <a:pt x="9" y="143"/>
                  </a:lnTo>
                  <a:lnTo>
                    <a:pt x="0" y="0"/>
                  </a:lnTo>
                  <a:close/>
                </a:path>
              </a:pathLst>
            </a:custGeom>
            <a:solidFill>
              <a:srgbClr val="D18A5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grpSp>
      <p:grpSp>
        <p:nvGrpSpPr>
          <p:cNvPr id="8967" name="Google Shape;8967;p24"/>
          <p:cNvGrpSpPr/>
          <p:nvPr/>
        </p:nvGrpSpPr>
        <p:grpSpPr>
          <a:xfrm>
            <a:off x="8069397" y="1430631"/>
            <a:ext cx="257365" cy="306567"/>
            <a:chOff x="6171117" y="5479616"/>
            <a:chExt cx="967626" cy="1152613"/>
          </a:xfrm>
        </p:grpSpPr>
        <p:sp>
          <p:nvSpPr>
            <p:cNvPr id="8968" name="Google Shape;8968;p24"/>
            <p:cNvSpPr/>
            <p:nvPr/>
          </p:nvSpPr>
          <p:spPr>
            <a:xfrm>
              <a:off x="6171117" y="5479616"/>
              <a:ext cx="967626" cy="884619"/>
            </a:xfrm>
            <a:custGeom>
              <a:rect b="b" l="l" r="r" t="t"/>
              <a:pathLst>
                <a:path extrusionOk="0" h="199" w="230">
                  <a:moveTo>
                    <a:pt x="188" y="57"/>
                  </a:moveTo>
                  <a:cubicBezTo>
                    <a:pt x="180" y="24"/>
                    <a:pt x="150" y="0"/>
                    <a:pt x="115" y="0"/>
                  </a:cubicBezTo>
                  <a:cubicBezTo>
                    <a:pt x="80" y="0"/>
                    <a:pt x="50" y="24"/>
                    <a:pt x="42" y="57"/>
                  </a:cubicBezTo>
                  <a:cubicBezTo>
                    <a:pt x="17" y="69"/>
                    <a:pt x="0" y="95"/>
                    <a:pt x="0" y="124"/>
                  </a:cubicBezTo>
                  <a:cubicBezTo>
                    <a:pt x="0" y="166"/>
                    <a:pt x="34" y="199"/>
                    <a:pt x="75" y="199"/>
                  </a:cubicBezTo>
                  <a:cubicBezTo>
                    <a:pt x="90" y="199"/>
                    <a:pt x="103" y="195"/>
                    <a:pt x="115" y="188"/>
                  </a:cubicBezTo>
                  <a:cubicBezTo>
                    <a:pt x="126" y="195"/>
                    <a:pt x="140" y="199"/>
                    <a:pt x="155" y="199"/>
                  </a:cubicBezTo>
                  <a:cubicBezTo>
                    <a:pt x="196" y="199"/>
                    <a:pt x="230" y="166"/>
                    <a:pt x="230" y="124"/>
                  </a:cubicBezTo>
                  <a:cubicBezTo>
                    <a:pt x="230" y="95"/>
                    <a:pt x="212" y="69"/>
                    <a:pt x="188" y="57"/>
                  </a:cubicBezTo>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969" name="Google Shape;8969;p24"/>
            <p:cNvSpPr/>
            <p:nvPr/>
          </p:nvSpPr>
          <p:spPr>
            <a:xfrm>
              <a:off x="6474685" y="5968172"/>
              <a:ext cx="362860" cy="664057"/>
            </a:xfrm>
            <a:custGeom>
              <a:rect b="b" l="l" r="r" t="t"/>
              <a:pathLst>
                <a:path extrusionOk="0" h="280" w="153">
                  <a:moveTo>
                    <a:pt x="153" y="66"/>
                  </a:moveTo>
                  <a:lnTo>
                    <a:pt x="87" y="107"/>
                  </a:lnTo>
                  <a:lnTo>
                    <a:pt x="76" y="0"/>
                  </a:lnTo>
                  <a:lnTo>
                    <a:pt x="66" y="107"/>
                  </a:lnTo>
                  <a:lnTo>
                    <a:pt x="0" y="66"/>
                  </a:lnTo>
                  <a:lnTo>
                    <a:pt x="60" y="143"/>
                  </a:lnTo>
                  <a:lnTo>
                    <a:pt x="53" y="280"/>
                  </a:lnTo>
                  <a:lnTo>
                    <a:pt x="99" y="280"/>
                  </a:lnTo>
                  <a:lnTo>
                    <a:pt x="92" y="143"/>
                  </a:lnTo>
                  <a:lnTo>
                    <a:pt x="153" y="66"/>
                  </a:lnTo>
                  <a:close/>
                </a:path>
              </a:pathLst>
            </a:custGeom>
            <a:solidFill>
              <a:srgbClr val="C56D27"/>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970" name="Google Shape;8970;p24"/>
            <p:cNvSpPr/>
            <p:nvPr/>
          </p:nvSpPr>
          <p:spPr>
            <a:xfrm>
              <a:off x="6659673" y="5479616"/>
              <a:ext cx="479070" cy="884619"/>
            </a:xfrm>
            <a:custGeom>
              <a:rect b="b" l="l" r="r" t="t"/>
              <a:pathLst>
                <a:path extrusionOk="0" h="199" w="114">
                  <a:moveTo>
                    <a:pt x="0" y="0"/>
                  </a:moveTo>
                  <a:cubicBezTo>
                    <a:pt x="0" y="122"/>
                    <a:pt x="0" y="122"/>
                    <a:pt x="0" y="122"/>
                  </a:cubicBezTo>
                  <a:cubicBezTo>
                    <a:pt x="5" y="167"/>
                    <a:pt x="5" y="167"/>
                    <a:pt x="5" y="167"/>
                  </a:cubicBezTo>
                  <a:cubicBezTo>
                    <a:pt x="42" y="145"/>
                    <a:pt x="42" y="145"/>
                    <a:pt x="42" y="145"/>
                  </a:cubicBezTo>
                  <a:cubicBezTo>
                    <a:pt x="8" y="186"/>
                    <a:pt x="8" y="186"/>
                    <a:pt x="8" y="186"/>
                  </a:cubicBezTo>
                  <a:cubicBezTo>
                    <a:pt x="8" y="193"/>
                    <a:pt x="8" y="193"/>
                    <a:pt x="8" y="193"/>
                  </a:cubicBezTo>
                  <a:cubicBezTo>
                    <a:pt x="8" y="193"/>
                    <a:pt x="8" y="193"/>
                    <a:pt x="8" y="193"/>
                  </a:cubicBezTo>
                  <a:cubicBezTo>
                    <a:pt x="8" y="193"/>
                    <a:pt x="8" y="193"/>
                    <a:pt x="8" y="193"/>
                  </a:cubicBezTo>
                  <a:cubicBezTo>
                    <a:pt x="17" y="197"/>
                    <a:pt x="26" y="199"/>
                    <a:pt x="37" y="199"/>
                  </a:cubicBezTo>
                  <a:cubicBezTo>
                    <a:pt x="37" y="199"/>
                    <a:pt x="37" y="199"/>
                    <a:pt x="37" y="199"/>
                  </a:cubicBezTo>
                  <a:cubicBezTo>
                    <a:pt x="37" y="199"/>
                    <a:pt x="37" y="199"/>
                    <a:pt x="37" y="199"/>
                  </a:cubicBezTo>
                  <a:cubicBezTo>
                    <a:pt x="37" y="199"/>
                    <a:pt x="37" y="199"/>
                    <a:pt x="37" y="199"/>
                  </a:cubicBezTo>
                  <a:cubicBezTo>
                    <a:pt x="37" y="199"/>
                    <a:pt x="37" y="199"/>
                    <a:pt x="37" y="199"/>
                  </a:cubicBezTo>
                  <a:cubicBezTo>
                    <a:pt x="37" y="199"/>
                    <a:pt x="37" y="199"/>
                    <a:pt x="37" y="199"/>
                  </a:cubicBezTo>
                  <a:cubicBezTo>
                    <a:pt x="37" y="199"/>
                    <a:pt x="37" y="199"/>
                    <a:pt x="37" y="199"/>
                  </a:cubicBezTo>
                  <a:cubicBezTo>
                    <a:pt x="37" y="199"/>
                    <a:pt x="37" y="199"/>
                    <a:pt x="37" y="199"/>
                  </a:cubicBezTo>
                  <a:cubicBezTo>
                    <a:pt x="37" y="199"/>
                    <a:pt x="37" y="199"/>
                    <a:pt x="37" y="199"/>
                  </a:cubicBezTo>
                  <a:cubicBezTo>
                    <a:pt x="37" y="199"/>
                    <a:pt x="37" y="199"/>
                    <a:pt x="37" y="199"/>
                  </a:cubicBezTo>
                  <a:cubicBezTo>
                    <a:pt x="37" y="199"/>
                    <a:pt x="37" y="199"/>
                    <a:pt x="37" y="199"/>
                  </a:cubicBezTo>
                  <a:cubicBezTo>
                    <a:pt x="37" y="199"/>
                    <a:pt x="37" y="199"/>
                    <a:pt x="38" y="199"/>
                  </a:cubicBezTo>
                  <a:cubicBezTo>
                    <a:pt x="38" y="199"/>
                    <a:pt x="38" y="199"/>
                    <a:pt x="38" y="199"/>
                  </a:cubicBezTo>
                  <a:cubicBezTo>
                    <a:pt x="38" y="199"/>
                    <a:pt x="38" y="199"/>
                    <a:pt x="38" y="199"/>
                  </a:cubicBezTo>
                  <a:cubicBezTo>
                    <a:pt x="38" y="199"/>
                    <a:pt x="38" y="199"/>
                    <a:pt x="38" y="199"/>
                  </a:cubicBezTo>
                  <a:cubicBezTo>
                    <a:pt x="38" y="199"/>
                    <a:pt x="38" y="199"/>
                    <a:pt x="38" y="199"/>
                  </a:cubicBezTo>
                  <a:cubicBezTo>
                    <a:pt x="38" y="199"/>
                    <a:pt x="38" y="199"/>
                    <a:pt x="38" y="199"/>
                  </a:cubicBezTo>
                  <a:cubicBezTo>
                    <a:pt x="38" y="199"/>
                    <a:pt x="38" y="199"/>
                    <a:pt x="38" y="199"/>
                  </a:cubicBezTo>
                  <a:cubicBezTo>
                    <a:pt x="38" y="199"/>
                    <a:pt x="38" y="199"/>
                    <a:pt x="38" y="199"/>
                  </a:cubicBezTo>
                  <a:cubicBezTo>
                    <a:pt x="38" y="199"/>
                    <a:pt x="38" y="199"/>
                    <a:pt x="38" y="199"/>
                  </a:cubicBezTo>
                  <a:cubicBezTo>
                    <a:pt x="38" y="199"/>
                    <a:pt x="38" y="199"/>
                    <a:pt x="38" y="199"/>
                  </a:cubicBezTo>
                  <a:cubicBezTo>
                    <a:pt x="38" y="199"/>
                    <a:pt x="39" y="199"/>
                    <a:pt x="39" y="199"/>
                  </a:cubicBezTo>
                  <a:cubicBezTo>
                    <a:pt x="39" y="199"/>
                    <a:pt x="39" y="199"/>
                    <a:pt x="39" y="199"/>
                  </a:cubicBezTo>
                  <a:cubicBezTo>
                    <a:pt x="80" y="199"/>
                    <a:pt x="114" y="166"/>
                    <a:pt x="114" y="124"/>
                  </a:cubicBezTo>
                  <a:cubicBezTo>
                    <a:pt x="114" y="97"/>
                    <a:pt x="99" y="73"/>
                    <a:pt x="77" y="60"/>
                  </a:cubicBezTo>
                  <a:cubicBezTo>
                    <a:pt x="76" y="59"/>
                    <a:pt x="74" y="58"/>
                    <a:pt x="72" y="57"/>
                  </a:cubicBezTo>
                  <a:cubicBezTo>
                    <a:pt x="70" y="52"/>
                    <a:pt x="69" y="47"/>
                    <a:pt x="66" y="42"/>
                  </a:cubicBezTo>
                  <a:cubicBezTo>
                    <a:pt x="54" y="17"/>
                    <a:pt x="29" y="1"/>
                    <a:pt x="0" y="0"/>
                  </a:cubicBezTo>
                </a:path>
              </a:pathLst>
            </a:custGeom>
            <a:solidFill>
              <a:srgbClr val="8ECB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971" name="Google Shape;8971;p24"/>
            <p:cNvSpPr/>
            <p:nvPr/>
          </p:nvSpPr>
          <p:spPr>
            <a:xfrm>
              <a:off x="6659673" y="6022720"/>
              <a:ext cx="177872" cy="600023"/>
            </a:xfrm>
            <a:custGeom>
              <a:rect b="b" l="l" r="r" t="t"/>
              <a:pathLst>
                <a:path extrusionOk="0" h="253" w="75">
                  <a:moveTo>
                    <a:pt x="0" y="0"/>
                  </a:moveTo>
                  <a:lnTo>
                    <a:pt x="0" y="253"/>
                  </a:lnTo>
                  <a:lnTo>
                    <a:pt x="21" y="253"/>
                  </a:lnTo>
                  <a:lnTo>
                    <a:pt x="14" y="133"/>
                  </a:lnTo>
                  <a:lnTo>
                    <a:pt x="14" y="120"/>
                  </a:lnTo>
                  <a:lnTo>
                    <a:pt x="75" y="43"/>
                  </a:lnTo>
                  <a:lnTo>
                    <a:pt x="9" y="84"/>
                  </a:lnTo>
                  <a:lnTo>
                    <a:pt x="0" y="0"/>
                  </a:lnTo>
                  <a:close/>
                </a:path>
              </a:pathLst>
            </a:custGeom>
            <a:solidFill>
              <a:srgbClr val="D18A5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grpSp>
      <p:grpSp>
        <p:nvGrpSpPr>
          <p:cNvPr id="8972" name="Google Shape;8972;p24"/>
          <p:cNvGrpSpPr/>
          <p:nvPr/>
        </p:nvGrpSpPr>
        <p:grpSpPr>
          <a:xfrm>
            <a:off x="2329159" y="1332226"/>
            <a:ext cx="233898" cy="278614"/>
            <a:chOff x="6171117" y="5479616"/>
            <a:chExt cx="967626" cy="1152613"/>
          </a:xfrm>
        </p:grpSpPr>
        <p:sp>
          <p:nvSpPr>
            <p:cNvPr id="8973" name="Google Shape;8973;p24"/>
            <p:cNvSpPr/>
            <p:nvPr/>
          </p:nvSpPr>
          <p:spPr>
            <a:xfrm>
              <a:off x="6171117" y="5479616"/>
              <a:ext cx="967626" cy="884619"/>
            </a:xfrm>
            <a:custGeom>
              <a:rect b="b" l="l" r="r" t="t"/>
              <a:pathLst>
                <a:path extrusionOk="0" h="199" w="230">
                  <a:moveTo>
                    <a:pt x="188" y="57"/>
                  </a:moveTo>
                  <a:cubicBezTo>
                    <a:pt x="180" y="24"/>
                    <a:pt x="150" y="0"/>
                    <a:pt x="115" y="0"/>
                  </a:cubicBezTo>
                  <a:cubicBezTo>
                    <a:pt x="80" y="0"/>
                    <a:pt x="50" y="24"/>
                    <a:pt x="42" y="57"/>
                  </a:cubicBezTo>
                  <a:cubicBezTo>
                    <a:pt x="17" y="69"/>
                    <a:pt x="0" y="95"/>
                    <a:pt x="0" y="124"/>
                  </a:cubicBezTo>
                  <a:cubicBezTo>
                    <a:pt x="0" y="166"/>
                    <a:pt x="34" y="199"/>
                    <a:pt x="75" y="199"/>
                  </a:cubicBezTo>
                  <a:cubicBezTo>
                    <a:pt x="90" y="199"/>
                    <a:pt x="103" y="195"/>
                    <a:pt x="115" y="188"/>
                  </a:cubicBezTo>
                  <a:cubicBezTo>
                    <a:pt x="126" y="195"/>
                    <a:pt x="140" y="199"/>
                    <a:pt x="155" y="199"/>
                  </a:cubicBezTo>
                  <a:cubicBezTo>
                    <a:pt x="196" y="199"/>
                    <a:pt x="230" y="166"/>
                    <a:pt x="230" y="124"/>
                  </a:cubicBezTo>
                  <a:cubicBezTo>
                    <a:pt x="230" y="95"/>
                    <a:pt x="212" y="69"/>
                    <a:pt x="188" y="57"/>
                  </a:cubicBezTo>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974" name="Google Shape;8974;p24"/>
            <p:cNvSpPr/>
            <p:nvPr/>
          </p:nvSpPr>
          <p:spPr>
            <a:xfrm>
              <a:off x="6474685" y="5968172"/>
              <a:ext cx="362860" cy="664057"/>
            </a:xfrm>
            <a:custGeom>
              <a:rect b="b" l="l" r="r" t="t"/>
              <a:pathLst>
                <a:path extrusionOk="0" h="280" w="153">
                  <a:moveTo>
                    <a:pt x="153" y="66"/>
                  </a:moveTo>
                  <a:lnTo>
                    <a:pt x="87" y="107"/>
                  </a:lnTo>
                  <a:lnTo>
                    <a:pt x="76" y="0"/>
                  </a:lnTo>
                  <a:lnTo>
                    <a:pt x="66" y="107"/>
                  </a:lnTo>
                  <a:lnTo>
                    <a:pt x="0" y="66"/>
                  </a:lnTo>
                  <a:lnTo>
                    <a:pt x="60" y="143"/>
                  </a:lnTo>
                  <a:lnTo>
                    <a:pt x="53" y="280"/>
                  </a:lnTo>
                  <a:lnTo>
                    <a:pt x="99" y="280"/>
                  </a:lnTo>
                  <a:lnTo>
                    <a:pt x="92" y="143"/>
                  </a:lnTo>
                  <a:lnTo>
                    <a:pt x="153" y="66"/>
                  </a:lnTo>
                  <a:close/>
                </a:path>
              </a:pathLst>
            </a:custGeom>
            <a:solidFill>
              <a:srgbClr val="C56D27"/>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975" name="Google Shape;8975;p24"/>
            <p:cNvSpPr/>
            <p:nvPr/>
          </p:nvSpPr>
          <p:spPr>
            <a:xfrm>
              <a:off x="6659673" y="5479616"/>
              <a:ext cx="479070" cy="884619"/>
            </a:xfrm>
            <a:custGeom>
              <a:rect b="b" l="l" r="r" t="t"/>
              <a:pathLst>
                <a:path extrusionOk="0" h="199" w="114">
                  <a:moveTo>
                    <a:pt x="0" y="0"/>
                  </a:moveTo>
                  <a:cubicBezTo>
                    <a:pt x="0" y="122"/>
                    <a:pt x="0" y="122"/>
                    <a:pt x="0" y="122"/>
                  </a:cubicBezTo>
                  <a:cubicBezTo>
                    <a:pt x="5" y="167"/>
                    <a:pt x="5" y="167"/>
                    <a:pt x="5" y="167"/>
                  </a:cubicBezTo>
                  <a:cubicBezTo>
                    <a:pt x="42" y="145"/>
                    <a:pt x="42" y="145"/>
                    <a:pt x="42" y="145"/>
                  </a:cubicBezTo>
                  <a:cubicBezTo>
                    <a:pt x="8" y="186"/>
                    <a:pt x="8" y="186"/>
                    <a:pt x="8" y="186"/>
                  </a:cubicBezTo>
                  <a:cubicBezTo>
                    <a:pt x="8" y="193"/>
                    <a:pt x="8" y="193"/>
                    <a:pt x="8" y="193"/>
                  </a:cubicBezTo>
                  <a:cubicBezTo>
                    <a:pt x="8" y="193"/>
                    <a:pt x="8" y="193"/>
                    <a:pt x="8" y="193"/>
                  </a:cubicBezTo>
                  <a:cubicBezTo>
                    <a:pt x="8" y="193"/>
                    <a:pt x="8" y="193"/>
                    <a:pt x="8" y="193"/>
                  </a:cubicBezTo>
                  <a:cubicBezTo>
                    <a:pt x="17" y="197"/>
                    <a:pt x="26" y="199"/>
                    <a:pt x="37" y="199"/>
                  </a:cubicBezTo>
                  <a:cubicBezTo>
                    <a:pt x="37" y="199"/>
                    <a:pt x="37" y="199"/>
                    <a:pt x="37" y="199"/>
                  </a:cubicBezTo>
                  <a:cubicBezTo>
                    <a:pt x="37" y="199"/>
                    <a:pt x="37" y="199"/>
                    <a:pt x="37" y="199"/>
                  </a:cubicBezTo>
                  <a:cubicBezTo>
                    <a:pt x="37" y="199"/>
                    <a:pt x="37" y="199"/>
                    <a:pt x="37" y="199"/>
                  </a:cubicBezTo>
                  <a:cubicBezTo>
                    <a:pt x="37" y="199"/>
                    <a:pt x="37" y="199"/>
                    <a:pt x="37" y="199"/>
                  </a:cubicBezTo>
                  <a:cubicBezTo>
                    <a:pt x="37" y="199"/>
                    <a:pt x="37" y="199"/>
                    <a:pt x="37" y="199"/>
                  </a:cubicBezTo>
                  <a:cubicBezTo>
                    <a:pt x="37" y="199"/>
                    <a:pt x="37" y="199"/>
                    <a:pt x="37" y="199"/>
                  </a:cubicBezTo>
                  <a:cubicBezTo>
                    <a:pt x="37" y="199"/>
                    <a:pt x="37" y="199"/>
                    <a:pt x="37" y="199"/>
                  </a:cubicBezTo>
                  <a:cubicBezTo>
                    <a:pt x="37" y="199"/>
                    <a:pt x="37" y="199"/>
                    <a:pt x="37" y="199"/>
                  </a:cubicBezTo>
                  <a:cubicBezTo>
                    <a:pt x="37" y="199"/>
                    <a:pt x="37" y="199"/>
                    <a:pt x="37" y="199"/>
                  </a:cubicBezTo>
                  <a:cubicBezTo>
                    <a:pt x="37" y="199"/>
                    <a:pt x="37" y="199"/>
                    <a:pt x="37" y="199"/>
                  </a:cubicBezTo>
                  <a:cubicBezTo>
                    <a:pt x="37" y="199"/>
                    <a:pt x="37" y="199"/>
                    <a:pt x="38" y="199"/>
                  </a:cubicBezTo>
                  <a:cubicBezTo>
                    <a:pt x="38" y="199"/>
                    <a:pt x="38" y="199"/>
                    <a:pt x="38" y="199"/>
                  </a:cubicBezTo>
                  <a:cubicBezTo>
                    <a:pt x="38" y="199"/>
                    <a:pt x="38" y="199"/>
                    <a:pt x="38" y="199"/>
                  </a:cubicBezTo>
                  <a:cubicBezTo>
                    <a:pt x="38" y="199"/>
                    <a:pt x="38" y="199"/>
                    <a:pt x="38" y="199"/>
                  </a:cubicBezTo>
                  <a:cubicBezTo>
                    <a:pt x="38" y="199"/>
                    <a:pt x="38" y="199"/>
                    <a:pt x="38" y="199"/>
                  </a:cubicBezTo>
                  <a:cubicBezTo>
                    <a:pt x="38" y="199"/>
                    <a:pt x="38" y="199"/>
                    <a:pt x="38" y="199"/>
                  </a:cubicBezTo>
                  <a:cubicBezTo>
                    <a:pt x="38" y="199"/>
                    <a:pt x="38" y="199"/>
                    <a:pt x="38" y="199"/>
                  </a:cubicBezTo>
                  <a:cubicBezTo>
                    <a:pt x="38" y="199"/>
                    <a:pt x="38" y="199"/>
                    <a:pt x="38" y="199"/>
                  </a:cubicBezTo>
                  <a:cubicBezTo>
                    <a:pt x="38" y="199"/>
                    <a:pt x="38" y="199"/>
                    <a:pt x="38" y="199"/>
                  </a:cubicBezTo>
                  <a:cubicBezTo>
                    <a:pt x="38" y="199"/>
                    <a:pt x="38" y="199"/>
                    <a:pt x="38" y="199"/>
                  </a:cubicBezTo>
                  <a:cubicBezTo>
                    <a:pt x="38" y="199"/>
                    <a:pt x="39" y="199"/>
                    <a:pt x="39" y="199"/>
                  </a:cubicBezTo>
                  <a:cubicBezTo>
                    <a:pt x="39" y="199"/>
                    <a:pt x="39" y="199"/>
                    <a:pt x="39" y="199"/>
                  </a:cubicBezTo>
                  <a:cubicBezTo>
                    <a:pt x="80" y="199"/>
                    <a:pt x="114" y="166"/>
                    <a:pt x="114" y="124"/>
                  </a:cubicBezTo>
                  <a:cubicBezTo>
                    <a:pt x="114" y="97"/>
                    <a:pt x="99" y="73"/>
                    <a:pt x="77" y="60"/>
                  </a:cubicBezTo>
                  <a:cubicBezTo>
                    <a:pt x="76" y="59"/>
                    <a:pt x="74" y="58"/>
                    <a:pt x="72" y="57"/>
                  </a:cubicBezTo>
                  <a:cubicBezTo>
                    <a:pt x="70" y="52"/>
                    <a:pt x="69" y="47"/>
                    <a:pt x="66" y="42"/>
                  </a:cubicBezTo>
                  <a:cubicBezTo>
                    <a:pt x="54" y="17"/>
                    <a:pt x="29" y="1"/>
                    <a:pt x="0" y="0"/>
                  </a:cubicBezTo>
                </a:path>
              </a:pathLst>
            </a:custGeom>
            <a:solidFill>
              <a:srgbClr val="8ECB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976" name="Google Shape;8976;p24"/>
            <p:cNvSpPr/>
            <p:nvPr/>
          </p:nvSpPr>
          <p:spPr>
            <a:xfrm>
              <a:off x="6659673" y="6022720"/>
              <a:ext cx="177872" cy="600023"/>
            </a:xfrm>
            <a:custGeom>
              <a:rect b="b" l="l" r="r" t="t"/>
              <a:pathLst>
                <a:path extrusionOk="0" h="253" w="75">
                  <a:moveTo>
                    <a:pt x="0" y="0"/>
                  </a:moveTo>
                  <a:lnTo>
                    <a:pt x="0" y="253"/>
                  </a:lnTo>
                  <a:lnTo>
                    <a:pt x="21" y="253"/>
                  </a:lnTo>
                  <a:lnTo>
                    <a:pt x="14" y="133"/>
                  </a:lnTo>
                  <a:lnTo>
                    <a:pt x="14" y="120"/>
                  </a:lnTo>
                  <a:lnTo>
                    <a:pt x="75" y="43"/>
                  </a:lnTo>
                  <a:lnTo>
                    <a:pt x="9" y="84"/>
                  </a:lnTo>
                  <a:lnTo>
                    <a:pt x="0" y="0"/>
                  </a:lnTo>
                  <a:close/>
                </a:path>
              </a:pathLst>
            </a:custGeom>
            <a:solidFill>
              <a:srgbClr val="D18A5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grpSp>
      <p:grpSp>
        <p:nvGrpSpPr>
          <p:cNvPr id="8977" name="Google Shape;8977;p24"/>
          <p:cNvGrpSpPr/>
          <p:nvPr/>
        </p:nvGrpSpPr>
        <p:grpSpPr>
          <a:xfrm flipH="1">
            <a:off x="1658457" y="3812212"/>
            <a:ext cx="380661" cy="703324"/>
            <a:chOff x="992204" y="1036691"/>
            <a:chExt cx="1105180" cy="2041976"/>
          </a:xfrm>
        </p:grpSpPr>
        <p:sp>
          <p:nvSpPr>
            <p:cNvPr id="8978" name="Google Shape;8978;p24"/>
            <p:cNvSpPr/>
            <p:nvPr/>
          </p:nvSpPr>
          <p:spPr>
            <a:xfrm>
              <a:off x="992204" y="1036691"/>
              <a:ext cx="1105180" cy="1472784"/>
            </a:xfrm>
            <a:custGeom>
              <a:rect b="b" l="l" r="r" t="t"/>
              <a:pathLst>
                <a:path extrusionOk="0" h="621" w="466">
                  <a:moveTo>
                    <a:pt x="466" y="621"/>
                  </a:moveTo>
                  <a:lnTo>
                    <a:pt x="347" y="381"/>
                  </a:lnTo>
                  <a:lnTo>
                    <a:pt x="423" y="381"/>
                  </a:lnTo>
                  <a:lnTo>
                    <a:pt x="297" y="171"/>
                  </a:lnTo>
                  <a:lnTo>
                    <a:pt x="365" y="171"/>
                  </a:lnTo>
                  <a:lnTo>
                    <a:pt x="239" y="7"/>
                  </a:lnTo>
                  <a:lnTo>
                    <a:pt x="232" y="0"/>
                  </a:lnTo>
                  <a:lnTo>
                    <a:pt x="227" y="7"/>
                  </a:lnTo>
                  <a:lnTo>
                    <a:pt x="101" y="171"/>
                  </a:lnTo>
                  <a:lnTo>
                    <a:pt x="168" y="171"/>
                  </a:lnTo>
                  <a:lnTo>
                    <a:pt x="42" y="381"/>
                  </a:lnTo>
                  <a:lnTo>
                    <a:pt x="118" y="381"/>
                  </a:lnTo>
                  <a:lnTo>
                    <a:pt x="0" y="621"/>
                  </a:lnTo>
                  <a:lnTo>
                    <a:pt x="232" y="621"/>
                  </a:lnTo>
                  <a:lnTo>
                    <a:pt x="232" y="604"/>
                  </a:lnTo>
                  <a:lnTo>
                    <a:pt x="232" y="621"/>
                  </a:lnTo>
                  <a:lnTo>
                    <a:pt x="466" y="621"/>
                  </a:lnTo>
                  <a:close/>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979" name="Google Shape;8979;p24"/>
            <p:cNvSpPr/>
            <p:nvPr/>
          </p:nvSpPr>
          <p:spPr>
            <a:xfrm>
              <a:off x="1319489" y="2137129"/>
              <a:ext cx="450610" cy="941538"/>
            </a:xfrm>
            <a:custGeom>
              <a:rect b="b" l="l" r="r" t="t"/>
              <a:pathLst>
                <a:path extrusionOk="0" h="397" w="190">
                  <a:moveTo>
                    <a:pt x="44" y="397"/>
                  </a:moveTo>
                  <a:lnTo>
                    <a:pt x="142" y="397"/>
                  </a:lnTo>
                  <a:lnTo>
                    <a:pt x="126" y="150"/>
                  </a:lnTo>
                  <a:lnTo>
                    <a:pt x="190" y="69"/>
                  </a:lnTo>
                  <a:lnTo>
                    <a:pt x="119" y="116"/>
                  </a:lnTo>
                  <a:lnTo>
                    <a:pt x="96" y="0"/>
                  </a:lnTo>
                  <a:lnTo>
                    <a:pt x="71" y="116"/>
                  </a:lnTo>
                  <a:lnTo>
                    <a:pt x="0" y="69"/>
                  </a:lnTo>
                  <a:lnTo>
                    <a:pt x="62" y="150"/>
                  </a:lnTo>
                  <a:lnTo>
                    <a:pt x="44" y="397"/>
                  </a:lnTo>
                  <a:close/>
                </a:path>
              </a:pathLst>
            </a:custGeom>
            <a:solidFill>
              <a:srgbClr val="C56D27"/>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980" name="Google Shape;8980;p24"/>
            <p:cNvSpPr/>
            <p:nvPr/>
          </p:nvSpPr>
          <p:spPr>
            <a:xfrm>
              <a:off x="1547166" y="1046178"/>
              <a:ext cx="545475" cy="1463297"/>
            </a:xfrm>
            <a:custGeom>
              <a:rect b="b" l="l" r="r" t="t"/>
              <a:pathLst>
                <a:path extrusionOk="0" h="617" w="230">
                  <a:moveTo>
                    <a:pt x="1" y="0"/>
                  </a:moveTo>
                  <a:lnTo>
                    <a:pt x="0" y="463"/>
                  </a:lnTo>
                  <a:lnTo>
                    <a:pt x="23" y="576"/>
                  </a:lnTo>
                  <a:lnTo>
                    <a:pt x="94" y="529"/>
                  </a:lnTo>
                  <a:lnTo>
                    <a:pt x="30" y="610"/>
                  </a:lnTo>
                  <a:lnTo>
                    <a:pt x="32" y="617"/>
                  </a:lnTo>
                  <a:lnTo>
                    <a:pt x="32" y="617"/>
                  </a:lnTo>
                  <a:lnTo>
                    <a:pt x="32" y="615"/>
                  </a:lnTo>
                  <a:lnTo>
                    <a:pt x="230" y="615"/>
                  </a:lnTo>
                  <a:lnTo>
                    <a:pt x="136" y="426"/>
                  </a:lnTo>
                  <a:lnTo>
                    <a:pt x="115" y="383"/>
                  </a:lnTo>
                  <a:lnTo>
                    <a:pt x="113" y="377"/>
                  </a:lnTo>
                  <a:lnTo>
                    <a:pt x="113" y="377"/>
                  </a:lnTo>
                  <a:lnTo>
                    <a:pt x="113" y="375"/>
                  </a:lnTo>
                  <a:lnTo>
                    <a:pt x="188" y="375"/>
                  </a:lnTo>
                  <a:lnTo>
                    <a:pt x="177" y="358"/>
                  </a:lnTo>
                  <a:lnTo>
                    <a:pt x="154" y="317"/>
                  </a:lnTo>
                  <a:lnTo>
                    <a:pt x="152" y="315"/>
                  </a:lnTo>
                  <a:lnTo>
                    <a:pt x="115" y="251"/>
                  </a:lnTo>
                  <a:lnTo>
                    <a:pt x="63" y="167"/>
                  </a:lnTo>
                  <a:lnTo>
                    <a:pt x="65" y="167"/>
                  </a:lnTo>
                  <a:lnTo>
                    <a:pt x="65" y="167"/>
                  </a:lnTo>
                  <a:lnTo>
                    <a:pt x="102" y="167"/>
                  </a:lnTo>
                  <a:lnTo>
                    <a:pt x="131" y="167"/>
                  </a:lnTo>
                  <a:lnTo>
                    <a:pt x="5" y="3"/>
                  </a:lnTo>
                  <a:lnTo>
                    <a:pt x="1" y="0"/>
                  </a:lnTo>
                  <a:close/>
                </a:path>
              </a:pathLst>
            </a:custGeom>
            <a:solidFill>
              <a:srgbClr val="8ECB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981" name="Google Shape;8981;p24"/>
            <p:cNvSpPr/>
            <p:nvPr/>
          </p:nvSpPr>
          <p:spPr>
            <a:xfrm>
              <a:off x="1547166" y="2144243"/>
              <a:ext cx="222933" cy="934423"/>
            </a:xfrm>
            <a:custGeom>
              <a:rect b="b" l="l" r="r" t="t"/>
              <a:pathLst>
                <a:path extrusionOk="0" h="394" w="94">
                  <a:moveTo>
                    <a:pt x="0" y="0"/>
                  </a:moveTo>
                  <a:lnTo>
                    <a:pt x="0" y="394"/>
                  </a:lnTo>
                  <a:lnTo>
                    <a:pt x="46" y="394"/>
                  </a:lnTo>
                  <a:lnTo>
                    <a:pt x="32" y="154"/>
                  </a:lnTo>
                  <a:lnTo>
                    <a:pt x="30" y="147"/>
                  </a:lnTo>
                  <a:lnTo>
                    <a:pt x="94" y="66"/>
                  </a:lnTo>
                  <a:lnTo>
                    <a:pt x="23" y="113"/>
                  </a:lnTo>
                  <a:lnTo>
                    <a:pt x="0" y="0"/>
                  </a:lnTo>
                  <a:close/>
                </a:path>
              </a:pathLst>
            </a:custGeom>
            <a:solidFill>
              <a:srgbClr val="D18A5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grpSp>
      <p:sp>
        <p:nvSpPr>
          <p:cNvPr id="8982" name="Google Shape;8982;p24"/>
          <p:cNvSpPr/>
          <p:nvPr/>
        </p:nvSpPr>
        <p:spPr>
          <a:xfrm>
            <a:off x="1042746" y="4453297"/>
            <a:ext cx="4478002" cy="1687963"/>
          </a:xfrm>
          <a:prstGeom prst="rect">
            <a:avLst/>
          </a:prstGeom>
          <a:noFill/>
          <a:ln>
            <a:noFill/>
          </a:ln>
        </p:spPr>
        <p:txBody>
          <a:bodyPr anchorCtr="0" anchor="t" bIns="45700" lIns="91425" spcFirstLastPara="1" rIns="91425" wrap="square" tIns="45700">
            <a:spAutoFit/>
          </a:bodyPr>
          <a:lstStyle/>
          <a:p>
            <a:pPr indent="0" lvl="0" marL="0" marR="0" rtl="0" algn="l">
              <a:lnSpc>
                <a:spcPct val="150000"/>
              </a:lnSpc>
              <a:spcBef>
                <a:spcPts val="0"/>
              </a:spcBef>
              <a:spcAft>
                <a:spcPts val="0"/>
              </a:spcAft>
              <a:buNone/>
            </a:pPr>
            <a:r>
              <a:rPr i="1" lang="en-US" sz="2400">
                <a:solidFill>
                  <a:srgbClr val="000000"/>
                </a:solidFill>
                <a:latin typeface="Times New Roman"/>
                <a:ea typeface="Times New Roman"/>
                <a:cs typeface="Times New Roman"/>
                <a:sym typeface="Times New Roman"/>
              </a:rPr>
              <a:t>Em hãy kể tên một số loại phân thường được sử dụng để bón phân lót.</a:t>
            </a:r>
            <a:endParaRPr sz="2400">
              <a:solidFill>
                <a:schemeClr val="dk1"/>
              </a:solidFill>
              <a:latin typeface="Times New Roman"/>
              <a:ea typeface="Times New Roman"/>
              <a:cs typeface="Times New Roman"/>
              <a:sym typeface="Times New Roman"/>
            </a:endParaRPr>
          </a:p>
        </p:txBody>
      </p:sp>
      <p:sp>
        <p:nvSpPr>
          <p:cNvPr id="8983" name="Google Shape;8983;p24"/>
          <p:cNvSpPr/>
          <p:nvPr/>
        </p:nvSpPr>
        <p:spPr>
          <a:xfrm>
            <a:off x="6230510" y="4486171"/>
            <a:ext cx="5640810" cy="1687578"/>
          </a:xfrm>
          <a:prstGeom prst="rect">
            <a:avLst/>
          </a:prstGeom>
          <a:noFill/>
          <a:ln>
            <a:noFill/>
          </a:ln>
        </p:spPr>
        <p:txBody>
          <a:bodyPr anchorCtr="0" anchor="t" bIns="45700" lIns="91425" spcFirstLastPara="1" rIns="91425" wrap="square" tIns="45700">
            <a:spAutoFit/>
          </a:bodyPr>
          <a:lstStyle/>
          <a:p>
            <a:pPr indent="0" lvl="0" marL="0" marR="0" rtl="0" algn="l">
              <a:lnSpc>
                <a:spcPct val="150000"/>
              </a:lnSpc>
              <a:spcBef>
                <a:spcPts val="0"/>
              </a:spcBef>
              <a:spcAft>
                <a:spcPts val="0"/>
              </a:spcAft>
              <a:buNone/>
            </a:pPr>
            <a:r>
              <a:rPr lang="en-US" sz="2400">
                <a:solidFill>
                  <a:srgbClr val="000000"/>
                </a:solidFill>
                <a:latin typeface="Times New Roman"/>
                <a:ea typeface="Times New Roman"/>
                <a:cs typeface="Times New Roman"/>
                <a:sym typeface="Times New Roman"/>
              </a:rPr>
              <a:t>Liên hệ với thực tế sản xuất ở gia đình và địa phương, trả lời câu hỏi: </a:t>
            </a:r>
            <a:r>
              <a:rPr i="1" lang="en-US" sz="2400">
                <a:solidFill>
                  <a:srgbClr val="000000"/>
                </a:solidFill>
                <a:latin typeface="Times New Roman"/>
                <a:ea typeface="Times New Roman"/>
                <a:cs typeface="Times New Roman"/>
                <a:sym typeface="Times New Roman"/>
              </a:rPr>
              <a:t>Kể thêm các hoạt động bón phân lót trong trồng trọt.</a:t>
            </a:r>
            <a:endParaRPr sz="2400">
              <a:solidFill>
                <a:schemeClr val="dk1"/>
              </a:solidFill>
              <a:latin typeface="Arial"/>
              <a:ea typeface="Arial"/>
              <a:cs typeface="Arial"/>
              <a:sym typeface="Arial"/>
            </a:endParaRPr>
          </a:p>
        </p:txBody>
      </p:sp>
      <p:grpSp>
        <p:nvGrpSpPr>
          <p:cNvPr id="8984" name="Google Shape;8984;p24"/>
          <p:cNvGrpSpPr/>
          <p:nvPr/>
        </p:nvGrpSpPr>
        <p:grpSpPr>
          <a:xfrm>
            <a:off x="4406275" y="3757547"/>
            <a:ext cx="601217" cy="716156"/>
            <a:chOff x="6171117" y="5479616"/>
            <a:chExt cx="967626" cy="1152613"/>
          </a:xfrm>
        </p:grpSpPr>
        <p:sp>
          <p:nvSpPr>
            <p:cNvPr id="8985" name="Google Shape;8985;p24"/>
            <p:cNvSpPr/>
            <p:nvPr/>
          </p:nvSpPr>
          <p:spPr>
            <a:xfrm>
              <a:off x="6171117" y="5479616"/>
              <a:ext cx="967626" cy="884619"/>
            </a:xfrm>
            <a:custGeom>
              <a:rect b="b" l="l" r="r" t="t"/>
              <a:pathLst>
                <a:path extrusionOk="0" h="199" w="230">
                  <a:moveTo>
                    <a:pt x="188" y="57"/>
                  </a:moveTo>
                  <a:cubicBezTo>
                    <a:pt x="180" y="24"/>
                    <a:pt x="150" y="0"/>
                    <a:pt x="115" y="0"/>
                  </a:cubicBezTo>
                  <a:cubicBezTo>
                    <a:pt x="80" y="0"/>
                    <a:pt x="50" y="24"/>
                    <a:pt x="42" y="57"/>
                  </a:cubicBezTo>
                  <a:cubicBezTo>
                    <a:pt x="17" y="69"/>
                    <a:pt x="0" y="95"/>
                    <a:pt x="0" y="124"/>
                  </a:cubicBezTo>
                  <a:cubicBezTo>
                    <a:pt x="0" y="166"/>
                    <a:pt x="34" y="199"/>
                    <a:pt x="75" y="199"/>
                  </a:cubicBezTo>
                  <a:cubicBezTo>
                    <a:pt x="90" y="199"/>
                    <a:pt x="103" y="195"/>
                    <a:pt x="115" y="188"/>
                  </a:cubicBezTo>
                  <a:cubicBezTo>
                    <a:pt x="126" y="195"/>
                    <a:pt x="140" y="199"/>
                    <a:pt x="155" y="199"/>
                  </a:cubicBezTo>
                  <a:cubicBezTo>
                    <a:pt x="196" y="199"/>
                    <a:pt x="230" y="166"/>
                    <a:pt x="230" y="124"/>
                  </a:cubicBezTo>
                  <a:cubicBezTo>
                    <a:pt x="230" y="95"/>
                    <a:pt x="212" y="69"/>
                    <a:pt x="188" y="57"/>
                  </a:cubicBezTo>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986" name="Google Shape;8986;p24"/>
            <p:cNvSpPr/>
            <p:nvPr/>
          </p:nvSpPr>
          <p:spPr>
            <a:xfrm>
              <a:off x="6474685" y="5968172"/>
              <a:ext cx="362860" cy="664057"/>
            </a:xfrm>
            <a:custGeom>
              <a:rect b="b" l="l" r="r" t="t"/>
              <a:pathLst>
                <a:path extrusionOk="0" h="280" w="153">
                  <a:moveTo>
                    <a:pt x="153" y="66"/>
                  </a:moveTo>
                  <a:lnTo>
                    <a:pt x="87" y="107"/>
                  </a:lnTo>
                  <a:lnTo>
                    <a:pt x="76" y="0"/>
                  </a:lnTo>
                  <a:lnTo>
                    <a:pt x="66" y="107"/>
                  </a:lnTo>
                  <a:lnTo>
                    <a:pt x="0" y="66"/>
                  </a:lnTo>
                  <a:lnTo>
                    <a:pt x="60" y="143"/>
                  </a:lnTo>
                  <a:lnTo>
                    <a:pt x="53" y="280"/>
                  </a:lnTo>
                  <a:lnTo>
                    <a:pt x="99" y="280"/>
                  </a:lnTo>
                  <a:lnTo>
                    <a:pt x="92" y="143"/>
                  </a:lnTo>
                  <a:lnTo>
                    <a:pt x="153" y="66"/>
                  </a:lnTo>
                  <a:close/>
                </a:path>
              </a:pathLst>
            </a:custGeom>
            <a:solidFill>
              <a:srgbClr val="C56D27"/>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987" name="Google Shape;8987;p24"/>
            <p:cNvSpPr/>
            <p:nvPr/>
          </p:nvSpPr>
          <p:spPr>
            <a:xfrm>
              <a:off x="6659673" y="5479616"/>
              <a:ext cx="479070" cy="884619"/>
            </a:xfrm>
            <a:custGeom>
              <a:rect b="b" l="l" r="r" t="t"/>
              <a:pathLst>
                <a:path extrusionOk="0" h="199" w="114">
                  <a:moveTo>
                    <a:pt x="0" y="0"/>
                  </a:moveTo>
                  <a:cubicBezTo>
                    <a:pt x="0" y="122"/>
                    <a:pt x="0" y="122"/>
                    <a:pt x="0" y="122"/>
                  </a:cubicBezTo>
                  <a:cubicBezTo>
                    <a:pt x="5" y="167"/>
                    <a:pt x="5" y="167"/>
                    <a:pt x="5" y="167"/>
                  </a:cubicBezTo>
                  <a:cubicBezTo>
                    <a:pt x="42" y="145"/>
                    <a:pt x="42" y="145"/>
                    <a:pt x="42" y="145"/>
                  </a:cubicBezTo>
                  <a:cubicBezTo>
                    <a:pt x="8" y="186"/>
                    <a:pt x="8" y="186"/>
                    <a:pt x="8" y="186"/>
                  </a:cubicBezTo>
                  <a:cubicBezTo>
                    <a:pt x="8" y="193"/>
                    <a:pt x="8" y="193"/>
                    <a:pt x="8" y="193"/>
                  </a:cubicBezTo>
                  <a:cubicBezTo>
                    <a:pt x="8" y="193"/>
                    <a:pt x="8" y="193"/>
                    <a:pt x="8" y="193"/>
                  </a:cubicBezTo>
                  <a:cubicBezTo>
                    <a:pt x="8" y="193"/>
                    <a:pt x="8" y="193"/>
                    <a:pt x="8" y="193"/>
                  </a:cubicBezTo>
                  <a:cubicBezTo>
                    <a:pt x="17" y="197"/>
                    <a:pt x="26" y="199"/>
                    <a:pt x="37" y="199"/>
                  </a:cubicBezTo>
                  <a:cubicBezTo>
                    <a:pt x="37" y="199"/>
                    <a:pt x="37" y="199"/>
                    <a:pt x="37" y="199"/>
                  </a:cubicBezTo>
                  <a:cubicBezTo>
                    <a:pt x="37" y="199"/>
                    <a:pt x="37" y="199"/>
                    <a:pt x="37" y="199"/>
                  </a:cubicBezTo>
                  <a:cubicBezTo>
                    <a:pt x="37" y="199"/>
                    <a:pt x="37" y="199"/>
                    <a:pt x="37" y="199"/>
                  </a:cubicBezTo>
                  <a:cubicBezTo>
                    <a:pt x="37" y="199"/>
                    <a:pt x="37" y="199"/>
                    <a:pt x="37" y="199"/>
                  </a:cubicBezTo>
                  <a:cubicBezTo>
                    <a:pt x="37" y="199"/>
                    <a:pt x="37" y="199"/>
                    <a:pt x="37" y="199"/>
                  </a:cubicBezTo>
                  <a:cubicBezTo>
                    <a:pt x="37" y="199"/>
                    <a:pt x="37" y="199"/>
                    <a:pt x="37" y="199"/>
                  </a:cubicBezTo>
                  <a:cubicBezTo>
                    <a:pt x="37" y="199"/>
                    <a:pt x="37" y="199"/>
                    <a:pt x="37" y="199"/>
                  </a:cubicBezTo>
                  <a:cubicBezTo>
                    <a:pt x="37" y="199"/>
                    <a:pt x="37" y="199"/>
                    <a:pt x="37" y="199"/>
                  </a:cubicBezTo>
                  <a:cubicBezTo>
                    <a:pt x="37" y="199"/>
                    <a:pt x="37" y="199"/>
                    <a:pt x="37" y="199"/>
                  </a:cubicBezTo>
                  <a:cubicBezTo>
                    <a:pt x="37" y="199"/>
                    <a:pt x="37" y="199"/>
                    <a:pt x="37" y="199"/>
                  </a:cubicBezTo>
                  <a:cubicBezTo>
                    <a:pt x="37" y="199"/>
                    <a:pt x="37" y="199"/>
                    <a:pt x="38" y="199"/>
                  </a:cubicBezTo>
                  <a:cubicBezTo>
                    <a:pt x="38" y="199"/>
                    <a:pt x="38" y="199"/>
                    <a:pt x="38" y="199"/>
                  </a:cubicBezTo>
                  <a:cubicBezTo>
                    <a:pt x="38" y="199"/>
                    <a:pt x="38" y="199"/>
                    <a:pt x="38" y="199"/>
                  </a:cubicBezTo>
                  <a:cubicBezTo>
                    <a:pt x="38" y="199"/>
                    <a:pt x="38" y="199"/>
                    <a:pt x="38" y="199"/>
                  </a:cubicBezTo>
                  <a:cubicBezTo>
                    <a:pt x="38" y="199"/>
                    <a:pt x="38" y="199"/>
                    <a:pt x="38" y="199"/>
                  </a:cubicBezTo>
                  <a:cubicBezTo>
                    <a:pt x="38" y="199"/>
                    <a:pt x="38" y="199"/>
                    <a:pt x="38" y="199"/>
                  </a:cubicBezTo>
                  <a:cubicBezTo>
                    <a:pt x="38" y="199"/>
                    <a:pt x="38" y="199"/>
                    <a:pt x="38" y="199"/>
                  </a:cubicBezTo>
                  <a:cubicBezTo>
                    <a:pt x="38" y="199"/>
                    <a:pt x="38" y="199"/>
                    <a:pt x="38" y="199"/>
                  </a:cubicBezTo>
                  <a:cubicBezTo>
                    <a:pt x="38" y="199"/>
                    <a:pt x="38" y="199"/>
                    <a:pt x="38" y="199"/>
                  </a:cubicBezTo>
                  <a:cubicBezTo>
                    <a:pt x="38" y="199"/>
                    <a:pt x="38" y="199"/>
                    <a:pt x="38" y="199"/>
                  </a:cubicBezTo>
                  <a:cubicBezTo>
                    <a:pt x="38" y="199"/>
                    <a:pt x="39" y="199"/>
                    <a:pt x="39" y="199"/>
                  </a:cubicBezTo>
                  <a:cubicBezTo>
                    <a:pt x="39" y="199"/>
                    <a:pt x="39" y="199"/>
                    <a:pt x="39" y="199"/>
                  </a:cubicBezTo>
                  <a:cubicBezTo>
                    <a:pt x="80" y="199"/>
                    <a:pt x="114" y="166"/>
                    <a:pt x="114" y="124"/>
                  </a:cubicBezTo>
                  <a:cubicBezTo>
                    <a:pt x="114" y="97"/>
                    <a:pt x="99" y="73"/>
                    <a:pt x="77" y="60"/>
                  </a:cubicBezTo>
                  <a:cubicBezTo>
                    <a:pt x="76" y="59"/>
                    <a:pt x="74" y="58"/>
                    <a:pt x="72" y="57"/>
                  </a:cubicBezTo>
                  <a:cubicBezTo>
                    <a:pt x="70" y="52"/>
                    <a:pt x="69" y="47"/>
                    <a:pt x="66" y="42"/>
                  </a:cubicBezTo>
                  <a:cubicBezTo>
                    <a:pt x="54" y="17"/>
                    <a:pt x="29" y="1"/>
                    <a:pt x="0" y="0"/>
                  </a:cubicBezTo>
                </a:path>
              </a:pathLst>
            </a:custGeom>
            <a:solidFill>
              <a:srgbClr val="8ECB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988" name="Google Shape;8988;p24"/>
            <p:cNvSpPr/>
            <p:nvPr/>
          </p:nvSpPr>
          <p:spPr>
            <a:xfrm>
              <a:off x="6659673" y="6022720"/>
              <a:ext cx="177872" cy="600023"/>
            </a:xfrm>
            <a:custGeom>
              <a:rect b="b" l="l" r="r" t="t"/>
              <a:pathLst>
                <a:path extrusionOk="0" h="253" w="75">
                  <a:moveTo>
                    <a:pt x="0" y="0"/>
                  </a:moveTo>
                  <a:lnTo>
                    <a:pt x="0" y="253"/>
                  </a:lnTo>
                  <a:lnTo>
                    <a:pt x="21" y="253"/>
                  </a:lnTo>
                  <a:lnTo>
                    <a:pt x="14" y="133"/>
                  </a:lnTo>
                  <a:lnTo>
                    <a:pt x="14" y="120"/>
                  </a:lnTo>
                  <a:lnTo>
                    <a:pt x="75" y="43"/>
                  </a:lnTo>
                  <a:lnTo>
                    <a:pt x="9" y="84"/>
                  </a:lnTo>
                  <a:lnTo>
                    <a:pt x="0" y="0"/>
                  </a:lnTo>
                  <a:close/>
                </a:path>
              </a:pathLst>
            </a:custGeom>
            <a:solidFill>
              <a:srgbClr val="D18A5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grpSp>
      <p:grpSp>
        <p:nvGrpSpPr>
          <p:cNvPr id="8989" name="Google Shape;8989;p24"/>
          <p:cNvGrpSpPr/>
          <p:nvPr/>
        </p:nvGrpSpPr>
        <p:grpSpPr>
          <a:xfrm>
            <a:off x="7115489" y="3717964"/>
            <a:ext cx="478810" cy="729098"/>
            <a:chOff x="6109556" y="1810070"/>
            <a:chExt cx="1043518" cy="1588994"/>
          </a:xfrm>
        </p:grpSpPr>
        <p:sp>
          <p:nvSpPr>
            <p:cNvPr id="8990" name="Google Shape;8990;p24"/>
            <p:cNvSpPr/>
            <p:nvPr/>
          </p:nvSpPr>
          <p:spPr>
            <a:xfrm>
              <a:off x="6109556" y="1810070"/>
              <a:ext cx="1043518" cy="1100437"/>
            </a:xfrm>
            <a:custGeom>
              <a:rect b="b" l="l" r="r" t="t"/>
              <a:pathLst>
                <a:path extrusionOk="0" h="247" w="248">
                  <a:moveTo>
                    <a:pt x="181" y="80"/>
                  </a:moveTo>
                  <a:cubicBezTo>
                    <a:pt x="153" y="35"/>
                    <a:pt x="124" y="0"/>
                    <a:pt x="124" y="0"/>
                  </a:cubicBezTo>
                  <a:cubicBezTo>
                    <a:pt x="124" y="0"/>
                    <a:pt x="98" y="36"/>
                    <a:pt x="68" y="80"/>
                  </a:cubicBezTo>
                  <a:cubicBezTo>
                    <a:pt x="0" y="182"/>
                    <a:pt x="75" y="243"/>
                    <a:pt x="123" y="247"/>
                  </a:cubicBezTo>
                  <a:cubicBezTo>
                    <a:pt x="123" y="247"/>
                    <a:pt x="123" y="247"/>
                    <a:pt x="123" y="247"/>
                  </a:cubicBezTo>
                  <a:cubicBezTo>
                    <a:pt x="123" y="247"/>
                    <a:pt x="124" y="247"/>
                    <a:pt x="125" y="247"/>
                  </a:cubicBezTo>
                  <a:cubicBezTo>
                    <a:pt x="126" y="247"/>
                    <a:pt x="123" y="247"/>
                    <a:pt x="127" y="247"/>
                  </a:cubicBezTo>
                  <a:cubicBezTo>
                    <a:pt x="127" y="247"/>
                    <a:pt x="127" y="247"/>
                    <a:pt x="127" y="247"/>
                  </a:cubicBezTo>
                  <a:cubicBezTo>
                    <a:pt x="171" y="243"/>
                    <a:pt x="248" y="189"/>
                    <a:pt x="181" y="80"/>
                  </a:cubicBezTo>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991" name="Google Shape;8991;p24"/>
            <p:cNvSpPr/>
            <p:nvPr/>
          </p:nvSpPr>
          <p:spPr>
            <a:xfrm>
              <a:off x="6451071" y="2417208"/>
              <a:ext cx="360488" cy="981856"/>
            </a:xfrm>
            <a:custGeom>
              <a:rect b="b" l="l" r="r" t="t"/>
              <a:pathLst>
                <a:path extrusionOk="0" h="414" w="152">
                  <a:moveTo>
                    <a:pt x="152" y="65"/>
                  </a:moveTo>
                  <a:lnTo>
                    <a:pt x="87" y="105"/>
                  </a:lnTo>
                  <a:lnTo>
                    <a:pt x="76" y="0"/>
                  </a:lnTo>
                  <a:lnTo>
                    <a:pt x="65" y="105"/>
                  </a:lnTo>
                  <a:lnTo>
                    <a:pt x="0" y="65"/>
                  </a:lnTo>
                  <a:lnTo>
                    <a:pt x="60" y="139"/>
                  </a:lnTo>
                  <a:lnTo>
                    <a:pt x="44" y="414"/>
                  </a:lnTo>
                  <a:lnTo>
                    <a:pt x="112" y="414"/>
                  </a:lnTo>
                  <a:lnTo>
                    <a:pt x="92" y="139"/>
                  </a:lnTo>
                  <a:lnTo>
                    <a:pt x="152" y="65"/>
                  </a:lnTo>
                  <a:close/>
                </a:path>
              </a:pathLst>
            </a:custGeom>
            <a:solidFill>
              <a:srgbClr val="C56D27"/>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992" name="Google Shape;8992;p24"/>
            <p:cNvSpPr/>
            <p:nvPr/>
          </p:nvSpPr>
          <p:spPr>
            <a:xfrm>
              <a:off x="6631315" y="1814813"/>
              <a:ext cx="455353" cy="1090951"/>
            </a:xfrm>
            <a:custGeom>
              <a:rect b="b" l="l" r="r" t="t"/>
              <a:pathLst>
                <a:path extrusionOk="0" h="245" w="108">
                  <a:moveTo>
                    <a:pt x="0" y="0"/>
                  </a:moveTo>
                  <a:cubicBezTo>
                    <a:pt x="0" y="0"/>
                    <a:pt x="0" y="0"/>
                    <a:pt x="0" y="0"/>
                  </a:cubicBezTo>
                  <a:cubicBezTo>
                    <a:pt x="0" y="136"/>
                    <a:pt x="0" y="136"/>
                    <a:pt x="0" y="136"/>
                  </a:cubicBezTo>
                  <a:cubicBezTo>
                    <a:pt x="6" y="191"/>
                    <a:pt x="6" y="191"/>
                    <a:pt x="6" y="191"/>
                  </a:cubicBezTo>
                  <a:cubicBezTo>
                    <a:pt x="43" y="170"/>
                    <a:pt x="43" y="170"/>
                    <a:pt x="43" y="170"/>
                  </a:cubicBezTo>
                  <a:cubicBezTo>
                    <a:pt x="9" y="209"/>
                    <a:pt x="9" y="209"/>
                    <a:pt x="9" y="209"/>
                  </a:cubicBezTo>
                  <a:cubicBezTo>
                    <a:pt x="11" y="245"/>
                    <a:pt x="11" y="245"/>
                    <a:pt x="11" y="245"/>
                  </a:cubicBezTo>
                  <a:cubicBezTo>
                    <a:pt x="18" y="243"/>
                    <a:pt x="25" y="241"/>
                    <a:pt x="32" y="237"/>
                  </a:cubicBezTo>
                  <a:cubicBezTo>
                    <a:pt x="34" y="237"/>
                    <a:pt x="35" y="236"/>
                    <a:pt x="37" y="235"/>
                  </a:cubicBezTo>
                  <a:cubicBezTo>
                    <a:pt x="75" y="214"/>
                    <a:pt x="108" y="163"/>
                    <a:pt x="57" y="79"/>
                  </a:cubicBezTo>
                  <a:cubicBezTo>
                    <a:pt x="30" y="35"/>
                    <a:pt x="2" y="1"/>
                    <a:pt x="0" y="0"/>
                  </a:cubicBezTo>
                </a:path>
              </a:pathLst>
            </a:custGeom>
            <a:solidFill>
              <a:srgbClr val="8ECB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993" name="Google Shape;8993;p24"/>
            <p:cNvSpPr/>
            <p:nvPr/>
          </p:nvSpPr>
          <p:spPr>
            <a:xfrm>
              <a:off x="6631315" y="2419579"/>
              <a:ext cx="180244" cy="979484"/>
            </a:xfrm>
            <a:custGeom>
              <a:rect b="b" l="l" r="r" t="t"/>
              <a:pathLst>
                <a:path extrusionOk="0" h="220" w="43">
                  <a:moveTo>
                    <a:pt x="0" y="0"/>
                  </a:moveTo>
                  <a:cubicBezTo>
                    <a:pt x="0" y="220"/>
                    <a:pt x="0" y="220"/>
                    <a:pt x="0" y="220"/>
                  </a:cubicBezTo>
                  <a:cubicBezTo>
                    <a:pt x="20" y="220"/>
                    <a:pt x="20" y="220"/>
                    <a:pt x="20" y="220"/>
                  </a:cubicBezTo>
                  <a:cubicBezTo>
                    <a:pt x="9" y="109"/>
                    <a:pt x="9" y="109"/>
                    <a:pt x="9" y="109"/>
                  </a:cubicBezTo>
                  <a:cubicBezTo>
                    <a:pt x="10" y="109"/>
                    <a:pt x="11" y="109"/>
                    <a:pt x="11" y="109"/>
                  </a:cubicBezTo>
                  <a:cubicBezTo>
                    <a:pt x="11" y="109"/>
                    <a:pt x="11" y="109"/>
                    <a:pt x="11" y="109"/>
                  </a:cubicBezTo>
                  <a:cubicBezTo>
                    <a:pt x="9" y="73"/>
                    <a:pt x="9" y="73"/>
                    <a:pt x="9" y="73"/>
                  </a:cubicBezTo>
                  <a:cubicBezTo>
                    <a:pt x="43" y="34"/>
                    <a:pt x="43" y="34"/>
                    <a:pt x="43" y="34"/>
                  </a:cubicBezTo>
                  <a:cubicBezTo>
                    <a:pt x="6" y="55"/>
                    <a:pt x="6" y="55"/>
                    <a:pt x="6" y="55"/>
                  </a:cubicBezTo>
                  <a:cubicBezTo>
                    <a:pt x="0" y="0"/>
                    <a:pt x="0" y="0"/>
                    <a:pt x="0" y="0"/>
                  </a:cubicBezTo>
                </a:path>
              </a:pathLst>
            </a:custGeom>
            <a:solidFill>
              <a:srgbClr val="D18A5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grpSp>
      <p:grpSp>
        <p:nvGrpSpPr>
          <p:cNvPr id="8994" name="Google Shape;8994;p24"/>
          <p:cNvGrpSpPr/>
          <p:nvPr/>
        </p:nvGrpSpPr>
        <p:grpSpPr>
          <a:xfrm>
            <a:off x="10205559" y="3582047"/>
            <a:ext cx="275611" cy="853221"/>
            <a:chOff x="6996444" y="4561795"/>
            <a:chExt cx="668800" cy="2070435"/>
          </a:xfrm>
        </p:grpSpPr>
        <p:sp>
          <p:nvSpPr>
            <p:cNvPr id="8995" name="Google Shape;8995;p24"/>
            <p:cNvSpPr/>
            <p:nvPr/>
          </p:nvSpPr>
          <p:spPr>
            <a:xfrm>
              <a:off x="6996444" y="4561795"/>
              <a:ext cx="668800" cy="1304398"/>
            </a:xfrm>
            <a:prstGeom prst="ellipse">
              <a:avLst/>
            </a:pr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996" name="Google Shape;8996;p24"/>
            <p:cNvSpPr/>
            <p:nvPr/>
          </p:nvSpPr>
          <p:spPr>
            <a:xfrm>
              <a:off x="7273925" y="5323089"/>
              <a:ext cx="125696" cy="1309141"/>
            </a:xfrm>
            <a:custGeom>
              <a:rect b="b" l="l" r="r" t="t"/>
              <a:pathLst>
                <a:path extrusionOk="0" h="552" w="53">
                  <a:moveTo>
                    <a:pt x="19" y="0"/>
                  </a:moveTo>
                  <a:lnTo>
                    <a:pt x="0" y="552"/>
                  </a:lnTo>
                  <a:lnTo>
                    <a:pt x="53" y="552"/>
                  </a:lnTo>
                  <a:lnTo>
                    <a:pt x="19" y="0"/>
                  </a:lnTo>
                  <a:close/>
                </a:path>
              </a:pathLst>
            </a:custGeom>
            <a:solidFill>
              <a:srgbClr val="C56D27"/>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997" name="Google Shape;8997;p24"/>
            <p:cNvSpPr/>
            <p:nvPr/>
          </p:nvSpPr>
          <p:spPr>
            <a:xfrm>
              <a:off x="7333216" y="4561795"/>
              <a:ext cx="332028" cy="1304398"/>
            </a:xfrm>
            <a:custGeom>
              <a:rect b="b" l="l" r="r" t="t"/>
              <a:pathLst>
                <a:path extrusionOk="0" h="293" w="79">
                  <a:moveTo>
                    <a:pt x="0" y="0"/>
                  </a:moveTo>
                  <a:cubicBezTo>
                    <a:pt x="0" y="217"/>
                    <a:pt x="0" y="217"/>
                    <a:pt x="0" y="217"/>
                  </a:cubicBezTo>
                  <a:cubicBezTo>
                    <a:pt x="5" y="293"/>
                    <a:pt x="5" y="293"/>
                    <a:pt x="5" y="293"/>
                  </a:cubicBezTo>
                  <a:cubicBezTo>
                    <a:pt x="45" y="288"/>
                    <a:pt x="77" y="229"/>
                    <a:pt x="79" y="155"/>
                  </a:cubicBezTo>
                  <a:cubicBezTo>
                    <a:pt x="79" y="155"/>
                    <a:pt x="79" y="155"/>
                    <a:pt x="79" y="155"/>
                  </a:cubicBezTo>
                  <a:cubicBezTo>
                    <a:pt x="79" y="155"/>
                    <a:pt x="79" y="155"/>
                    <a:pt x="79" y="155"/>
                  </a:cubicBezTo>
                  <a:cubicBezTo>
                    <a:pt x="79" y="155"/>
                    <a:pt x="79" y="155"/>
                    <a:pt x="79" y="155"/>
                  </a:cubicBezTo>
                  <a:cubicBezTo>
                    <a:pt x="79" y="154"/>
                    <a:pt x="79" y="153"/>
                    <a:pt x="79" y="152"/>
                  </a:cubicBezTo>
                  <a:cubicBezTo>
                    <a:pt x="79" y="152"/>
                    <a:pt x="79" y="152"/>
                    <a:pt x="79" y="152"/>
                  </a:cubicBezTo>
                  <a:cubicBezTo>
                    <a:pt x="79" y="152"/>
                    <a:pt x="79" y="152"/>
                    <a:pt x="79" y="152"/>
                  </a:cubicBezTo>
                  <a:cubicBezTo>
                    <a:pt x="79" y="152"/>
                    <a:pt x="79" y="152"/>
                    <a:pt x="79" y="152"/>
                  </a:cubicBezTo>
                  <a:cubicBezTo>
                    <a:pt x="79" y="152"/>
                    <a:pt x="79" y="152"/>
                    <a:pt x="79" y="151"/>
                  </a:cubicBezTo>
                  <a:cubicBezTo>
                    <a:pt x="79" y="151"/>
                    <a:pt x="79" y="151"/>
                    <a:pt x="79" y="151"/>
                  </a:cubicBezTo>
                  <a:cubicBezTo>
                    <a:pt x="79" y="151"/>
                    <a:pt x="79" y="151"/>
                    <a:pt x="79" y="151"/>
                  </a:cubicBezTo>
                  <a:cubicBezTo>
                    <a:pt x="79" y="151"/>
                    <a:pt x="79" y="151"/>
                    <a:pt x="79" y="151"/>
                  </a:cubicBezTo>
                  <a:cubicBezTo>
                    <a:pt x="79" y="151"/>
                    <a:pt x="79" y="151"/>
                    <a:pt x="79" y="151"/>
                  </a:cubicBezTo>
                  <a:cubicBezTo>
                    <a:pt x="79" y="151"/>
                    <a:pt x="79" y="151"/>
                    <a:pt x="79" y="151"/>
                  </a:cubicBezTo>
                  <a:cubicBezTo>
                    <a:pt x="79" y="151"/>
                    <a:pt x="79" y="151"/>
                    <a:pt x="79" y="151"/>
                  </a:cubicBezTo>
                  <a:cubicBezTo>
                    <a:pt x="79" y="151"/>
                    <a:pt x="79" y="151"/>
                    <a:pt x="79" y="151"/>
                  </a:cubicBezTo>
                  <a:cubicBezTo>
                    <a:pt x="79" y="151"/>
                    <a:pt x="79" y="151"/>
                    <a:pt x="79" y="151"/>
                  </a:cubicBezTo>
                  <a:cubicBezTo>
                    <a:pt x="79" y="151"/>
                    <a:pt x="79" y="151"/>
                    <a:pt x="79" y="151"/>
                  </a:cubicBezTo>
                  <a:cubicBezTo>
                    <a:pt x="79" y="150"/>
                    <a:pt x="79" y="150"/>
                    <a:pt x="79" y="150"/>
                  </a:cubicBezTo>
                  <a:cubicBezTo>
                    <a:pt x="79" y="150"/>
                    <a:pt x="79" y="150"/>
                    <a:pt x="79" y="150"/>
                  </a:cubicBezTo>
                  <a:cubicBezTo>
                    <a:pt x="79" y="150"/>
                    <a:pt x="79" y="150"/>
                    <a:pt x="79" y="150"/>
                  </a:cubicBezTo>
                  <a:cubicBezTo>
                    <a:pt x="79" y="150"/>
                    <a:pt x="79" y="150"/>
                    <a:pt x="79" y="150"/>
                  </a:cubicBezTo>
                  <a:cubicBezTo>
                    <a:pt x="79" y="150"/>
                    <a:pt x="79" y="150"/>
                    <a:pt x="79" y="150"/>
                  </a:cubicBezTo>
                  <a:cubicBezTo>
                    <a:pt x="79" y="150"/>
                    <a:pt x="79" y="150"/>
                    <a:pt x="79" y="150"/>
                  </a:cubicBezTo>
                  <a:cubicBezTo>
                    <a:pt x="79" y="150"/>
                    <a:pt x="79" y="150"/>
                    <a:pt x="79" y="150"/>
                  </a:cubicBezTo>
                  <a:cubicBezTo>
                    <a:pt x="79" y="150"/>
                    <a:pt x="79" y="150"/>
                    <a:pt x="79" y="150"/>
                  </a:cubicBezTo>
                  <a:cubicBezTo>
                    <a:pt x="79" y="150"/>
                    <a:pt x="79" y="150"/>
                    <a:pt x="79" y="149"/>
                  </a:cubicBezTo>
                  <a:cubicBezTo>
                    <a:pt x="79" y="149"/>
                    <a:pt x="79" y="149"/>
                    <a:pt x="79" y="149"/>
                  </a:cubicBezTo>
                  <a:cubicBezTo>
                    <a:pt x="79" y="149"/>
                    <a:pt x="79" y="149"/>
                    <a:pt x="79" y="149"/>
                  </a:cubicBezTo>
                  <a:cubicBezTo>
                    <a:pt x="79" y="149"/>
                    <a:pt x="79" y="149"/>
                    <a:pt x="79" y="149"/>
                  </a:cubicBezTo>
                  <a:cubicBezTo>
                    <a:pt x="79" y="149"/>
                    <a:pt x="79" y="149"/>
                    <a:pt x="79" y="149"/>
                  </a:cubicBezTo>
                  <a:cubicBezTo>
                    <a:pt x="79" y="149"/>
                    <a:pt x="79" y="149"/>
                    <a:pt x="79" y="149"/>
                  </a:cubicBezTo>
                  <a:cubicBezTo>
                    <a:pt x="79" y="149"/>
                    <a:pt x="79" y="149"/>
                    <a:pt x="79" y="149"/>
                  </a:cubicBezTo>
                  <a:cubicBezTo>
                    <a:pt x="79" y="149"/>
                    <a:pt x="79" y="149"/>
                    <a:pt x="79" y="149"/>
                  </a:cubicBezTo>
                  <a:cubicBezTo>
                    <a:pt x="79" y="149"/>
                    <a:pt x="79" y="149"/>
                    <a:pt x="79" y="149"/>
                  </a:cubicBezTo>
                  <a:cubicBezTo>
                    <a:pt x="79" y="149"/>
                    <a:pt x="79" y="148"/>
                    <a:pt x="79" y="148"/>
                  </a:cubicBezTo>
                  <a:cubicBezTo>
                    <a:pt x="79" y="148"/>
                    <a:pt x="79" y="148"/>
                    <a:pt x="79" y="148"/>
                  </a:cubicBezTo>
                  <a:cubicBezTo>
                    <a:pt x="79" y="148"/>
                    <a:pt x="79" y="148"/>
                    <a:pt x="79" y="148"/>
                  </a:cubicBezTo>
                  <a:cubicBezTo>
                    <a:pt x="79" y="148"/>
                    <a:pt x="79" y="148"/>
                    <a:pt x="79" y="148"/>
                  </a:cubicBezTo>
                  <a:cubicBezTo>
                    <a:pt x="79" y="148"/>
                    <a:pt x="79" y="148"/>
                    <a:pt x="79" y="148"/>
                  </a:cubicBezTo>
                  <a:cubicBezTo>
                    <a:pt x="79" y="148"/>
                    <a:pt x="79" y="148"/>
                    <a:pt x="79" y="148"/>
                  </a:cubicBezTo>
                  <a:cubicBezTo>
                    <a:pt x="79" y="148"/>
                    <a:pt x="79" y="148"/>
                    <a:pt x="79" y="148"/>
                  </a:cubicBezTo>
                  <a:cubicBezTo>
                    <a:pt x="79" y="148"/>
                    <a:pt x="79" y="148"/>
                    <a:pt x="79" y="148"/>
                  </a:cubicBezTo>
                  <a:cubicBezTo>
                    <a:pt x="79" y="148"/>
                    <a:pt x="79" y="148"/>
                    <a:pt x="79" y="148"/>
                  </a:cubicBezTo>
                  <a:cubicBezTo>
                    <a:pt x="79" y="147"/>
                    <a:pt x="79" y="147"/>
                    <a:pt x="79" y="147"/>
                  </a:cubicBezTo>
                  <a:cubicBezTo>
                    <a:pt x="79" y="147"/>
                    <a:pt x="79" y="147"/>
                    <a:pt x="79" y="147"/>
                  </a:cubicBezTo>
                  <a:cubicBezTo>
                    <a:pt x="79" y="147"/>
                    <a:pt x="79" y="147"/>
                    <a:pt x="79" y="147"/>
                  </a:cubicBezTo>
                  <a:cubicBezTo>
                    <a:pt x="79" y="147"/>
                    <a:pt x="79" y="147"/>
                    <a:pt x="79" y="147"/>
                  </a:cubicBezTo>
                  <a:cubicBezTo>
                    <a:pt x="79" y="147"/>
                    <a:pt x="79" y="147"/>
                    <a:pt x="79" y="147"/>
                  </a:cubicBezTo>
                  <a:cubicBezTo>
                    <a:pt x="79" y="147"/>
                    <a:pt x="79" y="147"/>
                    <a:pt x="79" y="147"/>
                  </a:cubicBezTo>
                  <a:cubicBezTo>
                    <a:pt x="79" y="147"/>
                    <a:pt x="79" y="147"/>
                    <a:pt x="79" y="147"/>
                  </a:cubicBezTo>
                  <a:cubicBezTo>
                    <a:pt x="79" y="147"/>
                    <a:pt x="79" y="147"/>
                    <a:pt x="79" y="147"/>
                  </a:cubicBezTo>
                  <a:cubicBezTo>
                    <a:pt x="79" y="146"/>
                    <a:pt x="79" y="146"/>
                    <a:pt x="79" y="145"/>
                  </a:cubicBezTo>
                  <a:cubicBezTo>
                    <a:pt x="79" y="145"/>
                    <a:pt x="79" y="145"/>
                    <a:pt x="79" y="145"/>
                  </a:cubicBezTo>
                  <a:cubicBezTo>
                    <a:pt x="79" y="145"/>
                    <a:pt x="79" y="145"/>
                    <a:pt x="79" y="145"/>
                  </a:cubicBezTo>
                  <a:cubicBezTo>
                    <a:pt x="79" y="145"/>
                    <a:pt x="79" y="145"/>
                    <a:pt x="79" y="145"/>
                  </a:cubicBezTo>
                  <a:cubicBezTo>
                    <a:pt x="79" y="145"/>
                    <a:pt x="79" y="145"/>
                    <a:pt x="79" y="144"/>
                  </a:cubicBezTo>
                  <a:cubicBezTo>
                    <a:pt x="79" y="144"/>
                    <a:pt x="79" y="144"/>
                    <a:pt x="79" y="144"/>
                  </a:cubicBezTo>
                  <a:cubicBezTo>
                    <a:pt x="79" y="144"/>
                    <a:pt x="79" y="144"/>
                    <a:pt x="79" y="144"/>
                  </a:cubicBezTo>
                  <a:cubicBezTo>
                    <a:pt x="79" y="144"/>
                    <a:pt x="79" y="144"/>
                    <a:pt x="79" y="143"/>
                  </a:cubicBezTo>
                  <a:cubicBezTo>
                    <a:pt x="79" y="143"/>
                    <a:pt x="79" y="143"/>
                    <a:pt x="79" y="143"/>
                  </a:cubicBezTo>
                  <a:cubicBezTo>
                    <a:pt x="79" y="143"/>
                    <a:pt x="79" y="143"/>
                    <a:pt x="79" y="142"/>
                  </a:cubicBezTo>
                  <a:cubicBezTo>
                    <a:pt x="79" y="142"/>
                    <a:pt x="79" y="142"/>
                    <a:pt x="79" y="142"/>
                  </a:cubicBezTo>
                  <a:cubicBezTo>
                    <a:pt x="79" y="107"/>
                    <a:pt x="71" y="75"/>
                    <a:pt x="60" y="50"/>
                  </a:cubicBezTo>
                  <a:cubicBezTo>
                    <a:pt x="60" y="50"/>
                    <a:pt x="60" y="50"/>
                    <a:pt x="60" y="50"/>
                  </a:cubicBezTo>
                  <a:cubicBezTo>
                    <a:pt x="60" y="50"/>
                    <a:pt x="60" y="50"/>
                    <a:pt x="60" y="50"/>
                  </a:cubicBezTo>
                  <a:cubicBezTo>
                    <a:pt x="60" y="50"/>
                    <a:pt x="60" y="50"/>
                    <a:pt x="60" y="50"/>
                  </a:cubicBezTo>
                  <a:cubicBezTo>
                    <a:pt x="60" y="50"/>
                    <a:pt x="60" y="50"/>
                    <a:pt x="59" y="50"/>
                  </a:cubicBezTo>
                  <a:cubicBezTo>
                    <a:pt x="59" y="50"/>
                    <a:pt x="59" y="50"/>
                    <a:pt x="59" y="50"/>
                  </a:cubicBezTo>
                  <a:cubicBezTo>
                    <a:pt x="59" y="50"/>
                    <a:pt x="59" y="50"/>
                    <a:pt x="59" y="50"/>
                  </a:cubicBezTo>
                  <a:cubicBezTo>
                    <a:pt x="59" y="50"/>
                    <a:pt x="59" y="50"/>
                    <a:pt x="59" y="50"/>
                  </a:cubicBezTo>
                  <a:cubicBezTo>
                    <a:pt x="59" y="50"/>
                    <a:pt x="59" y="49"/>
                    <a:pt x="59" y="49"/>
                  </a:cubicBezTo>
                  <a:cubicBezTo>
                    <a:pt x="59" y="49"/>
                    <a:pt x="59" y="49"/>
                    <a:pt x="59" y="49"/>
                  </a:cubicBezTo>
                  <a:cubicBezTo>
                    <a:pt x="59" y="49"/>
                    <a:pt x="59" y="49"/>
                    <a:pt x="59" y="49"/>
                  </a:cubicBezTo>
                  <a:cubicBezTo>
                    <a:pt x="59" y="49"/>
                    <a:pt x="59" y="49"/>
                    <a:pt x="59" y="49"/>
                  </a:cubicBezTo>
                  <a:cubicBezTo>
                    <a:pt x="59" y="49"/>
                    <a:pt x="59" y="49"/>
                    <a:pt x="59" y="49"/>
                  </a:cubicBezTo>
                  <a:cubicBezTo>
                    <a:pt x="59" y="49"/>
                    <a:pt x="59" y="49"/>
                    <a:pt x="59" y="49"/>
                  </a:cubicBezTo>
                  <a:cubicBezTo>
                    <a:pt x="59" y="49"/>
                    <a:pt x="59" y="49"/>
                    <a:pt x="59" y="49"/>
                  </a:cubicBezTo>
                  <a:cubicBezTo>
                    <a:pt x="59" y="49"/>
                    <a:pt x="59" y="49"/>
                    <a:pt x="59" y="49"/>
                  </a:cubicBezTo>
                  <a:cubicBezTo>
                    <a:pt x="59" y="49"/>
                    <a:pt x="59" y="49"/>
                    <a:pt x="59" y="49"/>
                  </a:cubicBezTo>
                  <a:cubicBezTo>
                    <a:pt x="59" y="49"/>
                    <a:pt x="59" y="49"/>
                    <a:pt x="59" y="49"/>
                  </a:cubicBezTo>
                  <a:cubicBezTo>
                    <a:pt x="59" y="49"/>
                    <a:pt x="59" y="49"/>
                    <a:pt x="59" y="49"/>
                  </a:cubicBezTo>
                  <a:cubicBezTo>
                    <a:pt x="59" y="49"/>
                    <a:pt x="59" y="49"/>
                    <a:pt x="59" y="49"/>
                  </a:cubicBezTo>
                  <a:cubicBezTo>
                    <a:pt x="59" y="49"/>
                    <a:pt x="59" y="49"/>
                    <a:pt x="59" y="48"/>
                  </a:cubicBezTo>
                  <a:cubicBezTo>
                    <a:pt x="59" y="48"/>
                    <a:pt x="59" y="48"/>
                    <a:pt x="59" y="48"/>
                  </a:cubicBezTo>
                  <a:cubicBezTo>
                    <a:pt x="59" y="48"/>
                    <a:pt x="59" y="48"/>
                    <a:pt x="59" y="48"/>
                  </a:cubicBezTo>
                  <a:cubicBezTo>
                    <a:pt x="59" y="48"/>
                    <a:pt x="59" y="48"/>
                    <a:pt x="59" y="48"/>
                  </a:cubicBezTo>
                  <a:cubicBezTo>
                    <a:pt x="59" y="48"/>
                    <a:pt x="59" y="48"/>
                    <a:pt x="59" y="48"/>
                  </a:cubicBezTo>
                  <a:cubicBezTo>
                    <a:pt x="59" y="48"/>
                    <a:pt x="59" y="48"/>
                    <a:pt x="59" y="48"/>
                  </a:cubicBezTo>
                  <a:cubicBezTo>
                    <a:pt x="59" y="48"/>
                    <a:pt x="59" y="48"/>
                    <a:pt x="59" y="48"/>
                  </a:cubicBezTo>
                  <a:cubicBezTo>
                    <a:pt x="59" y="48"/>
                    <a:pt x="59" y="48"/>
                    <a:pt x="59" y="48"/>
                  </a:cubicBezTo>
                  <a:cubicBezTo>
                    <a:pt x="59" y="48"/>
                    <a:pt x="59" y="48"/>
                    <a:pt x="59" y="48"/>
                  </a:cubicBezTo>
                  <a:cubicBezTo>
                    <a:pt x="44" y="19"/>
                    <a:pt x="23" y="0"/>
                    <a:pt x="0" y="0"/>
                  </a:cubicBezTo>
                </a:path>
              </a:pathLst>
            </a:custGeom>
            <a:solidFill>
              <a:srgbClr val="8ECB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998" name="Google Shape;8998;p24"/>
            <p:cNvSpPr/>
            <p:nvPr/>
          </p:nvSpPr>
          <p:spPr>
            <a:xfrm>
              <a:off x="7333216" y="5527049"/>
              <a:ext cx="66406" cy="1105181"/>
            </a:xfrm>
            <a:custGeom>
              <a:rect b="b" l="l" r="r" t="t"/>
              <a:pathLst>
                <a:path extrusionOk="0" h="466" w="28">
                  <a:moveTo>
                    <a:pt x="0" y="0"/>
                  </a:moveTo>
                  <a:lnTo>
                    <a:pt x="0" y="466"/>
                  </a:lnTo>
                  <a:lnTo>
                    <a:pt x="28" y="466"/>
                  </a:lnTo>
                  <a:lnTo>
                    <a:pt x="9" y="143"/>
                  </a:lnTo>
                  <a:lnTo>
                    <a:pt x="9" y="143"/>
                  </a:lnTo>
                  <a:lnTo>
                    <a:pt x="0" y="0"/>
                  </a:lnTo>
                  <a:close/>
                </a:path>
              </a:pathLst>
            </a:custGeom>
            <a:solidFill>
              <a:srgbClr val="D18A5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grpSp>
      <p:sp>
        <p:nvSpPr>
          <p:cNvPr id="8999" name="Google Shape;8999;p24"/>
          <p:cNvSpPr/>
          <p:nvPr/>
        </p:nvSpPr>
        <p:spPr>
          <a:xfrm>
            <a:off x="-78610" y="-30520"/>
            <a:ext cx="12346745" cy="132415"/>
          </a:xfrm>
          <a:custGeom>
            <a:rect b="b" l="l" r="r" t="t"/>
            <a:pathLst>
              <a:path extrusionOk="0" h="60" w="2951">
                <a:moveTo>
                  <a:pt x="2945" y="22"/>
                </a:moveTo>
                <a:cubicBezTo>
                  <a:pt x="2945" y="32"/>
                  <a:pt x="2951" y="60"/>
                  <a:pt x="2927" y="60"/>
                </a:cubicBezTo>
                <a:cubicBezTo>
                  <a:pt x="25" y="60"/>
                  <a:pt x="25" y="60"/>
                  <a:pt x="25" y="60"/>
                </a:cubicBezTo>
                <a:cubicBezTo>
                  <a:pt x="0" y="60"/>
                  <a:pt x="6" y="28"/>
                  <a:pt x="6" y="18"/>
                </a:cubicBezTo>
                <a:cubicBezTo>
                  <a:pt x="5" y="38"/>
                  <a:pt x="5" y="38"/>
                  <a:pt x="5" y="38"/>
                </a:cubicBezTo>
                <a:cubicBezTo>
                  <a:pt x="5" y="27"/>
                  <a:pt x="14" y="0"/>
                  <a:pt x="25" y="0"/>
                </a:cubicBezTo>
                <a:cubicBezTo>
                  <a:pt x="2927" y="0"/>
                  <a:pt x="2927" y="0"/>
                  <a:pt x="2927" y="0"/>
                </a:cubicBezTo>
                <a:cubicBezTo>
                  <a:pt x="2938" y="0"/>
                  <a:pt x="2945" y="28"/>
                  <a:pt x="2945" y="39"/>
                </a:cubicBezTo>
                <a:lnTo>
                  <a:pt x="2945" y="22"/>
                </a:lnTo>
                <a:close/>
              </a:path>
            </a:pathLst>
          </a:custGeom>
          <a:solidFill>
            <a:srgbClr val="44636A"/>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000" name="Google Shape;9000;p24"/>
          <p:cNvSpPr/>
          <p:nvPr/>
        </p:nvSpPr>
        <p:spPr>
          <a:xfrm>
            <a:off x="-154745" y="6715204"/>
            <a:ext cx="12422880" cy="152747"/>
          </a:xfrm>
          <a:custGeom>
            <a:rect b="b" l="l" r="r" t="t"/>
            <a:pathLst>
              <a:path extrusionOk="0" h="36" w="2940">
                <a:moveTo>
                  <a:pt x="2940" y="18"/>
                </a:moveTo>
                <a:cubicBezTo>
                  <a:pt x="2940" y="28"/>
                  <a:pt x="2932" y="36"/>
                  <a:pt x="2922" y="36"/>
                </a:cubicBezTo>
                <a:cubicBezTo>
                  <a:pt x="18" y="36"/>
                  <a:pt x="18" y="36"/>
                  <a:pt x="18" y="36"/>
                </a:cubicBezTo>
                <a:cubicBezTo>
                  <a:pt x="8" y="36"/>
                  <a:pt x="0" y="28"/>
                  <a:pt x="0" y="18"/>
                </a:cubicBezTo>
                <a:cubicBezTo>
                  <a:pt x="0" y="8"/>
                  <a:pt x="8" y="0"/>
                  <a:pt x="18" y="0"/>
                </a:cubicBezTo>
                <a:cubicBezTo>
                  <a:pt x="2922" y="0"/>
                  <a:pt x="2922" y="0"/>
                  <a:pt x="2922" y="0"/>
                </a:cubicBezTo>
                <a:cubicBezTo>
                  <a:pt x="2932" y="0"/>
                  <a:pt x="2940" y="8"/>
                  <a:pt x="2940" y="18"/>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Tree>
  </p:cSld>
  <p:clrMapOvr>
    <a:masterClrMapping/>
  </p:clrMapOvr>
  <p:timing>
    <p:tnLst>
      <p:par>
        <p:cTn dur="indefinite" nodeType="tmRoot" restart="never">
          <p:childTnLst>
            <p:seq concurrent="1" nextAc="seek">
              <p:cTn dur="indefinite" id="2" nodeType="mainSeq">
                <p:childTnLst>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8982"/>
                                        </p:tgtEl>
                                        <p:attrNameLst>
                                          <p:attrName>style.visibility</p:attrName>
                                        </p:attrNameLst>
                                      </p:cBhvr>
                                      <p:to>
                                        <p:strVal val="visible"/>
                                      </p:to>
                                    </p:set>
                                    <p:animEffect filter="fade" transition="in">
                                      <p:cBhvr>
                                        <p:cTn dur="1000"/>
                                        <p:tgtEl>
                                          <p:spTgt spid="8982"/>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8983">
                                            <p:txEl>
                                              <p:pRg end="0" st="0"/>
                                            </p:txEl>
                                          </p:spTgt>
                                        </p:tgtEl>
                                        <p:attrNameLst>
                                          <p:attrName>style.visibility</p:attrName>
                                        </p:attrNameLst>
                                      </p:cBhvr>
                                      <p:to>
                                        <p:strVal val="visible"/>
                                      </p:to>
                                    </p:set>
                                    <p:animEffect filter="fade" transition="in">
                                      <p:cBhvr>
                                        <p:cTn dur="1000"/>
                                        <p:tgtEl>
                                          <p:spTgt spid="8983">
                                            <p:txEl>
                                              <p:pRg end="0" st="0"/>
                                            </p:txEl>
                                          </p:spTgt>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2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004" name="Shape 9004"/>
        <p:cNvGrpSpPr/>
        <p:nvPr/>
      </p:nvGrpSpPr>
      <p:grpSpPr>
        <a:xfrm>
          <a:off x="0" y="0"/>
          <a:ext cx="0" cy="0"/>
          <a:chOff x="0" y="0"/>
          <a:chExt cx="0" cy="0"/>
        </a:xfrm>
      </p:grpSpPr>
      <p:sp>
        <p:nvSpPr>
          <p:cNvPr id="9005" name="Google Shape;9005;p25"/>
          <p:cNvSpPr/>
          <p:nvPr/>
        </p:nvSpPr>
        <p:spPr>
          <a:xfrm>
            <a:off x="-78610" y="-30520"/>
            <a:ext cx="12346745" cy="132415"/>
          </a:xfrm>
          <a:custGeom>
            <a:rect b="b" l="l" r="r" t="t"/>
            <a:pathLst>
              <a:path extrusionOk="0" h="60" w="2951">
                <a:moveTo>
                  <a:pt x="2945" y="22"/>
                </a:moveTo>
                <a:cubicBezTo>
                  <a:pt x="2945" y="32"/>
                  <a:pt x="2951" y="60"/>
                  <a:pt x="2927" y="60"/>
                </a:cubicBezTo>
                <a:cubicBezTo>
                  <a:pt x="25" y="60"/>
                  <a:pt x="25" y="60"/>
                  <a:pt x="25" y="60"/>
                </a:cubicBezTo>
                <a:cubicBezTo>
                  <a:pt x="0" y="60"/>
                  <a:pt x="6" y="28"/>
                  <a:pt x="6" y="18"/>
                </a:cubicBezTo>
                <a:cubicBezTo>
                  <a:pt x="5" y="38"/>
                  <a:pt x="5" y="38"/>
                  <a:pt x="5" y="38"/>
                </a:cubicBezTo>
                <a:cubicBezTo>
                  <a:pt x="5" y="27"/>
                  <a:pt x="14" y="0"/>
                  <a:pt x="25" y="0"/>
                </a:cubicBezTo>
                <a:cubicBezTo>
                  <a:pt x="2927" y="0"/>
                  <a:pt x="2927" y="0"/>
                  <a:pt x="2927" y="0"/>
                </a:cubicBezTo>
                <a:cubicBezTo>
                  <a:pt x="2938" y="0"/>
                  <a:pt x="2945" y="28"/>
                  <a:pt x="2945" y="39"/>
                </a:cubicBezTo>
                <a:lnTo>
                  <a:pt x="2945" y="22"/>
                </a:lnTo>
                <a:close/>
              </a:path>
            </a:pathLst>
          </a:custGeom>
          <a:solidFill>
            <a:srgbClr val="44636A"/>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006" name="Google Shape;9006;p25"/>
          <p:cNvSpPr/>
          <p:nvPr/>
        </p:nvSpPr>
        <p:spPr>
          <a:xfrm>
            <a:off x="4206485" y="341035"/>
            <a:ext cx="7459106" cy="660758"/>
          </a:xfrm>
          <a:prstGeom prst="rect">
            <a:avLst/>
          </a:prstGeom>
          <a:noFill/>
          <a:ln>
            <a:noFill/>
          </a:ln>
        </p:spPr>
        <p:txBody>
          <a:bodyPr anchorCtr="0" anchor="t" bIns="45700" lIns="91425" spcFirstLastPara="1" rIns="91425" wrap="square" tIns="45700">
            <a:spAutoFit/>
          </a:bodyPr>
          <a:lstStyle/>
          <a:p>
            <a:pPr indent="0" lvl="0" marL="0" marR="0" rtl="0" algn="l">
              <a:lnSpc>
                <a:spcPct val="150000"/>
              </a:lnSpc>
              <a:spcBef>
                <a:spcPts val="0"/>
              </a:spcBef>
              <a:spcAft>
                <a:spcPts val="0"/>
              </a:spcAft>
              <a:buNone/>
            </a:pPr>
            <a:r>
              <a:rPr i="1" lang="en-US" sz="2800">
                <a:solidFill>
                  <a:srgbClr val="000000"/>
                </a:solidFill>
                <a:latin typeface="Times New Roman"/>
                <a:ea typeface="Times New Roman"/>
                <a:cs typeface="Times New Roman"/>
                <a:sym typeface="Times New Roman"/>
              </a:rPr>
              <a:t>Nêu cách bón phân lót tương ứng với mỗi hình </a:t>
            </a:r>
            <a:endParaRPr sz="2800">
              <a:solidFill>
                <a:schemeClr val="dk1"/>
              </a:solidFill>
              <a:latin typeface="Arial"/>
              <a:ea typeface="Arial"/>
              <a:cs typeface="Arial"/>
              <a:sym typeface="Arial"/>
            </a:endParaRPr>
          </a:p>
        </p:txBody>
      </p:sp>
      <p:grpSp>
        <p:nvGrpSpPr>
          <p:cNvPr id="9007" name="Google Shape;9007;p25"/>
          <p:cNvGrpSpPr/>
          <p:nvPr/>
        </p:nvGrpSpPr>
        <p:grpSpPr>
          <a:xfrm>
            <a:off x="7193182" y="4843866"/>
            <a:ext cx="1266885" cy="1929123"/>
            <a:chOff x="6109556" y="1810070"/>
            <a:chExt cx="1043518" cy="1588994"/>
          </a:xfrm>
        </p:grpSpPr>
        <p:sp>
          <p:nvSpPr>
            <p:cNvPr id="9008" name="Google Shape;9008;p25"/>
            <p:cNvSpPr/>
            <p:nvPr/>
          </p:nvSpPr>
          <p:spPr>
            <a:xfrm>
              <a:off x="6109556" y="1810070"/>
              <a:ext cx="1043518" cy="1100437"/>
            </a:xfrm>
            <a:custGeom>
              <a:rect b="b" l="l" r="r" t="t"/>
              <a:pathLst>
                <a:path extrusionOk="0" h="247" w="248">
                  <a:moveTo>
                    <a:pt x="181" y="80"/>
                  </a:moveTo>
                  <a:cubicBezTo>
                    <a:pt x="153" y="35"/>
                    <a:pt x="124" y="0"/>
                    <a:pt x="124" y="0"/>
                  </a:cubicBezTo>
                  <a:cubicBezTo>
                    <a:pt x="124" y="0"/>
                    <a:pt x="98" y="36"/>
                    <a:pt x="68" y="80"/>
                  </a:cubicBezTo>
                  <a:cubicBezTo>
                    <a:pt x="0" y="182"/>
                    <a:pt x="75" y="243"/>
                    <a:pt x="123" y="247"/>
                  </a:cubicBezTo>
                  <a:cubicBezTo>
                    <a:pt x="123" y="247"/>
                    <a:pt x="123" y="247"/>
                    <a:pt x="123" y="247"/>
                  </a:cubicBezTo>
                  <a:cubicBezTo>
                    <a:pt x="123" y="247"/>
                    <a:pt x="124" y="247"/>
                    <a:pt x="125" y="247"/>
                  </a:cubicBezTo>
                  <a:cubicBezTo>
                    <a:pt x="126" y="247"/>
                    <a:pt x="123" y="247"/>
                    <a:pt x="127" y="247"/>
                  </a:cubicBezTo>
                  <a:cubicBezTo>
                    <a:pt x="127" y="247"/>
                    <a:pt x="127" y="247"/>
                    <a:pt x="127" y="247"/>
                  </a:cubicBezTo>
                  <a:cubicBezTo>
                    <a:pt x="171" y="243"/>
                    <a:pt x="248" y="189"/>
                    <a:pt x="181" y="80"/>
                  </a:cubicBezTo>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009" name="Google Shape;9009;p25"/>
            <p:cNvSpPr/>
            <p:nvPr/>
          </p:nvSpPr>
          <p:spPr>
            <a:xfrm>
              <a:off x="6451071" y="2417208"/>
              <a:ext cx="360488" cy="981856"/>
            </a:xfrm>
            <a:custGeom>
              <a:rect b="b" l="l" r="r" t="t"/>
              <a:pathLst>
                <a:path extrusionOk="0" h="414" w="152">
                  <a:moveTo>
                    <a:pt x="152" y="65"/>
                  </a:moveTo>
                  <a:lnTo>
                    <a:pt x="87" y="105"/>
                  </a:lnTo>
                  <a:lnTo>
                    <a:pt x="76" y="0"/>
                  </a:lnTo>
                  <a:lnTo>
                    <a:pt x="65" y="105"/>
                  </a:lnTo>
                  <a:lnTo>
                    <a:pt x="0" y="65"/>
                  </a:lnTo>
                  <a:lnTo>
                    <a:pt x="60" y="139"/>
                  </a:lnTo>
                  <a:lnTo>
                    <a:pt x="44" y="414"/>
                  </a:lnTo>
                  <a:lnTo>
                    <a:pt x="112" y="414"/>
                  </a:lnTo>
                  <a:lnTo>
                    <a:pt x="92" y="139"/>
                  </a:lnTo>
                  <a:lnTo>
                    <a:pt x="152" y="65"/>
                  </a:lnTo>
                  <a:close/>
                </a:path>
              </a:pathLst>
            </a:custGeom>
            <a:solidFill>
              <a:srgbClr val="C56D27"/>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010" name="Google Shape;9010;p25"/>
            <p:cNvSpPr/>
            <p:nvPr/>
          </p:nvSpPr>
          <p:spPr>
            <a:xfrm>
              <a:off x="6631315" y="1814813"/>
              <a:ext cx="455353" cy="1090951"/>
            </a:xfrm>
            <a:custGeom>
              <a:rect b="b" l="l" r="r" t="t"/>
              <a:pathLst>
                <a:path extrusionOk="0" h="245" w="108">
                  <a:moveTo>
                    <a:pt x="0" y="0"/>
                  </a:moveTo>
                  <a:cubicBezTo>
                    <a:pt x="0" y="0"/>
                    <a:pt x="0" y="0"/>
                    <a:pt x="0" y="0"/>
                  </a:cubicBezTo>
                  <a:cubicBezTo>
                    <a:pt x="0" y="136"/>
                    <a:pt x="0" y="136"/>
                    <a:pt x="0" y="136"/>
                  </a:cubicBezTo>
                  <a:cubicBezTo>
                    <a:pt x="6" y="191"/>
                    <a:pt x="6" y="191"/>
                    <a:pt x="6" y="191"/>
                  </a:cubicBezTo>
                  <a:cubicBezTo>
                    <a:pt x="43" y="170"/>
                    <a:pt x="43" y="170"/>
                    <a:pt x="43" y="170"/>
                  </a:cubicBezTo>
                  <a:cubicBezTo>
                    <a:pt x="9" y="209"/>
                    <a:pt x="9" y="209"/>
                    <a:pt x="9" y="209"/>
                  </a:cubicBezTo>
                  <a:cubicBezTo>
                    <a:pt x="11" y="245"/>
                    <a:pt x="11" y="245"/>
                    <a:pt x="11" y="245"/>
                  </a:cubicBezTo>
                  <a:cubicBezTo>
                    <a:pt x="18" y="243"/>
                    <a:pt x="25" y="241"/>
                    <a:pt x="32" y="237"/>
                  </a:cubicBezTo>
                  <a:cubicBezTo>
                    <a:pt x="34" y="237"/>
                    <a:pt x="35" y="236"/>
                    <a:pt x="37" y="235"/>
                  </a:cubicBezTo>
                  <a:cubicBezTo>
                    <a:pt x="75" y="214"/>
                    <a:pt x="108" y="163"/>
                    <a:pt x="57" y="79"/>
                  </a:cubicBezTo>
                  <a:cubicBezTo>
                    <a:pt x="30" y="35"/>
                    <a:pt x="2" y="1"/>
                    <a:pt x="0" y="0"/>
                  </a:cubicBezTo>
                </a:path>
              </a:pathLst>
            </a:custGeom>
            <a:solidFill>
              <a:srgbClr val="8ECB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011" name="Google Shape;9011;p25"/>
            <p:cNvSpPr/>
            <p:nvPr/>
          </p:nvSpPr>
          <p:spPr>
            <a:xfrm>
              <a:off x="6631315" y="2419579"/>
              <a:ext cx="180244" cy="979484"/>
            </a:xfrm>
            <a:custGeom>
              <a:rect b="b" l="l" r="r" t="t"/>
              <a:pathLst>
                <a:path extrusionOk="0" h="220" w="43">
                  <a:moveTo>
                    <a:pt x="0" y="0"/>
                  </a:moveTo>
                  <a:cubicBezTo>
                    <a:pt x="0" y="220"/>
                    <a:pt x="0" y="220"/>
                    <a:pt x="0" y="220"/>
                  </a:cubicBezTo>
                  <a:cubicBezTo>
                    <a:pt x="20" y="220"/>
                    <a:pt x="20" y="220"/>
                    <a:pt x="20" y="220"/>
                  </a:cubicBezTo>
                  <a:cubicBezTo>
                    <a:pt x="9" y="109"/>
                    <a:pt x="9" y="109"/>
                    <a:pt x="9" y="109"/>
                  </a:cubicBezTo>
                  <a:cubicBezTo>
                    <a:pt x="10" y="109"/>
                    <a:pt x="11" y="109"/>
                    <a:pt x="11" y="109"/>
                  </a:cubicBezTo>
                  <a:cubicBezTo>
                    <a:pt x="11" y="109"/>
                    <a:pt x="11" y="109"/>
                    <a:pt x="11" y="109"/>
                  </a:cubicBezTo>
                  <a:cubicBezTo>
                    <a:pt x="9" y="73"/>
                    <a:pt x="9" y="73"/>
                    <a:pt x="9" y="73"/>
                  </a:cubicBezTo>
                  <a:cubicBezTo>
                    <a:pt x="43" y="34"/>
                    <a:pt x="43" y="34"/>
                    <a:pt x="43" y="34"/>
                  </a:cubicBezTo>
                  <a:cubicBezTo>
                    <a:pt x="6" y="55"/>
                    <a:pt x="6" y="55"/>
                    <a:pt x="6" y="55"/>
                  </a:cubicBezTo>
                  <a:cubicBezTo>
                    <a:pt x="0" y="0"/>
                    <a:pt x="0" y="0"/>
                    <a:pt x="0" y="0"/>
                  </a:cubicBezTo>
                </a:path>
              </a:pathLst>
            </a:custGeom>
            <a:solidFill>
              <a:srgbClr val="D18A5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grpSp>
      <p:sp>
        <p:nvSpPr>
          <p:cNvPr id="9012" name="Google Shape;9012;p25"/>
          <p:cNvSpPr/>
          <p:nvPr/>
        </p:nvSpPr>
        <p:spPr>
          <a:xfrm>
            <a:off x="-154745" y="6715204"/>
            <a:ext cx="12422880" cy="152747"/>
          </a:xfrm>
          <a:custGeom>
            <a:rect b="b" l="l" r="r" t="t"/>
            <a:pathLst>
              <a:path extrusionOk="0" h="36" w="2940">
                <a:moveTo>
                  <a:pt x="2940" y="18"/>
                </a:moveTo>
                <a:cubicBezTo>
                  <a:pt x="2940" y="28"/>
                  <a:pt x="2932" y="36"/>
                  <a:pt x="2922" y="36"/>
                </a:cubicBezTo>
                <a:cubicBezTo>
                  <a:pt x="18" y="36"/>
                  <a:pt x="18" y="36"/>
                  <a:pt x="18" y="36"/>
                </a:cubicBezTo>
                <a:cubicBezTo>
                  <a:pt x="8" y="36"/>
                  <a:pt x="0" y="28"/>
                  <a:pt x="0" y="18"/>
                </a:cubicBezTo>
                <a:cubicBezTo>
                  <a:pt x="0" y="8"/>
                  <a:pt x="8" y="0"/>
                  <a:pt x="18" y="0"/>
                </a:cubicBezTo>
                <a:cubicBezTo>
                  <a:pt x="2922" y="0"/>
                  <a:pt x="2922" y="0"/>
                  <a:pt x="2922" y="0"/>
                </a:cubicBezTo>
                <a:cubicBezTo>
                  <a:pt x="2932" y="0"/>
                  <a:pt x="2940" y="8"/>
                  <a:pt x="2940" y="18"/>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pic>
        <p:nvPicPr>
          <p:cNvPr id="9013" name="Google Shape;9013;p25"/>
          <p:cNvPicPr preferRelativeResize="0"/>
          <p:nvPr/>
        </p:nvPicPr>
        <p:blipFill rotWithShape="1">
          <a:blip r:embed="rId3">
            <a:alphaModFix/>
          </a:blip>
          <a:srcRect b="0" l="0" r="0" t="0"/>
          <a:stretch/>
        </p:blipFill>
        <p:spPr>
          <a:xfrm rot="-7475035">
            <a:off x="11503580" y="55580"/>
            <a:ext cx="821284" cy="738842"/>
          </a:xfrm>
          <a:prstGeom prst="rect">
            <a:avLst/>
          </a:prstGeom>
          <a:noFill/>
          <a:ln>
            <a:noFill/>
          </a:ln>
        </p:spPr>
      </p:pic>
      <p:pic>
        <p:nvPicPr>
          <p:cNvPr id="9014" name="Google Shape;9014;p25"/>
          <p:cNvPicPr preferRelativeResize="0"/>
          <p:nvPr/>
        </p:nvPicPr>
        <p:blipFill rotWithShape="1">
          <a:blip r:embed="rId4">
            <a:alphaModFix/>
          </a:blip>
          <a:srcRect b="0" l="0" r="0" t="0"/>
          <a:stretch/>
        </p:blipFill>
        <p:spPr>
          <a:xfrm>
            <a:off x="2267370" y="1065017"/>
            <a:ext cx="10184081" cy="3676072"/>
          </a:xfrm>
          <a:prstGeom prst="rect">
            <a:avLst/>
          </a:prstGeom>
          <a:noFill/>
          <a:ln>
            <a:noFill/>
          </a:ln>
        </p:spPr>
      </p:pic>
      <p:grpSp>
        <p:nvGrpSpPr>
          <p:cNvPr id="9015" name="Google Shape;9015;p25"/>
          <p:cNvGrpSpPr/>
          <p:nvPr/>
        </p:nvGrpSpPr>
        <p:grpSpPr>
          <a:xfrm>
            <a:off x="9674391" y="4574121"/>
            <a:ext cx="729240" cy="2257540"/>
            <a:chOff x="6996444" y="4561795"/>
            <a:chExt cx="668800" cy="2070435"/>
          </a:xfrm>
        </p:grpSpPr>
        <p:sp>
          <p:nvSpPr>
            <p:cNvPr id="9016" name="Google Shape;9016;p25"/>
            <p:cNvSpPr/>
            <p:nvPr/>
          </p:nvSpPr>
          <p:spPr>
            <a:xfrm>
              <a:off x="6996444" y="4561795"/>
              <a:ext cx="668800" cy="1304398"/>
            </a:xfrm>
            <a:prstGeom prst="ellipse">
              <a:avLst/>
            </a:pr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017" name="Google Shape;9017;p25"/>
            <p:cNvSpPr/>
            <p:nvPr/>
          </p:nvSpPr>
          <p:spPr>
            <a:xfrm>
              <a:off x="7273925" y="5323089"/>
              <a:ext cx="125696" cy="1309141"/>
            </a:xfrm>
            <a:custGeom>
              <a:rect b="b" l="l" r="r" t="t"/>
              <a:pathLst>
                <a:path extrusionOk="0" h="552" w="53">
                  <a:moveTo>
                    <a:pt x="19" y="0"/>
                  </a:moveTo>
                  <a:lnTo>
                    <a:pt x="0" y="552"/>
                  </a:lnTo>
                  <a:lnTo>
                    <a:pt x="53" y="552"/>
                  </a:lnTo>
                  <a:lnTo>
                    <a:pt x="19" y="0"/>
                  </a:lnTo>
                  <a:close/>
                </a:path>
              </a:pathLst>
            </a:custGeom>
            <a:solidFill>
              <a:srgbClr val="C56D27"/>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018" name="Google Shape;9018;p25"/>
            <p:cNvSpPr/>
            <p:nvPr/>
          </p:nvSpPr>
          <p:spPr>
            <a:xfrm>
              <a:off x="7333216" y="4561795"/>
              <a:ext cx="332028" cy="1304398"/>
            </a:xfrm>
            <a:custGeom>
              <a:rect b="b" l="l" r="r" t="t"/>
              <a:pathLst>
                <a:path extrusionOk="0" h="293" w="79">
                  <a:moveTo>
                    <a:pt x="0" y="0"/>
                  </a:moveTo>
                  <a:cubicBezTo>
                    <a:pt x="0" y="217"/>
                    <a:pt x="0" y="217"/>
                    <a:pt x="0" y="217"/>
                  </a:cubicBezTo>
                  <a:cubicBezTo>
                    <a:pt x="5" y="293"/>
                    <a:pt x="5" y="293"/>
                    <a:pt x="5" y="293"/>
                  </a:cubicBezTo>
                  <a:cubicBezTo>
                    <a:pt x="45" y="288"/>
                    <a:pt x="77" y="229"/>
                    <a:pt x="79" y="155"/>
                  </a:cubicBezTo>
                  <a:cubicBezTo>
                    <a:pt x="79" y="155"/>
                    <a:pt x="79" y="155"/>
                    <a:pt x="79" y="155"/>
                  </a:cubicBezTo>
                  <a:cubicBezTo>
                    <a:pt x="79" y="155"/>
                    <a:pt x="79" y="155"/>
                    <a:pt x="79" y="155"/>
                  </a:cubicBezTo>
                  <a:cubicBezTo>
                    <a:pt x="79" y="155"/>
                    <a:pt x="79" y="155"/>
                    <a:pt x="79" y="155"/>
                  </a:cubicBezTo>
                  <a:cubicBezTo>
                    <a:pt x="79" y="154"/>
                    <a:pt x="79" y="153"/>
                    <a:pt x="79" y="152"/>
                  </a:cubicBezTo>
                  <a:cubicBezTo>
                    <a:pt x="79" y="152"/>
                    <a:pt x="79" y="152"/>
                    <a:pt x="79" y="152"/>
                  </a:cubicBezTo>
                  <a:cubicBezTo>
                    <a:pt x="79" y="152"/>
                    <a:pt x="79" y="152"/>
                    <a:pt x="79" y="152"/>
                  </a:cubicBezTo>
                  <a:cubicBezTo>
                    <a:pt x="79" y="152"/>
                    <a:pt x="79" y="152"/>
                    <a:pt x="79" y="152"/>
                  </a:cubicBezTo>
                  <a:cubicBezTo>
                    <a:pt x="79" y="152"/>
                    <a:pt x="79" y="152"/>
                    <a:pt x="79" y="151"/>
                  </a:cubicBezTo>
                  <a:cubicBezTo>
                    <a:pt x="79" y="151"/>
                    <a:pt x="79" y="151"/>
                    <a:pt x="79" y="151"/>
                  </a:cubicBezTo>
                  <a:cubicBezTo>
                    <a:pt x="79" y="151"/>
                    <a:pt x="79" y="151"/>
                    <a:pt x="79" y="151"/>
                  </a:cubicBezTo>
                  <a:cubicBezTo>
                    <a:pt x="79" y="151"/>
                    <a:pt x="79" y="151"/>
                    <a:pt x="79" y="151"/>
                  </a:cubicBezTo>
                  <a:cubicBezTo>
                    <a:pt x="79" y="151"/>
                    <a:pt x="79" y="151"/>
                    <a:pt x="79" y="151"/>
                  </a:cubicBezTo>
                  <a:cubicBezTo>
                    <a:pt x="79" y="151"/>
                    <a:pt x="79" y="151"/>
                    <a:pt x="79" y="151"/>
                  </a:cubicBezTo>
                  <a:cubicBezTo>
                    <a:pt x="79" y="151"/>
                    <a:pt x="79" y="151"/>
                    <a:pt x="79" y="151"/>
                  </a:cubicBezTo>
                  <a:cubicBezTo>
                    <a:pt x="79" y="151"/>
                    <a:pt x="79" y="151"/>
                    <a:pt x="79" y="151"/>
                  </a:cubicBezTo>
                  <a:cubicBezTo>
                    <a:pt x="79" y="151"/>
                    <a:pt x="79" y="151"/>
                    <a:pt x="79" y="151"/>
                  </a:cubicBezTo>
                  <a:cubicBezTo>
                    <a:pt x="79" y="151"/>
                    <a:pt x="79" y="151"/>
                    <a:pt x="79" y="151"/>
                  </a:cubicBezTo>
                  <a:cubicBezTo>
                    <a:pt x="79" y="150"/>
                    <a:pt x="79" y="150"/>
                    <a:pt x="79" y="150"/>
                  </a:cubicBezTo>
                  <a:cubicBezTo>
                    <a:pt x="79" y="150"/>
                    <a:pt x="79" y="150"/>
                    <a:pt x="79" y="150"/>
                  </a:cubicBezTo>
                  <a:cubicBezTo>
                    <a:pt x="79" y="150"/>
                    <a:pt x="79" y="150"/>
                    <a:pt x="79" y="150"/>
                  </a:cubicBezTo>
                  <a:cubicBezTo>
                    <a:pt x="79" y="150"/>
                    <a:pt x="79" y="150"/>
                    <a:pt x="79" y="150"/>
                  </a:cubicBezTo>
                  <a:cubicBezTo>
                    <a:pt x="79" y="150"/>
                    <a:pt x="79" y="150"/>
                    <a:pt x="79" y="150"/>
                  </a:cubicBezTo>
                  <a:cubicBezTo>
                    <a:pt x="79" y="150"/>
                    <a:pt x="79" y="150"/>
                    <a:pt x="79" y="150"/>
                  </a:cubicBezTo>
                  <a:cubicBezTo>
                    <a:pt x="79" y="150"/>
                    <a:pt x="79" y="150"/>
                    <a:pt x="79" y="150"/>
                  </a:cubicBezTo>
                  <a:cubicBezTo>
                    <a:pt x="79" y="150"/>
                    <a:pt x="79" y="150"/>
                    <a:pt x="79" y="150"/>
                  </a:cubicBezTo>
                  <a:cubicBezTo>
                    <a:pt x="79" y="150"/>
                    <a:pt x="79" y="150"/>
                    <a:pt x="79" y="149"/>
                  </a:cubicBezTo>
                  <a:cubicBezTo>
                    <a:pt x="79" y="149"/>
                    <a:pt x="79" y="149"/>
                    <a:pt x="79" y="149"/>
                  </a:cubicBezTo>
                  <a:cubicBezTo>
                    <a:pt x="79" y="149"/>
                    <a:pt x="79" y="149"/>
                    <a:pt x="79" y="149"/>
                  </a:cubicBezTo>
                  <a:cubicBezTo>
                    <a:pt x="79" y="149"/>
                    <a:pt x="79" y="149"/>
                    <a:pt x="79" y="149"/>
                  </a:cubicBezTo>
                  <a:cubicBezTo>
                    <a:pt x="79" y="149"/>
                    <a:pt x="79" y="149"/>
                    <a:pt x="79" y="149"/>
                  </a:cubicBezTo>
                  <a:cubicBezTo>
                    <a:pt x="79" y="149"/>
                    <a:pt x="79" y="149"/>
                    <a:pt x="79" y="149"/>
                  </a:cubicBezTo>
                  <a:cubicBezTo>
                    <a:pt x="79" y="149"/>
                    <a:pt x="79" y="149"/>
                    <a:pt x="79" y="149"/>
                  </a:cubicBezTo>
                  <a:cubicBezTo>
                    <a:pt x="79" y="149"/>
                    <a:pt x="79" y="149"/>
                    <a:pt x="79" y="149"/>
                  </a:cubicBezTo>
                  <a:cubicBezTo>
                    <a:pt x="79" y="149"/>
                    <a:pt x="79" y="149"/>
                    <a:pt x="79" y="149"/>
                  </a:cubicBezTo>
                  <a:cubicBezTo>
                    <a:pt x="79" y="149"/>
                    <a:pt x="79" y="148"/>
                    <a:pt x="79" y="148"/>
                  </a:cubicBezTo>
                  <a:cubicBezTo>
                    <a:pt x="79" y="148"/>
                    <a:pt x="79" y="148"/>
                    <a:pt x="79" y="148"/>
                  </a:cubicBezTo>
                  <a:cubicBezTo>
                    <a:pt x="79" y="148"/>
                    <a:pt x="79" y="148"/>
                    <a:pt x="79" y="148"/>
                  </a:cubicBezTo>
                  <a:cubicBezTo>
                    <a:pt x="79" y="148"/>
                    <a:pt x="79" y="148"/>
                    <a:pt x="79" y="148"/>
                  </a:cubicBezTo>
                  <a:cubicBezTo>
                    <a:pt x="79" y="148"/>
                    <a:pt x="79" y="148"/>
                    <a:pt x="79" y="148"/>
                  </a:cubicBezTo>
                  <a:cubicBezTo>
                    <a:pt x="79" y="148"/>
                    <a:pt x="79" y="148"/>
                    <a:pt x="79" y="148"/>
                  </a:cubicBezTo>
                  <a:cubicBezTo>
                    <a:pt x="79" y="148"/>
                    <a:pt x="79" y="148"/>
                    <a:pt x="79" y="148"/>
                  </a:cubicBezTo>
                  <a:cubicBezTo>
                    <a:pt x="79" y="148"/>
                    <a:pt x="79" y="148"/>
                    <a:pt x="79" y="148"/>
                  </a:cubicBezTo>
                  <a:cubicBezTo>
                    <a:pt x="79" y="148"/>
                    <a:pt x="79" y="148"/>
                    <a:pt x="79" y="148"/>
                  </a:cubicBezTo>
                  <a:cubicBezTo>
                    <a:pt x="79" y="147"/>
                    <a:pt x="79" y="147"/>
                    <a:pt x="79" y="147"/>
                  </a:cubicBezTo>
                  <a:cubicBezTo>
                    <a:pt x="79" y="147"/>
                    <a:pt x="79" y="147"/>
                    <a:pt x="79" y="147"/>
                  </a:cubicBezTo>
                  <a:cubicBezTo>
                    <a:pt x="79" y="147"/>
                    <a:pt x="79" y="147"/>
                    <a:pt x="79" y="147"/>
                  </a:cubicBezTo>
                  <a:cubicBezTo>
                    <a:pt x="79" y="147"/>
                    <a:pt x="79" y="147"/>
                    <a:pt x="79" y="147"/>
                  </a:cubicBezTo>
                  <a:cubicBezTo>
                    <a:pt x="79" y="147"/>
                    <a:pt x="79" y="147"/>
                    <a:pt x="79" y="147"/>
                  </a:cubicBezTo>
                  <a:cubicBezTo>
                    <a:pt x="79" y="147"/>
                    <a:pt x="79" y="147"/>
                    <a:pt x="79" y="147"/>
                  </a:cubicBezTo>
                  <a:cubicBezTo>
                    <a:pt x="79" y="147"/>
                    <a:pt x="79" y="147"/>
                    <a:pt x="79" y="147"/>
                  </a:cubicBezTo>
                  <a:cubicBezTo>
                    <a:pt x="79" y="147"/>
                    <a:pt x="79" y="147"/>
                    <a:pt x="79" y="147"/>
                  </a:cubicBezTo>
                  <a:cubicBezTo>
                    <a:pt x="79" y="146"/>
                    <a:pt x="79" y="146"/>
                    <a:pt x="79" y="145"/>
                  </a:cubicBezTo>
                  <a:cubicBezTo>
                    <a:pt x="79" y="145"/>
                    <a:pt x="79" y="145"/>
                    <a:pt x="79" y="145"/>
                  </a:cubicBezTo>
                  <a:cubicBezTo>
                    <a:pt x="79" y="145"/>
                    <a:pt x="79" y="145"/>
                    <a:pt x="79" y="145"/>
                  </a:cubicBezTo>
                  <a:cubicBezTo>
                    <a:pt x="79" y="145"/>
                    <a:pt x="79" y="145"/>
                    <a:pt x="79" y="145"/>
                  </a:cubicBezTo>
                  <a:cubicBezTo>
                    <a:pt x="79" y="145"/>
                    <a:pt x="79" y="145"/>
                    <a:pt x="79" y="144"/>
                  </a:cubicBezTo>
                  <a:cubicBezTo>
                    <a:pt x="79" y="144"/>
                    <a:pt x="79" y="144"/>
                    <a:pt x="79" y="144"/>
                  </a:cubicBezTo>
                  <a:cubicBezTo>
                    <a:pt x="79" y="144"/>
                    <a:pt x="79" y="144"/>
                    <a:pt x="79" y="144"/>
                  </a:cubicBezTo>
                  <a:cubicBezTo>
                    <a:pt x="79" y="144"/>
                    <a:pt x="79" y="144"/>
                    <a:pt x="79" y="143"/>
                  </a:cubicBezTo>
                  <a:cubicBezTo>
                    <a:pt x="79" y="143"/>
                    <a:pt x="79" y="143"/>
                    <a:pt x="79" y="143"/>
                  </a:cubicBezTo>
                  <a:cubicBezTo>
                    <a:pt x="79" y="143"/>
                    <a:pt x="79" y="143"/>
                    <a:pt x="79" y="142"/>
                  </a:cubicBezTo>
                  <a:cubicBezTo>
                    <a:pt x="79" y="142"/>
                    <a:pt x="79" y="142"/>
                    <a:pt x="79" y="142"/>
                  </a:cubicBezTo>
                  <a:cubicBezTo>
                    <a:pt x="79" y="107"/>
                    <a:pt x="71" y="75"/>
                    <a:pt x="60" y="50"/>
                  </a:cubicBezTo>
                  <a:cubicBezTo>
                    <a:pt x="60" y="50"/>
                    <a:pt x="60" y="50"/>
                    <a:pt x="60" y="50"/>
                  </a:cubicBezTo>
                  <a:cubicBezTo>
                    <a:pt x="60" y="50"/>
                    <a:pt x="60" y="50"/>
                    <a:pt x="60" y="50"/>
                  </a:cubicBezTo>
                  <a:cubicBezTo>
                    <a:pt x="60" y="50"/>
                    <a:pt x="60" y="50"/>
                    <a:pt x="60" y="50"/>
                  </a:cubicBezTo>
                  <a:cubicBezTo>
                    <a:pt x="60" y="50"/>
                    <a:pt x="60" y="50"/>
                    <a:pt x="59" y="50"/>
                  </a:cubicBezTo>
                  <a:cubicBezTo>
                    <a:pt x="59" y="50"/>
                    <a:pt x="59" y="50"/>
                    <a:pt x="59" y="50"/>
                  </a:cubicBezTo>
                  <a:cubicBezTo>
                    <a:pt x="59" y="50"/>
                    <a:pt x="59" y="50"/>
                    <a:pt x="59" y="50"/>
                  </a:cubicBezTo>
                  <a:cubicBezTo>
                    <a:pt x="59" y="50"/>
                    <a:pt x="59" y="50"/>
                    <a:pt x="59" y="50"/>
                  </a:cubicBezTo>
                  <a:cubicBezTo>
                    <a:pt x="59" y="50"/>
                    <a:pt x="59" y="49"/>
                    <a:pt x="59" y="49"/>
                  </a:cubicBezTo>
                  <a:cubicBezTo>
                    <a:pt x="59" y="49"/>
                    <a:pt x="59" y="49"/>
                    <a:pt x="59" y="49"/>
                  </a:cubicBezTo>
                  <a:cubicBezTo>
                    <a:pt x="59" y="49"/>
                    <a:pt x="59" y="49"/>
                    <a:pt x="59" y="49"/>
                  </a:cubicBezTo>
                  <a:cubicBezTo>
                    <a:pt x="59" y="49"/>
                    <a:pt x="59" y="49"/>
                    <a:pt x="59" y="49"/>
                  </a:cubicBezTo>
                  <a:cubicBezTo>
                    <a:pt x="59" y="49"/>
                    <a:pt x="59" y="49"/>
                    <a:pt x="59" y="49"/>
                  </a:cubicBezTo>
                  <a:cubicBezTo>
                    <a:pt x="59" y="49"/>
                    <a:pt x="59" y="49"/>
                    <a:pt x="59" y="49"/>
                  </a:cubicBezTo>
                  <a:cubicBezTo>
                    <a:pt x="59" y="49"/>
                    <a:pt x="59" y="49"/>
                    <a:pt x="59" y="49"/>
                  </a:cubicBezTo>
                  <a:cubicBezTo>
                    <a:pt x="59" y="49"/>
                    <a:pt x="59" y="49"/>
                    <a:pt x="59" y="49"/>
                  </a:cubicBezTo>
                  <a:cubicBezTo>
                    <a:pt x="59" y="49"/>
                    <a:pt x="59" y="49"/>
                    <a:pt x="59" y="49"/>
                  </a:cubicBezTo>
                  <a:cubicBezTo>
                    <a:pt x="59" y="49"/>
                    <a:pt x="59" y="49"/>
                    <a:pt x="59" y="49"/>
                  </a:cubicBezTo>
                  <a:cubicBezTo>
                    <a:pt x="59" y="49"/>
                    <a:pt x="59" y="49"/>
                    <a:pt x="59" y="49"/>
                  </a:cubicBezTo>
                  <a:cubicBezTo>
                    <a:pt x="59" y="49"/>
                    <a:pt x="59" y="49"/>
                    <a:pt x="59" y="49"/>
                  </a:cubicBezTo>
                  <a:cubicBezTo>
                    <a:pt x="59" y="49"/>
                    <a:pt x="59" y="49"/>
                    <a:pt x="59" y="48"/>
                  </a:cubicBezTo>
                  <a:cubicBezTo>
                    <a:pt x="59" y="48"/>
                    <a:pt x="59" y="48"/>
                    <a:pt x="59" y="48"/>
                  </a:cubicBezTo>
                  <a:cubicBezTo>
                    <a:pt x="59" y="48"/>
                    <a:pt x="59" y="48"/>
                    <a:pt x="59" y="48"/>
                  </a:cubicBezTo>
                  <a:cubicBezTo>
                    <a:pt x="59" y="48"/>
                    <a:pt x="59" y="48"/>
                    <a:pt x="59" y="48"/>
                  </a:cubicBezTo>
                  <a:cubicBezTo>
                    <a:pt x="59" y="48"/>
                    <a:pt x="59" y="48"/>
                    <a:pt x="59" y="48"/>
                  </a:cubicBezTo>
                  <a:cubicBezTo>
                    <a:pt x="59" y="48"/>
                    <a:pt x="59" y="48"/>
                    <a:pt x="59" y="48"/>
                  </a:cubicBezTo>
                  <a:cubicBezTo>
                    <a:pt x="59" y="48"/>
                    <a:pt x="59" y="48"/>
                    <a:pt x="59" y="48"/>
                  </a:cubicBezTo>
                  <a:cubicBezTo>
                    <a:pt x="59" y="48"/>
                    <a:pt x="59" y="48"/>
                    <a:pt x="59" y="48"/>
                  </a:cubicBezTo>
                  <a:cubicBezTo>
                    <a:pt x="59" y="48"/>
                    <a:pt x="59" y="48"/>
                    <a:pt x="59" y="48"/>
                  </a:cubicBezTo>
                  <a:cubicBezTo>
                    <a:pt x="44" y="19"/>
                    <a:pt x="23" y="0"/>
                    <a:pt x="0" y="0"/>
                  </a:cubicBezTo>
                </a:path>
              </a:pathLst>
            </a:custGeom>
            <a:solidFill>
              <a:srgbClr val="8ECB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019" name="Google Shape;9019;p25"/>
            <p:cNvSpPr/>
            <p:nvPr/>
          </p:nvSpPr>
          <p:spPr>
            <a:xfrm>
              <a:off x="7333216" y="5527049"/>
              <a:ext cx="66406" cy="1105181"/>
            </a:xfrm>
            <a:custGeom>
              <a:rect b="b" l="l" r="r" t="t"/>
              <a:pathLst>
                <a:path extrusionOk="0" h="466" w="28">
                  <a:moveTo>
                    <a:pt x="0" y="0"/>
                  </a:moveTo>
                  <a:lnTo>
                    <a:pt x="0" y="466"/>
                  </a:lnTo>
                  <a:lnTo>
                    <a:pt x="28" y="466"/>
                  </a:lnTo>
                  <a:lnTo>
                    <a:pt x="9" y="143"/>
                  </a:lnTo>
                  <a:lnTo>
                    <a:pt x="9" y="143"/>
                  </a:lnTo>
                  <a:lnTo>
                    <a:pt x="0" y="0"/>
                  </a:lnTo>
                  <a:close/>
                </a:path>
              </a:pathLst>
            </a:custGeom>
            <a:solidFill>
              <a:srgbClr val="D18A5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grpSp>
      <p:grpSp>
        <p:nvGrpSpPr>
          <p:cNvPr id="9020" name="Google Shape;9020;p25"/>
          <p:cNvGrpSpPr/>
          <p:nvPr/>
        </p:nvGrpSpPr>
        <p:grpSpPr>
          <a:xfrm flipH="1">
            <a:off x="10407276" y="3731656"/>
            <a:ext cx="1656125" cy="3059921"/>
            <a:chOff x="992204" y="1036691"/>
            <a:chExt cx="1105180" cy="2041976"/>
          </a:xfrm>
        </p:grpSpPr>
        <p:sp>
          <p:nvSpPr>
            <p:cNvPr id="9021" name="Google Shape;9021;p25"/>
            <p:cNvSpPr/>
            <p:nvPr/>
          </p:nvSpPr>
          <p:spPr>
            <a:xfrm>
              <a:off x="992204" y="1036691"/>
              <a:ext cx="1105180" cy="1472784"/>
            </a:xfrm>
            <a:custGeom>
              <a:rect b="b" l="l" r="r" t="t"/>
              <a:pathLst>
                <a:path extrusionOk="0" h="621" w="466">
                  <a:moveTo>
                    <a:pt x="466" y="621"/>
                  </a:moveTo>
                  <a:lnTo>
                    <a:pt x="347" y="381"/>
                  </a:lnTo>
                  <a:lnTo>
                    <a:pt x="423" y="381"/>
                  </a:lnTo>
                  <a:lnTo>
                    <a:pt x="297" y="171"/>
                  </a:lnTo>
                  <a:lnTo>
                    <a:pt x="365" y="171"/>
                  </a:lnTo>
                  <a:lnTo>
                    <a:pt x="239" y="7"/>
                  </a:lnTo>
                  <a:lnTo>
                    <a:pt x="232" y="0"/>
                  </a:lnTo>
                  <a:lnTo>
                    <a:pt x="227" y="7"/>
                  </a:lnTo>
                  <a:lnTo>
                    <a:pt x="101" y="171"/>
                  </a:lnTo>
                  <a:lnTo>
                    <a:pt x="168" y="171"/>
                  </a:lnTo>
                  <a:lnTo>
                    <a:pt x="42" y="381"/>
                  </a:lnTo>
                  <a:lnTo>
                    <a:pt x="118" y="381"/>
                  </a:lnTo>
                  <a:lnTo>
                    <a:pt x="0" y="621"/>
                  </a:lnTo>
                  <a:lnTo>
                    <a:pt x="232" y="621"/>
                  </a:lnTo>
                  <a:lnTo>
                    <a:pt x="232" y="604"/>
                  </a:lnTo>
                  <a:lnTo>
                    <a:pt x="232" y="621"/>
                  </a:lnTo>
                  <a:lnTo>
                    <a:pt x="466" y="621"/>
                  </a:lnTo>
                  <a:close/>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022" name="Google Shape;9022;p25"/>
            <p:cNvSpPr/>
            <p:nvPr/>
          </p:nvSpPr>
          <p:spPr>
            <a:xfrm>
              <a:off x="1319489" y="2137129"/>
              <a:ext cx="450610" cy="941538"/>
            </a:xfrm>
            <a:custGeom>
              <a:rect b="b" l="l" r="r" t="t"/>
              <a:pathLst>
                <a:path extrusionOk="0" h="397" w="190">
                  <a:moveTo>
                    <a:pt x="44" y="397"/>
                  </a:moveTo>
                  <a:lnTo>
                    <a:pt x="142" y="397"/>
                  </a:lnTo>
                  <a:lnTo>
                    <a:pt x="126" y="150"/>
                  </a:lnTo>
                  <a:lnTo>
                    <a:pt x="190" y="69"/>
                  </a:lnTo>
                  <a:lnTo>
                    <a:pt x="119" y="116"/>
                  </a:lnTo>
                  <a:lnTo>
                    <a:pt x="96" y="0"/>
                  </a:lnTo>
                  <a:lnTo>
                    <a:pt x="71" y="116"/>
                  </a:lnTo>
                  <a:lnTo>
                    <a:pt x="0" y="69"/>
                  </a:lnTo>
                  <a:lnTo>
                    <a:pt x="62" y="150"/>
                  </a:lnTo>
                  <a:lnTo>
                    <a:pt x="44" y="397"/>
                  </a:lnTo>
                  <a:close/>
                </a:path>
              </a:pathLst>
            </a:custGeom>
            <a:solidFill>
              <a:srgbClr val="C56D27"/>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023" name="Google Shape;9023;p25"/>
            <p:cNvSpPr/>
            <p:nvPr/>
          </p:nvSpPr>
          <p:spPr>
            <a:xfrm>
              <a:off x="1547166" y="1046178"/>
              <a:ext cx="545475" cy="1463297"/>
            </a:xfrm>
            <a:custGeom>
              <a:rect b="b" l="l" r="r" t="t"/>
              <a:pathLst>
                <a:path extrusionOk="0" h="617" w="230">
                  <a:moveTo>
                    <a:pt x="1" y="0"/>
                  </a:moveTo>
                  <a:lnTo>
                    <a:pt x="0" y="463"/>
                  </a:lnTo>
                  <a:lnTo>
                    <a:pt x="23" y="576"/>
                  </a:lnTo>
                  <a:lnTo>
                    <a:pt x="94" y="529"/>
                  </a:lnTo>
                  <a:lnTo>
                    <a:pt x="30" y="610"/>
                  </a:lnTo>
                  <a:lnTo>
                    <a:pt x="32" y="617"/>
                  </a:lnTo>
                  <a:lnTo>
                    <a:pt x="32" y="617"/>
                  </a:lnTo>
                  <a:lnTo>
                    <a:pt x="32" y="615"/>
                  </a:lnTo>
                  <a:lnTo>
                    <a:pt x="230" y="615"/>
                  </a:lnTo>
                  <a:lnTo>
                    <a:pt x="136" y="426"/>
                  </a:lnTo>
                  <a:lnTo>
                    <a:pt x="115" y="383"/>
                  </a:lnTo>
                  <a:lnTo>
                    <a:pt x="113" y="377"/>
                  </a:lnTo>
                  <a:lnTo>
                    <a:pt x="113" y="377"/>
                  </a:lnTo>
                  <a:lnTo>
                    <a:pt x="113" y="375"/>
                  </a:lnTo>
                  <a:lnTo>
                    <a:pt x="188" y="375"/>
                  </a:lnTo>
                  <a:lnTo>
                    <a:pt x="177" y="358"/>
                  </a:lnTo>
                  <a:lnTo>
                    <a:pt x="154" y="317"/>
                  </a:lnTo>
                  <a:lnTo>
                    <a:pt x="152" y="315"/>
                  </a:lnTo>
                  <a:lnTo>
                    <a:pt x="115" y="251"/>
                  </a:lnTo>
                  <a:lnTo>
                    <a:pt x="63" y="167"/>
                  </a:lnTo>
                  <a:lnTo>
                    <a:pt x="65" y="167"/>
                  </a:lnTo>
                  <a:lnTo>
                    <a:pt x="65" y="167"/>
                  </a:lnTo>
                  <a:lnTo>
                    <a:pt x="102" y="167"/>
                  </a:lnTo>
                  <a:lnTo>
                    <a:pt x="131" y="167"/>
                  </a:lnTo>
                  <a:lnTo>
                    <a:pt x="5" y="3"/>
                  </a:lnTo>
                  <a:lnTo>
                    <a:pt x="1" y="0"/>
                  </a:lnTo>
                  <a:close/>
                </a:path>
              </a:pathLst>
            </a:custGeom>
            <a:solidFill>
              <a:srgbClr val="8ECB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024" name="Google Shape;9024;p25"/>
            <p:cNvSpPr/>
            <p:nvPr/>
          </p:nvSpPr>
          <p:spPr>
            <a:xfrm>
              <a:off x="1547166" y="2144243"/>
              <a:ext cx="222933" cy="934423"/>
            </a:xfrm>
            <a:custGeom>
              <a:rect b="b" l="l" r="r" t="t"/>
              <a:pathLst>
                <a:path extrusionOk="0" h="394" w="94">
                  <a:moveTo>
                    <a:pt x="0" y="0"/>
                  </a:moveTo>
                  <a:lnTo>
                    <a:pt x="0" y="394"/>
                  </a:lnTo>
                  <a:lnTo>
                    <a:pt x="46" y="394"/>
                  </a:lnTo>
                  <a:lnTo>
                    <a:pt x="32" y="154"/>
                  </a:lnTo>
                  <a:lnTo>
                    <a:pt x="30" y="147"/>
                  </a:lnTo>
                  <a:lnTo>
                    <a:pt x="94" y="66"/>
                  </a:lnTo>
                  <a:lnTo>
                    <a:pt x="23" y="113"/>
                  </a:lnTo>
                  <a:lnTo>
                    <a:pt x="0" y="0"/>
                  </a:lnTo>
                  <a:close/>
                </a:path>
              </a:pathLst>
            </a:custGeom>
            <a:solidFill>
              <a:srgbClr val="D18A5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grpSp>
      <p:grpSp>
        <p:nvGrpSpPr>
          <p:cNvPr id="9025" name="Google Shape;9025;p25"/>
          <p:cNvGrpSpPr/>
          <p:nvPr/>
        </p:nvGrpSpPr>
        <p:grpSpPr>
          <a:xfrm>
            <a:off x="-1297233" y="1721117"/>
            <a:ext cx="4058011" cy="5157095"/>
            <a:chOff x="6171117" y="5479616"/>
            <a:chExt cx="967626" cy="1152613"/>
          </a:xfrm>
        </p:grpSpPr>
        <p:sp>
          <p:nvSpPr>
            <p:cNvPr id="9026" name="Google Shape;9026;p25"/>
            <p:cNvSpPr/>
            <p:nvPr/>
          </p:nvSpPr>
          <p:spPr>
            <a:xfrm>
              <a:off x="6171117" y="5479616"/>
              <a:ext cx="967626" cy="884619"/>
            </a:xfrm>
            <a:custGeom>
              <a:rect b="b" l="l" r="r" t="t"/>
              <a:pathLst>
                <a:path extrusionOk="0" h="199" w="230">
                  <a:moveTo>
                    <a:pt x="188" y="57"/>
                  </a:moveTo>
                  <a:cubicBezTo>
                    <a:pt x="180" y="24"/>
                    <a:pt x="150" y="0"/>
                    <a:pt x="115" y="0"/>
                  </a:cubicBezTo>
                  <a:cubicBezTo>
                    <a:pt x="80" y="0"/>
                    <a:pt x="50" y="24"/>
                    <a:pt x="42" y="57"/>
                  </a:cubicBezTo>
                  <a:cubicBezTo>
                    <a:pt x="17" y="69"/>
                    <a:pt x="0" y="95"/>
                    <a:pt x="0" y="124"/>
                  </a:cubicBezTo>
                  <a:cubicBezTo>
                    <a:pt x="0" y="166"/>
                    <a:pt x="34" y="199"/>
                    <a:pt x="75" y="199"/>
                  </a:cubicBezTo>
                  <a:cubicBezTo>
                    <a:pt x="90" y="199"/>
                    <a:pt x="103" y="195"/>
                    <a:pt x="115" y="188"/>
                  </a:cubicBezTo>
                  <a:cubicBezTo>
                    <a:pt x="126" y="195"/>
                    <a:pt x="140" y="199"/>
                    <a:pt x="155" y="199"/>
                  </a:cubicBezTo>
                  <a:cubicBezTo>
                    <a:pt x="196" y="199"/>
                    <a:pt x="230" y="166"/>
                    <a:pt x="230" y="124"/>
                  </a:cubicBezTo>
                  <a:cubicBezTo>
                    <a:pt x="230" y="95"/>
                    <a:pt x="212" y="69"/>
                    <a:pt x="188" y="57"/>
                  </a:cubicBezTo>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027" name="Google Shape;9027;p25"/>
            <p:cNvSpPr/>
            <p:nvPr/>
          </p:nvSpPr>
          <p:spPr>
            <a:xfrm>
              <a:off x="6474685" y="5968172"/>
              <a:ext cx="362860" cy="664057"/>
            </a:xfrm>
            <a:custGeom>
              <a:rect b="b" l="l" r="r" t="t"/>
              <a:pathLst>
                <a:path extrusionOk="0" h="280" w="153">
                  <a:moveTo>
                    <a:pt x="153" y="66"/>
                  </a:moveTo>
                  <a:lnTo>
                    <a:pt x="87" y="107"/>
                  </a:lnTo>
                  <a:lnTo>
                    <a:pt x="76" y="0"/>
                  </a:lnTo>
                  <a:lnTo>
                    <a:pt x="66" y="107"/>
                  </a:lnTo>
                  <a:lnTo>
                    <a:pt x="0" y="66"/>
                  </a:lnTo>
                  <a:lnTo>
                    <a:pt x="60" y="143"/>
                  </a:lnTo>
                  <a:lnTo>
                    <a:pt x="53" y="280"/>
                  </a:lnTo>
                  <a:lnTo>
                    <a:pt x="99" y="280"/>
                  </a:lnTo>
                  <a:lnTo>
                    <a:pt x="92" y="143"/>
                  </a:lnTo>
                  <a:lnTo>
                    <a:pt x="153" y="66"/>
                  </a:lnTo>
                  <a:close/>
                </a:path>
              </a:pathLst>
            </a:custGeom>
            <a:solidFill>
              <a:srgbClr val="C56D27"/>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028" name="Google Shape;9028;p25"/>
            <p:cNvSpPr/>
            <p:nvPr/>
          </p:nvSpPr>
          <p:spPr>
            <a:xfrm>
              <a:off x="6659673" y="5479616"/>
              <a:ext cx="479070" cy="884619"/>
            </a:xfrm>
            <a:custGeom>
              <a:rect b="b" l="l" r="r" t="t"/>
              <a:pathLst>
                <a:path extrusionOk="0" h="199" w="114">
                  <a:moveTo>
                    <a:pt x="0" y="0"/>
                  </a:moveTo>
                  <a:cubicBezTo>
                    <a:pt x="0" y="122"/>
                    <a:pt x="0" y="122"/>
                    <a:pt x="0" y="122"/>
                  </a:cubicBezTo>
                  <a:cubicBezTo>
                    <a:pt x="5" y="167"/>
                    <a:pt x="5" y="167"/>
                    <a:pt x="5" y="167"/>
                  </a:cubicBezTo>
                  <a:cubicBezTo>
                    <a:pt x="42" y="145"/>
                    <a:pt x="42" y="145"/>
                    <a:pt x="42" y="145"/>
                  </a:cubicBezTo>
                  <a:cubicBezTo>
                    <a:pt x="8" y="186"/>
                    <a:pt x="8" y="186"/>
                    <a:pt x="8" y="186"/>
                  </a:cubicBezTo>
                  <a:cubicBezTo>
                    <a:pt x="8" y="193"/>
                    <a:pt x="8" y="193"/>
                    <a:pt x="8" y="193"/>
                  </a:cubicBezTo>
                  <a:cubicBezTo>
                    <a:pt x="8" y="193"/>
                    <a:pt x="8" y="193"/>
                    <a:pt x="8" y="193"/>
                  </a:cubicBezTo>
                  <a:cubicBezTo>
                    <a:pt x="8" y="193"/>
                    <a:pt x="8" y="193"/>
                    <a:pt x="8" y="193"/>
                  </a:cubicBezTo>
                  <a:cubicBezTo>
                    <a:pt x="17" y="197"/>
                    <a:pt x="26" y="199"/>
                    <a:pt x="37" y="199"/>
                  </a:cubicBezTo>
                  <a:cubicBezTo>
                    <a:pt x="37" y="199"/>
                    <a:pt x="37" y="199"/>
                    <a:pt x="37" y="199"/>
                  </a:cubicBezTo>
                  <a:cubicBezTo>
                    <a:pt x="37" y="199"/>
                    <a:pt x="37" y="199"/>
                    <a:pt x="37" y="199"/>
                  </a:cubicBezTo>
                  <a:cubicBezTo>
                    <a:pt x="37" y="199"/>
                    <a:pt x="37" y="199"/>
                    <a:pt x="37" y="199"/>
                  </a:cubicBezTo>
                  <a:cubicBezTo>
                    <a:pt x="37" y="199"/>
                    <a:pt x="37" y="199"/>
                    <a:pt x="37" y="199"/>
                  </a:cubicBezTo>
                  <a:cubicBezTo>
                    <a:pt x="37" y="199"/>
                    <a:pt x="37" y="199"/>
                    <a:pt x="37" y="199"/>
                  </a:cubicBezTo>
                  <a:cubicBezTo>
                    <a:pt x="37" y="199"/>
                    <a:pt x="37" y="199"/>
                    <a:pt x="37" y="199"/>
                  </a:cubicBezTo>
                  <a:cubicBezTo>
                    <a:pt x="37" y="199"/>
                    <a:pt x="37" y="199"/>
                    <a:pt x="37" y="199"/>
                  </a:cubicBezTo>
                  <a:cubicBezTo>
                    <a:pt x="37" y="199"/>
                    <a:pt x="37" y="199"/>
                    <a:pt x="37" y="199"/>
                  </a:cubicBezTo>
                  <a:cubicBezTo>
                    <a:pt x="37" y="199"/>
                    <a:pt x="37" y="199"/>
                    <a:pt x="37" y="199"/>
                  </a:cubicBezTo>
                  <a:cubicBezTo>
                    <a:pt x="37" y="199"/>
                    <a:pt x="37" y="199"/>
                    <a:pt x="37" y="199"/>
                  </a:cubicBezTo>
                  <a:cubicBezTo>
                    <a:pt x="37" y="199"/>
                    <a:pt x="37" y="199"/>
                    <a:pt x="38" y="199"/>
                  </a:cubicBezTo>
                  <a:cubicBezTo>
                    <a:pt x="38" y="199"/>
                    <a:pt x="38" y="199"/>
                    <a:pt x="38" y="199"/>
                  </a:cubicBezTo>
                  <a:cubicBezTo>
                    <a:pt x="38" y="199"/>
                    <a:pt x="38" y="199"/>
                    <a:pt x="38" y="199"/>
                  </a:cubicBezTo>
                  <a:cubicBezTo>
                    <a:pt x="38" y="199"/>
                    <a:pt x="38" y="199"/>
                    <a:pt x="38" y="199"/>
                  </a:cubicBezTo>
                  <a:cubicBezTo>
                    <a:pt x="38" y="199"/>
                    <a:pt x="38" y="199"/>
                    <a:pt x="38" y="199"/>
                  </a:cubicBezTo>
                  <a:cubicBezTo>
                    <a:pt x="38" y="199"/>
                    <a:pt x="38" y="199"/>
                    <a:pt x="38" y="199"/>
                  </a:cubicBezTo>
                  <a:cubicBezTo>
                    <a:pt x="38" y="199"/>
                    <a:pt x="38" y="199"/>
                    <a:pt x="38" y="199"/>
                  </a:cubicBezTo>
                  <a:cubicBezTo>
                    <a:pt x="38" y="199"/>
                    <a:pt x="38" y="199"/>
                    <a:pt x="38" y="199"/>
                  </a:cubicBezTo>
                  <a:cubicBezTo>
                    <a:pt x="38" y="199"/>
                    <a:pt x="38" y="199"/>
                    <a:pt x="38" y="199"/>
                  </a:cubicBezTo>
                  <a:cubicBezTo>
                    <a:pt x="38" y="199"/>
                    <a:pt x="38" y="199"/>
                    <a:pt x="38" y="199"/>
                  </a:cubicBezTo>
                  <a:cubicBezTo>
                    <a:pt x="38" y="199"/>
                    <a:pt x="39" y="199"/>
                    <a:pt x="39" y="199"/>
                  </a:cubicBezTo>
                  <a:cubicBezTo>
                    <a:pt x="39" y="199"/>
                    <a:pt x="39" y="199"/>
                    <a:pt x="39" y="199"/>
                  </a:cubicBezTo>
                  <a:cubicBezTo>
                    <a:pt x="80" y="199"/>
                    <a:pt x="114" y="166"/>
                    <a:pt x="114" y="124"/>
                  </a:cubicBezTo>
                  <a:cubicBezTo>
                    <a:pt x="114" y="97"/>
                    <a:pt x="99" y="73"/>
                    <a:pt x="77" y="60"/>
                  </a:cubicBezTo>
                  <a:cubicBezTo>
                    <a:pt x="76" y="59"/>
                    <a:pt x="74" y="58"/>
                    <a:pt x="72" y="57"/>
                  </a:cubicBezTo>
                  <a:cubicBezTo>
                    <a:pt x="70" y="52"/>
                    <a:pt x="69" y="47"/>
                    <a:pt x="66" y="42"/>
                  </a:cubicBezTo>
                  <a:cubicBezTo>
                    <a:pt x="54" y="17"/>
                    <a:pt x="29" y="1"/>
                    <a:pt x="0" y="0"/>
                  </a:cubicBezTo>
                </a:path>
              </a:pathLst>
            </a:custGeom>
            <a:solidFill>
              <a:srgbClr val="8ECB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029" name="Google Shape;9029;p25"/>
            <p:cNvSpPr/>
            <p:nvPr/>
          </p:nvSpPr>
          <p:spPr>
            <a:xfrm>
              <a:off x="6659673" y="6022720"/>
              <a:ext cx="177872" cy="600023"/>
            </a:xfrm>
            <a:custGeom>
              <a:rect b="b" l="l" r="r" t="t"/>
              <a:pathLst>
                <a:path extrusionOk="0" h="253" w="75">
                  <a:moveTo>
                    <a:pt x="0" y="0"/>
                  </a:moveTo>
                  <a:lnTo>
                    <a:pt x="0" y="253"/>
                  </a:lnTo>
                  <a:lnTo>
                    <a:pt x="21" y="253"/>
                  </a:lnTo>
                  <a:lnTo>
                    <a:pt x="14" y="133"/>
                  </a:lnTo>
                  <a:lnTo>
                    <a:pt x="14" y="120"/>
                  </a:lnTo>
                  <a:lnTo>
                    <a:pt x="75" y="43"/>
                  </a:lnTo>
                  <a:lnTo>
                    <a:pt x="9" y="84"/>
                  </a:lnTo>
                  <a:lnTo>
                    <a:pt x="0" y="0"/>
                  </a:lnTo>
                  <a:close/>
                </a:path>
              </a:pathLst>
            </a:custGeom>
            <a:solidFill>
              <a:srgbClr val="D18A5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grpSp>
    </p:spTree>
  </p:cSld>
  <p:clrMapOvr>
    <a:masterClrMapping/>
  </p:clrMapOvr>
  <p:timing>
    <p:tnLst>
      <p:par>
        <p:cTn dur="indefinite" nodeType="tmRoot" restart="never">
          <p:childTnLst>
            <p:seq concurrent="1" nextAc="seek">
              <p:cTn dur="indefinite" id="2" nodeType="mainSeq">
                <p:childTnLst>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9006"/>
                                        </p:tgtEl>
                                        <p:attrNameLst>
                                          <p:attrName>style.visibility</p:attrName>
                                        </p:attrNameLst>
                                      </p:cBhvr>
                                      <p:to>
                                        <p:strVal val="visible"/>
                                      </p:to>
                                    </p:set>
                                    <p:animEffect filter="fade" transition="in">
                                      <p:cBhvr>
                                        <p:cTn dur="1000"/>
                                        <p:tgtEl>
                                          <p:spTgt spid="9006"/>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9014"/>
                                        </p:tgtEl>
                                        <p:attrNameLst>
                                          <p:attrName>style.visibility</p:attrName>
                                        </p:attrNameLst>
                                      </p:cBhvr>
                                      <p:to>
                                        <p:strVal val="visible"/>
                                      </p:to>
                                    </p:set>
                                    <p:animEffect filter="fade" transition="in">
                                      <p:cBhvr>
                                        <p:cTn dur="1000"/>
                                        <p:tgtEl>
                                          <p:spTgt spid="9014"/>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2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lt1"/>
        </a:solidFill>
      </p:bgPr>
    </p:bg>
    <p:spTree>
      <p:nvGrpSpPr>
        <p:cNvPr id="9033" name="Shape 9033"/>
        <p:cNvGrpSpPr/>
        <p:nvPr/>
      </p:nvGrpSpPr>
      <p:grpSpPr>
        <a:xfrm>
          <a:off x="0" y="0"/>
          <a:ext cx="0" cy="0"/>
          <a:chOff x="0" y="0"/>
          <a:chExt cx="0" cy="0"/>
        </a:xfrm>
      </p:grpSpPr>
      <p:grpSp>
        <p:nvGrpSpPr>
          <p:cNvPr id="9034" name="Google Shape;9034;p26"/>
          <p:cNvGrpSpPr/>
          <p:nvPr/>
        </p:nvGrpSpPr>
        <p:grpSpPr>
          <a:xfrm>
            <a:off x="-123810" y="4108197"/>
            <a:ext cx="12408377" cy="2843587"/>
            <a:chOff x="-123810" y="4108197"/>
            <a:chExt cx="12408377" cy="2843587"/>
          </a:xfrm>
        </p:grpSpPr>
        <p:sp>
          <p:nvSpPr>
            <p:cNvPr id="9035" name="Google Shape;9035;p26"/>
            <p:cNvSpPr/>
            <p:nvPr/>
          </p:nvSpPr>
          <p:spPr>
            <a:xfrm>
              <a:off x="2143470" y="4587267"/>
              <a:ext cx="860902" cy="1980313"/>
            </a:xfrm>
            <a:custGeom>
              <a:rect b="b" l="l" r="r" t="t"/>
              <a:pathLst>
                <a:path extrusionOk="0" h="445" w="205">
                  <a:moveTo>
                    <a:pt x="77" y="0"/>
                  </a:moveTo>
                  <a:cubicBezTo>
                    <a:pt x="74" y="4"/>
                    <a:pt x="74" y="4"/>
                    <a:pt x="74" y="4"/>
                  </a:cubicBezTo>
                  <a:cubicBezTo>
                    <a:pt x="5" y="89"/>
                    <a:pt x="5" y="89"/>
                    <a:pt x="5" y="89"/>
                  </a:cubicBezTo>
                  <a:cubicBezTo>
                    <a:pt x="42" y="89"/>
                    <a:pt x="42" y="89"/>
                    <a:pt x="42" y="89"/>
                  </a:cubicBezTo>
                  <a:cubicBezTo>
                    <a:pt x="5" y="146"/>
                    <a:pt x="5" y="146"/>
                    <a:pt x="5" y="146"/>
                  </a:cubicBezTo>
                  <a:cubicBezTo>
                    <a:pt x="19" y="169"/>
                    <a:pt x="19" y="169"/>
                    <a:pt x="19" y="169"/>
                  </a:cubicBezTo>
                  <a:cubicBezTo>
                    <a:pt x="17" y="169"/>
                    <a:pt x="17" y="169"/>
                    <a:pt x="17" y="169"/>
                  </a:cubicBezTo>
                  <a:cubicBezTo>
                    <a:pt x="19" y="173"/>
                    <a:pt x="19" y="173"/>
                    <a:pt x="19" y="173"/>
                  </a:cubicBezTo>
                  <a:cubicBezTo>
                    <a:pt x="0" y="173"/>
                    <a:pt x="0" y="173"/>
                    <a:pt x="0" y="173"/>
                  </a:cubicBezTo>
                  <a:cubicBezTo>
                    <a:pt x="12" y="197"/>
                    <a:pt x="12" y="197"/>
                    <a:pt x="12" y="197"/>
                  </a:cubicBezTo>
                  <a:cubicBezTo>
                    <a:pt x="15" y="197"/>
                    <a:pt x="15" y="197"/>
                    <a:pt x="15" y="197"/>
                  </a:cubicBezTo>
                  <a:cubicBezTo>
                    <a:pt x="14" y="200"/>
                    <a:pt x="14" y="200"/>
                    <a:pt x="14" y="200"/>
                  </a:cubicBezTo>
                  <a:cubicBezTo>
                    <a:pt x="36" y="245"/>
                    <a:pt x="36" y="245"/>
                    <a:pt x="36" y="245"/>
                  </a:cubicBezTo>
                  <a:cubicBezTo>
                    <a:pt x="36" y="245"/>
                    <a:pt x="36" y="245"/>
                    <a:pt x="36" y="245"/>
                  </a:cubicBezTo>
                  <a:cubicBezTo>
                    <a:pt x="36" y="245"/>
                    <a:pt x="36" y="245"/>
                    <a:pt x="36" y="245"/>
                  </a:cubicBezTo>
                  <a:cubicBezTo>
                    <a:pt x="23" y="245"/>
                    <a:pt x="23" y="245"/>
                    <a:pt x="23" y="245"/>
                  </a:cubicBezTo>
                  <a:cubicBezTo>
                    <a:pt x="50" y="305"/>
                    <a:pt x="50" y="305"/>
                    <a:pt x="50" y="305"/>
                  </a:cubicBezTo>
                  <a:cubicBezTo>
                    <a:pt x="50" y="305"/>
                    <a:pt x="50" y="305"/>
                    <a:pt x="50" y="305"/>
                  </a:cubicBezTo>
                  <a:cubicBezTo>
                    <a:pt x="50" y="306"/>
                    <a:pt x="50" y="306"/>
                    <a:pt x="50" y="306"/>
                  </a:cubicBezTo>
                  <a:cubicBezTo>
                    <a:pt x="35" y="306"/>
                    <a:pt x="35" y="306"/>
                    <a:pt x="35" y="306"/>
                  </a:cubicBezTo>
                  <a:cubicBezTo>
                    <a:pt x="40" y="321"/>
                    <a:pt x="40" y="321"/>
                    <a:pt x="40" y="321"/>
                  </a:cubicBezTo>
                  <a:cubicBezTo>
                    <a:pt x="59" y="321"/>
                    <a:pt x="59" y="321"/>
                    <a:pt x="59" y="321"/>
                  </a:cubicBezTo>
                  <a:cubicBezTo>
                    <a:pt x="56" y="362"/>
                    <a:pt x="56" y="362"/>
                    <a:pt x="56" y="362"/>
                  </a:cubicBezTo>
                  <a:cubicBezTo>
                    <a:pt x="57" y="364"/>
                    <a:pt x="57" y="364"/>
                    <a:pt x="57" y="364"/>
                  </a:cubicBezTo>
                  <a:cubicBezTo>
                    <a:pt x="57" y="364"/>
                    <a:pt x="57" y="364"/>
                    <a:pt x="57" y="364"/>
                  </a:cubicBezTo>
                  <a:cubicBezTo>
                    <a:pt x="57" y="365"/>
                    <a:pt x="57" y="365"/>
                    <a:pt x="57" y="365"/>
                  </a:cubicBezTo>
                  <a:cubicBezTo>
                    <a:pt x="56" y="365"/>
                    <a:pt x="56" y="365"/>
                    <a:pt x="56" y="365"/>
                  </a:cubicBezTo>
                  <a:cubicBezTo>
                    <a:pt x="50" y="445"/>
                    <a:pt x="50" y="445"/>
                    <a:pt x="50" y="445"/>
                  </a:cubicBezTo>
                  <a:cubicBezTo>
                    <a:pt x="78" y="445"/>
                    <a:pt x="78" y="445"/>
                    <a:pt x="78" y="445"/>
                  </a:cubicBezTo>
                  <a:cubicBezTo>
                    <a:pt x="103" y="445"/>
                    <a:pt x="103" y="445"/>
                    <a:pt x="103" y="445"/>
                  </a:cubicBezTo>
                  <a:cubicBezTo>
                    <a:pt x="104" y="445"/>
                    <a:pt x="104" y="445"/>
                    <a:pt x="104" y="445"/>
                  </a:cubicBezTo>
                  <a:cubicBezTo>
                    <a:pt x="96" y="321"/>
                    <a:pt x="96" y="321"/>
                    <a:pt x="96" y="321"/>
                  </a:cubicBezTo>
                  <a:cubicBezTo>
                    <a:pt x="205" y="321"/>
                    <a:pt x="205" y="321"/>
                    <a:pt x="205" y="321"/>
                  </a:cubicBezTo>
                  <a:cubicBezTo>
                    <a:pt x="202" y="317"/>
                    <a:pt x="202" y="317"/>
                    <a:pt x="202" y="317"/>
                  </a:cubicBezTo>
                  <a:cubicBezTo>
                    <a:pt x="98" y="317"/>
                    <a:pt x="98" y="317"/>
                    <a:pt x="98" y="317"/>
                  </a:cubicBezTo>
                  <a:cubicBezTo>
                    <a:pt x="151" y="217"/>
                    <a:pt x="151" y="217"/>
                    <a:pt x="151" y="217"/>
                  </a:cubicBezTo>
                  <a:cubicBezTo>
                    <a:pt x="140" y="197"/>
                    <a:pt x="140" y="197"/>
                    <a:pt x="140" y="197"/>
                  </a:cubicBezTo>
                  <a:cubicBezTo>
                    <a:pt x="161" y="197"/>
                    <a:pt x="161" y="197"/>
                    <a:pt x="161" y="197"/>
                  </a:cubicBezTo>
                  <a:cubicBezTo>
                    <a:pt x="163" y="192"/>
                    <a:pt x="163" y="192"/>
                    <a:pt x="163" y="192"/>
                  </a:cubicBezTo>
                  <a:cubicBezTo>
                    <a:pt x="148" y="192"/>
                    <a:pt x="148" y="192"/>
                    <a:pt x="148" y="192"/>
                  </a:cubicBezTo>
                  <a:cubicBezTo>
                    <a:pt x="148" y="191"/>
                    <a:pt x="148" y="190"/>
                    <a:pt x="147" y="189"/>
                  </a:cubicBezTo>
                  <a:cubicBezTo>
                    <a:pt x="122" y="189"/>
                    <a:pt x="122" y="189"/>
                    <a:pt x="122" y="189"/>
                  </a:cubicBezTo>
                  <a:cubicBezTo>
                    <a:pt x="149" y="145"/>
                    <a:pt x="149" y="145"/>
                    <a:pt x="149" y="145"/>
                  </a:cubicBezTo>
                  <a:cubicBezTo>
                    <a:pt x="114" y="89"/>
                    <a:pt x="114" y="89"/>
                    <a:pt x="114" y="89"/>
                  </a:cubicBezTo>
                  <a:cubicBezTo>
                    <a:pt x="134" y="89"/>
                    <a:pt x="134" y="89"/>
                    <a:pt x="134" y="89"/>
                  </a:cubicBezTo>
                  <a:cubicBezTo>
                    <a:pt x="150" y="89"/>
                    <a:pt x="150" y="89"/>
                    <a:pt x="150" y="89"/>
                  </a:cubicBezTo>
                  <a:cubicBezTo>
                    <a:pt x="81" y="4"/>
                    <a:pt x="81" y="4"/>
                    <a:pt x="81" y="4"/>
                  </a:cubicBezTo>
                  <a:cubicBezTo>
                    <a:pt x="78" y="1"/>
                    <a:pt x="78" y="1"/>
                    <a:pt x="78" y="1"/>
                  </a:cubicBezTo>
                  <a:cubicBezTo>
                    <a:pt x="78" y="2"/>
                    <a:pt x="78" y="2"/>
                    <a:pt x="78" y="2"/>
                  </a:cubicBezTo>
                  <a:cubicBezTo>
                    <a:pt x="77" y="0"/>
                    <a:pt x="77" y="0"/>
                    <a:pt x="77" y="0"/>
                  </a:cubicBezTo>
                </a:path>
              </a:pathLst>
            </a:custGeom>
            <a:solidFill>
              <a:srgbClr val="A5A5A5"/>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036" name="Google Shape;9036;p26"/>
            <p:cNvSpPr/>
            <p:nvPr/>
          </p:nvSpPr>
          <p:spPr>
            <a:xfrm>
              <a:off x="2762466" y="5429196"/>
              <a:ext cx="73521" cy="14230"/>
            </a:xfrm>
            <a:custGeom>
              <a:rect b="b" l="l" r="r" t="t"/>
              <a:pathLst>
                <a:path extrusionOk="0" h="3" w="18">
                  <a:moveTo>
                    <a:pt x="18" y="0"/>
                  </a:moveTo>
                  <a:cubicBezTo>
                    <a:pt x="0" y="0"/>
                    <a:pt x="0" y="0"/>
                    <a:pt x="0" y="0"/>
                  </a:cubicBezTo>
                  <a:cubicBezTo>
                    <a:pt x="1" y="1"/>
                    <a:pt x="1" y="2"/>
                    <a:pt x="1" y="3"/>
                  </a:cubicBezTo>
                  <a:cubicBezTo>
                    <a:pt x="16" y="3"/>
                    <a:pt x="16" y="3"/>
                    <a:pt x="16" y="3"/>
                  </a:cubicBezTo>
                  <a:cubicBezTo>
                    <a:pt x="18" y="0"/>
                    <a:pt x="18" y="0"/>
                    <a:pt x="18" y="0"/>
                  </a:cubicBezTo>
                </a:path>
              </a:pathLst>
            </a:custGeom>
            <a:solidFill>
              <a:srgbClr val="347A9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037" name="Google Shape;9037;p26"/>
            <p:cNvSpPr/>
            <p:nvPr/>
          </p:nvSpPr>
          <p:spPr>
            <a:xfrm>
              <a:off x="3002001" y="6017361"/>
              <a:ext cx="2372" cy="0"/>
            </a:xfrm>
            <a:custGeom>
              <a:rect b="b" l="l" r="r" t="t"/>
              <a:pathLst>
                <a:path extrusionOk="0" h="120000" w="1">
                  <a:moveTo>
                    <a:pt x="1" y="0"/>
                  </a:moveTo>
                  <a:lnTo>
                    <a:pt x="1" y="0"/>
                  </a:lnTo>
                  <a:lnTo>
                    <a:pt x="0" y="0"/>
                  </a:lnTo>
                  <a:lnTo>
                    <a:pt x="1" y="0"/>
                  </a:lnTo>
                  <a:close/>
                </a:path>
              </a:pathLst>
            </a:custGeom>
            <a:solidFill>
              <a:srgbClr val="285B7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038" name="Google Shape;9038;p26"/>
            <p:cNvSpPr/>
            <p:nvPr/>
          </p:nvSpPr>
          <p:spPr>
            <a:xfrm>
              <a:off x="3002001" y="6017361"/>
              <a:ext cx="2372" cy="0"/>
            </a:xfrm>
            <a:custGeom>
              <a:rect b="b" l="l" r="r" t="t"/>
              <a:pathLst>
                <a:path extrusionOk="0" h="120000" w="1">
                  <a:moveTo>
                    <a:pt x="1" y="0"/>
                  </a:moveTo>
                  <a:lnTo>
                    <a:pt x="1" y="0"/>
                  </a:lnTo>
                  <a:lnTo>
                    <a:pt x="0" y="0"/>
                  </a:lnTo>
                  <a:lnTo>
                    <a:pt x="1"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039" name="Google Shape;9039;p26"/>
            <p:cNvSpPr/>
            <p:nvPr/>
          </p:nvSpPr>
          <p:spPr>
            <a:xfrm>
              <a:off x="9820442" y="4587267"/>
              <a:ext cx="538360" cy="1980313"/>
            </a:xfrm>
            <a:custGeom>
              <a:rect b="b" l="l" r="r" t="t"/>
              <a:pathLst>
                <a:path extrusionOk="0" h="835" w="227">
                  <a:moveTo>
                    <a:pt x="137" y="713"/>
                  </a:moveTo>
                  <a:lnTo>
                    <a:pt x="59" y="713"/>
                  </a:lnTo>
                  <a:lnTo>
                    <a:pt x="50" y="835"/>
                  </a:lnTo>
                  <a:lnTo>
                    <a:pt x="99" y="835"/>
                  </a:lnTo>
                  <a:lnTo>
                    <a:pt x="144" y="835"/>
                  </a:lnTo>
                  <a:lnTo>
                    <a:pt x="145" y="835"/>
                  </a:lnTo>
                  <a:lnTo>
                    <a:pt x="137" y="713"/>
                  </a:lnTo>
                  <a:close/>
                  <a:moveTo>
                    <a:pt x="98" y="0"/>
                  </a:moveTo>
                  <a:lnTo>
                    <a:pt x="92" y="8"/>
                  </a:lnTo>
                  <a:lnTo>
                    <a:pt x="0" y="128"/>
                  </a:lnTo>
                  <a:lnTo>
                    <a:pt x="12" y="167"/>
                  </a:lnTo>
                  <a:lnTo>
                    <a:pt x="35" y="167"/>
                  </a:lnTo>
                  <a:lnTo>
                    <a:pt x="21" y="190"/>
                  </a:lnTo>
                  <a:lnTo>
                    <a:pt x="129" y="509"/>
                  </a:lnTo>
                  <a:lnTo>
                    <a:pt x="204" y="362"/>
                  </a:lnTo>
                  <a:lnTo>
                    <a:pt x="112" y="362"/>
                  </a:lnTo>
                  <a:lnTo>
                    <a:pt x="195" y="224"/>
                  </a:lnTo>
                  <a:lnTo>
                    <a:pt x="163" y="167"/>
                  </a:lnTo>
                  <a:lnTo>
                    <a:pt x="199" y="167"/>
                  </a:lnTo>
                  <a:lnTo>
                    <a:pt x="227" y="167"/>
                  </a:lnTo>
                  <a:lnTo>
                    <a:pt x="186" y="115"/>
                  </a:lnTo>
                  <a:lnTo>
                    <a:pt x="183" y="115"/>
                  </a:lnTo>
                  <a:lnTo>
                    <a:pt x="184" y="111"/>
                  </a:lnTo>
                  <a:lnTo>
                    <a:pt x="105" y="8"/>
                  </a:lnTo>
                  <a:lnTo>
                    <a:pt x="99" y="2"/>
                  </a:lnTo>
                  <a:lnTo>
                    <a:pt x="99" y="4"/>
                  </a:lnTo>
                  <a:lnTo>
                    <a:pt x="98" y="0"/>
                  </a:lnTo>
                  <a:close/>
                </a:path>
              </a:pathLst>
            </a:custGeom>
            <a:solidFill>
              <a:srgbClr val="A5A5A5"/>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040" name="Google Shape;9040;p26"/>
            <p:cNvSpPr/>
            <p:nvPr/>
          </p:nvSpPr>
          <p:spPr>
            <a:xfrm>
              <a:off x="9820442" y="4587267"/>
              <a:ext cx="538360" cy="1980313"/>
            </a:xfrm>
            <a:custGeom>
              <a:rect b="b" l="l" r="r" t="t"/>
              <a:pathLst>
                <a:path extrusionOk="0" h="835" w="227">
                  <a:moveTo>
                    <a:pt x="137" y="713"/>
                  </a:moveTo>
                  <a:lnTo>
                    <a:pt x="59" y="713"/>
                  </a:lnTo>
                  <a:lnTo>
                    <a:pt x="50" y="835"/>
                  </a:lnTo>
                  <a:lnTo>
                    <a:pt x="99" y="835"/>
                  </a:lnTo>
                  <a:lnTo>
                    <a:pt x="144" y="835"/>
                  </a:lnTo>
                  <a:lnTo>
                    <a:pt x="145" y="835"/>
                  </a:lnTo>
                  <a:lnTo>
                    <a:pt x="137" y="713"/>
                  </a:lnTo>
                  <a:moveTo>
                    <a:pt x="98" y="0"/>
                  </a:moveTo>
                  <a:lnTo>
                    <a:pt x="92" y="8"/>
                  </a:lnTo>
                  <a:lnTo>
                    <a:pt x="0" y="128"/>
                  </a:lnTo>
                  <a:lnTo>
                    <a:pt x="12" y="167"/>
                  </a:lnTo>
                  <a:lnTo>
                    <a:pt x="35" y="167"/>
                  </a:lnTo>
                  <a:lnTo>
                    <a:pt x="21" y="190"/>
                  </a:lnTo>
                  <a:lnTo>
                    <a:pt x="129" y="509"/>
                  </a:lnTo>
                  <a:lnTo>
                    <a:pt x="204" y="362"/>
                  </a:lnTo>
                  <a:lnTo>
                    <a:pt x="112" y="362"/>
                  </a:lnTo>
                  <a:lnTo>
                    <a:pt x="195" y="224"/>
                  </a:lnTo>
                  <a:lnTo>
                    <a:pt x="163" y="167"/>
                  </a:lnTo>
                  <a:lnTo>
                    <a:pt x="199" y="167"/>
                  </a:lnTo>
                  <a:lnTo>
                    <a:pt x="227" y="167"/>
                  </a:lnTo>
                  <a:lnTo>
                    <a:pt x="186" y="115"/>
                  </a:lnTo>
                  <a:lnTo>
                    <a:pt x="183" y="115"/>
                  </a:lnTo>
                  <a:lnTo>
                    <a:pt x="184" y="111"/>
                  </a:lnTo>
                  <a:lnTo>
                    <a:pt x="105" y="8"/>
                  </a:lnTo>
                  <a:lnTo>
                    <a:pt x="99" y="2"/>
                  </a:lnTo>
                  <a:lnTo>
                    <a:pt x="99" y="4"/>
                  </a:lnTo>
                  <a:lnTo>
                    <a:pt x="98"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041" name="Google Shape;9041;p26"/>
            <p:cNvSpPr/>
            <p:nvPr/>
          </p:nvSpPr>
          <p:spPr>
            <a:xfrm>
              <a:off x="7036147" y="6017361"/>
              <a:ext cx="4743" cy="0"/>
            </a:xfrm>
            <a:custGeom>
              <a:rect b="b" l="l" r="r" t="t"/>
              <a:pathLst>
                <a:path extrusionOk="0" h="120000" w="2">
                  <a:moveTo>
                    <a:pt x="2" y="0"/>
                  </a:moveTo>
                  <a:lnTo>
                    <a:pt x="2" y="0"/>
                  </a:lnTo>
                  <a:lnTo>
                    <a:pt x="0" y="0"/>
                  </a:lnTo>
                  <a:lnTo>
                    <a:pt x="2" y="0"/>
                  </a:lnTo>
                  <a:close/>
                </a:path>
              </a:pathLst>
            </a:custGeom>
            <a:solidFill>
              <a:srgbClr val="285B7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042" name="Google Shape;9042;p26"/>
            <p:cNvSpPr/>
            <p:nvPr/>
          </p:nvSpPr>
          <p:spPr>
            <a:xfrm>
              <a:off x="7036147" y="6017361"/>
              <a:ext cx="4743" cy="0"/>
            </a:xfrm>
            <a:custGeom>
              <a:rect b="b" l="l" r="r" t="t"/>
              <a:pathLst>
                <a:path extrusionOk="0" h="120000" w="2">
                  <a:moveTo>
                    <a:pt x="2" y="0"/>
                  </a:moveTo>
                  <a:lnTo>
                    <a:pt x="2" y="0"/>
                  </a:lnTo>
                  <a:lnTo>
                    <a:pt x="0" y="0"/>
                  </a:lnTo>
                  <a:lnTo>
                    <a:pt x="2"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043" name="Google Shape;9043;p26"/>
            <p:cNvSpPr/>
            <p:nvPr/>
          </p:nvSpPr>
          <p:spPr>
            <a:xfrm>
              <a:off x="7496243" y="4511374"/>
              <a:ext cx="1112295" cy="2056205"/>
            </a:xfrm>
            <a:custGeom>
              <a:rect b="b" l="l" r="r" t="t"/>
              <a:pathLst>
                <a:path extrusionOk="0" h="462" w="265">
                  <a:moveTo>
                    <a:pt x="159" y="449"/>
                  </a:moveTo>
                  <a:cubicBezTo>
                    <a:pt x="115" y="449"/>
                    <a:pt x="115" y="449"/>
                    <a:pt x="115" y="449"/>
                  </a:cubicBezTo>
                  <a:cubicBezTo>
                    <a:pt x="114" y="458"/>
                    <a:pt x="114" y="458"/>
                    <a:pt x="114" y="458"/>
                  </a:cubicBezTo>
                  <a:cubicBezTo>
                    <a:pt x="137" y="458"/>
                    <a:pt x="137" y="458"/>
                    <a:pt x="137" y="458"/>
                  </a:cubicBezTo>
                  <a:cubicBezTo>
                    <a:pt x="137" y="462"/>
                    <a:pt x="137" y="462"/>
                    <a:pt x="137" y="462"/>
                  </a:cubicBezTo>
                  <a:cubicBezTo>
                    <a:pt x="159" y="462"/>
                    <a:pt x="159" y="462"/>
                    <a:pt x="159" y="462"/>
                  </a:cubicBezTo>
                  <a:cubicBezTo>
                    <a:pt x="159" y="458"/>
                    <a:pt x="159" y="458"/>
                    <a:pt x="159" y="458"/>
                  </a:cubicBezTo>
                  <a:cubicBezTo>
                    <a:pt x="159" y="458"/>
                    <a:pt x="159" y="458"/>
                    <a:pt x="159" y="458"/>
                  </a:cubicBezTo>
                  <a:cubicBezTo>
                    <a:pt x="159" y="449"/>
                    <a:pt x="159" y="449"/>
                    <a:pt x="159" y="449"/>
                  </a:cubicBezTo>
                  <a:moveTo>
                    <a:pt x="139" y="0"/>
                  </a:moveTo>
                  <a:cubicBezTo>
                    <a:pt x="0" y="386"/>
                    <a:pt x="0" y="386"/>
                    <a:pt x="0" y="386"/>
                  </a:cubicBezTo>
                  <a:cubicBezTo>
                    <a:pt x="119" y="386"/>
                    <a:pt x="119" y="386"/>
                    <a:pt x="119" y="386"/>
                  </a:cubicBezTo>
                  <a:cubicBezTo>
                    <a:pt x="117" y="410"/>
                    <a:pt x="117" y="410"/>
                    <a:pt x="117" y="410"/>
                  </a:cubicBezTo>
                  <a:cubicBezTo>
                    <a:pt x="121" y="409"/>
                    <a:pt x="124" y="409"/>
                    <a:pt x="128" y="409"/>
                  </a:cubicBezTo>
                  <a:cubicBezTo>
                    <a:pt x="129" y="409"/>
                    <a:pt x="129" y="409"/>
                    <a:pt x="129" y="409"/>
                  </a:cubicBezTo>
                  <a:cubicBezTo>
                    <a:pt x="128" y="406"/>
                    <a:pt x="128" y="403"/>
                    <a:pt x="128" y="400"/>
                  </a:cubicBezTo>
                  <a:cubicBezTo>
                    <a:pt x="128" y="381"/>
                    <a:pt x="143" y="365"/>
                    <a:pt x="162" y="365"/>
                  </a:cubicBezTo>
                  <a:cubicBezTo>
                    <a:pt x="167" y="365"/>
                    <a:pt x="171" y="366"/>
                    <a:pt x="175" y="368"/>
                  </a:cubicBezTo>
                  <a:cubicBezTo>
                    <a:pt x="177" y="352"/>
                    <a:pt x="189" y="338"/>
                    <a:pt x="210" y="338"/>
                  </a:cubicBezTo>
                  <a:cubicBezTo>
                    <a:pt x="224" y="338"/>
                    <a:pt x="234" y="345"/>
                    <a:pt x="240" y="355"/>
                  </a:cubicBezTo>
                  <a:cubicBezTo>
                    <a:pt x="240" y="355"/>
                    <a:pt x="240" y="356"/>
                    <a:pt x="241" y="356"/>
                  </a:cubicBezTo>
                  <a:cubicBezTo>
                    <a:pt x="248" y="351"/>
                    <a:pt x="256" y="348"/>
                    <a:pt x="265" y="348"/>
                  </a:cubicBezTo>
                  <a:cubicBezTo>
                    <a:pt x="261" y="338"/>
                    <a:pt x="261" y="338"/>
                    <a:pt x="261" y="338"/>
                  </a:cubicBezTo>
                  <a:cubicBezTo>
                    <a:pt x="260" y="337"/>
                    <a:pt x="260" y="337"/>
                    <a:pt x="260" y="337"/>
                  </a:cubicBezTo>
                  <a:cubicBezTo>
                    <a:pt x="260" y="337"/>
                    <a:pt x="260" y="337"/>
                    <a:pt x="261" y="337"/>
                  </a:cubicBezTo>
                  <a:cubicBezTo>
                    <a:pt x="139" y="0"/>
                    <a:pt x="139" y="0"/>
                    <a:pt x="139" y="0"/>
                  </a:cubicBezTo>
                </a:path>
              </a:pathLst>
            </a:custGeom>
            <a:solidFill>
              <a:srgbClr val="A5A5A5"/>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044" name="Google Shape;9044;p26"/>
            <p:cNvSpPr/>
            <p:nvPr/>
          </p:nvSpPr>
          <p:spPr>
            <a:xfrm>
              <a:off x="869904" y="4511374"/>
              <a:ext cx="1171586" cy="2056205"/>
            </a:xfrm>
            <a:custGeom>
              <a:rect b="b" l="l" r="r" t="t"/>
              <a:pathLst>
                <a:path extrusionOk="0" h="867" w="494">
                  <a:moveTo>
                    <a:pt x="491" y="717"/>
                  </a:moveTo>
                  <a:lnTo>
                    <a:pt x="429" y="717"/>
                  </a:lnTo>
                  <a:lnTo>
                    <a:pt x="431" y="732"/>
                  </a:lnTo>
                  <a:lnTo>
                    <a:pt x="494" y="732"/>
                  </a:lnTo>
                  <a:lnTo>
                    <a:pt x="491" y="725"/>
                  </a:lnTo>
                  <a:lnTo>
                    <a:pt x="494" y="725"/>
                  </a:lnTo>
                  <a:lnTo>
                    <a:pt x="491" y="717"/>
                  </a:lnTo>
                  <a:close/>
                  <a:moveTo>
                    <a:pt x="179" y="678"/>
                  </a:moveTo>
                  <a:lnTo>
                    <a:pt x="16" y="678"/>
                  </a:lnTo>
                  <a:lnTo>
                    <a:pt x="0" y="725"/>
                  </a:lnTo>
                  <a:lnTo>
                    <a:pt x="211" y="725"/>
                  </a:lnTo>
                  <a:lnTo>
                    <a:pt x="202" y="860"/>
                  </a:lnTo>
                  <a:lnTo>
                    <a:pt x="243" y="860"/>
                  </a:lnTo>
                  <a:lnTo>
                    <a:pt x="243" y="867"/>
                  </a:lnTo>
                  <a:lnTo>
                    <a:pt x="282" y="867"/>
                  </a:lnTo>
                  <a:lnTo>
                    <a:pt x="282" y="860"/>
                  </a:lnTo>
                  <a:lnTo>
                    <a:pt x="282" y="860"/>
                  </a:lnTo>
                  <a:lnTo>
                    <a:pt x="275" y="732"/>
                  </a:lnTo>
                  <a:lnTo>
                    <a:pt x="372" y="732"/>
                  </a:lnTo>
                  <a:lnTo>
                    <a:pt x="374" y="717"/>
                  </a:lnTo>
                  <a:lnTo>
                    <a:pt x="165" y="717"/>
                  </a:lnTo>
                  <a:lnTo>
                    <a:pt x="179" y="678"/>
                  </a:lnTo>
                  <a:close/>
                  <a:moveTo>
                    <a:pt x="223" y="492"/>
                  </a:moveTo>
                  <a:lnTo>
                    <a:pt x="223" y="492"/>
                  </a:lnTo>
                  <a:lnTo>
                    <a:pt x="223" y="492"/>
                  </a:lnTo>
                  <a:lnTo>
                    <a:pt x="223" y="492"/>
                  </a:lnTo>
                  <a:close/>
                  <a:moveTo>
                    <a:pt x="246" y="0"/>
                  </a:moveTo>
                  <a:lnTo>
                    <a:pt x="152" y="274"/>
                  </a:lnTo>
                  <a:lnTo>
                    <a:pt x="207" y="391"/>
                  </a:lnTo>
                  <a:lnTo>
                    <a:pt x="205" y="391"/>
                  </a:lnTo>
                  <a:lnTo>
                    <a:pt x="207" y="394"/>
                  </a:lnTo>
                  <a:lnTo>
                    <a:pt x="182" y="394"/>
                  </a:lnTo>
                  <a:lnTo>
                    <a:pt x="213" y="468"/>
                  </a:lnTo>
                  <a:lnTo>
                    <a:pt x="267" y="349"/>
                  </a:lnTo>
                  <a:lnTo>
                    <a:pt x="230" y="349"/>
                  </a:lnTo>
                  <a:lnTo>
                    <a:pt x="315" y="205"/>
                  </a:lnTo>
                  <a:lnTo>
                    <a:pt x="246" y="0"/>
                  </a:lnTo>
                  <a:close/>
                </a:path>
              </a:pathLst>
            </a:custGeom>
            <a:solidFill>
              <a:srgbClr val="A5A5A5"/>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045" name="Google Shape;9045;p26"/>
            <p:cNvSpPr/>
            <p:nvPr/>
          </p:nvSpPr>
          <p:spPr>
            <a:xfrm>
              <a:off x="869904" y="4511374"/>
              <a:ext cx="1171586" cy="2056205"/>
            </a:xfrm>
            <a:custGeom>
              <a:rect b="b" l="l" r="r" t="t"/>
              <a:pathLst>
                <a:path extrusionOk="0" h="867" w="494">
                  <a:moveTo>
                    <a:pt x="491" y="717"/>
                  </a:moveTo>
                  <a:lnTo>
                    <a:pt x="429" y="717"/>
                  </a:lnTo>
                  <a:lnTo>
                    <a:pt x="431" y="732"/>
                  </a:lnTo>
                  <a:lnTo>
                    <a:pt x="494" y="732"/>
                  </a:lnTo>
                  <a:lnTo>
                    <a:pt x="491" y="725"/>
                  </a:lnTo>
                  <a:lnTo>
                    <a:pt x="494" y="725"/>
                  </a:lnTo>
                  <a:lnTo>
                    <a:pt x="491" y="717"/>
                  </a:lnTo>
                  <a:moveTo>
                    <a:pt x="179" y="678"/>
                  </a:moveTo>
                  <a:lnTo>
                    <a:pt x="16" y="678"/>
                  </a:lnTo>
                  <a:lnTo>
                    <a:pt x="0" y="725"/>
                  </a:lnTo>
                  <a:lnTo>
                    <a:pt x="211" y="725"/>
                  </a:lnTo>
                  <a:lnTo>
                    <a:pt x="202" y="860"/>
                  </a:lnTo>
                  <a:lnTo>
                    <a:pt x="243" y="860"/>
                  </a:lnTo>
                  <a:lnTo>
                    <a:pt x="243" y="867"/>
                  </a:lnTo>
                  <a:lnTo>
                    <a:pt x="282" y="867"/>
                  </a:lnTo>
                  <a:lnTo>
                    <a:pt x="282" y="860"/>
                  </a:lnTo>
                  <a:lnTo>
                    <a:pt x="282" y="860"/>
                  </a:lnTo>
                  <a:lnTo>
                    <a:pt x="275" y="732"/>
                  </a:lnTo>
                  <a:lnTo>
                    <a:pt x="372" y="732"/>
                  </a:lnTo>
                  <a:lnTo>
                    <a:pt x="374" y="717"/>
                  </a:lnTo>
                  <a:lnTo>
                    <a:pt x="165" y="717"/>
                  </a:lnTo>
                  <a:lnTo>
                    <a:pt x="179" y="678"/>
                  </a:lnTo>
                  <a:moveTo>
                    <a:pt x="223" y="492"/>
                  </a:moveTo>
                  <a:lnTo>
                    <a:pt x="223" y="492"/>
                  </a:lnTo>
                  <a:lnTo>
                    <a:pt x="223" y="492"/>
                  </a:lnTo>
                  <a:lnTo>
                    <a:pt x="223" y="492"/>
                  </a:lnTo>
                  <a:moveTo>
                    <a:pt x="246" y="0"/>
                  </a:moveTo>
                  <a:lnTo>
                    <a:pt x="152" y="274"/>
                  </a:lnTo>
                  <a:lnTo>
                    <a:pt x="207" y="391"/>
                  </a:lnTo>
                  <a:lnTo>
                    <a:pt x="205" y="391"/>
                  </a:lnTo>
                  <a:lnTo>
                    <a:pt x="207" y="394"/>
                  </a:lnTo>
                  <a:lnTo>
                    <a:pt x="182" y="394"/>
                  </a:lnTo>
                  <a:lnTo>
                    <a:pt x="213" y="468"/>
                  </a:lnTo>
                  <a:lnTo>
                    <a:pt x="267" y="349"/>
                  </a:lnTo>
                  <a:lnTo>
                    <a:pt x="230" y="349"/>
                  </a:lnTo>
                  <a:lnTo>
                    <a:pt x="315" y="205"/>
                  </a:lnTo>
                  <a:lnTo>
                    <a:pt x="246"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046" name="Google Shape;9046;p26"/>
            <p:cNvSpPr/>
            <p:nvPr/>
          </p:nvSpPr>
          <p:spPr>
            <a:xfrm>
              <a:off x="4190188" y="4860004"/>
              <a:ext cx="737577" cy="1584250"/>
            </a:xfrm>
            <a:custGeom>
              <a:rect b="b" l="l" r="r" t="t"/>
              <a:pathLst>
                <a:path extrusionOk="0" h="356" w="175">
                  <a:moveTo>
                    <a:pt x="119" y="0"/>
                  </a:moveTo>
                  <a:cubicBezTo>
                    <a:pt x="114" y="4"/>
                    <a:pt x="91" y="38"/>
                    <a:pt x="64" y="79"/>
                  </a:cubicBezTo>
                  <a:cubicBezTo>
                    <a:pt x="0" y="174"/>
                    <a:pt x="58" y="232"/>
                    <a:pt x="107" y="244"/>
                  </a:cubicBezTo>
                  <a:cubicBezTo>
                    <a:pt x="102" y="323"/>
                    <a:pt x="102" y="323"/>
                    <a:pt x="102" y="323"/>
                  </a:cubicBezTo>
                  <a:cubicBezTo>
                    <a:pt x="106" y="327"/>
                    <a:pt x="110" y="331"/>
                    <a:pt x="113" y="336"/>
                  </a:cubicBezTo>
                  <a:cubicBezTo>
                    <a:pt x="114" y="341"/>
                    <a:pt x="116" y="345"/>
                    <a:pt x="118" y="349"/>
                  </a:cubicBezTo>
                  <a:cubicBezTo>
                    <a:pt x="119" y="351"/>
                    <a:pt x="119" y="354"/>
                    <a:pt x="119" y="356"/>
                  </a:cubicBezTo>
                  <a:cubicBezTo>
                    <a:pt x="139" y="356"/>
                    <a:pt x="139" y="356"/>
                    <a:pt x="139" y="356"/>
                  </a:cubicBezTo>
                  <a:cubicBezTo>
                    <a:pt x="138" y="356"/>
                    <a:pt x="138" y="356"/>
                    <a:pt x="138" y="356"/>
                  </a:cubicBezTo>
                  <a:cubicBezTo>
                    <a:pt x="139" y="356"/>
                    <a:pt x="139" y="356"/>
                    <a:pt x="139" y="356"/>
                  </a:cubicBezTo>
                  <a:cubicBezTo>
                    <a:pt x="129" y="245"/>
                    <a:pt x="129" y="245"/>
                    <a:pt x="129" y="245"/>
                  </a:cubicBezTo>
                  <a:cubicBezTo>
                    <a:pt x="134" y="244"/>
                    <a:pt x="140" y="242"/>
                    <a:pt x="145" y="240"/>
                  </a:cubicBezTo>
                  <a:cubicBezTo>
                    <a:pt x="146" y="240"/>
                    <a:pt x="147" y="240"/>
                    <a:pt x="148" y="239"/>
                  </a:cubicBezTo>
                  <a:cubicBezTo>
                    <a:pt x="125" y="211"/>
                    <a:pt x="117" y="166"/>
                    <a:pt x="156" y="107"/>
                  </a:cubicBezTo>
                  <a:cubicBezTo>
                    <a:pt x="163" y="97"/>
                    <a:pt x="169" y="88"/>
                    <a:pt x="175" y="79"/>
                  </a:cubicBezTo>
                  <a:cubicBezTo>
                    <a:pt x="149" y="37"/>
                    <a:pt x="123" y="4"/>
                    <a:pt x="119" y="0"/>
                  </a:cubicBezTo>
                  <a:moveTo>
                    <a:pt x="118" y="0"/>
                  </a:moveTo>
                  <a:cubicBezTo>
                    <a:pt x="118" y="0"/>
                    <a:pt x="118" y="0"/>
                    <a:pt x="118" y="0"/>
                  </a:cubicBezTo>
                  <a:cubicBezTo>
                    <a:pt x="118" y="0"/>
                    <a:pt x="118" y="0"/>
                    <a:pt x="118" y="0"/>
                  </a:cubicBezTo>
                  <a:cubicBezTo>
                    <a:pt x="118" y="0"/>
                    <a:pt x="118" y="0"/>
                    <a:pt x="118" y="0"/>
                  </a:cubicBezTo>
                  <a:moveTo>
                    <a:pt x="119" y="0"/>
                  </a:moveTo>
                  <a:cubicBezTo>
                    <a:pt x="118" y="0"/>
                    <a:pt x="118" y="0"/>
                    <a:pt x="118" y="0"/>
                  </a:cubicBezTo>
                  <a:cubicBezTo>
                    <a:pt x="119" y="0"/>
                    <a:pt x="119" y="0"/>
                    <a:pt x="119" y="0"/>
                  </a:cubicBezTo>
                  <a:cubicBezTo>
                    <a:pt x="119" y="0"/>
                    <a:pt x="119" y="0"/>
                    <a:pt x="119" y="0"/>
                  </a:cubicBezTo>
                  <a:cubicBezTo>
                    <a:pt x="119" y="0"/>
                    <a:pt x="119" y="0"/>
                    <a:pt x="119" y="0"/>
                  </a:cubicBezTo>
                  <a:cubicBezTo>
                    <a:pt x="119" y="0"/>
                    <a:pt x="119" y="0"/>
                    <a:pt x="119" y="0"/>
                  </a:cubicBezTo>
                </a:path>
              </a:pathLst>
            </a:custGeom>
            <a:solidFill>
              <a:srgbClr val="A5A5A5"/>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047" name="Google Shape;9047;p26"/>
            <p:cNvSpPr/>
            <p:nvPr/>
          </p:nvSpPr>
          <p:spPr>
            <a:xfrm>
              <a:off x="8959540" y="4860004"/>
              <a:ext cx="2372" cy="0"/>
            </a:xfrm>
            <a:custGeom>
              <a:rect b="b" l="l" r="r" t="t"/>
              <a:pathLst>
                <a:path extrusionOk="0" h="120000" w="1">
                  <a:moveTo>
                    <a:pt x="0" y="0"/>
                  </a:moveTo>
                  <a:cubicBezTo>
                    <a:pt x="0" y="0"/>
                    <a:pt x="0" y="0"/>
                    <a:pt x="0" y="0"/>
                  </a:cubicBezTo>
                  <a:cubicBezTo>
                    <a:pt x="0" y="0"/>
                    <a:pt x="0" y="0"/>
                    <a:pt x="0" y="0"/>
                  </a:cubicBezTo>
                  <a:cubicBezTo>
                    <a:pt x="0" y="0"/>
                    <a:pt x="0" y="0"/>
                    <a:pt x="0" y="0"/>
                  </a:cubicBezTo>
                  <a:moveTo>
                    <a:pt x="1" y="0"/>
                  </a:moveTo>
                  <a:cubicBezTo>
                    <a:pt x="0" y="0"/>
                    <a:pt x="0" y="0"/>
                    <a:pt x="0" y="0"/>
                  </a:cubicBezTo>
                  <a:cubicBezTo>
                    <a:pt x="1" y="0"/>
                    <a:pt x="1" y="0"/>
                    <a:pt x="1" y="0"/>
                  </a:cubicBezTo>
                  <a:cubicBezTo>
                    <a:pt x="1" y="0"/>
                    <a:pt x="1" y="0"/>
                    <a:pt x="1" y="0"/>
                  </a:cubicBezTo>
                  <a:cubicBezTo>
                    <a:pt x="1" y="0"/>
                    <a:pt x="1" y="0"/>
                    <a:pt x="1" y="0"/>
                  </a:cubicBezTo>
                  <a:cubicBezTo>
                    <a:pt x="1" y="0"/>
                    <a:pt x="1" y="0"/>
                    <a:pt x="1" y="0"/>
                  </a:cubicBezTo>
                </a:path>
              </a:pathLst>
            </a:custGeom>
            <a:solidFill>
              <a:srgbClr val="347A9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048" name="Google Shape;9048;p26"/>
            <p:cNvSpPr/>
            <p:nvPr/>
          </p:nvSpPr>
          <p:spPr>
            <a:xfrm>
              <a:off x="8461497" y="4900322"/>
              <a:ext cx="858531" cy="1306769"/>
            </a:xfrm>
            <a:custGeom>
              <a:rect b="b" l="l" r="r" t="t"/>
              <a:pathLst>
                <a:path extrusionOk="0" h="294" w="204">
                  <a:moveTo>
                    <a:pt x="126" y="0"/>
                  </a:moveTo>
                  <a:cubicBezTo>
                    <a:pt x="112" y="0"/>
                    <a:pt x="112" y="0"/>
                    <a:pt x="112" y="0"/>
                  </a:cubicBezTo>
                  <a:cubicBezTo>
                    <a:pt x="102" y="14"/>
                    <a:pt x="84" y="40"/>
                    <a:pt x="64" y="70"/>
                  </a:cubicBezTo>
                  <a:cubicBezTo>
                    <a:pt x="0" y="165"/>
                    <a:pt x="58" y="223"/>
                    <a:pt x="107" y="235"/>
                  </a:cubicBezTo>
                  <a:cubicBezTo>
                    <a:pt x="104" y="280"/>
                    <a:pt x="104" y="280"/>
                    <a:pt x="104" y="280"/>
                  </a:cubicBezTo>
                  <a:cubicBezTo>
                    <a:pt x="105" y="276"/>
                    <a:pt x="107" y="273"/>
                    <a:pt x="108" y="269"/>
                  </a:cubicBezTo>
                  <a:cubicBezTo>
                    <a:pt x="110" y="263"/>
                    <a:pt x="113" y="257"/>
                    <a:pt x="116" y="252"/>
                  </a:cubicBezTo>
                  <a:cubicBezTo>
                    <a:pt x="118" y="249"/>
                    <a:pt x="119" y="247"/>
                    <a:pt x="121" y="245"/>
                  </a:cubicBezTo>
                  <a:cubicBezTo>
                    <a:pt x="122" y="244"/>
                    <a:pt x="124" y="242"/>
                    <a:pt x="125" y="241"/>
                  </a:cubicBezTo>
                  <a:cubicBezTo>
                    <a:pt x="126" y="240"/>
                    <a:pt x="127" y="239"/>
                    <a:pt x="128" y="239"/>
                  </a:cubicBezTo>
                  <a:cubicBezTo>
                    <a:pt x="128" y="238"/>
                    <a:pt x="129" y="238"/>
                    <a:pt x="129" y="238"/>
                  </a:cubicBezTo>
                  <a:cubicBezTo>
                    <a:pt x="129" y="238"/>
                    <a:pt x="128" y="238"/>
                    <a:pt x="128" y="239"/>
                  </a:cubicBezTo>
                  <a:cubicBezTo>
                    <a:pt x="128" y="240"/>
                    <a:pt x="127" y="241"/>
                    <a:pt x="126" y="242"/>
                  </a:cubicBezTo>
                  <a:cubicBezTo>
                    <a:pt x="125" y="243"/>
                    <a:pt x="125" y="245"/>
                    <a:pt x="124" y="247"/>
                  </a:cubicBezTo>
                  <a:cubicBezTo>
                    <a:pt x="123" y="249"/>
                    <a:pt x="123" y="251"/>
                    <a:pt x="122" y="254"/>
                  </a:cubicBezTo>
                  <a:cubicBezTo>
                    <a:pt x="121" y="259"/>
                    <a:pt x="120" y="265"/>
                    <a:pt x="120" y="272"/>
                  </a:cubicBezTo>
                  <a:cubicBezTo>
                    <a:pt x="120" y="278"/>
                    <a:pt x="121" y="285"/>
                    <a:pt x="121" y="292"/>
                  </a:cubicBezTo>
                  <a:cubicBezTo>
                    <a:pt x="121" y="293"/>
                    <a:pt x="121" y="294"/>
                    <a:pt x="122" y="294"/>
                  </a:cubicBezTo>
                  <a:cubicBezTo>
                    <a:pt x="123" y="292"/>
                    <a:pt x="125" y="290"/>
                    <a:pt x="126" y="288"/>
                  </a:cubicBezTo>
                  <a:cubicBezTo>
                    <a:pt x="129" y="286"/>
                    <a:pt x="131" y="283"/>
                    <a:pt x="133" y="281"/>
                  </a:cubicBezTo>
                  <a:cubicBezTo>
                    <a:pt x="129" y="236"/>
                    <a:pt x="129" y="236"/>
                    <a:pt x="129" y="236"/>
                  </a:cubicBezTo>
                  <a:cubicBezTo>
                    <a:pt x="134" y="235"/>
                    <a:pt x="140" y="233"/>
                    <a:pt x="145" y="231"/>
                  </a:cubicBezTo>
                  <a:cubicBezTo>
                    <a:pt x="171" y="221"/>
                    <a:pt x="198" y="198"/>
                    <a:pt x="202" y="160"/>
                  </a:cubicBezTo>
                  <a:cubicBezTo>
                    <a:pt x="204" y="136"/>
                    <a:pt x="198" y="106"/>
                    <a:pt x="176" y="70"/>
                  </a:cubicBezTo>
                  <a:cubicBezTo>
                    <a:pt x="156" y="39"/>
                    <a:pt x="137" y="14"/>
                    <a:pt x="126" y="0"/>
                  </a:cubicBezTo>
                </a:path>
              </a:pathLst>
            </a:custGeom>
            <a:solidFill>
              <a:srgbClr val="A5A5A5"/>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049" name="Google Shape;9049;p26"/>
            <p:cNvSpPr/>
            <p:nvPr/>
          </p:nvSpPr>
          <p:spPr>
            <a:xfrm>
              <a:off x="8933452" y="4860004"/>
              <a:ext cx="59291" cy="40318"/>
            </a:xfrm>
            <a:custGeom>
              <a:rect b="b" l="l" r="r" t="t"/>
              <a:pathLst>
                <a:path extrusionOk="0" h="9" w="14">
                  <a:moveTo>
                    <a:pt x="7" y="0"/>
                  </a:moveTo>
                  <a:cubicBezTo>
                    <a:pt x="6" y="1"/>
                    <a:pt x="3" y="4"/>
                    <a:pt x="0" y="9"/>
                  </a:cubicBezTo>
                  <a:cubicBezTo>
                    <a:pt x="14" y="9"/>
                    <a:pt x="14" y="9"/>
                    <a:pt x="14" y="9"/>
                  </a:cubicBezTo>
                  <a:cubicBezTo>
                    <a:pt x="11" y="4"/>
                    <a:pt x="8" y="1"/>
                    <a:pt x="7" y="0"/>
                  </a:cubicBezTo>
                </a:path>
              </a:pathLst>
            </a:custGeom>
            <a:solidFill>
              <a:srgbClr val="347A9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050" name="Google Shape;9050;p26"/>
            <p:cNvSpPr/>
            <p:nvPr/>
          </p:nvSpPr>
          <p:spPr>
            <a:xfrm>
              <a:off x="5406836" y="6012618"/>
              <a:ext cx="457725" cy="528874"/>
            </a:xfrm>
            <a:custGeom>
              <a:rect b="b" l="l" r="r" t="t"/>
              <a:pathLst>
                <a:path extrusionOk="0" h="119" w="109">
                  <a:moveTo>
                    <a:pt x="0" y="116"/>
                  </a:moveTo>
                  <a:cubicBezTo>
                    <a:pt x="0" y="116"/>
                    <a:pt x="0" y="115"/>
                    <a:pt x="1" y="114"/>
                  </a:cubicBezTo>
                  <a:cubicBezTo>
                    <a:pt x="1" y="112"/>
                    <a:pt x="1" y="110"/>
                    <a:pt x="2" y="108"/>
                  </a:cubicBezTo>
                  <a:cubicBezTo>
                    <a:pt x="3" y="103"/>
                    <a:pt x="5" y="97"/>
                    <a:pt x="8" y="89"/>
                  </a:cubicBezTo>
                  <a:cubicBezTo>
                    <a:pt x="11" y="82"/>
                    <a:pt x="15" y="73"/>
                    <a:pt x="20" y="64"/>
                  </a:cubicBezTo>
                  <a:cubicBezTo>
                    <a:pt x="22" y="60"/>
                    <a:pt x="25" y="55"/>
                    <a:pt x="28" y="51"/>
                  </a:cubicBezTo>
                  <a:cubicBezTo>
                    <a:pt x="31" y="47"/>
                    <a:pt x="34" y="42"/>
                    <a:pt x="37" y="38"/>
                  </a:cubicBezTo>
                  <a:cubicBezTo>
                    <a:pt x="41" y="34"/>
                    <a:pt x="45" y="30"/>
                    <a:pt x="49" y="27"/>
                  </a:cubicBezTo>
                  <a:cubicBezTo>
                    <a:pt x="53" y="23"/>
                    <a:pt x="57" y="20"/>
                    <a:pt x="61" y="17"/>
                  </a:cubicBezTo>
                  <a:cubicBezTo>
                    <a:pt x="63" y="16"/>
                    <a:pt x="65" y="15"/>
                    <a:pt x="67" y="13"/>
                  </a:cubicBezTo>
                  <a:cubicBezTo>
                    <a:pt x="69" y="12"/>
                    <a:pt x="71" y="11"/>
                    <a:pt x="73" y="10"/>
                  </a:cubicBezTo>
                  <a:cubicBezTo>
                    <a:pt x="77" y="8"/>
                    <a:pt x="81" y="7"/>
                    <a:pt x="84" y="5"/>
                  </a:cubicBezTo>
                  <a:cubicBezTo>
                    <a:pt x="88" y="4"/>
                    <a:pt x="91" y="3"/>
                    <a:pt x="94" y="3"/>
                  </a:cubicBezTo>
                  <a:cubicBezTo>
                    <a:pt x="97" y="2"/>
                    <a:pt x="100" y="1"/>
                    <a:pt x="102" y="1"/>
                  </a:cubicBezTo>
                  <a:cubicBezTo>
                    <a:pt x="107" y="0"/>
                    <a:pt x="109" y="0"/>
                    <a:pt x="109" y="0"/>
                  </a:cubicBezTo>
                  <a:cubicBezTo>
                    <a:pt x="109" y="0"/>
                    <a:pt x="107" y="1"/>
                    <a:pt x="103" y="3"/>
                  </a:cubicBezTo>
                  <a:cubicBezTo>
                    <a:pt x="101" y="3"/>
                    <a:pt x="98" y="5"/>
                    <a:pt x="96" y="6"/>
                  </a:cubicBezTo>
                  <a:cubicBezTo>
                    <a:pt x="93" y="7"/>
                    <a:pt x="90" y="9"/>
                    <a:pt x="87" y="11"/>
                  </a:cubicBezTo>
                  <a:cubicBezTo>
                    <a:pt x="84" y="13"/>
                    <a:pt x="81" y="15"/>
                    <a:pt x="78" y="18"/>
                  </a:cubicBezTo>
                  <a:cubicBezTo>
                    <a:pt x="76" y="19"/>
                    <a:pt x="75" y="21"/>
                    <a:pt x="73" y="22"/>
                  </a:cubicBezTo>
                  <a:cubicBezTo>
                    <a:pt x="72" y="24"/>
                    <a:pt x="70" y="25"/>
                    <a:pt x="69" y="27"/>
                  </a:cubicBezTo>
                  <a:cubicBezTo>
                    <a:pt x="66" y="30"/>
                    <a:pt x="63" y="34"/>
                    <a:pt x="61" y="38"/>
                  </a:cubicBezTo>
                  <a:cubicBezTo>
                    <a:pt x="58" y="41"/>
                    <a:pt x="56" y="45"/>
                    <a:pt x="54" y="49"/>
                  </a:cubicBezTo>
                  <a:cubicBezTo>
                    <a:pt x="46" y="66"/>
                    <a:pt x="42" y="84"/>
                    <a:pt x="41" y="97"/>
                  </a:cubicBezTo>
                  <a:cubicBezTo>
                    <a:pt x="40" y="104"/>
                    <a:pt x="40" y="110"/>
                    <a:pt x="40" y="114"/>
                  </a:cubicBezTo>
                  <a:cubicBezTo>
                    <a:pt x="40" y="115"/>
                    <a:pt x="40" y="117"/>
                    <a:pt x="40" y="118"/>
                  </a:cubicBezTo>
                  <a:cubicBezTo>
                    <a:pt x="40" y="118"/>
                    <a:pt x="40" y="119"/>
                    <a:pt x="40" y="119"/>
                  </a:cubicBezTo>
                  <a:cubicBezTo>
                    <a:pt x="40" y="119"/>
                    <a:pt x="40" y="119"/>
                    <a:pt x="40" y="119"/>
                  </a:cubicBezTo>
                  <a:cubicBezTo>
                    <a:pt x="0" y="116"/>
                    <a:pt x="0" y="116"/>
                    <a:pt x="0" y="116"/>
                  </a:cubicBezTo>
                </a:path>
              </a:pathLst>
            </a:custGeom>
            <a:solidFill>
              <a:srgbClr val="437B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051" name="Google Shape;9051;p26"/>
            <p:cNvSpPr/>
            <p:nvPr/>
          </p:nvSpPr>
          <p:spPr>
            <a:xfrm>
              <a:off x="5157814" y="6012618"/>
              <a:ext cx="457725" cy="528874"/>
            </a:xfrm>
            <a:custGeom>
              <a:rect b="b" l="l" r="r" t="t"/>
              <a:pathLst>
                <a:path extrusionOk="0" h="119" w="109">
                  <a:moveTo>
                    <a:pt x="69" y="119"/>
                  </a:moveTo>
                  <a:cubicBezTo>
                    <a:pt x="69" y="119"/>
                    <a:pt x="69" y="119"/>
                    <a:pt x="69" y="119"/>
                  </a:cubicBezTo>
                  <a:cubicBezTo>
                    <a:pt x="69" y="119"/>
                    <a:pt x="69" y="118"/>
                    <a:pt x="69" y="118"/>
                  </a:cubicBezTo>
                  <a:cubicBezTo>
                    <a:pt x="69" y="117"/>
                    <a:pt x="69" y="115"/>
                    <a:pt x="69" y="114"/>
                  </a:cubicBezTo>
                  <a:cubicBezTo>
                    <a:pt x="69" y="110"/>
                    <a:pt x="69" y="104"/>
                    <a:pt x="68" y="97"/>
                  </a:cubicBezTo>
                  <a:cubicBezTo>
                    <a:pt x="67" y="84"/>
                    <a:pt x="63" y="66"/>
                    <a:pt x="55" y="49"/>
                  </a:cubicBezTo>
                  <a:cubicBezTo>
                    <a:pt x="53" y="45"/>
                    <a:pt x="51" y="41"/>
                    <a:pt x="48" y="38"/>
                  </a:cubicBezTo>
                  <a:cubicBezTo>
                    <a:pt x="46" y="34"/>
                    <a:pt x="43" y="30"/>
                    <a:pt x="40" y="27"/>
                  </a:cubicBezTo>
                  <a:cubicBezTo>
                    <a:pt x="39" y="25"/>
                    <a:pt x="37" y="24"/>
                    <a:pt x="36" y="22"/>
                  </a:cubicBezTo>
                  <a:cubicBezTo>
                    <a:pt x="34" y="21"/>
                    <a:pt x="32" y="19"/>
                    <a:pt x="31" y="18"/>
                  </a:cubicBezTo>
                  <a:cubicBezTo>
                    <a:pt x="28" y="15"/>
                    <a:pt x="25" y="13"/>
                    <a:pt x="22" y="11"/>
                  </a:cubicBezTo>
                  <a:cubicBezTo>
                    <a:pt x="19" y="9"/>
                    <a:pt x="16" y="7"/>
                    <a:pt x="13" y="6"/>
                  </a:cubicBezTo>
                  <a:cubicBezTo>
                    <a:pt x="11" y="5"/>
                    <a:pt x="8" y="3"/>
                    <a:pt x="6" y="3"/>
                  </a:cubicBezTo>
                  <a:cubicBezTo>
                    <a:pt x="2" y="1"/>
                    <a:pt x="0" y="0"/>
                    <a:pt x="0" y="0"/>
                  </a:cubicBezTo>
                  <a:cubicBezTo>
                    <a:pt x="0" y="0"/>
                    <a:pt x="2" y="0"/>
                    <a:pt x="7" y="1"/>
                  </a:cubicBezTo>
                  <a:cubicBezTo>
                    <a:pt x="9" y="1"/>
                    <a:pt x="11" y="2"/>
                    <a:pt x="14" y="3"/>
                  </a:cubicBezTo>
                  <a:cubicBezTo>
                    <a:pt x="17" y="3"/>
                    <a:pt x="21" y="4"/>
                    <a:pt x="24" y="5"/>
                  </a:cubicBezTo>
                  <a:cubicBezTo>
                    <a:pt x="28" y="7"/>
                    <a:pt x="32" y="8"/>
                    <a:pt x="36" y="10"/>
                  </a:cubicBezTo>
                  <a:cubicBezTo>
                    <a:pt x="38" y="11"/>
                    <a:pt x="40" y="12"/>
                    <a:pt x="42" y="13"/>
                  </a:cubicBezTo>
                  <a:cubicBezTo>
                    <a:pt x="44" y="15"/>
                    <a:pt x="46" y="16"/>
                    <a:pt x="48" y="17"/>
                  </a:cubicBezTo>
                  <a:cubicBezTo>
                    <a:pt x="52" y="20"/>
                    <a:pt x="56" y="23"/>
                    <a:pt x="60" y="27"/>
                  </a:cubicBezTo>
                  <a:cubicBezTo>
                    <a:pt x="64" y="30"/>
                    <a:pt x="68" y="34"/>
                    <a:pt x="71" y="38"/>
                  </a:cubicBezTo>
                  <a:cubicBezTo>
                    <a:pt x="75" y="42"/>
                    <a:pt x="78" y="47"/>
                    <a:pt x="81" y="51"/>
                  </a:cubicBezTo>
                  <a:cubicBezTo>
                    <a:pt x="84" y="55"/>
                    <a:pt x="87" y="60"/>
                    <a:pt x="89" y="64"/>
                  </a:cubicBezTo>
                  <a:cubicBezTo>
                    <a:pt x="94" y="73"/>
                    <a:pt x="98" y="82"/>
                    <a:pt x="101" y="89"/>
                  </a:cubicBezTo>
                  <a:cubicBezTo>
                    <a:pt x="104" y="97"/>
                    <a:pt x="106" y="103"/>
                    <a:pt x="107" y="108"/>
                  </a:cubicBezTo>
                  <a:cubicBezTo>
                    <a:pt x="108" y="110"/>
                    <a:pt x="108" y="112"/>
                    <a:pt x="108" y="114"/>
                  </a:cubicBezTo>
                  <a:cubicBezTo>
                    <a:pt x="109" y="115"/>
                    <a:pt x="109" y="116"/>
                    <a:pt x="109" y="116"/>
                  </a:cubicBezTo>
                  <a:cubicBezTo>
                    <a:pt x="69" y="119"/>
                    <a:pt x="69" y="119"/>
                    <a:pt x="69" y="119"/>
                  </a:cubicBezTo>
                </a:path>
              </a:pathLst>
            </a:custGeom>
            <a:solidFill>
              <a:srgbClr val="437B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052" name="Google Shape;9052;p26"/>
            <p:cNvSpPr/>
            <p:nvPr/>
          </p:nvSpPr>
          <p:spPr>
            <a:xfrm>
              <a:off x="5425809" y="6240294"/>
              <a:ext cx="467211" cy="301197"/>
            </a:xfrm>
            <a:custGeom>
              <a:rect b="b" l="l" r="r" t="t"/>
              <a:pathLst>
                <a:path extrusionOk="0" h="68" w="111">
                  <a:moveTo>
                    <a:pt x="0" y="62"/>
                  </a:moveTo>
                  <a:cubicBezTo>
                    <a:pt x="0" y="61"/>
                    <a:pt x="0" y="61"/>
                    <a:pt x="0" y="61"/>
                  </a:cubicBezTo>
                  <a:cubicBezTo>
                    <a:pt x="0" y="61"/>
                    <a:pt x="0" y="60"/>
                    <a:pt x="1" y="60"/>
                  </a:cubicBezTo>
                  <a:cubicBezTo>
                    <a:pt x="1" y="59"/>
                    <a:pt x="1" y="58"/>
                    <a:pt x="1" y="57"/>
                  </a:cubicBezTo>
                  <a:cubicBezTo>
                    <a:pt x="2" y="57"/>
                    <a:pt x="2" y="56"/>
                    <a:pt x="3" y="55"/>
                  </a:cubicBezTo>
                  <a:cubicBezTo>
                    <a:pt x="3" y="53"/>
                    <a:pt x="5" y="50"/>
                    <a:pt x="6" y="48"/>
                  </a:cubicBezTo>
                  <a:cubicBezTo>
                    <a:pt x="7" y="45"/>
                    <a:pt x="9" y="43"/>
                    <a:pt x="11" y="40"/>
                  </a:cubicBezTo>
                  <a:cubicBezTo>
                    <a:pt x="13" y="37"/>
                    <a:pt x="15" y="34"/>
                    <a:pt x="18" y="31"/>
                  </a:cubicBezTo>
                  <a:cubicBezTo>
                    <a:pt x="21" y="28"/>
                    <a:pt x="23" y="25"/>
                    <a:pt x="27" y="22"/>
                  </a:cubicBezTo>
                  <a:cubicBezTo>
                    <a:pt x="28" y="21"/>
                    <a:pt x="30" y="20"/>
                    <a:pt x="31" y="18"/>
                  </a:cubicBezTo>
                  <a:cubicBezTo>
                    <a:pt x="33" y="17"/>
                    <a:pt x="35" y="16"/>
                    <a:pt x="37" y="15"/>
                  </a:cubicBezTo>
                  <a:cubicBezTo>
                    <a:pt x="39" y="13"/>
                    <a:pt x="40" y="12"/>
                    <a:pt x="42" y="11"/>
                  </a:cubicBezTo>
                  <a:cubicBezTo>
                    <a:pt x="48" y="8"/>
                    <a:pt x="48" y="8"/>
                    <a:pt x="48" y="8"/>
                  </a:cubicBezTo>
                  <a:cubicBezTo>
                    <a:pt x="52" y="7"/>
                    <a:pt x="56" y="5"/>
                    <a:pt x="60" y="4"/>
                  </a:cubicBezTo>
                  <a:cubicBezTo>
                    <a:pt x="64" y="3"/>
                    <a:pt x="68" y="2"/>
                    <a:pt x="72" y="2"/>
                  </a:cubicBezTo>
                  <a:cubicBezTo>
                    <a:pt x="75" y="1"/>
                    <a:pt x="79" y="1"/>
                    <a:pt x="82" y="1"/>
                  </a:cubicBezTo>
                  <a:cubicBezTo>
                    <a:pt x="86" y="0"/>
                    <a:pt x="89" y="1"/>
                    <a:pt x="92" y="1"/>
                  </a:cubicBezTo>
                  <a:cubicBezTo>
                    <a:pt x="93" y="1"/>
                    <a:pt x="95" y="1"/>
                    <a:pt x="96" y="1"/>
                  </a:cubicBezTo>
                  <a:cubicBezTo>
                    <a:pt x="97" y="1"/>
                    <a:pt x="99" y="1"/>
                    <a:pt x="100" y="1"/>
                  </a:cubicBezTo>
                  <a:cubicBezTo>
                    <a:pt x="102" y="1"/>
                    <a:pt x="104" y="2"/>
                    <a:pt x="106" y="2"/>
                  </a:cubicBezTo>
                  <a:cubicBezTo>
                    <a:pt x="109" y="2"/>
                    <a:pt x="111" y="2"/>
                    <a:pt x="111" y="2"/>
                  </a:cubicBezTo>
                  <a:cubicBezTo>
                    <a:pt x="111" y="2"/>
                    <a:pt x="109" y="3"/>
                    <a:pt x="106" y="3"/>
                  </a:cubicBezTo>
                  <a:cubicBezTo>
                    <a:pt x="104" y="4"/>
                    <a:pt x="102" y="4"/>
                    <a:pt x="100" y="5"/>
                  </a:cubicBezTo>
                  <a:cubicBezTo>
                    <a:pt x="99" y="5"/>
                    <a:pt x="98" y="5"/>
                    <a:pt x="97" y="5"/>
                  </a:cubicBezTo>
                  <a:cubicBezTo>
                    <a:pt x="95" y="6"/>
                    <a:pt x="94" y="6"/>
                    <a:pt x="93" y="7"/>
                  </a:cubicBezTo>
                  <a:cubicBezTo>
                    <a:pt x="90" y="8"/>
                    <a:pt x="87" y="9"/>
                    <a:pt x="84" y="10"/>
                  </a:cubicBezTo>
                  <a:cubicBezTo>
                    <a:pt x="81" y="11"/>
                    <a:pt x="79" y="12"/>
                    <a:pt x="75" y="14"/>
                  </a:cubicBezTo>
                  <a:cubicBezTo>
                    <a:pt x="72" y="15"/>
                    <a:pt x="70" y="17"/>
                    <a:pt x="67" y="19"/>
                  </a:cubicBezTo>
                  <a:cubicBezTo>
                    <a:pt x="64" y="21"/>
                    <a:pt x="61" y="23"/>
                    <a:pt x="59" y="25"/>
                  </a:cubicBezTo>
                  <a:cubicBezTo>
                    <a:pt x="55" y="29"/>
                    <a:pt x="55" y="29"/>
                    <a:pt x="55" y="29"/>
                  </a:cubicBezTo>
                  <a:cubicBezTo>
                    <a:pt x="54" y="30"/>
                    <a:pt x="53" y="31"/>
                    <a:pt x="52" y="33"/>
                  </a:cubicBezTo>
                  <a:cubicBezTo>
                    <a:pt x="51" y="34"/>
                    <a:pt x="50" y="35"/>
                    <a:pt x="49" y="36"/>
                  </a:cubicBezTo>
                  <a:cubicBezTo>
                    <a:pt x="48" y="38"/>
                    <a:pt x="48" y="39"/>
                    <a:pt x="47" y="40"/>
                  </a:cubicBezTo>
                  <a:cubicBezTo>
                    <a:pt x="45" y="43"/>
                    <a:pt x="44" y="45"/>
                    <a:pt x="43" y="48"/>
                  </a:cubicBezTo>
                  <a:cubicBezTo>
                    <a:pt x="42" y="50"/>
                    <a:pt x="41" y="53"/>
                    <a:pt x="41" y="55"/>
                  </a:cubicBezTo>
                  <a:cubicBezTo>
                    <a:pt x="40" y="57"/>
                    <a:pt x="40" y="59"/>
                    <a:pt x="40" y="61"/>
                  </a:cubicBezTo>
                  <a:cubicBezTo>
                    <a:pt x="39" y="63"/>
                    <a:pt x="39" y="64"/>
                    <a:pt x="39" y="65"/>
                  </a:cubicBezTo>
                  <a:cubicBezTo>
                    <a:pt x="39" y="66"/>
                    <a:pt x="39" y="66"/>
                    <a:pt x="39" y="67"/>
                  </a:cubicBezTo>
                  <a:cubicBezTo>
                    <a:pt x="39" y="67"/>
                    <a:pt x="39" y="67"/>
                    <a:pt x="39" y="67"/>
                  </a:cubicBezTo>
                  <a:cubicBezTo>
                    <a:pt x="39" y="68"/>
                    <a:pt x="39" y="68"/>
                    <a:pt x="39" y="68"/>
                  </a:cubicBezTo>
                  <a:cubicBezTo>
                    <a:pt x="39" y="68"/>
                    <a:pt x="39" y="68"/>
                    <a:pt x="39" y="68"/>
                  </a:cubicBezTo>
                  <a:cubicBezTo>
                    <a:pt x="0" y="62"/>
                    <a:pt x="0" y="62"/>
                    <a:pt x="0" y="62"/>
                  </a:cubicBezTo>
                </a:path>
              </a:pathLst>
            </a:custGeom>
            <a:solidFill>
              <a:srgbClr val="437B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053" name="Google Shape;9053;p26"/>
            <p:cNvSpPr/>
            <p:nvPr/>
          </p:nvSpPr>
          <p:spPr>
            <a:xfrm>
              <a:off x="5112753" y="6240294"/>
              <a:ext cx="464840" cy="301197"/>
            </a:xfrm>
            <a:custGeom>
              <a:rect b="b" l="l" r="r" t="t"/>
              <a:pathLst>
                <a:path extrusionOk="0" h="68" w="111">
                  <a:moveTo>
                    <a:pt x="72" y="68"/>
                  </a:moveTo>
                  <a:cubicBezTo>
                    <a:pt x="72" y="68"/>
                    <a:pt x="72" y="68"/>
                    <a:pt x="72" y="68"/>
                  </a:cubicBezTo>
                  <a:cubicBezTo>
                    <a:pt x="72" y="67"/>
                    <a:pt x="72" y="67"/>
                    <a:pt x="72" y="67"/>
                  </a:cubicBezTo>
                  <a:cubicBezTo>
                    <a:pt x="72" y="67"/>
                    <a:pt x="72" y="67"/>
                    <a:pt x="72" y="67"/>
                  </a:cubicBezTo>
                  <a:cubicBezTo>
                    <a:pt x="72" y="66"/>
                    <a:pt x="72" y="66"/>
                    <a:pt x="72" y="65"/>
                  </a:cubicBezTo>
                  <a:cubicBezTo>
                    <a:pt x="72" y="64"/>
                    <a:pt x="72" y="63"/>
                    <a:pt x="72" y="61"/>
                  </a:cubicBezTo>
                  <a:cubicBezTo>
                    <a:pt x="71" y="59"/>
                    <a:pt x="71" y="57"/>
                    <a:pt x="70" y="55"/>
                  </a:cubicBezTo>
                  <a:cubicBezTo>
                    <a:pt x="70" y="53"/>
                    <a:pt x="69" y="50"/>
                    <a:pt x="68" y="48"/>
                  </a:cubicBezTo>
                  <a:cubicBezTo>
                    <a:pt x="67" y="45"/>
                    <a:pt x="66" y="43"/>
                    <a:pt x="64" y="40"/>
                  </a:cubicBezTo>
                  <a:cubicBezTo>
                    <a:pt x="64" y="39"/>
                    <a:pt x="63" y="38"/>
                    <a:pt x="62" y="36"/>
                  </a:cubicBezTo>
                  <a:cubicBezTo>
                    <a:pt x="61" y="35"/>
                    <a:pt x="60" y="34"/>
                    <a:pt x="59" y="33"/>
                  </a:cubicBezTo>
                  <a:cubicBezTo>
                    <a:pt x="58" y="31"/>
                    <a:pt x="57" y="30"/>
                    <a:pt x="56" y="29"/>
                  </a:cubicBezTo>
                  <a:cubicBezTo>
                    <a:pt x="53" y="25"/>
                    <a:pt x="53" y="25"/>
                    <a:pt x="53" y="25"/>
                  </a:cubicBezTo>
                  <a:cubicBezTo>
                    <a:pt x="50" y="23"/>
                    <a:pt x="47" y="21"/>
                    <a:pt x="45" y="19"/>
                  </a:cubicBezTo>
                  <a:cubicBezTo>
                    <a:pt x="42" y="17"/>
                    <a:pt x="39" y="15"/>
                    <a:pt x="36" y="14"/>
                  </a:cubicBezTo>
                  <a:cubicBezTo>
                    <a:pt x="33" y="12"/>
                    <a:pt x="30" y="11"/>
                    <a:pt x="27" y="10"/>
                  </a:cubicBezTo>
                  <a:cubicBezTo>
                    <a:pt x="24" y="9"/>
                    <a:pt x="21" y="8"/>
                    <a:pt x="19" y="7"/>
                  </a:cubicBezTo>
                  <a:cubicBezTo>
                    <a:pt x="17" y="6"/>
                    <a:pt x="16" y="6"/>
                    <a:pt x="15" y="5"/>
                  </a:cubicBezTo>
                  <a:cubicBezTo>
                    <a:pt x="14" y="5"/>
                    <a:pt x="12" y="5"/>
                    <a:pt x="11" y="5"/>
                  </a:cubicBezTo>
                  <a:cubicBezTo>
                    <a:pt x="9" y="4"/>
                    <a:pt x="7" y="4"/>
                    <a:pt x="5" y="3"/>
                  </a:cubicBezTo>
                  <a:cubicBezTo>
                    <a:pt x="2" y="3"/>
                    <a:pt x="0" y="2"/>
                    <a:pt x="0" y="2"/>
                  </a:cubicBezTo>
                  <a:cubicBezTo>
                    <a:pt x="0" y="2"/>
                    <a:pt x="2" y="2"/>
                    <a:pt x="5" y="2"/>
                  </a:cubicBezTo>
                  <a:cubicBezTo>
                    <a:pt x="7" y="2"/>
                    <a:pt x="9" y="1"/>
                    <a:pt x="12" y="1"/>
                  </a:cubicBezTo>
                  <a:cubicBezTo>
                    <a:pt x="13" y="1"/>
                    <a:pt x="14" y="1"/>
                    <a:pt x="15" y="1"/>
                  </a:cubicBezTo>
                  <a:cubicBezTo>
                    <a:pt x="17" y="1"/>
                    <a:pt x="18" y="1"/>
                    <a:pt x="19" y="1"/>
                  </a:cubicBezTo>
                  <a:cubicBezTo>
                    <a:pt x="22" y="1"/>
                    <a:pt x="26" y="0"/>
                    <a:pt x="29" y="1"/>
                  </a:cubicBezTo>
                  <a:cubicBezTo>
                    <a:pt x="32" y="1"/>
                    <a:pt x="36" y="1"/>
                    <a:pt x="40" y="2"/>
                  </a:cubicBezTo>
                  <a:cubicBezTo>
                    <a:pt x="44" y="2"/>
                    <a:pt x="47" y="3"/>
                    <a:pt x="51" y="4"/>
                  </a:cubicBezTo>
                  <a:cubicBezTo>
                    <a:pt x="55" y="5"/>
                    <a:pt x="59" y="7"/>
                    <a:pt x="63" y="8"/>
                  </a:cubicBezTo>
                  <a:cubicBezTo>
                    <a:pt x="69" y="11"/>
                    <a:pt x="69" y="11"/>
                    <a:pt x="69" y="11"/>
                  </a:cubicBezTo>
                  <a:cubicBezTo>
                    <a:pt x="71" y="12"/>
                    <a:pt x="73" y="13"/>
                    <a:pt x="75" y="15"/>
                  </a:cubicBezTo>
                  <a:cubicBezTo>
                    <a:pt x="76" y="16"/>
                    <a:pt x="78" y="17"/>
                    <a:pt x="80" y="18"/>
                  </a:cubicBezTo>
                  <a:cubicBezTo>
                    <a:pt x="82" y="20"/>
                    <a:pt x="83" y="21"/>
                    <a:pt x="85" y="22"/>
                  </a:cubicBezTo>
                  <a:cubicBezTo>
                    <a:pt x="88" y="25"/>
                    <a:pt x="91" y="28"/>
                    <a:pt x="94" y="31"/>
                  </a:cubicBezTo>
                  <a:cubicBezTo>
                    <a:pt x="96" y="34"/>
                    <a:pt x="99" y="37"/>
                    <a:pt x="100" y="40"/>
                  </a:cubicBezTo>
                  <a:cubicBezTo>
                    <a:pt x="102" y="43"/>
                    <a:pt x="104" y="45"/>
                    <a:pt x="105" y="48"/>
                  </a:cubicBezTo>
                  <a:cubicBezTo>
                    <a:pt x="107" y="50"/>
                    <a:pt x="108" y="53"/>
                    <a:pt x="109" y="55"/>
                  </a:cubicBezTo>
                  <a:cubicBezTo>
                    <a:pt x="109" y="56"/>
                    <a:pt x="110" y="57"/>
                    <a:pt x="110" y="57"/>
                  </a:cubicBezTo>
                  <a:cubicBezTo>
                    <a:pt x="110" y="58"/>
                    <a:pt x="111" y="59"/>
                    <a:pt x="111" y="60"/>
                  </a:cubicBezTo>
                  <a:cubicBezTo>
                    <a:pt x="111" y="60"/>
                    <a:pt x="111" y="61"/>
                    <a:pt x="111" y="61"/>
                  </a:cubicBezTo>
                  <a:cubicBezTo>
                    <a:pt x="111" y="62"/>
                    <a:pt x="111" y="62"/>
                    <a:pt x="111" y="62"/>
                  </a:cubicBezTo>
                  <a:cubicBezTo>
                    <a:pt x="72" y="68"/>
                    <a:pt x="72" y="68"/>
                    <a:pt x="72" y="68"/>
                  </a:cubicBezTo>
                </a:path>
              </a:pathLst>
            </a:custGeom>
            <a:solidFill>
              <a:srgbClr val="437B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054" name="Google Shape;9054;p26"/>
            <p:cNvSpPr/>
            <p:nvPr/>
          </p:nvSpPr>
          <p:spPr>
            <a:xfrm>
              <a:off x="5423437" y="5958070"/>
              <a:ext cx="163643" cy="502786"/>
            </a:xfrm>
            <a:custGeom>
              <a:rect b="b" l="l" r="r" t="t"/>
              <a:pathLst>
                <a:path extrusionOk="0" h="113" w="39">
                  <a:moveTo>
                    <a:pt x="0" y="113"/>
                  </a:moveTo>
                  <a:cubicBezTo>
                    <a:pt x="0" y="113"/>
                    <a:pt x="0" y="112"/>
                    <a:pt x="0" y="111"/>
                  </a:cubicBezTo>
                  <a:cubicBezTo>
                    <a:pt x="0" y="110"/>
                    <a:pt x="0" y="109"/>
                    <a:pt x="0" y="107"/>
                  </a:cubicBezTo>
                  <a:cubicBezTo>
                    <a:pt x="0" y="104"/>
                    <a:pt x="1" y="99"/>
                    <a:pt x="1" y="93"/>
                  </a:cubicBezTo>
                  <a:cubicBezTo>
                    <a:pt x="3" y="82"/>
                    <a:pt x="5" y="67"/>
                    <a:pt x="8" y="52"/>
                  </a:cubicBezTo>
                  <a:cubicBezTo>
                    <a:pt x="10" y="45"/>
                    <a:pt x="12" y="38"/>
                    <a:pt x="15" y="31"/>
                  </a:cubicBezTo>
                  <a:cubicBezTo>
                    <a:pt x="17" y="25"/>
                    <a:pt x="20" y="19"/>
                    <a:pt x="23" y="14"/>
                  </a:cubicBezTo>
                  <a:cubicBezTo>
                    <a:pt x="25" y="11"/>
                    <a:pt x="26" y="9"/>
                    <a:pt x="28" y="7"/>
                  </a:cubicBezTo>
                  <a:cubicBezTo>
                    <a:pt x="29" y="6"/>
                    <a:pt x="31" y="4"/>
                    <a:pt x="32" y="3"/>
                  </a:cubicBezTo>
                  <a:cubicBezTo>
                    <a:pt x="33" y="2"/>
                    <a:pt x="34" y="1"/>
                    <a:pt x="35" y="1"/>
                  </a:cubicBezTo>
                  <a:cubicBezTo>
                    <a:pt x="35" y="0"/>
                    <a:pt x="36" y="0"/>
                    <a:pt x="36" y="0"/>
                  </a:cubicBezTo>
                  <a:cubicBezTo>
                    <a:pt x="36" y="0"/>
                    <a:pt x="35" y="0"/>
                    <a:pt x="35" y="1"/>
                  </a:cubicBezTo>
                  <a:cubicBezTo>
                    <a:pt x="35" y="2"/>
                    <a:pt x="34" y="3"/>
                    <a:pt x="33" y="4"/>
                  </a:cubicBezTo>
                  <a:cubicBezTo>
                    <a:pt x="32" y="5"/>
                    <a:pt x="32" y="7"/>
                    <a:pt x="31" y="9"/>
                  </a:cubicBezTo>
                  <a:cubicBezTo>
                    <a:pt x="30" y="11"/>
                    <a:pt x="30" y="13"/>
                    <a:pt x="29" y="16"/>
                  </a:cubicBezTo>
                  <a:cubicBezTo>
                    <a:pt x="28" y="21"/>
                    <a:pt x="27" y="27"/>
                    <a:pt x="27" y="34"/>
                  </a:cubicBezTo>
                  <a:cubicBezTo>
                    <a:pt x="27" y="40"/>
                    <a:pt x="28" y="47"/>
                    <a:pt x="28" y="54"/>
                  </a:cubicBezTo>
                  <a:cubicBezTo>
                    <a:pt x="30" y="68"/>
                    <a:pt x="33" y="81"/>
                    <a:pt x="35" y="92"/>
                  </a:cubicBezTo>
                  <a:cubicBezTo>
                    <a:pt x="36" y="97"/>
                    <a:pt x="37" y="101"/>
                    <a:pt x="38" y="104"/>
                  </a:cubicBezTo>
                  <a:cubicBezTo>
                    <a:pt x="38" y="105"/>
                    <a:pt x="39" y="106"/>
                    <a:pt x="39" y="107"/>
                  </a:cubicBezTo>
                  <a:cubicBezTo>
                    <a:pt x="39" y="108"/>
                    <a:pt x="39" y="108"/>
                    <a:pt x="39" y="108"/>
                  </a:cubicBezTo>
                  <a:lnTo>
                    <a:pt x="0" y="113"/>
                  </a:lnTo>
                  <a:close/>
                </a:path>
              </a:pathLst>
            </a:custGeom>
            <a:solidFill>
              <a:srgbClr val="437B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055" name="Google Shape;9055;p26"/>
            <p:cNvSpPr/>
            <p:nvPr/>
          </p:nvSpPr>
          <p:spPr>
            <a:xfrm>
              <a:off x="227192" y="6012618"/>
              <a:ext cx="457725" cy="528874"/>
            </a:xfrm>
            <a:custGeom>
              <a:rect b="b" l="l" r="r" t="t"/>
              <a:pathLst>
                <a:path extrusionOk="0" h="119" w="109">
                  <a:moveTo>
                    <a:pt x="0" y="116"/>
                  </a:moveTo>
                  <a:cubicBezTo>
                    <a:pt x="0" y="116"/>
                    <a:pt x="0" y="115"/>
                    <a:pt x="1" y="114"/>
                  </a:cubicBezTo>
                  <a:cubicBezTo>
                    <a:pt x="1" y="112"/>
                    <a:pt x="1" y="110"/>
                    <a:pt x="2" y="108"/>
                  </a:cubicBezTo>
                  <a:cubicBezTo>
                    <a:pt x="3" y="103"/>
                    <a:pt x="5" y="97"/>
                    <a:pt x="8" y="89"/>
                  </a:cubicBezTo>
                  <a:cubicBezTo>
                    <a:pt x="11" y="82"/>
                    <a:pt x="15" y="73"/>
                    <a:pt x="20" y="64"/>
                  </a:cubicBezTo>
                  <a:cubicBezTo>
                    <a:pt x="22" y="60"/>
                    <a:pt x="25" y="55"/>
                    <a:pt x="28" y="51"/>
                  </a:cubicBezTo>
                  <a:cubicBezTo>
                    <a:pt x="31" y="47"/>
                    <a:pt x="34" y="42"/>
                    <a:pt x="37" y="38"/>
                  </a:cubicBezTo>
                  <a:cubicBezTo>
                    <a:pt x="41" y="34"/>
                    <a:pt x="45" y="30"/>
                    <a:pt x="49" y="27"/>
                  </a:cubicBezTo>
                  <a:cubicBezTo>
                    <a:pt x="53" y="23"/>
                    <a:pt x="57" y="20"/>
                    <a:pt x="61" y="17"/>
                  </a:cubicBezTo>
                  <a:cubicBezTo>
                    <a:pt x="63" y="16"/>
                    <a:pt x="65" y="15"/>
                    <a:pt x="67" y="13"/>
                  </a:cubicBezTo>
                  <a:cubicBezTo>
                    <a:pt x="69" y="12"/>
                    <a:pt x="71" y="11"/>
                    <a:pt x="73" y="10"/>
                  </a:cubicBezTo>
                  <a:cubicBezTo>
                    <a:pt x="77" y="8"/>
                    <a:pt x="81" y="7"/>
                    <a:pt x="84" y="5"/>
                  </a:cubicBezTo>
                  <a:cubicBezTo>
                    <a:pt x="88" y="4"/>
                    <a:pt x="91" y="3"/>
                    <a:pt x="94" y="3"/>
                  </a:cubicBezTo>
                  <a:cubicBezTo>
                    <a:pt x="97" y="2"/>
                    <a:pt x="100" y="1"/>
                    <a:pt x="102" y="1"/>
                  </a:cubicBezTo>
                  <a:cubicBezTo>
                    <a:pt x="107" y="0"/>
                    <a:pt x="109" y="0"/>
                    <a:pt x="109" y="0"/>
                  </a:cubicBezTo>
                  <a:cubicBezTo>
                    <a:pt x="109" y="0"/>
                    <a:pt x="107" y="1"/>
                    <a:pt x="103" y="3"/>
                  </a:cubicBezTo>
                  <a:cubicBezTo>
                    <a:pt x="101" y="3"/>
                    <a:pt x="98" y="5"/>
                    <a:pt x="96" y="6"/>
                  </a:cubicBezTo>
                  <a:cubicBezTo>
                    <a:pt x="93" y="7"/>
                    <a:pt x="90" y="9"/>
                    <a:pt x="87" y="11"/>
                  </a:cubicBezTo>
                  <a:cubicBezTo>
                    <a:pt x="84" y="13"/>
                    <a:pt x="81" y="15"/>
                    <a:pt x="78" y="18"/>
                  </a:cubicBezTo>
                  <a:cubicBezTo>
                    <a:pt x="76" y="19"/>
                    <a:pt x="75" y="21"/>
                    <a:pt x="73" y="22"/>
                  </a:cubicBezTo>
                  <a:cubicBezTo>
                    <a:pt x="72" y="24"/>
                    <a:pt x="70" y="25"/>
                    <a:pt x="69" y="27"/>
                  </a:cubicBezTo>
                  <a:cubicBezTo>
                    <a:pt x="66" y="30"/>
                    <a:pt x="63" y="34"/>
                    <a:pt x="61" y="38"/>
                  </a:cubicBezTo>
                  <a:cubicBezTo>
                    <a:pt x="58" y="41"/>
                    <a:pt x="56" y="45"/>
                    <a:pt x="54" y="49"/>
                  </a:cubicBezTo>
                  <a:cubicBezTo>
                    <a:pt x="46" y="66"/>
                    <a:pt x="42" y="84"/>
                    <a:pt x="41" y="97"/>
                  </a:cubicBezTo>
                  <a:cubicBezTo>
                    <a:pt x="40" y="104"/>
                    <a:pt x="40" y="110"/>
                    <a:pt x="40" y="114"/>
                  </a:cubicBezTo>
                  <a:cubicBezTo>
                    <a:pt x="40" y="115"/>
                    <a:pt x="40" y="117"/>
                    <a:pt x="40" y="118"/>
                  </a:cubicBezTo>
                  <a:cubicBezTo>
                    <a:pt x="40" y="118"/>
                    <a:pt x="40" y="119"/>
                    <a:pt x="40" y="119"/>
                  </a:cubicBezTo>
                  <a:cubicBezTo>
                    <a:pt x="40" y="119"/>
                    <a:pt x="40" y="119"/>
                    <a:pt x="40" y="119"/>
                  </a:cubicBezTo>
                  <a:lnTo>
                    <a:pt x="0" y="116"/>
                  </a:lnTo>
                  <a:close/>
                </a:path>
              </a:pathLst>
            </a:custGeom>
            <a:solidFill>
              <a:srgbClr val="437B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056" name="Google Shape;9056;p26"/>
            <p:cNvSpPr/>
            <p:nvPr/>
          </p:nvSpPr>
          <p:spPr>
            <a:xfrm>
              <a:off x="-21829" y="6012618"/>
              <a:ext cx="457725" cy="528874"/>
            </a:xfrm>
            <a:custGeom>
              <a:rect b="b" l="l" r="r" t="t"/>
              <a:pathLst>
                <a:path extrusionOk="0" h="119" w="109">
                  <a:moveTo>
                    <a:pt x="69" y="119"/>
                  </a:moveTo>
                  <a:cubicBezTo>
                    <a:pt x="69" y="119"/>
                    <a:pt x="69" y="119"/>
                    <a:pt x="69" y="119"/>
                  </a:cubicBezTo>
                  <a:cubicBezTo>
                    <a:pt x="69" y="119"/>
                    <a:pt x="69" y="118"/>
                    <a:pt x="69" y="118"/>
                  </a:cubicBezTo>
                  <a:cubicBezTo>
                    <a:pt x="69" y="117"/>
                    <a:pt x="69" y="115"/>
                    <a:pt x="69" y="114"/>
                  </a:cubicBezTo>
                  <a:cubicBezTo>
                    <a:pt x="69" y="110"/>
                    <a:pt x="69" y="104"/>
                    <a:pt x="68" y="97"/>
                  </a:cubicBezTo>
                  <a:cubicBezTo>
                    <a:pt x="67" y="84"/>
                    <a:pt x="63" y="66"/>
                    <a:pt x="55" y="49"/>
                  </a:cubicBezTo>
                  <a:cubicBezTo>
                    <a:pt x="53" y="45"/>
                    <a:pt x="51" y="41"/>
                    <a:pt x="48" y="38"/>
                  </a:cubicBezTo>
                  <a:cubicBezTo>
                    <a:pt x="46" y="34"/>
                    <a:pt x="43" y="30"/>
                    <a:pt x="40" y="27"/>
                  </a:cubicBezTo>
                  <a:cubicBezTo>
                    <a:pt x="39" y="25"/>
                    <a:pt x="37" y="24"/>
                    <a:pt x="36" y="22"/>
                  </a:cubicBezTo>
                  <a:cubicBezTo>
                    <a:pt x="34" y="21"/>
                    <a:pt x="32" y="19"/>
                    <a:pt x="31" y="18"/>
                  </a:cubicBezTo>
                  <a:cubicBezTo>
                    <a:pt x="28" y="15"/>
                    <a:pt x="25" y="13"/>
                    <a:pt x="22" y="11"/>
                  </a:cubicBezTo>
                  <a:cubicBezTo>
                    <a:pt x="19" y="9"/>
                    <a:pt x="16" y="7"/>
                    <a:pt x="13" y="6"/>
                  </a:cubicBezTo>
                  <a:cubicBezTo>
                    <a:pt x="11" y="5"/>
                    <a:pt x="8" y="3"/>
                    <a:pt x="6" y="3"/>
                  </a:cubicBezTo>
                  <a:cubicBezTo>
                    <a:pt x="2" y="1"/>
                    <a:pt x="0" y="0"/>
                    <a:pt x="0" y="0"/>
                  </a:cubicBezTo>
                  <a:cubicBezTo>
                    <a:pt x="0" y="0"/>
                    <a:pt x="2" y="0"/>
                    <a:pt x="7" y="1"/>
                  </a:cubicBezTo>
                  <a:cubicBezTo>
                    <a:pt x="9" y="1"/>
                    <a:pt x="11" y="2"/>
                    <a:pt x="15" y="3"/>
                  </a:cubicBezTo>
                  <a:cubicBezTo>
                    <a:pt x="17" y="3"/>
                    <a:pt x="21" y="4"/>
                    <a:pt x="24" y="5"/>
                  </a:cubicBezTo>
                  <a:cubicBezTo>
                    <a:pt x="28" y="7"/>
                    <a:pt x="32" y="8"/>
                    <a:pt x="36" y="10"/>
                  </a:cubicBezTo>
                  <a:cubicBezTo>
                    <a:pt x="38" y="11"/>
                    <a:pt x="40" y="12"/>
                    <a:pt x="42" y="13"/>
                  </a:cubicBezTo>
                  <a:cubicBezTo>
                    <a:pt x="44" y="15"/>
                    <a:pt x="46" y="16"/>
                    <a:pt x="48" y="17"/>
                  </a:cubicBezTo>
                  <a:cubicBezTo>
                    <a:pt x="52" y="20"/>
                    <a:pt x="56" y="23"/>
                    <a:pt x="60" y="27"/>
                  </a:cubicBezTo>
                  <a:cubicBezTo>
                    <a:pt x="64" y="30"/>
                    <a:pt x="68" y="34"/>
                    <a:pt x="71" y="38"/>
                  </a:cubicBezTo>
                  <a:cubicBezTo>
                    <a:pt x="75" y="42"/>
                    <a:pt x="78" y="47"/>
                    <a:pt x="81" y="51"/>
                  </a:cubicBezTo>
                  <a:cubicBezTo>
                    <a:pt x="84" y="55"/>
                    <a:pt x="87" y="60"/>
                    <a:pt x="89" y="64"/>
                  </a:cubicBezTo>
                  <a:cubicBezTo>
                    <a:pt x="94" y="73"/>
                    <a:pt x="98" y="82"/>
                    <a:pt x="101" y="89"/>
                  </a:cubicBezTo>
                  <a:cubicBezTo>
                    <a:pt x="104" y="97"/>
                    <a:pt x="106" y="103"/>
                    <a:pt x="107" y="108"/>
                  </a:cubicBezTo>
                  <a:cubicBezTo>
                    <a:pt x="108" y="110"/>
                    <a:pt x="108" y="112"/>
                    <a:pt x="108" y="114"/>
                  </a:cubicBezTo>
                  <a:cubicBezTo>
                    <a:pt x="109" y="115"/>
                    <a:pt x="109" y="116"/>
                    <a:pt x="109" y="116"/>
                  </a:cubicBezTo>
                  <a:lnTo>
                    <a:pt x="69" y="119"/>
                  </a:lnTo>
                  <a:close/>
                </a:path>
              </a:pathLst>
            </a:custGeom>
            <a:solidFill>
              <a:srgbClr val="437B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057" name="Google Shape;9057;p26"/>
            <p:cNvSpPr/>
            <p:nvPr/>
          </p:nvSpPr>
          <p:spPr>
            <a:xfrm>
              <a:off x="246165" y="6240294"/>
              <a:ext cx="467211" cy="301197"/>
            </a:xfrm>
            <a:custGeom>
              <a:rect b="b" l="l" r="r" t="t"/>
              <a:pathLst>
                <a:path extrusionOk="0" h="68" w="111">
                  <a:moveTo>
                    <a:pt x="0" y="62"/>
                  </a:moveTo>
                  <a:cubicBezTo>
                    <a:pt x="0" y="61"/>
                    <a:pt x="0" y="61"/>
                    <a:pt x="0" y="61"/>
                  </a:cubicBezTo>
                  <a:cubicBezTo>
                    <a:pt x="0" y="61"/>
                    <a:pt x="0" y="60"/>
                    <a:pt x="1" y="60"/>
                  </a:cubicBezTo>
                  <a:cubicBezTo>
                    <a:pt x="1" y="59"/>
                    <a:pt x="1" y="58"/>
                    <a:pt x="1" y="57"/>
                  </a:cubicBezTo>
                  <a:cubicBezTo>
                    <a:pt x="2" y="57"/>
                    <a:pt x="2" y="56"/>
                    <a:pt x="3" y="55"/>
                  </a:cubicBezTo>
                  <a:cubicBezTo>
                    <a:pt x="3" y="53"/>
                    <a:pt x="5" y="50"/>
                    <a:pt x="6" y="48"/>
                  </a:cubicBezTo>
                  <a:cubicBezTo>
                    <a:pt x="7" y="45"/>
                    <a:pt x="9" y="43"/>
                    <a:pt x="11" y="40"/>
                  </a:cubicBezTo>
                  <a:cubicBezTo>
                    <a:pt x="13" y="37"/>
                    <a:pt x="15" y="34"/>
                    <a:pt x="18" y="31"/>
                  </a:cubicBezTo>
                  <a:cubicBezTo>
                    <a:pt x="21" y="28"/>
                    <a:pt x="23" y="25"/>
                    <a:pt x="27" y="22"/>
                  </a:cubicBezTo>
                  <a:cubicBezTo>
                    <a:pt x="28" y="21"/>
                    <a:pt x="30" y="20"/>
                    <a:pt x="31" y="18"/>
                  </a:cubicBezTo>
                  <a:cubicBezTo>
                    <a:pt x="33" y="17"/>
                    <a:pt x="35" y="16"/>
                    <a:pt x="37" y="15"/>
                  </a:cubicBezTo>
                  <a:cubicBezTo>
                    <a:pt x="39" y="13"/>
                    <a:pt x="40" y="12"/>
                    <a:pt x="42" y="11"/>
                  </a:cubicBezTo>
                  <a:cubicBezTo>
                    <a:pt x="48" y="8"/>
                    <a:pt x="48" y="8"/>
                    <a:pt x="48" y="8"/>
                  </a:cubicBezTo>
                  <a:cubicBezTo>
                    <a:pt x="52" y="7"/>
                    <a:pt x="56" y="5"/>
                    <a:pt x="60" y="4"/>
                  </a:cubicBezTo>
                  <a:cubicBezTo>
                    <a:pt x="64" y="3"/>
                    <a:pt x="68" y="2"/>
                    <a:pt x="72" y="2"/>
                  </a:cubicBezTo>
                  <a:cubicBezTo>
                    <a:pt x="75" y="1"/>
                    <a:pt x="79" y="1"/>
                    <a:pt x="82" y="1"/>
                  </a:cubicBezTo>
                  <a:cubicBezTo>
                    <a:pt x="86" y="0"/>
                    <a:pt x="89" y="1"/>
                    <a:pt x="92" y="1"/>
                  </a:cubicBezTo>
                  <a:cubicBezTo>
                    <a:pt x="93" y="1"/>
                    <a:pt x="95" y="1"/>
                    <a:pt x="96" y="1"/>
                  </a:cubicBezTo>
                  <a:cubicBezTo>
                    <a:pt x="97" y="1"/>
                    <a:pt x="99" y="1"/>
                    <a:pt x="100" y="1"/>
                  </a:cubicBezTo>
                  <a:cubicBezTo>
                    <a:pt x="102" y="1"/>
                    <a:pt x="104" y="2"/>
                    <a:pt x="106" y="2"/>
                  </a:cubicBezTo>
                  <a:cubicBezTo>
                    <a:pt x="109" y="2"/>
                    <a:pt x="111" y="2"/>
                    <a:pt x="111" y="2"/>
                  </a:cubicBezTo>
                  <a:cubicBezTo>
                    <a:pt x="111" y="2"/>
                    <a:pt x="109" y="3"/>
                    <a:pt x="106" y="3"/>
                  </a:cubicBezTo>
                  <a:cubicBezTo>
                    <a:pt x="104" y="4"/>
                    <a:pt x="102" y="4"/>
                    <a:pt x="100" y="5"/>
                  </a:cubicBezTo>
                  <a:cubicBezTo>
                    <a:pt x="99" y="5"/>
                    <a:pt x="98" y="5"/>
                    <a:pt x="97" y="5"/>
                  </a:cubicBezTo>
                  <a:cubicBezTo>
                    <a:pt x="95" y="6"/>
                    <a:pt x="94" y="6"/>
                    <a:pt x="93" y="7"/>
                  </a:cubicBezTo>
                  <a:cubicBezTo>
                    <a:pt x="90" y="8"/>
                    <a:pt x="87" y="9"/>
                    <a:pt x="84" y="10"/>
                  </a:cubicBezTo>
                  <a:cubicBezTo>
                    <a:pt x="81" y="11"/>
                    <a:pt x="79" y="12"/>
                    <a:pt x="75" y="14"/>
                  </a:cubicBezTo>
                  <a:cubicBezTo>
                    <a:pt x="72" y="15"/>
                    <a:pt x="70" y="17"/>
                    <a:pt x="67" y="19"/>
                  </a:cubicBezTo>
                  <a:cubicBezTo>
                    <a:pt x="64" y="21"/>
                    <a:pt x="61" y="23"/>
                    <a:pt x="59" y="25"/>
                  </a:cubicBezTo>
                  <a:cubicBezTo>
                    <a:pt x="55" y="29"/>
                    <a:pt x="55" y="29"/>
                    <a:pt x="55" y="29"/>
                  </a:cubicBezTo>
                  <a:cubicBezTo>
                    <a:pt x="54" y="30"/>
                    <a:pt x="53" y="31"/>
                    <a:pt x="52" y="33"/>
                  </a:cubicBezTo>
                  <a:cubicBezTo>
                    <a:pt x="51" y="34"/>
                    <a:pt x="50" y="35"/>
                    <a:pt x="49" y="36"/>
                  </a:cubicBezTo>
                  <a:cubicBezTo>
                    <a:pt x="48" y="38"/>
                    <a:pt x="48" y="39"/>
                    <a:pt x="47" y="40"/>
                  </a:cubicBezTo>
                  <a:cubicBezTo>
                    <a:pt x="45" y="43"/>
                    <a:pt x="44" y="45"/>
                    <a:pt x="43" y="48"/>
                  </a:cubicBezTo>
                  <a:cubicBezTo>
                    <a:pt x="42" y="50"/>
                    <a:pt x="41" y="53"/>
                    <a:pt x="41" y="55"/>
                  </a:cubicBezTo>
                  <a:cubicBezTo>
                    <a:pt x="40" y="57"/>
                    <a:pt x="40" y="59"/>
                    <a:pt x="40" y="61"/>
                  </a:cubicBezTo>
                  <a:cubicBezTo>
                    <a:pt x="39" y="63"/>
                    <a:pt x="39" y="64"/>
                    <a:pt x="39" y="65"/>
                  </a:cubicBezTo>
                  <a:cubicBezTo>
                    <a:pt x="39" y="66"/>
                    <a:pt x="39" y="66"/>
                    <a:pt x="39" y="67"/>
                  </a:cubicBezTo>
                  <a:cubicBezTo>
                    <a:pt x="39" y="67"/>
                    <a:pt x="39" y="67"/>
                    <a:pt x="39" y="67"/>
                  </a:cubicBezTo>
                  <a:cubicBezTo>
                    <a:pt x="39" y="68"/>
                    <a:pt x="39" y="68"/>
                    <a:pt x="39" y="68"/>
                  </a:cubicBezTo>
                  <a:cubicBezTo>
                    <a:pt x="39" y="68"/>
                    <a:pt x="39" y="68"/>
                    <a:pt x="39" y="68"/>
                  </a:cubicBezTo>
                  <a:lnTo>
                    <a:pt x="0" y="62"/>
                  </a:lnTo>
                  <a:close/>
                </a:path>
              </a:pathLst>
            </a:custGeom>
            <a:solidFill>
              <a:srgbClr val="437B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058" name="Google Shape;9058;p26"/>
            <p:cNvSpPr/>
            <p:nvPr/>
          </p:nvSpPr>
          <p:spPr>
            <a:xfrm>
              <a:off x="-69262" y="6240294"/>
              <a:ext cx="467211" cy="301197"/>
            </a:xfrm>
            <a:custGeom>
              <a:rect b="b" l="l" r="r" t="t"/>
              <a:pathLst>
                <a:path extrusionOk="0" h="68" w="111">
                  <a:moveTo>
                    <a:pt x="72" y="68"/>
                  </a:moveTo>
                  <a:cubicBezTo>
                    <a:pt x="72" y="68"/>
                    <a:pt x="72" y="68"/>
                    <a:pt x="72" y="68"/>
                  </a:cubicBezTo>
                  <a:cubicBezTo>
                    <a:pt x="72" y="67"/>
                    <a:pt x="72" y="67"/>
                    <a:pt x="72" y="67"/>
                  </a:cubicBezTo>
                  <a:cubicBezTo>
                    <a:pt x="72" y="67"/>
                    <a:pt x="72" y="67"/>
                    <a:pt x="72" y="67"/>
                  </a:cubicBezTo>
                  <a:cubicBezTo>
                    <a:pt x="72" y="66"/>
                    <a:pt x="72" y="66"/>
                    <a:pt x="72" y="65"/>
                  </a:cubicBezTo>
                  <a:cubicBezTo>
                    <a:pt x="72" y="64"/>
                    <a:pt x="72" y="63"/>
                    <a:pt x="72" y="61"/>
                  </a:cubicBezTo>
                  <a:cubicBezTo>
                    <a:pt x="71" y="59"/>
                    <a:pt x="71" y="57"/>
                    <a:pt x="70" y="55"/>
                  </a:cubicBezTo>
                  <a:cubicBezTo>
                    <a:pt x="70" y="53"/>
                    <a:pt x="69" y="50"/>
                    <a:pt x="68" y="48"/>
                  </a:cubicBezTo>
                  <a:cubicBezTo>
                    <a:pt x="67" y="45"/>
                    <a:pt x="66" y="43"/>
                    <a:pt x="64" y="40"/>
                  </a:cubicBezTo>
                  <a:cubicBezTo>
                    <a:pt x="64" y="39"/>
                    <a:pt x="63" y="38"/>
                    <a:pt x="62" y="36"/>
                  </a:cubicBezTo>
                  <a:cubicBezTo>
                    <a:pt x="61" y="35"/>
                    <a:pt x="60" y="34"/>
                    <a:pt x="59" y="33"/>
                  </a:cubicBezTo>
                  <a:cubicBezTo>
                    <a:pt x="58" y="31"/>
                    <a:pt x="57" y="30"/>
                    <a:pt x="56" y="29"/>
                  </a:cubicBezTo>
                  <a:cubicBezTo>
                    <a:pt x="53" y="25"/>
                    <a:pt x="53" y="25"/>
                    <a:pt x="53" y="25"/>
                  </a:cubicBezTo>
                  <a:cubicBezTo>
                    <a:pt x="50" y="23"/>
                    <a:pt x="47" y="21"/>
                    <a:pt x="45" y="19"/>
                  </a:cubicBezTo>
                  <a:cubicBezTo>
                    <a:pt x="42" y="17"/>
                    <a:pt x="39" y="15"/>
                    <a:pt x="36" y="14"/>
                  </a:cubicBezTo>
                  <a:cubicBezTo>
                    <a:pt x="33" y="12"/>
                    <a:pt x="30" y="11"/>
                    <a:pt x="27" y="10"/>
                  </a:cubicBezTo>
                  <a:cubicBezTo>
                    <a:pt x="24" y="9"/>
                    <a:pt x="21" y="8"/>
                    <a:pt x="19" y="7"/>
                  </a:cubicBezTo>
                  <a:cubicBezTo>
                    <a:pt x="17" y="6"/>
                    <a:pt x="16" y="6"/>
                    <a:pt x="15" y="5"/>
                  </a:cubicBezTo>
                  <a:cubicBezTo>
                    <a:pt x="14" y="5"/>
                    <a:pt x="12" y="5"/>
                    <a:pt x="11" y="5"/>
                  </a:cubicBezTo>
                  <a:cubicBezTo>
                    <a:pt x="9" y="4"/>
                    <a:pt x="7" y="4"/>
                    <a:pt x="5" y="3"/>
                  </a:cubicBezTo>
                  <a:cubicBezTo>
                    <a:pt x="2" y="3"/>
                    <a:pt x="0" y="2"/>
                    <a:pt x="0" y="2"/>
                  </a:cubicBezTo>
                  <a:cubicBezTo>
                    <a:pt x="0" y="2"/>
                    <a:pt x="2" y="2"/>
                    <a:pt x="5" y="2"/>
                  </a:cubicBezTo>
                  <a:cubicBezTo>
                    <a:pt x="7" y="2"/>
                    <a:pt x="9" y="1"/>
                    <a:pt x="12" y="1"/>
                  </a:cubicBezTo>
                  <a:cubicBezTo>
                    <a:pt x="13" y="1"/>
                    <a:pt x="14" y="1"/>
                    <a:pt x="15" y="1"/>
                  </a:cubicBezTo>
                  <a:cubicBezTo>
                    <a:pt x="17" y="1"/>
                    <a:pt x="18" y="1"/>
                    <a:pt x="19" y="1"/>
                  </a:cubicBezTo>
                  <a:cubicBezTo>
                    <a:pt x="22" y="1"/>
                    <a:pt x="26" y="0"/>
                    <a:pt x="29" y="1"/>
                  </a:cubicBezTo>
                  <a:cubicBezTo>
                    <a:pt x="32" y="1"/>
                    <a:pt x="36" y="1"/>
                    <a:pt x="40" y="2"/>
                  </a:cubicBezTo>
                  <a:cubicBezTo>
                    <a:pt x="44" y="2"/>
                    <a:pt x="47" y="3"/>
                    <a:pt x="51" y="4"/>
                  </a:cubicBezTo>
                  <a:cubicBezTo>
                    <a:pt x="55" y="5"/>
                    <a:pt x="59" y="7"/>
                    <a:pt x="63" y="8"/>
                  </a:cubicBezTo>
                  <a:cubicBezTo>
                    <a:pt x="69" y="11"/>
                    <a:pt x="69" y="11"/>
                    <a:pt x="69" y="11"/>
                  </a:cubicBezTo>
                  <a:cubicBezTo>
                    <a:pt x="71" y="12"/>
                    <a:pt x="73" y="13"/>
                    <a:pt x="75" y="15"/>
                  </a:cubicBezTo>
                  <a:cubicBezTo>
                    <a:pt x="76" y="16"/>
                    <a:pt x="78" y="17"/>
                    <a:pt x="80" y="18"/>
                  </a:cubicBezTo>
                  <a:cubicBezTo>
                    <a:pt x="82" y="20"/>
                    <a:pt x="83" y="21"/>
                    <a:pt x="85" y="22"/>
                  </a:cubicBezTo>
                  <a:cubicBezTo>
                    <a:pt x="88" y="25"/>
                    <a:pt x="91" y="28"/>
                    <a:pt x="94" y="31"/>
                  </a:cubicBezTo>
                  <a:cubicBezTo>
                    <a:pt x="96" y="34"/>
                    <a:pt x="99" y="37"/>
                    <a:pt x="100" y="40"/>
                  </a:cubicBezTo>
                  <a:cubicBezTo>
                    <a:pt x="102" y="43"/>
                    <a:pt x="104" y="45"/>
                    <a:pt x="105" y="48"/>
                  </a:cubicBezTo>
                  <a:cubicBezTo>
                    <a:pt x="107" y="50"/>
                    <a:pt x="108" y="53"/>
                    <a:pt x="109" y="55"/>
                  </a:cubicBezTo>
                  <a:cubicBezTo>
                    <a:pt x="109" y="56"/>
                    <a:pt x="110" y="57"/>
                    <a:pt x="110" y="57"/>
                  </a:cubicBezTo>
                  <a:cubicBezTo>
                    <a:pt x="110" y="58"/>
                    <a:pt x="111" y="59"/>
                    <a:pt x="111" y="60"/>
                  </a:cubicBezTo>
                  <a:cubicBezTo>
                    <a:pt x="111" y="60"/>
                    <a:pt x="111" y="61"/>
                    <a:pt x="111" y="61"/>
                  </a:cubicBezTo>
                  <a:cubicBezTo>
                    <a:pt x="111" y="62"/>
                    <a:pt x="111" y="62"/>
                    <a:pt x="111" y="62"/>
                  </a:cubicBezTo>
                  <a:lnTo>
                    <a:pt x="72" y="68"/>
                  </a:lnTo>
                  <a:close/>
                </a:path>
              </a:pathLst>
            </a:custGeom>
            <a:solidFill>
              <a:srgbClr val="437B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059" name="Google Shape;9059;p26"/>
            <p:cNvSpPr/>
            <p:nvPr/>
          </p:nvSpPr>
          <p:spPr>
            <a:xfrm>
              <a:off x="243793" y="5958070"/>
              <a:ext cx="163643" cy="502786"/>
            </a:xfrm>
            <a:custGeom>
              <a:rect b="b" l="l" r="r" t="t"/>
              <a:pathLst>
                <a:path extrusionOk="0" h="113" w="39">
                  <a:moveTo>
                    <a:pt x="0" y="113"/>
                  </a:moveTo>
                  <a:cubicBezTo>
                    <a:pt x="0" y="113"/>
                    <a:pt x="0" y="112"/>
                    <a:pt x="0" y="111"/>
                  </a:cubicBezTo>
                  <a:cubicBezTo>
                    <a:pt x="0" y="110"/>
                    <a:pt x="0" y="109"/>
                    <a:pt x="0" y="107"/>
                  </a:cubicBezTo>
                  <a:cubicBezTo>
                    <a:pt x="0" y="104"/>
                    <a:pt x="1" y="99"/>
                    <a:pt x="1" y="93"/>
                  </a:cubicBezTo>
                  <a:cubicBezTo>
                    <a:pt x="3" y="82"/>
                    <a:pt x="5" y="67"/>
                    <a:pt x="8" y="52"/>
                  </a:cubicBezTo>
                  <a:cubicBezTo>
                    <a:pt x="10" y="45"/>
                    <a:pt x="12" y="38"/>
                    <a:pt x="15" y="31"/>
                  </a:cubicBezTo>
                  <a:cubicBezTo>
                    <a:pt x="17" y="25"/>
                    <a:pt x="20" y="19"/>
                    <a:pt x="23" y="14"/>
                  </a:cubicBezTo>
                  <a:cubicBezTo>
                    <a:pt x="25" y="11"/>
                    <a:pt x="26" y="9"/>
                    <a:pt x="28" y="7"/>
                  </a:cubicBezTo>
                  <a:cubicBezTo>
                    <a:pt x="29" y="6"/>
                    <a:pt x="31" y="4"/>
                    <a:pt x="32" y="3"/>
                  </a:cubicBezTo>
                  <a:cubicBezTo>
                    <a:pt x="33" y="2"/>
                    <a:pt x="34" y="1"/>
                    <a:pt x="35" y="1"/>
                  </a:cubicBezTo>
                  <a:cubicBezTo>
                    <a:pt x="35" y="0"/>
                    <a:pt x="36" y="0"/>
                    <a:pt x="36" y="0"/>
                  </a:cubicBezTo>
                  <a:cubicBezTo>
                    <a:pt x="36" y="0"/>
                    <a:pt x="35" y="0"/>
                    <a:pt x="35" y="1"/>
                  </a:cubicBezTo>
                  <a:cubicBezTo>
                    <a:pt x="35" y="2"/>
                    <a:pt x="34" y="3"/>
                    <a:pt x="33" y="4"/>
                  </a:cubicBezTo>
                  <a:cubicBezTo>
                    <a:pt x="32" y="5"/>
                    <a:pt x="32" y="7"/>
                    <a:pt x="31" y="9"/>
                  </a:cubicBezTo>
                  <a:cubicBezTo>
                    <a:pt x="30" y="11"/>
                    <a:pt x="30" y="13"/>
                    <a:pt x="29" y="16"/>
                  </a:cubicBezTo>
                  <a:cubicBezTo>
                    <a:pt x="28" y="21"/>
                    <a:pt x="27" y="27"/>
                    <a:pt x="27" y="34"/>
                  </a:cubicBezTo>
                  <a:cubicBezTo>
                    <a:pt x="27" y="40"/>
                    <a:pt x="28" y="47"/>
                    <a:pt x="28" y="54"/>
                  </a:cubicBezTo>
                  <a:cubicBezTo>
                    <a:pt x="30" y="68"/>
                    <a:pt x="33" y="81"/>
                    <a:pt x="35" y="92"/>
                  </a:cubicBezTo>
                  <a:cubicBezTo>
                    <a:pt x="36" y="97"/>
                    <a:pt x="37" y="101"/>
                    <a:pt x="38" y="104"/>
                  </a:cubicBezTo>
                  <a:cubicBezTo>
                    <a:pt x="38" y="105"/>
                    <a:pt x="39" y="106"/>
                    <a:pt x="39" y="107"/>
                  </a:cubicBezTo>
                  <a:cubicBezTo>
                    <a:pt x="39" y="108"/>
                    <a:pt x="39" y="108"/>
                    <a:pt x="39" y="108"/>
                  </a:cubicBezTo>
                  <a:lnTo>
                    <a:pt x="0" y="113"/>
                  </a:lnTo>
                  <a:close/>
                </a:path>
              </a:pathLst>
            </a:custGeom>
            <a:solidFill>
              <a:srgbClr val="437B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060" name="Google Shape;9060;p26"/>
            <p:cNvSpPr/>
            <p:nvPr/>
          </p:nvSpPr>
          <p:spPr>
            <a:xfrm>
              <a:off x="8836215" y="6012618"/>
              <a:ext cx="457725" cy="528874"/>
            </a:xfrm>
            <a:custGeom>
              <a:rect b="b" l="l" r="r" t="t"/>
              <a:pathLst>
                <a:path extrusionOk="0" h="119" w="109">
                  <a:moveTo>
                    <a:pt x="0" y="116"/>
                  </a:moveTo>
                  <a:cubicBezTo>
                    <a:pt x="0" y="116"/>
                    <a:pt x="0" y="115"/>
                    <a:pt x="1" y="114"/>
                  </a:cubicBezTo>
                  <a:cubicBezTo>
                    <a:pt x="1" y="112"/>
                    <a:pt x="1" y="110"/>
                    <a:pt x="2" y="108"/>
                  </a:cubicBezTo>
                  <a:cubicBezTo>
                    <a:pt x="3" y="103"/>
                    <a:pt x="5" y="97"/>
                    <a:pt x="8" y="89"/>
                  </a:cubicBezTo>
                  <a:cubicBezTo>
                    <a:pt x="11" y="82"/>
                    <a:pt x="15" y="73"/>
                    <a:pt x="20" y="64"/>
                  </a:cubicBezTo>
                  <a:cubicBezTo>
                    <a:pt x="22" y="60"/>
                    <a:pt x="25" y="55"/>
                    <a:pt x="28" y="51"/>
                  </a:cubicBezTo>
                  <a:cubicBezTo>
                    <a:pt x="31" y="47"/>
                    <a:pt x="34" y="42"/>
                    <a:pt x="37" y="38"/>
                  </a:cubicBezTo>
                  <a:cubicBezTo>
                    <a:pt x="41" y="34"/>
                    <a:pt x="45" y="30"/>
                    <a:pt x="49" y="27"/>
                  </a:cubicBezTo>
                  <a:cubicBezTo>
                    <a:pt x="53" y="23"/>
                    <a:pt x="57" y="20"/>
                    <a:pt x="61" y="17"/>
                  </a:cubicBezTo>
                  <a:cubicBezTo>
                    <a:pt x="63" y="16"/>
                    <a:pt x="65" y="15"/>
                    <a:pt x="67" y="13"/>
                  </a:cubicBezTo>
                  <a:cubicBezTo>
                    <a:pt x="69" y="12"/>
                    <a:pt x="71" y="11"/>
                    <a:pt x="73" y="10"/>
                  </a:cubicBezTo>
                  <a:cubicBezTo>
                    <a:pt x="77" y="8"/>
                    <a:pt x="81" y="7"/>
                    <a:pt x="84" y="5"/>
                  </a:cubicBezTo>
                  <a:cubicBezTo>
                    <a:pt x="88" y="4"/>
                    <a:pt x="91" y="3"/>
                    <a:pt x="94" y="3"/>
                  </a:cubicBezTo>
                  <a:cubicBezTo>
                    <a:pt x="97" y="2"/>
                    <a:pt x="100" y="1"/>
                    <a:pt x="102" y="1"/>
                  </a:cubicBezTo>
                  <a:cubicBezTo>
                    <a:pt x="107" y="0"/>
                    <a:pt x="109" y="0"/>
                    <a:pt x="109" y="0"/>
                  </a:cubicBezTo>
                  <a:cubicBezTo>
                    <a:pt x="109" y="0"/>
                    <a:pt x="107" y="1"/>
                    <a:pt x="103" y="3"/>
                  </a:cubicBezTo>
                  <a:cubicBezTo>
                    <a:pt x="101" y="3"/>
                    <a:pt x="98" y="5"/>
                    <a:pt x="96" y="6"/>
                  </a:cubicBezTo>
                  <a:cubicBezTo>
                    <a:pt x="93" y="7"/>
                    <a:pt x="90" y="9"/>
                    <a:pt x="87" y="11"/>
                  </a:cubicBezTo>
                  <a:cubicBezTo>
                    <a:pt x="84" y="13"/>
                    <a:pt x="81" y="15"/>
                    <a:pt x="78" y="18"/>
                  </a:cubicBezTo>
                  <a:cubicBezTo>
                    <a:pt x="76" y="19"/>
                    <a:pt x="75" y="21"/>
                    <a:pt x="73" y="22"/>
                  </a:cubicBezTo>
                  <a:cubicBezTo>
                    <a:pt x="72" y="24"/>
                    <a:pt x="70" y="25"/>
                    <a:pt x="69" y="27"/>
                  </a:cubicBezTo>
                  <a:cubicBezTo>
                    <a:pt x="66" y="30"/>
                    <a:pt x="63" y="34"/>
                    <a:pt x="61" y="38"/>
                  </a:cubicBezTo>
                  <a:cubicBezTo>
                    <a:pt x="58" y="41"/>
                    <a:pt x="56" y="45"/>
                    <a:pt x="54" y="49"/>
                  </a:cubicBezTo>
                  <a:cubicBezTo>
                    <a:pt x="46" y="66"/>
                    <a:pt x="42" y="84"/>
                    <a:pt x="41" y="97"/>
                  </a:cubicBezTo>
                  <a:cubicBezTo>
                    <a:pt x="40" y="104"/>
                    <a:pt x="40" y="110"/>
                    <a:pt x="40" y="114"/>
                  </a:cubicBezTo>
                  <a:cubicBezTo>
                    <a:pt x="40" y="115"/>
                    <a:pt x="40" y="117"/>
                    <a:pt x="40" y="118"/>
                  </a:cubicBezTo>
                  <a:cubicBezTo>
                    <a:pt x="40" y="118"/>
                    <a:pt x="40" y="119"/>
                    <a:pt x="40" y="119"/>
                  </a:cubicBezTo>
                  <a:cubicBezTo>
                    <a:pt x="40" y="119"/>
                    <a:pt x="40" y="119"/>
                    <a:pt x="40" y="119"/>
                  </a:cubicBezTo>
                  <a:cubicBezTo>
                    <a:pt x="0" y="116"/>
                    <a:pt x="0" y="116"/>
                    <a:pt x="0" y="116"/>
                  </a:cubicBezTo>
                </a:path>
              </a:pathLst>
            </a:custGeom>
            <a:solidFill>
              <a:srgbClr val="437B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061" name="Google Shape;9061;p26"/>
            <p:cNvSpPr/>
            <p:nvPr/>
          </p:nvSpPr>
          <p:spPr>
            <a:xfrm>
              <a:off x="8589565" y="6012618"/>
              <a:ext cx="457725" cy="528874"/>
            </a:xfrm>
            <a:custGeom>
              <a:rect b="b" l="l" r="r" t="t"/>
              <a:pathLst>
                <a:path extrusionOk="0" h="119" w="109">
                  <a:moveTo>
                    <a:pt x="69" y="119"/>
                  </a:moveTo>
                  <a:cubicBezTo>
                    <a:pt x="69" y="119"/>
                    <a:pt x="69" y="119"/>
                    <a:pt x="69" y="119"/>
                  </a:cubicBezTo>
                  <a:cubicBezTo>
                    <a:pt x="69" y="119"/>
                    <a:pt x="69" y="118"/>
                    <a:pt x="69" y="118"/>
                  </a:cubicBezTo>
                  <a:cubicBezTo>
                    <a:pt x="69" y="117"/>
                    <a:pt x="69" y="115"/>
                    <a:pt x="69" y="114"/>
                  </a:cubicBezTo>
                  <a:cubicBezTo>
                    <a:pt x="69" y="110"/>
                    <a:pt x="69" y="104"/>
                    <a:pt x="68" y="97"/>
                  </a:cubicBezTo>
                  <a:cubicBezTo>
                    <a:pt x="67" y="84"/>
                    <a:pt x="63" y="66"/>
                    <a:pt x="55" y="49"/>
                  </a:cubicBezTo>
                  <a:cubicBezTo>
                    <a:pt x="53" y="45"/>
                    <a:pt x="51" y="41"/>
                    <a:pt x="48" y="38"/>
                  </a:cubicBezTo>
                  <a:cubicBezTo>
                    <a:pt x="46" y="34"/>
                    <a:pt x="43" y="30"/>
                    <a:pt x="40" y="27"/>
                  </a:cubicBezTo>
                  <a:cubicBezTo>
                    <a:pt x="39" y="25"/>
                    <a:pt x="37" y="24"/>
                    <a:pt x="36" y="22"/>
                  </a:cubicBezTo>
                  <a:cubicBezTo>
                    <a:pt x="34" y="21"/>
                    <a:pt x="32" y="19"/>
                    <a:pt x="31" y="18"/>
                  </a:cubicBezTo>
                  <a:cubicBezTo>
                    <a:pt x="28" y="15"/>
                    <a:pt x="25" y="13"/>
                    <a:pt x="22" y="11"/>
                  </a:cubicBezTo>
                  <a:cubicBezTo>
                    <a:pt x="19" y="9"/>
                    <a:pt x="16" y="7"/>
                    <a:pt x="13" y="6"/>
                  </a:cubicBezTo>
                  <a:cubicBezTo>
                    <a:pt x="11" y="5"/>
                    <a:pt x="8" y="3"/>
                    <a:pt x="6" y="3"/>
                  </a:cubicBezTo>
                  <a:cubicBezTo>
                    <a:pt x="2" y="1"/>
                    <a:pt x="0" y="0"/>
                    <a:pt x="0" y="0"/>
                  </a:cubicBezTo>
                  <a:cubicBezTo>
                    <a:pt x="0" y="0"/>
                    <a:pt x="2" y="0"/>
                    <a:pt x="7" y="1"/>
                  </a:cubicBezTo>
                  <a:cubicBezTo>
                    <a:pt x="9" y="1"/>
                    <a:pt x="11" y="2"/>
                    <a:pt x="14" y="3"/>
                  </a:cubicBezTo>
                  <a:cubicBezTo>
                    <a:pt x="17" y="3"/>
                    <a:pt x="21" y="4"/>
                    <a:pt x="24" y="5"/>
                  </a:cubicBezTo>
                  <a:cubicBezTo>
                    <a:pt x="28" y="7"/>
                    <a:pt x="32" y="8"/>
                    <a:pt x="36" y="10"/>
                  </a:cubicBezTo>
                  <a:cubicBezTo>
                    <a:pt x="38" y="11"/>
                    <a:pt x="40" y="12"/>
                    <a:pt x="42" y="13"/>
                  </a:cubicBezTo>
                  <a:cubicBezTo>
                    <a:pt x="44" y="15"/>
                    <a:pt x="46" y="16"/>
                    <a:pt x="48" y="17"/>
                  </a:cubicBezTo>
                  <a:cubicBezTo>
                    <a:pt x="52" y="20"/>
                    <a:pt x="56" y="23"/>
                    <a:pt x="60" y="27"/>
                  </a:cubicBezTo>
                  <a:cubicBezTo>
                    <a:pt x="64" y="30"/>
                    <a:pt x="68" y="34"/>
                    <a:pt x="71" y="38"/>
                  </a:cubicBezTo>
                  <a:cubicBezTo>
                    <a:pt x="75" y="42"/>
                    <a:pt x="78" y="47"/>
                    <a:pt x="81" y="51"/>
                  </a:cubicBezTo>
                  <a:cubicBezTo>
                    <a:pt x="84" y="55"/>
                    <a:pt x="87" y="60"/>
                    <a:pt x="89" y="64"/>
                  </a:cubicBezTo>
                  <a:cubicBezTo>
                    <a:pt x="94" y="73"/>
                    <a:pt x="98" y="82"/>
                    <a:pt x="101" y="89"/>
                  </a:cubicBezTo>
                  <a:cubicBezTo>
                    <a:pt x="104" y="97"/>
                    <a:pt x="106" y="103"/>
                    <a:pt x="107" y="108"/>
                  </a:cubicBezTo>
                  <a:cubicBezTo>
                    <a:pt x="108" y="110"/>
                    <a:pt x="108" y="112"/>
                    <a:pt x="108" y="114"/>
                  </a:cubicBezTo>
                  <a:cubicBezTo>
                    <a:pt x="109" y="115"/>
                    <a:pt x="109" y="116"/>
                    <a:pt x="109" y="116"/>
                  </a:cubicBezTo>
                  <a:cubicBezTo>
                    <a:pt x="69" y="119"/>
                    <a:pt x="69" y="119"/>
                    <a:pt x="69" y="119"/>
                  </a:cubicBezTo>
                </a:path>
              </a:pathLst>
            </a:custGeom>
            <a:solidFill>
              <a:srgbClr val="437B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062" name="Google Shape;9062;p26"/>
            <p:cNvSpPr/>
            <p:nvPr/>
          </p:nvSpPr>
          <p:spPr>
            <a:xfrm>
              <a:off x="8862303" y="6240294"/>
              <a:ext cx="462468" cy="301197"/>
            </a:xfrm>
            <a:custGeom>
              <a:rect b="b" l="l" r="r" t="t"/>
              <a:pathLst>
                <a:path extrusionOk="0" h="68" w="110">
                  <a:moveTo>
                    <a:pt x="0" y="62"/>
                  </a:moveTo>
                  <a:cubicBezTo>
                    <a:pt x="0" y="61"/>
                    <a:pt x="0" y="61"/>
                    <a:pt x="0" y="61"/>
                  </a:cubicBezTo>
                  <a:cubicBezTo>
                    <a:pt x="0" y="61"/>
                    <a:pt x="0" y="60"/>
                    <a:pt x="0" y="60"/>
                  </a:cubicBezTo>
                  <a:cubicBezTo>
                    <a:pt x="0" y="59"/>
                    <a:pt x="0" y="58"/>
                    <a:pt x="1" y="57"/>
                  </a:cubicBezTo>
                  <a:cubicBezTo>
                    <a:pt x="1" y="57"/>
                    <a:pt x="1" y="56"/>
                    <a:pt x="2" y="55"/>
                  </a:cubicBezTo>
                  <a:cubicBezTo>
                    <a:pt x="3" y="53"/>
                    <a:pt x="4" y="50"/>
                    <a:pt x="5" y="48"/>
                  </a:cubicBezTo>
                  <a:cubicBezTo>
                    <a:pt x="6" y="45"/>
                    <a:pt x="8" y="43"/>
                    <a:pt x="10" y="40"/>
                  </a:cubicBezTo>
                  <a:cubicBezTo>
                    <a:pt x="12" y="37"/>
                    <a:pt x="14" y="34"/>
                    <a:pt x="17" y="31"/>
                  </a:cubicBezTo>
                  <a:cubicBezTo>
                    <a:pt x="20" y="28"/>
                    <a:pt x="22" y="25"/>
                    <a:pt x="26" y="22"/>
                  </a:cubicBezTo>
                  <a:cubicBezTo>
                    <a:pt x="27" y="21"/>
                    <a:pt x="29" y="20"/>
                    <a:pt x="30" y="18"/>
                  </a:cubicBezTo>
                  <a:cubicBezTo>
                    <a:pt x="32" y="17"/>
                    <a:pt x="34" y="16"/>
                    <a:pt x="36" y="15"/>
                  </a:cubicBezTo>
                  <a:cubicBezTo>
                    <a:pt x="38" y="13"/>
                    <a:pt x="39" y="12"/>
                    <a:pt x="41" y="11"/>
                  </a:cubicBezTo>
                  <a:cubicBezTo>
                    <a:pt x="47" y="8"/>
                    <a:pt x="47" y="8"/>
                    <a:pt x="47" y="8"/>
                  </a:cubicBezTo>
                  <a:cubicBezTo>
                    <a:pt x="51" y="7"/>
                    <a:pt x="55" y="5"/>
                    <a:pt x="59" y="4"/>
                  </a:cubicBezTo>
                  <a:cubicBezTo>
                    <a:pt x="63" y="3"/>
                    <a:pt x="67" y="2"/>
                    <a:pt x="71" y="2"/>
                  </a:cubicBezTo>
                  <a:cubicBezTo>
                    <a:pt x="74" y="1"/>
                    <a:pt x="78" y="1"/>
                    <a:pt x="81" y="1"/>
                  </a:cubicBezTo>
                  <a:cubicBezTo>
                    <a:pt x="85" y="0"/>
                    <a:pt x="88" y="1"/>
                    <a:pt x="91" y="1"/>
                  </a:cubicBezTo>
                  <a:cubicBezTo>
                    <a:pt x="92" y="1"/>
                    <a:pt x="94" y="1"/>
                    <a:pt x="95" y="1"/>
                  </a:cubicBezTo>
                  <a:cubicBezTo>
                    <a:pt x="96" y="1"/>
                    <a:pt x="98" y="1"/>
                    <a:pt x="99" y="1"/>
                  </a:cubicBezTo>
                  <a:cubicBezTo>
                    <a:pt x="101" y="1"/>
                    <a:pt x="103" y="2"/>
                    <a:pt x="105" y="2"/>
                  </a:cubicBezTo>
                  <a:cubicBezTo>
                    <a:pt x="108" y="2"/>
                    <a:pt x="110" y="2"/>
                    <a:pt x="110" y="2"/>
                  </a:cubicBezTo>
                  <a:cubicBezTo>
                    <a:pt x="110" y="2"/>
                    <a:pt x="108" y="3"/>
                    <a:pt x="105" y="3"/>
                  </a:cubicBezTo>
                  <a:cubicBezTo>
                    <a:pt x="103" y="4"/>
                    <a:pt x="101" y="4"/>
                    <a:pt x="99" y="5"/>
                  </a:cubicBezTo>
                  <a:cubicBezTo>
                    <a:pt x="98" y="5"/>
                    <a:pt x="97" y="5"/>
                    <a:pt x="96" y="5"/>
                  </a:cubicBezTo>
                  <a:cubicBezTo>
                    <a:pt x="94" y="6"/>
                    <a:pt x="93" y="6"/>
                    <a:pt x="92" y="7"/>
                  </a:cubicBezTo>
                  <a:cubicBezTo>
                    <a:pt x="89" y="8"/>
                    <a:pt x="86" y="9"/>
                    <a:pt x="83" y="10"/>
                  </a:cubicBezTo>
                  <a:cubicBezTo>
                    <a:pt x="80" y="11"/>
                    <a:pt x="78" y="12"/>
                    <a:pt x="74" y="14"/>
                  </a:cubicBezTo>
                  <a:cubicBezTo>
                    <a:pt x="71" y="15"/>
                    <a:pt x="69" y="17"/>
                    <a:pt x="66" y="19"/>
                  </a:cubicBezTo>
                  <a:cubicBezTo>
                    <a:pt x="63" y="21"/>
                    <a:pt x="60" y="23"/>
                    <a:pt x="58" y="25"/>
                  </a:cubicBezTo>
                  <a:cubicBezTo>
                    <a:pt x="54" y="29"/>
                    <a:pt x="54" y="29"/>
                    <a:pt x="54" y="29"/>
                  </a:cubicBezTo>
                  <a:cubicBezTo>
                    <a:pt x="53" y="30"/>
                    <a:pt x="52" y="31"/>
                    <a:pt x="51" y="33"/>
                  </a:cubicBezTo>
                  <a:cubicBezTo>
                    <a:pt x="50" y="34"/>
                    <a:pt x="49" y="35"/>
                    <a:pt x="48" y="36"/>
                  </a:cubicBezTo>
                  <a:cubicBezTo>
                    <a:pt x="47" y="38"/>
                    <a:pt x="47" y="39"/>
                    <a:pt x="46" y="40"/>
                  </a:cubicBezTo>
                  <a:cubicBezTo>
                    <a:pt x="44" y="43"/>
                    <a:pt x="43" y="45"/>
                    <a:pt x="42" y="48"/>
                  </a:cubicBezTo>
                  <a:cubicBezTo>
                    <a:pt x="41" y="50"/>
                    <a:pt x="40" y="53"/>
                    <a:pt x="40" y="55"/>
                  </a:cubicBezTo>
                  <a:cubicBezTo>
                    <a:pt x="39" y="57"/>
                    <a:pt x="39" y="59"/>
                    <a:pt x="39" y="61"/>
                  </a:cubicBezTo>
                  <a:cubicBezTo>
                    <a:pt x="38" y="63"/>
                    <a:pt x="38" y="64"/>
                    <a:pt x="38" y="65"/>
                  </a:cubicBezTo>
                  <a:cubicBezTo>
                    <a:pt x="38" y="66"/>
                    <a:pt x="38" y="66"/>
                    <a:pt x="38" y="67"/>
                  </a:cubicBezTo>
                  <a:cubicBezTo>
                    <a:pt x="38" y="67"/>
                    <a:pt x="39" y="67"/>
                    <a:pt x="39" y="67"/>
                  </a:cubicBezTo>
                  <a:cubicBezTo>
                    <a:pt x="40" y="68"/>
                    <a:pt x="40" y="68"/>
                    <a:pt x="40" y="68"/>
                  </a:cubicBezTo>
                  <a:cubicBezTo>
                    <a:pt x="40" y="68"/>
                    <a:pt x="40" y="68"/>
                    <a:pt x="40" y="68"/>
                  </a:cubicBezTo>
                  <a:cubicBezTo>
                    <a:pt x="0" y="62"/>
                    <a:pt x="0" y="62"/>
                    <a:pt x="0" y="62"/>
                  </a:cubicBezTo>
                </a:path>
              </a:pathLst>
            </a:custGeom>
            <a:solidFill>
              <a:srgbClr val="437B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063" name="Google Shape;9063;p26"/>
            <p:cNvSpPr/>
            <p:nvPr/>
          </p:nvSpPr>
          <p:spPr>
            <a:xfrm>
              <a:off x="8542133" y="6240294"/>
              <a:ext cx="467211" cy="301197"/>
            </a:xfrm>
            <a:custGeom>
              <a:rect b="b" l="l" r="r" t="t"/>
              <a:pathLst>
                <a:path extrusionOk="0" h="68" w="111">
                  <a:moveTo>
                    <a:pt x="72" y="68"/>
                  </a:moveTo>
                  <a:cubicBezTo>
                    <a:pt x="72" y="68"/>
                    <a:pt x="72" y="68"/>
                    <a:pt x="72" y="68"/>
                  </a:cubicBezTo>
                  <a:cubicBezTo>
                    <a:pt x="72" y="67"/>
                    <a:pt x="72" y="67"/>
                    <a:pt x="72" y="67"/>
                  </a:cubicBezTo>
                  <a:cubicBezTo>
                    <a:pt x="72" y="67"/>
                    <a:pt x="72" y="67"/>
                    <a:pt x="72" y="67"/>
                  </a:cubicBezTo>
                  <a:cubicBezTo>
                    <a:pt x="72" y="66"/>
                    <a:pt x="72" y="66"/>
                    <a:pt x="72" y="65"/>
                  </a:cubicBezTo>
                  <a:cubicBezTo>
                    <a:pt x="72" y="64"/>
                    <a:pt x="72" y="63"/>
                    <a:pt x="72" y="61"/>
                  </a:cubicBezTo>
                  <a:cubicBezTo>
                    <a:pt x="71" y="59"/>
                    <a:pt x="71" y="57"/>
                    <a:pt x="70" y="55"/>
                  </a:cubicBezTo>
                  <a:cubicBezTo>
                    <a:pt x="70" y="53"/>
                    <a:pt x="69" y="50"/>
                    <a:pt x="68" y="48"/>
                  </a:cubicBezTo>
                  <a:cubicBezTo>
                    <a:pt x="67" y="45"/>
                    <a:pt x="66" y="43"/>
                    <a:pt x="64" y="40"/>
                  </a:cubicBezTo>
                  <a:cubicBezTo>
                    <a:pt x="64" y="39"/>
                    <a:pt x="63" y="38"/>
                    <a:pt x="62" y="36"/>
                  </a:cubicBezTo>
                  <a:cubicBezTo>
                    <a:pt x="61" y="35"/>
                    <a:pt x="60" y="34"/>
                    <a:pt x="59" y="33"/>
                  </a:cubicBezTo>
                  <a:cubicBezTo>
                    <a:pt x="58" y="31"/>
                    <a:pt x="57" y="30"/>
                    <a:pt x="56" y="29"/>
                  </a:cubicBezTo>
                  <a:cubicBezTo>
                    <a:pt x="53" y="25"/>
                    <a:pt x="53" y="25"/>
                    <a:pt x="53" y="25"/>
                  </a:cubicBezTo>
                  <a:cubicBezTo>
                    <a:pt x="50" y="23"/>
                    <a:pt x="47" y="21"/>
                    <a:pt x="45" y="19"/>
                  </a:cubicBezTo>
                  <a:cubicBezTo>
                    <a:pt x="42" y="17"/>
                    <a:pt x="39" y="15"/>
                    <a:pt x="36" y="14"/>
                  </a:cubicBezTo>
                  <a:cubicBezTo>
                    <a:pt x="33" y="12"/>
                    <a:pt x="30" y="11"/>
                    <a:pt x="27" y="10"/>
                  </a:cubicBezTo>
                  <a:cubicBezTo>
                    <a:pt x="24" y="9"/>
                    <a:pt x="21" y="8"/>
                    <a:pt x="19" y="7"/>
                  </a:cubicBezTo>
                  <a:cubicBezTo>
                    <a:pt x="17" y="6"/>
                    <a:pt x="16" y="6"/>
                    <a:pt x="15" y="5"/>
                  </a:cubicBezTo>
                  <a:cubicBezTo>
                    <a:pt x="14" y="5"/>
                    <a:pt x="12" y="5"/>
                    <a:pt x="11" y="5"/>
                  </a:cubicBezTo>
                  <a:cubicBezTo>
                    <a:pt x="9" y="4"/>
                    <a:pt x="7" y="4"/>
                    <a:pt x="5" y="3"/>
                  </a:cubicBezTo>
                  <a:cubicBezTo>
                    <a:pt x="2" y="3"/>
                    <a:pt x="0" y="2"/>
                    <a:pt x="0" y="2"/>
                  </a:cubicBezTo>
                  <a:cubicBezTo>
                    <a:pt x="0" y="2"/>
                    <a:pt x="2" y="2"/>
                    <a:pt x="5" y="2"/>
                  </a:cubicBezTo>
                  <a:cubicBezTo>
                    <a:pt x="7" y="2"/>
                    <a:pt x="9" y="1"/>
                    <a:pt x="12" y="1"/>
                  </a:cubicBezTo>
                  <a:cubicBezTo>
                    <a:pt x="13" y="1"/>
                    <a:pt x="14" y="1"/>
                    <a:pt x="15" y="1"/>
                  </a:cubicBezTo>
                  <a:cubicBezTo>
                    <a:pt x="17" y="1"/>
                    <a:pt x="18" y="1"/>
                    <a:pt x="19" y="1"/>
                  </a:cubicBezTo>
                  <a:cubicBezTo>
                    <a:pt x="22" y="1"/>
                    <a:pt x="26" y="0"/>
                    <a:pt x="29" y="1"/>
                  </a:cubicBezTo>
                  <a:cubicBezTo>
                    <a:pt x="32" y="1"/>
                    <a:pt x="36" y="1"/>
                    <a:pt x="40" y="2"/>
                  </a:cubicBezTo>
                  <a:cubicBezTo>
                    <a:pt x="44" y="2"/>
                    <a:pt x="47" y="3"/>
                    <a:pt x="51" y="4"/>
                  </a:cubicBezTo>
                  <a:cubicBezTo>
                    <a:pt x="55" y="5"/>
                    <a:pt x="59" y="7"/>
                    <a:pt x="63" y="8"/>
                  </a:cubicBezTo>
                  <a:cubicBezTo>
                    <a:pt x="69" y="11"/>
                    <a:pt x="69" y="11"/>
                    <a:pt x="69" y="11"/>
                  </a:cubicBezTo>
                  <a:cubicBezTo>
                    <a:pt x="71" y="12"/>
                    <a:pt x="73" y="13"/>
                    <a:pt x="75" y="15"/>
                  </a:cubicBezTo>
                  <a:cubicBezTo>
                    <a:pt x="76" y="16"/>
                    <a:pt x="78" y="17"/>
                    <a:pt x="80" y="18"/>
                  </a:cubicBezTo>
                  <a:cubicBezTo>
                    <a:pt x="82" y="20"/>
                    <a:pt x="83" y="21"/>
                    <a:pt x="85" y="22"/>
                  </a:cubicBezTo>
                  <a:cubicBezTo>
                    <a:pt x="88" y="25"/>
                    <a:pt x="91" y="28"/>
                    <a:pt x="94" y="31"/>
                  </a:cubicBezTo>
                  <a:cubicBezTo>
                    <a:pt x="96" y="34"/>
                    <a:pt x="99" y="37"/>
                    <a:pt x="100" y="40"/>
                  </a:cubicBezTo>
                  <a:cubicBezTo>
                    <a:pt x="102" y="43"/>
                    <a:pt x="104" y="45"/>
                    <a:pt x="105" y="48"/>
                  </a:cubicBezTo>
                  <a:cubicBezTo>
                    <a:pt x="107" y="50"/>
                    <a:pt x="108" y="53"/>
                    <a:pt x="109" y="55"/>
                  </a:cubicBezTo>
                  <a:cubicBezTo>
                    <a:pt x="109" y="56"/>
                    <a:pt x="110" y="57"/>
                    <a:pt x="110" y="57"/>
                  </a:cubicBezTo>
                  <a:cubicBezTo>
                    <a:pt x="110" y="58"/>
                    <a:pt x="111" y="59"/>
                    <a:pt x="111" y="60"/>
                  </a:cubicBezTo>
                  <a:cubicBezTo>
                    <a:pt x="111" y="60"/>
                    <a:pt x="111" y="61"/>
                    <a:pt x="111" y="61"/>
                  </a:cubicBezTo>
                  <a:cubicBezTo>
                    <a:pt x="111" y="62"/>
                    <a:pt x="111" y="62"/>
                    <a:pt x="111" y="62"/>
                  </a:cubicBezTo>
                  <a:cubicBezTo>
                    <a:pt x="72" y="68"/>
                    <a:pt x="72" y="68"/>
                    <a:pt x="72" y="68"/>
                  </a:cubicBezTo>
                </a:path>
              </a:pathLst>
            </a:custGeom>
            <a:solidFill>
              <a:srgbClr val="437B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064" name="Google Shape;9064;p26"/>
            <p:cNvSpPr/>
            <p:nvPr/>
          </p:nvSpPr>
          <p:spPr>
            <a:xfrm>
              <a:off x="8852816" y="5958070"/>
              <a:ext cx="163643" cy="502786"/>
            </a:xfrm>
            <a:custGeom>
              <a:rect b="b" l="l" r="r" t="t"/>
              <a:pathLst>
                <a:path extrusionOk="0" h="113" w="39">
                  <a:moveTo>
                    <a:pt x="0" y="113"/>
                  </a:moveTo>
                  <a:cubicBezTo>
                    <a:pt x="0" y="113"/>
                    <a:pt x="0" y="112"/>
                    <a:pt x="0" y="111"/>
                  </a:cubicBezTo>
                  <a:cubicBezTo>
                    <a:pt x="0" y="110"/>
                    <a:pt x="0" y="109"/>
                    <a:pt x="0" y="107"/>
                  </a:cubicBezTo>
                  <a:cubicBezTo>
                    <a:pt x="0" y="104"/>
                    <a:pt x="1" y="99"/>
                    <a:pt x="1" y="93"/>
                  </a:cubicBezTo>
                  <a:cubicBezTo>
                    <a:pt x="3" y="82"/>
                    <a:pt x="5" y="67"/>
                    <a:pt x="8" y="52"/>
                  </a:cubicBezTo>
                  <a:cubicBezTo>
                    <a:pt x="10" y="45"/>
                    <a:pt x="12" y="38"/>
                    <a:pt x="15" y="31"/>
                  </a:cubicBezTo>
                  <a:cubicBezTo>
                    <a:pt x="17" y="25"/>
                    <a:pt x="20" y="19"/>
                    <a:pt x="23" y="14"/>
                  </a:cubicBezTo>
                  <a:cubicBezTo>
                    <a:pt x="25" y="11"/>
                    <a:pt x="26" y="9"/>
                    <a:pt x="28" y="7"/>
                  </a:cubicBezTo>
                  <a:cubicBezTo>
                    <a:pt x="29" y="6"/>
                    <a:pt x="31" y="4"/>
                    <a:pt x="32" y="3"/>
                  </a:cubicBezTo>
                  <a:cubicBezTo>
                    <a:pt x="33" y="2"/>
                    <a:pt x="34" y="1"/>
                    <a:pt x="35" y="1"/>
                  </a:cubicBezTo>
                  <a:cubicBezTo>
                    <a:pt x="35" y="0"/>
                    <a:pt x="36" y="0"/>
                    <a:pt x="36" y="0"/>
                  </a:cubicBezTo>
                  <a:cubicBezTo>
                    <a:pt x="36" y="0"/>
                    <a:pt x="35" y="0"/>
                    <a:pt x="35" y="1"/>
                  </a:cubicBezTo>
                  <a:cubicBezTo>
                    <a:pt x="35" y="2"/>
                    <a:pt x="34" y="3"/>
                    <a:pt x="33" y="4"/>
                  </a:cubicBezTo>
                  <a:cubicBezTo>
                    <a:pt x="32" y="5"/>
                    <a:pt x="32" y="7"/>
                    <a:pt x="31" y="9"/>
                  </a:cubicBezTo>
                  <a:cubicBezTo>
                    <a:pt x="30" y="11"/>
                    <a:pt x="30" y="13"/>
                    <a:pt x="29" y="16"/>
                  </a:cubicBezTo>
                  <a:cubicBezTo>
                    <a:pt x="28" y="21"/>
                    <a:pt x="27" y="27"/>
                    <a:pt x="27" y="34"/>
                  </a:cubicBezTo>
                  <a:cubicBezTo>
                    <a:pt x="27" y="40"/>
                    <a:pt x="28" y="47"/>
                    <a:pt x="28" y="54"/>
                  </a:cubicBezTo>
                  <a:cubicBezTo>
                    <a:pt x="30" y="68"/>
                    <a:pt x="33" y="81"/>
                    <a:pt x="35" y="92"/>
                  </a:cubicBezTo>
                  <a:cubicBezTo>
                    <a:pt x="36" y="97"/>
                    <a:pt x="37" y="101"/>
                    <a:pt x="38" y="104"/>
                  </a:cubicBezTo>
                  <a:cubicBezTo>
                    <a:pt x="38" y="105"/>
                    <a:pt x="39" y="106"/>
                    <a:pt x="39" y="107"/>
                  </a:cubicBezTo>
                  <a:cubicBezTo>
                    <a:pt x="39" y="108"/>
                    <a:pt x="39" y="108"/>
                    <a:pt x="39" y="108"/>
                  </a:cubicBezTo>
                  <a:cubicBezTo>
                    <a:pt x="0" y="113"/>
                    <a:pt x="0" y="113"/>
                    <a:pt x="0" y="113"/>
                  </a:cubicBezTo>
                </a:path>
              </a:pathLst>
            </a:custGeom>
            <a:solidFill>
              <a:srgbClr val="437B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065" name="Google Shape;9065;p26"/>
            <p:cNvSpPr/>
            <p:nvPr/>
          </p:nvSpPr>
          <p:spPr>
            <a:xfrm>
              <a:off x="7474898" y="5958070"/>
              <a:ext cx="457725" cy="531246"/>
            </a:xfrm>
            <a:custGeom>
              <a:rect b="b" l="l" r="r" t="t"/>
              <a:pathLst>
                <a:path extrusionOk="0" h="119" w="109">
                  <a:moveTo>
                    <a:pt x="0" y="116"/>
                  </a:moveTo>
                  <a:cubicBezTo>
                    <a:pt x="0" y="116"/>
                    <a:pt x="0" y="115"/>
                    <a:pt x="1" y="114"/>
                  </a:cubicBezTo>
                  <a:cubicBezTo>
                    <a:pt x="1" y="112"/>
                    <a:pt x="1" y="110"/>
                    <a:pt x="2" y="108"/>
                  </a:cubicBezTo>
                  <a:cubicBezTo>
                    <a:pt x="3" y="103"/>
                    <a:pt x="5" y="97"/>
                    <a:pt x="8" y="89"/>
                  </a:cubicBezTo>
                  <a:cubicBezTo>
                    <a:pt x="11" y="82"/>
                    <a:pt x="15" y="73"/>
                    <a:pt x="20" y="64"/>
                  </a:cubicBezTo>
                  <a:cubicBezTo>
                    <a:pt x="22" y="60"/>
                    <a:pt x="25" y="55"/>
                    <a:pt x="28" y="51"/>
                  </a:cubicBezTo>
                  <a:cubicBezTo>
                    <a:pt x="31" y="47"/>
                    <a:pt x="34" y="42"/>
                    <a:pt x="38" y="38"/>
                  </a:cubicBezTo>
                  <a:cubicBezTo>
                    <a:pt x="41" y="34"/>
                    <a:pt x="45" y="30"/>
                    <a:pt x="49" y="27"/>
                  </a:cubicBezTo>
                  <a:cubicBezTo>
                    <a:pt x="53" y="23"/>
                    <a:pt x="57" y="20"/>
                    <a:pt x="61" y="17"/>
                  </a:cubicBezTo>
                  <a:cubicBezTo>
                    <a:pt x="63" y="16"/>
                    <a:pt x="65" y="15"/>
                    <a:pt x="67" y="13"/>
                  </a:cubicBezTo>
                  <a:cubicBezTo>
                    <a:pt x="69" y="12"/>
                    <a:pt x="71" y="11"/>
                    <a:pt x="73" y="10"/>
                  </a:cubicBezTo>
                  <a:cubicBezTo>
                    <a:pt x="77" y="8"/>
                    <a:pt x="81" y="7"/>
                    <a:pt x="84" y="5"/>
                  </a:cubicBezTo>
                  <a:cubicBezTo>
                    <a:pt x="88" y="4"/>
                    <a:pt x="91" y="3"/>
                    <a:pt x="94" y="3"/>
                  </a:cubicBezTo>
                  <a:cubicBezTo>
                    <a:pt x="97" y="2"/>
                    <a:pt x="100" y="1"/>
                    <a:pt x="102" y="1"/>
                  </a:cubicBezTo>
                  <a:cubicBezTo>
                    <a:pt x="107" y="0"/>
                    <a:pt x="109" y="0"/>
                    <a:pt x="109" y="0"/>
                  </a:cubicBezTo>
                  <a:cubicBezTo>
                    <a:pt x="109" y="0"/>
                    <a:pt x="107" y="1"/>
                    <a:pt x="103" y="3"/>
                  </a:cubicBezTo>
                  <a:cubicBezTo>
                    <a:pt x="101" y="3"/>
                    <a:pt x="98" y="5"/>
                    <a:pt x="96" y="6"/>
                  </a:cubicBezTo>
                  <a:cubicBezTo>
                    <a:pt x="93" y="7"/>
                    <a:pt x="90" y="9"/>
                    <a:pt x="87" y="11"/>
                  </a:cubicBezTo>
                  <a:cubicBezTo>
                    <a:pt x="84" y="13"/>
                    <a:pt x="81" y="15"/>
                    <a:pt x="78" y="18"/>
                  </a:cubicBezTo>
                  <a:cubicBezTo>
                    <a:pt x="76" y="19"/>
                    <a:pt x="75" y="21"/>
                    <a:pt x="73" y="22"/>
                  </a:cubicBezTo>
                  <a:cubicBezTo>
                    <a:pt x="72" y="24"/>
                    <a:pt x="70" y="25"/>
                    <a:pt x="69" y="27"/>
                  </a:cubicBezTo>
                  <a:cubicBezTo>
                    <a:pt x="66" y="30"/>
                    <a:pt x="63" y="34"/>
                    <a:pt x="61" y="38"/>
                  </a:cubicBezTo>
                  <a:cubicBezTo>
                    <a:pt x="58" y="41"/>
                    <a:pt x="56" y="45"/>
                    <a:pt x="54" y="49"/>
                  </a:cubicBezTo>
                  <a:cubicBezTo>
                    <a:pt x="46" y="66"/>
                    <a:pt x="42" y="84"/>
                    <a:pt x="41" y="97"/>
                  </a:cubicBezTo>
                  <a:cubicBezTo>
                    <a:pt x="40" y="104"/>
                    <a:pt x="40" y="110"/>
                    <a:pt x="40" y="114"/>
                  </a:cubicBezTo>
                  <a:cubicBezTo>
                    <a:pt x="40" y="115"/>
                    <a:pt x="40" y="117"/>
                    <a:pt x="40" y="118"/>
                  </a:cubicBezTo>
                  <a:cubicBezTo>
                    <a:pt x="40" y="118"/>
                    <a:pt x="40" y="119"/>
                    <a:pt x="40" y="119"/>
                  </a:cubicBezTo>
                  <a:cubicBezTo>
                    <a:pt x="40" y="119"/>
                    <a:pt x="40" y="119"/>
                    <a:pt x="40" y="119"/>
                  </a:cubicBezTo>
                  <a:lnTo>
                    <a:pt x="0" y="116"/>
                  </a:lnTo>
                  <a:close/>
                </a:path>
              </a:pathLst>
            </a:custGeom>
            <a:solidFill>
              <a:srgbClr val="437B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066" name="Google Shape;9066;p26"/>
            <p:cNvSpPr/>
            <p:nvPr/>
          </p:nvSpPr>
          <p:spPr>
            <a:xfrm>
              <a:off x="7225877" y="5958070"/>
              <a:ext cx="457725" cy="531246"/>
            </a:xfrm>
            <a:custGeom>
              <a:rect b="b" l="l" r="r" t="t"/>
              <a:pathLst>
                <a:path extrusionOk="0" h="119" w="109">
                  <a:moveTo>
                    <a:pt x="69" y="119"/>
                  </a:moveTo>
                  <a:cubicBezTo>
                    <a:pt x="69" y="119"/>
                    <a:pt x="69" y="119"/>
                    <a:pt x="69" y="119"/>
                  </a:cubicBezTo>
                  <a:cubicBezTo>
                    <a:pt x="69" y="119"/>
                    <a:pt x="69" y="118"/>
                    <a:pt x="69" y="118"/>
                  </a:cubicBezTo>
                  <a:cubicBezTo>
                    <a:pt x="69" y="117"/>
                    <a:pt x="69" y="115"/>
                    <a:pt x="69" y="114"/>
                  </a:cubicBezTo>
                  <a:cubicBezTo>
                    <a:pt x="69" y="110"/>
                    <a:pt x="69" y="104"/>
                    <a:pt x="68" y="97"/>
                  </a:cubicBezTo>
                  <a:cubicBezTo>
                    <a:pt x="67" y="84"/>
                    <a:pt x="63" y="66"/>
                    <a:pt x="55" y="49"/>
                  </a:cubicBezTo>
                  <a:cubicBezTo>
                    <a:pt x="53" y="45"/>
                    <a:pt x="51" y="41"/>
                    <a:pt x="48" y="38"/>
                  </a:cubicBezTo>
                  <a:cubicBezTo>
                    <a:pt x="46" y="34"/>
                    <a:pt x="43" y="30"/>
                    <a:pt x="40" y="27"/>
                  </a:cubicBezTo>
                  <a:cubicBezTo>
                    <a:pt x="39" y="25"/>
                    <a:pt x="37" y="24"/>
                    <a:pt x="36" y="22"/>
                  </a:cubicBezTo>
                  <a:cubicBezTo>
                    <a:pt x="34" y="21"/>
                    <a:pt x="32" y="19"/>
                    <a:pt x="31" y="18"/>
                  </a:cubicBezTo>
                  <a:cubicBezTo>
                    <a:pt x="28" y="15"/>
                    <a:pt x="25" y="13"/>
                    <a:pt x="22" y="11"/>
                  </a:cubicBezTo>
                  <a:cubicBezTo>
                    <a:pt x="19" y="9"/>
                    <a:pt x="16" y="7"/>
                    <a:pt x="13" y="6"/>
                  </a:cubicBezTo>
                  <a:cubicBezTo>
                    <a:pt x="11" y="5"/>
                    <a:pt x="8" y="3"/>
                    <a:pt x="6" y="3"/>
                  </a:cubicBezTo>
                  <a:cubicBezTo>
                    <a:pt x="2" y="1"/>
                    <a:pt x="0" y="0"/>
                    <a:pt x="0" y="0"/>
                  </a:cubicBezTo>
                  <a:cubicBezTo>
                    <a:pt x="0" y="0"/>
                    <a:pt x="2" y="0"/>
                    <a:pt x="7" y="1"/>
                  </a:cubicBezTo>
                  <a:cubicBezTo>
                    <a:pt x="9" y="1"/>
                    <a:pt x="11" y="2"/>
                    <a:pt x="14" y="3"/>
                  </a:cubicBezTo>
                  <a:cubicBezTo>
                    <a:pt x="17" y="3"/>
                    <a:pt x="21" y="4"/>
                    <a:pt x="24" y="5"/>
                  </a:cubicBezTo>
                  <a:cubicBezTo>
                    <a:pt x="28" y="7"/>
                    <a:pt x="32" y="8"/>
                    <a:pt x="36" y="10"/>
                  </a:cubicBezTo>
                  <a:cubicBezTo>
                    <a:pt x="38" y="11"/>
                    <a:pt x="40" y="12"/>
                    <a:pt x="42" y="13"/>
                  </a:cubicBezTo>
                  <a:cubicBezTo>
                    <a:pt x="44" y="15"/>
                    <a:pt x="46" y="16"/>
                    <a:pt x="48" y="17"/>
                  </a:cubicBezTo>
                  <a:cubicBezTo>
                    <a:pt x="52" y="20"/>
                    <a:pt x="56" y="23"/>
                    <a:pt x="60" y="27"/>
                  </a:cubicBezTo>
                  <a:cubicBezTo>
                    <a:pt x="64" y="30"/>
                    <a:pt x="68" y="34"/>
                    <a:pt x="71" y="38"/>
                  </a:cubicBezTo>
                  <a:cubicBezTo>
                    <a:pt x="75" y="42"/>
                    <a:pt x="78" y="47"/>
                    <a:pt x="81" y="51"/>
                  </a:cubicBezTo>
                  <a:cubicBezTo>
                    <a:pt x="84" y="55"/>
                    <a:pt x="87" y="60"/>
                    <a:pt x="89" y="64"/>
                  </a:cubicBezTo>
                  <a:cubicBezTo>
                    <a:pt x="94" y="73"/>
                    <a:pt x="98" y="82"/>
                    <a:pt x="101" y="89"/>
                  </a:cubicBezTo>
                  <a:cubicBezTo>
                    <a:pt x="104" y="97"/>
                    <a:pt x="106" y="103"/>
                    <a:pt x="107" y="108"/>
                  </a:cubicBezTo>
                  <a:cubicBezTo>
                    <a:pt x="108" y="110"/>
                    <a:pt x="108" y="112"/>
                    <a:pt x="108" y="114"/>
                  </a:cubicBezTo>
                  <a:cubicBezTo>
                    <a:pt x="109" y="115"/>
                    <a:pt x="109" y="116"/>
                    <a:pt x="109" y="116"/>
                  </a:cubicBezTo>
                  <a:lnTo>
                    <a:pt x="69" y="119"/>
                  </a:lnTo>
                  <a:close/>
                </a:path>
              </a:pathLst>
            </a:custGeom>
            <a:solidFill>
              <a:srgbClr val="437B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067" name="Google Shape;9067;p26"/>
            <p:cNvSpPr/>
            <p:nvPr/>
          </p:nvSpPr>
          <p:spPr>
            <a:xfrm>
              <a:off x="7498615" y="6185747"/>
              <a:ext cx="462468" cy="303569"/>
            </a:xfrm>
            <a:custGeom>
              <a:rect b="b" l="l" r="r" t="t"/>
              <a:pathLst>
                <a:path extrusionOk="0" h="68" w="110">
                  <a:moveTo>
                    <a:pt x="0" y="62"/>
                  </a:moveTo>
                  <a:cubicBezTo>
                    <a:pt x="0" y="61"/>
                    <a:pt x="0" y="61"/>
                    <a:pt x="0" y="61"/>
                  </a:cubicBezTo>
                  <a:cubicBezTo>
                    <a:pt x="0" y="61"/>
                    <a:pt x="0" y="60"/>
                    <a:pt x="0" y="60"/>
                  </a:cubicBezTo>
                  <a:cubicBezTo>
                    <a:pt x="0" y="59"/>
                    <a:pt x="0" y="58"/>
                    <a:pt x="1" y="57"/>
                  </a:cubicBezTo>
                  <a:cubicBezTo>
                    <a:pt x="1" y="57"/>
                    <a:pt x="1" y="56"/>
                    <a:pt x="2" y="55"/>
                  </a:cubicBezTo>
                  <a:cubicBezTo>
                    <a:pt x="3" y="53"/>
                    <a:pt x="4" y="50"/>
                    <a:pt x="5" y="48"/>
                  </a:cubicBezTo>
                  <a:cubicBezTo>
                    <a:pt x="6" y="45"/>
                    <a:pt x="8" y="43"/>
                    <a:pt x="10" y="40"/>
                  </a:cubicBezTo>
                  <a:cubicBezTo>
                    <a:pt x="12" y="37"/>
                    <a:pt x="14" y="34"/>
                    <a:pt x="17" y="31"/>
                  </a:cubicBezTo>
                  <a:cubicBezTo>
                    <a:pt x="20" y="28"/>
                    <a:pt x="22" y="25"/>
                    <a:pt x="26" y="22"/>
                  </a:cubicBezTo>
                  <a:cubicBezTo>
                    <a:pt x="27" y="21"/>
                    <a:pt x="29" y="20"/>
                    <a:pt x="30" y="18"/>
                  </a:cubicBezTo>
                  <a:cubicBezTo>
                    <a:pt x="32" y="17"/>
                    <a:pt x="34" y="16"/>
                    <a:pt x="36" y="15"/>
                  </a:cubicBezTo>
                  <a:cubicBezTo>
                    <a:pt x="38" y="13"/>
                    <a:pt x="39" y="12"/>
                    <a:pt x="41" y="11"/>
                  </a:cubicBezTo>
                  <a:cubicBezTo>
                    <a:pt x="47" y="8"/>
                    <a:pt x="47" y="8"/>
                    <a:pt x="47" y="8"/>
                  </a:cubicBezTo>
                  <a:cubicBezTo>
                    <a:pt x="51" y="7"/>
                    <a:pt x="55" y="5"/>
                    <a:pt x="59" y="4"/>
                  </a:cubicBezTo>
                  <a:cubicBezTo>
                    <a:pt x="63" y="3"/>
                    <a:pt x="67" y="2"/>
                    <a:pt x="71" y="2"/>
                  </a:cubicBezTo>
                  <a:cubicBezTo>
                    <a:pt x="74" y="1"/>
                    <a:pt x="78" y="1"/>
                    <a:pt x="81" y="1"/>
                  </a:cubicBezTo>
                  <a:cubicBezTo>
                    <a:pt x="85" y="0"/>
                    <a:pt x="88" y="1"/>
                    <a:pt x="91" y="1"/>
                  </a:cubicBezTo>
                  <a:cubicBezTo>
                    <a:pt x="92" y="1"/>
                    <a:pt x="94" y="1"/>
                    <a:pt x="95" y="1"/>
                  </a:cubicBezTo>
                  <a:cubicBezTo>
                    <a:pt x="96" y="1"/>
                    <a:pt x="98" y="1"/>
                    <a:pt x="99" y="1"/>
                  </a:cubicBezTo>
                  <a:cubicBezTo>
                    <a:pt x="101" y="1"/>
                    <a:pt x="103" y="2"/>
                    <a:pt x="105" y="2"/>
                  </a:cubicBezTo>
                  <a:cubicBezTo>
                    <a:pt x="108" y="2"/>
                    <a:pt x="110" y="2"/>
                    <a:pt x="110" y="2"/>
                  </a:cubicBezTo>
                  <a:cubicBezTo>
                    <a:pt x="110" y="2"/>
                    <a:pt x="108" y="3"/>
                    <a:pt x="105" y="3"/>
                  </a:cubicBezTo>
                  <a:cubicBezTo>
                    <a:pt x="103" y="4"/>
                    <a:pt x="101" y="4"/>
                    <a:pt x="99" y="5"/>
                  </a:cubicBezTo>
                  <a:cubicBezTo>
                    <a:pt x="98" y="5"/>
                    <a:pt x="97" y="5"/>
                    <a:pt x="96" y="5"/>
                  </a:cubicBezTo>
                  <a:cubicBezTo>
                    <a:pt x="94" y="6"/>
                    <a:pt x="93" y="6"/>
                    <a:pt x="92" y="7"/>
                  </a:cubicBezTo>
                  <a:cubicBezTo>
                    <a:pt x="89" y="8"/>
                    <a:pt x="86" y="9"/>
                    <a:pt x="83" y="10"/>
                  </a:cubicBezTo>
                  <a:cubicBezTo>
                    <a:pt x="80" y="11"/>
                    <a:pt x="78" y="12"/>
                    <a:pt x="74" y="14"/>
                  </a:cubicBezTo>
                  <a:cubicBezTo>
                    <a:pt x="71" y="15"/>
                    <a:pt x="69" y="17"/>
                    <a:pt x="66" y="19"/>
                  </a:cubicBezTo>
                  <a:cubicBezTo>
                    <a:pt x="63" y="21"/>
                    <a:pt x="60" y="23"/>
                    <a:pt x="58" y="25"/>
                  </a:cubicBezTo>
                  <a:cubicBezTo>
                    <a:pt x="54" y="29"/>
                    <a:pt x="54" y="29"/>
                    <a:pt x="54" y="29"/>
                  </a:cubicBezTo>
                  <a:cubicBezTo>
                    <a:pt x="53" y="30"/>
                    <a:pt x="52" y="31"/>
                    <a:pt x="51" y="33"/>
                  </a:cubicBezTo>
                  <a:cubicBezTo>
                    <a:pt x="50" y="34"/>
                    <a:pt x="49" y="35"/>
                    <a:pt x="48" y="36"/>
                  </a:cubicBezTo>
                  <a:cubicBezTo>
                    <a:pt x="47" y="38"/>
                    <a:pt x="47" y="39"/>
                    <a:pt x="46" y="40"/>
                  </a:cubicBezTo>
                  <a:cubicBezTo>
                    <a:pt x="44" y="43"/>
                    <a:pt x="43" y="45"/>
                    <a:pt x="42" y="48"/>
                  </a:cubicBezTo>
                  <a:cubicBezTo>
                    <a:pt x="41" y="50"/>
                    <a:pt x="40" y="53"/>
                    <a:pt x="40" y="55"/>
                  </a:cubicBezTo>
                  <a:cubicBezTo>
                    <a:pt x="39" y="57"/>
                    <a:pt x="39" y="59"/>
                    <a:pt x="39" y="61"/>
                  </a:cubicBezTo>
                  <a:cubicBezTo>
                    <a:pt x="38" y="63"/>
                    <a:pt x="38" y="64"/>
                    <a:pt x="38" y="65"/>
                  </a:cubicBezTo>
                  <a:cubicBezTo>
                    <a:pt x="38" y="66"/>
                    <a:pt x="38" y="66"/>
                    <a:pt x="38" y="67"/>
                  </a:cubicBezTo>
                  <a:cubicBezTo>
                    <a:pt x="38" y="67"/>
                    <a:pt x="39" y="67"/>
                    <a:pt x="39" y="67"/>
                  </a:cubicBezTo>
                  <a:cubicBezTo>
                    <a:pt x="40" y="68"/>
                    <a:pt x="40" y="68"/>
                    <a:pt x="40" y="68"/>
                  </a:cubicBezTo>
                  <a:cubicBezTo>
                    <a:pt x="40" y="68"/>
                    <a:pt x="40" y="68"/>
                    <a:pt x="40" y="68"/>
                  </a:cubicBezTo>
                  <a:lnTo>
                    <a:pt x="0" y="62"/>
                  </a:lnTo>
                  <a:close/>
                </a:path>
              </a:pathLst>
            </a:custGeom>
            <a:solidFill>
              <a:srgbClr val="437B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068" name="Google Shape;9068;p26"/>
            <p:cNvSpPr/>
            <p:nvPr/>
          </p:nvSpPr>
          <p:spPr>
            <a:xfrm>
              <a:off x="7180816" y="6185747"/>
              <a:ext cx="467211" cy="303569"/>
            </a:xfrm>
            <a:custGeom>
              <a:rect b="b" l="l" r="r" t="t"/>
              <a:pathLst>
                <a:path extrusionOk="0" h="68" w="111">
                  <a:moveTo>
                    <a:pt x="72" y="68"/>
                  </a:moveTo>
                  <a:cubicBezTo>
                    <a:pt x="72" y="68"/>
                    <a:pt x="72" y="68"/>
                    <a:pt x="72" y="68"/>
                  </a:cubicBezTo>
                  <a:cubicBezTo>
                    <a:pt x="72" y="67"/>
                    <a:pt x="72" y="67"/>
                    <a:pt x="72" y="67"/>
                  </a:cubicBezTo>
                  <a:cubicBezTo>
                    <a:pt x="72" y="67"/>
                    <a:pt x="72" y="67"/>
                    <a:pt x="72" y="67"/>
                  </a:cubicBezTo>
                  <a:cubicBezTo>
                    <a:pt x="72" y="66"/>
                    <a:pt x="72" y="66"/>
                    <a:pt x="72" y="65"/>
                  </a:cubicBezTo>
                  <a:cubicBezTo>
                    <a:pt x="72" y="64"/>
                    <a:pt x="72" y="63"/>
                    <a:pt x="72" y="61"/>
                  </a:cubicBezTo>
                  <a:cubicBezTo>
                    <a:pt x="71" y="59"/>
                    <a:pt x="71" y="57"/>
                    <a:pt x="70" y="55"/>
                  </a:cubicBezTo>
                  <a:cubicBezTo>
                    <a:pt x="70" y="53"/>
                    <a:pt x="69" y="50"/>
                    <a:pt x="68" y="48"/>
                  </a:cubicBezTo>
                  <a:cubicBezTo>
                    <a:pt x="67" y="45"/>
                    <a:pt x="66" y="43"/>
                    <a:pt x="64" y="40"/>
                  </a:cubicBezTo>
                  <a:cubicBezTo>
                    <a:pt x="64" y="39"/>
                    <a:pt x="63" y="38"/>
                    <a:pt x="62" y="36"/>
                  </a:cubicBezTo>
                  <a:cubicBezTo>
                    <a:pt x="61" y="35"/>
                    <a:pt x="60" y="34"/>
                    <a:pt x="59" y="33"/>
                  </a:cubicBezTo>
                  <a:cubicBezTo>
                    <a:pt x="58" y="31"/>
                    <a:pt x="57" y="30"/>
                    <a:pt x="56" y="29"/>
                  </a:cubicBezTo>
                  <a:cubicBezTo>
                    <a:pt x="53" y="25"/>
                    <a:pt x="53" y="25"/>
                    <a:pt x="53" y="25"/>
                  </a:cubicBezTo>
                  <a:cubicBezTo>
                    <a:pt x="50" y="23"/>
                    <a:pt x="47" y="21"/>
                    <a:pt x="45" y="19"/>
                  </a:cubicBezTo>
                  <a:cubicBezTo>
                    <a:pt x="42" y="17"/>
                    <a:pt x="39" y="15"/>
                    <a:pt x="36" y="14"/>
                  </a:cubicBezTo>
                  <a:cubicBezTo>
                    <a:pt x="33" y="12"/>
                    <a:pt x="30" y="11"/>
                    <a:pt x="27" y="10"/>
                  </a:cubicBezTo>
                  <a:cubicBezTo>
                    <a:pt x="24" y="9"/>
                    <a:pt x="21" y="8"/>
                    <a:pt x="19" y="7"/>
                  </a:cubicBezTo>
                  <a:cubicBezTo>
                    <a:pt x="17" y="6"/>
                    <a:pt x="16" y="6"/>
                    <a:pt x="15" y="5"/>
                  </a:cubicBezTo>
                  <a:cubicBezTo>
                    <a:pt x="14" y="5"/>
                    <a:pt x="12" y="5"/>
                    <a:pt x="11" y="5"/>
                  </a:cubicBezTo>
                  <a:cubicBezTo>
                    <a:pt x="9" y="4"/>
                    <a:pt x="7" y="4"/>
                    <a:pt x="5" y="3"/>
                  </a:cubicBezTo>
                  <a:cubicBezTo>
                    <a:pt x="2" y="3"/>
                    <a:pt x="0" y="2"/>
                    <a:pt x="0" y="2"/>
                  </a:cubicBezTo>
                  <a:cubicBezTo>
                    <a:pt x="0" y="2"/>
                    <a:pt x="2" y="2"/>
                    <a:pt x="5" y="2"/>
                  </a:cubicBezTo>
                  <a:cubicBezTo>
                    <a:pt x="7" y="2"/>
                    <a:pt x="9" y="1"/>
                    <a:pt x="12" y="1"/>
                  </a:cubicBezTo>
                  <a:cubicBezTo>
                    <a:pt x="13" y="1"/>
                    <a:pt x="14" y="1"/>
                    <a:pt x="15" y="1"/>
                  </a:cubicBezTo>
                  <a:cubicBezTo>
                    <a:pt x="17" y="1"/>
                    <a:pt x="18" y="1"/>
                    <a:pt x="19" y="1"/>
                  </a:cubicBezTo>
                  <a:cubicBezTo>
                    <a:pt x="22" y="1"/>
                    <a:pt x="26" y="0"/>
                    <a:pt x="29" y="1"/>
                  </a:cubicBezTo>
                  <a:cubicBezTo>
                    <a:pt x="32" y="1"/>
                    <a:pt x="36" y="1"/>
                    <a:pt x="40" y="2"/>
                  </a:cubicBezTo>
                  <a:cubicBezTo>
                    <a:pt x="44" y="2"/>
                    <a:pt x="47" y="3"/>
                    <a:pt x="51" y="4"/>
                  </a:cubicBezTo>
                  <a:cubicBezTo>
                    <a:pt x="55" y="5"/>
                    <a:pt x="59" y="7"/>
                    <a:pt x="63" y="8"/>
                  </a:cubicBezTo>
                  <a:cubicBezTo>
                    <a:pt x="69" y="11"/>
                    <a:pt x="69" y="11"/>
                    <a:pt x="69" y="11"/>
                  </a:cubicBezTo>
                  <a:cubicBezTo>
                    <a:pt x="71" y="12"/>
                    <a:pt x="73" y="13"/>
                    <a:pt x="75" y="15"/>
                  </a:cubicBezTo>
                  <a:cubicBezTo>
                    <a:pt x="76" y="16"/>
                    <a:pt x="78" y="17"/>
                    <a:pt x="80" y="18"/>
                  </a:cubicBezTo>
                  <a:cubicBezTo>
                    <a:pt x="82" y="20"/>
                    <a:pt x="83" y="21"/>
                    <a:pt x="85" y="22"/>
                  </a:cubicBezTo>
                  <a:cubicBezTo>
                    <a:pt x="88" y="25"/>
                    <a:pt x="91" y="28"/>
                    <a:pt x="94" y="31"/>
                  </a:cubicBezTo>
                  <a:cubicBezTo>
                    <a:pt x="96" y="34"/>
                    <a:pt x="99" y="37"/>
                    <a:pt x="100" y="40"/>
                  </a:cubicBezTo>
                  <a:cubicBezTo>
                    <a:pt x="102" y="43"/>
                    <a:pt x="104" y="45"/>
                    <a:pt x="105" y="48"/>
                  </a:cubicBezTo>
                  <a:cubicBezTo>
                    <a:pt x="107" y="50"/>
                    <a:pt x="108" y="53"/>
                    <a:pt x="109" y="55"/>
                  </a:cubicBezTo>
                  <a:cubicBezTo>
                    <a:pt x="109" y="56"/>
                    <a:pt x="110" y="57"/>
                    <a:pt x="110" y="57"/>
                  </a:cubicBezTo>
                  <a:cubicBezTo>
                    <a:pt x="110" y="58"/>
                    <a:pt x="111" y="59"/>
                    <a:pt x="111" y="60"/>
                  </a:cubicBezTo>
                  <a:cubicBezTo>
                    <a:pt x="111" y="60"/>
                    <a:pt x="111" y="61"/>
                    <a:pt x="111" y="61"/>
                  </a:cubicBezTo>
                  <a:cubicBezTo>
                    <a:pt x="111" y="62"/>
                    <a:pt x="111" y="62"/>
                    <a:pt x="111" y="62"/>
                  </a:cubicBezTo>
                  <a:cubicBezTo>
                    <a:pt x="72" y="68"/>
                    <a:pt x="72" y="68"/>
                    <a:pt x="72" y="68"/>
                  </a:cubicBezTo>
                </a:path>
              </a:pathLst>
            </a:custGeom>
            <a:solidFill>
              <a:srgbClr val="437B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069" name="Google Shape;9069;p26"/>
            <p:cNvSpPr/>
            <p:nvPr/>
          </p:nvSpPr>
          <p:spPr>
            <a:xfrm>
              <a:off x="7491500" y="5905894"/>
              <a:ext cx="163643" cy="502786"/>
            </a:xfrm>
            <a:custGeom>
              <a:rect b="b" l="l" r="r" t="t"/>
              <a:pathLst>
                <a:path extrusionOk="0" h="113" w="39">
                  <a:moveTo>
                    <a:pt x="0" y="113"/>
                  </a:moveTo>
                  <a:cubicBezTo>
                    <a:pt x="0" y="113"/>
                    <a:pt x="0" y="112"/>
                    <a:pt x="0" y="111"/>
                  </a:cubicBezTo>
                  <a:cubicBezTo>
                    <a:pt x="0" y="110"/>
                    <a:pt x="0" y="109"/>
                    <a:pt x="0" y="107"/>
                  </a:cubicBezTo>
                  <a:cubicBezTo>
                    <a:pt x="0" y="104"/>
                    <a:pt x="1" y="99"/>
                    <a:pt x="1" y="93"/>
                  </a:cubicBezTo>
                  <a:cubicBezTo>
                    <a:pt x="3" y="82"/>
                    <a:pt x="5" y="67"/>
                    <a:pt x="8" y="52"/>
                  </a:cubicBezTo>
                  <a:cubicBezTo>
                    <a:pt x="10" y="45"/>
                    <a:pt x="12" y="38"/>
                    <a:pt x="15" y="31"/>
                  </a:cubicBezTo>
                  <a:cubicBezTo>
                    <a:pt x="17" y="25"/>
                    <a:pt x="20" y="19"/>
                    <a:pt x="23" y="14"/>
                  </a:cubicBezTo>
                  <a:cubicBezTo>
                    <a:pt x="25" y="11"/>
                    <a:pt x="26" y="9"/>
                    <a:pt x="28" y="7"/>
                  </a:cubicBezTo>
                  <a:cubicBezTo>
                    <a:pt x="29" y="6"/>
                    <a:pt x="31" y="4"/>
                    <a:pt x="32" y="3"/>
                  </a:cubicBezTo>
                  <a:cubicBezTo>
                    <a:pt x="33" y="2"/>
                    <a:pt x="34" y="1"/>
                    <a:pt x="35" y="1"/>
                  </a:cubicBezTo>
                  <a:cubicBezTo>
                    <a:pt x="35" y="0"/>
                    <a:pt x="36" y="0"/>
                    <a:pt x="36" y="0"/>
                  </a:cubicBezTo>
                  <a:cubicBezTo>
                    <a:pt x="36" y="0"/>
                    <a:pt x="35" y="0"/>
                    <a:pt x="35" y="1"/>
                  </a:cubicBezTo>
                  <a:cubicBezTo>
                    <a:pt x="35" y="2"/>
                    <a:pt x="34" y="3"/>
                    <a:pt x="33" y="4"/>
                  </a:cubicBezTo>
                  <a:cubicBezTo>
                    <a:pt x="32" y="5"/>
                    <a:pt x="32" y="7"/>
                    <a:pt x="31" y="9"/>
                  </a:cubicBezTo>
                  <a:cubicBezTo>
                    <a:pt x="30" y="11"/>
                    <a:pt x="30" y="13"/>
                    <a:pt x="29" y="16"/>
                  </a:cubicBezTo>
                  <a:cubicBezTo>
                    <a:pt x="28" y="21"/>
                    <a:pt x="27" y="27"/>
                    <a:pt x="27" y="34"/>
                  </a:cubicBezTo>
                  <a:cubicBezTo>
                    <a:pt x="27" y="40"/>
                    <a:pt x="28" y="47"/>
                    <a:pt x="28" y="54"/>
                  </a:cubicBezTo>
                  <a:cubicBezTo>
                    <a:pt x="30" y="68"/>
                    <a:pt x="33" y="81"/>
                    <a:pt x="35" y="92"/>
                  </a:cubicBezTo>
                  <a:cubicBezTo>
                    <a:pt x="36" y="97"/>
                    <a:pt x="37" y="101"/>
                    <a:pt x="38" y="104"/>
                  </a:cubicBezTo>
                  <a:cubicBezTo>
                    <a:pt x="38" y="105"/>
                    <a:pt x="39" y="106"/>
                    <a:pt x="39" y="107"/>
                  </a:cubicBezTo>
                  <a:cubicBezTo>
                    <a:pt x="39" y="108"/>
                    <a:pt x="39" y="108"/>
                    <a:pt x="39" y="108"/>
                  </a:cubicBezTo>
                  <a:lnTo>
                    <a:pt x="0" y="113"/>
                  </a:lnTo>
                  <a:close/>
                </a:path>
              </a:pathLst>
            </a:custGeom>
            <a:solidFill>
              <a:srgbClr val="437B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070" name="Google Shape;9070;p26"/>
            <p:cNvSpPr/>
            <p:nvPr/>
          </p:nvSpPr>
          <p:spPr>
            <a:xfrm>
              <a:off x="11644227" y="6012618"/>
              <a:ext cx="460097" cy="528874"/>
            </a:xfrm>
            <a:custGeom>
              <a:rect b="b" l="l" r="r" t="t"/>
              <a:pathLst>
                <a:path extrusionOk="0" h="119" w="109">
                  <a:moveTo>
                    <a:pt x="0" y="116"/>
                  </a:moveTo>
                  <a:cubicBezTo>
                    <a:pt x="0" y="116"/>
                    <a:pt x="0" y="115"/>
                    <a:pt x="1" y="114"/>
                  </a:cubicBezTo>
                  <a:cubicBezTo>
                    <a:pt x="1" y="112"/>
                    <a:pt x="1" y="110"/>
                    <a:pt x="2" y="108"/>
                  </a:cubicBezTo>
                  <a:cubicBezTo>
                    <a:pt x="3" y="103"/>
                    <a:pt x="5" y="97"/>
                    <a:pt x="8" y="89"/>
                  </a:cubicBezTo>
                  <a:cubicBezTo>
                    <a:pt x="11" y="82"/>
                    <a:pt x="15" y="73"/>
                    <a:pt x="20" y="64"/>
                  </a:cubicBezTo>
                  <a:cubicBezTo>
                    <a:pt x="22" y="60"/>
                    <a:pt x="25" y="55"/>
                    <a:pt x="28" y="51"/>
                  </a:cubicBezTo>
                  <a:cubicBezTo>
                    <a:pt x="31" y="47"/>
                    <a:pt x="34" y="42"/>
                    <a:pt x="38" y="38"/>
                  </a:cubicBezTo>
                  <a:cubicBezTo>
                    <a:pt x="41" y="34"/>
                    <a:pt x="45" y="30"/>
                    <a:pt x="49" y="27"/>
                  </a:cubicBezTo>
                  <a:cubicBezTo>
                    <a:pt x="53" y="23"/>
                    <a:pt x="57" y="20"/>
                    <a:pt x="61" y="17"/>
                  </a:cubicBezTo>
                  <a:cubicBezTo>
                    <a:pt x="63" y="16"/>
                    <a:pt x="65" y="15"/>
                    <a:pt x="67" y="13"/>
                  </a:cubicBezTo>
                  <a:cubicBezTo>
                    <a:pt x="69" y="12"/>
                    <a:pt x="71" y="11"/>
                    <a:pt x="73" y="10"/>
                  </a:cubicBezTo>
                  <a:cubicBezTo>
                    <a:pt x="77" y="8"/>
                    <a:pt x="81" y="7"/>
                    <a:pt x="84" y="5"/>
                  </a:cubicBezTo>
                  <a:cubicBezTo>
                    <a:pt x="88" y="4"/>
                    <a:pt x="91" y="3"/>
                    <a:pt x="94" y="3"/>
                  </a:cubicBezTo>
                  <a:cubicBezTo>
                    <a:pt x="97" y="2"/>
                    <a:pt x="100" y="1"/>
                    <a:pt x="102" y="1"/>
                  </a:cubicBezTo>
                  <a:cubicBezTo>
                    <a:pt x="107" y="0"/>
                    <a:pt x="109" y="0"/>
                    <a:pt x="109" y="0"/>
                  </a:cubicBezTo>
                  <a:cubicBezTo>
                    <a:pt x="109" y="0"/>
                    <a:pt x="107" y="1"/>
                    <a:pt x="103" y="3"/>
                  </a:cubicBezTo>
                  <a:cubicBezTo>
                    <a:pt x="101" y="3"/>
                    <a:pt x="98" y="5"/>
                    <a:pt x="96" y="6"/>
                  </a:cubicBezTo>
                  <a:cubicBezTo>
                    <a:pt x="93" y="7"/>
                    <a:pt x="90" y="9"/>
                    <a:pt x="87" y="11"/>
                  </a:cubicBezTo>
                  <a:cubicBezTo>
                    <a:pt x="84" y="13"/>
                    <a:pt x="81" y="15"/>
                    <a:pt x="78" y="18"/>
                  </a:cubicBezTo>
                  <a:cubicBezTo>
                    <a:pt x="76" y="19"/>
                    <a:pt x="75" y="21"/>
                    <a:pt x="73" y="22"/>
                  </a:cubicBezTo>
                  <a:cubicBezTo>
                    <a:pt x="72" y="24"/>
                    <a:pt x="70" y="25"/>
                    <a:pt x="69" y="27"/>
                  </a:cubicBezTo>
                  <a:cubicBezTo>
                    <a:pt x="66" y="30"/>
                    <a:pt x="63" y="34"/>
                    <a:pt x="61" y="38"/>
                  </a:cubicBezTo>
                  <a:cubicBezTo>
                    <a:pt x="58" y="41"/>
                    <a:pt x="56" y="45"/>
                    <a:pt x="54" y="49"/>
                  </a:cubicBezTo>
                  <a:cubicBezTo>
                    <a:pt x="46" y="66"/>
                    <a:pt x="42" y="84"/>
                    <a:pt x="41" y="97"/>
                  </a:cubicBezTo>
                  <a:cubicBezTo>
                    <a:pt x="40" y="104"/>
                    <a:pt x="40" y="110"/>
                    <a:pt x="40" y="114"/>
                  </a:cubicBezTo>
                  <a:cubicBezTo>
                    <a:pt x="40" y="115"/>
                    <a:pt x="40" y="117"/>
                    <a:pt x="40" y="118"/>
                  </a:cubicBezTo>
                  <a:cubicBezTo>
                    <a:pt x="40" y="118"/>
                    <a:pt x="40" y="119"/>
                    <a:pt x="40" y="119"/>
                  </a:cubicBezTo>
                  <a:cubicBezTo>
                    <a:pt x="40" y="119"/>
                    <a:pt x="40" y="119"/>
                    <a:pt x="40" y="119"/>
                  </a:cubicBezTo>
                  <a:lnTo>
                    <a:pt x="0" y="116"/>
                  </a:lnTo>
                  <a:close/>
                </a:path>
              </a:pathLst>
            </a:custGeom>
            <a:solidFill>
              <a:srgbClr val="437B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071" name="Google Shape;9071;p26"/>
            <p:cNvSpPr/>
            <p:nvPr/>
          </p:nvSpPr>
          <p:spPr>
            <a:xfrm>
              <a:off x="11397577" y="6012618"/>
              <a:ext cx="457725" cy="528874"/>
            </a:xfrm>
            <a:custGeom>
              <a:rect b="b" l="l" r="r" t="t"/>
              <a:pathLst>
                <a:path extrusionOk="0" h="119" w="109">
                  <a:moveTo>
                    <a:pt x="69" y="119"/>
                  </a:moveTo>
                  <a:cubicBezTo>
                    <a:pt x="69" y="119"/>
                    <a:pt x="69" y="119"/>
                    <a:pt x="69" y="119"/>
                  </a:cubicBezTo>
                  <a:cubicBezTo>
                    <a:pt x="69" y="119"/>
                    <a:pt x="69" y="118"/>
                    <a:pt x="69" y="118"/>
                  </a:cubicBezTo>
                  <a:cubicBezTo>
                    <a:pt x="69" y="117"/>
                    <a:pt x="69" y="115"/>
                    <a:pt x="69" y="114"/>
                  </a:cubicBezTo>
                  <a:cubicBezTo>
                    <a:pt x="69" y="110"/>
                    <a:pt x="69" y="104"/>
                    <a:pt x="68" y="97"/>
                  </a:cubicBezTo>
                  <a:cubicBezTo>
                    <a:pt x="67" y="84"/>
                    <a:pt x="63" y="66"/>
                    <a:pt x="55" y="49"/>
                  </a:cubicBezTo>
                  <a:cubicBezTo>
                    <a:pt x="53" y="45"/>
                    <a:pt x="51" y="41"/>
                    <a:pt x="48" y="38"/>
                  </a:cubicBezTo>
                  <a:cubicBezTo>
                    <a:pt x="46" y="34"/>
                    <a:pt x="43" y="30"/>
                    <a:pt x="40" y="27"/>
                  </a:cubicBezTo>
                  <a:cubicBezTo>
                    <a:pt x="39" y="25"/>
                    <a:pt x="37" y="24"/>
                    <a:pt x="36" y="22"/>
                  </a:cubicBezTo>
                  <a:cubicBezTo>
                    <a:pt x="34" y="21"/>
                    <a:pt x="32" y="19"/>
                    <a:pt x="31" y="18"/>
                  </a:cubicBezTo>
                  <a:cubicBezTo>
                    <a:pt x="28" y="15"/>
                    <a:pt x="25" y="13"/>
                    <a:pt x="22" y="11"/>
                  </a:cubicBezTo>
                  <a:cubicBezTo>
                    <a:pt x="19" y="9"/>
                    <a:pt x="16" y="7"/>
                    <a:pt x="13" y="6"/>
                  </a:cubicBezTo>
                  <a:cubicBezTo>
                    <a:pt x="11" y="5"/>
                    <a:pt x="8" y="3"/>
                    <a:pt x="6" y="3"/>
                  </a:cubicBezTo>
                  <a:cubicBezTo>
                    <a:pt x="2" y="1"/>
                    <a:pt x="0" y="0"/>
                    <a:pt x="0" y="0"/>
                  </a:cubicBezTo>
                  <a:cubicBezTo>
                    <a:pt x="0" y="0"/>
                    <a:pt x="2" y="0"/>
                    <a:pt x="7" y="1"/>
                  </a:cubicBezTo>
                  <a:cubicBezTo>
                    <a:pt x="9" y="1"/>
                    <a:pt x="11" y="2"/>
                    <a:pt x="14" y="3"/>
                  </a:cubicBezTo>
                  <a:cubicBezTo>
                    <a:pt x="17" y="3"/>
                    <a:pt x="21" y="4"/>
                    <a:pt x="24" y="5"/>
                  </a:cubicBezTo>
                  <a:cubicBezTo>
                    <a:pt x="28" y="7"/>
                    <a:pt x="32" y="8"/>
                    <a:pt x="36" y="10"/>
                  </a:cubicBezTo>
                  <a:cubicBezTo>
                    <a:pt x="38" y="11"/>
                    <a:pt x="40" y="12"/>
                    <a:pt x="42" y="13"/>
                  </a:cubicBezTo>
                  <a:cubicBezTo>
                    <a:pt x="44" y="15"/>
                    <a:pt x="46" y="16"/>
                    <a:pt x="48" y="17"/>
                  </a:cubicBezTo>
                  <a:cubicBezTo>
                    <a:pt x="52" y="20"/>
                    <a:pt x="56" y="23"/>
                    <a:pt x="60" y="27"/>
                  </a:cubicBezTo>
                  <a:cubicBezTo>
                    <a:pt x="64" y="30"/>
                    <a:pt x="68" y="34"/>
                    <a:pt x="71" y="38"/>
                  </a:cubicBezTo>
                  <a:cubicBezTo>
                    <a:pt x="75" y="42"/>
                    <a:pt x="78" y="47"/>
                    <a:pt x="81" y="51"/>
                  </a:cubicBezTo>
                  <a:cubicBezTo>
                    <a:pt x="84" y="55"/>
                    <a:pt x="87" y="60"/>
                    <a:pt x="89" y="64"/>
                  </a:cubicBezTo>
                  <a:cubicBezTo>
                    <a:pt x="94" y="73"/>
                    <a:pt x="98" y="82"/>
                    <a:pt x="101" y="89"/>
                  </a:cubicBezTo>
                  <a:cubicBezTo>
                    <a:pt x="104" y="97"/>
                    <a:pt x="106" y="103"/>
                    <a:pt x="107" y="108"/>
                  </a:cubicBezTo>
                  <a:cubicBezTo>
                    <a:pt x="108" y="110"/>
                    <a:pt x="108" y="112"/>
                    <a:pt x="108" y="114"/>
                  </a:cubicBezTo>
                  <a:cubicBezTo>
                    <a:pt x="109" y="115"/>
                    <a:pt x="109" y="116"/>
                    <a:pt x="109" y="116"/>
                  </a:cubicBezTo>
                  <a:cubicBezTo>
                    <a:pt x="69" y="119"/>
                    <a:pt x="69" y="119"/>
                    <a:pt x="69" y="119"/>
                  </a:cubicBezTo>
                </a:path>
              </a:pathLst>
            </a:custGeom>
            <a:solidFill>
              <a:srgbClr val="437B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072" name="Google Shape;9072;p26"/>
            <p:cNvSpPr/>
            <p:nvPr/>
          </p:nvSpPr>
          <p:spPr>
            <a:xfrm>
              <a:off x="11670315" y="6240294"/>
              <a:ext cx="462468" cy="301197"/>
            </a:xfrm>
            <a:custGeom>
              <a:rect b="b" l="l" r="r" t="t"/>
              <a:pathLst>
                <a:path extrusionOk="0" h="68" w="110">
                  <a:moveTo>
                    <a:pt x="0" y="62"/>
                  </a:moveTo>
                  <a:cubicBezTo>
                    <a:pt x="0" y="61"/>
                    <a:pt x="0" y="61"/>
                    <a:pt x="0" y="61"/>
                  </a:cubicBezTo>
                  <a:cubicBezTo>
                    <a:pt x="0" y="61"/>
                    <a:pt x="0" y="60"/>
                    <a:pt x="0" y="60"/>
                  </a:cubicBezTo>
                  <a:cubicBezTo>
                    <a:pt x="0" y="59"/>
                    <a:pt x="0" y="58"/>
                    <a:pt x="1" y="57"/>
                  </a:cubicBezTo>
                  <a:cubicBezTo>
                    <a:pt x="1" y="57"/>
                    <a:pt x="1" y="56"/>
                    <a:pt x="2" y="55"/>
                  </a:cubicBezTo>
                  <a:cubicBezTo>
                    <a:pt x="3" y="53"/>
                    <a:pt x="4" y="50"/>
                    <a:pt x="5" y="48"/>
                  </a:cubicBezTo>
                  <a:cubicBezTo>
                    <a:pt x="6" y="45"/>
                    <a:pt x="8" y="43"/>
                    <a:pt x="10" y="40"/>
                  </a:cubicBezTo>
                  <a:cubicBezTo>
                    <a:pt x="12" y="37"/>
                    <a:pt x="14" y="34"/>
                    <a:pt x="17" y="31"/>
                  </a:cubicBezTo>
                  <a:cubicBezTo>
                    <a:pt x="20" y="28"/>
                    <a:pt x="22" y="25"/>
                    <a:pt x="26" y="22"/>
                  </a:cubicBezTo>
                  <a:cubicBezTo>
                    <a:pt x="27" y="21"/>
                    <a:pt x="29" y="20"/>
                    <a:pt x="30" y="18"/>
                  </a:cubicBezTo>
                  <a:cubicBezTo>
                    <a:pt x="32" y="17"/>
                    <a:pt x="34" y="16"/>
                    <a:pt x="36" y="15"/>
                  </a:cubicBezTo>
                  <a:cubicBezTo>
                    <a:pt x="38" y="13"/>
                    <a:pt x="39" y="12"/>
                    <a:pt x="41" y="11"/>
                  </a:cubicBezTo>
                  <a:cubicBezTo>
                    <a:pt x="47" y="8"/>
                    <a:pt x="47" y="8"/>
                    <a:pt x="47" y="8"/>
                  </a:cubicBezTo>
                  <a:cubicBezTo>
                    <a:pt x="51" y="7"/>
                    <a:pt x="55" y="5"/>
                    <a:pt x="59" y="4"/>
                  </a:cubicBezTo>
                  <a:cubicBezTo>
                    <a:pt x="63" y="3"/>
                    <a:pt x="67" y="2"/>
                    <a:pt x="71" y="2"/>
                  </a:cubicBezTo>
                  <a:cubicBezTo>
                    <a:pt x="74" y="1"/>
                    <a:pt x="78" y="1"/>
                    <a:pt x="81" y="1"/>
                  </a:cubicBezTo>
                  <a:cubicBezTo>
                    <a:pt x="85" y="0"/>
                    <a:pt x="88" y="1"/>
                    <a:pt x="91" y="1"/>
                  </a:cubicBezTo>
                  <a:cubicBezTo>
                    <a:pt x="92" y="1"/>
                    <a:pt x="94" y="1"/>
                    <a:pt x="95" y="1"/>
                  </a:cubicBezTo>
                  <a:cubicBezTo>
                    <a:pt x="96" y="1"/>
                    <a:pt x="98" y="1"/>
                    <a:pt x="99" y="1"/>
                  </a:cubicBezTo>
                  <a:cubicBezTo>
                    <a:pt x="101" y="1"/>
                    <a:pt x="103" y="2"/>
                    <a:pt x="105" y="2"/>
                  </a:cubicBezTo>
                  <a:cubicBezTo>
                    <a:pt x="108" y="2"/>
                    <a:pt x="110" y="2"/>
                    <a:pt x="110" y="2"/>
                  </a:cubicBezTo>
                  <a:cubicBezTo>
                    <a:pt x="110" y="2"/>
                    <a:pt x="108" y="3"/>
                    <a:pt x="105" y="3"/>
                  </a:cubicBezTo>
                  <a:cubicBezTo>
                    <a:pt x="103" y="4"/>
                    <a:pt x="101" y="4"/>
                    <a:pt x="99" y="5"/>
                  </a:cubicBezTo>
                  <a:cubicBezTo>
                    <a:pt x="98" y="5"/>
                    <a:pt x="97" y="5"/>
                    <a:pt x="96" y="5"/>
                  </a:cubicBezTo>
                  <a:cubicBezTo>
                    <a:pt x="94" y="6"/>
                    <a:pt x="93" y="6"/>
                    <a:pt x="92" y="7"/>
                  </a:cubicBezTo>
                  <a:cubicBezTo>
                    <a:pt x="89" y="8"/>
                    <a:pt x="86" y="9"/>
                    <a:pt x="83" y="10"/>
                  </a:cubicBezTo>
                  <a:cubicBezTo>
                    <a:pt x="80" y="11"/>
                    <a:pt x="78" y="12"/>
                    <a:pt x="74" y="14"/>
                  </a:cubicBezTo>
                  <a:cubicBezTo>
                    <a:pt x="71" y="15"/>
                    <a:pt x="69" y="17"/>
                    <a:pt x="66" y="19"/>
                  </a:cubicBezTo>
                  <a:cubicBezTo>
                    <a:pt x="63" y="21"/>
                    <a:pt x="60" y="23"/>
                    <a:pt x="58" y="25"/>
                  </a:cubicBezTo>
                  <a:cubicBezTo>
                    <a:pt x="54" y="29"/>
                    <a:pt x="54" y="29"/>
                    <a:pt x="54" y="29"/>
                  </a:cubicBezTo>
                  <a:cubicBezTo>
                    <a:pt x="53" y="30"/>
                    <a:pt x="52" y="31"/>
                    <a:pt x="51" y="33"/>
                  </a:cubicBezTo>
                  <a:cubicBezTo>
                    <a:pt x="50" y="34"/>
                    <a:pt x="49" y="35"/>
                    <a:pt x="48" y="36"/>
                  </a:cubicBezTo>
                  <a:cubicBezTo>
                    <a:pt x="47" y="38"/>
                    <a:pt x="47" y="39"/>
                    <a:pt x="46" y="40"/>
                  </a:cubicBezTo>
                  <a:cubicBezTo>
                    <a:pt x="44" y="43"/>
                    <a:pt x="43" y="45"/>
                    <a:pt x="42" y="48"/>
                  </a:cubicBezTo>
                  <a:cubicBezTo>
                    <a:pt x="41" y="50"/>
                    <a:pt x="40" y="53"/>
                    <a:pt x="40" y="55"/>
                  </a:cubicBezTo>
                  <a:cubicBezTo>
                    <a:pt x="39" y="57"/>
                    <a:pt x="39" y="59"/>
                    <a:pt x="39" y="61"/>
                  </a:cubicBezTo>
                  <a:cubicBezTo>
                    <a:pt x="38" y="63"/>
                    <a:pt x="38" y="64"/>
                    <a:pt x="38" y="65"/>
                  </a:cubicBezTo>
                  <a:cubicBezTo>
                    <a:pt x="38" y="66"/>
                    <a:pt x="38" y="66"/>
                    <a:pt x="38" y="67"/>
                  </a:cubicBezTo>
                  <a:cubicBezTo>
                    <a:pt x="38" y="67"/>
                    <a:pt x="39" y="67"/>
                    <a:pt x="39" y="67"/>
                  </a:cubicBezTo>
                  <a:cubicBezTo>
                    <a:pt x="40" y="68"/>
                    <a:pt x="40" y="68"/>
                    <a:pt x="40" y="68"/>
                  </a:cubicBezTo>
                  <a:cubicBezTo>
                    <a:pt x="40" y="68"/>
                    <a:pt x="40" y="68"/>
                    <a:pt x="40" y="68"/>
                  </a:cubicBezTo>
                  <a:lnTo>
                    <a:pt x="0" y="62"/>
                  </a:lnTo>
                  <a:close/>
                </a:path>
              </a:pathLst>
            </a:custGeom>
            <a:solidFill>
              <a:srgbClr val="437B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073" name="Google Shape;9073;p26"/>
            <p:cNvSpPr/>
            <p:nvPr/>
          </p:nvSpPr>
          <p:spPr>
            <a:xfrm>
              <a:off x="11350145" y="6240294"/>
              <a:ext cx="467211" cy="301197"/>
            </a:xfrm>
            <a:custGeom>
              <a:rect b="b" l="l" r="r" t="t"/>
              <a:pathLst>
                <a:path extrusionOk="0" h="68" w="111">
                  <a:moveTo>
                    <a:pt x="72" y="68"/>
                  </a:moveTo>
                  <a:cubicBezTo>
                    <a:pt x="72" y="68"/>
                    <a:pt x="72" y="68"/>
                    <a:pt x="72" y="68"/>
                  </a:cubicBezTo>
                  <a:cubicBezTo>
                    <a:pt x="72" y="67"/>
                    <a:pt x="72" y="67"/>
                    <a:pt x="72" y="67"/>
                  </a:cubicBezTo>
                  <a:cubicBezTo>
                    <a:pt x="72" y="67"/>
                    <a:pt x="72" y="67"/>
                    <a:pt x="72" y="67"/>
                  </a:cubicBezTo>
                  <a:cubicBezTo>
                    <a:pt x="72" y="66"/>
                    <a:pt x="72" y="66"/>
                    <a:pt x="72" y="65"/>
                  </a:cubicBezTo>
                  <a:cubicBezTo>
                    <a:pt x="72" y="64"/>
                    <a:pt x="72" y="63"/>
                    <a:pt x="72" y="61"/>
                  </a:cubicBezTo>
                  <a:cubicBezTo>
                    <a:pt x="71" y="59"/>
                    <a:pt x="71" y="57"/>
                    <a:pt x="70" y="55"/>
                  </a:cubicBezTo>
                  <a:cubicBezTo>
                    <a:pt x="70" y="53"/>
                    <a:pt x="69" y="50"/>
                    <a:pt x="68" y="48"/>
                  </a:cubicBezTo>
                  <a:cubicBezTo>
                    <a:pt x="67" y="45"/>
                    <a:pt x="66" y="43"/>
                    <a:pt x="64" y="40"/>
                  </a:cubicBezTo>
                  <a:cubicBezTo>
                    <a:pt x="64" y="39"/>
                    <a:pt x="63" y="38"/>
                    <a:pt x="62" y="36"/>
                  </a:cubicBezTo>
                  <a:cubicBezTo>
                    <a:pt x="61" y="35"/>
                    <a:pt x="60" y="34"/>
                    <a:pt x="59" y="33"/>
                  </a:cubicBezTo>
                  <a:cubicBezTo>
                    <a:pt x="58" y="31"/>
                    <a:pt x="57" y="30"/>
                    <a:pt x="56" y="29"/>
                  </a:cubicBezTo>
                  <a:cubicBezTo>
                    <a:pt x="53" y="25"/>
                    <a:pt x="53" y="25"/>
                    <a:pt x="53" y="25"/>
                  </a:cubicBezTo>
                  <a:cubicBezTo>
                    <a:pt x="50" y="23"/>
                    <a:pt x="47" y="21"/>
                    <a:pt x="45" y="19"/>
                  </a:cubicBezTo>
                  <a:cubicBezTo>
                    <a:pt x="42" y="17"/>
                    <a:pt x="39" y="15"/>
                    <a:pt x="36" y="14"/>
                  </a:cubicBezTo>
                  <a:cubicBezTo>
                    <a:pt x="33" y="12"/>
                    <a:pt x="30" y="11"/>
                    <a:pt x="27" y="10"/>
                  </a:cubicBezTo>
                  <a:cubicBezTo>
                    <a:pt x="24" y="9"/>
                    <a:pt x="21" y="8"/>
                    <a:pt x="19" y="7"/>
                  </a:cubicBezTo>
                  <a:cubicBezTo>
                    <a:pt x="17" y="6"/>
                    <a:pt x="16" y="6"/>
                    <a:pt x="15" y="5"/>
                  </a:cubicBezTo>
                  <a:cubicBezTo>
                    <a:pt x="14" y="5"/>
                    <a:pt x="12" y="5"/>
                    <a:pt x="11" y="5"/>
                  </a:cubicBezTo>
                  <a:cubicBezTo>
                    <a:pt x="9" y="4"/>
                    <a:pt x="7" y="4"/>
                    <a:pt x="5" y="3"/>
                  </a:cubicBezTo>
                  <a:cubicBezTo>
                    <a:pt x="2" y="3"/>
                    <a:pt x="0" y="2"/>
                    <a:pt x="0" y="2"/>
                  </a:cubicBezTo>
                  <a:cubicBezTo>
                    <a:pt x="0" y="2"/>
                    <a:pt x="2" y="2"/>
                    <a:pt x="5" y="2"/>
                  </a:cubicBezTo>
                  <a:cubicBezTo>
                    <a:pt x="7" y="2"/>
                    <a:pt x="9" y="1"/>
                    <a:pt x="12" y="1"/>
                  </a:cubicBezTo>
                  <a:cubicBezTo>
                    <a:pt x="13" y="1"/>
                    <a:pt x="14" y="1"/>
                    <a:pt x="15" y="1"/>
                  </a:cubicBezTo>
                  <a:cubicBezTo>
                    <a:pt x="17" y="1"/>
                    <a:pt x="18" y="1"/>
                    <a:pt x="19" y="1"/>
                  </a:cubicBezTo>
                  <a:cubicBezTo>
                    <a:pt x="22" y="1"/>
                    <a:pt x="26" y="0"/>
                    <a:pt x="29" y="1"/>
                  </a:cubicBezTo>
                  <a:cubicBezTo>
                    <a:pt x="32" y="1"/>
                    <a:pt x="36" y="1"/>
                    <a:pt x="40" y="2"/>
                  </a:cubicBezTo>
                  <a:cubicBezTo>
                    <a:pt x="44" y="2"/>
                    <a:pt x="47" y="3"/>
                    <a:pt x="51" y="4"/>
                  </a:cubicBezTo>
                  <a:cubicBezTo>
                    <a:pt x="55" y="5"/>
                    <a:pt x="59" y="7"/>
                    <a:pt x="63" y="8"/>
                  </a:cubicBezTo>
                  <a:cubicBezTo>
                    <a:pt x="69" y="11"/>
                    <a:pt x="69" y="11"/>
                    <a:pt x="69" y="11"/>
                  </a:cubicBezTo>
                  <a:cubicBezTo>
                    <a:pt x="71" y="12"/>
                    <a:pt x="73" y="13"/>
                    <a:pt x="75" y="15"/>
                  </a:cubicBezTo>
                  <a:cubicBezTo>
                    <a:pt x="76" y="16"/>
                    <a:pt x="78" y="17"/>
                    <a:pt x="80" y="18"/>
                  </a:cubicBezTo>
                  <a:cubicBezTo>
                    <a:pt x="82" y="20"/>
                    <a:pt x="83" y="21"/>
                    <a:pt x="85" y="22"/>
                  </a:cubicBezTo>
                  <a:cubicBezTo>
                    <a:pt x="88" y="25"/>
                    <a:pt x="91" y="28"/>
                    <a:pt x="94" y="31"/>
                  </a:cubicBezTo>
                  <a:cubicBezTo>
                    <a:pt x="96" y="34"/>
                    <a:pt x="99" y="37"/>
                    <a:pt x="100" y="40"/>
                  </a:cubicBezTo>
                  <a:cubicBezTo>
                    <a:pt x="102" y="43"/>
                    <a:pt x="104" y="45"/>
                    <a:pt x="105" y="48"/>
                  </a:cubicBezTo>
                  <a:cubicBezTo>
                    <a:pt x="107" y="50"/>
                    <a:pt x="108" y="53"/>
                    <a:pt x="109" y="55"/>
                  </a:cubicBezTo>
                  <a:cubicBezTo>
                    <a:pt x="109" y="56"/>
                    <a:pt x="110" y="57"/>
                    <a:pt x="110" y="57"/>
                  </a:cubicBezTo>
                  <a:cubicBezTo>
                    <a:pt x="110" y="58"/>
                    <a:pt x="111" y="59"/>
                    <a:pt x="111" y="60"/>
                  </a:cubicBezTo>
                  <a:cubicBezTo>
                    <a:pt x="111" y="60"/>
                    <a:pt x="111" y="61"/>
                    <a:pt x="111" y="61"/>
                  </a:cubicBezTo>
                  <a:cubicBezTo>
                    <a:pt x="111" y="62"/>
                    <a:pt x="111" y="62"/>
                    <a:pt x="111" y="62"/>
                  </a:cubicBezTo>
                  <a:cubicBezTo>
                    <a:pt x="72" y="68"/>
                    <a:pt x="72" y="68"/>
                    <a:pt x="72" y="68"/>
                  </a:cubicBezTo>
                </a:path>
              </a:pathLst>
            </a:custGeom>
            <a:solidFill>
              <a:srgbClr val="437B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074" name="Google Shape;9074;p26"/>
            <p:cNvSpPr/>
            <p:nvPr/>
          </p:nvSpPr>
          <p:spPr>
            <a:xfrm>
              <a:off x="11663200" y="5958070"/>
              <a:ext cx="163643" cy="502786"/>
            </a:xfrm>
            <a:custGeom>
              <a:rect b="b" l="l" r="r" t="t"/>
              <a:pathLst>
                <a:path extrusionOk="0" h="113" w="39">
                  <a:moveTo>
                    <a:pt x="0" y="113"/>
                  </a:moveTo>
                  <a:cubicBezTo>
                    <a:pt x="0" y="113"/>
                    <a:pt x="0" y="112"/>
                    <a:pt x="0" y="111"/>
                  </a:cubicBezTo>
                  <a:cubicBezTo>
                    <a:pt x="0" y="110"/>
                    <a:pt x="0" y="109"/>
                    <a:pt x="0" y="107"/>
                  </a:cubicBezTo>
                  <a:cubicBezTo>
                    <a:pt x="0" y="104"/>
                    <a:pt x="1" y="99"/>
                    <a:pt x="1" y="93"/>
                  </a:cubicBezTo>
                  <a:cubicBezTo>
                    <a:pt x="3" y="82"/>
                    <a:pt x="5" y="67"/>
                    <a:pt x="8" y="52"/>
                  </a:cubicBezTo>
                  <a:cubicBezTo>
                    <a:pt x="10" y="45"/>
                    <a:pt x="12" y="38"/>
                    <a:pt x="15" y="31"/>
                  </a:cubicBezTo>
                  <a:cubicBezTo>
                    <a:pt x="17" y="25"/>
                    <a:pt x="20" y="19"/>
                    <a:pt x="23" y="14"/>
                  </a:cubicBezTo>
                  <a:cubicBezTo>
                    <a:pt x="25" y="11"/>
                    <a:pt x="26" y="9"/>
                    <a:pt x="28" y="7"/>
                  </a:cubicBezTo>
                  <a:cubicBezTo>
                    <a:pt x="29" y="6"/>
                    <a:pt x="31" y="4"/>
                    <a:pt x="32" y="3"/>
                  </a:cubicBezTo>
                  <a:cubicBezTo>
                    <a:pt x="33" y="2"/>
                    <a:pt x="34" y="1"/>
                    <a:pt x="35" y="1"/>
                  </a:cubicBezTo>
                  <a:cubicBezTo>
                    <a:pt x="35" y="0"/>
                    <a:pt x="36" y="0"/>
                    <a:pt x="36" y="0"/>
                  </a:cubicBezTo>
                  <a:cubicBezTo>
                    <a:pt x="36" y="0"/>
                    <a:pt x="35" y="0"/>
                    <a:pt x="35" y="1"/>
                  </a:cubicBezTo>
                  <a:cubicBezTo>
                    <a:pt x="35" y="2"/>
                    <a:pt x="34" y="3"/>
                    <a:pt x="33" y="4"/>
                  </a:cubicBezTo>
                  <a:cubicBezTo>
                    <a:pt x="32" y="5"/>
                    <a:pt x="32" y="7"/>
                    <a:pt x="31" y="9"/>
                  </a:cubicBezTo>
                  <a:cubicBezTo>
                    <a:pt x="30" y="11"/>
                    <a:pt x="30" y="13"/>
                    <a:pt x="29" y="16"/>
                  </a:cubicBezTo>
                  <a:cubicBezTo>
                    <a:pt x="28" y="21"/>
                    <a:pt x="27" y="27"/>
                    <a:pt x="27" y="34"/>
                  </a:cubicBezTo>
                  <a:cubicBezTo>
                    <a:pt x="27" y="40"/>
                    <a:pt x="28" y="47"/>
                    <a:pt x="28" y="54"/>
                  </a:cubicBezTo>
                  <a:cubicBezTo>
                    <a:pt x="30" y="68"/>
                    <a:pt x="33" y="81"/>
                    <a:pt x="35" y="92"/>
                  </a:cubicBezTo>
                  <a:cubicBezTo>
                    <a:pt x="36" y="97"/>
                    <a:pt x="37" y="101"/>
                    <a:pt x="38" y="104"/>
                  </a:cubicBezTo>
                  <a:cubicBezTo>
                    <a:pt x="38" y="105"/>
                    <a:pt x="39" y="106"/>
                    <a:pt x="39" y="107"/>
                  </a:cubicBezTo>
                  <a:cubicBezTo>
                    <a:pt x="39" y="108"/>
                    <a:pt x="39" y="108"/>
                    <a:pt x="39" y="108"/>
                  </a:cubicBezTo>
                  <a:cubicBezTo>
                    <a:pt x="0" y="113"/>
                    <a:pt x="0" y="113"/>
                    <a:pt x="0" y="113"/>
                  </a:cubicBezTo>
                </a:path>
              </a:pathLst>
            </a:custGeom>
            <a:solidFill>
              <a:srgbClr val="437B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075" name="Google Shape;9075;p26"/>
            <p:cNvSpPr/>
            <p:nvPr/>
          </p:nvSpPr>
          <p:spPr>
            <a:xfrm>
              <a:off x="9244136" y="4734308"/>
              <a:ext cx="1048261" cy="1532074"/>
            </a:xfrm>
            <a:custGeom>
              <a:rect b="b" l="l" r="r" t="t"/>
              <a:pathLst>
                <a:path extrusionOk="0" h="646" w="442">
                  <a:moveTo>
                    <a:pt x="220" y="0"/>
                  </a:moveTo>
                  <a:lnTo>
                    <a:pt x="0" y="646"/>
                  </a:lnTo>
                  <a:lnTo>
                    <a:pt x="216" y="646"/>
                  </a:lnTo>
                  <a:lnTo>
                    <a:pt x="225" y="646"/>
                  </a:lnTo>
                  <a:lnTo>
                    <a:pt x="442" y="646"/>
                  </a:lnTo>
                  <a:lnTo>
                    <a:pt x="220" y="0"/>
                  </a:lnTo>
                  <a:close/>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076" name="Google Shape;9076;p26"/>
            <p:cNvSpPr/>
            <p:nvPr/>
          </p:nvSpPr>
          <p:spPr>
            <a:xfrm>
              <a:off x="9244136" y="4734308"/>
              <a:ext cx="1048261" cy="1532074"/>
            </a:xfrm>
            <a:custGeom>
              <a:rect b="b" l="l" r="r" t="t"/>
              <a:pathLst>
                <a:path extrusionOk="0" h="646" w="442">
                  <a:moveTo>
                    <a:pt x="220" y="0"/>
                  </a:moveTo>
                  <a:lnTo>
                    <a:pt x="0" y="646"/>
                  </a:lnTo>
                  <a:lnTo>
                    <a:pt x="216" y="646"/>
                  </a:lnTo>
                  <a:lnTo>
                    <a:pt x="225" y="646"/>
                  </a:lnTo>
                  <a:lnTo>
                    <a:pt x="442" y="646"/>
                  </a:lnTo>
                  <a:lnTo>
                    <a:pt x="220"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077" name="Google Shape;9077;p26"/>
            <p:cNvSpPr/>
            <p:nvPr/>
          </p:nvSpPr>
          <p:spPr>
            <a:xfrm>
              <a:off x="9497900" y="5474257"/>
              <a:ext cx="540732" cy="1076721"/>
            </a:xfrm>
            <a:custGeom>
              <a:rect b="b" l="l" r="r" t="t"/>
              <a:pathLst>
                <a:path extrusionOk="0" h="454" w="228">
                  <a:moveTo>
                    <a:pt x="228" y="176"/>
                  </a:moveTo>
                  <a:lnTo>
                    <a:pt x="129" y="206"/>
                  </a:lnTo>
                  <a:lnTo>
                    <a:pt x="109" y="0"/>
                  </a:lnTo>
                  <a:lnTo>
                    <a:pt x="90" y="270"/>
                  </a:lnTo>
                  <a:lnTo>
                    <a:pt x="0" y="246"/>
                  </a:lnTo>
                  <a:lnTo>
                    <a:pt x="83" y="315"/>
                  </a:lnTo>
                  <a:lnTo>
                    <a:pt x="74" y="454"/>
                  </a:lnTo>
                  <a:lnTo>
                    <a:pt x="145" y="454"/>
                  </a:lnTo>
                  <a:lnTo>
                    <a:pt x="132" y="251"/>
                  </a:lnTo>
                  <a:lnTo>
                    <a:pt x="228" y="176"/>
                  </a:lnTo>
                  <a:close/>
                </a:path>
              </a:pathLst>
            </a:custGeom>
            <a:solidFill>
              <a:srgbClr val="C56D27"/>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078" name="Google Shape;9078;p26"/>
            <p:cNvSpPr/>
            <p:nvPr/>
          </p:nvSpPr>
          <p:spPr>
            <a:xfrm>
              <a:off x="9497900" y="5474257"/>
              <a:ext cx="540732" cy="1076721"/>
            </a:xfrm>
            <a:custGeom>
              <a:rect b="b" l="l" r="r" t="t"/>
              <a:pathLst>
                <a:path extrusionOk="0" h="454" w="228">
                  <a:moveTo>
                    <a:pt x="228" y="176"/>
                  </a:moveTo>
                  <a:lnTo>
                    <a:pt x="129" y="206"/>
                  </a:lnTo>
                  <a:lnTo>
                    <a:pt x="109" y="0"/>
                  </a:lnTo>
                  <a:lnTo>
                    <a:pt x="90" y="270"/>
                  </a:lnTo>
                  <a:lnTo>
                    <a:pt x="0" y="246"/>
                  </a:lnTo>
                  <a:lnTo>
                    <a:pt x="83" y="315"/>
                  </a:lnTo>
                  <a:lnTo>
                    <a:pt x="74" y="454"/>
                  </a:lnTo>
                  <a:lnTo>
                    <a:pt x="145" y="454"/>
                  </a:lnTo>
                  <a:lnTo>
                    <a:pt x="132" y="251"/>
                  </a:lnTo>
                  <a:lnTo>
                    <a:pt x="228" y="176"/>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079" name="Google Shape;9079;p26"/>
            <p:cNvSpPr/>
            <p:nvPr/>
          </p:nvSpPr>
          <p:spPr>
            <a:xfrm>
              <a:off x="9825185" y="6266382"/>
              <a:ext cx="467211" cy="11858"/>
            </a:xfrm>
            <a:custGeom>
              <a:rect b="b" l="l" r="r" t="t"/>
              <a:pathLst>
                <a:path extrusionOk="0" h="5" w="197">
                  <a:moveTo>
                    <a:pt x="57" y="0"/>
                  </a:moveTo>
                  <a:lnTo>
                    <a:pt x="0" y="0"/>
                  </a:lnTo>
                  <a:lnTo>
                    <a:pt x="0" y="5"/>
                  </a:lnTo>
                  <a:lnTo>
                    <a:pt x="57" y="5"/>
                  </a:lnTo>
                  <a:lnTo>
                    <a:pt x="57" y="0"/>
                  </a:lnTo>
                  <a:close/>
                  <a:moveTo>
                    <a:pt x="195" y="0"/>
                  </a:moveTo>
                  <a:lnTo>
                    <a:pt x="135" y="0"/>
                  </a:lnTo>
                  <a:lnTo>
                    <a:pt x="135" y="5"/>
                  </a:lnTo>
                  <a:lnTo>
                    <a:pt x="197" y="5"/>
                  </a:lnTo>
                  <a:lnTo>
                    <a:pt x="195" y="0"/>
                  </a:lnTo>
                  <a:close/>
                </a:path>
              </a:pathLst>
            </a:custGeom>
            <a:solidFill>
              <a:srgbClr val="4F718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080" name="Google Shape;9080;p26"/>
            <p:cNvSpPr/>
            <p:nvPr/>
          </p:nvSpPr>
          <p:spPr>
            <a:xfrm>
              <a:off x="9825185" y="6266382"/>
              <a:ext cx="467211" cy="11858"/>
            </a:xfrm>
            <a:custGeom>
              <a:rect b="b" l="l" r="r" t="t"/>
              <a:pathLst>
                <a:path extrusionOk="0" h="5" w="197">
                  <a:moveTo>
                    <a:pt x="57" y="0"/>
                  </a:moveTo>
                  <a:lnTo>
                    <a:pt x="0" y="0"/>
                  </a:lnTo>
                  <a:lnTo>
                    <a:pt x="0" y="5"/>
                  </a:lnTo>
                  <a:lnTo>
                    <a:pt x="57" y="5"/>
                  </a:lnTo>
                  <a:lnTo>
                    <a:pt x="57" y="0"/>
                  </a:lnTo>
                  <a:moveTo>
                    <a:pt x="195" y="0"/>
                  </a:moveTo>
                  <a:lnTo>
                    <a:pt x="135" y="0"/>
                  </a:lnTo>
                  <a:lnTo>
                    <a:pt x="135" y="5"/>
                  </a:lnTo>
                  <a:lnTo>
                    <a:pt x="197" y="5"/>
                  </a:lnTo>
                  <a:lnTo>
                    <a:pt x="195"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081" name="Google Shape;9081;p26"/>
            <p:cNvSpPr/>
            <p:nvPr/>
          </p:nvSpPr>
          <p:spPr>
            <a:xfrm>
              <a:off x="9960368" y="6266382"/>
              <a:ext cx="184987" cy="11858"/>
            </a:xfrm>
            <a:prstGeom prst="rect">
              <a:avLst/>
            </a:prstGeom>
            <a:solidFill>
              <a:srgbClr val="537C9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082" name="Google Shape;9082;p26"/>
            <p:cNvSpPr/>
            <p:nvPr/>
          </p:nvSpPr>
          <p:spPr>
            <a:xfrm>
              <a:off x="9960368" y="6266382"/>
              <a:ext cx="184987" cy="11858"/>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083" name="Google Shape;9083;p26"/>
            <p:cNvSpPr/>
            <p:nvPr/>
          </p:nvSpPr>
          <p:spPr>
            <a:xfrm>
              <a:off x="9754036" y="6550978"/>
              <a:ext cx="87750" cy="9487"/>
            </a:xfrm>
            <a:prstGeom prst="rect">
              <a:avLst/>
            </a:prstGeom>
            <a:solidFill>
              <a:srgbClr val="4F718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084" name="Google Shape;9084;p26"/>
            <p:cNvSpPr/>
            <p:nvPr/>
          </p:nvSpPr>
          <p:spPr>
            <a:xfrm>
              <a:off x="9754036" y="6550978"/>
              <a:ext cx="87750" cy="9487"/>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085" name="Google Shape;9085;p26"/>
            <p:cNvSpPr/>
            <p:nvPr/>
          </p:nvSpPr>
          <p:spPr>
            <a:xfrm>
              <a:off x="9754036" y="4748538"/>
              <a:ext cx="533617" cy="1517845"/>
            </a:xfrm>
            <a:custGeom>
              <a:rect b="b" l="l" r="r" t="t"/>
              <a:pathLst>
                <a:path extrusionOk="0" h="640" w="225">
                  <a:moveTo>
                    <a:pt x="5" y="0"/>
                  </a:moveTo>
                  <a:lnTo>
                    <a:pt x="0" y="15"/>
                  </a:lnTo>
                  <a:lnTo>
                    <a:pt x="0" y="338"/>
                  </a:lnTo>
                  <a:lnTo>
                    <a:pt x="1" y="306"/>
                  </a:lnTo>
                  <a:lnTo>
                    <a:pt x="21" y="512"/>
                  </a:lnTo>
                  <a:lnTo>
                    <a:pt x="120" y="482"/>
                  </a:lnTo>
                  <a:lnTo>
                    <a:pt x="24" y="557"/>
                  </a:lnTo>
                  <a:lnTo>
                    <a:pt x="30" y="640"/>
                  </a:lnTo>
                  <a:lnTo>
                    <a:pt x="87" y="640"/>
                  </a:lnTo>
                  <a:lnTo>
                    <a:pt x="165" y="640"/>
                  </a:lnTo>
                  <a:lnTo>
                    <a:pt x="225" y="640"/>
                  </a:lnTo>
                  <a:lnTo>
                    <a:pt x="204" y="580"/>
                  </a:lnTo>
                  <a:lnTo>
                    <a:pt x="90" y="580"/>
                  </a:lnTo>
                  <a:lnTo>
                    <a:pt x="157" y="445"/>
                  </a:lnTo>
                  <a:lnTo>
                    <a:pt x="5" y="0"/>
                  </a:lnTo>
                  <a:close/>
                </a:path>
              </a:pathLst>
            </a:custGeom>
            <a:solidFill>
              <a:srgbClr val="8ECB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086" name="Google Shape;9086;p26"/>
            <p:cNvSpPr/>
            <p:nvPr/>
          </p:nvSpPr>
          <p:spPr>
            <a:xfrm>
              <a:off x="9754036" y="4748538"/>
              <a:ext cx="533617" cy="1517845"/>
            </a:xfrm>
            <a:custGeom>
              <a:rect b="b" l="l" r="r" t="t"/>
              <a:pathLst>
                <a:path extrusionOk="0" h="640" w="225">
                  <a:moveTo>
                    <a:pt x="5" y="0"/>
                  </a:moveTo>
                  <a:lnTo>
                    <a:pt x="0" y="15"/>
                  </a:lnTo>
                  <a:lnTo>
                    <a:pt x="0" y="338"/>
                  </a:lnTo>
                  <a:lnTo>
                    <a:pt x="1" y="306"/>
                  </a:lnTo>
                  <a:lnTo>
                    <a:pt x="21" y="512"/>
                  </a:lnTo>
                  <a:lnTo>
                    <a:pt x="120" y="482"/>
                  </a:lnTo>
                  <a:lnTo>
                    <a:pt x="24" y="557"/>
                  </a:lnTo>
                  <a:lnTo>
                    <a:pt x="30" y="640"/>
                  </a:lnTo>
                  <a:lnTo>
                    <a:pt x="87" y="640"/>
                  </a:lnTo>
                  <a:lnTo>
                    <a:pt x="165" y="640"/>
                  </a:lnTo>
                  <a:lnTo>
                    <a:pt x="225" y="640"/>
                  </a:lnTo>
                  <a:lnTo>
                    <a:pt x="204" y="580"/>
                  </a:lnTo>
                  <a:lnTo>
                    <a:pt x="90" y="580"/>
                  </a:lnTo>
                  <a:lnTo>
                    <a:pt x="157" y="445"/>
                  </a:lnTo>
                  <a:lnTo>
                    <a:pt x="5"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087" name="Google Shape;9087;p26"/>
            <p:cNvSpPr/>
            <p:nvPr/>
          </p:nvSpPr>
          <p:spPr>
            <a:xfrm>
              <a:off x="9754036" y="5474257"/>
              <a:ext cx="284596" cy="1076721"/>
            </a:xfrm>
            <a:custGeom>
              <a:rect b="b" l="l" r="r" t="t"/>
              <a:pathLst>
                <a:path extrusionOk="0" h="454" w="120">
                  <a:moveTo>
                    <a:pt x="1" y="0"/>
                  </a:moveTo>
                  <a:lnTo>
                    <a:pt x="0" y="32"/>
                  </a:lnTo>
                  <a:lnTo>
                    <a:pt x="0" y="454"/>
                  </a:lnTo>
                  <a:lnTo>
                    <a:pt x="37" y="454"/>
                  </a:lnTo>
                  <a:lnTo>
                    <a:pt x="30" y="339"/>
                  </a:lnTo>
                  <a:lnTo>
                    <a:pt x="30" y="339"/>
                  </a:lnTo>
                  <a:lnTo>
                    <a:pt x="30" y="334"/>
                  </a:lnTo>
                  <a:lnTo>
                    <a:pt x="24" y="251"/>
                  </a:lnTo>
                  <a:lnTo>
                    <a:pt x="120" y="176"/>
                  </a:lnTo>
                  <a:lnTo>
                    <a:pt x="21" y="206"/>
                  </a:lnTo>
                  <a:lnTo>
                    <a:pt x="1" y="0"/>
                  </a:lnTo>
                  <a:close/>
                </a:path>
              </a:pathLst>
            </a:custGeom>
            <a:solidFill>
              <a:srgbClr val="D18A5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088" name="Google Shape;9088;p26"/>
            <p:cNvSpPr/>
            <p:nvPr/>
          </p:nvSpPr>
          <p:spPr>
            <a:xfrm>
              <a:off x="9754036" y="5474257"/>
              <a:ext cx="284596" cy="1076721"/>
            </a:xfrm>
            <a:custGeom>
              <a:rect b="b" l="l" r="r" t="t"/>
              <a:pathLst>
                <a:path extrusionOk="0" h="454" w="120">
                  <a:moveTo>
                    <a:pt x="1" y="0"/>
                  </a:moveTo>
                  <a:lnTo>
                    <a:pt x="0" y="32"/>
                  </a:lnTo>
                  <a:lnTo>
                    <a:pt x="0" y="454"/>
                  </a:lnTo>
                  <a:lnTo>
                    <a:pt x="37" y="454"/>
                  </a:lnTo>
                  <a:lnTo>
                    <a:pt x="30" y="339"/>
                  </a:lnTo>
                  <a:lnTo>
                    <a:pt x="30" y="339"/>
                  </a:lnTo>
                  <a:lnTo>
                    <a:pt x="30" y="334"/>
                  </a:lnTo>
                  <a:lnTo>
                    <a:pt x="24" y="251"/>
                  </a:lnTo>
                  <a:lnTo>
                    <a:pt x="120" y="176"/>
                  </a:lnTo>
                  <a:lnTo>
                    <a:pt x="21" y="206"/>
                  </a:lnTo>
                  <a:lnTo>
                    <a:pt x="1"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089" name="Google Shape;9089;p26"/>
            <p:cNvSpPr/>
            <p:nvPr/>
          </p:nvSpPr>
          <p:spPr>
            <a:xfrm>
              <a:off x="3464469" y="5958070"/>
              <a:ext cx="1230877" cy="495671"/>
            </a:xfrm>
            <a:custGeom>
              <a:rect b="b" l="l" r="r" t="t"/>
              <a:pathLst>
                <a:path extrusionOk="0" h="111" w="293">
                  <a:moveTo>
                    <a:pt x="0" y="111"/>
                  </a:moveTo>
                  <a:cubicBezTo>
                    <a:pt x="293" y="111"/>
                    <a:pt x="293" y="111"/>
                    <a:pt x="293" y="111"/>
                  </a:cubicBezTo>
                  <a:cubicBezTo>
                    <a:pt x="292" y="108"/>
                    <a:pt x="292" y="105"/>
                    <a:pt x="291" y="102"/>
                  </a:cubicBezTo>
                  <a:cubicBezTo>
                    <a:pt x="289" y="98"/>
                    <a:pt x="287" y="94"/>
                    <a:pt x="286" y="89"/>
                  </a:cubicBezTo>
                  <a:cubicBezTo>
                    <a:pt x="281" y="81"/>
                    <a:pt x="275" y="75"/>
                    <a:pt x="267" y="70"/>
                  </a:cubicBezTo>
                  <a:cubicBezTo>
                    <a:pt x="266" y="70"/>
                    <a:pt x="266" y="70"/>
                    <a:pt x="266" y="70"/>
                  </a:cubicBezTo>
                  <a:cubicBezTo>
                    <a:pt x="258" y="65"/>
                    <a:pt x="249" y="63"/>
                    <a:pt x="239" y="63"/>
                  </a:cubicBezTo>
                  <a:cubicBezTo>
                    <a:pt x="237" y="63"/>
                    <a:pt x="234" y="63"/>
                    <a:pt x="232" y="64"/>
                  </a:cubicBezTo>
                  <a:cubicBezTo>
                    <a:pt x="232" y="62"/>
                    <a:pt x="232" y="61"/>
                    <a:pt x="232" y="60"/>
                  </a:cubicBezTo>
                  <a:cubicBezTo>
                    <a:pt x="232" y="33"/>
                    <a:pt x="209" y="10"/>
                    <a:pt x="182" y="10"/>
                  </a:cubicBezTo>
                  <a:cubicBezTo>
                    <a:pt x="172" y="10"/>
                    <a:pt x="163" y="13"/>
                    <a:pt x="155" y="19"/>
                  </a:cubicBezTo>
                  <a:cubicBezTo>
                    <a:pt x="149" y="8"/>
                    <a:pt x="139" y="0"/>
                    <a:pt x="124" y="0"/>
                  </a:cubicBezTo>
                  <a:cubicBezTo>
                    <a:pt x="103" y="0"/>
                    <a:pt x="91" y="14"/>
                    <a:pt x="89" y="30"/>
                  </a:cubicBezTo>
                  <a:cubicBezTo>
                    <a:pt x="85" y="29"/>
                    <a:pt x="81" y="28"/>
                    <a:pt x="76" y="28"/>
                  </a:cubicBezTo>
                  <a:cubicBezTo>
                    <a:pt x="57" y="28"/>
                    <a:pt x="42" y="44"/>
                    <a:pt x="42" y="63"/>
                  </a:cubicBezTo>
                  <a:cubicBezTo>
                    <a:pt x="42" y="66"/>
                    <a:pt x="42" y="69"/>
                    <a:pt x="43" y="72"/>
                  </a:cubicBezTo>
                  <a:cubicBezTo>
                    <a:pt x="42" y="72"/>
                    <a:pt x="42" y="72"/>
                    <a:pt x="42" y="72"/>
                  </a:cubicBezTo>
                  <a:cubicBezTo>
                    <a:pt x="20" y="72"/>
                    <a:pt x="1" y="89"/>
                    <a:pt x="0" y="111"/>
                  </a:cubicBezTo>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090" name="Google Shape;9090;p26"/>
            <p:cNvSpPr/>
            <p:nvPr/>
          </p:nvSpPr>
          <p:spPr>
            <a:xfrm>
              <a:off x="4111925" y="6003131"/>
              <a:ext cx="327285" cy="222933"/>
            </a:xfrm>
            <a:custGeom>
              <a:rect b="b" l="l" r="r" t="t"/>
              <a:pathLst>
                <a:path extrusionOk="0" h="50" w="78">
                  <a:moveTo>
                    <a:pt x="28" y="0"/>
                  </a:moveTo>
                  <a:cubicBezTo>
                    <a:pt x="18" y="0"/>
                    <a:pt x="9" y="3"/>
                    <a:pt x="1" y="9"/>
                  </a:cubicBezTo>
                  <a:cubicBezTo>
                    <a:pt x="0" y="9"/>
                    <a:pt x="0" y="8"/>
                    <a:pt x="0" y="8"/>
                  </a:cubicBezTo>
                  <a:cubicBezTo>
                    <a:pt x="0" y="8"/>
                    <a:pt x="0" y="9"/>
                    <a:pt x="1" y="9"/>
                  </a:cubicBezTo>
                  <a:cubicBezTo>
                    <a:pt x="9" y="3"/>
                    <a:pt x="18" y="0"/>
                    <a:pt x="28" y="0"/>
                  </a:cubicBezTo>
                  <a:cubicBezTo>
                    <a:pt x="55" y="0"/>
                    <a:pt x="78" y="23"/>
                    <a:pt x="78" y="50"/>
                  </a:cubicBezTo>
                  <a:cubicBezTo>
                    <a:pt x="78" y="50"/>
                    <a:pt x="78" y="50"/>
                    <a:pt x="78" y="50"/>
                  </a:cubicBezTo>
                  <a:cubicBezTo>
                    <a:pt x="78" y="23"/>
                    <a:pt x="55" y="0"/>
                    <a:pt x="28" y="0"/>
                  </a:cubicBezTo>
                </a:path>
              </a:pathLst>
            </a:custGeom>
            <a:solidFill>
              <a:srgbClr val="4F718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091" name="Google Shape;9091;p26"/>
            <p:cNvSpPr/>
            <p:nvPr/>
          </p:nvSpPr>
          <p:spPr>
            <a:xfrm>
              <a:off x="4081093" y="5998388"/>
              <a:ext cx="614253" cy="455353"/>
            </a:xfrm>
            <a:custGeom>
              <a:rect b="b" l="l" r="r" t="t"/>
              <a:pathLst>
                <a:path extrusionOk="0" h="102" w="146">
                  <a:moveTo>
                    <a:pt x="0" y="0"/>
                  </a:moveTo>
                  <a:cubicBezTo>
                    <a:pt x="0" y="102"/>
                    <a:pt x="0" y="102"/>
                    <a:pt x="0" y="102"/>
                  </a:cubicBezTo>
                  <a:cubicBezTo>
                    <a:pt x="146" y="102"/>
                    <a:pt x="146" y="102"/>
                    <a:pt x="146" y="102"/>
                  </a:cubicBezTo>
                  <a:cubicBezTo>
                    <a:pt x="146" y="102"/>
                    <a:pt x="145" y="101"/>
                    <a:pt x="145" y="100"/>
                  </a:cubicBezTo>
                  <a:cubicBezTo>
                    <a:pt x="145" y="98"/>
                    <a:pt x="145" y="95"/>
                    <a:pt x="144" y="93"/>
                  </a:cubicBezTo>
                  <a:cubicBezTo>
                    <a:pt x="142" y="89"/>
                    <a:pt x="140" y="85"/>
                    <a:pt x="139" y="80"/>
                  </a:cubicBezTo>
                  <a:cubicBezTo>
                    <a:pt x="136" y="75"/>
                    <a:pt x="132" y="71"/>
                    <a:pt x="128" y="67"/>
                  </a:cubicBezTo>
                  <a:cubicBezTo>
                    <a:pt x="126" y="65"/>
                    <a:pt x="123" y="63"/>
                    <a:pt x="120" y="61"/>
                  </a:cubicBezTo>
                  <a:cubicBezTo>
                    <a:pt x="119" y="61"/>
                    <a:pt x="119" y="61"/>
                    <a:pt x="119" y="61"/>
                  </a:cubicBezTo>
                  <a:cubicBezTo>
                    <a:pt x="111" y="56"/>
                    <a:pt x="102" y="54"/>
                    <a:pt x="92" y="54"/>
                  </a:cubicBezTo>
                  <a:cubicBezTo>
                    <a:pt x="90" y="54"/>
                    <a:pt x="87" y="54"/>
                    <a:pt x="85" y="55"/>
                  </a:cubicBezTo>
                  <a:cubicBezTo>
                    <a:pt x="85" y="55"/>
                    <a:pt x="85" y="55"/>
                    <a:pt x="85" y="55"/>
                  </a:cubicBezTo>
                  <a:cubicBezTo>
                    <a:pt x="85" y="55"/>
                    <a:pt x="85" y="55"/>
                    <a:pt x="85" y="55"/>
                  </a:cubicBezTo>
                  <a:cubicBezTo>
                    <a:pt x="85" y="53"/>
                    <a:pt x="85" y="52"/>
                    <a:pt x="85" y="51"/>
                  </a:cubicBezTo>
                  <a:cubicBezTo>
                    <a:pt x="85" y="24"/>
                    <a:pt x="62" y="1"/>
                    <a:pt x="35" y="1"/>
                  </a:cubicBezTo>
                  <a:cubicBezTo>
                    <a:pt x="25" y="1"/>
                    <a:pt x="16" y="4"/>
                    <a:pt x="8" y="10"/>
                  </a:cubicBezTo>
                  <a:cubicBezTo>
                    <a:pt x="7" y="10"/>
                    <a:pt x="7" y="9"/>
                    <a:pt x="7" y="9"/>
                  </a:cubicBezTo>
                  <a:cubicBezTo>
                    <a:pt x="5" y="6"/>
                    <a:pt x="3" y="3"/>
                    <a:pt x="0" y="0"/>
                  </a:cubicBezTo>
                </a:path>
              </a:pathLst>
            </a:custGeom>
            <a:solidFill>
              <a:srgbClr val="8ECB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092" name="Google Shape;9092;p26"/>
            <p:cNvSpPr/>
            <p:nvPr/>
          </p:nvSpPr>
          <p:spPr>
            <a:xfrm>
              <a:off x="7856731" y="6017361"/>
              <a:ext cx="1233248" cy="493299"/>
            </a:xfrm>
            <a:custGeom>
              <a:rect b="b" l="l" r="r" t="t"/>
              <a:pathLst>
                <a:path extrusionOk="0" h="111" w="293">
                  <a:moveTo>
                    <a:pt x="0" y="111"/>
                  </a:moveTo>
                  <a:cubicBezTo>
                    <a:pt x="293" y="111"/>
                    <a:pt x="293" y="111"/>
                    <a:pt x="293" y="111"/>
                  </a:cubicBezTo>
                  <a:cubicBezTo>
                    <a:pt x="292" y="108"/>
                    <a:pt x="292" y="105"/>
                    <a:pt x="291" y="101"/>
                  </a:cubicBezTo>
                  <a:cubicBezTo>
                    <a:pt x="289" y="97"/>
                    <a:pt x="287" y="93"/>
                    <a:pt x="286" y="89"/>
                  </a:cubicBezTo>
                  <a:cubicBezTo>
                    <a:pt x="281" y="81"/>
                    <a:pt x="275" y="74"/>
                    <a:pt x="267" y="70"/>
                  </a:cubicBezTo>
                  <a:cubicBezTo>
                    <a:pt x="266" y="69"/>
                    <a:pt x="266" y="69"/>
                    <a:pt x="266" y="69"/>
                  </a:cubicBezTo>
                  <a:cubicBezTo>
                    <a:pt x="258" y="64"/>
                    <a:pt x="249" y="62"/>
                    <a:pt x="239" y="62"/>
                  </a:cubicBezTo>
                  <a:cubicBezTo>
                    <a:pt x="237" y="62"/>
                    <a:pt x="234" y="63"/>
                    <a:pt x="232" y="63"/>
                  </a:cubicBezTo>
                  <a:cubicBezTo>
                    <a:pt x="232" y="62"/>
                    <a:pt x="232" y="61"/>
                    <a:pt x="232" y="59"/>
                  </a:cubicBezTo>
                  <a:cubicBezTo>
                    <a:pt x="232" y="32"/>
                    <a:pt x="209" y="10"/>
                    <a:pt x="182" y="10"/>
                  </a:cubicBezTo>
                  <a:cubicBezTo>
                    <a:pt x="172" y="10"/>
                    <a:pt x="163" y="13"/>
                    <a:pt x="155" y="18"/>
                  </a:cubicBezTo>
                  <a:cubicBezTo>
                    <a:pt x="149" y="8"/>
                    <a:pt x="139" y="0"/>
                    <a:pt x="124" y="0"/>
                  </a:cubicBezTo>
                  <a:cubicBezTo>
                    <a:pt x="103" y="0"/>
                    <a:pt x="91" y="14"/>
                    <a:pt x="89" y="30"/>
                  </a:cubicBezTo>
                  <a:cubicBezTo>
                    <a:pt x="85" y="28"/>
                    <a:pt x="81" y="27"/>
                    <a:pt x="76" y="27"/>
                  </a:cubicBezTo>
                  <a:cubicBezTo>
                    <a:pt x="57" y="27"/>
                    <a:pt x="42" y="43"/>
                    <a:pt x="42" y="62"/>
                  </a:cubicBezTo>
                  <a:cubicBezTo>
                    <a:pt x="42" y="65"/>
                    <a:pt x="42" y="68"/>
                    <a:pt x="43" y="71"/>
                  </a:cubicBezTo>
                  <a:cubicBezTo>
                    <a:pt x="42" y="71"/>
                    <a:pt x="42" y="71"/>
                    <a:pt x="42" y="71"/>
                  </a:cubicBezTo>
                  <a:cubicBezTo>
                    <a:pt x="20" y="71"/>
                    <a:pt x="1" y="89"/>
                    <a:pt x="0" y="111"/>
                  </a:cubicBezTo>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093" name="Google Shape;9093;p26"/>
            <p:cNvSpPr/>
            <p:nvPr/>
          </p:nvSpPr>
          <p:spPr>
            <a:xfrm>
              <a:off x="8504187" y="6060050"/>
              <a:ext cx="104352" cy="35574"/>
            </a:xfrm>
            <a:custGeom>
              <a:rect b="b" l="l" r="r" t="t"/>
              <a:pathLst>
                <a:path extrusionOk="0" h="8" w="25">
                  <a:moveTo>
                    <a:pt x="25" y="0"/>
                  </a:moveTo>
                  <a:cubicBezTo>
                    <a:pt x="16" y="0"/>
                    <a:pt x="8" y="3"/>
                    <a:pt x="1" y="8"/>
                  </a:cubicBezTo>
                  <a:cubicBezTo>
                    <a:pt x="0" y="8"/>
                    <a:pt x="0" y="7"/>
                    <a:pt x="0" y="7"/>
                  </a:cubicBezTo>
                  <a:cubicBezTo>
                    <a:pt x="0" y="7"/>
                    <a:pt x="0" y="8"/>
                    <a:pt x="1" y="8"/>
                  </a:cubicBezTo>
                  <a:cubicBezTo>
                    <a:pt x="8" y="3"/>
                    <a:pt x="16" y="0"/>
                    <a:pt x="25" y="0"/>
                  </a:cubicBezTo>
                  <a:cubicBezTo>
                    <a:pt x="25" y="0"/>
                    <a:pt x="25" y="0"/>
                    <a:pt x="25" y="0"/>
                  </a:cubicBezTo>
                </a:path>
              </a:pathLst>
            </a:custGeom>
            <a:solidFill>
              <a:srgbClr val="537C9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094" name="Google Shape;9094;p26"/>
            <p:cNvSpPr/>
            <p:nvPr/>
          </p:nvSpPr>
          <p:spPr>
            <a:xfrm>
              <a:off x="8475727" y="6052935"/>
              <a:ext cx="614253" cy="457725"/>
            </a:xfrm>
            <a:custGeom>
              <a:rect b="b" l="l" r="r" t="t"/>
              <a:pathLst>
                <a:path extrusionOk="0" h="103" w="146">
                  <a:moveTo>
                    <a:pt x="0" y="0"/>
                  </a:moveTo>
                  <a:cubicBezTo>
                    <a:pt x="0" y="103"/>
                    <a:pt x="0" y="103"/>
                    <a:pt x="0" y="103"/>
                  </a:cubicBezTo>
                  <a:cubicBezTo>
                    <a:pt x="146" y="103"/>
                    <a:pt x="146" y="103"/>
                    <a:pt x="146" y="103"/>
                  </a:cubicBezTo>
                  <a:cubicBezTo>
                    <a:pt x="145" y="100"/>
                    <a:pt x="145" y="97"/>
                    <a:pt x="144" y="93"/>
                  </a:cubicBezTo>
                  <a:cubicBezTo>
                    <a:pt x="142" y="89"/>
                    <a:pt x="140" y="85"/>
                    <a:pt x="139" y="81"/>
                  </a:cubicBezTo>
                  <a:cubicBezTo>
                    <a:pt x="135" y="74"/>
                    <a:pt x="130" y="69"/>
                    <a:pt x="123" y="64"/>
                  </a:cubicBezTo>
                  <a:cubicBezTo>
                    <a:pt x="122" y="63"/>
                    <a:pt x="121" y="62"/>
                    <a:pt x="120" y="62"/>
                  </a:cubicBezTo>
                  <a:cubicBezTo>
                    <a:pt x="119" y="61"/>
                    <a:pt x="119" y="61"/>
                    <a:pt x="119" y="61"/>
                  </a:cubicBezTo>
                  <a:cubicBezTo>
                    <a:pt x="111" y="57"/>
                    <a:pt x="103" y="54"/>
                    <a:pt x="94" y="54"/>
                  </a:cubicBezTo>
                  <a:cubicBezTo>
                    <a:pt x="93" y="54"/>
                    <a:pt x="93" y="54"/>
                    <a:pt x="92" y="54"/>
                  </a:cubicBezTo>
                  <a:cubicBezTo>
                    <a:pt x="90" y="54"/>
                    <a:pt x="87" y="55"/>
                    <a:pt x="85" y="55"/>
                  </a:cubicBezTo>
                  <a:cubicBezTo>
                    <a:pt x="85" y="55"/>
                    <a:pt x="85" y="55"/>
                    <a:pt x="85" y="55"/>
                  </a:cubicBezTo>
                  <a:cubicBezTo>
                    <a:pt x="85" y="55"/>
                    <a:pt x="85" y="55"/>
                    <a:pt x="85" y="55"/>
                  </a:cubicBezTo>
                  <a:cubicBezTo>
                    <a:pt x="85" y="54"/>
                    <a:pt x="85" y="53"/>
                    <a:pt x="85" y="51"/>
                  </a:cubicBezTo>
                  <a:cubicBezTo>
                    <a:pt x="85" y="49"/>
                    <a:pt x="85" y="47"/>
                    <a:pt x="84" y="46"/>
                  </a:cubicBezTo>
                  <a:cubicBezTo>
                    <a:pt x="82" y="27"/>
                    <a:pt x="70" y="12"/>
                    <a:pt x="53" y="5"/>
                  </a:cubicBezTo>
                  <a:cubicBezTo>
                    <a:pt x="48" y="3"/>
                    <a:pt x="42" y="2"/>
                    <a:pt x="35" y="2"/>
                  </a:cubicBezTo>
                  <a:cubicBezTo>
                    <a:pt x="34" y="2"/>
                    <a:pt x="33" y="2"/>
                    <a:pt x="32" y="2"/>
                  </a:cubicBezTo>
                  <a:cubicBezTo>
                    <a:pt x="23" y="2"/>
                    <a:pt x="15" y="5"/>
                    <a:pt x="8" y="10"/>
                  </a:cubicBezTo>
                  <a:cubicBezTo>
                    <a:pt x="7" y="10"/>
                    <a:pt x="7" y="9"/>
                    <a:pt x="7" y="9"/>
                  </a:cubicBezTo>
                  <a:cubicBezTo>
                    <a:pt x="5" y="6"/>
                    <a:pt x="3" y="3"/>
                    <a:pt x="0" y="0"/>
                  </a:cubicBezTo>
                </a:path>
              </a:pathLst>
            </a:custGeom>
            <a:solidFill>
              <a:srgbClr val="8ECB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095" name="Google Shape;9095;p26"/>
            <p:cNvSpPr/>
            <p:nvPr/>
          </p:nvSpPr>
          <p:spPr>
            <a:xfrm>
              <a:off x="4560163" y="4978586"/>
              <a:ext cx="1043518" cy="1100437"/>
            </a:xfrm>
            <a:custGeom>
              <a:rect b="b" l="l" r="r" t="t"/>
              <a:pathLst>
                <a:path extrusionOk="0" h="247" w="248">
                  <a:moveTo>
                    <a:pt x="181" y="80"/>
                  </a:moveTo>
                  <a:cubicBezTo>
                    <a:pt x="153" y="35"/>
                    <a:pt x="124" y="0"/>
                    <a:pt x="124" y="0"/>
                  </a:cubicBezTo>
                  <a:cubicBezTo>
                    <a:pt x="124" y="0"/>
                    <a:pt x="98" y="36"/>
                    <a:pt x="68" y="80"/>
                  </a:cubicBezTo>
                  <a:cubicBezTo>
                    <a:pt x="0" y="182"/>
                    <a:pt x="75" y="243"/>
                    <a:pt x="123" y="247"/>
                  </a:cubicBezTo>
                  <a:cubicBezTo>
                    <a:pt x="123" y="247"/>
                    <a:pt x="123" y="247"/>
                    <a:pt x="123" y="247"/>
                  </a:cubicBezTo>
                  <a:cubicBezTo>
                    <a:pt x="123" y="247"/>
                    <a:pt x="124" y="247"/>
                    <a:pt x="125" y="247"/>
                  </a:cubicBezTo>
                  <a:cubicBezTo>
                    <a:pt x="126" y="247"/>
                    <a:pt x="123" y="247"/>
                    <a:pt x="127" y="247"/>
                  </a:cubicBezTo>
                  <a:cubicBezTo>
                    <a:pt x="127" y="247"/>
                    <a:pt x="127" y="247"/>
                    <a:pt x="127" y="247"/>
                  </a:cubicBezTo>
                  <a:cubicBezTo>
                    <a:pt x="171" y="243"/>
                    <a:pt x="248" y="189"/>
                    <a:pt x="181" y="80"/>
                  </a:cubicBezTo>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096" name="Google Shape;9096;p26"/>
            <p:cNvSpPr/>
            <p:nvPr/>
          </p:nvSpPr>
          <p:spPr>
            <a:xfrm>
              <a:off x="4901678" y="5585724"/>
              <a:ext cx="360488" cy="981856"/>
            </a:xfrm>
            <a:custGeom>
              <a:rect b="b" l="l" r="r" t="t"/>
              <a:pathLst>
                <a:path extrusionOk="0" h="414" w="152">
                  <a:moveTo>
                    <a:pt x="152" y="65"/>
                  </a:moveTo>
                  <a:lnTo>
                    <a:pt x="87" y="105"/>
                  </a:lnTo>
                  <a:lnTo>
                    <a:pt x="76" y="0"/>
                  </a:lnTo>
                  <a:lnTo>
                    <a:pt x="65" y="105"/>
                  </a:lnTo>
                  <a:lnTo>
                    <a:pt x="0" y="65"/>
                  </a:lnTo>
                  <a:lnTo>
                    <a:pt x="60" y="139"/>
                  </a:lnTo>
                  <a:lnTo>
                    <a:pt x="44" y="414"/>
                  </a:lnTo>
                  <a:lnTo>
                    <a:pt x="112" y="414"/>
                  </a:lnTo>
                  <a:lnTo>
                    <a:pt x="92" y="139"/>
                  </a:lnTo>
                  <a:lnTo>
                    <a:pt x="152" y="65"/>
                  </a:lnTo>
                  <a:close/>
                </a:path>
              </a:pathLst>
            </a:custGeom>
            <a:solidFill>
              <a:srgbClr val="C56D27"/>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097" name="Google Shape;9097;p26"/>
            <p:cNvSpPr/>
            <p:nvPr/>
          </p:nvSpPr>
          <p:spPr>
            <a:xfrm>
              <a:off x="4901678" y="5585724"/>
              <a:ext cx="360488" cy="981856"/>
            </a:xfrm>
            <a:custGeom>
              <a:rect b="b" l="l" r="r" t="t"/>
              <a:pathLst>
                <a:path extrusionOk="0" h="414" w="152">
                  <a:moveTo>
                    <a:pt x="152" y="65"/>
                  </a:moveTo>
                  <a:lnTo>
                    <a:pt x="87" y="105"/>
                  </a:lnTo>
                  <a:lnTo>
                    <a:pt x="76" y="0"/>
                  </a:lnTo>
                  <a:lnTo>
                    <a:pt x="65" y="105"/>
                  </a:lnTo>
                  <a:lnTo>
                    <a:pt x="0" y="65"/>
                  </a:lnTo>
                  <a:lnTo>
                    <a:pt x="60" y="139"/>
                  </a:lnTo>
                  <a:lnTo>
                    <a:pt x="44" y="414"/>
                  </a:lnTo>
                  <a:lnTo>
                    <a:pt x="112" y="414"/>
                  </a:lnTo>
                  <a:lnTo>
                    <a:pt x="92" y="139"/>
                  </a:lnTo>
                  <a:lnTo>
                    <a:pt x="152" y="65"/>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098" name="Google Shape;9098;p26"/>
            <p:cNvSpPr/>
            <p:nvPr/>
          </p:nvSpPr>
          <p:spPr>
            <a:xfrm>
              <a:off x="5081922" y="4978586"/>
              <a:ext cx="457725" cy="1095694"/>
            </a:xfrm>
            <a:custGeom>
              <a:rect b="b" l="l" r="r" t="t"/>
              <a:pathLst>
                <a:path extrusionOk="0" h="246" w="109">
                  <a:moveTo>
                    <a:pt x="32" y="238"/>
                  </a:moveTo>
                  <a:cubicBezTo>
                    <a:pt x="25" y="242"/>
                    <a:pt x="18" y="244"/>
                    <a:pt x="11" y="246"/>
                  </a:cubicBezTo>
                  <a:cubicBezTo>
                    <a:pt x="11" y="246"/>
                    <a:pt x="11" y="246"/>
                    <a:pt x="11" y="246"/>
                  </a:cubicBezTo>
                  <a:cubicBezTo>
                    <a:pt x="18" y="244"/>
                    <a:pt x="25" y="242"/>
                    <a:pt x="32" y="239"/>
                  </a:cubicBezTo>
                  <a:cubicBezTo>
                    <a:pt x="32" y="239"/>
                    <a:pt x="32" y="238"/>
                    <a:pt x="32" y="238"/>
                  </a:cubicBezTo>
                  <a:moveTo>
                    <a:pt x="0" y="0"/>
                  </a:moveTo>
                  <a:cubicBezTo>
                    <a:pt x="0" y="1"/>
                    <a:pt x="0" y="1"/>
                    <a:pt x="0" y="1"/>
                  </a:cubicBezTo>
                  <a:cubicBezTo>
                    <a:pt x="2" y="2"/>
                    <a:pt x="30" y="36"/>
                    <a:pt x="57" y="80"/>
                  </a:cubicBezTo>
                  <a:cubicBezTo>
                    <a:pt x="108" y="164"/>
                    <a:pt x="75" y="215"/>
                    <a:pt x="37" y="236"/>
                  </a:cubicBezTo>
                  <a:cubicBezTo>
                    <a:pt x="37" y="236"/>
                    <a:pt x="38" y="236"/>
                    <a:pt x="38" y="236"/>
                  </a:cubicBezTo>
                  <a:cubicBezTo>
                    <a:pt x="76" y="215"/>
                    <a:pt x="109" y="164"/>
                    <a:pt x="57" y="80"/>
                  </a:cubicBezTo>
                  <a:cubicBezTo>
                    <a:pt x="29" y="35"/>
                    <a:pt x="0" y="0"/>
                    <a:pt x="0" y="0"/>
                  </a:cubicBezTo>
                </a:path>
              </a:pathLst>
            </a:custGeom>
            <a:solidFill>
              <a:srgbClr val="4F718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099" name="Google Shape;9099;p26"/>
            <p:cNvSpPr/>
            <p:nvPr/>
          </p:nvSpPr>
          <p:spPr>
            <a:xfrm>
              <a:off x="5217105" y="6029219"/>
              <a:ext cx="23716" cy="14230"/>
            </a:xfrm>
            <a:custGeom>
              <a:rect b="b" l="l" r="r" t="t"/>
              <a:pathLst>
                <a:path extrusionOk="0" h="3" w="6">
                  <a:moveTo>
                    <a:pt x="5" y="0"/>
                  </a:moveTo>
                  <a:cubicBezTo>
                    <a:pt x="3" y="1"/>
                    <a:pt x="2" y="2"/>
                    <a:pt x="0" y="2"/>
                  </a:cubicBezTo>
                  <a:cubicBezTo>
                    <a:pt x="0" y="2"/>
                    <a:pt x="0" y="3"/>
                    <a:pt x="0" y="3"/>
                  </a:cubicBezTo>
                  <a:cubicBezTo>
                    <a:pt x="2" y="2"/>
                    <a:pt x="4" y="1"/>
                    <a:pt x="6" y="0"/>
                  </a:cubicBezTo>
                  <a:cubicBezTo>
                    <a:pt x="6" y="0"/>
                    <a:pt x="5" y="0"/>
                    <a:pt x="5" y="0"/>
                  </a:cubicBezTo>
                </a:path>
              </a:pathLst>
            </a:custGeom>
            <a:solidFill>
              <a:srgbClr val="6995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100" name="Google Shape;9100;p26"/>
            <p:cNvSpPr/>
            <p:nvPr/>
          </p:nvSpPr>
          <p:spPr>
            <a:xfrm>
              <a:off x="5081922" y="6567579"/>
              <a:ext cx="85379" cy="9487"/>
            </a:xfrm>
            <a:prstGeom prst="rect">
              <a:avLst/>
            </a:prstGeom>
            <a:solidFill>
              <a:srgbClr val="4F718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101" name="Google Shape;9101;p26"/>
            <p:cNvSpPr/>
            <p:nvPr/>
          </p:nvSpPr>
          <p:spPr>
            <a:xfrm>
              <a:off x="5081922" y="6567579"/>
              <a:ext cx="85379" cy="9487"/>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102" name="Google Shape;9102;p26"/>
            <p:cNvSpPr/>
            <p:nvPr/>
          </p:nvSpPr>
          <p:spPr>
            <a:xfrm>
              <a:off x="5081922" y="4983329"/>
              <a:ext cx="455353" cy="1090951"/>
            </a:xfrm>
            <a:custGeom>
              <a:rect b="b" l="l" r="r" t="t"/>
              <a:pathLst>
                <a:path extrusionOk="0" h="245" w="108">
                  <a:moveTo>
                    <a:pt x="0" y="0"/>
                  </a:moveTo>
                  <a:cubicBezTo>
                    <a:pt x="0" y="0"/>
                    <a:pt x="0" y="0"/>
                    <a:pt x="0" y="0"/>
                  </a:cubicBezTo>
                  <a:cubicBezTo>
                    <a:pt x="0" y="136"/>
                    <a:pt x="0" y="136"/>
                    <a:pt x="0" y="136"/>
                  </a:cubicBezTo>
                  <a:cubicBezTo>
                    <a:pt x="6" y="191"/>
                    <a:pt x="6" y="191"/>
                    <a:pt x="6" y="191"/>
                  </a:cubicBezTo>
                  <a:cubicBezTo>
                    <a:pt x="43" y="170"/>
                    <a:pt x="43" y="170"/>
                    <a:pt x="43" y="170"/>
                  </a:cubicBezTo>
                  <a:cubicBezTo>
                    <a:pt x="9" y="209"/>
                    <a:pt x="9" y="209"/>
                    <a:pt x="9" y="209"/>
                  </a:cubicBezTo>
                  <a:cubicBezTo>
                    <a:pt x="11" y="245"/>
                    <a:pt x="11" y="245"/>
                    <a:pt x="11" y="245"/>
                  </a:cubicBezTo>
                  <a:cubicBezTo>
                    <a:pt x="18" y="243"/>
                    <a:pt x="25" y="241"/>
                    <a:pt x="32" y="237"/>
                  </a:cubicBezTo>
                  <a:cubicBezTo>
                    <a:pt x="34" y="237"/>
                    <a:pt x="35" y="236"/>
                    <a:pt x="37" y="235"/>
                  </a:cubicBezTo>
                  <a:cubicBezTo>
                    <a:pt x="75" y="214"/>
                    <a:pt x="108" y="163"/>
                    <a:pt x="57" y="79"/>
                  </a:cubicBezTo>
                  <a:cubicBezTo>
                    <a:pt x="30" y="35"/>
                    <a:pt x="2" y="1"/>
                    <a:pt x="0" y="0"/>
                  </a:cubicBezTo>
                </a:path>
              </a:pathLst>
            </a:custGeom>
            <a:solidFill>
              <a:srgbClr val="8ECB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103" name="Google Shape;9103;p26"/>
            <p:cNvSpPr/>
            <p:nvPr/>
          </p:nvSpPr>
          <p:spPr>
            <a:xfrm>
              <a:off x="5081922" y="5588095"/>
              <a:ext cx="180244" cy="979484"/>
            </a:xfrm>
            <a:custGeom>
              <a:rect b="b" l="l" r="r" t="t"/>
              <a:pathLst>
                <a:path extrusionOk="0" h="220" w="43">
                  <a:moveTo>
                    <a:pt x="0" y="0"/>
                  </a:moveTo>
                  <a:cubicBezTo>
                    <a:pt x="0" y="220"/>
                    <a:pt x="0" y="220"/>
                    <a:pt x="0" y="220"/>
                  </a:cubicBezTo>
                  <a:cubicBezTo>
                    <a:pt x="20" y="220"/>
                    <a:pt x="20" y="220"/>
                    <a:pt x="20" y="220"/>
                  </a:cubicBezTo>
                  <a:cubicBezTo>
                    <a:pt x="9" y="109"/>
                    <a:pt x="9" y="109"/>
                    <a:pt x="9" y="109"/>
                  </a:cubicBezTo>
                  <a:cubicBezTo>
                    <a:pt x="10" y="109"/>
                    <a:pt x="11" y="109"/>
                    <a:pt x="11" y="109"/>
                  </a:cubicBezTo>
                  <a:cubicBezTo>
                    <a:pt x="11" y="109"/>
                    <a:pt x="11" y="109"/>
                    <a:pt x="11" y="109"/>
                  </a:cubicBezTo>
                  <a:cubicBezTo>
                    <a:pt x="9" y="73"/>
                    <a:pt x="9" y="73"/>
                    <a:pt x="9" y="73"/>
                  </a:cubicBezTo>
                  <a:cubicBezTo>
                    <a:pt x="43" y="34"/>
                    <a:pt x="43" y="34"/>
                    <a:pt x="43" y="34"/>
                  </a:cubicBezTo>
                  <a:cubicBezTo>
                    <a:pt x="6" y="55"/>
                    <a:pt x="6" y="55"/>
                    <a:pt x="6" y="55"/>
                  </a:cubicBezTo>
                  <a:cubicBezTo>
                    <a:pt x="0" y="0"/>
                    <a:pt x="0" y="0"/>
                    <a:pt x="0" y="0"/>
                  </a:cubicBezTo>
                </a:path>
              </a:pathLst>
            </a:custGeom>
            <a:solidFill>
              <a:srgbClr val="D18A5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104" name="Google Shape;9104;p26"/>
            <p:cNvSpPr/>
            <p:nvPr/>
          </p:nvSpPr>
          <p:spPr>
            <a:xfrm>
              <a:off x="6018717" y="5327216"/>
              <a:ext cx="967626" cy="884619"/>
            </a:xfrm>
            <a:custGeom>
              <a:rect b="b" l="l" r="r" t="t"/>
              <a:pathLst>
                <a:path extrusionOk="0" h="199" w="230">
                  <a:moveTo>
                    <a:pt x="188" y="57"/>
                  </a:moveTo>
                  <a:cubicBezTo>
                    <a:pt x="180" y="24"/>
                    <a:pt x="150" y="0"/>
                    <a:pt x="115" y="0"/>
                  </a:cubicBezTo>
                  <a:cubicBezTo>
                    <a:pt x="80" y="0"/>
                    <a:pt x="50" y="24"/>
                    <a:pt x="42" y="57"/>
                  </a:cubicBezTo>
                  <a:cubicBezTo>
                    <a:pt x="17" y="69"/>
                    <a:pt x="0" y="95"/>
                    <a:pt x="0" y="124"/>
                  </a:cubicBezTo>
                  <a:cubicBezTo>
                    <a:pt x="0" y="166"/>
                    <a:pt x="34" y="199"/>
                    <a:pt x="75" y="199"/>
                  </a:cubicBezTo>
                  <a:cubicBezTo>
                    <a:pt x="90" y="199"/>
                    <a:pt x="103" y="195"/>
                    <a:pt x="115" y="188"/>
                  </a:cubicBezTo>
                  <a:cubicBezTo>
                    <a:pt x="126" y="195"/>
                    <a:pt x="140" y="199"/>
                    <a:pt x="155" y="199"/>
                  </a:cubicBezTo>
                  <a:cubicBezTo>
                    <a:pt x="196" y="199"/>
                    <a:pt x="230" y="166"/>
                    <a:pt x="230" y="124"/>
                  </a:cubicBezTo>
                  <a:cubicBezTo>
                    <a:pt x="230" y="95"/>
                    <a:pt x="212" y="69"/>
                    <a:pt x="188" y="57"/>
                  </a:cubicBezTo>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105" name="Google Shape;9105;p26"/>
            <p:cNvSpPr/>
            <p:nvPr/>
          </p:nvSpPr>
          <p:spPr>
            <a:xfrm>
              <a:off x="6322285" y="5815772"/>
              <a:ext cx="362860" cy="664057"/>
            </a:xfrm>
            <a:custGeom>
              <a:rect b="b" l="l" r="r" t="t"/>
              <a:pathLst>
                <a:path extrusionOk="0" h="280" w="153">
                  <a:moveTo>
                    <a:pt x="153" y="66"/>
                  </a:moveTo>
                  <a:lnTo>
                    <a:pt x="87" y="107"/>
                  </a:lnTo>
                  <a:lnTo>
                    <a:pt x="76" y="0"/>
                  </a:lnTo>
                  <a:lnTo>
                    <a:pt x="66" y="107"/>
                  </a:lnTo>
                  <a:lnTo>
                    <a:pt x="0" y="66"/>
                  </a:lnTo>
                  <a:lnTo>
                    <a:pt x="60" y="143"/>
                  </a:lnTo>
                  <a:lnTo>
                    <a:pt x="53" y="280"/>
                  </a:lnTo>
                  <a:lnTo>
                    <a:pt x="99" y="280"/>
                  </a:lnTo>
                  <a:lnTo>
                    <a:pt x="92" y="143"/>
                  </a:lnTo>
                  <a:lnTo>
                    <a:pt x="153" y="66"/>
                  </a:lnTo>
                  <a:close/>
                </a:path>
              </a:pathLst>
            </a:custGeom>
            <a:solidFill>
              <a:srgbClr val="C56D27"/>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106" name="Google Shape;9106;p26"/>
            <p:cNvSpPr/>
            <p:nvPr/>
          </p:nvSpPr>
          <p:spPr>
            <a:xfrm>
              <a:off x="6322285" y="5815772"/>
              <a:ext cx="362860" cy="664057"/>
            </a:xfrm>
            <a:custGeom>
              <a:rect b="b" l="l" r="r" t="t"/>
              <a:pathLst>
                <a:path extrusionOk="0" h="280" w="153">
                  <a:moveTo>
                    <a:pt x="153" y="66"/>
                  </a:moveTo>
                  <a:lnTo>
                    <a:pt x="87" y="107"/>
                  </a:lnTo>
                  <a:lnTo>
                    <a:pt x="76" y="0"/>
                  </a:lnTo>
                  <a:lnTo>
                    <a:pt x="66" y="107"/>
                  </a:lnTo>
                  <a:lnTo>
                    <a:pt x="0" y="66"/>
                  </a:lnTo>
                  <a:lnTo>
                    <a:pt x="60" y="143"/>
                  </a:lnTo>
                  <a:lnTo>
                    <a:pt x="53" y="280"/>
                  </a:lnTo>
                  <a:lnTo>
                    <a:pt x="99" y="280"/>
                  </a:lnTo>
                  <a:lnTo>
                    <a:pt x="92" y="143"/>
                  </a:lnTo>
                  <a:lnTo>
                    <a:pt x="153" y="66"/>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107" name="Google Shape;9107;p26"/>
            <p:cNvSpPr/>
            <p:nvPr/>
          </p:nvSpPr>
          <p:spPr>
            <a:xfrm>
              <a:off x="6540475" y="5514575"/>
              <a:ext cx="291711" cy="955768"/>
            </a:xfrm>
            <a:custGeom>
              <a:rect b="b" l="l" r="r" t="t"/>
              <a:pathLst>
                <a:path extrusionOk="0" h="215" w="69">
                  <a:moveTo>
                    <a:pt x="0" y="151"/>
                  </a:moveTo>
                  <a:cubicBezTo>
                    <a:pt x="4" y="215"/>
                    <a:pt x="4" y="215"/>
                    <a:pt x="4" y="215"/>
                  </a:cubicBezTo>
                  <a:cubicBezTo>
                    <a:pt x="4" y="215"/>
                    <a:pt x="4" y="215"/>
                    <a:pt x="4" y="215"/>
                  </a:cubicBezTo>
                  <a:cubicBezTo>
                    <a:pt x="0" y="151"/>
                    <a:pt x="0" y="151"/>
                    <a:pt x="0" y="151"/>
                  </a:cubicBezTo>
                  <a:cubicBezTo>
                    <a:pt x="0" y="151"/>
                    <a:pt x="0" y="151"/>
                    <a:pt x="0" y="151"/>
                  </a:cubicBezTo>
                  <a:moveTo>
                    <a:pt x="58" y="0"/>
                  </a:moveTo>
                  <a:cubicBezTo>
                    <a:pt x="61" y="5"/>
                    <a:pt x="62" y="10"/>
                    <a:pt x="64" y="15"/>
                  </a:cubicBezTo>
                  <a:cubicBezTo>
                    <a:pt x="66" y="16"/>
                    <a:pt x="68" y="17"/>
                    <a:pt x="69" y="18"/>
                  </a:cubicBezTo>
                  <a:cubicBezTo>
                    <a:pt x="69" y="18"/>
                    <a:pt x="69" y="18"/>
                    <a:pt x="69" y="18"/>
                  </a:cubicBezTo>
                  <a:cubicBezTo>
                    <a:pt x="68" y="17"/>
                    <a:pt x="66" y="16"/>
                    <a:pt x="64" y="15"/>
                  </a:cubicBezTo>
                  <a:cubicBezTo>
                    <a:pt x="62" y="10"/>
                    <a:pt x="61" y="5"/>
                    <a:pt x="58" y="0"/>
                  </a:cubicBezTo>
                </a:path>
              </a:pathLst>
            </a:custGeom>
            <a:solidFill>
              <a:srgbClr val="537C9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108" name="Google Shape;9108;p26"/>
            <p:cNvSpPr/>
            <p:nvPr/>
          </p:nvSpPr>
          <p:spPr>
            <a:xfrm>
              <a:off x="6663800" y="6211835"/>
              <a:ext cx="7115" cy="0"/>
            </a:xfrm>
            <a:custGeom>
              <a:rect b="b" l="l" r="r" t="t"/>
              <a:pathLst>
                <a:path extrusionOk="0" h="120000" w="2">
                  <a:moveTo>
                    <a:pt x="1" y="0"/>
                  </a:moveTo>
                  <a:cubicBezTo>
                    <a:pt x="1" y="0"/>
                    <a:pt x="2" y="0"/>
                    <a:pt x="2" y="0"/>
                  </a:cubicBezTo>
                  <a:cubicBezTo>
                    <a:pt x="2" y="0"/>
                    <a:pt x="1" y="0"/>
                    <a:pt x="1"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moveTo>
                    <a:pt x="0" y="0"/>
                  </a:moveTo>
                  <a:cubicBezTo>
                    <a:pt x="0" y="0"/>
                    <a:pt x="0" y="0"/>
                    <a:pt x="1"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path>
              </a:pathLst>
            </a:custGeom>
            <a:solidFill>
              <a:srgbClr val="4F718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109" name="Google Shape;9109;p26"/>
            <p:cNvSpPr/>
            <p:nvPr/>
          </p:nvSpPr>
          <p:spPr>
            <a:xfrm>
              <a:off x="6507273" y="5327216"/>
              <a:ext cx="479070" cy="884619"/>
            </a:xfrm>
            <a:custGeom>
              <a:rect b="b" l="l" r="r" t="t"/>
              <a:pathLst>
                <a:path extrusionOk="0" h="199" w="114">
                  <a:moveTo>
                    <a:pt x="0" y="0"/>
                  </a:moveTo>
                  <a:cubicBezTo>
                    <a:pt x="0" y="122"/>
                    <a:pt x="0" y="122"/>
                    <a:pt x="0" y="122"/>
                  </a:cubicBezTo>
                  <a:cubicBezTo>
                    <a:pt x="5" y="167"/>
                    <a:pt x="5" y="167"/>
                    <a:pt x="5" y="167"/>
                  </a:cubicBezTo>
                  <a:cubicBezTo>
                    <a:pt x="42" y="145"/>
                    <a:pt x="42" y="145"/>
                    <a:pt x="42" y="145"/>
                  </a:cubicBezTo>
                  <a:cubicBezTo>
                    <a:pt x="8" y="186"/>
                    <a:pt x="8" y="186"/>
                    <a:pt x="8" y="186"/>
                  </a:cubicBezTo>
                  <a:cubicBezTo>
                    <a:pt x="8" y="193"/>
                    <a:pt x="8" y="193"/>
                    <a:pt x="8" y="193"/>
                  </a:cubicBezTo>
                  <a:cubicBezTo>
                    <a:pt x="8" y="193"/>
                    <a:pt x="8" y="193"/>
                    <a:pt x="8" y="193"/>
                  </a:cubicBezTo>
                  <a:cubicBezTo>
                    <a:pt x="8" y="193"/>
                    <a:pt x="8" y="193"/>
                    <a:pt x="8" y="193"/>
                  </a:cubicBezTo>
                  <a:cubicBezTo>
                    <a:pt x="17" y="197"/>
                    <a:pt x="26" y="199"/>
                    <a:pt x="37" y="199"/>
                  </a:cubicBezTo>
                  <a:cubicBezTo>
                    <a:pt x="37" y="199"/>
                    <a:pt x="37" y="199"/>
                    <a:pt x="37" y="199"/>
                  </a:cubicBezTo>
                  <a:cubicBezTo>
                    <a:pt x="37" y="199"/>
                    <a:pt x="37" y="199"/>
                    <a:pt x="37" y="199"/>
                  </a:cubicBezTo>
                  <a:cubicBezTo>
                    <a:pt x="37" y="199"/>
                    <a:pt x="37" y="199"/>
                    <a:pt x="37" y="199"/>
                  </a:cubicBezTo>
                  <a:cubicBezTo>
                    <a:pt x="37" y="199"/>
                    <a:pt x="37" y="199"/>
                    <a:pt x="37" y="199"/>
                  </a:cubicBezTo>
                  <a:cubicBezTo>
                    <a:pt x="37" y="199"/>
                    <a:pt x="37" y="199"/>
                    <a:pt x="37" y="199"/>
                  </a:cubicBezTo>
                  <a:cubicBezTo>
                    <a:pt x="37" y="199"/>
                    <a:pt x="37" y="199"/>
                    <a:pt x="37" y="199"/>
                  </a:cubicBezTo>
                  <a:cubicBezTo>
                    <a:pt x="37" y="199"/>
                    <a:pt x="37" y="199"/>
                    <a:pt x="37" y="199"/>
                  </a:cubicBezTo>
                  <a:cubicBezTo>
                    <a:pt x="37" y="199"/>
                    <a:pt x="37" y="199"/>
                    <a:pt x="37" y="199"/>
                  </a:cubicBezTo>
                  <a:cubicBezTo>
                    <a:pt x="37" y="199"/>
                    <a:pt x="37" y="199"/>
                    <a:pt x="37" y="199"/>
                  </a:cubicBezTo>
                  <a:cubicBezTo>
                    <a:pt x="37" y="199"/>
                    <a:pt x="37" y="199"/>
                    <a:pt x="37" y="199"/>
                  </a:cubicBezTo>
                  <a:cubicBezTo>
                    <a:pt x="37" y="199"/>
                    <a:pt x="37" y="199"/>
                    <a:pt x="38" y="199"/>
                  </a:cubicBezTo>
                  <a:cubicBezTo>
                    <a:pt x="38" y="199"/>
                    <a:pt x="38" y="199"/>
                    <a:pt x="38" y="199"/>
                  </a:cubicBezTo>
                  <a:cubicBezTo>
                    <a:pt x="38" y="199"/>
                    <a:pt x="38" y="199"/>
                    <a:pt x="38" y="199"/>
                  </a:cubicBezTo>
                  <a:cubicBezTo>
                    <a:pt x="38" y="199"/>
                    <a:pt x="38" y="199"/>
                    <a:pt x="38" y="199"/>
                  </a:cubicBezTo>
                  <a:cubicBezTo>
                    <a:pt x="38" y="199"/>
                    <a:pt x="38" y="199"/>
                    <a:pt x="38" y="199"/>
                  </a:cubicBezTo>
                  <a:cubicBezTo>
                    <a:pt x="38" y="199"/>
                    <a:pt x="38" y="199"/>
                    <a:pt x="38" y="199"/>
                  </a:cubicBezTo>
                  <a:cubicBezTo>
                    <a:pt x="38" y="199"/>
                    <a:pt x="38" y="199"/>
                    <a:pt x="38" y="199"/>
                  </a:cubicBezTo>
                  <a:cubicBezTo>
                    <a:pt x="38" y="199"/>
                    <a:pt x="38" y="199"/>
                    <a:pt x="38" y="199"/>
                  </a:cubicBezTo>
                  <a:cubicBezTo>
                    <a:pt x="38" y="199"/>
                    <a:pt x="38" y="199"/>
                    <a:pt x="38" y="199"/>
                  </a:cubicBezTo>
                  <a:cubicBezTo>
                    <a:pt x="38" y="199"/>
                    <a:pt x="38" y="199"/>
                    <a:pt x="38" y="199"/>
                  </a:cubicBezTo>
                  <a:cubicBezTo>
                    <a:pt x="38" y="199"/>
                    <a:pt x="39" y="199"/>
                    <a:pt x="39" y="199"/>
                  </a:cubicBezTo>
                  <a:cubicBezTo>
                    <a:pt x="39" y="199"/>
                    <a:pt x="39" y="199"/>
                    <a:pt x="39" y="199"/>
                  </a:cubicBezTo>
                  <a:cubicBezTo>
                    <a:pt x="80" y="199"/>
                    <a:pt x="114" y="166"/>
                    <a:pt x="114" y="124"/>
                  </a:cubicBezTo>
                  <a:cubicBezTo>
                    <a:pt x="114" y="97"/>
                    <a:pt x="99" y="73"/>
                    <a:pt x="77" y="60"/>
                  </a:cubicBezTo>
                  <a:cubicBezTo>
                    <a:pt x="76" y="59"/>
                    <a:pt x="74" y="58"/>
                    <a:pt x="72" y="57"/>
                  </a:cubicBezTo>
                  <a:cubicBezTo>
                    <a:pt x="70" y="52"/>
                    <a:pt x="69" y="47"/>
                    <a:pt x="66" y="42"/>
                  </a:cubicBezTo>
                  <a:cubicBezTo>
                    <a:pt x="54" y="17"/>
                    <a:pt x="29" y="1"/>
                    <a:pt x="0" y="0"/>
                  </a:cubicBezTo>
                </a:path>
              </a:pathLst>
            </a:custGeom>
            <a:solidFill>
              <a:srgbClr val="8ECB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110" name="Google Shape;9110;p26"/>
            <p:cNvSpPr/>
            <p:nvPr/>
          </p:nvSpPr>
          <p:spPr>
            <a:xfrm>
              <a:off x="6507273" y="5870320"/>
              <a:ext cx="177872" cy="600023"/>
            </a:xfrm>
            <a:custGeom>
              <a:rect b="b" l="l" r="r" t="t"/>
              <a:pathLst>
                <a:path extrusionOk="0" h="253" w="75">
                  <a:moveTo>
                    <a:pt x="0" y="0"/>
                  </a:moveTo>
                  <a:lnTo>
                    <a:pt x="0" y="253"/>
                  </a:lnTo>
                  <a:lnTo>
                    <a:pt x="21" y="253"/>
                  </a:lnTo>
                  <a:lnTo>
                    <a:pt x="14" y="133"/>
                  </a:lnTo>
                  <a:lnTo>
                    <a:pt x="14" y="120"/>
                  </a:lnTo>
                  <a:lnTo>
                    <a:pt x="75" y="43"/>
                  </a:lnTo>
                  <a:lnTo>
                    <a:pt x="9" y="84"/>
                  </a:lnTo>
                  <a:lnTo>
                    <a:pt x="0" y="0"/>
                  </a:lnTo>
                  <a:close/>
                </a:path>
              </a:pathLst>
            </a:custGeom>
            <a:solidFill>
              <a:srgbClr val="D18A5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111" name="Google Shape;9111;p26"/>
            <p:cNvSpPr/>
            <p:nvPr/>
          </p:nvSpPr>
          <p:spPr>
            <a:xfrm>
              <a:off x="6507273" y="5870320"/>
              <a:ext cx="177872" cy="600023"/>
            </a:xfrm>
            <a:custGeom>
              <a:rect b="b" l="l" r="r" t="t"/>
              <a:pathLst>
                <a:path extrusionOk="0" h="253" w="75">
                  <a:moveTo>
                    <a:pt x="0" y="0"/>
                  </a:moveTo>
                  <a:lnTo>
                    <a:pt x="0" y="253"/>
                  </a:lnTo>
                  <a:lnTo>
                    <a:pt x="21" y="253"/>
                  </a:lnTo>
                  <a:lnTo>
                    <a:pt x="14" y="133"/>
                  </a:lnTo>
                  <a:lnTo>
                    <a:pt x="14" y="120"/>
                  </a:lnTo>
                  <a:lnTo>
                    <a:pt x="75" y="43"/>
                  </a:lnTo>
                  <a:lnTo>
                    <a:pt x="9" y="84"/>
                  </a:lnTo>
                  <a:lnTo>
                    <a:pt x="0"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112" name="Google Shape;9112;p26"/>
            <p:cNvSpPr/>
            <p:nvPr/>
          </p:nvSpPr>
          <p:spPr>
            <a:xfrm>
              <a:off x="5451897" y="4667902"/>
              <a:ext cx="621368" cy="1219019"/>
            </a:xfrm>
            <a:prstGeom prst="ellipse">
              <a:avLst/>
            </a:pr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113" name="Google Shape;9113;p26"/>
            <p:cNvSpPr/>
            <p:nvPr/>
          </p:nvSpPr>
          <p:spPr>
            <a:xfrm>
              <a:off x="5717519" y="5331959"/>
              <a:ext cx="92494" cy="1200046"/>
            </a:xfrm>
            <a:custGeom>
              <a:rect b="b" l="l" r="r" t="t"/>
              <a:pathLst>
                <a:path extrusionOk="0" h="506" w="39">
                  <a:moveTo>
                    <a:pt x="19" y="0"/>
                  </a:moveTo>
                  <a:lnTo>
                    <a:pt x="0" y="506"/>
                  </a:lnTo>
                  <a:lnTo>
                    <a:pt x="39" y="506"/>
                  </a:lnTo>
                  <a:lnTo>
                    <a:pt x="19" y="0"/>
                  </a:lnTo>
                  <a:close/>
                </a:path>
              </a:pathLst>
            </a:custGeom>
            <a:solidFill>
              <a:srgbClr val="C56D27"/>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114" name="Google Shape;9114;p26"/>
            <p:cNvSpPr/>
            <p:nvPr/>
          </p:nvSpPr>
          <p:spPr>
            <a:xfrm>
              <a:off x="5717519" y="5331959"/>
              <a:ext cx="92494" cy="1200046"/>
            </a:xfrm>
            <a:custGeom>
              <a:rect b="b" l="l" r="r" t="t"/>
              <a:pathLst>
                <a:path extrusionOk="0" h="506" w="39">
                  <a:moveTo>
                    <a:pt x="19" y="0"/>
                  </a:moveTo>
                  <a:lnTo>
                    <a:pt x="0" y="506"/>
                  </a:lnTo>
                  <a:lnTo>
                    <a:pt x="39" y="506"/>
                  </a:lnTo>
                  <a:lnTo>
                    <a:pt x="19"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115" name="Google Shape;9115;p26"/>
            <p:cNvSpPr/>
            <p:nvPr/>
          </p:nvSpPr>
          <p:spPr>
            <a:xfrm>
              <a:off x="5783925" y="5277412"/>
              <a:ext cx="289339" cy="1249850"/>
            </a:xfrm>
            <a:custGeom>
              <a:rect b="b" l="l" r="r" t="t"/>
              <a:pathLst>
                <a:path extrusionOk="0" h="281" w="69">
                  <a:moveTo>
                    <a:pt x="5" y="224"/>
                  </a:moveTo>
                  <a:cubicBezTo>
                    <a:pt x="5" y="224"/>
                    <a:pt x="4" y="224"/>
                    <a:pt x="4" y="224"/>
                  </a:cubicBezTo>
                  <a:cubicBezTo>
                    <a:pt x="6" y="281"/>
                    <a:pt x="6" y="281"/>
                    <a:pt x="6" y="281"/>
                  </a:cubicBezTo>
                  <a:cubicBezTo>
                    <a:pt x="5" y="224"/>
                    <a:pt x="5" y="224"/>
                    <a:pt x="5" y="224"/>
                  </a:cubicBezTo>
                  <a:moveTo>
                    <a:pt x="4" y="172"/>
                  </a:moveTo>
                  <a:cubicBezTo>
                    <a:pt x="3" y="172"/>
                    <a:pt x="3" y="173"/>
                    <a:pt x="2" y="173"/>
                  </a:cubicBezTo>
                  <a:cubicBezTo>
                    <a:pt x="4" y="217"/>
                    <a:pt x="4" y="217"/>
                    <a:pt x="4" y="217"/>
                  </a:cubicBezTo>
                  <a:cubicBezTo>
                    <a:pt x="4" y="217"/>
                    <a:pt x="5" y="217"/>
                    <a:pt x="5" y="217"/>
                  </a:cubicBezTo>
                  <a:cubicBezTo>
                    <a:pt x="4" y="172"/>
                    <a:pt x="4" y="172"/>
                    <a:pt x="4" y="172"/>
                  </a:cubicBezTo>
                  <a:moveTo>
                    <a:pt x="4" y="136"/>
                  </a:moveTo>
                  <a:cubicBezTo>
                    <a:pt x="3" y="137"/>
                    <a:pt x="1" y="137"/>
                    <a:pt x="0" y="137"/>
                  </a:cubicBezTo>
                  <a:cubicBezTo>
                    <a:pt x="2" y="168"/>
                    <a:pt x="2" y="168"/>
                    <a:pt x="2" y="168"/>
                  </a:cubicBezTo>
                  <a:cubicBezTo>
                    <a:pt x="2" y="168"/>
                    <a:pt x="3" y="168"/>
                    <a:pt x="4" y="168"/>
                  </a:cubicBezTo>
                  <a:cubicBezTo>
                    <a:pt x="4" y="136"/>
                    <a:pt x="4" y="136"/>
                    <a:pt x="4" y="136"/>
                  </a:cubicBezTo>
                  <a:moveTo>
                    <a:pt x="69" y="8"/>
                  </a:moveTo>
                  <a:cubicBezTo>
                    <a:pt x="69" y="8"/>
                    <a:pt x="69" y="8"/>
                    <a:pt x="69" y="8"/>
                  </a:cubicBezTo>
                  <a:cubicBezTo>
                    <a:pt x="69" y="8"/>
                    <a:pt x="69" y="8"/>
                    <a:pt x="69" y="8"/>
                  </a:cubicBezTo>
                  <a:moveTo>
                    <a:pt x="69" y="7"/>
                  </a:moveTo>
                  <a:cubicBezTo>
                    <a:pt x="69" y="7"/>
                    <a:pt x="69" y="7"/>
                    <a:pt x="69" y="7"/>
                  </a:cubicBezTo>
                  <a:cubicBezTo>
                    <a:pt x="69" y="7"/>
                    <a:pt x="69" y="7"/>
                    <a:pt x="69" y="7"/>
                  </a:cubicBezTo>
                  <a:moveTo>
                    <a:pt x="69" y="7"/>
                  </a:moveTo>
                  <a:cubicBezTo>
                    <a:pt x="69" y="7"/>
                    <a:pt x="69" y="7"/>
                    <a:pt x="69" y="7"/>
                  </a:cubicBezTo>
                  <a:cubicBezTo>
                    <a:pt x="69" y="7"/>
                    <a:pt x="69" y="7"/>
                    <a:pt x="69" y="7"/>
                  </a:cubicBezTo>
                  <a:moveTo>
                    <a:pt x="69" y="7"/>
                  </a:moveTo>
                  <a:cubicBezTo>
                    <a:pt x="69" y="7"/>
                    <a:pt x="69" y="7"/>
                    <a:pt x="69" y="7"/>
                  </a:cubicBezTo>
                  <a:cubicBezTo>
                    <a:pt x="69" y="7"/>
                    <a:pt x="69" y="7"/>
                    <a:pt x="69" y="7"/>
                  </a:cubicBezTo>
                  <a:moveTo>
                    <a:pt x="69" y="7"/>
                  </a:moveTo>
                  <a:cubicBezTo>
                    <a:pt x="69" y="7"/>
                    <a:pt x="69" y="7"/>
                    <a:pt x="69" y="7"/>
                  </a:cubicBezTo>
                  <a:cubicBezTo>
                    <a:pt x="69" y="7"/>
                    <a:pt x="69" y="7"/>
                    <a:pt x="69" y="7"/>
                  </a:cubicBezTo>
                  <a:moveTo>
                    <a:pt x="69" y="7"/>
                  </a:moveTo>
                  <a:cubicBezTo>
                    <a:pt x="69" y="7"/>
                    <a:pt x="69" y="7"/>
                    <a:pt x="69" y="7"/>
                  </a:cubicBezTo>
                  <a:cubicBezTo>
                    <a:pt x="69" y="7"/>
                    <a:pt x="69" y="7"/>
                    <a:pt x="69" y="7"/>
                  </a:cubicBezTo>
                  <a:moveTo>
                    <a:pt x="69" y="6"/>
                  </a:moveTo>
                  <a:cubicBezTo>
                    <a:pt x="69" y="6"/>
                    <a:pt x="69" y="6"/>
                    <a:pt x="69" y="6"/>
                  </a:cubicBezTo>
                  <a:cubicBezTo>
                    <a:pt x="69" y="6"/>
                    <a:pt x="69" y="6"/>
                    <a:pt x="69" y="6"/>
                  </a:cubicBezTo>
                  <a:moveTo>
                    <a:pt x="69" y="5"/>
                  </a:moveTo>
                  <a:cubicBezTo>
                    <a:pt x="69" y="5"/>
                    <a:pt x="69" y="5"/>
                    <a:pt x="69" y="5"/>
                  </a:cubicBezTo>
                  <a:cubicBezTo>
                    <a:pt x="69" y="5"/>
                    <a:pt x="69" y="5"/>
                    <a:pt x="69" y="5"/>
                  </a:cubicBezTo>
                  <a:moveTo>
                    <a:pt x="69" y="5"/>
                  </a:moveTo>
                  <a:cubicBezTo>
                    <a:pt x="69" y="5"/>
                    <a:pt x="69" y="5"/>
                    <a:pt x="69" y="5"/>
                  </a:cubicBezTo>
                  <a:cubicBezTo>
                    <a:pt x="69" y="5"/>
                    <a:pt x="69" y="5"/>
                    <a:pt x="69" y="5"/>
                  </a:cubicBezTo>
                  <a:moveTo>
                    <a:pt x="69" y="5"/>
                  </a:moveTo>
                  <a:cubicBezTo>
                    <a:pt x="69" y="5"/>
                    <a:pt x="69" y="5"/>
                    <a:pt x="69" y="5"/>
                  </a:cubicBezTo>
                  <a:cubicBezTo>
                    <a:pt x="69" y="5"/>
                    <a:pt x="69" y="5"/>
                    <a:pt x="69" y="5"/>
                  </a:cubicBezTo>
                  <a:moveTo>
                    <a:pt x="69" y="5"/>
                  </a:moveTo>
                  <a:cubicBezTo>
                    <a:pt x="69" y="5"/>
                    <a:pt x="69" y="5"/>
                    <a:pt x="69" y="5"/>
                  </a:cubicBezTo>
                  <a:cubicBezTo>
                    <a:pt x="69" y="5"/>
                    <a:pt x="69" y="5"/>
                    <a:pt x="69" y="5"/>
                  </a:cubicBezTo>
                  <a:moveTo>
                    <a:pt x="69" y="5"/>
                  </a:moveTo>
                  <a:cubicBezTo>
                    <a:pt x="69" y="5"/>
                    <a:pt x="69" y="5"/>
                    <a:pt x="69" y="5"/>
                  </a:cubicBezTo>
                  <a:cubicBezTo>
                    <a:pt x="69" y="5"/>
                    <a:pt x="69" y="5"/>
                    <a:pt x="69" y="5"/>
                  </a:cubicBezTo>
                  <a:moveTo>
                    <a:pt x="69" y="4"/>
                  </a:moveTo>
                  <a:cubicBezTo>
                    <a:pt x="69" y="4"/>
                    <a:pt x="69" y="4"/>
                    <a:pt x="69" y="4"/>
                  </a:cubicBezTo>
                  <a:cubicBezTo>
                    <a:pt x="69" y="4"/>
                    <a:pt x="69" y="4"/>
                    <a:pt x="69" y="4"/>
                  </a:cubicBezTo>
                  <a:moveTo>
                    <a:pt x="69" y="4"/>
                  </a:moveTo>
                  <a:cubicBezTo>
                    <a:pt x="69" y="4"/>
                    <a:pt x="69" y="4"/>
                    <a:pt x="69" y="4"/>
                  </a:cubicBezTo>
                  <a:cubicBezTo>
                    <a:pt x="69" y="4"/>
                    <a:pt x="69" y="4"/>
                    <a:pt x="69" y="4"/>
                  </a:cubicBezTo>
                  <a:moveTo>
                    <a:pt x="69" y="4"/>
                  </a:moveTo>
                  <a:cubicBezTo>
                    <a:pt x="69" y="4"/>
                    <a:pt x="69" y="4"/>
                    <a:pt x="69" y="4"/>
                  </a:cubicBezTo>
                  <a:cubicBezTo>
                    <a:pt x="69" y="4"/>
                    <a:pt x="69" y="4"/>
                    <a:pt x="69" y="4"/>
                  </a:cubicBezTo>
                  <a:moveTo>
                    <a:pt x="69" y="4"/>
                  </a:moveTo>
                  <a:cubicBezTo>
                    <a:pt x="69" y="4"/>
                    <a:pt x="69" y="4"/>
                    <a:pt x="69" y="4"/>
                  </a:cubicBezTo>
                  <a:cubicBezTo>
                    <a:pt x="69" y="4"/>
                    <a:pt x="69" y="4"/>
                    <a:pt x="69" y="4"/>
                  </a:cubicBezTo>
                  <a:moveTo>
                    <a:pt x="69" y="3"/>
                  </a:moveTo>
                  <a:cubicBezTo>
                    <a:pt x="69" y="4"/>
                    <a:pt x="69" y="4"/>
                    <a:pt x="69" y="4"/>
                  </a:cubicBezTo>
                  <a:cubicBezTo>
                    <a:pt x="69" y="4"/>
                    <a:pt x="69" y="4"/>
                    <a:pt x="69" y="3"/>
                  </a:cubicBezTo>
                  <a:moveTo>
                    <a:pt x="69" y="3"/>
                  </a:moveTo>
                  <a:cubicBezTo>
                    <a:pt x="69" y="3"/>
                    <a:pt x="69" y="3"/>
                    <a:pt x="69" y="3"/>
                  </a:cubicBezTo>
                  <a:cubicBezTo>
                    <a:pt x="69" y="3"/>
                    <a:pt x="69" y="3"/>
                    <a:pt x="69" y="3"/>
                  </a:cubicBezTo>
                  <a:moveTo>
                    <a:pt x="69" y="3"/>
                  </a:moveTo>
                  <a:cubicBezTo>
                    <a:pt x="69" y="3"/>
                    <a:pt x="69" y="3"/>
                    <a:pt x="69" y="3"/>
                  </a:cubicBezTo>
                  <a:cubicBezTo>
                    <a:pt x="69" y="3"/>
                    <a:pt x="69" y="3"/>
                    <a:pt x="69" y="3"/>
                  </a:cubicBezTo>
                  <a:moveTo>
                    <a:pt x="69" y="3"/>
                  </a:moveTo>
                  <a:cubicBezTo>
                    <a:pt x="69" y="3"/>
                    <a:pt x="69" y="3"/>
                    <a:pt x="69" y="3"/>
                  </a:cubicBezTo>
                  <a:cubicBezTo>
                    <a:pt x="69" y="3"/>
                    <a:pt x="69" y="3"/>
                    <a:pt x="69" y="3"/>
                  </a:cubicBezTo>
                  <a:moveTo>
                    <a:pt x="69" y="2"/>
                  </a:moveTo>
                  <a:cubicBezTo>
                    <a:pt x="69" y="2"/>
                    <a:pt x="69" y="2"/>
                    <a:pt x="69" y="2"/>
                  </a:cubicBezTo>
                  <a:cubicBezTo>
                    <a:pt x="69" y="2"/>
                    <a:pt x="69" y="2"/>
                    <a:pt x="69" y="2"/>
                  </a:cubicBezTo>
                  <a:moveTo>
                    <a:pt x="69" y="2"/>
                  </a:moveTo>
                  <a:cubicBezTo>
                    <a:pt x="69" y="2"/>
                    <a:pt x="69" y="2"/>
                    <a:pt x="69" y="2"/>
                  </a:cubicBezTo>
                  <a:cubicBezTo>
                    <a:pt x="69" y="2"/>
                    <a:pt x="69" y="2"/>
                    <a:pt x="69" y="2"/>
                  </a:cubicBezTo>
                  <a:moveTo>
                    <a:pt x="69" y="2"/>
                  </a:moveTo>
                  <a:cubicBezTo>
                    <a:pt x="69" y="2"/>
                    <a:pt x="69" y="2"/>
                    <a:pt x="69" y="2"/>
                  </a:cubicBezTo>
                  <a:cubicBezTo>
                    <a:pt x="69" y="2"/>
                    <a:pt x="69" y="2"/>
                    <a:pt x="69" y="2"/>
                  </a:cubicBezTo>
                  <a:moveTo>
                    <a:pt x="69" y="2"/>
                  </a:moveTo>
                  <a:cubicBezTo>
                    <a:pt x="69" y="2"/>
                    <a:pt x="69" y="2"/>
                    <a:pt x="69" y="2"/>
                  </a:cubicBezTo>
                  <a:cubicBezTo>
                    <a:pt x="69" y="2"/>
                    <a:pt x="69" y="2"/>
                    <a:pt x="69" y="2"/>
                  </a:cubicBezTo>
                  <a:moveTo>
                    <a:pt x="69" y="1"/>
                  </a:moveTo>
                  <a:cubicBezTo>
                    <a:pt x="69" y="2"/>
                    <a:pt x="69" y="2"/>
                    <a:pt x="69" y="2"/>
                  </a:cubicBezTo>
                  <a:cubicBezTo>
                    <a:pt x="69" y="2"/>
                    <a:pt x="69" y="2"/>
                    <a:pt x="69" y="1"/>
                  </a:cubicBezTo>
                  <a:moveTo>
                    <a:pt x="69" y="1"/>
                  </a:moveTo>
                  <a:cubicBezTo>
                    <a:pt x="69" y="1"/>
                    <a:pt x="69" y="1"/>
                    <a:pt x="69" y="1"/>
                  </a:cubicBezTo>
                  <a:cubicBezTo>
                    <a:pt x="69" y="1"/>
                    <a:pt x="69" y="1"/>
                    <a:pt x="69" y="1"/>
                  </a:cubicBezTo>
                  <a:moveTo>
                    <a:pt x="69" y="1"/>
                  </a:moveTo>
                  <a:cubicBezTo>
                    <a:pt x="69" y="1"/>
                    <a:pt x="69" y="1"/>
                    <a:pt x="69" y="1"/>
                  </a:cubicBezTo>
                  <a:cubicBezTo>
                    <a:pt x="69" y="1"/>
                    <a:pt x="69" y="1"/>
                    <a:pt x="69" y="1"/>
                  </a:cubicBezTo>
                  <a:moveTo>
                    <a:pt x="69" y="1"/>
                  </a:moveTo>
                  <a:cubicBezTo>
                    <a:pt x="69" y="1"/>
                    <a:pt x="69" y="1"/>
                    <a:pt x="69" y="1"/>
                  </a:cubicBezTo>
                  <a:cubicBezTo>
                    <a:pt x="69" y="1"/>
                    <a:pt x="69" y="1"/>
                    <a:pt x="69" y="1"/>
                  </a:cubicBezTo>
                  <a:moveTo>
                    <a:pt x="69" y="1"/>
                  </a:moveTo>
                  <a:cubicBezTo>
                    <a:pt x="69" y="1"/>
                    <a:pt x="69" y="1"/>
                    <a:pt x="69" y="1"/>
                  </a:cubicBezTo>
                  <a:cubicBezTo>
                    <a:pt x="69" y="1"/>
                    <a:pt x="69" y="1"/>
                    <a:pt x="69" y="1"/>
                  </a:cubicBezTo>
                  <a:moveTo>
                    <a:pt x="69" y="0"/>
                  </a:moveTo>
                  <a:cubicBezTo>
                    <a:pt x="69" y="0"/>
                    <a:pt x="69" y="0"/>
                    <a:pt x="69" y="1"/>
                  </a:cubicBezTo>
                  <a:cubicBezTo>
                    <a:pt x="69" y="0"/>
                    <a:pt x="69" y="0"/>
                    <a:pt x="69" y="0"/>
                  </a:cubicBezTo>
                  <a:moveTo>
                    <a:pt x="69" y="0"/>
                  </a:moveTo>
                  <a:cubicBezTo>
                    <a:pt x="69" y="0"/>
                    <a:pt x="69" y="0"/>
                    <a:pt x="69" y="0"/>
                  </a:cubicBezTo>
                  <a:cubicBezTo>
                    <a:pt x="69" y="0"/>
                    <a:pt x="69" y="0"/>
                    <a:pt x="69" y="0"/>
                  </a:cubicBezTo>
                </a:path>
              </a:pathLst>
            </a:custGeom>
            <a:solidFill>
              <a:srgbClr val="4F718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116" name="Google Shape;9116;p26"/>
            <p:cNvSpPr/>
            <p:nvPr/>
          </p:nvSpPr>
          <p:spPr>
            <a:xfrm>
              <a:off x="5793412" y="6024476"/>
              <a:ext cx="7115" cy="23716"/>
            </a:xfrm>
            <a:custGeom>
              <a:rect b="b" l="l" r="r" t="t"/>
              <a:pathLst>
                <a:path extrusionOk="0" h="5" w="2">
                  <a:moveTo>
                    <a:pt x="2" y="0"/>
                  </a:moveTo>
                  <a:cubicBezTo>
                    <a:pt x="1" y="0"/>
                    <a:pt x="0" y="0"/>
                    <a:pt x="0" y="0"/>
                  </a:cubicBezTo>
                  <a:cubicBezTo>
                    <a:pt x="0" y="5"/>
                    <a:pt x="0" y="5"/>
                    <a:pt x="0" y="5"/>
                  </a:cubicBezTo>
                  <a:cubicBezTo>
                    <a:pt x="1" y="5"/>
                    <a:pt x="1" y="4"/>
                    <a:pt x="2" y="4"/>
                  </a:cubicBezTo>
                  <a:cubicBezTo>
                    <a:pt x="2" y="0"/>
                    <a:pt x="2" y="0"/>
                    <a:pt x="2" y="0"/>
                  </a:cubicBezTo>
                </a:path>
              </a:pathLst>
            </a:custGeom>
            <a:solidFill>
              <a:srgbClr val="6995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117" name="Google Shape;9117;p26"/>
            <p:cNvSpPr/>
            <p:nvPr/>
          </p:nvSpPr>
          <p:spPr>
            <a:xfrm>
              <a:off x="5800526" y="6242666"/>
              <a:ext cx="4743" cy="33203"/>
            </a:xfrm>
            <a:custGeom>
              <a:rect b="b" l="l" r="r" t="t"/>
              <a:pathLst>
                <a:path extrusionOk="0" h="7" w="1">
                  <a:moveTo>
                    <a:pt x="0" y="0"/>
                  </a:moveTo>
                  <a:cubicBezTo>
                    <a:pt x="0" y="7"/>
                    <a:pt x="0" y="7"/>
                    <a:pt x="0" y="7"/>
                  </a:cubicBezTo>
                  <a:cubicBezTo>
                    <a:pt x="0" y="7"/>
                    <a:pt x="1" y="7"/>
                    <a:pt x="1" y="7"/>
                  </a:cubicBezTo>
                  <a:cubicBezTo>
                    <a:pt x="1" y="0"/>
                    <a:pt x="1" y="0"/>
                    <a:pt x="1" y="0"/>
                  </a:cubicBezTo>
                  <a:cubicBezTo>
                    <a:pt x="1" y="0"/>
                    <a:pt x="0" y="0"/>
                    <a:pt x="0" y="0"/>
                  </a:cubicBezTo>
                </a:path>
              </a:pathLst>
            </a:custGeom>
            <a:solidFill>
              <a:srgbClr val="6995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118" name="Google Shape;9118;p26"/>
            <p:cNvSpPr/>
            <p:nvPr/>
          </p:nvSpPr>
          <p:spPr>
            <a:xfrm>
              <a:off x="5755465" y="4667902"/>
              <a:ext cx="317799" cy="1219019"/>
            </a:xfrm>
            <a:custGeom>
              <a:rect b="b" l="l" r="r" t="t"/>
              <a:pathLst>
                <a:path extrusionOk="0" h="274" w="76">
                  <a:moveTo>
                    <a:pt x="2" y="0"/>
                  </a:moveTo>
                  <a:cubicBezTo>
                    <a:pt x="2" y="0"/>
                    <a:pt x="2" y="0"/>
                    <a:pt x="2" y="0"/>
                  </a:cubicBezTo>
                  <a:cubicBezTo>
                    <a:pt x="2" y="0"/>
                    <a:pt x="1" y="0"/>
                    <a:pt x="0" y="0"/>
                  </a:cubicBezTo>
                  <a:cubicBezTo>
                    <a:pt x="0" y="200"/>
                    <a:pt x="0" y="200"/>
                    <a:pt x="0" y="200"/>
                  </a:cubicBezTo>
                  <a:cubicBezTo>
                    <a:pt x="2" y="149"/>
                    <a:pt x="2" y="149"/>
                    <a:pt x="2" y="149"/>
                  </a:cubicBezTo>
                  <a:cubicBezTo>
                    <a:pt x="7" y="274"/>
                    <a:pt x="7" y="274"/>
                    <a:pt x="7" y="274"/>
                  </a:cubicBezTo>
                  <a:cubicBezTo>
                    <a:pt x="8" y="274"/>
                    <a:pt x="10" y="274"/>
                    <a:pt x="11" y="273"/>
                  </a:cubicBezTo>
                  <a:cubicBezTo>
                    <a:pt x="11" y="273"/>
                    <a:pt x="11" y="273"/>
                    <a:pt x="11" y="273"/>
                  </a:cubicBezTo>
                  <a:cubicBezTo>
                    <a:pt x="46" y="266"/>
                    <a:pt x="74" y="212"/>
                    <a:pt x="76" y="145"/>
                  </a:cubicBezTo>
                  <a:cubicBezTo>
                    <a:pt x="76" y="145"/>
                    <a:pt x="76" y="145"/>
                    <a:pt x="76" y="145"/>
                  </a:cubicBezTo>
                  <a:cubicBezTo>
                    <a:pt x="76" y="145"/>
                    <a:pt x="76" y="145"/>
                    <a:pt x="76" y="144"/>
                  </a:cubicBezTo>
                  <a:cubicBezTo>
                    <a:pt x="76" y="144"/>
                    <a:pt x="76" y="144"/>
                    <a:pt x="76" y="144"/>
                  </a:cubicBezTo>
                  <a:cubicBezTo>
                    <a:pt x="76" y="144"/>
                    <a:pt x="76" y="144"/>
                    <a:pt x="76" y="144"/>
                  </a:cubicBezTo>
                  <a:cubicBezTo>
                    <a:pt x="76" y="144"/>
                    <a:pt x="76" y="144"/>
                    <a:pt x="76" y="144"/>
                  </a:cubicBezTo>
                  <a:cubicBezTo>
                    <a:pt x="76" y="144"/>
                    <a:pt x="76" y="144"/>
                    <a:pt x="76" y="144"/>
                  </a:cubicBezTo>
                  <a:cubicBezTo>
                    <a:pt x="76" y="144"/>
                    <a:pt x="76" y="144"/>
                    <a:pt x="76" y="144"/>
                  </a:cubicBezTo>
                  <a:cubicBezTo>
                    <a:pt x="76" y="144"/>
                    <a:pt x="76" y="144"/>
                    <a:pt x="76" y="144"/>
                  </a:cubicBezTo>
                  <a:cubicBezTo>
                    <a:pt x="76" y="144"/>
                    <a:pt x="76" y="144"/>
                    <a:pt x="76" y="144"/>
                  </a:cubicBezTo>
                  <a:cubicBezTo>
                    <a:pt x="76" y="144"/>
                    <a:pt x="76" y="144"/>
                    <a:pt x="76" y="144"/>
                  </a:cubicBezTo>
                  <a:cubicBezTo>
                    <a:pt x="76" y="144"/>
                    <a:pt x="76" y="144"/>
                    <a:pt x="76" y="144"/>
                  </a:cubicBezTo>
                  <a:cubicBezTo>
                    <a:pt x="76" y="144"/>
                    <a:pt x="76" y="144"/>
                    <a:pt x="76" y="143"/>
                  </a:cubicBezTo>
                  <a:cubicBezTo>
                    <a:pt x="76" y="143"/>
                    <a:pt x="76" y="143"/>
                    <a:pt x="76" y="143"/>
                  </a:cubicBezTo>
                  <a:cubicBezTo>
                    <a:pt x="76" y="143"/>
                    <a:pt x="76" y="143"/>
                    <a:pt x="76" y="142"/>
                  </a:cubicBezTo>
                  <a:cubicBezTo>
                    <a:pt x="76" y="142"/>
                    <a:pt x="76" y="142"/>
                    <a:pt x="76" y="142"/>
                  </a:cubicBezTo>
                  <a:cubicBezTo>
                    <a:pt x="76" y="142"/>
                    <a:pt x="76" y="142"/>
                    <a:pt x="76" y="142"/>
                  </a:cubicBezTo>
                  <a:cubicBezTo>
                    <a:pt x="76" y="142"/>
                    <a:pt x="76" y="142"/>
                    <a:pt x="76" y="142"/>
                  </a:cubicBezTo>
                  <a:cubicBezTo>
                    <a:pt x="76" y="142"/>
                    <a:pt x="76" y="142"/>
                    <a:pt x="76" y="142"/>
                  </a:cubicBezTo>
                  <a:cubicBezTo>
                    <a:pt x="76" y="142"/>
                    <a:pt x="76" y="142"/>
                    <a:pt x="76" y="142"/>
                  </a:cubicBezTo>
                  <a:cubicBezTo>
                    <a:pt x="76" y="142"/>
                    <a:pt x="76" y="142"/>
                    <a:pt x="76" y="142"/>
                  </a:cubicBezTo>
                  <a:cubicBezTo>
                    <a:pt x="76" y="142"/>
                    <a:pt x="76" y="142"/>
                    <a:pt x="76" y="142"/>
                  </a:cubicBezTo>
                  <a:cubicBezTo>
                    <a:pt x="76" y="142"/>
                    <a:pt x="76" y="142"/>
                    <a:pt x="76" y="142"/>
                  </a:cubicBezTo>
                  <a:cubicBezTo>
                    <a:pt x="76" y="142"/>
                    <a:pt x="76" y="142"/>
                    <a:pt x="76" y="142"/>
                  </a:cubicBezTo>
                  <a:cubicBezTo>
                    <a:pt x="76" y="142"/>
                    <a:pt x="76" y="142"/>
                    <a:pt x="76" y="141"/>
                  </a:cubicBezTo>
                  <a:cubicBezTo>
                    <a:pt x="76" y="141"/>
                    <a:pt x="76" y="141"/>
                    <a:pt x="76" y="141"/>
                  </a:cubicBezTo>
                  <a:cubicBezTo>
                    <a:pt x="76" y="141"/>
                    <a:pt x="76" y="141"/>
                    <a:pt x="76" y="141"/>
                  </a:cubicBezTo>
                  <a:cubicBezTo>
                    <a:pt x="76" y="141"/>
                    <a:pt x="76" y="141"/>
                    <a:pt x="76" y="141"/>
                  </a:cubicBezTo>
                  <a:cubicBezTo>
                    <a:pt x="76" y="141"/>
                    <a:pt x="76" y="141"/>
                    <a:pt x="76" y="141"/>
                  </a:cubicBezTo>
                  <a:cubicBezTo>
                    <a:pt x="76" y="141"/>
                    <a:pt x="76" y="141"/>
                    <a:pt x="76" y="141"/>
                  </a:cubicBezTo>
                  <a:cubicBezTo>
                    <a:pt x="76" y="141"/>
                    <a:pt x="76" y="141"/>
                    <a:pt x="76" y="141"/>
                  </a:cubicBezTo>
                  <a:cubicBezTo>
                    <a:pt x="76" y="141"/>
                    <a:pt x="76" y="141"/>
                    <a:pt x="76" y="141"/>
                  </a:cubicBezTo>
                  <a:cubicBezTo>
                    <a:pt x="76" y="141"/>
                    <a:pt x="76" y="141"/>
                    <a:pt x="76" y="141"/>
                  </a:cubicBezTo>
                  <a:cubicBezTo>
                    <a:pt x="76" y="141"/>
                    <a:pt x="76" y="141"/>
                    <a:pt x="76" y="140"/>
                  </a:cubicBezTo>
                  <a:cubicBezTo>
                    <a:pt x="76" y="140"/>
                    <a:pt x="76" y="140"/>
                    <a:pt x="76" y="140"/>
                  </a:cubicBezTo>
                  <a:cubicBezTo>
                    <a:pt x="76" y="140"/>
                    <a:pt x="76" y="140"/>
                    <a:pt x="76" y="140"/>
                  </a:cubicBezTo>
                  <a:cubicBezTo>
                    <a:pt x="76" y="140"/>
                    <a:pt x="76" y="140"/>
                    <a:pt x="76" y="140"/>
                  </a:cubicBezTo>
                  <a:cubicBezTo>
                    <a:pt x="76" y="140"/>
                    <a:pt x="76" y="140"/>
                    <a:pt x="76" y="140"/>
                  </a:cubicBezTo>
                  <a:cubicBezTo>
                    <a:pt x="76" y="140"/>
                    <a:pt x="76" y="140"/>
                    <a:pt x="76" y="140"/>
                  </a:cubicBezTo>
                  <a:cubicBezTo>
                    <a:pt x="76" y="140"/>
                    <a:pt x="76" y="140"/>
                    <a:pt x="76" y="140"/>
                  </a:cubicBezTo>
                  <a:cubicBezTo>
                    <a:pt x="76" y="140"/>
                    <a:pt x="76" y="140"/>
                    <a:pt x="76" y="139"/>
                  </a:cubicBezTo>
                  <a:cubicBezTo>
                    <a:pt x="76" y="139"/>
                    <a:pt x="76" y="139"/>
                    <a:pt x="76" y="139"/>
                  </a:cubicBezTo>
                  <a:cubicBezTo>
                    <a:pt x="76" y="139"/>
                    <a:pt x="76" y="139"/>
                    <a:pt x="76" y="139"/>
                  </a:cubicBezTo>
                  <a:cubicBezTo>
                    <a:pt x="76" y="139"/>
                    <a:pt x="76" y="139"/>
                    <a:pt x="76" y="139"/>
                  </a:cubicBezTo>
                  <a:cubicBezTo>
                    <a:pt x="76" y="139"/>
                    <a:pt x="76" y="139"/>
                    <a:pt x="76" y="139"/>
                  </a:cubicBezTo>
                  <a:cubicBezTo>
                    <a:pt x="76" y="139"/>
                    <a:pt x="76" y="139"/>
                    <a:pt x="76" y="139"/>
                  </a:cubicBezTo>
                  <a:cubicBezTo>
                    <a:pt x="76" y="139"/>
                    <a:pt x="76" y="139"/>
                    <a:pt x="76" y="139"/>
                  </a:cubicBezTo>
                  <a:cubicBezTo>
                    <a:pt x="76" y="139"/>
                    <a:pt x="76" y="139"/>
                    <a:pt x="76" y="139"/>
                  </a:cubicBezTo>
                  <a:cubicBezTo>
                    <a:pt x="76" y="139"/>
                    <a:pt x="76" y="139"/>
                    <a:pt x="76" y="139"/>
                  </a:cubicBezTo>
                  <a:cubicBezTo>
                    <a:pt x="76" y="139"/>
                    <a:pt x="76" y="139"/>
                    <a:pt x="76" y="138"/>
                  </a:cubicBezTo>
                  <a:cubicBezTo>
                    <a:pt x="76" y="138"/>
                    <a:pt x="76" y="138"/>
                    <a:pt x="76" y="138"/>
                  </a:cubicBezTo>
                  <a:cubicBezTo>
                    <a:pt x="76" y="138"/>
                    <a:pt x="76" y="138"/>
                    <a:pt x="76" y="138"/>
                  </a:cubicBezTo>
                  <a:cubicBezTo>
                    <a:pt x="76" y="138"/>
                    <a:pt x="76" y="138"/>
                    <a:pt x="76" y="138"/>
                  </a:cubicBezTo>
                  <a:cubicBezTo>
                    <a:pt x="76" y="138"/>
                    <a:pt x="76" y="138"/>
                    <a:pt x="76" y="138"/>
                  </a:cubicBezTo>
                  <a:cubicBezTo>
                    <a:pt x="76" y="138"/>
                    <a:pt x="76" y="138"/>
                    <a:pt x="76" y="138"/>
                  </a:cubicBezTo>
                  <a:cubicBezTo>
                    <a:pt x="76" y="138"/>
                    <a:pt x="76" y="138"/>
                    <a:pt x="76" y="138"/>
                  </a:cubicBezTo>
                  <a:cubicBezTo>
                    <a:pt x="76" y="138"/>
                    <a:pt x="76" y="138"/>
                    <a:pt x="76" y="138"/>
                  </a:cubicBezTo>
                  <a:cubicBezTo>
                    <a:pt x="76" y="138"/>
                    <a:pt x="76" y="138"/>
                    <a:pt x="76" y="138"/>
                  </a:cubicBezTo>
                  <a:cubicBezTo>
                    <a:pt x="76" y="138"/>
                    <a:pt x="76" y="138"/>
                    <a:pt x="76" y="138"/>
                  </a:cubicBezTo>
                  <a:cubicBezTo>
                    <a:pt x="76" y="137"/>
                    <a:pt x="76" y="137"/>
                    <a:pt x="76" y="137"/>
                  </a:cubicBezTo>
                  <a:cubicBezTo>
                    <a:pt x="76" y="137"/>
                    <a:pt x="76" y="137"/>
                    <a:pt x="76" y="137"/>
                  </a:cubicBezTo>
                  <a:cubicBezTo>
                    <a:pt x="76" y="137"/>
                    <a:pt x="76" y="137"/>
                    <a:pt x="76" y="137"/>
                  </a:cubicBezTo>
                  <a:cubicBezTo>
                    <a:pt x="76" y="137"/>
                    <a:pt x="76" y="137"/>
                    <a:pt x="76" y="137"/>
                  </a:cubicBezTo>
                  <a:cubicBezTo>
                    <a:pt x="76" y="61"/>
                    <a:pt x="43" y="0"/>
                    <a:pt x="2" y="0"/>
                  </a:cubicBezTo>
                </a:path>
              </a:pathLst>
            </a:custGeom>
            <a:solidFill>
              <a:srgbClr val="8ECB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119" name="Google Shape;9119;p26"/>
            <p:cNvSpPr/>
            <p:nvPr/>
          </p:nvSpPr>
          <p:spPr>
            <a:xfrm>
              <a:off x="5755465" y="6532005"/>
              <a:ext cx="54548" cy="9487"/>
            </a:xfrm>
            <a:prstGeom prst="rect">
              <a:avLst/>
            </a:prstGeom>
            <a:solidFill>
              <a:srgbClr val="4F718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120" name="Google Shape;9120;p26"/>
            <p:cNvSpPr/>
            <p:nvPr/>
          </p:nvSpPr>
          <p:spPr>
            <a:xfrm>
              <a:off x="5755465" y="6532005"/>
              <a:ext cx="54548" cy="9487"/>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121" name="Google Shape;9121;p26"/>
            <p:cNvSpPr/>
            <p:nvPr/>
          </p:nvSpPr>
          <p:spPr>
            <a:xfrm>
              <a:off x="5755465" y="5331959"/>
              <a:ext cx="54548" cy="1200046"/>
            </a:xfrm>
            <a:custGeom>
              <a:rect b="b" l="l" r="r" t="t"/>
              <a:pathLst>
                <a:path extrusionOk="0" h="506" w="23">
                  <a:moveTo>
                    <a:pt x="3" y="0"/>
                  </a:moveTo>
                  <a:lnTo>
                    <a:pt x="0" y="95"/>
                  </a:lnTo>
                  <a:lnTo>
                    <a:pt x="0" y="506"/>
                  </a:lnTo>
                  <a:lnTo>
                    <a:pt x="23" y="506"/>
                  </a:lnTo>
                  <a:lnTo>
                    <a:pt x="23" y="504"/>
                  </a:lnTo>
                  <a:lnTo>
                    <a:pt x="19" y="398"/>
                  </a:lnTo>
                  <a:lnTo>
                    <a:pt x="19" y="384"/>
                  </a:lnTo>
                  <a:lnTo>
                    <a:pt x="16" y="302"/>
                  </a:lnTo>
                  <a:lnTo>
                    <a:pt x="16" y="292"/>
                  </a:lnTo>
                  <a:lnTo>
                    <a:pt x="12" y="234"/>
                  </a:lnTo>
                  <a:lnTo>
                    <a:pt x="3" y="0"/>
                  </a:lnTo>
                  <a:close/>
                </a:path>
              </a:pathLst>
            </a:custGeom>
            <a:solidFill>
              <a:srgbClr val="D18A5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122" name="Google Shape;9122;p26"/>
            <p:cNvSpPr/>
            <p:nvPr/>
          </p:nvSpPr>
          <p:spPr>
            <a:xfrm>
              <a:off x="5755465" y="5331959"/>
              <a:ext cx="54548" cy="1200046"/>
            </a:xfrm>
            <a:custGeom>
              <a:rect b="b" l="l" r="r" t="t"/>
              <a:pathLst>
                <a:path extrusionOk="0" h="506" w="23">
                  <a:moveTo>
                    <a:pt x="3" y="0"/>
                  </a:moveTo>
                  <a:lnTo>
                    <a:pt x="0" y="95"/>
                  </a:lnTo>
                  <a:lnTo>
                    <a:pt x="0" y="506"/>
                  </a:lnTo>
                  <a:lnTo>
                    <a:pt x="23" y="506"/>
                  </a:lnTo>
                  <a:lnTo>
                    <a:pt x="23" y="504"/>
                  </a:lnTo>
                  <a:lnTo>
                    <a:pt x="19" y="398"/>
                  </a:lnTo>
                  <a:lnTo>
                    <a:pt x="19" y="384"/>
                  </a:lnTo>
                  <a:lnTo>
                    <a:pt x="16" y="302"/>
                  </a:lnTo>
                  <a:lnTo>
                    <a:pt x="16" y="292"/>
                  </a:lnTo>
                  <a:lnTo>
                    <a:pt x="12" y="234"/>
                  </a:lnTo>
                  <a:lnTo>
                    <a:pt x="3"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123" name="Google Shape;9123;p26"/>
            <p:cNvSpPr/>
            <p:nvPr/>
          </p:nvSpPr>
          <p:spPr>
            <a:xfrm>
              <a:off x="10837872" y="4110569"/>
              <a:ext cx="1261708" cy="1852245"/>
            </a:xfrm>
            <a:custGeom>
              <a:rect b="b" l="l" r="r" t="t"/>
              <a:pathLst>
                <a:path extrusionOk="0" h="781" w="532">
                  <a:moveTo>
                    <a:pt x="266" y="0"/>
                  </a:moveTo>
                  <a:lnTo>
                    <a:pt x="0" y="781"/>
                  </a:lnTo>
                  <a:lnTo>
                    <a:pt x="261" y="781"/>
                  </a:lnTo>
                  <a:lnTo>
                    <a:pt x="273" y="781"/>
                  </a:lnTo>
                  <a:lnTo>
                    <a:pt x="532" y="781"/>
                  </a:lnTo>
                  <a:lnTo>
                    <a:pt x="266" y="0"/>
                  </a:lnTo>
                  <a:close/>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124" name="Google Shape;9124;p26"/>
            <p:cNvSpPr/>
            <p:nvPr/>
          </p:nvSpPr>
          <p:spPr>
            <a:xfrm>
              <a:off x="10837872" y="4110569"/>
              <a:ext cx="1261708" cy="1852245"/>
            </a:xfrm>
            <a:custGeom>
              <a:rect b="b" l="l" r="r" t="t"/>
              <a:pathLst>
                <a:path extrusionOk="0" h="781" w="532">
                  <a:moveTo>
                    <a:pt x="266" y="0"/>
                  </a:moveTo>
                  <a:lnTo>
                    <a:pt x="0" y="781"/>
                  </a:lnTo>
                  <a:lnTo>
                    <a:pt x="261" y="781"/>
                  </a:lnTo>
                  <a:lnTo>
                    <a:pt x="273" y="781"/>
                  </a:lnTo>
                  <a:lnTo>
                    <a:pt x="532" y="781"/>
                  </a:lnTo>
                  <a:lnTo>
                    <a:pt x="266"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125" name="Google Shape;9125;p26"/>
            <p:cNvSpPr/>
            <p:nvPr/>
          </p:nvSpPr>
          <p:spPr>
            <a:xfrm>
              <a:off x="10837872" y="4169859"/>
              <a:ext cx="1261708" cy="1508358"/>
            </a:xfrm>
            <a:custGeom>
              <a:rect b="b" l="l" r="r" t="t"/>
              <a:pathLst>
                <a:path extrusionOk="0" h="636" w="532">
                  <a:moveTo>
                    <a:pt x="266" y="0"/>
                  </a:moveTo>
                  <a:lnTo>
                    <a:pt x="0" y="636"/>
                  </a:lnTo>
                  <a:lnTo>
                    <a:pt x="261" y="636"/>
                  </a:lnTo>
                  <a:lnTo>
                    <a:pt x="273" y="636"/>
                  </a:lnTo>
                  <a:lnTo>
                    <a:pt x="532" y="636"/>
                  </a:lnTo>
                  <a:lnTo>
                    <a:pt x="266" y="0"/>
                  </a:lnTo>
                  <a:close/>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126" name="Google Shape;9126;p26"/>
            <p:cNvSpPr/>
            <p:nvPr/>
          </p:nvSpPr>
          <p:spPr>
            <a:xfrm>
              <a:off x="10837872" y="4169859"/>
              <a:ext cx="1261708" cy="1508358"/>
            </a:xfrm>
            <a:custGeom>
              <a:rect b="b" l="l" r="r" t="t"/>
              <a:pathLst>
                <a:path extrusionOk="0" h="636" w="532">
                  <a:moveTo>
                    <a:pt x="266" y="0"/>
                  </a:moveTo>
                  <a:lnTo>
                    <a:pt x="0" y="636"/>
                  </a:lnTo>
                  <a:lnTo>
                    <a:pt x="261" y="636"/>
                  </a:lnTo>
                  <a:lnTo>
                    <a:pt x="273" y="636"/>
                  </a:lnTo>
                  <a:lnTo>
                    <a:pt x="532" y="636"/>
                  </a:lnTo>
                  <a:lnTo>
                    <a:pt x="266"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127" name="Google Shape;9127;p26"/>
            <p:cNvSpPr/>
            <p:nvPr/>
          </p:nvSpPr>
          <p:spPr>
            <a:xfrm>
              <a:off x="11127211" y="5384135"/>
              <a:ext cx="683030" cy="1181073"/>
            </a:xfrm>
            <a:custGeom>
              <a:rect b="b" l="l" r="r" t="t"/>
              <a:pathLst>
                <a:path extrusionOk="0" h="498" w="288">
                  <a:moveTo>
                    <a:pt x="103" y="498"/>
                  </a:moveTo>
                  <a:lnTo>
                    <a:pt x="185" y="498"/>
                  </a:lnTo>
                  <a:lnTo>
                    <a:pt x="172" y="214"/>
                  </a:lnTo>
                  <a:lnTo>
                    <a:pt x="288" y="109"/>
                  </a:lnTo>
                  <a:lnTo>
                    <a:pt x="163" y="148"/>
                  </a:lnTo>
                  <a:lnTo>
                    <a:pt x="144" y="0"/>
                  </a:lnTo>
                  <a:lnTo>
                    <a:pt x="124" y="148"/>
                  </a:lnTo>
                  <a:lnTo>
                    <a:pt x="0" y="109"/>
                  </a:lnTo>
                  <a:lnTo>
                    <a:pt x="116" y="214"/>
                  </a:lnTo>
                  <a:lnTo>
                    <a:pt x="103" y="498"/>
                  </a:lnTo>
                  <a:close/>
                </a:path>
              </a:pathLst>
            </a:custGeom>
            <a:solidFill>
              <a:srgbClr val="C56D27"/>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128" name="Google Shape;9128;p26"/>
            <p:cNvSpPr/>
            <p:nvPr/>
          </p:nvSpPr>
          <p:spPr>
            <a:xfrm>
              <a:off x="11127211" y="5384135"/>
              <a:ext cx="683030" cy="1181073"/>
            </a:xfrm>
            <a:custGeom>
              <a:rect b="b" l="l" r="r" t="t"/>
              <a:pathLst>
                <a:path extrusionOk="0" h="498" w="288">
                  <a:moveTo>
                    <a:pt x="103" y="498"/>
                  </a:moveTo>
                  <a:lnTo>
                    <a:pt x="185" y="498"/>
                  </a:lnTo>
                  <a:lnTo>
                    <a:pt x="172" y="214"/>
                  </a:lnTo>
                  <a:lnTo>
                    <a:pt x="288" y="109"/>
                  </a:lnTo>
                  <a:lnTo>
                    <a:pt x="163" y="148"/>
                  </a:lnTo>
                  <a:lnTo>
                    <a:pt x="144" y="0"/>
                  </a:lnTo>
                  <a:lnTo>
                    <a:pt x="124" y="148"/>
                  </a:lnTo>
                  <a:lnTo>
                    <a:pt x="0" y="109"/>
                  </a:lnTo>
                  <a:lnTo>
                    <a:pt x="116" y="214"/>
                  </a:lnTo>
                  <a:lnTo>
                    <a:pt x="103" y="498"/>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129" name="Google Shape;9129;p26"/>
            <p:cNvSpPr/>
            <p:nvPr/>
          </p:nvSpPr>
          <p:spPr>
            <a:xfrm>
              <a:off x="11551733" y="4364333"/>
              <a:ext cx="547847" cy="1304398"/>
            </a:xfrm>
            <a:custGeom>
              <a:rect b="b" l="l" r="r" t="t"/>
              <a:pathLst>
                <a:path extrusionOk="0" h="550" w="231">
                  <a:moveTo>
                    <a:pt x="0" y="0"/>
                  </a:moveTo>
                  <a:lnTo>
                    <a:pt x="9" y="23"/>
                  </a:lnTo>
                  <a:lnTo>
                    <a:pt x="229" y="550"/>
                  </a:lnTo>
                  <a:lnTo>
                    <a:pt x="231" y="550"/>
                  </a:lnTo>
                  <a:lnTo>
                    <a:pt x="0" y="0"/>
                  </a:lnTo>
                  <a:close/>
                </a:path>
              </a:pathLst>
            </a:custGeom>
            <a:solidFill>
              <a:srgbClr val="4F718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130" name="Google Shape;9130;p26"/>
            <p:cNvSpPr/>
            <p:nvPr/>
          </p:nvSpPr>
          <p:spPr>
            <a:xfrm>
              <a:off x="11551733" y="4364333"/>
              <a:ext cx="547847" cy="1304398"/>
            </a:xfrm>
            <a:custGeom>
              <a:rect b="b" l="l" r="r" t="t"/>
              <a:pathLst>
                <a:path extrusionOk="0" h="550" w="231">
                  <a:moveTo>
                    <a:pt x="0" y="0"/>
                  </a:moveTo>
                  <a:lnTo>
                    <a:pt x="9" y="23"/>
                  </a:lnTo>
                  <a:lnTo>
                    <a:pt x="229" y="550"/>
                  </a:lnTo>
                  <a:lnTo>
                    <a:pt x="231" y="550"/>
                  </a:lnTo>
                  <a:lnTo>
                    <a:pt x="0"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131" name="Google Shape;9131;p26"/>
            <p:cNvSpPr/>
            <p:nvPr/>
          </p:nvSpPr>
          <p:spPr>
            <a:xfrm>
              <a:off x="11539875" y="5962813"/>
              <a:ext cx="559705" cy="602395"/>
            </a:xfrm>
            <a:custGeom>
              <a:rect b="b" l="l" r="r" t="t"/>
              <a:pathLst>
                <a:path extrusionOk="0" h="135" w="133">
                  <a:moveTo>
                    <a:pt x="4" y="84"/>
                  </a:moveTo>
                  <a:cubicBezTo>
                    <a:pt x="6" y="135"/>
                    <a:pt x="6" y="135"/>
                    <a:pt x="6" y="135"/>
                  </a:cubicBezTo>
                  <a:cubicBezTo>
                    <a:pt x="6" y="135"/>
                    <a:pt x="6" y="135"/>
                    <a:pt x="6" y="135"/>
                  </a:cubicBezTo>
                  <a:cubicBezTo>
                    <a:pt x="4" y="85"/>
                    <a:pt x="4" y="85"/>
                    <a:pt x="4" y="85"/>
                  </a:cubicBezTo>
                  <a:cubicBezTo>
                    <a:pt x="4" y="84"/>
                    <a:pt x="4" y="84"/>
                    <a:pt x="4" y="84"/>
                  </a:cubicBezTo>
                  <a:moveTo>
                    <a:pt x="2" y="33"/>
                  </a:moveTo>
                  <a:cubicBezTo>
                    <a:pt x="3" y="65"/>
                    <a:pt x="3" y="65"/>
                    <a:pt x="3" y="65"/>
                  </a:cubicBezTo>
                  <a:cubicBezTo>
                    <a:pt x="3" y="65"/>
                    <a:pt x="3" y="66"/>
                    <a:pt x="3" y="66"/>
                  </a:cubicBezTo>
                  <a:cubicBezTo>
                    <a:pt x="2" y="34"/>
                    <a:pt x="2" y="34"/>
                    <a:pt x="2" y="34"/>
                  </a:cubicBezTo>
                  <a:cubicBezTo>
                    <a:pt x="2" y="34"/>
                    <a:pt x="2" y="33"/>
                    <a:pt x="2" y="33"/>
                  </a:cubicBezTo>
                  <a:moveTo>
                    <a:pt x="63" y="0"/>
                  </a:moveTo>
                  <a:cubicBezTo>
                    <a:pt x="0" y="0"/>
                    <a:pt x="0" y="0"/>
                    <a:pt x="0" y="0"/>
                  </a:cubicBezTo>
                  <a:cubicBezTo>
                    <a:pt x="1" y="21"/>
                    <a:pt x="1" y="21"/>
                    <a:pt x="1" y="21"/>
                  </a:cubicBezTo>
                  <a:cubicBezTo>
                    <a:pt x="1" y="21"/>
                    <a:pt x="1" y="21"/>
                    <a:pt x="2" y="21"/>
                  </a:cubicBezTo>
                  <a:cubicBezTo>
                    <a:pt x="1" y="3"/>
                    <a:pt x="1" y="3"/>
                    <a:pt x="1" y="3"/>
                  </a:cubicBezTo>
                  <a:cubicBezTo>
                    <a:pt x="60" y="3"/>
                    <a:pt x="60" y="3"/>
                    <a:pt x="60" y="3"/>
                  </a:cubicBezTo>
                  <a:cubicBezTo>
                    <a:pt x="60" y="2"/>
                    <a:pt x="61" y="2"/>
                    <a:pt x="61" y="2"/>
                  </a:cubicBezTo>
                  <a:cubicBezTo>
                    <a:pt x="62" y="1"/>
                    <a:pt x="63" y="0"/>
                    <a:pt x="63" y="0"/>
                  </a:cubicBezTo>
                  <a:moveTo>
                    <a:pt x="132" y="0"/>
                  </a:moveTo>
                  <a:cubicBezTo>
                    <a:pt x="64" y="0"/>
                    <a:pt x="64" y="0"/>
                    <a:pt x="64" y="0"/>
                  </a:cubicBezTo>
                  <a:cubicBezTo>
                    <a:pt x="64" y="1"/>
                    <a:pt x="63" y="1"/>
                    <a:pt x="62" y="3"/>
                  </a:cubicBezTo>
                  <a:cubicBezTo>
                    <a:pt x="133" y="3"/>
                    <a:pt x="133" y="3"/>
                    <a:pt x="133" y="3"/>
                  </a:cubicBezTo>
                  <a:cubicBezTo>
                    <a:pt x="132" y="0"/>
                    <a:pt x="132" y="0"/>
                    <a:pt x="132" y="0"/>
                  </a:cubicBezTo>
                </a:path>
              </a:pathLst>
            </a:custGeom>
            <a:solidFill>
              <a:srgbClr val="4F718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132" name="Google Shape;9132;p26"/>
            <p:cNvSpPr/>
            <p:nvPr/>
          </p:nvSpPr>
          <p:spPr>
            <a:xfrm>
              <a:off x="11544618" y="6057679"/>
              <a:ext cx="4743" cy="56919"/>
            </a:xfrm>
            <a:custGeom>
              <a:rect b="b" l="l" r="r" t="t"/>
              <a:pathLst>
                <a:path extrusionOk="0" h="13" w="1">
                  <a:moveTo>
                    <a:pt x="0" y="0"/>
                  </a:moveTo>
                  <a:cubicBezTo>
                    <a:pt x="1" y="12"/>
                    <a:pt x="1" y="12"/>
                    <a:pt x="1" y="12"/>
                  </a:cubicBezTo>
                  <a:cubicBezTo>
                    <a:pt x="1" y="12"/>
                    <a:pt x="1" y="13"/>
                    <a:pt x="1" y="13"/>
                  </a:cubicBezTo>
                  <a:cubicBezTo>
                    <a:pt x="1" y="0"/>
                    <a:pt x="1" y="0"/>
                    <a:pt x="1" y="0"/>
                  </a:cubicBezTo>
                  <a:cubicBezTo>
                    <a:pt x="0" y="0"/>
                    <a:pt x="0" y="0"/>
                    <a:pt x="0" y="0"/>
                  </a:cubicBezTo>
                </a:path>
              </a:pathLst>
            </a:custGeom>
            <a:solidFill>
              <a:srgbClr val="6995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133" name="Google Shape;9133;p26"/>
            <p:cNvSpPr/>
            <p:nvPr/>
          </p:nvSpPr>
          <p:spPr>
            <a:xfrm>
              <a:off x="11551733" y="6252152"/>
              <a:ext cx="4743" cy="90122"/>
            </a:xfrm>
            <a:custGeom>
              <a:rect b="b" l="l" r="r" t="t"/>
              <a:pathLst>
                <a:path extrusionOk="0" h="20" w="1">
                  <a:moveTo>
                    <a:pt x="0" y="0"/>
                  </a:moveTo>
                  <a:cubicBezTo>
                    <a:pt x="1" y="19"/>
                    <a:pt x="1" y="19"/>
                    <a:pt x="1" y="19"/>
                  </a:cubicBezTo>
                  <a:cubicBezTo>
                    <a:pt x="1" y="19"/>
                    <a:pt x="1" y="19"/>
                    <a:pt x="1" y="20"/>
                  </a:cubicBezTo>
                  <a:cubicBezTo>
                    <a:pt x="0" y="1"/>
                    <a:pt x="0" y="1"/>
                    <a:pt x="0" y="1"/>
                  </a:cubicBezTo>
                  <a:cubicBezTo>
                    <a:pt x="0" y="1"/>
                    <a:pt x="0" y="0"/>
                    <a:pt x="0" y="0"/>
                  </a:cubicBezTo>
                </a:path>
              </a:pathLst>
            </a:custGeom>
            <a:solidFill>
              <a:srgbClr val="6995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134" name="Google Shape;9134;p26"/>
            <p:cNvSpPr/>
            <p:nvPr/>
          </p:nvSpPr>
          <p:spPr>
            <a:xfrm>
              <a:off x="11791268" y="5962813"/>
              <a:ext cx="18973" cy="14230"/>
            </a:xfrm>
            <a:custGeom>
              <a:rect b="b" l="l" r="r" t="t"/>
              <a:pathLst>
                <a:path extrusionOk="0" h="3" w="4">
                  <a:moveTo>
                    <a:pt x="4" y="0"/>
                  </a:moveTo>
                  <a:cubicBezTo>
                    <a:pt x="3" y="0"/>
                    <a:pt x="3" y="0"/>
                    <a:pt x="3" y="0"/>
                  </a:cubicBezTo>
                  <a:cubicBezTo>
                    <a:pt x="3" y="0"/>
                    <a:pt x="2" y="1"/>
                    <a:pt x="1" y="2"/>
                  </a:cubicBezTo>
                  <a:cubicBezTo>
                    <a:pt x="1" y="2"/>
                    <a:pt x="0" y="2"/>
                    <a:pt x="0" y="3"/>
                  </a:cubicBezTo>
                  <a:cubicBezTo>
                    <a:pt x="2" y="3"/>
                    <a:pt x="2" y="3"/>
                    <a:pt x="2" y="3"/>
                  </a:cubicBezTo>
                  <a:cubicBezTo>
                    <a:pt x="3" y="1"/>
                    <a:pt x="4" y="1"/>
                    <a:pt x="4" y="0"/>
                  </a:cubicBezTo>
                </a:path>
              </a:pathLst>
            </a:custGeom>
            <a:solidFill>
              <a:srgbClr val="6995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135" name="Google Shape;9135;p26"/>
            <p:cNvSpPr/>
            <p:nvPr/>
          </p:nvSpPr>
          <p:spPr>
            <a:xfrm>
              <a:off x="11506672" y="5678217"/>
              <a:ext cx="588165" cy="284596"/>
            </a:xfrm>
            <a:custGeom>
              <a:rect b="b" l="l" r="r" t="t"/>
              <a:pathLst>
                <a:path extrusionOk="0" h="120" w="248">
                  <a:moveTo>
                    <a:pt x="81" y="0"/>
                  </a:moveTo>
                  <a:lnTo>
                    <a:pt x="0" y="0"/>
                  </a:lnTo>
                  <a:lnTo>
                    <a:pt x="3" y="24"/>
                  </a:lnTo>
                  <a:lnTo>
                    <a:pt x="81" y="0"/>
                  </a:lnTo>
                  <a:close/>
                  <a:moveTo>
                    <a:pt x="207" y="0"/>
                  </a:moveTo>
                  <a:lnTo>
                    <a:pt x="112" y="0"/>
                  </a:lnTo>
                  <a:lnTo>
                    <a:pt x="12" y="90"/>
                  </a:lnTo>
                  <a:lnTo>
                    <a:pt x="14" y="120"/>
                  </a:lnTo>
                  <a:lnTo>
                    <a:pt x="126" y="120"/>
                  </a:lnTo>
                  <a:lnTo>
                    <a:pt x="128" y="120"/>
                  </a:lnTo>
                  <a:lnTo>
                    <a:pt x="248" y="120"/>
                  </a:lnTo>
                  <a:lnTo>
                    <a:pt x="207" y="0"/>
                  </a:lnTo>
                  <a:close/>
                </a:path>
              </a:pathLst>
            </a:custGeom>
            <a:solidFill>
              <a:srgbClr val="8ECB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136" name="Google Shape;9136;p26"/>
            <p:cNvSpPr/>
            <p:nvPr/>
          </p:nvSpPr>
          <p:spPr>
            <a:xfrm>
              <a:off x="11506672" y="5678217"/>
              <a:ext cx="588165" cy="284596"/>
            </a:xfrm>
            <a:custGeom>
              <a:rect b="b" l="l" r="r" t="t"/>
              <a:pathLst>
                <a:path extrusionOk="0" h="120" w="248">
                  <a:moveTo>
                    <a:pt x="81" y="0"/>
                  </a:moveTo>
                  <a:lnTo>
                    <a:pt x="0" y="0"/>
                  </a:lnTo>
                  <a:lnTo>
                    <a:pt x="3" y="24"/>
                  </a:lnTo>
                  <a:lnTo>
                    <a:pt x="81" y="0"/>
                  </a:lnTo>
                  <a:moveTo>
                    <a:pt x="207" y="0"/>
                  </a:moveTo>
                  <a:lnTo>
                    <a:pt x="112" y="0"/>
                  </a:lnTo>
                  <a:lnTo>
                    <a:pt x="12" y="90"/>
                  </a:lnTo>
                  <a:lnTo>
                    <a:pt x="14" y="120"/>
                  </a:lnTo>
                  <a:lnTo>
                    <a:pt x="126" y="120"/>
                  </a:lnTo>
                  <a:lnTo>
                    <a:pt x="128" y="120"/>
                  </a:lnTo>
                  <a:lnTo>
                    <a:pt x="248" y="120"/>
                  </a:lnTo>
                  <a:lnTo>
                    <a:pt x="207"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137" name="Google Shape;9137;p26"/>
            <p:cNvSpPr/>
            <p:nvPr/>
          </p:nvSpPr>
          <p:spPr>
            <a:xfrm>
              <a:off x="11485328" y="4210177"/>
              <a:ext cx="609509" cy="1468040"/>
            </a:xfrm>
            <a:custGeom>
              <a:rect b="b" l="l" r="r" t="t"/>
              <a:pathLst>
                <a:path extrusionOk="0" h="619" w="257">
                  <a:moveTo>
                    <a:pt x="0" y="0"/>
                  </a:moveTo>
                  <a:lnTo>
                    <a:pt x="0" y="546"/>
                  </a:lnTo>
                  <a:lnTo>
                    <a:pt x="9" y="619"/>
                  </a:lnTo>
                  <a:lnTo>
                    <a:pt x="90" y="619"/>
                  </a:lnTo>
                  <a:lnTo>
                    <a:pt x="137" y="604"/>
                  </a:lnTo>
                  <a:lnTo>
                    <a:pt x="121" y="619"/>
                  </a:lnTo>
                  <a:lnTo>
                    <a:pt x="216" y="619"/>
                  </a:lnTo>
                  <a:lnTo>
                    <a:pt x="215" y="615"/>
                  </a:lnTo>
                  <a:lnTo>
                    <a:pt x="257" y="615"/>
                  </a:lnTo>
                  <a:lnTo>
                    <a:pt x="37" y="88"/>
                  </a:lnTo>
                  <a:lnTo>
                    <a:pt x="0" y="0"/>
                  </a:lnTo>
                  <a:close/>
                </a:path>
              </a:pathLst>
            </a:custGeom>
            <a:solidFill>
              <a:srgbClr val="8ECB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138" name="Google Shape;9138;p26"/>
            <p:cNvSpPr/>
            <p:nvPr/>
          </p:nvSpPr>
          <p:spPr>
            <a:xfrm>
              <a:off x="11485328" y="4210177"/>
              <a:ext cx="609509" cy="1468040"/>
            </a:xfrm>
            <a:custGeom>
              <a:rect b="b" l="l" r="r" t="t"/>
              <a:pathLst>
                <a:path extrusionOk="0" h="619" w="257">
                  <a:moveTo>
                    <a:pt x="0" y="0"/>
                  </a:moveTo>
                  <a:lnTo>
                    <a:pt x="0" y="546"/>
                  </a:lnTo>
                  <a:lnTo>
                    <a:pt x="9" y="619"/>
                  </a:lnTo>
                  <a:lnTo>
                    <a:pt x="90" y="619"/>
                  </a:lnTo>
                  <a:lnTo>
                    <a:pt x="137" y="604"/>
                  </a:lnTo>
                  <a:lnTo>
                    <a:pt x="121" y="619"/>
                  </a:lnTo>
                  <a:lnTo>
                    <a:pt x="216" y="619"/>
                  </a:lnTo>
                  <a:lnTo>
                    <a:pt x="215" y="615"/>
                  </a:lnTo>
                  <a:lnTo>
                    <a:pt x="257" y="615"/>
                  </a:lnTo>
                  <a:lnTo>
                    <a:pt x="37" y="88"/>
                  </a:lnTo>
                  <a:lnTo>
                    <a:pt x="0"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139" name="Google Shape;9139;p26"/>
            <p:cNvSpPr/>
            <p:nvPr/>
          </p:nvSpPr>
          <p:spPr>
            <a:xfrm>
              <a:off x="11485328" y="5505088"/>
              <a:ext cx="324914" cy="1060120"/>
            </a:xfrm>
            <a:custGeom>
              <a:rect b="b" l="l" r="r" t="t"/>
              <a:pathLst>
                <a:path extrusionOk="0" h="447" w="137">
                  <a:moveTo>
                    <a:pt x="0" y="0"/>
                  </a:moveTo>
                  <a:lnTo>
                    <a:pt x="0" y="447"/>
                  </a:lnTo>
                  <a:lnTo>
                    <a:pt x="34" y="447"/>
                  </a:lnTo>
                  <a:lnTo>
                    <a:pt x="30" y="351"/>
                  </a:lnTo>
                  <a:lnTo>
                    <a:pt x="28" y="315"/>
                  </a:lnTo>
                  <a:lnTo>
                    <a:pt x="27" y="255"/>
                  </a:lnTo>
                  <a:lnTo>
                    <a:pt x="25" y="233"/>
                  </a:lnTo>
                  <a:lnTo>
                    <a:pt x="23" y="193"/>
                  </a:lnTo>
                  <a:lnTo>
                    <a:pt x="21" y="163"/>
                  </a:lnTo>
                  <a:lnTo>
                    <a:pt x="121" y="73"/>
                  </a:lnTo>
                  <a:lnTo>
                    <a:pt x="137" y="58"/>
                  </a:lnTo>
                  <a:lnTo>
                    <a:pt x="90" y="73"/>
                  </a:lnTo>
                  <a:lnTo>
                    <a:pt x="12" y="97"/>
                  </a:lnTo>
                  <a:lnTo>
                    <a:pt x="9" y="73"/>
                  </a:lnTo>
                  <a:lnTo>
                    <a:pt x="0" y="0"/>
                  </a:lnTo>
                  <a:close/>
                </a:path>
              </a:pathLst>
            </a:custGeom>
            <a:solidFill>
              <a:srgbClr val="D18A5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140" name="Google Shape;9140;p26"/>
            <p:cNvSpPr/>
            <p:nvPr/>
          </p:nvSpPr>
          <p:spPr>
            <a:xfrm>
              <a:off x="11485328" y="5505088"/>
              <a:ext cx="324914" cy="1060120"/>
            </a:xfrm>
            <a:custGeom>
              <a:rect b="b" l="l" r="r" t="t"/>
              <a:pathLst>
                <a:path extrusionOk="0" h="447" w="137">
                  <a:moveTo>
                    <a:pt x="0" y="0"/>
                  </a:moveTo>
                  <a:lnTo>
                    <a:pt x="0" y="447"/>
                  </a:lnTo>
                  <a:lnTo>
                    <a:pt x="34" y="447"/>
                  </a:lnTo>
                  <a:lnTo>
                    <a:pt x="30" y="351"/>
                  </a:lnTo>
                  <a:lnTo>
                    <a:pt x="28" y="315"/>
                  </a:lnTo>
                  <a:lnTo>
                    <a:pt x="27" y="255"/>
                  </a:lnTo>
                  <a:lnTo>
                    <a:pt x="25" y="233"/>
                  </a:lnTo>
                  <a:lnTo>
                    <a:pt x="23" y="193"/>
                  </a:lnTo>
                  <a:lnTo>
                    <a:pt x="21" y="163"/>
                  </a:lnTo>
                  <a:lnTo>
                    <a:pt x="121" y="73"/>
                  </a:lnTo>
                  <a:lnTo>
                    <a:pt x="137" y="58"/>
                  </a:lnTo>
                  <a:lnTo>
                    <a:pt x="90" y="73"/>
                  </a:lnTo>
                  <a:lnTo>
                    <a:pt x="12" y="97"/>
                  </a:lnTo>
                  <a:lnTo>
                    <a:pt x="9" y="73"/>
                  </a:lnTo>
                  <a:lnTo>
                    <a:pt x="0"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141" name="Google Shape;9141;p26"/>
            <p:cNvSpPr/>
            <p:nvPr/>
          </p:nvSpPr>
          <p:spPr>
            <a:xfrm>
              <a:off x="2556134" y="4525604"/>
              <a:ext cx="1105180" cy="1472784"/>
            </a:xfrm>
            <a:custGeom>
              <a:rect b="b" l="l" r="r" t="t"/>
              <a:pathLst>
                <a:path extrusionOk="0" h="621" w="466">
                  <a:moveTo>
                    <a:pt x="466" y="621"/>
                  </a:moveTo>
                  <a:lnTo>
                    <a:pt x="347" y="381"/>
                  </a:lnTo>
                  <a:lnTo>
                    <a:pt x="423" y="381"/>
                  </a:lnTo>
                  <a:lnTo>
                    <a:pt x="297" y="171"/>
                  </a:lnTo>
                  <a:lnTo>
                    <a:pt x="365" y="171"/>
                  </a:lnTo>
                  <a:lnTo>
                    <a:pt x="239" y="7"/>
                  </a:lnTo>
                  <a:lnTo>
                    <a:pt x="232" y="0"/>
                  </a:lnTo>
                  <a:lnTo>
                    <a:pt x="227" y="7"/>
                  </a:lnTo>
                  <a:lnTo>
                    <a:pt x="101" y="171"/>
                  </a:lnTo>
                  <a:lnTo>
                    <a:pt x="168" y="171"/>
                  </a:lnTo>
                  <a:lnTo>
                    <a:pt x="42" y="381"/>
                  </a:lnTo>
                  <a:lnTo>
                    <a:pt x="118" y="381"/>
                  </a:lnTo>
                  <a:lnTo>
                    <a:pt x="0" y="621"/>
                  </a:lnTo>
                  <a:lnTo>
                    <a:pt x="232" y="621"/>
                  </a:lnTo>
                  <a:lnTo>
                    <a:pt x="232" y="604"/>
                  </a:lnTo>
                  <a:lnTo>
                    <a:pt x="232" y="621"/>
                  </a:lnTo>
                  <a:lnTo>
                    <a:pt x="466" y="621"/>
                  </a:lnTo>
                  <a:close/>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142" name="Google Shape;9142;p26"/>
            <p:cNvSpPr/>
            <p:nvPr/>
          </p:nvSpPr>
          <p:spPr>
            <a:xfrm>
              <a:off x="2556134" y="4525604"/>
              <a:ext cx="1105180" cy="1472784"/>
            </a:xfrm>
            <a:custGeom>
              <a:rect b="b" l="l" r="r" t="t"/>
              <a:pathLst>
                <a:path extrusionOk="0" h="621" w="466">
                  <a:moveTo>
                    <a:pt x="466" y="621"/>
                  </a:moveTo>
                  <a:lnTo>
                    <a:pt x="347" y="381"/>
                  </a:lnTo>
                  <a:lnTo>
                    <a:pt x="423" y="381"/>
                  </a:lnTo>
                  <a:lnTo>
                    <a:pt x="297" y="171"/>
                  </a:lnTo>
                  <a:lnTo>
                    <a:pt x="365" y="171"/>
                  </a:lnTo>
                  <a:lnTo>
                    <a:pt x="239" y="7"/>
                  </a:lnTo>
                  <a:lnTo>
                    <a:pt x="232" y="0"/>
                  </a:lnTo>
                  <a:lnTo>
                    <a:pt x="227" y="7"/>
                  </a:lnTo>
                  <a:lnTo>
                    <a:pt x="101" y="171"/>
                  </a:lnTo>
                  <a:lnTo>
                    <a:pt x="168" y="171"/>
                  </a:lnTo>
                  <a:lnTo>
                    <a:pt x="42" y="381"/>
                  </a:lnTo>
                  <a:lnTo>
                    <a:pt x="118" y="381"/>
                  </a:lnTo>
                  <a:lnTo>
                    <a:pt x="0" y="621"/>
                  </a:lnTo>
                  <a:lnTo>
                    <a:pt x="232" y="621"/>
                  </a:lnTo>
                  <a:lnTo>
                    <a:pt x="232" y="604"/>
                  </a:lnTo>
                  <a:lnTo>
                    <a:pt x="232" y="621"/>
                  </a:lnTo>
                  <a:lnTo>
                    <a:pt x="466" y="621"/>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143" name="Google Shape;9143;p26"/>
            <p:cNvSpPr/>
            <p:nvPr/>
          </p:nvSpPr>
          <p:spPr>
            <a:xfrm>
              <a:off x="2883419" y="5626042"/>
              <a:ext cx="450610" cy="941538"/>
            </a:xfrm>
            <a:custGeom>
              <a:rect b="b" l="l" r="r" t="t"/>
              <a:pathLst>
                <a:path extrusionOk="0" h="397" w="190">
                  <a:moveTo>
                    <a:pt x="44" y="397"/>
                  </a:moveTo>
                  <a:lnTo>
                    <a:pt x="142" y="397"/>
                  </a:lnTo>
                  <a:lnTo>
                    <a:pt x="126" y="150"/>
                  </a:lnTo>
                  <a:lnTo>
                    <a:pt x="190" y="69"/>
                  </a:lnTo>
                  <a:lnTo>
                    <a:pt x="119" y="116"/>
                  </a:lnTo>
                  <a:lnTo>
                    <a:pt x="96" y="0"/>
                  </a:lnTo>
                  <a:lnTo>
                    <a:pt x="71" y="116"/>
                  </a:lnTo>
                  <a:lnTo>
                    <a:pt x="0" y="69"/>
                  </a:lnTo>
                  <a:lnTo>
                    <a:pt x="62" y="150"/>
                  </a:lnTo>
                  <a:lnTo>
                    <a:pt x="44" y="397"/>
                  </a:lnTo>
                  <a:close/>
                </a:path>
              </a:pathLst>
            </a:custGeom>
            <a:solidFill>
              <a:srgbClr val="C56D27"/>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144" name="Google Shape;9144;p26"/>
            <p:cNvSpPr/>
            <p:nvPr/>
          </p:nvSpPr>
          <p:spPr>
            <a:xfrm>
              <a:off x="2883419" y="5626042"/>
              <a:ext cx="450610" cy="941538"/>
            </a:xfrm>
            <a:custGeom>
              <a:rect b="b" l="l" r="r" t="t"/>
              <a:pathLst>
                <a:path extrusionOk="0" h="397" w="190">
                  <a:moveTo>
                    <a:pt x="44" y="397"/>
                  </a:moveTo>
                  <a:lnTo>
                    <a:pt x="142" y="397"/>
                  </a:lnTo>
                  <a:lnTo>
                    <a:pt x="126" y="150"/>
                  </a:lnTo>
                  <a:lnTo>
                    <a:pt x="190" y="69"/>
                  </a:lnTo>
                  <a:lnTo>
                    <a:pt x="119" y="116"/>
                  </a:lnTo>
                  <a:lnTo>
                    <a:pt x="96" y="0"/>
                  </a:lnTo>
                  <a:lnTo>
                    <a:pt x="71" y="116"/>
                  </a:lnTo>
                  <a:lnTo>
                    <a:pt x="0" y="69"/>
                  </a:lnTo>
                  <a:lnTo>
                    <a:pt x="62" y="150"/>
                  </a:lnTo>
                  <a:lnTo>
                    <a:pt x="44" y="397"/>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145" name="Google Shape;9145;p26"/>
            <p:cNvSpPr/>
            <p:nvPr/>
          </p:nvSpPr>
          <p:spPr>
            <a:xfrm>
              <a:off x="3113468" y="4530348"/>
              <a:ext cx="308312" cy="600023"/>
            </a:xfrm>
            <a:custGeom>
              <a:rect b="b" l="l" r="r" t="t"/>
              <a:pathLst>
                <a:path extrusionOk="0" h="135" w="73">
                  <a:moveTo>
                    <a:pt x="36" y="90"/>
                  </a:moveTo>
                  <a:cubicBezTo>
                    <a:pt x="35" y="90"/>
                    <a:pt x="35" y="90"/>
                    <a:pt x="35" y="90"/>
                  </a:cubicBezTo>
                  <a:cubicBezTo>
                    <a:pt x="64" y="135"/>
                    <a:pt x="64" y="135"/>
                    <a:pt x="64" y="135"/>
                  </a:cubicBezTo>
                  <a:cubicBezTo>
                    <a:pt x="64" y="135"/>
                    <a:pt x="64" y="135"/>
                    <a:pt x="64" y="135"/>
                  </a:cubicBezTo>
                  <a:cubicBezTo>
                    <a:pt x="36" y="90"/>
                    <a:pt x="36" y="90"/>
                    <a:pt x="36" y="90"/>
                  </a:cubicBezTo>
                  <a:moveTo>
                    <a:pt x="0" y="0"/>
                  </a:moveTo>
                  <a:cubicBezTo>
                    <a:pt x="0" y="1"/>
                    <a:pt x="0" y="1"/>
                    <a:pt x="0" y="1"/>
                  </a:cubicBezTo>
                  <a:cubicBezTo>
                    <a:pt x="2" y="3"/>
                    <a:pt x="2" y="3"/>
                    <a:pt x="2" y="3"/>
                  </a:cubicBezTo>
                  <a:cubicBezTo>
                    <a:pt x="73" y="90"/>
                    <a:pt x="73" y="90"/>
                    <a:pt x="73" y="90"/>
                  </a:cubicBezTo>
                  <a:cubicBezTo>
                    <a:pt x="57" y="90"/>
                    <a:pt x="57" y="90"/>
                    <a:pt x="57" y="90"/>
                  </a:cubicBezTo>
                  <a:cubicBezTo>
                    <a:pt x="73" y="90"/>
                    <a:pt x="73" y="90"/>
                    <a:pt x="73" y="90"/>
                  </a:cubicBezTo>
                  <a:cubicBezTo>
                    <a:pt x="2" y="3"/>
                    <a:pt x="2" y="3"/>
                    <a:pt x="2" y="3"/>
                  </a:cubicBezTo>
                  <a:cubicBezTo>
                    <a:pt x="0" y="0"/>
                    <a:pt x="0" y="0"/>
                    <a:pt x="0" y="0"/>
                  </a:cubicBezTo>
                </a:path>
              </a:pathLst>
            </a:custGeom>
            <a:solidFill>
              <a:srgbClr val="4F718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146" name="Google Shape;9146;p26"/>
            <p:cNvSpPr/>
            <p:nvPr/>
          </p:nvSpPr>
          <p:spPr>
            <a:xfrm>
              <a:off x="3383834" y="5130370"/>
              <a:ext cx="151784" cy="253765"/>
            </a:xfrm>
            <a:custGeom>
              <a:rect b="b" l="l" r="r" t="t"/>
              <a:pathLst>
                <a:path extrusionOk="0" h="57" w="36">
                  <a:moveTo>
                    <a:pt x="22" y="35"/>
                  </a:moveTo>
                  <a:cubicBezTo>
                    <a:pt x="22" y="35"/>
                    <a:pt x="22" y="35"/>
                    <a:pt x="22" y="35"/>
                  </a:cubicBezTo>
                  <a:cubicBezTo>
                    <a:pt x="35" y="57"/>
                    <a:pt x="35" y="57"/>
                    <a:pt x="35" y="57"/>
                  </a:cubicBezTo>
                  <a:cubicBezTo>
                    <a:pt x="36" y="56"/>
                    <a:pt x="36" y="56"/>
                    <a:pt x="36" y="56"/>
                  </a:cubicBezTo>
                  <a:cubicBezTo>
                    <a:pt x="22" y="35"/>
                    <a:pt x="22" y="35"/>
                    <a:pt x="22" y="35"/>
                  </a:cubicBezTo>
                  <a:moveTo>
                    <a:pt x="0" y="0"/>
                  </a:moveTo>
                  <a:cubicBezTo>
                    <a:pt x="0" y="0"/>
                    <a:pt x="0" y="0"/>
                    <a:pt x="0" y="0"/>
                  </a:cubicBezTo>
                  <a:cubicBezTo>
                    <a:pt x="21" y="34"/>
                    <a:pt x="21" y="34"/>
                    <a:pt x="21" y="34"/>
                  </a:cubicBezTo>
                  <a:cubicBezTo>
                    <a:pt x="21" y="33"/>
                    <a:pt x="21" y="33"/>
                    <a:pt x="21" y="33"/>
                  </a:cubicBezTo>
                  <a:cubicBezTo>
                    <a:pt x="0" y="0"/>
                    <a:pt x="0" y="0"/>
                    <a:pt x="0" y="0"/>
                  </a:cubicBezTo>
                </a:path>
              </a:pathLst>
            </a:custGeom>
            <a:solidFill>
              <a:srgbClr val="5D95A7"/>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147" name="Google Shape;9147;p26"/>
            <p:cNvSpPr/>
            <p:nvPr/>
          </p:nvSpPr>
          <p:spPr>
            <a:xfrm>
              <a:off x="3471584" y="5277412"/>
              <a:ext cx="87750" cy="147041"/>
            </a:xfrm>
            <a:custGeom>
              <a:rect b="b" l="l" r="r" t="t"/>
              <a:pathLst>
                <a:path extrusionOk="0" h="62" w="37">
                  <a:moveTo>
                    <a:pt x="27" y="43"/>
                  </a:moveTo>
                  <a:lnTo>
                    <a:pt x="25" y="45"/>
                  </a:lnTo>
                  <a:lnTo>
                    <a:pt x="36" y="62"/>
                  </a:lnTo>
                  <a:lnTo>
                    <a:pt x="37" y="62"/>
                  </a:lnTo>
                  <a:lnTo>
                    <a:pt x="27" y="43"/>
                  </a:lnTo>
                  <a:close/>
                  <a:moveTo>
                    <a:pt x="0" y="0"/>
                  </a:moveTo>
                  <a:lnTo>
                    <a:pt x="0" y="2"/>
                  </a:lnTo>
                  <a:lnTo>
                    <a:pt x="2" y="4"/>
                  </a:lnTo>
                  <a:lnTo>
                    <a:pt x="2" y="4"/>
                  </a:lnTo>
                  <a:lnTo>
                    <a:pt x="0" y="0"/>
                  </a:lnTo>
                  <a:close/>
                </a:path>
              </a:pathLst>
            </a:custGeom>
            <a:solidFill>
              <a:srgbClr val="5D95A7"/>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148" name="Google Shape;9148;p26"/>
            <p:cNvSpPr/>
            <p:nvPr/>
          </p:nvSpPr>
          <p:spPr>
            <a:xfrm>
              <a:off x="3471584" y="5277412"/>
              <a:ext cx="87750" cy="147041"/>
            </a:xfrm>
            <a:custGeom>
              <a:rect b="b" l="l" r="r" t="t"/>
              <a:pathLst>
                <a:path extrusionOk="0" h="62" w="37">
                  <a:moveTo>
                    <a:pt x="27" y="43"/>
                  </a:moveTo>
                  <a:lnTo>
                    <a:pt x="25" y="45"/>
                  </a:lnTo>
                  <a:lnTo>
                    <a:pt x="36" y="62"/>
                  </a:lnTo>
                  <a:lnTo>
                    <a:pt x="37" y="62"/>
                  </a:lnTo>
                  <a:lnTo>
                    <a:pt x="27" y="43"/>
                  </a:lnTo>
                  <a:moveTo>
                    <a:pt x="0" y="0"/>
                  </a:moveTo>
                  <a:lnTo>
                    <a:pt x="0" y="2"/>
                  </a:lnTo>
                  <a:lnTo>
                    <a:pt x="2" y="4"/>
                  </a:lnTo>
                  <a:lnTo>
                    <a:pt x="2" y="4"/>
                  </a:lnTo>
                  <a:lnTo>
                    <a:pt x="0"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149" name="Google Shape;9149;p26"/>
            <p:cNvSpPr/>
            <p:nvPr/>
          </p:nvSpPr>
          <p:spPr>
            <a:xfrm>
              <a:off x="3383834" y="5443426"/>
              <a:ext cx="54548" cy="101980"/>
            </a:xfrm>
            <a:custGeom>
              <a:rect b="b" l="l" r="r" t="t"/>
              <a:pathLst>
                <a:path extrusionOk="0" h="43" w="23">
                  <a:moveTo>
                    <a:pt x="2" y="0"/>
                  </a:moveTo>
                  <a:lnTo>
                    <a:pt x="0" y="0"/>
                  </a:lnTo>
                  <a:lnTo>
                    <a:pt x="21" y="43"/>
                  </a:lnTo>
                  <a:lnTo>
                    <a:pt x="23" y="43"/>
                  </a:lnTo>
                  <a:lnTo>
                    <a:pt x="2" y="0"/>
                  </a:lnTo>
                  <a:close/>
                </a:path>
              </a:pathLst>
            </a:custGeom>
            <a:solidFill>
              <a:srgbClr val="4F718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150" name="Google Shape;9150;p26"/>
            <p:cNvSpPr/>
            <p:nvPr/>
          </p:nvSpPr>
          <p:spPr>
            <a:xfrm>
              <a:off x="3383834" y="5443426"/>
              <a:ext cx="54548" cy="101980"/>
            </a:xfrm>
            <a:custGeom>
              <a:rect b="b" l="l" r="r" t="t"/>
              <a:pathLst>
                <a:path extrusionOk="0" h="43" w="23">
                  <a:moveTo>
                    <a:pt x="2" y="0"/>
                  </a:moveTo>
                  <a:lnTo>
                    <a:pt x="0" y="0"/>
                  </a:lnTo>
                  <a:lnTo>
                    <a:pt x="21" y="43"/>
                  </a:lnTo>
                  <a:lnTo>
                    <a:pt x="23" y="43"/>
                  </a:lnTo>
                  <a:lnTo>
                    <a:pt x="2"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151" name="Google Shape;9151;p26"/>
            <p:cNvSpPr/>
            <p:nvPr/>
          </p:nvSpPr>
          <p:spPr>
            <a:xfrm>
              <a:off x="3379090" y="5429196"/>
              <a:ext cx="9487" cy="14230"/>
            </a:xfrm>
            <a:custGeom>
              <a:rect b="b" l="l" r="r" t="t"/>
              <a:pathLst>
                <a:path extrusionOk="0" h="6" w="4">
                  <a:moveTo>
                    <a:pt x="0" y="0"/>
                  </a:moveTo>
                  <a:lnTo>
                    <a:pt x="0" y="0"/>
                  </a:lnTo>
                  <a:lnTo>
                    <a:pt x="2" y="6"/>
                  </a:lnTo>
                  <a:lnTo>
                    <a:pt x="4" y="6"/>
                  </a:lnTo>
                  <a:lnTo>
                    <a:pt x="0" y="0"/>
                  </a:lnTo>
                  <a:close/>
                </a:path>
              </a:pathLst>
            </a:custGeom>
            <a:solidFill>
              <a:srgbClr val="5D95A7"/>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152" name="Google Shape;9152;p26"/>
            <p:cNvSpPr/>
            <p:nvPr/>
          </p:nvSpPr>
          <p:spPr>
            <a:xfrm>
              <a:off x="3379090" y="5429196"/>
              <a:ext cx="9487" cy="14230"/>
            </a:xfrm>
            <a:custGeom>
              <a:rect b="b" l="l" r="r" t="t"/>
              <a:pathLst>
                <a:path extrusionOk="0" h="6" w="4">
                  <a:moveTo>
                    <a:pt x="0" y="0"/>
                  </a:moveTo>
                  <a:lnTo>
                    <a:pt x="0" y="0"/>
                  </a:lnTo>
                  <a:lnTo>
                    <a:pt x="2" y="6"/>
                  </a:lnTo>
                  <a:lnTo>
                    <a:pt x="4" y="6"/>
                  </a:lnTo>
                  <a:lnTo>
                    <a:pt x="0"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153" name="Google Shape;9153;p26"/>
            <p:cNvSpPr/>
            <p:nvPr/>
          </p:nvSpPr>
          <p:spPr>
            <a:xfrm>
              <a:off x="3433638" y="5545406"/>
              <a:ext cx="222933" cy="448238"/>
            </a:xfrm>
            <a:custGeom>
              <a:rect b="b" l="l" r="r" t="t"/>
              <a:pathLst>
                <a:path extrusionOk="0" h="189" w="94">
                  <a:moveTo>
                    <a:pt x="2" y="0"/>
                  </a:moveTo>
                  <a:lnTo>
                    <a:pt x="0" y="0"/>
                  </a:lnTo>
                  <a:lnTo>
                    <a:pt x="94" y="189"/>
                  </a:lnTo>
                  <a:lnTo>
                    <a:pt x="94" y="189"/>
                  </a:lnTo>
                  <a:lnTo>
                    <a:pt x="2" y="0"/>
                  </a:lnTo>
                  <a:close/>
                </a:path>
              </a:pathLst>
            </a:custGeom>
            <a:solidFill>
              <a:srgbClr val="537C9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154" name="Google Shape;9154;p26"/>
            <p:cNvSpPr/>
            <p:nvPr/>
          </p:nvSpPr>
          <p:spPr>
            <a:xfrm>
              <a:off x="3433638" y="5545406"/>
              <a:ext cx="222933" cy="448238"/>
            </a:xfrm>
            <a:custGeom>
              <a:rect b="b" l="l" r="r" t="t"/>
              <a:pathLst>
                <a:path extrusionOk="0" h="189" w="94">
                  <a:moveTo>
                    <a:pt x="2" y="0"/>
                  </a:moveTo>
                  <a:lnTo>
                    <a:pt x="0" y="0"/>
                  </a:lnTo>
                  <a:lnTo>
                    <a:pt x="94" y="189"/>
                  </a:lnTo>
                  <a:lnTo>
                    <a:pt x="94" y="189"/>
                  </a:lnTo>
                  <a:lnTo>
                    <a:pt x="2"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155" name="Google Shape;9155;p26"/>
            <p:cNvSpPr/>
            <p:nvPr/>
          </p:nvSpPr>
          <p:spPr>
            <a:xfrm>
              <a:off x="3186988" y="5998388"/>
              <a:ext cx="33203" cy="569192"/>
            </a:xfrm>
            <a:custGeom>
              <a:rect b="b" l="l" r="r" t="t"/>
              <a:pathLst>
                <a:path extrusionOk="0" h="240" w="14">
                  <a:moveTo>
                    <a:pt x="0" y="0"/>
                  </a:moveTo>
                  <a:lnTo>
                    <a:pt x="0" y="0"/>
                  </a:lnTo>
                  <a:lnTo>
                    <a:pt x="14" y="240"/>
                  </a:lnTo>
                  <a:lnTo>
                    <a:pt x="14" y="240"/>
                  </a:lnTo>
                  <a:lnTo>
                    <a:pt x="0" y="0"/>
                  </a:lnTo>
                  <a:close/>
                </a:path>
              </a:pathLst>
            </a:custGeom>
            <a:solidFill>
              <a:srgbClr val="4F718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156" name="Google Shape;9156;p26"/>
            <p:cNvSpPr/>
            <p:nvPr/>
          </p:nvSpPr>
          <p:spPr>
            <a:xfrm>
              <a:off x="3186988" y="5998388"/>
              <a:ext cx="33203" cy="569192"/>
            </a:xfrm>
            <a:custGeom>
              <a:rect b="b" l="l" r="r" t="t"/>
              <a:pathLst>
                <a:path extrusionOk="0" h="240" w="14">
                  <a:moveTo>
                    <a:pt x="0" y="0"/>
                  </a:moveTo>
                  <a:lnTo>
                    <a:pt x="0" y="0"/>
                  </a:lnTo>
                  <a:lnTo>
                    <a:pt x="14" y="240"/>
                  </a:lnTo>
                  <a:lnTo>
                    <a:pt x="14" y="240"/>
                  </a:lnTo>
                  <a:lnTo>
                    <a:pt x="0"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157" name="Google Shape;9157;p26"/>
            <p:cNvSpPr/>
            <p:nvPr/>
          </p:nvSpPr>
          <p:spPr>
            <a:xfrm>
              <a:off x="3111096" y="4535091"/>
              <a:ext cx="545475" cy="1463297"/>
            </a:xfrm>
            <a:custGeom>
              <a:rect b="b" l="l" r="r" t="t"/>
              <a:pathLst>
                <a:path extrusionOk="0" h="617" w="230">
                  <a:moveTo>
                    <a:pt x="1" y="0"/>
                  </a:moveTo>
                  <a:lnTo>
                    <a:pt x="0" y="463"/>
                  </a:lnTo>
                  <a:lnTo>
                    <a:pt x="23" y="576"/>
                  </a:lnTo>
                  <a:lnTo>
                    <a:pt x="94" y="529"/>
                  </a:lnTo>
                  <a:lnTo>
                    <a:pt x="30" y="610"/>
                  </a:lnTo>
                  <a:lnTo>
                    <a:pt x="32" y="617"/>
                  </a:lnTo>
                  <a:lnTo>
                    <a:pt x="32" y="617"/>
                  </a:lnTo>
                  <a:lnTo>
                    <a:pt x="32" y="615"/>
                  </a:lnTo>
                  <a:lnTo>
                    <a:pt x="230" y="615"/>
                  </a:lnTo>
                  <a:lnTo>
                    <a:pt x="136" y="426"/>
                  </a:lnTo>
                  <a:lnTo>
                    <a:pt x="115" y="383"/>
                  </a:lnTo>
                  <a:lnTo>
                    <a:pt x="113" y="377"/>
                  </a:lnTo>
                  <a:lnTo>
                    <a:pt x="113" y="377"/>
                  </a:lnTo>
                  <a:lnTo>
                    <a:pt x="113" y="375"/>
                  </a:lnTo>
                  <a:lnTo>
                    <a:pt x="188" y="375"/>
                  </a:lnTo>
                  <a:lnTo>
                    <a:pt x="177" y="358"/>
                  </a:lnTo>
                  <a:lnTo>
                    <a:pt x="154" y="317"/>
                  </a:lnTo>
                  <a:lnTo>
                    <a:pt x="152" y="315"/>
                  </a:lnTo>
                  <a:lnTo>
                    <a:pt x="115" y="251"/>
                  </a:lnTo>
                  <a:lnTo>
                    <a:pt x="63" y="167"/>
                  </a:lnTo>
                  <a:lnTo>
                    <a:pt x="65" y="167"/>
                  </a:lnTo>
                  <a:lnTo>
                    <a:pt x="65" y="167"/>
                  </a:lnTo>
                  <a:lnTo>
                    <a:pt x="102" y="167"/>
                  </a:lnTo>
                  <a:lnTo>
                    <a:pt x="131" y="167"/>
                  </a:lnTo>
                  <a:lnTo>
                    <a:pt x="5" y="3"/>
                  </a:lnTo>
                  <a:lnTo>
                    <a:pt x="1" y="0"/>
                  </a:lnTo>
                  <a:close/>
                </a:path>
              </a:pathLst>
            </a:custGeom>
            <a:solidFill>
              <a:srgbClr val="8ECB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158" name="Google Shape;9158;p26"/>
            <p:cNvSpPr/>
            <p:nvPr/>
          </p:nvSpPr>
          <p:spPr>
            <a:xfrm>
              <a:off x="3111096" y="4535091"/>
              <a:ext cx="545475" cy="1463297"/>
            </a:xfrm>
            <a:custGeom>
              <a:rect b="b" l="l" r="r" t="t"/>
              <a:pathLst>
                <a:path extrusionOk="0" h="617" w="230">
                  <a:moveTo>
                    <a:pt x="1" y="0"/>
                  </a:moveTo>
                  <a:lnTo>
                    <a:pt x="0" y="463"/>
                  </a:lnTo>
                  <a:lnTo>
                    <a:pt x="23" y="576"/>
                  </a:lnTo>
                  <a:lnTo>
                    <a:pt x="94" y="529"/>
                  </a:lnTo>
                  <a:lnTo>
                    <a:pt x="30" y="610"/>
                  </a:lnTo>
                  <a:lnTo>
                    <a:pt x="32" y="617"/>
                  </a:lnTo>
                  <a:lnTo>
                    <a:pt x="32" y="617"/>
                  </a:lnTo>
                  <a:lnTo>
                    <a:pt x="32" y="615"/>
                  </a:lnTo>
                  <a:lnTo>
                    <a:pt x="230" y="615"/>
                  </a:lnTo>
                  <a:lnTo>
                    <a:pt x="136" y="426"/>
                  </a:lnTo>
                  <a:lnTo>
                    <a:pt x="115" y="383"/>
                  </a:lnTo>
                  <a:lnTo>
                    <a:pt x="113" y="377"/>
                  </a:lnTo>
                  <a:lnTo>
                    <a:pt x="113" y="377"/>
                  </a:lnTo>
                  <a:lnTo>
                    <a:pt x="113" y="375"/>
                  </a:lnTo>
                  <a:lnTo>
                    <a:pt x="188" y="375"/>
                  </a:lnTo>
                  <a:lnTo>
                    <a:pt x="177" y="358"/>
                  </a:lnTo>
                  <a:lnTo>
                    <a:pt x="154" y="317"/>
                  </a:lnTo>
                  <a:lnTo>
                    <a:pt x="152" y="315"/>
                  </a:lnTo>
                  <a:lnTo>
                    <a:pt x="115" y="251"/>
                  </a:lnTo>
                  <a:lnTo>
                    <a:pt x="63" y="167"/>
                  </a:lnTo>
                  <a:lnTo>
                    <a:pt x="65" y="167"/>
                  </a:lnTo>
                  <a:lnTo>
                    <a:pt x="65" y="167"/>
                  </a:lnTo>
                  <a:lnTo>
                    <a:pt x="102" y="167"/>
                  </a:lnTo>
                  <a:lnTo>
                    <a:pt x="131" y="167"/>
                  </a:lnTo>
                  <a:lnTo>
                    <a:pt x="5" y="3"/>
                  </a:lnTo>
                  <a:lnTo>
                    <a:pt x="1"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159" name="Google Shape;9159;p26"/>
            <p:cNvSpPr/>
            <p:nvPr/>
          </p:nvSpPr>
          <p:spPr>
            <a:xfrm>
              <a:off x="3111096" y="5633156"/>
              <a:ext cx="222933" cy="934423"/>
            </a:xfrm>
            <a:custGeom>
              <a:rect b="b" l="l" r="r" t="t"/>
              <a:pathLst>
                <a:path extrusionOk="0" h="394" w="94">
                  <a:moveTo>
                    <a:pt x="0" y="0"/>
                  </a:moveTo>
                  <a:lnTo>
                    <a:pt x="0" y="394"/>
                  </a:lnTo>
                  <a:lnTo>
                    <a:pt x="46" y="394"/>
                  </a:lnTo>
                  <a:lnTo>
                    <a:pt x="32" y="154"/>
                  </a:lnTo>
                  <a:lnTo>
                    <a:pt x="30" y="147"/>
                  </a:lnTo>
                  <a:lnTo>
                    <a:pt x="94" y="66"/>
                  </a:lnTo>
                  <a:lnTo>
                    <a:pt x="23" y="113"/>
                  </a:lnTo>
                  <a:lnTo>
                    <a:pt x="0" y="0"/>
                  </a:lnTo>
                  <a:close/>
                </a:path>
              </a:pathLst>
            </a:custGeom>
            <a:solidFill>
              <a:srgbClr val="D18A5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160" name="Google Shape;9160;p26"/>
            <p:cNvSpPr/>
            <p:nvPr/>
          </p:nvSpPr>
          <p:spPr>
            <a:xfrm>
              <a:off x="3111096" y="5633156"/>
              <a:ext cx="222933" cy="934423"/>
            </a:xfrm>
            <a:custGeom>
              <a:rect b="b" l="l" r="r" t="t"/>
              <a:pathLst>
                <a:path extrusionOk="0" h="394" w="94">
                  <a:moveTo>
                    <a:pt x="0" y="0"/>
                  </a:moveTo>
                  <a:lnTo>
                    <a:pt x="0" y="394"/>
                  </a:lnTo>
                  <a:lnTo>
                    <a:pt x="46" y="394"/>
                  </a:lnTo>
                  <a:lnTo>
                    <a:pt x="32" y="154"/>
                  </a:lnTo>
                  <a:lnTo>
                    <a:pt x="30" y="147"/>
                  </a:lnTo>
                  <a:lnTo>
                    <a:pt x="94" y="66"/>
                  </a:lnTo>
                  <a:lnTo>
                    <a:pt x="23" y="113"/>
                  </a:lnTo>
                  <a:lnTo>
                    <a:pt x="0"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161" name="Google Shape;9161;p26"/>
            <p:cNvSpPr/>
            <p:nvPr/>
          </p:nvSpPr>
          <p:spPr>
            <a:xfrm>
              <a:off x="1261223" y="4651301"/>
              <a:ext cx="1121782" cy="1560534"/>
            </a:xfrm>
            <a:custGeom>
              <a:rect b="b" l="l" r="r" t="t"/>
              <a:pathLst>
                <a:path extrusionOk="0" h="658" w="473">
                  <a:moveTo>
                    <a:pt x="235" y="0"/>
                  </a:moveTo>
                  <a:lnTo>
                    <a:pt x="0" y="658"/>
                  </a:lnTo>
                  <a:lnTo>
                    <a:pt x="232" y="658"/>
                  </a:lnTo>
                  <a:lnTo>
                    <a:pt x="241" y="658"/>
                  </a:lnTo>
                  <a:lnTo>
                    <a:pt x="473" y="658"/>
                  </a:lnTo>
                  <a:lnTo>
                    <a:pt x="235" y="0"/>
                  </a:lnTo>
                  <a:close/>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162" name="Google Shape;9162;p26"/>
            <p:cNvSpPr/>
            <p:nvPr/>
          </p:nvSpPr>
          <p:spPr>
            <a:xfrm>
              <a:off x="1261223" y="4651301"/>
              <a:ext cx="1121782" cy="1560534"/>
            </a:xfrm>
            <a:custGeom>
              <a:rect b="b" l="l" r="r" t="t"/>
              <a:pathLst>
                <a:path extrusionOk="0" h="658" w="473">
                  <a:moveTo>
                    <a:pt x="235" y="0"/>
                  </a:moveTo>
                  <a:lnTo>
                    <a:pt x="0" y="658"/>
                  </a:lnTo>
                  <a:lnTo>
                    <a:pt x="232" y="658"/>
                  </a:lnTo>
                  <a:lnTo>
                    <a:pt x="241" y="658"/>
                  </a:lnTo>
                  <a:lnTo>
                    <a:pt x="473" y="658"/>
                  </a:lnTo>
                  <a:lnTo>
                    <a:pt x="235"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163" name="Google Shape;9163;p26"/>
            <p:cNvSpPr/>
            <p:nvPr/>
          </p:nvSpPr>
          <p:spPr>
            <a:xfrm>
              <a:off x="1289683" y="4672645"/>
              <a:ext cx="1064863" cy="1273566"/>
            </a:xfrm>
            <a:custGeom>
              <a:rect b="b" l="l" r="r" t="t"/>
              <a:pathLst>
                <a:path extrusionOk="0" h="537" w="449">
                  <a:moveTo>
                    <a:pt x="223" y="0"/>
                  </a:moveTo>
                  <a:lnTo>
                    <a:pt x="0" y="537"/>
                  </a:lnTo>
                  <a:lnTo>
                    <a:pt x="220" y="537"/>
                  </a:lnTo>
                  <a:lnTo>
                    <a:pt x="229" y="537"/>
                  </a:lnTo>
                  <a:lnTo>
                    <a:pt x="449" y="537"/>
                  </a:lnTo>
                  <a:lnTo>
                    <a:pt x="223" y="0"/>
                  </a:lnTo>
                  <a:close/>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164" name="Google Shape;9164;p26"/>
            <p:cNvSpPr/>
            <p:nvPr/>
          </p:nvSpPr>
          <p:spPr>
            <a:xfrm>
              <a:off x="1289683" y="4672645"/>
              <a:ext cx="1064863" cy="1273566"/>
            </a:xfrm>
            <a:custGeom>
              <a:rect b="b" l="l" r="r" t="t"/>
              <a:pathLst>
                <a:path extrusionOk="0" h="537" w="449">
                  <a:moveTo>
                    <a:pt x="223" y="0"/>
                  </a:moveTo>
                  <a:lnTo>
                    <a:pt x="0" y="537"/>
                  </a:lnTo>
                  <a:lnTo>
                    <a:pt x="220" y="537"/>
                  </a:lnTo>
                  <a:lnTo>
                    <a:pt x="229" y="537"/>
                  </a:lnTo>
                  <a:lnTo>
                    <a:pt x="449" y="537"/>
                  </a:lnTo>
                  <a:lnTo>
                    <a:pt x="223"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165" name="Google Shape;9165;p26"/>
            <p:cNvSpPr/>
            <p:nvPr/>
          </p:nvSpPr>
          <p:spPr>
            <a:xfrm>
              <a:off x="1344230" y="4677389"/>
              <a:ext cx="951024" cy="1000829"/>
            </a:xfrm>
            <a:custGeom>
              <a:rect b="b" l="l" r="r" t="t"/>
              <a:pathLst>
                <a:path extrusionOk="0" h="422" w="401">
                  <a:moveTo>
                    <a:pt x="200" y="0"/>
                  </a:moveTo>
                  <a:lnTo>
                    <a:pt x="0" y="422"/>
                  </a:lnTo>
                  <a:lnTo>
                    <a:pt x="197" y="422"/>
                  </a:lnTo>
                  <a:lnTo>
                    <a:pt x="206" y="422"/>
                  </a:lnTo>
                  <a:lnTo>
                    <a:pt x="401" y="422"/>
                  </a:lnTo>
                  <a:lnTo>
                    <a:pt x="200" y="0"/>
                  </a:lnTo>
                  <a:close/>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166" name="Google Shape;9166;p26"/>
            <p:cNvSpPr/>
            <p:nvPr/>
          </p:nvSpPr>
          <p:spPr>
            <a:xfrm>
              <a:off x="1344230" y="4677389"/>
              <a:ext cx="951024" cy="1000829"/>
            </a:xfrm>
            <a:custGeom>
              <a:rect b="b" l="l" r="r" t="t"/>
              <a:pathLst>
                <a:path extrusionOk="0" h="422" w="401">
                  <a:moveTo>
                    <a:pt x="200" y="0"/>
                  </a:moveTo>
                  <a:lnTo>
                    <a:pt x="0" y="422"/>
                  </a:lnTo>
                  <a:lnTo>
                    <a:pt x="197" y="422"/>
                  </a:lnTo>
                  <a:lnTo>
                    <a:pt x="206" y="422"/>
                  </a:lnTo>
                  <a:lnTo>
                    <a:pt x="401" y="422"/>
                  </a:lnTo>
                  <a:lnTo>
                    <a:pt x="200"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167" name="Google Shape;9167;p26"/>
            <p:cNvSpPr/>
            <p:nvPr/>
          </p:nvSpPr>
          <p:spPr>
            <a:xfrm>
              <a:off x="1415379" y="4658416"/>
              <a:ext cx="808726" cy="680658"/>
            </a:xfrm>
            <a:custGeom>
              <a:rect b="b" l="l" r="r" t="t"/>
              <a:pathLst>
                <a:path extrusionOk="0" h="287" w="341">
                  <a:moveTo>
                    <a:pt x="170" y="0"/>
                  </a:moveTo>
                  <a:lnTo>
                    <a:pt x="0" y="287"/>
                  </a:lnTo>
                  <a:lnTo>
                    <a:pt x="167" y="287"/>
                  </a:lnTo>
                  <a:lnTo>
                    <a:pt x="176" y="287"/>
                  </a:lnTo>
                  <a:lnTo>
                    <a:pt x="341" y="287"/>
                  </a:lnTo>
                  <a:lnTo>
                    <a:pt x="170" y="0"/>
                  </a:lnTo>
                  <a:close/>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168" name="Google Shape;9168;p26"/>
            <p:cNvSpPr/>
            <p:nvPr/>
          </p:nvSpPr>
          <p:spPr>
            <a:xfrm>
              <a:off x="1415379" y="4658416"/>
              <a:ext cx="808726" cy="680658"/>
            </a:xfrm>
            <a:custGeom>
              <a:rect b="b" l="l" r="r" t="t"/>
              <a:pathLst>
                <a:path extrusionOk="0" h="287" w="341">
                  <a:moveTo>
                    <a:pt x="170" y="0"/>
                  </a:moveTo>
                  <a:lnTo>
                    <a:pt x="0" y="287"/>
                  </a:lnTo>
                  <a:lnTo>
                    <a:pt x="167" y="287"/>
                  </a:lnTo>
                  <a:lnTo>
                    <a:pt x="176" y="287"/>
                  </a:lnTo>
                  <a:lnTo>
                    <a:pt x="341" y="287"/>
                  </a:lnTo>
                  <a:lnTo>
                    <a:pt x="170"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169" name="Google Shape;9169;p26"/>
            <p:cNvSpPr/>
            <p:nvPr/>
          </p:nvSpPr>
          <p:spPr>
            <a:xfrm>
              <a:off x="1545819" y="5272668"/>
              <a:ext cx="550219" cy="1223762"/>
            </a:xfrm>
            <a:custGeom>
              <a:rect b="b" l="l" r="r" t="t"/>
              <a:pathLst>
                <a:path extrusionOk="0" h="516" w="232">
                  <a:moveTo>
                    <a:pt x="232" y="317"/>
                  </a:moveTo>
                  <a:lnTo>
                    <a:pt x="140" y="349"/>
                  </a:lnTo>
                  <a:lnTo>
                    <a:pt x="135" y="280"/>
                  </a:lnTo>
                  <a:lnTo>
                    <a:pt x="202" y="227"/>
                  </a:lnTo>
                  <a:lnTo>
                    <a:pt x="133" y="252"/>
                  </a:lnTo>
                  <a:lnTo>
                    <a:pt x="130" y="184"/>
                  </a:lnTo>
                  <a:lnTo>
                    <a:pt x="177" y="145"/>
                  </a:lnTo>
                  <a:lnTo>
                    <a:pt x="128" y="162"/>
                  </a:lnTo>
                  <a:lnTo>
                    <a:pt x="115" y="0"/>
                  </a:lnTo>
                  <a:lnTo>
                    <a:pt x="105" y="162"/>
                  </a:lnTo>
                  <a:lnTo>
                    <a:pt x="55" y="145"/>
                  </a:lnTo>
                  <a:lnTo>
                    <a:pt x="103" y="184"/>
                  </a:lnTo>
                  <a:lnTo>
                    <a:pt x="98" y="252"/>
                  </a:lnTo>
                  <a:lnTo>
                    <a:pt x="30" y="227"/>
                  </a:lnTo>
                  <a:lnTo>
                    <a:pt x="96" y="280"/>
                  </a:lnTo>
                  <a:lnTo>
                    <a:pt x="92" y="349"/>
                  </a:lnTo>
                  <a:lnTo>
                    <a:pt x="0" y="317"/>
                  </a:lnTo>
                  <a:lnTo>
                    <a:pt x="89" y="389"/>
                  </a:lnTo>
                  <a:lnTo>
                    <a:pt x="80" y="516"/>
                  </a:lnTo>
                  <a:lnTo>
                    <a:pt x="153" y="516"/>
                  </a:lnTo>
                  <a:lnTo>
                    <a:pt x="144" y="389"/>
                  </a:lnTo>
                  <a:lnTo>
                    <a:pt x="232" y="317"/>
                  </a:lnTo>
                  <a:close/>
                </a:path>
              </a:pathLst>
            </a:custGeom>
            <a:solidFill>
              <a:srgbClr val="C56D27"/>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170" name="Google Shape;9170;p26"/>
            <p:cNvSpPr/>
            <p:nvPr/>
          </p:nvSpPr>
          <p:spPr>
            <a:xfrm>
              <a:off x="1545819" y="5272668"/>
              <a:ext cx="550219" cy="1223762"/>
            </a:xfrm>
            <a:custGeom>
              <a:rect b="b" l="l" r="r" t="t"/>
              <a:pathLst>
                <a:path extrusionOk="0" h="516" w="232">
                  <a:moveTo>
                    <a:pt x="232" y="317"/>
                  </a:moveTo>
                  <a:lnTo>
                    <a:pt x="140" y="349"/>
                  </a:lnTo>
                  <a:lnTo>
                    <a:pt x="135" y="280"/>
                  </a:lnTo>
                  <a:lnTo>
                    <a:pt x="202" y="227"/>
                  </a:lnTo>
                  <a:lnTo>
                    <a:pt x="133" y="252"/>
                  </a:lnTo>
                  <a:lnTo>
                    <a:pt x="130" y="184"/>
                  </a:lnTo>
                  <a:lnTo>
                    <a:pt x="177" y="145"/>
                  </a:lnTo>
                  <a:lnTo>
                    <a:pt x="128" y="162"/>
                  </a:lnTo>
                  <a:lnTo>
                    <a:pt x="115" y="0"/>
                  </a:lnTo>
                  <a:lnTo>
                    <a:pt x="105" y="162"/>
                  </a:lnTo>
                  <a:lnTo>
                    <a:pt x="55" y="145"/>
                  </a:lnTo>
                  <a:lnTo>
                    <a:pt x="103" y="184"/>
                  </a:lnTo>
                  <a:lnTo>
                    <a:pt x="98" y="252"/>
                  </a:lnTo>
                  <a:lnTo>
                    <a:pt x="30" y="227"/>
                  </a:lnTo>
                  <a:lnTo>
                    <a:pt x="96" y="280"/>
                  </a:lnTo>
                  <a:lnTo>
                    <a:pt x="92" y="349"/>
                  </a:lnTo>
                  <a:lnTo>
                    <a:pt x="0" y="317"/>
                  </a:lnTo>
                  <a:lnTo>
                    <a:pt x="89" y="389"/>
                  </a:lnTo>
                  <a:lnTo>
                    <a:pt x="80" y="516"/>
                  </a:lnTo>
                  <a:lnTo>
                    <a:pt x="153" y="516"/>
                  </a:lnTo>
                  <a:lnTo>
                    <a:pt x="144" y="389"/>
                  </a:lnTo>
                  <a:lnTo>
                    <a:pt x="232" y="317"/>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171" name="Google Shape;9171;p26"/>
            <p:cNvSpPr/>
            <p:nvPr/>
          </p:nvSpPr>
          <p:spPr>
            <a:xfrm>
              <a:off x="1818557" y="4646557"/>
              <a:ext cx="384204" cy="832443"/>
            </a:xfrm>
            <a:custGeom>
              <a:rect b="b" l="l" r="r" t="t"/>
              <a:pathLst>
                <a:path extrusionOk="0" h="351" w="162">
                  <a:moveTo>
                    <a:pt x="158" y="345"/>
                  </a:moveTo>
                  <a:lnTo>
                    <a:pt x="158" y="345"/>
                  </a:lnTo>
                  <a:lnTo>
                    <a:pt x="162" y="351"/>
                  </a:lnTo>
                  <a:lnTo>
                    <a:pt x="162" y="351"/>
                  </a:lnTo>
                  <a:lnTo>
                    <a:pt x="158" y="345"/>
                  </a:lnTo>
                  <a:close/>
                  <a:moveTo>
                    <a:pt x="0" y="0"/>
                  </a:moveTo>
                  <a:lnTo>
                    <a:pt x="0" y="2"/>
                  </a:lnTo>
                  <a:lnTo>
                    <a:pt x="0" y="3"/>
                  </a:lnTo>
                  <a:lnTo>
                    <a:pt x="0" y="2"/>
                  </a:lnTo>
                  <a:lnTo>
                    <a:pt x="2" y="9"/>
                  </a:lnTo>
                  <a:lnTo>
                    <a:pt x="4" y="11"/>
                  </a:lnTo>
                  <a:lnTo>
                    <a:pt x="0" y="0"/>
                  </a:lnTo>
                  <a:close/>
                </a:path>
              </a:pathLst>
            </a:custGeom>
            <a:solidFill>
              <a:srgbClr val="4F718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172" name="Google Shape;9172;p26"/>
            <p:cNvSpPr/>
            <p:nvPr/>
          </p:nvSpPr>
          <p:spPr>
            <a:xfrm>
              <a:off x="1818557" y="4646557"/>
              <a:ext cx="384204" cy="832443"/>
            </a:xfrm>
            <a:custGeom>
              <a:rect b="b" l="l" r="r" t="t"/>
              <a:pathLst>
                <a:path extrusionOk="0" h="351" w="162">
                  <a:moveTo>
                    <a:pt x="158" y="345"/>
                  </a:moveTo>
                  <a:lnTo>
                    <a:pt x="158" y="345"/>
                  </a:lnTo>
                  <a:lnTo>
                    <a:pt x="162" y="351"/>
                  </a:lnTo>
                  <a:lnTo>
                    <a:pt x="162" y="351"/>
                  </a:lnTo>
                  <a:lnTo>
                    <a:pt x="158" y="345"/>
                  </a:lnTo>
                  <a:moveTo>
                    <a:pt x="0" y="0"/>
                  </a:moveTo>
                  <a:lnTo>
                    <a:pt x="0" y="2"/>
                  </a:lnTo>
                  <a:lnTo>
                    <a:pt x="0" y="3"/>
                  </a:lnTo>
                  <a:lnTo>
                    <a:pt x="0" y="2"/>
                  </a:lnTo>
                  <a:lnTo>
                    <a:pt x="2" y="9"/>
                  </a:lnTo>
                  <a:lnTo>
                    <a:pt x="4" y="11"/>
                  </a:lnTo>
                  <a:lnTo>
                    <a:pt x="0"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173" name="Google Shape;9173;p26"/>
            <p:cNvSpPr/>
            <p:nvPr/>
          </p:nvSpPr>
          <p:spPr>
            <a:xfrm>
              <a:off x="2133984" y="5339074"/>
              <a:ext cx="161271" cy="339143"/>
            </a:xfrm>
            <a:custGeom>
              <a:rect b="b" l="l" r="r" t="t"/>
              <a:pathLst>
                <a:path extrusionOk="0" h="143" w="68">
                  <a:moveTo>
                    <a:pt x="29" y="59"/>
                  </a:moveTo>
                  <a:lnTo>
                    <a:pt x="29" y="59"/>
                  </a:lnTo>
                  <a:lnTo>
                    <a:pt x="68" y="143"/>
                  </a:lnTo>
                  <a:lnTo>
                    <a:pt x="68" y="143"/>
                  </a:lnTo>
                  <a:lnTo>
                    <a:pt x="29" y="59"/>
                  </a:lnTo>
                  <a:close/>
                  <a:moveTo>
                    <a:pt x="34" y="0"/>
                  </a:moveTo>
                  <a:lnTo>
                    <a:pt x="0" y="0"/>
                  </a:lnTo>
                  <a:lnTo>
                    <a:pt x="25" y="53"/>
                  </a:lnTo>
                  <a:lnTo>
                    <a:pt x="25" y="53"/>
                  </a:lnTo>
                  <a:lnTo>
                    <a:pt x="4" y="8"/>
                  </a:lnTo>
                  <a:lnTo>
                    <a:pt x="38" y="8"/>
                  </a:lnTo>
                  <a:lnTo>
                    <a:pt x="34" y="0"/>
                  </a:lnTo>
                  <a:close/>
                </a:path>
              </a:pathLst>
            </a:custGeom>
            <a:solidFill>
              <a:srgbClr val="537C9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174" name="Google Shape;9174;p26"/>
            <p:cNvSpPr/>
            <p:nvPr/>
          </p:nvSpPr>
          <p:spPr>
            <a:xfrm>
              <a:off x="2133984" y="5339074"/>
              <a:ext cx="161271" cy="339143"/>
            </a:xfrm>
            <a:custGeom>
              <a:rect b="b" l="l" r="r" t="t"/>
              <a:pathLst>
                <a:path extrusionOk="0" h="143" w="68">
                  <a:moveTo>
                    <a:pt x="29" y="59"/>
                  </a:moveTo>
                  <a:lnTo>
                    <a:pt x="29" y="59"/>
                  </a:lnTo>
                  <a:lnTo>
                    <a:pt x="68" y="143"/>
                  </a:lnTo>
                  <a:lnTo>
                    <a:pt x="68" y="143"/>
                  </a:lnTo>
                  <a:lnTo>
                    <a:pt x="29" y="59"/>
                  </a:lnTo>
                  <a:moveTo>
                    <a:pt x="34" y="0"/>
                  </a:moveTo>
                  <a:lnTo>
                    <a:pt x="0" y="0"/>
                  </a:lnTo>
                  <a:lnTo>
                    <a:pt x="25" y="53"/>
                  </a:lnTo>
                  <a:lnTo>
                    <a:pt x="25" y="53"/>
                  </a:lnTo>
                  <a:lnTo>
                    <a:pt x="4" y="8"/>
                  </a:lnTo>
                  <a:lnTo>
                    <a:pt x="38" y="8"/>
                  </a:lnTo>
                  <a:lnTo>
                    <a:pt x="34"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175" name="Google Shape;9175;p26"/>
            <p:cNvSpPr/>
            <p:nvPr/>
          </p:nvSpPr>
          <p:spPr>
            <a:xfrm>
              <a:off x="2311856" y="6017361"/>
              <a:ext cx="66406" cy="184987"/>
            </a:xfrm>
            <a:custGeom>
              <a:rect b="b" l="l" r="r" t="t"/>
              <a:pathLst>
                <a:path extrusionOk="0" h="78" w="28">
                  <a:moveTo>
                    <a:pt x="0" y="0"/>
                  </a:moveTo>
                  <a:lnTo>
                    <a:pt x="0" y="0"/>
                  </a:lnTo>
                  <a:lnTo>
                    <a:pt x="28" y="78"/>
                  </a:lnTo>
                  <a:lnTo>
                    <a:pt x="28" y="77"/>
                  </a:lnTo>
                  <a:lnTo>
                    <a:pt x="0" y="0"/>
                  </a:lnTo>
                  <a:close/>
                </a:path>
              </a:pathLst>
            </a:custGeom>
            <a:solidFill>
              <a:srgbClr val="4F718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176" name="Google Shape;9176;p26"/>
            <p:cNvSpPr/>
            <p:nvPr/>
          </p:nvSpPr>
          <p:spPr>
            <a:xfrm>
              <a:off x="2311856" y="6017361"/>
              <a:ext cx="66406" cy="184987"/>
            </a:xfrm>
            <a:custGeom>
              <a:rect b="b" l="l" r="r" t="t"/>
              <a:pathLst>
                <a:path extrusionOk="0" h="78" w="28">
                  <a:moveTo>
                    <a:pt x="0" y="0"/>
                  </a:moveTo>
                  <a:lnTo>
                    <a:pt x="0" y="0"/>
                  </a:lnTo>
                  <a:lnTo>
                    <a:pt x="28" y="78"/>
                  </a:lnTo>
                  <a:lnTo>
                    <a:pt x="28" y="77"/>
                  </a:lnTo>
                  <a:lnTo>
                    <a:pt x="0"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177" name="Google Shape;9177;p26"/>
            <p:cNvSpPr/>
            <p:nvPr/>
          </p:nvSpPr>
          <p:spPr>
            <a:xfrm>
              <a:off x="2285768" y="5946212"/>
              <a:ext cx="97237" cy="260880"/>
            </a:xfrm>
            <a:custGeom>
              <a:rect b="b" l="l" r="r" t="t"/>
              <a:pathLst>
                <a:path extrusionOk="0" h="110" w="41">
                  <a:moveTo>
                    <a:pt x="39" y="107"/>
                  </a:moveTo>
                  <a:lnTo>
                    <a:pt x="39" y="108"/>
                  </a:lnTo>
                  <a:lnTo>
                    <a:pt x="41" y="110"/>
                  </a:lnTo>
                  <a:lnTo>
                    <a:pt x="41" y="110"/>
                  </a:lnTo>
                  <a:lnTo>
                    <a:pt x="39" y="107"/>
                  </a:lnTo>
                  <a:close/>
                  <a:moveTo>
                    <a:pt x="29" y="0"/>
                  </a:moveTo>
                  <a:lnTo>
                    <a:pt x="0" y="0"/>
                  </a:lnTo>
                  <a:lnTo>
                    <a:pt x="11" y="30"/>
                  </a:lnTo>
                  <a:lnTo>
                    <a:pt x="11" y="30"/>
                  </a:lnTo>
                  <a:lnTo>
                    <a:pt x="2" y="2"/>
                  </a:lnTo>
                  <a:lnTo>
                    <a:pt x="29" y="2"/>
                  </a:lnTo>
                  <a:lnTo>
                    <a:pt x="29" y="0"/>
                  </a:lnTo>
                  <a:close/>
                </a:path>
              </a:pathLst>
            </a:custGeom>
            <a:solidFill>
              <a:srgbClr val="537C9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178" name="Google Shape;9178;p26"/>
            <p:cNvSpPr/>
            <p:nvPr/>
          </p:nvSpPr>
          <p:spPr>
            <a:xfrm>
              <a:off x="2285768" y="5946212"/>
              <a:ext cx="97237" cy="260880"/>
            </a:xfrm>
            <a:custGeom>
              <a:rect b="b" l="l" r="r" t="t"/>
              <a:pathLst>
                <a:path extrusionOk="0" h="110" w="41">
                  <a:moveTo>
                    <a:pt x="39" y="107"/>
                  </a:moveTo>
                  <a:lnTo>
                    <a:pt x="39" y="108"/>
                  </a:lnTo>
                  <a:lnTo>
                    <a:pt x="41" y="110"/>
                  </a:lnTo>
                  <a:lnTo>
                    <a:pt x="41" y="110"/>
                  </a:lnTo>
                  <a:lnTo>
                    <a:pt x="39" y="107"/>
                  </a:lnTo>
                  <a:moveTo>
                    <a:pt x="29" y="0"/>
                  </a:moveTo>
                  <a:lnTo>
                    <a:pt x="0" y="0"/>
                  </a:lnTo>
                  <a:lnTo>
                    <a:pt x="11" y="30"/>
                  </a:lnTo>
                  <a:lnTo>
                    <a:pt x="11" y="30"/>
                  </a:lnTo>
                  <a:lnTo>
                    <a:pt x="2" y="2"/>
                  </a:lnTo>
                  <a:lnTo>
                    <a:pt x="29" y="2"/>
                  </a:lnTo>
                  <a:lnTo>
                    <a:pt x="29"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179" name="Google Shape;9179;p26"/>
            <p:cNvSpPr/>
            <p:nvPr/>
          </p:nvSpPr>
          <p:spPr>
            <a:xfrm>
              <a:off x="1892077" y="6247409"/>
              <a:ext cx="16601" cy="249021"/>
            </a:xfrm>
            <a:custGeom>
              <a:rect b="b" l="l" r="r" t="t"/>
              <a:pathLst>
                <a:path extrusionOk="0" h="105" w="7">
                  <a:moveTo>
                    <a:pt x="0" y="0"/>
                  </a:moveTo>
                  <a:lnTo>
                    <a:pt x="0" y="0"/>
                  </a:lnTo>
                  <a:lnTo>
                    <a:pt x="7" y="105"/>
                  </a:lnTo>
                  <a:lnTo>
                    <a:pt x="7" y="105"/>
                  </a:lnTo>
                  <a:lnTo>
                    <a:pt x="0" y="0"/>
                  </a:lnTo>
                  <a:close/>
                </a:path>
              </a:pathLst>
            </a:custGeom>
            <a:solidFill>
              <a:srgbClr val="4F718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180" name="Google Shape;9180;p26"/>
            <p:cNvSpPr/>
            <p:nvPr/>
          </p:nvSpPr>
          <p:spPr>
            <a:xfrm>
              <a:off x="1892077" y="6247409"/>
              <a:ext cx="16601" cy="249021"/>
            </a:xfrm>
            <a:custGeom>
              <a:rect b="b" l="l" r="r" t="t"/>
              <a:pathLst>
                <a:path extrusionOk="0" h="105" w="7">
                  <a:moveTo>
                    <a:pt x="0" y="0"/>
                  </a:moveTo>
                  <a:lnTo>
                    <a:pt x="0" y="0"/>
                  </a:lnTo>
                  <a:lnTo>
                    <a:pt x="7" y="105"/>
                  </a:lnTo>
                  <a:lnTo>
                    <a:pt x="7" y="105"/>
                  </a:lnTo>
                  <a:lnTo>
                    <a:pt x="0"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181" name="Google Shape;9181;p26"/>
            <p:cNvSpPr/>
            <p:nvPr/>
          </p:nvSpPr>
          <p:spPr>
            <a:xfrm>
              <a:off x="1887334" y="6211835"/>
              <a:ext cx="4743" cy="35574"/>
            </a:xfrm>
            <a:custGeom>
              <a:rect b="b" l="l" r="r" t="t"/>
              <a:pathLst>
                <a:path extrusionOk="0" h="15" w="2">
                  <a:moveTo>
                    <a:pt x="0" y="0"/>
                  </a:moveTo>
                  <a:lnTo>
                    <a:pt x="0" y="0"/>
                  </a:lnTo>
                  <a:lnTo>
                    <a:pt x="2" y="15"/>
                  </a:lnTo>
                  <a:lnTo>
                    <a:pt x="2" y="15"/>
                  </a:lnTo>
                  <a:lnTo>
                    <a:pt x="0" y="0"/>
                  </a:lnTo>
                  <a:close/>
                </a:path>
              </a:pathLst>
            </a:custGeom>
            <a:solidFill>
              <a:srgbClr val="537C9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182" name="Google Shape;9182;p26"/>
            <p:cNvSpPr/>
            <p:nvPr/>
          </p:nvSpPr>
          <p:spPr>
            <a:xfrm>
              <a:off x="1887334" y="6211835"/>
              <a:ext cx="4743" cy="35574"/>
            </a:xfrm>
            <a:custGeom>
              <a:rect b="b" l="l" r="r" t="t"/>
              <a:pathLst>
                <a:path extrusionOk="0" h="15" w="2">
                  <a:moveTo>
                    <a:pt x="0" y="0"/>
                  </a:moveTo>
                  <a:lnTo>
                    <a:pt x="0" y="0"/>
                  </a:lnTo>
                  <a:lnTo>
                    <a:pt x="2" y="15"/>
                  </a:lnTo>
                  <a:lnTo>
                    <a:pt x="2" y="15"/>
                  </a:lnTo>
                  <a:lnTo>
                    <a:pt x="0"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183" name="Google Shape;9183;p26"/>
            <p:cNvSpPr/>
            <p:nvPr/>
          </p:nvSpPr>
          <p:spPr>
            <a:xfrm>
              <a:off x="1818557" y="4651301"/>
              <a:ext cx="564448" cy="1560534"/>
            </a:xfrm>
            <a:custGeom>
              <a:rect b="b" l="l" r="r" t="t"/>
              <a:pathLst>
                <a:path extrusionOk="0" h="658" w="238">
                  <a:moveTo>
                    <a:pt x="197" y="546"/>
                  </a:moveTo>
                  <a:lnTo>
                    <a:pt x="22" y="546"/>
                  </a:lnTo>
                  <a:lnTo>
                    <a:pt x="25" y="611"/>
                  </a:lnTo>
                  <a:lnTo>
                    <a:pt x="117" y="579"/>
                  </a:lnTo>
                  <a:lnTo>
                    <a:pt x="29" y="651"/>
                  </a:lnTo>
                  <a:lnTo>
                    <a:pt x="29" y="658"/>
                  </a:lnTo>
                  <a:lnTo>
                    <a:pt x="29" y="658"/>
                  </a:lnTo>
                  <a:lnTo>
                    <a:pt x="29" y="656"/>
                  </a:lnTo>
                  <a:lnTo>
                    <a:pt x="238" y="656"/>
                  </a:lnTo>
                  <a:lnTo>
                    <a:pt x="236" y="654"/>
                  </a:lnTo>
                  <a:lnTo>
                    <a:pt x="208" y="576"/>
                  </a:lnTo>
                  <a:lnTo>
                    <a:pt x="197" y="546"/>
                  </a:lnTo>
                  <a:close/>
                  <a:moveTo>
                    <a:pt x="0" y="0"/>
                  </a:moveTo>
                  <a:lnTo>
                    <a:pt x="0" y="1"/>
                  </a:lnTo>
                  <a:lnTo>
                    <a:pt x="0" y="3"/>
                  </a:lnTo>
                  <a:lnTo>
                    <a:pt x="0" y="3"/>
                  </a:lnTo>
                  <a:lnTo>
                    <a:pt x="2" y="7"/>
                  </a:lnTo>
                  <a:lnTo>
                    <a:pt x="0" y="0"/>
                  </a:lnTo>
                  <a:close/>
                </a:path>
              </a:pathLst>
            </a:custGeom>
            <a:solidFill>
              <a:srgbClr val="8ECB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184" name="Google Shape;9184;p26"/>
            <p:cNvSpPr/>
            <p:nvPr/>
          </p:nvSpPr>
          <p:spPr>
            <a:xfrm>
              <a:off x="1818557" y="4651301"/>
              <a:ext cx="564448" cy="1560534"/>
            </a:xfrm>
            <a:custGeom>
              <a:rect b="b" l="l" r="r" t="t"/>
              <a:pathLst>
                <a:path extrusionOk="0" h="658" w="238">
                  <a:moveTo>
                    <a:pt x="197" y="546"/>
                  </a:moveTo>
                  <a:lnTo>
                    <a:pt x="22" y="546"/>
                  </a:lnTo>
                  <a:lnTo>
                    <a:pt x="25" y="611"/>
                  </a:lnTo>
                  <a:lnTo>
                    <a:pt x="117" y="579"/>
                  </a:lnTo>
                  <a:lnTo>
                    <a:pt x="29" y="651"/>
                  </a:lnTo>
                  <a:lnTo>
                    <a:pt x="29" y="658"/>
                  </a:lnTo>
                  <a:lnTo>
                    <a:pt x="29" y="658"/>
                  </a:lnTo>
                  <a:lnTo>
                    <a:pt x="29" y="656"/>
                  </a:lnTo>
                  <a:lnTo>
                    <a:pt x="238" y="656"/>
                  </a:lnTo>
                  <a:lnTo>
                    <a:pt x="236" y="654"/>
                  </a:lnTo>
                  <a:lnTo>
                    <a:pt x="208" y="576"/>
                  </a:lnTo>
                  <a:lnTo>
                    <a:pt x="197" y="546"/>
                  </a:lnTo>
                  <a:moveTo>
                    <a:pt x="0" y="0"/>
                  </a:moveTo>
                  <a:lnTo>
                    <a:pt x="0" y="1"/>
                  </a:lnTo>
                  <a:lnTo>
                    <a:pt x="0" y="3"/>
                  </a:lnTo>
                  <a:lnTo>
                    <a:pt x="0" y="3"/>
                  </a:lnTo>
                  <a:lnTo>
                    <a:pt x="2" y="7"/>
                  </a:lnTo>
                  <a:lnTo>
                    <a:pt x="0"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185" name="Google Shape;9185;p26"/>
            <p:cNvSpPr/>
            <p:nvPr/>
          </p:nvSpPr>
          <p:spPr>
            <a:xfrm>
              <a:off x="1854131" y="5678217"/>
              <a:ext cx="500414" cy="267994"/>
            </a:xfrm>
            <a:custGeom>
              <a:rect b="b" l="l" r="r" t="t"/>
              <a:pathLst>
                <a:path extrusionOk="0" h="113" w="211">
                  <a:moveTo>
                    <a:pt x="163" y="0"/>
                  </a:moveTo>
                  <a:lnTo>
                    <a:pt x="14" y="0"/>
                  </a:lnTo>
                  <a:lnTo>
                    <a:pt x="0" y="13"/>
                  </a:lnTo>
                  <a:lnTo>
                    <a:pt x="3" y="81"/>
                  </a:lnTo>
                  <a:lnTo>
                    <a:pt x="72" y="56"/>
                  </a:lnTo>
                  <a:lnTo>
                    <a:pt x="5" y="109"/>
                  </a:lnTo>
                  <a:lnTo>
                    <a:pt x="7" y="113"/>
                  </a:lnTo>
                  <a:lnTo>
                    <a:pt x="182" y="113"/>
                  </a:lnTo>
                  <a:lnTo>
                    <a:pt x="211" y="113"/>
                  </a:lnTo>
                  <a:lnTo>
                    <a:pt x="163" y="0"/>
                  </a:lnTo>
                  <a:close/>
                </a:path>
              </a:pathLst>
            </a:custGeom>
            <a:solidFill>
              <a:srgbClr val="8ECB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186" name="Google Shape;9186;p26"/>
            <p:cNvSpPr/>
            <p:nvPr/>
          </p:nvSpPr>
          <p:spPr>
            <a:xfrm>
              <a:off x="1854131" y="5678217"/>
              <a:ext cx="500414" cy="267994"/>
            </a:xfrm>
            <a:custGeom>
              <a:rect b="b" l="l" r="r" t="t"/>
              <a:pathLst>
                <a:path extrusionOk="0" h="113" w="211">
                  <a:moveTo>
                    <a:pt x="163" y="0"/>
                  </a:moveTo>
                  <a:lnTo>
                    <a:pt x="14" y="0"/>
                  </a:lnTo>
                  <a:lnTo>
                    <a:pt x="0" y="13"/>
                  </a:lnTo>
                  <a:lnTo>
                    <a:pt x="3" y="81"/>
                  </a:lnTo>
                  <a:lnTo>
                    <a:pt x="72" y="56"/>
                  </a:lnTo>
                  <a:lnTo>
                    <a:pt x="5" y="109"/>
                  </a:lnTo>
                  <a:lnTo>
                    <a:pt x="7" y="113"/>
                  </a:lnTo>
                  <a:lnTo>
                    <a:pt x="182" y="113"/>
                  </a:lnTo>
                  <a:lnTo>
                    <a:pt x="211" y="113"/>
                  </a:lnTo>
                  <a:lnTo>
                    <a:pt x="163"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187" name="Google Shape;9187;p26"/>
            <p:cNvSpPr/>
            <p:nvPr/>
          </p:nvSpPr>
          <p:spPr>
            <a:xfrm>
              <a:off x="1828043" y="5339074"/>
              <a:ext cx="467211" cy="339143"/>
            </a:xfrm>
            <a:custGeom>
              <a:rect b="b" l="l" r="r" t="t"/>
              <a:pathLst>
                <a:path extrusionOk="0" h="143" w="197">
                  <a:moveTo>
                    <a:pt x="129" y="0"/>
                  </a:moveTo>
                  <a:lnTo>
                    <a:pt x="2" y="0"/>
                  </a:lnTo>
                  <a:lnTo>
                    <a:pt x="0" y="0"/>
                  </a:lnTo>
                  <a:lnTo>
                    <a:pt x="9" y="134"/>
                  </a:lnTo>
                  <a:lnTo>
                    <a:pt x="58" y="117"/>
                  </a:lnTo>
                  <a:lnTo>
                    <a:pt x="25" y="143"/>
                  </a:lnTo>
                  <a:lnTo>
                    <a:pt x="174" y="143"/>
                  </a:lnTo>
                  <a:lnTo>
                    <a:pt x="174" y="143"/>
                  </a:lnTo>
                  <a:lnTo>
                    <a:pt x="197" y="143"/>
                  </a:lnTo>
                  <a:lnTo>
                    <a:pt x="158" y="59"/>
                  </a:lnTo>
                  <a:lnTo>
                    <a:pt x="154" y="53"/>
                  </a:lnTo>
                  <a:lnTo>
                    <a:pt x="129" y="0"/>
                  </a:lnTo>
                  <a:close/>
                </a:path>
              </a:pathLst>
            </a:custGeom>
            <a:solidFill>
              <a:srgbClr val="8ECB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188" name="Google Shape;9188;p26"/>
            <p:cNvSpPr/>
            <p:nvPr/>
          </p:nvSpPr>
          <p:spPr>
            <a:xfrm>
              <a:off x="1828043" y="5339074"/>
              <a:ext cx="467211" cy="339143"/>
            </a:xfrm>
            <a:custGeom>
              <a:rect b="b" l="l" r="r" t="t"/>
              <a:pathLst>
                <a:path extrusionOk="0" h="143" w="197">
                  <a:moveTo>
                    <a:pt x="129" y="0"/>
                  </a:moveTo>
                  <a:lnTo>
                    <a:pt x="2" y="0"/>
                  </a:lnTo>
                  <a:lnTo>
                    <a:pt x="0" y="0"/>
                  </a:lnTo>
                  <a:lnTo>
                    <a:pt x="9" y="134"/>
                  </a:lnTo>
                  <a:lnTo>
                    <a:pt x="58" y="117"/>
                  </a:lnTo>
                  <a:lnTo>
                    <a:pt x="25" y="143"/>
                  </a:lnTo>
                  <a:lnTo>
                    <a:pt x="174" y="143"/>
                  </a:lnTo>
                  <a:lnTo>
                    <a:pt x="174" y="143"/>
                  </a:lnTo>
                  <a:lnTo>
                    <a:pt x="197" y="143"/>
                  </a:lnTo>
                  <a:lnTo>
                    <a:pt x="158" y="59"/>
                  </a:lnTo>
                  <a:lnTo>
                    <a:pt x="154" y="53"/>
                  </a:lnTo>
                  <a:lnTo>
                    <a:pt x="129"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189" name="Google Shape;9189;p26"/>
            <p:cNvSpPr/>
            <p:nvPr/>
          </p:nvSpPr>
          <p:spPr>
            <a:xfrm>
              <a:off x="1818557" y="4658416"/>
              <a:ext cx="396062" cy="680658"/>
            </a:xfrm>
            <a:custGeom>
              <a:rect b="b" l="l" r="r" t="t"/>
              <a:pathLst>
                <a:path extrusionOk="0" h="287" w="167">
                  <a:moveTo>
                    <a:pt x="0" y="0"/>
                  </a:moveTo>
                  <a:lnTo>
                    <a:pt x="0" y="0"/>
                  </a:lnTo>
                  <a:lnTo>
                    <a:pt x="0" y="280"/>
                  </a:lnTo>
                  <a:lnTo>
                    <a:pt x="0" y="259"/>
                  </a:lnTo>
                  <a:lnTo>
                    <a:pt x="4" y="287"/>
                  </a:lnTo>
                  <a:lnTo>
                    <a:pt x="6" y="287"/>
                  </a:lnTo>
                  <a:lnTo>
                    <a:pt x="133" y="287"/>
                  </a:lnTo>
                  <a:lnTo>
                    <a:pt x="167" y="287"/>
                  </a:lnTo>
                  <a:lnTo>
                    <a:pt x="11" y="27"/>
                  </a:lnTo>
                  <a:lnTo>
                    <a:pt x="4" y="6"/>
                  </a:lnTo>
                  <a:lnTo>
                    <a:pt x="2" y="4"/>
                  </a:lnTo>
                  <a:lnTo>
                    <a:pt x="0" y="0"/>
                  </a:lnTo>
                  <a:close/>
                </a:path>
              </a:pathLst>
            </a:custGeom>
            <a:solidFill>
              <a:srgbClr val="8ECB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190" name="Google Shape;9190;p26"/>
            <p:cNvSpPr/>
            <p:nvPr/>
          </p:nvSpPr>
          <p:spPr>
            <a:xfrm>
              <a:off x="1818557" y="4658416"/>
              <a:ext cx="396062" cy="680658"/>
            </a:xfrm>
            <a:custGeom>
              <a:rect b="b" l="l" r="r" t="t"/>
              <a:pathLst>
                <a:path extrusionOk="0" h="287" w="167">
                  <a:moveTo>
                    <a:pt x="0" y="0"/>
                  </a:moveTo>
                  <a:lnTo>
                    <a:pt x="0" y="0"/>
                  </a:lnTo>
                  <a:lnTo>
                    <a:pt x="0" y="280"/>
                  </a:lnTo>
                  <a:lnTo>
                    <a:pt x="0" y="259"/>
                  </a:lnTo>
                  <a:lnTo>
                    <a:pt x="4" y="287"/>
                  </a:lnTo>
                  <a:lnTo>
                    <a:pt x="6" y="287"/>
                  </a:lnTo>
                  <a:lnTo>
                    <a:pt x="133" y="287"/>
                  </a:lnTo>
                  <a:lnTo>
                    <a:pt x="167" y="287"/>
                  </a:lnTo>
                  <a:lnTo>
                    <a:pt x="11" y="27"/>
                  </a:lnTo>
                  <a:lnTo>
                    <a:pt x="4" y="6"/>
                  </a:lnTo>
                  <a:lnTo>
                    <a:pt x="2" y="4"/>
                  </a:lnTo>
                  <a:lnTo>
                    <a:pt x="0"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191" name="Google Shape;9191;p26"/>
            <p:cNvSpPr/>
            <p:nvPr/>
          </p:nvSpPr>
          <p:spPr>
            <a:xfrm>
              <a:off x="1818557" y="5272668"/>
              <a:ext cx="277481" cy="1223762"/>
            </a:xfrm>
            <a:custGeom>
              <a:rect b="b" l="l" r="r" t="t"/>
              <a:pathLst>
                <a:path extrusionOk="0" h="516" w="117">
                  <a:moveTo>
                    <a:pt x="0" y="0"/>
                  </a:moveTo>
                  <a:lnTo>
                    <a:pt x="0" y="21"/>
                  </a:lnTo>
                  <a:lnTo>
                    <a:pt x="0" y="516"/>
                  </a:lnTo>
                  <a:lnTo>
                    <a:pt x="38" y="516"/>
                  </a:lnTo>
                  <a:lnTo>
                    <a:pt x="31" y="411"/>
                  </a:lnTo>
                  <a:lnTo>
                    <a:pt x="29" y="396"/>
                  </a:lnTo>
                  <a:lnTo>
                    <a:pt x="29" y="389"/>
                  </a:lnTo>
                  <a:lnTo>
                    <a:pt x="117" y="317"/>
                  </a:lnTo>
                  <a:lnTo>
                    <a:pt x="25" y="349"/>
                  </a:lnTo>
                  <a:lnTo>
                    <a:pt x="22" y="284"/>
                  </a:lnTo>
                  <a:lnTo>
                    <a:pt x="20" y="280"/>
                  </a:lnTo>
                  <a:lnTo>
                    <a:pt x="87" y="227"/>
                  </a:lnTo>
                  <a:lnTo>
                    <a:pt x="18" y="252"/>
                  </a:lnTo>
                  <a:lnTo>
                    <a:pt x="15" y="184"/>
                  </a:lnTo>
                  <a:lnTo>
                    <a:pt x="29" y="171"/>
                  </a:lnTo>
                  <a:lnTo>
                    <a:pt x="62" y="145"/>
                  </a:lnTo>
                  <a:lnTo>
                    <a:pt x="13" y="162"/>
                  </a:lnTo>
                  <a:lnTo>
                    <a:pt x="4" y="28"/>
                  </a:lnTo>
                  <a:lnTo>
                    <a:pt x="0" y="0"/>
                  </a:lnTo>
                  <a:close/>
                </a:path>
              </a:pathLst>
            </a:custGeom>
            <a:solidFill>
              <a:srgbClr val="D18A5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192" name="Google Shape;9192;p26"/>
            <p:cNvSpPr/>
            <p:nvPr/>
          </p:nvSpPr>
          <p:spPr>
            <a:xfrm>
              <a:off x="1818557" y="5272668"/>
              <a:ext cx="277481" cy="1223762"/>
            </a:xfrm>
            <a:custGeom>
              <a:rect b="b" l="l" r="r" t="t"/>
              <a:pathLst>
                <a:path extrusionOk="0" h="516" w="117">
                  <a:moveTo>
                    <a:pt x="0" y="0"/>
                  </a:moveTo>
                  <a:lnTo>
                    <a:pt x="0" y="21"/>
                  </a:lnTo>
                  <a:lnTo>
                    <a:pt x="0" y="516"/>
                  </a:lnTo>
                  <a:lnTo>
                    <a:pt x="38" y="516"/>
                  </a:lnTo>
                  <a:lnTo>
                    <a:pt x="31" y="411"/>
                  </a:lnTo>
                  <a:lnTo>
                    <a:pt x="29" y="396"/>
                  </a:lnTo>
                  <a:lnTo>
                    <a:pt x="29" y="389"/>
                  </a:lnTo>
                  <a:lnTo>
                    <a:pt x="117" y="317"/>
                  </a:lnTo>
                  <a:lnTo>
                    <a:pt x="25" y="349"/>
                  </a:lnTo>
                  <a:lnTo>
                    <a:pt x="22" y="284"/>
                  </a:lnTo>
                  <a:lnTo>
                    <a:pt x="20" y="280"/>
                  </a:lnTo>
                  <a:lnTo>
                    <a:pt x="87" y="227"/>
                  </a:lnTo>
                  <a:lnTo>
                    <a:pt x="18" y="252"/>
                  </a:lnTo>
                  <a:lnTo>
                    <a:pt x="15" y="184"/>
                  </a:lnTo>
                  <a:lnTo>
                    <a:pt x="29" y="171"/>
                  </a:lnTo>
                  <a:lnTo>
                    <a:pt x="62" y="145"/>
                  </a:lnTo>
                  <a:lnTo>
                    <a:pt x="13" y="162"/>
                  </a:lnTo>
                  <a:lnTo>
                    <a:pt x="4" y="28"/>
                  </a:lnTo>
                  <a:lnTo>
                    <a:pt x="0"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193" name="Google Shape;9193;p26"/>
            <p:cNvSpPr/>
            <p:nvPr/>
          </p:nvSpPr>
          <p:spPr>
            <a:xfrm>
              <a:off x="402693" y="4921667"/>
              <a:ext cx="702003" cy="1558162"/>
            </a:xfrm>
            <a:custGeom>
              <a:rect b="b" l="l" r="r" t="t"/>
              <a:pathLst>
                <a:path extrusionOk="0" h="657" w="296">
                  <a:moveTo>
                    <a:pt x="296" y="405"/>
                  </a:moveTo>
                  <a:lnTo>
                    <a:pt x="181" y="447"/>
                  </a:lnTo>
                  <a:lnTo>
                    <a:pt x="174" y="358"/>
                  </a:lnTo>
                  <a:lnTo>
                    <a:pt x="259" y="291"/>
                  </a:lnTo>
                  <a:lnTo>
                    <a:pt x="172" y="321"/>
                  </a:lnTo>
                  <a:lnTo>
                    <a:pt x="165" y="235"/>
                  </a:lnTo>
                  <a:lnTo>
                    <a:pt x="227" y="186"/>
                  </a:lnTo>
                  <a:lnTo>
                    <a:pt x="163" y="206"/>
                  </a:lnTo>
                  <a:lnTo>
                    <a:pt x="149" y="0"/>
                  </a:lnTo>
                  <a:lnTo>
                    <a:pt x="135" y="206"/>
                  </a:lnTo>
                  <a:lnTo>
                    <a:pt x="69" y="186"/>
                  </a:lnTo>
                  <a:lnTo>
                    <a:pt x="131" y="235"/>
                  </a:lnTo>
                  <a:lnTo>
                    <a:pt x="126" y="321"/>
                  </a:lnTo>
                  <a:lnTo>
                    <a:pt x="39" y="291"/>
                  </a:lnTo>
                  <a:lnTo>
                    <a:pt x="124" y="358"/>
                  </a:lnTo>
                  <a:lnTo>
                    <a:pt x="117" y="447"/>
                  </a:lnTo>
                  <a:lnTo>
                    <a:pt x="0" y="405"/>
                  </a:lnTo>
                  <a:lnTo>
                    <a:pt x="113" y="495"/>
                  </a:lnTo>
                  <a:lnTo>
                    <a:pt x="103" y="657"/>
                  </a:lnTo>
                  <a:lnTo>
                    <a:pt x="195" y="657"/>
                  </a:lnTo>
                  <a:lnTo>
                    <a:pt x="183" y="495"/>
                  </a:lnTo>
                  <a:lnTo>
                    <a:pt x="296" y="405"/>
                  </a:lnTo>
                  <a:close/>
                </a:path>
              </a:pathLst>
            </a:custGeom>
            <a:solidFill>
              <a:srgbClr val="C56D27"/>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194" name="Google Shape;9194;p26"/>
            <p:cNvSpPr/>
            <p:nvPr/>
          </p:nvSpPr>
          <p:spPr>
            <a:xfrm>
              <a:off x="402693" y="4921667"/>
              <a:ext cx="702003" cy="1558162"/>
            </a:xfrm>
            <a:custGeom>
              <a:rect b="b" l="l" r="r" t="t"/>
              <a:pathLst>
                <a:path extrusionOk="0" h="657" w="296">
                  <a:moveTo>
                    <a:pt x="296" y="405"/>
                  </a:moveTo>
                  <a:lnTo>
                    <a:pt x="181" y="447"/>
                  </a:lnTo>
                  <a:lnTo>
                    <a:pt x="174" y="358"/>
                  </a:lnTo>
                  <a:lnTo>
                    <a:pt x="259" y="291"/>
                  </a:lnTo>
                  <a:lnTo>
                    <a:pt x="172" y="321"/>
                  </a:lnTo>
                  <a:lnTo>
                    <a:pt x="165" y="235"/>
                  </a:lnTo>
                  <a:lnTo>
                    <a:pt x="227" y="186"/>
                  </a:lnTo>
                  <a:lnTo>
                    <a:pt x="163" y="206"/>
                  </a:lnTo>
                  <a:lnTo>
                    <a:pt x="149" y="0"/>
                  </a:lnTo>
                  <a:lnTo>
                    <a:pt x="135" y="206"/>
                  </a:lnTo>
                  <a:lnTo>
                    <a:pt x="69" y="186"/>
                  </a:lnTo>
                  <a:lnTo>
                    <a:pt x="131" y="235"/>
                  </a:lnTo>
                  <a:lnTo>
                    <a:pt x="126" y="321"/>
                  </a:lnTo>
                  <a:lnTo>
                    <a:pt x="39" y="291"/>
                  </a:lnTo>
                  <a:lnTo>
                    <a:pt x="124" y="358"/>
                  </a:lnTo>
                  <a:lnTo>
                    <a:pt x="117" y="447"/>
                  </a:lnTo>
                  <a:lnTo>
                    <a:pt x="0" y="405"/>
                  </a:lnTo>
                  <a:lnTo>
                    <a:pt x="113" y="495"/>
                  </a:lnTo>
                  <a:lnTo>
                    <a:pt x="103" y="657"/>
                  </a:lnTo>
                  <a:lnTo>
                    <a:pt x="195" y="657"/>
                  </a:lnTo>
                  <a:lnTo>
                    <a:pt x="183" y="495"/>
                  </a:lnTo>
                  <a:lnTo>
                    <a:pt x="296" y="405"/>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195" name="Google Shape;9195;p26"/>
            <p:cNvSpPr/>
            <p:nvPr/>
          </p:nvSpPr>
          <p:spPr>
            <a:xfrm>
              <a:off x="37461" y="4108197"/>
              <a:ext cx="1437209" cy="1996914"/>
            </a:xfrm>
            <a:custGeom>
              <a:rect b="b" l="l" r="r" t="t"/>
              <a:pathLst>
                <a:path extrusionOk="0" h="842" w="606">
                  <a:moveTo>
                    <a:pt x="301" y="0"/>
                  </a:moveTo>
                  <a:lnTo>
                    <a:pt x="0" y="842"/>
                  </a:lnTo>
                  <a:lnTo>
                    <a:pt x="296" y="842"/>
                  </a:lnTo>
                  <a:lnTo>
                    <a:pt x="308" y="842"/>
                  </a:lnTo>
                  <a:lnTo>
                    <a:pt x="606" y="842"/>
                  </a:lnTo>
                  <a:lnTo>
                    <a:pt x="301" y="0"/>
                  </a:lnTo>
                  <a:close/>
                </a:path>
              </a:pathLst>
            </a:cu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196" name="Google Shape;9196;p26"/>
            <p:cNvSpPr/>
            <p:nvPr/>
          </p:nvSpPr>
          <p:spPr>
            <a:xfrm>
              <a:off x="37461" y="4108197"/>
              <a:ext cx="1437209" cy="1996914"/>
            </a:xfrm>
            <a:custGeom>
              <a:rect b="b" l="l" r="r" t="t"/>
              <a:pathLst>
                <a:path extrusionOk="0" h="842" w="606">
                  <a:moveTo>
                    <a:pt x="301" y="0"/>
                  </a:moveTo>
                  <a:lnTo>
                    <a:pt x="0" y="842"/>
                  </a:lnTo>
                  <a:lnTo>
                    <a:pt x="296" y="842"/>
                  </a:lnTo>
                  <a:lnTo>
                    <a:pt x="308" y="842"/>
                  </a:lnTo>
                  <a:lnTo>
                    <a:pt x="606" y="842"/>
                  </a:lnTo>
                  <a:lnTo>
                    <a:pt x="301"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197" name="Google Shape;9197;p26"/>
            <p:cNvSpPr/>
            <p:nvPr/>
          </p:nvSpPr>
          <p:spPr>
            <a:xfrm>
              <a:off x="75408" y="4139028"/>
              <a:ext cx="1361317" cy="1629311"/>
            </a:xfrm>
            <a:custGeom>
              <a:rect b="b" l="l" r="r" t="t"/>
              <a:pathLst>
                <a:path extrusionOk="0" h="687" w="574">
                  <a:moveTo>
                    <a:pt x="285" y="0"/>
                  </a:moveTo>
                  <a:lnTo>
                    <a:pt x="0" y="687"/>
                  </a:lnTo>
                  <a:lnTo>
                    <a:pt x="280" y="687"/>
                  </a:lnTo>
                  <a:lnTo>
                    <a:pt x="292" y="687"/>
                  </a:lnTo>
                  <a:lnTo>
                    <a:pt x="574" y="687"/>
                  </a:lnTo>
                  <a:lnTo>
                    <a:pt x="285" y="0"/>
                  </a:lnTo>
                  <a:close/>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198" name="Google Shape;9198;p26"/>
            <p:cNvSpPr/>
            <p:nvPr/>
          </p:nvSpPr>
          <p:spPr>
            <a:xfrm>
              <a:off x="75408" y="4139028"/>
              <a:ext cx="1361317" cy="1629311"/>
            </a:xfrm>
            <a:custGeom>
              <a:rect b="b" l="l" r="r" t="t"/>
              <a:pathLst>
                <a:path extrusionOk="0" h="687" w="574">
                  <a:moveTo>
                    <a:pt x="285" y="0"/>
                  </a:moveTo>
                  <a:lnTo>
                    <a:pt x="0" y="687"/>
                  </a:lnTo>
                  <a:lnTo>
                    <a:pt x="280" y="687"/>
                  </a:lnTo>
                  <a:lnTo>
                    <a:pt x="292" y="687"/>
                  </a:lnTo>
                  <a:lnTo>
                    <a:pt x="574" y="687"/>
                  </a:lnTo>
                  <a:lnTo>
                    <a:pt x="285"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199" name="Google Shape;9199;p26"/>
            <p:cNvSpPr/>
            <p:nvPr/>
          </p:nvSpPr>
          <p:spPr>
            <a:xfrm>
              <a:off x="146556" y="4165116"/>
              <a:ext cx="1214275" cy="1280681"/>
            </a:xfrm>
            <a:custGeom>
              <a:rect b="b" l="l" r="r" t="t"/>
              <a:pathLst>
                <a:path extrusionOk="0" h="540" w="512">
                  <a:moveTo>
                    <a:pt x="255" y="0"/>
                  </a:moveTo>
                  <a:lnTo>
                    <a:pt x="0" y="540"/>
                  </a:lnTo>
                  <a:lnTo>
                    <a:pt x="252" y="540"/>
                  </a:lnTo>
                  <a:lnTo>
                    <a:pt x="262" y="540"/>
                  </a:lnTo>
                  <a:lnTo>
                    <a:pt x="512" y="540"/>
                  </a:lnTo>
                  <a:lnTo>
                    <a:pt x="255" y="0"/>
                  </a:lnTo>
                  <a:close/>
                </a:path>
              </a:pathLst>
            </a:cu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200" name="Google Shape;9200;p26"/>
            <p:cNvSpPr/>
            <p:nvPr/>
          </p:nvSpPr>
          <p:spPr>
            <a:xfrm>
              <a:off x="146556" y="4165116"/>
              <a:ext cx="1214275" cy="1280681"/>
            </a:xfrm>
            <a:custGeom>
              <a:rect b="b" l="l" r="r" t="t"/>
              <a:pathLst>
                <a:path extrusionOk="0" h="540" w="512">
                  <a:moveTo>
                    <a:pt x="255" y="0"/>
                  </a:moveTo>
                  <a:lnTo>
                    <a:pt x="0" y="540"/>
                  </a:lnTo>
                  <a:lnTo>
                    <a:pt x="252" y="540"/>
                  </a:lnTo>
                  <a:lnTo>
                    <a:pt x="262" y="540"/>
                  </a:lnTo>
                  <a:lnTo>
                    <a:pt x="512" y="540"/>
                  </a:lnTo>
                  <a:lnTo>
                    <a:pt x="255"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201" name="Google Shape;9201;p26"/>
            <p:cNvSpPr/>
            <p:nvPr/>
          </p:nvSpPr>
          <p:spPr>
            <a:xfrm>
              <a:off x="239050" y="4146143"/>
              <a:ext cx="1034031" cy="872761"/>
            </a:xfrm>
            <a:custGeom>
              <a:rect b="b" l="l" r="r" t="t"/>
              <a:pathLst>
                <a:path extrusionOk="0" h="368" w="436">
                  <a:moveTo>
                    <a:pt x="216" y="0"/>
                  </a:moveTo>
                  <a:lnTo>
                    <a:pt x="0" y="368"/>
                  </a:lnTo>
                  <a:lnTo>
                    <a:pt x="213" y="368"/>
                  </a:lnTo>
                  <a:lnTo>
                    <a:pt x="223" y="368"/>
                  </a:lnTo>
                  <a:lnTo>
                    <a:pt x="436" y="368"/>
                  </a:lnTo>
                  <a:lnTo>
                    <a:pt x="216" y="0"/>
                  </a:lnTo>
                  <a:close/>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202" name="Google Shape;9202;p26"/>
            <p:cNvSpPr/>
            <p:nvPr/>
          </p:nvSpPr>
          <p:spPr>
            <a:xfrm>
              <a:off x="239050" y="4146143"/>
              <a:ext cx="1034031" cy="872761"/>
            </a:xfrm>
            <a:custGeom>
              <a:rect b="b" l="l" r="r" t="t"/>
              <a:pathLst>
                <a:path extrusionOk="0" h="368" w="436">
                  <a:moveTo>
                    <a:pt x="216" y="0"/>
                  </a:moveTo>
                  <a:lnTo>
                    <a:pt x="0" y="368"/>
                  </a:lnTo>
                  <a:lnTo>
                    <a:pt x="213" y="368"/>
                  </a:lnTo>
                  <a:lnTo>
                    <a:pt x="223" y="368"/>
                  </a:lnTo>
                  <a:lnTo>
                    <a:pt x="436" y="368"/>
                  </a:lnTo>
                  <a:lnTo>
                    <a:pt x="216"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203" name="Google Shape;9203;p26"/>
            <p:cNvSpPr/>
            <p:nvPr/>
          </p:nvSpPr>
          <p:spPr>
            <a:xfrm>
              <a:off x="1159243" y="5018904"/>
              <a:ext cx="113838" cy="147041"/>
            </a:xfrm>
            <a:custGeom>
              <a:rect b="b" l="l" r="r" t="t"/>
              <a:pathLst>
                <a:path extrusionOk="0" h="62" w="48">
                  <a:moveTo>
                    <a:pt x="46" y="0"/>
                  </a:moveTo>
                  <a:lnTo>
                    <a:pt x="0" y="0"/>
                  </a:lnTo>
                  <a:lnTo>
                    <a:pt x="30" y="62"/>
                  </a:lnTo>
                  <a:lnTo>
                    <a:pt x="30" y="60"/>
                  </a:lnTo>
                  <a:lnTo>
                    <a:pt x="4" y="2"/>
                  </a:lnTo>
                  <a:lnTo>
                    <a:pt x="48" y="2"/>
                  </a:lnTo>
                  <a:lnTo>
                    <a:pt x="46" y="0"/>
                  </a:lnTo>
                  <a:close/>
                </a:path>
              </a:pathLst>
            </a:custGeom>
            <a:solidFill>
              <a:srgbClr val="4F718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204" name="Google Shape;9204;p26"/>
            <p:cNvSpPr/>
            <p:nvPr/>
          </p:nvSpPr>
          <p:spPr>
            <a:xfrm>
              <a:off x="1159243" y="5018904"/>
              <a:ext cx="113838" cy="147041"/>
            </a:xfrm>
            <a:custGeom>
              <a:rect b="b" l="l" r="r" t="t"/>
              <a:pathLst>
                <a:path extrusionOk="0" h="62" w="48">
                  <a:moveTo>
                    <a:pt x="46" y="0"/>
                  </a:moveTo>
                  <a:lnTo>
                    <a:pt x="0" y="0"/>
                  </a:lnTo>
                  <a:lnTo>
                    <a:pt x="30" y="62"/>
                  </a:lnTo>
                  <a:lnTo>
                    <a:pt x="30" y="60"/>
                  </a:lnTo>
                  <a:lnTo>
                    <a:pt x="4" y="2"/>
                  </a:lnTo>
                  <a:lnTo>
                    <a:pt x="48" y="2"/>
                  </a:lnTo>
                  <a:lnTo>
                    <a:pt x="46"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205" name="Google Shape;9205;p26"/>
            <p:cNvSpPr/>
            <p:nvPr/>
          </p:nvSpPr>
          <p:spPr>
            <a:xfrm>
              <a:off x="1230392" y="5161202"/>
              <a:ext cx="130440" cy="618996"/>
            </a:xfrm>
            <a:custGeom>
              <a:rect b="b" l="l" r="r" t="t"/>
              <a:pathLst>
                <a:path extrusionOk="0" h="261" w="55">
                  <a:moveTo>
                    <a:pt x="55" y="256"/>
                  </a:moveTo>
                  <a:lnTo>
                    <a:pt x="52" y="256"/>
                  </a:lnTo>
                  <a:lnTo>
                    <a:pt x="53" y="261"/>
                  </a:lnTo>
                  <a:lnTo>
                    <a:pt x="55" y="256"/>
                  </a:lnTo>
                  <a:close/>
                  <a:moveTo>
                    <a:pt x="0" y="0"/>
                  </a:moveTo>
                  <a:lnTo>
                    <a:pt x="0" y="2"/>
                  </a:lnTo>
                  <a:lnTo>
                    <a:pt x="53" y="117"/>
                  </a:lnTo>
                  <a:lnTo>
                    <a:pt x="55" y="117"/>
                  </a:lnTo>
                  <a:lnTo>
                    <a:pt x="0" y="0"/>
                  </a:lnTo>
                  <a:close/>
                </a:path>
              </a:pathLst>
            </a:custGeom>
            <a:solidFill>
              <a:srgbClr val="537C9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206" name="Google Shape;9206;p26"/>
            <p:cNvSpPr/>
            <p:nvPr/>
          </p:nvSpPr>
          <p:spPr>
            <a:xfrm>
              <a:off x="1230392" y="5161202"/>
              <a:ext cx="130440" cy="618996"/>
            </a:xfrm>
            <a:custGeom>
              <a:rect b="b" l="l" r="r" t="t"/>
              <a:pathLst>
                <a:path extrusionOk="0" h="261" w="55">
                  <a:moveTo>
                    <a:pt x="55" y="256"/>
                  </a:moveTo>
                  <a:lnTo>
                    <a:pt x="52" y="256"/>
                  </a:lnTo>
                  <a:lnTo>
                    <a:pt x="53" y="261"/>
                  </a:lnTo>
                  <a:lnTo>
                    <a:pt x="55" y="256"/>
                  </a:lnTo>
                  <a:moveTo>
                    <a:pt x="0" y="0"/>
                  </a:moveTo>
                  <a:lnTo>
                    <a:pt x="0" y="2"/>
                  </a:lnTo>
                  <a:lnTo>
                    <a:pt x="53" y="117"/>
                  </a:lnTo>
                  <a:lnTo>
                    <a:pt x="55" y="117"/>
                  </a:lnTo>
                  <a:lnTo>
                    <a:pt x="0"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207" name="Google Shape;9207;p26"/>
            <p:cNvSpPr/>
            <p:nvPr/>
          </p:nvSpPr>
          <p:spPr>
            <a:xfrm>
              <a:off x="1356089" y="5768339"/>
              <a:ext cx="80635" cy="16601"/>
            </a:xfrm>
            <a:custGeom>
              <a:rect b="b" l="l" r="r" t="t"/>
              <a:pathLst>
                <a:path extrusionOk="0" h="7" w="34">
                  <a:moveTo>
                    <a:pt x="31" y="0"/>
                  </a:moveTo>
                  <a:lnTo>
                    <a:pt x="2" y="0"/>
                  </a:lnTo>
                  <a:lnTo>
                    <a:pt x="0" y="5"/>
                  </a:lnTo>
                  <a:lnTo>
                    <a:pt x="0" y="7"/>
                  </a:lnTo>
                  <a:lnTo>
                    <a:pt x="34" y="7"/>
                  </a:lnTo>
                  <a:lnTo>
                    <a:pt x="31" y="0"/>
                  </a:lnTo>
                  <a:close/>
                </a:path>
              </a:pathLst>
            </a:custGeom>
            <a:solidFill>
              <a:srgbClr val="8ECB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208" name="Google Shape;9208;p26"/>
            <p:cNvSpPr/>
            <p:nvPr/>
          </p:nvSpPr>
          <p:spPr>
            <a:xfrm>
              <a:off x="1356089" y="5768339"/>
              <a:ext cx="80635" cy="16601"/>
            </a:xfrm>
            <a:custGeom>
              <a:rect b="b" l="l" r="r" t="t"/>
              <a:pathLst>
                <a:path extrusionOk="0" h="7" w="34">
                  <a:moveTo>
                    <a:pt x="31" y="0"/>
                  </a:moveTo>
                  <a:lnTo>
                    <a:pt x="2" y="0"/>
                  </a:lnTo>
                  <a:lnTo>
                    <a:pt x="0" y="5"/>
                  </a:lnTo>
                  <a:lnTo>
                    <a:pt x="0" y="7"/>
                  </a:lnTo>
                  <a:lnTo>
                    <a:pt x="34" y="7"/>
                  </a:lnTo>
                  <a:lnTo>
                    <a:pt x="31"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209" name="Google Shape;9209;p26"/>
            <p:cNvSpPr/>
            <p:nvPr/>
          </p:nvSpPr>
          <p:spPr>
            <a:xfrm>
              <a:off x="839073" y="6105111"/>
              <a:ext cx="73521" cy="14230"/>
            </a:xfrm>
            <a:custGeom>
              <a:rect b="b" l="l" r="r" t="t"/>
              <a:pathLst>
                <a:path extrusionOk="0" h="6" w="31">
                  <a:moveTo>
                    <a:pt x="31" y="0"/>
                  </a:moveTo>
                  <a:lnTo>
                    <a:pt x="0" y="0"/>
                  </a:lnTo>
                  <a:lnTo>
                    <a:pt x="0" y="6"/>
                  </a:lnTo>
                  <a:lnTo>
                    <a:pt x="29" y="6"/>
                  </a:lnTo>
                  <a:lnTo>
                    <a:pt x="31" y="0"/>
                  </a:lnTo>
                  <a:close/>
                </a:path>
              </a:pathLst>
            </a:custGeom>
            <a:solidFill>
              <a:srgbClr val="4F718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210" name="Google Shape;9210;p26"/>
            <p:cNvSpPr/>
            <p:nvPr/>
          </p:nvSpPr>
          <p:spPr>
            <a:xfrm>
              <a:off x="839073" y="6105111"/>
              <a:ext cx="73521" cy="14230"/>
            </a:xfrm>
            <a:custGeom>
              <a:rect b="b" l="l" r="r" t="t"/>
              <a:pathLst>
                <a:path extrusionOk="0" h="6" w="31">
                  <a:moveTo>
                    <a:pt x="31" y="0"/>
                  </a:moveTo>
                  <a:lnTo>
                    <a:pt x="0" y="0"/>
                  </a:lnTo>
                  <a:lnTo>
                    <a:pt x="0" y="6"/>
                  </a:lnTo>
                  <a:lnTo>
                    <a:pt x="29" y="6"/>
                  </a:lnTo>
                  <a:lnTo>
                    <a:pt x="31"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211" name="Google Shape;9211;p26"/>
            <p:cNvSpPr/>
            <p:nvPr/>
          </p:nvSpPr>
          <p:spPr>
            <a:xfrm>
              <a:off x="907850" y="6105111"/>
              <a:ext cx="391319" cy="14230"/>
            </a:xfrm>
            <a:custGeom>
              <a:rect b="b" l="l" r="r" t="t"/>
              <a:pathLst>
                <a:path extrusionOk="0" h="6" w="165">
                  <a:moveTo>
                    <a:pt x="165" y="0"/>
                  </a:moveTo>
                  <a:lnTo>
                    <a:pt x="2" y="0"/>
                  </a:lnTo>
                  <a:lnTo>
                    <a:pt x="0" y="6"/>
                  </a:lnTo>
                  <a:lnTo>
                    <a:pt x="163" y="6"/>
                  </a:lnTo>
                  <a:lnTo>
                    <a:pt x="165" y="0"/>
                  </a:lnTo>
                  <a:close/>
                </a:path>
              </a:pathLst>
            </a:custGeom>
            <a:solidFill>
              <a:srgbClr val="537C9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212" name="Google Shape;9212;p26"/>
            <p:cNvSpPr/>
            <p:nvPr/>
          </p:nvSpPr>
          <p:spPr>
            <a:xfrm>
              <a:off x="907850" y="6105111"/>
              <a:ext cx="391319" cy="14230"/>
            </a:xfrm>
            <a:custGeom>
              <a:rect b="b" l="l" r="r" t="t"/>
              <a:pathLst>
                <a:path extrusionOk="0" h="6" w="165">
                  <a:moveTo>
                    <a:pt x="165" y="0"/>
                  </a:moveTo>
                  <a:lnTo>
                    <a:pt x="2" y="0"/>
                  </a:lnTo>
                  <a:lnTo>
                    <a:pt x="0" y="6"/>
                  </a:lnTo>
                  <a:lnTo>
                    <a:pt x="163" y="6"/>
                  </a:lnTo>
                  <a:lnTo>
                    <a:pt x="165"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213" name="Google Shape;9213;p26"/>
            <p:cNvSpPr/>
            <p:nvPr/>
          </p:nvSpPr>
          <p:spPr>
            <a:xfrm>
              <a:off x="1294426" y="6105111"/>
              <a:ext cx="180244" cy="14230"/>
            </a:xfrm>
            <a:custGeom>
              <a:rect b="b" l="l" r="r" t="t"/>
              <a:pathLst>
                <a:path extrusionOk="0" h="6" w="76">
                  <a:moveTo>
                    <a:pt x="74" y="0"/>
                  </a:moveTo>
                  <a:lnTo>
                    <a:pt x="2" y="0"/>
                  </a:lnTo>
                  <a:lnTo>
                    <a:pt x="0" y="6"/>
                  </a:lnTo>
                  <a:lnTo>
                    <a:pt x="76" y="6"/>
                  </a:lnTo>
                  <a:lnTo>
                    <a:pt x="74" y="0"/>
                  </a:lnTo>
                  <a:close/>
                </a:path>
              </a:pathLst>
            </a:custGeom>
            <a:solidFill>
              <a:srgbClr val="8ECB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214" name="Google Shape;9214;p26"/>
            <p:cNvSpPr/>
            <p:nvPr/>
          </p:nvSpPr>
          <p:spPr>
            <a:xfrm>
              <a:off x="1294426" y="6105112"/>
              <a:ext cx="180244" cy="14230"/>
            </a:xfrm>
            <a:custGeom>
              <a:rect b="b" l="l" r="r" t="t"/>
              <a:pathLst>
                <a:path extrusionOk="0" h="6" w="76">
                  <a:moveTo>
                    <a:pt x="74" y="0"/>
                  </a:moveTo>
                  <a:lnTo>
                    <a:pt x="2" y="0"/>
                  </a:lnTo>
                  <a:lnTo>
                    <a:pt x="0" y="6"/>
                  </a:lnTo>
                  <a:lnTo>
                    <a:pt x="76" y="6"/>
                  </a:lnTo>
                  <a:lnTo>
                    <a:pt x="74"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215" name="Google Shape;9215;p26"/>
            <p:cNvSpPr/>
            <p:nvPr/>
          </p:nvSpPr>
          <p:spPr>
            <a:xfrm>
              <a:off x="734721" y="6479830"/>
              <a:ext cx="130440" cy="9487"/>
            </a:xfrm>
            <a:prstGeom prst="rect">
              <a:avLst/>
            </a:prstGeom>
            <a:solidFill>
              <a:srgbClr val="4F718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216" name="Google Shape;9216;p26"/>
            <p:cNvSpPr/>
            <p:nvPr/>
          </p:nvSpPr>
          <p:spPr>
            <a:xfrm>
              <a:off x="734721" y="6479830"/>
              <a:ext cx="130440" cy="9487"/>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217" name="Google Shape;9217;p26"/>
            <p:cNvSpPr/>
            <p:nvPr/>
          </p:nvSpPr>
          <p:spPr>
            <a:xfrm>
              <a:off x="734721" y="6105112"/>
              <a:ext cx="130440" cy="374718"/>
            </a:xfrm>
            <a:custGeom>
              <a:rect b="b" l="l" r="r" t="t"/>
              <a:pathLst>
                <a:path extrusionOk="0" h="158" w="55">
                  <a:moveTo>
                    <a:pt x="44" y="0"/>
                  </a:moveTo>
                  <a:lnTo>
                    <a:pt x="14" y="0"/>
                  </a:lnTo>
                  <a:lnTo>
                    <a:pt x="2" y="0"/>
                  </a:lnTo>
                  <a:lnTo>
                    <a:pt x="0" y="0"/>
                  </a:lnTo>
                  <a:lnTo>
                    <a:pt x="0" y="158"/>
                  </a:lnTo>
                  <a:lnTo>
                    <a:pt x="55" y="158"/>
                  </a:lnTo>
                  <a:lnTo>
                    <a:pt x="44" y="6"/>
                  </a:lnTo>
                  <a:lnTo>
                    <a:pt x="44" y="6"/>
                  </a:lnTo>
                  <a:lnTo>
                    <a:pt x="44" y="0"/>
                  </a:lnTo>
                  <a:close/>
                </a:path>
              </a:pathLst>
            </a:custGeom>
            <a:solidFill>
              <a:srgbClr val="D18A5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218" name="Google Shape;9218;p26"/>
            <p:cNvSpPr/>
            <p:nvPr/>
          </p:nvSpPr>
          <p:spPr>
            <a:xfrm>
              <a:off x="734721" y="6105112"/>
              <a:ext cx="130440" cy="374718"/>
            </a:xfrm>
            <a:custGeom>
              <a:rect b="b" l="l" r="r" t="t"/>
              <a:pathLst>
                <a:path extrusionOk="0" h="158" w="55">
                  <a:moveTo>
                    <a:pt x="44" y="0"/>
                  </a:moveTo>
                  <a:lnTo>
                    <a:pt x="14" y="0"/>
                  </a:lnTo>
                  <a:lnTo>
                    <a:pt x="2" y="0"/>
                  </a:lnTo>
                  <a:lnTo>
                    <a:pt x="0" y="0"/>
                  </a:lnTo>
                  <a:lnTo>
                    <a:pt x="0" y="158"/>
                  </a:lnTo>
                  <a:lnTo>
                    <a:pt x="55" y="158"/>
                  </a:lnTo>
                  <a:lnTo>
                    <a:pt x="44" y="6"/>
                  </a:lnTo>
                  <a:lnTo>
                    <a:pt x="44" y="6"/>
                  </a:lnTo>
                  <a:lnTo>
                    <a:pt x="44"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219" name="Google Shape;9219;p26"/>
            <p:cNvSpPr/>
            <p:nvPr/>
          </p:nvSpPr>
          <p:spPr>
            <a:xfrm>
              <a:off x="734721" y="5768340"/>
              <a:ext cx="735206" cy="336772"/>
            </a:xfrm>
            <a:custGeom>
              <a:rect b="b" l="l" r="r" t="t"/>
              <a:pathLst>
                <a:path extrusionOk="0" h="142" w="310">
                  <a:moveTo>
                    <a:pt x="261" y="0"/>
                  </a:moveTo>
                  <a:lnTo>
                    <a:pt x="14" y="0"/>
                  </a:lnTo>
                  <a:lnTo>
                    <a:pt x="2" y="0"/>
                  </a:lnTo>
                  <a:lnTo>
                    <a:pt x="0" y="0"/>
                  </a:lnTo>
                  <a:lnTo>
                    <a:pt x="0" y="142"/>
                  </a:lnTo>
                  <a:lnTo>
                    <a:pt x="2" y="142"/>
                  </a:lnTo>
                  <a:lnTo>
                    <a:pt x="14" y="142"/>
                  </a:lnTo>
                  <a:lnTo>
                    <a:pt x="44" y="142"/>
                  </a:lnTo>
                  <a:lnTo>
                    <a:pt x="75" y="142"/>
                  </a:lnTo>
                  <a:lnTo>
                    <a:pt x="238" y="142"/>
                  </a:lnTo>
                  <a:lnTo>
                    <a:pt x="310" y="142"/>
                  </a:lnTo>
                  <a:lnTo>
                    <a:pt x="261" y="7"/>
                  </a:lnTo>
                  <a:lnTo>
                    <a:pt x="262" y="7"/>
                  </a:lnTo>
                  <a:lnTo>
                    <a:pt x="262" y="5"/>
                  </a:lnTo>
                  <a:lnTo>
                    <a:pt x="261" y="0"/>
                  </a:lnTo>
                  <a:close/>
                </a:path>
              </a:pathLst>
            </a:custGeom>
            <a:solidFill>
              <a:srgbClr val="7AB6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220" name="Google Shape;9220;p26"/>
            <p:cNvSpPr/>
            <p:nvPr/>
          </p:nvSpPr>
          <p:spPr>
            <a:xfrm>
              <a:off x="734721" y="5768340"/>
              <a:ext cx="735206" cy="336772"/>
            </a:xfrm>
            <a:custGeom>
              <a:rect b="b" l="l" r="r" t="t"/>
              <a:pathLst>
                <a:path extrusionOk="0" h="142" w="310">
                  <a:moveTo>
                    <a:pt x="261" y="0"/>
                  </a:moveTo>
                  <a:lnTo>
                    <a:pt x="14" y="0"/>
                  </a:lnTo>
                  <a:lnTo>
                    <a:pt x="2" y="0"/>
                  </a:lnTo>
                  <a:lnTo>
                    <a:pt x="0" y="0"/>
                  </a:lnTo>
                  <a:lnTo>
                    <a:pt x="0" y="142"/>
                  </a:lnTo>
                  <a:lnTo>
                    <a:pt x="2" y="142"/>
                  </a:lnTo>
                  <a:lnTo>
                    <a:pt x="14" y="142"/>
                  </a:lnTo>
                  <a:lnTo>
                    <a:pt x="44" y="142"/>
                  </a:lnTo>
                  <a:lnTo>
                    <a:pt x="75" y="142"/>
                  </a:lnTo>
                  <a:lnTo>
                    <a:pt x="238" y="142"/>
                  </a:lnTo>
                  <a:lnTo>
                    <a:pt x="310" y="142"/>
                  </a:lnTo>
                  <a:lnTo>
                    <a:pt x="261" y="7"/>
                  </a:lnTo>
                  <a:lnTo>
                    <a:pt x="262" y="7"/>
                  </a:lnTo>
                  <a:lnTo>
                    <a:pt x="262" y="5"/>
                  </a:lnTo>
                  <a:lnTo>
                    <a:pt x="261"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221" name="Google Shape;9221;p26"/>
            <p:cNvSpPr/>
            <p:nvPr/>
          </p:nvSpPr>
          <p:spPr>
            <a:xfrm>
              <a:off x="734721" y="5445798"/>
              <a:ext cx="694888" cy="322542"/>
            </a:xfrm>
            <a:custGeom>
              <a:rect b="b" l="l" r="r" t="t"/>
              <a:pathLst>
                <a:path extrusionOk="0" h="136" w="293">
                  <a:moveTo>
                    <a:pt x="236" y="0"/>
                  </a:moveTo>
                  <a:lnTo>
                    <a:pt x="14" y="0"/>
                  </a:lnTo>
                  <a:lnTo>
                    <a:pt x="4" y="0"/>
                  </a:lnTo>
                  <a:lnTo>
                    <a:pt x="0" y="0"/>
                  </a:lnTo>
                  <a:lnTo>
                    <a:pt x="0" y="136"/>
                  </a:lnTo>
                  <a:lnTo>
                    <a:pt x="2" y="136"/>
                  </a:lnTo>
                  <a:lnTo>
                    <a:pt x="14" y="136"/>
                  </a:lnTo>
                  <a:lnTo>
                    <a:pt x="261" y="136"/>
                  </a:lnTo>
                  <a:lnTo>
                    <a:pt x="264" y="136"/>
                  </a:lnTo>
                  <a:lnTo>
                    <a:pt x="293" y="136"/>
                  </a:lnTo>
                  <a:lnTo>
                    <a:pt x="236" y="0"/>
                  </a:lnTo>
                  <a:close/>
                </a:path>
              </a:pathLst>
            </a:custGeom>
            <a:solidFill>
              <a:srgbClr val="8ECB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222" name="Google Shape;9222;p26"/>
            <p:cNvSpPr/>
            <p:nvPr/>
          </p:nvSpPr>
          <p:spPr>
            <a:xfrm>
              <a:off x="734721" y="5445798"/>
              <a:ext cx="694888" cy="322542"/>
            </a:xfrm>
            <a:custGeom>
              <a:rect b="b" l="l" r="r" t="t"/>
              <a:pathLst>
                <a:path extrusionOk="0" h="136" w="293">
                  <a:moveTo>
                    <a:pt x="236" y="0"/>
                  </a:moveTo>
                  <a:lnTo>
                    <a:pt x="14" y="0"/>
                  </a:lnTo>
                  <a:lnTo>
                    <a:pt x="4" y="0"/>
                  </a:lnTo>
                  <a:lnTo>
                    <a:pt x="0" y="0"/>
                  </a:lnTo>
                  <a:lnTo>
                    <a:pt x="0" y="136"/>
                  </a:lnTo>
                  <a:lnTo>
                    <a:pt x="2" y="136"/>
                  </a:lnTo>
                  <a:lnTo>
                    <a:pt x="14" y="136"/>
                  </a:lnTo>
                  <a:lnTo>
                    <a:pt x="261" y="136"/>
                  </a:lnTo>
                  <a:lnTo>
                    <a:pt x="264" y="136"/>
                  </a:lnTo>
                  <a:lnTo>
                    <a:pt x="293" y="136"/>
                  </a:lnTo>
                  <a:lnTo>
                    <a:pt x="236"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223" name="Google Shape;9223;p26"/>
            <p:cNvSpPr/>
            <p:nvPr/>
          </p:nvSpPr>
          <p:spPr>
            <a:xfrm>
              <a:off x="734721" y="5018904"/>
              <a:ext cx="621368" cy="426894"/>
            </a:xfrm>
            <a:custGeom>
              <a:rect b="b" l="l" r="r" t="t"/>
              <a:pathLst>
                <a:path extrusionOk="0" h="180" w="262">
                  <a:moveTo>
                    <a:pt x="179" y="0"/>
                  </a:moveTo>
                  <a:lnTo>
                    <a:pt x="14" y="0"/>
                  </a:lnTo>
                  <a:lnTo>
                    <a:pt x="4" y="0"/>
                  </a:lnTo>
                  <a:lnTo>
                    <a:pt x="0" y="0"/>
                  </a:lnTo>
                  <a:lnTo>
                    <a:pt x="0" y="180"/>
                  </a:lnTo>
                  <a:lnTo>
                    <a:pt x="4" y="180"/>
                  </a:lnTo>
                  <a:lnTo>
                    <a:pt x="14" y="180"/>
                  </a:lnTo>
                  <a:lnTo>
                    <a:pt x="236" y="180"/>
                  </a:lnTo>
                  <a:lnTo>
                    <a:pt x="234" y="177"/>
                  </a:lnTo>
                  <a:lnTo>
                    <a:pt x="262" y="177"/>
                  </a:lnTo>
                  <a:lnTo>
                    <a:pt x="209" y="62"/>
                  </a:lnTo>
                  <a:lnTo>
                    <a:pt x="179" y="0"/>
                  </a:lnTo>
                  <a:close/>
                </a:path>
              </a:pathLst>
            </a:custGeom>
            <a:solidFill>
              <a:srgbClr val="7AB6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224" name="Google Shape;9224;p26"/>
            <p:cNvSpPr/>
            <p:nvPr/>
          </p:nvSpPr>
          <p:spPr>
            <a:xfrm>
              <a:off x="734721" y="5018904"/>
              <a:ext cx="621368" cy="426894"/>
            </a:xfrm>
            <a:custGeom>
              <a:rect b="b" l="l" r="r" t="t"/>
              <a:pathLst>
                <a:path extrusionOk="0" h="180" w="262">
                  <a:moveTo>
                    <a:pt x="179" y="0"/>
                  </a:moveTo>
                  <a:lnTo>
                    <a:pt x="14" y="0"/>
                  </a:lnTo>
                  <a:lnTo>
                    <a:pt x="4" y="0"/>
                  </a:lnTo>
                  <a:lnTo>
                    <a:pt x="0" y="0"/>
                  </a:lnTo>
                  <a:lnTo>
                    <a:pt x="0" y="180"/>
                  </a:lnTo>
                  <a:lnTo>
                    <a:pt x="4" y="180"/>
                  </a:lnTo>
                  <a:lnTo>
                    <a:pt x="14" y="180"/>
                  </a:lnTo>
                  <a:lnTo>
                    <a:pt x="236" y="180"/>
                  </a:lnTo>
                  <a:lnTo>
                    <a:pt x="234" y="177"/>
                  </a:lnTo>
                  <a:lnTo>
                    <a:pt x="262" y="177"/>
                  </a:lnTo>
                  <a:lnTo>
                    <a:pt x="209" y="62"/>
                  </a:lnTo>
                  <a:lnTo>
                    <a:pt x="179"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225" name="Google Shape;9225;p26"/>
            <p:cNvSpPr/>
            <p:nvPr/>
          </p:nvSpPr>
          <p:spPr>
            <a:xfrm>
              <a:off x="734721" y="4146144"/>
              <a:ext cx="533617" cy="872761"/>
            </a:xfrm>
            <a:custGeom>
              <a:rect b="b" l="l" r="r" t="t"/>
              <a:pathLst>
                <a:path extrusionOk="0" h="368" w="225">
                  <a:moveTo>
                    <a:pt x="7" y="0"/>
                  </a:moveTo>
                  <a:lnTo>
                    <a:pt x="0" y="12"/>
                  </a:lnTo>
                  <a:lnTo>
                    <a:pt x="0" y="14"/>
                  </a:lnTo>
                  <a:lnTo>
                    <a:pt x="0" y="368"/>
                  </a:lnTo>
                  <a:lnTo>
                    <a:pt x="4" y="368"/>
                  </a:lnTo>
                  <a:lnTo>
                    <a:pt x="14" y="368"/>
                  </a:lnTo>
                  <a:lnTo>
                    <a:pt x="179" y="368"/>
                  </a:lnTo>
                  <a:lnTo>
                    <a:pt x="225" y="368"/>
                  </a:lnTo>
                  <a:lnTo>
                    <a:pt x="20" y="23"/>
                  </a:lnTo>
                  <a:lnTo>
                    <a:pt x="18" y="17"/>
                  </a:lnTo>
                  <a:lnTo>
                    <a:pt x="12" y="8"/>
                  </a:lnTo>
                  <a:lnTo>
                    <a:pt x="7" y="0"/>
                  </a:lnTo>
                  <a:close/>
                </a:path>
              </a:pathLst>
            </a:custGeom>
            <a:solidFill>
              <a:srgbClr val="8ECB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226" name="Google Shape;9226;p26"/>
            <p:cNvSpPr/>
            <p:nvPr/>
          </p:nvSpPr>
          <p:spPr>
            <a:xfrm>
              <a:off x="734721" y="4146144"/>
              <a:ext cx="533617" cy="872761"/>
            </a:xfrm>
            <a:custGeom>
              <a:rect b="b" l="l" r="r" t="t"/>
              <a:pathLst>
                <a:path extrusionOk="0" h="368" w="225">
                  <a:moveTo>
                    <a:pt x="7" y="0"/>
                  </a:moveTo>
                  <a:lnTo>
                    <a:pt x="0" y="12"/>
                  </a:lnTo>
                  <a:lnTo>
                    <a:pt x="0" y="14"/>
                  </a:lnTo>
                  <a:lnTo>
                    <a:pt x="0" y="368"/>
                  </a:lnTo>
                  <a:lnTo>
                    <a:pt x="4" y="368"/>
                  </a:lnTo>
                  <a:lnTo>
                    <a:pt x="14" y="368"/>
                  </a:lnTo>
                  <a:lnTo>
                    <a:pt x="179" y="368"/>
                  </a:lnTo>
                  <a:lnTo>
                    <a:pt x="225" y="368"/>
                  </a:lnTo>
                  <a:lnTo>
                    <a:pt x="20" y="23"/>
                  </a:lnTo>
                  <a:lnTo>
                    <a:pt x="18" y="17"/>
                  </a:lnTo>
                  <a:lnTo>
                    <a:pt x="12" y="8"/>
                  </a:lnTo>
                  <a:lnTo>
                    <a:pt x="7"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227" name="Google Shape;9227;p26"/>
            <p:cNvSpPr/>
            <p:nvPr/>
          </p:nvSpPr>
          <p:spPr>
            <a:xfrm>
              <a:off x="9967483" y="4373820"/>
              <a:ext cx="1316256" cy="1750264"/>
            </a:xfrm>
            <a:custGeom>
              <a:rect b="b" l="l" r="r" t="t"/>
              <a:pathLst>
                <a:path extrusionOk="0" h="738" w="555">
                  <a:moveTo>
                    <a:pt x="555" y="738"/>
                  </a:moveTo>
                  <a:lnTo>
                    <a:pt x="413" y="452"/>
                  </a:lnTo>
                  <a:lnTo>
                    <a:pt x="505" y="452"/>
                  </a:lnTo>
                  <a:lnTo>
                    <a:pt x="355" y="205"/>
                  </a:lnTo>
                  <a:lnTo>
                    <a:pt x="434" y="205"/>
                  </a:lnTo>
                  <a:lnTo>
                    <a:pt x="284" y="10"/>
                  </a:lnTo>
                  <a:lnTo>
                    <a:pt x="277" y="0"/>
                  </a:lnTo>
                  <a:lnTo>
                    <a:pt x="271" y="10"/>
                  </a:lnTo>
                  <a:lnTo>
                    <a:pt x="121" y="205"/>
                  </a:lnTo>
                  <a:lnTo>
                    <a:pt x="200" y="205"/>
                  </a:lnTo>
                  <a:lnTo>
                    <a:pt x="50" y="452"/>
                  </a:lnTo>
                  <a:lnTo>
                    <a:pt x="142" y="452"/>
                  </a:lnTo>
                  <a:lnTo>
                    <a:pt x="0" y="738"/>
                  </a:lnTo>
                  <a:lnTo>
                    <a:pt x="277" y="738"/>
                  </a:lnTo>
                  <a:lnTo>
                    <a:pt x="277" y="717"/>
                  </a:lnTo>
                  <a:lnTo>
                    <a:pt x="278" y="738"/>
                  </a:lnTo>
                  <a:lnTo>
                    <a:pt x="555" y="738"/>
                  </a:lnTo>
                  <a:close/>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228" name="Google Shape;9228;p26"/>
            <p:cNvSpPr/>
            <p:nvPr/>
          </p:nvSpPr>
          <p:spPr>
            <a:xfrm>
              <a:off x="9967483" y="4373820"/>
              <a:ext cx="1316256" cy="1750264"/>
            </a:xfrm>
            <a:custGeom>
              <a:rect b="b" l="l" r="r" t="t"/>
              <a:pathLst>
                <a:path extrusionOk="0" h="738" w="555">
                  <a:moveTo>
                    <a:pt x="555" y="738"/>
                  </a:moveTo>
                  <a:lnTo>
                    <a:pt x="413" y="452"/>
                  </a:lnTo>
                  <a:lnTo>
                    <a:pt x="505" y="452"/>
                  </a:lnTo>
                  <a:lnTo>
                    <a:pt x="355" y="205"/>
                  </a:lnTo>
                  <a:lnTo>
                    <a:pt x="434" y="205"/>
                  </a:lnTo>
                  <a:lnTo>
                    <a:pt x="284" y="10"/>
                  </a:lnTo>
                  <a:lnTo>
                    <a:pt x="277" y="0"/>
                  </a:lnTo>
                  <a:lnTo>
                    <a:pt x="271" y="10"/>
                  </a:lnTo>
                  <a:lnTo>
                    <a:pt x="121" y="205"/>
                  </a:lnTo>
                  <a:lnTo>
                    <a:pt x="200" y="205"/>
                  </a:lnTo>
                  <a:lnTo>
                    <a:pt x="50" y="452"/>
                  </a:lnTo>
                  <a:lnTo>
                    <a:pt x="142" y="452"/>
                  </a:lnTo>
                  <a:lnTo>
                    <a:pt x="0" y="738"/>
                  </a:lnTo>
                  <a:lnTo>
                    <a:pt x="277" y="738"/>
                  </a:lnTo>
                  <a:lnTo>
                    <a:pt x="277" y="717"/>
                  </a:lnTo>
                  <a:lnTo>
                    <a:pt x="278" y="738"/>
                  </a:lnTo>
                  <a:lnTo>
                    <a:pt x="555" y="738"/>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229" name="Google Shape;9229;p26"/>
            <p:cNvSpPr/>
            <p:nvPr/>
          </p:nvSpPr>
          <p:spPr>
            <a:xfrm>
              <a:off x="10358802" y="5687704"/>
              <a:ext cx="533617" cy="808727"/>
            </a:xfrm>
            <a:custGeom>
              <a:rect b="b" l="l" r="r" t="t"/>
              <a:pathLst>
                <a:path extrusionOk="0" h="341" w="225">
                  <a:moveTo>
                    <a:pt x="225" y="82"/>
                  </a:moveTo>
                  <a:lnTo>
                    <a:pt x="142" y="141"/>
                  </a:lnTo>
                  <a:lnTo>
                    <a:pt x="113" y="2"/>
                  </a:lnTo>
                  <a:lnTo>
                    <a:pt x="113" y="0"/>
                  </a:lnTo>
                  <a:lnTo>
                    <a:pt x="113" y="0"/>
                  </a:lnTo>
                  <a:lnTo>
                    <a:pt x="113" y="0"/>
                  </a:lnTo>
                  <a:lnTo>
                    <a:pt x="113" y="2"/>
                  </a:lnTo>
                  <a:lnTo>
                    <a:pt x="85" y="141"/>
                  </a:lnTo>
                  <a:lnTo>
                    <a:pt x="0" y="82"/>
                  </a:lnTo>
                  <a:lnTo>
                    <a:pt x="74" y="180"/>
                  </a:lnTo>
                  <a:lnTo>
                    <a:pt x="50" y="341"/>
                  </a:lnTo>
                  <a:lnTo>
                    <a:pt x="112" y="341"/>
                  </a:lnTo>
                  <a:lnTo>
                    <a:pt x="175" y="341"/>
                  </a:lnTo>
                  <a:lnTo>
                    <a:pt x="151" y="180"/>
                  </a:lnTo>
                  <a:lnTo>
                    <a:pt x="225" y="82"/>
                  </a:lnTo>
                  <a:close/>
                </a:path>
              </a:pathLst>
            </a:custGeom>
            <a:solidFill>
              <a:srgbClr val="C56D27"/>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230" name="Google Shape;9230;p26"/>
            <p:cNvSpPr/>
            <p:nvPr/>
          </p:nvSpPr>
          <p:spPr>
            <a:xfrm>
              <a:off x="10358802" y="5687704"/>
              <a:ext cx="533617" cy="808727"/>
            </a:xfrm>
            <a:custGeom>
              <a:rect b="b" l="l" r="r" t="t"/>
              <a:pathLst>
                <a:path extrusionOk="0" h="341" w="225">
                  <a:moveTo>
                    <a:pt x="225" y="82"/>
                  </a:moveTo>
                  <a:lnTo>
                    <a:pt x="142" y="141"/>
                  </a:lnTo>
                  <a:lnTo>
                    <a:pt x="113" y="2"/>
                  </a:lnTo>
                  <a:lnTo>
                    <a:pt x="113" y="0"/>
                  </a:lnTo>
                  <a:lnTo>
                    <a:pt x="113" y="0"/>
                  </a:lnTo>
                  <a:lnTo>
                    <a:pt x="113" y="0"/>
                  </a:lnTo>
                  <a:lnTo>
                    <a:pt x="113" y="2"/>
                  </a:lnTo>
                  <a:lnTo>
                    <a:pt x="85" y="141"/>
                  </a:lnTo>
                  <a:lnTo>
                    <a:pt x="0" y="82"/>
                  </a:lnTo>
                  <a:lnTo>
                    <a:pt x="74" y="180"/>
                  </a:lnTo>
                  <a:lnTo>
                    <a:pt x="50" y="341"/>
                  </a:lnTo>
                  <a:lnTo>
                    <a:pt x="112" y="341"/>
                  </a:lnTo>
                  <a:lnTo>
                    <a:pt x="175" y="341"/>
                  </a:lnTo>
                  <a:lnTo>
                    <a:pt x="151" y="180"/>
                  </a:lnTo>
                  <a:lnTo>
                    <a:pt x="225" y="82"/>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231" name="Google Shape;9231;p26"/>
            <p:cNvSpPr/>
            <p:nvPr/>
          </p:nvSpPr>
          <p:spPr>
            <a:xfrm>
              <a:off x="10809412" y="4860005"/>
              <a:ext cx="187359" cy="2372"/>
            </a:xfrm>
            <a:prstGeom prst="rect">
              <a:avLst/>
            </a:prstGeom>
            <a:solidFill>
              <a:srgbClr val="4F718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232" name="Google Shape;9232;p26"/>
            <p:cNvSpPr/>
            <p:nvPr/>
          </p:nvSpPr>
          <p:spPr>
            <a:xfrm>
              <a:off x="10809412" y="4860005"/>
              <a:ext cx="187359" cy="2372"/>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233" name="Google Shape;9233;p26"/>
            <p:cNvSpPr/>
            <p:nvPr/>
          </p:nvSpPr>
          <p:spPr>
            <a:xfrm>
              <a:off x="10946967" y="5445798"/>
              <a:ext cx="218190" cy="4743"/>
            </a:xfrm>
            <a:prstGeom prst="rect">
              <a:avLst/>
            </a:prstGeom>
            <a:solidFill>
              <a:srgbClr val="8ECB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234" name="Google Shape;9234;p26"/>
            <p:cNvSpPr/>
            <p:nvPr/>
          </p:nvSpPr>
          <p:spPr>
            <a:xfrm>
              <a:off x="10946967" y="5445798"/>
              <a:ext cx="218190" cy="4743"/>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235" name="Google Shape;9235;p26"/>
            <p:cNvSpPr/>
            <p:nvPr/>
          </p:nvSpPr>
          <p:spPr>
            <a:xfrm>
              <a:off x="10719290" y="6124085"/>
              <a:ext cx="564448" cy="360488"/>
            </a:xfrm>
            <a:custGeom>
              <a:rect b="b" l="l" r="r" t="t"/>
              <a:pathLst>
                <a:path extrusionOk="0" h="152" w="238">
                  <a:moveTo>
                    <a:pt x="238" y="0"/>
                  </a:moveTo>
                  <a:lnTo>
                    <a:pt x="0" y="0"/>
                  </a:lnTo>
                  <a:lnTo>
                    <a:pt x="23" y="152"/>
                  </a:lnTo>
                  <a:lnTo>
                    <a:pt x="23" y="152"/>
                  </a:lnTo>
                  <a:lnTo>
                    <a:pt x="0" y="2"/>
                  </a:lnTo>
                  <a:lnTo>
                    <a:pt x="238" y="2"/>
                  </a:lnTo>
                  <a:lnTo>
                    <a:pt x="238" y="0"/>
                  </a:lnTo>
                  <a:close/>
                </a:path>
              </a:pathLst>
            </a:custGeom>
            <a:solidFill>
              <a:srgbClr val="4F718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236" name="Google Shape;9236;p26"/>
            <p:cNvSpPr/>
            <p:nvPr/>
          </p:nvSpPr>
          <p:spPr>
            <a:xfrm>
              <a:off x="10719290" y="6124085"/>
              <a:ext cx="564448" cy="360488"/>
            </a:xfrm>
            <a:custGeom>
              <a:rect b="b" l="l" r="r" t="t"/>
              <a:pathLst>
                <a:path extrusionOk="0" h="152" w="238">
                  <a:moveTo>
                    <a:pt x="238" y="0"/>
                  </a:moveTo>
                  <a:lnTo>
                    <a:pt x="0" y="0"/>
                  </a:lnTo>
                  <a:lnTo>
                    <a:pt x="23" y="152"/>
                  </a:lnTo>
                  <a:lnTo>
                    <a:pt x="23" y="152"/>
                  </a:lnTo>
                  <a:lnTo>
                    <a:pt x="0" y="2"/>
                  </a:lnTo>
                  <a:lnTo>
                    <a:pt x="238" y="2"/>
                  </a:lnTo>
                  <a:lnTo>
                    <a:pt x="238"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237" name="Google Shape;9237;p26"/>
            <p:cNvSpPr/>
            <p:nvPr/>
          </p:nvSpPr>
          <p:spPr>
            <a:xfrm>
              <a:off x="10631540" y="4383307"/>
              <a:ext cx="652199" cy="1740778"/>
            </a:xfrm>
            <a:custGeom>
              <a:rect b="b" l="l" r="r" t="t"/>
              <a:pathLst>
                <a:path extrusionOk="0" h="734" w="275">
                  <a:moveTo>
                    <a:pt x="0" y="0"/>
                  </a:moveTo>
                  <a:lnTo>
                    <a:pt x="0" y="557"/>
                  </a:lnTo>
                  <a:lnTo>
                    <a:pt x="27" y="691"/>
                  </a:lnTo>
                  <a:lnTo>
                    <a:pt x="110" y="632"/>
                  </a:lnTo>
                  <a:lnTo>
                    <a:pt x="36" y="730"/>
                  </a:lnTo>
                  <a:lnTo>
                    <a:pt x="37" y="734"/>
                  </a:lnTo>
                  <a:lnTo>
                    <a:pt x="275" y="734"/>
                  </a:lnTo>
                  <a:lnTo>
                    <a:pt x="133" y="450"/>
                  </a:lnTo>
                  <a:lnTo>
                    <a:pt x="133" y="450"/>
                  </a:lnTo>
                  <a:lnTo>
                    <a:pt x="133" y="448"/>
                  </a:lnTo>
                  <a:lnTo>
                    <a:pt x="225" y="448"/>
                  </a:lnTo>
                  <a:lnTo>
                    <a:pt x="75" y="201"/>
                  </a:lnTo>
                  <a:lnTo>
                    <a:pt x="75" y="201"/>
                  </a:lnTo>
                  <a:lnTo>
                    <a:pt x="75" y="201"/>
                  </a:lnTo>
                  <a:lnTo>
                    <a:pt x="154" y="201"/>
                  </a:lnTo>
                  <a:lnTo>
                    <a:pt x="4" y="6"/>
                  </a:lnTo>
                  <a:lnTo>
                    <a:pt x="0" y="0"/>
                  </a:lnTo>
                  <a:close/>
                </a:path>
              </a:pathLst>
            </a:custGeom>
            <a:solidFill>
              <a:srgbClr val="8ECB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238" name="Google Shape;9238;p26"/>
            <p:cNvSpPr/>
            <p:nvPr/>
          </p:nvSpPr>
          <p:spPr>
            <a:xfrm>
              <a:off x="10631540" y="4383307"/>
              <a:ext cx="652199" cy="1740778"/>
            </a:xfrm>
            <a:custGeom>
              <a:rect b="b" l="l" r="r" t="t"/>
              <a:pathLst>
                <a:path extrusionOk="0" h="734" w="275">
                  <a:moveTo>
                    <a:pt x="0" y="0"/>
                  </a:moveTo>
                  <a:lnTo>
                    <a:pt x="0" y="557"/>
                  </a:lnTo>
                  <a:lnTo>
                    <a:pt x="27" y="691"/>
                  </a:lnTo>
                  <a:lnTo>
                    <a:pt x="110" y="632"/>
                  </a:lnTo>
                  <a:lnTo>
                    <a:pt x="36" y="730"/>
                  </a:lnTo>
                  <a:lnTo>
                    <a:pt x="37" y="734"/>
                  </a:lnTo>
                  <a:lnTo>
                    <a:pt x="275" y="734"/>
                  </a:lnTo>
                  <a:lnTo>
                    <a:pt x="133" y="450"/>
                  </a:lnTo>
                  <a:lnTo>
                    <a:pt x="133" y="450"/>
                  </a:lnTo>
                  <a:lnTo>
                    <a:pt x="133" y="448"/>
                  </a:lnTo>
                  <a:lnTo>
                    <a:pt x="225" y="448"/>
                  </a:lnTo>
                  <a:lnTo>
                    <a:pt x="75" y="201"/>
                  </a:lnTo>
                  <a:lnTo>
                    <a:pt x="75" y="201"/>
                  </a:lnTo>
                  <a:lnTo>
                    <a:pt x="75" y="201"/>
                  </a:lnTo>
                  <a:lnTo>
                    <a:pt x="154" y="201"/>
                  </a:lnTo>
                  <a:lnTo>
                    <a:pt x="4" y="6"/>
                  </a:lnTo>
                  <a:lnTo>
                    <a:pt x="0"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239" name="Google Shape;9239;p26"/>
            <p:cNvSpPr/>
            <p:nvPr/>
          </p:nvSpPr>
          <p:spPr>
            <a:xfrm>
              <a:off x="10631540" y="5704306"/>
              <a:ext cx="260879" cy="780267"/>
            </a:xfrm>
            <a:custGeom>
              <a:rect b="b" l="l" r="r" t="t"/>
              <a:pathLst>
                <a:path extrusionOk="0" h="329" w="110">
                  <a:moveTo>
                    <a:pt x="0" y="0"/>
                  </a:moveTo>
                  <a:lnTo>
                    <a:pt x="0" y="329"/>
                  </a:lnTo>
                  <a:lnTo>
                    <a:pt x="60" y="329"/>
                  </a:lnTo>
                  <a:lnTo>
                    <a:pt x="37" y="177"/>
                  </a:lnTo>
                  <a:lnTo>
                    <a:pt x="36" y="173"/>
                  </a:lnTo>
                  <a:lnTo>
                    <a:pt x="110" y="75"/>
                  </a:lnTo>
                  <a:lnTo>
                    <a:pt x="27" y="134"/>
                  </a:lnTo>
                  <a:lnTo>
                    <a:pt x="0" y="0"/>
                  </a:lnTo>
                  <a:close/>
                </a:path>
              </a:pathLst>
            </a:custGeom>
            <a:solidFill>
              <a:srgbClr val="D18A5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240" name="Google Shape;9240;p26"/>
            <p:cNvSpPr/>
            <p:nvPr/>
          </p:nvSpPr>
          <p:spPr>
            <a:xfrm>
              <a:off x="10631540" y="5704306"/>
              <a:ext cx="260879" cy="780267"/>
            </a:xfrm>
            <a:custGeom>
              <a:rect b="b" l="l" r="r" t="t"/>
              <a:pathLst>
                <a:path extrusionOk="0" h="329" w="110">
                  <a:moveTo>
                    <a:pt x="0" y="0"/>
                  </a:moveTo>
                  <a:lnTo>
                    <a:pt x="0" y="329"/>
                  </a:lnTo>
                  <a:lnTo>
                    <a:pt x="60" y="329"/>
                  </a:lnTo>
                  <a:lnTo>
                    <a:pt x="37" y="177"/>
                  </a:lnTo>
                  <a:lnTo>
                    <a:pt x="36" y="173"/>
                  </a:lnTo>
                  <a:lnTo>
                    <a:pt x="110" y="75"/>
                  </a:lnTo>
                  <a:lnTo>
                    <a:pt x="27" y="134"/>
                  </a:lnTo>
                  <a:lnTo>
                    <a:pt x="0"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241" name="Google Shape;9241;p26"/>
            <p:cNvSpPr/>
            <p:nvPr/>
          </p:nvSpPr>
          <p:spPr>
            <a:xfrm>
              <a:off x="6844044" y="4409395"/>
              <a:ext cx="668800" cy="1304398"/>
            </a:xfrm>
            <a:prstGeom prst="ellipse">
              <a:avLst/>
            </a:pr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242" name="Google Shape;9242;p26"/>
            <p:cNvSpPr/>
            <p:nvPr/>
          </p:nvSpPr>
          <p:spPr>
            <a:xfrm>
              <a:off x="7121525" y="5170689"/>
              <a:ext cx="125696" cy="1309141"/>
            </a:xfrm>
            <a:custGeom>
              <a:rect b="b" l="l" r="r" t="t"/>
              <a:pathLst>
                <a:path extrusionOk="0" h="552" w="53">
                  <a:moveTo>
                    <a:pt x="19" y="0"/>
                  </a:moveTo>
                  <a:lnTo>
                    <a:pt x="0" y="552"/>
                  </a:lnTo>
                  <a:lnTo>
                    <a:pt x="53" y="552"/>
                  </a:lnTo>
                  <a:lnTo>
                    <a:pt x="19" y="0"/>
                  </a:lnTo>
                  <a:close/>
                </a:path>
              </a:pathLst>
            </a:custGeom>
            <a:solidFill>
              <a:srgbClr val="C56D27"/>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243" name="Google Shape;9243;p26"/>
            <p:cNvSpPr/>
            <p:nvPr/>
          </p:nvSpPr>
          <p:spPr>
            <a:xfrm>
              <a:off x="7121525" y="5170689"/>
              <a:ext cx="125696" cy="1309141"/>
            </a:xfrm>
            <a:custGeom>
              <a:rect b="b" l="l" r="r" t="t"/>
              <a:pathLst>
                <a:path extrusionOk="0" h="552" w="53">
                  <a:moveTo>
                    <a:pt x="19" y="0"/>
                  </a:moveTo>
                  <a:lnTo>
                    <a:pt x="0" y="552"/>
                  </a:lnTo>
                  <a:lnTo>
                    <a:pt x="53" y="552"/>
                  </a:lnTo>
                  <a:lnTo>
                    <a:pt x="19"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244" name="Google Shape;9244;p26"/>
            <p:cNvSpPr/>
            <p:nvPr/>
          </p:nvSpPr>
          <p:spPr>
            <a:xfrm>
              <a:off x="7427465" y="4622842"/>
              <a:ext cx="85379" cy="476698"/>
            </a:xfrm>
            <a:custGeom>
              <a:rect b="b" l="l" r="r" t="t"/>
              <a:pathLst>
                <a:path extrusionOk="0" h="107" w="20">
                  <a:moveTo>
                    <a:pt x="20" y="107"/>
                  </a:moveTo>
                  <a:cubicBezTo>
                    <a:pt x="20" y="107"/>
                    <a:pt x="20" y="107"/>
                    <a:pt x="20" y="107"/>
                  </a:cubicBezTo>
                  <a:cubicBezTo>
                    <a:pt x="20" y="107"/>
                    <a:pt x="20" y="107"/>
                    <a:pt x="20" y="107"/>
                  </a:cubicBezTo>
                  <a:moveTo>
                    <a:pt x="20" y="107"/>
                  </a:moveTo>
                  <a:cubicBezTo>
                    <a:pt x="20" y="107"/>
                    <a:pt x="20" y="107"/>
                    <a:pt x="20" y="107"/>
                  </a:cubicBezTo>
                  <a:cubicBezTo>
                    <a:pt x="20" y="107"/>
                    <a:pt x="20" y="107"/>
                    <a:pt x="20" y="107"/>
                  </a:cubicBezTo>
                  <a:moveTo>
                    <a:pt x="20" y="104"/>
                  </a:moveTo>
                  <a:cubicBezTo>
                    <a:pt x="20" y="104"/>
                    <a:pt x="20" y="104"/>
                    <a:pt x="20" y="104"/>
                  </a:cubicBezTo>
                  <a:cubicBezTo>
                    <a:pt x="20" y="104"/>
                    <a:pt x="20" y="104"/>
                    <a:pt x="20" y="104"/>
                  </a:cubicBezTo>
                  <a:moveTo>
                    <a:pt x="20" y="104"/>
                  </a:moveTo>
                  <a:cubicBezTo>
                    <a:pt x="20" y="104"/>
                    <a:pt x="20" y="104"/>
                    <a:pt x="20" y="104"/>
                  </a:cubicBezTo>
                  <a:cubicBezTo>
                    <a:pt x="20" y="104"/>
                    <a:pt x="20" y="104"/>
                    <a:pt x="20" y="104"/>
                  </a:cubicBezTo>
                  <a:moveTo>
                    <a:pt x="20" y="103"/>
                  </a:moveTo>
                  <a:cubicBezTo>
                    <a:pt x="20" y="103"/>
                    <a:pt x="20" y="103"/>
                    <a:pt x="20" y="103"/>
                  </a:cubicBezTo>
                  <a:cubicBezTo>
                    <a:pt x="20" y="103"/>
                    <a:pt x="20" y="103"/>
                    <a:pt x="20" y="103"/>
                  </a:cubicBezTo>
                  <a:moveTo>
                    <a:pt x="20" y="103"/>
                  </a:moveTo>
                  <a:cubicBezTo>
                    <a:pt x="20" y="103"/>
                    <a:pt x="20" y="103"/>
                    <a:pt x="20" y="103"/>
                  </a:cubicBezTo>
                  <a:cubicBezTo>
                    <a:pt x="20" y="103"/>
                    <a:pt x="20" y="103"/>
                    <a:pt x="20" y="103"/>
                  </a:cubicBezTo>
                  <a:moveTo>
                    <a:pt x="20" y="103"/>
                  </a:moveTo>
                  <a:cubicBezTo>
                    <a:pt x="20" y="103"/>
                    <a:pt x="20" y="103"/>
                    <a:pt x="20" y="103"/>
                  </a:cubicBezTo>
                  <a:cubicBezTo>
                    <a:pt x="20" y="103"/>
                    <a:pt x="20" y="103"/>
                    <a:pt x="20" y="103"/>
                  </a:cubicBezTo>
                  <a:moveTo>
                    <a:pt x="20" y="103"/>
                  </a:moveTo>
                  <a:cubicBezTo>
                    <a:pt x="20" y="103"/>
                    <a:pt x="20" y="103"/>
                    <a:pt x="20" y="103"/>
                  </a:cubicBezTo>
                  <a:cubicBezTo>
                    <a:pt x="20" y="103"/>
                    <a:pt x="20" y="103"/>
                    <a:pt x="20" y="103"/>
                  </a:cubicBezTo>
                  <a:moveTo>
                    <a:pt x="20" y="103"/>
                  </a:moveTo>
                  <a:cubicBezTo>
                    <a:pt x="20" y="103"/>
                    <a:pt x="20" y="103"/>
                    <a:pt x="20" y="103"/>
                  </a:cubicBezTo>
                  <a:cubicBezTo>
                    <a:pt x="20" y="103"/>
                    <a:pt x="20" y="103"/>
                    <a:pt x="20" y="103"/>
                  </a:cubicBezTo>
                  <a:moveTo>
                    <a:pt x="20" y="102"/>
                  </a:moveTo>
                  <a:cubicBezTo>
                    <a:pt x="20" y="102"/>
                    <a:pt x="20" y="102"/>
                    <a:pt x="20" y="102"/>
                  </a:cubicBezTo>
                  <a:cubicBezTo>
                    <a:pt x="20" y="102"/>
                    <a:pt x="20" y="102"/>
                    <a:pt x="20" y="102"/>
                  </a:cubicBezTo>
                  <a:moveTo>
                    <a:pt x="20" y="102"/>
                  </a:moveTo>
                  <a:cubicBezTo>
                    <a:pt x="20" y="102"/>
                    <a:pt x="20" y="102"/>
                    <a:pt x="20" y="102"/>
                  </a:cubicBezTo>
                  <a:cubicBezTo>
                    <a:pt x="20" y="102"/>
                    <a:pt x="20" y="102"/>
                    <a:pt x="20" y="102"/>
                  </a:cubicBezTo>
                  <a:moveTo>
                    <a:pt x="20" y="102"/>
                  </a:moveTo>
                  <a:cubicBezTo>
                    <a:pt x="20" y="102"/>
                    <a:pt x="20" y="102"/>
                    <a:pt x="20" y="102"/>
                  </a:cubicBezTo>
                  <a:cubicBezTo>
                    <a:pt x="20" y="102"/>
                    <a:pt x="20" y="102"/>
                    <a:pt x="20" y="102"/>
                  </a:cubicBezTo>
                  <a:moveTo>
                    <a:pt x="20" y="102"/>
                  </a:moveTo>
                  <a:cubicBezTo>
                    <a:pt x="20" y="102"/>
                    <a:pt x="20" y="102"/>
                    <a:pt x="20" y="102"/>
                  </a:cubicBezTo>
                  <a:cubicBezTo>
                    <a:pt x="20" y="102"/>
                    <a:pt x="20" y="102"/>
                    <a:pt x="20" y="102"/>
                  </a:cubicBezTo>
                  <a:moveTo>
                    <a:pt x="20" y="101"/>
                  </a:moveTo>
                  <a:cubicBezTo>
                    <a:pt x="20" y="101"/>
                    <a:pt x="20" y="101"/>
                    <a:pt x="20" y="101"/>
                  </a:cubicBezTo>
                  <a:cubicBezTo>
                    <a:pt x="20" y="101"/>
                    <a:pt x="20" y="101"/>
                    <a:pt x="20" y="101"/>
                  </a:cubicBezTo>
                  <a:moveTo>
                    <a:pt x="20" y="101"/>
                  </a:moveTo>
                  <a:cubicBezTo>
                    <a:pt x="20" y="101"/>
                    <a:pt x="20" y="101"/>
                    <a:pt x="20" y="101"/>
                  </a:cubicBezTo>
                  <a:cubicBezTo>
                    <a:pt x="20" y="101"/>
                    <a:pt x="20" y="101"/>
                    <a:pt x="20" y="101"/>
                  </a:cubicBezTo>
                  <a:moveTo>
                    <a:pt x="20" y="101"/>
                  </a:moveTo>
                  <a:cubicBezTo>
                    <a:pt x="20" y="101"/>
                    <a:pt x="20" y="101"/>
                    <a:pt x="20" y="101"/>
                  </a:cubicBezTo>
                  <a:cubicBezTo>
                    <a:pt x="20" y="101"/>
                    <a:pt x="20" y="101"/>
                    <a:pt x="20" y="101"/>
                  </a:cubicBezTo>
                  <a:moveTo>
                    <a:pt x="20" y="101"/>
                  </a:moveTo>
                  <a:cubicBezTo>
                    <a:pt x="20" y="101"/>
                    <a:pt x="20" y="101"/>
                    <a:pt x="20" y="101"/>
                  </a:cubicBezTo>
                  <a:cubicBezTo>
                    <a:pt x="20" y="101"/>
                    <a:pt x="20" y="101"/>
                    <a:pt x="20" y="101"/>
                  </a:cubicBezTo>
                  <a:moveTo>
                    <a:pt x="20" y="100"/>
                  </a:moveTo>
                  <a:cubicBezTo>
                    <a:pt x="20" y="100"/>
                    <a:pt x="20" y="101"/>
                    <a:pt x="20" y="101"/>
                  </a:cubicBezTo>
                  <a:cubicBezTo>
                    <a:pt x="20" y="101"/>
                    <a:pt x="20" y="100"/>
                    <a:pt x="20" y="100"/>
                  </a:cubicBezTo>
                  <a:moveTo>
                    <a:pt x="20" y="100"/>
                  </a:moveTo>
                  <a:cubicBezTo>
                    <a:pt x="20" y="100"/>
                    <a:pt x="20" y="100"/>
                    <a:pt x="20" y="100"/>
                  </a:cubicBezTo>
                  <a:cubicBezTo>
                    <a:pt x="20" y="100"/>
                    <a:pt x="20" y="100"/>
                    <a:pt x="20" y="100"/>
                  </a:cubicBezTo>
                  <a:moveTo>
                    <a:pt x="20" y="100"/>
                  </a:moveTo>
                  <a:cubicBezTo>
                    <a:pt x="20" y="100"/>
                    <a:pt x="20" y="100"/>
                    <a:pt x="20" y="100"/>
                  </a:cubicBezTo>
                  <a:cubicBezTo>
                    <a:pt x="20" y="100"/>
                    <a:pt x="20" y="100"/>
                    <a:pt x="20" y="100"/>
                  </a:cubicBezTo>
                  <a:moveTo>
                    <a:pt x="20" y="100"/>
                  </a:moveTo>
                  <a:cubicBezTo>
                    <a:pt x="20" y="100"/>
                    <a:pt x="20" y="100"/>
                    <a:pt x="20" y="100"/>
                  </a:cubicBezTo>
                  <a:cubicBezTo>
                    <a:pt x="20" y="100"/>
                    <a:pt x="20" y="100"/>
                    <a:pt x="20" y="100"/>
                  </a:cubicBezTo>
                  <a:moveTo>
                    <a:pt x="20" y="100"/>
                  </a:moveTo>
                  <a:cubicBezTo>
                    <a:pt x="20" y="100"/>
                    <a:pt x="20" y="100"/>
                    <a:pt x="20" y="100"/>
                  </a:cubicBezTo>
                  <a:cubicBezTo>
                    <a:pt x="20" y="100"/>
                    <a:pt x="20" y="100"/>
                    <a:pt x="20" y="100"/>
                  </a:cubicBezTo>
                  <a:moveTo>
                    <a:pt x="20" y="99"/>
                  </a:moveTo>
                  <a:cubicBezTo>
                    <a:pt x="20" y="99"/>
                    <a:pt x="20" y="99"/>
                    <a:pt x="20" y="99"/>
                  </a:cubicBezTo>
                  <a:cubicBezTo>
                    <a:pt x="20" y="99"/>
                    <a:pt x="20" y="99"/>
                    <a:pt x="20" y="99"/>
                  </a:cubicBezTo>
                  <a:moveTo>
                    <a:pt x="20" y="99"/>
                  </a:moveTo>
                  <a:cubicBezTo>
                    <a:pt x="20" y="99"/>
                    <a:pt x="20" y="99"/>
                    <a:pt x="20" y="99"/>
                  </a:cubicBezTo>
                  <a:cubicBezTo>
                    <a:pt x="20" y="99"/>
                    <a:pt x="20" y="99"/>
                    <a:pt x="20" y="99"/>
                  </a:cubicBezTo>
                  <a:moveTo>
                    <a:pt x="20" y="99"/>
                  </a:moveTo>
                  <a:cubicBezTo>
                    <a:pt x="20" y="99"/>
                    <a:pt x="20" y="99"/>
                    <a:pt x="20" y="99"/>
                  </a:cubicBezTo>
                  <a:cubicBezTo>
                    <a:pt x="20" y="99"/>
                    <a:pt x="20" y="99"/>
                    <a:pt x="20" y="99"/>
                  </a:cubicBezTo>
                  <a:moveTo>
                    <a:pt x="20" y="97"/>
                  </a:moveTo>
                  <a:cubicBezTo>
                    <a:pt x="20" y="97"/>
                    <a:pt x="20" y="97"/>
                    <a:pt x="20" y="97"/>
                  </a:cubicBezTo>
                  <a:cubicBezTo>
                    <a:pt x="20" y="97"/>
                    <a:pt x="20" y="97"/>
                    <a:pt x="20" y="97"/>
                  </a:cubicBezTo>
                  <a:moveTo>
                    <a:pt x="20" y="97"/>
                  </a:moveTo>
                  <a:cubicBezTo>
                    <a:pt x="20" y="97"/>
                    <a:pt x="20" y="97"/>
                    <a:pt x="20" y="97"/>
                  </a:cubicBezTo>
                  <a:cubicBezTo>
                    <a:pt x="20" y="97"/>
                    <a:pt x="20" y="97"/>
                    <a:pt x="20" y="97"/>
                  </a:cubicBezTo>
                  <a:moveTo>
                    <a:pt x="20" y="96"/>
                  </a:moveTo>
                  <a:cubicBezTo>
                    <a:pt x="20" y="96"/>
                    <a:pt x="20" y="96"/>
                    <a:pt x="20" y="96"/>
                  </a:cubicBezTo>
                  <a:cubicBezTo>
                    <a:pt x="20" y="96"/>
                    <a:pt x="20" y="96"/>
                    <a:pt x="20" y="96"/>
                  </a:cubicBezTo>
                  <a:moveTo>
                    <a:pt x="20" y="95"/>
                  </a:moveTo>
                  <a:cubicBezTo>
                    <a:pt x="20" y="96"/>
                    <a:pt x="20" y="96"/>
                    <a:pt x="20" y="96"/>
                  </a:cubicBezTo>
                  <a:cubicBezTo>
                    <a:pt x="20" y="96"/>
                    <a:pt x="20" y="96"/>
                    <a:pt x="20" y="95"/>
                  </a:cubicBezTo>
                  <a:moveTo>
                    <a:pt x="20" y="94"/>
                  </a:moveTo>
                  <a:cubicBezTo>
                    <a:pt x="20" y="95"/>
                    <a:pt x="20" y="95"/>
                    <a:pt x="20" y="95"/>
                  </a:cubicBezTo>
                  <a:cubicBezTo>
                    <a:pt x="20" y="95"/>
                    <a:pt x="20" y="95"/>
                    <a:pt x="20" y="94"/>
                  </a:cubicBezTo>
                  <a:moveTo>
                    <a:pt x="1" y="2"/>
                  </a:moveTo>
                  <a:cubicBezTo>
                    <a:pt x="12" y="27"/>
                    <a:pt x="20" y="59"/>
                    <a:pt x="20" y="94"/>
                  </a:cubicBezTo>
                  <a:cubicBezTo>
                    <a:pt x="20" y="59"/>
                    <a:pt x="12" y="27"/>
                    <a:pt x="1" y="2"/>
                  </a:cubicBezTo>
                  <a:moveTo>
                    <a:pt x="1" y="2"/>
                  </a:moveTo>
                  <a:cubicBezTo>
                    <a:pt x="1" y="2"/>
                    <a:pt x="1" y="2"/>
                    <a:pt x="1" y="2"/>
                  </a:cubicBezTo>
                  <a:cubicBezTo>
                    <a:pt x="1" y="2"/>
                    <a:pt x="1" y="2"/>
                    <a:pt x="1" y="2"/>
                  </a:cubicBezTo>
                  <a:moveTo>
                    <a:pt x="0" y="2"/>
                  </a:moveTo>
                  <a:cubicBezTo>
                    <a:pt x="1" y="2"/>
                    <a:pt x="1" y="2"/>
                    <a:pt x="1" y="2"/>
                  </a:cubicBezTo>
                  <a:cubicBezTo>
                    <a:pt x="1" y="2"/>
                    <a:pt x="1" y="2"/>
                    <a:pt x="0" y="2"/>
                  </a:cubicBezTo>
                  <a:moveTo>
                    <a:pt x="0" y="2"/>
                  </a:moveTo>
                  <a:cubicBezTo>
                    <a:pt x="0" y="2"/>
                    <a:pt x="0" y="2"/>
                    <a:pt x="0" y="2"/>
                  </a:cubicBezTo>
                  <a:cubicBezTo>
                    <a:pt x="0" y="2"/>
                    <a:pt x="0" y="2"/>
                    <a:pt x="0" y="2"/>
                  </a:cubicBezTo>
                  <a:moveTo>
                    <a:pt x="0" y="1"/>
                  </a:moveTo>
                  <a:cubicBezTo>
                    <a:pt x="0" y="1"/>
                    <a:pt x="0" y="2"/>
                    <a:pt x="0" y="2"/>
                  </a:cubicBezTo>
                  <a:cubicBezTo>
                    <a:pt x="0" y="2"/>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0"/>
                  </a:moveTo>
                  <a:cubicBezTo>
                    <a:pt x="0" y="1"/>
                    <a:pt x="0" y="1"/>
                    <a:pt x="0" y="1"/>
                  </a:cubicBezTo>
                  <a:cubicBezTo>
                    <a:pt x="0" y="1"/>
                    <a:pt x="0" y="1"/>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path>
              </a:pathLst>
            </a:custGeom>
            <a:solidFill>
              <a:srgbClr val="4F718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245" name="Google Shape;9245;p26"/>
            <p:cNvSpPr/>
            <p:nvPr/>
          </p:nvSpPr>
          <p:spPr>
            <a:xfrm>
              <a:off x="7180816" y="4409395"/>
              <a:ext cx="332028" cy="1304398"/>
            </a:xfrm>
            <a:custGeom>
              <a:rect b="b" l="l" r="r" t="t"/>
              <a:pathLst>
                <a:path extrusionOk="0" h="293" w="79">
                  <a:moveTo>
                    <a:pt x="0" y="0"/>
                  </a:moveTo>
                  <a:cubicBezTo>
                    <a:pt x="0" y="217"/>
                    <a:pt x="0" y="217"/>
                    <a:pt x="0" y="217"/>
                  </a:cubicBezTo>
                  <a:cubicBezTo>
                    <a:pt x="5" y="293"/>
                    <a:pt x="5" y="293"/>
                    <a:pt x="5" y="293"/>
                  </a:cubicBezTo>
                  <a:cubicBezTo>
                    <a:pt x="45" y="288"/>
                    <a:pt x="77" y="229"/>
                    <a:pt x="79" y="155"/>
                  </a:cubicBezTo>
                  <a:cubicBezTo>
                    <a:pt x="79" y="155"/>
                    <a:pt x="79" y="155"/>
                    <a:pt x="79" y="155"/>
                  </a:cubicBezTo>
                  <a:cubicBezTo>
                    <a:pt x="79" y="155"/>
                    <a:pt x="79" y="155"/>
                    <a:pt x="79" y="155"/>
                  </a:cubicBezTo>
                  <a:cubicBezTo>
                    <a:pt x="79" y="155"/>
                    <a:pt x="79" y="155"/>
                    <a:pt x="79" y="155"/>
                  </a:cubicBezTo>
                  <a:cubicBezTo>
                    <a:pt x="79" y="154"/>
                    <a:pt x="79" y="153"/>
                    <a:pt x="79" y="152"/>
                  </a:cubicBezTo>
                  <a:cubicBezTo>
                    <a:pt x="79" y="152"/>
                    <a:pt x="79" y="152"/>
                    <a:pt x="79" y="152"/>
                  </a:cubicBezTo>
                  <a:cubicBezTo>
                    <a:pt x="79" y="152"/>
                    <a:pt x="79" y="152"/>
                    <a:pt x="79" y="152"/>
                  </a:cubicBezTo>
                  <a:cubicBezTo>
                    <a:pt x="79" y="152"/>
                    <a:pt x="79" y="152"/>
                    <a:pt x="79" y="152"/>
                  </a:cubicBezTo>
                  <a:cubicBezTo>
                    <a:pt x="79" y="152"/>
                    <a:pt x="79" y="152"/>
                    <a:pt x="79" y="151"/>
                  </a:cubicBezTo>
                  <a:cubicBezTo>
                    <a:pt x="79" y="151"/>
                    <a:pt x="79" y="151"/>
                    <a:pt x="79" y="151"/>
                  </a:cubicBezTo>
                  <a:cubicBezTo>
                    <a:pt x="79" y="151"/>
                    <a:pt x="79" y="151"/>
                    <a:pt x="79" y="151"/>
                  </a:cubicBezTo>
                  <a:cubicBezTo>
                    <a:pt x="79" y="151"/>
                    <a:pt x="79" y="151"/>
                    <a:pt x="79" y="151"/>
                  </a:cubicBezTo>
                  <a:cubicBezTo>
                    <a:pt x="79" y="151"/>
                    <a:pt x="79" y="151"/>
                    <a:pt x="79" y="151"/>
                  </a:cubicBezTo>
                  <a:cubicBezTo>
                    <a:pt x="79" y="151"/>
                    <a:pt x="79" y="151"/>
                    <a:pt x="79" y="151"/>
                  </a:cubicBezTo>
                  <a:cubicBezTo>
                    <a:pt x="79" y="151"/>
                    <a:pt x="79" y="151"/>
                    <a:pt x="79" y="151"/>
                  </a:cubicBezTo>
                  <a:cubicBezTo>
                    <a:pt x="79" y="151"/>
                    <a:pt x="79" y="151"/>
                    <a:pt x="79" y="151"/>
                  </a:cubicBezTo>
                  <a:cubicBezTo>
                    <a:pt x="79" y="151"/>
                    <a:pt x="79" y="151"/>
                    <a:pt x="79" y="151"/>
                  </a:cubicBezTo>
                  <a:cubicBezTo>
                    <a:pt x="79" y="151"/>
                    <a:pt x="79" y="151"/>
                    <a:pt x="79" y="151"/>
                  </a:cubicBezTo>
                  <a:cubicBezTo>
                    <a:pt x="79" y="150"/>
                    <a:pt x="79" y="150"/>
                    <a:pt x="79" y="150"/>
                  </a:cubicBezTo>
                  <a:cubicBezTo>
                    <a:pt x="79" y="150"/>
                    <a:pt x="79" y="150"/>
                    <a:pt x="79" y="150"/>
                  </a:cubicBezTo>
                  <a:cubicBezTo>
                    <a:pt x="79" y="150"/>
                    <a:pt x="79" y="150"/>
                    <a:pt x="79" y="150"/>
                  </a:cubicBezTo>
                  <a:cubicBezTo>
                    <a:pt x="79" y="150"/>
                    <a:pt x="79" y="150"/>
                    <a:pt x="79" y="150"/>
                  </a:cubicBezTo>
                  <a:cubicBezTo>
                    <a:pt x="79" y="150"/>
                    <a:pt x="79" y="150"/>
                    <a:pt x="79" y="150"/>
                  </a:cubicBezTo>
                  <a:cubicBezTo>
                    <a:pt x="79" y="150"/>
                    <a:pt x="79" y="150"/>
                    <a:pt x="79" y="150"/>
                  </a:cubicBezTo>
                  <a:cubicBezTo>
                    <a:pt x="79" y="150"/>
                    <a:pt x="79" y="150"/>
                    <a:pt x="79" y="150"/>
                  </a:cubicBezTo>
                  <a:cubicBezTo>
                    <a:pt x="79" y="150"/>
                    <a:pt x="79" y="150"/>
                    <a:pt x="79" y="150"/>
                  </a:cubicBezTo>
                  <a:cubicBezTo>
                    <a:pt x="79" y="150"/>
                    <a:pt x="79" y="150"/>
                    <a:pt x="79" y="149"/>
                  </a:cubicBezTo>
                  <a:cubicBezTo>
                    <a:pt x="79" y="149"/>
                    <a:pt x="79" y="149"/>
                    <a:pt x="79" y="149"/>
                  </a:cubicBezTo>
                  <a:cubicBezTo>
                    <a:pt x="79" y="149"/>
                    <a:pt x="79" y="149"/>
                    <a:pt x="79" y="149"/>
                  </a:cubicBezTo>
                  <a:cubicBezTo>
                    <a:pt x="79" y="149"/>
                    <a:pt x="79" y="149"/>
                    <a:pt x="79" y="149"/>
                  </a:cubicBezTo>
                  <a:cubicBezTo>
                    <a:pt x="79" y="149"/>
                    <a:pt x="79" y="149"/>
                    <a:pt x="79" y="149"/>
                  </a:cubicBezTo>
                  <a:cubicBezTo>
                    <a:pt x="79" y="149"/>
                    <a:pt x="79" y="149"/>
                    <a:pt x="79" y="149"/>
                  </a:cubicBezTo>
                  <a:cubicBezTo>
                    <a:pt x="79" y="149"/>
                    <a:pt x="79" y="149"/>
                    <a:pt x="79" y="149"/>
                  </a:cubicBezTo>
                  <a:cubicBezTo>
                    <a:pt x="79" y="149"/>
                    <a:pt x="79" y="149"/>
                    <a:pt x="79" y="149"/>
                  </a:cubicBezTo>
                  <a:cubicBezTo>
                    <a:pt x="79" y="149"/>
                    <a:pt x="79" y="149"/>
                    <a:pt x="79" y="149"/>
                  </a:cubicBezTo>
                  <a:cubicBezTo>
                    <a:pt x="79" y="149"/>
                    <a:pt x="79" y="148"/>
                    <a:pt x="79" y="148"/>
                  </a:cubicBezTo>
                  <a:cubicBezTo>
                    <a:pt x="79" y="148"/>
                    <a:pt x="79" y="148"/>
                    <a:pt x="79" y="148"/>
                  </a:cubicBezTo>
                  <a:cubicBezTo>
                    <a:pt x="79" y="148"/>
                    <a:pt x="79" y="148"/>
                    <a:pt x="79" y="148"/>
                  </a:cubicBezTo>
                  <a:cubicBezTo>
                    <a:pt x="79" y="148"/>
                    <a:pt x="79" y="148"/>
                    <a:pt x="79" y="148"/>
                  </a:cubicBezTo>
                  <a:cubicBezTo>
                    <a:pt x="79" y="148"/>
                    <a:pt x="79" y="148"/>
                    <a:pt x="79" y="148"/>
                  </a:cubicBezTo>
                  <a:cubicBezTo>
                    <a:pt x="79" y="148"/>
                    <a:pt x="79" y="148"/>
                    <a:pt x="79" y="148"/>
                  </a:cubicBezTo>
                  <a:cubicBezTo>
                    <a:pt x="79" y="148"/>
                    <a:pt x="79" y="148"/>
                    <a:pt x="79" y="148"/>
                  </a:cubicBezTo>
                  <a:cubicBezTo>
                    <a:pt x="79" y="148"/>
                    <a:pt x="79" y="148"/>
                    <a:pt x="79" y="148"/>
                  </a:cubicBezTo>
                  <a:cubicBezTo>
                    <a:pt x="79" y="148"/>
                    <a:pt x="79" y="148"/>
                    <a:pt x="79" y="148"/>
                  </a:cubicBezTo>
                  <a:cubicBezTo>
                    <a:pt x="79" y="147"/>
                    <a:pt x="79" y="147"/>
                    <a:pt x="79" y="147"/>
                  </a:cubicBezTo>
                  <a:cubicBezTo>
                    <a:pt x="79" y="147"/>
                    <a:pt x="79" y="147"/>
                    <a:pt x="79" y="147"/>
                  </a:cubicBezTo>
                  <a:cubicBezTo>
                    <a:pt x="79" y="147"/>
                    <a:pt x="79" y="147"/>
                    <a:pt x="79" y="147"/>
                  </a:cubicBezTo>
                  <a:cubicBezTo>
                    <a:pt x="79" y="147"/>
                    <a:pt x="79" y="147"/>
                    <a:pt x="79" y="147"/>
                  </a:cubicBezTo>
                  <a:cubicBezTo>
                    <a:pt x="79" y="147"/>
                    <a:pt x="79" y="147"/>
                    <a:pt x="79" y="147"/>
                  </a:cubicBezTo>
                  <a:cubicBezTo>
                    <a:pt x="79" y="147"/>
                    <a:pt x="79" y="147"/>
                    <a:pt x="79" y="147"/>
                  </a:cubicBezTo>
                  <a:cubicBezTo>
                    <a:pt x="79" y="147"/>
                    <a:pt x="79" y="147"/>
                    <a:pt x="79" y="147"/>
                  </a:cubicBezTo>
                  <a:cubicBezTo>
                    <a:pt x="79" y="147"/>
                    <a:pt x="79" y="147"/>
                    <a:pt x="79" y="147"/>
                  </a:cubicBezTo>
                  <a:cubicBezTo>
                    <a:pt x="79" y="146"/>
                    <a:pt x="79" y="146"/>
                    <a:pt x="79" y="145"/>
                  </a:cubicBezTo>
                  <a:cubicBezTo>
                    <a:pt x="79" y="145"/>
                    <a:pt x="79" y="145"/>
                    <a:pt x="79" y="145"/>
                  </a:cubicBezTo>
                  <a:cubicBezTo>
                    <a:pt x="79" y="145"/>
                    <a:pt x="79" y="145"/>
                    <a:pt x="79" y="145"/>
                  </a:cubicBezTo>
                  <a:cubicBezTo>
                    <a:pt x="79" y="145"/>
                    <a:pt x="79" y="145"/>
                    <a:pt x="79" y="145"/>
                  </a:cubicBezTo>
                  <a:cubicBezTo>
                    <a:pt x="79" y="145"/>
                    <a:pt x="79" y="145"/>
                    <a:pt x="79" y="144"/>
                  </a:cubicBezTo>
                  <a:cubicBezTo>
                    <a:pt x="79" y="144"/>
                    <a:pt x="79" y="144"/>
                    <a:pt x="79" y="144"/>
                  </a:cubicBezTo>
                  <a:cubicBezTo>
                    <a:pt x="79" y="144"/>
                    <a:pt x="79" y="144"/>
                    <a:pt x="79" y="144"/>
                  </a:cubicBezTo>
                  <a:cubicBezTo>
                    <a:pt x="79" y="144"/>
                    <a:pt x="79" y="144"/>
                    <a:pt x="79" y="143"/>
                  </a:cubicBezTo>
                  <a:cubicBezTo>
                    <a:pt x="79" y="143"/>
                    <a:pt x="79" y="143"/>
                    <a:pt x="79" y="143"/>
                  </a:cubicBezTo>
                  <a:cubicBezTo>
                    <a:pt x="79" y="143"/>
                    <a:pt x="79" y="143"/>
                    <a:pt x="79" y="142"/>
                  </a:cubicBezTo>
                  <a:cubicBezTo>
                    <a:pt x="79" y="142"/>
                    <a:pt x="79" y="142"/>
                    <a:pt x="79" y="142"/>
                  </a:cubicBezTo>
                  <a:cubicBezTo>
                    <a:pt x="79" y="107"/>
                    <a:pt x="71" y="75"/>
                    <a:pt x="60" y="50"/>
                  </a:cubicBezTo>
                  <a:cubicBezTo>
                    <a:pt x="60" y="50"/>
                    <a:pt x="60" y="50"/>
                    <a:pt x="60" y="50"/>
                  </a:cubicBezTo>
                  <a:cubicBezTo>
                    <a:pt x="60" y="50"/>
                    <a:pt x="60" y="50"/>
                    <a:pt x="60" y="50"/>
                  </a:cubicBezTo>
                  <a:cubicBezTo>
                    <a:pt x="60" y="50"/>
                    <a:pt x="60" y="50"/>
                    <a:pt x="60" y="50"/>
                  </a:cubicBezTo>
                  <a:cubicBezTo>
                    <a:pt x="60" y="50"/>
                    <a:pt x="60" y="50"/>
                    <a:pt x="59" y="50"/>
                  </a:cubicBezTo>
                  <a:cubicBezTo>
                    <a:pt x="59" y="50"/>
                    <a:pt x="59" y="50"/>
                    <a:pt x="59" y="50"/>
                  </a:cubicBezTo>
                  <a:cubicBezTo>
                    <a:pt x="59" y="50"/>
                    <a:pt x="59" y="50"/>
                    <a:pt x="59" y="50"/>
                  </a:cubicBezTo>
                  <a:cubicBezTo>
                    <a:pt x="59" y="50"/>
                    <a:pt x="59" y="50"/>
                    <a:pt x="59" y="50"/>
                  </a:cubicBezTo>
                  <a:cubicBezTo>
                    <a:pt x="59" y="50"/>
                    <a:pt x="59" y="49"/>
                    <a:pt x="59" y="49"/>
                  </a:cubicBezTo>
                  <a:cubicBezTo>
                    <a:pt x="59" y="49"/>
                    <a:pt x="59" y="49"/>
                    <a:pt x="59" y="49"/>
                  </a:cubicBezTo>
                  <a:cubicBezTo>
                    <a:pt x="59" y="49"/>
                    <a:pt x="59" y="49"/>
                    <a:pt x="59" y="49"/>
                  </a:cubicBezTo>
                  <a:cubicBezTo>
                    <a:pt x="59" y="49"/>
                    <a:pt x="59" y="49"/>
                    <a:pt x="59" y="49"/>
                  </a:cubicBezTo>
                  <a:cubicBezTo>
                    <a:pt x="59" y="49"/>
                    <a:pt x="59" y="49"/>
                    <a:pt x="59" y="49"/>
                  </a:cubicBezTo>
                  <a:cubicBezTo>
                    <a:pt x="59" y="49"/>
                    <a:pt x="59" y="49"/>
                    <a:pt x="59" y="49"/>
                  </a:cubicBezTo>
                  <a:cubicBezTo>
                    <a:pt x="59" y="49"/>
                    <a:pt x="59" y="49"/>
                    <a:pt x="59" y="49"/>
                  </a:cubicBezTo>
                  <a:cubicBezTo>
                    <a:pt x="59" y="49"/>
                    <a:pt x="59" y="49"/>
                    <a:pt x="59" y="49"/>
                  </a:cubicBezTo>
                  <a:cubicBezTo>
                    <a:pt x="59" y="49"/>
                    <a:pt x="59" y="49"/>
                    <a:pt x="59" y="49"/>
                  </a:cubicBezTo>
                  <a:cubicBezTo>
                    <a:pt x="59" y="49"/>
                    <a:pt x="59" y="49"/>
                    <a:pt x="59" y="49"/>
                  </a:cubicBezTo>
                  <a:cubicBezTo>
                    <a:pt x="59" y="49"/>
                    <a:pt x="59" y="49"/>
                    <a:pt x="59" y="49"/>
                  </a:cubicBezTo>
                  <a:cubicBezTo>
                    <a:pt x="59" y="49"/>
                    <a:pt x="59" y="49"/>
                    <a:pt x="59" y="49"/>
                  </a:cubicBezTo>
                  <a:cubicBezTo>
                    <a:pt x="59" y="49"/>
                    <a:pt x="59" y="49"/>
                    <a:pt x="59" y="48"/>
                  </a:cubicBezTo>
                  <a:cubicBezTo>
                    <a:pt x="59" y="48"/>
                    <a:pt x="59" y="48"/>
                    <a:pt x="59" y="48"/>
                  </a:cubicBezTo>
                  <a:cubicBezTo>
                    <a:pt x="59" y="48"/>
                    <a:pt x="59" y="48"/>
                    <a:pt x="59" y="48"/>
                  </a:cubicBezTo>
                  <a:cubicBezTo>
                    <a:pt x="59" y="48"/>
                    <a:pt x="59" y="48"/>
                    <a:pt x="59" y="48"/>
                  </a:cubicBezTo>
                  <a:cubicBezTo>
                    <a:pt x="59" y="48"/>
                    <a:pt x="59" y="48"/>
                    <a:pt x="59" y="48"/>
                  </a:cubicBezTo>
                  <a:cubicBezTo>
                    <a:pt x="59" y="48"/>
                    <a:pt x="59" y="48"/>
                    <a:pt x="59" y="48"/>
                  </a:cubicBezTo>
                  <a:cubicBezTo>
                    <a:pt x="59" y="48"/>
                    <a:pt x="59" y="48"/>
                    <a:pt x="59" y="48"/>
                  </a:cubicBezTo>
                  <a:cubicBezTo>
                    <a:pt x="59" y="48"/>
                    <a:pt x="59" y="48"/>
                    <a:pt x="59" y="48"/>
                  </a:cubicBezTo>
                  <a:cubicBezTo>
                    <a:pt x="59" y="48"/>
                    <a:pt x="59" y="48"/>
                    <a:pt x="59" y="48"/>
                  </a:cubicBezTo>
                  <a:cubicBezTo>
                    <a:pt x="44" y="19"/>
                    <a:pt x="23" y="0"/>
                    <a:pt x="0" y="0"/>
                  </a:cubicBezTo>
                </a:path>
              </a:pathLst>
            </a:custGeom>
            <a:solidFill>
              <a:srgbClr val="8ECB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246" name="Google Shape;9246;p26"/>
            <p:cNvSpPr/>
            <p:nvPr/>
          </p:nvSpPr>
          <p:spPr>
            <a:xfrm>
              <a:off x="7180816" y="5374649"/>
              <a:ext cx="66406" cy="1105181"/>
            </a:xfrm>
            <a:custGeom>
              <a:rect b="b" l="l" r="r" t="t"/>
              <a:pathLst>
                <a:path extrusionOk="0" h="466" w="28">
                  <a:moveTo>
                    <a:pt x="0" y="0"/>
                  </a:moveTo>
                  <a:lnTo>
                    <a:pt x="0" y="466"/>
                  </a:lnTo>
                  <a:lnTo>
                    <a:pt x="28" y="466"/>
                  </a:lnTo>
                  <a:lnTo>
                    <a:pt x="9" y="143"/>
                  </a:lnTo>
                  <a:lnTo>
                    <a:pt x="9" y="143"/>
                  </a:lnTo>
                  <a:lnTo>
                    <a:pt x="0" y="0"/>
                  </a:lnTo>
                  <a:close/>
                </a:path>
              </a:pathLst>
            </a:custGeom>
            <a:solidFill>
              <a:srgbClr val="D18A5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247" name="Google Shape;9247;p26"/>
            <p:cNvSpPr/>
            <p:nvPr/>
          </p:nvSpPr>
          <p:spPr>
            <a:xfrm>
              <a:off x="7180816" y="5374649"/>
              <a:ext cx="66406" cy="1105181"/>
            </a:xfrm>
            <a:custGeom>
              <a:rect b="b" l="l" r="r" t="t"/>
              <a:pathLst>
                <a:path extrusionOk="0" h="466" w="28">
                  <a:moveTo>
                    <a:pt x="0" y="0"/>
                  </a:moveTo>
                  <a:lnTo>
                    <a:pt x="0" y="466"/>
                  </a:lnTo>
                  <a:lnTo>
                    <a:pt x="28" y="466"/>
                  </a:lnTo>
                  <a:lnTo>
                    <a:pt x="9" y="143"/>
                  </a:lnTo>
                  <a:lnTo>
                    <a:pt x="9" y="143"/>
                  </a:lnTo>
                  <a:lnTo>
                    <a:pt x="0"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248" name="Google Shape;9248;p26"/>
            <p:cNvSpPr/>
            <p:nvPr/>
          </p:nvSpPr>
          <p:spPr>
            <a:xfrm>
              <a:off x="108610" y="6332788"/>
              <a:ext cx="59291" cy="234792"/>
            </a:xfrm>
            <a:custGeom>
              <a:rect b="b" l="l" r="r" t="t"/>
              <a:pathLst>
                <a:path extrusionOk="0" h="53" w="14">
                  <a:moveTo>
                    <a:pt x="11" y="1"/>
                  </a:moveTo>
                  <a:cubicBezTo>
                    <a:pt x="8" y="8"/>
                    <a:pt x="6" y="14"/>
                    <a:pt x="5" y="21"/>
                  </a:cubicBezTo>
                  <a:cubicBezTo>
                    <a:pt x="3" y="20"/>
                    <a:pt x="0" y="21"/>
                    <a:pt x="0" y="24"/>
                  </a:cubicBezTo>
                  <a:cubicBezTo>
                    <a:pt x="0" y="31"/>
                    <a:pt x="1" y="38"/>
                    <a:pt x="4" y="44"/>
                  </a:cubicBezTo>
                  <a:cubicBezTo>
                    <a:pt x="4" y="45"/>
                    <a:pt x="4" y="45"/>
                    <a:pt x="4" y="45"/>
                  </a:cubicBezTo>
                  <a:cubicBezTo>
                    <a:pt x="4" y="46"/>
                    <a:pt x="5" y="46"/>
                    <a:pt x="5" y="46"/>
                  </a:cubicBezTo>
                  <a:cubicBezTo>
                    <a:pt x="6" y="48"/>
                    <a:pt x="7" y="49"/>
                    <a:pt x="7" y="50"/>
                  </a:cubicBezTo>
                  <a:cubicBezTo>
                    <a:pt x="9" y="53"/>
                    <a:pt x="14" y="51"/>
                    <a:pt x="12" y="48"/>
                  </a:cubicBezTo>
                  <a:cubicBezTo>
                    <a:pt x="11" y="43"/>
                    <a:pt x="9" y="38"/>
                    <a:pt x="8" y="32"/>
                  </a:cubicBezTo>
                  <a:cubicBezTo>
                    <a:pt x="9" y="22"/>
                    <a:pt x="10" y="12"/>
                    <a:pt x="13" y="2"/>
                  </a:cubicBezTo>
                  <a:cubicBezTo>
                    <a:pt x="14" y="1"/>
                    <a:pt x="11" y="0"/>
                    <a:pt x="11" y="1"/>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249" name="Google Shape;9249;p26"/>
            <p:cNvSpPr/>
            <p:nvPr/>
          </p:nvSpPr>
          <p:spPr>
            <a:xfrm>
              <a:off x="179759" y="6328045"/>
              <a:ext cx="66406" cy="208704"/>
            </a:xfrm>
            <a:custGeom>
              <a:rect b="b" l="l" r="r" t="t"/>
              <a:pathLst>
                <a:path extrusionOk="0" h="47" w="16">
                  <a:moveTo>
                    <a:pt x="12" y="2"/>
                  </a:moveTo>
                  <a:cubicBezTo>
                    <a:pt x="3" y="14"/>
                    <a:pt x="0" y="29"/>
                    <a:pt x="0" y="44"/>
                  </a:cubicBezTo>
                  <a:cubicBezTo>
                    <a:pt x="0" y="47"/>
                    <a:pt x="6" y="47"/>
                    <a:pt x="6" y="44"/>
                  </a:cubicBezTo>
                  <a:cubicBezTo>
                    <a:pt x="7" y="30"/>
                    <a:pt x="8" y="16"/>
                    <a:pt x="15" y="4"/>
                  </a:cubicBezTo>
                  <a:cubicBezTo>
                    <a:pt x="16" y="2"/>
                    <a:pt x="13" y="0"/>
                    <a:pt x="12" y="2"/>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250" name="Google Shape;9250;p26"/>
            <p:cNvSpPr/>
            <p:nvPr/>
          </p:nvSpPr>
          <p:spPr>
            <a:xfrm>
              <a:off x="260394" y="6363620"/>
              <a:ext cx="33203" cy="201589"/>
            </a:xfrm>
            <a:custGeom>
              <a:rect b="b" l="l" r="r" t="t"/>
              <a:pathLst>
                <a:path extrusionOk="0" h="45" w="8">
                  <a:moveTo>
                    <a:pt x="6" y="3"/>
                  </a:moveTo>
                  <a:cubicBezTo>
                    <a:pt x="6" y="0"/>
                    <a:pt x="2" y="0"/>
                    <a:pt x="2" y="3"/>
                  </a:cubicBezTo>
                  <a:cubicBezTo>
                    <a:pt x="2" y="7"/>
                    <a:pt x="2" y="11"/>
                    <a:pt x="2" y="15"/>
                  </a:cubicBezTo>
                  <a:cubicBezTo>
                    <a:pt x="1" y="15"/>
                    <a:pt x="0" y="16"/>
                    <a:pt x="0" y="17"/>
                  </a:cubicBezTo>
                  <a:cubicBezTo>
                    <a:pt x="0" y="23"/>
                    <a:pt x="0" y="28"/>
                    <a:pt x="0" y="34"/>
                  </a:cubicBezTo>
                  <a:cubicBezTo>
                    <a:pt x="0" y="35"/>
                    <a:pt x="1" y="35"/>
                    <a:pt x="2" y="36"/>
                  </a:cubicBezTo>
                  <a:cubicBezTo>
                    <a:pt x="2" y="38"/>
                    <a:pt x="2" y="40"/>
                    <a:pt x="2" y="42"/>
                  </a:cubicBezTo>
                  <a:cubicBezTo>
                    <a:pt x="2" y="45"/>
                    <a:pt x="7" y="45"/>
                    <a:pt x="7" y="42"/>
                  </a:cubicBezTo>
                  <a:cubicBezTo>
                    <a:pt x="8" y="29"/>
                    <a:pt x="7" y="16"/>
                    <a:pt x="6"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251" name="Google Shape;9251;p26"/>
            <p:cNvSpPr/>
            <p:nvPr/>
          </p:nvSpPr>
          <p:spPr>
            <a:xfrm>
              <a:off x="352888" y="6313815"/>
              <a:ext cx="75892" cy="213447"/>
            </a:xfrm>
            <a:custGeom>
              <a:rect b="b" l="l" r="r" t="t"/>
              <a:pathLst>
                <a:path extrusionOk="0" h="48" w="18">
                  <a:moveTo>
                    <a:pt x="17" y="44"/>
                  </a:moveTo>
                  <a:cubicBezTo>
                    <a:pt x="15" y="35"/>
                    <a:pt x="15"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1" y="21"/>
                    <a:pt x="1" y="29"/>
                  </a:cubicBezTo>
                  <a:cubicBezTo>
                    <a:pt x="1" y="29"/>
                    <a:pt x="0" y="29"/>
                    <a:pt x="0" y="30"/>
                  </a:cubicBezTo>
                  <a:cubicBezTo>
                    <a:pt x="0" y="34"/>
                    <a:pt x="0" y="39"/>
                    <a:pt x="0" y="43"/>
                  </a:cubicBezTo>
                  <a:cubicBezTo>
                    <a:pt x="0" y="44"/>
                    <a:pt x="1" y="44"/>
                    <a:pt x="1"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7" y="4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252" name="Google Shape;9252;p26"/>
            <p:cNvSpPr/>
            <p:nvPr/>
          </p:nvSpPr>
          <p:spPr>
            <a:xfrm>
              <a:off x="507044" y="6382593"/>
              <a:ext cx="21345" cy="144670"/>
            </a:xfrm>
            <a:custGeom>
              <a:rect b="b" l="l" r="r" t="t"/>
              <a:pathLst>
                <a:path extrusionOk="0" h="33" w="5">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253" name="Google Shape;9253;p26"/>
            <p:cNvSpPr/>
            <p:nvPr/>
          </p:nvSpPr>
          <p:spPr>
            <a:xfrm>
              <a:off x="571078" y="6363620"/>
              <a:ext cx="59291" cy="182616"/>
            </a:xfrm>
            <a:custGeom>
              <a:rect b="b" l="l" r="r" t="t"/>
              <a:pathLst>
                <a:path extrusionOk="0" h="41" w="14">
                  <a:moveTo>
                    <a:pt x="7" y="7"/>
                  </a:moveTo>
                  <a:cubicBezTo>
                    <a:pt x="7" y="6"/>
                    <a:pt x="7" y="5"/>
                    <a:pt x="7" y="4"/>
                  </a:cubicBezTo>
                  <a:cubicBezTo>
                    <a:pt x="6" y="0"/>
                    <a:pt x="0" y="2"/>
                    <a:pt x="1" y="6"/>
                  </a:cubicBezTo>
                  <a:cubicBezTo>
                    <a:pt x="3" y="14"/>
                    <a:pt x="2" y="22"/>
                    <a:pt x="3" y="30"/>
                  </a:cubicBezTo>
                  <a:cubicBezTo>
                    <a:pt x="3" y="31"/>
                    <a:pt x="4" y="32"/>
                    <a:pt x="5" y="32"/>
                  </a:cubicBezTo>
                  <a:cubicBezTo>
                    <a:pt x="5" y="34"/>
                    <a:pt x="5" y="36"/>
                    <a:pt x="5" y="38"/>
                  </a:cubicBezTo>
                  <a:cubicBezTo>
                    <a:pt x="6" y="41"/>
                    <a:pt x="10" y="41"/>
                    <a:pt x="11" y="38"/>
                  </a:cubicBezTo>
                  <a:cubicBezTo>
                    <a:pt x="12" y="29"/>
                    <a:pt x="11" y="19"/>
                    <a:pt x="13" y="10"/>
                  </a:cubicBezTo>
                  <a:cubicBezTo>
                    <a:pt x="14" y="6"/>
                    <a:pt x="9" y="4"/>
                    <a:pt x="7" y="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254" name="Google Shape;9254;p26"/>
            <p:cNvSpPr/>
            <p:nvPr/>
          </p:nvSpPr>
          <p:spPr>
            <a:xfrm>
              <a:off x="642227" y="6363620"/>
              <a:ext cx="66406" cy="232420"/>
            </a:xfrm>
            <a:custGeom>
              <a:rect b="b" l="l" r="r" t="t"/>
              <a:pathLst>
                <a:path extrusionOk="0" h="52" w="16">
                  <a:moveTo>
                    <a:pt x="7" y="4"/>
                  </a:moveTo>
                  <a:cubicBezTo>
                    <a:pt x="7" y="6"/>
                    <a:pt x="7" y="9"/>
                    <a:pt x="6" y="11"/>
                  </a:cubicBezTo>
                  <a:cubicBezTo>
                    <a:pt x="5" y="10"/>
                    <a:pt x="3" y="11"/>
                    <a:pt x="3" y="13"/>
                  </a:cubicBezTo>
                  <a:cubicBezTo>
                    <a:pt x="3" y="16"/>
                    <a:pt x="3" y="20"/>
                    <a:pt x="2" y="23"/>
                  </a:cubicBezTo>
                  <a:cubicBezTo>
                    <a:pt x="0" y="24"/>
                    <a:pt x="3" y="26"/>
                    <a:pt x="4" y="25"/>
                  </a:cubicBezTo>
                  <a:cubicBezTo>
                    <a:pt x="3" y="33"/>
                    <a:pt x="3" y="41"/>
                    <a:pt x="4" y="49"/>
                  </a:cubicBezTo>
                  <a:cubicBezTo>
                    <a:pt x="5" y="52"/>
                    <a:pt x="10" y="52"/>
                    <a:pt x="10" y="49"/>
                  </a:cubicBezTo>
                  <a:cubicBezTo>
                    <a:pt x="13" y="34"/>
                    <a:pt x="13" y="20"/>
                    <a:pt x="15" y="5"/>
                  </a:cubicBezTo>
                  <a:cubicBezTo>
                    <a:pt x="16" y="1"/>
                    <a:pt x="8" y="0"/>
                    <a:pt x="7"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255" name="Google Shape;9255;p26"/>
            <p:cNvSpPr/>
            <p:nvPr/>
          </p:nvSpPr>
          <p:spPr>
            <a:xfrm>
              <a:off x="452497" y="6382593"/>
              <a:ext cx="52176" cy="203960"/>
            </a:xfrm>
            <a:custGeom>
              <a:rect b="b" l="l" r="r" t="t"/>
              <a:pathLst>
                <a:path extrusionOk="0" h="46" w="12">
                  <a:moveTo>
                    <a:pt x="8" y="7"/>
                  </a:moveTo>
                  <a:cubicBezTo>
                    <a:pt x="8" y="6"/>
                    <a:pt x="7" y="4"/>
                    <a:pt x="7" y="3"/>
                  </a:cubicBezTo>
                  <a:cubicBezTo>
                    <a:pt x="6" y="0"/>
                    <a:pt x="3" y="1"/>
                    <a:pt x="3" y="4"/>
                  </a:cubicBezTo>
                  <a:cubicBezTo>
                    <a:pt x="4" y="5"/>
                    <a:pt x="4" y="6"/>
                    <a:pt x="5" y="8"/>
                  </a:cubicBezTo>
                  <a:cubicBezTo>
                    <a:pt x="4" y="8"/>
                    <a:pt x="3" y="9"/>
                    <a:pt x="3" y="10"/>
                  </a:cubicBezTo>
                  <a:cubicBezTo>
                    <a:pt x="1" y="21"/>
                    <a:pt x="0" y="32"/>
                    <a:pt x="4" y="43"/>
                  </a:cubicBezTo>
                  <a:cubicBezTo>
                    <a:pt x="5" y="46"/>
                    <a:pt x="11" y="46"/>
                    <a:pt x="11" y="42"/>
                  </a:cubicBezTo>
                  <a:cubicBezTo>
                    <a:pt x="11" y="37"/>
                    <a:pt x="11" y="33"/>
                    <a:pt x="11" y="29"/>
                  </a:cubicBezTo>
                  <a:cubicBezTo>
                    <a:pt x="11" y="28"/>
                    <a:pt x="11" y="28"/>
                    <a:pt x="11" y="28"/>
                  </a:cubicBezTo>
                  <a:cubicBezTo>
                    <a:pt x="11" y="25"/>
                    <a:pt x="11" y="23"/>
                    <a:pt x="11" y="21"/>
                  </a:cubicBezTo>
                  <a:cubicBezTo>
                    <a:pt x="11" y="18"/>
                    <a:pt x="11" y="15"/>
                    <a:pt x="11" y="12"/>
                  </a:cubicBezTo>
                  <a:cubicBezTo>
                    <a:pt x="12" y="10"/>
                    <a:pt x="10" y="8"/>
                    <a:pt x="8" y="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256" name="Google Shape;9256;p26"/>
            <p:cNvSpPr/>
            <p:nvPr/>
          </p:nvSpPr>
          <p:spPr>
            <a:xfrm>
              <a:off x="-26573" y="6349390"/>
              <a:ext cx="75892" cy="218190"/>
            </a:xfrm>
            <a:custGeom>
              <a:rect b="b" l="l" r="r" t="t"/>
              <a:pathLst>
                <a:path extrusionOk="0" h="49" w="18">
                  <a:moveTo>
                    <a:pt x="17" y="45"/>
                  </a:moveTo>
                  <a:cubicBezTo>
                    <a:pt x="14" y="36"/>
                    <a:pt x="14" y="27"/>
                    <a:pt x="16" y="18"/>
                  </a:cubicBezTo>
                  <a:cubicBezTo>
                    <a:pt x="17" y="13"/>
                    <a:pt x="11" y="12"/>
                    <a:pt x="10" y="16"/>
                  </a:cubicBezTo>
                  <a:cubicBezTo>
                    <a:pt x="10" y="16"/>
                    <a:pt x="10" y="16"/>
                    <a:pt x="10" y="16"/>
                  </a:cubicBezTo>
                  <a:cubicBezTo>
                    <a:pt x="9" y="16"/>
                    <a:pt x="9" y="16"/>
                    <a:pt x="9" y="16"/>
                  </a:cubicBezTo>
                  <a:cubicBezTo>
                    <a:pt x="9" y="12"/>
                    <a:pt x="9" y="8"/>
                    <a:pt x="10" y="4"/>
                  </a:cubicBezTo>
                  <a:cubicBezTo>
                    <a:pt x="10" y="1"/>
                    <a:pt x="5" y="0"/>
                    <a:pt x="4" y="4"/>
                  </a:cubicBezTo>
                  <a:cubicBezTo>
                    <a:pt x="2" y="12"/>
                    <a:pt x="1" y="21"/>
                    <a:pt x="1" y="30"/>
                  </a:cubicBezTo>
                  <a:cubicBezTo>
                    <a:pt x="1" y="30"/>
                    <a:pt x="0" y="30"/>
                    <a:pt x="0" y="31"/>
                  </a:cubicBezTo>
                  <a:cubicBezTo>
                    <a:pt x="0" y="35"/>
                    <a:pt x="0" y="39"/>
                    <a:pt x="0" y="43"/>
                  </a:cubicBezTo>
                  <a:cubicBezTo>
                    <a:pt x="0" y="44"/>
                    <a:pt x="1" y="44"/>
                    <a:pt x="1" y="44"/>
                  </a:cubicBezTo>
                  <a:cubicBezTo>
                    <a:pt x="2" y="48"/>
                    <a:pt x="8" y="47"/>
                    <a:pt x="8" y="43"/>
                  </a:cubicBezTo>
                  <a:cubicBezTo>
                    <a:pt x="8" y="43"/>
                    <a:pt x="8" y="43"/>
                    <a:pt x="8" y="43"/>
                  </a:cubicBezTo>
                  <a:cubicBezTo>
                    <a:pt x="8" y="44"/>
                    <a:pt x="8" y="44"/>
                    <a:pt x="8" y="45"/>
                  </a:cubicBezTo>
                  <a:cubicBezTo>
                    <a:pt x="9" y="48"/>
                    <a:pt x="12" y="48"/>
                    <a:pt x="13" y="47"/>
                  </a:cubicBezTo>
                  <a:cubicBezTo>
                    <a:pt x="14" y="49"/>
                    <a:pt x="18" y="47"/>
                    <a:pt x="17" y="4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257" name="Google Shape;9257;p26"/>
            <p:cNvSpPr/>
            <p:nvPr/>
          </p:nvSpPr>
          <p:spPr>
            <a:xfrm>
              <a:off x="129955" y="6420539"/>
              <a:ext cx="21345" cy="144670"/>
            </a:xfrm>
            <a:custGeom>
              <a:rect b="b" l="l" r="r" t="t"/>
              <a:pathLst>
                <a:path extrusionOk="0" h="32" w="5">
                  <a:moveTo>
                    <a:pt x="5" y="3"/>
                  </a:moveTo>
                  <a:cubicBezTo>
                    <a:pt x="5" y="0"/>
                    <a:pt x="0" y="0"/>
                    <a:pt x="0" y="3"/>
                  </a:cubicBezTo>
                  <a:cubicBezTo>
                    <a:pt x="0" y="12"/>
                    <a:pt x="0" y="20"/>
                    <a:pt x="0" y="29"/>
                  </a:cubicBezTo>
                  <a:cubicBezTo>
                    <a:pt x="0" y="32"/>
                    <a:pt x="5" y="32"/>
                    <a:pt x="5" y="29"/>
                  </a:cubicBezTo>
                  <a:cubicBezTo>
                    <a:pt x="5" y="20"/>
                    <a:pt x="5" y="12"/>
                    <a:pt x="5"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258" name="Google Shape;9258;p26"/>
            <p:cNvSpPr/>
            <p:nvPr/>
          </p:nvSpPr>
          <p:spPr>
            <a:xfrm>
              <a:off x="191617" y="6403937"/>
              <a:ext cx="59291" cy="182616"/>
            </a:xfrm>
            <a:custGeom>
              <a:rect b="b" l="l" r="r" t="t"/>
              <a:pathLst>
                <a:path extrusionOk="0" h="41" w="14">
                  <a:moveTo>
                    <a:pt x="7" y="6"/>
                  </a:moveTo>
                  <a:cubicBezTo>
                    <a:pt x="7" y="5"/>
                    <a:pt x="7" y="5"/>
                    <a:pt x="7" y="4"/>
                  </a:cubicBezTo>
                  <a:cubicBezTo>
                    <a:pt x="6" y="0"/>
                    <a:pt x="0" y="2"/>
                    <a:pt x="1" y="5"/>
                  </a:cubicBezTo>
                  <a:cubicBezTo>
                    <a:pt x="2" y="13"/>
                    <a:pt x="2" y="21"/>
                    <a:pt x="3" y="29"/>
                  </a:cubicBezTo>
                  <a:cubicBezTo>
                    <a:pt x="3" y="31"/>
                    <a:pt x="4" y="32"/>
                    <a:pt x="5" y="32"/>
                  </a:cubicBezTo>
                  <a:cubicBezTo>
                    <a:pt x="5" y="34"/>
                    <a:pt x="5" y="35"/>
                    <a:pt x="5" y="37"/>
                  </a:cubicBezTo>
                  <a:cubicBezTo>
                    <a:pt x="6" y="41"/>
                    <a:pt x="10" y="41"/>
                    <a:pt x="10" y="37"/>
                  </a:cubicBezTo>
                  <a:cubicBezTo>
                    <a:pt x="12" y="28"/>
                    <a:pt x="11" y="19"/>
                    <a:pt x="13" y="10"/>
                  </a:cubicBezTo>
                  <a:cubicBezTo>
                    <a:pt x="14" y="6"/>
                    <a:pt x="9" y="4"/>
                    <a:pt x="7" y="6"/>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259" name="Google Shape;9259;p26"/>
            <p:cNvSpPr/>
            <p:nvPr/>
          </p:nvSpPr>
          <p:spPr>
            <a:xfrm>
              <a:off x="75407" y="6420539"/>
              <a:ext cx="49804" cy="206332"/>
            </a:xfrm>
            <a:custGeom>
              <a:rect b="b" l="l" r="r" t="t"/>
              <a:pathLst>
                <a:path extrusionOk="0" h="46" w="12">
                  <a:moveTo>
                    <a:pt x="8" y="7"/>
                  </a:moveTo>
                  <a:cubicBezTo>
                    <a:pt x="8" y="5"/>
                    <a:pt x="7" y="4"/>
                    <a:pt x="7" y="2"/>
                  </a:cubicBezTo>
                  <a:cubicBezTo>
                    <a:pt x="6" y="0"/>
                    <a:pt x="3" y="1"/>
                    <a:pt x="3" y="3"/>
                  </a:cubicBezTo>
                  <a:cubicBezTo>
                    <a:pt x="4" y="5"/>
                    <a:pt x="4" y="6"/>
                    <a:pt x="4" y="7"/>
                  </a:cubicBezTo>
                  <a:cubicBezTo>
                    <a:pt x="4" y="8"/>
                    <a:pt x="3" y="9"/>
                    <a:pt x="3" y="10"/>
                  </a:cubicBezTo>
                  <a:cubicBezTo>
                    <a:pt x="1" y="21"/>
                    <a:pt x="0" y="32"/>
                    <a:pt x="4" y="42"/>
                  </a:cubicBezTo>
                  <a:cubicBezTo>
                    <a:pt x="5" y="46"/>
                    <a:pt x="11" y="46"/>
                    <a:pt x="11" y="41"/>
                  </a:cubicBezTo>
                  <a:cubicBezTo>
                    <a:pt x="11" y="37"/>
                    <a:pt x="11" y="33"/>
                    <a:pt x="11" y="28"/>
                  </a:cubicBezTo>
                  <a:cubicBezTo>
                    <a:pt x="11" y="28"/>
                    <a:pt x="11" y="28"/>
                    <a:pt x="11" y="27"/>
                  </a:cubicBezTo>
                  <a:cubicBezTo>
                    <a:pt x="11" y="25"/>
                    <a:pt x="11" y="23"/>
                    <a:pt x="11" y="21"/>
                  </a:cubicBezTo>
                  <a:cubicBezTo>
                    <a:pt x="11" y="18"/>
                    <a:pt x="11" y="15"/>
                    <a:pt x="11" y="12"/>
                  </a:cubicBezTo>
                  <a:cubicBezTo>
                    <a:pt x="12" y="9"/>
                    <a:pt x="10" y="7"/>
                    <a:pt x="8" y="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260" name="Google Shape;9260;p26"/>
            <p:cNvSpPr/>
            <p:nvPr/>
          </p:nvSpPr>
          <p:spPr>
            <a:xfrm>
              <a:off x="54062" y="6389708"/>
              <a:ext cx="54548" cy="125697"/>
            </a:xfrm>
            <a:custGeom>
              <a:rect b="b" l="l" r="r" t="t"/>
              <a:pathLst>
                <a:path extrusionOk="0" h="28" w="13">
                  <a:moveTo>
                    <a:pt x="12" y="25"/>
                  </a:moveTo>
                  <a:cubicBezTo>
                    <a:pt x="9" y="18"/>
                    <a:pt x="6" y="10"/>
                    <a:pt x="4" y="3"/>
                  </a:cubicBezTo>
                  <a:cubicBezTo>
                    <a:pt x="4" y="0"/>
                    <a:pt x="0" y="1"/>
                    <a:pt x="1" y="4"/>
                  </a:cubicBezTo>
                  <a:cubicBezTo>
                    <a:pt x="3" y="12"/>
                    <a:pt x="5" y="19"/>
                    <a:pt x="9" y="26"/>
                  </a:cubicBezTo>
                  <a:cubicBezTo>
                    <a:pt x="10" y="28"/>
                    <a:pt x="13" y="27"/>
                    <a:pt x="12" y="2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261" name="Google Shape;9261;p26"/>
            <p:cNvSpPr/>
            <p:nvPr/>
          </p:nvSpPr>
          <p:spPr>
            <a:xfrm>
              <a:off x="217705" y="6399194"/>
              <a:ext cx="45061" cy="147041"/>
            </a:xfrm>
            <a:custGeom>
              <a:rect b="b" l="l" r="r" t="t"/>
              <a:pathLst>
                <a:path extrusionOk="0" h="33" w="11">
                  <a:moveTo>
                    <a:pt x="3" y="4"/>
                  </a:moveTo>
                  <a:cubicBezTo>
                    <a:pt x="0" y="12"/>
                    <a:pt x="1" y="21"/>
                    <a:pt x="3" y="29"/>
                  </a:cubicBezTo>
                  <a:cubicBezTo>
                    <a:pt x="4" y="33"/>
                    <a:pt x="10" y="31"/>
                    <a:pt x="9" y="27"/>
                  </a:cubicBezTo>
                  <a:cubicBezTo>
                    <a:pt x="8" y="20"/>
                    <a:pt x="7" y="13"/>
                    <a:pt x="9" y="6"/>
                  </a:cubicBezTo>
                  <a:cubicBezTo>
                    <a:pt x="11" y="2"/>
                    <a:pt x="4" y="0"/>
                    <a:pt x="3"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262" name="Google Shape;9262;p26"/>
            <p:cNvSpPr/>
            <p:nvPr/>
          </p:nvSpPr>
          <p:spPr>
            <a:xfrm>
              <a:off x="744207" y="6337532"/>
              <a:ext cx="61662" cy="222933"/>
            </a:xfrm>
            <a:custGeom>
              <a:rect b="b" l="l" r="r" t="t"/>
              <a:pathLst>
                <a:path extrusionOk="0" h="50" w="15">
                  <a:moveTo>
                    <a:pt x="11" y="27"/>
                  </a:moveTo>
                  <a:cubicBezTo>
                    <a:pt x="11" y="20"/>
                    <a:pt x="11" y="13"/>
                    <a:pt x="13" y="6"/>
                  </a:cubicBezTo>
                  <a:cubicBezTo>
                    <a:pt x="15" y="1"/>
                    <a:pt x="8" y="0"/>
                    <a:pt x="6" y="4"/>
                  </a:cubicBezTo>
                  <a:cubicBezTo>
                    <a:pt x="5" y="8"/>
                    <a:pt x="5" y="11"/>
                    <a:pt x="4" y="15"/>
                  </a:cubicBezTo>
                  <a:cubicBezTo>
                    <a:pt x="4" y="15"/>
                    <a:pt x="3" y="16"/>
                    <a:pt x="3" y="16"/>
                  </a:cubicBezTo>
                  <a:cubicBezTo>
                    <a:pt x="0" y="27"/>
                    <a:pt x="0" y="36"/>
                    <a:pt x="4" y="46"/>
                  </a:cubicBezTo>
                  <a:cubicBezTo>
                    <a:pt x="7" y="50"/>
                    <a:pt x="13" y="46"/>
                    <a:pt x="11" y="42"/>
                  </a:cubicBezTo>
                  <a:cubicBezTo>
                    <a:pt x="9" y="38"/>
                    <a:pt x="8" y="34"/>
                    <a:pt x="8" y="30"/>
                  </a:cubicBezTo>
                  <a:cubicBezTo>
                    <a:pt x="9" y="30"/>
                    <a:pt x="10" y="29"/>
                    <a:pt x="11" y="2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263" name="Google Shape;9263;p26"/>
            <p:cNvSpPr/>
            <p:nvPr/>
          </p:nvSpPr>
          <p:spPr>
            <a:xfrm>
              <a:off x="831958" y="6394451"/>
              <a:ext cx="33203" cy="142298"/>
            </a:xfrm>
            <a:custGeom>
              <a:rect b="b" l="l" r="r" t="t"/>
              <a:pathLst>
                <a:path extrusionOk="0" h="32" w="8">
                  <a:moveTo>
                    <a:pt x="6" y="4"/>
                  </a:moveTo>
                  <a:cubicBezTo>
                    <a:pt x="5" y="0"/>
                    <a:pt x="0" y="2"/>
                    <a:pt x="0" y="5"/>
                  </a:cubicBezTo>
                  <a:cubicBezTo>
                    <a:pt x="2" y="13"/>
                    <a:pt x="2" y="21"/>
                    <a:pt x="3" y="29"/>
                  </a:cubicBezTo>
                  <a:cubicBezTo>
                    <a:pt x="3" y="32"/>
                    <a:pt x="7" y="32"/>
                    <a:pt x="7" y="29"/>
                  </a:cubicBezTo>
                  <a:cubicBezTo>
                    <a:pt x="8" y="20"/>
                    <a:pt x="7" y="12"/>
                    <a:pt x="6"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264" name="Google Shape;9264;p26"/>
            <p:cNvSpPr/>
            <p:nvPr/>
          </p:nvSpPr>
          <p:spPr>
            <a:xfrm>
              <a:off x="305455" y="6377849"/>
              <a:ext cx="33203" cy="137555"/>
            </a:xfrm>
            <a:custGeom>
              <a:rect b="b" l="l" r="r" t="t"/>
              <a:pathLst>
                <a:path extrusionOk="0" h="31" w="8">
                  <a:moveTo>
                    <a:pt x="6" y="3"/>
                  </a:moveTo>
                  <a:cubicBezTo>
                    <a:pt x="5" y="0"/>
                    <a:pt x="0" y="1"/>
                    <a:pt x="1" y="5"/>
                  </a:cubicBezTo>
                  <a:cubicBezTo>
                    <a:pt x="3" y="12"/>
                    <a:pt x="3" y="20"/>
                    <a:pt x="3" y="28"/>
                  </a:cubicBezTo>
                  <a:cubicBezTo>
                    <a:pt x="4" y="31"/>
                    <a:pt x="8" y="31"/>
                    <a:pt x="8" y="28"/>
                  </a:cubicBezTo>
                  <a:cubicBezTo>
                    <a:pt x="8" y="20"/>
                    <a:pt x="8" y="12"/>
                    <a:pt x="6"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265" name="Google Shape;9265;p26"/>
            <p:cNvSpPr/>
            <p:nvPr/>
          </p:nvSpPr>
          <p:spPr>
            <a:xfrm>
              <a:off x="855674" y="6373106"/>
              <a:ext cx="80635" cy="239535"/>
            </a:xfrm>
            <a:custGeom>
              <a:rect b="b" l="l" r="r" t="t"/>
              <a:pathLst>
                <a:path extrusionOk="0" h="54" w="19">
                  <a:moveTo>
                    <a:pt x="17" y="47"/>
                  </a:moveTo>
                  <a:cubicBezTo>
                    <a:pt x="14" y="36"/>
                    <a:pt x="13" y="25"/>
                    <a:pt x="12" y="15"/>
                  </a:cubicBezTo>
                  <a:cubicBezTo>
                    <a:pt x="12" y="14"/>
                    <a:pt x="12" y="13"/>
                    <a:pt x="11" y="13"/>
                  </a:cubicBezTo>
                  <a:cubicBezTo>
                    <a:pt x="11" y="10"/>
                    <a:pt x="11" y="8"/>
                    <a:pt x="11" y="4"/>
                  </a:cubicBezTo>
                  <a:cubicBezTo>
                    <a:pt x="11" y="0"/>
                    <a:pt x="7" y="0"/>
                    <a:pt x="7" y="4"/>
                  </a:cubicBezTo>
                  <a:cubicBezTo>
                    <a:pt x="7" y="8"/>
                    <a:pt x="7" y="10"/>
                    <a:pt x="7" y="13"/>
                  </a:cubicBezTo>
                  <a:cubicBezTo>
                    <a:pt x="7" y="13"/>
                    <a:pt x="7" y="14"/>
                    <a:pt x="7" y="14"/>
                  </a:cubicBezTo>
                  <a:cubicBezTo>
                    <a:pt x="6" y="17"/>
                    <a:pt x="6" y="20"/>
                    <a:pt x="6" y="23"/>
                  </a:cubicBezTo>
                  <a:cubicBezTo>
                    <a:pt x="5" y="22"/>
                    <a:pt x="4" y="22"/>
                    <a:pt x="4" y="23"/>
                  </a:cubicBezTo>
                  <a:cubicBezTo>
                    <a:pt x="2" y="29"/>
                    <a:pt x="2" y="34"/>
                    <a:pt x="0" y="40"/>
                  </a:cubicBezTo>
                  <a:cubicBezTo>
                    <a:pt x="0" y="41"/>
                    <a:pt x="2" y="41"/>
                    <a:pt x="2" y="40"/>
                  </a:cubicBezTo>
                  <a:cubicBezTo>
                    <a:pt x="4" y="35"/>
                    <a:pt x="4" y="30"/>
                    <a:pt x="6" y="26"/>
                  </a:cubicBezTo>
                  <a:cubicBezTo>
                    <a:pt x="5" y="34"/>
                    <a:pt x="6" y="42"/>
                    <a:pt x="9" y="49"/>
                  </a:cubicBezTo>
                  <a:cubicBezTo>
                    <a:pt x="11" y="54"/>
                    <a:pt x="19" y="52"/>
                    <a:pt x="17" y="4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266" name="Google Shape;9266;p26"/>
            <p:cNvSpPr/>
            <p:nvPr/>
          </p:nvSpPr>
          <p:spPr>
            <a:xfrm>
              <a:off x="957654" y="6491688"/>
              <a:ext cx="28460" cy="130440"/>
            </a:xfrm>
            <a:custGeom>
              <a:rect b="b" l="l" r="r" t="t"/>
              <a:pathLst>
                <a:path extrusionOk="0" h="29" w="7">
                  <a:moveTo>
                    <a:pt x="6" y="4"/>
                  </a:moveTo>
                  <a:cubicBezTo>
                    <a:pt x="6" y="1"/>
                    <a:pt x="2" y="0"/>
                    <a:pt x="1" y="3"/>
                  </a:cubicBezTo>
                  <a:cubicBezTo>
                    <a:pt x="1" y="11"/>
                    <a:pt x="0" y="21"/>
                    <a:pt x="0" y="25"/>
                  </a:cubicBezTo>
                  <a:cubicBezTo>
                    <a:pt x="0" y="29"/>
                    <a:pt x="7" y="29"/>
                    <a:pt x="7" y="25"/>
                  </a:cubicBezTo>
                  <a:cubicBezTo>
                    <a:pt x="7" y="21"/>
                    <a:pt x="6" y="11"/>
                    <a:pt x="6"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267" name="Google Shape;9267;p26"/>
            <p:cNvSpPr/>
            <p:nvPr/>
          </p:nvSpPr>
          <p:spPr>
            <a:xfrm>
              <a:off x="990857" y="6394451"/>
              <a:ext cx="37946" cy="177872"/>
            </a:xfrm>
            <a:custGeom>
              <a:rect b="b" l="l" r="r" t="t"/>
              <a:pathLst>
                <a:path extrusionOk="0" h="40" w="9">
                  <a:moveTo>
                    <a:pt x="3" y="3"/>
                  </a:moveTo>
                  <a:cubicBezTo>
                    <a:pt x="0" y="14"/>
                    <a:pt x="0" y="24"/>
                    <a:pt x="0" y="35"/>
                  </a:cubicBezTo>
                  <a:cubicBezTo>
                    <a:pt x="0" y="40"/>
                    <a:pt x="8" y="40"/>
                    <a:pt x="8" y="35"/>
                  </a:cubicBezTo>
                  <a:cubicBezTo>
                    <a:pt x="8" y="25"/>
                    <a:pt x="8" y="14"/>
                    <a:pt x="9" y="4"/>
                  </a:cubicBezTo>
                  <a:cubicBezTo>
                    <a:pt x="9" y="0"/>
                    <a:pt x="4" y="0"/>
                    <a:pt x="3"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268" name="Google Shape;9268;p26"/>
            <p:cNvSpPr/>
            <p:nvPr/>
          </p:nvSpPr>
          <p:spPr>
            <a:xfrm>
              <a:off x="1028803" y="6382593"/>
              <a:ext cx="71149" cy="249021"/>
            </a:xfrm>
            <a:custGeom>
              <a:rect b="b" l="l" r="r" t="t"/>
              <a:pathLst>
                <a:path extrusionOk="0" h="56" w="17">
                  <a:moveTo>
                    <a:pt x="7" y="5"/>
                  </a:moveTo>
                  <a:cubicBezTo>
                    <a:pt x="6" y="7"/>
                    <a:pt x="5" y="9"/>
                    <a:pt x="4" y="12"/>
                  </a:cubicBezTo>
                  <a:cubicBezTo>
                    <a:pt x="4" y="11"/>
                    <a:pt x="4" y="11"/>
                    <a:pt x="4" y="11"/>
                  </a:cubicBezTo>
                  <a:cubicBezTo>
                    <a:pt x="4" y="9"/>
                    <a:pt x="1" y="10"/>
                    <a:pt x="1" y="11"/>
                  </a:cubicBezTo>
                  <a:cubicBezTo>
                    <a:pt x="2" y="14"/>
                    <a:pt x="2" y="17"/>
                    <a:pt x="2" y="19"/>
                  </a:cubicBezTo>
                  <a:cubicBezTo>
                    <a:pt x="0" y="31"/>
                    <a:pt x="1" y="43"/>
                    <a:pt x="6" y="54"/>
                  </a:cubicBezTo>
                  <a:cubicBezTo>
                    <a:pt x="8" y="56"/>
                    <a:pt x="12" y="55"/>
                    <a:pt x="12" y="52"/>
                  </a:cubicBezTo>
                  <a:cubicBezTo>
                    <a:pt x="11" y="38"/>
                    <a:pt x="9" y="23"/>
                    <a:pt x="15" y="9"/>
                  </a:cubicBezTo>
                  <a:cubicBezTo>
                    <a:pt x="17" y="4"/>
                    <a:pt x="10" y="0"/>
                    <a:pt x="7"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269" name="Google Shape;9269;p26"/>
            <p:cNvSpPr/>
            <p:nvPr/>
          </p:nvSpPr>
          <p:spPr>
            <a:xfrm>
              <a:off x="948168" y="6347018"/>
              <a:ext cx="35574" cy="158899"/>
            </a:xfrm>
            <a:custGeom>
              <a:rect b="b" l="l" r="r" t="t"/>
              <a:pathLst>
                <a:path extrusionOk="0" h="36" w="8">
                  <a:moveTo>
                    <a:pt x="0" y="5"/>
                  </a:moveTo>
                  <a:cubicBezTo>
                    <a:pt x="0" y="14"/>
                    <a:pt x="0" y="23"/>
                    <a:pt x="0" y="32"/>
                  </a:cubicBezTo>
                  <a:cubicBezTo>
                    <a:pt x="0" y="36"/>
                    <a:pt x="7" y="36"/>
                    <a:pt x="7" y="32"/>
                  </a:cubicBezTo>
                  <a:cubicBezTo>
                    <a:pt x="7" y="23"/>
                    <a:pt x="8" y="14"/>
                    <a:pt x="8" y="5"/>
                  </a:cubicBezTo>
                  <a:cubicBezTo>
                    <a:pt x="8" y="0"/>
                    <a:pt x="0" y="0"/>
                    <a:pt x="0"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270" name="Google Shape;9270;p26"/>
            <p:cNvSpPr/>
            <p:nvPr/>
          </p:nvSpPr>
          <p:spPr>
            <a:xfrm>
              <a:off x="1088094" y="6382593"/>
              <a:ext cx="66406" cy="177872"/>
            </a:xfrm>
            <a:custGeom>
              <a:rect b="b" l="l" r="r" t="t"/>
              <a:pathLst>
                <a:path extrusionOk="0" h="40" w="16">
                  <a:moveTo>
                    <a:pt x="5" y="5"/>
                  </a:moveTo>
                  <a:cubicBezTo>
                    <a:pt x="1" y="15"/>
                    <a:pt x="0" y="26"/>
                    <a:pt x="4" y="37"/>
                  </a:cubicBezTo>
                  <a:cubicBezTo>
                    <a:pt x="5" y="40"/>
                    <a:pt x="10" y="39"/>
                    <a:pt x="10" y="36"/>
                  </a:cubicBezTo>
                  <a:cubicBezTo>
                    <a:pt x="10" y="27"/>
                    <a:pt x="9" y="18"/>
                    <a:pt x="13" y="10"/>
                  </a:cubicBezTo>
                  <a:cubicBezTo>
                    <a:pt x="16" y="4"/>
                    <a:pt x="8" y="0"/>
                    <a:pt x="5"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271" name="Google Shape;9271;p26"/>
            <p:cNvSpPr/>
            <p:nvPr/>
          </p:nvSpPr>
          <p:spPr>
            <a:xfrm>
              <a:off x="1190074" y="6453742"/>
              <a:ext cx="33203" cy="142298"/>
            </a:xfrm>
            <a:custGeom>
              <a:rect b="b" l="l" r="r" t="t"/>
              <a:pathLst>
                <a:path extrusionOk="0" h="32" w="8">
                  <a:moveTo>
                    <a:pt x="0" y="5"/>
                  </a:moveTo>
                  <a:cubicBezTo>
                    <a:pt x="0" y="13"/>
                    <a:pt x="0" y="20"/>
                    <a:pt x="1" y="28"/>
                  </a:cubicBezTo>
                  <a:cubicBezTo>
                    <a:pt x="1" y="32"/>
                    <a:pt x="6" y="32"/>
                    <a:pt x="7" y="28"/>
                  </a:cubicBezTo>
                  <a:cubicBezTo>
                    <a:pt x="8" y="20"/>
                    <a:pt x="8" y="13"/>
                    <a:pt x="8" y="5"/>
                  </a:cubicBezTo>
                  <a:cubicBezTo>
                    <a:pt x="8" y="0"/>
                    <a:pt x="0" y="0"/>
                    <a:pt x="0"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272" name="Google Shape;9272;p26"/>
            <p:cNvSpPr/>
            <p:nvPr/>
          </p:nvSpPr>
          <p:spPr>
            <a:xfrm>
              <a:off x="1332372" y="6332788"/>
              <a:ext cx="54548" cy="234792"/>
            </a:xfrm>
            <a:custGeom>
              <a:rect b="b" l="l" r="r" t="t"/>
              <a:pathLst>
                <a:path extrusionOk="0" h="53" w="13">
                  <a:moveTo>
                    <a:pt x="10" y="1"/>
                  </a:moveTo>
                  <a:cubicBezTo>
                    <a:pt x="7" y="8"/>
                    <a:pt x="5" y="14"/>
                    <a:pt x="4" y="21"/>
                  </a:cubicBezTo>
                  <a:cubicBezTo>
                    <a:pt x="2" y="20"/>
                    <a:pt x="0" y="21"/>
                    <a:pt x="0" y="24"/>
                  </a:cubicBezTo>
                  <a:cubicBezTo>
                    <a:pt x="0" y="31"/>
                    <a:pt x="1" y="38"/>
                    <a:pt x="4" y="44"/>
                  </a:cubicBezTo>
                  <a:cubicBezTo>
                    <a:pt x="4" y="45"/>
                    <a:pt x="4" y="45"/>
                    <a:pt x="4" y="45"/>
                  </a:cubicBezTo>
                  <a:cubicBezTo>
                    <a:pt x="4" y="46"/>
                    <a:pt x="4" y="46"/>
                    <a:pt x="5" y="46"/>
                  </a:cubicBezTo>
                  <a:cubicBezTo>
                    <a:pt x="5" y="48"/>
                    <a:pt x="6" y="49"/>
                    <a:pt x="7" y="50"/>
                  </a:cubicBezTo>
                  <a:cubicBezTo>
                    <a:pt x="9" y="53"/>
                    <a:pt x="13" y="51"/>
                    <a:pt x="12" y="48"/>
                  </a:cubicBezTo>
                  <a:cubicBezTo>
                    <a:pt x="10" y="43"/>
                    <a:pt x="9" y="38"/>
                    <a:pt x="8" y="32"/>
                  </a:cubicBezTo>
                  <a:cubicBezTo>
                    <a:pt x="8" y="22"/>
                    <a:pt x="9" y="12"/>
                    <a:pt x="13" y="2"/>
                  </a:cubicBezTo>
                  <a:cubicBezTo>
                    <a:pt x="13" y="1"/>
                    <a:pt x="11" y="0"/>
                    <a:pt x="10" y="1"/>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273" name="Google Shape;9273;p26"/>
            <p:cNvSpPr/>
            <p:nvPr/>
          </p:nvSpPr>
          <p:spPr>
            <a:xfrm>
              <a:off x="1398778" y="6328045"/>
              <a:ext cx="71149" cy="208704"/>
            </a:xfrm>
            <a:custGeom>
              <a:rect b="b" l="l" r="r" t="t"/>
              <a:pathLst>
                <a:path extrusionOk="0" h="47" w="17">
                  <a:moveTo>
                    <a:pt x="12" y="2"/>
                  </a:moveTo>
                  <a:cubicBezTo>
                    <a:pt x="4" y="14"/>
                    <a:pt x="0" y="29"/>
                    <a:pt x="1" y="44"/>
                  </a:cubicBezTo>
                  <a:cubicBezTo>
                    <a:pt x="1" y="47"/>
                    <a:pt x="6" y="47"/>
                    <a:pt x="7" y="44"/>
                  </a:cubicBezTo>
                  <a:cubicBezTo>
                    <a:pt x="7" y="30"/>
                    <a:pt x="8" y="16"/>
                    <a:pt x="15" y="4"/>
                  </a:cubicBezTo>
                  <a:cubicBezTo>
                    <a:pt x="17" y="2"/>
                    <a:pt x="14" y="0"/>
                    <a:pt x="12" y="2"/>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274" name="Google Shape;9274;p26"/>
            <p:cNvSpPr/>
            <p:nvPr/>
          </p:nvSpPr>
          <p:spPr>
            <a:xfrm>
              <a:off x="1484156" y="6363620"/>
              <a:ext cx="28460" cy="201589"/>
            </a:xfrm>
            <a:custGeom>
              <a:rect b="b" l="l" r="r" t="t"/>
              <a:pathLst>
                <a:path extrusionOk="0" h="45" w="7">
                  <a:moveTo>
                    <a:pt x="6" y="3"/>
                  </a:moveTo>
                  <a:cubicBezTo>
                    <a:pt x="6" y="0"/>
                    <a:pt x="2" y="0"/>
                    <a:pt x="2" y="3"/>
                  </a:cubicBezTo>
                  <a:cubicBezTo>
                    <a:pt x="2" y="7"/>
                    <a:pt x="2" y="11"/>
                    <a:pt x="2" y="15"/>
                  </a:cubicBezTo>
                  <a:cubicBezTo>
                    <a:pt x="1" y="15"/>
                    <a:pt x="0" y="16"/>
                    <a:pt x="0" y="17"/>
                  </a:cubicBezTo>
                  <a:cubicBezTo>
                    <a:pt x="0" y="23"/>
                    <a:pt x="0" y="28"/>
                    <a:pt x="0" y="34"/>
                  </a:cubicBezTo>
                  <a:cubicBezTo>
                    <a:pt x="0" y="35"/>
                    <a:pt x="1" y="35"/>
                    <a:pt x="1" y="36"/>
                  </a:cubicBezTo>
                  <a:cubicBezTo>
                    <a:pt x="1" y="38"/>
                    <a:pt x="1" y="40"/>
                    <a:pt x="2" y="42"/>
                  </a:cubicBezTo>
                  <a:cubicBezTo>
                    <a:pt x="2" y="45"/>
                    <a:pt x="6" y="45"/>
                    <a:pt x="6" y="42"/>
                  </a:cubicBezTo>
                  <a:cubicBezTo>
                    <a:pt x="7" y="29"/>
                    <a:pt x="7" y="16"/>
                    <a:pt x="6"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275" name="Google Shape;9275;p26"/>
            <p:cNvSpPr/>
            <p:nvPr/>
          </p:nvSpPr>
          <p:spPr>
            <a:xfrm>
              <a:off x="1571907" y="6313815"/>
              <a:ext cx="80635" cy="213447"/>
            </a:xfrm>
            <a:custGeom>
              <a:rect b="b" l="l" r="r" t="t"/>
              <a:pathLst>
                <a:path extrusionOk="0" h="48" w="19">
                  <a:moveTo>
                    <a:pt x="18" y="44"/>
                  </a:moveTo>
                  <a:cubicBezTo>
                    <a:pt x="15" y="35"/>
                    <a:pt x="15" y="26"/>
                    <a:pt x="17" y="17"/>
                  </a:cubicBezTo>
                  <a:cubicBezTo>
                    <a:pt x="18" y="13"/>
                    <a:pt x="11" y="11"/>
                    <a:pt x="10" y="15"/>
                  </a:cubicBezTo>
                  <a:cubicBezTo>
                    <a:pt x="10" y="15"/>
                    <a:pt x="10" y="15"/>
                    <a:pt x="10" y="15"/>
                  </a:cubicBezTo>
                  <a:cubicBezTo>
                    <a:pt x="10" y="16"/>
                    <a:pt x="10" y="16"/>
                    <a:pt x="10" y="16"/>
                  </a:cubicBezTo>
                  <a:cubicBezTo>
                    <a:pt x="10" y="12"/>
                    <a:pt x="10" y="8"/>
                    <a:pt x="10" y="4"/>
                  </a:cubicBezTo>
                  <a:cubicBezTo>
                    <a:pt x="11" y="1"/>
                    <a:pt x="5" y="0"/>
                    <a:pt x="5" y="3"/>
                  </a:cubicBezTo>
                  <a:cubicBezTo>
                    <a:pt x="3" y="12"/>
                    <a:pt x="2" y="21"/>
                    <a:pt x="2" y="29"/>
                  </a:cubicBezTo>
                  <a:cubicBezTo>
                    <a:pt x="1" y="29"/>
                    <a:pt x="0" y="29"/>
                    <a:pt x="0" y="30"/>
                  </a:cubicBezTo>
                  <a:cubicBezTo>
                    <a:pt x="0" y="34"/>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276" name="Google Shape;9276;p26"/>
            <p:cNvSpPr/>
            <p:nvPr/>
          </p:nvSpPr>
          <p:spPr>
            <a:xfrm>
              <a:off x="1726063" y="6382593"/>
              <a:ext cx="26088" cy="144670"/>
            </a:xfrm>
            <a:custGeom>
              <a:rect b="b" l="l" r="r" t="t"/>
              <a:pathLst>
                <a:path extrusionOk="0" h="33" w="6">
                  <a:moveTo>
                    <a:pt x="6" y="3"/>
                  </a:moveTo>
                  <a:cubicBezTo>
                    <a:pt x="6" y="0"/>
                    <a:pt x="1" y="0"/>
                    <a:pt x="1" y="3"/>
                  </a:cubicBezTo>
                  <a:cubicBezTo>
                    <a:pt x="1" y="12"/>
                    <a:pt x="0" y="21"/>
                    <a:pt x="1" y="30"/>
                  </a:cubicBezTo>
                  <a:cubicBezTo>
                    <a:pt x="1" y="33"/>
                    <a:pt x="5" y="33"/>
                    <a:pt x="6" y="30"/>
                  </a:cubicBezTo>
                  <a:cubicBezTo>
                    <a:pt x="6" y="21"/>
                    <a:pt x="6" y="12"/>
                    <a:pt x="6"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277" name="Google Shape;9277;p26"/>
            <p:cNvSpPr/>
            <p:nvPr/>
          </p:nvSpPr>
          <p:spPr>
            <a:xfrm>
              <a:off x="1794840" y="6363620"/>
              <a:ext cx="59291" cy="182616"/>
            </a:xfrm>
            <a:custGeom>
              <a:rect b="b" l="l" r="r" t="t"/>
              <a:pathLst>
                <a:path extrusionOk="0" h="41" w="14">
                  <a:moveTo>
                    <a:pt x="7" y="7"/>
                  </a:moveTo>
                  <a:cubicBezTo>
                    <a:pt x="7" y="6"/>
                    <a:pt x="7" y="5"/>
                    <a:pt x="6" y="4"/>
                  </a:cubicBezTo>
                  <a:cubicBezTo>
                    <a:pt x="5" y="0"/>
                    <a:pt x="0" y="2"/>
                    <a:pt x="0" y="6"/>
                  </a:cubicBezTo>
                  <a:cubicBezTo>
                    <a:pt x="2" y="14"/>
                    <a:pt x="2" y="22"/>
                    <a:pt x="2" y="30"/>
                  </a:cubicBezTo>
                  <a:cubicBezTo>
                    <a:pt x="2" y="31"/>
                    <a:pt x="3" y="32"/>
                    <a:pt x="4" y="32"/>
                  </a:cubicBezTo>
                  <a:cubicBezTo>
                    <a:pt x="5" y="34"/>
                    <a:pt x="5" y="36"/>
                    <a:pt x="5" y="38"/>
                  </a:cubicBezTo>
                  <a:cubicBezTo>
                    <a:pt x="5" y="41"/>
                    <a:pt x="10" y="41"/>
                    <a:pt x="10" y="38"/>
                  </a:cubicBezTo>
                  <a:cubicBezTo>
                    <a:pt x="11" y="29"/>
                    <a:pt x="11" y="19"/>
                    <a:pt x="13" y="10"/>
                  </a:cubicBezTo>
                  <a:cubicBezTo>
                    <a:pt x="14" y="6"/>
                    <a:pt x="9" y="4"/>
                    <a:pt x="7" y="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278" name="Google Shape;9278;p26"/>
            <p:cNvSpPr/>
            <p:nvPr/>
          </p:nvSpPr>
          <p:spPr>
            <a:xfrm>
              <a:off x="1865989" y="6363620"/>
              <a:ext cx="64034" cy="232420"/>
            </a:xfrm>
            <a:custGeom>
              <a:rect b="b" l="l" r="r" t="t"/>
              <a:pathLst>
                <a:path extrusionOk="0" h="52" w="15">
                  <a:moveTo>
                    <a:pt x="7" y="4"/>
                  </a:moveTo>
                  <a:cubicBezTo>
                    <a:pt x="7" y="6"/>
                    <a:pt x="6" y="9"/>
                    <a:pt x="6" y="11"/>
                  </a:cubicBezTo>
                  <a:cubicBezTo>
                    <a:pt x="4" y="10"/>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3" y="34"/>
                    <a:pt x="13" y="20"/>
                    <a:pt x="15" y="5"/>
                  </a:cubicBezTo>
                  <a:cubicBezTo>
                    <a:pt x="15" y="1"/>
                    <a:pt x="8" y="0"/>
                    <a:pt x="7"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279" name="Google Shape;9279;p26"/>
            <p:cNvSpPr/>
            <p:nvPr/>
          </p:nvSpPr>
          <p:spPr>
            <a:xfrm>
              <a:off x="1676259" y="6382593"/>
              <a:ext cx="49804" cy="203960"/>
            </a:xfrm>
            <a:custGeom>
              <a:rect b="b" l="l" r="r" t="t"/>
              <a:pathLst>
                <a:path extrusionOk="0" h="46" w="12">
                  <a:moveTo>
                    <a:pt x="8" y="7"/>
                  </a:moveTo>
                  <a:cubicBezTo>
                    <a:pt x="7" y="6"/>
                    <a:pt x="7" y="4"/>
                    <a:pt x="7" y="3"/>
                  </a:cubicBezTo>
                  <a:cubicBezTo>
                    <a:pt x="6" y="0"/>
                    <a:pt x="3" y="1"/>
                    <a:pt x="3" y="4"/>
                  </a:cubicBezTo>
                  <a:cubicBezTo>
                    <a:pt x="3" y="5"/>
                    <a:pt x="4" y="6"/>
                    <a:pt x="4" y="8"/>
                  </a:cubicBezTo>
                  <a:cubicBezTo>
                    <a:pt x="4" y="8"/>
                    <a:pt x="3" y="9"/>
                    <a:pt x="3" y="10"/>
                  </a:cubicBezTo>
                  <a:cubicBezTo>
                    <a:pt x="1" y="21"/>
                    <a:pt x="0" y="32"/>
                    <a:pt x="3" y="43"/>
                  </a:cubicBezTo>
                  <a:cubicBezTo>
                    <a:pt x="5" y="46"/>
                    <a:pt x="11" y="46"/>
                    <a:pt x="11" y="42"/>
                  </a:cubicBezTo>
                  <a:cubicBezTo>
                    <a:pt x="11" y="37"/>
                    <a:pt x="10" y="33"/>
                    <a:pt x="10" y="29"/>
                  </a:cubicBezTo>
                  <a:cubicBezTo>
                    <a:pt x="10" y="28"/>
                    <a:pt x="11" y="28"/>
                    <a:pt x="11" y="28"/>
                  </a:cubicBezTo>
                  <a:cubicBezTo>
                    <a:pt x="11" y="25"/>
                    <a:pt x="10" y="23"/>
                    <a:pt x="10" y="21"/>
                  </a:cubicBezTo>
                  <a:cubicBezTo>
                    <a:pt x="10" y="18"/>
                    <a:pt x="11" y="15"/>
                    <a:pt x="11" y="12"/>
                  </a:cubicBezTo>
                  <a:cubicBezTo>
                    <a:pt x="12" y="10"/>
                    <a:pt x="10" y="8"/>
                    <a:pt x="8" y="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280" name="Google Shape;9280;p26"/>
            <p:cNvSpPr/>
            <p:nvPr/>
          </p:nvSpPr>
          <p:spPr>
            <a:xfrm>
              <a:off x="1277824" y="6389708"/>
              <a:ext cx="49804" cy="125697"/>
            </a:xfrm>
            <a:custGeom>
              <a:rect b="b" l="l" r="r" t="t"/>
              <a:pathLst>
                <a:path extrusionOk="0" h="28" w="12">
                  <a:moveTo>
                    <a:pt x="12" y="25"/>
                  </a:moveTo>
                  <a:cubicBezTo>
                    <a:pt x="8" y="18"/>
                    <a:pt x="6" y="10"/>
                    <a:pt x="4" y="3"/>
                  </a:cubicBezTo>
                  <a:cubicBezTo>
                    <a:pt x="3" y="0"/>
                    <a:pt x="0" y="1"/>
                    <a:pt x="0" y="4"/>
                  </a:cubicBezTo>
                  <a:cubicBezTo>
                    <a:pt x="2" y="12"/>
                    <a:pt x="5" y="19"/>
                    <a:pt x="9" y="26"/>
                  </a:cubicBezTo>
                  <a:cubicBezTo>
                    <a:pt x="10" y="28"/>
                    <a:pt x="12" y="27"/>
                    <a:pt x="12" y="2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281" name="Google Shape;9281;p26"/>
            <p:cNvSpPr/>
            <p:nvPr/>
          </p:nvSpPr>
          <p:spPr>
            <a:xfrm>
              <a:off x="1171101" y="6342275"/>
              <a:ext cx="75892" cy="194474"/>
            </a:xfrm>
            <a:custGeom>
              <a:rect b="b" l="l" r="r" t="t"/>
              <a:pathLst>
                <a:path extrusionOk="0" h="44" w="18">
                  <a:moveTo>
                    <a:pt x="16" y="37"/>
                  </a:moveTo>
                  <a:cubicBezTo>
                    <a:pt x="11" y="27"/>
                    <a:pt x="7" y="18"/>
                    <a:pt x="12" y="8"/>
                  </a:cubicBezTo>
                  <a:cubicBezTo>
                    <a:pt x="13" y="4"/>
                    <a:pt x="8" y="0"/>
                    <a:pt x="6" y="4"/>
                  </a:cubicBezTo>
                  <a:cubicBezTo>
                    <a:pt x="0" y="17"/>
                    <a:pt x="2" y="29"/>
                    <a:pt x="10" y="40"/>
                  </a:cubicBezTo>
                  <a:cubicBezTo>
                    <a:pt x="12" y="44"/>
                    <a:pt x="18" y="41"/>
                    <a:pt x="16" y="3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282" name="Google Shape;9282;p26"/>
            <p:cNvSpPr/>
            <p:nvPr/>
          </p:nvSpPr>
          <p:spPr>
            <a:xfrm>
              <a:off x="1441467" y="6399194"/>
              <a:ext cx="42689" cy="147041"/>
            </a:xfrm>
            <a:custGeom>
              <a:rect b="b" l="l" r="r" t="t"/>
              <a:pathLst>
                <a:path extrusionOk="0" h="33" w="10">
                  <a:moveTo>
                    <a:pt x="3" y="4"/>
                  </a:moveTo>
                  <a:cubicBezTo>
                    <a:pt x="0" y="12"/>
                    <a:pt x="0" y="21"/>
                    <a:pt x="3" y="29"/>
                  </a:cubicBezTo>
                  <a:cubicBezTo>
                    <a:pt x="4" y="33"/>
                    <a:pt x="9" y="31"/>
                    <a:pt x="9" y="27"/>
                  </a:cubicBezTo>
                  <a:cubicBezTo>
                    <a:pt x="8" y="20"/>
                    <a:pt x="7" y="13"/>
                    <a:pt x="9" y="6"/>
                  </a:cubicBezTo>
                  <a:cubicBezTo>
                    <a:pt x="10" y="2"/>
                    <a:pt x="4" y="0"/>
                    <a:pt x="3"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283" name="Google Shape;9283;p26"/>
            <p:cNvSpPr/>
            <p:nvPr/>
          </p:nvSpPr>
          <p:spPr>
            <a:xfrm>
              <a:off x="1963226" y="6337532"/>
              <a:ext cx="61662" cy="222933"/>
            </a:xfrm>
            <a:custGeom>
              <a:rect b="b" l="l" r="r" t="t"/>
              <a:pathLst>
                <a:path extrusionOk="0" h="50" w="15">
                  <a:moveTo>
                    <a:pt x="11" y="27"/>
                  </a:moveTo>
                  <a:cubicBezTo>
                    <a:pt x="12" y="20"/>
                    <a:pt x="12" y="13"/>
                    <a:pt x="14" y="6"/>
                  </a:cubicBezTo>
                  <a:cubicBezTo>
                    <a:pt x="15" y="1"/>
                    <a:pt x="8" y="0"/>
                    <a:pt x="7" y="4"/>
                  </a:cubicBezTo>
                  <a:cubicBezTo>
                    <a:pt x="6" y="8"/>
                    <a:pt x="5" y="11"/>
                    <a:pt x="5" y="15"/>
                  </a:cubicBezTo>
                  <a:cubicBezTo>
                    <a:pt x="4" y="15"/>
                    <a:pt x="4" y="16"/>
                    <a:pt x="4" y="16"/>
                  </a:cubicBezTo>
                  <a:cubicBezTo>
                    <a:pt x="1" y="27"/>
                    <a:pt x="0" y="36"/>
                    <a:pt x="5" y="46"/>
                  </a:cubicBezTo>
                  <a:cubicBezTo>
                    <a:pt x="7" y="50"/>
                    <a:pt x="13" y="46"/>
                    <a:pt x="11" y="42"/>
                  </a:cubicBezTo>
                  <a:cubicBezTo>
                    <a:pt x="10" y="38"/>
                    <a:pt x="9" y="34"/>
                    <a:pt x="9" y="30"/>
                  </a:cubicBezTo>
                  <a:cubicBezTo>
                    <a:pt x="10" y="30"/>
                    <a:pt x="11" y="29"/>
                    <a:pt x="11" y="2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284" name="Google Shape;9284;p26"/>
            <p:cNvSpPr/>
            <p:nvPr/>
          </p:nvSpPr>
          <p:spPr>
            <a:xfrm>
              <a:off x="2050976" y="6394451"/>
              <a:ext cx="33203" cy="142298"/>
            </a:xfrm>
            <a:custGeom>
              <a:rect b="b" l="l" r="r" t="t"/>
              <a:pathLst>
                <a:path extrusionOk="0" h="32" w="8">
                  <a:moveTo>
                    <a:pt x="6" y="4"/>
                  </a:moveTo>
                  <a:cubicBezTo>
                    <a:pt x="5" y="0"/>
                    <a:pt x="0" y="2"/>
                    <a:pt x="1" y="5"/>
                  </a:cubicBezTo>
                  <a:cubicBezTo>
                    <a:pt x="3" y="13"/>
                    <a:pt x="3" y="21"/>
                    <a:pt x="3" y="29"/>
                  </a:cubicBezTo>
                  <a:cubicBezTo>
                    <a:pt x="4" y="32"/>
                    <a:pt x="8" y="32"/>
                    <a:pt x="8" y="29"/>
                  </a:cubicBezTo>
                  <a:cubicBezTo>
                    <a:pt x="8" y="20"/>
                    <a:pt x="8" y="12"/>
                    <a:pt x="6"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285" name="Google Shape;9285;p26"/>
            <p:cNvSpPr/>
            <p:nvPr/>
          </p:nvSpPr>
          <p:spPr>
            <a:xfrm>
              <a:off x="2077064" y="6373106"/>
              <a:ext cx="83007" cy="239535"/>
            </a:xfrm>
            <a:custGeom>
              <a:rect b="b" l="l" r="r" t="t"/>
              <a:pathLst>
                <a:path extrusionOk="0" h="54" w="20">
                  <a:moveTo>
                    <a:pt x="18" y="47"/>
                  </a:moveTo>
                  <a:cubicBezTo>
                    <a:pt x="14" y="36"/>
                    <a:pt x="14" y="25"/>
                    <a:pt x="13" y="15"/>
                  </a:cubicBezTo>
                  <a:cubicBezTo>
                    <a:pt x="13" y="14"/>
                    <a:pt x="12" y="13"/>
                    <a:pt x="12" y="13"/>
                  </a:cubicBezTo>
                  <a:cubicBezTo>
                    <a:pt x="12" y="10"/>
                    <a:pt x="12" y="8"/>
                    <a:pt x="12" y="4"/>
                  </a:cubicBezTo>
                  <a:cubicBezTo>
                    <a:pt x="12" y="0"/>
                    <a:pt x="8" y="0"/>
                    <a:pt x="8" y="4"/>
                  </a:cubicBezTo>
                  <a:cubicBezTo>
                    <a:pt x="8" y="8"/>
                    <a:pt x="8" y="10"/>
                    <a:pt x="8" y="13"/>
                  </a:cubicBezTo>
                  <a:cubicBezTo>
                    <a:pt x="8" y="13"/>
                    <a:pt x="7" y="14"/>
                    <a:pt x="7" y="14"/>
                  </a:cubicBezTo>
                  <a:cubicBezTo>
                    <a:pt x="7" y="17"/>
                    <a:pt x="7" y="20"/>
                    <a:pt x="6" y="23"/>
                  </a:cubicBezTo>
                  <a:cubicBezTo>
                    <a:pt x="6" y="22"/>
                    <a:pt x="5" y="22"/>
                    <a:pt x="5" y="23"/>
                  </a:cubicBezTo>
                  <a:cubicBezTo>
                    <a:pt x="3" y="29"/>
                    <a:pt x="2" y="34"/>
                    <a:pt x="1" y="40"/>
                  </a:cubicBezTo>
                  <a:cubicBezTo>
                    <a:pt x="0" y="41"/>
                    <a:pt x="2" y="41"/>
                    <a:pt x="3" y="40"/>
                  </a:cubicBezTo>
                  <a:cubicBezTo>
                    <a:pt x="4" y="35"/>
                    <a:pt x="5" y="30"/>
                    <a:pt x="6" y="26"/>
                  </a:cubicBezTo>
                  <a:cubicBezTo>
                    <a:pt x="6" y="34"/>
                    <a:pt x="7" y="42"/>
                    <a:pt x="10" y="49"/>
                  </a:cubicBezTo>
                  <a:cubicBezTo>
                    <a:pt x="12" y="54"/>
                    <a:pt x="20" y="52"/>
                    <a:pt x="18" y="4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286" name="Google Shape;9286;p26"/>
            <p:cNvSpPr/>
            <p:nvPr/>
          </p:nvSpPr>
          <p:spPr>
            <a:xfrm>
              <a:off x="2181416" y="6491688"/>
              <a:ext cx="26088" cy="130440"/>
            </a:xfrm>
            <a:custGeom>
              <a:rect b="b" l="l" r="r" t="t"/>
              <a:pathLst>
                <a:path extrusionOk="0" h="29" w="6">
                  <a:moveTo>
                    <a:pt x="5" y="4"/>
                  </a:moveTo>
                  <a:cubicBezTo>
                    <a:pt x="5" y="1"/>
                    <a:pt x="1" y="0"/>
                    <a:pt x="1" y="3"/>
                  </a:cubicBezTo>
                  <a:cubicBezTo>
                    <a:pt x="1" y="11"/>
                    <a:pt x="0" y="21"/>
                    <a:pt x="0" y="25"/>
                  </a:cubicBezTo>
                  <a:cubicBezTo>
                    <a:pt x="0" y="29"/>
                    <a:pt x="6" y="29"/>
                    <a:pt x="6" y="25"/>
                  </a:cubicBezTo>
                  <a:cubicBezTo>
                    <a:pt x="6" y="21"/>
                    <a:pt x="6" y="11"/>
                    <a:pt x="5"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287" name="Google Shape;9287;p26"/>
            <p:cNvSpPr/>
            <p:nvPr/>
          </p:nvSpPr>
          <p:spPr>
            <a:xfrm>
              <a:off x="2209876" y="6394451"/>
              <a:ext cx="42689" cy="177872"/>
            </a:xfrm>
            <a:custGeom>
              <a:rect b="b" l="l" r="r" t="t"/>
              <a:pathLst>
                <a:path extrusionOk="0" h="40" w="10">
                  <a:moveTo>
                    <a:pt x="3" y="3"/>
                  </a:moveTo>
                  <a:cubicBezTo>
                    <a:pt x="0" y="14"/>
                    <a:pt x="0" y="24"/>
                    <a:pt x="0" y="35"/>
                  </a:cubicBezTo>
                  <a:cubicBezTo>
                    <a:pt x="0" y="40"/>
                    <a:pt x="8" y="40"/>
                    <a:pt x="8" y="35"/>
                  </a:cubicBezTo>
                  <a:cubicBezTo>
                    <a:pt x="9" y="25"/>
                    <a:pt x="9" y="14"/>
                    <a:pt x="10" y="4"/>
                  </a:cubicBezTo>
                  <a:cubicBezTo>
                    <a:pt x="10" y="0"/>
                    <a:pt x="4" y="0"/>
                    <a:pt x="3"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288" name="Google Shape;9288;p26"/>
            <p:cNvSpPr/>
            <p:nvPr/>
          </p:nvSpPr>
          <p:spPr>
            <a:xfrm>
              <a:off x="2252565" y="6382593"/>
              <a:ext cx="71149" cy="249021"/>
            </a:xfrm>
            <a:custGeom>
              <a:rect b="b" l="l" r="r" t="t"/>
              <a:pathLst>
                <a:path extrusionOk="0" h="56" w="17">
                  <a:moveTo>
                    <a:pt x="7" y="5"/>
                  </a:moveTo>
                  <a:cubicBezTo>
                    <a:pt x="6" y="7"/>
                    <a:pt x="5" y="9"/>
                    <a:pt x="4" y="12"/>
                  </a:cubicBezTo>
                  <a:cubicBezTo>
                    <a:pt x="4" y="11"/>
                    <a:pt x="4" y="11"/>
                    <a:pt x="4" y="11"/>
                  </a:cubicBezTo>
                  <a:cubicBezTo>
                    <a:pt x="4" y="9"/>
                    <a:pt x="1" y="10"/>
                    <a:pt x="1" y="11"/>
                  </a:cubicBezTo>
                  <a:cubicBezTo>
                    <a:pt x="1" y="14"/>
                    <a:pt x="2" y="17"/>
                    <a:pt x="2" y="19"/>
                  </a:cubicBezTo>
                  <a:cubicBezTo>
                    <a:pt x="0" y="31"/>
                    <a:pt x="1" y="43"/>
                    <a:pt x="6" y="54"/>
                  </a:cubicBezTo>
                  <a:cubicBezTo>
                    <a:pt x="7" y="56"/>
                    <a:pt x="12" y="55"/>
                    <a:pt x="12" y="52"/>
                  </a:cubicBezTo>
                  <a:cubicBezTo>
                    <a:pt x="11" y="38"/>
                    <a:pt x="9" y="23"/>
                    <a:pt x="15" y="9"/>
                  </a:cubicBezTo>
                  <a:cubicBezTo>
                    <a:pt x="17" y="4"/>
                    <a:pt x="9" y="0"/>
                    <a:pt x="7"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289" name="Google Shape;9289;p26"/>
            <p:cNvSpPr/>
            <p:nvPr/>
          </p:nvSpPr>
          <p:spPr>
            <a:xfrm>
              <a:off x="2169558" y="6347018"/>
              <a:ext cx="33203" cy="158899"/>
            </a:xfrm>
            <a:custGeom>
              <a:rect b="b" l="l" r="r" t="t"/>
              <a:pathLst>
                <a:path extrusionOk="0" h="36" w="8">
                  <a:moveTo>
                    <a:pt x="0" y="5"/>
                  </a:moveTo>
                  <a:cubicBezTo>
                    <a:pt x="0" y="14"/>
                    <a:pt x="0" y="23"/>
                    <a:pt x="0" y="32"/>
                  </a:cubicBezTo>
                  <a:cubicBezTo>
                    <a:pt x="1" y="36"/>
                    <a:pt x="8" y="36"/>
                    <a:pt x="8" y="32"/>
                  </a:cubicBezTo>
                  <a:cubicBezTo>
                    <a:pt x="8" y="23"/>
                    <a:pt x="8" y="14"/>
                    <a:pt x="8" y="5"/>
                  </a:cubicBezTo>
                  <a:cubicBezTo>
                    <a:pt x="8" y="0"/>
                    <a:pt x="0" y="0"/>
                    <a:pt x="0"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290" name="Google Shape;9290;p26"/>
            <p:cNvSpPr/>
            <p:nvPr/>
          </p:nvSpPr>
          <p:spPr>
            <a:xfrm>
              <a:off x="2311856" y="6382593"/>
              <a:ext cx="61662" cy="177872"/>
            </a:xfrm>
            <a:custGeom>
              <a:rect b="b" l="l" r="r" t="t"/>
              <a:pathLst>
                <a:path extrusionOk="0" h="40" w="15">
                  <a:moveTo>
                    <a:pt x="5" y="5"/>
                  </a:moveTo>
                  <a:cubicBezTo>
                    <a:pt x="0" y="15"/>
                    <a:pt x="0" y="26"/>
                    <a:pt x="4" y="37"/>
                  </a:cubicBezTo>
                  <a:cubicBezTo>
                    <a:pt x="5" y="40"/>
                    <a:pt x="10" y="39"/>
                    <a:pt x="10" y="36"/>
                  </a:cubicBezTo>
                  <a:cubicBezTo>
                    <a:pt x="10" y="27"/>
                    <a:pt x="9" y="18"/>
                    <a:pt x="13" y="10"/>
                  </a:cubicBezTo>
                  <a:cubicBezTo>
                    <a:pt x="15" y="4"/>
                    <a:pt x="7" y="0"/>
                    <a:pt x="5"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291" name="Google Shape;9291;p26"/>
            <p:cNvSpPr/>
            <p:nvPr/>
          </p:nvSpPr>
          <p:spPr>
            <a:xfrm>
              <a:off x="2409093" y="6453742"/>
              <a:ext cx="33203" cy="142298"/>
            </a:xfrm>
            <a:custGeom>
              <a:rect b="b" l="l" r="r" t="t"/>
              <a:pathLst>
                <a:path extrusionOk="0" h="32" w="8">
                  <a:moveTo>
                    <a:pt x="0" y="5"/>
                  </a:moveTo>
                  <a:cubicBezTo>
                    <a:pt x="0" y="13"/>
                    <a:pt x="0" y="20"/>
                    <a:pt x="1" y="28"/>
                  </a:cubicBezTo>
                  <a:cubicBezTo>
                    <a:pt x="2" y="32"/>
                    <a:pt x="7" y="32"/>
                    <a:pt x="7" y="28"/>
                  </a:cubicBezTo>
                  <a:cubicBezTo>
                    <a:pt x="8" y="20"/>
                    <a:pt x="8" y="13"/>
                    <a:pt x="8" y="5"/>
                  </a:cubicBezTo>
                  <a:cubicBezTo>
                    <a:pt x="8" y="0"/>
                    <a:pt x="0" y="0"/>
                    <a:pt x="0"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292" name="Google Shape;9292;p26"/>
            <p:cNvSpPr/>
            <p:nvPr/>
          </p:nvSpPr>
          <p:spPr>
            <a:xfrm>
              <a:off x="2551391" y="6332788"/>
              <a:ext cx="59291" cy="234792"/>
            </a:xfrm>
            <a:custGeom>
              <a:rect b="b" l="l" r="r" t="t"/>
              <a:pathLst>
                <a:path extrusionOk="0" h="53" w="14">
                  <a:moveTo>
                    <a:pt x="11" y="1"/>
                  </a:moveTo>
                  <a:cubicBezTo>
                    <a:pt x="8" y="8"/>
                    <a:pt x="6" y="14"/>
                    <a:pt x="5" y="21"/>
                  </a:cubicBezTo>
                  <a:cubicBezTo>
                    <a:pt x="3" y="20"/>
                    <a:pt x="0" y="21"/>
                    <a:pt x="0" y="24"/>
                  </a:cubicBezTo>
                  <a:cubicBezTo>
                    <a:pt x="0" y="31"/>
                    <a:pt x="2" y="38"/>
                    <a:pt x="4" y="44"/>
                  </a:cubicBezTo>
                  <a:cubicBezTo>
                    <a:pt x="4" y="45"/>
                    <a:pt x="4" y="45"/>
                    <a:pt x="4" y="45"/>
                  </a:cubicBezTo>
                  <a:cubicBezTo>
                    <a:pt x="4" y="46"/>
                    <a:pt x="5" y="46"/>
                    <a:pt x="5" y="46"/>
                  </a:cubicBezTo>
                  <a:cubicBezTo>
                    <a:pt x="6" y="48"/>
                    <a:pt x="7" y="49"/>
                    <a:pt x="8" y="50"/>
                  </a:cubicBezTo>
                  <a:cubicBezTo>
                    <a:pt x="9" y="53"/>
                    <a:pt x="14" y="51"/>
                    <a:pt x="13" y="48"/>
                  </a:cubicBezTo>
                  <a:cubicBezTo>
                    <a:pt x="11" y="43"/>
                    <a:pt x="9" y="38"/>
                    <a:pt x="8" y="32"/>
                  </a:cubicBezTo>
                  <a:cubicBezTo>
                    <a:pt x="9" y="22"/>
                    <a:pt x="10" y="12"/>
                    <a:pt x="13" y="2"/>
                  </a:cubicBezTo>
                  <a:cubicBezTo>
                    <a:pt x="14" y="1"/>
                    <a:pt x="12" y="0"/>
                    <a:pt x="11" y="1"/>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293" name="Google Shape;9293;p26"/>
            <p:cNvSpPr/>
            <p:nvPr/>
          </p:nvSpPr>
          <p:spPr>
            <a:xfrm>
              <a:off x="2622540" y="6328045"/>
              <a:ext cx="66406" cy="208704"/>
            </a:xfrm>
            <a:custGeom>
              <a:rect b="b" l="l" r="r" t="t"/>
              <a:pathLst>
                <a:path extrusionOk="0" h="47" w="16">
                  <a:moveTo>
                    <a:pt x="12" y="2"/>
                  </a:moveTo>
                  <a:cubicBezTo>
                    <a:pt x="3" y="14"/>
                    <a:pt x="0" y="29"/>
                    <a:pt x="0" y="44"/>
                  </a:cubicBezTo>
                  <a:cubicBezTo>
                    <a:pt x="0" y="47"/>
                    <a:pt x="6" y="47"/>
                    <a:pt x="6" y="44"/>
                  </a:cubicBezTo>
                  <a:cubicBezTo>
                    <a:pt x="7" y="30"/>
                    <a:pt x="8" y="16"/>
                    <a:pt x="15" y="4"/>
                  </a:cubicBezTo>
                  <a:cubicBezTo>
                    <a:pt x="16" y="2"/>
                    <a:pt x="13" y="0"/>
                    <a:pt x="12" y="2"/>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294" name="Google Shape;9294;p26"/>
            <p:cNvSpPr/>
            <p:nvPr/>
          </p:nvSpPr>
          <p:spPr>
            <a:xfrm>
              <a:off x="2703175" y="6363620"/>
              <a:ext cx="33203" cy="201589"/>
            </a:xfrm>
            <a:custGeom>
              <a:rect b="b" l="l" r="r" t="t"/>
              <a:pathLst>
                <a:path extrusionOk="0" h="45" w="8">
                  <a:moveTo>
                    <a:pt x="7" y="3"/>
                  </a:moveTo>
                  <a:cubicBezTo>
                    <a:pt x="7" y="0"/>
                    <a:pt x="3" y="0"/>
                    <a:pt x="3" y="3"/>
                  </a:cubicBezTo>
                  <a:cubicBezTo>
                    <a:pt x="2" y="7"/>
                    <a:pt x="2" y="11"/>
                    <a:pt x="2" y="15"/>
                  </a:cubicBezTo>
                  <a:cubicBezTo>
                    <a:pt x="1" y="15"/>
                    <a:pt x="0" y="16"/>
                    <a:pt x="0" y="17"/>
                  </a:cubicBezTo>
                  <a:cubicBezTo>
                    <a:pt x="0" y="23"/>
                    <a:pt x="0" y="28"/>
                    <a:pt x="1" y="34"/>
                  </a:cubicBezTo>
                  <a:cubicBezTo>
                    <a:pt x="1" y="35"/>
                    <a:pt x="1" y="35"/>
                    <a:pt x="2" y="36"/>
                  </a:cubicBezTo>
                  <a:cubicBezTo>
                    <a:pt x="2" y="38"/>
                    <a:pt x="2" y="40"/>
                    <a:pt x="2" y="42"/>
                  </a:cubicBezTo>
                  <a:cubicBezTo>
                    <a:pt x="2" y="45"/>
                    <a:pt x="7" y="45"/>
                    <a:pt x="7" y="42"/>
                  </a:cubicBezTo>
                  <a:cubicBezTo>
                    <a:pt x="8" y="29"/>
                    <a:pt x="7" y="16"/>
                    <a:pt x="7"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295" name="Google Shape;9295;p26"/>
            <p:cNvSpPr/>
            <p:nvPr/>
          </p:nvSpPr>
          <p:spPr>
            <a:xfrm>
              <a:off x="2795669" y="6313815"/>
              <a:ext cx="78264" cy="213447"/>
            </a:xfrm>
            <a:custGeom>
              <a:rect b="b" l="l" r="r" t="t"/>
              <a:pathLst>
                <a:path extrusionOk="0" h="48" w="19">
                  <a:moveTo>
                    <a:pt x="18" y="44"/>
                  </a:moveTo>
                  <a:cubicBezTo>
                    <a:pt x="15" y="35"/>
                    <a:pt x="15" y="26"/>
                    <a:pt x="16" y="17"/>
                  </a:cubicBezTo>
                  <a:cubicBezTo>
                    <a:pt x="17" y="13"/>
                    <a:pt x="11" y="11"/>
                    <a:pt x="10" y="15"/>
                  </a:cubicBezTo>
                  <a:cubicBezTo>
                    <a:pt x="10" y="15"/>
                    <a:pt x="10" y="15"/>
                    <a:pt x="10" y="15"/>
                  </a:cubicBezTo>
                  <a:cubicBezTo>
                    <a:pt x="9" y="16"/>
                    <a:pt x="9" y="16"/>
                    <a:pt x="9" y="16"/>
                  </a:cubicBezTo>
                  <a:cubicBezTo>
                    <a:pt x="9" y="12"/>
                    <a:pt x="10" y="8"/>
                    <a:pt x="10" y="4"/>
                  </a:cubicBezTo>
                  <a:cubicBezTo>
                    <a:pt x="10" y="1"/>
                    <a:pt x="5" y="0"/>
                    <a:pt x="4" y="3"/>
                  </a:cubicBezTo>
                  <a:cubicBezTo>
                    <a:pt x="3" y="12"/>
                    <a:pt x="2" y="21"/>
                    <a:pt x="1" y="29"/>
                  </a:cubicBezTo>
                  <a:cubicBezTo>
                    <a:pt x="1" y="29"/>
                    <a:pt x="0" y="29"/>
                    <a:pt x="0" y="30"/>
                  </a:cubicBezTo>
                  <a:cubicBezTo>
                    <a:pt x="0" y="34"/>
                    <a:pt x="0" y="39"/>
                    <a:pt x="0" y="43"/>
                  </a:cubicBezTo>
                  <a:cubicBezTo>
                    <a:pt x="0" y="44"/>
                    <a:pt x="1" y="44"/>
                    <a:pt x="2" y="43"/>
                  </a:cubicBezTo>
                  <a:cubicBezTo>
                    <a:pt x="2" y="47"/>
                    <a:pt x="8"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296" name="Google Shape;9296;p26"/>
            <p:cNvSpPr/>
            <p:nvPr/>
          </p:nvSpPr>
          <p:spPr>
            <a:xfrm>
              <a:off x="2949825" y="6382593"/>
              <a:ext cx="26088" cy="144670"/>
            </a:xfrm>
            <a:custGeom>
              <a:rect b="b" l="l" r="r" t="t"/>
              <a:pathLst>
                <a:path extrusionOk="0" h="33" w="6">
                  <a:moveTo>
                    <a:pt x="5" y="3"/>
                  </a:moveTo>
                  <a:cubicBezTo>
                    <a:pt x="5" y="0"/>
                    <a:pt x="0" y="0"/>
                    <a:pt x="0" y="3"/>
                  </a:cubicBezTo>
                  <a:cubicBezTo>
                    <a:pt x="0" y="12"/>
                    <a:pt x="0" y="21"/>
                    <a:pt x="0" y="30"/>
                  </a:cubicBezTo>
                  <a:cubicBezTo>
                    <a:pt x="0" y="33"/>
                    <a:pt x="5" y="33"/>
                    <a:pt x="5" y="30"/>
                  </a:cubicBezTo>
                  <a:cubicBezTo>
                    <a:pt x="6" y="21"/>
                    <a:pt x="5" y="12"/>
                    <a:pt x="5"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297" name="Google Shape;9297;p26"/>
            <p:cNvSpPr/>
            <p:nvPr/>
          </p:nvSpPr>
          <p:spPr>
            <a:xfrm>
              <a:off x="3013859" y="6363620"/>
              <a:ext cx="59291" cy="182616"/>
            </a:xfrm>
            <a:custGeom>
              <a:rect b="b" l="l" r="r" t="t"/>
              <a:pathLst>
                <a:path extrusionOk="0" h="41" w="14">
                  <a:moveTo>
                    <a:pt x="8" y="7"/>
                  </a:moveTo>
                  <a:cubicBezTo>
                    <a:pt x="7" y="6"/>
                    <a:pt x="7" y="5"/>
                    <a:pt x="7" y="4"/>
                  </a:cubicBezTo>
                  <a:cubicBezTo>
                    <a:pt x="6" y="0"/>
                    <a:pt x="0" y="2"/>
                    <a:pt x="1" y="6"/>
                  </a:cubicBezTo>
                  <a:cubicBezTo>
                    <a:pt x="3" y="14"/>
                    <a:pt x="3" y="22"/>
                    <a:pt x="3" y="30"/>
                  </a:cubicBezTo>
                  <a:cubicBezTo>
                    <a:pt x="3" y="31"/>
                    <a:pt x="4" y="32"/>
                    <a:pt x="5" y="32"/>
                  </a:cubicBezTo>
                  <a:cubicBezTo>
                    <a:pt x="5" y="34"/>
                    <a:pt x="5" y="36"/>
                    <a:pt x="6" y="38"/>
                  </a:cubicBezTo>
                  <a:cubicBezTo>
                    <a:pt x="6" y="41"/>
                    <a:pt x="10" y="41"/>
                    <a:pt x="11" y="38"/>
                  </a:cubicBezTo>
                  <a:cubicBezTo>
                    <a:pt x="12" y="29"/>
                    <a:pt x="12" y="19"/>
                    <a:pt x="14" y="10"/>
                  </a:cubicBezTo>
                  <a:cubicBezTo>
                    <a:pt x="14" y="6"/>
                    <a:pt x="10" y="4"/>
                    <a:pt x="8" y="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298" name="Google Shape;9298;p26"/>
            <p:cNvSpPr/>
            <p:nvPr/>
          </p:nvSpPr>
          <p:spPr>
            <a:xfrm>
              <a:off x="3089751" y="6363620"/>
              <a:ext cx="61662" cy="232420"/>
            </a:xfrm>
            <a:custGeom>
              <a:rect b="b" l="l" r="r" t="t"/>
              <a:pathLst>
                <a:path extrusionOk="0" h="52" w="15">
                  <a:moveTo>
                    <a:pt x="7" y="4"/>
                  </a:moveTo>
                  <a:cubicBezTo>
                    <a:pt x="6" y="6"/>
                    <a:pt x="6" y="9"/>
                    <a:pt x="6" y="11"/>
                  </a:cubicBezTo>
                  <a:cubicBezTo>
                    <a:pt x="4" y="10"/>
                    <a:pt x="2" y="11"/>
                    <a:pt x="2" y="13"/>
                  </a:cubicBezTo>
                  <a:cubicBezTo>
                    <a:pt x="2" y="16"/>
                    <a:pt x="3" y="20"/>
                    <a:pt x="1" y="23"/>
                  </a:cubicBezTo>
                  <a:cubicBezTo>
                    <a:pt x="0" y="24"/>
                    <a:pt x="2" y="26"/>
                    <a:pt x="3" y="25"/>
                  </a:cubicBezTo>
                  <a:cubicBezTo>
                    <a:pt x="2" y="33"/>
                    <a:pt x="2" y="41"/>
                    <a:pt x="4" y="49"/>
                  </a:cubicBezTo>
                  <a:cubicBezTo>
                    <a:pt x="4" y="52"/>
                    <a:pt x="9" y="52"/>
                    <a:pt x="9" y="49"/>
                  </a:cubicBezTo>
                  <a:cubicBezTo>
                    <a:pt x="12" y="34"/>
                    <a:pt x="13" y="20"/>
                    <a:pt x="14" y="5"/>
                  </a:cubicBezTo>
                  <a:cubicBezTo>
                    <a:pt x="15" y="1"/>
                    <a:pt x="7" y="0"/>
                    <a:pt x="7"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299" name="Google Shape;9299;p26"/>
            <p:cNvSpPr/>
            <p:nvPr/>
          </p:nvSpPr>
          <p:spPr>
            <a:xfrm>
              <a:off x="2895277" y="6382593"/>
              <a:ext cx="52176" cy="203960"/>
            </a:xfrm>
            <a:custGeom>
              <a:rect b="b" l="l" r="r" t="t"/>
              <a:pathLst>
                <a:path extrusionOk="0" h="46" w="12">
                  <a:moveTo>
                    <a:pt x="8" y="7"/>
                  </a:moveTo>
                  <a:cubicBezTo>
                    <a:pt x="8" y="6"/>
                    <a:pt x="8" y="4"/>
                    <a:pt x="7" y="3"/>
                  </a:cubicBezTo>
                  <a:cubicBezTo>
                    <a:pt x="7" y="0"/>
                    <a:pt x="3" y="1"/>
                    <a:pt x="4" y="4"/>
                  </a:cubicBezTo>
                  <a:cubicBezTo>
                    <a:pt x="4" y="5"/>
                    <a:pt x="4" y="6"/>
                    <a:pt x="5" y="8"/>
                  </a:cubicBezTo>
                  <a:cubicBezTo>
                    <a:pt x="4" y="8"/>
                    <a:pt x="4" y="9"/>
                    <a:pt x="3" y="10"/>
                  </a:cubicBezTo>
                  <a:cubicBezTo>
                    <a:pt x="1" y="21"/>
                    <a:pt x="0" y="32"/>
                    <a:pt x="4" y="43"/>
                  </a:cubicBezTo>
                  <a:cubicBezTo>
                    <a:pt x="5" y="46"/>
                    <a:pt x="11" y="46"/>
                    <a:pt x="11" y="42"/>
                  </a:cubicBezTo>
                  <a:cubicBezTo>
                    <a:pt x="11" y="37"/>
                    <a:pt x="11" y="33"/>
                    <a:pt x="11" y="29"/>
                  </a:cubicBezTo>
                  <a:cubicBezTo>
                    <a:pt x="11" y="28"/>
                    <a:pt x="11" y="28"/>
                    <a:pt x="11" y="28"/>
                  </a:cubicBezTo>
                  <a:cubicBezTo>
                    <a:pt x="11" y="25"/>
                    <a:pt x="11" y="23"/>
                    <a:pt x="11" y="21"/>
                  </a:cubicBezTo>
                  <a:cubicBezTo>
                    <a:pt x="11" y="18"/>
                    <a:pt x="11" y="15"/>
                    <a:pt x="12" y="12"/>
                  </a:cubicBezTo>
                  <a:cubicBezTo>
                    <a:pt x="12" y="10"/>
                    <a:pt x="10" y="8"/>
                    <a:pt x="8" y="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300" name="Google Shape;9300;p26"/>
            <p:cNvSpPr/>
            <p:nvPr/>
          </p:nvSpPr>
          <p:spPr>
            <a:xfrm>
              <a:off x="2496843" y="6389708"/>
              <a:ext cx="54548" cy="125697"/>
            </a:xfrm>
            <a:custGeom>
              <a:rect b="b" l="l" r="r" t="t"/>
              <a:pathLst>
                <a:path extrusionOk="0" h="28" w="13">
                  <a:moveTo>
                    <a:pt x="12" y="25"/>
                  </a:moveTo>
                  <a:cubicBezTo>
                    <a:pt x="9" y="18"/>
                    <a:pt x="6" y="10"/>
                    <a:pt x="4" y="3"/>
                  </a:cubicBezTo>
                  <a:cubicBezTo>
                    <a:pt x="4" y="0"/>
                    <a:pt x="0" y="1"/>
                    <a:pt x="1" y="4"/>
                  </a:cubicBezTo>
                  <a:cubicBezTo>
                    <a:pt x="3" y="12"/>
                    <a:pt x="6" y="19"/>
                    <a:pt x="9" y="26"/>
                  </a:cubicBezTo>
                  <a:cubicBezTo>
                    <a:pt x="10" y="28"/>
                    <a:pt x="13" y="27"/>
                    <a:pt x="12" y="2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301" name="Google Shape;9301;p26"/>
            <p:cNvSpPr/>
            <p:nvPr/>
          </p:nvSpPr>
          <p:spPr>
            <a:xfrm>
              <a:off x="2392491" y="6342275"/>
              <a:ext cx="73521" cy="194474"/>
            </a:xfrm>
            <a:custGeom>
              <a:rect b="b" l="l" r="r" t="t"/>
              <a:pathLst>
                <a:path extrusionOk="0" h="44" w="18">
                  <a:moveTo>
                    <a:pt x="16" y="37"/>
                  </a:moveTo>
                  <a:cubicBezTo>
                    <a:pt x="11" y="27"/>
                    <a:pt x="8" y="18"/>
                    <a:pt x="12" y="8"/>
                  </a:cubicBezTo>
                  <a:cubicBezTo>
                    <a:pt x="14" y="4"/>
                    <a:pt x="8" y="0"/>
                    <a:pt x="6" y="4"/>
                  </a:cubicBezTo>
                  <a:cubicBezTo>
                    <a:pt x="0" y="17"/>
                    <a:pt x="3" y="29"/>
                    <a:pt x="10" y="40"/>
                  </a:cubicBezTo>
                  <a:cubicBezTo>
                    <a:pt x="13" y="44"/>
                    <a:pt x="18" y="41"/>
                    <a:pt x="16" y="3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302" name="Google Shape;9302;p26"/>
            <p:cNvSpPr/>
            <p:nvPr/>
          </p:nvSpPr>
          <p:spPr>
            <a:xfrm>
              <a:off x="2665229" y="6399194"/>
              <a:ext cx="40318" cy="147041"/>
            </a:xfrm>
            <a:custGeom>
              <a:rect b="b" l="l" r="r" t="t"/>
              <a:pathLst>
                <a:path extrusionOk="0" h="33" w="10">
                  <a:moveTo>
                    <a:pt x="2" y="4"/>
                  </a:moveTo>
                  <a:cubicBezTo>
                    <a:pt x="0" y="12"/>
                    <a:pt x="0" y="21"/>
                    <a:pt x="2" y="29"/>
                  </a:cubicBezTo>
                  <a:cubicBezTo>
                    <a:pt x="4" y="33"/>
                    <a:pt x="9" y="31"/>
                    <a:pt x="9" y="27"/>
                  </a:cubicBezTo>
                  <a:cubicBezTo>
                    <a:pt x="7" y="20"/>
                    <a:pt x="7" y="13"/>
                    <a:pt x="9" y="6"/>
                  </a:cubicBezTo>
                  <a:cubicBezTo>
                    <a:pt x="10" y="2"/>
                    <a:pt x="4" y="0"/>
                    <a:pt x="2"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303" name="Google Shape;9303;p26"/>
            <p:cNvSpPr/>
            <p:nvPr/>
          </p:nvSpPr>
          <p:spPr>
            <a:xfrm>
              <a:off x="3186988" y="6337532"/>
              <a:ext cx="61662" cy="222933"/>
            </a:xfrm>
            <a:custGeom>
              <a:rect b="b" l="l" r="r" t="t"/>
              <a:pathLst>
                <a:path extrusionOk="0" h="50" w="15">
                  <a:moveTo>
                    <a:pt x="11" y="27"/>
                  </a:moveTo>
                  <a:cubicBezTo>
                    <a:pt x="11" y="20"/>
                    <a:pt x="11" y="13"/>
                    <a:pt x="13" y="6"/>
                  </a:cubicBezTo>
                  <a:cubicBezTo>
                    <a:pt x="15" y="1"/>
                    <a:pt x="8" y="0"/>
                    <a:pt x="6" y="4"/>
                  </a:cubicBezTo>
                  <a:cubicBezTo>
                    <a:pt x="5" y="8"/>
                    <a:pt x="5" y="11"/>
                    <a:pt x="5" y="15"/>
                  </a:cubicBezTo>
                  <a:cubicBezTo>
                    <a:pt x="4" y="15"/>
                    <a:pt x="4" y="16"/>
                    <a:pt x="3" y="16"/>
                  </a:cubicBezTo>
                  <a:cubicBezTo>
                    <a:pt x="0" y="27"/>
                    <a:pt x="0" y="36"/>
                    <a:pt x="5" y="46"/>
                  </a:cubicBezTo>
                  <a:cubicBezTo>
                    <a:pt x="7" y="50"/>
                    <a:pt x="13" y="46"/>
                    <a:pt x="11" y="42"/>
                  </a:cubicBezTo>
                  <a:cubicBezTo>
                    <a:pt x="9" y="38"/>
                    <a:pt x="9" y="34"/>
                    <a:pt x="8" y="30"/>
                  </a:cubicBezTo>
                  <a:cubicBezTo>
                    <a:pt x="10" y="30"/>
                    <a:pt x="11" y="29"/>
                    <a:pt x="11" y="2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304" name="Google Shape;9304;p26"/>
            <p:cNvSpPr/>
            <p:nvPr/>
          </p:nvSpPr>
          <p:spPr>
            <a:xfrm>
              <a:off x="3274738" y="6394451"/>
              <a:ext cx="33203" cy="142298"/>
            </a:xfrm>
            <a:custGeom>
              <a:rect b="b" l="l" r="r" t="t"/>
              <a:pathLst>
                <a:path extrusionOk="0" h="32" w="8">
                  <a:moveTo>
                    <a:pt x="6" y="4"/>
                  </a:moveTo>
                  <a:cubicBezTo>
                    <a:pt x="5" y="0"/>
                    <a:pt x="0" y="2"/>
                    <a:pt x="1" y="5"/>
                  </a:cubicBezTo>
                  <a:cubicBezTo>
                    <a:pt x="3" y="13"/>
                    <a:pt x="3" y="21"/>
                    <a:pt x="3" y="29"/>
                  </a:cubicBezTo>
                  <a:cubicBezTo>
                    <a:pt x="3" y="32"/>
                    <a:pt x="7" y="32"/>
                    <a:pt x="7" y="29"/>
                  </a:cubicBezTo>
                  <a:cubicBezTo>
                    <a:pt x="8" y="20"/>
                    <a:pt x="8" y="12"/>
                    <a:pt x="6"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305" name="Google Shape;9305;p26"/>
            <p:cNvSpPr/>
            <p:nvPr/>
          </p:nvSpPr>
          <p:spPr>
            <a:xfrm>
              <a:off x="3298455" y="6373106"/>
              <a:ext cx="80635" cy="239535"/>
            </a:xfrm>
            <a:custGeom>
              <a:rect b="b" l="l" r="r" t="t"/>
              <a:pathLst>
                <a:path extrusionOk="0" h="54" w="19">
                  <a:moveTo>
                    <a:pt x="17" y="47"/>
                  </a:moveTo>
                  <a:cubicBezTo>
                    <a:pt x="14" y="36"/>
                    <a:pt x="14" y="25"/>
                    <a:pt x="12" y="15"/>
                  </a:cubicBezTo>
                  <a:cubicBezTo>
                    <a:pt x="12" y="14"/>
                    <a:pt x="12" y="13"/>
                    <a:pt x="12" y="13"/>
                  </a:cubicBezTo>
                  <a:cubicBezTo>
                    <a:pt x="12" y="10"/>
                    <a:pt x="12" y="8"/>
                    <a:pt x="12" y="4"/>
                  </a:cubicBezTo>
                  <a:cubicBezTo>
                    <a:pt x="12" y="0"/>
                    <a:pt x="7" y="0"/>
                    <a:pt x="7" y="4"/>
                  </a:cubicBezTo>
                  <a:cubicBezTo>
                    <a:pt x="7" y="8"/>
                    <a:pt x="7" y="10"/>
                    <a:pt x="8" y="13"/>
                  </a:cubicBezTo>
                  <a:cubicBezTo>
                    <a:pt x="7" y="13"/>
                    <a:pt x="7" y="14"/>
                    <a:pt x="7" y="14"/>
                  </a:cubicBezTo>
                  <a:cubicBezTo>
                    <a:pt x="6" y="17"/>
                    <a:pt x="6" y="20"/>
                    <a:pt x="6" y="23"/>
                  </a:cubicBezTo>
                  <a:cubicBezTo>
                    <a:pt x="5" y="22"/>
                    <a:pt x="5" y="22"/>
                    <a:pt x="4" y="23"/>
                  </a:cubicBezTo>
                  <a:cubicBezTo>
                    <a:pt x="3" y="29"/>
                    <a:pt x="2" y="34"/>
                    <a:pt x="0" y="40"/>
                  </a:cubicBezTo>
                  <a:cubicBezTo>
                    <a:pt x="0" y="41"/>
                    <a:pt x="2" y="41"/>
                    <a:pt x="2" y="40"/>
                  </a:cubicBezTo>
                  <a:cubicBezTo>
                    <a:pt x="4" y="35"/>
                    <a:pt x="5" y="30"/>
                    <a:pt x="6" y="26"/>
                  </a:cubicBezTo>
                  <a:cubicBezTo>
                    <a:pt x="6" y="34"/>
                    <a:pt x="7" y="42"/>
                    <a:pt x="10" y="49"/>
                  </a:cubicBezTo>
                  <a:cubicBezTo>
                    <a:pt x="12" y="54"/>
                    <a:pt x="19" y="52"/>
                    <a:pt x="17" y="4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306" name="Google Shape;9306;p26"/>
            <p:cNvSpPr/>
            <p:nvPr/>
          </p:nvSpPr>
          <p:spPr>
            <a:xfrm>
              <a:off x="3405178" y="6491688"/>
              <a:ext cx="23716" cy="130440"/>
            </a:xfrm>
            <a:custGeom>
              <a:rect b="b" l="l" r="r" t="t"/>
              <a:pathLst>
                <a:path extrusionOk="0" h="29" w="6">
                  <a:moveTo>
                    <a:pt x="5" y="4"/>
                  </a:moveTo>
                  <a:cubicBezTo>
                    <a:pt x="5" y="1"/>
                    <a:pt x="1" y="0"/>
                    <a:pt x="1" y="3"/>
                  </a:cubicBezTo>
                  <a:cubicBezTo>
                    <a:pt x="0" y="11"/>
                    <a:pt x="0" y="21"/>
                    <a:pt x="0" y="25"/>
                  </a:cubicBezTo>
                  <a:cubicBezTo>
                    <a:pt x="0" y="29"/>
                    <a:pt x="6" y="29"/>
                    <a:pt x="6" y="25"/>
                  </a:cubicBezTo>
                  <a:cubicBezTo>
                    <a:pt x="6" y="21"/>
                    <a:pt x="5" y="11"/>
                    <a:pt x="5"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307" name="Google Shape;9307;p26"/>
            <p:cNvSpPr/>
            <p:nvPr/>
          </p:nvSpPr>
          <p:spPr>
            <a:xfrm>
              <a:off x="3433638" y="6394451"/>
              <a:ext cx="42689" cy="177872"/>
            </a:xfrm>
            <a:custGeom>
              <a:rect b="b" l="l" r="r" t="t"/>
              <a:pathLst>
                <a:path extrusionOk="0" h="40" w="10">
                  <a:moveTo>
                    <a:pt x="3" y="3"/>
                  </a:moveTo>
                  <a:cubicBezTo>
                    <a:pt x="0" y="14"/>
                    <a:pt x="0" y="24"/>
                    <a:pt x="0" y="35"/>
                  </a:cubicBezTo>
                  <a:cubicBezTo>
                    <a:pt x="0" y="40"/>
                    <a:pt x="8" y="40"/>
                    <a:pt x="8" y="35"/>
                  </a:cubicBezTo>
                  <a:cubicBezTo>
                    <a:pt x="8" y="25"/>
                    <a:pt x="8" y="14"/>
                    <a:pt x="9" y="4"/>
                  </a:cubicBezTo>
                  <a:cubicBezTo>
                    <a:pt x="10" y="0"/>
                    <a:pt x="4" y="0"/>
                    <a:pt x="3"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308" name="Google Shape;9308;p26"/>
            <p:cNvSpPr/>
            <p:nvPr/>
          </p:nvSpPr>
          <p:spPr>
            <a:xfrm>
              <a:off x="3471584" y="6382593"/>
              <a:ext cx="71149" cy="249021"/>
            </a:xfrm>
            <a:custGeom>
              <a:rect b="b" l="l" r="r" t="t"/>
              <a:pathLst>
                <a:path extrusionOk="0" h="56" w="17">
                  <a:moveTo>
                    <a:pt x="7" y="5"/>
                  </a:moveTo>
                  <a:cubicBezTo>
                    <a:pt x="6" y="7"/>
                    <a:pt x="6" y="9"/>
                    <a:pt x="5" y="12"/>
                  </a:cubicBezTo>
                  <a:cubicBezTo>
                    <a:pt x="5" y="11"/>
                    <a:pt x="5" y="11"/>
                    <a:pt x="5" y="11"/>
                  </a:cubicBezTo>
                  <a:cubicBezTo>
                    <a:pt x="4" y="9"/>
                    <a:pt x="1" y="10"/>
                    <a:pt x="2" y="11"/>
                  </a:cubicBezTo>
                  <a:cubicBezTo>
                    <a:pt x="2" y="14"/>
                    <a:pt x="2" y="17"/>
                    <a:pt x="3" y="19"/>
                  </a:cubicBezTo>
                  <a:cubicBezTo>
                    <a:pt x="0" y="31"/>
                    <a:pt x="1" y="43"/>
                    <a:pt x="7" y="54"/>
                  </a:cubicBezTo>
                  <a:cubicBezTo>
                    <a:pt x="8" y="56"/>
                    <a:pt x="13" y="55"/>
                    <a:pt x="12" y="52"/>
                  </a:cubicBezTo>
                  <a:cubicBezTo>
                    <a:pt x="12" y="38"/>
                    <a:pt x="9" y="23"/>
                    <a:pt x="15" y="9"/>
                  </a:cubicBezTo>
                  <a:cubicBezTo>
                    <a:pt x="17" y="4"/>
                    <a:pt x="10" y="0"/>
                    <a:pt x="7"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309" name="Google Shape;9309;p26"/>
            <p:cNvSpPr/>
            <p:nvPr/>
          </p:nvSpPr>
          <p:spPr>
            <a:xfrm>
              <a:off x="3390948" y="6347018"/>
              <a:ext cx="35574" cy="158899"/>
            </a:xfrm>
            <a:custGeom>
              <a:rect b="b" l="l" r="r" t="t"/>
              <a:pathLst>
                <a:path extrusionOk="0" h="36" w="8">
                  <a:moveTo>
                    <a:pt x="0" y="5"/>
                  </a:moveTo>
                  <a:cubicBezTo>
                    <a:pt x="0" y="14"/>
                    <a:pt x="0" y="23"/>
                    <a:pt x="0" y="32"/>
                  </a:cubicBezTo>
                  <a:cubicBezTo>
                    <a:pt x="0" y="36"/>
                    <a:pt x="7" y="36"/>
                    <a:pt x="8" y="32"/>
                  </a:cubicBezTo>
                  <a:cubicBezTo>
                    <a:pt x="8" y="23"/>
                    <a:pt x="8" y="14"/>
                    <a:pt x="8" y="5"/>
                  </a:cubicBezTo>
                  <a:cubicBezTo>
                    <a:pt x="8" y="0"/>
                    <a:pt x="0" y="0"/>
                    <a:pt x="0"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310" name="Google Shape;9310;p26"/>
            <p:cNvSpPr/>
            <p:nvPr/>
          </p:nvSpPr>
          <p:spPr>
            <a:xfrm>
              <a:off x="3535618" y="6382593"/>
              <a:ext cx="61662" cy="177872"/>
            </a:xfrm>
            <a:custGeom>
              <a:rect b="b" l="l" r="r" t="t"/>
              <a:pathLst>
                <a:path extrusionOk="0" h="40" w="15">
                  <a:moveTo>
                    <a:pt x="5" y="5"/>
                  </a:moveTo>
                  <a:cubicBezTo>
                    <a:pt x="0" y="15"/>
                    <a:pt x="0" y="26"/>
                    <a:pt x="4" y="37"/>
                  </a:cubicBezTo>
                  <a:cubicBezTo>
                    <a:pt x="5" y="40"/>
                    <a:pt x="10" y="39"/>
                    <a:pt x="10" y="36"/>
                  </a:cubicBezTo>
                  <a:cubicBezTo>
                    <a:pt x="9" y="27"/>
                    <a:pt x="9" y="18"/>
                    <a:pt x="13" y="10"/>
                  </a:cubicBezTo>
                  <a:cubicBezTo>
                    <a:pt x="15" y="4"/>
                    <a:pt x="7" y="0"/>
                    <a:pt x="5"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311" name="Google Shape;9311;p26"/>
            <p:cNvSpPr/>
            <p:nvPr/>
          </p:nvSpPr>
          <p:spPr>
            <a:xfrm>
              <a:off x="3630483" y="6453742"/>
              <a:ext cx="35574" cy="142298"/>
            </a:xfrm>
            <a:custGeom>
              <a:rect b="b" l="l" r="r" t="t"/>
              <a:pathLst>
                <a:path extrusionOk="0" h="32" w="8">
                  <a:moveTo>
                    <a:pt x="0" y="5"/>
                  </a:moveTo>
                  <a:cubicBezTo>
                    <a:pt x="0" y="13"/>
                    <a:pt x="0" y="20"/>
                    <a:pt x="1" y="28"/>
                  </a:cubicBezTo>
                  <a:cubicBezTo>
                    <a:pt x="1" y="32"/>
                    <a:pt x="6" y="32"/>
                    <a:pt x="7" y="28"/>
                  </a:cubicBezTo>
                  <a:cubicBezTo>
                    <a:pt x="8" y="20"/>
                    <a:pt x="8" y="13"/>
                    <a:pt x="8" y="5"/>
                  </a:cubicBezTo>
                  <a:cubicBezTo>
                    <a:pt x="8" y="0"/>
                    <a:pt x="0" y="0"/>
                    <a:pt x="0"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312" name="Google Shape;9312;p26"/>
            <p:cNvSpPr/>
            <p:nvPr/>
          </p:nvSpPr>
          <p:spPr>
            <a:xfrm>
              <a:off x="3775153" y="6332788"/>
              <a:ext cx="59291" cy="234792"/>
            </a:xfrm>
            <a:custGeom>
              <a:rect b="b" l="l" r="r" t="t"/>
              <a:pathLst>
                <a:path extrusionOk="0" h="53" w="14">
                  <a:moveTo>
                    <a:pt x="10" y="1"/>
                  </a:moveTo>
                  <a:cubicBezTo>
                    <a:pt x="8" y="8"/>
                    <a:pt x="6" y="14"/>
                    <a:pt x="5" y="21"/>
                  </a:cubicBezTo>
                  <a:cubicBezTo>
                    <a:pt x="3" y="20"/>
                    <a:pt x="0" y="21"/>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1" y="43"/>
                    <a:pt x="9" y="38"/>
                    <a:pt x="8" y="32"/>
                  </a:cubicBezTo>
                  <a:cubicBezTo>
                    <a:pt x="9" y="22"/>
                    <a:pt x="10" y="12"/>
                    <a:pt x="13" y="2"/>
                  </a:cubicBezTo>
                  <a:cubicBezTo>
                    <a:pt x="14" y="1"/>
                    <a:pt x="11" y="0"/>
                    <a:pt x="10" y="1"/>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313" name="Google Shape;9313;p26"/>
            <p:cNvSpPr/>
            <p:nvPr/>
          </p:nvSpPr>
          <p:spPr>
            <a:xfrm>
              <a:off x="3841558" y="6328045"/>
              <a:ext cx="71149" cy="208704"/>
            </a:xfrm>
            <a:custGeom>
              <a:rect b="b" l="l" r="r" t="t"/>
              <a:pathLst>
                <a:path extrusionOk="0" h="47" w="17">
                  <a:moveTo>
                    <a:pt x="12" y="2"/>
                  </a:moveTo>
                  <a:cubicBezTo>
                    <a:pt x="4" y="14"/>
                    <a:pt x="0" y="29"/>
                    <a:pt x="1" y="44"/>
                  </a:cubicBezTo>
                  <a:cubicBezTo>
                    <a:pt x="1" y="47"/>
                    <a:pt x="7" y="47"/>
                    <a:pt x="7" y="44"/>
                  </a:cubicBezTo>
                  <a:cubicBezTo>
                    <a:pt x="8" y="30"/>
                    <a:pt x="9" y="16"/>
                    <a:pt x="16" y="4"/>
                  </a:cubicBezTo>
                  <a:cubicBezTo>
                    <a:pt x="17" y="2"/>
                    <a:pt x="14" y="0"/>
                    <a:pt x="12" y="2"/>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314" name="Google Shape;9314;p26"/>
            <p:cNvSpPr/>
            <p:nvPr/>
          </p:nvSpPr>
          <p:spPr>
            <a:xfrm>
              <a:off x="3926937" y="6363620"/>
              <a:ext cx="33203" cy="201589"/>
            </a:xfrm>
            <a:custGeom>
              <a:rect b="b" l="l" r="r" t="t"/>
              <a:pathLst>
                <a:path extrusionOk="0" h="45" w="8">
                  <a:moveTo>
                    <a:pt x="6" y="3"/>
                  </a:moveTo>
                  <a:cubicBezTo>
                    <a:pt x="6" y="0"/>
                    <a:pt x="2" y="0"/>
                    <a:pt x="2" y="3"/>
                  </a:cubicBezTo>
                  <a:cubicBezTo>
                    <a:pt x="2" y="7"/>
                    <a:pt x="2" y="11"/>
                    <a:pt x="2" y="15"/>
                  </a:cubicBezTo>
                  <a:cubicBezTo>
                    <a:pt x="1" y="15"/>
                    <a:pt x="0" y="16"/>
                    <a:pt x="0" y="17"/>
                  </a:cubicBezTo>
                  <a:cubicBezTo>
                    <a:pt x="0" y="23"/>
                    <a:pt x="0" y="28"/>
                    <a:pt x="0" y="34"/>
                  </a:cubicBezTo>
                  <a:cubicBezTo>
                    <a:pt x="0" y="35"/>
                    <a:pt x="1" y="35"/>
                    <a:pt x="2" y="36"/>
                  </a:cubicBezTo>
                  <a:cubicBezTo>
                    <a:pt x="2" y="38"/>
                    <a:pt x="2" y="40"/>
                    <a:pt x="2" y="42"/>
                  </a:cubicBezTo>
                  <a:cubicBezTo>
                    <a:pt x="2" y="45"/>
                    <a:pt x="6" y="45"/>
                    <a:pt x="7" y="42"/>
                  </a:cubicBezTo>
                  <a:cubicBezTo>
                    <a:pt x="8" y="29"/>
                    <a:pt x="7" y="16"/>
                    <a:pt x="6"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315" name="Google Shape;9315;p26"/>
            <p:cNvSpPr/>
            <p:nvPr/>
          </p:nvSpPr>
          <p:spPr>
            <a:xfrm>
              <a:off x="4019431" y="6313815"/>
              <a:ext cx="75892" cy="213447"/>
            </a:xfrm>
            <a:custGeom>
              <a:rect b="b" l="l" r="r" t="t"/>
              <a:pathLst>
                <a:path extrusionOk="0" h="48" w="18">
                  <a:moveTo>
                    <a:pt x="17" y="44"/>
                  </a:moveTo>
                  <a:cubicBezTo>
                    <a:pt x="14" y="35"/>
                    <a:pt x="14"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1" y="21"/>
                    <a:pt x="1" y="29"/>
                  </a:cubicBezTo>
                  <a:cubicBezTo>
                    <a:pt x="0" y="29"/>
                    <a:pt x="0" y="29"/>
                    <a:pt x="0" y="30"/>
                  </a:cubicBezTo>
                  <a:cubicBezTo>
                    <a:pt x="0" y="34"/>
                    <a:pt x="0" y="39"/>
                    <a:pt x="0" y="43"/>
                  </a:cubicBezTo>
                  <a:cubicBezTo>
                    <a:pt x="0" y="44"/>
                    <a:pt x="1" y="44"/>
                    <a:pt x="1"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7" y="4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316" name="Google Shape;9316;p26"/>
            <p:cNvSpPr/>
            <p:nvPr/>
          </p:nvSpPr>
          <p:spPr>
            <a:xfrm>
              <a:off x="4173587" y="6382593"/>
              <a:ext cx="21345" cy="144670"/>
            </a:xfrm>
            <a:custGeom>
              <a:rect b="b" l="l" r="r" t="t"/>
              <a:pathLst>
                <a:path extrusionOk="0" h="33" w="5">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317" name="Google Shape;9317;p26"/>
            <p:cNvSpPr/>
            <p:nvPr/>
          </p:nvSpPr>
          <p:spPr>
            <a:xfrm>
              <a:off x="4237621" y="6363620"/>
              <a:ext cx="59291" cy="182616"/>
            </a:xfrm>
            <a:custGeom>
              <a:rect b="b" l="l" r="r" t="t"/>
              <a:pathLst>
                <a:path extrusionOk="0" h="41" w="14">
                  <a:moveTo>
                    <a:pt x="7" y="7"/>
                  </a:moveTo>
                  <a:cubicBezTo>
                    <a:pt x="7" y="6"/>
                    <a:pt x="7" y="5"/>
                    <a:pt x="7" y="4"/>
                  </a:cubicBezTo>
                  <a:cubicBezTo>
                    <a:pt x="6" y="0"/>
                    <a:pt x="0" y="2"/>
                    <a:pt x="1" y="6"/>
                  </a:cubicBezTo>
                  <a:cubicBezTo>
                    <a:pt x="2" y="14"/>
                    <a:pt x="2" y="22"/>
                    <a:pt x="3" y="30"/>
                  </a:cubicBezTo>
                  <a:cubicBezTo>
                    <a:pt x="3" y="31"/>
                    <a:pt x="4" y="32"/>
                    <a:pt x="5" y="32"/>
                  </a:cubicBezTo>
                  <a:cubicBezTo>
                    <a:pt x="5" y="34"/>
                    <a:pt x="5" y="36"/>
                    <a:pt x="5" y="38"/>
                  </a:cubicBezTo>
                  <a:cubicBezTo>
                    <a:pt x="6" y="41"/>
                    <a:pt x="10" y="41"/>
                    <a:pt x="10" y="38"/>
                  </a:cubicBezTo>
                  <a:cubicBezTo>
                    <a:pt x="12" y="29"/>
                    <a:pt x="11" y="19"/>
                    <a:pt x="13" y="10"/>
                  </a:cubicBezTo>
                  <a:cubicBezTo>
                    <a:pt x="14" y="6"/>
                    <a:pt x="9" y="4"/>
                    <a:pt x="7" y="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318" name="Google Shape;9318;p26"/>
            <p:cNvSpPr/>
            <p:nvPr/>
          </p:nvSpPr>
          <p:spPr>
            <a:xfrm>
              <a:off x="4308770" y="6363620"/>
              <a:ext cx="66406" cy="232420"/>
            </a:xfrm>
            <a:custGeom>
              <a:rect b="b" l="l" r="r" t="t"/>
              <a:pathLst>
                <a:path extrusionOk="0" h="52" w="16">
                  <a:moveTo>
                    <a:pt x="7" y="4"/>
                  </a:moveTo>
                  <a:cubicBezTo>
                    <a:pt x="7" y="6"/>
                    <a:pt x="7" y="9"/>
                    <a:pt x="6" y="11"/>
                  </a:cubicBezTo>
                  <a:cubicBezTo>
                    <a:pt x="5" y="10"/>
                    <a:pt x="3" y="11"/>
                    <a:pt x="3" y="13"/>
                  </a:cubicBezTo>
                  <a:cubicBezTo>
                    <a:pt x="3" y="16"/>
                    <a:pt x="3" y="20"/>
                    <a:pt x="1" y="23"/>
                  </a:cubicBezTo>
                  <a:cubicBezTo>
                    <a:pt x="0" y="24"/>
                    <a:pt x="3" y="26"/>
                    <a:pt x="4" y="25"/>
                  </a:cubicBezTo>
                  <a:cubicBezTo>
                    <a:pt x="3" y="33"/>
                    <a:pt x="3" y="41"/>
                    <a:pt x="4" y="49"/>
                  </a:cubicBezTo>
                  <a:cubicBezTo>
                    <a:pt x="5" y="52"/>
                    <a:pt x="9" y="52"/>
                    <a:pt x="10" y="49"/>
                  </a:cubicBezTo>
                  <a:cubicBezTo>
                    <a:pt x="13" y="34"/>
                    <a:pt x="13" y="20"/>
                    <a:pt x="15" y="5"/>
                  </a:cubicBezTo>
                  <a:cubicBezTo>
                    <a:pt x="16" y="1"/>
                    <a:pt x="8" y="0"/>
                    <a:pt x="7"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319" name="Google Shape;9319;p26"/>
            <p:cNvSpPr/>
            <p:nvPr/>
          </p:nvSpPr>
          <p:spPr>
            <a:xfrm>
              <a:off x="4119039" y="6382593"/>
              <a:ext cx="49804" cy="203960"/>
            </a:xfrm>
            <a:custGeom>
              <a:rect b="b" l="l" r="r" t="t"/>
              <a:pathLst>
                <a:path extrusionOk="0" h="46" w="12">
                  <a:moveTo>
                    <a:pt x="8" y="7"/>
                  </a:moveTo>
                  <a:cubicBezTo>
                    <a:pt x="8" y="6"/>
                    <a:pt x="7" y="4"/>
                    <a:pt x="7" y="3"/>
                  </a:cubicBezTo>
                  <a:cubicBezTo>
                    <a:pt x="6" y="0"/>
                    <a:pt x="3" y="1"/>
                    <a:pt x="3" y="4"/>
                  </a:cubicBezTo>
                  <a:cubicBezTo>
                    <a:pt x="4" y="5"/>
                    <a:pt x="4" y="6"/>
                    <a:pt x="4" y="8"/>
                  </a:cubicBezTo>
                  <a:cubicBezTo>
                    <a:pt x="4" y="8"/>
                    <a:pt x="3" y="9"/>
                    <a:pt x="3" y="10"/>
                  </a:cubicBezTo>
                  <a:cubicBezTo>
                    <a:pt x="1" y="21"/>
                    <a:pt x="0" y="32"/>
                    <a:pt x="4" y="43"/>
                  </a:cubicBezTo>
                  <a:cubicBezTo>
                    <a:pt x="5" y="46"/>
                    <a:pt x="11" y="46"/>
                    <a:pt x="11" y="42"/>
                  </a:cubicBezTo>
                  <a:cubicBezTo>
                    <a:pt x="11" y="37"/>
                    <a:pt x="11" y="33"/>
                    <a:pt x="10" y="29"/>
                  </a:cubicBezTo>
                  <a:cubicBezTo>
                    <a:pt x="11" y="28"/>
                    <a:pt x="11" y="28"/>
                    <a:pt x="11" y="28"/>
                  </a:cubicBezTo>
                  <a:cubicBezTo>
                    <a:pt x="11" y="25"/>
                    <a:pt x="11" y="23"/>
                    <a:pt x="11" y="21"/>
                  </a:cubicBezTo>
                  <a:cubicBezTo>
                    <a:pt x="11" y="18"/>
                    <a:pt x="11" y="15"/>
                    <a:pt x="11" y="12"/>
                  </a:cubicBezTo>
                  <a:cubicBezTo>
                    <a:pt x="12" y="10"/>
                    <a:pt x="10" y="8"/>
                    <a:pt x="8" y="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320" name="Google Shape;9320;p26"/>
            <p:cNvSpPr/>
            <p:nvPr/>
          </p:nvSpPr>
          <p:spPr>
            <a:xfrm>
              <a:off x="3720605" y="6389708"/>
              <a:ext cx="54548" cy="125697"/>
            </a:xfrm>
            <a:custGeom>
              <a:rect b="b" l="l" r="r" t="t"/>
              <a:pathLst>
                <a:path extrusionOk="0" h="28" w="13">
                  <a:moveTo>
                    <a:pt x="12" y="25"/>
                  </a:moveTo>
                  <a:cubicBezTo>
                    <a:pt x="9" y="18"/>
                    <a:pt x="6" y="10"/>
                    <a:pt x="4" y="3"/>
                  </a:cubicBezTo>
                  <a:cubicBezTo>
                    <a:pt x="3" y="0"/>
                    <a:pt x="0" y="1"/>
                    <a:pt x="0" y="4"/>
                  </a:cubicBezTo>
                  <a:cubicBezTo>
                    <a:pt x="3" y="12"/>
                    <a:pt x="5" y="19"/>
                    <a:pt x="9" y="26"/>
                  </a:cubicBezTo>
                  <a:cubicBezTo>
                    <a:pt x="10" y="28"/>
                    <a:pt x="13" y="27"/>
                    <a:pt x="12" y="2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321" name="Google Shape;9321;p26"/>
            <p:cNvSpPr/>
            <p:nvPr/>
          </p:nvSpPr>
          <p:spPr>
            <a:xfrm>
              <a:off x="3613882" y="6342275"/>
              <a:ext cx="75892" cy="194474"/>
            </a:xfrm>
            <a:custGeom>
              <a:rect b="b" l="l" r="r" t="t"/>
              <a:pathLst>
                <a:path extrusionOk="0" h="44" w="18">
                  <a:moveTo>
                    <a:pt x="16" y="37"/>
                  </a:moveTo>
                  <a:cubicBezTo>
                    <a:pt x="11" y="27"/>
                    <a:pt x="7" y="18"/>
                    <a:pt x="12" y="8"/>
                  </a:cubicBezTo>
                  <a:cubicBezTo>
                    <a:pt x="14" y="4"/>
                    <a:pt x="8" y="0"/>
                    <a:pt x="6" y="4"/>
                  </a:cubicBezTo>
                  <a:cubicBezTo>
                    <a:pt x="0" y="17"/>
                    <a:pt x="3" y="29"/>
                    <a:pt x="10" y="40"/>
                  </a:cubicBezTo>
                  <a:cubicBezTo>
                    <a:pt x="12" y="44"/>
                    <a:pt x="18" y="41"/>
                    <a:pt x="16" y="3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322" name="Google Shape;9322;p26"/>
            <p:cNvSpPr/>
            <p:nvPr/>
          </p:nvSpPr>
          <p:spPr>
            <a:xfrm>
              <a:off x="3884248" y="6399194"/>
              <a:ext cx="45061" cy="147041"/>
            </a:xfrm>
            <a:custGeom>
              <a:rect b="b" l="l" r="r" t="t"/>
              <a:pathLst>
                <a:path extrusionOk="0" h="33" w="11">
                  <a:moveTo>
                    <a:pt x="3" y="4"/>
                  </a:moveTo>
                  <a:cubicBezTo>
                    <a:pt x="0" y="12"/>
                    <a:pt x="1" y="21"/>
                    <a:pt x="3" y="29"/>
                  </a:cubicBezTo>
                  <a:cubicBezTo>
                    <a:pt x="4" y="33"/>
                    <a:pt x="10" y="31"/>
                    <a:pt x="9" y="27"/>
                  </a:cubicBezTo>
                  <a:cubicBezTo>
                    <a:pt x="8" y="20"/>
                    <a:pt x="7" y="13"/>
                    <a:pt x="9" y="6"/>
                  </a:cubicBezTo>
                  <a:cubicBezTo>
                    <a:pt x="11" y="2"/>
                    <a:pt x="4" y="0"/>
                    <a:pt x="3"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323" name="Google Shape;9323;p26"/>
            <p:cNvSpPr/>
            <p:nvPr/>
          </p:nvSpPr>
          <p:spPr>
            <a:xfrm>
              <a:off x="4408378" y="6337532"/>
              <a:ext cx="64034" cy="222933"/>
            </a:xfrm>
            <a:custGeom>
              <a:rect b="b" l="l" r="r" t="t"/>
              <a:pathLst>
                <a:path extrusionOk="0" h="50" w="15">
                  <a:moveTo>
                    <a:pt x="10" y="27"/>
                  </a:moveTo>
                  <a:cubicBezTo>
                    <a:pt x="11" y="20"/>
                    <a:pt x="11" y="13"/>
                    <a:pt x="13" y="6"/>
                  </a:cubicBezTo>
                  <a:cubicBezTo>
                    <a:pt x="15" y="1"/>
                    <a:pt x="7" y="0"/>
                    <a:pt x="6" y="4"/>
                  </a:cubicBezTo>
                  <a:cubicBezTo>
                    <a:pt x="5" y="8"/>
                    <a:pt x="4" y="11"/>
                    <a:pt x="4" y="15"/>
                  </a:cubicBezTo>
                  <a:cubicBezTo>
                    <a:pt x="4" y="15"/>
                    <a:pt x="3" y="16"/>
                    <a:pt x="3" y="16"/>
                  </a:cubicBezTo>
                  <a:cubicBezTo>
                    <a:pt x="0" y="27"/>
                    <a:pt x="0" y="36"/>
                    <a:pt x="4" y="46"/>
                  </a:cubicBezTo>
                  <a:cubicBezTo>
                    <a:pt x="6" y="50"/>
                    <a:pt x="13" y="46"/>
                    <a:pt x="11" y="42"/>
                  </a:cubicBezTo>
                  <a:cubicBezTo>
                    <a:pt x="9" y="38"/>
                    <a:pt x="8" y="34"/>
                    <a:pt x="8" y="30"/>
                  </a:cubicBezTo>
                  <a:cubicBezTo>
                    <a:pt x="9" y="30"/>
                    <a:pt x="10" y="29"/>
                    <a:pt x="10" y="2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324" name="Google Shape;9324;p26"/>
            <p:cNvSpPr/>
            <p:nvPr/>
          </p:nvSpPr>
          <p:spPr>
            <a:xfrm>
              <a:off x="4498500" y="6394451"/>
              <a:ext cx="33203" cy="142298"/>
            </a:xfrm>
            <a:custGeom>
              <a:rect b="b" l="l" r="r" t="t"/>
              <a:pathLst>
                <a:path extrusionOk="0" h="32" w="8">
                  <a:moveTo>
                    <a:pt x="5" y="4"/>
                  </a:moveTo>
                  <a:cubicBezTo>
                    <a:pt x="5" y="0"/>
                    <a:pt x="0" y="2"/>
                    <a:pt x="0" y="5"/>
                  </a:cubicBezTo>
                  <a:cubicBezTo>
                    <a:pt x="2" y="13"/>
                    <a:pt x="2" y="21"/>
                    <a:pt x="3" y="29"/>
                  </a:cubicBezTo>
                  <a:cubicBezTo>
                    <a:pt x="3" y="32"/>
                    <a:pt x="7" y="32"/>
                    <a:pt x="7" y="29"/>
                  </a:cubicBezTo>
                  <a:cubicBezTo>
                    <a:pt x="8" y="20"/>
                    <a:pt x="7" y="12"/>
                    <a:pt x="5"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325" name="Google Shape;9325;p26"/>
            <p:cNvSpPr/>
            <p:nvPr/>
          </p:nvSpPr>
          <p:spPr>
            <a:xfrm>
              <a:off x="4522217" y="6373106"/>
              <a:ext cx="80635" cy="239535"/>
            </a:xfrm>
            <a:custGeom>
              <a:rect b="b" l="l" r="r" t="t"/>
              <a:pathLst>
                <a:path extrusionOk="0" h="54" w="19">
                  <a:moveTo>
                    <a:pt x="17" y="47"/>
                  </a:moveTo>
                  <a:cubicBezTo>
                    <a:pt x="14" y="36"/>
                    <a:pt x="13" y="25"/>
                    <a:pt x="12" y="15"/>
                  </a:cubicBezTo>
                  <a:cubicBezTo>
                    <a:pt x="12" y="14"/>
                    <a:pt x="12" y="13"/>
                    <a:pt x="11" y="13"/>
                  </a:cubicBezTo>
                  <a:cubicBezTo>
                    <a:pt x="11" y="10"/>
                    <a:pt x="11" y="8"/>
                    <a:pt x="11" y="4"/>
                  </a:cubicBezTo>
                  <a:cubicBezTo>
                    <a:pt x="11" y="0"/>
                    <a:pt x="7" y="0"/>
                    <a:pt x="7" y="4"/>
                  </a:cubicBezTo>
                  <a:cubicBezTo>
                    <a:pt x="7" y="8"/>
                    <a:pt x="7" y="10"/>
                    <a:pt x="7" y="13"/>
                  </a:cubicBezTo>
                  <a:cubicBezTo>
                    <a:pt x="7" y="13"/>
                    <a:pt x="6" y="14"/>
                    <a:pt x="6" y="14"/>
                  </a:cubicBezTo>
                  <a:cubicBezTo>
                    <a:pt x="6" y="17"/>
                    <a:pt x="6" y="20"/>
                    <a:pt x="6" y="23"/>
                  </a:cubicBezTo>
                  <a:cubicBezTo>
                    <a:pt x="5" y="22"/>
                    <a:pt x="4" y="22"/>
                    <a:pt x="4" y="23"/>
                  </a:cubicBezTo>
                  <a:cubicBezTo>
                    <a:pt x="2" y="29"/>
                    <a:pt x="2" y="34"/>
                    <a:pt x="0" y="40"/>
                  </a:cubicBezTo>
                  <a:cubicBezTo>
                    <a:pt x="0" y="41"/>
                    <a:pt x="2" y="41"/>
                    <a:pt x="2" y="40"/>
                  </a:cubicBezTo>
                  <a:cubicBezTo>
                    <a:pt x="3" y="35"/>
                    <a:pt x="4" y="30"/>
                    <a:pt x="5" y="26"/>
                  </a:cubicBezTo>
                  <a:cubicBezTo>
                    <a:pt x="5" y="34"/>
                    <a:pt x="6" y="42"/>
                    <a:pt x="9" y="49"/>
                  </a:cubicBezTo>
                  <a:cubicBezTo>
                    <a:pt x="11" y="54"/>
                    <a:pt x="19" y="52"/>
                    <a:pt x="17" y="4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326" name="Google Shape;9326;p26"/>
            <p:cNvSpPr/>
            <p:nvPr/>
          </p:nvSpPr>
          <p:spPr>
            <a:xfrm>
              <a:off x="4624197" y="6491688"/>
              <a:ext cx="28460" cy="130440"/>
            </a:xfrm>
            <a:custGeom>
              <a:rect b="b" l="l" r="r" t="t"/>
              <a:pathLst>
                <a:path extrusionOk="0" h="29" w="7">
                  <a:moveTo>
                    <a:pt x="6" y="4"/>
                  </a:moveTo>
                  <a:cubicBezTo>
                    <a:pt x="5" y="1"/>
                    <a:pt x="2" y="0"/>
                    <a:pt x="1" y="3"/>
                  </a:cubicBezTo>
                  <a:cubicBezTo>
                    <a:pt x="1" y="11"/>
                    <a:pt x="0" y="21"/>
                    <a:pt x="0" y="25"/>
                  </a:cubicBezTo>
                  <a:cubicBezTo>
                    <a:pt x="0" y="29"/>
                    <a:pt x="7" y="29"/>
                    <a:pt x="7" y="25"/>
                  </a:cubicBezTo>
                  <a:cubicBezTo>
                    <a:pt x="7" y="21"/>
                    <a:pt x="6" y="11"/>
                    <a:pt x="6"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327" name="Google Shape;9327;p26"/>
            <p:cNvSpPr/>
            <p:nvPr/>
          </p:nvSpPr>
          <p:spPr>
            <a:xfrm>
              <a:off x="4652656" y="6394451"/>
              <a:ext cx="42689" cy="177872"/>
            </a:xfrm>
            <a:custGeom>
              <a:rect b="b" l="l" r="r" t="t"/>
              <a:pathLst>
                <a:path extrusionOk="0" h="40" w="10">
                  <a:moveTo>
                    <a:pt x="3" y="3"/>
                  </a:moveTo>
                  <a:cubicBezTo>
                    <a:pt x="1" y="14"/>
                    <a:pt x="0" y="24"/>
                    <a:pt x="1" y="35"/>
                  </a:cubicBezTo>
                  <a:cubicBezTo>
                    <a:pt x="1" y="40"/>
                    <a:pt x="9" y="40"/>
                    <a:pt x="9" y="35"/>
                  </a:cubicBezTo>
                  <a:cubicBezTo>
                    <a:pt x="9" y="25"/>
                    <a:pt x="9" y="14"/>
                    <a:pt x="10" y="4"/>
                  </a:cubicBezTo>
                  <a:cubicBezTo>
                    <a:pt x="10" y="0"/>
                    <a:pt x="4" y="0"/>
                    <a:pt x="3"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328" name="Google Shape;9328;p26"/>
            <p:cNvSpPr/>
            <p:nvPr/>
          </p:nvSpPr>
          <p:spPr>
            <a:xfrm>
              <a:off x="4695346" y="6382593"/>
              <a:ext cx="71149" cy="249021"/>
            </a:xfrm>
            <a:custGeom>
              <a:rect b="b" l="l" r="r" t="t"/>
              <a:pathLst>
                <a:path extrusionOk="0" h="56" w="17">
                  <a:moveTo>
                    <a:pt x="7" y="5"/>
                  </a:moveTo>
                  <a:cubicBezTo>
                    <a:pt x="6" y="7"/>
                    <a:pt x="5" y="9"/>
                    <a:pt x="4" y="12"/>
                  </a:cubicBezTo>
                  <a:cubicBezTo>
                    <a:pt x="4" y="11"/>
                    <a:pt x="4" y="11"/>
                    <a:pt x="4" y="11"/>
                  </a:cubicBezTo>
                  <a:cubicBezTo>
                    <a:pt x="4" y="9"/>
                    <a:pt x="1" y="10"/>
                    <a:pt x="1" y="11"/>
                  </a:cubicBezTo>
                  <a:cubicBezTo>
                    <a:pt x="2" y="14"/>
                    <a:pt x="2" y="17"/>
                    <a:pt x="2" y="19"/>
                  </a:cubicBezTo>
                  <a:cubicBezTo>
                    <a:pt x="0" y="31"/>
                    <a:pt x="1" y="43"/>
                    <a:pt x="6" y="54"/>
                  </a:cubicBezTo>
                  <a:cubicBezTo>
                    <a:pt x="8" y="56"/>
                    <a:pt x="12" y="55"/>
                    <a:pt x="12" y="52"/>
                  </a:cubicBezTo>
                  <a:cubicBezTo>
                    <a:pt x="11" y="38"/>
                    <a:pt x="9" y="23"/>
                    <a:pt x="15" y="9"/>
                  </a:cubicBezTo>
                  <a:cubicBezTo>
                    <a:pt x="17" y="4"/>
                    <a:pt x="10" y="0"/>
                    <a:pt x="7"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329" name="Google Shape;9329;p26"/>
            <p:cNvSpPr/>
            <p:nvPr/>
          </p:nvSpPr>
          <p:spPr>
            <a:xfrm>
              <a:off x="4612339" y="6347018"/>
              <a:ext cx="33203" cy="158899"/>
            </a:xfrm>
            <a:custGeom>
              <a:rect b="b" l="l" r="r" t="t"/>
              <a:pathLst>
                <a:path extrusionOk="0" h="36" w="8">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330" name="Google Shape;9330;p26"/>
            <p:cNvSpPr/>
            <p:nvPr/>
          </p:nvSpPr>
          <p:spPr>
            <a:xfrm>
              <a:off x="4754637" y="6382593"/>
              <a:ext cx="66406" cy="177872"/>
            </a:xfrm>
            <a:custGeom>
              <a:rect b="b" l="l" r="r" t="t"/>
              <a:pathLst>
                <a:path extrusionOk="0" h="40" w="16">
                  <a:moveTo>
                    <a:pt x="5" y="5"/>
                  </a:moveTo>
                  <a:cubicBezTo>
                    <a:pt x="1" y="15"/>
                    <a:pt x="0" y="26"/>
                    <a:pt x="4" y="37"/>
                  </a:cubicBezTo>
                  <a:cubicBezTo>
                    <a:pt x="5" y="40"/>
                    <a:pt x="10" y="39"/>
                    <a:pt x="10" y="36"/>
                  </a:cubicBezTo>
                  <a:cubicBezTo>
                    <a:pt x="10" y="27"/>
                    <a:pt x="9" y="18"/>
                    <a:pt x="13" y="10"/>
                  </a:cubicBezTo>
                  <a:cubicBezTo>
                    <a:pt x="16" y="4"/>
                    <a:pt x="8" y="0"/>
                    <a:pt x="5"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331" name="Google Shape;9331;p26"/>
            <p:cNvSpPr/>
            <p:nvPr/>
          </p:nvSpPr>
          <p:spPr>
            <a:xfrm>
              <a:off x="4854245" y="6453742"/>
              <a:ext cx="35574" cy="142298"/>
            </a:xfrm>
            <a:custGeom>
              <a:rect b="b" l="l" r="r" t="t"/>
              <a:pathLst>
                <a:path extrusionOk="0" h="32" w="8">
                  <a:moveTo>
                    <a:pt x="0" y="5"/>
                  </a:moveTo>
                  <a:cubicBezTo>
                    <a:pt x="0" y="13"/>
                    <a:pt x="0" y="20"/>
                    <a:pt x="1" y="28"/>
                  </a:cubicBezTo>
                  <a:cubicBezTo>
                    <a:pt x="1" y="32"/>
                    <a:pt x="6" y="32"/>
                    <a:pt x="6" y="28"/>
                  </a:cubicBezTo>
                  <a:cubicBezTo>
                    <a:pt x="7" y="20"/>
                    <a:pt x="7" y="13"/>
                    <a:pt x="7" y="5"/>
                  </a:cubicBezTo>
                  <a:cubicBezTo>
                    <a:pt x="8" y="0"/>
                    <a:pt x="0" y="0"/>
                    <a:pt x="0"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332" name="Google Shape;9332;p26"/>
            <p:cNvSpPr/>
            <p:nvPr/>
          </p:nvSpPr>
          <p:spPr>
            <a:xfrm>
              <a:off x="4998915" y="6332788"/>
              <a:ext cx="54548" cy="234792"/>
            </a:xfrm>
            <a:custGeom>
              <a:rect b="b" l="l" r="r" t="t"/>
              <a:pathLst>
                <a:path extrusionOk="0" h="53" w="13">
                  <a:moveTo>
                    <a:pt x="10" y="1"/>
                  </a:moveTo>
                  <a:cubicBezTo>
                    <a:pt x="7" y="8"/>
                    <a:pt x="5" y="14"/>
                    <a:pt x="4" y="21"/>
                  </a:cubicBezTo>
                  <a:cubicBezTo>
                    <a:pt x="2" y="20"/>
                    <a:pt x="0" y="21"/>
                    <a:pt x="0" y="24"/>
                  </a:cubicBezTo>
                  <a:cubicBezTo>
                    <a:pt x="0" y="31"/>
                    <a:pt x="1" y="38"/>
                    <a:pt x="3" y="44"/>
                  </a:cubicBezTo>
                  <a:cubicBezTo>
                    <a:pt x="4" y="45"/>
                    <a:pt x="4" y="45"/>
                    <a:pt x="4" y="45"/>
                  </a:cubicBezTo>
                  <a:cubicBezTo>
                    <a:pt x="4" y="46"/>
                    <a:pt x="4" y="46"/>
                    <a:pt x="5" y="46"/>
                  </a:cubicBezTo>
                  <a:cubicBezTo>
                    <a:pt x="5" y="48"/>
                    <a:pt x="6" y="49"/>
                    <a:pt x="7" y="50"/>
                  </a:cubicBezTo>
                  <a:cubicBezTo>
                    <a:pt x="9" y="53"/>
                    <a:pt x="13" y="51"/>
                    <a:pt x="12" y="48"/>
                  </a:cubicBezTo>
                  <a:cubicBezTo>
                    <a:pt x="10" y="43"/>
                    <a:pt x="9" y="38"/>
                    <a:pt x="8" y="32"/>
                  </a:cubicBezTo>
                  <a:cubicBezTo>
                    <a:pt x="8" y="22"/>
                    <a:pt x="9" y="12"/>
                    <a:pt x="13" y="2"/>
                  </a:cubicBezTo>
                  <a:cubicBezTo>
                    <a:pt x="13" y="1"/>
                    <a:pt x="11" y="0"/>
                    <a:pt x="10" y="1"/>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333" name="Google Shape;9333;p26"/>
            <p:cNvSpPr/>
            <p:nvPr/>
          </p:nvSpPr>
          <p:spPr>
            <a:xfrm>
              <a:off x="5065320" y="6328045"/>
              <a:ext cx="71149" cy="208704"/>
            </a:xfrm>
            <a:custGeom>
              <a:rect b="b" l="l" r="r" t="t"/>
              <a:pathLst>
                <a:path extrusionOk="0" h="47" w="17">
                  <a:moveTo>
                    <a:pt x="12" y="2"/>
                  </a:moveTo>
                  <a:cubicBezTo>
                    <a:pt x="4" y="14"/>
                    <a:pt x="0" y="29"/>
                    <a:pt x="1" y="44"/>
                  </a:cubicBezTo>
                  <a:cubicBezTo>
                    <a:pt x="1" y="47"/>
                    <a:pt x="6" y="47"/>
                    <a:pt x="6" y="44"/>
                  </a:cubicBezTo>
                  <a:cubicBezTo>
                    <a:pt x="7" y="30"/>
                    <a:pt x="8" y="16"/>
                    <a:pt x="15" y="4"/>
                  </a:cubicBezTo>
                  <a:cubicBezTo>
                    <a:pt x="17" y="2"/>
                    <a:pt x="13" y="0"/>
                    <a:pt x="12" y="2"/>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334" name="Google Shape;9334;p26"/>
            <p:cNvSpPr/>
            <p:nvPr/>
          </p:nvSpPr>
          <p:spPr>
            <a:xfrm>
              <a:off x="5148327" y="6363620"/>
              <a:ext cx="30831" cy="201589"/>
            </a:xfrm>
            <a:custGeom>
              <a:rect b="b" l="l" r="r" t="t"/>
              <a:pathLst>
                <a:path extrusionOk="0" h="45" w="7">
                  <a:moveTo>
                    <a:pt x="6" y="3"/>
                  </a:moveTo>
                  <a:cubicBezTo>
                    <a:pt x="6" y="0"/>
                    <a:pt x="2" y="0"/>
                    <a:pt x="2" y="3"/>
                  </a:cubicBezTo>
                  <a:cubicBezTo>
                    <a:pt x="2" y="7"/>
                    <a:pt x="2" y="11"/>
                    <a:pt x="1" y="15"/>
                  </a:cubicBezTo>
                  <a:cubicBezTo>
                    <a:pt x="0" y="15"/>
                    <a:pt x="0" y="16"/>
                    <a:pt x="0" y="17"/>
                  </a:cubicBezTo>
                  <a:cubicBezTo>
                    <a:pt x="0" y="23"/>
                    <a:pt x="0" y="28"/>
                    <a:pt x="0" y="34"/>
                  </a:cubicBezTo>
                  <a:cubicBezTo>
                    <a:pt x="0" y="35"/>
                    <a:pt x="0" y="35"/>
                    <a:pt x="1" y="36"/>
                  </a:cubicBezTo>
                  <a:cubicBezTo>
                    <a:pt x="1" y="38"/>
                    <a:pt x="1" y="40"/>
                    <a:pt x="2" y="42"/>
                  </a:cubicBezTo>
                  <a:cubicBezTo>
                    <a:pt x="2" y="45"/>
                    <a:pt x="6" y="45"/>
                    <a:pt x="6" y="42"/>
                  </a:cubicBezTo>
                  <a:cubicBezTo>
                    <a:pt x="7" y="29"/>
                    <a:pt x="6" y="16"/>
                    <a:pt x="6"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335" name="Google Shape;9335;p26"/>
            <p:cNvSpPr/>
            <p:nvPr/>
          </p:nvSpPr>
          <p:spPr>
            <a:xfrm>
              <a:off x="5238449" y="6313815"/>
              <a:ext cx="78264" cy="213447"/>
            </a:xfrm>
            <a:custGeom>
              <a:rect b="b" l="l" r="r" t="t"/>
              <a:pathLst>
                <a:path extrusionOk="0" h="48" w="19">
                  <a:moveTo>
                    <a:pt x="18" y="44"/>
                  </a:moveTo>
                  <a:cubicBezTo>
                    <a:pt x="15" y="35"/>
                    <a:pt x="15" y="26"/>
                    <a:pt x="17" y="17"/>
                  </a:cubicBezTo>
                  <a:cubicBezTo>
                    <a:pt x="17" y="13"/>
                    <a:pt x="11" y="11"/>
                    <a:pt x="10" y="15"/>
                  </a:cubicBezTo>
                  <a:cubicBezTo>
                    <a:pt x="10" y="15"/>
                    <a:pt x="10" y="15"/>
                    <a:pt x="10" y="15"/>
                  </a:cubicBezTo>
                  <a:cubicBezTo>
                    <a:pt x="9" y="16"/>
                    <a:pt x="9" y="16"/>
                    <a:pt x="9" y="16"/>
                  </a:cubicBezTo>
                  <a:cubicBezTo>
                    <a:pt x="10" y="12"/>
                    <a:pt x="10" y="8"/>
                    <a:pt x="10" y="4"/>
                  </a:cubicBezTo>
                  <a:cubicBezTo>
                    <a:pt x="11" y="1"/>
                    <a:pt x="5" y="0"/>
                    <a:pt x="5" y="3"/>
                  </a:cubicBezTo>
                  <a:cubicBezTo>
                    <a:pt x="3" y="12"/>
                    <a:pt x="2" y="21"/>
                    <a:pt x="2" y="29"/>
                  </a:cubicBezTo>
                  <a:cubicBezTo>
                    <a:pt x="1" y="29"/>
                    <a:pt x="0" y="29"/>
                    <a:pt x="0" y="30"/>
                  </a:cubicBezTo>
                  <a:cubicBezTo>
                    <a:pt x="0" y="34"/>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336" name="Google Shape;9336;p26"/>
            <p:cNvSpPr/>
            <p:nvPr/>
          </p:nvSpPr>
          <p:spPr>
            <a:xfrm>
              <a:off x="5392605" y="6382593"/>
              <a:ext cx="26088" cy="144670"/>
            </a:xfrm>
            <a:custGeom>
              <a:rect b="b" l="l" r="r" t="t"/>
              <a:pathLst>
                <a:path extrusionOk="0" h="33" w="6">
                  <a:moveTo>
                    <a:pt x="5" y="3"/>
                  </a:moveTo>
                  <a:cubicBezTo>
                    <a:pt x="5" y="0"/>
                    <a:pt x="1" y="0"/>
                    <a:pt x="1" y="3"/>
                  </a:cubicBezTo>
                  <a:cubicBezTo>
                    <a:pt x="0" y="12"/>
                    <a:pt x="0" y="21"/>
                    <a:pt x="1" y="30"/>
                  </a:cubicBezTo>
                  <a:cubicBezTo>
                    <a:pt x="1" y="33"/>
                    <a:pt x="5" y="33"/>
                    <a:pt x="5" y="30"/>
                  </a:cubicBezTo>
                  <a:cubicBezTo>
                    <a:pt x="6" y="21"/>
                    <a:pt x="6" y="12"/>
                    <a:pt x="5"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337" name="Google Shape;9337;p26"/>
            <p:cNvSpPr/>
            <p:nvPr/>
          </p:nvSpPr>
          <p:spPr>
            <a:xfrm>
              <a:off x="5456640" y="6363620"/>
              <a:ext cx="61662" cy="182616"/>
            </a:xfrm>
            <a:custGeom>
              <a:rect b="b" l="l" r="r" t="t"/>
              <a:pathLst>
                <a:path extrusionOk="0" h="41" w="15">
                  <a:moveTo>
                    <a:pt x="8" y="7"/>
                  </a:moveTo>
                  <a:cubicBezTo>
                    <a:pt x="8" y="6"/>
                    <a:pt x="8" y="5"/>
                    <a:pt x="7" y="4"/>
                  </a:cubicBezTo>
                  <a:cubicBezTo>
                    <a:pt x="6" y="0"/>
                    <a:pt x="0" y="2"/>
                    <a:pt x="1" y="6"/>
                  </a:cubicBezTo>
                  <a:cubicBezTo>
                    <a:pt x="3" y="14"/>
                    <a:pt x="3" y="22"/>
                    <a:pt x="3" y="30"/>
                  </a:cubicBezTo>
                  <a:cubicBezTo>
                    <a:pt x="3" y="31"/>
                    <a:pt x="4" y="32"/>
                    <a:pt x="5" y="32"/>
                  </a:cubicBezTo>
                  <a:cubicBezTo>
                    <a:pt x="5" y="34"/>
                    <a:pt x="6" y="36"/>
                    <a:pt x="6" y="38"/>
                  </a:cubicBezTo>
                  <a:cubicBezTo>
                    <a:pt x="6" y="41"/>
                    <a:pt x="11" y="41"/>
                    <a:pt x="11" y="38"/>
                  </a:cubicBezTo>
                  <a:cubicBezTo>
                    <a:pt x="12" y="29"/>
                    <a:pt x="12" y="19"/>
                    <a:pt x="14" y="10"/>
                  </a:cubicBezTo>
                  <a:cubicBezTo>
                    <a:pt x="15" y="6"/>
                    <a:pt x="10" y="4"/>
                    <a:pt x="8" y="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338" name="Google Shape;9338;p26"/>
            <p:cNvSpPr/>
            <p:nvPr/>
          </p:nvSpPr>
          <p:spPr>
            <a:xfrm>
              <a:off x="5532532" y="6363620"/>
              <a:ext cx="61662" cy="232420"/>
            </a:xfrm>
            <a:custGeom>
              <a:rect b="b" l="l" r="r" t="t"/>
              <a:pathLst>
                <a:path extrusionOk="0" h="52" w="15">
                  <a:moveTo>
                    <a:pt x="7" y="4"/>
                  </a:moveTo>
                  <a:cubicBezTo>
                    <a:pt x="7" y="6"/>
                    <a:pt x="6" y="9"/>
                    <a:pt x="6" y="11"/>
                  </a:cubicBezTo>
                  <a:cubicBezTo>
                    <a:pt x="4" y="10"/>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3" y="34"/>
                    <a:pt x="13" y="20"/>
                    <a:pt x="15" y="5"/>
                  </a:cubicBezTo>
                  <a:cubicBezTo>
                    <a:pt x="15" y="1"/>
                    <a:pt x="8" y="0"/>
                    <a:pt x="7"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339" name="Google Shape;9339;p26"/>
            <p:cNvSpPr/>
            <p:nvPr/>
          </p:nvSpPr>
          <p:spPr>
            <a:xfrm>
              <a:off x="5338058" y="6382593"/>
              <a:ext cx="52176" cy="203960"/>
            </a:xfrm>
            <a:custGeom>
              <a:rect b="b" l="l" r="r" t="t"/>
              <a:pathLst>
                <a:path extrusionOk="0" h="46" w="12">
                  <a:moveTo>
                    <a:pt x="9" y="7"/>
                  </a:moveTo>
                  <a:cubicBezTo>
                    <a:pt x="8" y="6"/>
                    <a:pt x="8" y="4"/>
                    <a:pt x="8" y="3"/>
                  </a:cubicBezTo>
                  <a:cubicBezTo>
                    <a:pt x="7" y="0"/>
                    <a:pt x="3" y="1"/>
                    <a:pt x="4" y="4"/>
                  </a:cubicBezTo>
                  <a:cubicBezTo>
                    <a:pt x="4" y="5"/>
                    <a:pt x="5" y="6"/>
                    <a:pt x="5" y="8"/>
                  </a:cubicBezTo>
                  <a:cubicBezTo>
                    <a:pt x="4" y="8"/>
                    <a:pt x="4" y="9"/>
                    <a:pt x="4" y="10"/>
                  </a:cubicBezTo>
                  <a:cubicBezTo>
                    <a:pt x="1" y="21"/>
                    <a:pt x="0" y="32"/>
                    <a:pt x="4" y="43"/>
                  </a:cubicBezTo>
                  <a:cubicBezTo>
                    <a:pt x="6" y="46"/>
                    <a:pt x="11" y="46"/>
                    <a:pt x="11" y="42"/>
                  </a:cubicBezTo>
                  <a:cubicBezTo>
                    <a:pt x="11" y="37"/>
                    <a:pt x="11" y="33"/>
                    <a:pt x="11" y="29"/>
                  </a:cubicBezTo>
                  <a:cubicBezTo>
                    <a:pt x="11" y="28"/>
                    <a:pt x="11" y="28"/>
                    <a:pt x="11" y="28"/>
                  </a:cubicBezTo>
                  <a:cubicBezTo>
                    <a:pt x="11" y="25"/>
                    <a:pt x="11" y="23"/>
                    <a:pt x="11" y="21"/>
                  </a:cubicBezTo>
                  <a:cubicBezTo>
                    <a:pt x="11" y="18"/>
                    <a:pt x="12" y="15"/>
                    <a:pt x="12" y="12"/>
                  </a:cubicBezTo>
                  <a:cubicBezTo>
                    <a:pt x="12" y="10"/>
                    <a:pt x="11" y="8"/>
                    <a:pt x="9" y="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340" name="Google Shape;9340;p26"/>
            <p:cNvSpPr/>
            <p:nvPr/>
          </p:nvSpPr>
          <p:spPr>
            <a:xfrm>
              <a:off x="4944367" y="6389708"/>
              <a:ext cx="49804" cy="125697"/>
            </a:xfrm>
            <a:custGeom>
              <a:rect b="b" l="l" r="r" t="t"/>
              <a:pathLst>
                <a:path extrusionOk="0" h="28" w="12">
                  <a:moveTo>
                    <a:pt x="11" y="25"/>
                  </a:moveTo>
                  <a:cubicBezTo>
                    <a:pt x="8" y="18"/>
                    <a:pt x="6" y="10"/>
                    <a:pt x="4" y="3"/>
                  </a:cubicBezTo>
                  <a:cubicBezTo>
                    <a:pt x="3" y="0"/>
                    <a:pt x="0" y="1"/>
                    <a:pt x="0" y="4"/>
                  </a:cubicBezTo>
                  <a:cubicBezTo>
                    <a:pt x="2" y="12"/>
                    <a:pt x="5" y="19"/>
                    <a:pt x="9" y="26"/>
                  </a:cubicBezTo>
                  <a:cubicBezTo>
                    <a:pt x="10" y="28"/>
                    <a:pt x="12" y="27"/>
                    <a:pt x="11" y="2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341" name="Google Shape;9341;p26"/>
            <p:cNvSpPr/>
            <p:nvPr/>
          </p:nvSpPr>
          <p:spPr>
            <a:xfrm>
              <a:off x="4837644" y="6342275"/>
              <a:ext cx="75892" cy="194474"/>
            </a:xfrm>
            <a:custGeom>
              <a:rect b="b" l="l" r="r" t="t"/>
              <a:pathLst>
                <a:path extrusionOk="0" h="44" w="18">
                  <a:moveTo>
                    <a:pt x="16" y="37"/>
                  </a:moveTo>
                  <a:cubicBezTo>
                    <a:pt x="11" y="27"/>
                    <a:pt x="7" y="18"/>
                    <a:pt x="12" y="8"/>
                  </a:cubicBezTo>
                  <a:cubicBezTo>
                    <a:pt x="13" y="4"/>
                    <a:pt x="8" y="0"/>
                    <a:pt x="6" y="4"/>
                  </a:cubicBezTo>
                  <a:cubicBezTo>
                    <a:pt x="0" y="17"/>
                    <a:pt x="2" y="29"/>
                    <a:pt x="10" y="40"/>
                  </a:cubicBezTo>
                  <a:cubicBezTo>
                    <a:pt x="12" y="44"/>
                    <a:pt x="18" y="41"/>
                    <a:pt x="16" y="3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342" name="Google Shape;9342;p26"/>
            <p:cNvSpPr/>
            <p:nvPr/>
          </p:nvSpPr>
          <p:spPr>
            <a:xfrm>
              <a:off x="5108010" y="6399194"/>
              <a:ext cx="40318" cy="147041"/>
            </a:xfrm>
            <a:custGeom>
              <a:rect b="b" l="l" r="r" t="t"/>
              <a:pathLst>
                <a:path extrusionOk="0" h="33" w="10">
                  <a:moveTo>
                    <a:pt x="3" y="4"/>
                  </a:moveTo>
                  <a:cubicBezTo>
                    <a:pt x="0" y="12"/>
                    <a:pt x="0" y="21"/>
                    <a:pt x="3" y="29"/>
                  </a:cubicBezTo>
                  <a:cubicBezTo>
                    <a:pt x="4" y="33"/>
                    <a:pt x="9" y="31"/>
                    <a:pt x="9" y="27"/>
                  </a:cubicBezTo>
                  <a:cubicBezTo>
                    <a:pt x="8" y="20"/>
                    <a:pt x="7" y="13"/>
                    <a:pt x="9" y="6"/>
                  </a:cubicBezTo>
                  <a:cubicBezTo>
                    <a:pt x="10" y="2"/>
                    <a:pt x="4" y="0"/>
                    <a:pt x="3"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343" name="Google Shape;9343;p26"/>
            <p:cNvSpPr/>
            <p:nvPr/>
          </p:nvSpPr>
          <p:spPr>
            <a:xfrm>
              <a:off x="5629769" y="6337532"/>
              <a:ext cx="61662" cy="222933"/>
            </a:xfrm>
            <a:custGeom>
              <a:rect b="b" l="l" r="r" t="t"/>
              <a:pathLst>
                <a:path extrusionOk="0" h="50" w="15">
                  <a:moveTo>
                    <a:pt x="11" y="27"/>
                  </a:moveTo>
                  <a:cubicBezTo>
                    <a:pt x="12" y="20"/>
                    <a:pt x="12" y="13"/>
                    <a:pt x="14" y="6"/>
                  </a:cubicBezTo>
                  <a:cubicBezTo>
                    <a:pt x="15" y="1"/>
                    <a:pt x="8" y="0"/>
                    <a:pt x="7" y="4"/>
                  </a:cubicBezTo>
                  <a:cubicBezTo>
                    <a:pt x="6" y="8"/>
                    <a:pt x="5" y="11"/>
                    <a:pt x="5" y="15"/>
                  </a:cubicBezTo>
                  <a:cubicBezTo>
                    <a:pt x="4" y="15"/>
                    <a:pt x="4" y="16"/>
                    <a:pt x="4" y="16"/>
                  </a:cubicBezTo>
                  <a:cubicBezTo>
                    <a:pt x="1" y="27"/>
                    <a:pt x="0" y="36"/>
                    <a:pt x="5" y="46"/>
                  </a:cubicBezTo>
                  <a:cubicBezTo>
                    <a:pt x="7" y="50"/>
                    <a:pt x="13" y="46"/>
                    <a:pt x="11" y="42"/>
                  </a:cubicBezTo>
                  <a:cubicBezTo>
                    <a:pt x="10" y="38"/>
                    <a:pt x="9" y="34"/>
                    <a:pt x="9" y="30"/>
                  </a:cubicBezTo>
                  <a:cubicBezTo>
                    <a:pt x="10" y="30"/>
                    <a:pt x="11" y="29"/>
                    <a:pt x="11" y="2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344" name="Google Shape;9344;p26"/>
            <p:cNvSpPr/>
            <p:nvPr/>
          </p:nvSpPr>
          <p:spPr>
            <a:xfrm>
              <a:off x="5717519" y="6394451"/>
              <a:ext cx="33203" cy="142298"/>
            </a:xfrm>
            <a:custGeom>
              <a:rect b="b" l="l" r="r" t="t"/>
              <a:pathLst>
                <a:path extrusionOk="0" h="32" w="8">
                  <a:moveTo>
                    <a:pt x="6" y="4"/>
                  </a:moveTo>
                  <a:cubicBezTo>
                    <a:pt x="5" y="0"/>
                    <a:pt x="0" y="2"/>
                    <a:pt x="1" y="5"/>
                  </a:cubicBezTo>
                  <a:cubicBezTo>
                    <a:pt x="3" y="13"/>
                    <a:pt x="3" y="21"/>
                    <a:pt x="3" y="29"/>
                  </a:cubicBezTo>
                  <a:cubicBezTo>
                    <a:pt x="4" y="32"/>
                    <a:pt x="8" y="32"/>
                    <a:pt x="8" y="29"/>
                  </a:cubicBezTo>
                  <a:cubicBezTo>
                    <a:pt x="8" y="20"/>
                    <a:pt x="8" y="12"/>
                    <a:pt x="6"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345" name="Google Shape;9345;p26"/>
            <p:cNvSpPr/>
            <p:nvPr/>
          </p:nvSpPr>
          <p:spPr>
            <a:xfrm>
              <a:off x="5741235" y="6373106"/>
              <a:ext cx="80635" cy="239535"/>
            </a:xfrm>
            <a:custGeom>
              <a:rect b="b" l="l" r="r" t="t"/>
              <a:pathLst>
                <a:path extrusionOk="0" h="54" w="19">
                  <a:moveTo>
                    <a:pt x="18" y="47"/>
                  </a:moveTo>
                  <a:cubicBezTo>
                    <a:pt x="14" y="36"/>
                    <a:pt x="14" y="25"/>
                    <a:pt x="12" y="15"/>
                  </a:cubicBezTo>
                  <a:cubicBezTo>
                    <a:pt x="12" y="14"/>
                    <a:pt x="12" y="13"/>
                    <a:pt x="12" y="13"/>
                  </a:cubicBezTo>
                  <a:cubicBezTo>
                    <a:pt x="12" y="10"/>
                    <a:pt x="12" y="8"/>
                    <a:pt x="12" y="4"/>
                  </a:cubicBezTo>
                  <a:cubicBezTo>
                    <a:pt x="12" y="0"/>
                    <a:pt x="8" y="0"/>
                    <a:pt x="8" y="4"/>
                  </a:cubicBezTo>
                  <a:cubicBezTo>
                    <a:pt x="8" y="8"/>
                    <a:pt x="8" y="10"/>
                    <a:pt x="8" y="13"/>
                  </a:cubicBezTo>
                  <a:cubicBezTo>
                    <a:pt x="7" y="13"/>
                    <a:pt x="7" y="14"/>
                    <a:pt x="7" y="14"/>
                  </a:cubicBezTo>
                  <a:cubicBezTo>
                    <a:pt x="7" y="17"/>
                    <a:pt x="6" y="20"/>
                    <a:pt x="6" y="23"/>
                  </a:cubicBezTo>
                  <a:cubicBezTo>
                    <a:pt x="6" y="22"/>
                    <a:pt x="5" y="22"/>
                    <a:pt x="5" y="23"/>
                  </a:cubicBezTo>
                  <a:cubicBezTo>
                    <a:pt x="3" y="29"/>
                    <a:pt x="2" y="34"/>
                    <a:pt x="1" y="40"/>
                  </a:cubicBezTo>
                  <a:cubicBezTo>
                    <a:pt x="0" y="41"/>
                    <a:pt x="2" y="41"/>
                    <a:pt x="3" y="40"/>
                  </a:cubicBezTo>
                  <a:cubicBezTo>
                    <a:pt x="4" y="35"/>
                    <a:pt x="5" y="30"/>
                    <a:pt x="6" y="26"/>
                  </a:cubicBezTo>
                  <a:cubicBezTo>
                    <a:pt x="6" y="34"/>
                    <a:pt x="7" y="42"/>
                    <a:pt x="10" y="49"/>
                  </a:cubicBezTo>
                  <a:cubicBezTo>
                    <a:pt x="12" y="54"/>
                    <a:pt x="19" y="52"/>
                    <a:pt x="18" y="4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346" name="Google Shape;9346;p26"/>
            <p:cNvSpPr/>
            <p:nvPr/>
          </p:nvSpPr>
          <p:spPr>
            <a:xfrm>
              <a:off x="5847959" y="6491688"/>
              <a:ext cx="23716" cy="130440"/>
            </a:xfrm>
            <a:custGeom>
              <a:rect b="b" l="l" r="r" t="t"/>
              <a:pathLst>
                <a:path extrusionOk="0" h="29" w="6">
                  <a:moveTo>
                    <a:pt x="5" y="4"/>
                  </a:moveTo>
                  <a:cubicBezTo>
                    <a:pt x="5" y="1"/>
                    <a:pt x="1" y="0"/>
                    <a:pt x="1" y="3"/>
                  </a:cubicBezTo>
                  <a:cubicBezTo>
                    <a:pt x="0" y="11"/>
                    <a:pt x="0" y="21"/>
                    <a:pt x="0" y="25"/>
                  </a:cubicBezTo>
                  <a:cubicBezTo>
                    <a:pt x="0" y="29"/>
                    <a:pt x="6" y="29"/>
                    <a:pt x="6" y="25"/>
                  </a:cubicBezTo>
                  <a:cubicBezTo>
                    <a:pt x="6" y="21"/>
                    <a:pt x="6" y="11"/>
                    <a:pt x="5"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347" name="Google Shape;9347;p26"/>
            <p:cNvSpPr/>
            <p:nvPr/>
          </p:nvSpPr>
          <p:spPr>
            <a:xfrm>
              <a:off x="5876418" y="6394451"/>
              <a:ext cx="42689" cy="177872"/>
            </a:xfrm>
            <a:custGeom>
              <a:rect b="b" l="l" r="r" t="t"/>
              <a:pathLst>
                <a:path extrusionOk="0" h="40" w="10">
                  <a:moveTo>
                    <a:pt x="3" y="3"/>
                  </a:moveTo>
                  <a:cubicBezTo>
                    <a:pt x="0" y="14"/>
                    <a:pt x="0" y="24"/>
                    <a:pt x="0" y="35"/>
                  </a:cubicBezTo>
                  <a:cubicBezTo>
                    <a:pt x="0" y="40"/>
                    <a:pt x="8" y="40"/>
                    <a:pt x="8" y="35"/>
                  </a:cubicBezTo>
                  <a:cubicBezTo>
                    <a:pt x="8" y="25"/>
                    <a:pt x="9" y="14"/>
                    <a:pt x="10" y="4"/>
                  </a:cubicBezTo>
                  <a:cubicBezTo>
                    <a:pt x="10" y="0"/>
                    <a:pt x="4" y="0"/>
                    <a:pt x="3"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348" name="Google Shape;9348;p26"/>
            <p:cNvSpPr/>
            <p:nvPr/>
          </p:nvSpPr>
          <p:spPr>
            <a:xfrm>
              <a:off x="5919108" y="6382593"/>
              <a:ext cx="71149" cy="249021"/>
            </a:xfrm>
            <a:custGeom>
              <a:rect b="b" l="l" r="r" t="t"/>
              <a:pathLst>
                <a:path extrusionOk="0" h="56" w="17">
                  <a:moveTo>
                    <a:pt x="7" y="5"/>
                  </a:moveTo>
                  <a:cubicBezTo>
                    <a:pt x="6" y="7"/>
                    <a:pt x="5" y="9"/>
                    <a:pt x="4" y="12"/>
                  </a:cubicBezTo>
                  <a:cubicBezTo>
                    <a:pt x="4" y="11"/>
                    <a:pt x="4" y="11"/>
                    <a:pt x="4" y="11"/>
                  </a:cubicBezTo>
                  <a:cubicBezTo>
                    <a:pt x="4" y="9"/>
                    <a:pt x="1" y="10"/>
                    <a:pt x="1" y="11"/>
                  </a:cubicBezTo>
                  <a:cubicBezTo>
                    <a:pt x="1" y="14"/>
                    <a:pt x="2" y="17"/>
                    <a:pt x="2" y="19"/>
                  </a:cubicBezTo>
                  <a:cubicBezTo>
                    <a:pt x="0" y="31"/>
                    <a:pt x="1" y="43"/>
                    <a:pt x="6" y="54"/>
                  </a:cubicBezTo>
                  <a:cubicBezTo>
                    <a:pt x="7" y="56"/>
                    <a:pt x="12" y="55"/>
                    <a:pt x="12" y="52"/>
                  </a:cubicBezTo>
                  <a:cubicBezTo>
                    <a:pt x="11" y="38"/>
                    <a:pt x="9" y="23"/>
                    <a:pt x="14" y="9"/>
                  </a:cubicBezTo>
                  <a:cubicBezTo>
                    <a:pt x="17" y="4"/>
                    <a:pt x="9" y="0"/>
                    <a:pt x="7"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349" name="Google Shape;9349;p26"/>
            <p:cNvSpPr/>
            <p:nvPr/>
          </p:nvSpPr>
          <p:spPr>
            <a:xfrm>
              <a:off x="5833729" y="6347018"/>
              <a:ext cx="35574" cy="158899"/>
            </a:xfrm>
            <a:custGeom>
              <a:rect b="b" l="l" r="r" t="t"/>
              <a:pathLst>
                <a:path extrusionOk="0" h="36" w="8">
                  <a:moveTo>
                    <a:pt x="0" y="5"/>
                  </a:moveTo>
                  <a:cubicBezTo>
                    <a:pt x="0" y="14"/>
                    <a:pt x="0" y="23"/>
                    <a:pt x="0" y="32"/>
                  </a:cubicBezTo>
                  <a:cubicBezTo>
                    <a:pt x="1" y="36"/>
                    <a:pt x="8" y="36"/>
                    <a:pt x="8" y="32"/>
                  </a:cubicBezTo>
                  <a:cubicBezTo>
                    <a:pt x="8" y="23"/>
                    <a:pt x="8" y="14"/>
                    <a:pt x="8" y="5"/>
                  </a:cubicBezTo>
                  <a:cubicBezTo>
                    <a:pt x="8" y="0"/>
                    <a:pt x="0" y="0"/>
                    <a:pt x="0"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350" name="Google Shape;9350;p26"/>
            <p:cNvSpPr/>
            <p:nvPr/>
          </p:nvSpPr>
          <p:spPr>
            <a:xfrm>
              <a:off x="5978399" y="6382593"/>
              <a:ext cx="61662" cy="177872"/>
            </a:xfrm>
            <a:custGeom>
              <a:rect b="b" l="l" r="r" t="t"/>
              <a:pathLst>
                <a:path extrusionOk="0" h="40" w="15">
                  <a:moveTo>
                    <a:pt x="5" y="5"/>
                  </a:moveTo>
                  <a:cubicBezTo>
                    <a:pt x="0" y="15"/>
                    <a:pt x="0" y="26"/>
                    <a:pt x="4" y="37"/>
                  </a:cubicBezTo>
                  <a:cubicBezTo>
                    <a:pt x="5" y="40"/>
                    <a:pt x="10" y="39"/>
                    <a:pt x="10" y="36"/>
                  </a:cubicBezTo>
                  <a:cubicBezTo>
                    <a:pt x="10" y="27"/>
                    <a:pt x="9" y="18"/>
                    <a:pt x="13" y="10"/>
                  </a:cubicBezTo>
                  <a:cubicBezTo>
                    <a:pt x="15" y="4"/>
                    <a:pt x="7" y="0"/>
                    <a:pt x="5"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351" name="Google Shape;9351;p26"/>
            <p:cNvSpPr/>
            <p:nvPr/>
          </p:nvSpPr>
          <p:spPr>
            <a:xfrm>
              <a:off x="6073264" y="6453742"/>
              <a:ext cx="35574" cy="142298"/>
            </a:xfrm>
            <a:custGeom>
              <a:rect b="b" l="l" r="r" t="t"/>
              <a:pathLst>
                <a:path extrusionOk="0" h="32" w="8">
                  <a:moveTo>
                    <a:pt x="0" y="5"/>
                  </a:moveTo>
                  <a:cubicBezTo>
                    <a:pt x="0" y="13"/>
                    <a:pt x="0" y="20"/>
                    <a:pt x="1" y="28"/>
                  </a:cubicBezTo>
                  <a:cubicBezTo>
                    <a:pt x="2" y="32"/>
                    <a:pt x="7" y="32"/>
                    <a:pt x="7" y="28"/>
                  </a:cubicBezTo>
                  <a:cubicBezTo>
                    <a:pt x="8" y="20"/>
                    <a:pt x="8" y="13"/>
                    <a:pt x="8" y="5"/>
                  </a:cubicBezTo>
                  <a:cubicBezTo>
                    <a:pt x="8" y="0"/>
                    <a:pt x="0" y="0"/>
                    <a:pt x="0"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352" name="Google Shape;9352;p26"/>
            <p:cNvSpPr/>
            <p:nvPr/>
          </p:nvSpPr>
          <p:spPr>
            <a:xfrm>
              <a:off x="6217933" y="6332788"/>
              <a:ext cx="59291" cy="234792"/>
            </a:xfrm>
            <a:custGeom>
              <a:rect b="b" l="l" r="r" t="t"/>
              <a:pathLst>
                <a:path extrusionOk="0" h="53" w="14">
                  <a:moveTo>
                    <a:pt x="11" y="1"/>
                  </a:moveTo>
                  <a:cubicBezTo>
                    <a:pt x="8" y="8"/>
                    <a:pt x="6" y="14"/>
                    <a:pt x="5" y="21"/>
                  </a:cubicBezTo>
                  <a:cubicBezTo>
                    <a:pt x="3" y="20"/>
                    <a:pt x="0" y="21"/>
                    <a:pt x="0" y="24"/>
                  </a:cubicBezTo>
                  <a:cubicBezTo>
                    <a:pt x="0" y="31"/>
                    <a:pt x="1" y="38"/>
                    <a:pt x="4" y="44"/>
                  </a:cubicBezTo>
                  <a:cubicBezTo>
                    <a:pt x="4" y="45"/>
                    <a:pt x="4" y="45"/>
                    <a:pt x="4" y="45"/>
                  </a:cubicBezTo>
                  <a:cubicBezTo>
                    <a:pt x="4" y="46"/>
                    <a:pt x="5" y="46"/>
                    <a:pt x="5" y="46"/>
                  </a:cubicBezTo>
                  <a:cubicBezTo>
                    <a:pt x="6" y="48"/>
                    <a:pt x="7" y="49"/>
                    <a:pt x="8" y="50"/>
                  </a:cubicBezTo>
                  <a:cubicBezTo>
                    <a:pt x="9" y="53"/>
                    <a:pt x="14" y="51"/>
                    <a:pt x="13" y="48"/>
                  </a:cubicBezTo>
                  <a:cubicBezTo>
                    <a:pt x="11" y="43"/>
                    <a:pt x="9" y="38"/>
                    <a:pt x="8" y="32"/>
                  </a:cubicBezTo>
                  <a:cubicBezTo>
                    <a:pt x="9" y="22"/>
                    <a:pt x="10" y="12"/>
                    <a:pt x="13" y="2"/>
                  </a:cubicBezTo>
                  <a:cubicBezTo>
                    <a:pt x="14" y="1"/>
                    <a:pt x="11" y="0"/>
                    <a:pt x="11" y="1"/>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353" name="Google Shape;9353;p26"/>
            <p:cNvSpPr/>
            <p:nvPr/>
          </p:nvSpPr>
          <p:spPr>
            <a:xfrm>
              <a:off x="6289082" y="6328045"/>
              <a:ext cx="66406" cy="208704"/>
            </a:xfrm>
            <a:custGeom>
              <a:rect b="b" l="l" r="r" t="t"/>
              <a:pathLst>
                <a:path extrusionOk="0" h="47" w="16">
                  <a:moveTo>
                    <a:pt x="12" y="2"/>
                  </a:moveTo>
                  <a:cubicBezTo>
                    <a:pt x="3" y="14"/>
                    <a:pt x="0" y="29"/>
                    <a:pt x="0" y="44"/>
                  </a:cubicBezTo>
                  <a:cubicBezTo>
                    <a:pt x="0" y="47"/>
                    <a:pt x="6" y="47"/>
                    <a:pt x="6" y="44"/>
                  </a:cubicBezTo>
                  <a:cubicBezTo>
                    <a:pt x="7" y="30"/>
                    <a:pt x="8" y="16"/>
                    <a:pt x="15" y="4"/>
                  </a:cubicBezTo>
                  <a:cubicBezTo>
                    <a:pt x="16" y="2"/>
                    <a:pt x="13" y="0"/>
                    <a:pt x="12" y="2"/>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354" name="Google Shape;9354;p26"/>
            <p:cNvSpPr/>
            <p:nvPr/>
          </p:nvSpPr>
          <p:spPr>
            <a:xfrm>
              <a:off x="6369718" y="6363620"/>
              <a:ext cx="33203" cy="201589"/>
            </a:xfrm>
            <a:custGeom>
              <a:rect b="b" l="l" r="r" t="t"/>
              <a:pathLst>
                <a:path extrusionOk="0" h="45" w="8">
                  <a:moveTo>
                    <a:pt x="7" y="3"/>
                  </a:moveTo>
                  <a:cubicBezTo>
                    <a:pt x="6" y="0"/>
                    <a:pt x="3" y="0"/>
                    <a:pt x="3" y="3"/>
                  </a:cubicBezTo>
                  <a:cubicBezTo>
                    <a:pt x="2" y="7"/>
                    <a:pt x="2" y="11"/>
                    <a:pt x="2" y="15"/>
                  </a:cubicBezTo>
                  <a:cubicBezTo>
                    <a:pt x="1" y="15"/>
                    <a:pt x="0" y="16"/>
                    <a:pt x="0" y="17"/>
                  </a:cubicBezTo>
                  <a:cubicBezTo>
                    <a:pt x="0" y="23"/>
                    <a:pt x="0" y="28"/>
                    <a:pt x="0" y="34"/>
                  </a:cubicBezTo>
                  <a:cubicBezTo>
                    <a:pt x="0" y="35"/>
                    <a:pt x="1" y="35"/>
                    <a:pt x="2" y="36"/>
                  </a:cubicBezTo>
                  <a:cubicBezTo>
                    <a:pt x="2" y="38"/>
                    <a:pt x="2" y="40"/>
                    <a:pt x="2" y="42"/>
                  </a:cubicBezTo>
                  <a:cubicBezTo>
                    <a:pt x="2" y="45"/>
                    <a:pt x="7" y="45"/>
                    <a:pt x="7" y="42"/>
                  </a:cubicBezTo>
                  <a:cubicBezTo>
                    <a:pt x="8" y="29"/>
                    <a:pt x="7" y="16"/>
                    <a:pt x="7"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355" name="Google Shape;9355;p26"/>
            <p:cNvSpPr/>
            <p:nvPr/>
          </p:nvSpPr>
          <p:spPr>
            <a:xfrm>
              <a:off x="6462211" y="6313815"/>
              <a:ext cx="78264" cy="213447"/>
            </a:xfrm>
            <a:custGeom>
              <a:rect b="b" l="l" r="r" t="t"/>
              <a:pathLst>
                <a:path extrusionOk="0" h="48" w="19">
                  <a:moveTo>
                    <a:pt x="18" y="44"/>
                  </a:moveTo>
                  <a:cubicBezTo>
                    <a:pt x="15" y="35"/>
                    <a:pt x="13" y="26"/>
                    <a:pt x="15" y="17"/>
                  </a:cubicBezTo>
                  <a:cubicBezTo>
                    <a:pt x="16" y="13"/>
                    <a:pt x="7" y="11"/>
                    <a:pt x="7" y="15"/>
                  </a:cubicBezTo>
                  <a:cubicBezTo>
                    <a:pt x="7" y="15"/>
                    <a:pt x="7" y="15"/>
                    <a:pt x="7" y="15"/>
                  </a:cubicBezTo>
                  <a:cubicBezTo>
                    <a:pt x="8" y="16"/>
                    <a:pt x="8" y="16"/>
                    <a:pt x="8" y="16"/>
                  </a:cubicBezTo>
                  <a:cubicBezTo>
                    <a:pt x="8" y="12"/>
                    <a:pt x="9" y="8"/>
                    <a:pt x="9" y="4"/>
                  </a:cubicBezTo>
                  <a:cubicBezTo>
                    <a:pt x="10" y="1"/>
                    <a:pt x="4" y="0"/>
                    <a:pt x="4" y="3"/>
                  </a:cubicBezTo>
                  <a:cubicBezTo>
                    <a:pt x="2" y="12"/>
                    <a:pt x="1" y="21"/>
                    <a:pt x="1" y="29"/>
                  </a:cubicBezTo>
                  <a:cubicBezTo>
                    <a:pt x="1" y="29"/>
                    <a:pt x="0" y="29"/>
                    <a:pt x="0" y="30"/>
                  </a:cubicBezTo>
                  <a:cubicBezTo>
                    <a:pt x="0" y="34"/>
                    <a:pt x="0" y="39"/>
                    <a:pt x="0" y="43"/>
                  </a:cubicBezTo>
                  <a:cubicBezTo>
                    <a:pt x="0" y="44"/>
                    <a:pt x="1" y="44"/>
                    <a:pt x="2" y="43"/>
                  </a:cubicBezTo>
                  <a:cubicBezTo>
                    <a:pt x="2" y="47"/>
                    <a:pt x="8" y="47"/>
                    <a:pt x="8" y="43"/>
                  </a:cubicBezTo>
                  <a:cubicBezTo>
                    <a:pt x="8" y="42"/>
                    <a:pt x="8" y="42"/>
                    <a:pt x="8" y="42"/>
                  </a:cubicBezTo>
                  <a:cubicBezTo>
                    <a:pt x="8" y="43"/>
                    <a:pt x="9" y="44"/>
                    <a:pt x="9" y="45"/>
                  </a:cubicBezTo>
                  <a:cubicBezTo>
                    <a:pt x="9" y="47"/>
                    <a:pt x="12" y="48"/>
                    <a:pt x="13" y="46"/>
                  </a:cubicBezTo>
                  <a:cubicBezTo>
                    <a:pt x="15" y="48"/>
                    <a:pt x="19" y="47"/>
                    <a:pt x="18" y="4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356" name="Google Shape;9356;p26"/>
            <p:cNvSpPr/>
            <p:nvPr/>
          </p:nvSpPr>
          <p:spPr>
            <a:xfrm>
              <a:off x="6616367" y="6382593"/>
              <a:ext cx="26088" cy="144670"/>
            </a:xfrm>
            <a:custGeom>
              <a:rect b="b" l="l" r="r" t="t"/>
              <a:pathLst>
                <a:path extrusionOk="0" h="33" w="6">
                  <a:moveTo>
                    <a:pt x="5" y="3"/>
                  </a:moveTo>
                  <a:cubicBezTo>
                    <a:pt x="5" y="0"/>
                    <a:pt x="0" y="0"/>
                    <a:pt x="0" y="3"/>
                  </a:cubicBezTo>
                  <a:cubicBezTo>
                    <a:pt x="0" y="12"/>
                    <a:pt x="0" y="21"/>
                    <a:pt x="0" y="30"/>
                  </a:cubicBezTo>
                  <a:cubicBezTo>
                    <a:pt x="0" y="33"/>
                    <a:pt x="5" y="33"/>
                    <a:pt x="5" y="30"/>
                  </a:cubicBezTo>
                  <a:cubicBezTo>
                    <a:pt x="6" y="21"/>
                    <a:pt x="5" y="12"/>
                    <a:pt x="5"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357" name="Google Shape;9357;p26"/>
            <p:cNvSpPr/>
            <p:nvPr/>
          </p:nvSpPr>
          <p:spPr>
            <a:xfrm>
              <a:off x="6680401" y="6363620"/>
              <a:ext cx="59291" cy="182616"/>
            </a:xfrm>
            <a:custGeom>
              <a:rect b="b" l="l" r="r" t="t"/>
              <a:pathLst>
                <a:path extrusionOk="0" h="41" w="14">
                  <a:moveTo>
                    <a:pt x="7" y="7"/>
                  </a:moveTo>
                  <a:cubicBezTo>
                    <a:pt x="7" y="6"/>
                    <a:pt x="7" y="5"/>
                    <a:pt x="7" y="4"/>
                  </a:cubicBezTo>
                  <a:cubicBezTo>
                    <a:pt x="6" y="0"/>
                    <a:pt x="0" y="2"/>
                    <a:pt x="1" y="6"/>
                  </a:cubicBezTo>
                  <a:cubicBezTo>
                    <a:pt x="3" y="14"/>
                    <a:pt x="3" y="22"/>
                    <a:pt x="3" y="30"/>
                  </a:cubicBezTo>
                  <a:cubicBezTo>
                    <a:pt x="3" y="31"/>
                    <a:pt x="4" y="32"/>
                    <a:pt x="5" y="32"/>
                  </a:cubicBezTo>
                  <a:cubicBezTo>
                    <a:pt x="5" y="34"/>
                    <a:pt x="5" y="36"/>
                    <a:pt x="5" y="38"/>
                  </a:cubicBezTo>
                  <a:cubicBezTo>
                    <a:pt x="6" y="41"/>
                    <a:pt x="10" y="41"/>
                    <a:pt x="11" y="38"/>
                  </a:cubicBezTo>
                  <a:cubicBezTo>
                    <a:pt x="12" y="29"/>
                    <a:pt x="12" y="19"/>
                    <a:pt x="14" y="10"/>
                  </a:cubicBezTo>
                  <a:cubicBezTo>
                    <a:pt x="14" y="6"/>
                    <a:pt x="10" y="4"/>
                    <a:pt x="7" y="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358" name="Google Shape;9358;p26"/>
            <p:cNvSpPr/>
            <p:nvPr/>
          </p:nvSpPr>
          <p:spPr>
            <a:xfrm>
              <a:off x="6756294" y="6363620"/>
              <a:ext cx="61662" cy="232420"/>
            </a:xfrm>
            <a:custGeom>
              <a:rect b="b" l="l" r="r" t="t"/>
              <a:pathLst>
                <a:path extrusionOk="0" h="52" w="15">
                  <a:moveTo>
                    <a:pt x="7" y="4"/>
                  </a:moveTo>
                  <a:cubicBezTo>
                    <a:pt x="6" y="6"/>
                    <a:pt x="6" y="9"/>
                    <a:pt x="5" y="11"/>
                  </a:cubicBezTo>
                  <a:cubicBezTo>
                    <a:pt x="4" y="10"/>
                    <a:pt x="2" y="11"/>
                    <a:pt x="2" y="13"/>
                  </a:cubicBezTo>
                  <a:cubicBezTo>
                    <a:pt x="2" y="16"/>
                    <a:pt x="2" y="20"/>
                    <a:pt x="1" y="23"/>
                  </a:cubicBezTo>
                  <a:cubicBezTo>
                    <a:pt x="0" y="24"/>
                    <a:pt x="2" y="26"/>
                    <a:pt x="3" y="25"/>
                  </a:cubicBezTo>
                  <a:cubicBezTo>
                    <a:pt x="2" y="33"/>
                    <a:pt x="2" y="41"/>
                    <a:pt x="3" y="49"/>
                  </a:cubicBezTo>
                  <a:cubicBezTo>
                    <a:pt x="4" y="52"/>
                    <a:pt x="9" y="52"/>
                    <a:pt x="9" y="49"/>
                  </a:cubicBezTo>
                  <a:cubicBezTo>
                    <a:pt x="12" y="34"/>
                    <a:pt x="13" y="20"/>
                    <a:pt x="14" y="5"/>
                  </a:cubicBezTo>
                  <a:cubicBezTo>
                    <a:pt x="15" y="1"/>
                    <a:pt x="7" y="0"/>
                    <a:pt x="7"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359" name="Google Shape;9359;p26"/>
            <p:cNvSpPr/>
            <p:nvPr/>
          </p:nvSpPr>
          <p:spPr>
            <a:xfrm>
              <a:off x="6561820" y="6382593"/>
              <a:ext cx="49804" cy="203960"/>
            </a:xfrm>
            <a:custGeom>
              <a:rect b="b" l="l" r="r" t="t"/>
              <a:pathLst>
                <a:path extrusionOk="0" h="46" w="12">
                  <a:moveTo>
                    <a:pt x="8" y="7"/>
                  </a:moveTo>
                  <a:cubicBezTo>
                    <a:pt x="8" y="6"/>
                    <a:pt x="8" y="4"/>
                    <a:pt x="7" y="3"/>
                  </a:cubicBezTo>
                  <a:cubicBezTo>
                    <a:pt x="7" y="0"/>
                    <a:pt x="3" y="1"/>
                    <a:pt x="4" y="4"/>
                  </a:cubicBezTo>
                  <a:cubicBezTo>
                    <a:pt x="4" y="5"/>
                    <a:pt x="4" y="6"/>
                    <a:pt x="5" y="8"/>
                  </a:cubicBezTo>
                  <a:cubicBezTo>
                    <a:pt x="4" y="8"/>
                    <a:pt x="4" y="9"/>
                    <a:pt x="3" y="10"/>
                  </a:cubicBezTo>
                  <a:cubicBezTo>
                    <a:pt x="1" y="21"/>
                    <a:pt x="0" y="32"/>
                    <a:pt x="4" y="43"/>
                  </a:cubicBezTo>
                  <a:cubicBezTo>
                    <a:pt x="5" y="46"/>
                    <a:pt x="11" y="46"/>
                    <a:pt x="11" y="42"/>
                  </a:cubicBezTo>
                  <a:cubicBezTo>
                    <a:pt x="11" y="37"/>
                    <a:pt x="11" y="33"/>
                    <a:pt x="11" y="29"/>
                  </a:cubicBezTo>
                  <a:cubicBezTo>
                    <a:pt x="11" y="28"/>
                    <a:pt x="11" y="28"/>
                    <a:pt x="11" y="28"/>
                  </a:cubicBezTo>
                  <a:cubicBezTo>
                    <a:pt x="11" y="25"/>
                    <a:pt x="11" y="23"/>
                    <a:pt x="11" y="21"/>
                  </a:cubicBezTo>
                  <a:cubicBezTo>
                    <a:pt x="11" y="18"/>
                    <a:pt x="11" y="15"/>
                    <a:pt x="12" y="12"/>
                  </a:cubicBezTo>
                  <a:cubicBezTo>
                    <a:pt x="12" y="10"/>
                    <a:pt x="10" y="8"/>
                    <a:pt x="8" y="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360" name="Google Shape;9360;p26"/>
            <p:cNvSpPr/>
            <p:nvPr/>
          </p:nvSpPr>
          <p:spPr>
            <a:xfrm>
              <a:off x="6163386" y="6389708"/>
              <a:ext cx="54548" cy="125697"/>
            </a:xfrm>
            <a:custGeom>
              <a:rect b="b" l="l" r="r" t="t"/>
              <a:pathLst>
                <a:path extrusionOk="0" h="28" w="13">
                  <a:moveTo>
                    <a:pt x="12" y="25"/>
                  </a:moveTo>
                  <a:cubicBezTo>
                    <a:pt x="9" y="18"/>
                    <a:pt x="6" y="10"/>
                    <a:pt x="4" y="3"/>
                  </a:cubicBezTo>
                  <a:cubicBezTo>
                    <a:pt x="4" y="0"/>
                    <a:pt x="0" y="1"/>
                    <a:pt x="1" y="4"/>
                  </a:cubicBezTo>
                  <a:cubicBezTo>
                    <a:pt x="3" y="12"/>
                    <a:pt x="5" y="19"/>
                    <a:pt x="9" y="26"/>
                  </a:cubicBezTo>
                  <a:cubicBezTo>
                    <a:pt x="10" y="28"/>
                    <a:pt x="13" y="27"/>
                    <a:pt x="12" y="2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361" name="Google Shape;9361;p26"/>
            <p:cNvSpPr/>
            <p:nvPr/>
          </p:nvSpPr>
          <p:spPr>
            <a:xfrm>
              <a:off x="6056662" y="6342275"/>
              <a:ext cx="75892" cy="194474"/>
            </a:xfrm>
            <a:custGeom>
              <a:rect b="b" l="l" r="r" t="t"/>
              <a:pathLst>
                <a:path extrusionOk="0" h="44" w="18">
                  <a:moveTo>
                    <a:pt x="16" y="37"/>
                  </a:moveTo>
                  <a:cubicBezTo>
                    <a:pt x="11" y="27"/>
                    <a:pt x="8" y="18"/>
                    <a:pt x="12" y="8"/>
                  </a:cubicBezTo>
                  <a:cubicBezTo>
                    <a:pt x="14" y="4"/>
                    <a:pt x="8" y="0"/>
                    <a:pt x="6" y="4"/>
                  </a:cubicBezTo>
                  <a:cubicBezTo>
                    <a:pt x="0" y="17"/>
                    <a:pt x="3" y="29"/>
                    <a:pt x="10" y="40"/>
                  </a:cubicBezTo>
                  <a:cubicBezTo>
                    <a:pt x="13" y="44"/>
                    <a:pt x="18" y="41"/>
                    <a:pt x="16" y="3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362" name="Google Shape;9362;p26"/>
            <p:cNvSpPr/>
            <p:nvPr/>
          </p:nvSpPr>
          <p:spPr>
            <a:xfrm>
              <a:off x="6331772" y="6399194"/>
              <a:ext cx="40318" cy="147041"/>
            </a:xfrm>
            <a:custGeom>
              <a:rect b="b" l="l" r="r" t="t"/>
              <a:pathLst>
                <a:path extrusionOk="0" h="33" w="10">
                  <a:moveTo>
                    <a:pt x="2" y="4"/>
                  </a:moveTo>
                  <a:cubicBezTo>
                    <a:pt x="0" y="12"/>
                    <a:pt x="0" y="21"/>
                    <a:pt x="2" y="29"/>
                  </a:cubicBezTo>
                  <a:cubicBezTo>
                    <a:pt x="4" y="33"/>
                    <a:pt x="9" y="31"/>
                    <a:pt x="8" y="27"/>
                  </a:cubicBezTo>
                  <a:cubicBezTo>
                    <a:pt x="7" y="20"/>
                    <a:pt x="7" y="13"/>
                    <a:pt x="9" y="6"/>
                  </a:cubicBezTo>
                  <a:cubicBezTo>
                    <a:pt x="10" y="2"/>
                    <a:pt x="3" y="0"/>
                    <a:pt x="2"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363" name="Google Shape;9363;p26"/>
            <p:cNvSpPr/>
            <p:nvPr/>
          </p:nvSpPr>
          <p:spPr>
            <a:xfrm>
              <a:off x="6851159" y="6337532"/>
              <a:ext cx="64034" cy="222933"/>
            </a:xfrm>
            <a:custGeom>
              <a:rect b="b" l="l" r="r" t="t"/>
              <a:pathLst>
                <a:path extrusionOk="0" h="50" w="15">
                  <a:moveTo>
                    <a:pt x="11" y="27"/>
                  </a:moveTo>
                  <a:cubicBezTo>
                    <a:pt x="11" y="20"/>
                    <a:pt x="11" y="13"/>
                    <a:pt x="13" y="6"/>
                  </a:cubicBezTo>
                  <a:cubicBezTo>
                    <a:pt x="15" y="1"/>
                    <a:pt x="8" y="0"/>
                    <a:pt x="6" y="4"/>
                  </a:cubicBezTo>
                  <a:cubicBezTo>
                    <a:pt x="5" y="8"/>
                    <a:pt x="5" y="11"/>
                    <a:pt x="5" y="15"/>
                  </a:cubicBezTo>
                  <a:cubicBezTo>
                    <a:pt x="4" y="15"/>
                    <a:pt x="3" y="16"/>
                    <a:pt x="3" y="16"/>
                  </a:cubicBezTo>
                  <a:cubicBezTo>
                    <a:pt x="0" y="27"/>
                    <a:pt x="0" y="36"/>
                    <a:pt x="5" y="46"/>
                  </a:cubicBezTo>
                  <a:cubicBezTo>
                    <a:pt x="7" y="50"/>
                    <a:pt x="13" y="46"/>
                    <a:pt x="11" y="42"/>
                  </a:cubicBezTo>
                  <a:cubicBezTo>
                    <a:pt x="9" y="38"/>
                    <a:pt x="9" y="34"/>
                    <a:pt x="8" y="30"/>
                  </a:cubicBezTo>
                  <a:cubicBezTo>
                    <a:pt x="9" y="30"/>
                    <a:pt x="11" y="29"/>
                    <a:pt x="11" y="2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364" name="Google Shape;9364;p26"/>
            <p:cNvSpPr/>
            <p:nvPr/>
          </p:nvSpPr>
          <p:spPr>
            <a:xfrm>
              <a:off x="6941281" y="6394451"/>
              <a:ext cx="33203" cy="142298"/>
            </a:xfrm>
            <a:custGeom>
              <a:rect b="b" l="l" r="r" t="t"/>
              <a:pathLst>
                <a:path extrusionOk="0" h="32" w="8">
                  <a:moveTo>
                    <a:pt x="6" y="4"/>
                  </a:moveTo>
                  <a:cubicBezTo>
                    <a:pt x="5" y="0"/>
                    <a:pt x="0" y="2"/>
                    <a:pt x="1" y="5"/>
                  </a:cubicBezTo>
                  <a:cubicBezTo>
                    <a:pt x="2" y="13"/>
                    <a:pt x="3" y="21"/>
                    <a:pt x="3" y="29"/>
                  </a:cubicBezTo>
                  <a:cubicBezTo>
                    <a:pt x="3" y="32"/>
                    <a:pt x="7" y="32"/>
                    <a:pt x="7" y="29"/>
                  </a:cubicBezTo>
                  <a:cubicBezTo>
                    <a:pt x="8" y="20"/>
                    <a:pt x="8" y="12"/>
                    <a:pt x="6"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365" name="Google Shape;9365;p26"/>
            <p:cNvSpPr/>
            <p:nvPr/>
          </p:nvSpPr>
          <p:spPr>
            <a:xfrm>
              <a:off x="6964997" y="6373106"/>
              <a:ext cx="80635" cy="239535"/>
            </a:xfrm>
            <a:custGeom>
              <a:rect b="b" l="l" r="r" t="t"/>
              <a:pathLst>
                <a:path extrusionOk="0" h="54" w="19">
                  <a:moveTo>
                    <a:pt x="17" y="47"/>
                  </a:moveTo>
                  <a:cubicBezTo>
                    <a:pt x="14" y="36"/>
                    <a:pt x="14" y="25"/>
                    <a:pt x="12" y="15"/>
                  </a:cubicBezTo>
                  <a:cubicBezTo>
                    <a:pt x="12" y="14"/>
                    <a:pt x="12" y="13"/>
                    <a:pt x="12" y="13"/>
                  </a:cubicBezTo>
                  <a:cubicBezTo>
                    <a:pt x="12" y="10"/>
                    <a:pt x="11" y="8"/>
                    <a:pt x="11" y="4"/>
                  </a:cubicBezTo>
                  <a:cubicBezTo>
                    <a:pt x="11" y="0"/>
                    <a:pt x="7" y="0"/>
                    <a:pt x="7" y="4"/>
                  </a:cubicBezTo>
                  <a:cubicBezTo>
                    <a:pt x="7" y="8"/>
                    <a:pt x="7" y="10"/>
                    <a:pt x="7" y="13"/>
                  </a:cubicBezTo>
                  <a:cubicBezTo>
                    <a:pt x="7" y="13"/>
                    <a:pt x="7" y="14"/>
                    <a:pt x="7" y="14"/>
                  </a:cubicBezTo>
                  <a:cubicBezTo>
                    <a:pt x="6" y="17"/>
                    <a:pt x="6" y="20"/>
                    <a:pt x="6" y="23"/>
                  </a:cubicBezTo>
                  <a:cubicBezTo>
                    <a:pt x="5" y="22"/>
                    <a:pt x="5" y="22"/>
                    <a:pt x="4" y="23"/>
                  </a:cubicBezTo>
                  <a:cubicBezTo>
                    <a:pt x="3" y="29"/>
                    <a:pt x="2" y="34"/>
                    <a:pt x="0" y="40"/>
                  </a:cubicBezTo>
                  <a:cubicBezTo>
                    <a:pt x="0" y="41"/>
                    <a:pt x="2" y="41"/>
                    <a:pt x="2" y="40"/>
                  </a:cubicBezTo>
                  <a:cubicBezTo>
                    <a:pt x="4" y="35"/>
                    <a:pt x="4" y="30"/>
                    <a:pt x="6" y="26"/>
                  </a:cubicBezTo>
                  <a:cubicBezTo>
                    <a:pt x="6" y="34"/>
                    <a:pt x="6" y="42"/>
                    <a:pt x="10" y="49"/>
                  </a:cubicBezTo>
                  <a:cubicBezTo>
                    <a:pt x="11" y="54"/>
                    <a:pt x="19" y="52"/>
                    <a:pt x="17" y="4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366" name="Google Shape;9366;p26"/>
            <p:cNvSpPr/>
            <p:nvPr/>
          </p:nvSpPr>
          <p:spPr>
            <a:xfrm>
              <a:off x="7071721" y="6491688"/>
              <a:ext cx="23716" cy="130440"/>
            </a:xfrm>
            <a:custGeom>
              <a:rect b="b" l="l" r="r" t="t"/>
              <a:pathLst>
                <a:path extrusionOk="0" h="29" w="6">
                  <a:moveTo>
                    <a:pt x="5" y="4"/>
                  </a:moveTo>
                  <a:cubicBezTo>
                    <a:pt x="5" y="1"/>
                    <a:pt x="1" y="0"/>
                    <a:pt x="1" y="3"/>
                  </a:cubicBezTo>
                  <a:cubicBezTo>
                    <a:pt x="0" y="11"/>
                    <a:pt x="0" y="21"/>
                    <a:pt x="0" y="25"/>
                  </a:cubicBezTo>
                  <a:cubicBezTo>
                    <a:pt x="0" y="29"/>
                    <a:pt x="6" y="29"/>
                    <a:pt x="6" y="25"/>
                  </a:cubicBezTo>
                  <a:cubicBezTo>
                    <a:pt x="6" y="21"/>
                    <a:pt x="5" y="11"/>
                    <a:pt x="5"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367" name="Google Shape;9367;p26"/>
            <p:cNvSpPr/>
            <p:nvPr/>
          </p:nvSpPr>
          <p:spPr>
            <a:xfrm>
              <a:off x="7100180" y="6394451"/>
              <a:ext cx="42689" cy="177872"/>
            </a:xfrm>
            <a:custGeom>
              <a:rect b="b" l="l" r="r" t="t"/>
              <a:pathLst>
                <a:path extrusionOk="0" h="40" w="10">
                  <a:moveTo>
                    <a:pt x="3" y="3"/>
                  </a:moveTo>
                  <a:cubicBezTo>
                    <a:pt x="0" y="14"/>
                    <a:pt x="0" y="24"/>
                    <a:pt x="0" y="35"/>
                  </a:cubicBezTo>
                  <a:cubicBezTo>
                    <a:pt x="0" y="40"/>
                    <a:pt x="8" y="40"/>
                    <a:pt x="8" y="35"/>
                  </a:cubicBezTo>
                  <a:cubicBezTo>
                    <a:pt x="8" y="25"/>
                    <a:pt x="8" y="14"/>
                    <a:pt x="9" y="4"/>
                  </a:cubicBezTo>
                  <a:cubicBezTo>
                    <a:pt x="10" y="0"/>
                    <a:pt x="4" y="0"/>
                    <a:pt x="3"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368" name="Google Shape;9368;p26"/>
            <p:cNvSpPr/>
            <p:nvPr/>
          </p:nvSpPr>
          <p:spPr>
            <a:xfrm>
              <a:off x="7138126" y="6382593"/>
              <a:ext cx="71149" cy="249021"/>
            </a:xfrm>
            <a:custGeom>
              <a:rect b="b" l="l" r="r" t="t"/>
              <a:pathLst>
                <a:path extrusionOk="0" h="56" w="17">
                  <a:moveTo>
                    <a:pt x="7" y="5"/>
                  </a:moveTo>
                  <a:cubicBezTo>
                    <a:pt x="6" y="7"/>
                    <a:pt x="5" y="9"/>
                    <a:pt x="5" y="12"/>
                  </a:cubicBezTo>
                  <a:cubicBezTo>
                    <a:pt x="5" y="11"/>
                    <a:pt x="5" y="11"/>
                    <a:pt x="5" y="11"/>
                  </a:cubicBezTo>
                  <a:cubicBezTo>
                    <a:pt x="4" y="9"/>
                    <a:pt x="1" y="10"/>
                    <a:pt x="2" y="11"/>
                  </a:cubicBezTo>
                  <a:cubicBezTo>
                    <a:pt x="2" y="14"/>
                    <a:pt x="2" y="17"/>
                    <a:pt x="3" y="19"/>
                  </a:cubicBezTo>
                  <a:cubicBezTo>
                    <a:pt x="0" y="31"/>
                    <a:pt x="1" y="43"/>
                    <a:pt x="7" y="54"/>
                  </a:cubicBezTo>
                  <a:cubicBezTo>
                    <a:pt x="8" y="56"/>
                    <a:pt x="12" y="55"/>
                    <a:pt x="12" y="52"/>
                  </a:cubicBezTo>
                  <a:cubicBezTo>
                    <a:pt x="11" y="38"/>
                    <a:pt x="9" y="23"/>
                    <a:pt x="15" y="9"/>
                  </a:cubicBezTo>
                  <a:cubicBezTo>
                    <a:pt x="17" y="4"/>
                    <a:pt x="10" y="0"/>
                    <a:pt x="7"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369" name="Google Shape;9369;p26"/>
            <p:cNvSpPr/>
            <p:nvPr/>
          </p:nvSpPr>
          <p:spPr>
            <a:xfrm>
              <a:off x="7057491" y="6347018"/>
              <a:ext cx="35574" cy="158899"/>
            </a:xfrm>
            <a:custGeom>
              <a:rect b="b" l="l" r="r" t="t"/>
              <a:pathLst>
                <a:path extrusionOk="0" h="36" w="8">
                  <a:moveTo>
                    <a:pt x="0" y="5"/>
                  </a:moveTo>
                  <a:cubicBezTo>
                    <a:pt x="0" y="14"/>
                    <a:pt x="0" y="23"/>
                    <a:pt x="0" y="32"/>
                  </a:cubicBezTo>
                  <a:cubicBezTo>
                    <a:pt x="0" y="36"/>
                    <a:pt x="7" y="36"/>
                    <a:pt x="7" y="32"/>
                  </a:cubicBezTo>
                  <a:cubicBezTo>
                    <a:pt x="8" y="23"/>
                    <a:pt x="8" y="14"/>
                    <a:pt x="8" y="5"/>
                  </a:cubicBezTo>
                  <a:cubicBezTo>
                    <a:pt x="8" y="0"/>
                    <a:pt x="0" y="0"/>
                    <a:pt x="0"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370" name="Google Shape;9370;p26"/>
            <p:cNvSpPr/>
            <p:nvPr/>
          </p:nvSpPr>
          <p:spPr>
            <a:xfrm>
              <a:off x="7202160" y="6382593"/>
              <a:ext cx="61662" cy="177872"/>
            </a:xfrm>
            <a:custGeom>
              <a:rect b="b" l="l" r="r" t="t"/>
              <a:pathLst>
                <a:path extrusionOk="0" h="40" w="15">
                  <a:moveTo>
                    <a:pt x="4" y="5"/>
                  </a:moveTo>
                  <a:cubicBezTo>
                    <a:pt x="0" y="15"/>
                    <a:pt x="0" y="26"/>
                    <a:pt x="3" y="37"/>
                  </a:cubicBezTo>
                  <a:cubicBezTo>
                    <a:pt x="5" y="40"/>
                    <a:pt x="10" y="39"/>
                    <a:pt x="10" y="36"/>
                  </a:cubicBezTo>
                  <a:cubicBezTo>
                    <a:pt x="9" y="27"/>
                    <a:pt x="9" y="18"/>
                    <a:pt x="12" y="10"/>
                  </a:cubicBezTo>
                  <a:cubicBezTo>
                    <a:pt x="15" y="4"/>
                    <a:pt x="7" y="0"/>
                    <a:pt x="4"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371" name="Google Shape;9371;p26"/>
            <p:cNvSpPr/>
            <p:nvPr/>
          </p:nvSpPr>
          <p:spPr>
            <a:xfrm>
              <a:off x="7297026" y="6453742"/>
              <a:ext cx="35574" cy="142298"/>
            </a:xfrm>
            <a:custGeom>
              <a:rect b="b" l="l" r="r" t="t"/>
              <a:pathLst>
                <a:path extrusionOk="0" h="32" w="8">
                  <a:moveTo>
                    <a:pt x="0" y="5"/>
                  </a:moveTo>
                  <a:cubicBezTo>
                    <a:pt x="0" y="13"/>
                    <a:pt x="0" y="20"/>
                    <a:pt x="1" y="28"/>
                  </a:cubicBezTo>
                  <a:cubicBezTo>
                    <a:pt x="1" y="32"/>
                    <a:pt x="6" y="32"/>
                    <a:pt x="7" y="28"/>
                  </a:cubicBezTo>
                  <a:cubicBezTo>
                    <a:pt x="8" y="20"/>
                    <a:pt x="8" y="13"/>
                    <a:pt x="8" y="5"/>
                  </a:cubicBezTo>
                  <a:cubicBezTo>
                    <a:pt x="8" y="0"/>
                    <a:pt x="0" y="0"/>
                    <a:pt x="0"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372" name="Google Shape;9372;p26"/>
            <p:cNvSpPr/>
            <p:nvPr/>
          </p:nvSpPr>
          <p:spPr>
            <a:xfrm>
              <a:off x="7441695" y="6332788"/>
              <a:ext cx="56919" cy="234792"/>
            </a:xfrm>
            <a:custGeom>
              <a:rect b="b" l="l" r="r" t="t"/>
              <a:pathLst>
                <a:path extrusionOk="0" h="53" w="14">
                  <a:moveTo>
                    <a:pt x="10" y="1"/>
                  </a:moveTo>
                  <a:cubicBezTo>
                    <a:pt x="7" y="8"/>
                    <a:pt x="6" y="14"/>
                    <a:pt x="5" y="21"/>
                  </a:cubicBezTo>
                  <a:cubicBezTo>
                    <a:pt x="2" y="20"/>
                    <a:pt x="0" y="21"/>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1" y="43"/>
                    <a:pt x="9" y="38"/>
                    <a:pt x="8" y="32"/>
                  </a:cubicBezTo>
                  <a:cubicBezTo>
                    <a:pt x="9" y="22"/>
                    <a:pt x="10" y="12"/>
                    <a:pt x="13" y="2"/>
                  </a:cubicBezTo>
                  <a:cubicBezTo>
                    <a:pt x="14" y="1"/>
                    <a:pt x="11" y="0"/>
                    <a:pt x="10" y="1"/>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373" name="Google Shape;9373;p26"/>
            <p:cNvSpPr/>
            <p:nvPr/>
          </p:nvSpPr>
          <p:spPr>
            <a:xfrm>
              <a:off x="7508101" y="6328045"/>
              <a:ext cx="71149" cy="208704"/>
            </a:xfrm>
            <a:custGeom>
              <a:rect b="b" l="l" r="r" t="t"/>
              <a:pathLst>
                <a:path extrusionOk="0" h="47" w="17">
                  <a:moveTo>
                    <a:pt x="12" y="2"/>
                  </a:moveTo>
                  <a:cubicBezTo>
                    <a:pt x="4" y="14"/>
                    <a:pt x="0" y="29"/>
                    <a:pt x="1" y="44"/>
                  </a:cubicBezTo>
                  <a:cubicBezTo>
                    <a:pt x="1" y="47"/>
                    <a:pt x="7" y="47"/>
                    <a:pt x="7" y="44"/>
                  </a:cubicBezTo>
                  <a:cubicBezTo>
                    <a:pt x="7" y="30"/>
                    <a:pt x="9" y="16"/>
                    <a:pt x="16" y="4"/>
                  </a:cubicBezTo>
                  <a:cubicBezTo>
                    <a:pt x="17" y="2"/>
                    <a:pt x="14" y="0"/>
                    <a:pt x="12" y="2"/>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374" name="Google Shape;9374;p26"/>
            <p:cNvSpPr/>
            <p:nvPr/>
          </p:nvSpPr>
          <p:spPr>
            <a:xfrm>
              <a:off x="7591108" y="6363619"/>
              <a:ext cx="30831" cy="201589"/>
            </a:xfrm>
            <a:custGeom>
              <a:rect b="b" l="l" r="r" t="t"/>
              <a:pathLst>
                <a:path extrusionOk="0" h="45" w="7">
                  <a:moveTo>
                    <a:pt x="6" y="3"/>
                  </a:moveTo>
                  <a:cubicBezTo>
                    <a:pt x="6" y="0"/>
                    <a:pt x="2" y="0"/>
                    <a:pt x="2" y="3"/>
                  </a:cubicBezTo>
                  <a:cubicBezTo>
                    <a:pt x="2" y="7"/>
                    <a:pt x="2" y="11"/>
                    <a:pt x="2" y="15"/>
                  </a:cubicBezTo>
                  <a:cubicBezTo>
                    <a:pt x="1" y="15"/>
                    <a:pt x="0" y="16"/>
                    <a:pt x="0" y="17"/>
                  </a:cubicBezTo>
                  <a:cubicBezTo>
                    <a:pt x="0" y="23"/>
                    <a:pt x="0" y="28"/>
                    <a:pt x="0" y="34"/>
                  </a:cubicBezTo>
                  <a:cubicBezTo>
                    <a:pt x="0" y="35"/>
                    <a:pt x="1" y="35"/>
                    <a:pt x="2" y="36"/>
                  </a:cubicBezTo>
                  <a:cubicBezTo>
                    <a:pt x="2" y="38"/>
                    <a:pt x="2" y="40"/>
                    <a:pt x="2" y="42"/>
                  </a:cubicBezTo>
                  <a:cubicBezTo>
                    <a:pt x="2" y="45"/>
                    <a:pt x="6" y="45"/>
                    <a:pt x="7" y="42"/>
                  </a:cubicBezTo>
                  <a:cubicBezTo>
                    <a:pt x="7" y="29"/>
                    <a:pt x="7" y="16"/>
                    <a:pt x="6"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375" name="Google Shape;9375;p26"/>
            <p:cNvSpPr/>
            <p:nvPr/>
          </p:nvSpPr>
          <p:spPr>
            <a:xfrm>
              <a:off x="7681230" y="6313815"/>
              <a:ext cx="78264" cy="213447"/>
            </a:xfrm>
            <a:custGeom>
              <a:rect b="b" l="l" r="r" t="t"/>
              <a:pathLst>
                <a:path extrusionOk="0" h="48" w="19">
                  <a:moveTo>
                    <a:pt x="18" y="44"/>
                  </a:moveTo>
                  <a:cubicBezTo>
                    <a:pt x="15" y="35"/>
                    <a:pt x="15" y="26"/>
                    <a:pt x="17" y="17"/>
                  </a:cubicBezTo>
                  <a:cubicBezTo>
                    <a:pt x="18" y="13"/>
                    <a:pt x="11" y="11"/>
                    <a:pt x="11" y="15"/>
                  </a:cubicBezTo>
                  <a:cubicBezTo>
                    <a:pt x="11" y="15"/>
                    <a:pt x="11" y="15"/>
                    <a:pt x="11" y="15"/>
                  </a:cubicBezTo>
                  <a:cubicBezTo>
                    <a:pt x="10" y="16"/>
                    <a:pt x="10" y="16"/>
                    <a:pt x="10" y="16"/>
                  </a:cubicBezTo>
                  <a:cubicBezTo>
                    <a:pt x="10" y="12"/>
                    <a:pt x="10" y="8"/>
                    <a:pt x="11" y="4"/>
                  </a:cubicBezTo>
                  <a:cubicBezTo>
                    <a:pt x="11" y="1"/>
                    <a:pt x="5" y="0"/>
                    <a:pt x="5" y="3"/>
                  </a:cubicBezTo>
                  <a:cubicBezTo>
                    <a:pt x="3" y="12"/>
                    <a:pt x="2" y="21"/>
                    <a:pt x="2" y="29"/>
                  </a:cubicBezTo>
                  <a:cubicBezTo>
                    <a:pt x="1" y="29"/>
                    <a:pt x="0" y="29"/>
                    <a:pt x="0" y="30"/>
                  </a:cubicBezTo>
                  <a:cubicBezTo>
                    <a:pt x="1" y="34"/>
                    <a:pt x="1" y="39"/>
                    <a:pt x="1" y="43"/>
                  </a:cubicBezTo>
                  <a:cubicBezTo>
                    <a:pt x="1"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376" name="Google Shape;9376;p26"/>
            <p:cNvSpPr/>
            <p:nvPr/>
          </p:nvSpPr>
          <p:spPr>
            <a:xfrm>
              <a:off x="7835386" y="6382592"/>
              <a:ext cx="26088" cy="144670"/>
            </a:xfrm>
            <a:custGeom>
              <a:rect b="b" l="l" r="r" t="t"/>
              <a:pathLst>
                <a:path extrusionOk="0" h="33" w="6">
                  <a:moveTo>
                    <a:pt x="6" y="3"/>
                  </a:moveTo>
                  <a:cubicBezTo>
                    <a:pt x="6" y="0"/>
                    <a:pt x="1" y="0"/>
                    <a:pt x="1" y="3"/>
                  </a:cubicBezTo>
                  <a:cubicBezTo>
                    <a:pt x="1" y="12"/>
                    <a:pt x="0" y="21"/>
                    <a:pt x="1" y="30"/>
                  </a:cubicBezTo>
                  <a:cubicBezTo>
                    <a:pt x="1" y="33"/>
                    <a:pt x="6" y="33"/>
                    <a:pt x="6" y="30"/>
                  </a:cubicBezTo>
                  <a:cubicBezTo>
                    <a:pt x="6" y="21"/>
                    <a:pt x="6" y="12"/>
                    <a:pt x="6"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377" name="Google Shape;9377;p26"/>
            <p:cNvSpPr/>
            <p:nvPr/>
          </p:nvSpPr>
          <p:spPr>
            <a:xfrm>
              <a:off x="7904163" y="6363619"/>
              <a:ext cx="56919" cy="182616"/>
            </a:xfrm>
            <a:custGeom>
              <a:rect b="b" l="l" r="r" t="t"/>
              <a:pathLst>
                <a:path extrusionOk="0" h="41" w="14">
                  <a:moveTo>
                    <a:pt x="7" y="7"/>
                  </a:moveTo>
                  <a:cubicBezTo>
                    <a:pt x="7" y="6"/>
                    <a:pt x="7" y="5"/>
                    <a:pt x="7" y="4"/>
                  </a:cubicBezTo>
                  <a:cubicBezTo>
                    <a:pt x="6" y="0"/>
                    <a:pt x="0" y="2"/>
                    <a:pt x="1" y="6"/>
                  </a:cubicBezTo>
                  <a:cubicBezTo>
                    <a:pt x="2" y="14"/>
                    <a:pt x="2" y="22"/>
                    <a:pt x="3" y="30"/>
                  </a:cubicBezTo>
                  <a:cubicBezTo>
                    <a:pt x="3" y="31"/>
                    <a:pt x="4" y="32"/>
                    <a:pt x="5" y="32"/>
                  </a:cubicBezTo>
                  <a:cubicBezTo>
                    <a:pt x="5" y="34"/>
                    <a:pt x="5" y="36"/>
                    <a:pt x="5" y="38"/>
                  </a:cubicBezTo>
                  <a:cubicBezTo>
                    <a:pt x="5" y="41"/>
                    <a:pt x="10" y="41"/>
                    <a:pt x="10" y="38"/>
                  </a:cubicBezTo>
                  <a:cubicBezTo>
                    <a:pt x="11" y="29"/>
                    <a:pt x="11" y="19"/>
                    <a:pt x="13" y="10"/>
                  </a:cubicBezTo>
                  <a:cubicBezTo>
                    <a:pt x="14" y="6"/>
                    <a:pt x="9" y="4"/>
                    <a:pt x="7" y="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378" name="Google Shape;9378;p26"/>
            <p:cNvSpPr/>
            <p:nvPr/>
          </p:nvSpPr>
          <p:spPr>
            <a:xfrm>
              <a:off x="7975312" y="6363619"/>
              <a:ext cx="66406" cy="232420"/>
            </a:xfrm>
            <a:custGeom>
              <a:rect b="b" l="l" r="r" t="t"/>
              <a:pathLst>
                <a:path extrusionOk="0" h="52" w="16">
                  <a:moveTo>
                    <a:pt x="7" y="4"/>
                  </a:moveTo>
                  <a:cubicBezTo>
                    <a:pt x="7" y="6"/>
                    <a:pt x="6" y="9"/>
                    <a:pt x="6" y="11"/>
                  </a:cubicBezTo>
                  <a:cubicBezTo>
                    <a:pt x="5" y="10"/>
                    <a:pt x="2" y="11"/>
                    <a:pt x="3" y="13"/>
                  </a:cubicBezTo>
                  <a:cubicBezTo>
                    <a:pt x="3" y="16"/>
                    <a:pt x="3" y="20"/>
                    <a:pt x="1" y="23"/>
                  </a:cubicBezTo>
                  <a:cubicBezTo>
                    <a:pt x="0" y="24"/>
                    <a:pt x="3" y="26"/>
                    <a:pt x="4" y="25"/>
                  </a:cubicBezTo>
                  <a:cubicBezTo>
                    <a:pt x="3" y="33"/>
                    <a:pt x="3" y="41"/>
                    <a:pt x="4" y="49"/>
                  </a:cubicBezTo>
                  <a:cubicBezTo>
                    <a:pt x="5" y="52"/>
                    <a:pt x="9" y="52"/>
                    <a:pt x="10" y="49"/>
                  </a:cubicBezTo>
                  <a:cubicBezTo>
                    <a:pt x="13" y="34"/>
                    <a:pt x="13" y="20"/>
                    <a:pt x="15" y="5"/>
                  </a:cubicBezTo>
                  <a:cubicBezTo>
                    <a:pt x="16" y="1"/>
                    <a:pt x="8" y="0"/>
                    <a:pt x="7"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379" name="Google Shape;9379;p26"/>
            <p:cNvSpPr/>
            <p:nvPr/>
          </p:nvSpPr>
          <p:spPr>
            <a:xfrm>
              <a:off x="7785582" y="6382592"/>
              <a:ext cx="49804" cy="203960"/>
            </a:xfrm>
            <a:custGeom>
              <a:rect b="b" l="l" r="r" t="t"/>
              <a:pathLst>
                <a:path extrusionOk="0" h="46" w="12">
                  <a:moveTo>
                    <a:pt x="8" y="7"/>
                  </a:moveTo>
                  <a:cubicBezTo>
                    <a:pt x="8" y="6"/>
                    <a:pt x="7" y="4"/>
                    <a:pt x="7" y="3"/>
                  </a:cubicBezTo>
                  <a:cubicBezTo>
                    <a:pt x="6" y="0"/>
                    <a:pt x="3" y="1"/>
                    <a:pt x="3" y="4"/>
                  </a:cubicBezTo>
                  <a:cubicBezTo>
                    <a:pt x="4" y="5"/>
                    <a:pt x="4" y="6"/>
                    <a:pt x="4" y="8"/>
                  </a:cubicBezTo>
                  <a:cubicBezTo>
                    <a:pt x="4" y="8"/>
                    <a:pt x="3" y="9"/>
                    <a:pt x="3" y="10"/>
                  </a:cubicBezTo>
                  <a:cubicBezTo>
                    <a:pt x="1" y="21"/>
                    <a:pt x="0" y="32"/>
                    <a:pt x="4" y="43"/>
                  </a:cubicBezTo>
                  <a:cubicBezTo>
                    <a:pt x="5" y="46"/>
                    <a:pt x="11" y="46"/>
                    <a:pt x="11" y="42"/>
                  </a:cubicBezTo>
                  <a:cubicBezTo>
                    <a:pt x="11" y="37"/>
                    <a:pt x="10" y="33"/>
                    <a:pt x="10" y="29"/>
                  </a:cubicBezTo>
                  <a:cubicBezTo>
                    <a:pt x="11" y="28"/>
                    <a:pt x="11" y="28"/>
                    <a:pt x="11" y="28"/>
                  </a:cubicBezTo>
                  <a:cubicBezTo>
                    <a:pt x="11" y="25"/>
                    <a:pt x="11" y="23"/>
                    <a:pt x="10" y="21"/>
                  </a:cubicBezTo>
                  <a:cubicBezTo>
                    <a:pt x="11" y="18"/>
                    <a:pt x="11" y="15"/>
                    <a:pt x="11" y="12"/>
                  </a:cubicBezTo>
                  <a:cubicBezTo>
                    <a:pt x="12" y="10"/>
                    <a:pt x="10" y="8"/>
                    <a:pt x="8" y="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380" name="Google Shape;9380;p26"/>
            <p:cNvSpPr/>
            <p:nvPr/>
          </p:nvSpPr>
          <p:spPr>
            <a:xfrm>
              <a:off x="7387148" y="6389707"/>
              <a:ext cx="54548" cy="125697"/>
            </a:xfrm>
            <a:custGeom>
              <a:rect b="b" l="l" r="r" t="t"/>
              <a:pathLst>
                <a:path extrusionOk="0" h="28" w="13">
                  <a:moveTo>
                    <a:pt x="12" y="25"/>
                  </a:moveTo>
                  <a:cubicBezTo>
                    <a:pt x="9" y="18"/>
                    <a:pt x="6" y="10"/>
                    <a:pt x="4" y="3"/>
                  </a:cubicBezTo>
                  <a:cubicBezTo>
                    <a:pt x="3" y="0"/>
                    <a:pt x="0" y="1"/>
                    <a:pt x="0" y="4"/>
                  </a:cubicBezTo>
                  <a:cubicBezTo>
                    <a:pt x="2" y="12"/>
                    <a:pt x="5" y="19"/>
                    <a:pt x="9" y="26"/>
                  </a:cubicBezTo>
                  <a:cubicBezTo>
                    <a:pt x="10" y="28"/>
                    <a:pt x="13" y="27"/>
                    <a:pt x="12" y="2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381" name="Google Shape;9381;p26"/>
            <p:cNvSpPr/>
            <p:nvPr/>
          </p:nvSpPr>
          <p:spPr>
            <a:xfrm>
              <a:off x="7280424" y="6342275"/>
              <a:ext cx="75892" cy="194474"/>
            </a:xfrm>
            <a:custGeom>
              <a:rect b="b" l="l" r="r" t="t"/>
              <a:pathLst>
                <a:path extrusionOk="0" h="44" w="18">
                  <a:moveTo>
                    <a:pt x="16" y="37"/>
                  </a:moveTo>
                  <a:cubicBezTo>
                    <a:pt x="11" y="27"/>
                    <a:pt x="7" y="18"/>
                    <a:pt x="12" y="8"/>
                  </a:cubicBezTo>
                  <a:cubicBezTo>
                    <a:pt x="14" y="4"/>
                    <a:pt x="8" y="0"/>
                    <a:pt x="6" y="4"/>
                  </a:cubicBezTo>
                  <a:cubicBezTo>
                    <a:pt x="0" y="17"/>
                    <a:pt x="3" y="29"/>
                    <a:pt x="10" y="40"/>
                  </a:cubicBezTo>
                  <a:cubicBezTo>
                    <a:pt x="12" y="44"/>
                    <a:pt x="18" y="41"/>
                    <a:pt x="16" y="3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382" name="Google Shape;9382;p26"/>
            <p:cNvSpPr/>
            <p:nvPr/>
          </p:nvSpPr>
          <p:spPr>
            <a:xfrm>
              <a:off x="7550790" y="6399194"/>
              <a:ext cx="40318" cy="147041"/>
            </a:xfrm>
            <a:custGeom>
              <a:rect b="b" l="l" r="r" t="t"/>
              <a:pathLst>
                <a:path extrusionOk="0" h="33" w="10">
                  <a:moveTo>
                    <a:pt x="3" y="4"/>
                  </a:moveTo>
                  <a:cubicBezTo>
                    <a:pt x="0" y="12"/>
                    <a:pt x="0" y="21"/>
                    <a:pt x="3" y="29"/>
                  </a:cubicBezTo>
                  <a:cubicBezTo>
                    <a:pt x="4" y="33"/>
                    <a:pt x="10" y="31"/>
                    <a:pt x="9" y="27"/>
                  </a:cubicBezTo>
                  <a:cubicBezTo>
                    <a:pt x="8" y="20"/>
                    <a:pt x="7" y="13"/>
                    <a:pt x="9" y="6"/>
                  </a:cubicBezTo>
                  <a:cubicBezTo>
                    <a:pt x="10" y="2"/>
                    <a:pt x="4" y="0"/>
                    <a:pt x="3"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383" name="Google Shape;9383;p26"/>
            <p:cNvSpPr/>
            <p:nvPr/>
          </p:nvSpPr>
          <p:spPr>
            <a:xfrm>
              <a:off x="8074921" y="6337531"/>
              <a:ext cx="59291" cy="222933"/>
            </a:xfrm>
            <a:custGeom>
              <a:rect b="b" l="l" r="r" t="t"/>
              <a:pathLst>
                <a:path extrusionOk="0" h="50" w="14">
                  <a:moveTo>
                    <a:pt x="10" y="27"/>
                  </a:moveTo>
                  <a:cubicBezTo>
                    <a:pt x="11" y="20"/>
                    <a:pt x="11" y="13"/>
                    <a:pt x="13" y="6"/>
                  </a:cubicBezTo>
                  <a:cubicBezTo>
                    <a:pt x="14" y="1"/>
                    <a:pt x="7" y="0"/>
                    <a:pt x="6" y="4"/>
                  </a:cubicBezTo>
                  <a:cubicBezTo>
                    <a:pt x="5" y="8"/>
                    <a:pt x="4" y="11"/>
                    <a:pt x="4" y="15"/>
                  </a:cubicBezTo>
                  <a:cubicBezTo>
                    <a:pt x="4" y="15"/>
                    <a:pt x="3" y="16"/>
                    <a:pt x="3" y="16"/>
                  </a:cubicBezTo>
                  <a:cubicBezTo>
                    <a:pt x="0" y="27"/>
                    <a:pt x="0" y="36"/>
                    <a:pt x="4" y="46"/>
                  </a:cubicBezTo>
                  <a:cubicBezTo>
                    <a:pt x="6" y="50"/>
                    <a:pt x="13" y="46"/>
                    <a:pt x="11" y="42"/>
                  </a:cubicBezTo>
                  <a:cubicBezTo>
                    <a:pt x="9" y="38"/>
                    <a:pt x="8" y="34"/>
                    <a:pt x="8" y="30"/>
                  </a:cubicBezTo>
                  <a:cubicBezTo>
                    <a:pt x="9" y="30"/>
                    <a:pt x="10" y="29"/>
                    <a:pt x="10" y="2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384" name="Google Shape;9384;p26"/>
            <p:cNvSpPr/>
            <p:nvPr/>
          </p:nvSpPr>
          <p:spPr>
            <a:xfrm>
              <a:off x="8160299" y="6394450"/>
              <a:ext cx="37946" cy="142298"/>
            </a:xfrm>
            <a:custGeom>
              <a:rect b="b" l="l" r="r" t="t"/>
              <a:pathLst>
                <a:path extrusionOk="0" h="32" w="9">
                  <a:moveTo>
                    <a:pt x="6" y="4"/>
                  </a:moveTo>
                  <a:cubicBezTo>
                    <a:pt x="6" y="0"/>
                    <a:pt x="0" y="2"/>
                    <a:pt x="1" y="5"/>
                  </a:cubicBezTo>
                  <a:cubicBezTo>
                    <a:pt x="3" y="13"/>
                    <a:pt x="3" y="21"/>
                    <a:pt x="4" y="29"/>
                  </a:cubicBezTo>
                  <a:cubicBezTo>
                    <a:pt x="4" y="32"/>
                    <a:pt x="8" y="32"/>
                    <a:pt x="8" y="29"/>
                  </a:cubicBezTo>
                  <a:cubicBezTo>
                    <a:pt x="9" y="20"/>
                    <a:pt x="8" y="12"/>
                    <a:pt x="6"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385" name="Google Shape;9385;p26"/>
            <p:cNvSpPr/>
            <p:nvPr/>
          </p:nvSpPr>
          <p:spPr>
            <a:xfrm>
              <a:off x="8184016" y="6373106"/>
              <a:ext cx="85379" cy="239535"/>
            </a:xfrm>
            <a:custGeom>
              <a:rect b="b" l="l" r="r" t="t"/>
              <a:pathLst>
                <a:path extrusionOk="0" h="54" w="20">
                  <a:moveTo>
                    <a:pt x="18" y="47"/>
                  </a:moveTo>
                  <a:cubicBezTo>
                    <a:pt x="15" y="36"/>
                    <a:pt x="14" y="25"/>
                    <a:pt x="13" y="15"/>
                  </a:cubicBezTo>
                  <a:cubicBezTo>
                    <a:pt x="13" y="14"/>
                    <a:pt x="13" y="13"/>
                    <a:pt x="12" y="13"/>
                  </a:cubicBezTo>
                  <a:cubicBezTo>
                    <a:pt x="12" y="10"/>
                    <a:pt x="12" y="8"/>
                    <a:pt x="12" y="4"/>
                  </a:cubicBezTo>
                  <a:cubicBezTo>
                    <a:pt x="12" y="0"/>
                    <a:pt x="8" y="0"/>
                    <a:pt x="8" y="4"/>
                  </a:cubicBezTo>
                  <a:cubicBezTo>
                    <a:pt x="8" y="8"/>
                    <a:pt x="8" y="10"/>
                    <a:pt x="8" y="13"/>
                  </a:cubicBezTo>
                  <a:cubicBezTo>
                    <a:pt x="8" y="13"/>
                    <a:pt x="7" y="14"/>
                    <a:pt x="7" y="14"/>
                  </a:cubicBezTo>
                  <a:cubicBezTo>
                    <a:pt x="7" y="17"/>
                    <a:pt x="7" y="20"/>
                    <a:pt x="7" y="23"/>
                  </a:cubicBezTo>
                  <a:cubicBezTo>
                    <a:pt x="6" y="22"/>
                    <a:pt x="5" y="22"/>
                    <a:pt x="5" y="23"/>
                  </a:cubicBezTo>
                  <a:cubicBezTo>
                    <a:pt x="3" y="29"/>
                    <a:pt x="3" y="34"/>
                    <a:pt x="1" y="40"/>
                  </a:cubicBezTo>
                  <a:cubicBezTo>
                    <a:pt x="0" y="41"/>
                    <a:pt x="2" y="41"/>
                    <a:pt x="3" y="40"/>
                  </a:cubicBezTo>
                  <a:cubicBezTo>
                    <a:pt x="4" y="35"/>
                    <a:pt x="5" y="30"/>
                    <a:pt x="6" y="26"/>
                  </a:cubicBezTo>
                  <a:cubicBezTo>
                    <a:pt x="6" y="34"/>
                    <a:pt x="7" y="42"/>
                    <a:pt x="10" y="49"/>
                  </a:cubicBezTo>
                  <a:cubicBezTo>
                    <a:pt x="12" y="54"/>
                    <a:pt x="20" y="52"/>
                    <a:pt x="18" y="4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386" name="Google Shape;9386;p26"/>
            <p:cNvSpPr/>
            <p:nvPr/>
          </p:nvSpPr>
          <p:spPr>
            <a:xfrm>
              <a:off x="8290739" y="6491687"/>
              <a:ext cx="23716" cy="130440"/>
            </a:xfrm>
            <a:custGeom>
              <a:rect b="b" l="l" r="r" t="t"/>
              <a:pathLst>
                <a:path extrusionOk="0" h="29" w="6">
                  <a:moveTo>
                    <a:pt x="6" y="4"/>
                  </a:moveTo>
                  <a:cubicBezTo>
                    <a:pt x="5" y="1"/>
                    <a:pt x="1" y="0"/>
                    <a:pt x="1" y="3"/>
                  </a:cubicBezTo>
                  <a:cubicBezTo>
                    <a:pt x="1" y="11"/>
                    <a:pt x="0" y="21"/>
                    <a:pt x="0" y="25"/>
                  </a:cubicBezTo>
                  <a:cubicBezTo>
                    <a:pt x="0" y="29"/>
                    <a:pt x="6" y="29"/>
                    <a:pt x="6" y="25"/>
                  </a:cubicBezTo>
                  <a:cubicBezTo>
                    <a:pt x="6" y="21"/>
                    <a:pt x="6" y="11"/>
                    <a:pt x="6"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387" name="Google Shape;9387;p26"/>
            <p:cNvSpPr/>
            <p:nvPr/>
          </p:nvSpPr>
          <p:spPr>
            <a:xfrm>
              <a:off x="8319199" y="6394450"/>
              <a:ext cx="42689" cy="177872"/>
            </a:xfrm>
            <a:custGeom>
              <a:rect b="b" l="l" r="r" t="t"/>
              <a:pathLst>
                <a:path extrusionOk="0" h="40" w="10">
                  <a:moveTo>
                    <a:pt x="3" y="3"/>
                  </a:moveTo>
                  <a:cubicBezTo>
                    <a:pt x="0" y="14"/>
                    <a:pt x="0" y="24"/>
                    <a:pt x="0" y="35"/>
                  </a:cubicBezTo>
                  <a:cubicBezTo>
                    <a:pt x="1" y="40"/>
                    <a:pt x="9" y="40"/>
                    <a:pt x="9" y="35"/>
                  </a:cubicBezTo>
                  <a:cubicBezTo>
                    <a:pt x="9" y="25"/>
                    <a:pt x="9" y="14"/>
                    <a:pt x="10" y="4"/>
                  </a:cubicBezTo>
                  <a:cubicBezTo>
                    <a:pt x="10" y="0"/>
                    <a:pt x="4" y="0"/>
                    <a:pt x="3"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388" name="Google Shape;9388;p26"/>
            <p:cNvSpPr/>
            <p:nvPr/>
          </p:nvSpPr>
          <p:spPr>
            <a:xfrm>
              <a:off x="8361888" y="6382592"/>
              <a:ext cx="71149" cy="249021"/>
            </a:xfrm>
            <a:custGeom>
              <a:rect b="b" l="l" r="r" t="t"/>
              <a:pathLst>
                <a:path extrusionOk="0" h="56" w="17">
                  <a:moveTo>
                    <a:pt x="7" y="5"/>
                  </a:moveTo>
                  <a:cubicBezTo>
                    <a:pt x="6" y="7"/>
                    <a:pt x="5" y="9"/>
                    <a:pt x="4" y="12"/>
                  </a:cubicBezTo>
                  <a:cubicBezTo>
                    <a:pt x="4" y="11"/>
                    <a:pt x="4" y="11"/>
                    <a:pt x="4" y="11"/>
                  </a:cubicBezTo>
                  <a:cubicBezTo>
                    <a:pt x="4" y="9"/>
                    <a:pt x="1" y="10"/>
                    <a:pt x="1" y="11"/>
                  </a:cubicBezTo>
                  <a:cubicBezTo>
                    <a:pt x="2" y="14"/>
                    <a:pt x="2" y="17"/>
                    <a:pt x="2" y="19"/>
                  </a:cubicBezTo>
                  <a:cubicBezTo>
                    <a:pt x="0" y="31"/>
                    <a:pt x="1" y="43"/>
                    <a:pt x="6" y="54"/>
                  </a:cubicBezTo>
                  <a:cubicBezTo>
                    <a:pt x="7" y="56"/>
                    <a:pt x="12" y="55"/>
                    <a:pt x="12" y="52"/>
                  </a:cubicBezTo>
                  <a:cubicBezTo>
                    <a:pt x="11" y="38"/>
                    <a:pt x="9" y="23"/>
                    <a:pt x="15" y="9"/>
                  </a:cubicBezTo>
                  <a:cubicBezTo>
                    <a:pt x="17" y="4"/>
                    <a:pt x="10" y="0"/>
                    <a:pt x="7"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389" name="Google Shape;9389;p26"/>
            <p:cNvSpPr/>
            <p:nvPr/>
          </p:nvSpPr>
          <p:spPr>
            <a:xfrm>
              <a:off x="8276509" y="6347018"/>
              <a:ext cx="35574" cy="158899"/>
            </a:xfrm>
            <a:custGeom>
              <a:rect b="b" l="l" r="r" t="t"/>
              <a:pathLst>
                <a:path extrusionOk="0" h="36" w="8">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390" name="Google Shape;9390;p26"/>
            <p:cNvSpPr/>
            <p:nvPr/>
          </p:nvSpPr>
          <p:spPr>
            <a:xfrm>
              <a:off x="8421179" y="6382592"/>
              <a:ext cx="66406" cy="177872"/>
            </a:xfrm>
            <a:custGeom>
              <a:rect b="b" l="l" r="r" t="t"/>
              <a:pathLst>
                <a:path extrusionOk="0" h="40" w="16">
                  <a:moveTo>
                    <a:pt x="5" y="5"/>
                  </a:moveTo>
                  <a:cubicBezTo>
                    <a:pt x="0" y="15"/>
                    <a:pt x="0" y="26"/>
                    <a:pt x="4" y="37"/>
                  </a:cubicBezTo>
                  <a:cubicBezTo>
                    <a:pt x="5" y="40"/>
                    <a:pt x="10" y="39"/>
                    <a:pt x="10" y="36"/>
                  </a:cubicBezTo>
                  <a:cubicBezTo>
                    <a:pt x="10" y="27"/>
                    <a:pt x="9" y="18"/>
                    <a:pt x="13" y="10"/>
                  </a:cubicBezTo>
                  <a:cubicBezTo>
                    <a:pt x="16" y="4"/>
                    <a:pt x="8" y="0"/>
                    <a:pt x="5"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391" name="Google Shape;9391;p26"/>
            <p:cNvSpPr/>
            <p:nvPr/>
          </p:nvSpPr>
          <p:spPr>
            <a:xfrm>
              <a:off x="8516044" y="6453741"/>
              <a:ext cx="35574" cy="142298"/>
            </a:xfrm>
            <a:custGeom>
              <a:rect b="b" l="l" r="r" t="t"/>
              <a:pathLst>
                <a:path extrusionOk="0" h="32" w="8">
                  <a:moveTo>
                    <a:pt x="1" y="5"/>
                  </a:moveTo>
                  <a:cubicBezTo>
                    <a:pt x="1" y="13"/>
                    <a:pt x="1" y="20"/>
                    <a:pt x="2" y="28"/>
                  </a:cubicBezTo>
                  <a:cubicBezTo>
                    <a:pt x="2" y="32"/>
                    <a:pt x="7" y="32"/>
                    <a:pt x="7" y="28"/>
                  </a:cubicBezTo>
                  <a:cubicBezTo>
                    <a:pt x="8" y="20"/>
                    <a:pt x="8" y="13"/>
                    <a:pt x="8" y="5"/>
                  </a:cubicBezTo>
                  <a:cubicBezTo>
                    <a:pt x="8" y="0"/>
                    <a:pt x="0" y="0"/>
                    <a:pt x="1"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392" name="Google Shape;9392;p26"/>
            <p:cNvSpPr/>
            <p:nvPr/>
          </p:nvSpPr>
          <p:spPr>
            <a:xfrm>
              <a:off x="8660714" y="6332788"/>
              <a:ext cx="59291" cy="234792"/>
            </a:xfrm>
            <a:custGeom>
              <a:rect b="b" l="l" r="r" t="t"/>
              <a:pathLst>
                <a:path extrusionOk="0" h="53" w="14">
                  <a:moveTo>
                    <a:pt x="11" y="1"/>
                  </a:moveTo>
                  <a:cubicBezTo>
                    <a:pt x="8" y="8"/>
                    <a:pt x="6" y="14"/>
                    <a:pt x="5" y="21"/>
                  </a:cubicBezTo>
                  <a:cubicBezTo>
                    <a:pt x="3" y="20"/>
                    <a:pt x="0" y="21"/>
                    <a:pt x="0" y="24"/>
                  </a:cubicBezTo>
                  <a:cubicBezTo>
                    <a:pt x="1" y="31"/>
                    <a:pt x="2" y="38"/>
                    <a:pt x="4" y="44"/>
                  </a:cubicBezTo>
                  <a:cubicBezTo>
                    <a:pt x="4" y="45"/>
                    <a:pt x="4" y="45"/>
                    <a:pt x="4" y="45"/>
                  </a:cubicBezTo>
                  <a:cubicBezTo>
                    <a:pt x="4" y="46"/>
                    <a:pt x="5" y="46"/>
                    <a:pt x="6" y="46"/>
                  </a:cubicBezTo>
                  <a:cubicBezTo>
                    <a:pt x="6" y="48"/>
                    <a:pt x="7" y="49"/>
                    <a:pt x="8" y="50"/>
                  </a:cubicBezTo>
                  <a:cubicBezTo>
                    <a:pt x="9" y="53"/>
                    <a:pt x="14" y="51"/>
                    <a:pt x="13" y="48"/>
                  </a:cubicBezTo>
                  <a:cubicBezTo>
                    <a:pt x="11" y="43"/>
                    <a:pt x="10" y="38"/>
                    <a:pt x="9" y="32"/>
                  </a:cubicBezTo>
                  <a:cubicBezTo>
                    <a:pt x="9" y="22"/>
                    <a:pt x="10" y="12"/>
                    <a:pt x="14" y="2"/>
                  </a:cubicBezTo>
                  <a:cubicBezTo>
                    <a:pt x="14" y="1"/>
                    <a:pt x="12" y="0"/>
                    <a:pt x="11" y="1"/>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393" name="Google Shape;9393;p26"/>
            <p:cNvSpPr/>
            <p:nvPr/>
          </p:nvSpPr>
          <p:spPr>
            <a:xfrm>
              <a:off x="8731863" y="6328045"/>
              <a:ext cx="66406" cy="208704"/>
            </a:xfrm>
            <a:custGeom>
              <a:rect b="b" l="l" r="r" t="t"/>
              <a:pathLst>
                <a:path extrusionOk="0" h="47" w="16">
                  <a:moveTo>
                    <a:pt x="12" y="2"/>
                  </a:moveTo>
                  <a:cubicBezTo>
                    <a:pt x="3" y="14"/>
                    <a:pt x="0" y="29"/>
                    <a:pt x="0" y="44"/>
                  </a:cubicBezTo>
                  <a:cubicBezTo>
                    <a:pt x="1" y="47"/>
                    <a:pt x="6" y="47"/>
                    <a:pt x="6" y="44"/>
                  </a:cubicBezTo>
                  <a:cubicBezTo>
                    <a:pt x="7" y="30"/>
                    <a:pt x="8" y="16"/>
                    <a:pt x="15" y="4"/>
                  </a:cubicBezTo>
                  <a:cubicBezTo>
                    <a:pt x="16" y="2"/>
                    <a:pt x="13" y="0"/>
                    <a:pt x="12" y="2"/>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394" name="Google Shape;9394;p26"/>
            <p:cNvSpPr/>
            <p:nvPr/>
          </p:nvSpPr>
          <p:spPr>
            <a:xfrm>
              <a:off x="8814870" y="6363619"/>
              <a:ext cx="30831" cy="201589"/>
            </a:xfrm>
            <a:custGeom>
              <a:rect b="b" l="l" r="r" t="t"/>
              <a:pathLst>
                <a:path extrusionOk="0" h="45" w="7">
                  <a:moveTo>
                    <a:pt x="6" y="3"/>
                  </a:moveTo>
                  <a:cubicBezTo>
                    <a:pt x="6" y="0"/>
                    <a:pt x="2" y="0"/>
                    <a:pt x="2" y="3"/>
                  </a:cubicBezTo>
                  <a:cubicBezTo>
                    <a:pt x="2" y="7"/>
                    <a:pt x="1" y="11"/>
                    <a:pt x="1" y="15"/>
                  </a:cubicBezTo>
                  <a:cubicBezTo>
                    <a:pt x="0" y="15"/>
                    <a:pt x="0" y="16"/>
                    <a:pt x="0" y="17"/>
                  </a:cubicBezTo>
                  <a:cubicBezTo>
                    <a:pt x="0" y="23"/>
                    <a:pt x="0" y="28"/>
                    <a:pt x="0" y="34"/>
                  </a:cubicBezTo>
                  <a:cubicBezTo>
                    <a:pt x="0" y="35"/>
                    <a:pt x="0" y="35"/>
                    <a:pt x="1" y="36"/>
                  </a:cubicBezTo>
                  <a:cubicBezTo>
                    <a:pt x="1" y="38"/>
                    <a:pt x="1" y="40"/>
                    <a:pt x="1" y="42"/>
                  </a:cubicBezTo>
                  <a:cubicBezTo>
                    <a:pt x="2" y="45"/>
                    <a:pt x="6" y="45"/>
                    <a:pt x="6" y="42"/>
                  </a:cubicBezTo>
                  <a:cubicBezTo>
                    <a:pt x="7" y="29"/>
                    <a:pt x="6" y="16"/>
                    <a:pt x="6"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395" name="Google Shape;9395;p26"/>
            <p:cNvSpPr/>
            <p:nvPr/>
          </p:nvSpPr>
          <p:spPr>
            <a:xfrm>
              <a:off x="8904992" y="6313815"/>
              <a:ext cx="78264" cy="213447"/>
            </a:xfrm>
            <a:custGeom>
              <a:rect b="b" l="l" r="r" t="t"/>
              <a:pathLst>
                <a:path extrusionOk="0" h="48" w="19">
                  <a:moveTo>
                    <a:pt x="18" y="44"/>
                  </a:moveTo>
                  <a:cubicBezTo>
                    <a:pt x="15" y="35"/>
                    <a:pt x="17" y="26"/>
                    <a:pt x="18" y="17"/>
                  </a:cubicBezTo>
                  <a:cubicBezTo>
                    <a:pt x="19" y="13"/>
                    <a:pt x="14" y="11"/>
                    <a:pt x="14" y="15"/>
                  </a:cubicBezTo>
                  <a:cubicBezTo>
                    <a:pt x="14" y="15"/>
                    <a:pt x="14" y="15"/>
                    <a:pt x="14" y="15"/>
                  </a:cubicBezTo>
                  <a:cubicBezTo>
                    <a:pt x="11" y="16"/>
                    <a:pt x="11" y="16"/>
                    <a:pt x="11" y="16"/>
                  </a:cubicBezTo>
                  <a:cubicBezTo>
                    <a:pt x="11" y="12"/>
                    <a:pt x="11" y="8"/>
                    <a:pt x="11" y="4"/>
                  </a:cubicBezTo>
                  <a:cubicBezTo>
                    <a:pt x="12" y="1"/>
                    <a:pt x="6" y="0"/>
                    <a:pt x="5" y="3"/>
                  </a:cubicBezTo>
                  <a:cubicBezTo>
                    <a:pt x="3" y="12"/>
                    <a:pt x="2" y="21"/>
                    <a:pt x="2" y="29"/>
                  </a:cubicBezTo>
                  <a:cubicBezTo>
                    <a:pt x="1" y="29"/>
                    <a:pt x="0" y="29"/>
                    <a:pt x="0" y="30"/>
                  </a:cubicBezTo>
                  <a:cubicBezTo>
                    <a:pt x="0" y="34"/>
                    <a:pt x="0" y="39"/>
                    <a:pt x="0" y="43"/>
                  </a:cubicBezTo>
                  <a:cubicBezTo>
                    <a:pt x="0" y="44"/>
                    <a:pt x="1" y="44"/>
                    <a:pt x="2" y="43"/>
                  </a:cubicBezTo>
                  <a:cubicBezTo>
                    <a:pt x="3" y="47"/>
                    <a:pt x="9"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396" name="Google Shape;9396;p26"/>
            <p:cNvSpPr/>
            <p:nvPr/>
          </p:nvSpPr>
          <p:spPr>
            <a:xfrm>
              <a:off x="9059148" y="6382592"/>
              <a:ext cx="26088" cy="144670"/>
            </a:xfrm>
            <a:custGeom>
              <a:rect b="b" l="l" r="r" t="t"/>
              <a:pathLst>
                <a:path extrusionOk="0" h="33" w="6">
                  <a:moveTo>
                    <a:pt x="5" y="3"/>
                  </a:moveTo>
                  <a:cubicBezTo>
                    <a:pt x="5" y="0"/>
                    <a:pt x="1" y="0"/>
                    <a:pt x="0" y="3"/>
                  </a:cubicBezTo>
                  <a:cubicBezTo>
                    <a:pt x="0" y="12"/>
                    <a:pt x="0" y="21"/>
                    <a:pt x="0" y="30"/>
                  </a:cubicBezTo>
                  <a:cubicBezTo>
                    <a:pt x="1" y="33"/>
                    <a:pt x="5" y="33"/>
                    <a:pt x="5" y="30"/>
                  </a:cubicBezTo>
                  <a:cubicBezTo>
                    <a:pt x="6" y="21"/>
                    <a:pt x="6" y="12"/>
                    <a:pt x="5"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397" name="Google Shape;9397;p26"/>
            <p:cNvSpPr/>
            <p:nvPr/>
          </p:nvSpPr>
          <p:spPr>
            <a:xfrm>
              <a:off x="9123182" y="6363619"/>
              <a:ext cx="61662" cy="182616"/>
            </a:xfrm>
            <a:custGeom>
              <a:rect b="b" l="l" r="r" t="t"/>
              <a:pathLst>
                <a:path extrusionOk="0" h="41" w="15">
                  <a:moveTo>
                    <a:pt x="8" y="7"/>
                  </a:moveTo>
                  <a:cubicBezTo>
                    <a:pt x="8" y="6"/>
                    <a:pt x="7" y="5"/>
                    <a:pt x="7" y="4"/>
                  </a:cubicBezTo>
                  <a:cubicBezTo>
                    <a:pt x="6" y="0"/>
                    <a:pt x="0" y="2"/>
                    <a:pt x="1" y="6"/>
                  </a:cubicBezTo>
                  <a:cubicBezTo>
                    <a:pt x="3" y="14"/>
                    <a:pt x="3" y="22"/>
                    <a:pt x="3" y="30"/>
                  </a:cubicBezTo>
                  <a:cubicBezTo>
                    <a:pt x="3" y="31"/>
                    <a:pt x="4" y="32"/>
                    <a:pt x="5" y="32"/>
                  </a:cubicBezTo>
                  <a:cubicBezTo>
                    <a:pt x="5" y="34"/>
                    <a:pt x="5" y="36"/>
                    <a:pt x="6" y="38"/>
                  </a:cubicBezTo>
                  <a:cubicBezTo>
                    <a:pt x="6" y="41"/>
                    <a:pt x="11" y="41"/>
                    <a:pt x="11" y="38"/>
                  </a:cubicBezTo>
                  <a:cubicBezTo>
                    <a:pt x="12" y="29"/>
                    <a:pt x="12" y="19"/>
                    <a:pt x="14" y="10"/>
                  </a:cubicBezTo>
                  <a:cubicBezTo>
                    <a:pt x="15" y="6"/>
                    <a:pt x="10" y="4"/>
                    <a:pt x="8" y="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398" name="Google Shape;9398;p26"/>
            <p:cNvSpPr/>
            <p:nvPr/>
          </p:nvSpPr>
          <p:spPr>
            <a:xfrm>
              <a:off x="9199074" y="6363619"/>
              <a:ext cx="61662" cy="232420"/>
            </a:xfrm>
            <a:custGeom>
              <a:rect b="b" l="l" r="r" t="t"/>
              <a:pathLst>
                <a:path extrusionOk="0" h="52" w="15">
                  <a:moveTo>
                    <a:pt x="7" y="4"/>
                  </a:moveTo>
                  <a:cubicBezTo>
                    <a:pt x="7" y="6"/>
                    <a:pt x="6" y="9"/>
                    <a:pt x="6" y="11"/>
                  </a:cubicBezTo>
                  <a:cubicBezTo>
                    <a:pt x="4" y="10"/>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2" y="34"/>
                    <a:pt x="13" y="20"/>
                    <a:pt x="15" y="5"/>
                  </a:cubicBezTo>
                  <a:cubicBezTo>
                    <a:pt x="15" y="1"/>
                    <a:pt x="8" y="0"/>
                    <a:pt x="7"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399" name="Google Shape;9399;p26"/>
            <p:cNvSpPr/>
            <p:nvPr/>
          </p:nvSpPr>
          <p:spPr>
            <a:xfrm>
              <a:off x="9004600" y="6382592"/>
              <a:ext cx="49804" cy="203960"/>
            </a:xfrm>
            <a:custGeom>
              <a:rect b="b" l="l" r="r" t="t"/>
              <a:pathLst>
                <a:path extrusionOk="0" h="46" w="12">
                  <a:moveTo>
                    <a:pt x="9" y="7"/>
                  </a:moveTo>
                  <a:cubicBezTo>
                    <a:pt x="8" y="6"/>
                    <a:pt x="8" y="4"/>
                    <a:pt x="8" y="3"/>
                  </a:cubicBezTo>
                  <a:cubicBezTo>
                    <a:pt x="7" y="0"/>
                    <a:pt x="3" y="1"/>
                    <a:pt x="4" y="4"/>
                  </a:cubicBezTo>
                  <a:cubicBezTo>
                    <a:pt x="4" y="5"/>
                    <a:pt x="5" y="6"/>
                    <a:pt x="5" y="8"/>
                  </a:cubicBezTo>
                  <a:cubicBezTo>
                    <a:pt x="4" y="8"/>
                    <a:pt x="4" y="9"/>
                    <a:pt x="4" y="10"/>
                  </a:cubicBezTo>
                  <a:cubicBezTo>
                    <a:pt x="1" y="21"/>
                    <a:pt x="0" y="32"/>
                    <a:pt x="4" y="43"/>
                  </a:cubicBezTo>
                  <a:cubicBezTo>
                    <a:pt x="6" y="46"/>
                    <a:pt x="11" y="46"/>
                    <a:pt x="11" y="42"/>
                  </a:cubicBezTo>
                  <a:cubicBezTo>
                    <a:pt x="11" y="37"/>
                    <a:pt x="11" y="33"/>
                    <a:pt x="11" y="29"/>
                  </a:cubicBezTo>
                  <a:cubicBezTo>
                    <a:pt x="11" y="28"/>
                    <a:pt x="11" y="28"/>
                    <a:pt x="11" y="28"/>
                  </a:cubicBezTo>
                  <a:cubicBezTo>
                    <a:pt x="11" y="25"/>
                    <a:pt x="11" y="23"/>
                    <a:pt x="11" y="21"/>
                  </a:cubicBezTo>
                  <a:cubicBezTo>
                    <a:pt x="11" y="18"/>
                    <a:pt x="11" y="15"/>
                    <a:pt x="12" y="12"/>
                  </a:cubicBezTo>
                  <a:cubicBezTo>
                    <a:pt x="12" y="10"/>
                    <a:pt x="11" y="8"/>
                    <a:pt x="9" y="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400" name="Google Shape;9400;p26"/>
            <p:cNvSpPr/>
            <p:nvPr/>
          </p:nvSpPr>
          <p:spPr>
            <a:xfrm>
              <a:off x="8606166" y="6389707"/>
              <a:ext cx="54548" cy="125697"/>
            </a:xfrm>
            <a:custGeom>
              <a:rect b="b" l="l" r="r" t="t"/>
              <a:pathLst>
                <a:path extrusionOk="0" h="28" w="13">
                  <a:moveTo>
                    <a:pt x="12" y="25"/>
                  </a:moveTo>
                  <a:cubicBezTo>
                    <a:pt x="9" y="18"/>
                    <a:pt x="7" y="10"/>
                    <a:pt x="5" y="3"/>
                  </a:cubicBezTo>
                  <a:cubicBezTo>
                    <a:pt x="4" y="0"/>
                    <a:pt x="0" y="1"/>
                    <a:pt x="1" y="4"/>
                  </a:cubicBezTo>
                  <a:cubicBezTo>
                    <a:pt x="3" y="12"/>
                    <a:pt x="6" y="19"/>
                    <a:pt x="10" y="26"/>
                  </a:cubicBezTo>
                  <a:cubicBezTo>
                    <a:pt x="11" y="28"/>
                    <a:pt x="13" y="27"/>
                    <a:pt x="12" y="2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401" name="Google Shape;9401;p26"/>
            <p:cNvSpPr/>
            <p:nvPr/>
          </p:nvSpPr>
          <p:spPr>
            <a:xfrm>
              <a:off x="8499443" y="6342275"/>
              <a:ext cx="80635" cy="194474"/>
            </a:xfrm>
            <a:custGeom>
              <a:rect b="b" l="l" r="r" t="t"/>
              <a:pathLst>
                <a:path extrusionOk="0" h="44" w="19">
                  <a:moveTo>
                    <a:pt x="16" y="37"/>
                  </a:moveTo>
                  <a:cubicBezTo>
                    <a:pt x="11" y="27"/>
                    <a:pt x="8" y="18"/>
                    <a:pt x="12" y="8"/>
                  </a:cubicBezTo>
                  <a:cubicBezTo>
                    <a:pt x="14" y="4"/>
                    <a:pt x="8" y="0"/>
                    <a:pt x="7" y="4"/>
                  </a:cubicBezTo>
                  <a:cubicBezTo>
                    <a:pt x="0" y="17"/>
                    <a:pt x="3" y="29"/>
                    <a:pt x="11" y="40"/>
                  </a:cubicBezTo>
                  <a:cubicBezTo>
                    <a:pt x="13" y="44"/>
                    <a:pt x="19" y="41"/>
                    <a:pt x="16" y="3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402" name="Google Shape;9402;p26"/>
            <p:cNvSpPr/>
            <p:nvPr/>
          </p:nvSpPr>
          <p:spPr>
            <a:xfrm>
              <a:off x="8774552" y="6399194"/>
              <a:ext cx="40318" cy="147041"/>
            </a:xfrm>
            <a:custGeom>
              <a:rect b="b" l="l" r="r" t="t"/>
              <a:pathLst>
                <a:path extrusionOk="0" h="33" w="10">
                  <a:moveTo>
                    <a:pt x="2" y="4"/>
                  </a:moveTo>
                  <a:cubicBezTo>
                    <a:pt x="0" y="12"/>
                    <a:pt x="0" y="21"/>
                    <a:pt x="3" y="29"/>
                  </a:cubicBezTo>
                  <a:cubicBezTo>
                    <a:pt x="4" y="33"/>
                    <a:pt x="9" y="31"/>
                    <a:pt x="9" y="27"/>
                  </a:cubicBezTo>
                  <a:cubicBezTo>
                    <a:pt x="8" y="20"/>
                    <a:pt x="7" y="13"/>
                    <a:pt x="9" y="6"/>
                  </a:cubicBezTo>
                  <a:cubicBezTo>
                    <a:pt x="10" y="2"/>
                    <a:pt x="4" y="0"/>
                    <a:pt x="2"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403" name="Google Shape;9403;p26"/>
            <p:cNvSpPr/>
            <p:nvPr/>
          </p:nvSpPr>
          <p:spPr>
            <a:xfrm>
              <a:off x="9293939" y="6337531"/>
              <a:ext cx="64034" cy="222933"/>
            </a:xfrm>
            <a:custGeom>
              <a:rect b="b" l="l" r="r" t="t"/>
              <a:pathLst>
                <a:path extrusionOk="0" h="50" w="15">
                  <a:moveTo>
                    <a:pt x="11" y="27"/>
                  </a:moveTo>
                  <a:cubicBezTo>
                    <a:pt x="12" y="20"/>
                    <a:pt x="12" y="13"/>
                    <a:pt x="14" y="6"/>
                  </a:cubicBezTo>
                  <a:cubicBezTo>
                    <a:pt x="15" y="1"/>
                    <a:pt x="8" y="0"/>
                    <a:pt x="7" y="4"/>
                  </a:cubicBezTo>
                  <a:cubicBezTo>
                    <a:pt x="6" y="8"/>
                    <a:pt x="5" y="11"/>
                    <a:pt x="5" y="15"/>
                  </a:cubicBezTo>
                  <a:cubicBezTo>
                    <a:pt x="4" y="15"/>
                    <a:pt x="4" y="16"/>
                    <a:pt x="3" y="16"/>
                  </a:cubicBezTo>
                  <a:cubicBezTo>
                    <a:pt x="0" y="27"/>
                    <a:pt x="0" y="36"/>
                    <a:pt x="5" y="46"/>
                  </a:cubicBezTo>
                  <a:cubicBezTo>
                    <a:pt x="7" y="50"/>
                    <a:pt x="13" y="46"/>
                    <a:pt x="11" y="42"/>
                  </a:cubicBezTo>
                  <a:cubicBezTo>
                    <a:pt x="10" y="38"/>
                    <a:pt x="9" y="34"/>
                    <a:pt x="8" y="30"/>
                  </a:cubicBezTo>
                  <a:cubicBezTo>
                    <a:pt x="10" y="30"/>
                    <a:pt x="11" y="29"/>
                    <a:pt x="11" y="2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404" name="Google Shape;9404;p26"/>
            <p:cNvSpPr/>
            <p:nvPr/>
          </p:nvSpPr>
          <p:spPr>
            <a:xfrm>
              <a:off x="9384061" y="6394450"/>
              <a:ext cx="33203" cy="142298"/>
            </a:xfrm>
            <a:custGeom>
              <a:rect b="b" l="l" r="r" t="t"/>
              <a:pathLst>
                <a:path extrusionOk="0" h="32" w="8">
                  <a:moveTo>
                    <a:pt x="6" y="4"/>
                  </a:moveTo>
                  <a:cubicBezTo>
                    <a:pt x="5" y="0"/>
                    <a:pt x="0" y="2"/>
                    <a:pt x="1" y="5"/>
                  </a:cubicBezTo>
                  <a:cubicBezTo>
                    <a:pt x="3" y="13"/>
                    <a:pt x="3" y="21"/>
                    <a:pt x="3" y="29"/>
                  </a:cubicBezTo>
                  <a:cubicBezTo>
                    <a:pt x="3" y="32"/>
                    <a:pt x="8" y="32"/>
                    <a:pt x="8" y="29"/>
                  </a:cubicBezTo>
                  <a:cubicBezTo>
                    <a:pt x="8" y="20"/>
                    <a:pt x="8" y="12"/>
                    <a:pt x="6"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405" name="Google Shape;9405;p26"/>
            <p:cNvSpPr/>
            <p:nvPr/>
          </p:nvSpPr>
          <p:spPr>
            <a:xfrm>
              <a:off x="9407778" y="6373106"/>
              <a:ext cx="80635" cy="239535"/>
            </a:xfrm>
            <a:custGeom>
              <a:rect b="b" l="l" r="r" t="t"/>
              <a:pathLst>
                <a:path extrusionOk="0" h="54" w="19">
                  <a:moveTo>
                    <a:pt x="18" y="47"/>
                  </a:moveTo>
                  <a:cubicBezTo>
                    <a:pt x="14" y="36"/>
                    <a:pt x="14" y="25"/>
                    <a:pt x="12" y="15"/>
                  </a:cubicBezTo>
                  <a:cubicBezTo>
                    <a:pt x="12" y="14"/>
                    <a:pt x="12" y="13"/>
                    <a:pt x="12" y="13"/>
                  </a:cubicBezTo>
                  <a:cubicBezTo>
                    <a:pt x="12" y="10"/>
                    <a:pt x="12" y="8"/>
                    <a:pt x="12" y="4"/>
                  </a:cubicBezTo>
                  <a:cubicBezTo>
                    <a:pt x="12" y="0"/>
                    <a:pt x="8" y="0"/>
                    <a:pt x="8" y="4"/>
                  </a:cubicBezTo>
                  <a:cubicBezTo>
                    <a:pt x="8" y="8"/>
                    <a:pt x="8" y="10"/>
                    <a:pt x="8" y="13"/>
                  </a:cubicBezTo>
                  <a:cubicBezTo>
                    <a:pt x="7" y="13"/>
                    <a:pt x="7" y="14"/>
                    <a:pt x="7" y="14"/>
                  </a:cubicBezTo>
                  <a:cubicBezTo>
                    <a:pt x="7" y="17"/>
                    <a:pt x="6" y="20"/>
                    <a:pt x="6" y="23"/>
                  </a:cubicBezTo>
                  <a:cubicBezTo>
                    <a:pt x="6" y="22"/>
                    <a:pt x="5" y="22"/>
                    <a:pt x="5" y="23"/>
                  </a:cubicBezTo>
                  <a:cubicBezTo>
                    <a:pt x="3" y="29"/>
                    <a:pt x="2" y="34"/>
                    <a:pt x="1" y="40"/>
                  </a:cubicBezTo>
                  <a:cubicBezTo>
                    <a:pt x="0" y="41"/>
                    <a:pt x="2" y="41"/>
                    <a:pt x="2" y="40"/>
                  </a:cubicBezTo>
                  <a:cubicBezTo>
                    <a:pt x="4" y="35"/>
                    <a:pt x="5" y="30"/>
                    <a:pt x="6" y="26"/>
                  </a:cubicBezTo>
                  <a:cubicBezTo>
                    <a:pt x="6" y="34"/>
                    <a:pt x="7" y="42"/>
                    <a:pt x="10" y="49"/>
                  </a:cubicBezTo>
                  <a:cubicBezTo>
                    <a:pt x="12" y="54"/>
                    <a:pt x="19" y="52"/>
                    <a:pt x="18" y="4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406" name="Google Shape;9406;p26"/>
            <p:cNvSpPr/>
            <p:nvPr/>
          </p:nvSpPr>
          <p:spPr>
            <a:xfrm>
              <a:off x="9514501" y="6491687"/>
              <a:ext cx="23716" cy="130440"/>
            </a:xfrm>
            <a:custGeom>
              <a:rect b="b" l="l" r="r" t="t"/>
              <a:pathLst>
                <a:path extrusionOk="0" h="29" w="6">
                  <a:moveTo>
                    <a:pt x="5" y="4"/>
                  </a:moveTo>
                  <a:cubicBezTo>
                    <a:pt x="5" y="1"/>
                    <a:pt x="1" y="0"/>
                    <a:pt x="1" y="3"/>
                  </a:cubicBezTo>
                  <a:cubicBezTo>
                    <a:pt x="0" y="11"/>
                    <a:pt x="0" y="21"/>
                    <a:pt x="0" y="25"/>
                  </a:cubicBezTo>
                  <a:cubicBezTo>
                    <a:pt x="0" y="29"/>
                    <a:pt x="6" y="29"/>
                    <a:pt x="6" y="25"/>
                  </a:cubicBezTo>
                  <a:cubicBezTo>
                    <a:pt x="6" y="21"/>
                    <a:pt x="6" y="11"/>
                    <a:pt x="5"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407" name="Google Shape;9407;p26"/>
            <p:cNvSpPr/>
            <p:nvPr/>
          </p:nvSpPr>
          <p:spPr>
            <a:xfrm>
              <a:off x="9542961" y="6394450"/>
              <a:ext cx="42689" cy="177872"/>
            </a:xfrm>
            <a:custGeom>
              <a:rect b="b" l="l" r="r" t="t"/>
              <a:pathLst>
                <a:path extrusionOk="0" h="40" w="10">
                  <a:moveTo>
                    <a:pt x="3" y="3"/>
                  </a:moveTo>
                  <a:cubicBezTo>
                    <a:pt x="0" y="14"/>
                    <a:pt x="0" y="24"/>
                    <a:pt x="0" y="35"/>
                  </a:cubicBezTo>
                  <a:cubicBezTo>
                    <a:pt x="0" y="40"/>
                    <a:pt x="8" y="40"/>
                    <a:pt x="8" y="35"/>
                  </a:cubicBezTo>
                  <a:cubicBezTo>
                    <a:pt x="8" y="25"/>
                    <a:pt x="9" y="14"/>
                    <a:pt x="10" y="4"/>
                  </a:cubicBezTo>
                  <a:cubicBezTo>
                    <a:pt x="10" y="0"/>
                    <a:pt x="4" y="0"/>
                    <a:pt x="3"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408" name="Google Shape;9408;p26"/>
            <p:cNvSpPr/>
            <p:nvPr/>
          </p:nvSpPr>
          <p:spPr>
            <a:xfrm>
              <a:off x="9585650" y="6382592"/>
              <a:ext cx="66406" cy="249021"/>
            </a:xfrm>
            <a:custGeom>
              <a:rect b="b" l="l" r="r" t="t"/>
              <a:pathLst>
                <a:path extrusionOk="0" h="56" w="16">
                  <a:moveTo>
                    <a:pt x="7" y="5"/>
                  </a:moveTo>
                  <a:cubicBezTo>
                    <a:pt x="6" y="7"/>
                    <a:pt x="5" y="9"/>
                    <a:pt x="4" y="12"/>
                  </a:cubicBezTo>
                  <a:cubicBezTo>
                    <a:pt x="4" y="11"/>
                    <a:pt x="4" y="11"/>
                    <a:pt x="4" y="11"/>
                  </a:cubicBezTo>
                  <a:cubicBezTo>
                    <a:pt x="3" y="9"/>
                    <a:pt x="1" y="10"/>
                    <a:pt x="1" y="11"/>
                  </a:cubicBezTo>
                  <a:cubicBezTo>
                    <a:pt x="1" y="14"/>
                    <a:pt x="2" y="17"/>
                    <a:pt x="2" y="19"/>
                  </a:cubicBezTo>
                  <a:cubicBezTo>
                    <a:pt x="0" y="31"/>
                    <a:pt x="1" y="43"/>
                    <a:pt x="6" y="54"/>
                  </a:cubicBezTo>
                  <a:cubicBezTo>
                    <a:pt x="7" y="56"/>
                    <a:pt x="12" y="55"/>
                    <a:pt x="12" y="52"/>
                  </a:cubicBezTo>
                  <a:cubicBezTo>
                    <a:pt x="11" y="38"/>
                    <a:pt x="9" y="23"/>
                    <a:pt x="14" y="9"/>
                  </a:cubicBezTo>
                  <a:cubicBezTo>
                    <a:pt x="16" y="4"/>
                    <a:pt x="9" y="0"/>
                    <a:pt x="7"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409" name="Google Shape;9409;p26"/>
            <p:cNvSpPr/>
            <p:nvPr/>
          </p:nvSpPr>
          <p:spPr>
            <a:xfrm>
              <a:off x="9500271" y="6347018"/>
              <a:ext cx="33203" cy="158899"/>
            </a:xfrm>
            <a:custGeom>
              <a:rect b="b" l="l" r="r" t="t"/>
              <a:pathLst>
                <a:path extrusionOk="0" h="36" w="8">
                  <a:moveTo>
                    <a:pt x="0" y="5"/>
                  </a:moveTo>
                  <a:cubicBezTo>
                    <a:pt x="0" y="14"/>
                    <a:pt x="0" y="23"/>
                    <a:pt x="0" y="32"/>
                  </a:cubicBezTo>
                  <a:cubicBezTo>
                    <a:pt x="0" y="36"/>
                    <a:pt x="8" y="36"/>
                    <a:pt x="8" y="32"/>
                  </a:cubicBezTo>
                  <a:cubicBezTo>
                    <a:pt x="8" y="23"/>
                    <a:pt x="8" y="14"/>
                    <a:pt x="8" y="5"/>
                  </a:cubicBezTo>
                  <a:cubicBezTo>
                    <a:pt x="8" y="0"/>
                    <a:pt x="0" y="0"/>
                    <a:pt x="0"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410" name="Google Shape;9410;p26"/>
            <p:cNvSpPr/>
            <p:nvPr/>
          </p:nvSpPr>
          <p:spPr>
            <a:xfrm>
              <a:off x="9644941" y="6382592"/>
              <a:ext cx="61662" cy="177872"/>
            </a:xfrm>
            <a:custGeom>
              <a:rect b="b" l="l" r="r" t="t"/>
              <a:pathLst>
                <a:path extrusionOk="0" h="40" w="15">
                  <a:moveTo>
                    <a:pt x="5" y="5"/>
                  </a:moveTo>
                  <a:cubicBezTo>
                    <a:pt x="0" y="15"/>
                    <a:pt x="0" y="26"/>
                    <a:pt x="4" y="37"/>
                  </a:cubicBezTo>
                  <a:cubicBezTo>
                    <a:pt x="5" y="40"/>
                    <a:pt x="10" y="39"/>
                    <a:pt x="10" y="36"/>
                  </a:cubicBezTo>
                  <a:cubicBezTo>
                    <a:pt x="10" y="27"/>
                    <a:pt x="9" y="18"/>
                    <a:pt x="13" y="10"/>
                  </a:cubicBezTo>
                  <a:cubicBezTo>
                    <a:pt x="15" y="4"/>
                    <a:pt x="7" y="0"/>
                    <a:pt x="5"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411" name="Google Shape;9411;p26"/>
            <p:cNvSpPr/>
            <p:nvPr/>
          </p:nvSpPr>
          <p:spPr>
            <a:xfrm>
              <a:off x="9739806" y="6453741"/>
              <a:ext cx="35574" cy="142298"/>
            </a:xfrm>
            <a:custGeom>
              <a:rect b="b" l="l" r="r" t="t"/>
              <a:pathLst>
                <a:path extrusionOk="0" h="32" w="8">
                  <a:moveTo>
                    <a:pt x="0" y="5"/>
                  </a:moveTo>
                  <a:cubicBezTo>
                    <a:pt x="0" y="13"/>
                    <a:pt x="0" y="20"/>
                    <a:pt x="1" y="28"/>
                  </a:cubicBezTo>
                  <a:cubicBezTo>
                    <a:pt x="2" y="32"/>
                    <a:pt x="7" y="32"/>
                    <a:pt x="7" y="28"/>
                  </a:cubicBezTo>
                  <a:cubicBezTo>
                    <a:pt x="8" y="20"/>
                    <a:pt x="8" y="13"/>
                    <a:pt x="8" y="5"/>
                  </a:cubicBezTo>
                  <a:cubicBezTo>
                    <a:pt x="8" y="0"/>
                    <a:pt x="0" y="0"/>
                    <a:pt x="0"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412" name="Google Shape;9412;p26"/>
            <p:cNvSpPr/>
            <p:nvPr/>
          </p:nvSpPr>
          <p:spPr>
            <a:xfrm>
              <a:off x="9884476" y="6332788"/>
              <a:ext cx="56919" cy="234792"/>
            </a:xfrm>
            <a:custGeom>
              <a:rect b="b" l="l" r="r" t="t"/>
              <a:pathLst>
                <a:path extrusionOk="0" h="53" w="14">
                  <a:moveTo>
                    <a:pt x="11" y="1"/>
                  </a:moveTo>
                  <a:cubicBezTo>
                    <a:pt x="8" y="8"/>
                    <a:pt x="6" y="14"/>
                    <a:pt x="5" y="21"/>
                  </a:cubicBezTo>
                  <a:cubicBezTo>
                    <a:pt x="3" y="20"/>
                    <a:pt x="0" y="21"/>
                    <a:pt x="0" y="24"/>
                  </a:cubicBezTo>
                  <a:cubicBezTo>
                    <a:pt x="0" y="31"/>
                    <a:pt x="1" y="38"/>
                    <a:pt x="4" y="44"/>
                  </a:cubicBezTo>
                  <a:cubicBezTo>
                    <a:pt x="4" y="45"/>
                    <a:pt x="4" y="45"/>
                    <a:pt x="4" y="45"/>
                  </a:cubicBezTo>
                  <a:cubicBezTo>
                    <a:pt x="4" y="46"/>
                    <a:pt x="5" y="46"/>
                    <a:pt x="5" y="46"/>
                  </a:cubicBezTo>
                  <a:cubicBezTo>
                    <a:pt x="6" y="48"/>
                    <a:pt x="7" y="49"/>
                    <a:pt x="7" y="50"/>
                  </a:cubicBezTo>
                  <a:cubicBezTo>
                    <a:pt x="9" y="53"/>
                    <a:pt x="14" y="51"/>
                    <a:pt x="13" y="48"/>
                  </a:cubicBezTo>
                  <a:cubicBezTo>
                    <a:pt x="11" y="43"/>
                    <a:pt x="9" y="38"/>
                    <a:pt x="8" y="32"/>
                  </a:cubicBezTo>
                  <a:cubicBezTo>
                    <a:pt x="9" y="22"/>
                    <a:pt x="10" y="12"/>
                    <a:pt x="13" y="2"/>
                  </a:cubicBezTo>
                  <a:cubicBezTo>
                    <a:pt x="14" y="1"/>
                    <a:pt x="11" y="0"/>
                    <a:pt x="11" y="1"/>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413" name="Google Shape;9413;p26"/>
            <p:cNvSpPr/>
            <p:nvPr/>
          </p:nvSpPr>
          <p:spPr>
            <a:xfrm>
              <a:off x="9955625" y="6328045"/>
              <a:ext cx="66406" cy="208704"/>
            </a:xfrm>
            <a:custGeom>
              <a:rect b="b" l="l" r="r" t="t"/>
              <a:pathLst>
                <a:path extrusionOk="0" h="47" w="16">
                  <a:moveTo>
                    <a:pt x="12" y="2"/>
                  </a:moveTo>
                  <a:cubicBezTo>
                    <a:pt x="3" y="14"/>
                    <a:pt x="0" y="29"/>
                    <a:pt x="0" y="44"/>
                  </a:cubicBezTo>
                  <a:cubicBezTo>
                    <a:pt x="0" y="47"/>
                    <a:pt x="6" y="47"/>
                    <a:pt x="6" y="44"/>
                  </a:cubicBezTo>
                  <a:cubicBezTo>
                    <a:pt x="7" y="30"/>
                    <a:pt x="8" y="16"/>
                    <a:pt x="15" y="4"/>
                  </a:cubicBezTo>
                  <a:cubicBezTo>
                    <a:pt x="16" y="2"/>
                    <a:pt x="13" y="0"/>
                    <a:pt x="12" y="2"/>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414" name="Google Shape;9414;p26"/>
            <p:cNvSpPr/>
            <p:nvPr/>
          </p:nvSpPr>
          <p:spPr>
            <a:xfrm>
              <a:off x="10033889" y="6363619"/>
              <a:ext cx="35574" cy="201589"/>
            </a:xfrm>
            <a:custGeom>
              <a:rect b="b" l="l" r="r" t="t"/>
              <a:pathLst>
                <a:path extrusionOk="0" h="45" w="8">
                  <a:moveTo>
                    <a:pt x="6" y="3"/>
                  </a:moveTo>
                  <a:cubicBezTo>
                    <a:pt x="6" y="0"/>
                    <a:pt x="3" y="0"/>
                    <a:pt x="2" y="3"/>
                  </a:cubicBezTo>
                  <a:cubicBezTo>
                    <a:pt x="2" y="7"/>
                    <a:pt x="2" y="11"/>
                    <a:pt x="2" y="15"/>
                  </a:cubicBezTo>
                  <a:cubicBezTo>
                    <a:pt x="1" y="15"/>
                    <a:pt x="0" y="16"/>
                    <a:pt x="0" y="17"/>
                  </a:cubicBezTo>
                  <a:cubicBezTo>
                    <a:pt x="0" y="23"/>
                    <a:pt x="0" y="28"/>
                    <a:pt x="0" y="34"/>
                  </a:cubicBezTo>
                  <a:cubicBezTo>
                    <a:pt x="0" y="35"/>
                    <a:pt x="1" y="35"/>
                    <a:pt x="2" y="36"/>
                  </a:cubicBezTo>
                  <a:cubicBezTo>
                    <a:pt x="2" y="38"/>
                    <a:pt x="2" y="40"/>
                    <a:pt x="2" y="42"/>
                  </a:cubicBezTo>
                  <a:cubicBezTo>
                    <a:pt x="2" y="45"/>
                    <a:pt x="7" y="45"/>
                    <a:pt x="7" y="42"/>
                  </a:cubicBezTo>
                  <a:cubicBezTo>
                    <a:pt x="8" y="29"/>
                    <a:pt x="7" y="16"/>
                    <a:pt x="6"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415" name="Google Shape;9415;p26"/>
            <p:cNvSpPr/>
            <p:nvPr/>
          </p:nvSpPr>
          <p:spPr>
            <a:xfrm>
              <a:off x="10126382" y="6313815"/>
              <a:ext cx="75892" cy="213447"/>
            </a:xfrm>
            <a:custGeom>
              <a:rect b="b" l="l" r="r" t="t"/>
              <a:pathLst>
                <a:path extrusionOk="0" h="48" w="18">
                  <a:moveTo>
                    <a:pt x="18" y="44"/>
                  </a:moveTo>
                  <a:cubicBezTo>
                    <a:pt x="15" y="35"/>
                    <a:pt x="15"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2" y="21"/>
                    <a:pt x="1" y="29"/>
                  </a:cubicBezTo>
                  <a:cubicBezTo>
                    <a:pt x="1" y="29"/>
                    <a:pt x="0" y="29"/>
                    <a:pt x="0" y="30"/>
                  </a:cubicBezTo>
                  <a:cubicBezTo>
                    <a:pt x="0" y="34"/>
                    <a:pt x="0" y="39"/>
                    <a:pt x="0" y="43"/>
                  </a:cubicBezTo>
                  <a:cubicBezTo>
                    <a:pt x="0" y="44"/>
                    <a:pt x="1" y="44"/>
                    <a:pt x="2"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8" y="4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416" name="Google Shape;9416;p26"/>
            <p:cNvSpPr/>
            <p:nvPr/>
          </p:nvSpPr>
          <p:spPr>
            <a:xfrm>
              <a:off x="10282910" y="6382592"/>
              <a:ext cx="21345" cy="144670"/>
            </a:xfrm>
            <a:custGeom>
              <a:rect b="b" l="l" r="r" t="t"/>
              <a:pathLst>
                <a:path extrusionOk="0" h="33" w="5">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417" name="Google Shape;9417;p26"/>
            <p:cNvSpPr/>
            <p:nvPr/>
          </p:nvSpPr>
          <p:spPr>
            <a:xfrm>
              <a:off x="10346944" y="6363619"/>
              <a:ext cx="56919" cy="182616"/>
            </a:xfrm>
            <a:custGeom>
              <a:rect b="b" l="l" r="r" t="t"/>
              <a:pathLst>
                <a:path extrusionOk="0" h="41" w="14">
                  <a:moveTo>
                    <a:pt x="7" y="7"/>
                  </a:moveTo>
                  <a:cubicBezTo>
                    <a:pt x="7" y="6"/>
                    <a:pt x="7" y="5"/>
                    <a:pt x="7" y="4"/>
                  </a:cubicBezTo>
                  <a:cubicBezTo>
                    <a:pt x="6" y="0"/>
                    <a:pt x="0" y="2"/>
                    <a:pt x="1" y="6"/>
                  </a:cubicBezTo>
                  <a:cubicBezTo>
                    <a:pt x="3" y="14"/>
                    <a:pt x="3" y="22"/>
                    <a:pt x="3" y="30"/>
                  </a:cubicBezTo>
                  <a:cubicBezTo>
                    <a:pt x="3" y="31"/>
                    <a:pt x="4" y="32"/>
                    <a:pt x="5" y="32"/>
                  </a:cubicBezTo>
                  <a:cubicBezTo>
                    <a:pt x="5" y="34"/>
                    <a:pt x="5" y="36"/>
                    <a:pt x="5" y="38"/>
                  </a:cubicBezTo>
                  <a:cubicBezTo>
                    <a:pt x="6" y="41"/>
                    <a:pt x="10" y="41"/>
                    <a:pt x="11" y="38"/>
                  </a:cubicBezTo>
                  <a:cubicBezTo>
                    <a:pt x="12" y="29"/>
                    <a:pt x="11" y="19"/>
                    <a:pt x="13" y="10"/>
                  </a:cubicBezTo>
                  <a:cubicBezTo>
                    <a:pt x="14" y="6"/>
                    <a:pt x="9" y="4"/>
                    <a:pt x="7" y="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418" name="Google Shape;9418;p26"/>
            <p:cNvSpPr/>
            <p:nvPr/>
          </p:nvSpPr>
          <p:spPr>
            <a:xfrm>
              <a:off x="10418093" y="6363619"/>
              <a:ext cx="66406" cy="232420"/>
            </a:xfrm>
            <a:custGeom>
              <a:rect b="b" l="l" r="r" t="t"/>
              <a:pathLst>
                <a:path extrusionOk="0" h="52" w="16">
                  <a:moveTo>
                    <a:pt x="8" y="4"/>
                  </a:moveTo>
                  <a:cubicBezTo>
                    <a:pt x="7" y="6"/>
                    <a:pt x="7" y="9"/>
                    <a:pt x="6" y="11"/>
                  </a:cubicBezTo>
                  <a:cubicBezTo>
                    <a:pt x="5" y="10"/>
                    <a:pt x="3" y="11"/>
                    <a:pt x="3" y="13"/>
                  </a:cubicBezTo>
                  <a:cubicBezTo>
                    <a:pt x="3" y="16"/>
                    <a:pt x="3" y="20"/>
                    <a:pt x="2" y="23"/>
                  </a:cubicBezTo>
                  <a:cubicBezTo>
                    <a:pt x="0" y="24"/>
                    <a:pt x="3" y="26"/>
                    <a:pt x="4" y="25"/>
                  </a:cubicBezTo>
                  <a:cubicBezTo>
                    <a:pt x="3" y="33"/>
                    <a:pt x="3" y="41"/>
                    <a:pt x="4" y="49"/>
                  </a:cubicBezTo>
                  <a:cubicBezTo>
                    <a:pt x="5" y="52"/>
                    <a:pt x="10" y="52"/>
                    <a:pt x="10" y="49"/>
                  </a:cubicBezTo>
                  <a:cubicBezTo>
                    <a:pt x="13" y="34"/>
                    <a:pt x="13" y="20"/>
                    <a:pt x="15" y="5"/>
                  </a:cubicBezTo>
                  <a:cubicBezTo>
                    <a:pt x="16" y="1"/>
                    <a:pt x="8" y="0"/>
                    <a:pt x="8"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419" name="Google Shape;9419;p26"/>
            <p:cNvSpPr/>
            <p:nvPr/>
          </p:nvSpPr>
          <p:spPr>
            <a:xfrm>
              <a:off x="10228362" y="6382592"/>
              <a:ext cx="49804" cy="203960"/>
            </a:xfrm>
            <a:custGeom>
              <a:rect b="b" l="l" r="r" t="t"/>
              <a:pathLst>
                <a:path extrusionOk="0" h="46" w="12">
                  <a:moveTo>
                    <a:pt x="8" y="7"/>
                  </a:moveTo>
                  <a:cubicBezTo>
                    <a:pt x="8" y="6"/>
                    <a:pt x="8" y="4"/>
                    <a:pt x="7" y="3"/>
                  </a:cubicBezTo>
                  <a:cubicBezTo>
                    <a:pt x="7" y="0"/>
                    <a:pt x="3" y="1"/>
                    <a:pt x="4" y="4"/>
                  </a:cubicBezTo>
                  <a:cubicBezTo>
                    <a:pt x="4" y="5"/>
                    <a:pt x="4" y="6"/>
                    <a:pt x="5" y="8"/>
                  </a:cubicBezTo>
                  <a:cubicBezTo>
                    <a:pt x="4" y="8"/>
                    <a:pt x="3" y="9"/>
                    <a:pt x="3" y="10"/>
                  </a:cubicBezTo>
                  <a:cubicBezTo>
                    <a:pt x="1" y="21"/>
                    <a:pt x="0" y="32"/>
                    <a:pt x="4" y="43"/>
                  </a:cubicBezTo>
                  <a:cubicBezTo>
                    <a:pt x="5" y="46"/>
                    <a:pt x="11" y="46"/>
                    <a:pt x="11" y="42"/>
                  </a:cubicBezTo>
                  <a:cubicBezTo>
                    <a:pt x="11" y="37"/>
                    <a:pt x="11" y="33"/>
                    <a:pt x="11" y="29"/>
                  </a:cubicBezTo>
                  <a:cubicBezTo>
                    <a:pt x="11" y="28"/>
                    <a:pt x="11" y="28"/>
                    <a:pt x="11" y="28"/>
                  </a:cubicBezTo>
                  <a:cubicBezTo>
                    <a:pt x="11" y="25"/>
                    <a:pt x="11" y="23"/>
                    <a:pt x="11" y="21"/>
                  </a:cubicBezTo>
                  <a:cubicBezTo>
                    <a:pt x="11" y="18"/>
                    <a:pt x="11" y="15"/>
                    <a:pt x="12" y="12"/>
                  </a:cubicBezTo>
                  <a:cubicBezTo>
                    <a:pt x="12" y="10"/>
                    <a:pt x="10" y="8"/>
                    <a:pt x="8" y="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420" name="Google Shape;9420;p26"/>
            <p:cNvSpPr/>
            <p:nvPr/>
          </p:nvSpPr>
          <p:spPr>
            <a:xfrm>
              <a:off x="9829928" y="6389707"/>
              <a:ext cx="54548" cy="125697"/>
            </a:xfrm>
            <a:custGeom>
              <a:rect b="b" l="l" r="r" t="t"/>
              <a:pathLst>
                <a:path extrusionOk="0" h="28" w="13">
                  <a:moveTo>
                    <a:pt x="12" y="25"/>
                  </a:moveTo>
                  <a:cubicBezTo>
                    <a:pt x="9" y="18"/>
                    <a:pt x="6" y="10"/>
                    <a:pt x="4" y="3"/>
                  </a:cubicBezTo>
                  <a:cubicBezTo>
                    <a:pt x="4" y="0"/>
                    <a:pt x="0" y="1"/>
                    <a:pt x="1" y="4"/>
                  </a:cubicBezTo>
                  <a:cubicBezTo>
                    <a:pt x="3" y="12"/>
                    <a:pt x="5" y="19"/>
                    <a:pt x="9" y="26"/>
                  </a:cubicBezTo>
                  <a:cubicBezTo>
                    <a:pt x="10" y="28"/>
                    <a:pt x="13" y="27"/>
                    <a:pt x="12" y="2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421" name="Google Shape;9421;p26"/>
            <p:cNvSpPr/>
            <p:nvPr/>
          </p:nvSpPr>
          <p:spPr>
            <a:xfrm>
              <a:off x="9723205" y="6342275"/>
              <a:ext cx="75892" cy="194474"/>
            </a:xfrm>
            <a:custGeom>
              <a:rect b="b" l="l" r="r" t="t"/>
              <a:pathLst>
                <a:path extrusionOk="0" h="44" w="18">
                  <a:moveTo>
                    <a:pt x="16" y="37"/>
                  </a:moveTo>
                  <a:cubicBezTo>
                    <a:pt x="11" y="27"/>
                    <a:pt x="7" y="18"/>
                    <a:pt x="12" y="8"/>
                  </a:cubicBezTo>
                  <a:cubicBezTo>
                    <a:pt x="14" y="4"/>
                    <a:pt x="8" y="0"/>
                    <a:pt x="6" y="4"/>
                  </a:cubicBezTo>
                  <a:cubicBezTo>
                    <a:pt x="0" y="17"/>
                    <a:pt x="3" y="29"/>
                    <a:pt x="10" y="40"/>
                  </a:cubicBezTo>
                  <a:cubicBezTo>
                    <a:pt x="13" y="44"/>
                    <a:pt x="18" y="41"/>
                    <a:pt x="16" y="3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422" name="Google Shape;9422;p26"/>
            <p:cNvSpPr/>
            <p:nvPr/>
          </p:nvSpPr>
          <p:spPr>
            <a:xfrm>
              <a:off x="9995942" y="6399194"/>
              <a:ext cx="42689" cy="147041"/>
            </a:xfrm>
            <a:custGeom>
              <a:rect b="b" l="l" r="r" t="t"/>
              <a:pathLst>
                <a:path extrusionOk="0" h="33" w="10">
                  <a:moveTo>
                    <a:pt x="2" y="4"/>
                  </a:moveTo>
                  <a:cubicBezTo>
                    <a:pt x="0" y="12"/>
                    <a:pt x="0" y="21"/>
                    <a:pt x="2" y="29"/>
                  </a:cubicBezTo>
                  <a:cubicBezTo>
                    <a:pt x="4" y="33"/>
                    <a:pt x="9" y="31"/>
                    <a:pt x="8" y="27"/>
                  </a:cubicBezTo>
                  <a:cubicBezTo>
                    <a:pt x="7" y="20"/>
                    <a:pt x="7" y="13"/>
                    <a:pt x="9" y="6"/>
                  </a:cubicBezTo>
                  <a:cubicBezTo>
                    <a:pt x="10" y="2"/>
                    <a:pt x="3" y="0"/>
                    <a:pt x="2"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423" name="Google Shape;9423;p26"/>
            <p:cNvSpPr/>
            <p:nvPr/>
          </p:nvSpPr>
          <p:spPr>
            <a:xfrm>
              <a:off x="10517701" y="6337531"/>
              <a:ext cx="64034" cy="222933"/>
            </a:xfrm>
            <a:custGeom>
              <a:rect b="b" l="l" r="r" t="t"/>
              <a:pathLst>
                <a:path extrusionOk="0" h="50" w="15">
                  <a:moveTo>
                    <a:pt x="11" y="27"/>
                  </a:moveTo>
                  <a:cubicBezTo>
                    <a:pt x="11" y="20"/>
                    <a:pt x="11" y="13"/>
                    <a:pt x="13" y="6"/>
                  </a:cubicBezTo>
                  <a:cubicBezTo>
                    <a:pt x="15" y="1"/>
                    <a:pt x="8" y="0"/>
                    <a:pt x="6" y="4"/>
                  </a:cubicBezTo>
                  <a:cubicBezTo>
                    <a:pt x="5" y="8"/>
                    <a:pt x="5" y="11"/>
                    <a:pt x="4" y="15"/>
                  </a:cubicBezTo>
                  <a:cubicBezTo>
                    <a:pt x="4" y="15"/>
                    <a:pt x="3" y="16"/>
                    <a:pt x="3" y="16"/>
                  </a:cubicBezTo>
                  <a:cubicBezTo>
                    <a:pt x="0" y="27"/>
                    <a:pt x="0" y="36"/>
                    <a:pt x="5" y="46"/>
                  </a:cubicBezTo>
                  <a:cubicBezTo>
                    <a:pt x="7" y="50"/>
                    <a:pt x="13" y="46"/>
                    <a:pt x="11" y="42"/>
                  </a:cubicBezTo>
                  <a:cubicBezTo>
                    <a:pt x="9" y="38"/>
                    <a:pt x="8" y="34"/>
                    <a:pt x="8" y="30"/>
                  </a:cubicBezTo>
                  <a:cubicBezTo>
                    <a:pt x="9" y="30"/>
                    <a:pt x="11" y="29"/>
                    <a:pt x="11" y="2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424" name="Google Shape;9424;p26"/>
            <p:cNvSpPr/>
            <p:nvPr/>
          </p:nvSpPr>
          <p:spPr>
            <a:xfrm>
              <a:off x="10607823" y="6394450"/>
              <a:ext cx="33203" cy="142298"/>
            </a:xfrm>
            <a:custGeom>
              <a:rect b="b" l="l" r="r" t="t"/>
              <a:pathLst>
                <a:path extrusionOk="0" h="32" w="8">
                  <a:moveTo>
                    <a:pt x="6" y="4"/>
                  </a:moveTo>
                  <a:cubicBezTo>
                    <a:pt x="5" y="0"/>
                    <a:pt x="0" y="2"/>
                    <a:pt x="1" y="5"/>
                  </a:cubicBezTo>
                  <a:cubicBezTo>
                    <a:pt x="2" y="13"/>
                    <a:pt x="2" y="21"/>
                    <a:pt x="3" y="29"/>
                  </a:cubicBezTo>
                  <a:cubicBezTo>
                    <a:pt x="3" y="32"/>
                    <a:pt x="7" y="32"/>
                    <a:pt x="7" y="29"/>
                  </a:cubicBezTo>
                  <a:cubicBezTo>
                    <a:pt x="8" y="20"/>
                    <a:pt x="8" y="12"/>
                    <a:pt x="6"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425" name="Google Shape;9425;p26"/>
            <p:cNvSpPr/>
            <p:nvPr/>
          </p:nvSpPr>
          <p:spPr>
            <a:xfrm>
              <a:off x="10631540" y="6373106"/>
              <a:ext cx="80635" cy="239535"/>
            </a:xfrm>
            <a:custGeom>
              <a:rect b="b" l="l" r="r" t="t"/>
              <a:pathLst>
                <a:path extrusionOk="0" h="54" w="19">
                  <a:moveTo>
                    <a:pt x="17" y="47"/>
                  </a:moveTo>
                  <a:cubicBezTo>
                    <a:pt x="14" y="36"/>
                    <a:pt x="13" y="25"/>
                    <a:pt x="12" y="15"/>
                  </a:cubicBezTo>
                  <a:cubicBezTo>
                    <a:pt x="12" y="14"/>
                    <a:pt x="12" y="13"/>
                    <a:pt x="12" y="13"/>
                  </a:cubicBezTo>
                  <a:cubicBezTo>
                    <a:pt x="11" y="10"/>
                    <a:pt x="11" y="8"/>
                    <a:pt x="11" y="4"/>
                  </a:cubicBezTo>
                  <a:cubicBezTo>
                    <a:pt x="11" y="0"/>
                    <a:pt x="7" y="0"/>
                    <a:pt x="7" y="4"/>
                  </a:cubicBezTo>
                  <a:cubicBezTo>
                    <a:pt x="7" y="8"/>
                    <a:pt x="7" y="10"/>
                    <a:pt x="7" y="13"/>
                  </a:cubicBezTo>
                  <a:cubicBezTo>
                    <a:pt x="7" y="13"/>
                    <a:pt x="7" y="14"/>
                    <a:pt x="7" y="14"/>
                  </a:cubicBezTo>
                  <a:cubicBezTo>
                    <a:pt x="6" y="17"/>
                    <a:pt x="6" y="20"/>
                    <a:pt x="6" y="23"/>
                  </a:cubicBezTo>
                  <a:cubicBezTo>
                    <a:pt x="5" y="22"/>
                    <a:pt x="4" y="22"/>
                    <a:pt x="4" y="23"/>
                  </a:cubicBezTo>
                  <a:cubicBezTo>
                    <a:pt x="3" y="29"/>
                    <a:pt x="2" y="34"/>
                    <a:pt x="0" y="40"/>
                  </a:cubicBezTo>
                  <a:cubicBezTo>
                    <a:pt x="0" y="41"/>
                    <a:pt x="2" y="41"/>
                    <a:pt x="2" y="40"/>
                  </a:cubicBezTo>
                  <a:cubicBezTo>
                    <a:pt x="4" y="35"/>
                    <a:pt x="4" y="30"/>
                    <a:pt x="6" y="26"/>
                  </a:cubicBezTo>
                  <a:cubicBezTo>
                    <a:pt x="5" y="34"/>
                    <a:pt x="6" y="42"/>
                    <a:pt x="9" y="49"/>
                  </a:cubicBezTo>
                  <a:cubicBezTo>
                    <a:pt x="11" y="54"/>
                    <a:pt x="19" y="52"/>
                    <a:pt x="17" y="4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426" name="Google Shape;9426;p26"/>
            <p:cNvSpPr/>
            <p:nvPr/>
          </p:nvSpPr>
          <p:spPr>
            <a:xfrm>
              <a:off x="10738263" y="6491687"/>
              <a:ext cx="23716" cy="130440"/>
            </a:xfrm>
            <a:custGeom>
              <a:rect b="b" l="l" r="r" t="t"/>
              <a:pathLst>
                <a:path extrusionOk="0" h="29" w="6">
                  <a:moveTo>
                    <a:pt x="5" y="4"/>
                  </a:moveTo>
                  <a:cubicBezTo>
                    <a:pt x="5" y="1"/>
                    <a:pt x="1" y="0"/>
                    <a:pt x="0" y="3"/>
                  </a:cubicBezTo>
                  <a:cubicBezTo>
                    <a:pt x="0" y="11"/>
                    <a:pt x="0" y="21"/>
                    <a:pt x="0" y="25"/>
                  </a:cubicBezTo>
                  <a:cubicBezTo>
                    <a:pt x="0" y="29"/>
                    <a:pt x="6" y="29"/>
                    <a:pt x="6" y="25"/>
                  </a:cubicBezTo>
                  <a:cubicBezTo>
                    <a:pt x="6" y="21"/>
                    <a:pt x="5" y="11"/>
                    <a:pt x="5"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427" name="Google Shape;9427;p26"/>
            <p:cNvSpPr/>
            <p:nvPr/>
          </p:nvSpPr>
          <p:spPr>
            <a:xfrm>
              <a:off x="10766723" y="6394450"/>
              <a:ext cx="42689" cy="177872"/>
            </a:xfrm>
            <a:custGeom>
              <a:rect b="b" l="l" r="r" t="t"/>
              <a:pathLst>
                <a:path extrusionOk="0" h="40" w="10">
                  <a:moveTo>
                    <a:pt x="3" y="3"/>
                  </a:moveTo>
                  <a:cubicBezTo>
                    <a:pt x="0" y="14"/>
                    <a:pt x="0" y="24"/>
                    <a:pt x="0" y="35"/>
                  </a:cubicBezTo>
                  <a:cubicBezTo>
                    <a:pt x="0" y="40"/>
                    <a:pt x="8" y="40"/>
                    <a:pt x="8" y="35"/>
                  </a:cubicBezTo>
                  <a:cubicBezTo>
                    <a:pt x="8" y="25"/>
                    <a:pt x="8" y="14"/>
                    <a:pt x="9" y="4"/>
                  </a:cubicBezTo>
                  <a:cubicBezTo>
                    <a:pt x="10" y="0"/>
                    <a:pt x="4" y="0"/>
                    <a:pt x="3"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428" name="Google Shape;9428;p26"/>
            <p:cNvSpPr/>
            <p:nvPr/>
          </p:nvSpPr>
          <p:spPr>
            <a:xfrm>
              <a:off x="10804669" y="6382592"/>
              <a:ext cx="71149" cy="249021"/>
            </a:xfrm>
            <a:custGeom>
              <a:rect b="b" l="l" r="r" t="t"/>
              <a:pathLst>
                <a:path extrusionOk="0" h="56" w="17">
                  <a:moveTo>
                    <a:pt x="7" y="5"/>
                  </a:moveTo>
                  <a:cubicBezTo>
                    <a:pt x="6" y="7"/>
                    <a:pt x="5" y="9"/>
                    <a:pt x="5" y="12"/>
                  </a:cubicBezTo>
                  <a:cubicBezTo>
                    <a:pt x="4" y="11"/>
                    <a:pt x="4" y="11"/>
                    <a:pt x="4" y="11"/>
                  </a:cubicBezTo>
                  <a:cubicBezTo>
                    <a:pt x="4" y="9"/>
                    <a:pt x="1" y="10"/>
                    <a:pt x="1" y="11"/>
                  </a:cubicBezTo>
                  <a:cubicBezTo>
                    <a:pt x="2" y="14"/>
                    <a:pt x="2" y="17"/>
                    <a:pt x="2" y="19"/>
                  </a:cubicBezTo>
                  <a:cubicBezTo>
                    <a:pt x="0" y="31"/>
                    <a:pt x="1" y="43"/>
                    <a:pt x="6" y="54"/>
                  </a:cubicBezTo>
                  <a:cubicBezTo>
                    <a:pt x="8" y="56"/>
                    <a:pt x="12" y="55"/>
                    <a:pt x="12" y="52"/>
                  </a:cubicBezTo>
                  <a:cubicBezTo>
                    <a:pt x="11" y="38"/>
                    <a:pt x="9" y="23"/>
                    <a:pt x="15" y="9"/>
                  </a:cubicBezTo>
                  <a:cubicBezTo>
                    <a:pt x="17" y="4"/>
                    <a:pt x="10" y="0"/>
                    <a:pt x="7"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429" name="Google Shape;9429;p26"/>
            <p:cNvSpPr/>
            <p:nvPr/>
          </p:nvSpPr>
          <p:spPr>
            <a:xfrm>
              <a:off x="10724033" y="6347018"/>
              <a:ext cx="33203" cy="158899"/>
            </a:xfrm>
            <a:custGeom>
              <a:rect b="b" l="l" r="r" t="t"/>
              <a:pathLst>
                <a:path extrusionOk="0" h="36" w="8">
                  <a:moveTo>
                    <a:pt x="0" y="5"/>
                  </a:moveTo>
                  <a:cubicBezTo>
                    <a:pt x="0" y="14"/>
                    <a:pt x="0" y="23"/>
                    <a:pt x="0" y="32"/>
                  </a:cubicBezTo>
                  <a:cubicBezTo>
                    <a:pt x="0" y="36"/>
                    <a:pt x="7" y="36"/>
                    <a:pt x="7" y="32"/>
                  </a:cubicBezTo>
                  <a:cubicBezTo>
                    <a:pt x="8" y="23"/>
                    <a:pt x="8" y="14"/>
                    <a:pt x="8" y="5"/>
                  </a:cubicBezTo>
                  <a:cubicBezTo>
                    <a:pt x="8" y="0"/>
                    <a:pt x="0" y="0"/>
                    <a:pt x="0"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430" name="Google Shape;9430;p26"/>
            <p:cNvSpPr/>
            <p:nvPr/>
          </p:nvSpPr>
          <p:spPr>
            <a:xfrm>
              <a:off x="10866331" y="6382592"/>
              <a:ext cx="64034" cy="177872"/>
            </a:xfrm>
            <a:custGeom>
              <a:rect b="b" l="l" r="r" t="t"/>
              <a:pathLst>
                <a:path extrusionOk="0" h="40" w="15">
                  <a:moveTo>
                    <a:pt x="4" y="5"/>
                  </a:moveTo>
                  <a:cubicBezTo>
                    <a:pt x="0" y="15"/>
                    <a:pt x="0" y="26"/>
                    <a:pt x="3" y="37"/>
                  </a:cubicBezTo>
                  <a:cubicBezTo>
                    <a:pt x="4" y="40"/>
                    <a:pt x="10" y="39"/>
                    <a:pt x="9" y="36"/>
                  </a:cubicBezTo>
                  <a:cubicBezTo>
                    <a:pt x="9" y="27"/>
                    <a:pt x="9" y="18"/>
                    <a:pt x="12" y="10"/>
                  </a:cubicBezTo>
                  <a:cubicBezTo>
                    <a:pt x="15" y="4"/>
                    <a:pt x="7" y="0"/>
                    <a:pt x="4"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431" name="Google Shape;9431;p26"/>
            <p:cNvSpPr/>
            <p:nvPr/>
          </p:nvSpPr>
          <p:spPr>
            <a:xfrm>
              <a:off x="10963568" y="6453741"/>
              <a:ext cx="33203" cy="142298"/>
            </a:xfrm>
            <a:custGeom>
              <a:rect b="b" l="l" r="r" t="t"/>
              <a:pathLst>
                <a:path extrusionOk="0" h="32" w="8">
                  <a:moveTo>
                    <a:pt x="0" y="5"/>
                  </a:moveTo>
                  <a:cubicBezTo>
                    <a:pt x="0" y="13"/>
                    <a:pt x="0" y="20"/>
                    <a:pt x="1" y="28"/>
                  </a:cubicBezTo>
                  <a:cubicBezTo>
                    <a:pt x="1" y="32"/>
                    <a:pt x="6" y="32"/>
                    <a:pt x="7" y="28"/>
                  </a:cubicBezTo>
                  <a:cubicBezTo>
                    <a:pt x="8" y="20"/>
                    <a:pt x="8" y="13"/>
                    <a:pt x="8" y="5"/>
                  </a:cubicBezTo>
                  <a:cubicBezTo>
                    <a:pt x="8" y="0"/>
                    <a:pt x="0" y="0"/>
                    <a:pt x="0"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432" name="Google Shape;9432;p26"/>
            <p:cNvSpPr/>
            <p:nvPr/>
          </p:nvSpPr>
          <p:spPr>
            <a:xfrm>
              <a:off x="11108238" y="6332788"/>
              <a:ext cx="54548" cy="234792"/>
            </a:xfrm>
            <a:custGeom>
              <a:rect b="b" l="l" r="r" t="t"/>
              <a:pathLst>
                <a:path extrusionOk="0" h="53" w="13">
                  <a:moveTo>
                    <a:pt x="10" y="1"/>
                  </a:moveTo>
                  <a:cubicBezTo>
                    <a:pt x="7" y="8"/>
                    <a:pt x="6" y="14"/>
                    <a:pt x="5" y="21"/>
                  </a:cubicBezTo>
                  <a:cubicBezTo>
                    <a:pt x="2" y="20"/>
                    <a:pt x="0" y="21"/>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0" y="43"/>
                    <a:pt x="9" y="38"/>
                    <a:pt x="8" y="32"/>
                  </a:cubicBezTo>
                  <a:cubicBezTo>
                    <a:pt x="8" y="22"/>
                    <a:pt x="9" y="12"/>
                    <a:pt x="13" y="2"/>
                  </a:cubicBezTo>
                  <a:cubicBezTo>
                    <a:pt x="13" y="1"/>
                    <a:pt x="11" y="0"/>
                    <a:pt x="10" y="1"/>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433" name="Google Shape;9433;p26"/>
            <p:cNvSpPr/>
            <p:nvPr/>
          </p:nvSpPr>
          <p:spPr>
            <a:xfrm>
              <a:off x="11174643" y="6328045"/>
              <a:ext cx="71149" cy="208704"/>
            </a:xfrm>
            <a:custGeom>
              <a:rect b="b" l="l" r="r" t="t"/>
              <a:pathLst>
                <a:path extrusionOk="0" h="47" w="17">
                  <a:moveTo>
                    <a:pt x="12" y="2"/>
                  </a:moveTo>
                  <a:cubicBezTo>
                    <a:pt x="4" y="14"/>
                    <a:pt x="0" y="29"/>
                    <a:pt x="1" y="44"/>
                  </a:cubicBezTo>
                  <a:cubicBezTo>
                    <a:pt x="1" y="47"/>
                    <a:pt x="6" y="47"/>
                    <a:pt x="7" y="44"/>
                  </a:cubicBezTo>
                  <a:cubicBezTo>
                    <a:pt x="7" y="30"/>
                    <a:pt x="8" y="16"/>
                    <a:pt x="15" y="4"/>
                  </a:cubicBezTo>
                  <a:cubicBezTo>
                    <a:pt x="17" y="2"/>
                    <a:pt x="14" y="0"/>
                    <a:pt x="12" y="2"/>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434" name="Google Shape;9434;p26"/>
            <p:cNvSpPr/>
            <p:nvPr/>
          </p:nvSpPr>
          <p:spPr>
            <a:xfrm>
              <a:off x="11257650" y="6363619"/>
              <a:ext cx="30831" cy="201589"/>
            </a:xfrm>
            <a:custGeom>
              <a:rect b="b" l="l" r="r" t="t"/>
              <a:pathLst>
                <a:path extrusionOk="0" h="45" w="7">
                  <a:moveTo>
                    <a:pt x="6" y="3"/>
                  </a:moveTo>
                  <a:cubicBezTo>
                    <a:pt x="6" y="0"/>
                    <a:pt x="2" y="0"/>
                    <a:pt x="2" y="3"/>
                  </a:cubicBezTo>
                  <a:cubicBezTo>
                    <a:pt x="2" y="7"/>
                    <a:pt x="2" y="11"/>
                    <a:pt x="2" y="15"/>
                  </a:cubicBezTo>
                  <a:cubicBezTo>
                    <a:pt x="1" y="15"/>
                    <a:pt x="0" y="16"/>
                    <a:pt x="0" y="17"/>
                  </a:cubicBezTo>
                  <a:cubicBezTo>
                    <a:pt x="0" y="23"/>
                    <a:pt x="0" y="28"/>
                    <a:pt x="0" y="34"/>
                  </a:cubicBezTo>
                  <a:cubicBezTo>
                    <a:pt x="0" y="35"/>
                    <a:pt x="1" y="35"/>
                    <a:pt x="1" y="36"/>
                  </a:cubicBezTo>
                  <a:cubicBezTo>
                    <a:pt x="2" y="38"/>
                    <a:pt x="2" y="40"/>
                    <a:pt x="2" y="42"/>
                  </a:cubicBezTo>
                  <a:cubicBezTo>
                    <a:pt x="2" y="45"/>
                    <a:pt x="6" y="45"/>
                    <a:pt x="6" y="42"/>
                  </a:cubicBezTo>
                  <a:cubicBezTo>
                    <a:pt x="7" y="29"/>
                    <a:pt x="7" y="16"/>
                    <a:pt x="6"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435" name="Google Shape;9435;p26"/>
            <p:cNvSpPr/>
            <p:nvPr/>
          </p:nvSpPr>
          <p:spPr>
            <a:xfrm>
              <a:off x="11347772" y="6313815"/>
              <a:ext cx="78264" cy="213447"/>
            </a:xfrm>
            <a:custGeom>
              <a:rect b="b" l="l" r="r" t="t"/>
              <a:pathLst>
                <a:path extrusionOk="0" h="48" w="19">
                  <a:moveTo>
                    <a:pt x="18" y="44"/>
                  </a:moveTo>
                  <a:cubicBezTo>
                    <a:pt x="15" y="35"/>
                    <a:pt x="15" y="26"/>
                    <a:pt x="17" y="17"/>
                  </a:cubicBezTo>
                  <a:cubicBezTo>
                    <a:pt x="18" y="13"/>
                    <a:pt x="11" y="11"/>
                    <a:pt x="11" y="15"/>
                  </a:cubicBezTo>
                  <a:cubicBezTo>
                    <a:pt x="11" y="15"/>
                    <a:pt x="11" y="15"/>
                    <a:pt x="11" y="15"/>
                  </a:cubicBezTo>
                  <a:cubicBezTo>
                    <a:pt x="10" y="16"/>
                    <a:pt x="10" y="16"/>
                    <a:pt x="10" y="16"/>
                  </a:cubicBezTo>
                  <a:cubicBezTo>
                    <a:pt x="10" y="12"/>
                    <a:pt x="10" y="8"/>
                    <a:pt x="10" y="4"/>
                  </a:cubicBezTo>
                  <a:cubicBezTo>
                    <a:pt x="11" y="1"/>
                    <a:pt x="5" y="0"/>
                    <a:pt x="5" y="3"/>
                  </a:cubicBezTo>
                  <a:cubicBezTo>
                    <a:pt x="3" y="12"/>
                    <a:pt x="2" y="21"/>
                    <a:pt x="2" y="29"/>
                  </a:cubicBezTo>
                  <a:cubicBezTo>
                    <a:pt x="1" y="29"/>
                    <a:pt x="0" y="29"/>
                    <a:pt x="0" y="30"/>
                  </a:cubicBezTo>
                  <a:cubicBezTo>
                    <a:pt x="0" y="34"/>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436" name="Google Shape;9436;p26"/>
            <p:cNvSpPr/>
            <p:nvPr/>
          </p:nvSpPr>
          <p:spPr>
            <a:xfrm>
              <a:off x="11501929" y="6382592"/>
              <a:ext cx="26088" cy="144670"/>
            </a:xfrm>
            <a:custGeom>
              <a:rect b="b" l="l" r="r" t="t"/>
              <a:pathLst>
                <a:path extrusionOk="0" h="33" w="6">
                  <a:moveTo>
                    <a:pt x="6" y="3"/>
                  </a:moveTo>
                  <a:cubicBezTo>
                    <a:pt x="6" y="0"/>
                    <a:pt x="1" y="0"/>
                    <a:pt x="1" y="3"/>
                  </a:cubicBezTo>
                  <a:cubicBezTo>
                    <a:pt x="1" y="12"/>
                    <a:pt x="0" y="21"/>
                    <a:pt x="1" y="30"/>
                  </a:cubicBezTo>
                  <a:cubicBezTo>
                    <a:pt x="1" y="33"/>
                    <a:pt x="6" y="33"/>
                    <a:pt x="6" y="30"/>
                  </a:cubicBezTo>
                  <a:cubicBezTo>
                    <a:pt x="6" y="21"/>
                    <a:pt x="6" y="12"/>
                    <a:pt x="6"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437" name="Google Shape;9437;p26"/>
            <p:cNvSpPr/>
            <p:nvPr/>
          </p:nvSpPr>
          <p:spPr>
            <a:xfrm>
              <a:off x="11570706" y="6363619"/>
              <a:ext cx="56919" cy="182616"/>
            </a:xfrm>
            <a:custGeom>
              <a:rect b="b" l="l" r="r" t="t"/>
              <a:pathLst>
                <a:path extrusionOk="0" h="41" w="14">
                  <a:moveTo>
                    <a:pt x="7" y="7"/>
                  </a:moveTo>
                  <a:cubicBezTo>
                    <a:pt x="7" y="6"/>
                    <a:pt x="7" y="5"/>
                    <a:pt x="7" y="4"/>
                  </a:cubicBezTo>
                  <a:cubicBezTo>
                    <a:pt x="6" y="0"/>
                    <a:pt x="0" y="2"/>
                    <a:pt x="1" y="6"/>
                  </a:cubicBezTo>
                  <a:cubicBezTo>
                    <a:pt x="2" y="14"/>
                    <a:pt x="2" y="22"/>
                    <a:pt x="3" y="30"/>
                  </a:cubicBezTo>
                  <a:cubicBezTo>
                    <a:pt x="3" y="31"/>
                    <a:pt x="3" y="32"/>
                    <a:pt x="4" y="32"/>
                  </a:cubicBezTo>
                  <a:cubicBezTo>
                    <a:pt x="5" y="34"/>
                    <a:pt x="5" y="36"/>
                    <a:pt x="5" y="38"/>
                  </a:cubicBezTo>
                  <a:cubicBezTo>
                    <a:pt x="5" y="41"/>
                    <a:pt x="10" y="41"/>
                    <a:pt x="10" y="38"/>
                  </a:cubicBezTo>
                  <a:cubicBezTo>
                    <a:pt x="11" y="29"/>
                    <a:pt x="11" y="19"/>
                    <a:pt x="13" y="10"/>
                  </a:cubicBezTo>
                  <a:cubicBezTo>
                    <a:pt x="14" y="6"/>
                    <a:pt x="9" y="4"/>
                    <a:pt x="7" y="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438" name="Google Shape;9438;p26"/>
            <p:cNvSpPr/>
            <p:nvPr/>
          </p:nvSpPr>
          <p:spPr>
            <a:xfrm>
              <a:off x="11641855" y="6363619"/>
              <a:ext cx="61662" cy="232420"/>
            </a:xfrm>
            <a:custGeom>
              <a:rect b="b" l="l" r="r" t="t"/>
              <a:pathLst>
                <a:path extrusionOk="0" h="52" w="15">
                  <a:moveTo>
                    <a:pt x="7" y="4"/>
                  </a:moveTo>
                  <a:cubicBezTo>
                    <a:pt x="7" y="6"/>
                    <a:pt x="6" y="9"/>
                    <a:pt x="6" y="11"/>
                  </a:cubicBezTo>
                  <a:cubicBezTo>
                    <a:pt x="5" y="10"/>
                    <a:pt x="2" y="11"/>
                    <a:pt x="2" y="13"/>
                  </a:cubicBezTo>
                  <a:cubicBezTo>
                    <a:pt x="2" y="16"/>
                    <a:pt x="3" y="20"/>
                    <a:pt x="1" y="23"/>
                  </a:cubicBezTo>
                  <a:cubicBezTo>
                    <a:pt x="0" y="24"/>
                    <a:pt x="2" y="26"/>
                    <a:pt x="4" y="25"/>
                  </a:cubicBezTo>
                  <a:cubicBezTo>
                    <a:pt x="3" y="33"/>
                    <a:pt x="3" y="41"/>
                    <a:pt x="4" y="49"/>
                  </a:cubicBezTo>
                  <a:cubicBezTo>
                    <a:pt x="4" y="52"/>
                    <a:pt x="9" y="52"/>
                    <a:pt x="10" y="49"/>
                  </a:cubicBezTo>
                  <a:cubicBezTo>
                    <a:pt x="13" y="34"/>
                    <a:pt x="13" y="20"/>
                    <a:pt x="15" y="5"/>
                  </a:cubicBezTo>
                  <a:cubicBezTo>
                    <a:pt x="15" y="1"/>
                    <a:pt x="8" y="0"/>
                    <a:pt x="7"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439" name="Google Shape;9439;p26"/>
            <p:cNvSpPr/>
            <p:nvPr/>
          </p:nvSpPr>
          <p:spPr>
            <a:xfrm>
              <a:off x="11452124" y="6382592"/>
              <a:ext cx="49804" cy="203960"/>
            </a:xfrm>
            <a:custGeom>
              <a:rect b="b" l="l" r="r" t="t"/>
              <a:pathLst>
                <a:path extrusionOk="0" h="46" w="12">
                  <a:moveTo>
                    <a:pt x="8" y="7"/>
                  </a:moveTo>
                  <a:cubicBezTo>
                    <a:pt x="8" y="6"/>
                    <a:pt x="7" y="4"/>
                    <a:pt x="7" y="3"/>
                  </a:cubicBezTo>
                  <a:cubicBezTo>
                    <a:pt x="6" y="0"/>
                    <a:pt x="3" y="1"/>
                    <a:pt x="3" y="4"/>
                  </a:cubicBezTo>
                  <a:cubicBezTo>
                    <a:pt x="4" y="5"/>
                    <a:pt x="4" y="6"/>
                    <a:pt x="4" y="8"/>
                  </a:cubicBezTo>
                  <a:cubicBezTo>
                    <a:pt x="4" y="8"/>
                    <a:pt x="3" y="9"/>
                    <a:pt x="3" y="10"/>
                  </a:cubicBezTo>
                  <a:cubicBezTo>
                    <a:pt x="1" y="21"/>
                    <a:pt x="0" y="32"/>
                    <a:pt x="4" y="43"/>
                  </a:cubicBezTo>
                  <a:cubicBezTo>
                    <a:pt x="5" y="46"/>
                    <a:pt x="11" y="46"/>
                    <a:pt x="11" y="42"/>
                  </a:cubicBezTo>
                  <a:cubicBezTo>
                    <a:pt x="11" y="37"/>
                    <a:pt x="10" y="33"/>
                    <a:pt x="10" y="29"/>
                  </a:cubicBezTo>
                  <a:cubicBezTo>
                    <a:pt x="10" y="28"/>
                    <a:pt x="11" y="28"/>
                    <a:pt x="11" y="28"/>
                  </a:cubicBezTo>
                  <a:cubicBezTo>
                    <a:pt x="11" y="25"/>
                    <a:pt x="11" y="23"/>
                    <a:pt x="10" y="21"/>
                  </a:cubicBezTo>
                  <a:cubicBezTo>
                    <a:pt x="10" y="18"/>
                    <a:pt x="11" y="15"/>
                    <a:pt x="11" y="12"/>
                  </a:cubicBezTo>
                  <a:cubicBezTo>
                    <a:pt x="12" y="10"/>
                    <a:pt x="10" y="8"/>
                    <a:pt x="8" y="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440" name="Google Shape;9440;p26"/>
            <p:cNvSpPr/>
            <p:nvPr/>
          </p:nvSpPr>
          <p:spPr>
            <a:xfrm>
              <a:off x="11051319" y="6389707"/>
              <a:ext cx="52176" cy="125697"/>
            </a:xfrm>
            <a:custGeom>
              <a:rect b="b" l="l" r="r" t="t"/>
              <a:pathLst>
                <a:path extrusionOk="0" h="28" w="12">
                  <a:moveTo>
                    <a:pt x="12" y="25"/>
                  </a:moveTo>
                  <a:cubicBezTo>
                    <a:pt x="8" y="18"/>
                    <a:pt x="6" y="10"/>
                    <a:pt x="4" y="3"/>
                  </a:cubicBezTo>
                  <a:cubicBezTo>
                    <a:pt x="3" y="0"/>
                    <a:pt x="0" y="1"/>
                    <a:pt x="0" y="4"/>
                  </a:cubicBezTo>
                  <a:cubicBezTo>
                    <a:pt x="2" y="12"/>
                    <a:pt x="5" y="19"/>
                    <a:pt x="9" y="26"/>
                  </a:cubicBezTo>
                  <a:cubicBezTo>
                    <a:pt x="10" y="28"/>
                    <a:pt x="12" y="27"/>
                    <a:pt x="12" y="2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441" name="Google Shape;9441;p26"/>
            <p:cNvSpPr/>
            <p:nvPr/>
          </p:nvSpPr>
          <p:spPr>
            <a:xfrm>
              <a:off x="10946967" y="6342275"/>
              <a:ext cx="75892" cy="194474"/>
            </a:xfrm>
            <a:custGeom>
              <a:rect b="b" l="l" r="r" t="t"/>
              <a:pathLst>
                <a:path extrusionOk="0" h="44" w="18">
                  <a:moveTo>
                    <a:pt x="16" y="37"/>
                  </a:moveTo>
                  <a:cubicBezTo>
                    <a:pt x="11" y="27"/>
                    <a:pt x="7" y="18"/>
                    <a:pt x="12" y="8"/>
                  </a:cubicBezTo>
                  <a:cubicBezTo>
                    <a:pt x="13" y="4"/>
                    <a:pt x="8" y="0"/>
                    <a:pt x="6" y="4"/>
                  </a:cubicBezTo>
                  <a:cubicBezTo>
                    <a:pt x="0" y="17"/>
                    <a:pt x="2" y="29"/>
                    <a:pt x="10" y="40"/>
                  </a:cubicBezTo>
                  <a:cubicBezTo>
                    <a:pt x="12" y="44"/>
                    <a:pt x="18" y="41"/>
                    <a:pt x="16" y="3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442" name="Google Shape;9442;p26"/>
            <p:cNvSpPr/>
            <p:nvPr/>
          </p:nvSpPr>
          <p:spPr>
            <a:xfrm>
              <a:off x="11217333" y="6399194"/>
              <a:ext cx="40318" cy="147041"/>
            </a:xfrm>
            <a:custGeom>
              <a:rect b="b" l="l" r="r" t="t"/>
              <a:pathLst>
                <a:path extrusionOk="0" h="33" w="10">
                  <a:moveTo>
                    <a:pt x="3" y="4"/>
                  </a:moveTo>
                  <a:cubicBezTo>
                    <a:pt x="0" y="12"/>
                    <a:pt x="0" y="21"/>
                    <a:pt x="3" y="29"/>
                  </a:cubicBezTo>
                  <a:cubicBezTo>
                    <a:pt x="4" y="33"/>
                    <a:pt x="10" y="31"/>
                    <a:pt x="9" y="27"/>
                  </a:cubicBezTo>
                  <a:cubicBezTo>
                    <a:pt x="8" y="20"/>
                    <a:pt x="7" y="13"/>
                    <a:pt x="9" y="6"/>
                  </a:cubicBezTo>
                  <a:cubicBezTo>
                    <a:pt x="10" y="2"/>
                    <a:pt x="4" y="0"/>
                    <a:pt x="3"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443" name="Google Shape;9443;p26"/>
            <p:cNvSpPr/>
            <p:nvPr/>
          </p:nvSpPr>
          <p:spPr>
            <a:xfrm>
              <a:off x="11741463" y="6337531"/>
              <a:ext cx="59291" cy="222933"/>
            </a:xfrm>
            <a:custGeom>
              <a:rect b="b" l="l" r="r" t="t"/>
              <a:pathLst>
                <a:path extrusionOk="0" h="50" w="14">
                  <a:moveTo>
                    <a:pt x="10" y="27"/>
                  </a:moveTo>
                  <a:cubicBezTo>
                    <a:pt x="11" y="20"/>
                    <a:pt x="11" y="13"/>
                    <a:pt x="13" y="6"/>
                  </a:cubicBezTo>
                  <a:cubicBezTo>
                    <a:pt x="14" y="1"/>
                    <a:pt x="7" y="0"/>
                    <a:pt x="6" y="4"/>
                  </a:cubicBezTo>
                  <a:cubicBezTo>
                    <a:pt x="5" y="8"/>
                    <a:pt x="4" y="11"/>
                    <a:pt x="4" y="15"/>
                  </a:cubicBezTo>
                  <a:cubicBezTo>
                    <a:pt x="3" y="15"/>
                    <a:pt x="3" y="16"/>
                    <a:pt x="3" y="16"/>
                  </a:cubicBezTo>
                  <a:cubicBezTo>
                    <a:pt x="0" y="27"/>
                    <a:pt x="0" y="36"/>
                    <a:pt x="4" y="46"/>
                  </a:cubicBezTo>
                  <a:cubicBezTo>
                    <a:pt x="6" y="50"/>
                    <a:pt x="13" y="46"/>
                    <a:pt x="11" y="42"/>
                  </a:cubicBezTo>
                  <a:cubicBezTo>
                    <a:pt x="9" y="38"/>
                    <a:pt x="8" y="34"/>
                    <a:pt x="8" y="30"/>
                  </a:cubicBezTo>
                  <a:cubicBezTo>
                    <a:pt x="9" y="30"/>
                    <a:pt x="10" y="29"/>
                    <a:pt x="10" y="2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444" name="Google Shape;9444;p26"/>
            <p:cNvSpPr/>
            <p:nvPr/>
          </p:nvSpPr>
          <p:spPr>
            <a:xfrm>
              <a:off x="11826842" y="6394450"/>
              <a:ext cx="33203" cy="142298"/>
            </a:xfrm>
            <a:custGeom>
              <a:rect b="b" l="l" r="r" t="t"/>
              <a:pathLst>
                <a:path extrusionOk="0" h="32" w="8">
                  <a:moveTo>
                    <a:pt x="6" y="4"/>
                  </a:moveTo>
                  <a:cubicBezTo>
                    <a:pt x="5" y="0"/>
                    <a:pt x="0" y="2"/>
                    <a:pt x="1" y="5"/>
                  </a:cubicBezTo>
                  <a:cubicBezTo>
                    <a:pt x="3" y="13"/>
                    <a:pt x="3" y="21"/>
                    <a:pt x="4" y="29"/>
                  </a:cubicBezTo>
                  <a:cubicBezTo>
                    <a:pt x="4" y="32"/>
                    <a:pt x="8" y="32"/>
                    <a:pt x="8" y="29"/>
                  </a:cubicBezTo>
                  <a:cubicBezTo>
                    <a:pt x="8" y="20"/>
                    <a:pt x="8" y="12"/>
                    <a:pt x="6"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445" name="Google Shape;9445;p26"/>
            <p:cNvSpPr/>
            <p:nvPr/>
          </p:nvSpPr>
          <p:spPr>
            <a:xfrm>
              <a:off x="11850558" y="6373106"/>
              <a:ext cx="85379" cy="239535"/>
            </a:xfrm>
            <a:custGeom>
              <a:rect b="b" l="l" r="r" t="t"/>
              <a:pathLst>
                <a:path extrusionOk="0" h="54" w="20">
                  <a:moveTo>
                    <a:pt x="18" y="47"/>
                  </a:moveTo>
                  <a:cubicBezTo>
                    <a:pt x="15" y="36"/>
                    <a:pt x="14" y="25"/>
                    <a:pt x="13" y="15"/>
                  </a:cubicBezTo>
                  <a:cubicBezTo>
                    <a:pt x="13" y="14"/>
                    <a:pt x="12" y="13"/>
                    <a:pt x="12" y="13"/>
                  </a:cubicBezTo>
                  <a:cubicBezTo>
                    <a:pt x="12" y="10"/>
                    <a:pt x="12" y="8"/>
                    <a:pt x="12" y="4"/>
                  </a:cubicBezTo>
                  <a:cubicBezTo>
                    <a:pt x="12" y="0"/>
                    <a:pt x="8" y="0"/>
                    <a:pt x="8" y="4"/>
                  </a:cubicBezTo>
                  <a:cubicBezTo>
                    <a:pt x="8" y="8"/>
                    <a:pt x="8" y="10"/>
                    <a:pt x="8" y="13"/>
                  </a:cubicBezTo>
                  <a:cubicBezTo>
                    <a:pt x="8" y="13"/>
                    <a:pt x="7" y="14"/>
                    <a:pt x="7" y="14"/>
                  </a:cubicBezTo>
                  <a:cubicBezTo>
                    <a:pt x="7" y="17"/>
                    <a:pt x="7" y="20"/>
                    <a:pt x="6" y="23"/>
                  </a:cubicBezTo>
                  <a:cubicBezTo>
                    <a:pt x="6" y="22"/>
                    <a:pt x="5" y="22"/>
                    <a:pt x="5" y="23"/>
                  </a:cubicBezTo>
                  <a:cubicBezTo>
                    <a:pt x="3" y="29"/>
                    <a:pt x="3" y="34"/>
                    <a:pt x="1" y="40"/>
                  </a:cubicBezTo>
                  <a:cubicBezTo>
                    <a:pt x="0" y="41"/>
                    <a:pt x="2" y="41"/>
                    <a:pt x="3" y="40"/>
                  </a:cubicBezTo>
                  <a:cubicBezTo>
                    <a:pt x="4" y="35"/>
                    <a:pt x="5" y="30"/>
                    <a:pt x="6" y="26"/>
                  </a:cubicBezTo>
                  <a:cubicBezTo>
                    <a:pt x="6" y="34"/>
                    <a:pt x="7" y="42"/>
                    <a:pt x="10" y="49"/>
                  </a:cubicBezTo>
                  <a:cubicBezTo>
                    <a:pt x="12" y="54"/>
                    <a:pt x="20" y="52"/>
                    <a:pt x="18" y="4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446" name="Google Shape;9446;p26"/>
            <p:cNvSpPr/>
            <p:nvPr/>
          </p:nvSpPr>
          <p:spPr>
            <a:xfrm>
              <a:off x="11957282" y="6491687"/>
              <a:ext cx="23716" cy="130440"/>
            </a:xfrm>
            <a:custGeom>
              <a:rect b="b" l="l" r="r" t="t"/>
              <a:pathLst>
                <a:path extrusionOk="0" h="29" w="6">
                  <a:moveTo>
                    <a:pt x="5" y="4"/>
                  </a:moveTo>
                  <a:cubicBezTo>
                    <a:pt x="5" y="1"/>
                    <a:pt x="1" y="0"/>
                    <a:pt x="1" y="3"/>
                  </a:cubicBezTo>
                  <a:cubicBezTo>
                    <a:pt x="1" y="11"/>
                    <a:pt x="0" y="21"/>
                    <a:pt x="0" y="25"/>
                  </a:cubicBezTo>
                  <a:cubicBezTo>
                    <a:pt x="0" y="29"/>
                    <a:pt x="6" y="29"/>
                    <a:pt x="6" y="25"/>
                  </a:cubicBezTo>
                  <a:cubicBezTo>
                    <a:pt x="6" y="21"/>
                    <a:pt x="6" y="11"/>
                    <a:pt x="5"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447" name="Google Shape;9447;p26"/>
            <p:cNvSpPr/>
            <p:nvPr/>
          </p:nvSpPr>
          <p:spPr>
            <a:xfrm>
              <a:off x="11985741" y="6394450"/>
              <a:ext cx="42689" cy="177872"/>
            </a:xfrm>
            <a:custGeom>
              <a:rect b="b" l="l" r="r" t="t"/>
              <a:pathLst>
                <a:path extrusionOk="0" h="40" w="10">
                  <a:moveTo>
                    <a:pt x="3" y="3"/>
                  </a:moveTo>
                  <a:cubicBezTo>
                    <a:pt x="0" y="14"/>
                    <a:pt x="0" y="24"/>
                    <a:pt x="0" y="35"/>
                  </a:cubicBezTo>
                  <a:cubicBezTo>
                    <a:pt x="0" y="40"/>
                    <a:pt x="8" y="40"/>
                    <a:pt x="9" y="35"/>
                  </a:cubicBezTo>
                  <a:cubicBezTo>
                    <a:pt x="9" y="25"/>
                    <a:pt x="9" y="14"/>
                    <a:pt x="10" y="4"/>
                  </a:cubicBezTo>
                  <a:cubicBezTo>
                    <a:pt x="10" y="0"/>
                    <a:pt x="4" y="0"/>
                    <a:pt x="3"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448" name="Google Shape;9448;p26"/>
            <p:cNvSpPr/>
            <p:nvPr/>
          </p:nvSpPr>
          <p:spPr>
            <a:xfrm>
              <a:off x="12028431" y="6382592"/>
              <a:ext cx="71149" cy="249021"/>
            </a:xfrm>
            <a:custGeom>
              <a:rect b="b" l="l" r="r" t="t"/>
              <a:pathLst>
                <a:path extrusionOk="0" h="56" w="17">
                  <a:moveTo>
                    <a:pt x="7" y="5"/>
                  </a:moveTo>
                  <a:cubicBezTo>
                    <a:pt x="6" y="7"/>
                    <a:pt x="5" y="9"/>
                    <a:pt x="4" y="12"/>
                  </a:cubicBezTo>
                  <a:cubicBezTo>
                    <a:pt x="4" y="11"/>
                    <a:pt x="4" y="11"/>
                    <a:pt x="4" y="11"/>
                  </a:cubicBezTo>
                  <a:cubicBezTo>
                    <a:pt x="4" y="9"/>
                    <a:pt x="1" y="10"/>
                    <a:pt x="1" y="11"/>
                  </a:cubicBezTo>
                  <a:cubicBezTo>
                    <a:pt x="1" y="14"/>
                    <a:pt x="2" y="17"/>
                    <a:pt x="2" y="19"/>
                  </a:cubicBezTo>
                  <a:cubicBezTo>
                    <a:pt x="0" y="31"/>
                    <a:pt x="1" y="43"/>
                    <a:pt x="6" y="54"/>
                  </a:cubicBezTo>
                  <a:cubicBezTo>
                    <a:pt x="7" y="56"/>
                    <a:pt x="12" y="55"/>
                    <a:pt x="12" y="52"/>
                  </a:cubicBezTo>
                  <a:cubicBezTo>
                    <a:pt x="11" y="38"/>
                    <a:pt x="9" y="23"/>
                    <a:pt x="15" y="9"/>
                  </a:cubicBezTo>
                  <a:cubicBezTo>
                    <a:pt x="17" y="4"/>
                    <a:pt x="9" y="0"/>
                    <a:pt x="7"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449" name="Google Shape;9449;p26"/>
            <p:cNvSpPr/>
            <p:nvPr/>
          </p:nvSpPr>
          <p:spPr>
            <a:xfrm>
              <a:off x="11943052" y="6347018"/>
              <a:ext cx="33203" cy="158899"/>
            </a:xfrm>
            <a:custGeom>
              <a:rect b="b" l="l" r="r" t="t"/>
              <a:pathLst>
                <a:path extrusionOk="0" h="36" w="8">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450" name="Google Shape;9450;p26"/>
            <p:cNvSpPr/>
            <p:nvPr/>
          </p:nvSpPr>
          <p:spPr>
            <a:xfrm>
              <a:off x="12087722" y="6382592"/>
              <a:ext cx="61662" cy="177872"/>
            </a:xfrm>
            <a:custGeom>
              <a:rect b="b" l="l" r="r" t="t"/>
              <a:pathLst>
                <a:path extrusionOk="0" h="40" w="15">
                  <a:moveTo>
                    <a:pt x="5" y="5"/>
                  </a:moveTo>
                  <a:cubicBezTo>
                    <a:pt x="0" y="15"/>
                    <a:pt x="0" y="26"/>
                    <a:pt x="4" y="37"/>
                  </a:cubicBezTo>
                  <a:cubicBezTo>
                    <a:pt x="5" y="40"/>
                    <a:pt x="10" y="39"/>
                    <a:pt x="10" y="36"/>
                  </a:cubicBezTo>
                  <a:cubicBezTo>
                    <a:pt x="10" y="27"/>
                    <a:pt x="9" y="18"/>
                    <a:pt x="13" y="10"/>
                  </a:cubicBezTo>
                  <a:cubicBezTo>
                    <a:pt x="15" y="4"/>
                    <a:pt x="7" y="0"/>
                    <a:pt x="5"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451" name="Google Shape;9451;p26"/>
            <p:cNvSpPr/>
            <p:nvPr/>
          </p:nvSpPr>
          <p:spPr>
            <a:xfrm>
              <a:off x="12182587" y="6453741"/>
              <a:ext cx="35574" cy="142298"/>
            </a:xfrm>
            <a:custGeom>
              <a:rect b="b" l="l" r="r" t="t"/>
              <a:pathLst>
                <a:path extrusionOk="0" h="32" w="8">
                  <a:moveTo>
                    <a:pt x="0" y="5"/>
                  </a:moveTo>
                  <a:cubicBezTo>
                    <a:pt x="0" y="13"/>
                    <a:pt x="0" y="20"/>
                    <a:pt x="1" y="28"/>
                  </a:cubicBezTo>
                  <a:cubicBezTo>
                    <a:pt x="2" y="32"/>
                    <a:pt x="7" y="32"/>
                    <a:pt x="7" y="28"/>
                  </a:cubicBezTo>
                  <a:cubicBezTo>
                    <a:pt x="8" y="20"/>
                    <a:pt x="8" y="13"/>
                    <a:pt x="8" y="5"/>
                  </a:cubicBezTo>
                  <a:cubicBezTo>
                    <a:pt x="8" y="0"/>
                    <a:pt x="0" y="0"/>
                    <a:pt x="0"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452" name="Google Shape;9452;p26"/>
            <p:cNvSpPr/>
            <p:nvPr/>
          </p:nvSpPr>
          <p:spPr>
            <a:xfrm>
              <a:off x="-123810" y="6683790"/>
              <a:ext cx="12408377" cy="267994"/>
            </a:xfrm>
            <a:custGeom>
              <a:rect b="b" l="l" r="r" t="t"/>
              <a:pathLst>
                <a:path extrusionOk="0" h="60" w="2951">
                  <a:moveTo>
                    <a:pt x="2945" y="22"/>
                  </a:moveTo>
                  <a:cubicBezTo>
                    <a:pt x="2945" y="32"/>
                    <a:pt x="2951" y="60"/>
                    <a:pt x="2927" y="60"/>
                  </a:cubicBezTo>
                  <a:cubicBezTo>
                    <a:pt x="25" y="60"/>
                    <a:pt x="25" y="60"/>
                    <a:pt x="25" y="60"/>
                  </a:cubicBezTo>
                  <a:cubicBezTo>
                    <a:pt x="0" y="60"/>
                    <a:pt x="6" y="28"/>
                    <a:pt x="6" y="18"/>
                  </a:cubicBezTo>
                  <a:cubicBezTo>
                    <a:pt x="5" y="38"/>
                    <a:pt x="5" y="38"/>
                    <a:pt x="5" y="38"/>
                  </a:cubicBezTo>
                  <a:cubicBezTo>
                    <a:pt x="5" y="27"/>
                    <a:pt x="14" y="0"/>
                    <a:pt x="25" y="0"/>
                  </a:cubicBezTo>
                  <a:cubicBezTo>
                    <a:pt x="2927" y="0"/>
                    <a:pt x="2927" y="0"/>
                    <a:pt x="2927" y="0"/>
                  </a:cubicBezTo>
                  <a:cubicBezTo>
                    <a:pt x="2938" y="0"/>
                    <a:pt x="2945" y="28"/>
                    <a:pt x="2945" y="39"/>
                  </a:cubicBezTo>
                  <a:lnTo>
                    <a:pt x="2945" y="22"/>
                  </a:lnTo>
                  <a:close/>
                </a:path>
              </a:pathLst>
            </a:custGeom>
            <a:solidFill>
              <a:srgbClr val="44636A"/>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453" name="Google Shape;9453;p26"/>
            <p:cNvSpPr/>
            <p:nvPr/>
          </p:nvSpPr>
          <p:spPr>
            <a:xfrm>
              <a:off x="-119067" y="6425282"/>
              <a:ext cx="12360944" cy="315427"/>
            </a:xfrm>
            <a:custGeom>
              <a:rect b="b" l="l" r="r" t="t"/>
              <a:pathLst>
                <a:path extrusionOk="0" h="36" w="2940">
                  <a:moveTo>
                    <a:pt x="2940" y="18"/>
                  </a:moveTo>
                  <a:cubicBezTo>
                    <a:pt x="2940" y="28"/>
                    <a:pt x="2932" y="36"/>
                    <a:pt x="2922" y="36"/>
                  </a:cubicBezTo>
                  <a:cubicBezTo>
                    <a:pt x="18" y="36"/>
                    <a:pt x="18" y="36"/>
                    <a:pt x="18" y="36"/>
                  </a:cubicBezTo>
                  <a:cubicBezTo>
                    <a:pt x="8" y="36"/>
                    <a:pt x="0" y="28"/>
                    <a:pt x="0" y="18"/>
                  </a:cubicBezTo>
                  <a:cubicBezTo>
                    <a:pt x="0" y="8"/>
                    <a:pt x="8" y="0"/>
                    <a:pt x="18" y="0"/>
                  </a:cubicBezTo>
                  <a:cubicBezTo>
                    <a:pt x="2922" y="0"/>
                    <a:pt x="2922" y="0"/>
                    <a:pt x="2922" y="0"/>
                  </a:cubicBezTo>
                  <a:cubicBezTo>
                    <a:pt x="2932" y="0"/>
                    <a:pt x="2940" y="8"/>
                    <a:pt x="2940" y="18"/>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grpSp>
      <p:sp>
        <p:nvSpPr>
          <p:cNvPr id="9454" name="Google Shape;9454;p26"/>
          <p:cNvSpPr/>
          <p:nvPr/>
        </p:nvSpPr>
        <p:spPr>
          <a:xfrm>
            <a:off x="1082165" y="202986"/>
            <a:ext cx="9590886" cy="4295343"/>
          </a:xfrm>
          <a:prstGeom prst="rect">
            <a:avLst/>
          </a:prstGeom>
          <a:noFill/>
          <a:ln>
            <a:noFill/>
          </a:ln>
        </p:spPr>
        <p:txBody>
          <a:bodyPr anchorCtr="0" anchor="t" bIns="45700" lIns="91425" spcFirstLastPara="1" rIns="91425" wrap="square" tIns="45700">
            <a:spAutoFit/>
          </a:bodyPr>
          <a:lstStyle/>
          <a:p>
            <a:pPr indent="0" lvl="0" marL="0" marR="0" rtl="0" algn="l">
              <a:lnSpc>
                <a:spcPct val="150000"/>
              </a:lnSpc>
              <a:spcBef>
                <a:spcPts val="0"/>
              </a:spcBef>
              <a:spcAft>
                <a:spcPts val="0"/>
              </a:spcAft>
              <a:buNone/>
            </a:pPr>
            <a:r>
              <a:t/>
            </a:r>
            <a:endParaRPr b="1" sz="2400">
              <a:solidFill>
                <a:srgbClr val="1E4E79"/>
              </a:solidFill>
              <a:latin typeface="Times New Roman"/>
              <a:ea typeface="Times New Roman"/>
              <a:cs typeface="Times New Roman"/>
              <a:sym typeface="Times New Roman"/>
            </a:endParaRPr>
          </a:p>
          <a:p>
            <a:pPr indent="-285750" lvl="0" marL="285750" marR="0" rtl="0" algn="l">
              <a:lnSpc>
                <a:spcPct val="107000"/>
              </a:lnSpc>
              <a:spcBef>
                <a:spcPts val="0"/>
              </a:spcBef>
              <a:spcAft>
                <a:spcPts val="0"/>
              </a:spcAft>
              <a:buClr>
                <a:srgbClr val="1E4E79"/>
              </a:buClr>
              <a:buSzPts val="2400"/>
              <a:buFont typeface="Times New Roman"/>
              <a:buChar char="-"/>
            </a:pPr>
            <a:r>
              <a:rPr lang="en-US" sz="2400">
                <a:solidFill>
                  <a:srgbClr val="1E4E79"/>
                </a:solidFill>
                <a:latin typeface="Times New Roman"/>
                <a:ea typeface="Times New Roman"/>
                <a:cs typeface="Times New Roman"/>
                <a:sym typeface="Times New Roman"/>
              </a:rPr>
              <a:t>Loại phân dùng để bón phân lót: phân hữu cơ hoặc phân lân.</a:t>
            </a:r>
            <a:endParaRPr sz="2400">
              <a:solidFill>
                <a:srgbClr val="1E4E79"/>
              </a:solidFill>
              <a:latin typeface="Times New Roman"/>
              <a:ea typeface="Times New Roman"/>
              <a:cs typeface="Times New Roman"/>
              <a:sym typeface="Times New Roman"/>
            </a:endParaRPr>
          </a:p>
          <a:p>
            <a:pPr indent="0" lvl="0" marL="0" marR="0" rtl="0" algn="l">
              <a:lnSpc>
                <a:spcPct val="107000"/>
              </a:lnSpc>
              <a:spcBef>
                <a:spcPts val="0"/>
              </a:spcBef>
              <a:spcAft>
                <a:spcPts val="0"/>
              </a:spcAft>
              <a:buNone/>
            </a:pPr>
            <a:r>
              <a:rPr lang="en-US" sz="2400">
                <a:solidFill>
                  <a:srgbClr val="1E4E79"/>
                </a:solidFill>
                <a:latin typeface="Times New Roman"/>
                <a:ea typeface="Times New Roman"/>
                <a:cs typeface="Times New Roman"/>
                <a:sym typeface="Times New Roman"/>
              </a:rPr>
              <a:t>-   Phân bón được rắc đều trên mặt ruộng hay theo hàng, theo hốc trồng cây.</a:t>
            </a:r>
            <a:endParaRPr sz="2400">
              <a:solidFill>
                <a:srgbClr val="1E4E79"/>
              </a:solidFill>
              <a:latin typeface="Times New Roman"/>
              <a:ea typeface="Times New Roman"/>
              <a:cs typeface="Times New Roman"/>
              <a:sym typeface="Times New Roman"/>
            </a:endParaRPr>
          </a:p>
          <a:p>
            <a:pPr indent="0" lvl="0" marL="0" marR="0" rtl="0" algn="l">
              <a:lnSpc>
                <a:spcPct val="107000"/>
              </a:lnSpc>
              <a:spcBef>
                <a:spcPts val="0"/>
              </a:spcBef>
              <a:spcAft>
                <a:spcPts val="0"/>
              </a:spcAft>
              <a:buNone/>
            </a:pPr>
            <a:r>
              <a:rPr lang="en-US" sz="2400">
                <a:solidFill>
                  <a:srgbClr val="1E4E79"/>
                </a:solidFill>
                <a:latin typeface="Times New Roman"/>
                <a:ea typeface="Times New Roman"/>
                <a:cs typeface="Times New Roman"/>
                <a:sym typeface="Times New Roman"/>
              </a:rPr>
              <a:t>- Các hoạt động bón phân lót trong trồng trọt:</a:t>
            </a:r>
            <a:endParaRPr sz="2400">
              <a:solidFill>
                <a:srgbClr val="1E4E79"/>
              </a:solidFill>
              <a:latin typeface="Times New Roman"/>
              <a:ea typeface="Times New Roman"/>
              <a:cs typeface="Times New Roman"/>
              <a:sym typeface="Times New Roman"/>
            </a:endParaRPr>
          </a:p>
          <a:p>
            <a:pPr indent="0" lvl="0" marL="0" marR="0" rtl="0" algn="l">
              <a:lnSpc>
                <a:spcPct val="107000"/>
              </a:lnSpc>
              <a:spcBef>
                <a:spcPts val="0"/>
              </a:spcBef>
              <a:spcAft>
                <a:spcPts val="0"/>
              </a:spcAft>
              <a:buNone/>
            </a:pPr>
            <a:r>
              <a:rPr lang="en-US" sz="2400">
                <a:solidFill>
                  <a:srgbClr val="1E4E79"/>
                </a:solidFill>
                <a:latin typeface="Times New Roman"/>
                <a:ea typeface="Times New Roman"/>
                <a:cs typeface="Times New Roman"/>
                <a:sym typeface="Times New Roman"/>
              </a:rPr>
              <a:t>+ Rải đều phân bón trên bề mặt đất cần gieo trồng.</a:t>
            </a:r>
            <a:endParaRPr sz="2400">
              <a:solidFill>
                <a:srgbClr val="1E4E79"/>
              </a:solidFill>
              <a:latin typeface="Times New Roman"/>
              <a:ea typeface="Times New Roman"/>
              <a:cs typeface="Times New Roman"/>
              <a:sym typeface="Times New Roman"/>
            </a:endParaRPr>
          </a:p>
          <a:p>
            <a:pPr indent="0" lvl="0" marL="0" marR="0" rtl="0" algn="l">
              <a:lnSpc>
                <a:spcPct val="107000"/>
              </a:lnSpc>
              <a:spcBef>
                <a:spcPts val="0"/>
              </a:spcBef>
              <a:spcAft>
                <a:spcPts val="0"/>
              </a:spcAft>
              <a:buNone/>
            </a:pPr>
            <a:r>
              <a:rPr lang="en-US" sz="2400">
                <a:solidFill>
                  <a:srgbClr val="1E4E79"/>
                </a:solidFill>
                <a:latin typeface="Times New Roman"/>
                <a:ea typeface="Times New Roman"/>
                <a:cs typeface="Times New Roman"/>
                <a:sym typeface="Times New Roman"/>
              </a:rPr>
              <a:t>+ Dùng một lớp đất mới phủ lên trên toàn bộ khu vực đã phân bón và cuối cùng là gieo giống cây.</a:t>
            </a:r>
            <a:endParaRPr sz="2400">
              <a:solidFill>
                <a:srgbClr val="1E4E79"/>
              </a:solidFill>
              <a:latin typeface="Times New Roman"/>
              <a:ea typeface="Times New Roman"/>
              <a:cs typeface="Times New Roman"/>
              <a:sym typeface="Times New Roman"/>
            </a:endParaRPr>
          </a:p>
          <a:p>
            <a:pPr indent="0" lvl="0" marL="0" marR="0" rtl="0" algn="l">
              <a:lnSpc>
                <a:spcPct val="107000"/>
              </a:lnSpc>
              <a:spcBef>
                <a:spcPts val="0"/>
              </a:spcBef>
              <a:spcAft>
                <a:spcPts val="0"/>
              </a:spcAft>
              <a:buNone/>
            </a:pPr>
            <a:r>
              <a:rPr lang="en-US" sz="2400">
                <a:solidFill>
                  <a:srgbClr val="1E4E79"/>
                </a:solidFill>
                <a:latin typeface="Times New Roman"/>
                <a:ea typeface="Times New Roman"/>
                <a:cs typeface="Times New Roman"/>
                <a:sym typeface="Times New Roman"/>
              </a:rPr>
              <a:t>+ Đặc biệt, với những loại cây lâu năm thì bạn nên đào hố sâu rồi cho phân bón vào hố trước khi gieo trồng.</a:t>
            </a:r>
            <a:endParaRPr sz="2400">
              <a:solidFill>
                <a:srgbClr val="1E4E79"/>
              </a:solidFill>
              <a:latin typeface="Times New Roman"/>
              <a:ea typeface="Times New Roman"/>
              <a:cs typeface="Times New Roman"/>
              <a:sym typeface="Times New Roman"/>
            </a:endParaRPr>
          </a:p>
          <a:p>
            <a:pPr indent="0" lvl="0" marL="0" marR="0" rtl="0" algn="l">
              <a:lnSpc>
                <a:spcPct val="150000"/>
              </a:lnSpc>
              <a:spcBef>
                <a:spcPts val="0"/>
              </a:spcBef>
              <a:spcAft>
                <a:spcPts val="0"/>
              </a:spcAft>
              <a:buNone/>
            </a:pPr>
            <a:r>
              <a:t/>
            </a:r>
            <a:endParaRPr b="1" sz="2400">
              <a:solidFill>
                <a:srgbClr val="1E4E79"/>
              </a:solidFill>
              <a:latin typeface="Times New Roman"/>
              <a:ea typeface="Times New Roman"/>
              <a:cs typeface="Times New Roman"/>
              <a:sym typeface="Times New Roman"/>
            </a:endParaRPr>
          </a:p>
        </p:txBody>
      </p:sp>
      <p:pic>
        <p:nvPicPr>
          <p:cNvPr descr="Plants Garden Sticker bởi baileysgrowgardens" id="9455" name="Google Shape;9455;p26"/>
          <p:cNvPicPr preferRelativeResize="0"/>
          <p:nvPr/>
        </p:nvPicPr>
        <p:blipFill rotWithShape="1">
          <a:blip r:embed="rId3">
            <a:alphaModFix/>
          </a:blip>
          <a:srcRect b="0" l="0" r="0" t="0"/>
          <a:stretch/>
        </p:blipFill>
        <p:spPr>
          <a:xfrm>
            <a:off x="9889867" y="2319945"/>
            <a:ext cx="2362200" cy="1771650"/>
          </a:xfrm>
          <a:prstGeom prst="rect">
            <a:avLst/>
          </a:prstGeom>
          <a:noFill/>
          <a:ln>
            <a:noFill/>
          </a:ln>
        </p:spPr>
      </p:pic>
      <p:pic>
        <p:nvPicPr>
          <p:cNvPr descr="In Jesus Name Children Sticker by Compassion" id="9456" name="Google Shape;9456;p26"/>
          <p:cNvPicPr preferRelativeResize="0"/>
          <p:nvPr/>
        </p:nvPicPr>
        <p:blipFill rotWithShape="1">
          <a:blip r:embed="rId4">
            <a:alphaModFix/>
          </a:blip>
          <a:srcRect b="0" l="0" r="0" t="0"/>
          <a:stretch/>
        </p:blipFill>
        <p:spPr>
          <a:xfrm>
            <a:off x="5080" y="-17148"/>
            <a:ext cx="1292495" cy="1292495"/>
          </a:xfrm>
          <a:prstGeom prst="rect">
            <a:avLst/>
          </a:prstGeom>
          <a:noFill/>
          <a:ln>
            <a:noFill/>
          </a:ln>
        </p:spPr>
      </p:pic>
    </p:spTree>
  </p:cSld>
  <p:clrMapOvr>
    <a:masterClrMapping/>
  </p:clrMapOvr>
  <p:timing>
    <p:tnLst>
      <p:par>
        <p:cTn dur="indefinite" nodeType="tmRoot" restart="never">
          <p:childTnLst>
            <p:seq concurrent="1" nextAc="seek">
              <p:cTn dur="indefinite" id="2" nodeType="mainSeq">
                <p:childTnLst>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9454"/>
                                        </p:tgtEl>
                                        <p:attrNameLst>
                                          <p:attrName>style.visibility</p:attrName>
                                        </p:attrNameLst>
                                      </p:cBhvr>
                                      <p:to>
                                        <p:strVal val="visible"/>
                                      </p:to>
                                    </p:set>
                                    <p:animEffect filter="fade" transition="in">
                                      <p:cBhvr>
                                        <p:cTn dur="1000"/>
                                        <p:tgtEl>
                                          <p:spTgt spid="9454"/>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2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460" name="Shape 9460"/>
        <p:cNvGrpSpPr/>
        <p:nvPr/>
      </p:nvGrpSpPr>
      <p:grpSpPr>
        <a:xfrm>
          <a:off x="0" y="0"/>
          <a:ext cx="0" cy="0"/>
          <a:chOff x="0" y="0"/>
          <a:chExt cx="0" cy="0"/>
        </a:xfrm>
      </p:grpSpPr>
      <p:pic>
        <p:nvPicPr>
          <p:cNvPr id="9461" name="Google Shape;9461;p27"/>
          <p:cNvPicPr preferRelativeResize="0"/>
          <p:nvPr/>
        </p:nvPicPr>
        <p:blipFill rotWithShape="1">
          <a:blip r:embed="rId3">
            <a:alphaModFix/>
          </a:blip>
          <a:srcRect b="0" l="0" r="0" t="0"/>
          <a:stretch/>
        </p:blipFill>
        <p:spPr>
          <a:xfrm>
            <a:off x="2777669" y="2854325"/>
            <a:ext cx="1079955" cy="233886"/>
          </a:xfrm>
          <a:prstGeom prst="rect">
            <a:avLst/>
          </a:prstGeom>
          <a:noFill/>
          <a:ln>
            <a:noFill/>
          </a:ln>
        </p:spPr>
      </p:pic>
      <p:pic>
        <p:nvPicPr>
          <p:cNvPr id="9462" name="Google Shape;9462;p27"/>
          <p:cNvPicPr preferRelativeResize="0"/>
          <p:nvPr/>
        </p:nvPicPr>
        <p:blipFill rotWithShape="1">
          <a:blip r:embed="rId4">
            <a:alphaModFix/>
          </a:blip>
          <a:srcRect b="0" l="0" r="0" t="0"/>
          <a:stretch/>
        </p:blipFill>
        <p:spPr>
          <a:xfrm>
            <a:off x="2815287" y="2627315"/>
            <a:ext cx="1061389" cy="374608"/>
          </a:xfrm>
          <a:prstGeom prst="rect">
            <a:avLst/>
          </a:prstGeom>
          <a:noFill/>
          <a:ln>
            <a:noFill/>
          </a:ln>
        </p:spPr>
      </p:pic>
      <p:pic>
        <p:nvPicPr>
          <p:cNvPr id="9463" name="Google Shape;9463;p27"/>
          <p:cNvPicPr preferRelativeResize="0"/>
          <p:nvPr/>
        </p:nvPicPr>
        <p:blipFill rotWithShape="1">
          <a:blip r:embed="rId5">
            <a:alphaModFix/>
          </a:blip>
          <a:srcRect b="0" l="0" r="0" t="0"/>
          <a:stretch/>
        </p:blipFill>
        <p:spPr>
          <a:xfrm>
            <a:off x="3741821" y="2724150"/>
            <a:ext cx="847641" cy="290396"/>
          </a:xfrm>
          <a:prstGeom prst="rect">
            <a:avLst/>
          </a:prstGeom>
          <a:noFill/>
          <a:ln>
            <a:noFill/>
          </a:ln>
        </p:spPr>
      </p:pic>
      <p:pic>
        <p:nvPicPr>
          <p:cNvPr id="9464" name="Google Shape;9464;p27"/>
          <p:cNvPicPr preferRelativeResize="0"/>
          <p:nvPr/>
        </p:nvPicPr>
        <p:blipFill rotWithShape="1">
          <a:blip r:embed="rId6">
            <a:alphaModFix/>
          </a:blip>
          <a:srcRect b="0" l="0" r="0" t="0"/>
          <a:stretch/>
        </p:blipFill>
        <p:spPr>
          <a:xfrm rot="500051">
            <a:off x="2728174" y="2062388"/>
            <a:ext cx="642010" cy="166389"/>
          </a:xfrm>
          <a:prstGeom prst="rect">
            <a:avLst/>
          </a:prstGeom>
          <a:noFill/>
          <a:ln>
            <a:noFill/>
          </a:ln>
        </p:spPr>
      </p:pic>
      <p:pic>
        <p:nvPicPr>
          <p:cNvPr id="9465" name="Google Shape;9465;p27"/>
          <p:cNvPicPr preferRelativeResize="0"/>
          <p:nvPr/>
        </p:nvPicPr>
        <p:blipFill rotWithShape="1">
          <a:blip r:embed="rId7">
            <a:alphaModFix/>
          </a:blip>
          <a:srcRect b="0" l="0" r="0" t="0"/>
          <a:stretch/>
        </p:blipFill>
        <p:spPr>
          <a:xfrm rot="717716">
            <a:off x="3178908" y="2090032"/>
            <a:ext cx="1614249" cy="732079"/>
          </a:xfrm>
          <a:prstGeom prst="rect">
            <a:avLst/>
          </a:prstGeom>
          <a:noFill/>
          <a:ln>
            <a:noFill/>
          </a:ln>
        </p:spPr>
      </p:pic>
      <p:pic>
        <p:nvPicPr>
          <p:cNvPr id="9466" name="Google Shape;9466;p27"/>
          <p:cNvPicPr preferRelativeResize="0"/>
          <p:nvPr/>
        </p:nvPicPr>
        <p:blipFill rotWithShape="1">
          <a:blip r:embed="rId8">
            <a:alphaModFix/>
          </a:blip>
          <a:srcRect b="0" l="0" r="0" t="0"/>
          <a:stretch/>
        </p:blipFill>
        <p:spPr>
          <a:xfrm>
            <a:off x="4417129" y="2651126"/>
            <a:ext cx="1742372" cy="1304425"/>
          </a:xfrm>
          <a:prstGeom prst="rect">
            <a:avLst/>
          </a:prstGeom>
          <a:noFill/>
          <a:ln>
            <a:noFill/>
          </a:ln>
        </p:spPr>
      </p:pic>
      <p:pic>
        <p:nvPicPr>
          <p:cNvPr id="9467" name="Google Shape;9467;p27"/>
          <p:cNvPicPr preferRelativeResize="0"/>
          <p:nvPr/>
        </p:nvPicPr>
        <p:blipFill rotWithShape="1">
          <a:blip r:embed="rId9">
            <a:alphaModFix/>
          </a:blip>
          <a:srcRect b="0" l="0" r="0" t="0"/>
          <a:stretch/>
        </p:blipFill>
        <p:spPr>
          <a:xfrm rot="1609607">
            <a:off x="7654381" y="3714711"/>
            <a:ext cx="1065829" cy="337487"/>
          </a:xfrm>
          <a:prstGeom prst="rect">
            <a:avLst/>
          </a:prstGeom>
          <a:noFill/>
          <a:ln>
            <a:noFill/>
          </a:ln>
        </p:spPr>
      </p:pic>
      <p:pic>
        <p:nvPicPr>
          <p:cNvPr id="9468" name="Google Shape;9468;p27"/>
          <p:cNvPicPr preferRelativeResize="0"/>
          <p:nvPr/>
        </p:nvPicPr>
        <p:blipFill rotWithShape="1">
          <a:blip r:embed="rId10">
            <a:alphaModFix/>
          </a:blip>
          <a:srcRect b="0" l="0" r="0" t="0"/>
          <a:stretch/>
        </p:blipFill>
        <p:spPr>
          <a:xfrm>
            <a:off x="7711085" y="2916238"/>
            <a:ext cx="1032866" cy="733052"/>
          </a:xfrm>
          <a:prstGeom prst="rect">
            <a:avLst/>
          </a:prstGeom>
          <a:noFill/>
          <a:ln>
            <a:noFill/>
          </a:ln>
        </p:spPr>
      </p:pic>
      <p:pic>
        <p:nvPicPr>
          <p:cNvPr id="9469" name="Google Shape;9469;p27"/>
          <p:cNvPicPr preferRelativeResize="0"/>
          <p:nvPr/>
        </p:nvPicPr>
        <p:blipFill rotWithShape="1">
          <a:blip r:embed="rId11">
            <a:alphaModFix/>
          </a:blip>
          <a:srcRect b="0" l="0" r="0" t="0"/>
          <a:stretch/>
        </p:blipFill>
        <p:spPr>
          <a:xfrm>
            <a:off x="5912440" y="3340100"/>
            <a:ext cx="2012361" cy="623173"/>
          </a:xfrm>
          <a:prstGeom prst="rect">
            <a:avLst/>
          </a:prstGeom>
          <a:noFill/>
          <a:ln>
            <a:noFill/>
          </a:ln>
        </p:spPr>
      </p:pic>
      <p:pic>
        <p:nvPicPr>
          <p:cNvPr id="9470" name="Google Shape;9470;p27"/>
          <p:cNvPicPr preferRelativeResize="0"/>
          <p:nvPr/>
        </p:nvPicPr>
        <p:blipFill rotWithShape="1">
          <a:blip r:embed="rId12">
            <a:alphaModFix/>
          </a:blip>
          <a:srcRect b="0" l="0" r="0" t="0"/>
          <a:stretch/>
        </p:blipFill>
        <p:spPr>
          <a:xfrm rot="352601">
            <a:off x="7646276" y="2439744"/>
            <a:ext cx="1266992" cy="371121"/>
          </a:xfrm>
          <a:prstGeom prst="rect">
            <a:avLst/>
          </a:prstGeom>
          <a:noFill/>
          <a:ln>
            <a:noFill/>
          </a:ln>
        </p:spPr>
      </p:pic>
      <p:pic>
        <p:nvPicPr>
          <p:cNvPr id="9471" name="Google Shape;9471;p27"/>
          <p:cNvPicPr preferRelativeResize="0"/>
          <p:nvPr/>
        </p:nvPicPr>
        <p:blipFill rotWithShape="1">
          <a:blip r:embed="rId13">
            <a:alphaModFix/>
          </a:blip>
          <a:srcRect b="0" l="0" r="0" t="0"/>
          <a:stretch/>
        </p:blipFill>
        <p:spPr>
          <a:xfrm rot="-1351217">
            <a:off x="7634743" y="2186703"/>
            <a:ext cx="1185129" cy="257432"/>
          </a:xfrm>
          <a:prstGeom prst="rect">
            <a:avLst/>
          </a:prstGeom>
          <a:noFill/>
          <a:ln>
            <a:noFill/>
          </a:ln>
        </p:spPr>
      </p:pic>
      <p:pic>
        <p:nvPicPr>
          <p:cNvPr id="9472" name="Google Shape;9472;p27"/>
          <p:cNvPicPr preferRelativeResize="0"/>
          <p:nvPr/>
        </p:nvPicPr>
        <p:blipFill rotWithShape="1">
          <a:blip r:embed="rId14">
            <a:alphaModFix/>
          </a:blip>
          <a:srcRect b="0" l="0" r="0" t="0"/>
          <a:stretch/>
        </p:blipFill>
        <p:spPr>
          <a:xfrm rot="-1351217">
            <a:off x="7390747" y="1495120"/>
            <a:ext cx="1492496" cy="886803"/>
          </a:xfrm>
          <a:prstGeom prst="rect">
            <a:avLst/>
          </a:prstGeom>
          <a:noFill/>
          <a:ln>
            <a:noFill/>
          </a:ln>
        </p:spPr>
      </p:pic>
      <p:pic>
        <p:nvPicPr>
          <p:cNvPr id="9473" name="Google Shape;9473;p27"/>
          <p:cNvPicPr preferRelativeResize="0"/>
          <p:nvPr/>
        </p:nvPicPr>
        <p:blipFill rotWithShape="1">
          <a:blip r:embed="rId15">
            <a:alphaModFix/>
          </a:blip>
          <a:srcRect b="0" l="0" r="0" t="0"/>
          <a:stretch/>
        </p:blipFill>
        <p:spPr>
          <a:xfrm>
            <a:off x="5911318" y="2281238"/>
            <a:ext cx="1913471" cy="1670166"/>
          </a:xfrm>
          <a:prstGeom prst="rect">
            <a:avLst/>
          </a:prstGeom>
          <a:noFill/>
          <a:ln>
            <a:noFill/>
          </a:ln>
        </p:spPr>
      </p:pic>
      <p:grpSp>
        <p:nvGrpSpPr>
          <p:cNvPr id="9474" name="Google Shape;9474;p27"/>
          <p:cNvGrpSpPr/>
          <p:nvPr/>
        </p:nvGrpSpPr>
        <p:grpSpPr>
          <a:xfrm>
            <a:off x="-123809" y="4527536"/>
            <a:ext cx="12315810" cy="2424248"/>
            <a:chOff x="-123810" y="4108197"/>
            <a:chExt cx="12408377" cy="2843587"/>
          </a:xfrm>
        </p:grpSpPr>
        <p:sp>
          <p:nvSpPr>
            <p:cNvPr id="9475" name="Google Shape;9475;p27"/>
            <p:cNvSpPr/>
            <p:nvPr/>
          </p:nvSpPr>
          <p:spPr>
            <a:xfrm>
              <a:off x="2143470" y="4587267"/>
              <a:ext cx="860902" cy="1980313"/>
            </a:xfrm>
            <a:custGeom>
              <a:rect b="b" l="l" r="r" t="t"/>
              <a:pathLst>
                <a:path extrusionOk="0" h="445" w="205">
                  <a:moveTo>
                    <a:pt x="77" y="0"/>
                  </a:moveTo>
                  <a:cubicBezTo>
                    <a:pt x="74" y="4"/>
                    <a:pt x="74" y="4"/>
                    <a:pt x="74" y="4"/>
                  </a:cubicBezTo>
                  <a:cubicBezTo>
                    <a:pt x="5" y="89"/>
                    <a:pt x="5" y="89"/>
                    <a:pt x="5" y="89"/>
                  </a:cubicBezTo>
                  <a:cubicBezTo>
                    <a:pt x="42" y="89"/>
                    <a:pt x="42" y="89"/>
                    <a:pt x="42" y="89"/>
                  </a:cubicBezTo>
                  <a:cubicBezTo>
                    <a:pt x="5" y="146"/>
                    <a:pt x="5" y="146"/>
                    <a:pt x="5" y="146"/>
                  </a:cubicBezTo>
                  <a:cubicBezTo>
                    <a:pt x="19" y="169"/>
                    <a:pt x="19" y="169"/>
                    <a:pt x="19" y="169"/>
                  </a:cubicBezTo>
                  <a:cubicBezTo>
                    <a:pt x="17" y="169"/>
                    <a:pt x="17" y="169"/>
                    <a:pt x="17" y="169"/>
                  </a:cubicBezTo>
                  <a:cubicBezTo>
                    <a:pt x="19" y="173"/>
                    <a:pt x="19" y="173"/>
                    <a:pt x="19" y="173"/>
                  </a:cubicBezTo>
                  <a:cubicBezTo>
                    <a:pt x="0" y="173"/>
                    <a:pt x="0" y="173"/>
                    <a:pt x="0" y="173"/>
                  </a:cubicBezTo>
                  <a:cubicBezTo>
                    <a:pt x="12" y="197"/>
                    <a:pt x="12" y="197"/>
                    <a:pt x="12" y="197"/>
                  </a:cubicBezTo>
                  <a:cubicBezTo>
                    <a:pt x="15" y="197"/>
                    <a:pt x="15" y="197"/>
                    <a:pt x="15" y="197"/>
                  </a:cubicBezTo>
                  <a:cubicBezTo>
                    <a:pt x="14" y="200"/>
                    <a:pt x="14" y="200"/>
                    <a:pt x="14" y="200"/>
                  </a:cubicBezTo>
                  <a:cubicBezTo>
                    <a:pt x="36" y="245"/>
                    <a:pt x="36" y="245"/>
                    <a:pt x="36" y="245"/>
                  </a:cubicBezTo>
                  <a:cubicBezTo>
                    <a:pt x="36" y="245"/>
                    <a:pt x="36" y="245"/>
                    <a:pt x="36" y="245"/>
                  </a:cubicBezTo>
                  <a:cubicBezTo>
                    <a:pt x="36" y="245"/>
                    <a:pt x="36" y="245"/>
                    <a:pt x="36" y="245"/>
                  </a:cubicBezTo>
                  <a:cubicBezTo>
                    <a:pt x="23" y="245"/>
                    <a:pt x="23" y="245"/>
                    <a:pt x="23" y="245"/>
                  </a:cubicBezTo>
                  <a:cubicBezTo>
                    <a:pt x="50" y="305"/>
                    <a:pt x="50" y="305"/>
                    <a:pt x="50" y="305"/>
                  </a:cubicBezTo>
                  <a:cubicBezTo>
                    <a:pt x="50" y="305"/>
                    <a:pt x="50" y="305"/>
                    <a:pt x="50" y="305"/>
                  </a:cubicBezTo>
                  <a:cubicBezTo>
                    <a:pt x="50" y="306"/>
                    <a:pt x="50" y="306"/>
                    <a:pt x="50" y="306"/>
                  </a:cubicBezTo>
                  <a:cubicBezTo>
                    <a:pt x="35" y="306"/>
                    <a:pt x="35" y="306"/>
                    <a:pt x="35" y="306"/>
                  </a:cubicBezTo>
                  <a:cubicBezTo>
                    <a:pt x="40" y="321"/>
                    <a:pt x="40" y="321"/>
                    <a:pt x="40" y="321"/>
                  </a:cubicBezTo>
                  <a:cubicBezTo>
                    <a:pt x="59" y="321"/>
                    <a:pt x="59" y="321"/>
                    <a:pt x="59" y="321"/>
                  </a:cubicBezTo>
                  <a:cubicBezTo>
                    <a:pt x="56" y="362"/>
                    <a:pt x="56" y="362"/>
                    <a:pt x="56" y="362"/>
                  </a:cubicBezTo>
                  <a:cubicBezTo>
                    <a:pt x="57" y="364"/>
                    <a:pt x="57" y="364"/>
                    <a:pt x="57" y="364"/>
                  </a:cubicBezTo>
                  <a:cubicBezTo>
                    <a:pt x="57" y="364"/>
                    <a:pt x="57" y="364"/>
                    <a:pt x="57" y="364"/>
                  </a:cubicBezTo>
                  <a:cubicBezTo>
                    <a:pt x="57" y="365"/>
                    <a:pt x="57" y="365"/>
                    <a:pt x="57" y="365"/>
                  </a:cubicBezTo>
                  <a:cubicBezTo>
                    <a:pt x="56" y="365"/>
                    <a:pt x="56" y="365"/>
                    <a:pt x="56" y="365"/>
                  </a:cubicBezTo>
                  <a:cubicBezTo>
                    <a:pt x="50" y="445"/>
                    <a:pt x="50" y="445"/>
                    <a:pt x="50" y="445"/>
                  </a:cubicBezTo>
                  <a:cubicBezTo>
                    <a:pt x="78" y="445"/>
                    <a:pt x="78" y="445"/>
                    <a:pt x="78" y="445"/>
                  </a:cubicBezTo>
                  <a:cubicBezTo>
                    <a:pt x="103" y="445"/>
                    <a:pt x="103" y="445"/>
                    <a:pt x="103" y="445"/>
                  </a:cubicBezTo>
                  <a:cubicBezTo>
                    <a:pt x="104" y="445"/>
                    <a:pt x="104" y="445"/>
                    <a:pt x="104" y="445"/>
                  </a:cubicBezTo>
                  <a:cubicBezTo>
                    <a:pt x="96" y="321"/>
                    <a:pt x="96" y="321"/>
                    <a:pt x="96" y="321"/>
                  </a:cubicBezTo>
                  <a:cubicBezTo>
                    <a:pt x="205" y="321"/>
                    <a:pt x="205" y="321"/>
                    <a:pt x="205" y="321"/>
                  </a:cubicBezTo>
                  <a:cubicBezTo>
                    <a:pt x="202" y="317"/>
                    <a:pt x="202" y="317"/>
                    <a:pt x="202" y="317"/>
                  </a:cubicBezTo>
                  <a:cubicBezTo>
                    <a:pt x="98" y="317"/>
                    <a:pt x="98" y="317"/>
                    <a:pt x="98" y="317"/>
                  </a:cubicBezTo>
                  <a:cubicBezTo>
                    <a:pt x="151" y="217"/>
                    <a:pt x="151" y="217"/>
                    <a:pt x="151" y="217"/>
                  </a:cubicBezTo>
                  <a:cubicBezTo>
                    <a:pt x="140" y="197"/>
                    <a:pt x="140" y="197"/>
                    <a:pt x="140" y="197"/>
                  </a:cubicBezTo>
                  <a:cubicBezTo>
                    <a:pt x="161" y="197"/>
                    <a:pt x="161" y="197"/>
                    <a:pt x="161" y="197"/>
                  </a:cubicBezTo>
                  <a:cubicBezTo>
                    <a:pt x="163" y="192"/>
                    <a:pt x="163" y="192"/>
                    <a:pt x="163" y="192"/>
                  </a:cubicBezTo>
                  <a:cubicBezTo>
                    <a:pt x="148" y="192"/>
                    <a:pt x="148" y="192"/>
                    <a:pt x="148" y="192"/>
                  </a:cubicBezTo>
                  <a:cubicBezTo>
                    <a:pt x="148" y="191"/>
                    <a:pt x="148" y="190"/>
                    <a:pt x="147" y="189"/>
                  </a:cubicBezTo>
                  <a:cubicBezTo>
                    <a:pt x="122" y="189"/>
                    <a:pt x="122" y="189"/>
                    <a:pt x="122" y="189"/>
                  </a:cubicBezTo>
                  <a:cubicBezTo>
                    <a:pt x="149" y="145"/>
                    <a:pt x="149" y="145"/>
                    <a:pt x="149" y="145"/>
                  </a:cubicBezTo>
                  <a:cubicBezTo>
                    <a:pt x="114" y="89"/>
                    <a:pt x="114" y="89"/>
                    <a:pt x="114" y="89"/>
                  </a:cubicBezTo>
                  <a:cubicBezTo>
                    <a:pt x="134" y="89"/>
                    <a:pt x="134" y="89"/>
                    <a:pt x="134" y="89"/>
                  </a:cubicBezTo>
                  <a:cubicBezTo>
                    <a:pt x="150" y="89"/>
                    <a:pt x="150" y="89"/>
                    <a:pt x="150" y="89"/>
                  </a:cubicBezTo>
                  <a:cubicBezTo>
                    <a:pt x="81" y="4"/>
                    <a:pt x="81" y="4"/>
                    <a:pt x="81" y="4"/>
                  </a:cubicBezTo>
                  <a:cubicBezTo>
                    <a:pt x="78" y="1"/>
                    <a:pt x="78" y="1"/>
                    <a:pt x="78" y="1"/>
                  </a:cubicBezTo>
                  <a:cubicBezTo>
                    <a:pt x="78" y="2"/>
                    <a:pt x="78" y="2"/>
                    <a:pt x="78" y="2"/>
                  </a:cubicBezTo>
                  <a:cubicBezTo>
                    <a:pt x="77" y="0"/>
                    <a:pt x="77" y="0"/>
                    <a:pt x="77" y="0"/>
                  </a:cubicBezTo>
                </a:path>
              </a:pathLst>
            </a:custGeom>
            <a:solidFill>
              <a:srgbClr val="FFFFFF"/>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9476" name="Google Shape;9476;p27"/>
            <p:cNvSpPr/>
            <p:nvPr/>
          </p:nvSpPr>
          <p:spPr>
            <a:xfrm>
              <a:off x="2762466" y="5429196"/>
              <a:ext cx="73521" cy="14230"/>
            </a:xfrm>
            <a:custGeom>
              <a:rect b="b" l="l" r="r" t="t"/>
              <a:pathLst>
                <a:path extrusionOk="0" h="3" w="18">
                  <a:moveTo>
                    <a:pt x="18" y="0"/>
                  </a:moveTo>
                  <a:cubicBezTo>
                    <a:pt x="0" y="0"/>
                    <a:pt x="0" y="0"/>
                    <a:pt x="0" y="0"/>
                  </a:cubicBezTo>
                  <a:cubicBezTo>
                    <a:pt x="1" y="1"/>
                    <a:pt x="1" y="2"/>
                    <a:pt x="1" y="3"/>
                  </a:cubicBezTo>
                  <a:cubicBezTo>
                    <a:pt x="16" y="3"/>
                    <a:pt x="16" y="3"/>
                    <a:pt x="16" y="3"/>
                  </a:cubicBezTo>
                  <a:cubicBezTo>
                    <a:pt x="18" y="0"/>
                    <a:pt x="18" y="0"/>
                    <a:pt x="18" y="0"/>
                  </a:cubicBezTo>
                </a:path>
              </a:pathLst>
            </a:custGeom>
            <a:solidFill>
              <a:srgbClr val="347A91"/>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9477" name="Google Shape;9477;p27"/>
            <p:cNvSpPr/>
            <p:nvPr/>
          </p:nvSpPr>
          <p:spPr>
            <a:xfrm>
              <a:off x="3002001" y="6017361"/>
              <a:ext cx="2372" cy="0"/>
            </a:xfrm>
            <a:custGeom>
              <a:rect b="b" l="l" r="r" t="t"/>
              <a:pathLst>
                <a:path extrusionOk="0" h="120000" w="1">
                  <a:moveTo>
                    <a:pt x="1" y="0"/>
                  </a:moveTo>
                  <a:lnTo>
                    <a:pt x="1" y="0"/>
                  </a:lnTo>
                  <a:lnTo>
                    <a:pt x="0" y="0"/>
                  </a:lnTo>
                  <a:lnTo>
                    <a:pt x="1" y="0"/>
                  </a:lnTo>
                  <a:close/>
                </a:path>
              </a:pathLst>
            </a:custGeom>
            <a:solidFill>
              <a:srgbClr val="285B76"/>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9478" name="Google Shape;9478;p27"/>
            <p:cNvSpPr/>
            <p:nvPr/>
          </p:nvSpPr>
          <p:spPr>
            <a:xfrm>
              <a:off x="3002001" y="6017361"/>
              <a:ext cx="2372" cy="0"/>
            </a:xfrm>
            <a:custGeom>
              <a:rect b="b" l="l" r="r" t="t"/>
              <a:pathLst>
                <a:path extrusionOk="0" h="120000" w="1">
                  <a:moveTo>
                    <a:pt x="1" y="0"/>
                  </a:moveTo>
                  <a:lnTo>
                    <a:pt x="1" y="0"/>
                  </a:lnTo>
                  <a:lnTo>
                    <a:pt x="0" y="0"/>
                  </a:lnTo>
                  <a:lnTo>
                    <a:pt x="1" y="0"/>
                  </a:lnTo>
                </a:path>
              </a:pathLst>
            </a:custGeom>
            <a:no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9479" name="Google Shape;9479;p27"/>
            <p:cNvSpPr/>
            <p:nvPr/>
          </p:nvSpPr>
          <p:spPr>
            <a:xfrm>
              <a:off x="9820442" y="4587267"/>
              <a:ext cx="538360" cy="1980313"/>
            </a:xfrm>
            <a:custGeom>
              <a:rect b="b" l="l" r="r" t="t"/>
              <a:pathLst>
                <a:path extrusionOk="0" h="835" w="227">
                  <a:moveTo>
                    <a:pt x="137" y="713"/>
                  </a:moveTo>
                  <a:lnTo>
                    <a:pt x="59" y="713"/>
                  </a:lnTo>
                  <a:lnTo>
                    <a:pt x="50" y="835"/>
                  </a:lnTo>
                  <a:lnTo>
                    <a:pt x="99" y="835"/>
                  </a:lnTo>
                  <a:lnTo>
                    <a:pt x="144" y="835"/>
                  </a:lnTo>
                  <a:lnTo>
                    <a:pt x="145" y="835"/>
                  </a:lnTo>
                  <a:lnTo>
                    <a:pt x="137" y="713"/>
                  </a:lnTo>
                  <a:close/>
                  <a:moveTo>
                    <a:pt x="98" y="0"/>
                  </a:moveTo>
                  <a:lnTo>
                    <a:pt x="92" y="8"/>
                  </a:lnTo>
                  <a:lnTo>
                    <a:pt x="0" y="128"/>
                  </a:lnTo>
                  <a:lnTo>
                    <a:pt x="12" y="167"/>
                  </a:lnTo>
                  <a:lnTo>
                    <a:pt x="35" y="167"/>
                  </a:lnTo>
                  <a:lnTo>
                    <a:pt x="21" y="190"/>
                  </a:lnTo>
                  <a:lnTo>
                    <a:pt x="129" y="509"/>
                  </a:lnTo>
                  <a:lnTo>
                    <a:pt x="204" y="362"/>
                  </a:lnTo>
                  <a:lnTo>
                    <a:pt x="112" y="362"/>
                  </a:lnTo>
                  <a:lnTo>
                    <a:pt x="195" y="224"/>
                  </a:lnTo>
                  <a:lnTo>
                    <a:pt x="163" y="167"/>
                  </a:lnTo>
                  <a:lnTo>
                    <a:pt x="199" y="167"/>
                  </a:lnTo>
                  <a:lnTo>
                    <a:pt x="227" y="167"/>
                  </a:lnTo>
                  <a:lnTo>
                    <a:pt x="186" y="115"/>
                  </a:lnTo>
                  <a:lnTo>
                    <a:pt x="183" y="115"/>
                  </a:lnTo>
                  <a:lnTo>
                    <a:pt x="184" y="111"/>
                  </a:lnTo>
                  <a:lnTo>
                    <a:pt x="105" y="8"/>
                  </a:lnTo>
                  <a:lnTo>
                    <a:pt x="99" y="2"/>
                  </a:lnTo>
                  <a:lnTo>
                    <a:pt x="99" y="4"/>
                  </a:lnTo>
                  <a:lnTo>
                    <a:pt x="98" y="0"/>
                  </a:lnTo>
                  <a:close/>
                </a:path>
              </a:pathLst>
            </a:custGeom>
            <a:solidFill>
              <a:srgbClr val="FFFFFF"/>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9480" name="Google Shape;9480;p27"/>
            <p:cNvSpPr/>
            <p:nvPr/>
          </p:nvSpPr>
          <p:spPr>
            <a:xfrm>
              <a:off x="9820442" y="4587267"/>
              <a:ext cx="538360" cy="1980313"/>
            </a:xfrm>
            <a:custGeom>
              <a:rect b="b" l="l" r="r" t="t"/>
              <a:pathLst>
                <a:path extrusionOk="0" h="835" w="227">
                  <a:moveTo>
                    <a:pt x="137" y="713"/>
                  </a:moveTo>
                  <a:lnTo>
                    <a:pt x="59" y="713"/>
                  </a:lnTo>
                  <a:lnTo>
                    <a:pt x="50" y="835"/>
                  </a:lnTo>
                  <a:lnTo>
                    <a:pt x="99" y="835"/>
                  </a:lnTo>
                  <a:lnTo>
                    <a:pt x="144" y="835"/>
                  </a:lnTo>
                  <a:lnTo>
                    <a:pt x="145" y="835"/>
                  </a:lnTo>
                  <a:lnTo>
                    <a:pt x="137" y="713"/>
                  </a:lnTo>
                  <a:moveTo>
                    <a:pt x="98" y="0"/>
                  </a:moveTo>
                  <a:lnTo>
                    <a:pt x="92" y="8"/>
                  </a:lnTo>
                  <a:lnTo>
                    <a:pt x="0" y="128"/>
                  </a:lnTo>
                  <a:lnTo>
                    <a:pt x="12" y="167"/>
                  </a:lnTo>
                  <a:lnTo>
                    <a:pt x="35" y="167"/>
                  </a:lnTo>
                  <a:lnTo>
                    <a:pt x="21" y="190"/>
                  </a:lnTo>
                  <a:lnTo>
                    <a:pt x="129" y="509"/>
                  </a:lnTo>
                  <a:lnTo>
                    <a:pt x="204" y="362"/>
                  </a:lnTo>
                  <a:lnTo>
                    <a:pt x="112" y="362"/>
                  </a:lnTo>
                  <a:lnTo>
                    <a:pt x="195" y="224"/>
                  </a:lnTo>
                  <a:lnTo>
                    <a:pt x="163" y="167"/>
                  </a:lnTo>
                  <a:lnTo>
                    <a:pt x="199" y="167"/>
                  </a:lnTo>
                  <a:lnTo>
                    <a:pt x="227" y="167"/>
                  </a:lnTo>
                  <a:lnTo>
                    <a:pt x="186" y="115"/>
                  </a:lnTo>
                  <a:lnTo>
                    <a:pt x="183" y="115"/>
                  </a:lnTo>
                  <a:lnTo>
                    <a:pt x="184" y="111"/>
                  </a:lnTo>
                  <a:lnTo>
                    <a:pt x="105" y="8"/>
                  </a:lnTo>
                  <a:lnTo>
                    <a:pt x="99" y="2"/>
                  </a:lnTo>
                  <a:lnTo>
                    <a:pt x="99" y="4"/>
                  </a:lnTo>
                  <a:lnTo>
                    <a:pt x="98" y="0"/>
                  </a:lnTo>
                </a:path>
              </a:pathLst>
            </a:custGeom>
            <a:no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9481" name="Google Shape;9481;p27"/>
            <p:cNvSpPr/>
            <p:nvPr/>
          </p:nvSpPr>
          <p:spPr>
            <a:xfrm>
              <a:off x="7036147" y="6017361"/>
              <a:ext cx="4743" cy="0"/>
            </a:xfrm>
            <a:custGeom>
              <a:rect b="b" l="l" r="r" t="t"/>
              <a:pathLst>
                <a:path extrusionOk="0" h="120000" w="2">
                  <a:moveTo>
                    <a:pt x="2" y="0"/>
                  </a:moveTo>
                  <a:lnTo>
                    <a:pt x="2" y="0"/>
                  </a:lnTo>
                  <a:lnTo>
                    <a:pt x="0" y="0"/>
                  </a:lnTo>
                  <a:lnTo>
                    <a:pt x="2" y="0"/>
                  </a:lnTo>
                  <a:close/>
                </a:path>
              </a:pathLst>
            </a:custGeom>
            <a:solidFill>
              <a:srgbClr val="285B76"/>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9482" name="Google Shape;9482;p27"/>
            <p:cNvSpPr/>
            <p:nvPr/>
          </p:nvSpPr>
          <p:spPr>
            <a:xfrm>
              <a:off x="7036147" y="6017361"/>
              <a:ext cx="4743" cy="0"/>
            </a:xfrm>
            <a:custGeom>
              <a:rect b="b" l="l" r="r" t="t"/>
              <a:pathLst>
                <a:path extrusionOk="0" h="120000" w="2">
                  <a:moveTo>
                    <a:pt x="2" y="0"/>
                  </a:moveTo>
                  <a:lnTo>
                    <a:pt x="2" y="0"/>
                  </a:lnTo>
                  <a:lnTo>
                    <a:pt x="0" y="0"/>
                  </a:lnTo>
                  <a:lnTo>
                    <a:pt x="2" y="0"/>
                  </a:lnTo>
                </a:path>
              </a:pathLst>
            </a:custGeom>
            <a:no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9483" name="Google Shape;9483;p27"/>
            <p:cNvSpPr/>
            <p:nvPr/>
          </p:nvSpPr>
          <p:spPr>
            <a:xfrm>
              <a:off x="7496243" y="4511374"/>
              <a:ext cx="1112295" cy="2056205"/>
            </a:xfrm>
            <a:custGeom>
              <a:rect b="b" l="l" r="r" t="t"/>
              <a:pathLst>
                <a:path extrusionOk="0" h="462" w="265">
                  <a:moveTo>
                    <a:pt x="159" y="449"/>
                  </a:moveTo>
                  <a:cubicBezTo>
                    <a:pt x="115" y="449"/>
                    <a:pt x="115" y="449"/>
                    <a:pt x="115" y="449"/>
                  </a:cubicBezTo>
                  <a:cubicBezTo>
                    <a:pt x="114" y="458"/>
                    <a:pt x="114" y="458"/>
                    <a:pt x="114" y="458"/>
                  </a:cubicBezTo>
                  <a:cubicBezTo>
                    <a:pt x="137" y="458"/>
                    <a:pt x="137" y="458"/>
                    <a:pt x="137" y="458"/>
                  </a:cubicBezTo>
                  <a:cubicBezTo>
                    <a:pt x="137" y="462"/>
                    <a:pt x="137" y="462"/>
                    <a:pt x="137" y="462"/>
                  </a:cubicBezTo>
                  <a:cubicBezTo>
                    <a:pt x="159" y="462"/>
                    <a:pt x="159" y="462"/>
                    <a:pt x="159" y="462"/>
                  </a:cubicBezTo>
                  <a:cubicBezTo>
                    <a:pt x="159" y="458"/>
                    <a:pt x="159" y="458"/>
                    <a:pt x="159" y="458"/>
                  </a:cubicBezTo>
                  <a:cubicBezTo>
                    <a:pt x="159" y="458"/>
                    <a:pt x="159" y="458"/>
                    <a:pt x="159" y="458"/>
                  </a:cubicBezTo>
                  <a:cubicBezTo>
                    <a:pt x="159" y="449"/>
                    <a:pt x="159" y="449"/>
                    <a:pt x="159" y="449"/>
                  </a:cubicBezTo>
                  <a:moveTo>
                    <a:pt x="139" y="0"/>
                  </a:moveTo>
                  <a:cubicBezTo>
                    <a:pt x="0" y="386"/>
                    <a:pt x="0" y="386"/>
                    <a:pt x="0" y="386"/>
                  </a:cubicBezTo>
                  <a:cubicBezTo>
                    <a:pt x="119" y="386"/>
                    <a:pt x="119" y="386"/>
                    <a:pt x="119" y="386"/>
                  </a:cubicBezTo>
                  <a:cubicBezTo>
                    <a:pt x="117" y="410"/>
                    <a:pt x="117" y="410"/>
                    <a:pt x="117" y="410"/>
                  </a:cubicBezTo>
                  <a:cubicBezTo>
                    <a:pt x="121" y="409"/>
                    <a:pt x="124" y="409"/>
                    <a:pt x="128" y="409"/>
                  </a:cubicBezTo>
                  <a:cubicBezTo>
                    <a:pt x="129" y="409"/>
                    <a:pt x="129" y="409"/>
                    <a:pt x="129" y="409"/>
                  </a:cubicBezTo>
                  <a:cubicBezTo>
                    <a:pt x="128" y="406"/>
                    <a:pt x="128" y="403"/>
                    <a:pt x="128" y="400"/>
                  </a:cubicBezTo>
                  <a:cubicBezTo>
                    <a:pt x="128" y="381"/>
                    <a:pt x="143" y="365"/>
                    <a:pt x="162" y="365"/>
                  </a:cubicBezTo>
                  <a:cubicBezTo>
                    <a:pt x="167" y="365"/>
                    <a:pt x="171" y="366"/>
                    <a:pt x="175" y="368"/>
                  </a:cubicBezTo>
                  <a:cubicBezTo>
                    <a:pt x="177" y="352"/>
                    <a:pt x="189" y="338"/>
                    <a:pt x="210" y="338"/>
                  </a:cubicBezTo>
                  <a:cubicBezTo>
                    <a:pt x="224" y="338"/>
                    <a:pt x="234" y="345"/>
                    <a:pt x="240" y="355"/>
                  </a:cubicBezTo>
                  <a:cubicBezTo>
                    <a:pt x="240" y="355"/>
                    <a:pt x="240" y="356"/>
                    <a:pt x="241" y="356"/>
                  </a:cubicBezTo>
                  <a:cubicBezTo>
                    <a:pt x="248" y="351"/>
                    <a:pt x="256" y="348"/>
                    <a:pt x="265" y="348"/>
                  </a:cubicBezTo>
                  <a:cubicBezTo>
                    <a:pt x="261" y="338"/>
                    <a:pt x="261" y="338"/>
                    <a:pt x="261" y="338"/>
                  </a:cubicBezTo>
                  <a:cubicBezTo>
                    <a:pt x="260" y="337"/>
                    <a:pt x="260" y="337"/>
                    <a:pt x="260" y="337"/>
                  </a:cubicBezTo>
                  <a:cubicBezTo>
                    <a:pt x="260" y="337"/>
                    <a:pt x="260" y="337"/>
                    <a:pt x="261" y="337"/>
                  </a:cubicBezTo>
                  <a:cubicBezTo>
                    <a:pt x="139" y="0"/>
                    <a:pt x="139" y="0"/>
                    <a:pt x="139" y="0"/>
                  </a:cubicBezTo>
                </a:path>
              </a:pathLst>
            </a:custGeom>
            <a:solidFill>
              <a:srgbClr val="FFFFFF"/>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9484" name="Google Shape;9484;p27"/>
            <p:cNvSpPr/>
            <p:nvPr/>
          </p:nvSpPr>
          <p:spPr>
            <a:xfrm>
              <a:off x="869904" y="4511374"/>
              <a:ext cx="1171586" cy="2056205"/>
            </a:xfrm>
            <a:custGeom>
              <a:rect b="b" l="l" r="r" t="t"/>
              <a:pathLst>
                <a:path extrusionOk="0" h="867" w="494">
                  <a:moveTo>
                    <a:pt x="491" y="717"/>
                  </a:moveTo>
                  <a:lnTo>
                    <a:pt x="429" y="717"/>
                  </a:lnTo>
                  <a:lnTo>
                    <a:pt x="431" y="732"/>
                  </a:lnTo>
                  <a:lnTo>
                    <a:pt x="494" y="732"/>
                  </a:lnTo>
                  <a:lnTo>
                    <a:pt x="491" y="725"/>
                  </a:lnTo>
                  <a:lnTo>
                    <a:pt x="494" y="725"/>
                  </a:lnTo>
                  <a:lnTo>
                    <a:pt x="491" y="717"/>
                  </a:lnTo>
                  <a:close/>
                  <a:moveTo>
                    <a:pt x="179" y="678"/>
                  </a:moveTo>
                  <a:lnTo>
                    <a:pt x="16" y="678"/>
                  </a:lnTo>
                  <a:lnTo>
                    <a:pt x="0" y="725"/>
                  </a:lnTo>
                  <a:lnTo>
                    <a:pt x="211" y="725"/>
                  </a:lnTo>
                  <a:lnTo>
                    <a:pt x="202" y="860"/>
                  </a:lnTo>
                  <a:lnTo>
                    <a:pt x="243" y="860"/>
                  </a:lnTo>
                  <a:lnTo>
                    <a:pt x="243" y="867"/>
                  </a:lnTo>
                  <a:lnTo>
                    <a:pt x="282" y="867"/>
                  </a:lnTo>
                  <a:lnTo>
                    <a:pt x="282" y="860"/>
                  </a:lnTo>
                  <a:lnTo>
                    <a:pt x="282" y="860"/>
                  </a:lnTo>
                  <a:lnTo>
                    <a:pt x="275" y="732"/>
                  </a:lnTo>
                  <a:lnTo>
                    <a:pt x="372" y="732"/>
                  </a:lnTo>
                  <a:lnTo>
                    <a:pt x="374" y="717"/>
                  </a:lnTo>
                  <a:lnTo>
                    <a:pt x="165" y="717"/>
                  </a:lnTo>
                  <a:lnTo>
                    <a:pt x="179" y="678"/>
                  </a:lnTo>
                  <a:close/>
                  <a:moveTo>
                    <a:pt x="223" y="492"/>
                  </a:moveTo>
                  <a:lnTo>
                    <a:pt x="223" y="492"/>
                  </a:lnTo>
                  <a:lnTo>
                    <a:pt x="223" y="492"/>
                  </a:lnTo>
                  <a:lnTo>
                    <a:pt x="223" y="492"/>
                  </a:lnTo>
                  <a:close/>
                  <a:moveTo>
                    <a:pt x="246" y="0"/>
                  </a:moveTo>
                  <a:lnTo>
                    <a:pt x="152" y="274"/>
                  </a:lnTo>
                  <a:lnTo>
                    <a:pt x="207" y="391"/>
                  </a:lnTo>
                  <a:lnTo>
                    <a:pt x="205" y="391"/>
                  </a:lnTo>
                  <a:lnTo>
                    <a:pt x="207" y="394"/>
                  </a:lnTo>
                  <a:lnTo>
                    <a:pt x="182" y="394"/>
                  </a:lnTo>
                  <a:lnTo>
                    <a:pt x="213" y="468"/>
                  </a:lnTo>
                  <a:lnTo>
                    <a:pt x="267" y="349"/>
                  </a:lnTo>
                  <a:lnTo>
                    <a:pt x="230" y="349"/>
                  </a:lnTo>
                  <a:lnTo>
                    <a:pt x="315" y="205"/>
                  </a:lnTo>
                  <a:lnTo>
                    <a:pt x="246" y="0"/>
                  </a:lnTo>
                  <a:close/>
                </a:path>
              </a:pathLst>
            </a:custGeom>
            <a:solidFill>
              <a:srgbClr val="FFFFFF"/>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9485" name="Google Shape;9485;p27"/>
            <p:cNvSpPr/>
            <p:nvPr/>
          </p:nvSpPr>
          <p:spPr>
            <a:xfrm>
              <a:off x="869904" y="4511374"/>
              <a:ext cx="1171586" cy="2056205"/>
            </a:xfrm>
            <a:custGeom>
              <a:rect b="b" l="l" r="r" t="t"/>
              <a:pathLst>
                <a:path extrusionOk="0" h="867" w="494">
                  <a:moveTo>
                    <a:pt x="491" y="717"/>
                  </a:moveTo>
                  <a:lnTo>
                    <a:pt x="429" y="717"/>
                  </a:lnTo>
                  <a:lnTo>
                    <a:pt x="431" y="732"/>
                  </a:lnTo>
                  <a:lnTo>
                    <a:pt x="494" y="732"/>
                  </a:lnTo>
                  <a:lnTo>
                    <a:pt x="491" y="725"/>
                  </a:lnTo>
                  <a:lnTo>
                    <a:pt x="494" y="725"/>
                  </a:lnTo>
                  <a:lnTo>
                    <a:pt x="491" y="717"/>
                  </a:lnTo>
                  <a:moveTo>
                    <a:pt x="179" y="678"/>
                  </a:moveTo>
                  <a:lnTo>
                    <a:pt x="16" y="678"/>
                  </a:lnTo>
                  <a:lnTo>
                    <a:pt x="0" y="725"/>
                  </a:lnTo>
                  <a:lnTo>
                    <a:pt x="211" y="725"/>
                  </a:lnTo>
                  <a:lnTo>
                    <a:pt x="202" y="860"/>
                  </a:lnTo>
                  <a:lnTo>
                    <a:pt x="243" y="860"/>
                  </a:lnTo>
                  <a:lnTo>
                    <a:pt x="243" y="867"/>
                  </a:lnTo>
                  <a:lnTo>
                    <a:pt x="282" y="867"/>
                  </a:lnTo>
                  <a:lnTo>
                    <a:pt x="282" y="860"/>
                  </a:lnTo>
                  <a:lnTo>
                    <a:pt x="282" y="860"/>
                  </a:lnTo>
                  <a:lnTo>
                    <a:pt x="275" y="732"/>
                  </a:lnTo>
                  <a:lnTo>
                    <a:pt x="372" y="732"/>
                  </a:lnTo>
                  <a:lnTo>
                    <a:pt x="374" y="717"/>
                  </a:lnTo>
                  <a:lnTo>
                    <a:pt x="165" y="717"/>
                  </a:lnTo>
                  <a:lnTo>
                    <a:pt x="179" y="678"/>
                  </a:lnTo>
                  <a:moveTo>
                    <a:pt x="223" y="492"/>
                  </a:moveTo>
                  <a:lnTo>
                    <a:pt x="223" y="492"/>
                  </a:lnTo>
                  <a:lnTo>
                    <a:pt x="223" y="492"/>
                  </a:lnTo>
                  <a:lnTo>
                    <a:pt x="223" y="492"/>
                  </a:lnTo>
                  <a:moveTo>
                    <a:pt x="246" y="0"/>
                  </a:moveTo>
                  <a:lnTo>
                    <a:pt x="152" y="274"/>
                  </a:lnTo>
                  <a:lnTo>
                    <a:pt x="207" y="391"/>
                  </a:lnTo>
                  <a:lnTo>
                    <a:pt x="205" y="391"/>
                  </a:lnTo>
                  <a:lnTo>
                    <a:pt x="207" y="394"/>
                  </a:lnTo>
                  <a:lnTo>
                    <a:pt x="182" y="394"/>
                  </a:lnTo>
                  <a:lnTo>
                    <a:pt x="213" y="468"/>
                  </a:lnTo>
                  <a:lnTo>
                    <a:pt x="267" y="349"/>
                  </a:lnTo>
                  <a:lnTo>
                    <a:pt x="230" y="349"/>
                  </a:lnTo>
                  <a:lnTo>
                    <a:pt x="315" y="205"/>
                  </a:lnTo>
                  <a:lnTo>
                    <a:pt x="246" y="0"/>
                  </a:lnTo>
                </a:path>
              </a:pathLst>
            </a:custGeom>
            <a:no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9486" name="Google Shape;9486;p27"/>
            <p:cNvSpPr/>
            <p:nvPr/>
          </p:nvSpPr>
          <p:spPr>
            <a:xfrm>
              <a:off x="4190188" y="4860004"/>
              <a:ext cx="737577" cy="1584250"/>
            </a:xfrm>
            <a:custGeom>
              <a:rect b="b" l="l" r="r" t="t"/>
              <a:pathLst>
                <a:path extrusionOk="0" h="356" w="175">
                  <a:moveTo>
                    <a:pt x="119" y="0"/>
                  </a:moveTo>
                  <a:cubicBezTo>
                    <a:pt x="114" y="4"/>
                    <a:pt x="91" y="38"/>
                    <a:pt x="64" y="79"/>
                  </a:cubicBezTo>
                  <a:cubicBezTo>
                    <a:pt x="0" y="174"/>
                    <a:pt x="58" y="232"/>
                    <a:pt x="107" y="244"/>
                  </a:cubicBezTo>
                  <a:cubicBezTo>
                    <a:pt x="102" y="323"/>
                    <a:pt x="102" y="323"/>
                    <a:pt x="102" y="323"/>
                  </a:cubicBezTo>
                  <a:cubicBezTo>
                    <a:pt x="106" y="327"/>
                    <a:pt x="110" y="331"/>
                    <a:pt x="113" y="336"/>
                  </a:cubicBezTo>
                  <a:cubicBezTo>
                    <a:pt x="114" y="341"/>
                    <a:pt x="116" y="345"/>
                    <a:pt x="118" y="349"/>
                  </a:cubicBezTo>
                  <a:cubicBezTo>
                    <a:pt x="119" y="351"/>
                    <a:pt x="119" y="354"/>
                    <a:pt x="119" y="356"/>
                  </a:cubicBezTo>
                  <a:cubicBezTo>
                    <a:pt x="139" y="356"/>
                    <a:pt x="139" y="356"/>
                    <a:pt x="139" y="356"/>
                  </a:cubicBezTo>
                  <a:cubicBezTo>
                    <a:pt x="138" y="356"/>
                    <a:pt x="138" y="356"/>
                    <a:pt x="138" y="356"/>
                  </a:cubicBezTo>
                  <a:cubicBezTo>
                    <a:pt x="139" y="356"/>
                    <a:pt x="139" y="356"/>
                    <a:pt x="139" y="356"/>
                  </a:cubicBezTo>
                  <a:cubicBezTo>
                    <a:pt x="129" y="245"/>
                    <a:pt x="129" y="245"/>
                    <a:pt x="129" y="245"/>
                  </a:cubicBezTo>
                  <a:cubicBezTo>
                    <a:pt x="134" y="244"/>
                    <a:pt x="140" y="242"/>
                    <a:pt x="145" y="240"/>
                  </a:cubicBezTo>
                  <a:cubicBezTo>
                    <a:pt x="146" y="240"/>
                    <a:pt x="147" y="240"/>
                    <a:pt x="148" y="239"/>
                  </a:cubicBezTo>
                  <a:cubicBezTo>
                    <a:pt x="125" y="211"/>
                    <a:pt x="117" y="166"/>
                    <a:pt x="156" y="107"/>
                  </a:cubicBezTo>
                  <a:cubicBezTo>
                    <a:pt x="163" y="97"/>
                    <a:pt x="169" y="88"/>
                    <a:pt x="175" y="79"/>
                  </a:cubicBezTo>
                  <a:cubicBezTo>
                    <a:pt x="149" y="37"/>
                    <a:pt x="123" y="4"/>
                    <a:pt x="119" y="0"/>
                  </a:cubicBezTo>
                  <a:moveTo>
                    <a:pt x="118" y="0"/>
                  </a:moveTo>
                  <a:cubicBezTo>
                    <a:pt x="118" y="0"/>
                    <a:pt x="118" y="0"/>
                    <a:pt x="118" y="0"/>
                  </a:cubicBezTo>
                  <a:cubicBezTo>
                    <a:pt x="118" y="0"/>
                    <a:pt x="118" y="0"/>
                    <a:pt x="118" y="0"/>
                  </a:cubicBezTo>
                  <a:cubicBezTo>
                    <a:pt x="118" y="0"/>
                    <a:pt x="118" y="0"/>
                    <a:pt x="118" y="0"/>
                  </a:cubicBezTo>
                  <a:moveTo>
                    <a:pt x="119" y="0"/>
                  </a:moveTo>
                  <a:cubicBezTo>
                    <a:pt x="118" y="0"/>
                    <a:pt x="118" y="0"/>
                    <a:pt x="118" y="0"/>
                  </a:cubicBezTo>
                  <a:cubicBezTo>
                    <a:pt x="119" y="0"/>
                    <a:pt x="119" y="0"/>
                    <a:pt x="119" y="0"/>
                  </a:cubicBezTo>
                  <a:cubicBezTo>
                    <a:pt x="119" y="0"/>
                    <a:pt x="119" y="0"/>
                    <a:pt x="119" y="0"/>
                  </a:cubicBezTo>
                  <a:cubicBezTo>
                    <a:pt x="119" y="0"/>
                    <a:pt x="119" y="0"/>
                    <a:pt x="119" y="0"/>
                  </a:cubicBezTo>
                  <a:cubicBezTo>
                    <a:pt x="119" y="0"/>
                    <a:pt x="119" y="0"/>
                    <a:pt x="119" y="0"/>
                  </a:cubicBezTo>
                </a:path>
              </a:pathLst>
            </a:custGeom>
            <a:solidFill>
              <a:srgbClr val="FFFFFF"/>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9487" name="Google Shape;9487;p27"/>
            <p:cNvSpPr/>
            <p:nvPr/>
          </p:nvSpPr>
          <p:spPr>
            <a:xfrm>
              <a:off x="8959540" y="4860004"/>
              <a:ext cx="2372" cy="0"/>
            </a:xfrm>
            <a:custGeom>
              <a:rect b="b" l="l" r="r" t="t"/>
              <a:pathLst>
                <a:path extrusionOk="0" h="120000" w="1">
                  <a:moveTo>
                    <a:pt x="0" y="0"/>
                  </a:moveTo>
                  <a:cubicBezTo>
                    <a:pt x="0" y="0"/>
                    <a:pt x="0" y="0"/>
                    <a:pt x="0" y="0"/>
                  </a:cubicBezTo>
                  <a:cubicBezTo>
                    <a:pt x="0" y="0"/>
                    <a:pt x="0" y="0"/>
                    <a:pt x="0" y="0"/>
                  </a:cubicBezTo>
                  <a:cubicBezTo>
                    <a:pt x="0" y="0"/>
                    <a:pt x="0" y="0"/>
                    <a:pt x="0" y="0"/>
                  </a:cubicBezTo>
                  <a:moveTo>
                    <a:pt x="1" y="0"/>
                  </a:moveTo>
                  <a:cubicBezTo>
                    <a:pt x="0" y="0"/>
                    <a:pt x="0" y="0"/>
                    <a:pt x="0" y="0"/>
                  </a:cubicBezTo>
                  <a:cubicBezTo>
                    <a:pt x="1" y="0"/>
                    <a:pt x="1" y="0"/>
                    <a:pt x="1" y="0"/>
                  </a:cubicBezTo>
                  <a:cubicBezTo>
                    <a:pt x="1" y="0"/>
                    <a:pt x="1" y="0"/>
                    <a:pt x="1" y="0"/>
                  </a:cubicBezTo>
                  <a:cubicBezTo>
                    <a:pt x="1" y="0"/>
                    <a:pt x="1" y="0"/>
                    <a:pt x="1" y="0"/>
                  </a:cubicBezTo>
                  <a:cubicBezTo>
                    <a:pt x="1" y="0"/>
                    <a:pt x="1" y="0"/>
                    <a:pt x="1" y="0"/>
                  </a:cubicBezTo>
                </a:path>
              </a:pathLst>
            </a:custGeom>
            <a:solidFill>
              <a:srgbClr val="347A91"/>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9488" name="Google Shape;9488;p27"/>
            <p:cNvSpPr/>
            <p:nvPr/>
          </p:nvSpPr>
          <p:spPr>
            <a:xfrm>
              <a:off x="8461497" y="4900322"/>
              <a:ext cx="858531" cy="1306769"/>
            </a:xfrm>
            <a:custGeom>
              <a:rect b="b" l="l" r="r" t="t"/>
              <a:pathLst>
                <a:path extrusionOk="0" h="294" w="204">
                  <a:moveTo>
                    <a:pt x="126" y="0"/>
                  </a:moveTo>
                  <a:cubicBezTo>
                    <a:pt x="112" y="0"/>
                    <a:pt x="112" y="0"/>
                    <a:pt x="112" y="0"/>
                  </a:cubicBezTo>
                  <a:cubicBezTo>
                    <a:pt x="102" y="14"/>
                    <a:pt x="84" y="40"/>
                    <a:pt x="64" y="70"/>
                  </a:cubicBezTo>
                  <a:cubicBezTo>
                    <a:pt x="0" y="165"/>
                    <a:pt x="58" y="223"/>
                    <a:pt x="107" y="235"/>
                  </a:cubicBezTo>
                  <a:cubicBezTo>
                    <a:pt x="104" y="280"/>
                    <a:pt x="104" y="280"/>
                    <a:pt x="104" y="280"/>
                  </a:cubicBezTo>
                  <a:cubicBezTo>
                    <a:pt x="105" y="276"/>
                    <a:pt x="107" y="273"/>
                    <a:pt x="108" y="269"/>
                  </a:cubicBezTo>
                  <a:cubicBezTo>
                    <a:pt x="110" y="263"/>
                    <a:pt x="113" y="257"/>
                    <a:pt x="116" y="252"/>
                  </a:cubicBezTo>
                  <a:cubicBezTo>
                    <a:pt x="118" y="249"/>
                    <a:pt x="119" y="247"/>
                    <a:pt x="121" y="245"/>
                  </a:cubicBezTo>
                  <a:cubicBezTo>
                    <a:pt x="122" y="244"/>
                    <a:pt x="124" y="242"/>
                    <a:pt x="125" y="241"/>
                  </a:cubicBezTo>
                  <a:cubicBezTo>
                    <a:pt x="126" y="240"/>
                    <a:pt x="127" y="239"/>
                    <a:pt x="128" y="239"/>
                  </a:cubicBezTo>
                  <a:cubicBezTo>
                    <a:pt x="128" y="238"/>
                    <a:pt x="129" y="238"/>
                    <a:pt x="129" y="238"/>
                  </a:cubicBezTo>
                  <a:cubicBezTo>
                    <a:pt x="129" y="238"/>
                    <a:pt x="128" y="238"/>
                    <a:pt x="128" y="239"/>
                  </a:cubicBezTo>
                  <a:cubicBezTo>
                    <a:pt x="128" y="240"/>
                    <a:pt x="127" y="241"/>
                    <a:pt x="126" y="242"/>
                  </a:cubicBezTo>
                  <a:cubicBezTo>
                    <a:pt x="125" y="243"/>
                    <a:pt x="125" y="245"/>
                    <a:pt x="124" y="247"/>
                  </a:cubicBezTo>
                  <a:cubicBezTo>
                    <a:pt x="123" y="249"/>
                    <a:pt x="123" y="251"/>
                    <a:pt x="122" y="254"/>
                  </a:cubicBezTo>
                  <a:cubicBezTo>
                    <a:pt x="121" y="259"/>
                    <a:pt x="120" y="265"/>
                    <a:pt x="120" y="272"/>
                  </a:cubicBezTo>
                  <a:cubicBezTo>
                    <a:pt x="120" y="278"/>
                    <a:pt x="121" y="285"/>
                    <a:pt x="121" y="292"/>
                  </a:cubicBezTo>
                  <a:cubicBezTo>
                    <a:pt x="121" y="293"/>
                    <a:pt x="121" y="294"/>
                    <a:pt x="122" y="294"/>
                  </a:cubicBezTo>
                  <a:cubicBezTo>
                    <a:pt x="123" y="292"/>
                    <a:pt x="125" y="290"/>
                    <a:pt x="126" y="288"/>
                  </a:cubicBezTo>
                  <a:cubicBezTo>
                    <a:pt x="129" y="286"/>
                    <a:pt x="131" y="283"/>
                    <a:pt x="133" y="281"/>
                  </a:cubicBezTo>
                  <a:cubicBezTo>
                    <a:pt x="129" y="236"/>
                    <a:pt x="129" y="236"/>
                    <a:pt x="129" y="236"/>
                  </a:cubicBezTo>
                  <a:cubicBezTo>
                    <a:pt x="134" y="235"/>
                    <a:pt x="140" y="233"/>
                    <a:pt x="145" y="231"/>
                  </a:cubicBezTo>
                  <a:cubicBezTo>
                    <a:pt x="171" y="221"/>
                    <a:pt x="198" y="198"/>
                    <a:pt x="202" y="160"/>
                  </a:cubicBezTo>
                  <a:cubicBezTo>
                    <a:pt x="204" y="136"/>
                    <a:pt x="198" y="106"/>
                    <a:pt x="176" y="70"/>
                  </a:cubicBezTo>
                  <a:cubicBezTo>
                    <a:pt x="156" y="39"/>
                    <a:pt x="137" y="14"/>
                    <a:pt x="126" y="0"/>
                  </a:cubicBezTo>
                </a:path>
              </a:pathLst>
            </a:custGeom>
            <a:solidFill>
              <a:srgbClr val="FFFFFF"/>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9489" name="Google Shape;9489;p27"/>
            <p:cNvSpPr/>
            <p:nvPr/>
          </p:nvSpPr>
          <p:spPr>
            <a:xfrm>
              <a:off x="8933452" y="4860004"/>
              <a:ext cx="59291" cy="40318"/>
            </a:xfrm>
            <a:custGeom>
              <a:rect b="b" l="l" r="r" t="t"/>
              <a:pathLst>
                <a:path extrusionOk="0" h="9" w="14">
                  <a:moveTo>
                    <a:pt x="7" y="0"/>
                  </a:moveTo>
                  <a:cubicBezTo>
                    <a:pt x="6" y="1"/>
                    <a:pt x="3" y="4"/>
                    <a:pt x="0" y="9"/>
                  </a:cubicBezTo>
                  <a:cubicBezTo>
                    <a:pt x="14" y="9"/>
                    <a:pt x="14" y="9"/>
                    <a:pt x="14" y="9"/>
                  </a:cubicBezTo>
                  <a:cubicBezTo>
                    <a:pt x="11" y="4"/>
                    <a:pt x="8" y="1"/>
                    <a:pt x="7" y="0"/>
                  </a:cubicBezTo>
                </a:path>
              </a:pathLst>
            </a:custGeom>
            <a:solidFill>
              <a:srgbClr val="347A91"/>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9490" name="Google Shape;9490;p27"/>
            <p:cNvSpPr/>
            <p:nvPr/>
          </p:nvSpPr>
          <p:spPr>
            <a:xfrm>
              <a:off x="5406836" y="6012618"/>
              <a:ext cx="457725" cy="528874"/>
            </a:xfrm>
            <a:custGeom>
              <a:rect b="b" l="l" r="r" t="t"/>
              <a:pathLst>
                <a:path extrusionOk="0" h="119" w="109">
                  <a:moveTo>
                    <a:pt x="0" y="116"/>
                  </a:moveTo>
                  <a:cubicBezTo>
                    <a:pt x="0" y="116"/>
                    <a:pt x="0" y="115"/>
                    <a:pt x="1" y="114"/>
                  </a:cubicBezTo>
                  <a:cubicBezTo>
                    <a:pt x="1" y="112"/>
                    <a:pt x="1" y="110"/>
                    <a:pt x="2" y="108"/>
                  </a:cubicBezTo>
                  <a:cubicBezTo>
                    <a:pt x="3" y="103"/>
                    <a:pt x="5" y="97"/>
                    <a:pt x="8" y="89"/>
                  </a:cubicBezTo>
                  <a:cubicBezTo>
                    <a:pt x="11" y="82"/>
                    <a:pt x="15" y="73"/>
                    <a:pt x="20" y="64"/>
                  </a:cubicBezTo>
                  <a:cubicBezTo>
                    <a:pt x="22" y="60"/>
                    <a:pt x="25" y="55"/>
                    <a:pt x="28" y="51"/>
                  </a:cubicBezTo>
                  <a:cubicBezTo>
                    <a:pt x="31" y="47"/>
                    <a:pt x="34" y="42"/>
                    <a:pt x="37" y="38"/>
                  </a:cubicBezTo>
                  <a:cubicBezTo>
                    <a:pt x="41" y="34"/>
                    <a:pt x="45" y="30"/>
                    <a:pt x="49" y="27"/>
                  </a:cubicBezTo>
                  <a:cubicBezTo>
                    <a:pt x="53" y="23"/>
                    <a:pt x="57" y="20"/>
                    <a:pt x="61" y="17"/>
                  </a:cubicBezTo>
                  <a:cubicBezTo>
                    <a:pt x="63" y="16"/>
                    <a:pt x="65" y="15"/>
                    <a:pt x="67" y="13"/>
                  </a:cubicBezTo>
                  <a:cubicBezTo>
                    <a:pt x="69" y="12"/>
                    <a:pt x="71" y="11"/>
                    <a:pt x="73" y="10"/>
                  </a:cubicBezTo>
                  <a:cubicBezTo>
                    <a:pt x="77" y="8"/>
                    <a:pt x="81" y="7"/>
                    <a:pt x="84" y="5"/>
                  </a:cubicBezTo>
                  <a:cubicBezTo>
                    <a:pt x="88" y="4"/>
                    <a:pt x="91" y="3"/>
                    <a:pt x="94" y="3"/>
                  </a:cubicBezTo>
                  <a:cubicBezTo>
                    <a:pt x="97" y="2"/>
                    <a:pt x="100" y="1"/>
                    <a:pt x="102" y="1"/>
                  </a:cubicBezTo>
                  <a:cubicBezTo>
                    <a:pt x="107" y="0"/>
                    <a:pt x="109" y="0"/>
                    <a:pt x="109" y="0"/>
                  </a:cubicBezTo>
                  <a:cubicBezTo>
                    <a:pt x="109" y="0"/>
                    <a:pt x="107" y="1"/>
                    <a:pt x="103" y="3"/>
                  </a:cubicBezTo>
                  <a:cubicBezTo>
                    <a:pt x="101" y="3"/>
                    <a:pt x="98" y="5"/>
                    <a:pt x="96" y="6"/>
                  </a:cubicBezTo>
                  <a:cubicBezTo>
                    <a:pt x="93" y="7"/>
                    <a:pt x="90" y="9"/>
                    <a:pt x="87" y="11"/>
                  </a:cubicBezTo>
                  <a:cubicBezTo>
                    <a:pt x="84" y="13"/>
                    <a:pt x="81" y="15"/>
                    <a:pt x="78" y="18"/>
                  </a:cubicBezTo>
                  <a:cubicBezTo>
                    <a:pt x="76" y="19"/>
                    <a:pt x="75" y="21"/>
                    <a:pt x="73" y="22"/>
                  </a:cubicBezTo>
                  <a:cubicBezTo>
                    <a:pt x="72" y="24"/>
                    <a:pt x="70" y="25"/>
                    <a:pt x="69" y="27"/>
                  </a:cubicBezTo>
                  <a:cubicBezTo>
                    <a:pt x="66" y="30"/>
                    <a:pt x="63" y="34"/>
                    <a:pt x="61" y="38"/>
                  </a:cubicBezTo>
                  <a:cubicBezTo>
                    <a:pt x="58" y="41"/>
                    <a:pt x="56" y="45"/>
                    <a:pt x="54" y="49"/>
                  </a:cubicBezTo>
                  <a:cubicBezTo>
                    <a:pt x="46" y="66"/>
                    <a:pt x="42" y="84"/>
                    <a:pt x="41" y="97"/>
                  </a:cubicBezTo>
                  <a:cubicBezTo>
                    <a:pt x="40" y="104"/>
                    <a:pt x="40" y="110"/>
                    <a:pt x="40" y="114"/>
                  </a:cubicBezTo>
                  <a:cubicBezTo>
                    <a:pt x="40" y="115"/>
                    <a:pt x="40" y="117"/>
                    <a:pt x="40" y="118"/>
                  </a:cubicBezTo>
                  <a:cubicBezTo>
                    <a:pt x="40" y="118"/>
                    <a:pt x="40" y="119"/>
                    <a:pt x="40" y="119"/>
                  </a:cubicBezTo>
                  <a:cubicBezTo>
                    <a:pt x="40" y="119"/>
                    <a:pt x="40" y="119"/>
                    <a:pt x="40" y="119"/>
                  </a:cubicBezTo>
                  <a:cubicBezTo>
                    <a:pt x="0" y="116"/>
                    <a:pt x="0" y="116"/>
                    <a:pt x="0" y="116"/>
                  </a:cubicBezTo>
                </a:path>
              </a:pathLst>
            </a:custGeom>
            <a:solidFill>
              <a:srgbClr val="437B00"/>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9491" name="Google Shape;9491;p27"/>
            <p:cNvSpPr/>
            <p:nvPr/>
          </p:nvSpPr>
          <p:spPr>
            <a:xfrm>
              <a:off x="5157814" y="6012618"/>
              <a:ext cx="457725" cy="528874"/>
            </a:xfrm>
            <a:custGeom>
              <a:rect b="b" l="l" r="r" t="t"/>
              <a:pathLst>
                <a:path extrusionOk="0" h="119" w="109">
                  <a:moveTo>
                    <a:pt x="69" y="119"/>
                  </a:moveTo>
                  <a:cubicBezTo>
                    <a:pt x="69" y="119"/>
                    <a:pt x="69" y="119"/>
                    <a:pt x="69" y="119"/>
                  </a:cubicBezTo>
                  <a:cubicBezTo>
                    <a:pt x="69" y="119"/>
                    <a:pt x="69" y="118"/>
                    <a:pt x="69" y="118"/>
                  </a:cubicBezTo>
                  <a:cubicBezTo>
                    <a:pt x="69" y="117"/>
                    <a:pt x="69" y="115"/>
                    <a:pt x="69" y="114"/>
                  </a:cubicBezTo>
                  <a:cubicBezTo>
                    <a:pt x="69" y="110"/>
                    <a:pt x="69" y="104"/>
                    <a:pt x="68" y="97"/>
                  </a:cubicBezTo>
                  <a:cubicBezTo>
                    <a:pt x="67" y="84"/>
                    <a:pt x="63" y="66"/>
                    <a:pt x="55" y="49"/>
                  </a:cubicBezTo>
                  <a:cubicBezTo>
                    <a:pt x="53" y="45"/>
                    <a:pt x="51" y="41"/>
                    <a:pt x="48" y="38"/>
                  </a:cubicBezTo>
                  <a:cubicBezTo>
                    <a:pt x="46" y="34"/>
                    <a:pt x="43" y="30"/>
                    <a:pt x="40" y="27"/>
                  </a:cubicBezTo>
                  <a:cubicBezTo>
                    <a:pt x="39" y="25"/>
                    <a:pt x="37" y="24"/>
                    <a:pt x="36" y="22"/>
                  </a:cubicBezTo>
                  <a:cubicBezTo>
                    <a:pt x="34" y="21"/>
                    <a:pt x="32" y="19"/>
                    <a:pt x="31" y="18"/>
                  </a:cubicBezTo>
                  <a:cubicBezTo>
                    <a:pt x="28" y="15"/>
                    <a:pt x="25" y="13"/>
                    <a:pt x="22" y="11"/>
                  </a:cubicBezTo>
                  <a:cubicBezTo>
                    <a:pt x="19" y="9"/>
                    <a:pt x="16" y="7"/>
                    <a:pt x="13" y="6"/>
                  </a:cubicBezTo>
                  <a:cubicBezTo>
                    <a:pt x="11" y="5"/>
                    <a:pt x="8" y="3"/>
                    <a:pt x="6" y="3"/>
                  </a:cubicBezTo>
                  <a:cubicBezTo>
                    <a:pt x="2" y="1"/>
                    <a:pt x="0" y="0"/>
                    <a:pt x="0" y="0"/>
                  </a:cubicBezTo>
                  <a:cubicBezTo>
                    <a:pt x="0" y="0"/>
                    <a:pt x="2" y="0"/>
                    <a:pt x="7" y="1"/>
                  </a:cubicBezTo>
                  <a:cubicBezTo>
                    <a:pt x="9" y="1"/>
                    <a:pt x="11" y="2"/>
                    <a:pt x="14" y="3"/>
                  </a:cubicBezTo>
                  <a:cubicBezTo>
                    <a:pt x="17" y="3"/>
                    <a:pt x="21" y="4"/>
                    <a:pt x="24" y="5"/>
                  </a:cubicBezTo>
                  <a:cubicBezTo>
                    <a:pt x="28" y="7"/>
                    <a:pt x="32" y="8"/>
                    <a:pt x="36" y="10"/>
                  </a:cubicBezTo>
                  <a:cubicBezTo>
                    <a:pt x="38" y="11"/>
                    <a:pt x="40" y="12"/>
                    <a:pt x="42" y="13"/>
                  </a:cubicBezTo>
                  <a:cubicBezTo>
                    <a:pt x="44" y="15"/>
                    <a:pt x="46" y="16"/>
                    <a:pt x="48" y="17"/>
                  </a:cubicBezTo>
                  <a:cubicBezTo>
                    <a:pt x="52" y="20"/>
                    <a:pt x="56" y="23"/>
                    <a:pt x="60" y="27"/>
                  </a:cubicBezTo>
                  <a:cubicBezTo>
                    <a:pt x="64" y="30"/>
                    <a:pt x="68" y="34"/>
                    <a:pt x="71" y="38"/>
                  </a:cubicBezTo>
                  <a:cubicBezTo>
                    <a:pt x="75" y="42"/>
                    <a:pt x="78" y="47"/>
                    <a:pt x="81" y="51"/>
                  </a:cubicBezTo>
                  <a:cubicBezTo>
                    <a:pt x="84" y="55"/>
                    <a:pt x="87" y="60"/>
                    <a:pt x="89" y="64"/>
                  </a:cubicBezTo>
                  <a:cubicBezTo>
                    <a:pt x="94" y="73"/>
                    <a:pt x="98" y="82"/>
                    <a:pt x="101" y="89"/>
                  </a:cubicBezTo>
                  <a:cubicBezTo>
                    <a:pt x="104" y="97"/>
                    <a:pt x="106" y="103"/>
                    <a:pt x="107" y="108"/>
                  </a:cubicBezTo>
                  <a:cubicBezTo>
                    <a:pt x="108" y="110"/>
                    <a:pt x="108" y="112"/>
                    <a:pt x="108" y="114"/>
                  </a:cubicBezTo>
                  <a:cubicBezTo>
                    <a:pt x="109" y="115"/>
                    <a:pt x="109" y="116"/>
                    <a:pt x="109" y="116"/>
                  </a:cubicBezTo>
                  <a:cubicBezTo>
                    <a:pt x="69" y="119"/>
                    <a:pt x="69" y="119"/>
                    <a:pt x="69" y="119"/>
                  </a:cubicBezTo>
                </a:path>
              </a:pathLst>
            </a:custGeom>
            <a:solidFill>
              <a:srgbClr val="437B00"/>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9492" name="Google Shape;9492;p27"/>
            <p:cNvSpPr/>
            <p:nvPr/>
          </p:nvSpPr>
          <p:spPr>
            <a:xfrm>
              <a:off x="5425809" y="6240294"/>
              <a:ext cx="467211" cy="301197"/>
            </a:xfrm>
            <a:custGeom>
              <a:rect b="b" l="l" r="r" t="t"/>
              <a:pathLst>
                <a:path extrusionOk="0" h="68" w="111">
                  <a:moveTo>
                    <a:pt x="0" y="62"/>
                  </a:moveTo>
                  <a:cubicBezTo>
                    <a:pt x="0" y="61"/>
                    <a:pt x="0" y="61"/>
                    <a:pt x="0" y="61"/>
                  </a:cubicBezTo>
                  <a:cubicBezTo>
                    <a:pt x="0" y="61"/>
                    <a:pt x="0" y="60"/>
                    <a:pt x="1" y="60"/>
                  </a:cubicBezTo>
                  <a:cubicBezTo>
                    <a:pt x="1" y="59"/>
                    <a:pt x="1" y="58"/>
                    <a:pt x="1" y="57"/>
                  </a:cubicBezTo>
                  <a:cubicBezTo>
                    <a:pt x="2" y="57"/>
                    <a:pt x="2" y="56"/>
                    <a:pt x="3" y="55"/>
                  </a:cubicBezTo>
                  <a:cubicBezTo>
                    <a:pt x="3" y="53"/>
                    <a:pt x="5" y="50"/>
                    <a:pt x="6" y="48"/>
                  </a:cubicBezTo>
                  <a:cubicBezTo>
                    <a:pt x="7" y="45"/>
                    <a:pt x="9" y="43"/>
                    <a:pt x="11" y="40"/>
                  </a:cubicBezTo>
                  <a:cubicBezTo>
                    <a:pt x="13" y="37"/>
                    <a:pt x="15" y="34"/>
                    <a:pt x="18" y="31"/>
                  </a:cubicBezTo>
                  <a:cubicBezTo>
                    <a:pt x="21" y="28"/>
                    <a:pt x="23" y="25"/>
                    <a:pt x="27" y="22"/>
                  </a:cubicBezTo>
                  <a:cubicBezTo>
                    <a:pt x="28" y="21"/>
                    <a:pt x="30" y="20"/>
                    <a:pt x="31" y="18"/>
                  </a:cubicBezTo>
                  <a:cubicBezTo>
                    <a:pt x="33" y="17"/>
                    <a:pt x="35" y="16"/>
                    <a:pt x="37" y="15"/>
                  </a:cubicBezTo>
                  <a:cubicBezTo>
                    <a:pt x="39" y="13"/>
                    <a:pt x="40" y="12"/>
                    <a:pt x="42" y="11"/>
                  </a:cubicBezTo>
                  <a:cubicBezTo>
                    <a:pt x="48" y="8"/>
                    <a:pt x="48" y="8"/>
                    <a:pt x="48" y="8"/>
                  </a:cubicBezTo>
                  <a:cubicBezTo>
                    <a:pt x="52" y="7"/>
                    <a:pt x="56" y="5"/>
                    <a:pt x="60" y="4"/>
                  </a:cubicBezTo>
                  <a:cubicBezTo>
                    <a:pt x="64" y="3"/>
                    <a:pt x="68" y="2"/>
                    <a:pt x="72" y="2"/>
                  </a:cubicBezTo>
                  <a:cubicBezTo>
                    <a:pt x="75" y="1"/>
                    <a:pt x="79" y="1"/>
                    <a:pt x="82" y="1"/>
                  </a:cubicBezTo>
                  <a:cubicBezTo>
                    <a:pt x="86" y="0"/>
                    <a:pt x="89" y="1"/>
                    <a:pt x="92" y="1"/>
                  </a:cubicBezTo>
                  <a:cubicBezTo>
                    <a:pt x="93" y="1"/>
                    <a:pt x="95" y="1"/>
                    <a:pt x="96" y="1"/>
                  </a:cubicBezTo>
                  <a:cubicBezTo>
                    <a:pt x="97" y="1"/>
                    <a:pt x="99" y="1"/>
                    <a:pt x="100" y="1"/>
                  </a:cubicBezTo>
                  <a:cubicBezTo>
                    <a:pt x="102" y="1"/>
                    <a:pt x="104" y="2"/>
                    <a:pt x="106" y="2"/>
                  </a:cubicBezTo>
                  <a:cubicBezTo>
                    <a:pt x="109" y="2"/>
                    <a:pt x="111" y="2"/>
                    <a:pt x="111" y="2"/>
                  </a:cubicBezTo>
                  <a:cubicBezTo>
                    <a:pt x="111" y="2"/>
                    <a:pt x="109" y="3"/>
                    <a:pt x="106" y="3"/>
                  </a:cubicBezTo>
                  <a:cubicBezTo>
                    <a:pt x="104" y="4"/>
                    <a:pt x="102" y="4"/>
                    <a:pt x="100" y="5"/>
                  </a:cubicBezTo>
                  <a:cubicBezTo>
                    <a:pt x="99" y="5"/>
                    <a:pt x="98" y="5"/>
                    <a:pt x="97" y="5"/>
                  </a:cubicBezTo>
                  <a:cubicBezTo>
                    <a:pt x="95" y="6"/>
                    <a:pt x="94" y="6"/>
                    <a:pt x="93" y="7"/>
                  </a:cubicBezTo>
                  <a:cubicBezTo>
                    <a:pt x="90" y="8"/>
                    <a:pt x="87" y="9"/>
                    <a:pt x="84" y="10"/>
                  </a:cubicBezTo>
                  <a:cubicBezTo>
                    <a:pt x="81" y="11"/>
                    <a:pt x="79" y="12"/>
                    <a:pt x="75" y="14"/>
                  </a:cubicBezTo>
                  <a:cubicBezTo>
                    <a:pt x="72" y="15"/>
                    <a:pt x="70" y="17"/>
                    <a:pt x="67" y="19"/>
                  </a:cubicBezTo>
                  <a:cubicBezTo>
                    <a:pt x="64" y="21"/>
                    <a:pt x="61" y="23"/>
                    <a:pt x="59" y="25"/>
                  </a:cubicBezTo>
                  <a:cubicBezTo>
                    <a:pt x="55" y="29"/>
                    <a:pt x="55" y="29"/>
                    <a:pt x="55" y="29"/>
                  </a:cubicBezTo>
                  <a:cubicBezTo>
                    <a:pt x="54" y="30"/>
                    <a:pt x="53" y="31"/>
                    <a:pt x="52" y="33"/>
                  </a:cubicBezTo>
                  <a:cubicBezTo>
                    <a:pt x="51" y="34"/>
                    <a:pt x="50" y="35"/>
                    <a:pt x="49" y="36"/>
                  </a:cubicBezTo>
                  <a:cubicBezTo>
                    <a:pt x="48" y="38"/>
                    <a:pt x="48" y="39"/>
                    <a:pt x="47" y="40"/>
                  </a:cubicBezTo>
                  <a:cubicBezTo>
                    <a:pt x="45" y="43"/>
                    <a:pt x="44" y="45"/>
                    <a:pt x="43" y="48"/>
                  </a:cubicBezTo>
                  <a:cubicBezTo>
                    <a:pt x="42" y="50"/>
                    <a:pt x="41" y="53"/>
                    <a:pt x="41" y="55"/>
                  </a:cubicBezTo>
                  <a:cubicBezTo>
                    <a:pt x="40" y="57"/>
                    <a:pt x="40" y="59"/>
                    <a:pt x="40" y="61"/>
                  </a:cubicBezTo>
                  <a:cubicBezTo>
                    <a:pt x="39" y="63"/>
                    <a:pt x="39" y="64"/>
                    <a:pt x="39" y="65"/>
                  </a:cubicBezTo>
                  <a:cubicBezTo>
                    <a:pt x="39" y="66"/>
                    <a:pt x="39" y="66"/>
                    <a:pt x="39" y="67"/>
                  </a:cubicBezTo>
                  <a:cubicBezTo>
                    <a:pt x="39" y="67"/>
                    <a:pt x="39" y="67"/>
                    <a:pt x="39" y="67"/>
                  </a:cubicBezTo>
                  <a:cubicBezTo>
                    <a:pt x="39" y="68"/>
                    <a:pt x="39" y="68"/>
                    <a:pt x="39" y="68"/>
                  </a:cubicBezTo>
                  <a:cubicBezTo>
                    <a:pt x="39" y="68"/>
                    <a:pt x="39" y="68"/>
                    <a:pt x="39" y="68"/>
                  </a:cubicBezTo>
                  <a:cubicBezTo>
                    <a:pt x="0" y="62"/>
                    <a:pt x="0" y="62"/>
                    <a:pt x="0" y="62"/>
                  </a:cubicBezTo>
                </a:path>
              </a:pathLst>
            </a:custGeom>
            <a:solidFill>
              <a:srgbClr val="437B00"/>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9493" name="Google Shape;9493;p27"/>
            <p:cNvSpPr/>
            <p:nvPr/>
          </p:nvSpPr>
          <p:spPr>
            <a:xfrm>
              <a:off x="5112753" y="6240294"/>
              <a:ext cx="464840" cy="301197"/>
            </a:xfrm>
            <a:custGeom>
              <a:rect b="b" l="l" r="r" t="t"/>
              <a:pathLst>
                <a:path extrusionOk="0" h="68" w="111">
                  <a:moveTo>
                    <a:pt x="72" y="68"/>
                  </a:moveTo>
                  <a:cubicBezTo>
                    <a:pt x="72" y="68"/>
                    <a:pt x="72" y="68"/>
                    <a:pt x="72" y="68"/>
                  </a:cubicBezTo>
                  <a:cubicBezTo>
                    <a:pt x="72" y="67"/>
                    <a:pt x="72" y="67"/>
                    <a:pt x="72" y="67"/>
                  </a:cubicBezTo>
                  <a:cubicBezTo>
                    <a:pt x="72" y="67"/>
                    <a:pt x="72" y="67"/>
                    <a:pt x="72" y="67"/>
                  </a:cubicBezTo>
                  <a:cubicBezTo>
                    <a:pt x="72" y="66"/>
                    <a:pt x="72" y="66"/>
                    <a:pt x="72" y="65"/>
                  </a:cubicBezTo>
                  <a:cubicBezTo>
                    <a:pt x="72" y="64"/>
                    <a:pt x="72" y="63"/>
                    <a:pt x="72" y="61"/>
                  </a:cubicBezTo>
                  <a:cubicBezTo>
                    <a:pt x="71" y="59"/>
                    <a:pt x="71" y="57"/>
                    <a:pt x="70" y="55"/>
                  </a:cubicBezTo>
                  <a:cubicBezTo>
                    <a:pt x="70" y="53"/>
                    <a:pt x="69" y="50"/>
                    <a:pt x="68" y="48"/>
                  </a:cubicBezTo>
                  <a:cubicBezTo>
                    <a:pt x="67" y="45"/>
                    <a:pt x="66" y="43"/>
                    <a:pt x="64" y="40"/>
                  </a:cubicBezTo>
                  <a:cubicBezTo>
                    <a:pt x="64" y="39"/>
                    <a:pt x="63" y="38"/>
                    <a:pt x="62" y="36"/>
                  </a:cubicBezTo>
                  <a:cubicBezTo>
                    <a:pt x="61" y="35"/>
                    <a:pt x="60" y="34"/>
                    <a:pt x="59" y="33"/>
                  </a:cubicBezTo>
                  <a:cubicBezTo>
                    <a:pt x="58" y="31"/>
                    <a:pt x="57" y="30"/>
                    <a:pt x="56" y="29"/>
                  </a:cubicBezTo>
                  <a:cubicBezTo>
                    <a:pt x="53" y="25"/>
                    <a:pt x="53" y="25"/>
                    <a:pt x="53" y="25"/>
                  </a:cubicBezTo>
                  <a:cubicBezTo>
                    <a:pt x="50" y="23"/>
                    <a:pt x="47" y="21"/>
                    <a:pt x="45" y="19"/>
                  </a:cubicBezTo>
                  <a:cubicBezTo>
                    <a:pt x="42" y="17"/>
                    <a:pt x="39" y="15"/>
                    <a:pt x="36" y="14"/>
                  </a:cubicBezTo>
                  <a:cubicBezTo>
                    <a:pt x="33" y="12"/>
                    <a:pt x="30" y="11"/>
                    <a:pt x="27" y="10"/>
                  </a:cubicBezTo>
                  <a:cubicBezTo>
                    <a:pt x="24" y="9"/>
                    <a:pt x="21" y="8"/>
                    <a:pt x="19" y="7"/>
                  </a:cubicBezTo>
                  <a:cubicBezTo>
                    <a:pt x="17" y="6"/>
                    <a:pt x="16" y="6"/>
                    <a:pt x="15" y="5"/>
                  </a:cubicBezTo>
                  <a:cubicBezTo>
                    <a:pt x="14" y="5"/>
                    <a:pt x="12" y="5"/>
                    <a:pt x="11" y="5"/>
                  </a:cubicBezTo>
                  <a:cubicBezTo>
                    <a:pt x="9" y="4"/>
                    <a:pt x="7" y="4"/>
                    <a:pt x="5" y="3"/>
                  </a:cubicBezTo>
                  <a:cubicBezTo>
                    <a:pt x="2" y="3"/>
                    <a:pt x="0" y="2"/>
                    <a:pt x="0" y="2"/>
                  </a:cubicBezTo>
                  <a:cubicBezTo>
                    <a:pt x="0" y="2"/>
                    <a:pt x="2" y="2"/>
                    <a:pt x="5" y="2"/>
                  </a:cubicBezTo>
                  <a:cubicBezTo>
                    <a:pt x="7" y="2"/>
                    <a:pt x="9" y="1"/>
                    <a:pt x="12" y="1"/>
                  </a:cubicBezTo>
                  <a:cubicBezTo>
                    <a:pt x="13" y="1"/>
                    <a:pt x="14" y="1"/>
                    <a:pt x="15" y="1"/>
                  </a:cubicBezTo>
                  <a:cubicBezTo>
                    <a:pt x="17" y="1"/>
                    <a:pt x="18" y="1"/>
                    <a:pt x="19" y="1"/>
                  </a:cubicBezTo>
                  <a:cubicBezTo>
                    <a:pt x="22" y="1"/>
                    <a:pt x="26" y="0"/>
                    <a:pt x="29" y="1"/>
                  </a:cubicBezTo>
                  <a:cubicBezTo>
                    <a:pt x="32" y="1"/>
                    <a:pt x="36" y="1"/>
                    <a:pt x="40" y="2"/>
                  </a:cubicBezTo>
                  <a:cubicBezTo>
                    <a:pt x="44" y="2"/>
                    <a:pt x="47" y="3"/>
                    <a:pt x="51" y="4"/>
                  </a:cubicBezTo>
                  <a:cubicBezTo>
                    <a:pt x="55" y="5"/>
                    <a:pt x="59" y="7"/>
                    <a:pt x="63" y="8"/>
                  </a:cubicBezTo>
                  <a:cubicBezTo>
                    <a:pt x="69" y="11"/>
                    <a:pt x="69" y="11"/>
                    <a:pt x="69" y="11"/>
                  </a:cubicBezTo>
                  <a:cubicBezTo>
                    <a:pt x="71" y="12"/>
                    <a:pt x="73" y="13"/>
                    <a:pt x="75" y="15"/>
                  </a:cubicBezTo>
                  <a:cubicBezTo>
                    <a:pt x="76" y="16"/>
                    <a:pt x="78" y="17"/>
                    <a:pt x="80" y="18"/>
                  </a:cubicBezTo>
                  <a:cubicBezTo>
                    <a:pt x="82" y="20"/>
                    <a:pt x="83" y="21"/>
                    <a:pt x="85" y="22"/>
                  </a:cubicBezTo>
                  <a:cubicBezTo>
                    <a:pt x="88" y="25"/>
                    <a:pt x="91" y="28"/>
                    <a:pt x="94" y="31"/>
                  </a:cubicBezTo>
                  <a:cubicBezTo>
                    <a:pt x="96" y="34"/>
                    <a:pt x="99" y="37"/>
                    <a:pt x="100" y="40"/>
                  </a:cubicBezTo>
                  <a:cubicBezTo>
                    <a:pt x="102" y="43"/>
                    <a:pt x="104" y="45"/>
                    <a:pt x="105" y="48"/>
                  </a:cubicBezTo>
                  <a:cubicBezTo>
                    <a:pt x="107" y="50"/>
                    <a:pt x="108" y="53"/>
                    <a:pt x="109" y="55"/>
                  </a:cubicBezTo>
                  <a:cubicBezTo>
                    <a:pt x="109" y="56"/>
                    <a:pt x="110" y="57"/>
                    <a:pt x="110" y="57"/>
                  </a:cubicBezTo>
                  <a:cubicBezTo>
                    <a:pt x="110" y="58"/>
                    <a:pt x="111" y="59"/>
                    <a:pt x="111" y="60"/>
                  </a:cubicBezTo>
                  <a:cubicBezTo>
                    <a:pt x="111" y="60"/>
                    <a:pt x="111" y="61"/>
                    <a:pt x="111" y="61"/>
                  </a:cubicBezTo>
                  <a:cubicBezTo>
                    <a:pt x="111" y="62"/>
                    <a:pt x="111" y="62"/>
                    <a:pt x="111" y="62"/>
                  </a:cubicBezTo>
                  <a:cubicBezTo>
                    <a:pt x="72" y="68"/>
                    <a:pt x="72" y="68"/>
                    <a:pt x="72" y="68"/>
                  </a:cubicBezTo>
                </a:path>
              </a:pathLst>
            </a:custGeom>
            <a:solidFill>
              <a:srgbClr val="437B00"/>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9494" name="Google Shape;9494;p27"/>
            <p:cNvSpPr/>
            <p:nvPr/>
          </p:nvSpPr>
          <p:spPr>
            <a:xfrm>
              <a:off x="5423437" y="5958070"/>
              <a:ext cx="163643" cy="502786"/>
            </a:xfrm>
            <a:custGeom>
              <a:rect b="b" l="l" r="r" t="t"/>
              <a:pathLst>
                <a:path extrusionOk="0" h="113" w="39">
                  <a:moveTo>
                    <a:pt x="0" y="113"/>
                  </a:moveTo>
                  <a:cubicBezTo>
                    <a:pt x="0" y="113"/>
                    <a:pt x="0" y="112"/>
                    <a:pt x="0" y="111"/>
                  </a:cubicBezTo>
                  <a:cubicBezTo>
                    <a:pt x="0" y="110"/>
                    <a:pt x="0" y="109"/>
                    <a:pt x="0" y="107"/>
                  </a:cubicBezTo>
                  <a:cubicBezTo>
                    <a:pt x="0" y="104"/>
                    <a:pt x="1" y="99"/>
                    <a:pt x="1" y="93"/>
                  </a:cubicBezTo>
                  <a:cubicBezTo>
                    <a:pt x="3" y="82"/>
                    <a:pt x="5" y="67"/>
                    <a:pt x="8" y="52"/>
                  </a:cubicBezTo>
                  <a:cubicBezTo>
                    <a:pt x="10" y="45"/>
                    <a:pt x="12" y="38"/>
                    <a:pt x="15" y="31"/>
                  </a:cubicBezTo>
                  <a:cubicBezTo>
                    <a:pt x="17" y="25"/>
                    <a:pt x="20" y="19"/>
                    <a:pt x="23" y="14"/>
                  </a:cubicBezTo>
                  <a:cubicBezTo>
                    <a:pt x="25" y="11"/>
                    <a:pt x="26" y="9"/>
                    <a:pt x="28" y="7"/>
                  </a:cubicBezTo>
                  <a:cubicBezTo>
                    <a:pt x="29" y="6"/>
                    <a:pt x="31" y="4"/>
                    <a:pt x="32" y="3"/>
                  </a:cubicBezTo>
                  <a:cubicBezTo>
                    <a:pt x="33" y="2"/>
                    <a:pt x="34" y="1"/>
                    <a:pt x="35" y="1"/>
                  </a:cubicBezTo>
                  <a:cubicBezTo>
                    <a:pt x="35" y="0"/>
                    <a:pt x="36" y="0"/>
                    <a:pt x="36" y="0"/>
                  </a:cubicBezTo>
                  <a:cubicBezTo>
                    <a:pt x="36" y="0"/>
                    <a:pt x="35" y="0"/>
                    <a:pt x="35" y="1"/>
                  </a:cubicBezTo>
                  <a:cubicBezTo>
                    <a:pt x="35" y="2"/>
                    <a:pt x="34" y="3"/>
                    <a:pt x="33" y="4"/>
                  </a:cubicBezTo>
                  <a:cubicBezTo>
                    <a:pt x="32" y="5"/>
                    <a:pt x="32" y="7"/>
                    <a:pt x="31" y="9"/>
                  </a:cubicBezTo>
                  <a:cubicBezTo>
                    <a:pt x="30" y="11"/>
                    <a:pt x="30" y="13"/>
                    <a:pt x="29" y="16"/>
                  </a:cubicBezTo>
                  <a:cubicBezTo>
                    <a:pt x="28" y="21"/>
                    <a:pt x="27" y="27"/>
                    <a:pt x="27" y="34"/>
                  </a:cubicBezTo>
                  <a:cubicBezTo>
                    <a:pt x="27" y="40"/>
                    <a:pt x="28" y="47"/>
                    <a:pt x="28" y="54"/>
                  </a:cubicBezTo>
                  <a:cubicBezTo>
                    <a:pt x="30" y="68"/>
                    <a:pt x="33" y="81"/>
                    <a:pt x="35" y="92"/>
                  </a:cubicBezTo>
                  <a:cubicBezTo>
                    <a:pt x="36" y="97"/>
                    <a:pt x="37" y="101"/>
                    <a:pt x="38" y="104"/>
                  </a:cubicBezTo>
                  <a:cubicBezTo>
                    <a:pt x="38" y="105"/>
                    <a:pt x="39" y="106"/>
                    <a:pt x="39" y="107"/>
                  </a:cubicBezTo>
                  <a:cubicBezTo>
                    <a:pt x="39" y="108"/>
                    <a:pt x="39" y="108"/>
                    <a:pt x="39" y="108"/>
                  </a:cubicBezTo>
                  <a:lnTo>
                    <a:pt x="0" y="113"/>
                  </a:lnTo>
                  <a:close/>
                </a:path>
              </a:pathLst>
            </a:custGeom>
            <a:solidFill>
              <a:srgbClr val="437B00"/>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9495" name="Google Shape;9495;p27"/>
            <p:cNvSpPr/>
            <p:nvPr/>
          </p:nvSpPr>
          <p:spPr>
            <a:xfrm>
              <a:off x="227192" y="6012618"/>
              <a:ext cx="457725" cy="528874"/>
            </a:xfrm>
            <a:custGeom>
              <a:rect b="b" l="l" r="r" t="t"/>
              <a:pathLst>
                <a:path extrusionOk="0" h="119" w="109">
                  <a:moveTo>
                    <a:pt x="0" y="116"/>
                  </a:moveTo>
                  <a:cubicBezTo>
                    <a:pt x="0" y="116"/>
                    <a:pt x="0" y="115"/>
                    <a:pt x="1" y="114"/>
                  </a:cubicBezTo>
                  <a:cubicBezTo>
                    <a:pt x="1" y="112"/>
                    <a:pt x="1" y="110"/>
                    <a:pt x="2" y="108"/>
                  </a:cubicBezTo>
                  <a:cubicBezTo>
                    <a:pt x="3" y="103"/>
                    <a:pt x="5" y="97"/>
                    <a:pt x="8" y="89"/>
                  </a:cubicBezTo>
                  <a:cubicBezTo>
                    <a:pt x="11" y="82"/>
                    <a:pt x="15" y="73"/>
                    <a:pt x="20" y="64"/>
                  </a:cubicBezTo>
                  <a:cubicBezTo>
                    <a:pt x="22" y="60"/>
                    <a:pt x="25" y="55"/>
                    <a:pt x="28" y="51"/>
                  </a:cubicBezTo>
                  <a:cubicBezTo>
                    <a:pt x="31" y="47"/>
                    <a:pt x="34" y="42"/>
                    <a:pt x="37" y="38"/>
                  </a:cubicBezTo>
                  <a:cubicBezTo>
                    <a:pt x="41" y="34"/>
                    <a:pt x="45" y="30"/>
                    <a:pt x="49" y="27"/>
                  </a:cubicBezTo>
                  <a:cubicBezTo>
                    <a:pt x="53" y="23"/>
                    <a:pt x="57" y="20"/>
                    <a:pt x="61" y="17"/>
                  </a:cubicBezTo>
                  <a:cubicBezTo>
                    <a:pt x="63" y="16"/>
                    <a:pt x="65" y="15"/>
                    <a:pt x="67" y="13"/>
                  </a:cubicBezTo>
                  <a:cubicBezTo>
                    <a:pt x="69" y="12"/>
                    <a:pt x="71" y="11"/>
                    <a:pt x="73" y="10"/>
                  </a:cubicBezTo>
                  <a:cubicBezTo>
                    <a:pt x="77" y="8"/>
                    <a:pt x="81" y="7"/>
                    <a:pt x="84" y="5"/>
                  </a:cubicBezTo>
                  <a:cubicBezTo>
                    <a:pt x="88" y="4"/>
                    <a:pt x="91" y="3"/>
                    <a:pt x="94" y="3"/>
                  </a:cubicBezTo>
                  <a:cubicBezTo>
                    <a:pt x="97" y="2"/>
                    <a:pt x="100" y="1"/>
                    <a:pt x="102" y="1"/>
                  </a:cubicBezTo>
                  <a:cubicBezTo>
                    <a:pt x="107" y="0"/>
                    <a:pt x="109" y="0"/>
                    <a:pt x="109" y="0"/>
                  </a:cubicBezTo>
                  <a:cubicBezTo>
                    <a:pt x="109" y="0"/>
                    <a:pt x="107" y="1"/>
                    <a:pt x="103" y="3"/>
                  </a:cubicBezTo>
                  <a:cubicBezTo>
                    <a:pt x="101" y="3"/>
                    <a:pt x="98" y="5"/>
                    <a:pt x="96" y="6"/>
                  </a:cubicBezTo>
                  <a:cubicBezTo>
                    <a:pt x="93" y="7"/>
                    <a:pt x="90" y="9"/>
                    <a:pt x="87" y="11"/>
                  </a:cubicBezTo>
                  <a:cubicBezTo>
                    <a:pt x="84" y="13"/>
                    <a:pt x="81" y="15"/>
                    <a:pt x="78" y="18"/>
                  </a:cubicBezTo>
                  <a:cubicBezTo>
                    <a:pt x="76" y="19"/>
                    <a:pt x="75" y="21"/>
                    <a:pt x="73" y="22"/>
                  </a:cubicBezTo>
                  <a:cubicBezTo>
                    <a:pt x="72" y="24"/>
                    <a:pt x="70" y="25"/>
                    <a:pt x="69" y="27"/>
                  </a:cubicBezTo>
                  <a:cubicBezTo>
                    <a:pt x="66" y="30"/>
                    <a:pt x="63" y="34"/>
                    <a:pt x="61" y="38"/>
                  </a:cubicBezTo>
                  <a:cubicBezTo>
                    <a:pt x="58" y="41"/>
                    <a:pt x="56" y="45"/>
                    <a:pt x="54" y="49"/>
                  </a:cubicBezTo>
                  <a:cubicBezTo>
                    <a:pt x="46" y="66"/>
                    <a:pt x="42" y="84"/>
                    <a:pt x="41" y="97"/>
                  </a:cubicBezTo>
                  <a:cubicBezTo>
                    <a:pt x="40" y="104"/>
                    <a:pt x="40" y="110"/>
                    <a:pt x="40" y="114"/>
                  </a:cubicBezTo>
                  <a:cubicBezTo>
                    <a:pt x="40" y="115"/>
                    <a:pt x="40" y="117"/>
                    <a:pt x="40" y="118"/>
                  </a:cubicBezTo>
                  <a:cubicBezTo>
                    <a:pt x="40" y="118"/>
                    <a:pt x="40" y="119"/>
                    <a:pt x="40" y="119"/>
                  </a:cubicBezTo>
                  <a:cubicBezTo>
                    <a:pt x="40" y="119"/>
                    <a:pt x="40" y="119"/>
                    <a:pt x="40" y="119"/>
                  </a:cubicBezTo>
                  <a:lnTo>
                    <a:pt x="0" y="116"/>
                  </a:lnTo>
                  <a:close/>
                </a:path>
              </a:pathLst>
            </a:custGeom>
            <a:solidFill>
              <a:srgbClr val="437B00"/>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9496" name="Google Shape;9496;p27"/>
            <p:cNvSpPr/>
            <p:nvPr/>
          </p:nvSpPr>
          <p:spPr>
            <a:xfrm>
              <a:off x="-21829" y="6012618"/>
              <a:ext cx="457725" cy="528874"/>
            </a:xfrm>
            <a:custGeom>
              <a:rect b="b" l="l" r="r" t="t"/>
              <a:pathLst>
                <a:path extrusionOk="0" h="119" w="109">
                  <a:moveTo>
                    <a:pt x="69" y="119"/>
                  </a:moveTo>
                  <a:cubicBezTo>
                    <a:pt x="69" y="119"/>
                    <a:pt x="69" y="119"/>
                    <a:pt x="69" y="119"/>
                  </a:cubicBezTo>
                  <a:cubicBezTo>
                    <a:pt x="69" y="119"/>
                    <a:pt x="69" y="118"/>
                    <a:pt x="69" y="118"/>
                  </a:cubicBezTo>
                  <a:cubicBezTo>
                    <a:pt x="69" y="117"/>
                    <a:pt x="69" y="115"/>
                    <a:pt x="69" y="114"/>
                  </a:cubicBezTo>
                  <a:cubicBezTo>
                    <a:pt x="69" y="110"/>
                    <a:pt x="69" y="104"/>
                    <a:pt x="68" y="97"/>
                  </a:cubicBezTo>
                  <a:cubicBezTo>
                    <a:pt x="67" y="84"/>
                    <a:pt x="63" y="66"/>
                    <a:pt x="55" y="49"/>
                  </a:cubicBezTo>
                  <a:cubicBezTo>
                    <a:pt x="53" y="45"/>
                    <a:pt x="51" y="41"/>
                    <a:pt x="48" y="38"/>
                  </a:cubicBezTo>
                  <a:cubicBezTo>
                    <a:pt x="46" y="34"/>
                    <a:pt x="43" y="30"/>
                    <a:pt x="40" y="27"/>
                  </a:cubicBezTo>
                  <a:cubicBezTo>
                    <a:pt x="39" y="25"/>
                    <a:pt x="37" y="24"/>
                    <a:pt x="36" y="22"/>
                  </a:cubicBezTo>
                  <a:cubicBezTo>
                    <a:pt x="34" y="21"/>
                    <a:pt x="32" y="19"/>
                    <a:pt x="31" y="18"/>
                  </a:cubicBezTo>
                  <a:cubicBezTo>
                    <a:pt x="28" y="15"/>
                    <a:pt x="25" y="13"/>
                    <a:pt x="22" y="11"/>
                  </a:cubicBezTo>
                  <a:cubicBezTo>
                    <a:pt x="19" y="9"/>
                    <a:pt x="16" y="7"/>
                    <a:pt x="13" y="6"/>
                  </a:cubicBezTo>
                  <a:cubicBezTo>
                    <a:pt x="11" y="5"/>
                    <a:pt x="8" y="3"/>
                    <a:pt x="6" y="3"/>
                  </a:cubicBezTo>
                  <a:cubicBezTo>
                    <a:pt x="2" y="1"/>
                    <a:pt x="0" y="0"/>
                    <a:pt x="0" y="0"/>
                  </a:cubicBezTo>
                  <a:cubicBezTo>
                    <a:pt x="0" y="0"/>
                    <a:pt x="2" y="0"/>
                    <a:pt x="7" y="1"/>
                  </a:cubicBezTo>
                  <a:cubicBezTo>
                    <a:pt x="9" y="1"/>
                    <a:pt x="11" y="2"/>
                    <a:pt x="15" y="3"/>
                  </a:cubicBezTo>
                  <a:cubicBezTo>
                    <a:pt x="17" y="3"/>
                    <a:pt x="21" y="4"/>
                    <a:pt x="24" y="5"/>
                  </a:cubicBezTo>
                  <a:cubicBezTo>
                    <a:pt x="28" y="7"/>
                    <a:pt x="32" y="8"/>
                    <a:pt x="36" y="10"/>
                  </a:cubicBezTo>
                  <a:cubicBezTo>
                    <a:pt x="38" y="11"/>
                    <a:pt x="40" y="12"/>
                    <a:pt x="42" y="13"/>
                  </a:cubicBezTo>
                  <a:cubicBezTo>
                    <a:pt x="44" y="15"/>
                    <a:pt x="46" y="16"/>
                    <a:pt x="48" y="17"/>
                  </a:cubicBezTo>
                  <a:cubicBezTo>
                    <a:pt x="52" y="20"/>
                    <a:pt x="56" y="23"/>
                    <a:pt x="60" y="27"/>
                  </a:cubicBezTo>
                  <a:cubicBezTo>
                    <a:pt x="64" y="30"/>
                    <a:pt x="68" y="34"/>
                    <a:pt x="71" y="38"/>
                  </a:cubicBezTo>
                  <a:cubicBezTo>
                    <a:pt x="75" y="42"/>
                    <a:pt x="78" y="47"/>
                    <a:pt x="81" y="51"/>
                  </a:cubicBezTo>
                  <a:cubicBezTo>
                    <a:pt x="84" y="55"/>
                    <a:pt x="87" y="60"/>
                    <a:pt x="89" y="64"/>
                  </a:cubicBezTo>
                  <a:cubicBezTo>
                    <a:pt x="94" y="73"/>
                    <a:pt x="98" y="82"/>
                    <a:pt x="101" y="89"/>
                  </a:cubicBezTo>
                  <a:cubicBezTo>
                    <a:pt x="104" y="97"/>
                    <a:pt x="106" y="103"/>
                    <a:pt x="107" y="108"/>
                  </a:cubicBezTo>
                  <a:cubicBezTo>
                    <a:pt x="108" y="110"/>
                    <a:pt x="108" y="112"/>
                    <a:pt x="108" y="114"/>
                  </a:cubicBezTo>
                  <a:cubicBezTo>
                    <a:pt x="109" y="115"/>
                    <a:pt x="109" y="116"/>
                    <a:pt x="109" y="116"/>
                  </a:cubicBezTo>
                  <a:lnTo>
                    <a:pt x="69" y="119"/>
                  </a:lnTo>
                  <a:close/>
                </a:path>
              </a:pathLst>
            </a:custGeom>
            <a:solidFill>
              <a:srgbClr val="437B00"/>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9497" name="Google Shape;9497;p27"/>
            <p:cNvSpPr/>
            <p:nvPr/>
          </p:nvSpPr>
          <p:spPr>
            <a:xfrm>
              <a:off x="246165" y="6240294"/>
              <a:ext cx="467211" cy="301197"/>
            </a:xfrm>
            <a:custGeom>
              <a:rect b="b" l="l" r="r" t="t"/>
              <a:pathLst>
                <a:path extrusionOk="0" h="68" w="111">
                  <a:moveTo>
                    <a:pt x="0" y="62"/>
                  </a:moveTo>
                  <a:cubicBezTo>
                    <a:pt x="0" y="61"/>
                    <a:pt x="0" y="61"/>
                    <a:pt x="0" y="61"/>
                  </a:cubicBezTo>
                  <a:cubicBezTo>
                    <a:pt x="0" y="61"/>
                    <a:pt x="0" y="60"/>
                    <a:pt x="1" y="60"/>
                  </a:cubicBezTo>
                  <a:cubicBezTo>
                    <a:pt x="1" y="59"/>
                    <a:pt x="1" y="58"/>
                    <a:pt x="1" y="57"/>
                  </a:cubicBezTo>
                  <a:cubicBezTo>
                    <a:pt x="2" y="57"/>
                    <a:pt x="2" y="56"/>
                    <a:pt x="3" y="55"/>
                  </a:cubicBezTo>
                  <a:cubicBezTo>
                    <a:pt x="3" y="53"/>
                    <a:pt x="5" y="50"/>
                    <a:pt x="6" y="48"/>
                  </a:cubicBezTo>
                  <a:cubicBezTo>
                    <a:pt x="7" y="45"/>
                    <a:pt x="9" y="43"/>
                    <a:pt x="11" y="40"/>
                  </a:cubicBezTo>
                  <a:cubicBezTo>
                    <a:pt x="13" y="37"/>
                    <a:pt x="15" y="34"/>
                    <a:pt x="18" y="31"/>
                  </a:cubicBezTo>
                  <a:cubicBezTo>
                    <a:pt x="21" y="28"/>
                    <a:pt x="23" y="25"/>
                    <a:pt x="27" y="22"/>
                  </a:cubicBezTo>
                  <a:cubicBezTo>
                    <a:pt x="28" y="21"/>
                    <a:pt x="30" y="20"/>
                    <a:pt x="31" y="18"/>
                  </a:cubicBezTo>
                  <a:cubicBezTo>
                    <a:pt x="33" y="17"/>
                    <a:pt x="35" y="16"/>
                    <a:pt x="37" y="15"/>
                  </a:cubicBezTo>
                  <a:cubicBezTo>
                    <a:pt x="39" y="13"/>
                    <a:pt x="40" y="12"/>
                    <a:pt x="42" y="11"/>
                  </a:cubicBezTo>
                  <a:cubicBezTo>
                    <a:pt x="48" y="8"/>
                    <a:pt x="48" y="8"/>
                    <a:pt x="48" y="8"/>
                  </a:cubicBezTo>
                  <a:cubicBezTo>
                    <a:pt x="52" y="7"/>
                    <a:pt x="56" y="5"/>
                    <a:pt x="60" y="4"/>
                  </a:cubicBezTo>
                  <a:cubicBezTo>
                    <a:pt x="64" y="3"/>
                    <a:pt x="68" y="2"/>
                    <a:pt x="72" y="2"/>
                  </a:cubicBezTo>
                  <a:cubicBezTo>
                    <a:pt x="75" y="1"/>
                    <a:pt x="79" y="1"/>
                    <a:pt x="82" y="1"/>
                  </a:cubicBezTo>
                  <a:cubicBezTo>
                    <a:pt x="86" y="0"/>
                    <a:pt x="89" y="1"/>
                    <a:pt x="92" y="1"/>
                  </a:cubicBezTo>
                  <a:cubicBezTo>
                    <a:pt x="93" y="1"/>
                    <a:pt x="95" y="1"/>
                    <a:pt x="96" y="1"/>
                  </a:cubicBezTo>
                  <a:cubicBezTo>
                    <a:pt x="97" y="1"/>
                    <a:pt x="99" y="1"/>
                    <a:pt x="100" y="1"/>
                  </a:cubicBezTo>
                  <a:cubicBezTo>
                    <a:pt x="102" y="1"/>
                    <a:pt x="104" y="2"/>
                    <a:pt x="106" y="2"/>
                  </a:cubicBezTo>
                  <a:cubicBezTo>
                    <a:pt x="109" y="2"/>
                    <a:pt x="111" y="2"/>
                    <a:pt x="111" y="2"/>
                  </a:cubicBezTo>
                  <a:cubicBezTo>
                    <a:pt x="111" y="2"/>
                    <a:pt x="109" y="3"/>
                    <a:pt x="106" y="3"/>
                  </a:cubicBezTo>
                  <a:cubicBezTo>
                    <a:pt x="104" y="4"/>
                    <a:pt x="102" y="4"/>
                    <a:pt x="100" y="5"/>
                  </a:cubicBezTo>
                  <a:cubicBezTo>
                    <a:pt x="99" y="5"/>
                    <a:pt x="98" y="5"/>
                    <a:pt x="97" y="5"/>
                  </a:cubicBezTo>
                  <a:cubicBezTo>
                    <a:pt x="95" y="6"/>
                    <a:pt x="94" y="6"/>
                    <a:pt x="93" y="7"/>
                  </a:cubicBezTo>
                  <a:cubicBezTo>
                    <a:pt x="90" y="8"/>
                    <a:pt x="87" y="9"/>
                    <a:pt x="84" y="10"/>
                  </a:cubicBezTo>
                  <a:cubicBezTo>
                    <a:pt x="81" y="11"/>
                    <a:pt x="79" y="12"/>
                    <a:pt x="75" y="14"/>
                  </a:cubicBezTo>
                  <a:cubicBezTo>
                    <a:pt x="72" y="15"/>
                    <a:pt x="70" y="17"/>
                    <a:pt x="67" y="19"/>
                  </a:cubicBezTo>
                  <a:cubicBezTo>
                    <a:pt x="64" y="21"/>
                    <a:pt x="61" y="23"/>
                    <a:pt x="59" y="25"/>
                  </a:cubicBezTo>
                  <a:cubicBezTo>
                    <a:pt x="55" y="29"/>
                    <a:pt x="55" y="29"/>
                    <a:pt x="55" y="29"/>
                  </a:cubicBezTo>
                  <a:cubicBezTo>
                    <a:pt x="54" y="30"/>
                    <a:pt x="53" y="31"/>
                    <a:pt x="52" y="33"/>
                  </a:cubicBezTo>
                  <a:cubicBezTo>
                    <a:pt x="51" y="34"/>
                    <a:pt x="50" y="35"/>
                    <a:pt x="49" y="36"/>
                  </a:cubicBezTo>
                  <a:cubicBezTo>
                    <a:pt x="48" y="38"/>
                    <a:pt x="48" y="39"/>
                    <a:pt x="47" y="40"/>
                  </a:cubicBezTo>
                  <a:cubicBezTo>
                    <a:pt x="45" y="43"/>
                    <a:pt x="44" y="45"/>
                    <a:pt x="43" y="48"/>
                  </a:cubicBezTo>
                  <a:cubicBezTo>
                    <a:pt x="42" y="50"/>
                    <a:pt x="41" y="53"/>
                    <a:pt x="41" y="55"/>
                  </a:cubicBezTo>
                  <a:cubicBezTo>
                    <a:pt x="40" y="57"/>
                    <a:pt x="40" y="59"/>
                    <a:pt x="40" y="61"/>
                  </a:cubicBezTo>
                  <a:cubicBezTo>
                    <a:pt x="39" y="63"/>
                    <a:pt x="39" y="64"/>
                    <a:pt x="39" y="65"/>
                  </a:cubicBezTo>
                  <a:cubicBezTo>
                    <a:pt x="39" y="66"/>
                    <a:pt x="39" y="66"/>
                    <a:pt x="39" y="67"/>
                  </a:cubicBezTo>
                  <a:cubicBezTo>
                    <a:pt x="39" y="67"/>
                    <a:pt x="39" y="67"/>
                    <a:pt x="39" y="67"/>
                  </a:cubicBezTo>
                  <a:cubicBezTo>
                    <a:pt x="39" y="68"/>
                    <a:pt x="39" y="68"/>
                    <a:pt x="39" y="68"/>
                  </a:cubicBezTo>
                  <a:cubicBezTo>
                    <a:pt x="39" y="68"/>
                    <a:pt x="39" y="68"/>
                    <a:pt x="39" y="68"/>
                  </a:cubicBezTo>
                  <a:lnTo>
                    <a:pt x="0" y="62"/>
                  </a:lnTo>
                  <a:close/>
                </a:path>
              </a:pathLst>
            </a:custGeom>
            <a:solidFill>
              <a:srgbClr val="437B00"/>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9498" name="Google Shape;9498;p27"/>
            <p:cNvSpPr/>
            <p:nvPr/>
          </p:nvSpPr>
          <p:spPr>
            <a:xfrm>
              <a:off x="-69262" y="6240294"/>
              <a:ext cx="467211" cy="301197"/>
            </a:xfrm>
            <a:custGeom>
              <a:rect b="b" l="l" r="r" t="t"/>
              <a:pathLst>
                <a:path extrusionOk="0" h="68" w="111">
                  <a:moveTo>
                    <a:pt x="72" y="68"/>
                  </a:moveTo>
                  <a:cubicBezTo>
                    <a:pt x="72" y="68"/>
                    <a:pt x="72" y="68"/>
                    <a:pt x="72" y="68"/>
                  </a:cubicBezTo>
                  <a:cubicBezTo>
                    <a:pt x="72" y="67"/>
                    <a:pt x="72" y="67"/>
                    <a:pt x="72" y="67"/>
                  </a:cubicBezTo>
                  <a:cubicBezTo>
                    <a:pt x="72" y="67"/>
                    <a:pt x="72" y="67"/>
                    <a:pt x="72" y="67"/>
                  </a:cubicBezTo>
                  <a:cubicBezTo>
                    <a:pt x="72" y="66"/>
                    <a:pt x="72" y="66"/>
                    <a:pt x="72" y="65"/>
                  </a:cubicBezTo>
                  <a:cubicBezTo>
                    <a:pt x="72" y="64"/>
                    <a:pt x="72" y="63"/>
                    <a:pt x="72" y="61"/>
                  </a:cubicBezTo>
                  <a:cubicBezTo>
                    <a:pt x="71" y="59"/>
                    <a:pt x="71" y="57"/>
                    <a:pt x="70" y="55"/>
                  </a:cubicBezTo>
                  <a:cubicBezTo>
                    <a:pt x="70" y="53"/>
                    <a:pt x="69" y="50"/>
                    <a:pt x="68" y="48"/>
                  </a:cubicBezTo>
                  <a:cubicBezTo>
                    <a:pt x="67" y="45"/>
                    <a:pt x="66" y="43"/>
                    <a:pt x="64" y="40"/>
                  </a:cubicBezTo>
                  <a:cubicBezTo>
                    <a:pt x="64" y="39"/>
                    <a:pt x="63" y="38"/>
                    <a:pt x="62" y="36"/>
                  </a:cubicBezTo>
                  <a:cubicBezTo>
                    <a:pt x="61" y="35"/>
                    <a:pt x="60" y="34"/>
                    <a:pt x="59" y="33"/>
                  </a:cubicBezTo>
                  <a:cubicBezTo>
                    <a:pt x="58" y="31"/>
                    <a:pt x="57" y="30"/>
                    <a:pt x="56" y="29"/>
                  </a:cubicBezTo>
                  <a:cubicBezTo>
                    <a:pt x="53" y="25"/>
                    <a:pt x="53" y="25"/>
                    <a:pt x="53" y="25"/>
                  </a:cubicBezTo>
                  <a:cubicBezTo>
                    <a:pt x="50" y="23"/>
                    <a:pt x="47" y="21"/>
                    <a:pt x="45" y="19"/>
                  </a:cubicBezTo>
                  <a:cubicBezTo>
                    <a:pt x="42" y="17"/>
                    <a:pt x="39" y="15"/>
                    <a:pt x="36" y="14"/>
                  </a:cubicBezTo>
                  <a:cubicBezTo>
                    <a:pt x="33" y="12"/>
                    <a:pt x="30" y="11"/>
                    <a:pt x="27" y="10"/>
                  </a:cubicBezTo>
                  <a:cubicBezTo>
                    <a:pt x="24" y="9"/>
                    <a:pt x="21" y="8"/>
                    <a:pt x="19" y="7"/>
                  </a:cubicBezTo>
                  <a:cubicBezTo>
                    <a:pt x="17" y="6"/>
                    <a:pt x="16" y="6"/>
                    <a:pt x="15" y="5"/>
                  </a:cubicBezTo>
                  <a:cubicBezTo>
                    <a:pt x="14" y="5"/>
                    <a:pt x="12" y="5"/>
                    <a:pt x="11" y="5"/>
                  </a:cubicBezTo>
                  <a:cubicBezTo>
                    <a:pt x="9" y="4"/>
                    <a:pt x="7" y="4"/>
                    <a:pt x="5" y="3"/>
                  </a:cubicBezTo>
                  <a:cubicBezTo>
                    <a:pt x="2" y="3"/>
                    <a:pt x="0" y="2"/>
                    <a:pt x="0" y="2"/>
                  </a:cubicBezTo>
                  <a:cubicBezTo>
                    <a:pt x="0" y="2"/>
                    <a:pt x="2" y="2"/>
                    <a:pt x="5" y="2"/>
                  </a:cubicBezTo>
                  <a:cubicBezTo>
                    <a:pt x="7" y="2"/>
                    <a:pt x="9" y="1"/>
                    <a:pt x="12" y="1"/>
                  </a:cubicBezTo>
                  <a:cubicBezTo>
                    <a:pt x="13" y="1"/>
                    <a:pt x="14" y="1"/>
                    <a:pt x="15" y="1"/>
                  </a:cubicBezTo>
                  <a:cubicBezTo>
                    <a:pt x="17" y="1"/>
                    <a:pt x="18" y="1"/>
                    <a:pt x="19" y="1"/>
                  </a:cubicBezTo>
                  <a:cubicBezTo>
                    <a:pt x="22" y="1"/>
                    <a:pt x="26" y="0"/>
                    <a:pt x="29" y="1"/>
                  </a:cubicBezTo>
                  <a:cubicBezTo>
                    <a:pt x="32" y="1"/>
                    <a:pt x="36" y="1"/>
                    <a:pt x="40" y="2"/>
                  </a:cubicBezTo>
                  <a:cubicBezTo>
                    <a:pt x="44" y="2"/>
                    <a:pt x="47" y="3"/>
                    <a:pt x="51" y="4"/>
                  </a:cubicBezTo>
                  <a:cubicBezTo>
                    <a:pt x="55" y="5"/>
                    <a:pt x="59" y="7"/>
                    <a:pt x="63" y="8"/>
                  </a:cubicBezTo>
                  <a:cubicBezTo>
                    <a:pt x="69" y="11"/>
                    <a:pt x="69" y="11"/>
                    <a:pt x="69" y="11"/>
                  </a:cubicBezTo>
                  <a:cubicBezTo>
                    <a:pt x="71" y="12"/>
                    <a:pt x="73" y="13"/>
                    <a:pt x="75" y="15"/>
                  </a:cubicBezTo>
                  <a:cubicBezTo>
                    <a:pt x="76" y="16"/>
                    <a:pt x="78" y="17"/>
                    <a:pt x="80" y="18"/>
                  </a:cubicBezTo>
                  <a:cubicBezTo>
                    <a:pt x="82" y="20"/>
                    <a:pt x="83" y="21"/>
                    <a:pt x="85" y="22"/>
                  </a:cubicBezTo>
                  <a:cubicBezTo>
                    <a:pt x="88" y="25"/>
                    <a:pt x="91" y="28"/>
                    <a:pt x="94" y="31"/>
                  </a:cubicBezTo>
                  <a:cubicBezTo>
                    <a:pt x="96" y="34"/>
                    <a:pt x="99" y="37"/>
                    <a:pt x="100" y="40"/>
                  </a:cubicBezTo>
                  <a:cubicBezTo>
                    <a:pt x="102" y="43"/>
                    <a:pt x="104" y="45"/>
                    <a:pt x="105" y="48"/>
                  </a:cubicBezTo>
                  <a:cubicBezTo>
                    <a:pt x="107" y="50"/>
                    <a:pt x="108" y="53"/>
                    <a:pt x="109" y="55"/>
                  </a:cubicBezTo>
                  <a:cubicBezTo>
                    <a:pt x="109" y="56"/>
                    <a:pt x="110" y="57"/>
                    <a:pt x="110" y="57"/>
                  </a:cubicBezTo>
                  <a:cubicBezTo>
                    <a:pt x="110" y="58"/>
                    <a:pt x="111" y="59"/>
                    <a:pt x="111" y="60"/>
                  </a:cubicBezTo>
                  <a:cubicBezTo>
                    <a:pt x="111" y="60"/>
                    <a:pt x="111" y="61"/>
                    <a:pt x="111" y="61"/>
                  </a:cubicBezTo>
                  <a:cubicBezTo>
                    <a:pt x="111" y="62"/>
                    <a:pt x="111" y="62"/>
                    <a:pt x="111" y="62"/>
                  </a:cubicBezTo>
                  <a:lnTo>
                    <a:pt x="72" y="68"/>
                  </a:lnTo>
                  <a:close/>
                </a:path>
              </a:pathLst>
            </a:custGeom>
            <a:solidFill>
              <a:srgbClr val="437B00"/>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9499" name="Google Shape;9499;p27"/>
            <p:cNvSpPr/>
            <p:nvPr/>
          </p:nvSpPr>
          <p:spPr>
            <a:xfrm>
              <a:off x="243793" y="5958070"/>
              <a:ext cx="163643" cy="502786"/>
            </a:xfrm>
            <a:custGeom>
              <a:rect b="b" l="l" r="r" t="t"/>
              <a:pathLst>
                <a:path extrusionOk="0" h="113" w="39">
                  <a:moveTo>
                    <a:pt x="0" y="113"/>
                  </a:moveTo>
                  <a:cubicBezTo>
                    <a:pt x="0" y="113"/>
                    <a:pt x="0" y="112"/>
                    <a:pt x="0" y="111"/>
                  </a:cubicBezTo>
                  <a:cubicBezTo>
                    <a:pt x="0" y="110"/>
                    <a:pt x="0" y="109"/>
                    <a:pt x="0" y="107"/>
                  </a:cubicBezTo>
                  <a:cubicBezTo>
                    <a:pt x="0" y="104"/>
                    <a:pt x="1" y="99"/>
                    <a:pt x="1" y="93"/>
                  </a:cubicBezTo>
                  <a:cubicBezTo>
                    <a:pt x="3" y="82"/>
                    <a:pt x="5" y="67"/>
                    <a:pt x="8" y="52"/>
                  </a:cubicBezTo>
                  <a:cubicBezTo>
                    <a:pt x="10" y="45"/>
                    <a:pt x="12" y="38"/>
                    <a:pt x="15" y="31"/>
                  </a:cubicBezTo>
                  <a:cubicBezTo>
                    <a:pt x="17" y="25"/>
                    <a:pt x="20" y="19"/>
                    <a:pt x="23" y="14"/>
                  </a:cubicBezTo>
                  <a:cubicBezTo>
                    <a:pt x="25" y="11"/>
                    <a:pt x="26" y="9"/>
                    <a:pt x="28" y="7"/>
                  </a:cubicBezTo>
                  <a:cubicBezTo>
                    <a:pt x="29" y="6"/>
                    <a:pt x="31" y="4"/>
                    <a:pt x="32" y="3"/>
                  </a:cubicBezTo>
                  <a:cubicBezTo>
                    <a:pt x="33" y="2"/>
                    <a:pt x="34" y="1"/>
                    <a:pt x="35" y="1"/>
                  </a:cubicBezTo>
                  <a:cubicBezTo>
                    <a:pt x="35" y="0"/>
                    <a:pt x="36" y="0"/>
                    <a:pt x="36" y="0"/>
                  </a:cubicBezTo>
                  <a:cubicBezTo>
                    <a:pt x="36" y="0"/>
                    <a:pt x="35" y="0"/>
                    <a:pt x="35" y="1"/>
                  </a:cubicBezTo>
                  <a:cubicBezTo>
                    <a:pt x="35" y="2"/>
                    <a:pt x="34" y="3"/>
                    <a:pt x="33" y="4"/>
                  </a:cubicBezTo>
                  <a:cubicBezTo>
                    <a:pt x="32" y="5"/>
                    <a:pt x="32" y="7"/>
                    <a:pt x="31" y="9"/>
                  </a:cubicBezTo>
                  <a:cubicBezTo>
                    <a:pt x="30" y="11"/>
                    <a:pt x="30" y="13"/>
                    <a:pt x="29" y="16"/>
                  </a:cubicBezTo>
                  <a:cubicBezTo>
                    <a:pt x="28" y="21"/>
                    <a:pt x="27" y="27"/>
                    <a:pt x="27" y="34"/>
                  </a:cubicBezTo>
                  <a:cubicBezTo>
                    <a:pt x="27" y="40"/>
                    <a:pt x="28" y="47"/>
                    <a:pt x="28" y="54"/>
                  </a:cubicBezTo>
                  <a:cubicBezTo>
                    <a:pt x="30" y="68"/>
                    <a:pt x="33" y="81"/>
                    <a:pt x="35" y="92"/>
                  </a:cubicBezTo>
                  <a:cubicBezTo>
                    <a:pt x="36" y="97"/>
                    <a:pt x="37" y="101"/>
                    <a:pt x="38" y="104"/>
                  </a:cubicBezTo>
                  <a:cubicBezTo>
                    <a:pt x="38" y="105"/>
                    <a:pt x="39" y="106"/>
                    <a:pt x="39" y="107"/>
                  </a:cubicBezTo>
                  <a:cubicBezTo>
                    <a:pt x="39" y="108"/>
                    <a:pt x="39" y="108"/>
                    <a:pt x="39" y="108"/>
                  </a:cubicBezTo>
                  <a:lnTo>
                    <a:pt x="0" y="113"/>
                  </a:lnTo>
                  <a:close/>
                </a:path>
              </a:pathLst>
            </a:custGeom>
            <a:solidFill>
              <a:srgbClr val="437B00"/>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9500" name="Google Shape;9500;p27"/>
            <p:cNvSpPr/>
            <p:nvPr/>
          </p:nvSpPr>
          <p:spPr>
            <a:xfrm>
              <a:off x="8836215" y="6012618"/>
              <a:ext cx="457725" cy="528874"/>
            </a:xfrm>
            <a:custGeom>
              <a:rect b="b" l="l" r="r" t="t"/>
              <a:pathLst>
                <a:path extrusionOk="0" h="119" w="109">
                  <a:moveTo>
                    <a:pt x="0" y="116"/>
                  </a:moveTo>
                  <a:cubicBezTo>
                    <a:pt x="0" y="116"/>
                    <a:pt x="0" y="115"/>
                    <a:pt x="1" y="114"/>
                  </a:cubicBezTo>
                  <a:cubicBezTo>
                    <a:pt x="1" y="112"/>
                    <a:pt x="1" y="110"/>
                    <a:pt x="2" y="108"/>
                  </a:cubicBezTo>
                  <a:cubicBezTo>
                    <a:pt x="3" y="103"/>
                    <a:pt x="5" y="97"/>
                    <a:pt x="8" y="89"/>
                  </a:cubicBezTo>
                  <a:cubicBezTo>
                    <a:pt x="11" y="82"/>
                    <a:pt x="15" y="73"/>
                    <a:pt x="20" y="64"/>
                  </a:cubicBezTo>
                  <a:cubicBezTo>
                    <a:pt x="22" y="60"/>
                    <a:pt x="25" y="55"/>
                    <a:pt x="28" y="51"/>
                  </a:cubicBezTo>
                  <a:cubicBezTo>
                    <a:pt x="31" y="47"/>
                    <a:pt x="34" y="42"/>
                    <a:pt x="37" y="38"/>
                  </a:cubicBezTo>
                  <a:cubicBezTo>
                    <a:pt x="41" y="34"/>
                    <a:pt x="45" y="30"/>
                    <a:pt x="49" y="27"/>
                  </a:cubicBezTo>
                  <a:cubicBezTo>
                    <a:pt x="53" y="23"/>
                    <a:pt x="57" y="20"/>
                    <a:pt x="61" y="17"/>
                  </a:cubicBezTo>
                  <a:cubicBezTo>
                    <a:pt x="63" y="16"/>
                    <a:pt x="65" y="15"/>
                    <a:pt x="67" y="13"/>
                  </a:cubicBezTo>
                  <a:cubicBezTo>
                    <a:pt x="69" y="12"/>
                    <a:pt x="71" y="11"/>
                    <a:pt x="73" y="10"/>
                  </a:cubicBezTo>
                  <a:cubicBezTo>
                    <a:pt x="77" y="8"/>
                    <a:pt x="81" y="7"/>
                    <a:pt x="84" y="5"/>
                  </a:cubicBezTo>
                  <a:cubicBezTo>
                    <a:pt x="88" y="4"/>
                    <a:pt x="91" y="3"/>
                    <a:pt x="94" y="3"/>
                  </a:cubicBezTo>
                  <a:cubicBezTo>
                    <a:pt x="97" y="2"/>
                    <a:pt x="100" y="1"/>
                    <a:pt x="102" y="1"/>
                  </a:cubicBezTo>
                  <a:cubicBezTo>
                    <a:pt x="107" y="0"/>
                    <a:pt x="109" y="0"/>
                    <a:pt x="109" y="0"/>
                  </a:cubicBezTo>
                  <a:cubicBezTo>
                    <a:pt x="109" y="0"/>
                    <a:pt x="107" y="1"/>
                    <a:pt x="103" y="3"/>
                  </a:cubicBezTo>
                  <a:cubicBezTo>
                    <a:pt x="101" y="3"/>
                    <a:pt x="98" y="5"/>
                    <a:pt x="96" y="6"/>
                  </a:cubicBezTo>
                  <a:cubicBezTo>
                    <a:pt x="93" y="7"/>
                    <a:pt x="90" y="9"/>
                    <a:pt x="87" y="11"/>
                  </a:cubicBezTo>
                  <a:cubicBezTo>
                    <a:pt x="84" y="13"/>
                    <a:pt x="81" y="15"/>
                    <a:pt x="78" y="18"/>
                  </a:cubicBezTo>
                  <a:cubicBezTo>
                    <a:pt x="76" y="19"/>
                    <a:pt x="75" y="21"/>
                    <a:pt x="73" y="22"/>
                  </a:cubicBezTo>
                  <a:cubicBezTo>
                    <a:pt x="72" y="24"/>
                    <a:pt x="70" y="25"/>
                    <a:pt x="69" y="27"/>
                  </a:cubicBezTo>
                  <a:cubicBezTo>
                    <a:pt x="66" y="30"/>
                    <a:pt x="63" y="34"/>
                    <a:pt x="61" y="38"/>
                  </a:cubicBezTo>
                  <a:cubicBezTo>
                    <a:pt x="58" y="41"/>
                    <a:pt x="56" y="45"/>
                    <a:pt x="54" y="49"/>
                  </a:cubicBezTo>
                  <a:cubicBezTo>
                    <a:pt x="46" y="66"/>
                    <a:pt x="42" y="84"/>
                    <a:pt x="41" y="97"/>
                  </a:cubicBezTo>
                  <a:cubicBezTo>
                    <a:pt x="40" y="104"/>
                    <a:pt x="40" y="110"/>
                    <a:pt x="40" y="114"/>
                  </a:cubicBezTo>
                  <a:cubicBezTo>
                    <a:pt x="40" y="115"/>
                    <a:pt x="40" y="117"/>
                    <a:pt x="40" y="118"/>
                  </a:cubicBezTo>
                  <a:cubicBezTo>
                    <a:pt x="40" y="118"/>
                    <a:pt x="40" y="119"/>
                    <a:pt x="40" y="119"/>
                  </a:cubicBezTo>
                  <a:cubicBezTo>
                    <a:pt x="40" y="119"/>
                    <a:pt x="40" y="119"/>
                    <a:pt x="40" y="119"/>
                  </a:cubicBezTo>
                  <a:cubicBezTo>
                    <a:pt x="0" y="116"/>
                    <a:pt x="0" y="116"/>
                    <a:pt x="0" y="116"/>
                  </a:cubicBezTo>
                </a:path>
              </a:pathLst>
            </a:custGeom>
            <a:solidFill>
              <a:srgbClr val="437B00"/>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9501" name="Google Shape;9501;p27"/>
            <p:cNvSpPr/>
            <p:nvPr/>
          </p:nvSpPr>
          <p:spPr>
            <a:xfrm>
              <a:off x="8589565" y="6012618"/>
              <a:ext cx="457725" cy="528874"/>
            </a:xfrm>
            <a:custGeom>
              <a:rect b="b" l="l" r="r" t="t"/>
              <a:pathLst>
                <a:path extrusionOk="0" h="119" w="109">
                  <a:moveTo>
                    <a:pt x="69" y="119"/>
                  </a:moveTo>
                  <a:cubicBezTo>
                    <a:pt x="69" y="119"/>
                    <a:pt x="69" y="119"/>
                    <a:pt x="69" y="119"/>
                  </a:cubicBezTo>
                  <a:cubicBezTo>
                    <a:pt x="69" y="119"/>
                    <a:pt x="69" y="118"/>
                    <a:pt x="69" y="118"/>
                  </a:cubicBezTo>
                  <a:cubicBezTo>
                    <a:pt x="69" y="117"/>
                    <a:pt x="69" y="115"/>
                    <a:pt x="69" y="114"/>
                  </a:cubicBezTo>
                  <a:cubicBezTo>
                    <a:pt x="69" y="110"/>
                    <a:pt x="69" y="104"/>
                    <a:pt x="68" y="97"/>
                  </a:cubicBezTo>
                  <a:cubicBezTo>
                    <a:pt x="67" y="84"/>
                    <a:pt x="63" y="66"/>
                    <a:pt x="55" y="49"/>
                  </a:cubicBezTo>
                  <a:cubicBezTo>
                    <a:pt x="53" y="45"/>
                    <a:pt x="51" y="41"/>
                    <a:pt x="48" y="38"/>
                  </a:cubicBezTo>
                  <a:cubicBezTo>
                    <a:pt x="46" y="34"/>
                    <a:pt x="43" y="30"/>
                    <a:pt x="40" y="27"/>
                  </a:cubicBezTo>
                  <a:cubicBezTo>
                    <a:pt x="39" y="25"/>
                    <a:pt x="37" y="24"/>
                    <a:pt x="36" y="22"/>
                  </a:cubicBezTo>
                  <a:cubicBezTo>
                    <a:pt x="34" y="21"/>
                    <a:pt x="32" y="19"/>
                    <a:pt x="31" y="18"/>
                  </a:cubicBezTo>
                  <a:cubicBezTo>
                    <a:pt x="28" y="15"/>
                    <a:pt x="25" y="13"/>
                    <a:pt x="22" y="11"/>
                  </a:cubicBezTo>
                  <a:cubicBezTo>
                    <a:pt x="19" y="9"/>
                    <a:pt x="16" y="7"/>
                    <a:pt x="13" y="6"/>
                  </a:cubicBezTo>
                  <a:cubicBezTo>
                    <a:pt x="11" y="5"/>
                    <a:pt x="8" y="3"/>
                    <a:pt x="6" y="3"/>
                  </a:cubicBezTo>
                  <a:cubicBezTo>
                    <a:pt x="2" y="1"/>
                    <a:pt x="0" y="0"/>
                    <a:pt x="0" y="0"/>
                  </a:cubicBezTo>
                  <a:cubicBezTo>
                    <a:pt x="0" y="0"/>
                    <a:pt x="2" y="0"/>
                    <a:pt x="7" y="1"/>
                  </a:cubicBezTo>
                  <a:cubicBezTo>
                    <a:pt x="9" y="1"/>
                    <a:pt x="11" y="2"/>
                    <a:pt x="14" y="3"/>
                  </a:cubicBezTo>
                  <a:cubicBezTo>
                    <a:pt x="17" y="3"/>
                    <a:pt x="21" y="4"/>
                    <a:pt x="24" y="5"/>
                  </a:cubicBezTo>
                  <a:cubicBezTo>
                    <a:pt x="28" y="7"/>
                    <a:pt x="32" y="8"/>
                    <a:pt x="36" y="10"/>
                  </a:cubicBezTo>
                  <a:cubicBezTo>
                    <a:pt x="38" y="11"/>
                    <a:pt x="40" y="12"/>
                    <a:pt x="42" y="13"/>
                  </a:cubicBezTo>
                  <a:cubicBezTo>
                    <a:pt x="44" y="15"/>
                    <a:pt x="46" y="16"/>
                    <a:pt x="48" y="17"/>
                  </a:cubicBezTo>
                  <a:cubicBezTo>
                    <a:pt x="52" y="20"/>
                    <a:pt x="56" y="23"/>
                    <a:pt x="60" y="27"/>
                  </a:cubicBezTo>
                  <a:cubicBezTo>
                    <a:pt x="64" y="30"/>
                    <a:pt x="68" y="34"/>
                    <a:pt x="71" y="38"/>
                  </a:cubicBezTo>
                  <a:cubicBezTo>
                    <a:pt x="75" y="42"/>
                    <a:pt x="78" y="47"/>
                    <a:pt x="81" y="51"/>
                  </a:cubicBezTo>
                  <a:cubicBezTo>
                    <a:pt x="84" y="55"/>
                    <a:pt x="87" y="60"/>
                    <a:pt x="89" y="64"/>
                  </a:cubicBezTo>
                  <a:cubicBezTo>
                    <a:pt x="94" y="73"/>
                    <a:pt x="98" y="82"/>
                    <a:pt x="101" y="89"/>
                  </a:cubicBezTo>
                  <a:cubicBezTo>
                    <a:pt x="104" y="97"/>
                    <a:pt x="106" y="103"/>
                    <a:pt x="107" y="108"/>
                  </a:cubicBezTo>
                  <a:cubicBezTo>
                    <a:pt x="108" y="110"/>
                    <a:pt x="108" y="112"/>
                    <a:pt x="108" y="114"/>
                  </a:cubicBezTo>
                  <a:cubicBezTo>
                    <a:pt x="109" y="115"/>
                    <a:pt x="109" y="116"/>
                    <a:pt x="109" y="116"/>
                  </a:cubicBezTo>
                  <a:cubicBezTo>
                    <a:pt x="69" y="119"/>
                    <a:pt x="69" y="119"/>
                    <a:pt x="69" y="119"/>
                  </a:cubicBezTo>
                </a:path>
              </a:pathLst>
            </a:custGeom>
            <a:solidFill>
              <a:srgbClr val="437B00"/>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9502" name="Google Shape;9502;p27"/>
            <p:cNvSpPr/>
            <p:nvPr/>
          </p:nvSpPr>
          <p:spPr>
            <a:xfrm>
              <a:off x="8862303" y="6240294"/>
              <a:ext cx="462468" cy="301197"/>
            </a:xfrm>
            <a:custGeom>
              <a:rect b="b" l="l" r="r" t="t"/>
              <a:pathLst>
                <a:path extrusionOk="0" h="68" w="110">
                  <a:moveTo>
                    <a:pt x="0" y="62"/>
                  </a:moveTo>
                  <a:cubicBezTo>
                    <a:pt x="0" y="61"/>
                    <a:pt x="0" y="61"/>
                    <a:pt x="0" y="61"/>
                  </a:cubicBezTo>
                  <a:cubicBezTo>
                    <a:pt x="0" y="61"/>
                    <a:pt x="0" y="60"/>
                    <a:pt x="0" y="60"/>
                  </a:cubicBezTo>
                  <a:cubicBezTo>
                    <a:pt x="0" y="59"/>
                    <a:pt x="0" y="58"/>
                    <a:pt x="1" y="57"/>
                  </a:cubicBezTo>
                  <a:cubicBezTo>
                    <a:pt x="1" y="57"/>
                    <a:pt x="1" y="56"/>
                    <a:pt x="2" y="55"/>
                  </a:cubicBezTo>
                  <a:cubicBezTo>
                    <a:pt x="3" y="53"/>
                    <a:pt x="4" y="50"/>
                    <a:pt x="5" y="48"/>
                  </a:cubicBezTo>
                  <a:cubicBezTo>
                    <a:pt x="6" y="45"/>
                    <a:pt x="8" y="43"/>
                    <a:pt x="10" y="40"/>
                  </a:cubicBezTo>
                  <a:cubicBezTo>
                    <a:pt x="12" y="37"/>
                    <a:pt x="14" y="34"/>
                    <a:pt x="17" y="31"/>
                  </a:cubicBezTo>
                  <a:cubicBezTo>
                    <a:pt x="20" y="28"/>
                    <a:pt x="22" y="25"/>
                    <a:pt x="26" y="22"/>
                  </a:cubicBezTo>
                  <a:cubicBezTo>
                    <a:pt x="27" y="21"/>
                    <a:pt x="29" y="20"/>
                    <a:pt x="30" y="18"/>
                  </a:cubicBezTo>
                  <a:cubicBezTo>
                    <a:pt x="32" y="17"/>
                    <a:pt x="34" y="16"/>
                    <a:pt x="36" y="15"/>
                  </a:cubicBezTo>
                  <a:cubicBezTo>
                    <a:pt x="38" y="13"/>
                    <a:pt x="39" y="12"/>
                    <a:pt x="41" y="11"/>
                  </a:cubicBezTo>
                  <a:cubicBezTo>
                    <a:pt x="47" y="8"/>
                    <a:pt x="47" y="8"/>
                    <a:pt x="47" y="8"/>
                  </a:cubicBezTo>
                  <a:cubicBezTo>
                    <a:pt x="51" y="7"/>
                    <a:pt x="55" y="5"/>
                    <a:pt x="59" y="4"/>
                  </a:cubicBezTo>
                  <a:cubicBezTo>
                    <a:pt x="63" y="3"/>
                    <a:pt x="67" y="2"/>
                    <a:pt x="71" y="2"/>
                  </a:cubicBezTo>
                  <a:cubicBezTo>
                    <a:pt x="74" y="1"/>
                    <a:pt x="78" y="1"/>
                    <a:pt x="81" y="1"/>
                  </a:cubicBezTo>
                  <a:cubicBezTo>
                    <a:pt x="85" y="0"/>
                    <a:pt x="88" y="1"/>
                    <a:pt x="91" y="1"/>
                  </a:cubicBezTo>
                  <a:cubicBezTo>
                    <a:pt x="92" y="1"/>
                    <a:pt x="94" y="1"/>
                    <a:pt x="95" y="1"/>
                  </a:cubicBezTo>
                  <a:cubicBezTo>
                    <a:pt x="96" y="1"/>
                    <a:pt x="98" y="1"/>
                    <a:pt x="99" y="1"/>
                  </a:cubicBezTo>
                  <a:cubicBezTo>
                    <a:pt x="101" y="1"/>
                    <a:pt x="103" y="2"/>
                    <a:pt x="105" y="2"/>
                  </a:cubicBezTo>
                  <a:cubicBezTo>
                    <a:pt x="108" y="2"/>
                    <a:pt x="110" y="2"/>
                    <a:pt x="110" y="2"/>
                  </a:cubicBezTo>
                  <a:cubicBezTo>
                    <a:pt x="110" y="2"/>
                    <a:pt x="108" y="3"/>
                    <a:pt x="105" y="3"/>
                  </a:cubicBezTo>
                  <a:cubicBezTo>
                    <a:pt x="103" y="4"/>
                    <a:pt x="101" y="4"/>
                    <a:pt x="99" y="5"/>
                  </a:cubicBezTo>
                  <a:cubicBezTo>
                    <a:pt x="98" y="5"/>
                    <a:pt x="97" y="5"/>
                    <a:pt x="96" y="5"/>
                  </a:cubicBezTo>
                  <a:cubicBezTo>
                    <a:pt x="94" y="6"/>
                    <a:pt x="93" y="6"/>
                    <a:pt x="92" y="7"/>
                  </a:cubicBezTo>
                  <a:cubicBezTo>
                    <a:pt x="89" y="8"/>
                    <a:pt x="86" y="9"/>
                    <a:pt x="83" y="10"/>
                  </a:cubicBezTo>
                  <a:cubicBezTo>
                    <a:pt x="80" y="11"/>
                    <a:pt x="78" y="12"/>
                    <a:pt x="74" y="14"/>
                  </a:cubicBezTo>
                  <a:cubicBezTo>
                    <a:pt x="71" y="15"/>
                    <a:pt x="69" y="17"/>
                    <a:pt x="66" y="19"/>
                  </a:cubicBezTo>
                  <a:cubicBezTo>
                    <a:pt x="63" y="21"/>
                    <a:pt x="60" y="23"/>
                    <a:pt x="58" y="25"/>
                  </a:cubicBezTo>
                  <a:cubicBezTo>
                    <a:pt x="54" y="29"/>
                    <a:pt x="54" y="29"/>
                    <a:pt x="54" y="29"/>
                  </a:cubicBezTo>
                  <a:cubicBezTo>
                    <a:pt x="53" y="30"/>
                    <a:pt x="52" y="31"/>
                    <a:pt x="51" y="33"/>
                  </a:cubicBezTo>
                  <a:cubicBezTo>
                    <a:pt x="50" y="34"/>
                    <a:pt x="49" y="35"/>
                    <a:pt x="48" y="36"/>
                  </a:cubicBezTo>
                  <a:cubicBezTo>
                    <a:pt x="47" y="38"/>
                    <a:pt x="47" y="39"/>
                    <a:pt x="46" y="40"/>
                  </a:cubicBezTo>
                  <a:cubicBezTo>
                    <a:pt x="44" y="43"/>
                    <a:pt x="43" y="45"/>
                    <a:pt x="42" y="48"/>
                  </a:cubicBezTo>
                  <a:cubicBezTo>
                    <a:pt x="41" y="50"/>
                    <a:pt x="40" y="53"/>
                    <a:pt x="40" y="55"/>
                  </a:cubicBezTo>
                  <a:cubicBezTo>
                    <a:pt x="39" y="57"/>
                    <a:pt x="39" y="59"/>
                    <a:pt x="39" y="61"/>
                  </a:cubicBezTo>
                  <a:cubicBezTo>
                    <a:pt x="38" y="63"/>
                    <a:pt x="38" y="64"/>
                    <a:pt x="38" y="65"/>
                  </a:cubicBezTo>
                  <a:cubicBezTo>
                    <a:pt x="38" y="66"/>
                    <a:pt x="38" y="66"/>
                    <a:pt x="38" y="67"/>
                  </a:cubicBezTo>
                  <a:cubicBezTo>
                    <a:pt x="38" y="67"/>
                    <a:pt x="39" y="67"/>
                    <a:pt x="39" y="67"/>
                  </a:cubicBezTo>
                  <a:cubicBezTo>
                    <a:pt x="40" y="68"/>
                    <a:pt x="40" y="68"/>
                    <a:pt x="40" y="68"/>
                  </a:cubicBezTo>
                  <a:cubicBezTo>
                    <a:pt x="40" y="68"/>
                    <a:pt x="40" y="68"/>
                    <a:pt x="40" y="68"/>
                  </a:cubicBezTo>
                  <a:cubicBezTo>
                    <a:pt x="0" y="62"/>
                    <a:pt x="0" y="62"/>
                    <a:pt x="0" y="62"/>
                  </a:cubicBezTo>
                </a:path>
              </a:pathLst>
            </a:custGeom>
            <a:solidFill>
              <a:srgbClr val="437B00"/>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9503" name="Google Shape;9503;p27"/>
            <p:cNvSpPr/>
            <p:nvPr/>
          </p:nvSpPr>
          <p:spPr>
            <a:xfrm>
              <a:off x="8542133" y="6240294"/>
              <a:ext cx="467211" cy="301197"/>
            </a:xfrm>
            <a:custGeom>
              <a:rect b="b" l="l" r="r" t="t"/>
              <a:pathLst>
                <a:path extrusionOk="0" h="68" w="111">
                  <a:moveTo>
                    <a:pt x="72" y="68"/>
                  </a:moveTo>
                  <a:cubicBezTo>
                    <a:pt x="72" y="68"/>
                    <a:pt x="72" y="68"/>
                    <a:pt x="72" y="68"/>
                  </a:cubicBezTo>
                  <a:cubicBezTo>
                    <a:pt x="72" y="67"/>
                    <a:pt x="72" y="67"/>
                    <a:pt x="72" y="67"/>
                  </a:cubicBezTo>
                  <a:cubicBezTo>
                    <a:pt x="72" y="67"/>
                    <a:pt x="72" y="67"/>
                    <a:pt x="72" y="67"/>
                  </a:cubicBezTo>
                  <a:cubicBezTo>
                    <a:pt x="72" y="66"/>
                    <a:pt x="72" y="66"/>
                    <a:pt x="72" y="65"/>
                  </a:cubicBezTo>
                  <a:cubicBezTo>
                    <a:pt x="72" y="64"/>
                    <a:pt x="72" y="63"/>
                    <a:pt x="72" y="61"/>
                  </a:cubicBezTo>
                  <a:cubicBezTo>
                    <a:pt x="71" y="59"/>
                    <a:pt x="71" y="57"/>
                    <a:pt x="70" y="55"/>
                  </a:cubicBezTo>
                  <a:cubicBezTo>
                    <a:pt x="70" y="53"/>
                    <a:pt x="69" y="50"/>
                    <a:pt x="68" y="48"/>
                  </a:cubicBezTo>
                  <a:cubicBezTo>
                    <a:pt x="67" y="45"/>
                    <a:pt x="66" y="43"/>
                    <a:pt x="64" y="40"/>
                  </a:cubicBezTo>
                  <a:cubicBezTo>
                    <a:pt x="64" y="39"/>
                    <a:pt x="63" y="38"/>
                    <a:pt x="62" y="36"/>
                  </a:cubicBezTo>
                  <a:cubicBezTo>
                    <a:pt x="61" y="35"/>
                    <a:pt x="60" y="34"/>
                    <a:pt x="59" y="33"/>
                  </a:cubicBezTo>
                  <a:cubicBezTo>
                    <a:pt x="58" y="31"/>
                    <a:pt x="57" y="30"/>
                    <a:pt x="56" y="29"/>
                  </a:cubicBezTo>
                  <a:cubicBezTo>
                    <a:pt x="53" y="25"/>
                    <a:pt x="53" y="25"/>
                    <a:pt x="53" y="25"/>
                  </a:cubicBezTo>
                  <a:cubicBezTo>
                    <a:pt x="50" y="23"/>
                    <a:pt x="47" y="21"/>
                    <a:pt x="45" y="19"/>
                  </a:cubicBezTo>
                  <a:cubicBezTo>
                    <a:pt x="42" y="17"/>
                    <a:pt x="39" y="15"/>
                    <a:pt x="36" y="14"/>
                  </a:cubicBezTo>
                  <a:cubicBezTo>
                    <a:pt x="33" y="12"/>
                    <a:pt x="30" y="11"/>
                    <a:pt x="27" y="10"/>
                  </a:cubicBezTo>
                  <a:cubicBezTo>
                    <a:pt x="24" y="9"/>
                    <a:pt x="21" y="8"/>
                    <a:pt x="19" y="7"/>
                  </a:cubicBezTo>
                  <a:cubicBezTo>
                    <a:pt x="17" y="6"/>
                    <a:pt x="16" y="6"/>
                    <a:pt x="15" y="5"/>
                  </a:cubicBezTo>
                  <a:cubicBezTo>
                    <a:pt x="14" y="5"/>
                    <a:pt x="12" y="5"/>
                    <a:pt x="11" y="5"/>
                  </a:cubicBezTo>
                  <a:cubicBezTo>
                    <a:pt x="9" y="4"/>
                    <a:pt x="7" y="4"/>
                    <a:pt x="5" y="3"/>
                  </a:cubicBezTo>
                  <a:cubicBezTo>
                    <a:pt x="2" y="3"/>
                    <a:pt x="0" y="2"/>
                    <a:pt x="0" y="2"/>
                  </a:cubicBezTo>
                  <a:cubicBezTo>
                    <a:pt x="0" y="2"/>
                    <a:pt x="2" y="2"/>
                    <a:pt x="5" y="2"/>
                  </a:cubicBezTo>
                  <a:cubicBezTo>
                    <a:pt x="7" y="2"/>
                    <a:pt x="9" y="1"/>
                    <a:pt x="12" y="1"/>
                  </a:cubicBezTo>
                  <a:cubicBezTo>
                    <a:pt x="13" y="1"/>
                    <a:pt x="14" y="1"/>
                    <a:pt x="15" y="1"/>
                  </a:cubicBezTo>
                  <a:cubicBezTo>
                    <a:pt x="17" y="1"/>
                    <a:pt x="18" y="1"/>
                    <a:pt x="19" y="1"/>
                  </a:cubicBezTo>
                  <a:cubicBezTo>
                    <a:pt x="22" y="1"/>
                    <a:pt x="26" y="0"/>
                    <a:pt x="29" y="1"/>
                  </a:cubicBezTo>
                  <a:cubicBezTo>
                    <a:pt x="32" y="1"/>
                    <a:pt x="36" y="1"/>
                    <a:pt x="40" y="2"/>
                  </a:cubicBezTo>
                  <a:cubicBezTo>
                    <a:pt x="44" y="2"/>
                    <a:pt x="47" y="3"/>
                    <a:pt x="51" y="4"/>
                  </a:cubicBezTo>
                  <a:cubicBezTo>
                    <a:pt x="55" y="5"/>
                    <a:pt x="59" y="7"/>
                    <a:pt x="63" y="8"/>
                  </a:cubicBezTo>
                  <a:cubicBezTo>
                    <a:pt x="69" y="11"/>
                    <a:pt x="69" y="11"/>
                    <a:pt x="69" y="11"/>
                  </a:cubicBezTo>
                  <a:cubicBezTo>
                    <a:pt x="71" y="12"/>
                    <a:pt x="73" y="13"/>
                    <a:pt x="75" y="15"/>
                  </a:cubicBezTo>
                  <a:cubicBezTo>
                    <a:pt x="76" y="16"/>
                    <a:pt x="78" y="17"/>
                    <a:pt x="80" y="18"/>
                  </a:cubicBezTo>
                  <a:cubicBezTo>
                    <a:pt x="82" y="20"/>
                    <a:pt x="83" y="21"/>
                    <a:pt x="85" y="22"/>
                  </a:cubicBezTo>
                  <a:cubicBezTo>
                    <a:pt x="88" y="25"/>
                    <a:pt x="91" y="28"/>
                    <a:pt x="94" y="31"/>
                  </a:cubicBezTo>
                  <a:cubicBezTo>
                    <a:pt x="96" y="34"/>
                    <a:pt x="99" y="37"/>
                    <a:pt x="100" y="40"/>
                  </a:cubicBezTo>
                  <a:cubicBezTo>
                    <a:pt x="102" y="43"/>
                    <a:pt x="104" y="45"/>
                    <a:pt x="105" y="48"/>
                  </a:cubicBezTo>
                  <a:cubicBezTo>
                    <a:pt x="107" y="50"/>
                    <a:pt x="108" y="53"/>
                    <a:pt x="109" y="55"/>
                  </a:cubicBezTo>
                  <a:cubicBezTo>
                    <a:pt x="109" y="56"/>
                    <a:pt x="110" y="57"/>
                    <a:pt x="110" y="57"/>
                  </a:cubicBezTo>
                  <a:cubicBezTo>
                    <a:pt x="110" y="58"/>
                    <a:pt x="111" y="59"/>
                    <a:pt x="111" y="60"/>
                  </a:cubicBezTo>
                  <a:cubicBezTo>
                    <a:pt x="111" y="60"/>
                    <a:pt x="111" y="61"/>
                    <a:pt x="111" y="61"/>
                  </a:cubicBezTo>
                  <a:cubicBezTo>
                    <a:pt x="111" y="62"/>
                    <a:pt x="111" y="62"/>
                    <a:pt x="111" y="62"/>
                  </a:cubicBezTo>
                  <a:cubicBezTo>
                    <a:pt x="72" y="68"/>
                    <a:pt x="72" y="68"/>
                    <a:pt x="72" y="68"/>
                  </a:cubicBezTo>
                </a:path>
              </a:pathLst>
            </a:custGeom>
            <a:solidFill>
              <a:srgbClr val="437B00"/>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9504" name="Google Shape;9504;p27"/>
            <p:cNvSpPr/>
            <p:nvPr/>
          </p:nvSpPr>
          <p:spPr>
            <a:xfrm>
              <a:off x="8852816" y="5958070"/>
              <a:ext cx="163643" cy="502786"/>
            </a:xfrm>
            <a:custGeom>
              <a:rect b="b" l="l" r="r" t="t"/>
              <a:pathLst>
                <a:path extrusionOk="0" h="113" w="39">
                  <a:moveTo>
                    <a:pt x="0" y="113"/>
                  </a:moveTo>
                  <a:cubicBezTo>
                    <a:pt x="0" y="113"/>
                    <a:pt x="0" y="112"/>
                    <a:pt x="0" y="111"/>
                  </a:cubicBezTo>
                  <a:cubicBezTo>
                    <a:pt x="0" y="110"/>
                    <a:pt x="0" y="109"/>
                    <a:pt x="0" y="107"/>
                  </a:cubicBezTo>
                  <a:cubicBezTo>
                    <a:pt x="0" y="104"/>
                    <a:pt x="1" y="99"/>
                    <a:pt x="1" y="93"/>
                  </a:cubicBezTo>
                  <a:cubicBezTo>
                    <a:pt x="3" y="82"/>
                    <a:pt x="5" y="67"/>
                    <a:pt x="8" y="52"/>
                  </a:cubicBezTo>
                  <a:cubicBezTo>
                    <a:pt x="10" y="45"/>
                    <a:pt x="12" y="38"/>
                    <a:pt x="15" y="31"/>
                  </a:cubicBezTo>
                  <a:cubicBezTo>
                    <a:pt x="17" y="25"/>
                    <a:pt x="20" y="19"/>
                    <a:pt x="23" y="14"/>
                  </a:cubicBezTo>
                  <a:cubicBezTo>
                    <a:pt x="25" y="11"/>
                    <a:pt x="26" y="9"/>
                    <a:pt x="28" y="7"/>
                  </a:cubicBezTo>
                  <a:cubicBezTo>
                    <a:pt x="29" y="6"/>
                    <a:pt x="31" y="4"/>
                    <a:pt x="32" y="3"/>
                  </a:cubicBezTo>
                  <a:cubicBezTo>
                    <a:pt x="33" y="2"/>
                    <a:pt x="34" y="1"/>
                    <a:pt x="35" y="1"/>
                  </a:cubicBezTo>
                  <a:cubicBezTo>
                    <a:pt x="35" y="0"/>
                    <a:pt x="36" y="0"/>
                    <a:pt x="36" y="0"/>
                  </a:cubicBezTo>
                  <a:cubicBezTo>
                    <a:pt x="36" y="0"/>
                    <a:pt x="35" y="0"/>
                    <a:pt x="35" y="1"/>
                  </a:cubicBezTo>
                  <a:cubicBezTo>
                    <a:pt x="35" y="2"/>
                    <a:pt x="34" y="3"/>
                    <a:pt x="33" y="4"/>
                  </a:cubicBezTo>
                  <a:cubicBezTo>
                    <a:pt x="32" y="5"/>
                    <a:pt x="32" y="7"/>
                    <a:pt x="31" y="9"/>
                  </a:cubicBezTo>
                  <a:cubicBezTo>
                    <a:pt x="30" y="11"/>
                    <a:pt x="30" y="13"/>
                    <a:pt x="29" y="16"/>
                  </a:cubicBezTo>
                  <a:cubicBezTo>
                    <a:pt x="28" y="21"/>
                    <a:pt x="27" y="27"/>
                    <a:pt x="27" y="34"/>
                  </a:cubicBezTo>
                  <a:cubicBezTo>
                    <a:pt x="27" y="40"/>
                    <a:pt x="28" y="47"/>
                    <a:pt x="28" y="54"/>
                  </a:cubicBezTo>
                  <a:cubicBezTo>
                    <a:pt x="30" y="68"/>
                    <a:pt x="33" y="81"/>
                    <a:pt x="35" y="92"/>
                  </a:cubicBezTo>
                  <a:cubicBezTo>
                    <a:pt x="36" y="97"/>
                    <a:pt x="37" y="101"/>
                    <a:pt x="38" y="104"/>
                  </a:cubicBezTo>
                  <a:cubicBezTo>
                    <a:pt x="38" y="105"/>
                    <a:pt x="39" y="106"/>
                    <a:pt x="39" y="107"/>
                  </a:cubicBezTo>
                  <a:cubicBezTo>
                    <a:pt x="39" y="108"/>
                    <a:pt x="39" y="108"/>
                    <a:pt x="39" y="108"/>
                  </a:cubicBezTo>
                  <a:cubicBezTo>
                    <a:pt x="0" y="113"/>
                    <a:pt x="0" y="113"/>
                    <a:pt x="0" y="113"/>
                  </a:cubicBezTo>
                </a:path>
              </a:pathLst>
            </a:custGeom>
            <a:solidFill>
              <a:srgbClr val="437B00"/>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9505" name="Google Shape;9505;p27"/>
            <p:cNvSpPr/>
            <p:nvPr/>
          </p:nvSpPr>
          <p:spPr>
            <a:xfrm>
              <a:off x="7474898" y="5958070"/>
              <a:ext cx="457725" cy="531246"/>
            </a:xfrm>
            <a:custGeom>
              <a:rect b="b" l="l" r="r" t="t"/>
              <a:pathLst>
                <a:path extrusionOk="0" h="119" w="109">
                  <a:moveTo>
                    <a:pt x="0" y="116"/>
                  </a:moveTo>
                  <a:cubicBezTo>
                    <a:pt x="0" y="116"/>
                    <a:pt x="0" y="115"/>
                    <a:pt x="1" y="114"/>
                  </a:cubicBezTo>
                  <a:cubicBezTo>
                    <a:pt x="1" y="112"/>
                    <a:pt x="1" y="110"/>
                    <a:pt x="2" y="108"/>
                  </a:cubicBezTo>
                  <a:cubicBezTo>
                    <a:pt x="3" y="103"/>
                    <a:pt x="5" y="97"/>
                    <a:pt x="8" y="89"/>
                  </a:cubicBezTo>
                  <a:cubicBezTo>
                    <a:pt x="11" y="82"/>
                    <a:pt x="15" y="73"/>
                    <a:pt x="20" y="64"/>
                  </a:cubicBezTo>
                  <a:cubicBezTo>
                    <a:pt x="22" y="60"/>
                    <a:pt x="25" y="55"/>
                    <a:pt x="28" y="51"/>
                  </a:cubicBezTo>
                  <a:cubicBezTo>
                    <a:pt x="31" y="47"/>
                    <a:pt x="34" y="42"/>
                    <a:pt x="38" y="38"/>
                  </a:cubicBezTo>
                  <a:cubicBezTo>
                    <a:pt x="41" y="34"/>
                    <a:pt x="45" y="30"/>
                    <a:pt x="49" y="27"/>
                  </a:cubicBezTo>
                  <a:cubicBezTo>
                    <a:pt x="53" y="23"/>
                    <a:pt x="57" y="20"/>
                    <a:pt x="61" y="17"/>
                  </a:cubicBezTo>
                  <a:cubicBezTo>
                    <a:pt x="63" y="16"/>
                    <a:pt x="65" y="15"/>
                    <a:pt x="67" y="13"/>
                  </a:cubicBezTo>
                  <a:cubicBezTo>
                    <a:pt x="69" y="12"/>
                    <a:pt x="71" y="11"/>
                    <a:pt x="73" y="10"/>
                  </a:cubicBezTo>
                  <a:cubicBezTo>
                    <a:pt x="77" y="8"/>
                    <a:pt x="81" y="7"/>
                    <a:pt x="84" y="5"/>
                  </a:cubicBezTo>
                  <a:cubicBezTo>
                    <a:pt x="88" y="4"/>
                    <a:pt x="91" y="3"/>
                    <a:pt x="94" y="3"/>
                  </a:cubicBezTo>
                  <a:cubicBezTo>
                    <a:pt x="97" y="2"/>
                    <a:pt x="100" y="1"/>
                    <a:pt x="102" y="1"/>
                  </a:cubicBezTo>
                  <a:cubicBezTo>
                    <a:pt x="107" y="0"/>
                    <a:pt x="109" y="0"/>
                    <a:pt x="109" y="0"/>
                  </a:cubicBezTo>
                  <a:cubicBezTo>
                    <a:pt x="109" y="0"/>
                    <a:pt x="107" y="1"/>
                    <a:pt x="103" y="3"/>
                  </a:cubicBezTo>
                  <a:cubicBezTo>
                    <a:pt x="101" y="3"/>
                    <a:pt x="98" y="5"/>
                    <a:pt x="96" y="6"/>
                  </a:cubicBezTo>
                  <a:cubicBezTo>
                    <a:pt x="93" y="7"/>
                    <a:pt x="90" y="9"/>
                    <a:pt x="87" y="11"/>
                  </a:cubicBezTo>
                  <a:cubicBezTo>
                    <a:pt x="84" y="13"/>
                    <a:pt x="81" y="15"/>
                    <a:pt x="78" y="18"/>
                  </a:cubicBezTo>
                  <a:cubicBezTo>
                    <a:pt x="76" y="19"/>
                    <a:pt x="75" y="21"/>
                    <a:pt x="73" y="22"/>
                  </a:cubicBezTo>
                  <a:cubicBezTo>
                    <a:pt x="72" y="24"/>
                    <a:pt x="70" y="25"/>
                    <a:pt x="69" y="27"/>
                  </a:cubicBezTo>
                  <a:cubicBezTo>
                    <a:pt x="66" y="30"/>
                    <a:pt x="63" y="34"/>
                    <a:pt x="61" y="38"/>
                  </a:cubicBezTo>
                  <a:cubicBezTo>
                    <a:pt x="58" y="41"/>
                    <a:pt x="56" y="45"/>
                    <a:pt x="54" y="49"/>
                  </a:cubicBezTo>
                  <a:cubicBezTo>
                    <a:pt x="46" y="66"/>
                    <a:pt x="42" y="84"/>
                    <a:pt x="41" y="97"/>
                  </a:cubicBezTo>
                  <a:cubicBezTo>
                    <a:pt x="40" y="104"/>
                    <a:pt x="40" y="110"/>
                    <a:pt x="40" y="114"/>
                  </a:cubicBezTo>
                  <a:cubicBezTo>
                    <a:pt x="40" y="115"/>
                    <a:pt x="40" y="117"/>
                    <a:pt x="40" y="118"/>
                  </a:cubicBezTo>
                  <a:cubicBezTo>
                    <a:pt x="40" y="118"/>
                    <a:pt x="40" y="119"/>
                    <a:pt x="40" y="119"/>
                  </a:cubicBezTo>
                  <a:cubicBezTo>
                    <a:pt x="40" y="119"/>
                    <a:pt x="40" y="119"/>
                    <a:pt x="40" y="119"/>
                  </a:cubicBezTo>
                  <a:lnTo>
                    <a:pt x="0" y="116"/>
                  </a:lnTo>
                  <a:close/>
                </a:path>
              </a:pathLst>
            </a:custGeom>
            <a:solidFill>
              <a:srgbClr val="437B00"/>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9506" name="Google Shape;9506;p27"/>
            <p:cNvSpPr/>
            <p:nvPr/>
          </p:nvSpPr>
          <p:spPr>
            <a:xfrm>
              <a:off x="7225877" y="5958070"/>
              <a:ext cx="457725" cy="531246"/>
            </a:xfrm>
            <a:custGeom>
              <a:rect b="b" l="l" r="r" t="t"/>
              <a:pathLst>
                <a:path extrusionOk="0" h="119" w="109">
                  <a:moveTo>
                    <a:pt x="69" y="119"/>
                  </a:moveTo>
                  <a:cubicBezTo>
                    <a:pt x="69" y="119"/>
                    <a:pt x="69" y="119"/>
                    <a:pt x="69" y="119"/>
                  </a:cubicBezTo>
                  <a:cubicBezTo>
                    <a:pt x="69" y="119"/>
                    <a:pt x="69" y="118"/>
                    <a:pt x="69" y="118"/>
                  </a:cubicBezTo>
                  <a:cubicBezTo>
                    <a:pt x="69" y="117"/>
                    <a:pt x="69" y="115"/>
                    <a:pt x="69" y="114"/>
                  </a:cubicBezTo>
                  <a:cubicBezTo>
                    <a:pt x="69" y="110"/>
                    <a:pt x="69" y="104"/>
                    <a:pt x="68" y="97"/>
                  </a:cubicBezTo>
                  <a:cubicBezTo>
                    <a:pt x="67" y="84"/>
                    <a:pt x="63" y="66"/>
                    <a:pt x="55" y="49"/>
                  </a:cubicBezTo>
                  <a:cubicBezTo>
                    <a:pt x="53" y="45"/>
                    <a:pt x="51" y="41"/>
                    <a:pt x="48" y="38"/>
                  </a:cubicBezTo>
                  <a:cubicBezTo>
                    <a:pt x="46" y="34"/>
                    <a:pt x="43" y="30"/>
                    <a:pt x="40" y="27"/>
                  </a:cubicBezTo>
                  <a:cubicBezTo>
                    <a:pt x="39" y="25"/>
                    <a:pt x="37" y="24"/>
                    <a:pt x="36" y="22"/>
                  </a:cubicBezTo>
                  <a:cubicBezTo>
                    <a:pt x="34" y="21"/>
                    <a:pt x="32" y="19"/>
                    <a:pt x="31" y="18"/>
                  </a:cubicBezTo>
                  <a:cubicBezTo>
                    <a:pt x="28" y="15"/>
                    <a:pt x="25" y="13"/>
                    <a:pt x="22" y="11"/>
                  </a:cubicBezTo>
                  <a:cubicBezTo>
                    <a:pt x="19" y="9"/>
                    <a:pt x="16" y="7"/>
                    <a:pt x="13" y="6"/>
                  </a:cubicBezTo>
                  <a:cubicBezTo>
                    <a:pt x="11" y="5"/>
                    <a:pt x="8" y="3"/>
                    <a:pt x="6" y="3"/>
                  </a:cubicBezTo>
                  <a:cubicBezTo>
                    <a:pt x="2" y="1"/>
                    <a:pt x="0" y="0"/>
                    <a:pt x="0" y="0"/>
                  </a:cubicBezTo>
                  <a:cubicBezTo>
                    <a:pt x="0" y="0"/>
                    <a:pt x="2" y="0"/>
                    <a:pt x="7" y="1"/>
                  </a:cubicBezTo>
                  <a:cubicBezTo>
                    <a:pt x="9" y="1"/>
                    <a:pt x="11" y="2"/>
                    <a:pt x="14" y="3"/>
                  </a:cubicBezTo>
                  <a:cubicBezTo>
                    <a:pt x="17" y="3"/>
                    <a:pt x="21" y="4"/>
                    <a:pt x="24" y="5"/>
                  </a:cubicBezTo>
                  <a:cubicBezTo>
                    <a:pt x="28" y="7"/>
                    <a:pt x="32" y="8"/>
                    <a:pt x="36" y="10"/>
                  </a:cubicBezTo>
                  <a:cubicBezTo>
                    <a:pt x="38" y="11"/>
                    <a:pt x="40" y="12"/>
                    <a:pt x="42" y="13"/>
                  </a:cubicBezTo>
                  <a:cubicBezTo>
                    <a:pt x="44" y="15"/>
                    <a:pt x="46" y="16"/>
                    <a:pt x="48" y="17"/>
                  </a:cubicBezTo>
                  <a:cubicBezTo>
                    <a:pt x="52" y="20"/>
                    <a:pt x="56" y="23"/>
                    <a:pt x="60" y="27"/>
                  </a:cubicBezTo>
                  <a:cubicBezTo>
                    <a:pt x="64" y="30"/>
                    <a:pt x="68" y="34"/>
                    <a:pt x="71" y="38"/>
                  </a:cubicBezTo>
                  <a:cubicBezTo>
                    <a:pt x="75" y="42"/>
                    <a:pt x="78" y="47"/>
                    <a:pt x="81" y="51"/>
                  </a:cubicBezTo>
                  <a:cubicBezTo>
                    <a:pt x="84" y="55"/>
                    <a:pt x="87" y="60"/>
                    <a:pt x="89" y="64"/>
                  </a:cubicBezTo>
                  <a:cubicBezTo>
                    <a:pt x="94" y="73"/>
                    <a:pt x="98" y="82"/>
                    <a:pt x="101" y="89"/>
                  </a:cubicBezTo>
                  <a:cubicBezTo>
                    <a:pt x="104" y="97"/>
                    <a:pt x="106" y="103"/>
                    <a:pt x="107" y="108"/>
                  </a:cubicBezTo>
                  <a:cubicBezTo>
                    <a:pt x="108" y="110"/>
                    <a:pt x="108" y="112"/>
                    <a:pt x="108" y="114"/>
                  </a:cubicBezTo>
                  <a:cubicBezTo>
                    <a:pt x="109" y="115"/>
                    <a:pt x="109" y="116"/>
                    <a:pt x="109" y="116"/>
                  </a:cubicBezTo>
                  <a:lnTo>
                    <a:pt x="69" y="119"/>
                  </a:lnTo>
                  <a:close/>
                </a:path>
              </a:pathLst>
            </a:custGeom>
            <a:solidFill>
              <a:srgbClr val="437B00"/>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9507" name="Google Shape;9507;p27"/>
            <p:cNvSpPr/>
            <p:nvPr/>
          </p:nvSpPr>
          <p:spPr>
            <a:xfrm>
              <a:off x="7498615" y="6185747"/>
              <a:ext cx="462468" cy="303569"/>
            </a:xfrm>
            <a:custGeom>
              <a:rect b="b" l="l" r="r" t="t"/>
              <a:pathLst>
                <a:path extrusionOk="0" h="68" w="110">
                  <a:moveTo>
                    <a:pt x="0" y="62"/>
                  </a:moveTo>
                  <a:cubicBezTo>
                    <a:pt x="0" y="61"/>
                    <a:pt x="0" y="61"/>
                    <a:pt x="0" y="61"/>
                  </a:cubicBezTo>
                  <a:cubicBezTo>
                    <a:pt x="0" y="61"/>
                    <a:pt x="0" y="60"/>
                    <a:pt x="0" y="60"/>
                  </a:cubicBezTo>
                  <a:cubicBezTo>
                    <a:pt x="0" y="59"/>
                    <a:pt x="0" y="58"/>
                    <a:pt x="1" y="57"/>
                  </a:cubicBezTo>
                  <a:cubicBezTo>
                    <a:pt x="1" y="57"/>
                    <a:pt x="1" y="56"/>
                    <a:pt x="2" y="55"/>
                  </a:cubicBezTo>
                  <a:cubicBezTo>
                    <a:pt x="3" y="53"/>
                    <a:pt x="4" y="50"/>
                    <a:pt x="5" y="48"/>
                  </a:cubicBezTo>
                  <a:cubicBezTo>
                    <a:pt x="6" y="45"/>
                    <a:pt x="8" y="43"/>
                    <a:pt x="10" y="40"/>
                  </a:cubicBezTo>
                  <a:cubicBezTo>
                    <a:pt x="12" y="37"/>
                    <a:pt x="14" y="34"/>
                    <a:pt x="17" y="31"/>
                  </a:cubicBezTo>
                  <a:cubicBezTo>
                    <a:pt x="20" y="28"/>
                    <a:pt x="22" y="25"/>
                    <a:pt x="26" y="22"/>
                  </a:cubicBezTo>
                  <a:cubicBezTo>
                    <a:pt x="27" y="21"/>
                    <a:pt x="29" y="20"/>
                    <a:pt x="30" y="18"/>
                  </a:cubicBezTo>
                  <a:cubicBezTo>
                    <a:pt x="32" y="17"/>
                    <a:pt x="34" y="16"/>
                    <a:pt x="36" y="15"/>
                  </a:cubicBezTo>
                  <a:cubicBezTo>
                    <a:pt x="38" y="13"/>
                    <a:pt x="39" y="12"/>
                    <a:pt x="41" y="11"/>
                  </a:cubicBezTo>
                  <a:cubicBezTo>
                    <a:pt x="47" y="8"/>
                    <a:pt x="47" y="8"/>
                    <a:pt x="47" y="8"/>
                  </a:cubicBezTo>
                  <a:cubicBezTo>
                    <a:pt x="51" y="7"/>
                    <a:pt x="55" y="5"/>
                    <a:pt x="59" y="4"/>
                  </a:cubicBezTo>
                  <a:cubicBezTo>
                    <a:pt x="63" y="3"/>
                    <a:pt x="67" y="2"/>
                    <a:pt x="71" y="2"/>
                  </a:cubicBezTo>
                  <a:cubicBezTo>
                    <a:pt x="74" y="1"/>
                    <a:pt x="78" y="1"/>
                    <a:pt x="81" y="1"/>
                  </a:cubicBezTo>
                  <a:cubicBezTo>
                    <a:pt x="85" y="0"/>
                    <a:pt x="88" y="1"/>
                    <a:pt x="91" y="1"/>
                  </a:cubicBezTo>
                  <a:cubicBezTo>
                    <a:pt x="92" y="1"/>
                    <a:pt x="94" y="1"/>
                    <a:pt x="95" y="1"/>
                  </a:cubicBezTo>
                  <a:cubicBezTo>
                    <a:pt x="96" y="1"/>
                    <a:pt x="98" y="1"/>
                    <a:pt x="99" y="1"/>
                  </a:cubicBezTo>
                  <a:cubicBezTo>
                    <a:pt x="101" y="1"/>
                    <a:pt x="103" y="2"/>
                    <a:pt x="105" y="2"/>
                  </a:cubicBezTo>
                  <a:cubicBezTo>
                    <a:pt x="108" y="2"/>
                    <a:pt x="110" y="2"/>
                    <a:pt x="110" y="2"/>
                  </a:cubicBezTo>
                  <a:cubicBezTo>
                    <a:pt x="110" y="2"/>
                    <a:pt x="108" y="3"/>
                    <a:pt x="105" y="3"/>
                  </a:cubicBezTo>
                  <a:cubicBezTo>
                    <a:pt x="103" y="4"/>
                    <a:pt x="101" y="4"/>
                    <a:pt x="99" y="5"/>
                  </a:cubicBezTo>
                  <a:cubicBezTo>
                    <a:pt x="98" y="5"/>
                    <a:pt x="97" y="5"/>
                    <a:pt x="96" y="5"/>
                  </a:cubicBezTo>
                  <a:cubicBezTo>
                    <a:pt x="94" y="6"/>
                    <a:pt x="93" y="6"/>
                    <a:pt x="92" y="7"/>
                  </a:cubicBezTo>
                  <a:cubicBezTo>
                    <a:pt x="89" y="8"/>
                    <a:pt x="86" y="9"/>
                    <a:pt x="83" y="10"/>
                  </a:cubicBezTo>
                  <a:cubicBezTo>
                    <a:pt x="80" y="11"/>
                    <a:pt x="78" y="12"/>
                    <a:pt x="74" y="14"/>
                  </a:cubicBezTo>
                  <a:cubicBezTo>
                    <a:pt x="71" y="15"/>
                    <a:pt x="69" y="17"/>
                    <a:pt x="66" y="19"/>
                  </a:cubicBezTo>
                  <a:cubicBezTo>
                    <a:pt x="63" y="21"/>
                    <a:pt x="60" y="23"/>
                    <a:pt x="58" y="25"/>
                  </a:cubicBezTo>
                  <a:cubicBezTo>
                    <a:pt x="54" y="29"/>
                    <a:pt x="54" y="29"/>
                    <a:pt x="54" y="29"/>
                  </a:cubicBezTo>
                  <a:cubicBezTo>
                    <a:pt x="53" y="30"/>
                    <a:pt x="52" y="31"/>
                    <a:pt x="51" y="33"/>
                  </a:cubicBezTo>
                  <a:cubicBezTo>
                    <a:pt x="50" y="34"/>
                    <a:pt x="49" y="35"/>
                    <a:pt x="48" y="36"/>
                  </a:cubicBezTo>
                  <a:cubicBezTo>
                    <a:pt x="47" y="38"/>
                    <a:pt x="47" y="39"/>
                    <a:pt x="46" y="40"/>
                  </a:cubicBezTo>
                  <a:cubicBezTo>
                    <a:pt x="44" y="43"/>
                    <a:pt x="43" y="45"/>
                    <a:pt x="42" y="48"/>
                  </a:cubicBezTo>
                  <a:cubicBezTo>
                    <a:pt x="41" y="50"/>
                    <a:pt x="40" y="53"/>
                    <a:pt x="40" y="55"/>
                  </a:cubicBezTo>
                  <a:cubicBezTo>
                    <a:pt x="39" y="57"/>
                    <a:pt x="39" y="59"/>
                    <a:pt x="39" y="61"/>
                  </a:cubicBezTo>
                  <a:cubicBezTo>
                    <a:pt x="38" y="63"/>
                    <a:pt x="38" y="64"/>
                    <a:pt x="38" y="65"/>
                  </a:cubicBezTo>
                  <a:cubicBezTo>
                    <a:pt x="38" y="66"/>
                    <a:pt x="38" y="66"/>
                    <a:pt x="38" y="67"/>
                  </a:cubicBezTo>
                  <a:cubicBezTo>
                    <a:pt x="38" y="67"/>
                    <a:pt x="39" y="67"/>
                    <a:pt x="39" y="67"/>
                  </a:cubicBezTo>
                  <a:cubicBezTo>
                    <a:pt x="40" y="68"/>
                    <a:pt x="40" y="68"/>
                    <a:pt x="40" y="68"/>
                  </a:cubicBezTo>
                  <a:cubicBezTo>
                    <a:pt x="40" y="68"/>
                    <a:pt x="40" y="68"/>
                    <a:pt x="40" y="68"/>
                  </a:cubicBezTo>
                  <a:lnTo>
                    <a:pt x="0" y="62"/>
                  </a:lnTo>
                  <a:close/>
                </a:path>
              </a:pathLst>
            </a:custGeom>
            <a:solidFill>
              <a:srgbClr val="437B00"/>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9508" name="Google Shape;9508;p27"/>
            <p:cNvSpPr/>
            <p:nvPr/>
          </p:nvSpPr>
          <p:spPr>
            <a:xfrm>
              <a:off x="7180816" y="6185747"/>
              <a:ext cx="467211" cy="303569"/>
            </a:xfrm>
            <a:custGeom>
              <a:rect b="b" l="l" r="r" t="t"/>
              <a:pathLst>
                <a:path extrusionOk="0" h="68" w="111">
                  <a:moveTo>
                    <a:pt x="72" y="68"/>
                  </a:moveTo>
                  <a:cubicBezTo>
                    <a:pt x="72" y="68"/>
                    <a:pt x="72" y="68"/>
                    <a:pt x="72" y="68"/>
                  </a:cubicBezTo>
                  <a:cubicBezTo>
                    <a:pt x="72" y="67"/>
                    <a:pt x="72" y="67"/>
                    <a:pt x="72" y="67"/>
                  </a:cubicBezTo>
                  <a:cubicBezTo>
                    <a:pt x="72" y="67"/>
                    <a:pt x="72" y="67"/>
                    <a:pt x="72" y="67"/>
                  </a:cubicBezTo>
                  <a:cubicBezTo>
                    <a:pt x="72" y="66"/>
                    <a:pt x="72" y="66"/>
                    <a:pt x="72" y="65"/>
                  </a:cubicBezTo>
                  <a:cubicBezTo>
                    <a:pt x="72" y="64"/>
                    <a:pt x="72" y="63"/>
                    <a:pt x="72" y="61"/>
                  </a:cubicBezTo>
                  <a:cubicBezTo>
                    <a:pt x="71" y="59"/>
                    <a:pt x="71" y="57"/>
                    <a:pt x="70" y="55"/>
                  </a:cubicBezTo>
                  <a:cubicBezTo>
                    <a:pt x="70" y="53"/>
                    <a:pt x="69" y="50"/>
                    <a:pt x="68" y="48"/>
                  </a:cubicBezTo>
                  <a:cubicBezTo>
                    <a:pt x="67" y="45"/>
                    <a:pt x="66" y="43"/>
                    <a:pt x="64" y="40"/>
                  </a:cubicBezTo>
                  <a:cubicBezTo>
                    <a:pt x="64" y="39"/>
                    <a:pt x="63" y="38"/>
                    <a:pt x="62" y="36"/>
                  </a:cubicBezTo>
                  <a:cubicBezTo>
                    <a:pt x="61" y="35"/>
                    <a:pt x="60" y="34"/>
                    <a:pt x="59" y="33"/>
                  </a:cubicBezTo>
                  <a:cubicBezTo>
                    <a:pt x="58" y="31"/>
                    <a:pt x="57" y="30"/>
                    <a:pt x="56" y="29"/>
                  </a:cubicBezTo>
                  <a:cubicBezTo>
                    <a:pt x="53" y="25"/>
                    <a:pt x="53" y="25"/>
                    <a:pt x="53" y="25"/>
                  </a:cubicBezTo>
                  <a:cubicBezTo>
                    <a:pt x="50" y="23"/>
                    <a:pt x="47" y="21"/>
                    <a:pt x="45" y="19"/>
                  </a:cubicBezTo>
                  <a:cubicBezTo>
                    <a:pt x="42" y="17"/>
                    <a:pt x="39" y="15"/>
                    <a:pt x="36" y="14"/>
                  </a:cubicBezTo>
                  <a:cubicBezTo>
                    <a:pt x="33" y="12"/>
                    <a:pt x="30" y="11"/>
                    <a:pt x="27" y="10"/>
                  </a:cubicBezTo>
                  <a:cubicBezTo>
                    <a:pt x="24" y="9"/>
                    <a:pt x="21" y="8"/>
                    <a:pt x="19" y="7"/>
                  </a:cubicBezTo>
                  <a:cubicBezTo>
                    <a:pt x="17" y="6"/>
                    <a:pt x="16" y="6"/>
                    <a:pt x="15" y="5"/>
                  </a:cubicBezTo>
                  <a:cubicBezTo>
                    <a:pt x="14" y="5"/>
                    <a:pt x="12" y="5"/>
                    <a:pt x="11" y="5"/>
                  </a:cubicBezTo>
                  <a:cubicBezTo>
                    <a:pt x="9" y="4"/>
                    <a:pt x="7" y="4"/>
                    <a:pt x="5" y="3"/>
                  </a:cubicBezTo>
                  <a:cubicBezTo>
                    <a:pt x="2" y="3"/>
                    <a:pt x="0" y="2"/>
                    <a:pt x="0" y="2"/>
                  </a:cubicBezTo>
                  <a:cubicBezTo>
                    <a:pt x="0" y="2"/>
                    <a:pt x="2" y="2"/>
                    <a:pt x="5" y="2"/>
                  </a:cubicBezTo>
                  <a:cubicBezTo>
                    <a:pt x="7" y="2"/>
                    <a:pt x="9" y="1"/>
                    <a:pt x="12" y="1"/>
                  </a:cubicBezTo>
                  <a:cubicBezTo>
                    <a:pt x="13" y="1"/>
                    <a:pt x="14" y="1"/>
                    <a:pt x="15" y="1"/>
                  </a:cubicBezTo>
                  <a:cubicBezTo>
                    <a:pt x="17" y="1"/>
                    <a:pt x="18" y="1"/>
                    <a:pt x="19" y="1"/>
                  </a:cubicBezTo>
                  <a:cubicBezTo>
                    <a:pt x="22" y="1"/>
                    <a:pt x="26" y="0"/>
                    <a:pt x="29" y="1"/>
                  </a:cubicBezTo>
                  <a:cubicBezTo>
                    <a:pt x="32" y="1"/>
                    <a:pt x="36" y="1"/>
                    <a:pt x="40" y="2"/>
                  </a:cubicBezTo>
                  <a:cubicBezTo>
                    <a:pt x="44" y="2"/>
                    <a:pt x="47" y="3"/>
                    <a:pt x="51" y="4"/>
                  </a:cubicBezTo>
                  <a:cubicBezTo>
                    <a:pt x="55" y="5"/>
                    <a:pt x="59" y="7"/>
                    <a:pt x="63" y="8"/>
                  </a:cubicBezTo>
                  <a:cubicBezTo>
                    <a:pt x="69" y="11"/>
                    <a:pt x="69" y="11"/>
                    <a:pt x="69" y="11"/>
                  </a:cubicBezTo>
                  <a:cubicBezTo>
                    <a:pt x="71" y="12"/>
                    <a:pt x="73" y="13"/>
                    <a:pt x="75" y="15"/>
                  </a:cubicBezTo>
                  <a:cubicBezTo>
                    <a:pt x="76" y="16"/>
                    <a:pt x="78" y="17"/>
                    <a:pt x="80" y="18"/>
                  </a:cubicBezTo>
                  <a:cubicBezTo>
                    <a:pt x="82" y="20"/>
                    <a:pt x="83" y="21"/>
                    <a:pt x="85" y="22"/>
                  </a:cubicBezTo>
                  <a:cubicBezTo>
                    <a:pt x="88" y="25"/>
                    <a:pt x="91" y="28"/>
                    <a:pt x="94" y="31"/>
                  </a:cubicBezTo>
                  <a:cubicBezTo>
                    <a:pt x="96" y="34"/>
                    <a:pt x="99" y="37"/>
                    <a:pt x="100" y="40"/>
                  </a:cubicBezTo>
                  <a:cubicBezTo>
                    <a:pt x="102" y="43"/>
                    <a:pt x="104" y="45"/>
                    <a:pt x="105" y="48"/>
                  </a:cubicBezTo>
                  <a:cubicBezTo>
                    <a:pt x="107" y="50"/>
                    <a:pt x="108" y="53"/>
                    <a:pt x="109" y="55"/>
                  </a:cubicBezTo>
                  <a:cubicBezTo>
                    <a:pt x="109" y="56"/>
                    <a:pt x="110" y="57"/>
                    <a:pt x="110" y="57"/>
                  </a:cubicBezTo>
                  <a:cubicBezTo>
                    <a:pt x="110" y="58"/>
                    <a:pt x="111" y="59"/>
                    <a:pt x="111" y="60"/>
                  </a:cubicBezTo>
                  <a:cubicBezTo>
                    <a:pt x="111" y="60"/>
                    <a:pt x="111" y="61"/>
                    <a:pt x="111" y="61"/>
                  </a:cubicBezTo>
                  <a:cubicBezTo>
                    <a:pt x="111" y="62"/>
                    <a:pt x="111" y="62"/>
                    <a:pt x="111" y="62"/>
                  </a:cubicBezTo>
                  <a:cubicBezTo>
                    <a:pt x="72" y="68"/>
                    <a:pt x="72" y="68"/>
                    <a:pt x="72" y="68"/>
                  </a:cubicBezTo>
                </a:path>
              </a:pathLst>
            </a:custGeom>
            <a:solidFill>
              <a:srgbClr val="437B00"/>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9509" name="Google Shape;9509;p27"/>
            <p:cNvSpPr/>
            <p:nvPr/>
          </p:nvSpPr>
          <p:spPr>
            <a:xfrm>
              <a:off x="7491500" y="5905894"/>
              <a:ext cx="163643" cy="502786"/>
            </a:xfrm>
            <a:custGeom>
              <a:rect b="b" l="l" r="r" t="t"/>
              <a:pathLst>
                <a:path extrusionOk="0" h="113" w="39">
                  <a:moveTo>
                    <a:pt x="0" y="113"/>
                  </a:moveTo>
                  <a:cubicBezTo>
                    <a:pt x="0" y="113"/>
                    <a:pt x="0" y="112"/>
                    <a:pt x="0" y="111"/>
                  </a:cubicBezTo>
                  <a:cubicBezTo>
                    <a:pt x="0" y="110"/>
                    <a:pt x="0" y="109"/>
                    <a:pt x="0" y="107"/>
                  </a:cubicBezTo>
                  <a:cubicBezTo>
                    <a:pt x="0" y="104"/>
                    <a:pt x="1" y="99"/>
                    <a:pt x="1" y="93"/>
                  </a:cubicBezTo>
                  <a:cubicBezTo>
                    <a:pt x="3" y="82"/>
                    <a:pt x="5" y="67"/>
                    <a:pt x="8" y="52"/>
                  </a:cubicBezTo>
                  <a:cubicBezTo>
                    <a:pt x="10" y="45"/>
                    <a:pt x="12" y="38"/>
                    <a:pt x="15" y="31"/>
                  </a:cubicBezTo>
                  <a:cubicBezTo>
                    <a:pt x="17" y="25"/>
                    <a:pt x="20" y="19"/>
                    <a:pt x="23" y="14"/>
                  </a:cubicBezTo>
                  <a:cubicBezTo>
                    <a:pt x="25" y="11"/>
                    <a:pt x="26" y="9"/>
                    <a:pt x="28" y="7"/>
                  </a:cubicBezTo>
                  <a:cubicBezTo>
                    <a:pt x="29" y="6"/>
                    <a:pt x="31" y="4"/>
                    <a:pt x="32" y="3"/>
                  </a:cubicBezTo>
                  <a:cubicBezTo>
                    <a:pt x="33" y="2"/>
                    <a:pt x="34" y="1"/>
                    <a:pt x="35" y="1"/>
                  </a:cubicBezTo>
                  <a:cubicBezTo>
                    <a:pt x="35" y="0"/>
                    <a:pt x="36" y="0"/>
                    <a:pt x="36" y="0"/>
                  </a:cubicBezTo>
                  <a:cubicBezTo>
                    <a:pt x="36" y="0"/>
                    <a:pt x="35" y="0"/>
                    <a:pt x="35" y="1"/>
                  </a:cubicBezTo>
                  <a:cubicBezTo>
                    <a:pt x="35" y="2"/>
                    <a:pt x="34" y="3"/>
                    <a:pt x="33" y="4"/>
                  </a:cubicBezTo>
                  <a:cubicBezTo>
                    <a:pt x="32" y="5"/>
                    <a:pt x="32" y="7"/>
                    <a:pt x="31" y="9"/>
                  </a:cubicBezTo>
                  <a:cubicBezTo>
                    <a:pt x="30" y="11"/>
                    <a:pt x="30" y="13"/>
                    <a:pt x="29" y="16"/>
                  </a:cubicBezTo>
                  <a:cubicBezTo>
                    <a:pt x="28" y="21"/>
                    <a:pt x="27" y="27"/>
                    <a:pt x="27" y="34"/>
                  </a:cubicBezTo>
                  <a:cubicBezTo>
                    <a:pt x="27" y="40"/>
                    <a:pt x="28" y="47"/>
                    <a:pt x="28" y="54"/>
                  </a:cubicBezTo>
                  <a:cubicBezTo>
                    <a:pt x="30" y="68"/>
                    <a:pt x="33" y="81"/>
                    <a:pt x="35" y="92"/>
                  </a:cubicBezTo>
                  <a:cubicBezTo>
                    <a:pt x="36" y="97"/>
                    <a:pt x="37" y="101"/>
                    <a:pt x="38" y="104"/>
                  </a:cubicBezTo>
                  <a:cubicBezTo>
                    <a:pt x="38" y="105"/>
                    <a:pt x="39" y="106"/>
                    <a:pt x="39" y="107"/>
                  </a:cubicBezTo>
                  <a:cubicBezTo>
                    <a:pt x="39" y="108"/>
                    <a:pt x="39" y="108"/>
                    <a:pt x="39" y="108"/>
                  </a:cubicBezTo>
                  <a:lnTo>
                    <a:pt x="0" y="113"/>
                  </a:lnTo>
                  <a:close/>
                </a:path>
              </a:pathLst>
            </a:custGeom>
            <a:solidFill>
              <a:srgbClr val="437B00"/>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9510" name="Google Shape;9510;p27"/>
            <p:cNvSpPr/>
            <p:nvPr/>
          </p:nvSpPr>
          <p:spPr>
            <a:xfrm>
              <a:off x="11644227" y="6012618"/>
              <a:ext cx="460097" cy="528874"/>
            </a:xfrm>
            <a:custGeom>
              <a:rect b="b" l="l" r="r" t="t"/>
              <a:pathLst>
                <a:path extrusionOk="0" h="119" w="109">
                  <a:moveTo>
                    <a:pt x="0" y="116"/>
                  </a:moveTo>
                  <a:cubicBezTo>
                    <a:pt x="0" y="116"/>
                    <a:pt x="0" y="115"/>
                    <a:pt x="1" y="114"/>
                  </a:cubicBezTo>
                  <a:cubicBezTo>
                    <a:pt x="1" y="112"/>
                    <a:pt x="1" y="110"/>
                    <a:pt x="2" y="108"/>
                  </a:cubicBezTo>
                  <a:cubicBezTo>
                    <a:pt x="3" y="103"/>
                    <a:pt x="5" y="97"/>
                    <a:pt x="8" y="89"/>
                  </a:cubicBezTo>
                  <a:cubicBezTo>
                    <a:pt x="11" y="82"/>
                    <a:pt x="15" y="73"/>
                    <a:pt x="20" y="64"/>
                  </a:cubicBezTo>
                  <a:cubicBezTo>
                    <a:pt x="22" y="60"/>
                    <a:pt x="25" y="55"/>
                    <a:pt x="28" y="51"/>
                  </a:cubicBezTo>
                  <a:cubicBezTo>
                    <a:pt x="31" y="47"/>
                    <a:pt x="34" y="42"/>
                    <a:pt x="38" y="38"/>
                  </a:cubicBezTo>
                  <a:cubicBezTo>
                    <a:pt x="41" y="34"/>
                    <a:pt x="45" y="30"/>
                    <a:pt x="49" y="27"/>
                  </a:cubicBezTo>
                  <a:cubicBezTo>
                    <a:pt x="53" y="23"/>
                    <a:pt x="57" y="20"/>
                    <a:pt x="61" y="17"/>
                  </a:cubicBezTo>
                  <a:cubicBezTo>
                    <a:pt x="63" y="16"/>
                    <a:pt x="65" y="15"/>
                    <a:pt x="67" y="13"/>
                  </a:cubicBezTo>
                  <a:cubicBezTo>
                    <a:pt x="69" y="12"/>
                    <a:pt x="71" y="11"/>
                    <a:pt x="73" y="10"/>
                  </a:cubicBezTo>
                  <a:cubicBezTo>
                    <a:pt x="77" y="8"/>
                    <a:pt x="81" y="7"/>
                    <a:pt x="84" y="5"/>
                  </a:cubicBezTo>
                  <a:cubicBezTo>
                    <a:pt x="88" y="4"/>
                    <a:pt x="91" y="3"/>
                    <a:pt x="94" y="3"/>
                  </a:cubicBezTo>
                  <a:cubicBezTo>
                    <a:pt x="97" y="2"/>
                    <a:pt x="100" y="1"/>
                    <a:pt x="102" y="1"/>
                  </a:cubicBezTo>
                  <a:cubicBezTo>
                    <a:pt x="107" y="0"/>
                    <a:pt x="109" y="0"/>
                    <a:pt x="109" y="0"/>
                  </a:cubicBezTo>
                  <a:cubicBezTo>
                    <a:pt x="109" y="0"/>
                    <a:pt x="107" y="1"/>
                    <a:pt x="103" y="3"/>
                  </a:cubicBezTo>
                  <a:cubicBezTo>
                    <a:pt x="101" y="3"/>
                    <a:pt x="98" y="5"/>
                    <a:pt x="96" y="6"/>
                  </a:cubicBezTo>
                  <a:cubicBezTo>
                    <a:pt x="93" y="7"/>
                    <a:pt x="90" y="9"/>
                    <a:pt x="87" y="11"/>
                  </a:cubicBezTo>
                  <a:cubicBezTo>
                    <a:pt x="84" y="13"/>
                    <a:pt x="81" y="15"/>
                    <a:pt x="78" y="18"/>
                  </a:cubicBezTo>
                  <a:cubicBezTo>
                    <a:pt x="76" y="19"/>
                    <a:pt x="75" y="21"/>
                    <a:pt x="73" y="22"/>
                  </a:cubicBezTo>
                  <a:cubicBezTo>
                    <a:pt x="72" y="24"/>
                    <a:pt x="70" y="25"/>
                    <a:pt x="69" y="27"/>
                  </a:cubicBezTo>
                  <a:cubicBezTo>
                    <a:pt x="66" y="30"/>
                    <a:pt x="63" y="34"/>
                    <a:pt x="61" y="38"/>
                  </a:cubicBezTo>
                  <a:cubicBezTo>
                    <a:pt x="58" y="41"/>
                    <a:pt x="56" y="45"/>
                    <a:pt x="54" y="49"/>
                  </a:cubicBezTo>
                  <a:cubicBezTo>
                    <a:pt x="46" y="66"/>
                    <a:pt x="42" y="84"/>
                    <a:pt x="41" y="97"/>
                  </a:cubicBezTo>
                  <a:cubicBezTo>
                    <a:pt x="40" y="104"/>
                    <a:pt x="40" y="110"/>
                    <a:pt x="40" y="114"/>
                  </a:cubicBezTo>
                  <a:cubicBezTo>
                    <a:pt x="40" y="115"/>
                    <a:pt x="40" y="117"/>
                    <a:pt x="40" y="118"/>
                  </a:cubicBezTo>
                  <a:cubicBezTo>
                    <a:pt x="40" y="118"/>
                    <a:pt x="40" y="119"/>
                    <a:pt x="40" y="119"/>
                  </a:cubicBezTo>
                  <a:cubicBezTo>
                    <a:pt x="40" y="119"/>
                    <a:pt x="40" y="119"/>
                    <a:pt x="40" y="119"/>
                  </a:cubicBezTo>
                  <a:lnTo>
                    <a:pt x="0" y="116"/>
                  </a:lnTo>
                  <a:close/>
                </a:path>
              </a:pathLst>
            </a:custGeom>
            <a:solidFill>
              <a:srgbClr val="437B00"/>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9511" name="Google Shape;9511;p27"/>
            <p:cNvSpPr/>
            <p:nvPr/>
          </p:nvSpPr>
          <p:spPr>
            <a:xfrm>
              <a:off x="11397577" y="6012618"/>
              <a:ext cx="457725" cy="528874"/>
            </a:xfrm>
            <a:custGeom>
              <a:rect b="b" l="l" r="r" t="t"/>
              <a:pathLst>
                <a:path extrusionOk="0" h="119" w="109">
                  <a:moveTo>
                    <a:pt x="69" y="119"/>
                  </a:moveTo>
                  <a:cubicBezTo>
                    <a:pt x="69" y="119"/>
                    <a:pt x="69" y="119"/>
                    <a:pt x="69" y="119"/>
                  </a:cubicBezTo>
                  <a:cubicBezTo>
                    <a:pt x="69" y="119"/>
                    <a:pt x="69" y="118"/>
                    <a:pt x="69" y="118"/>
                  </a:cubicBezTo>
                  <a:cubicBezTo>
                    <a:pt x="69" y="117"/>
                    <a:pt x="69" y="115"/>
                    <a:pt x="69" y="114"/>
                  </a:cubicBezTo>
                  <a:cubicBezTo>
                    <a:pt x="69" y="110"/>
                    <a:pt x="69" y="104"/>
                    <a:pt x="68" y="97"/>
                  </a:cubicBezTo>
                  <a:cubicBezTo>
                    <a:pt x="67" y="84"/>
                    <a:pt x="63" y="66"/>
                    <a:pt x="55" y="49"/>
                  </a:cubicBezTo>
                  <a:cubicBezTo>
                    <a:pt x="53" y="45"/>
                    <a:pt x="51" y="41"/>
                    <a:pt x="48" y="38"/>
                  </a:cubicBezTo>
                  <a:cubicBezTo>
                    <a:pt x="46" y="34"/>
                    <a:pt x="43" y="30"/>
                    <a:pt x="40" y="27"/>
                  </a:cubicBezTo>
                  <a:cubicBezTo>
                    <a:pt x="39" y="25"/>
                    <a:pt x="37" y="24"/>
                    <a:pt x="36" y="22"/>
                  </a:cubicBezTo>
                  <a:cubicBezTo>
                    <a:pt x="34" y="21"/>
                    <a:pt x="32" y="19"/>
                    <a:pt x="31" y="18"/>
                  </a:cubicBezTo>
                  <a:cubicBezTo>
                    <a:pt x="28" y="15"/>
                    <a:pt x="25" y="13"/>
                    <a:pt x="22" y="11"/>
                  </a:cubicBezTo>
                  <a:cubicBezTo>
                    <a:pt x="19" y="9"/>
                    <a:pt x="16" y="7"/>
                    <a:pt x="13" y="6"/>
                  </a:cubicBezTo>
                  <a:cubicBezTo>
                    <a:pt x="11" y="5"/>
                    <a:pt x="8" y="3"/>
                    <a:pt x="6" y="3"/>
                  </a:cubicBezTo>
                  <a:cubicBezTo>
                    <a:pt x="2" y="1"/>
                    <a:pt x="0" y="0"/>
                    <a:pt x="0" y="0"/>
                  </a:cubicBezTo>
                  <a:cubicBezTo>
                    <a:pt x="0" y="0"/>
                    <a:pt x="2" y="0"/>
                    <a:pt x="7" y="1"/>
                  </a:cubicBezTo>
                  <a:cubicBezTo>
                    <a:pt x="9" y="1"/>
                    <a:pt x="11" y="2"/>
                    <a:pt x="14" y="3"/>
                  </a:cubicBezTo>
                  <a:cubicBezTo>
                    <a:pt x="17" y="3"/>
                    <a:pt x="21" y="4"/>
                    <a:pt x="24" y="5"/>
                  </a:cubicBezTo>
                  <a:cubicBezTo>
                    <a:pt x="28" y="7"/>
                    <a:pt x="32" y="8"/>
                    <a:pt x="36" y="10"/>
                  </a:cubicBezTo>
                  <a:cubicBezTo>
                    <a:pt x="38" y="11"/>
                    <a:pt x="40" y="12"/>
                    <a:pt x="42" y="13"/>
                  </a:cubicBezTo>
                  <a:cubicBezTo>
                    <a:pt x="44" y="15"/>
                    <a:pt x="46" y="16"/>
                    <a:pt x="48" y="17"/>
                  </a:cubicBezTo>
                  <a:cubicBezTo>
                    <a:pt x="52" y="20"/>
                    <a:pt x="56" y="23"/>
                    <a:pt x="60" y="27"/>
                  </a:cubicBezTo>
                  <a:cubicBezTo>
                    <a:pt x="64" y="30"/>
                    <a:pt x="68" y="34"/>
                    <a:pt x="71" y="38"/>
                  </a:cubicBezTo>
                  <a:cubicBezTo>
                    <a:pt x="75" y="42"/>
                    <a:pt x="78" y="47"/>
                    <a:pt x="81" y="51"/>
                  </a:cubicBezTo>
                  <a:cubicBezTo>
                    <a:pt x="84" y="55"/>
                    <a:pt x="87" y="60"/>
                    <a:pt x="89" y="64"/>
                  </a:cubicBezTo>
                  <a:cubicBezTo>
                    <a:pt x="94" y="73"/>
                    <a:pt x="98" y="82"/>
                    <a:pt x="101" y="89"/>
                  </a:cubicBezTo>
                  <a:cubicBezTo>
                    <a:pt x="104" y="97"/>
                    <a:pt x="106" y="103"/>
                    <a:pt x="107" y="108"/>
                  </a:cubicBezTo>
                  <a:cubicBezTo>
                    <a:pt x="108" y="110"/>
                    <a:pt x="108" y="112"/>
                    <a:pt x="108" y="114"/>
                  </a:cubicBezTo>
                  <a:cubicBezTo>
                    <a:pt x="109" y="115"/>
                    <a:pt x="109" y="116"/>
                    <a:pt x="109" y="116"/>
                  </a:cubicBezTo>
                  <a:cubicBezTo>
                    <a:pt x="69" y="119"/>
                    <a:pt x="69" y="119"/>
                    <a:pt x="69" y="119"/>
                  </a:cubicBezTo>
                </a:path>
              </a:pathLst>
            </a:custGeom>
            <a:solidFill>
              <a:srgbClr val="437B00"/>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9512" name="Google Shape;9512;p27"/>
            <p:cNvSpPr/>
            <p:nvPr/>
          </p:nvSpPr>
          <p:spPr>
            <a:xfrm>
              <a:off x="11670315" y="6240294"/>
              <a:ext cx="462468" cy="301197"/>
            </a:xfrm>
            <a:custGeom>
              <a:rect b="b" l="l" r="r" t="t"/>
              <a:pathLst>
                <a:path extrusionOk="0" h="68" w="110">
                  <a:moveTo>
                    <a:pt x="0" y="62"/>
                  </a:moveTo>
                  <a:cubicBezTo>
                    <a:pt x="0" y="61"/>
                    <a:pt x="0" y="61"/>
                    <a:pt x="0" y="61"/>
                  </a:cubicBezTo>
                  <a:cubicBezTo>
                    <a:pt x="0" y="61"/>
                    <a:pt x="0" y="60"/>
                    <a:pt x="0" y="60"/>
                  </a:cubicBezTo>
                  <a:cubicBezTo>
                    <a:pt x="0" y="59"/>
                    <a:pt x="0" y="58"/>
                    <a:pt x="1" y="57"/>
                  </a:cubicBezTo>
                  <a:cubicBezTo>
                    <a:pt x="1" y="57"/>
                    <a:pt x="1" y="56"/>
                    <a:pt x="2" y="55"/>
                  </a:cubicBezTo>
                  <a:cubicBezTo>
                    <a:pt x="3" y="53"/>
                    <a:pt x="4" y="50"/>
                    <a:pt x="5" y="48"/>
                  </a:cubicBezTo>
                  <a:cubicBezTo>
                    <a:pt x="6" y="45"/>
                    <a:pt x="8" y="43"/>
                    <a:pt x="10" y="40"/>
                  </a:cubicBezTo>
                  <a:cubicBezTo>
                    <a:pt x="12" y="37"/>
                    <a:pt x="14" y="34"/>
                    <a:pt x="17" y="31"/>
                  </a:cubicBezTo>
                  <a:cubicBezTo>
                    <a:pt x="20" y="28"/>
                    <a:pt x="22" y="25"/>
                    <a:pt x="26" y="22"/>
                  </a:cubicBezTo>
                  <a:cubicBezTo>
                    <a:pt x="27" y="21"/>
                    <a:pt x="29" y="20"/>
                    <a:pt x="30" y="18"/>
                  </a:cubicBezTo>
                  <a:cubicBezTo>
                    <a:pt x="32" y="17"/>
                    <a:pt x="34" y="16"/>
                    <a:pt x="36" y="15"/>
                  </a:cubicBezTo>
                  <a:cubicBezTo>
                    <a:pt x="38" y="13"/>
                    <a:pt x="39" y="12"/>
                    <a:pt x="41" y="11"/>
                  </a:cubicBezTo>
                  <a:cubicBezTo>
                    <a:pt x="47" y="8"/>
                    <a:pt x="47" y="8"/>
                    <a:pt x="47" y="8"/>
                  </a:cubicBezTo>
                  <a:cubicBezTo>
                    <a:pt x="51" y="7"/>
                    <a:pt x="55" y="5"/>
                    <a:pt x="59" y="4"/>
                  </a:cubicBezTo>
                  <a:cubicBezTo>
                    <a:pt x="63" y="3"/>
                    <a:pt x="67" y="2"/>
                    <a:pt x="71" y="2"/>
                  </a:cubicBezTo>
                  <a:cubicBezTo>
                    <a:pt x="74" y="1"/>
                    <a:pt x="78" y="1"/>
                    <a:pt x="81" y="1"/>
                  </a:cubicBezTo>
                  <a:cubicBezTo>
                    <a:pt x="85" y="0"/>
                    <a:pt x="88" y="1"/>
                    <a:pt x="91" y="1"/>
                  </a:cubicBezTo>
                  <a:cubicBezTo>
                    <a:pt x="92" y="1"/>
                    <a:pt x="94" y="1"/>
                    <a:pt x="95" y="1"/>
                  </a:cubicBezTo>
                  <a:cubicBezTo>
                    <a:pt x="96" y="1"/>
                    <a:pt x="98" y="1"/>
                    <a:pt x="99" y="1"/>
                  </a:cubicBezTo>
                  <a:cubicBezTo>
                    <a:pt x="101" y="1"/>
                    <a:pt x="103" y="2"/>
                    <a:pt x="105" y="2"/>
                  </a:cubicBezTo>
                  <a:cubicBezTo>
                    <a:pt x="108" y="2"/>
                    <a:pt x="110" y="2"/>
                    <a:pt x="110" y="2"/>
                  </a:cubicBezTo>
                  <a:cubicBezTo>
                    <a:pt x="110" y="2"/>
                    <a:pt x="108" y="3"/>
                    <a:pt x="105" y="3"/>
                  </a:cubicBezTo>
                  <a:cubicBezTo>
                    <a:pt x="103" y="4"/>
                    <a:pt x="101" y="4"/>
                    <a:pt x="99" y="5"/>
                  </a:cubicBezTo>
                  <a:cubicBezTo>
                    <a:pt x="98" y="5"/>
                    <a:pt x="97" y="5"/>
                    <a:pt x="96" y="5"/>
                  </a:cubicBezTo>
                  <a:cubicBezTo>
                    <a:pt x="94" y="6"/>
                    <a:pt x="93" y="6"/>
                    <a:pt x="92" y="7"/>
                  </a:cubicBezTo>
                  <a:cubicBezTo>
                    <a:pt x="89" y="8"/>
                    <a:pt x="86" y="9"/>
                    <a:pt x="83" y="10"/>
                  </a:cubicBezTo>
                  <a:cubicBezTo>
                    <a:pt x="80" y="11"/>
                    <a:pt x="78" y="12"/>
                    <a:pt x="74" y="14"/>
                  </a:cubicBezTo>
                  <a:cubicBezTo>
                    <a:pt x="71" y="15"/>
                    <a:pt x="69" y="17"/>
                    <a:pt x="66" y="19"/>
                  </a:cubicBezTo>
                  <a:cubicBezTo>
                    <a:pt x="63" y="21"/>
                    <a:pt x="60" y="23"/>
                    <a:pt x="58" y="25"/>
                  </a:cubicBezTo>
                  <a:cubicBezTo>
                    <a:pt x="54" y="29"/>
                    <a:pt x="54" y="29"/>
                    <a:pt x="54" y="29"/>
                  </a:cubicBezTo>
                  <a:cubicBezTo>
                    <a:pt x="53" y="30"/>
                    <a:pt x="52" y="31"/>
                    <a:pt x="51" y="33"/>
                  </a:cubicBezTo>
                  <a:cubicBezTo>
                    <a:pt x="50" y="34"/>
                    <a:pt x="49" y="35"/>
                    <a:pt x="48" y="36"/>
                  </a:cubicBezTo>
                  <a:cubicBezTo>
                    <a:pt x="47" y="38"/>
                    <a:pt x="47" y="39"/>
                    <a:pt x="46" y="40"/>
                  </a:cubicBezTo>
                  <a:cubicBezTo>
                    <a:pt x="44" y="43"/>
                    <a:pt x="43" y="45"/>
                    <a:pt x="42" y="48"/>
                  </a:cubicBezTo>
                  <a:cubicBezTo>
                    <a:pt x="41" y="50"/>
                    <a:pt x="40" y="53"/>
                    <a:pt x="40" y="55"/>
                  </a:cubicBezTo>
                  <a:cubicBezTo>
                    <a:pt x="39" y="57"/>
                    <a:pt x="39" y="59"/>
                    <a:pt x="39" y="61"/>
                  </a:cubicBezTo>
                  <a:cubicBezTo>
                    <a:pt x="38" y="63"/>
                    <a:pt x="38" y="64"/>
                    <a:pt x="38" y="65"/>
                  </a:cubicBezTo>
                  <a:cubicBezTo>
                    <a:pt x="38" y="66"/>
                    <a:pt x="38" y="66"/>
                    <a:pt x="38" y="67"/>
                  </a:cubicBezTo>
                  <a:cubicBezTo>
                    <a:pt x="38" y="67"/>
                    <a:pt x="39" y="67"/>
                    <a:pt x="39" y="67"/>
                  </a:cubicBezTo>
                  <a:cubicBezTo>
                    <a:pt x="40" y="68"/>
                    <a:pt x="40" y="68"/>
                    <a:pt x="40" y="68"/>
                  </a:cubicBezTo>
                  <a:cubicBezTo>
                    <a:pt x="40" y="68"/>
                    <a:pt x="40" y="68"/>
                    <a:pt x="40" y="68"/>
                  </a:cubicBezTo>
                  <a:lnTo>
                    <a:pt x="0" y="62"/>
                  </a:lnTo>
                  <a:close/>
                </a:path>
              </a:pathLst>
            </a:custGeom>
            <a:solidFill>
              <a:srgbClr val="437B00"/>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9513" name="Google Shape;9513;p27"/>
            <p:cNvSpPr/>
            <p:nvPr/>
          </p:nvSpPr>
          <p:spPr>
            <a:xfrm>
              <a:off x="11350145" y="6240294"/>
              <a:ext cx="467211" cy="301197"/>
            </a:xfrm>
            <a:custGeom>
              <a:rect b="b" l="l" r="r" t="t"/>
              <a:pathLst>
                <a:path extrusionOk="0" h="68" w="111">
                  <a:moveTo>
                    <a:pt x="72" y="68"/>
                  </a:moveTo>
                  <a:cubicBezTo>
                    <a:pt x="72" y="68"/>
                    <a:pt x="72" y="68"/>
                    <a:pt x="72" y="68"/>
                  </a:cubicBezTo>
                  <a:cubicBezTo>
                    <a:pt x="72" y="67"/>
                    <a:pt x="72" y="67"/>
                    <a:pt x="72" y="67"/>
                  </a:cubicBezTo>
                  <a:cubicBezTo>
                    <a:pt x="72" y="67"/>
                    <a:pt x="72" y="67"/>
                    <a:pt x="72" y="67"/>
                  </a:cubicBezTo>
                  <a:cubicBezTo>
                    <a:pt x="72" y="66"/>
                    <a:pt x="72" y="66"/>
                    <a:pt x="72" y="65"/>
                  </a:cubicBezTo>
                  <a:cubicBezTo>
                    <a:pt x="72" y="64"/>
                    <a:pt x="72" y="63"/>
                    <a:pt x="72" y="61"/>
                  </a:cubicBezTo>
                  <a:cubicBezTo>
                    <a:pt x="71" y="59"/>
                    <a:pt x="71" y="57"/>
                    <a:pt x="70" y="55"/>
                  </a:cubicBezTo>
                  <a:cubicBezTo>
                    <a:pt x="70" y="53"/>
                    <a:pt x="69" y="50"/>
                    <a:pt x="68" y="48"/>
                  </a:cubicBezTo>
                  <a:cubicBezTo>
                    <a:pt x="67" y="45"/>
                    <a:pt x="66" y="43"/>
                    <a:pt x="64" y="40"/>
                  </a:cubicBezTo>
                  <a:cubicBezTo>
                    <a:pt x="64" y="39"/>
                    <a:pt x="63" y="38"/>
                    <a:pt x="62" y="36"/>
                  </a:cubicBezTo>
                  <a:cubicBezTo>
                    <a:pt x="61" y="35"/>
                    <a:pt x="60" y="34"/>
                    <a:pt x="59" y="33"/>
                  </a:cubicBezTo>
                  <a:cubicBezTo>
                    <a:pt x="58" y="31"/>
                    <a:pt x="57" y="30"/>
                    <a:pt x="56" y="29"/>
                  </a:cubicBezTo>
                  <a:cubicBezTo>
                    <a:pt x="53" y="25"/>
                    <a:pt x="53" y="25"/>
                    <a:pt x="53" y="25"/>
                  </a:cubicBezTo>
                  <a:cubicBezTo>
                    <a:pt x="50" y="23"/>
                    <a:pt x="47" y="21"/>
                    <a:pt x="45" y="19"/>
                  </a:cubicBezTo>
                  <a:cubicBezTo>
                    <a:pt x="42" y="17"/>
                    <a:pt x="39" y="15"/>
                    <a:pt x="36" y="14"/>
                  </a:cubicBezTo>
                  <a:cubicBezTo>
                    <a:pt x="33" y="12"/>
                    <a:pt x="30" y="11"/>
                    <a:pt x="27" y="10"/>
                  </a:cubicBezTo>
                  <a:cubicBezTo>
                    <a:pt x="24" y="9"/>
                    <a:pt x="21" y="8"/>
                    <a:pt x="19" y="7"/>
                  </a:cubicBezTo>
                  <a:cubicBezTo>
                    <a:pt x="17" y="6"/>
                    <a:pt x="16" y="6"/>
                    <a:pt x="15" y="5"/>
                  </a:cubicBezTo>
                  <a:cubicBezTo>
                    <a:pt x="14" y="5"/>
                    <a:pt x="12" y="5"/>
                    <a:pt x="11" y="5"/>
                  </a:cubicBezTo>
                  <a:cubicBezTo>
                    <a:pt x="9" y="4"/>
                    <a:pt x="7" y="4"/>
                    <a:pt x="5" y="3"/>
                  </a:cubicBezTo>
                  <a:cubicBezTo>
                    <a:pt x="2" y="3"/>
                    <a:pt x="0" y="2"/>
                    <a:pt x="0" y="2"/>
                  </a:cubicBezTo>
                  <a:cubicBezTo>
                    <a:pt x="0" y="2"/>
                    <a:pt x="2" y="2"/>
                    <a:pt x="5" y="2"/>
                  </a:cubicBezTo>
                  <a:cubicBezTo>
                    <a:pt x="7" y="2"/>
                    <a:pt x="9" y="1"/>
                    <a:pt x="12" y="1"/>
                  </a:cubicBezTo>
                  <a:cubicBezTo>
                    <a:pt x="13" y="1"/>
                    <a:pt x="14" y="1"/>
                    <a:pt x="15" y="1"/>
                  </a:cubicBezTo>
                  <a:cubicBezTo>
                    <a:pt x="17" y="1"/>
                    <a:pt x="18" y="1"/>
                    <a:pt x="19" y="1"/>
                  </a:cubicBezTo>
                  <a:cubicBezTo>
                    <a:pt x="22" y="1"/>
                    <a:pt x="26" y="0"/>
                    <a:pt x="29" y="1"/>
                  </a:cubicBezTo>
                  <a:cubicBezTo>
                    <a:pt x="32" y="1"/>
                    <a:pt x="36" y="1"/>
                    <a:pt x="40" y="2"/>
                  </a:cubicBezTo>
                  <a:cubicBezTo>
                    <a:pt x="44" y="2"/>
                    <a:pt x="47" y="3"/>
                    <a:pt x="51" y="4"/>
                  </a:cubicBezTo>
                  <a:cubicBezTo>
                    <a:pt x="55" y="5"/>
                    <a:pt x="59" y="7"/>
                    <a:pt x="63" y="8"/>
                  </a:cubicBezTo>
                  <a:cubicBezTo>
                    <a:pt x="69" y="11"/>
                    <a:pt x="69" y="11"/>
                    <a:pt x="69" y="11"/>
                  </a:cubicBezTo>
                  <a:cubicBezTo>
                    <a:pt x="71" y="12"/>
                    <a:pt x="73" y="13"/>
                    <a:pt x="75" y="15"/>
                  </a:cubicBezTo>
                  <a:cubicBezTo>
                    <a:pt x="76" y="16"/>
                    <a:pt x="78" y="17"/>
                    <a:pt x="80" y="18"/>
                  </a:cubicBezTo>
                  <a:cubicBezTo>
                    <a:pt x="82" y="20"/>
                    <a:pt x="83" y="21"/>
                    <a:pt x="85" y="22"/>
                  </a:cubicBezTo>
                  <a:cubicBezTo>
                    <a:pt x="88" y="25"/>
                    <a:pt x="91" y="28"/>
                    <a:pt x="94" y="31"/>
                  </a:cubicBezTo>
                  <a:cubicBezTo>
                    <a:pt x="96" y="34"/>
                    <a:pt x="99" y="37"/>
                    <a:pt x="100" y="40"/>
                  </a:cubicBezTo>
                  <a:cubicBezTo>
                    <a:pt x="102" y="43"/>
                    <a:pt x="104" y="45"/>
                    <a:pt x="105" y="48"/>
                  </a:cubicBezTo>
                  <a:cubicBezTo>
                    <a:pt x="107" y="50"/>
                    <a:pt x="108" y="53"/>
                    <a:pt x="109" y="55"/>
                  </a:cubicBezTo>
                  <a:cubicBezTo>
                    <a:pt x="109" y="56"/>
                    <a:pt x="110" y="57"/>
                    <a:pt x="110" y="57"/>
                  </a:cubicBezTo>
                  <a:cubicBezTo>
                    <a:pt x="110" y="58"/>
                    <a:pt x="111" y="59"/>
                    <a:pt x="111" y="60"/>
                  </a:cubicBezTo>
                  <a:cubicBezTo>
                    <a:pt x="111" y="60"/>
                    <a:pt x="111" y="61"/>
                    <a:pt x="111" y="61"/>
                  </a:cubicBezTo>
                  <a:cubicBezTo>
                    <a:pt x="111" y="62"/>
                    <a:pt x="111" y="62"/>
                    <a:pt x="111" y="62"/>
                  </a:cubicBezTo>
                  <a:cubicBezTo>
                    <a:pt x="72" y="68"/>
                    <a:pt x="72" y="68"/>
                    <a:pt x="72" y="68"/>
                  </a:cubicBezTo>
                </a:path>
              </a:pathLst>
            </a:custGeom>
            <a:solidFill>
              <a:srgbClr val="437B00"/>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9514" name="Google Shape;9514;p27"/>
            <p:cNvSpPr/>
            <p:nvPr/>
          </p:nvSpPr>
          <p:spPr>
            <a:xfrm>
              <a:off x="11663200" y="5958070"/>
              <a:ext cx="163643" cy="502786"/>
            </a:xfrm>
            <a:custGeom>
              <a:rect b="b" l="l" r="r" t="t"/>
              <a:pathLst>
                <a:path extrusionOk="0" h="113" w="39">
                  <a:moveTo>
                    <a:pt x="0" y="113"/>
                  </a:moveTo>
                  <a:cubicBezTo>
                    <a:pt x="0" y="113"/>
                    <a:pt x="0" y="112"/>
                    <a:pt x="0" y="111"/>
                  </a:cubicBezTo>
                  <a:cubicBezTo>
                    <a:pt x="0" y="110"/>
                    <a:pt x="0" y="109"/>
                    <a:pt x="0" y="107"/>
                  </a:cubicBezTo>
                  <a:cubicBezTo>
                    <a:pt x="0" y="104"/>
                    <a:pt x="1" y="99"/>
                    <a:pt x="1" y="93"/>
                  </a:cubicBezTo>
                  <a:cubicBezTo>
                    <a:pt x="3" y="82"/>
                    <a:pt x="5" y="67"/>
                    <a:pt x="8" y="52"/>
                  </a:cubicBezTo>
                  <a:cubicBezTo>
                    <a:pt x="10" y="45"/>
                    <a:pt x="12" y="38"/>
                    <a:pt x="15" y="31"/>
                  </a:cubicBezTo>
                  <a:cubicBezTo>
                    <a:pt x="17" y="25"/>
                    <a:pt x="20" y="19"/>
                    <a:pt x="23" y="14"/>
                  </a:cubicBezTo>
                  <a:cubicBezTo>
                    <a:pt x="25" y="11"/>
                    <a:pt x="26" y="9"/>
                    <a:pt x="28" y="7"/>
                  </a:cubicBezTo>
                  <a:cubicBezTo>
                    <a:pt x="29" y="6"/>
                    <a:pt x="31" y="4"/>
                    <a:pt x="32" y="3"/>
                  </a:cubicBezTo>
                  <a:cubicBezTo>
                    <a:pt x="33" y="2"/>
                    <a:pt x="34" y="1"/>
                    <a:pt x="35" y="1"/>
                  </a:cubicBezTo>
                  <a:cubicBezTo>
                    <a:pt x="35" y="0"/>
                    <a:pt x="36" y="0"/>
                    <a:pt x="36" y="0"/>
                  </a:cubicBezTo>
                  <a:cubicBezTo>
                    <a:pt x="36" y="0"/>
                    <a:pt x="35" y="0"/>
                    <a:pt x="35" y="1"/>
                  </a:cubicBezTo>
                  <a:cubicBezTo>
                    <a:pt x="35" y="2"/>
                    <a:pt x="34" y="3"/>
                    <a:pt x="33" y="4"/>
                  </a:cubicBezTo>
                  <a:cubicBezTo>
                    <a:pt x="32" y="5"/>
                    <a:pt x="32" y="7"/>
                    <a:pt x="31" y="9"/>
                  </a:cubicBezTo>
                  <a:cubicBezTo>
                    <a:pt x="30" y="11"/>
                    <a:pt x="30" y="13"/>
                    <a:pt x="29" y="16"/>
                  </a:cubicBezTo>
                  <a:cubicBezTo>
                    <a:pt x="28" y="21"/>
                    <a:pt x="27" y="27"/>
                    <a:pt x="27" y="34"/>
                  </a:cubicBezTo>
                  <a:cubicBezTo>
                    <a:pt x="27" y="40"/>
                    <a:pt x="28" y="47"/>
                    <a:pt x="28" y="54"/>
                  </a:cubicBezTo>
                  <a:cubicBezTo>
                    <a:pt x="30" y="68"/>
                    <a:pt x="33" y="81"/>
                    <a:pt x="35" y="92"/>
                  </a:cubicBezTo>
                  <a:cubicBezTo>
                    <a:pt x="36" y="97"/>
                    <a:pt x="37" y="101"/>
                    <a:pt x="38" y="104"/>
                  </a:cubicBezTo>
                  <a:cubicBezTo>
                    <a:pt x="38" y="105"/>
                    <a:pt x="39" y="106"/>
                    <a:pt x="39" y="107"/>
                  </a:cubicBezTo>
                  <a:cubicBezTo>
                    <a:pt x="39" y="108"/>
                    <a:pt x="39" y="108"/>
                    <a:pt x="39" y="108"/>
                  </a:cubicBezTo>
                  <a:cubicBezTo>
                    <a:pt x="0" y="113"/>
                    <a:pt x="0" y="113"/>
                    <a:pt x="0" y="113"/>
                  </a:cubicBezTo>
                </a:path>
              </a:pathLst>
            </a:custGeom>
            <a:solidFill>
              <a:srgbClr val="437B00"/>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9515" name="Google Shape;9515;p27"/>
            <p:cNvSpPr/>
            <p:nvPr/>
          </p:nvSpPr>
          <p:spPr>
            <a:xfrm>
              <a:off x="9244136" y="4734308"/>
              <a:ext cx="1048261" cy="1532074"/>
            </a:xfrm>
            <a:custGeom>
              <a:rect b="b" l="l" r="r" t="t"/>
              <a:pathLst>
                <a:path extrusionOk="0" h="646" w="442">
                  <a:moveTo>
                    <a:pt x="220" y="0"/>
                  </a:moveTo>
                  <a:lnTo>
                    <a:pt x="0" y="646"/>
                  </a:lnTo>
                  <a:lnTo>
                    <a:pt x="216" y="646"/>
                  </a:lnTo>
                  <a:lnTo>
                    <a:pt x="225" y="646"/>
                  </a:lnTo>
                  <a:lnTo>
                    <a:pt x="442" y="646"/>
                  </a:lnTo>
                  <a:lnTo>
                    <a:pt x="220" y="0"/>
                  </a:lnTo>
                  <a:close/>
                </a:path>
              </a:pathLst>
            </a:custGeom>
            <a:solidFill>
              <a:srgbClr val="72BE00"/>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9516" name="Google Shape;9516;p27"/>
            <p:cNvSpPr/>
            <p:nvPr/>
          </p:nvSpPr>
          <p:spPr>
            <a:xfrm>
              <a:off x="9244136" y="4734308"/>
              <a:ext cx="1048261" cy="1532074"/>
            </a:xfrm>
            <a:custGeom>
              <a:rect b="b" l="l" r="r" t="t"/>
              <a:pathLst>
                <a:path extrusionOk="0" h="646" w="442">
                  <a:moveTo>
                    <a:pt x="220" y="0"/>
                  </a:moveTo>
                  <a:lnTo>
                    <a:pt x="0" y="646"/>
                  </a:lnTo>
                  <a:lnTo>
                    <a:pt x="216" y="646"/>
                  </a:lnTo>
                  <a:lnTo>
                    <a:pt x="225" y="646"/>
                  </a:lnTo>
                  <a:lnTo>
                    <a:pt x="442" y="646"/>
                  </a:lnTo>
                  <a:lnTo>
                    <a:pt x="220" y="0"/>
                  </a:lnTo>
                </a:path>
              </a:pathLst>
            </a:custGeom>
            <a:no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9517" name="Google Shape;9517;p27"/>
            <p:cNvSpPr/>
            <p:nvPr/>
          </p:nvSpPr>
          <p:spPr>
            <a:xfrm>
              <a:off x="9497900" y="5474257"/>
              <a:ext cx="540732" cy="1076721"/>
            </a:xfrm>
            <a:custGeom>
              <a:rect b="b" l="l" r="r" t="t"/>
              <a:pathLst>
                <a:path extrusionOk="0" h="454" w="228">
                  <a:moveTo>
                    <a:pt x="228" y="176"/>
                  </a:moveTo>
                  <a:lnTo>
                    <a:pt x="129" y="206"/>
                  </a:lnTo>
                  <a:lnTo>
                    <a:pt x="109" y="0"/>
                  </a:lnTo>
                  <a:lnTo>
                    <a:pt x="90" y="270"/>
                  </a:lnTo>
                  <a:lnTo>
                    <a:pt x="0" y="246"/>
                  </a:lnTo>
                  <a:lnTo>
                    <a:pt x="83" y="315"/>
                  </a:lnTo>
                  <a:lnTo>
                    <a:pt x="74" y="454"/>
                  </a:lnTo>
                  <a:lnTo>
                    <a:pt x="145" y="454"/>
                  </a:lnTo>
                  <a:lnTo>
                    <a:pt x="132" y="251"/>
                  </a:lnTo>
                  <a:lnTo>
                    <a:pt x="228" y="176"/>
                  </a:lnTo>
                  <a:close/>
                </a:path>
              </a:pathLst>
            </a:custGeom>
            <a:solidFill>
              <a:srgbClr val="C56D27"/>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9518" name="Google Shape;9518;p27"/>
            <p:cNvSpPr/>
            <p:nvPr/>
          </p:nvSpPr>
          <p:spPr>
            <a:xfrm>
              <a:off x="9497900" y="5474257"/>
              <a:ext cx="540732" cy="1076721"/>
            </a:xfrm>
            <a:custGeom>
              <a:rect b="b" l="l" r="r" t="t"/>
              <a:pathLst>
                <a:path extrusionOk="0" h="454" w="228">
                  <a:moveTo>
                    <a:pt x="228" y="176"/>
                  </a:moveTo>
                  <a:lnTo>
                    <a:pt x="129" y="206"/>
                  </a:lnTo>
                  <a:lnTo>
                    <a:pt x="109" y="0"/>
                  </a:lnTo>
                  <a:lnTo>
                    <a:pt x="90" y="270"/>
                  </a:lnTo>
                  <a:lnTo>
                    <a:pt x="0" y="246"/>
                  </a:lnTo>
                  <a:lnTo>
                    <a:pt x="83" y="315"/>
                  </a:lnTo>
                  <a:lnTo>
                    <a:pt x="74" y="454"/>
                  </a:lnTo>
                  <a:lnTo>
                    <a:pt x="145" y="454"/>
                  </a:lnTo>
                  <a:lnTo>
                    <a:pt x="132" y="251"/>
                  </a:lnTo>
                  <a:lnTo>
                    <a:pt x="228" y="176"/>
                  </a:lnTo>
                </a:path>
              </a:pathLst>
            </a:custGeom>
            <a:no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9519" name="Google Shape;9519;p27"/>
            <p:cNvSpPr/>
            <p:nvPr/>
          </p:nvSpPr>
          <p:spPr>
            <a:xfrm>
              <a:off x="9825185" y="6266382"/>
              <a:ext cx="467211" cy="11858"/>
            </a:xfrm>
            <a:custGeom>
              <a:rect b="b" l="l" r="r" t="t"/>
              <a:pathLst>
                <a:path extrusionOk="0" h="5" w="197">
                  <a:moveTo>
                    <a:pt x="57" y="0"/>
                  </a:moveTo>
                  <a:lnTo>
                    <a:pt x="0" y="0"/>
                  </a:lnTo>
                  <a:lnTo>
                    <a:pt x="0" y="5"/>
                  </a:lnTo>
                  <a:lnTo>
                    <a:pt x="57" y="5"/>
                  </a:lnTo>
                  <a:lnTo>
                    <a:pt x="57" y="0"/>
                  </a:lnTo>
                  <a:close/>
                  <a:moveTo>
                    <a:pt x="195" y="0"/>
                  </a:moveTo>
                  <a:lnTo>
                    <a:pt x="135" y="0"/>
                  </a:lnTo>
                  <a:lnTo>
                    <a:pt x="135" y="5"/>
                  </a:lnTo>
                  <a:lnTo>
                    <a:pt x="197" y="5"/>
                  </a:lnTo>
                  <a:lnTo>
                    <a:pt x="195" y="0"/>
                  </a:lnTo>
                  <a:close/>
                </a:path>
              </a:pathLst>
            </a:custGeom>
            <a:solidFill>
              <a:srgbClr val="4F7188"/>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9520" name="Google Shape;9520;p27"/>
            <p:cNvSpPr/>
            <p:nvPr/>
          </p:nvSpPr>
          <p:spPr>
            <a:xfrm>
              <a:off x="9825185" y="6266382"/>
              <a:ext cx="467211" cy="11858"/>
            </a:xfrm>
            <a:custGeom>
              <a:rect b="b" l="l" r="r" t="t"/>
              <a:pathLst>
                <a:path extrusionOk="0" h="5" w="197">
                  <a:moveTo>
                    <a:pt x="57" y="0"/>
                  </a:moveTo>
                  <a:lnTo>
                    <a:pt x="0" y="0"/>
                  </a:lnTo>
                  <a:lnTo>
                    <a:pt x="0" y="5"/>
                  </a:lnTo>
                  <a:lnTo>
                    <a:pt x="57" y="5"/>
                  </a:lnTo>
                  <a:lnTo>
                    <a:pt x="57" y="0"/>
                  </a:lnTo>
                  <a:moveTo>
                    <a:pt x="195" y="0"/>
                  </a:moveTo>
                  <a:lnTo>
                    <a:pt x="135" y="0"/>
                  </a:lnTo>
                  <a:lnTo>
                    <a:pt x="135" y="5"/>
                  </a:lnTo>
                  <a:lnTo>
                    <a:pt x="197" y="5"/>
                  </a:lnTo>
                  <a:lnTo>
                    <a:pt x="195" y="0"/>
                  </a:lnTo>
                </a:path>
              </a:pathLst>
            </a:custGeom>
            <a:no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9521" name="Google Shape;9521;p27"/>
            <p:cNvSpPr/>
            <p:nvPr/>
          </p:nvSpPr>
          <p:spPr>
            <a:xfrm>
              <a:off x="9960368" y="6266382"/>
              <a:ext cx="184987" cy="11858"/>
            </a:xfrm>
            <a:prstGeom prst="rect">
              <a:avLst/>
            </a:prstGeom>
            <a:solidFill>
              <a:srgbClr val="537C91"/>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9522" name="Google Shape;9522;p27"/>
            <p:cNvSpPr/>
            <p:nvPr/>
          </p:nvSpPr>
          <p:spPr>
            <a:xfrm>
              <a:off x="9960368" y="6266382"/>
              <a:ext cx="184987" cy="11858"/>
            </a:xfrm>
            <a:prstGeom prst="rect">
              <a:avLst/>
            </a:prstGeom>
            <a:no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9523" name="Google Shape;9523;p27"/>
            <p:cNvSpPr/>
            <p:nvPr/>
          </p:nvSpPr>
          <p:spPr>
            <a:xfrm>
              <a:off x="9754036" y="6550978"/>
              <a:ext cx="87750" cy="9487"/>
            </a:xfrm>
            <a:prstGeom prst="rect">
              <a:avLst/>
            </a:prstGeom>
            <a:solidFill>
              <a:srgbClr val="4F7188"/>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9524" name="Google Shape;9524;p27"/>
            <p:cNvSpPr/>
            <p:nvPr/>
          </p:nvSpPr>
          <p:spPr>
            <a:xfrm>
              <a:off x="9754036" y="6550978"/>
              <a:ext cx="87750" cy="9487"/>
            </a:xfrm>
            <a:prstGeom prst="rect">
              <a:avLst/>
            </a:prstGeom>
            <a:no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9525" name="Google Shape;9525;p27"/>
            <p:cNvSpPr/>
            <p:nvPr/>
          </p:nvSpPr>
          <p:spPr>
            <a:xfrm>
              <a:off x="9754036" y="4748538"/>
              <a:ext cx="533617" cy="1517845"/>
            </a:xfrm>
            <a:custGeom>
              <a:rect b="b" l="l" r="r" t="t"/>
              <a:pathLst>
                <a:path extrusionOk="0" h="640" w="225">
                  <a:moveTo>
                    <a:pt x="5" y="0"/>
                  </a:moveTo>
                  <a:lnTo>
                    <a:pt x="0" y="15"/>
                  </a:lnTo>
                  <a:lnTo>
                    <a:pt x="0" y="338"/>
                  </a:lnTo>
                  <a:lnTo>
                    <a:pt x="1" y="306"/>
                  </a:lnTo>
                  <a:lnTo>
                    <a:pt x="21" y="512"/>
                  </a:lnTo>
                  <a:lnTo>
                    <a:pt x="120" y="482"/>
                  </a:lnTo>
                  <a:lnTo>
                    <a:pt x="24" y="557"/>
                  </a:lnTo>
                  <a:lnTo>
                    <a:pt x="30" y="640"/>
                  </a:lnTo>
                  <a:lnTo>
                    <a:pt x="87" y="640"/>
                  </a:lnTo>
                  <a:lnTo>
                    <a:pt x="165" y="640"/>
                  </a:lnTo>
                  <a:lnTo>
                    <a:pt x="225" y="640"/>
                  </a:lnTo>
                  <a:lnTo>
                    <a:pt x="204" y="580"/>
                  </a:lnTo>
                  <a:lnTo>
                    <a:pt x="90" y="580"/>
                  </a:lnTo>
                  <a:lnTo>
                    <a:pt x="157" y="445"/>
                  </a:lnTo>
                  <a:lnTo>
                    <a:pt x="5" y="0"/>
                  </a:lnTo>
                  <a:close/>
                </a:path>
              </a:pathLst>
            </a:custGeom>
            <a:solidFill>
              <a:srgbClr val="8ECB33"/>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9526" name="Google Shape;9526;p27"/>
            <p:cNvSpPr/>
            <p:nvPr/>
          </p:nvSpPr>
          <p:spPr>
            <a:xfrm>
              <a:off x="9754036" y="4748538"/>
              <a:ext cx="533617" cy="1517845"/>
            </a:xfrm>
            <a:custGeom>
              <a:rect b="b" l="l" r="r" t="t"/>
              <a:pathLst>
                <a:path extrusionOk="0" h="640" w="225">
                  <a:moveTo>
                    <a:pt x="5" y="0"/>
                  </a:moveTo>
                  <a:lnTo>
                    <a:pt x="0" y="15"/>
                  </a:lnTo>
                  <a:lnTo>
                    <a:pt x="0" y="338"/>
                  </a:lnTo>
                  <a:lnTo>
                    <a:pt x="1" y="306"/>
                  </a:lnTo>
                  <a:lnTo>
                    <a:pt x="21" y="512"/>
                  </a:lnTo>
                  <a:lnTo>
                    <a:pt x="120" y="482"/>
                  </a:lnTo>
                  <a:lnTo>
                    <a:pt x="24" y="557"/>
                  </a:lnTo>
                  <a:lnTo>
                    <a:pt x="30" y="640"/>
                  </a:lnTo>
                  <a:lnTo>
                    <a:pt x="87" y="640"/>
                  </a:lnTo>
                  <a:lnTo>
                    <a:pt x="165" y="640"/>
                  </a:lnTo>
                  <a:lnTo>
                    <a:pt x="225" y="640"/>
                  </a:lnTo>
                  <a:lnTo>
                    <a:pt x="204" y="580"/>
                  </a:lnTo>
                  <a:lnTo>
                    <a:pt x="90" y="580"/>
                  </a:lnTo>
                  <a:lnTo>
                    <a:pt x="157" y="445"/>
                  </a:lnTo>
                  <a:lnTo>
                    <a:pt x="5" y="0"/>
                  </a:lnTo>
                </a:path>
              </a:pathLst>
            </a:custGeom>
            <a:no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9527" name="Google Shape;9527;p27"/>
            <p:cNvSpPr/>
            <p:nvPr/>
          </p:nvSpPr>
          <p:spPr>
            <a:xfrm>
              <a:off x="9754036" y="5474257"/>
              <a:ext cx="284596" cy="1076721"/>
            </a:xfrm>
            <a:custGeom>
              <a:rect b="b" l="l" r="r" t="t"/>
              <a:pathLst>
                <a:path extrusionOk="0" h="454" w="120">
                  <a:moveTo>
                    <a:pt x="1" y="0"/>
                  </a:moveTo>
                  <a:lnTo>
                    <a:pt x="0" y="32"/>
                  </a:lnTo>
                  <a:lnTo>
                    <a:pt x="0" y="454"/>
                  </a:lnTo>
                  <a:lnTo>
                    <a:pt x="37" y="454"/>
                  </a:lnTo>
                  <a:lnTo>
                    <a:pt x="30" y="339"/>
                  </a:lnTo>
                  <a:lnTo>
                    <a:pt x="30" y="339"/>
                  </a:lnTo>
                  <a:lnTo>
                    <a:pt x="30" y="334"/>
                  </a:lnTo>
                  <a:lnTo>
                    <a:pt x="24" y="251"/>
                  </a:lnTo>
                  <a:lnTo>
                    <a:pt x="120" y="176"/>
                  </a:lnTo>
                  <a:lnTo>
                    <a:pt x="21" y="206"/>
                  </a:lnTo>
                  <a:lnTo>
                    <a:pt x="1" y="0"/>
                  </a:lnTo>
                  <a:close/>
                </a:path>
              </a:pathLst>
            </a:custGeom>
            <a:solidFill>
              <a:srgbClr val="D18A52"/>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9528" name="Google Shape;9528;p27"/>
            <p:cNvSpPr/>
            <p:nvPr/>
          </p:nvSpPr>
          <p:spPr>
            <a:xfrm>
              <a:off x="9754036" y="5474257"/>
              <a:ext cx="284596" cy="1076721"/>
            </a:xfrm>
            <a:custGeom>
              <a:rect b="b" l="l" r="r" t="t"/>
              <a:pathLst>
                <a:path extrusionOk="0" h="454" w="120">
                  <a:moveTo>
                    <a:pt x="1" y="0"/>
                  </a:moveTo>
                  <a:lnTo>
                    <a:pt x="0" y="32"/>
                  </a:lnTo>
                  <a:lnTo>
                    <a:pt x="0" y="454"/>
                  </a:lnTo>
                  <a:lnTo>
                    <a:pt x="37" y="454"/>
                  </a:lnTo>
                  <a:lnTo>
                    <a:pt x="30" y="339"/>
                  </a:lnTo>
                  <a:lnTo>
                    <a:pt x="30" y="339"/>
                  </a:lnTo>
                  <a:lnTo>
                    <a:pt x="30" y="334"/>
                  </a:lnTo>
                  <a:lnTo>
                    <a:pt x="24" y="251"/>
                  </a:lnTo>
                  <a:lnTo>
                    <a:pt x="120" y="176"/>
                  </a:lnTo>
                  <a:lnTo>
                    <a:pt x="21" y="206"/>
                  </a:lnTo>
                  <a:lnTo>
                    <a:pt x="1" y="0"/>
                  </a:lnTo>
                </a:path>
              </a:pathLst>
            </a:custGeom>
            <a:no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9529" name="Google Shape;9529;p27"/>
            <p:cNvSpPr/>
            <p:nvPr/>
          </p:nvSpPr>
          <p:spPr>
            <a:xfrm>
              <a:off x="3464469" y="5958070"/>
              <a:ext cx="1230877" cy="495671"/>
            </a:xfrm>
            <a:custGeom>
              <a:rect b="b" l="l" r="r" t="t"/>
              <a:pathLst>
                <a:path extrusionOk="0" h="111" w="293">
                  <a:moveTo>
                    <a:pt x="0" y="111"/>
                  </a:moveTo>
                  <a:cubicBezTo>
                    <a:pt x="293" y="111"/>
                    <a:pt x="293" y="111"/>
                    <a:pt x="293" y="111"/>
                  </a:cubicBezTo>
                  <a:cubicBezTo>
                    <a:pt x="292" y="108"/>
                    <a:pt x="292" y="105"/>
                    <a:pt x="291" y="102"/>
                  </a:cubicBezTo>
                  <a:cubicBezTo>
                    <a:pt x="289" y="98"/>
                    <a:pt x="287" y="94"/>
                    <a:pt x="286" y="89"/>
                  </a:cubicBezTo>
                  <a:cubicBezTo>
                    <a:pt x="281" y="81"/>
                    <a:pt x="275" y="75"/>
                    <a:pt x="267" y="70"/>
                  </a:cubicBezTo>
                  <a:cubicBezTo>
                    <a:pt x="266" y="70"/>
                    <a:pt x="266" y="70"/>
                    <a:pt x="266" y="70"/>
                  </a:cubicBezTo>
                  <a:cubicBezTo>
                    <a:pt x="258" y="65"/>
                    <a:pt x="249" y="63"/>
                    <a:pt x="239" y="63"/>
                  </a:cubicBezTo>
                  <a:cubicBezTo>
                    <a:pt x="237" y="63"/>
                    <a:pt x="234" y="63"/>
                    <a:pt x="232" y="64"/>
                  </a:cubicBezTo>
                  <a:cubicBezTo>
                    <a:pt x="232" y="62"/>
                    <a:pt x="232" y="61"/>
                    <a:pt x="232" y="60"/>
                  </a:cubicBezTo>
                  <a:cubicBezTo>
                    <a:pt x="232" y="33"/>
                    <a:pt x="209" y="10"/>
                    <a:pt x="182" y="10"/>
                  </a:cubicBezTo>
                  <a:cubicBezTo>
                    <a:pt x="172" y="10"/>
                    <a:pt x="163" y="13"/>
                    <a:pt x="155" y="19"/>
                  </a:cubicBezTo>
                  <a:cubicBezTo>
                    <a:pt x="149" y="8"/>
                    <a:pt x="139" y="0"/>
                    <a:pt x="124" y="0"/>
                  </a:cubicBezTo>
                  <a:cubicBezTo>
                    <a:pt x="103" y="0"/>
                    <a:pt x="91" y="14"/>
                    <a:pt x="89" y="30"/>
                  </a:cubicBezTo>
                  <a:cubicBezTo>
                    <a:pt x="85" y="29"/>
                    <a:pt x="81" y="28"/>
                    <a:pt x="76" y="28"/>
                  </a:cubicBezTo>
                  <a:cubicBezTo>
                    <a:pt x="57" y="28"/>
                    <a:pt x="42" y="44"/>
                    <a:pt x="42" y="63"/>
                  </a:cubicBezTo>
                  <a:cubicBezTo>
                    <a:pt x="42" y="66"/>
                    <a:pt x="42" y="69"/>
                    <a:pt x="43" y="72"/>
                  </a:cubicBezTo>
                  <a:cubicBezTo>
                    <a:pt x="42" y="72"/>
                    <a:pt x="42" y="72"/>
                    <a:pt x="42" y="72"/>
                  </a:cubicBezTo>
                  <a:cubicBezTo>
                    <a:pt x="20" y="72"/>
                    <a:pt x="1" y="89"/>
                    <a:pt x="0" y="111"/>
                  </a:cubicBezTo>
                </a:path>
              </a:pathLst>
            </a:custGeom>
            <a:solidFill>
              <a:srgbClr val="72BE00"/>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9530" name="Google Shape;9530;p27"/>
            <p:cNvSpPr/>
            <p:nvPr/>
          </p:nvSpPr>
          <p:spPr>
            <a:xfrm>
              <a:off x="4111925" y="6003131"/>
              <a:ext cx="327285" cy="222933"/>
            </a:xfrm>
            <a:custGeom>
              <a:rect b="b" l="l" r="r" t="t"/>
              <a:pathLst>
                <a:path extrusionOk="0" h="50" w="78">
                  <a:moveTo>
                    <a:pt x="28" y="0"/>
                  </a:moveTo>
                  <a:cubicBezTo>
                    <a:pt x="18" y="0"/>
                    <a:pt x="9" y="3"/>
                    <a:pt x="1" y="9"/>
                  </a:cubicBezTo>
                  <a:cubicBezTo>
                    <a:pt x="0" y="9"/>
                    <a:pt x="0" y="8"/>
                    <a:pt x="0" y="8"/>
                  </a:cubicBezTo>
                  <a:cubicBezTo>
                    <a:pt x="0" y="8"/>
                    <a:pt x="0" y="9"/>
                    <a:pt x="1" y="9"/>
                  </a:cubicBezTo>
                  <a:cubicBezTo>
                    <a:pt x="9" y="3"/>
                    <a:pt x="18" y="0"/>
                    <a:pt x="28" y="0"/>
                  </a:cubicBezTo>
                  <a:cubicBezTo>
                    <a:pt x="55" y="0"/>
                    <a:pt x="78" y="23"/>
                    <a:pt x="78" y="50"/>
                  </a:cubicBezTo>
                  <a:cubicBezTo>
                    <a:pt x="78" y="50"/>
                    <a:pt x="78" y="50"/>
                    <a:pt x="78" y="50"/>
                  </a:cubicBezTo>
                  <a:cubicBezTo>
                    <a:pt x="78" y="23"/>
                    <a:pt x="55" y="0"/>
                    <a:pt x="28" y="0"/>
                  </a:cubicBezTo>
                </a:path>
              </a:pathLst>
            </a:custGeom>
            <a:solidFill>
              <a:srgbClr val="4F7188"/>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9531" name="Google Shape;9531;p27"/>
            <p:cNvSpPr/>
            <p:nvPr/>
          </p:nvSpPr>
          <p:spPr>
            <a:xfrm>
              <a:off x="4081093" y="5998388"/>
              <a:ext cx="614253" cy="455353"/>
            </a:xfrm>
            <a:custGeom>
              <a:rect b="b" l="l" r="r" t="t"/>
              <a:pathLst>
                <a:path extrusionOk="0" h="102" w="146">
                  <a:moveTo>
                    <a:pt x="0" y="0"/>
                  </a:moveTo>
                  <a:cubicBezTo>
                    <a:pt x="0" y="102"/>
                    <a:pt x="0" y="102"/>
                    <a:pt x="0" y="102"/>
                  </a:cubicBezTo>
                  <a:cubicBezTo>
                    <a:pt x="146" y="102"/>
                    <a:pt x="146" y="102"/>
                    <a:pt x="146" y="102"/>
                  </a:cubicBezTo>
                  <a:cubicBezTo>
                    <a:pt x="146" y="102"/>
                    <a:pt x="145" y="101"/>
                    <a:pt x="145" y="100"/>
                  </a:cubicBezTo>
                  <a:cubicBezTo>
                    <a:pt x="145" y="98"/>
                    <a:pt x="145" y="95"/>
                    <a:pt x="144" y="93"/>
                  </a:cubicBezTo>
                  <a:cubicBezTo>
                    <a:pt x="142" y="89"/>
                    <a:pt x="140" y="85"/>
                    <a:pt x="139" y="80"/>
                  </a:cubicBezTo>
                  <a:cubicBezTo>
                    <a:pt x="136" y="75"/>
                    <a:pt x="132" y="71"/>
                    <a:pt x="128" y="67"/>
                  </a:cubicBezTo>
                  <a:cubicBezTo>
                    <a:pt x="126" y="65"/>
                    <a:pt x="123" y="63"/>
                    <a:pt x="120" y="61"/>
                  </a:cubicBezTo>
                  <a:cubicBezTo>
                    <a:pt x="119" y="61"/>
                    <a:pt x="119" y="61"/>
                    <a:pt x="119" y="61"/>
                  </a:cubicBezTo>
                  <a:cubicBezTo>
                    <a:pt x="111" y="56"/>
                    <a:pt x="102" y="54"/>
                    <a:pt x="92" y="54"/>
                  </a:cubicBezTo>
                  <a:cubicBezTo>
                    <a:pt x="90" y="54"/>
                    <a:pt x="87" y="54"/>
                    <a:pt x="85" y="55"/>
                  </a:cubicBezTo>
                  <a:cubicBezTo>
                    <a:pt x="85" y="55"/>
                    <a:pt x="85" y="55"/>
                    <a:pt x="85" y="55"/>
                  </a:cubicBezTo>
                  <a:cubicBezTo>
                    <a:pt x="85" y="55"/>
                    <a:pt x="85" y="55"/>
                    <a:pt x="85" y="55"/>
                  </a:cubicBezTo>
                  <a:cubicBezTo>
                    <a:pt x="85" y="53"/>
                    <a:pt x="85" y="52"/>
                    <a:pt x="85" y="51"/>
                  </a:cubicBezTo>
                  <a:cubicBezTo>
                    <a:pt x="85" y="24"/>
                    <a:pt x="62" y="1"/>
                    <a:pt x="35" y="1"/>
                  </a:cubicBezTo>
                  <a:cubicBezTo>
                    <a:pt x="25" y="1"/>
                    <a:pt x="16" y="4"/>
                    <a:pt x="8" y="10"/>
                  </a:cubicBezTo>
                  <a:cubicBezTo>
                    <a:pt x="7" y="10"/>
                    <a:pt x="7" y="9"/>
                    <a:pt x="7" y="9"/>
                  </a:cubicBezTo>
                  <a:cubicBezTo>
                    <a:pt x="5" y="6"/>
                    <a:pt x="3" y="3"/>
                    <a:pt x="0" y="0"/>
                  </a:cubicBezTo>
                </a:path>
              </a:pathLst>
            </a:custGeom>
            <a:solidFill>
              <a:srgbClr val="8ECB33"/>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9532" name="Google Shape;9532;p27"/>
            <p:cNvSpPr/>
            <p:nvPr/>
          </p:nvSpPr>
          <p:spPr>
            <a:xfrm>
              <a:off x="7856731" y="6017361"/>
              <a:ext cx="1233248" cy="493299"/>
            </a:xfrm>
            <a:custGeom>
              <a:rect b="b" l="l" r="r" t="t"/>
              <a:pathLst>
                <a:path extrusionOk="0" h="111" w="293">
                  <a:moveTo>
                    <a:pt x="0" y="111"/>
                  </a:moveTo>
                  <a:cubicBezTo>
                    <a:pt x="293" y="111"/>
                    <a:pt x="293" y="111"/>
                    <a:pt x="293" y="111"/>
                  </a:cubicBezTo>
                  <a:cubicBezTo>
                    <a:pt x="292" y="108"/>
                    <a:pt x="292" y="105"/>
                    <a:pt x="291" y="101"/>
                  </a:cubicBezTo>
                  <a:cubicBezTo>
                    <a:pt x="289" y="97"/>
                    <a:pt x="287" y="93"/>
                    <a:pt x="286" y="89"/>
                  </a:cubicBezTo>
                  <a:cubicBezTo>
                    <a:pt x="281" y="81"/>
                    <a:pt x="275" y="74"/>
                    <a:pt x="267" y="70"/>
                  </a:cubicBezTo>
                  <a:cubicBezTo>
                    <a:pt x="266" y="69"/>
                    <a:pt x="266" y="69"/>
                    <a:pt x="266" y="69"/>
                  </a:cubicBezTo>
                  <a:cubicBezTo>
                    <a:pt x="258" y="64"/>
                    <a:pt x="249" y="62"/>
                    <a:pt x="239" y="62"/>
                  </a:cubicBezTo>
                  <a:cubicBezTo>
                    <a:pt x="237" y="62"/>
                    <a:pt x="234" y="63"/>
                    <a:pt x="232" y="63"/>
                  </a:cubicBezTo>
                  <a:cubicBezTo>
                    <a:pt x="232" y="62"/>
                    <a:pt x="232" y="61"/>
                    <a:pt x="232" y="59"/>
                  </a:cubicBezTo>
                  <a:cubicBezTo>
                    <a:pt x="232" y="32"/>
                    <a:pt x="209" y="10"/>
                    <a:pt x="182" y="10"/>
                  </a:cubicBezTo>
                  <a:cubicBezTo>
                    <a:pt x="172" y="10"/>
                    <a:pt x="163" y="13"/>
                    <a:pt x="155" y="18"/>
                  </a:cubicBezTo>
                  <a:cubicBezTo>
                    <a:pt x="149" y="8"/>
                    <a:pt x="139" y="0"/>
                    <a:pt x="124" y="0"/>
                  </a:cubicBezTo>
                  <a:cubicBezTo>
                    <a:pt x="103" y="0"/>
                    <a:pt x="91" y="14"/>
                    <a:pt x="89" y="30"/>
                  </a:cubicBezTo>
                  <a:cubicBezTo>
                    <a:pt x="85" y="28"/>
                    <a:pt x="81" y="27"/>
                    <a:pt x="76" y="27"/>
                  </a:cubicBezTo>
                  <a:cubicBezTo>
                    <a:pt x="57" y="27"/>
                    <a:pt x="42" y="43"/>
                    <a:pt x="42" y="62"/>
                  </a:cubicBezTo>
                  <a:cubicBezTo>
                    <a:pt x="42" y="65"/>
                    <a:pt x="42" y="68"/>
                    <a:pt x="43" y="71"/>
                  </a:cubicBezTo>
                  <a:cubicBezTo>
                    <a:pt x="42" y="71"/>
                    <a:pt x="42" y="71"/>
                    <a:pt x="42" y="71"/>
                  </a:cubicBezTo>
                  <a:cubicBezTo>
                    <a:pt x="20" y="71"/>
                    <a:pt x="1" y="89"/>
                    <a:pt x="0" y="111"/>
                  </a:cubicBezTo>
                </a:path>
              </a:pathLst>
            </a:custGeom>
            <a:solidFill>
              <a:srgbClr val="72BE00"/>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9533" name="Google Shape;9533;p27"/>
            <p:cNvSpPr/>
            <p:nvPr/>
          </p:nvSpPr>
          <p:spPr>
            <a:xfrm>
              <a:off x="8504187" y="6060050"/>
              <a:ext cx="104352" cy="35574"/>
            </a:xfrm>
            <a:custGeom>
              <a:rect b="b" l="l" r="r" t="t"/>
              <a:pathLst>
                <a:path extrusionOk="0" h="8" w="25">
                  <a:moveTo>
                    <a:pt x="25" y="0"/>
                  </a:moveTo>
                  <a:cubicBezTo>
                    <a:pt x="16" y="0"/>
                    <a:pt x="8" y="3"/>
                    <a:pt x="1" y="8"/>
                  </a:cubicBezTo>
                  <a:cubicBezTo>
                    <a:pt x="0" y="8"/>
                    <a:pt x="0" y="7"/>
                    <a:pt x="0" y="7"/>
                  </a:cubicBezTo>
                  <a:cubicBezTo>
                    <a:pt x="0" y="7"/>
                    <a:pt x="0" y="8"/>
                    <a:pt x="1" y="8"/>
                  </a:cubicBezTo>
                  <a:cubicBezTo>
                    <a:pt x="8" y="3"/>
                    <a:pt x="16" y="0"/>
                    <a:pt x="25" y="0"/>
                  </a:cubicBezTo>
                  <a:cubicBezTo>
                    <a:pt x="25" y="0"/>
                    <a:pt x="25" y="0"/>
                    <a:pt x="25" y="0"/>
                  </a:cubicBezTo>
                </a:path>
              </a:pathLst>
            </a:custGeom>
            <a:solidFill>
              <a:srgbClr val="537C91"/>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9534" name="Google Shape;9534;p27"/>
            <p:cNvSpPr/>
            <p:nvPr/>
          </p:nvSpPr>
          <p:spPr>
            <a:xfrm>
              <a:off x="8475727" y="6052935"/>
              <a:ext cx="614253" cy="457725"/>
            </a:xfrm>
            <a:custGeom>
              <a:rect b="b" l="l" r="r" t="t"/>
              <a:pathLst>
                <a:path extrusionOk="0" h="103" w="146">
                  <a:moveTo>
                    <a:pt x="0" y="0"/>
                  </a:moveTo>
                  <a:cubicBezTo>
                    <a:pt x="0" y="103"/>
                    <a:pt x="0" y="103"/>
                    <a:pt x="0" y="103"/>
                  </a:cubicBezTo>
                  <a:cubicBezTo>
                    <a:pt x="146" y="103"/>
                    <a:pt x="146" y="103"/>
                    <a:pt x="146" y="103"/>
                  </a:cubicBezTo>
                  <a:cubicBezTo>
                    <a:pt x="145" y="100"/>
                    <a:pt x="145" y="97"/>
                    <a:pt x="144" y="93"/>
                  </a:cubicBezTo>
                  <a:cubicBezTo>
                    <a:pt x="142" y="89"/>
                    <a:pt x="140" y="85"/>
                    <a:pt x="139" y="81"/>
                  </a:cubicBezTo>
                  <a:cubicBezTo>
                    <a:pt x="135" y="74"/>
                    <a:pt x="130" y="69"/>
                    <a:pt x="123" y="64"/>
                  </a:cubicBezTo>
                  <a:cubicBezTo>
                    <a:pt x="122" y="63"/>
                    <a:pt x="121" y="62"/>
                    <a:pt x="120" y="62"/>
                  </a:cubicBezTo>
                  <a:cubicBezTo>
                    <a:pt x="119" y="61"/>
                    <a:pt x="119" y="61"/>
                    <a:pt x="119" y="61"/>
                  </a:cubicBezTo>
                  <a:cubicBezTo>
                    <a:pt x="111" y="57"/>
                    <a:pt x="103" y="54"/>
                    <a:pt x="94" y="54"/>
                  </a:cubicBezTo>
                  <a:cubicBezTo>
                    <a:pt x="93" y="54"/>
                    <a:pt x="93" y="54"/>
                    <a:pt x="92" y="54"/>
                  </a:cubicBezTo>
                  <a:cubicBezTo>
                    <a:pt x="90" y="54"/>
                    <a:pt x="87" y="55"/>
                    <a:pt x="85" y="55"/>
                  </a:cubicBezTo>
                  <a:cubicBezTo>
                    <a:pt x="85" y="55"/>
                    <a:pt x="85" y="55"/>
                    <a:pt x="85" y="55"/>
                  </a:cubicBezTo>
                  <a:cubicBezTo>
                    <a:pt x="85" y="55"/>
                    <a:pt x="85" y="55"/>
                    <a:pt x="85" y="55"/>
                  </a:cubicBezTo>
                  <a:cubicBezTo>
                    <a:pt x="85" y="54"/>
                    <a:pt x="85" y="53"/>
                    <a:pt x="85" y="51"/>
                  </a:cubicBezTo>
                  <a:cubicBezTo>
                    <a:pt x="85" y="49"/>
                    <a:pt x="85" y="47"/>
                    <a:pt x="84" y="46"/>
                  </a:cubicBezTo>
                  <a:cubicBezTo>
                    <a:pt x="82" y="27"/>
                    <a:pt x="70" y="12"/>
                    <a:pt x="53" y="5"/>
                  </a:cubicBezTo>
                  <a:cubicBezTo>
                    <a:pt x="48" y="3"/>
                    <a:pt x="42" y="2"/>
                    <a:pt x="35" y="2"/>
                  </a:cubicBezTo>
                  <a:cubicBezTo>
                    <a:pt x="34" y="2"/>
                    <a:pt x="33" y="2"/>
                    <a:pt x="32" y="2"/>
                  </a:cubicBezTo>
                  <a:cubicBezTo>
                    <a:pt x="23" y="2"/>
                    <a:pt x="15" y="5"/>
                    <a:pt x="8" y="10"/>
                  </a:cubicBezTo>
                  <a:cubicBezTo>
                    <a:pt x="7" y="10"/>
                    <a:pt x="7" y="9"/>
                    <a:pt x="7" y="9"/>
                  </a:cubicBezTo>
                  <a:cubicBezTo>
                    <a:pt x="5" y="6"/>
                    <a:pt x="3" y="3"/>
                    <a:pt x="0" y="0"/>
                  </a:cubicBezTo>
                </a:path>
              </a:pathLst>
            </a:custGeom>
            <a:solidFill>
              <a:srgbClr val="8ECB33"/>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9535" name="Google Shape;9535;p27"/>
            <p:cNvSpPr/>
            <p:nvPr/>
          </p:nvSpPr>
          <p:spPr>
            <a:xfrm>
              <a:off x="4560163" y="4978586"/>
              <a:ext cx="1043518" cy="1100437"/>
            </a:xfrm>
            <a:custGeom>
              <a:rect b="b" l="l" r="r" t="t"/>
              <a:pathLst>
                <a:path extrusionOk="0" h="247" w="248">
                  <a:moveTo>
                    <a:pt x="181" y="80"/>
                  </a:moveTo>
                  <a:cubicBezTo>
                    <a:pt x="153" y="35"/>
                    <a:pt x="124" y="0"/>
                    <a:pt x="124" y="0"/>
                  </a:cubicBezTo>
                  <a:cubicBezTo>
                    <a:pt x="124" y="0"/>
                    <a:pt x="98" y="36"/>
                    <a:pt x="68" y="80"/>
                  </a:cubicBezTo>
                  <a:cubicBezTo>
                    <a:pt x="0" y="182"/>
                    <a:pt x="75" y="243"/>
                    <a:pt x="123" y="247"/>
                  </a:cubicBezTo>
                  <a:cubicBezTo>
                    <a:pt x="123" y="247"/>
                    <a:pt x="123" y="247"/>
                    <a:pt x="123" y="247"/>
                  </a:cubicBezTo>
                  <a:cubicBezTo>
                    <a:pt x="123" y="247"/>
                    <a:pt x="124" y="247"/>
                    <a:pt x="125" y="247"/>
                  </a:cubicBezTo>
                  <a:cubicBezTo>
                    <a:pt x="126" y="247"/>
                    <a:pt x="123" y="247"/>
                    <a:pt x="127" y="247"/>
                  </a:cubicBezTo>
                  <a:cubicBezTo>
                    <a:pt x="127" y="247"/>
                    <a:pt x="127" y="247"/>
                    <a:pt x="127" y="247"/>
                  </a:cubicBezTo>
                  <a:cubicBezTo>
                    <a:pt x="171" y="243"/>
                    <a:pt x="248" y="189"/>
                    <a:pt x="181" y="80"/>
                  </a:cubicBezTo>
                </a:path>
              </a:pathLst>
            </a:custGeom>
            <a:solidFill>
              <a:srgbClr val="72BE00"/>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9536" name="Google Shape;9536;p27"/>
            <p:cNvSpPr/>
            <p:nvPr/>
          </p:nvSpPr>
          <p:spPr>
            <a:xfrm>
              <a:off x="4901678" y="5585724"/>
              <a:ext cx="360488" cy="981856"/>
            </a:xfrm>
            <a:custGeom>
              <a:rect b="b" l="l" r="r" t="t"/>
              <a:pathLst>
                <a:path extrusionOk="0" h="414" w="152">
                  <a:moveTo>
                    <a:pt x="152" y="65"/>
                  </a:moveTo>
                  <a:lnTo>
                    <a:pt x="87" y="105"/>
                  </a:lnTo>
                  <a:lnTo>
                    <a:pt x="76" y="0"/>
                  </a:lnTo>
                  <a:lnTo>
                    <a:pt x="65" y="105"/>
                  </a:lnTo>
                  <a:lnTo>
                    <a:pt x="0" y="65"/>
                  </a:lnTo>
                  <a:lnTo>
                    <a:pt x="60" y="139"/>
                  </a:lnTo>
                  <a:lnTo>
                    <a:pt x="44" y="414"/>
                  </a:lnTo>
                  <a:lnTo>
                    <a:pt x="112" y="414"/>
                  </a:lnTo>
                  <a:lnTo>
                    <a:pt x="92" y="139"/>
                  </a:lnTo>
                  <a:lnTo>
                    <a:pt x="152" y="65"/>
                  </a:lnTo>
                  <a:close/>
                </a:path>
              </a:pathLst>
            </a:custGeom>
            <a:solidFill>
              <a:srgbClr val="C56D27"/>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9537" name="Google Shape;9537;p27"/>
            <p:cNvSpPr/>
            <p:nvPr/>
          </p:nvSpPr>
          <p:spPr>
            <a:xfrm>
              <a:off x="4901678" y="5585724"/>
              <a:ext cx="360488" cy="981856"/>
            </a:xfrm>
            <a:custGeom>
              <a:rect b="b" l="l" r="r" t="t"/>
              <a:pathLst>
                <a:path extrusionOk="0" h="414" w="152">
                  <a:moveTo>
                    <a:pt x="152" y="65"/>
                  </a:moveTo>
                  <a:lnTo>
                    <a:pt x="87" y="105"/>
                  </a:lnTo>
                  <a:lnTo>
                    <a:pt x="76" y="0"/>
                  </a:lnTo>
                  <a:lnTo>
                    <a:pt x="65" y="105"/>
                  </a:lnTo>
                  <a:lnTo>
                    <a:pt x="0" y="65"/>
                  </a:lnTo>
                  <a:lnTo>
                    <a:pt x="60" y="139"/>
                  </a:lnTo>
                  <a:lnTo>
                    <a:pt x="44" y="414"/>
                  </a:lnTo>
                  <a:lnTo>
                    <a:pt x="112" y="414"/>
                  </a:lnTo>
                  <a:lnTo>
                    <a:pt x="92" y="139"/>
                  </a:lnTo>
                  <a:lnTo>
                    <a:pt x="152" y="65"/>
                  </a:lnTo>
                </a:path>
              </a:pathLst>
            </a:custGeom>
            <a:no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9538" name="Google Shape;9538;p27"/>
            <p:cNvSpPr/>
            <p:nvPr/>
          </p:nvSpPr>
          <p:spPr>
            <a:xfrm>
              <a:off x="5081922" y="4978586"/>
              <a:ext cx="457725" cy="1095694"/>
            </a:xfrm>
            <a:custGeom>
              <a:rect b="b" l="l" r="r" t="t"/>
              <a:pathLst>
                <a:path extrusionOk="0" h="246" w="109">
                  <a:moveTo>
                    <a:pt x="32" y="238"/>
                  </a:moveTo>
                  <a:cubicBezTo>
                    <a:pt x="25" y="242"/>
                    <a:pt x="18" y="244"/>
                    <a:pt x="11" y="246"/>
                  </a:cubicBezTo>
                  <a:cubicBezTo>
                    <a:pt x="11" y="246"/>
                    <a:pt x="11" y="246"/>
                    <a:pt x="11" y="246"/>
                  </a:cubicBezTo>
                  <a:cubicBezTo>
                    <a:pt x="18" y="244"/>
                    <a:pt x="25" y="242"/>
                    <a:pt x="32" y="239"/>
                  </a:cubicBezTo>
                  <a:cubicBezTo>
                    <a:pt x="32" y="239"/>
                    <a:pt x="32" y="238"/>
                    <a:pt x="32" y="238"/>
                  </a:cubicBezTo>
                  <a:moveTo>
                    <a:pt x="0" y="0"/>
                  </a:moveTo>
                  <a:cubicBezTo>
                    <a:pt x="0" y="1"/>
                    <a:pt x="0" y="1"/>
                    <a:pt x="0" y="1"/>
                  </a:cubicBezTo>
                  <a:cubicBezTo>
                    <a:pt x="2" y="2"/>
                    <a:pt x="30" y="36"/>
                    <a:pt x="57" y="80"/>
                  </a:cubicBezTo>
                  <a:cubicBezTo>
                    <a:pt x="108" y="164"/>
                    <a:pt x="75" y="215"/>
                    <a:pt x="37" y="236"/>
                  </a:cubicBezTo>
                  <a:cubicBezTo>
                    <a:pt x="37" y="236"/>
                    <a:pt x="38" y="236"/>
                    <a:pt x="38" y="236"/>
                  </a:cubicBezTo>
                  <a:cubicBezTo>
                    <a:pt x="76" y="215"/>
                    <a:pt x="109" y="164"/>
                    <a:pt x="57" y="80"/>
                  </a:cubicBezTo>
                  <a:cubicBezTo>
                    <a:pt x="29" y="35"/>
                    <a:pt x="0" y="0"/>
                    <a:pt x="0" y="0"/>
                  </a:cubicBezTo>
                </a:path>
              </a:pathLst>
            </a:custGeom>
            <a:solidFill>
              <a:srgbClr val="4F7188"/>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9539" name="Google Shape;9539;p27"/>
            <p:cNvSpPr/>
            <p:nvPr/>
          </p:nvSpPr>
          <p:spPr>
            <a:xfrm>
              <a:off x="5217105" y="6029219"/>
              <a:ext cx="23716" cy="14230"/>
            </a:xfrm>
            <a:custGeom>
              <a:rect b="b" l="l" r="r" t="t"/>
              <a:pathLst>
                <a:path extrusionOk="0" h="3" w="6">
                  <a:moveTo>
                    <a:pt x="5" y="0"/>
                  </a:moveTo>
                  <a:cubicBezTo>
                    <a:pt x="3" y="1"/>
                    <a:pt x="2" y="2"/>
                    <a:pt x="0" y="2"/>
                  </a:cubicBezTo>
                  <a:cubicBezTo>
                    <a:pt x="0" y="2"/>
                    <a:pt x="0" y="3"/>
                    <a:pt x="0" y="3"/>
                  </a:cubicBezTo>
                  <a:cubicBezTo>
                    <a:pt x="2" y="2"/>
                    <a:pt x="4" y="1"/>
                    <a:pt x="6" y="0"/>
                  </a:cubicBezTo>
                  <a:cubicBezTo>
                    <a:pt x="6" y="0"/>
                    <a:pt x="5" y="0"/>
                    <a:pt x="5" y="0"/>
                  </a:cubicBezTo>
                </a:path>
              </a:pathLst>
            </a:custGeom>
            <a:solidFill>
              <a:srgbClr val="699533"/>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9540" name="Google Shape;9540;p27"/>
            <p:cNvSpPr/>
            <p:nvPr/>
          </p:nvSpPr>
          <p:spPr>
            <a:xfrm>
              <a:off x="5081922" y="6567579"/>
              <a:ext cx="85379" cy="9487"/>
            </a:xfrm>
            <a:prstGeom prst="rect">
              <a:avLst/>
            </a:prstGeom>
            <a:solidFill>
              <a:srgbClr val="4F7188"/>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9541" name="Google Shape;9541;p27"/>
            <p:cNvSpPr/>
            <p:nvPr/>
          </p:nvSpPr>
          <p:spPr>
            <a:xfrm>
              <a:off x="5081922" y="6567579"/>
              <a:ext cx="85379" cy="9487"/>
            </a:xfrm>
            <a:prstGeom prst="rect">
              <a:avLst/>
            </a:prstGeom>
            <a:no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9542" name="Google Shape;9542;p27"/>
            <p:cNvSpPr/>
            <p:nvPr/>
          </p:nvSpPr>
          <p:spPr>
            <a:xfrm>
              <a:off x="5081922" y="4983329"/>
              <a:ext cx="455353" cy="1090951"/>
            </a:xfrm>
            <a:custGeom>
              <a:rect b="b" l="l" r="r" t="t"/>
              <a:pathLst>
                <a:path extrusionOk="0" h="245" w="108">
                  <a:moveTo>
                    <a:pt x="0" y="0"/>
                  </a:moveTo>
                  <a:cubicBezTo>
                    <a:pt x="0" y="0"/>
                    <a:pt x="0" y="0"/>
                    <a:pt x="0" y="0"/>
                  </a:cubicBezTo>
                  <a:cubicBezTo>
                    <a:pt x="0" y="136"/>
                    <a:pt x="0" y="136"/>
                    <a:pt x="0" y="136"/>
                  </a:cubicBezTo>
                  <a:cubicBezTo>
                    <a:pt x="6" y="191"/>
                    <a:pt x="6" y="191"/>
                    <a:pt x="6" y="191"/>
                  </a:cubicBezTo>
                  <a:cubicBezTo>
                    <a:pt x="43" y="170"/>
                    <a:pt x="43" y="170"/>
                    <a:pt x="43" y="170"/>
                  </a:cubicBezTo>
                  <a:cubicBezTo>
                    <a:pt x="9" y="209"/>
                    <a:pt x="9" y="209"/>
                    <a:pt x="9" y="209"/>
                  </a:cubicBezTo>
                  <a:cubicBezTo>
                    <a:pt x="11" y="245"/>
                    <a:pt x="11" y="245"/>
                    <a:pt x="11" y="245"/>
                  </a:cubicBezTo>
                  <a:cubicBezTo>
                    <a:pt x="18" y="243"/>
                    <a:pt x="25" y="241"/>
                    <a:pt x="32" y="237"/>
                  </a:cubicBezTo>
                  <a:cubicBezTo>
                    <a:pt x="34" y="237"/>
                    <a:pt x="35" y="236"/>
                    <a:pt x="37" y="235"/>
                  </a:cubicBezTo>
                  <a:cubicBezTo>
                    <a:pt x="75" y="214"/>
                    <a:pt x="108" y="163"/>
                    <a:pt x="57" y="79"/>
                  </a:cubicBezTo>
                  <a:cubicBezTo>
                    <a:pt x="30" y="35"/>
                    <a:pt x="2" y="1"/>
                    <a:pt x="0" y="0"/>
                  </a:cubicBezTo>
                </a:path>
              </a:pathLst>
            </a:custGeom>
            <a:solidFill>
              <a:srgbClr val="8ECB33"/>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9543" name="Google Shape;9543;p27"/>
            <p:cNvSpPr/>
            <p:nvPr/>
          </p:nvSpPr>
          <p:spPr>
            <a:xfrm>
              <a:off x="5081922" y="5588095"/>
              <a:ext cx="180244" cy="979484"/>
            </a:xfrm>
            <a:custGeom>
              <a:rect b="b" l="l" r="r" t="t"/>
              <a:pathLst>
                <a:path extrusionOk="0" h="220" w="43">
                  <a:moveTo>
                    <a:pt x="0" y="0"/>
                  </a:moveTo>
                  <a:cubicBezTo>
                    <a:pt x="0" y="220"/>
                    <a:pt x="0" y="220"/>
                    <a:pt x="0" y="220"/>
                  </a:cubicBezTo>
                  <a:cubicBezTo>
                    <a:pt x="20" y="220"/>
                    <a:pt x="20" y="220"/>
                    <a:pt x="20" y="220"/>
                  </a:cubicBezTo>
                  <a:cubicBezTo>
                    <a:pt x="9" y="109"/>
                    <a:pt x="9" y="109"/>
                    <a:pt x="9" y="109"/>
                  </a:cubicBezTo>
                  <a:cubicBezTo>
                    <a:pt x="10" y="109"/>
                    <a:pt x="11" y="109"/>
                    <a:pt x="11" y="109"/>
                  </a:cubicBezTo>
                  <a:cubicBezTo>
                    <a:pt x="11" y="109"/>
                    <a:pt x="11" y="109"/>
                    <a:pt x="11" y="109"/>
                  </a:cubicBezTo>
                  <a:cubicBezTo>
                    <a:pt x="9" y="73"/>
                    <a:pt x="9" y="73"/>
                    <a:pt x="9" y="73"/>
                  </a:cubicBezTo>
                  <a:cubicBezTo>
                    <a:pt x="43" y="34"/>
                    <a:pt x="43" y="34"/>
                    <a:pt x="43" y="34"/>
                  </a:cubicBezTo>
                  <a:cubicBezTo>
                    <a:pt x="6" y="55"/>
                    <a:pt x="6" y="55"/>
                    <a:pt x="6" y="55"/>
                  </a:cubicBezTo>
                  <a:cubicBezTo>
                    <a:pt x="0" y="0"/>
                    <a:pt x="0" y="0"/>
                    <a:pt x="0" y="0"/>
                  </a:cubicBezTo>
                </a:path>
              </a:pathLst>
            </a:custGeom>
            <a:solidFill>
              <a:srgbClr val="D18A52"/>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9544" name="Google Shape;9544;p27"/>
            <p:cNvSpPr/>
            <p:nvPr/>
          </p:nvSpPr>
          <p:spPr>
            <a:xfrm>
              <a:off x="6018717" y="5327216"/>
              <a:ext cx="967626" cy="884619"/>
            </a:xfrm>
            <a:custGeom>
              <a:rect b="b" l="l" r="r" t="t"/>
              <a:pathLst>
                <a:path extrusionOk="0" h="199" w="230">
                  <a:moveTo>
                    <a:pt x="188" y="57"/>
                  </a:moveTo>
                  <a:cubicBezTo>
                    <a:pt x="180" y="24"/>
                    <a:pt x="150" y="0"/>
                    <a:pt x="115" y="0"/>
                  </a:cubicBezTo>
                  <a:cubicBezTo>
                    <a:pt x="80" y="0"/>
                    <a:pt x="50" y="24"/>
                    <a:pt x="42" y="57"/>
                  </a:cubicBezTo>
                  <a:cubicBezTo>
                    <a:pt x="17" y="69"/>
                    <a:pt x="0" y="95"/>
                    <a:pt x="0" y="124"/>
                  </a:cubicBezTo>
                  <a:cubicBezTo>
                    <a:pt x="0" y="166"/>
                    <a:pt x="34" y="199"/>
                    <a:pt x="75" y="199"/>
                  </a:cubicBezTo>
                  <a:cubicBezTo>
                    <a:pt x="90" y="199"/>
                    <a:pt x="103" y="195"/>
                    <a:pt x="115" y="188"/>
                  </a:cubicBezTo>
                  <a:cubicBezTo>
                    <a:pt x="126" y="195"/>
                    <a:pt x="140" y="199"/>
                    <a:pt x="155" y="199"/>
                  </a:cubicBezTo>
                  <a:cubicBezTo>
                    <a:pt x="196" y="199"/>
                    <a:pt x="230" y="166"/>
                    <a:pt x="230" y="124"/>
                  </a:cubicBezTo>
                  <a:cubicBezTo>
                    <a:pt x="230" y="95"/>
                    <a:pt x="212" y="69"/>
                    <a:pt x="188" y="57"/>
                  </a:cubicBezTo>
                </a:path>
              </a:pathLst>
            </a:custGeom>
            <a:solidFill>
              <a:srgbClr val="72BE00"/>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9545" name="Google Shape;9545;p27"/>
            <p:cNvSpPr/>
            <p:nvPr/>
          </p:nvSpPr>
          <p:spPr>
            <a:xfrm>
              <a:off x="6322285" y="5815772"/>
              <a:ext cx="362860" cy="664057"/>
            </a:xfrm>
            <a:custGeom>
              <a:rect b="b" l="l" r="r" t="t"/>
              <a:pathLst>
                <a:path extrusionOk="0" h="280" w="153">
                  <a:moveTo>
                    <a:pt x="153" y="66"/>
                  </a:moveTo>
                  <a:lnTo>
                    <a:pt x="87" y="107"/>
                  </a:lnTo>
                  <a:lnTo>
                    <a:pt x="76" y="0"/>
                  </a:lnTo>
                  <a:lnTo>
                    <a:pt x="66" y="107"/>
                  </a:lnTo>
                  <a:lnTo>
                    <a:pt x="0" y="66"/>
                  </a:lnTo>
                  <a:lnTo>
                    <a:pt x="60" y="143"/>
                  </a:lnTo>
                  <a:lnTo>
                    <a:pt x="53" y="280"/>
                  </a:lnTo>
                  <a:lnTo>
                    <a:pt x="99" y="280"/>
                  </a:lnTo>
                  <a:lnTo>
                    <a:pt x="92" y="143"/>
                  </a:lnTo>
                  <a:lnTo>
                    <a:pt x="153" y="66"/>
                  </a:lnTo>
                  <a:close/>
                </a:path>
              </a:pathLst>
            </a:custGeom>
            <a:solidFill>
              <a:srgbClr val="C56D27"/>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9546" name="Google Shape;9546;p27"/>
            <p:cNvSpPr/>
            <p:nvPr/>
          </p:nvSpPr>
          <p:spPr>
            <a:xfrm>
              <a:off x="6322285" y="5815772"/>
              <a:ext cx="362860" cy="664057"/>
            </a:xfrm>
            <a:custGeom>
              <a:rect b="b" l="l" r="r" t="t"/>
              <a:pathLst>
                <a:path extrusionOk="0" h="280" w="153">
                  <a:moveTo>
                    <a:pt x="153" y="66"/>
                  </a:moveTo>
                  <a:lnTo>
                    <a:pt x="87" y="107"/>
                  </a:lnTo>
                  <a:lnTo>
                    <a:pt x="76" y="0"/>
                  </a:lnTo>
                  <a:lnTo>
                    <a:pt x="66" y="107"/>
                  </a:lnTo>
                  <a:lnTo>
                    <a:pt x="0" y="66"/>
                  </a:lnTo>
                  <a:lnTo>
                    <a:pt x="60" y="143"/>
                  </a:lnTo>
                  <a:lnTo>
                    <a:pt x="53" y="280"/>
                  </a:lnTo>
                  <a:lnTo>
                    <a:pt x="99" y="280"/>
                  </a:lnTo>
                  <a:lnTo>
                    <a:pt x="92" y="143"/>
                  </a:lnTo>
                  <a:lnTo>
                    <a:pt x="153" y="66"/>
                  </a:lnTo>
                </a:path>
              </a:pathLst>
            </a:custGeom>
            <a:no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9547" name="Google Shape;9547;p27"/>
            <p:cNvSpPr/>
            <p:nvPr/>
          </p:nvSpPr>
          <p:spPr>
            <a:xfrm>
              <a:off x="6540475" y="5514575"/>
              <a:ext cx="291711" cy="955768"/>
            </a:xfrm>
            <a:custGeom>
              <a:rect b="b" l="l" r="r" t="t"/>
              <a:pathLst>
                <a:path extrusionOk="0" h="215" w="69">
                  <a:moveTo>
                    <a:pt x="0" y="151"/>
                  </a:moveTo>
                  <a:cubicBezTo>
                    <a:pt x="4" y="215"/>
                    <a:pt x="4" y="215"/>
                    <a:pt x="4" y="215"/>
                  </a:cubicBezTo>
                  <a:cubicBezTo>
                    <a:pt x="4" y="215"/>
                    <a:pt x="4" y="215"/>
                    <a:pt x="4" y="215"/>
                  </a:cubicBezTo>
                  <a:cubicBezTo>
                    <a:pt x="0" y="151"/>
                    <a:pt x="0" y="151"/>
                    <a:pt x="0" y="151"/>
                  </a:cubicBezTo>
                  <a:cubicBezTo>
                    <a:pt x="0" y="151"/>
                    <a:pt x="0" y="151"/>
                    <a:pt x="0" y="151"/>
                  </a:cubicBezTo>
                  <a:moveTo>
                    <a:pt x="58" y="0"/>
                  </a:moveTo>
                  <a:cubicBezTo>
                    <a:pt x="61" y="5"/>
                    <a:pt x="62" y="10"/>
                    <a:pt x="64" y="15"/>
                  </a:cubicBezTo>
                  <a:cubicBezTo>
                    <a:pt x="66" y="16"/>
                    <a:pt x="68" y="17"/>
                    <a:pt x="69" y="18"/>
                  </a:cubicBezTo>
                  <a:cubicBezTo>
                    <a:pt x="69" y="18"/>
                    <a:pt x="69" y="18"/>
                    <a:pt x="69" y="18"/>
                  </a:cubicBezTo>
                  <a:cubicBezTo>
                    <a:pt x="68" y="17"/>
                    <a:pt x="66" y="16"/>
                    <a:pt x="64" y="15"/>
                  </a:cubicBezTo>
                  <a:cubicBezTo>
                    <a:pt x="62" y="10"/>
                    <a:pt x="61" y="5"/>
                    <a:pt x="58" y="0"/>
                  </a:cubicBezTo>
                </a:path>
              </a:pathLst>
            </a:custGeom>
            <a:solidFill>
              <a:srgbClr val="537C91"/>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9548" name="Google Shape;9548;p27"/>
            <p:cNvSpPr/>
            <p:nvPr/>
          </p:nvSpPr>
          <p:spPr>
            <a:xfrm>
              <a:off x="6663800" y="6211835"/>
              <a:ext cx="7115" cy="0"/>
            </a:xfrm>
            <a:custGeom>
              <a:rect b="b" l="l" r="r" t="t"/>
              <a:pathLst>
                <a:path extrusionOk="0" h="120000" w="2">
                  <a:moveTo>
                    <a:pt x="1" y="0"/>
                  </a:moveTo>
                  <a:cubicBezTo>
                    <a:pt x="1" y="0"/>
                    <a:pt x="2" y="0"/>
                    <a:pt x="2" y="0"/>
                  </a:cubicBezTo>
                  <a:cubicBezTo>
                    <a:pt x="2" y="0"/>
                    <a:pt x="1" y="0"/>
                    <a:pt x="1"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moveTo>
                    <a:pt x="0" y="0"/>
                  </a:moveTo>
                  <a:cubicBezTo>
                    <a:pt x="0" y="0"/>
                    <a:pt x="0" y="0"/>
                    <a:pt x="1"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path>
              </a:pathLst>
            </a:custGeom>
            <a:solidFill>
              <a:srgbClr val="4F7188"/>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9549" name="Google Shape;9549;p27"/>
            <p:cNvSpPr/>
            <p:nvPr/>
          </p:nvSpPr>
          <p:spPr>
            <a:xfrm>
              <a:off x="6507273" y="5327216"/>
              <a:ext cx="479070" cy="884619"/>
            </a:xfrm>
            <a:custGeom>
              <a:rect b="b" l="l" r="r" t="t"/>
              <a:pathLst>
                <a:path extrusionOk="0" h="199" w="114">
                  <a:moveTo>
                    <a:pt x="0" y="0"/>
                  </a:moveTo>
                  <a:cubicBezTo>
                    <a:pt x="0" y="122"/>
                    <a:pt x="0" y="122"/>
                    <a:pt x="0" y="122"/>
                  </a:cubicBezTo>
                  <a:cubicBezTo>
                    <a:pt x="5" y="167"/>
                    <a:pt x="5" y="167"/>
                    <a:pt x="5" y="167"/>
                  </a:cubicBezTo>
                  <a:cubicBezTo>
                    <a:pt x="42" y="145"/>
                    <a:pt x="42" y="145"/>
                    <a:pt x="42" y="145"/>
                  </a:cubicBezTo>
                  <a:cubicBezTo>
                    <a:pt x="8" y="186"/>
                    <a:pt x="8" y="186"/>
                    <a:pt x="8" y="186"/>
                  </a:cubicBezTo>
                  <a:cubicBezTo>
                    <a:pt x="8" y="193"/>
                    <a:pt x="8" y="193"/>
                    <a:pt x="8" y="193"/>
                  </a:cubicBezTo>
                  <a:cubicBezTo>
                    <a:pt x="8" y="193"/>
                    <a:pt x="8" y="193"/>
                    <a:pt x="8" y="193"/>
                  </a:cubicBezTo>
                  <a:cubicBezTo>
                    <a:pt x="8" y="193"/>
                    <a:pt x="8" y="193"/>
                    <a:pt x="8" y="193"/>
                  </a:cubicBezTo>
                  <a:cubicBezTo>
                    <a:pt x="17" y="197"/>
                    <a:pt x="26" y="199"/>
                    <a:pt x="37" y="199"/>
                  </a:cubicBezTo>
                  <a:cubicBezTo>
                    <a:pt x="37" y="199"/>
                    <a:pt x="37" y="199"/>
                    <a:pt x="37" y="199"/>
                  </a:cubicBezTo>
                  <a:cubicBezTo>
                    <a:pt x="37" y="199"/>
                    <a:pt x="37" y="199"/>
                    <a:pt x="37" y="199"/>
                  </a:cubicBezTo>
                  <a:cubicBezTo>
                    <a:pt x="37" y="199"/>
                    <a:pt x="37" y="199"/>
                    <a:pt x="37" y="199"/>
                  </a:cubicBezTo>
                  <a:cubicBezTo>
                    <a:pt x="37" y="199"/>
                    <a:pt x="37" y="199"/>
                    <a:pt x="37" y="199"/>
                  </a:cubicBezTo>
                  <a:cubicBezTo>
                    <a:pt x="37" y="199"/>
                    <a:pt x="37" y="199"/>
                    <a:pt x="37" y="199"/>
                  </a:cubicBezTo>
                  <a:cubicBezTo>
                    <a:pt x="37" y="199"/>
                    <a:pt x="37" y="199"/>
                    <a:pt x="37" y="199"/>
                  </a:cubicBezTo>
                  <a:cubicBezTo>
                    <a:pt x="37" y="199"/>
                    <a:pt x="37" y="199"/>
                    <a:pt x="37" y="199"/>
                  </a:cubicBezTo>
                  <a:cubicBezTo>
                    <a:pt x="37" y="199"/>
                    <a:pt x="37" y="199"/>
                    <a:pt x="37" y="199"/>
                  </a:cubicBezTo>
                  <a:cubicBezTo>
                    <a:pt x="37" y="199"/>
                    <a:pt x="37" y="199"/>
                    <a:pt x="37" y="199"/>
                  </a:cubicBezTo>
                  <a:cubicBezTo>
                    <a:pt x="37" y="199"/>
                    <a:pt x="37" y="199"/>
                    <a:pt x="37" y="199"/>
                  </a:cubicBezTo>
                  <a:cubicBezTo>
                    <a:pt x="37" y="199"/>
                    <a:pt x="37" y="199"/>
                    <a:pt x="38" y="199"/>
                  </a:cubicBezTo>
                  <a:cubicBezTo>
                    <a:pt x="38" y="199"/>
                    <a:pt x="38" y="199"/>
                    <a:pt x="38" y="199"/>
                  </a:cubicBezTo>
                  <a:cubicBezTo>
                    <a:pt x="38" y="199"/>
                    <a:pt x="38" y="199"/>
                    <a:pt x="38" y="199"/>
                  </a:cubicBezTo>
                  <a:cubicBezTo>
                    <a:pt x="38" y="199"/>
                    <a:pt x="38" y="199"/>
                    <a:pt x="38" y="199"/>
                  </a:cubicBezTo>
                  <a:cubicBezTo>
                    <a:pt x="38" y="199"/>
                    <a:pt x="38" y="199"/>
                    <a:pt x="38" y="199"/>
                  </a:cubicBezTo>
                  <a:cubicBezTo>
                    <a:pt x="38" y="199"/>
                    <a:pt x="38" y="199"/>
                    <a:pt x="38" y="199"/>
                  </a:cubicBezTo>
                  <a:cubicBezTo>
                    <a:pt x="38" y="199"/>
                    <a:pt x="38" y="199"/>
                    <a:pt x="38" y="199"/>
                  </a:cubicBezTo>
                  <a:cubicBezTo>
                    <a:pt x="38" y="199"/>
                    <a:pt x="38" y="199"/>
                    <a:pt x="38" y="199"/>
                  </a:cubicBezTo>
                  <a:cubicBezTo>
                    <a:pt x="38" y="199"/>
                    <a:pt x="38" y="199"/>
                    <a:pt x="38" y="199"/>
                  </a:cubicBezTo>
                  <a:cubicBezTo>
                    <a:pt x="38" y="199"/>
                    <a:pt x="38" y="199"/>
                    <a:pt x="38" y="199"/>
                  </a:cubicBezTo>
                  <a:cubicBezTo>
                    <a:pt x="38" y="199"/>
                    <a:pt x="39" y="199"/>
                    <a:pt x="39" y="199"/>
                  </a:cubicBezTo>
                  <a:cubicBezTo>
                    <a:pt x="39" y="199"/>
                    <a:pt x="39" y="199"/>
                    <a:pt x="39" y="199"/>
                  </a:cubicBezTo>
                  <a:cubicBezTo>
                    <a:pt x="80" y="199"/>
                    <a:pt x="114" y="166"/>
                    <a:pt x="114" y="124"/>
                  </a:cubicBezTo>
                  <a:cubicBezTo>
                    <a:pt x="114" y="97"/>
                    <a:pt x="99" y="73"/>
                    <a:pt x="77" y="60"/>
                  </a:cubicBezTo>
                  <a:cubicBezTo>
                    <a:pt x="76" y="59"/>
                    <a:pt x="74" y="58"/>
                    <a:pt x="72" y="57"/>
                  </a:cubicBezTo>
                  <a:cubicBezTo>
                    <a:pt x="70" y="52"/>
                    <a:pt x="69" y="47"/>
                    <a:pt x="66" y="42"/>
                  </a:cubicBezTo>
                  <a:cubicBezTo>
                    <a:pt x="54" y="17"/>
                    <a:pt x="29" y="1"/>
                    <a:pt x="0" y="0"/>
                  </a:cubicBezTo>
                </a:path>
              </a:pathLst>
            </a:custGeom>
            <a:solidFill>
              <a:srgbClr val="8ECB33"/>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9550" name="Google Shape;9550;p27"/>
            <p:cNvSpPr/>
            <p:nvPr/>
          </p:nvSpPr>
          <p:spPr>
            <a:xfrm>
              <a:off x="6507273" y="5870320"/>
              <a:ext cx="177872" cy="600023"/>
            </a:xfrm>
            <a:custGeom>
              <a:rect b="b" l="l" r="r" t="t"/>
              <a:pathLst>
                <a:path extrusionOk="0" h="253" w="75">
                  <a:moveTo>
                    <a:pt x="0" y="0"/>
                  </a:moveTo>
                  <a:lnTo>
                    <a:pt x="0" y="253"/>
                  </a:lnTo>
                  <a:lnTo>
                    <a:pt x="21" y="253"/>
                  </a:lnTo>
                  <a:lnTo>
                    <a:pt x="14" y="133"/>
                  </a:lnTo>
                  <a:lnTo>
                    <a:pt x="14" y="120"/>
                  </a:lnTo>
                  <a:lnTo>
                    <a:pt x="75" y="43"/>
                  </a:lnTo>
                  <a:lnTo>
                    <a:pt x="9" y="84"/>
                  </a:lnTo>
                  <a:lnTo>
                    <a:pt x="0" y="0"/>
                  </a:lnTo>
                  <a:close/>
                </a:path>
              </a:pathLst>
            </a:custGeom>
            <a:solidFill>
              <a:srgbClr val="D18A52"/>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9551" name="Google Shape;9551;p27"/>
            <p:cNvSpPr/>
            <p:nvPr/>
          </p:nvSpPr>
          <p:spPr>
            <a:xfrm>
              <a:off x="6507273" y="5870320"/>
              <a:ext cx="177872" cy="600023"/>
            </a:xfrm>
            <a:custGeom>
              <a:rect b="b" l="l" r="r" t="t"/>
              <a:pathLst>
                <a:path extrusionOk="0" h="253" w="75">
                  <a:moveTo>
                    <a:pt x="0" y="0"/>
                  </a:moveTo>
                  <a:lnTo>
                    <a:pt x="0" y="253"/>
                  </a:lnTo>
                  <a:lnTo>
                    <a:pt x="21" y="253"/>
                  </a:lnTo>
                  <a:lnTo>
                    <a:pt x="14" y="133"/>
                  </a:lnTo>
                  <a:lnTo>
                    <a:pt x="14" y="120"/>
                  </a:lnTo>
                  <a:lnTo>
                    <a:pt x="75" y="43"/>
                  </a:lnTo>
                  <a:lnTo>
                    <a:pt x="9" y="84"/>
                  </a:lnTo>
                  <a:lnTo>
                    <a:pt x="0" y="0"/>
                  </a:lnTo>
                </a:path>
              </a:pathLst>
            </a:custGeom>
            <a:no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9552" name="Google Shape;9552;p27"/>
            <p:cNvSpPr/>
            <p:nvPr/>
          </p:nvSpPr>
          <p:spPr>
            <a:xfrm>
              <a:off x="5451897" y="4667902"/>
              <a:ext cx="621368" cy="1219019"/>
            </a:xfrm>
            <a:prstGeom prst="ellipse">
              <a:avLst/>
            </a:prstGeom>
            <a:solidFill>
              <a:srgbClr val="72BE00"/>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9553" name="Google Shape;9553;p27"/>
            <p:cNvSpPr/>
            <p:nvPr/>
          </p:nvSpPr>
          <p:spPr>
            <a:xfrm>
              <a:off x="5717519" y="5331959"/>
              <a:ext cx="92494" cy="1200046"/>
            </a:xfrm>
            <a:custGeom>
              <a:rect b="b" l="l" r="r" t="t"/>
              <a:pathLst>
                <a:path extrusionOk="0" h="506" w="39">
                  <a:moveTo>
                    <a:pt x="19" y="0"/>
                  </a:moveTo>
                  <a:lnTo>
                    <a:pt x="0" y="506"/>
                  </a:lnTo>
                  <a:lnTo>
                    <a:pt x="39" y="506"/>
                  </a:lnTo>
                  <a:lnTo>
                    <a:pt x="19" y="0"/>
                  </a:lnTo>
                  <a:close/>
                </a:path>
              </a:pathLst>
            </a:custGeom>
            <a:solidFill>
              <a:srgbClr val="C56D27"/>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9554" name="Google Shape;9554;p27"/>
            <p:cNvSpPr/>
            <p:nvPr/>
          </p:nvSpPr>
          <p:spPr>
            <a:xfrm>
              <a:off x="5717519" y="5331959"/>
              <a:ext cx="92494" cy="1200046"/>
            </a:xfrm>
            <a:custGeom>
              <a:rect b="b" l="l" r="r" t="t"/>
              <a:pathLst>
                <a:path extrusionOk="0" h="506" w="39">
                  <a:moveTo>
                    <a:pt x="19" y="0"/>
                  </a:moveTo>
                  <a:lnTo>
                    <a:pt x="0" y="506"/>
                  </a:lnTo>
                  <a:lnTo>
                    <a:pt x="39" y="506"/>
                  </a:lnTo>
                  <a:lnTo>
                    <a:pt x="19" y="0"/>
                  </a:lnTo>
                </a:path>
              </a:pathLst>
            </a:custGeom>
            <a:no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9555" name="Google Shape;9555;p27"/>
            <p:cNvSpPr/>
            <p:nvPr/>
          </p:nvSpPr>
          <p:spPr>
            <a:xfrm>
              <a:off x="5783925" y="5277412"/>
              <a:ext cx="289339" cy="1249850"/>
            </a:xfrm>
            <a:custGeom>
              <a:rect b="b" l="l" r="r" t="t"/>
              <a:pathLst>
                <a:path extrusionOk="0" h="281" w="69">
                  <a:moveTo>
                    <a:pt x="5" y="224"/>
                  </a:moveTo>
                  <a:cubicBezTo>
                    <a:pt x="5" y="224"/>
                    <a:pt x="4" y="224"/>
                    <a:pt x="4" y="224"/>
                  </a:cubicBezTo>
                  <a:cubicBezTo>
                    <a:pt x="6" y="281"/>
                    <a:pt x="6" y="281"/>
                    <a:pt x="6" y="281"/>
                  </a:cubicBezTo>
                  <a:cubicBezTo>
                    <a:pt x="5" y="224"/>
                    <a:pt x="5" y="224"/>
                    <a:pt x="5" y="224"/>
                  </a:cubicBezTo>
                  <a:moveTo>
                    <a:pt x="4" y="172"/>
                  </a:moveTo>
                  <a:cubicBezTo>
                    <a:pt x="3" y="172"/>
                    <a:pt x="3" y="173"/>
                    <a:pt x="2" y="173"/>
                  </a:cubicBezTo>
                  <a:cubicBezTo>
                    <a:pt x="4" y="217"/>
                    <a:pt x="4" y="217"/>
                    <a:pt x="4" y="217"/>
                  </a:cubicBezTo>
                  <a:cubicBezTo>
                    <a:pt x="4" y="217"/>
                    <a:pt x="5" y="217"/>
                    <a:pt x="5" y="217"/>
                  </a:cubicBezTo>
                  <a:cubicBezTo>
                    <a:pt x="4" y="172"/>
                    <a:pt x="4" y="172"/>
                    <a:pt x="4" y="172"/>
                  </a:cubicBezTo>
                  <a:moveTo>
                    <a:pt x="4" y="136"/>
                  </a:moveTo>
                  <a:cubicBezTo>
                    <a:pt x="3" y="137"/>
                    <a:pt x="1" y="137"/>
                    <a:pt x="0" y="137"/>
                  </a:cubicBezTo>
                  <a:cubicBezTo>
                    <a:pt x="2" y="168"/>
                    <a:pt x="2" y="168"/>
                    <a:pt x="2" y="168"/>
                  </a:cubicBezTo>
                  <a:cubicBezTo>
                    <a:pt x="2" y="168"/>
                    <a:pt x="3" y="168"/>
                    <a:pt x="4" y="168"/>
                  </a:cubicBezTo>
                  <a:cubicBezTo>
                    <a:pt x="4" y="136"/>
                    <a:pt x="4" y="136"/>
                    <a:pt x="4" y="136"/>
                  </a:cubicBezTo>
                  <a:moveTo>
                    <a:pt x="69" y="8"/>
                  </a:moveTo>
                  <a:cubicBezTo>
                    <a:pt x="69" y="8"/>
                    <a:pt x="69" y="8"/>
                    <a:pt x="69" y="8"/>
                  </a:cubicBezTo>
                  <a:cubicBezTo>
                    <a:pt x="69" y="8"/>
                    <a:pt x="69" y="8"/>
                    <a:pt x="69" y="8"/>
                  </a:cubicBezTo>
                  <a:moveTo>
                    <a:pt x="69" y="7"/>
                  </a:moveTo>
                  <a:cubicBezTo>
                    <a:pt x="69" y="7"/>
                    <a:pt x="69" y="7"/>
                    <a:pt x="69" y="7"/>
                  </a:cubicBezTo>
                  <a:cubicBezTo>
                    <a:pt x="69" y="7"/>
                    <a:pt x="69" y="7"/>
                    <a:pt x="69" y="7"/>
                  </a:cubicBezTo>
                  <a:moveTo>
                    <a:pt x="69" y="7"/>
                  </a:moveTo>
                  <a:cubicBezTo>
                    <a:pt x="69" y="7"/>
                    <a:pt x="69" y="7"/>
                    <a:pt x="69" y="7"/>
                  </a:cubicBezTo>
                  <a:cubicBezTo>
                    <a:pt x="69" y="7"/>
                    <a:pt x="69" y="7"/>
                    <a:pt x="69" y="7"/>
                  </a:cubicBezTo>
                  <a:moveTo>
                    <a:pt x="69" y="7"/>
                  </a:moveTo>
                  <a:cubicBezTo>
                    <a:pt x="69" y="7"/>
                    <a:pt x="69" y="7"/>
                    <a:pt x="69" y="7"/>
                  </a:cubicBezTo>
                  <a:cubicBezTo>
                    <a:pt x="69" y="7"/>
                    <a:pt x="69" y="7"/>
                    <a:pt x="69" y="7"/>
                  </a:cubicBezTo>
                  <a:moveTo>
                    <a:pt x="69" y="7"/>
                  </a:moveTo>
                  <a:cubicBezTo>
                    <a:pt x="69" y="7"/>
                    <a:pt x="69" y="7"/>
                    <a:pt x="69" y="7"/>
                  </a:cubicBezTo>
                  <a:cubicBezTo>
                    <a:pt x="69" y="7"/>
                    <a:pt x="69" y="7"/>
                    <a:pt x="69" y="7"/>
                  </a:cubicBezTo>
                  <a:moveTo>
                    <a:pt x="69" y="7"/>
                  </a:moveTo>
                  <a:cubicBezTo>
                    <a:pt x="69" y="7"/>
                    <a:pt x="69" y="7"/>
                    <a:pt x="69" y="7"/>
                  </a:cubicBezTo>
                  <a:cubicBezTo>
                    <a:pt x="69" y="7"/>
                    <a:pt x="69" y="7"/>
                    <a:pt x="69" y="7"/>
                  </a:cubicBezTo>
                  <a:moveTo>
                    <a:pt x="69" y="6"/>
                  </a:moveTo>
                  <a:cubicBezTo>
                    <a:pt x="69" y="6"/>
                    <a:pt x="69" y="6"/>
                    <a:pt x="69" y="6"/>
                  </a:cubicBezTo>
                  <a:cubicBezTo>
                    <a:pt x="69" y="6"/>
                    <a:pt x="69" y="6"/>
                    <a:pt x="69" y="6"/>
                  </a:cubicBezTo>
                  <a:moveTo>
                    <a:pt x="69" y="5"/>
                  </a:moveTo>
                  <a:cubicBezTo>
                    <a:pt x="69" y="5"/>
                    <a:pt x="69" y="5"/>
                    <a:pt x="69" y="5"/>
                  </a:cubicBezTo>
                  <a:cubicBezTo>
                    <a:pt x="69" y="5"/>
                    <a:pt x="69" y="5"/>
                    <a:pt x="69" y="5"/>
                  </a:cubicBezTo>
                  <a:moveTo>
                    <a:pt x="69" y="5"/>
                  </a:moveTo>
                  <a:cubicBezTo>
                    <a:pt x="69" y="5"/>
                    <a:pt x="69" y="5"/>
                    <a:pt x="69" y="5"/>
                  </a:cubicBezTo>
                  <a:cubicBezTo>
                    <a:pt x="69" y="5"/>
                    <a:pt x="69" y="5"/>
                    <a:pt x="69" y="5"/>
                  </a:cubicBezTo>
                  <a:moveTo>
                    <a:pt x="69" y="5"/>
                  </a:moveTo>
                  <a:cubicBezTo>
                    <a:pt x="69" y="5"/>
                    <a:pt x="69" y="5"/>
                    <a:pt x="69" y="5"/>
                  </a:cubicBezTo>
                  <a:cubicBezTo>
                    <a:pt x="69" y="5"/>
                    <a:pt x="69" y="5"/>
                    <a:pt x="69" y="5"/>
                  </a:cubicBezTo>
                  <a:moveTo>
                    <a:pt x="69" y="5"/>
                  </a:moveTo>
                  <a:cubicBezTo>
                    <a:pt x="69" y="5"/>
                    <a:pt x="69" y="5"/>
                    <a:pt x="69" y="5"/>
                  </a:cubicBezTo>
                  <a:cubicBezTo>
                    <a:pt x="69" y="5"/>
                    <a:pt x="69" y="5"/>
                    <a:pt x="69" y="5"/>
                  </a:cubicBezTo>
                  <a:moveTo>
                    <a:pt x="69" y="5"/>
                  </a:moveTo>
                  <a:cubicBezTo>
                    <a:pt x="69" y="5"/>
                    <a:pt x="69" y="5"/>
                    <a:pt x="69" y="5"/>
                  </a:cubicBezTo>
                  <a:cubicBezTo>
                    <a:pt x="69" y="5"/>
                    <a:pt x="69" y="5"/>
                    <a:pt x="69" y="5"/>
                  </a:cubicBezTo>
                  <a:moveTo>
                    <a:pt x="69" y="4"/>
                  </a:moveTo>
                  <a:cubicBezTo>
                    <a:pt x="69" y="4"/>
                    <a:pt x="69" y="4"/>
                    <a:pt x="69" y="4"/>
                  </a:cubicBezTo>
                  <a:cubicBezTo>
                    <a:pt x="69" y="4"/>
                    <a:pt x="69" y="4"/>
                    <a:pt x="69" y="4"/>
                  </a:cubicBezTo>
                  <a:moveTo>
                    <a:pt x="69" y="4"/>
                  </a:moveTo>
                  <a:cubicBezTo>
                    <a:pt x="69" y="4"/>
                    <a:pt x="69" y="4"/>
                    <a:pt x="69" y="4"/>
                  </a:cubicBezTo>
                  <a:cubicBezTo>
                    <a:pt x="69" y="4"/>
                    <a:pt x="69" y="4"/>
                    <a:pt x="69" y="4"/>
                  </a:cubicBezTo>
                  <a:moveTo>
                    <a:pt x="69" y="4"/>
                  </a:moveTo>
                  <a:cubicBezTo>
                    <a:pt x="69" y="4"/>
                    <a:pt x="69" y="4"/>
                    <a:pt x="69" y="4"/>
                  </a:cubicBezTo>
                  <a:cubicBezTo>
                    <a:pt x="69" y="4"/>
                    <a:pt x="69" y="4"/>
                    <a:pt x="69" y="4"/>
                  </a:cubicBezTo>
                  <a:moveTo>
                    <a:pt x="69" y="4"/>
                  </a:moveTo>
                  <a:cubicBezTo>
                    <a:pt x="69" y="4"/>
                    <a:pt x="69" y="4"/>
                    <a:pt x="69" y="4"/>
                  </a:cubicBezTo>
                  <a:cubicBezTo>
                    <a:pt x="69" y="4"/>
                    <a:pt x="69" y="4"/>
                    <a:pt x="69" y="4"/>
                  </a:cubicBezTo>
                  <a:moveTo>
                    <a:pt x="69" y="3"/>
                  </a:moveTo>
                  <a:cubicBezTo>
                    <a:pt x="69" y="4"/>
                    <a:pt x="69" y="4"/>
                    <a:pt x="69" y="4"/>
                  </a:cubicBezTo>
                  <a:cubicBezTo>
                    <a:pt x="69" y="4"/>
                    <a:pt x="69" y="4"/>
                    <a:pt x="69" y="3"/>
                  </a:cubicBezTo>
                  <a:moveTo>
                    <a:pt x="69" y="3"/>
                  </a:moveTo>
                  <a:cubicBezTo>
                    <a:pt x="69" y="3"/>
                    <a:pt x="69" y="3"/>
                    <a:pt x="69" y="3"/>
                  </a:cubicBezTo>
                  <a:cubicBezTo>
                    <a:pt x="69" y="3"/>
                    <a:pt x="69" y="3"/>
                    <a:pt x="69" y="3"/>
                  </a:cubicBezTo>
                  <a:moveTo>
                    <a:pt x="69" y="3"/>
                  </a:moveTo>
                  <a:cubicBezTo>
                    <a:pt x="69" y="3"/>
                    <a:pt x="69" y="3"/>
                    <a:pt x="69" y="3"/>
                  </a:cubicBezTo>
                  <a:cubicBezTo>
                    <a:pt x="69" y="3"/>
                    <a:pt x="69" y="3"/>
                    <a:pt x="69" y="3"/>
                  </a:cubicBezTo>
                  <a:moveTo>
                    <a:pt x="69" y="3"/>
                  </a:moveTo>
                  <a:cubicBezTo>
                    <a:pt x="69" y="3"/>
                    <a:pt x="69" y="3"/>
                    <a:pt x="69" y="3"/>
                  </a:cubicBezTo>
                  <a:cubicBezTo>
                    <a:pt x="69" y="3"/>
                    <a:pt x="69" y="3"/>
                    <a:pt x="69" y="3"/>
                  </a:cubicBezTo>
                  <a:moveTo>
                    <a:pt x="69" y="2"/>
                  </a:moveTo>
                  <a:cubicBezTo>
                    <a:pt x="69" y="2"/>
                    <a:pt x="69" y="2"/>
                    <a:pt x="69" y="2"/>
                  </a:cubicBezTo>
                  <a:cubicBezTo>
                    <a:pt x="69" y="2"/>
                    <a:pt x="69" y="2"/>
                    <a:pt x="69" y="2"/>
                  </a:cubicBezTo>
                  <a:moveTo>
                    <a:pt x="69" y="2"/>
                  </a:moveTo>
                  <a:cubicBezTo>
                    <a:pt x="69" y="2"/>
                    <a:pt x="69" y="2"/>
                    <a:pt x="69" y="2"/>
                  </a:cubicBezTo>
                  <a:cubicBezTo>
                    <a:pt x="69" y="2"/>
                    <a:pt x="69" y="2"/>
                    <a:pt x="69" y="2"/>
                  </a:cubicBezTo>
                  <a:moveTo>
                    <a:pt x="69" y="2"/>
                  </a:moveTo>
                  <a:cubicBezTo>
                    <a:pt x="69" y="2"/>
                    <a:pt x="69" y="2"/>
                    <a:pt x="69" y="2"/>
                  </a:cubicBezTo>
                  <a:cubicBezTo>
                    <a:pt x="69" y="2"/>
                    <a:pt x="69" y="2"/>
                    <a:pt x="69" y="2"/>
                  </a:cubicBezTo>
                  <a:moveTo>
                    <a:pt x="69" y="2"/>
                  </a:moveTo>
                  <a:cubicBezTo>
                    <a:pt x="69" y="2"/>
                    <a:pt x="69" y="2"/>
                    <a:pt x="69" y="2"/>
                  </a:cubicBezTo>
                  <a:cubicBezTo>
                    <a:pt x="69" y="2"/>
                    <a:pt x="69" y="2"/>
                    <a:pt x="69" y="2"/>
                  </a:cubicBezTo>
                  <a:moveTo>
                    <a:pt x="69" y="1"/>
                  </a:moveTo>
                  <a:cubicBezTo>
                    <a:pt x="69" y="2"/>
                    <a:pt x="69" y="2"/>
                    <a:pt x="69" y="2"/>
                  </a:cubicBezTo>
                  <a:cubicBezTo>
                    <a:pt x="69" y="2"/>
                    <a:pt x="69" y="2"/>
                    <a:pt x="69" y="1"/>
                  </a:cubicBezTo>
                  <a:moveTo>
                    <a:pt x="69" y="1"/>
                  </a:moveTo>
                  <a:cubicBezTo>
                    <a:pt x="69" y="1"/>
                    <a:pt x="69" y="1"/>
                    <a:pt x="69" y="1"/>
                  </a:cubicBezTo>
                  <a:cubicBezTo>
                    <a:pt x="69" y="1"/>
                    <a:pt x="69" y="1"/>
                    <a:pt x="69" y="1"/>
                  </a:cubicBezTo>
                  <a:moveTo>
                    <a:pt x="69" y="1"/>
                  </a:moveTo>
                  <a:cubicBezTo>
                    <a:pt x="69" y="1"/>
                    <a:pt x="69" y="1"/>
                    <a:pt x="69" y="1"/>
                  </a:cubicBezTo>
                  <a:cubicBezTo>
                    <a:pt x="69" y="1"/>
                    <a:pt x="69" y="1"/>
                    <a:pt x="69" y="1"/>
                  </a:cubicBezTo>
                  <a:moveTo>
                    <a:pt x="69" y="1"/>
                  </a:moveTo>
                  <a:cubicBezTo>
                    <a:pt x="69" y="1"/>
                    <a:pt x="69" y="1"/>
                    <a:pt x="69" y="1"/>
                  </a:cubicBezTo>
                  <a:cubicBezTo>
                    <a:pt x="69" y="1"/>
                    <a:pt x="69" y="1"/>
                    <a:pt x="69" y="1"/>
                  </a:cubicBezTo>
                  <a:moveTo>
                    <a:pt x="69" y="1"/>
                  </a:moveTo>
                  <a:cubicBezTo>
                    <a:pt x="69" y="1"/>
                    <a:pt x="69" y="1"/>
                    <a:pt x="69" y="1"/>
                  </a:cubicBezTo>
                  <a:cubicBezTo>
                    <a:pt x="69" y="1"/>
                    <a:pt x="69" y="1"/>
                    <a:pt x="69" y="1"/>
                  </a:cubicBezTo>
                  <a:moveTo>
                    <a:pt x="69" y="0"/>
                  </a:moveTo>
                  <a:cubicBezTo>
                    <a:pt x="69" y="0"/>
                    <a:pt x="69" y="0"/>
                    <a:pt x="69" y="1"/>
                  </a:cubicBezTo>
                  <a:cubicBezTo>
                    <a:pt x="69" y="0"/>
                    <a:pt x="69" y="0"/>
                    <a:pt x="69" y="0"/>
                  </a:cubicBezTo>
                  <a:moveTo>
                    <a:pt x="69" y="0"/>
                  </a:moveTo>
                  <a:cubicBezTo>
                    <a:pt x="69" y="0"/>
                    <a:pt x="69" y="0"/>
                    <a:pt x="69" y="0"/>
                  </a:cubicBezTo>
                  <a:cubicBezTo>
                    <a:pt x="69" y="0"/>
                    <a:pt x="69" y="0"/>
                    <a:pt x="69" y="0"/>
                  </a:cubicBezTo>
                </a:path>
              </a:pathLst>
            </a:custGeom>
            <a:solidFill>
              <a:srgbClr val="4F7188"/>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9556" name="Google Shape;9556;p27"/>
            <p:cNvSpPr/>
            <p:nvPr/>
          </p:nvSpPr>
          <p:spPr>
            <a:xfrm>
              <a:off x="5793412" y="6024476"/>
              <a:ext cx="7115" cy="23716"/>
            </a:xfrm>
            <a:custGeom>
              <a:rect b="b" l="l" r="r" t="t"/>
              <a:pathLst>
                <a:path extrusionOk="0" h="5" w="2">
                  <a:moveTo>
                    <a:pt x="2" y="0"/>
                  </a:moveTo>
                  <a:cubicBezTo>
                    <a:pt x="1" y="0"/>
                    <a:pt x="0" y="0"/>
                    <a:pt x="0" y="0"/>
                  </a:cubicBezTo>
                  <a:cubicBezTo>
                    <a:pt x="0" y="5"/>
                    <a:pt x="0" y="5"/>
                    <a:pt x="0" y="5"/>
                  </a:cubicBezTo>
                  <a:cubicBezTo>
                    <a:pt x="1" y="5"/>
                    <a:pt x="1" y="4"/>
                    <a:pt x="2" y="4"/>
                  </a:cubicBezTo>
                  <a:cubicBezTo>
                    <a:pt x="2" y="0"/>
                    <a:pt x="2" y="0"/>
                    <a:pt x="2" y="0"/>
                  </a:cubicBezTo>
                </a:path>
              </a:pathLst>
            </a:custGeom>
            <a:solidFill>
              <a:srgbClr val="699533"/>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9557" name="Google Shape;9557;p27"/>
            <p:cNvSpPr/>
            <p:nvPr/>
          </p:nvSpPr>
          <p:spPr>
            <a:xfrm>
              <a:off x="5800526" y="6242666"/>
              <a:ext cx="4743" cy="33203"/>
            </a:xfrm>
            <a:custGeom>
              <a:rect b="b" l="l" r="r" t="t"/>
              <a:pathLst>
                <a:path extrusionOk="0" h="7" w="1">
                  <a:moveTo>
                    <a:pt x="0" y="0"/>
                  </a:moveTo>
                  <a:cubicBezTo>
                    <a:pt x="0" y="7"/>
                    <a:pt x="0" y="7"/>
                    <a:pt x="0" y="7"/>
                  </a:cubicBezTo>
                  <a:cubicBezTo>
                    <a:pt x="0" y="7"/>
                    <a:pt x="1" y="7"/>
                    <a:pt x="1" y="7"/>
                  </a:cubicBezTo>
                  <a:cubicBezTo>
                    <a:pt x="1" y="0"/>
                    <a:pt x="1" y="0"/>
                    <a:pt x="1" y="0"/>
                  </a:cubicBezTo>
                  <a:cubicBezTo>
                    <a:pt x="1" y="0"/>
                    <a:pt x="0" y="0"/>
                    <a:pt x="0" y="0"/>
                  </a:cubicBezTo>
                </a:path>
              </a:pathLst>
            </a:custGeom>
            <a:solidFill>
              <a:srgbClr val="699533"/>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9558" name="Google Shape;9558;p27"/>
            <p:cNvSpPr/>
            <p:nvPr/>
          </p:nvSpPr>
          <p:spPr>
            <a:xfrm>
              <a:off x="5755465" y="4667902"/>
              <a:ext cx="317799" cy="1219019"/>
            </a:xfrm>
            <a:custGeom>
              <a:rect b="b" l="l" r="r" t="t"/>
              <a:pathLst>
                <a:path extrusionOk="0" h="274" w="76">
                  <a:moveTo>
                    <a:pt x="2" y="0"/>
                  </a:moveTo>
                  <a:cubicBezTo>
                    <a:pt x="2" y="0"/>
                    <a:pt x="2" y="0"/>
                    <a:pt x="2" y="0"/>
                  </a:cubicBezTo>
                  <a:cubicBezTo>
                    <a:pt x="2" y="0"/>
                    <a:pt x="1" y="0"/>
                    <a:pt x="0" y="0"/>
                  </a:cubicBezTo>
                  <a:cubicBezTo>
                    <a:pt x="0" y="200"/>
                    <a:pt x="0" y="200"/>
                    <a:pt x="0" y="200"/>
                  </a:cubicBezTo>
                  <a:cubicBezTo>
                    <a:pt x="2" y="149"/>
                    <a:pt x="2" y="149"/>
                    <a:pt x="2" y="149"/>
                  </a:cubicBezTo>
                  <a:cubicBezTo>
                    <a:pt x="7" y="274"/>
                    <a:pt x="7" y="274"/>
                    <a:pt x="7" y="274"/>
                  </a:cubicBezTo>
                  <a:cubicBezTo>
                    <a:pt x="8" y="274"/>
                    <a:pt x="10" y="274"/>
                    <a:pt x="11" y="273"/>
                  </a:cubicBezTo>
                  <a:cubicBezTo>
                    <a:pt x="11" y="273"/>
                    <a:pt x="11" y="273"/>
                    <a:pt x="11" y="273"/>
                  </a:cubicBezTo>
                  <a:cubicBezTo>
                    <a:pt x="46" y="266"/>
                    <a:pt x="74" y="212"/>
                    <a:pt x="76" y="145"/>
                  </a:cubicBezTo>
                  <a:cubicBezTo>
                    <a:pt x="76" y="145"/>
                    <a:pt x="76" y="145"/>
                    <a:pt x="76" y="145"/>
                  </a:cubicBezTo>
                  <a:cubicBezTo>
                    <a:pt x="76" y="145"/>
                    <a:pt x="76" y="145"/>
                    <a:pt x="76" y="144"/>
                  </a:cubicBezTo>
                  <a:cubicBezTo>
                    <a:pt x="76" y="144"/>
                    <a:pt x="76" y="144"/>
                    <a:pt x="76" y="144"/>
                  </a:cubicBezTo>
                  <a:cubicBezTo>
                    <a:pt x="76" y="144"/>
                    <a:pt x="76" y="144"/>
                    <a:pt x="76" y="144"/>
                  </a:cubicBezTo>
                  <a:cubicBezTo>
                    <a:pt x="76" y="144"/>
                    <a:pt x="76" y="144"/>
                    <a:pt x="76" y="144"/>
                  </a:cubicBezTo>
                  <a:cubicBezTo>
                    <a:pt x="76" y="144"/>
                    <a:pt x="76" y="144"/>
                    <a:pt x="76" y="144"/>
                  </a:cubicBezTo>
                  <a:cubicBezTo>
                    <a:pt x="76" y="144"/>
                    <a:pt x="76" y="144"/>
                    <a:pt x="76" y="144"/>
                  </a:cubicBezTo>
                  <a:cubicBezTo>
                    <a:pt x="76" y="144"/>
                    <a:pt x="76" y="144"/>
                    <a:pt x="76" y="144"/>
                  </a:cubicBezTo>
                  <a:cubicBezTo>
                    <a:pt x="76" y="144"/>
                    <a:pt x="76" y="144"/>
                    <a:pt x="76" y="144"/>
                  </a:cubicBezTo>
                  <a:cubicBezTo>
                    <a:pt x="76" y="144"/>
                    <a:pt x="76" y="144"/>
                    <a:pt x="76" y="144"/>
                  </a:cubicBezTo>
                  <a:cubicBezTo>
                    <a:pt x="76" y="144"/>
                    <a:pt x="76" y="144"/>
                    <a:pt x="76" y="144"/>
                  </a:cubicBezTo>
                  <a:cubicBezTo>
                    <a:pt x="76" y="144"/>
                    <a:pt x="76" y="144"/>
                    <a:pt x="76" y="143"/>
                  </a:cubicBezTo>
                  <a:cubicBezTo>
                    <a:pt x="76" y="143"/>
                    <a:pt x="76" y="143"/>
                    <a:pt x="76" y="143"/>
                  </a:cubicBezTo>
                  <a:cubicBezTo>
                    <a:pt x="76" y="143"/>
                    <a:pt x="76" y="143"/>
                    <a:pt x="76" y="142"/>
                  </a:cubicBezTo>
                  <a:cubicBezTo>
                    <a:pt x="76" y="142"/>
                    <a:pt x="76" y="142"/>
                    <a:pt x="76" y="142"/>
                  </a:cubicBezTo>
                  <a:cubicBezTo>
                    <a:pt x="76" y="142"/>
                    <a:pt x="76" y="142"/>
                    <a:pt x="76" y="142"/>
                  </a:cubicBezTo>
                  <a:cubicBezTo>
                    <a:pt x="76" y="142"/>
                    <a:pt x="76" y="142"/>
                    <a:pt x="76" y="142"/>
                  </a:cubicBezTo>
                  <a:cubicBezTo>
                    <a:pt x="76" y="142"/>
                    <a:pt x="76" y="142"/>
                    <a:pt x="76" y="142"/>
                  </a:cubicBezTo>
                  <a:cubicBezTo>
                    <a:pt x="76" y="142"/>
                    <a:pt x="76" y="142"/>
                    <a:pt x="76" y="142"/>
                  </a:cubicBezTo>
                  <a:cubicBezTo>
                    <a:pt x="76" y="142"/>
                    <a:pt x="76" y="142"/>
                    <a:pt x="76" y="142"/>
                  </a:cubicBezTo>
                  <a:cubicBezTo>
                    <a:pt x="76" y="142"/>
                    <a:pt x="76" y="142"/>
                    <a:pt x="76" y="142"/>
                  </a:cubicBezTo>
                  <a:cubicBezTo>
                    <a:pt x="76" y="142"/>
                    <a:pt x="76" y="142"/>
                    <a:pt x="76" y="142"/>
                  </a:cubicBezTo>
                  <a:cubicBezTo>
                    <a:pt x="76" y="142"/>
                    <a:pt x="76" y="142"/>
                    <a:pt x="76" y="142"/>
                  </a:cubicBezTo>
                  <a:cubicBezTo>
                    <a:pt x="76" y="142"/>
                    <a:pt x="76" y="142"/>
                    <a:pt x="76" y="141"/>
                  </a:cubicBezTo>
                  <a:cubicBezTo>
                    <a:pt x="76" y="141"/>
                    <a:pt x="76" y="141"/>
                    <a:pt x="76" y="141"/>
                  </a:cubicBezTo>
                  <a:cubicBezTo>
                    <a:pt x="76" y="141"/>
                    <a:pt x="76" y="141"/>
                    <a:pt x="76" y="141"/>
                  </a:cubicBezTo>
                  <a:cubicBezTo>
                    <a:pt x="76" y="141"/>
                    <a:pt x="76" y="141"/>
                    <a:pt x="76" y="141"/>
                  </a:cubicBezTo>
                  <a:cubicBezTo>
                    <a:pt x="76" y="141"/>
                    <a:pt x="76" y="141"/>
                    <a:pt x="76" y="141"/>
                  </a:cubicBezTo>
                  <a:cubicBezTo>
                    <a:pt x="76" y="141"/>
                    <a:pt x="76" y="141"/>
                    <a:pt x="76" y="141"/>
                  </a:cubicBezTo>
                  <a:cubicBezTo>
                    <a:pt x="76" y="141"/>
                    <a:pt x="76" y="141"/>
                    <a:pt x="76" y="141"/>
                  </a:cubicBezTo>
                  <a:cubicBezTo>
                    <a:pt x="76" y="141"/>
                    <a:pt x="76" y="141"/>
                    <a:pt x="76" y="141"/>
                  </a:cubicBezTo>
                  <a:cubicBezTo>
                    <a:pt x="76" y="141"/>
                    <a:pt x="76" y="141"/>
                    <a:pt x="76" y="141"/>
                  </a:cubicBezTo>
                  <a:cubicBezTo>
                    <a:pt x="76" y="141"/>
                    <a:pt x="76" y="141"/>
                    <a:pt x="76" y="140"/>
                  </a:cubicBezTo>
                  <a:cubicBezTo>
                    <a:pt x="76" y="140"/>
                    <a:pt x="76" y="140"/>
                    <a:pt x="76" y="140"/>
                  </a:cubicBezTo>
                  <a:cubicBezTo>
                    <a:pt x="76" y="140"/>
                    <a:pt x="76" y="140"/>
                    <a:pt x="76" y="140"/>
                  </a:cubicBezTo>
                  <a:cubicBezTo>
                    <a:pt x="76" y="140"/>
                    <a:pt x="76" y="140"/>
                    <a:pt x="76" y="140"/>
                  </a:cubicBezTo>
                  <a:cubicBezTo>
                    <a:pt x="76" y="140"/>
                    <a:pt x="76" y="140"/>
                    <a:pt x="76" y="140"/>
                  </a:cubicBezTo>
                  <a:cubicBezTo>
                    <a:pt x="76" y="140"/>
                    <a:pt x="76" y="140"/>
                    <a:pt x="76" y="140"/>
                  </a:cubicBezTo>
                  <a:cubicBezTo>
                    <a:pt x="76" y="140"/>
                    <a:pt x="76" y="140"/>
                    <a:pt x="76" y="140"/>
                  </a:cubicBezTo>
                  <a:cubicBezTo>
                    <a:pt x="76" y="140"/>
                    <a:pt x="76" y="140"/>
                    <a:pt x="76" y="139"/>
                  </a:cubicBezTo>
                  <a:cubicBezTo>
                    <a:pt x="76" y="139"/>
                    <a:pt x="76" y="139"/>
                    <a:pt x="76" y="139"/>
                  </a:cubicBezTo>
                  <a:cubicBezTo>
                    <a:pt x="76" y="139"/>
                    <a:pt x="76" y="139"/>
                    <a:pt x="76" y="139"/>
                  </a:cubicBezTo>
                  <a:cubicBezTo>
                    <a:pt x="76" y="139"/>
                    <a:pt x="76" y="139"/>
                    <a:pt x="76" y="139"/>
                  </a:cubicBezTo>
                  <a:cubicBezTo>
                    <a:pt x="76" y="139"/>
                    <a:pt x="76" y="139"/>
                    <a:pt x="76" y="139"/>
                  </a:cubicBezTo>
                  <a:cubicBezTo>
                    <a:pt x="76" y="139"/>
                    <a:pt x="76" y="139"/>
                    <a:pt x="76" y="139"/>
                  </a:cubicBezTo>
                  <a:cubicBezTo>
                    <a:pt x="76" y="139"/>
                    <a:pt x="76" y="139"/>
                    <a:pt x="76" y="139"/>
                  </a:cubicBezTo>
                  <a:cubicBezTo>
                    <a:pt x="76" y="139"/>
                    <a:pt x="76" y="139"/>
                    <a:pt x="76" y="139"/>
                  </a:cubicBezTo>
                  <a:cubicBezTo>
                    <a:pt x="76" y="139"/>
                    <a:pt x="76" y="139"/>
                    <a:pt x="76" y="139"/>
                  </a:cubicBezTo>
                  <a:cubicBezTo>
                    <a:pt x="76" y="139"/>
                    <a:pt x="76" y="139"/>
                    <a:pt x="76" y="138"/>
                  </a:cubicBezTo>
                  <a:cubicBezTo>
                    <a:pt x="76" y="138"/>
                    <a:pt x="76" y="138"/>
                    <a:pt x="76" y="138"/>
                  </a:cubicBezTo>
                  <a:cubicBezTo>
                    <a:pt x="76" y="138"/>
                    <a:pt x="76" y="138"/>
                    <a:pt x="76" y="138"/>
                  </a:cubicBezTo>
                  <a:cubicBezTo>
                    <a:pt x="76" y="138"/>
                    <a:pt x="76" y="138"/>
                    <a:pt x="76" y="138"/>
                  </a:cubicBezTo>
                  <a:cubicBezTo>
                    <a:pt x="76" y="138"/>
                    <a:pt x="76" y="138"/>
                    <a:pt x="76" y="138"/>
                  </a:cubicBezTo>
                  <a:cubicBezTo>
                    <a:pt x="76" y="138"/>
                    <a:pt x="76" y="138"/>
                    <a:pt x="76" y="138"/>
                  </a:cubicBezTo>
                  <a:cubicBezTo>
                    <a:pt x="76" y="138"/>
                    <a:pt x="76" y="138"/>
                    <a:pt x="76" y="138"/>
                  </a:cubicBezTo>
                  <a:cubicBezTo>
                    <a:pt x="76" y="138"/>
                    <a:pt x="76" y="138"/>
                    <a:pt x="76" y="138"/>
                  </a:cubicBezTo>
                  <a:cubicBezTo>
                    <a:pt x="76" y="138"/>
                    <a:pt x="76" y="138"/>
                    <a:pt x="76" y="138"/>
                  </a:cubicBezTo>
                  <a:cubicBezTo>
                    <a:pt x="76" y="138"/>
                    <a:pt x="76" y="138"/>
                    <a:pt x="76" y="138"/>
                  </a:cubicBezTo>
                  <a:cubicBezTo>
                    <a:pt x="76" y="137"/>
                    <a:pt x="76" y="137"/>
                    <a:pt x="76" y="137"/>
                  </a:cubicBezTo>
                  <a:cubicBezTo>
                    <a:pt x="76" y="137"/>
                    <a:pt x="76" y="137"/>
                    <a:pt x="76" y="137"/>
                  </a:cubicBezTo>
                  <a:cubicBezTo>
                    <a:pt x="76" y="137"/>
                    <a:pt x="76" y="137"/>
                    <a:pt x="76" y="137"/>
                  </a:cubicBezTo>
                  <a:cubicBezTo>
                    <a:pt x="76" y="137"/>
                    <a:pt x="76" y="137"/>
                    <a:pt x="76" y="137"/>
                  </a:cubicBezTo>
                  <a:cubicBezTo>
                    <a:pt x="76" y="61"/>
                    <a:pt x="43" y="0"/>
                    <a:pt x="2" y="0"/>
                  </a:cubicBezTo>
                </a:path>
              </a:pathLst>
            </a:custGeom>
            <a:solidFill>
              <a:srgbClr val="8ECB33"/>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9559" name="Google Shape;9559;p27"/>
            <p:cNvSpPr/>
            <p:nvPr/>
          </p:nvSpPr>
          <p:spPr>
            <a:xfrm>
              <a:off x="5755465" y="6532005"/>
              <a:ext cx="54548" cy="9487"/>
            </a:xfrm>
            <a:prstGeom prst="rect">
              <a:avLst/>
            </a:prstGeom>
            <a:solidFill>
              <a:srgbClr val="4F7188"/>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9560" name="Google Shape;9560;p27"/>
            <p:cNvSpPr/>
            <p:nvPr/>
          </p:nvSpPr>
          <p:spPr>
            <a:xfrm>
              <a:off x="5755465" y="6532005"/>
              <a:ext cx="54548" cy="9487"/>
            </a:xfrm>
            <a:prstGeom prst="rect">
              <a:avLst/>
            </a:prstGeom>
            <a:no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9561" name="Google Shape;9561;p27"/>
            <p:cNvSpPr/>
            <p:nvPr/>
          </p:nvSpPr>
          <p:spPr>
            <a:xfrm>
              <a:off x="5755465" y="5331959"/>
              <a:ext cx="54548" cy="1200046"/>
            </a:xfrm>
            <a:custGeom>
              <a:rect b="b" l="l" r="r" t="t"/>
              <a:pathLst>
                <a:path extrusionOk="0" h="506" w="23">
                  <a:moveTo>
                    <a:pt x="3" y="0"/>
                  </a:moveTo>
                  <a:lnTo>
                    <a:pt x="0" y="95"/>
                  </a:lnTo>
                  <a:lnTo>
                    <a:pt x="0" y="506"/>
                  </a:lnTo>
                  <a:lnTo>
                    <a:pt x="23" y="506"/>
                  </a:lnTo>
                  <a:lnTo>
                    <a:pt x="23" y="504"/>
                  </a:lnTo>
                  <a:lnTo>
                    <a:pt x="19" y="398"/>
                  </a:lnTo>
                  <a:lnTo>
                    <a:pt x="19" y="384"/>
                  </a:lnTo>
                  <a:lnTo>
                    <a:pt x="16" y="302"/>
                  </a:lnTo>
                  <a:lnTo>
                    <a:pt x="16" y="292"/>
                  </a:lnTo>
                  <a:lnTo>
                    <a:pt x="12" y="234"/>
                  </a:lnTo>
                  <a:lnTo>
                    <a:pt x="3" y="0"/>
                  </a:lnTo>
                  <a:close/>
                </a:path>
              </a:pathLst>
            </a:custGeom>
            <a:solidFill>
              <a:srgbClr val="D18A52"/>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9562" name="Google Shape;9562;p27"/>
            <p:cNvSpPr/>
            <p:nvPr/>
          </p:nvSpPr>
          <p:spPr>
            <a:xfrm>
              <a:off x="5755465" y="5331959"/>
              <a:ext cx="54548" cy="1200046"/>
            </a:xfrm>
            <a:custGeom>
              <a:rect b="b" l="l" r="r" t="t"/>
              <a:pathLst>
                <a:path extrusionOk="0" h="506" w="23">
                  <a:moveTo>
                    <a:pt x="3" y="0"/>
                  </a:moveTo>
                  <a:lnTo>
                    <a:pt x="0" y="95"/>
                  </a:lnTo>
                  <a:lnTo>
                    <a:pt x="0" y="506"/>
                  </a:lnTo>
                  <a:lnTo>
                    <a:pt x="23" y="506"/>
                  </a:lnTo>
                  <a:lnTo>
                    <a:pt x="23" y="504"/>
                  </a:lnTo>
                  <a:lnTo>
                    <a:pt x="19" y="398"/>
                  </a:lnTo>
                  <a:lnTo>
                    <a:pt x="19" y="384"/>
                  </a:lnTo>
                  <a:lnTo>
                    <a:pt x="16" y="302"/>
                  </a:lnTo>
                  <a:lnTo>
                    <a:pt x="16" y="292"/>
                  </a:lnTo>
                  <a:lnTo>
                    <a:pt x="12" y="234"/>
                  </a:lnTo>
                  <a:lnTo>
                    <a:pt x="3" y="0"/>
                  </a:lnTo>
                </a:path>
              </a:pathLst>
            </a:custGeom>
            <a:no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9563" name="Google Shape;9563;p27"/>
            <p:cNvSpPr/>
            <p:nvPr/>
          </p:nvSpPr>
          <p:spPr>
            <a:xfrm>
              <a:off x="10837872" y="4110569"/>
              <a:ext cx="1261708" cy="1852245"/>
            </a:xfrm>
            <a:custGeom>
              <a:rect b="b" l="l" r="r" t="t"/>
              <a:pathLst>
                <a:path extrusionOk="0" h="781" w="532">
                  <a:moveTo>
                    <a:pt x="266" y="0"/>
                  </a:moveTo>
                  <a:lnTo>
                    <a:pt x="0" y="781"/>
                  </a:lnTo>
                  <a:lnTo>
                    <a:pt x="261" y="781"/>
                  </a:lnTo>
                  <a:lnTo>
                    <a:pt x="273" y="781"/>
                  </a:lnTo>
                  <a:lnTo>
                    <a:pt x="532" y="781"/>
                  </a:lnTo>
                  <a:lnTo>
                    <a:pt x="266" y="0"/>
                  </a:lnTo>
                  <a:close/>
                </a:path>
              </a:pathLst>
            </a:custGeom>
            <a:solidFill>
              <a:srgbClr val="72BE00"/>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9564" name="Google Shape;9564;p27"/>
            <p:cNvSpPr/>
            <p:nvPr/>
          </p:nvSpPr>
          <p:spPr>
            <a:xfrm>
              <a:off x="10837872" y="4110569"/>
              <a:ext cx="1261708" cy="1852245"/>
            </a:xfrm>
            <a:custGeom>
              <a:rect b="b" l="l" r="r" t="t"/>
              <a:pathLst>
                <a:path extrusionOk="0" h="781" w="532">
                  <a:moveTo>
                    <a:pt x="266" y="0"/>
                  </a:moveTo>
                  <a:lnTo>
                    <a:pt x="0" y="781"/>
                  </a:lnTo>
                  <a:lnTo>
                    <a:pt x="261" y="781"/>
                  </a:lnTo>
                  <a:lnTo>
                    <a:pt x="273" y="781"/>
                  </a:lnTo>
                  <a:lnTo>
                    <a:pt x="532" y="781"/>
                  </a:lnTo>
                  <a:lnTo>
                    <a:pt x="266" y="0"/>
                  </a:lnTo>
                </a:path>
              </a:pathLst>
            </a:custGeom>
            <a:no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9565" name="Google Shape;9565;p27"/>
            <p:cNvSpPr/>
            <p:nvPr/>
          </p:nvSpPr>
          <p:spPr>
            <a:xfrm>
              <a:off x="10837872" y="4169859"/>
              <a:ext cx="1261708" cy="1508358"/>
            </a:xfrm>
            <a:custGeom>
              <a:rect b="b" l="l" r="r" t="t"/>
              <a:pathLst>
                <a:path extrusionOk="0" h="636" w="532">
                  <a:moveTo>
                    <a:pt x="266" y="0"/>
                  </a:moveTo>
                  <a:lnTo>
                    <a:pt x="0" y="636"/>
                  </a:lnTo>
                  <a:lnTo>
                    <a:pt x="261" y="636"/>
                  </a:lnTo>
                  <a:lnTo>
                    <a:pt x="273" y="636"/>
                  </a:lnTo>
                  <a:lnTo>
                    <a:pt x="532" y="636"/>
                  </a:lnTo>
                  <a:lnTo>
                    <a:pt x="266" y="0"/>
                  </a:lnTo>
                  <a:close/>
                </a:path>
              </a:pathLst>
            </a:custGeom>
            <a:solidFill>
              <a:srgbClr val="72BE00"/>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9566" name="Google Shape;9566;p27"/>
            <p:cNvSpPr/>
            <p:nvPr/>
          </p:nvSpPr>
          <p:spPr>
            <a:xfrm>
              <a:off x="10837872" y="4169859"/>
              <a:ext cx="1261708" cy="1508358"/>
            </a:xfrm>
            <a:custGeom>
              <a:rect b="b" l="l" r="r" t="t"/>
              <a:pathLst>
                <a:path extrusionOk="0" h="636" w="532">
                  <a:moveTo>
                    <a:pt x="266" y="0"/>
                  </a:moveTo>
                  <a:lnTo>
                    <a:pt x="0" y="636"/>
                  </a:lnTo>
                  <a:lnTo>
                    <a:pt x="261" y="636"/>
                  </a:lnTo>
                  <a:lnTo>
                    <a:pt x="273" y="636"/>
                  </a:lnTo>
                  <a:lnTo>
                    <a:pt x="532" y="636"/>
                  </a:lnTo>
                  <a:lnTo>
                    <a:pt x="266" y="0"/>
                  </a:lnTo>
                </a:path>
              </a:pathLst>
            </a:custGeom>
            <a:no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9567" name="Google Shape;9567;p27"/>
            <p:cNvSpPr/>
            <p:nvPr/>
          </p:nvSpPr>
          <p:spPr>
            <a:xfrm>
              <a:off x="11127211" y="5384135"/>
              <a:ext cx="683030" cy="1181073"/>
            </a:xfrm>
            <a:custGeom>
              <a:rect b="b" l="l" r="r" t="t"/>
              <a:pathLst>
                <a:path extrusionOk="0" h="498" w="288">
                  <a:moveTo>
                    <a:pt x="103" y="498"/>
                  </a:moveTo>
                  <a:lnTo>
                    <a:pt x="185" y="498"/>
                  </a:lnTo>
                  <a:lnTo>
                    <a:pt x="172" y="214"/>
                  </a:lnTo>
                  <a:lnTo>
                    <a:pt x="288" y="109"/>
                  </a:lnTo>
                  <a:lnTo>
                    <a:pt x="163" y="148"/>
                  </a:lnTo>
                  <a:lnTo>
                    <a:pt x="144" y="0"/>
                  </a:lnTo>
                  <a:lnTo>
                    <a:pt x="124" y="148"/>
                  </a:lnTo>
                  <a:lnTo>
                    <a:pt x="0" y="109"/>
                  </a:lnTo>
                  <a:lnTo>
                    <a:pt x="116" y="214"/>
                  </a:lnTo>
                  <a:lnTo>
                    <a:pt x="103" y="498"/>
                  </a:lnTo>
                  <a:close/>
                </a:path>
              </a:pathLst>
            </a:custGeom>
            <a:solidFill>
              <a:srgbClr val="C56D27"/>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9568" name="Google Shape;9568;p27"/>
            <p:cNvSpPr/>
            <p:nvPr/>
          </p:nvSpPr>
          <p:spPr>
            <a:xfrm>
              <a:off x="11127211" y="5384135"/>
              <a:ext cx="683030" cy="1181073"/>
            </a:xfrm>
            <a:custGeom>
              <a:rect b="b" l="l" r="r" t="t"/>
              <a:pathLst>
                <a:path extrusionOk="0" h="498" w="288">
                  <a:moveTo>
                    <a:pt x="103" y="498"/>
                  </a:moveTo>
                  <a:lnTo>
                    <a:pt x="185" y="498"/>
                  </a:lnTo>
                  <a:lnTo>
                    <a:pt x="172" y="214"/>
                  </a:lnTo>
                  <a:lnTo>
                    <a:pt x="288" y="109"/>
                  </a:lnTo>
                  <a:lnTo>
                    <a:pt x="163" y="148"/>
                  </a:lnTo>
                  <a:lnTo>
                    <a:pt x="144" y="0"/>
                  </a:lnTo>
                  <a:lnTo>
                    <a:pt x="124" y="148"/>
                  </a:lnTo>
                  <a:lnTo>
                    <a:pt x="0" y="109"/>
                  </a:lnTo>
                  <a:lnTo>
                    <a:pt x="116" y="214"/>
                  </a:lnTo>
                  <a:lnTo>
                    <a:pt x="103" y="498"/>
                  </a:lnTo>
                </a:path>
              </a:pathLst>
            </a:custGeom>
            <a:no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9569" name="Google Shape;9569;p27"/>
            <p:cNvSpPr/>
            <p:nvPr/>
          </p:nvSpPr>
          <p:spPr>
            <a:xfrm>
              <a:off x="11551733" y="4364333"/>
              <a:ext cx="547847" cy="1304398"/>
            </a:xfrm>
            <a:custGeom>
              <a:rect b="b" l="l" r="r" t="t"/>
              <a:pathLst>
                <a:path extrusionOk="0" h="550" w="231">
                  <a:moveTo>
                    <a:pt x="0" y="0"/>
                  </a:moveTo>
                  <a:lnTo>
                    <a:pt x="9" y="23"/>
                  </a:lnTo>
                  <a:lnTo>
                    <a:pt x="229" y="550"/>
                  </a:lnTo>
                  <a:lnTo>
                    <a:pt x="231" y="550"/>
                  </a:lnTo>
                  <a:lnTo>
                    <a:pt x="0" y="0"/>
                  </a:lnTo>
                  <a:close/>
                </a:path>
              </a:pathLst>
            </a:custGeom>
            <a:solidFill>
              <a:srgbClr val="4F7188"/>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9570" name="Google Shape;9570;p27"/>
            <p:cNvSpPr/>
            <p:nvPr/>
          </p:nvSpPr>
          <p:spPr>
            <a:xfrm>
              <a:off x="11551733" y="4364333"/>
              <a:ext cx="547847" cy="1304398"/>
            </a:xfrm>
            <a:custGeom>
              <a:rect b="b" l="l" r="r" t="t"/>
              <a:pathLst>
                <a:path extrusionOk="0" h="550" w="231">
                  <a:moveTo>
                    <a:pt x="0" y="0"/>
                  </a:moveTo>
                  <a:lnTo>
                    <a:pt x="9" y="23"/>
                  </a:lnTo>
                  <a:lnTo>
                    <a:pt x="229" y="550"/>
                  </a:lnTo>
                  <a:lnTo>
                    <a:pt x="231" y="550"/>
                  </a:lnTo>
                  <a:lnTo>
                    <a:pt x="0" y="0"/>
                  </a:lnTo>
                </a:path>
              </a:pathLst>
            </a:custGeom>
            <a:no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9571" name="Google Shape;9571;p27"/>
            <p:cNvSpPr/>
            <p:nvPr/>
          </p:nvSpPr>
          <p:spPr>
            <a:xfrm>
              <a:off x="11539875" y="5962813"/>
              <a:ext cx="559705" cy="602395"/>
            </a:xfrm>
            <a:custGeom>
              <a:rect b="b" l="l" r="r" t="t"/>
              <a:pathLst>
                <a:path extrusionOk="0" h="135" w="133">
                  <a:moveTo>
                    <a:pt x="4" y="84"/>
                  </a:moveTo>
                  <a:cubicBezTo>
                    <a:pt x="6" y="135"/>
                    <a:pt x="6" y="135"/>
                    <a:pt x="6" y="135"/>
                  </a:cubicBezTo>
                  <a:cubicBezTo>
                    <a:pt x="6" y="135"/>
                    <a:pt x="6" y="135"/>
                    <a:pt x="6" y="135"/>
                  </a:cubicBezTo>
                  <a:cubicBezTo>
                    <a:pt x="4" y="85"/>
                    <a:pt x="4" y="85"/>
                    <a:pt x="4" y="85"/>
                  </a:cubicBezTo>
                  <a:cubicBezTo>
                    <a:pt x="4" y="84"/>
                    <a:pt x="4" y="84"/>
                    <a:pt x="4" y="84"/>
                  </a:cubicBezTo>
                  <a:moveTo>
                    <a:pt x="2" y="33"/>
                  </a:moveTo>
                  <a:cubicBezTo>
                    <a:pt x="3" y="65"/>
                    <a:pt x="3" y="65"/>
                    <a:pt x="3" y="65"/>
                  </a:cubicBezTo>
                  <a:cubicBezTo>
                    <a:pt x="3" y="65"/>
                    <a:pt x="3" y="66"/>
                    <a:pt x="3" y="66"/>
                  </a:cubicBezTo>
                  <a:cubicBezTo>
                    <a:pt x="2" y="34"/>
                    <a:pt x="2" y="34"/>
                    <a:pt x="2" y="34"/>
                  </a:cubicBezTo>
                  <a:cubicBezTo>
                    <a:pt x="2" y="34"/>
                    <a:pt x="2" y="33"/>
                    <a:pt x="2" y="33"/>
                  </a:cubicBezTo>
                  <a:moveTo>
                    <a:pt x="63" y="0"/>
                  </a:moveTo>
                  <a:cubicBezTo>
                    <a:pt x="0" y="0"/>
                    <a:pt x="0" y="0"/>
                    <a:pt x="0" y="0"/>
                  </a:cubicBezTo>
                  <a:cubicBezTo>
                    <a:pt x="1" y="21"/>
                    <a:pt x="1" y="21"/>
                    <a:pt x="1" y="21"/>
                  </a:cubicBezTo>
                  <a:cubicBezTo>
                    <a:pt x="1" y="21"/>
                    <a:pt x="1" y="21"/>
                    <a:pt x="2" y="21"/>
                  </a:cubicBezTo>
                  <a:cubicBezTo>
                    <a:pt x="1" y="3"/>
                    <a:pt x="1" y="3"/>
                    <a:pt x="1" y="3"/>
                  </a:cubicBezTo>
                  <a:cubicBezTo>
                    <a:pt x="60" y="3"/>
                    <a:pt x="60" y="3"/>
                    <a:pt x="60" y="3"/>
                  </a:cubicBezTo>
                  <a:cubicBezTo>
                    <a:pt x="60" y="2"/>
                    <a:pt x="61" y="2"/>
                    <a:pt x="61" y="2"/>
                  </a:cubicBezTo>
                  <a:cubicBezTo>
                    <a:pt x="62" y="1"/>
                    <a:pt x="63" y="0"/>
                    <a:pt x="63" y="0"/>
                  </a:cubicBezTo>
                  <a:moveTo>
                    <a:pt x="132" y="0"/>
                  </a:moveTo>
                  <a:cubicBezTo>
                    <a:pt x="64" y="0"/>
                    <a:pt x="64" y="0"/>
                    <a:pt x="64" y="0"/>
                  </a:cubicBezTo>
                  <a:cubicBezTo>
                    <a:pt x="64" y="1"/>
                    <a:pt x="63" y="1"/>
                    <a:pt x="62" y="3"/>
                  </a:cubicBezTo>
                  <a:cubicBezTo>
                    <a:pt x="133" y="3"/>
                    <a:pt x="133" y="3"/>
                    <a:pt x="133" y="3"/>
                  </a:cubicBezTo>
                  <a:cubicBezTo>
                    <a:pt x="132" y="0"/>
                    <a:pt x="132" y="0"/>
                    <a:pt x="132" y="0"/>
                  </a:cubicBezTo>
                </a:path>
              </a:pathLst>
            </a:custGeom>
            <a:solidFill>
              <a:srgbClr val="4F7188"/>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9572" name="Google Shape;9572;p27"/>
            <p:cNvSpPr/>
            <p:nvPr/>
          </p:nvSpPr>
          <p:spPr>
            <a:xfrm>
              <a:off x="11544618" y="6057679"/>
              <a:ext cx="4743" cy="56919"/>
            </a:xfrm>
            <a:custGeom>
              <a:rect b="b" l="l" r="r" t="t"/>
              <a:pathLst>
                <a:path extrusionOk="0" h="13" w="1">
                  <a:moveTo>
                    <a:pt x="0" y="0"/>
                  </a:moveTo>
                  <a:cubicBezTo>
                    <a:pt x="1" y="12"/>
                    <a:pt x="1" y="12"/>
                    <a:pt x="1" y="12"/>
                  </a:cubicBezTo>
                  <a:cubicBezTo>
                    <a:pt x="1" y="12"/>
                    <a:pt x="1" y="13"/>
                    <a:pt x="1" y="13"/>
                  </a:cubicBezTo>
                  <a:cubicBezTo>
                    <a:pt x="1" y="0"/>
                    <a:pt x="1" y="0"/>
                    <a:pt x="1" y="0"/>
                  </a:cubicBezTo>
                  <a:cubicBezTo>
                    <a:pt x="0" y="0"/>
                    <a:pt x="0" y="0"/>
                    <a:pt x="0" y="0"/>
                  </a:cubicBezTo>
                </a:path>
              </a:pathLst>
            </a:custGeom>
            <a:solidFill>
              <a:srgbClr val="699533"/>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9573" name="Google Shape;9573;p27"/>
            <p:cNvSpPr/>
            <p:nvPr/>
          </p:nvSpPr>
          <p:spPr>
            <a:xfrm>
              <a:off x="11551733" y="6252152"/>
              <a:ext cx="4743" cy="90122"/>
            </a:xfrm>
            <a:custGeom>
              <a:rect b="b" l="l" r="r" t="t"/>
              <a:pathLst>
                <a:path extrusionOk="0" h="20" w="1">
                  <a:moveTo>
                    <a:pt x="0" y="0"/>
                  </a:moveTo>
                  <a:cubicBezTo>
                    <a:pt x="1" y="19"/>
                    <a:pt x="1" y="19"/>
                    <a:pt x="1" y="19"/>
                  </a:cubicBezTo>
                  <a:cubicBezTo>
                    <a:pt x="1" y="19"/>
                    <a:pt x="1" y="19"/>
                    <a:pt x="1" y="20"/>
                  </a:cubicBezTo>
                  <a:cubicBezTo>
                    <a:pt x="0" y="1"/>
                    <a:pt x="0" y="1"/>
                    <a:pt x="0" y="1"/>
                  </a:cubicBezTo>
                  <a:cubicBezTo>
                    <a:pt x="0" y="1"/>
                    <a:pt x="0" y="0"/>
                    <a:pt x="0" y="0"/>
                  </a:cubicBezTo>
                </a:path>
              </a:pathLst>
            </a:custGeom>
            <a:solidFill>
              <a:srgbClr val="699533"/>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9574" name="Google Shape;9574;p27"/>
            <p:cNvSpPr/>
            <p:nvPr/>
          </p:nvSpPr>
          <p:spPr>
            <a:xfrm>
              <a:off x="11791268" y="5962813"/>
              <a:ext cx="18973" cy="14230"/>
            </a:xfrm>
            <a:custGeom>
              <a:rect b="b" l="l" r="r" t="t"/>
              <a:pathLst>
                <a:path extrusionOk="0" h="3" w="4">
                  <a:moveTo>
                    <a:pt x="4" y="0"/>
                  </a:moveTo>
                  <a:cubicBezTo>
                    <a:pt x="3" y="0"/>
                    <a:pt x="3" y="0"/>
                    <a:pt x="3" y="0"/>
                  </a:cubicBezTo>
                  <a:cubicBezTo>
                    <a:pt x="3" y="0"/>
                    <a:pt x="2" y="1"/>
                    <a:pt x="1" y="2"/>
                  </a:cubicBezTo>
                  <a:cubicBezTo>
                    <a:pt x="1" y="2"/>
                    <a:pt x="0" y="2"/>
                    <a:pt x="0" y="3"/>
                  </a:cubicBezTo>
                  <a:cubicBezTo>
                    <a:pt x="2" y="3"/>
                    <a:pt x="2" y="3"/>
                    <a:pt x="2" y="3"/>
                  </a:cubicBezTo>
                  <a:cubicBezTo>
                    <a:pt x="3" y="1"/>
                    <a:pt x="4" y="1"/>
                    <a:pt x="4" y="0"/>
                  </a:cubicBezTo>
                </a:path>
              </a:pathLst>
            </a:custGeom>
            <a:solidFill>
              <a:srgbClr val="699533"/>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9575" name="Google Shape;9575;p27"/>
            <p:cNvSpPr/>
            <p:nvPr/>
          </p:nvSpPr>
          <p:spPr>
            <a:xfrm>
              <a:off x="11506672" y="5678217"/>
              <a:ext cx="588165" cy="284596"/>
            </a:xfrm>
            <a:custGeom>
              <a:rect b="b" l="l" r="r" t="t"/>
              <a:pathLst>
                <a:path extrusionOk="0" h="120" w="248">
                  <a:moveTo>
                    <a:pt x="81" y="0"/>
                  </a:moveTo>
                  <a:lnTo>
                    <a:pt x="0" y="0"/>
                  </a:lnTo>
                  <a:lnTo>
                    <a:pt x="3" y="24"/>
                  </a:lnTo>
                  <a:lnTo>
                    <a:pt x="81" y="0"/>
                  </a:lnTo>
                  <a:close/>
                  <a:moveTo>
                    <a:pt x="207" y="0"/>
                  </a:moveTo>
                  <a:lnTo>
                    <a:pt x="112" y="0"/>
                  </a:lnTo>
                  <a:lnTo>
                    <a:pt x="12" y="90"/>
                  </a:lnTo>
                  <a:lnTo>
                    <a:pt x="14" y="120"/>
                  </a:lnTo>
                  <a:lnTo>
                    <a:pt x="126" y="120"/>
                  </a:lnTo>
                  <a:lnTo>
                    <a:pt x="128" y="120"/>
                  </a:lnTo>
                  <a:lnTo>
                    <a:pt x="248" y="120"/>
                  </a:lnTo>
                  <a:lnTo>
                    <a:pt x="207" y="0"/>
                  </a:lnTo>
                  <a:close/>
                </a:path>
              </a:pathLst>
            </a:custGeom>
            <a:solidFill>
              <a:srgbClr val="8ECB33"/>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9576" name="Google Shape;9576;p27"/>
            <p:cNvSpPr/>
            <p:nvPr/>
          </p:nvSpPr>
          <p:spPr>
            <a:xfrm>
              <a:off x="11506672" y="5678217"/>
              <a:ext cx="588165" cy="284596"/>
            </a:xfrm>
            <a:custGeom>
              <a:rect b="b" l="l" r="r" t="t"/>
              <a:pathLst>
                <a:path extrusionOk="0" h="120" w="248">
                  <a:moveTo>
                    <a:pt x="81" y="0"/>
                  </a:moveTo>
                  <a:lnTo>
                    <a:pt x="0" y="0"/>
                  </a:lnTo>
                  <a:lnTo>
                    <a:pt x="3" y="24"/>
                  </a:lnTo>
                  <a:lnTo>
                    <a:pt x="81" y="0"/>
                  </a:lnTo>
                  <a:moveTo>
                    <a:pt x="207" y="0"/>
                  </a:moveTo>
                  <a:lnTo>
                    <a:pt x="112" y="0"/>
                  </a:lnTo>
                  <a:lnTo>
                    <a:pt x="12" y="90"/>
                  </a:lnTo>
                  <a:lnTo>
                    <a:pt x="14" y="120"/>
                  </a:lnTo>
                  <a:lnTo>
                    <a:pt x="126" y="120"/>
                  </a:lnTo>
                  <a:lnTo>
                    <a:pt x="128" y="120"/>
                  </a:lnTo>
                  <a:lnTo>
                    <a:pt x="248" y="120"/>
                  </a:lnTo>
                  <a:lnTo>
                    <a:pt x="207" y="0"/>
                  </a:lnTo>
                </a:path>
              </a:pathLst>
            </a:custGeom>
            <a:no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9577" name="Google Shape;9577;p27"/>
            <p:cNvSpPr/>
            <p:nvPr/>
          </p:nvSpPr>
          <p:spPr>
            <a:xfrm>
              <a:off x="11485328" y="4210177"/>
              <a:ext cx="609509" cy="1468040"/>
            </a:xfrm>
            <a:custGeom>
              <a:rect b="b" l="l" r="r" t="t"/>
              <a:pathLst>
                <a:path extrusionOk="0" h="619" w="257">
                  <a:moveTo>
                    <a:pt x="0" y="0"/>
                  </a:moveTo>
                  <a:lnTo>
                    <a:pt x="0" y="546"/>
                  </a:lnTo>
                  <a:lnTo>
                    <a:pt x="9" y="619"/>
                  </a:lnTo>
                  <a:lnTo>
                    <a:pt x="90" y="619"/>
                  </a:lnTo>
                  <a:lnTo>
                    <a:pt x="137" y="604"/>
                  </a:lnTo>
                  <a:lnTo>
                    <a:pt x="121" y="619"/>
                  </a:lnTo>
                  <a:lnTo>
                    <a:pt x="216" y="619"/>
                  </a:lnTo>
                  <a:lnTo>
                    <a:pt x="215" y="615"/>
                  </a:lnTo>
                  <a:lnTo>
                    <a:pt x="257" y="615"/>
                  </a:lnTo>
                  <a:lnTo>
                    <a:pt x="37" y="88"/>
                  </a:lnTo>
                  <a:lnTo>
                    <a:pt x="0" y="0"/>
                  </a:lnTo>
                  <a:close/>
                </a:path>
              </a:pathLst>
            </a:custGeom>
            <a:solidFill>
              <a:srgbClr val="8ECB33"/>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9578" name="Google Shape;9578;p27"/>
            <p:cNvSpPr/>
            <p:nvPr/>
          </p:nvSpPr>
          <p:spPr>
            <a:xfrm>
              <a:off x="11485328" y="4210177"/>
              <a:ext cx="609509" cy="1468040"/>
            </a:xfrm>
            <a:custGeom>
              <a:rect b="b" l="l" r="r" t="t"/>
              <a:pathLst>
                <a:path extrusionOk="0" h="619" w="257">
                  <a:moveTo>
                    <a:pt x="0" y="0"/>
                  </a:moveTo>
                  <a:lnTo>
                    <a:pt x="0" y="546"/>
                  </a:lnTo>
                  <a:lnTo>
                    <a:pt x="9" y="619"/>
                  </a:lnTo>
                  <a:lnTo>
                    <a:pt x="90" y="619"/>
                  </a:lnTo>
                  <a:lnTo>
                    <a:pt x="137" y="604"/>
                  </a:lnTo>
                  <a:lnTo>
                    <a:pt x="121" y="619"/>
                  </a:lnTo>
                  <a:lnTo>
                    <a:pt x="216" y="619"/>
                  </a:lnTo>
                  <a:lnTo>
                    <a:pt x="215" y="615"/>
                  </a:lnTo>
                  <a:lnTo>
                    <a:pt x="257" y="615"/>
                  </a:lnTo>
                  <a:lnTo>
                    <a:pt x="37" y="88"/>
                  </a:lnTo>
                  <a:lnTo>
                    <a:pt x="0" y="0"/>
                  </a:lnTo>
                </a:path>
              </a:pathLst>
            </a:custGeom>
            <a:no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9579" name="Google Shape;9579;p27"/>
            <p:cNvSpPr/>
            <p:nvPr/>
          </p:nvSpPr>
          <p:spPr>
            <a:xfrm>
              <a:off x="11485328" y="5505088"/>
              <a:ext cx="324914" cy="1060120"/>
            </a:xfrm>
            <a:custGeom>
              <a:rect b="b" l="l" r="r" t="t"/>
              <a:pathLst>
                <a:path extrusionOk="0" h="447" w="137">
                  <a:moveTo>
                    <a:pt x="0" y="0"/>
                  </a:moveTo>
                  <a:lnTo>
                    <a:pt x="0" y="447"/>
                  </a:lnTo>
                  <a:lnTo>
                    <a:pt x="34" y="447"/>
                  </a:lnTo>
                  <a:lnTo>
                    <a:pt x="30" y="351"/>
                  </a:lnTo>
                  <a:lnTo>
                    <a:pt x="28" y="315"/>
                  </a:lnTo>
                  <a:lnTo>
                    <a:pt x="27" y="255"/>
                  </a:lnTo>
                  <a:lnTo>
                    <a:pt x="25" y="233"/>
                  </a:lnTo>
                  <a:lnTo>
                    <a:pt x="23" y="193"/>
                  </a:lnTo>
                  <a:lnTo>
                    <a:pt x="21" y="163"/>
                  </a:lnTo>
                  <a:lnTo>
                    <a:pt x="121" y="73"/>
                  </a:lnTo>
                  <a:lnTo>
                    <a:pt x="137" y="58"/>
                  </a:lnTo>
                  <a:lnTo>
                    <a:pt x="90" y="73"/>
                  </a:lnTo>
                  <a:lnTo>
                    <a:pt x="12" y="97"/>
                  </a:lnTo>
                  <a:lnTo>
                    <a:pt x="9" y="73"/>
                  </a:lnTo>
                  <a:lnTo>
                    <a:pt x="0" y="0"/>
                  </a:lnTo>
                  <a:close/>
                </a:path>
              </a:pathLst>
            </a:custGeom>
            <a:solidFill>
              <a:srgbClr val="D18A52"/>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9580" name="Google Shape;9580;p27"/>
            <p:cNvSpPr/>
            <p:nvPr/>
          </p:nvSpPr>
          <p:spPr>
            <a:xfrm>
              <a:off x="11485328" y="5505088"/>
              <a:ext cx="324914" cy="1060120"/>
            </a:xfrm>
            <a:custGeom>
              <a:rect b="b" l="l" r="r" t="t"/>
              <a:pathLst>
                <a:path extrusionOk="0" h="447" w="137">
                  <a:moveTo>
                    <a:pt x="0" y="0"/>
                  </a:moveTo>
                  <a:lnTo>
                    <a:pt x="0" y="447"/>
                  </a:lnTo>
                  <a:lnTo>
                    <a:pt x="34" y="447"/>
                  </a:lnTo>
                  <a:lnTo>
                    <a:pt x="30" y="351"/>
                  </a:lnTo>
                  <a:lnTo>
                    <a:pt x="28" y="315"/>
                  </a:lnTo>
                  <a:lnTo>
                    <a:pt x="27" y="255"/>
                  </a:lnTo>
                  <a:lnTo>
                    <a:pt x="25" y="233"/>
                  </a:lnTo>
                  <a:lnTo>
                    <a:pt x="23" y="193"/>
                  </a:lnTo>
                  <a:lnTo>
                    <a:pt x="21" y="163"/>
                  </a:lnTo>
                  <a:lnTo>
                    <a:pt x="121" y="73"/>
                  </a:lnTo>
                  <a:lnTo>
                    <a:pt x="137" y="58"/>
                  </a:lnTo>
                  <a:lnTo>
                    <a:pt x="90" y="73"/>
                  </a:lnTo>
                  <a:lnTo>
                    <a:pt x="12" y="97"/>
                  </a:lnTo>
                  <a:lnTo>
                    <a:pt x="9" y="73"/>
                  </a:lnTo>
                  <a:lnTo>
                    <a:pt x="0" y="0"/>
                  </a:lnTo>
                </a:path>
              </a:pathLst>
            </a:custGeom>
            <a:no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9581" name="Google Shape;9581;p27"/>
            <p:cNvSpPr/>
            <p:nvPr/>
          </p:nvSpPr>
          <p:spPr>
            <a:xfrm>
              <a:off x="2556134" y="4525604"/>
              <a:ext cx="1105180" cy="1472784"/>
            </a:xfrm>
            <a:custGeom>
              <a:rect b="b" l="l" r="r" t="t"/>
              <a:pathLst>
                <a:path extrusionOk="0" h="621" w="466">
                  <a:moveTo>
                    <a:pt x="466" y="621"/>
                  </a:moveTo>
                  <a:lnTo>
                    <a:pt x="347" y="381"/>
                  </a:lnTo>
                  <a:lnTo>
                    <a:pt x="423" y="381"/>
                  </a:lnTo>
                  <a:lnTo>
                    <a:pt x="297" y="171"/>
                  </a:lnTo>
                  <a:lnTo>
                    <a:pt x="365" y="171"/>
                  </a:lnTo>
                  <a:lnTo>
                    <a:pt x="239" y="7"/>
                  </a:lnTo>
                  <a:lnTo>
                    <a:pt x="232" y="0"/>
                  </a:lnTo>
                  <a:lnTo>
                    <a:pt x="227" y="7"/>
                  </a:lnTo>
                  <a:lnTo>
                    <a:pt x="101" y="171"/>
                  </a:lnTo>
                  <a:lnTo>
                    <a:pt x="168" y="171"/>
                  </a:lnTo>
                  <a:lnTo>
                    <a:pt x="42" y="381"/>
                  </a:lnTo>
                  <a:lnTo>
                    <a:pt x="118" y="381"/>
                  </a:lnTo>
                  <a:lnTo>
                    <a:pt x="0" y="621"/>
                  </a:lnTo>
                  <a:lnTo>
                    <a:pt x="232" y="621"/>
                  </a:lnTo>
                  <a:lnTo>
                    <a:pt x="232" y="604"/>
                  </a:lnTo>
                  <a:lnTo>
                    <a:pt x="232" y="621"/>
                  </a:lnTo>
                  <a:lnTo>
                    <a:pt x="466" y="621"/>
                  </a:lnTo>
                  <a:close/>
                </a:path>
              </a:pathLst>
            </a:custGeom>
            <a:solidFill>
              <a:srgbClr val="72BE00"/>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9582" name="Google Shape;9582;p27"/>
            <p:cNvSpPr/>
            <p:nvPr/>
          </p:nvSpPr>
          <p:spPr>
            <a:xfrm>
              <a:off x="2556134" y="4525604"/>
              <a:ext cx="1105180" cy="1472784"/>
            </a:xfrm>
            <a:custGeom>
              <a:rect b="b" l="l" r="r" t="t"/>
              <a:pathLst>
                <a:path extrusionOk="0" h="621" w="466">
                  <a:moveTo>
                    <a:pt x="466" y="621"/>
                  </a:moveTo>
                  <a:lnTo>
                    <a:pt x="347" y="381"/>
                  </a:lnTo>
                  <a:lnTo>
                    <a:pt x="423" y="381"/>
                  </a:lnTo>
                  <a:lnTo>
                    <a:pt x="297" y="171"/>
                  </a:lnTo>
                  <a:lnTo>
                    <a:pt x="365" y="171"/>
                  </a:lnTo>
                  <a:lnTo>
                    <a:pt x="239" y="7"/>
                  </a:lnTo>
                  <a:lnTo>
                    <a:pt x="232" y="0"/>
                  </a:lnTo>
                  <a:lnTo>
                    <a:pt x="227" y="7"/>
                  </a:lnTo>
                  <a:lnTo>
                    <a:pt x="101" y="171"/>
                  </a:lnTo>
                  <a:lnTo>
                    <a:pt x="168" y="171"/>
                  </a:lnTo>
                  <a:lnTo>
                    <a:pt x="42" y="381"/>
                  </a:lnTo>
                  <a:lnTo>
                    <a:pt x="118" y="381"/>
                  </a:lnTo>
                  <a:lnTo>
                    <a:pt x="0" y="621"/>
                  </a:lnTo>
                  <a:lnTo>
                    <a:pt x="232" y="621"/>
                  </a:lnTo>
                  <a:lnTo>
                    <a:pt x="232" y="604"/>
                  </a:lnTo>
                  <a:lnTo>
                    <a:pt x="232" y="621"/>
                  </a:lnTo>
                  <a:lnTo>
                    <a:pt x="466" y="621"/>
                  </a:lnTo>
                </a:path>
              </a:pathLst>
            </a:custGeom>
            <a:no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9583" name="Google Shape;9583;p27"/>
            <p:cNvSpPr/>
            <p:nvPr/>
          </p:nvSpPr>
          <p:spPr>
            <a:xfrm>
              <a:off x="2883419" y="5626042"/>
              <a:ext cx="450610" cy="941538"/>
            </a:xfrm>
            <a:custGeom>
              <a:rect b="b" l="l" r="r" t="t"/>
              <a:pathLst>
                <a:path extrusionOk="0" h="397" w="190">
                  <a:moveTo>
                    <a:pt x="44" y="397"/>
                  </a:moveTo>
                  <a:lnTo>
                    <a:pt x="142" y="397"/>
                  </a:lnTo>
                  <a:lnTo>
                    <a:pt x="126" y="150"/>
                  </a:lnTo>
                  <a:lnTo>
                    <a:pt x="190" y="69"/>
                  </a:lnTo>
                  <a:lnTo>
                    <a:pt x="119" y="116"/>
                  </a:lnTo>
                  <a:lnTo>
                    <a:pt x="96" y="0"/>
                  </a:lnTo>
                  <a:lnTo>
                    <a:pt x="71" y="116"/>
                  </a:lnTo>
                  <a:lnTo>
                    <a:pt x="0" y="69"/>
                  </a:lnTo>
                  <a:lnTo>
                    <a:pt x="62" y="150"/>
                  </a:lnTo>
                  <a:lnTo>
                    <a:pt x="44" y="397"/>
                  </a:lnTo>
                  <a:close/>
                </a:path>
              </a:pathLst>
            </a:custGeom>
            <a:solidFill>
              <a:srgbClr val="C56D27"/>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9584" name="Google Shape;9584;p27"/>
            <p:cNvSpPr/>
            <p:nvPr/>
          </p:nvSpPr>
          <p:spPr>
            <a:xfrm>
              <a:off x="2883419" y="5626042"/>
              <a:ext cx="450610" cy="941538"/>
            </a:xfrm>
            <a:custGeom>
              <a:rect b="b" l="l" r="r" t="t"/>
              <a:pathLst>
                <a:path extrusionOk="0" h="397" w="190">
                  <a:moveTo>
                    <a:pt x="44" y="397"/>
                  </a:moveTo>
                  <a:lnTo>
                    <a:pt x="142" y="397"/>
                  </a:lnTo>
                  <a:lnTo>
                    <a:pt x="126" y="150"/>
                  </a:lnTo>
                  <a:lnTo>
                    <a:pt x="190" y="69"/>
                  </a:lnTo>
                  <a:lnTo>
                    <a:pt x="119" y="116"/>
                  </a:lnTo>
                  <a:lnTo>
                    <a:pt x="96" y="0"/>
                  </a:lnTo>
                  <a:lnTo>
                    <a:pt x="71" y="116"/>
                  </a:lnTo>
                  <a:lnTo>
                    <a:pt x="0" y="69"/>
                  </a:lnTo>
                  <a:lnTo>
                    <a:pt x="62" y="150"/>
                  </a:lnTo>
                  <a:lnTo>
                    <a:pt x="44" y="397"/>
                  </a:lnTo>
                </a:path>
              </a:pathLst>
            </a:custGeom>
            <a:no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9585" name="Google Shape;9585;p27"/>
            <p:cNvSpPr/>
            <p:nvPr/>
          </p:nvSpPr>
          <p:spPr>
            <a:xfrm>
              <a:off x="3113468" y="4530348"/>
              <a:ext cx="308312" cy="600023"/>
            </a:xfrm>
            <a:custGeom>
              <a:rect b="b" l="l" r="r" t="t"/>
              <a:pathLst>
                <a:path extrusionOk="0" h="135" w="73">
                  <a:moveTo>
                    <a:pt x="36" y="90"/>
                  </a:moveTo>
                  <a:cubicBezTo>
                    <a:pt x="35" y="90"/>
                    <a:pt x="35" y="90"/>
                    <a:pt x="35" y="90"/>
                  </a:cubicBezTo>
                  <a:cubicBezTo>
                    <a:pt x="64" y="135"/>
                    <a:pt x="64" y="135"/>
                    <a:pt x="64" y="135"/>
                  </a:cubicBezTo>
                  <a:cubicBezTo>
                    <a:pt x="64" y="135"/>
                    <a:pt x="64" y="135"/>
                    <a:pt x="64" y="135"/>
                  </a:cubicBezTo>
                  <a:cubicBezTo>
                    <a:pt x="36" y="90"/>
                    <a:pt x="36" y="90"/>
                    <a:pt x="36" y="90"/>
                  </a:cubicBezTo>
                  <a:moveTo>
                    <a:pt x="0" y="0"/>
                  </a:moveTo>
                  <a:cubicBezTo>
                    <a:pt x="0" y="1"/>
                    <a:pt x="0" y="1"/>
                    <a:pt x="0" y="1"/>
                  </a:cubicBezTo>
                  <a:cubicBezTo>
                    <a:pt x="2" y="3"/>
                    <a:pt x="2" y="3"/>
                    <a:pt x="2" y="3"/>
                  </a:cubicBezTo>
                  <a:cubicBezTo>
                    <a:pt x="73" y="90"/>
                    <a:pt x="73" y="90"/>
                    <a:pt x="73" y="90"/>
                  </a:cubicBezTo>
                  <a:cubicBezTo>
                    <a:pt x="57" y="90"/>
                    <a:pt x="57" y="90"/>
                    <a:pt x="57" y="90"/>
                  </a:cubicBezTo>
                  <a:cubicBezTo>
                    <a:pt x="73" y="90"/>
                    <a:pt x="73" y="90"/>
                    <a:pt x="73" y="90"/>
                  </a:cubicBezTo>
                  <a:cubicBezTo>
                    <a:pt x="2" y="3"/>
                    <a:pt x="2" y="3"/>
                    <a:pt x="2" y="3"/>
                  </a:cubicBezTo>
                  <a:cubicBezTo>
                    <a:pt x="0" y="0"/>
                    <a:pt x="0" y="0"/>
                    <a:pt x="0" y="0"/>
                  </a:cubicBezTo>
                </a:path>
              </a:pathLst>
            </a:custGeom>
            <a:solidFill>
              <a:srgbClr val="4F7188"/>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9586" name="Google Shape;9586;p27"/>
            <p:cNvSpPr/>
            <p:nvPr/>
          </p:nvSpPr>
          <p:spPr>
            <a:xfrm>
              <a:off x="3383834" y="5130370"/>
              <a:ext cx="151784" cy="253765"/>
            </a:xfrm>
            <a:custGeom>
              <a:rect b="b" l="l" r="r" t="t"/>
              <a:pathLst>
                <a:path extrusionOk="0" h="57" w="36">
                  <a:moveTo>
                    <a:pt x="22" y="35"/>
                  </a:moveTo>
                  <a:cubicBezTo>
                    <a:pt x="22" y="35"/>
                    <a:pt x="22" y="35"/>
                    <a:pt x="22" y="35"/>
                  </a:cubicBezTo>
                  <a:cubicBezTo>
                    <a:pt x="35" y="57"/>
                    <a:pt x="35" y="57"/>
                    <a:pt x="35" y="57"/>
                  </a:cubicBezTo>
                  <a:cubicBezTo>
                    <a:pt x="36" y="56"/>
                    <a:pt x="36" y="56"/>
                    <a:pt x="36" y="56"/>
                  </a:cubicBezTo>
                  <a:cubicBezTo>
                    <a:pt x="22" y="35"/>
                    <a:pt x="22" y="35"/>
                    <a:pt x="22" y="35"/>
                  </a:cubicBezTo>
                  <a:moveTo>
                    <a:pt x="0" y="0"/>
                  </a:moveTo>
                  <a:cubicBezTo>
                    <a:pt x="0" y="0"/>
                    <a:pt x="0" y="0"/>
                    <a:pt x="0" y="0"/>
                  </a:cubicBezTo>
                  <a:cubicBezTo>
                    <a:pt x="21" y="34"/>
                    <a:pt x="21" y="34"/>
                    <a:pt x="21" y="34"/>
                  </a:cubicBezTo>
                  <a:cubicBezTo>
                    <a:pt x="21" y="33"/>
                    <a:pt x="21" y="33"/>
                    <a:pt x="21" y="33"/>
                  </a:cubicBezTo>
                  <a:cubicBezTo>
                    <a:pt x="0" y="0"/>
                    <a:pt x="0" y="0"/>
                    <a:pt x="0" y="0"/>
                  </a:cubicBezTo>
                </a:path>
              </a:pathLst>
            </a:custGeom>
            <a:solidFill>
              <a:srgbClr val="5D95A7"/>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9587" name="Google Shape;9587;p27"/>
            <p:cNvSpPr/>
            <p:nvPr/>
          </p:nvSpPr>
          <p:spPr>
            <a:xfrm>
              <a:off x="3471584" y="5277412"/>
              <a:ext cx="87750" cy="147041"/>
            </a:xfrm>
            <a:custGeom>
              <a:rect b="b" l="l" r="r" t="t"/>
              <a:pathLst>
                <a:path extrusionOk="0" h="62" w="37">
                  <a:moveTo>
                    <a:pt x="27" y="43"/>
                  </a:moveTo>
                  <a:lnTo>
                    <a:pt x="25" y="45"/>
                  </a:lnTo>
                  <a:lnTo>
                    <a:pt x="36" y="62"/>
                  </a:lnTo>
                  <a:lnTo>
                    <a:pt x="37" y="62"/>
                  </a:lnTo>
                  <a:lnTo>
                    <a:pt x="27" y="43"/>
                  </a:lnTo>
                  <a:close/>
                  <a:moveTo>
                    <a:pt x="0" y="0"/>
                  </a:moveTo>
                  <a:lnTo>
                    <a:pt x="0" y="2"/>
                  </a:lnTo>
                  <a:lnTo>
                    <a:pt x="2" y="4"/>
                  </a:lnTo>
                  <a:lnTo>
                    <a:pt x="2" y="4"/>
                  </a:lnTo>
                  <a:lnTo>
                    <a:pt x="0" y="0"/>
                  </a:lnTo>
                  <a:close/>
                </a:path>
              </a:pathLst>
            </a:custGeom>
            <a:solidFill>
              <a:srgbClr val="5D95A7"/>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9588" name="Google Shape;9588;p27"/>
            <p:cNvSpPr/>
            <p:nvPr/>
          </p:nvSpPr>
          <p:spPr>
            <a:xfrm>
              <a:off x="3471584" y="5277412"/>
              <a:ext cx="87750" cy="147041"/>
            </a:xfrm>
            <a:custGeom>
              <a:rect b="b" l="l" r="r" t="t"/>
              <a:pathLst>
                <a:path extrusionOk="0" h="62" w="37">
                  <a:moveTo>
                    <a:pt x="27" y="43"/>
                  </a:moveTo>
                  <a:lnTo>
                    <a:pt x="25" y="45"/>
                  </a:lnTo>
                  <a:lnTo>
                    <a:pt x="36" y="62"/>
                  </a:lnTo>
                  <a:lnTo>
                    <a:pt x="37" y="62"/>
                  </a:lnTo>
                  <a:lnTo>
                    <a:pt x="27" y="43"/>
                  </a:lnTo>
                  <a:moveTo>
                    <a:pt x="0" y="0"/>
                  </a:moveTo>
                  <a:lnTo>
                    <a:pt x="0" y="2"/>
                  </a:lnTo>
                  <a:lnTo>
                    <a:pt x="2" y="4"/>
                  </a:lnTo>
                  <a:lnTo>
                    <a:pt x="2" y="4"/>
                  </a:lnTo>
                  <a:lnTo>
                    <a:pt x="0" y="0"/>
                  </a:lnTo>
                </a:path>
              </a:pathLst>
            </a:custGeom>
            <a:no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9589" name="Google Shape;9589;p27"/>
            <p:cNvSpPr/>
            <p:nvPr/>
          </p:nvSpPr>
          <p:spPr>
            <a:xfrm>
              <a:off x="3383834" y="5443426"/>
              <a:ext cx="54548" cy="101980"/>
            </a:xfrm>
            <a:custGeom>
              <a:rect b="b" l="l" r="r" t="t"/>
              <a:pathLst>
                <a:path extrusionOk="0" h="43" w="23">
                  <a:moveTo>
                    <a:pt x="2" y="0"/>
                  </a:moveTo>
                  <a:lnTo>
                    <a:pt x="0" y="0"/>
                  </a:lnTo>
                  <a:lnTo>
                    <a:pt x="21" y="43"/>
                  </a:lnTo>
                  <a:lnTo>
                    <a:pt x="23" y="43"/>
                  </a:lnTo>
                  <a:lnTo>
                    <a:pt x="2" y="0"/>
                  </a:lnTo>
                  <a:close/>
                </a:path>
              </a:pathLst>
            </a:custGeom>
            <a:solidFill>
              <a:srgbClr val="4F7188"/>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9590" name="Google Shape;9590;p27"/>
            <p:cNvSpPr/>
            <p:nvPr/>
          </p:nvSpPr>
          <p:spPr>
            <a:xfrm>
              <a:off x="3383834" y="5443426"/>
              <a:ext cx="54548" cy="101980"/>
            </a:xfrm>
            <a:custGeom>
              <a:rect b="b" l="l" r="r" t="t"/>
              <a:pathLst>
                <a:path extrusionOk="0" h="43" w="23">
                  <a:moveTo>
                    <a:pt x="2" y="0"/>
                  </a:moveTo>
                  <a:lnTo>
                    <a:pt x="0" y="0"/>
                  </a:lnTo>
                  <a:lnTo>
                    <a:pt x="21" y="43"/>
                  </a:lnTo>
                  <a:lnTo>
                    <a:pt x="23" y="43"/>
                  </a:lnTo>
                  <a:lnTo>
                    <a:pt x="2" y="0"/>
                  </a:lnTo>
                </a:path>
              </a:pathLst>
            </a:custGeom>
            <a:no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9591" name="Google Shape;9591;p27"/>
            <p:cNvSpPr/>
            <p:nvPr/>
          </p:nvSpPr>
          <p:spPr>
            <a:xfrm>
              <a:off x="3379090" y="5429196"/>
              <a:ext cx="9487" cy="14230"/>
            </a:xfrm>
            <a:custGeom>
              <a:rect b="b" l="l" r="r" t="t"/>
              <a:pathLst>
                <a:path extrusionOk="0" h="6" w="4">
                  <a:moveTo>
                    <a:pt x="0" y="0"/>
                  </a:moveTo>
                  <a:lnTo>
                    <a:pt x="0" y="0"/>
                  </a:lnTo>
                  <a:lnTo>
                    <a:pt x="2" y="6"/>
                  </a:lnTo>
                  <a:lnTo>
                    <a:pt x="4" y="6"/>
                  </a:lnTo>
                  <a:lnTo>
                    <a:pt x="0" y="0"/>
                  </a:lnTo>
                  <a:close/>
                </a:path>
              </a:pathLst>
            </a:custGeom>
            <a:solidFill>
              <a:srgbClr val="5D95A7"/>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9592" name="Google Shape;9592;p27"/>
            <p:cNvSpPr/>
            <p:nvPr/>
          </p:nvSpPr>
          <p:spPr>
            <a:xfrm>
              <a:off x="3379090" y="5429196"/>
              <a:ext cx="9487" cy="14230"/>
            </a:xfrm>
            <a:custGeom>
              <a:rect b="b" l="l" r="r" t="t"/>
              <a:pathLst>
                <a:path extrusionOk="0" h="6" w="4">
                  <a:moveTo>
                    <a:pt x="0" y="0"/>
                  </a:moveTo>
                  <a:lnTo>
                    <a:pt x="0" y="0"/>
                  </a:lnTo>
                  <a:lnTo>
                    <a:pt x="2" y="6"/>
                  </a:lnTo>
                  <a:lnTo>
                    <a:pt x="4" y="6"/>
                  </a:lnTo>
                  <a:lnTo>
                    <a:pt x="0" y="0"/>
                  </a:lnTo>
                </a:path>
              </a:pathLst>
            </a:custGeom>
            <a:no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9593" name="Google Shape;9593;p27"/>
            <p:cNvSpPr/>
            <p:nvPr/>
          </p:nvSpPr>
          <p:spPr>
            <a:xfrm>
              <a:off x="3433638" y="5545406"/>
              <a:ext cx="222933" cy="448238"/>
            </a:xfrm>
            <a:custGeom>
              <a:rect b="b" l="l" r="r" t="t"/>
              <a:pathLst>
                <a:path extrusionOk="0" h="189" w="94">
                  <a:moveTo>
                    <a:pt x="2" y="0"/>
                  </a:moveTo>
                  <a:lnTo>
                    <a:pt x="0" y="0"/>
                  </a:lnTo>
                  <a:lnTo>
                    <a:pt x="94" y="189"/>
                  </a:lnTo>
                  <a:lnTo>
                    <a:pt x="94" y="189"/>
                  </a:lnTo>
                  <a:lnTo>
                    <a:pt x="2" y="0"/>
                  </a:lnTo>
                  <a:close/>
                </a:path>
              </a:pathLst>
            </a:custGeom>
            <a:solidFill>
              <a:srgbClr val="537C91"/>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9594" name="Google Shape;9594;p27"/>
            <p:cNvSpPr/>
            <p:nvPr/>
          </p:nvSpPr>
          <p:spPr>
            <a:xfrm>
              <a:off x="3433638" y="5545406"/>
              <a:ext cx="222933" cy="448238"/>
            </a:xfrm>
            <a:custGeom>
              <a:rect b="b" l="l" r="r" t="t"/>
              <a:pathLst>
                <a:path extrusionOk="0" h="189" w="94">
                  <a:moveTo>
                    <a:pt x="2" y="0"/>
                  </a:moveTo>
                  <a:lnTo>
                    <a:pt x="0" y="0"/>
                  </a:lnTo>
                  <a:lnTo>
                    <a:pt x="94" y="189"/>
                  </a:lnTo>
                  <a:lnTo>
                    <a:pt x="94" y="189"/>
                  </a:lnTo>
                  <a:lnTo>
                    <a:pt x="2" y="0"/>
                  </a:lnTo>
                </a:path>
              </a:pathLst>
            </a:custGeom>
            <a:no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9595" name="Google Shape;9595;p27"/>
            <p:cNvSpPr/>
            <p:nvPr/>
          </p:nvSpPr>
          <p:spPr>
            <a:xfrm>
              <a:off x="3186988" y="5998388"/>
              <a:ext cx="33203" cy="569192"/>
            </a:xfrm>
            <a:custGeom>
              <a:rect b="b" l="l" r="r" t="t"/>
              <a:pathLst>
                <a:path extrusionOk="0" h="240" w="14">
                  <a:moveTo>
                    <a:pt x="0" y="0"/>
                  </a:moveTo>
                  <a:lnTo>
                    <a:pt x="0" y="0"/>
                  </a:lnTo>
                  <a:lnTo>
                    <a:pt x="14" y="240"/>
                  </a:lnTo>
                  <a:lnTo>
                    <a:pt x="14" y="240"/>
                  </a:lnTo>
                  <a:lnTo>
                    <a:pt x="0" y="0"/>
                  </a:lnTo>
                  <a:close/>
                </a:path>
              </a:pathLst>
            </a:custGeom>
            <a:solidFill>
              <a:srgbClr val="4F7188"/>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9596" name="Google Shape;9596;p27"/>
            <p:cNvSpPr/>
            <p:nvPr/>
          </p:nvSpPr>
          <p:spPr>
            <a:xfrm>
              <a:off x="3186988" y="5998388"/>
              <a:ext cx="33203" cy="569192"/>
            </a:xfrm>
            <a:custGeom>
              <a:rect b="b" l="l" r="r" t="t"/>
              <a:pathLst>
                <a:path extrusionOk="0" h="240" w="14">
                  <a:moveTo>
                    <a:pt x="0" y="0"/>
                  </a:moveTo>
                  <a:lnTo>
                    <a:pt x="0" y="0"/>
                  </a:lnTo>
                  <a:lnTo>
                    <a:pt x="14" y="240"/>
                  </a:lnTo>
                  <a:lnTo>
                    <a:pt x="14" y="240"/>
                  </a:lnTo>
                  <a:lnTo>
                    <a:pt x="0" y="0"/>
                  </a:lnTo>
                </a:path>
              </a:pathLst>
            </a:custGeom>
            <a:no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9597" name="Google Shape;9597;p27"/>
            <p:cNvSpPr/>
            <p:nvPr/>
          </p:nvSpPr>
          <p:spPr>
            <a:xfrm>
              <a:off x="3111096" y="4535091"/>
              <a:ext cx="545475" cy="1463297"/>
            </a:xfrm>
            <a:custGeom>
              <a:rect b="b" l="l" r="r" t="t"/>
              <a:pathLst>
                <a:path extrusionOk="0" h="617" w="230">
                  <a:moveTo>
                    <a:pt x="1" y="0"/>
                  </a:moveTo>
                  <a:lnTo>
                    <a:pt x="0" y="463"/>
                  </a:lnTo>
                  <a:lnTo>
                    <a:pt x="23" y="576"/>
                  </a:lnTo>
                  <a:lnTo>
                    <a:pt x="94" y="529"/>
                  </a:lnTo>
                  <a:lnTo>
                    <a:pt x="30" y="610"/>
                  </a:lnTo>
                  <a:lnTo>
                    <a:pt x="32" y="617"/>
                  </a:lnTo>
                  <a:lnTo>
                    <a:pt x="32" y="617"/>
                  </a:lnTo>
                  <a:lnTo>
                    <a:pt x="32" y="615"/>
                  </a:lnTo>
                  <a:lnTo>
                    <a:pt x="230" y="615"/>
                  </a:lnTo>
                  <a:lnTo>
                    <a:pt x="136" y="426"/>
                  </a:lnTo>
                  <a:lnTo>
                    <a:pt x="115" y="383"/>
                  </a:lnTo>
                  <a:lnTo>
                    <a:pt x="113" y="377"/>
                  </a:lnTo>
                  <a:lnTo>
                    <a:pt x="113" y="377"/>
                  </a:lnTo>
                  <a:lnTo>
                    <a:pt x="113" y="375"/>
                  </a:lnTo>
                  <a:lnTo>
                    <a:pt x="188" y="375"/>
                  </a:lnTo>
                  <a:lnTo>
                    <a:pt x="177" y="358"/>
                  </a:lnTo>
                  <a:lnTo>
                    <a:pt x="154" y="317"/>
                  </a:lnTo>
                  <a:lnTo>
                    <a:pt x="152" y="315"/>
                  </a:lnTo>
                  <a:lnTo>
                    <a:pt x="115" y="251"/>
                  </a:lnTo>
                  <a:lnTo>
                    <a:pt x="63" y="167"/>
                  </a:lnTo>
                  <a:lnTo>
                    <a:pt x="65" y="167"/>
                  </a:lnTo>
                  <a:lnTo>
                    <a:pt x="65" y="167"/>
                  </a:lnTo>
                  <a:lnTo>
                    <a:pt x="102" y="167"/>
                  </a:lnTo>
                  <a:lnTo>
                    <a:pt x="131" y="167"/>
                  </a:lnTo>
                  <a:lnTo>
                    <a:pt x="5" y="3"/>
                  </a:lnTo>
                  <a:lnTo>
                    <a:pt x="1" y="0"/>
                  </a:lnTo>
                  <a:close/>
                </a:path>
              </a:pathLst>
            </a:custGeom>
            <a:solidFill>
              <a:srgbClr val="8ECB33"/>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9598" name="Google Shape;9598;p27"/>
            <p:cNvSpPr/>
            <p:nvPr/>
          </p:nvSpPr>
          <p:spPr>
            <a:xfrm>
              <a:off x="3111096" y="4535091"/>
              <a:ext cx="545475" cy="1463297"/>
            </a:xfrm>
            <a:custGeom>
              <a:rect b="b" l="l" r="r" t="t"/>
              <a:pathLst>
                <a:path extrusionOk="0" h="617" w="230">
                  <a:moveTo>
                    <a:pt x="1" y="0"/>
                  </a:moveTo>
                  <a:lnTo>
                    <a:pt x="0" y="463"/>
                  </a:lnTo>
                  <a:lnTo>
                    <a:pt x="23" y="576"/>
                  </a:lnTo>
                  <a:lnTo>
                    <a:pt x="94" y="529"/>
                  </a:lnTo>
                  <a:lnTo>
                    <a:pt x="30" y="610"/>
                  </a:lnTo>
                  <a:lnTo>
                    <a:pt x="32" y="617"/>
                  </a:lnTo>
                  <a:lnTo>
                    <a:pt x="32" y="617"/>
                  </a:lnTo>
                  <a:lnTo>
                    <a:pt x="32" y="615"/>
                  </a:lnTo>
                  <a:lnTo>
                    <a:pt x="230" y="615"/>
                  </a:lnTo>
                  <a:lnTo>
                    <a:pt x="136" y="426"/>
                  </a:lnTo>
                  <a:lnTo>
                    <a:pt x="115" y="383"/>
                  </a:lnTo>
                  <a:lnTo>
                    <a:pt x="113" y="377"/>
                  </a:lnTo>
                  <a:lnTo>
                    <a:pt x="113" y="377"/>
                  </a:lnTo>
                  <a:lnTo>
                    <a:pt x="113" y="375"/>
                  </a:lnTo>
                  <a:lnTo>
                    <a:pt x="188" y="375"/>
                  </a:lnTo>
                  <a:lnTo>
                    <a:pt x="177" y="358"/>
                  </a:lnTo>
                  <a:lnTo>
                    <a:pt x="154" y="317"/>
                  </a:lnTo>
                  <a:lnTo>
                    <a:pt x="152" y="315"/>
                  </a:lnTo>
                  <a:lnTo>
                    <a:pt x="115" y="251"/>
                  </a:lnTo>
                  <a:lnTo>
                    <a:pt x="63" y="167"/>
                  </a:lnTo>
                  <a:lnTo>
                    <a:pt x="65" y="167"/>
                  </a:lnTo>
                  <a:lnTo>
                    <a:pt x="65" y="167"/>
                  </a:lnTo>
                  <a:lnTo>
                    <a:pt x="102" y="167"/>
                  </a:lnTo>
                  <a:lnTo>
                    <a:pt x="131" y="167"/>
                  </a:lnTo>
                  <a:lnTo>
                    <a:pt x="5" y="3"/>
                  </a:lnTo>
                  <a:lnTo>
                    <a:pt x="1" y="0"/>
                  </a:lnTo>
                </a:path>
              </a:pathLst>
            </a:custGeom>
            <a:no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9599" name="Google Shape;9599;p27"/>
            <p:cNvSpPr/>
            <p:nvPr/>
          </p:nvSpPr>
          <p:spPr>
            <a:xfrm>
              <a:off x="3111096" y="5633156"/>
              <a:ext cx="222933" cy="934423"/>
            </a:xfrm>
            <a:custGeom>
              <a:rect b="b" l="l" r="r" t="t"/>
              <a:pathLst>
                <a:path extrusionOk="0" h="394" w="94">
                  <a:moveTo>
                    <a:pt x="0" y="0"/>
                  </a:moveTo>
                  <a:lnTo>
                    <a:pt x="0" y="394"/>
                  </a:lnTo>
                  <a:lnTo>
                    <a:pt x="46" y="394"/>
                  </a:lnTo>
                  <a:lnTo>
                    <a:pt x="32" y="154"/>
                  </a:lnTo>
                  <a:lnTo>
                    <a:pt x="30" y="147"/>
                  </a:lnTo>
                  <a:lnTo>
                    <a:pt x="94" y="66"/>
                  </a:lnTo>
                  <a:lnTo>
                    <a:pt x="23" y="113"/>
                  </a:lnTo>
                  <a:lnTo>
                    <a:pt x="0" y="0"/>
                  </a:lnTo>
                  <a:close/>
                </a:path>
              </a:pathLst>
            </a:custGeom>
            <a:solidFill>
              <a:srgbClr val="D18A52"/>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9600" name="Google Shape;9600;p27"/>
            <p:cNvSpPr/>
            <p:nvPr/>
          </p:nvSpPr>
          <p:spPr>
            <a:xfrm>
              <a:off x="3111096" y="5633156"/>
              <a:ext cx="222933" cy="934423"/>
            </a:xfrm>
            <a:custGeom>
              <a:rect b="b" l="l" r="r" t="t"/>
              <a:pathLst>
                <a:path extrusionOk="0" h="394" w="94">
                  <a:moveTo>
                    <a:pt x="0" y="0"/>
                  </a:moveTo>
                  <a:lnTo>
                    <a:pt x="0" y="394"/>
                  </a:lnTo>
                  <a:lnTo>
                    <a:pt x="46" y="394"/>
                  </a:lnTo>
                  <a:lnTo>
                    <a:pt x="32" y="154"/>
                  </a:lnTo>
                  <a:lnTo>
                    <a:pt x="30" y="147"/>
                  </a:lnTo>
                  <a:lnTo>
                    <a:pt x="94" y="66"/>
                  </a:lnTo>
                  <a:lnTo>
                    <a:pt x="23" y="113"/>
                  </a:lnTo>
                  <a:lnTo>
                    <a:pt x="0" y="0"/>
                  </a:lnTo>
                </a:path>
              </a:pathLst>
            </a:custGeom>
            <a:no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9601" name="Google Shape;9601;p27"/>
            <p:cNvSpPr/>
            <p:nvPr/>
          </p:nvSpPr>
          <p:spPr>
            <a:xfrm>
              <a:off x="1261223" y="4651301"/>
              <a:ext cx="1121782" cy="1560534"/>
            </a:xfrm>
            <a:custGeom>
              <a:rect b="b" l="l" r="r" t="t"/>
              <a:pathLst>
                <a:path extrusionOk="0" h="658" w="473">
                  <a:moveTo>
                    <a:pt x="235" y="0"/>
                  </a:moveTo>
                  <a:lnTo>
                    <a:pt x="0" y="658"/>
                  </a:lnTo>
                  <a:lnTo>
                    <a:pt x="232" y="658"/>
                  </a:lnTo>
                  <a:lnTo>
                    <a:pt x="241" y="658"/>
                  </a:lnTo>
                  <a:lnTo>
                    <a:pt x="473" y="658"/>
                  </a:lnTo>
                  <a:lnTo>
                    <a:pt x="235" y="0"/>
                  </a:lnTo>
                  <a:close/>
                </a:path>
              </a:pathLst>
            </a:custGeom>
            <a:solidFill>
              <a:srgbClr val="72BE00"/>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9602" name="Google Shape;9602;p27"/>
            <p:cNvSpPr/>
            <p:nvPr/>
          </p:nvSpPr>
          <p:spPr>
            <a:xfrm>
              <a:off x="1261223" y="4651301"/>
              <a:ext cx="1121782" cy="1560534"/>
            </a:xfrm>
            <a:custGeom>
              <a:rect b="b" l="l" r="r" t="t"/>
              <a:pathLst>
                <a:path extrusionOk="0" h="658" w="473">
                  <a:moveTo>
                    <a:pt x="235" y="0"/>
                  </a:moveTo>
                  <a:lnTo>
                    <a:pt x="0" y="658"/>
                  </a:lnTo>
                  <a:lnTo>
                    <a:pt x="232" y="658"/>
                  </a:lnTo>
                  <a:lnTo>
                    <a:pt x="241" y="658"/>
                  </a:lnTo>
                  <a:lnTo>
                    <a:pt x="473" y="658"/>
                  </a:lnTo>
                  <a:lnTo>
                    <a:pt x="235" y="0"/>
                  </a:lnTo>
                </a:path>
              </a:pathLst>
            </a:custGeom>
            <a:no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9603" name="Google Shape;9603;p27"/>
            <p:cNvSpPr/>
            <p:nvPr/>
          </p:nvSpPr>
          <p:spPr>
            <a:xfrm>
              <a:off x="1289683" y="4672645"/>
              <a:ext cx="1064863" cy="1273566"/>
            </a:xfrm>
            <a:custGeom>
              <a:rect b="b" l="l" r="r" t="t"/>
              <a:pathLst>
                <a:path extrusionOk="0" h="537" w="449">
                  <a:moveTo>
                    <a:pt x="223" y="0"/>
                  </a:moveTo>
                  <a:lnTo>
                    <a:pt x="0" y="537"/>
                  </a:lnTo>
                  <a:lnTo>
                    <a:pt x="220" y="537"/>
                  </a:lnTo>
                  <a:lnTo>
                    <a:pt x="229" y="537"/>
                  </a:lnTo>
                  <a:lnTo>
                    <a:pt x="449" y="537"/>
                  </a:lnTo>
                  <a:lnTo>
                    <a:pt x="223" y="0"/>
                  </a:lnTo>
                  <a:close/>
                </a:path>
              </a:pathLst>
            </a:custGeom>
            <a:solidFill>
              <a:srgbClr val="72BE00"/>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9604" name="Google Shape;9604;p27"/>
            <p:cNvSpPr/>
            <p:nvPr/>
          </p:nvSpPr>
          <p:spPr>
            <a:xfrm>
              <a:off x="1289683" y="4672645"/>
              <a:ext cx="1064863" cy="1273566"/>
            </a:xfrm>
            <a:custGeom>
              <a:rect b="b" l="l" r="r" t="t"/>
              <a:pathLst>
                <a:path extrusionOk="0" h="537" w="449">
                  <a:moveTo>
                    <a:pt x="223" y="0"/>
                  </a:moveTo>
                  <a:lnTo>
                    <a:pt x="0" y="537"/>
                  </a:lnTo>
                  <a:lnTo>
                    <a:pt x="220" y="537"/>
                  </a:lnTo>
                  <a:lnTo>
                    <a:pt x="229" y="537"/>
                  </a:lnTo>
                  <a:lnTo>
                    <a:pt x="449" y="537"/>
                  </a:lnTo>
                  <a:lnTo>
                    <a:pt x="223" y="0"/>
                  </a:lnTo>
                </a:path>
              </a:pathLst>
            </a:custGeom>
            <a:no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9605" name="Google Shape;9605;p27"/>
            <p:cNvSpPr/>
            <p:nvPr/>
          </p:nvSpPr>
          <p:spPr>
            <a:xfrm>
              <a:off x="1344230" y="4677389"/>
              <a:ext cx="951024" cy="1000829"/>
            </a:xfrm>
            <a:custGeom>
              <a:rect b="b" l="l" r="r" t="t"/>
              <a:pathLst>
                <a:path extrusionOk="0" h="422" w="401">
                  <a:moveTo>
                    <a:pt x="200" y="0"/>
                  </a:moveTo>
                  <a:lnTo>
                    <a:pt x="0" y="422"/>
                  </a:lnTo>
                  <a:lnTo>
                    <a:pt x="197" y="422"/>
                  </a:lnTo>
                  <a:lnTo>
                    <a:pt x="206" y="422"/>
                  </a:lnTo>
                  <a:lnTo>
                    <a:pt x="401" y="422"/>
                  </a:lnTo>
                  <a:lnTo>
                    <a:pt x="200" y="0"/>
                  </a:lnTo>
                  <a:close/>
                </a:path>
              </a:pathLst>
            </a:custGeom>
            <a:solidFill>
              <a:srgbClr val="72BE00"/>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9606" name="Google Shape;9606;p27"/>
            <p:cNvSpPr/>
            <p:nvPr/>
          </p:nvSpPr>
          <p:spPr>
            <a:xfrm>
              <a:off x="1344230" y="4677389"/>
              <a:ext cx="951024" cy="1000829"/>
            </a:xfrm>
            <a:custGeom>
              <a:rect b="b" l="l" r="r" t="t"/>
              <a:pathLst>
                <a:path extrusionOk="0" h="422" w="401">
                  <a:moveTo>
                    <a:pt x="200" y="0"/>
                  </a:moveTo>
                  <a:lnTo>
                    <a:pt x="0" y="422"/>
                  </a:lnTo>
                  <a:lnTo>
                    <a:pt x="197" y="422"/>
                  </a:lnTo>
                  <a:lnTo>
                    <a:pt x="206" y="422"/>
                  </a:lnTo>
                  <a:lnTo>
                    <a:pt x="401" y="422"/>
                  </a:lnTo>
                  <a:lnTo>
                    <a:pt x="200" y="0"/>
                  </a:lnTo>
                </a:path>
              </a:pathLst>
            </a:custGeom>
            <a:no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9607" name="Google Shape;9607;p27"/>
            <p:cNvSpPr/>
            <p:nvPr/>
          </p:nvSpPr>
          <p:spPr>
            <a:xfrm>
              <a:off x="1415379" y="4658416"/>
              <a:ext cx="808726" cy="680658"/>
            </a:xfrm>
            <a:custGeom>
              <a:rect b="b" l="l" r="r" t="t"/>
              <a:pathLst>
                <a:path extrusionOk="0" h="287" w="341">
                  <a:moveTo>
                    <a:pt x="170" y="0"/>
                  </a:moveTo>
                  <a:lnTo>
                    <a:pt x="0" y="287"/>
                  </a:lnTo>
                  <a:lnTo>
                    <a:pt x="167" y="287"/>
                  </a:lnTo>
                  <a:lnTo>
                    <a:pt x="176" y="287"/>
                  </a:lnTo>
                  <a:lnTo>
                    <a:pt x="341" y="287"/>
                  </a:lnTo>
                  <a:lnTo>
                    <a:pt x="170" y="0"/>
                  </a:lnTo>
                  <a:close/>
                </a:path>
              </a:pathLst>
            </a:custGeom>
            <a:solidFill>
              <a:srgbClr val="72BE00"/>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9608" name="Google Shape;9608;p27"/>
            <p:cNvSpPr/>
            <p:nvPr/>
          </p:nvSpPr>
          <p:spPr>
            <a:xfrm>
              <a:off x="1415379" y="4658416"/>
              <a:ext cx="808726" cy="680658"/>
            </a:xfrm>
            <a:custGeom>
              <a:rect b="b" l="l" r="r" t="t"/>
              <a:pathLst>
                <a:path extrusionOk="0" h="287" w="341">
                  <a:moveTo>
                    <a:pt x="170" y="0"/>
                  </a:moveTo>
                  <a:lnTo>
                    <a:pt x="0" y="287"/>
                  </a:lnTo>
                  <a:lnTo>
                    <a:pt x="167" y="287"/>
                  </a:lnTo>
                  <a:lnTo>
                    <a:pt x="176" y="287"/>
                  </a:lnTo>
                  <a:lnTo>
                    <a:pt x="341" y="287"/>
                  </a:lnTo>
                  <a:lnTo>
                    <a:pt x="170" y="0"/>
                  </a:lnTo>
                </a:path>
              </a:pathLst>
            </a:custGeom>
            <a:no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9609" name="Google Shape;9609;p27"/>
            <p:cNvSpPr/>
            <p:nvPr/>
          </p:nvSpPr>
          <p:spPr>
            <a:xfrm>
              <a:off x="1545819" y="5272668"/>
              <a:ext cx="550219" cy="1223762"/>
            </a:xfrm>
            <a:custGeom>
              <a:rect b="b" l="l" r="r" t="t"/>
              <a:pathLst>
                <a:path extrusionOk="0" h="516" w="232">
                  <a:moveTo>
                    <a:pt x="232" y="317"/>
                  </a:moveTo>
                  <a:lnTo>
                    <a:pt x="140" y="349"/>
                  </a:lnTo>
                  <a:lnTo>
                    <a:pt x="135" y="280"/>
                  </a:lnTo>
                  <a:lnTo>
                    <a:pt x="202" y="227"/>
                  </a:lnTo>
                  <a:lnTo>
                    <a:pt x="133" y="252"/>
                  </a:lnTo>
                  <a:lnTo>
                    <a:pt x="130" y="184"/>
                  </a:lnTo>
                  <a:lnTo>
                    <a:pt x="177" y="145"/>
                  </a:lnTo>
                  <a:lnTo>
                    <a:pt x="128" y="162"/>
                  </a:lnTo>
                  <a:lnTo>
                    <a:pt x="115" y="0"/>
                  </a:lnTo>
                  <a:lnTo>
                    <a:pt x="105" y="162"/>
                  </a:lnTo>
                  <a:lnTo>
                    <a:pt x="55" y="145"/>
                  </a:lnTo>
                  <a:lnTo>
                    <a:pt x="103" y="184"/>
                  </a:lnTo>
                  <a:lnTo>
                    <a:pt x="98" y="252"/>
                  </a:lnTo>
                  <a:lnTo>
                    <a:pt x="30" y="227"/>
                  </a:lnTo>
                  <a:lnTo>
                    <a:pt x="96" y="280"/>
                  </a:lnTo>
                  <a:lnTo>
                    <a:pt x="92" y="349"/>
                  </a:lnTo>
                  <a:lnTo>
                    <a:pt x="0" y="317"/>
                  </a:lnTo>
                  <a:lnTo>
                    <a:pt x="89" y="389"/>
                  </a:lnTo>
                  <a:lnTo>
                    <a:pt x="80" y="516"/>
                  </a:lnTo>
                  <a:lnTo>
                    <a:pt x="153" y="516"/>
                  </a:lnTo>
                  <a:lnTo>
                    <a:pt x="144" y="389"/>
                  </a:lnTo>
                  <a:lnTo>
                    <a:pt x="232" y="317"/>
                  </a:lnTo>
                  <a:close/>
                </a:path>
              </a:pathLst>
            </a:custGeom>
            <a:solidFill>
              <a:srgbClr val="C56D27"/>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9610" name="Google Shape;9610;p27"/>
            <p:cNvSpPr/>
            <p:nvPr/>
          </p:nvSpPr>
          <p:spPr>
            <a:xfrm>
              <a:off x="1545819" y="5272668"/>
              <a:ext cx="550219" cy="1223762"/>
            </a:xfrm>
            <a:custGeom>
              <a:rect b="b" l="l" r="r" t="t"/>
              <a:pathLst>
                <a:path extrusionOk="0" h="516" w="232">
                  <a:moveTo>
                    <a:pt x="232" y="317"/>
                  </a:moveTo>
                  <a:lnTo>
                    <a:pt x="140" y="349"/>
                  </a:lnTo>
                  <a:lnTo>
                    <a:pt x="135" y="280"/>
                  </a:lnTo>
                  <a:lnTo>
                    <a:pt x="202" y="227"/>
                  </a:lnTo>
                  <a:lnTo>
                    <a:pt x="133" y="252"/>
                  </a:lnTo>
                  <a:lnTo>
                    <a:pt x="130" y="184"/>
                  </a:lnTo>
                  <a:lnTo>
                    <a:pt x="177" y="145"/>
                  </a:lnTo>
                  <a:lnTo>
                    <a:pt x="128" y="162"/>
                  </a:lnTo>
                  <a:lnTo>
                    <a:pt x="115" y="0"/>
                  </a:lnTo>
                  <a:lnTo>
                    <a:pt x="105" y="162"/>
                  </a:lnTo>
                  <a:lnTo>
                    <a:pt x="55" y="145"/>
                  </a:lnTo>
                  <a:lnTo>
                    <a:pt x="103" y="184"/>
                  </a:lnTo>
                  <a:lnTo>
                    <a:pt x="98" y="252"/>
                  </a:lnTo>
                  <a:lnTo>
                    <a:pt x="30" y="227"/>
                  </a:lnTo>
                  <a:lnTo>
                    <a:pt x="96" y="280"/>
                  </a:lnTo>
                  <a:lnTo>
                    <a:pt x="92" y="349"/>
                  </a:lnTo>
                  <a:lnTo>
                    <a:pt x="0" y="317"/>
                  </a:lnTo>
                  <a:lnTo>
                    <a:pt x="89" y="389"/>
                  </a:lnTo>
                  <a:lnTo>
                    <a:pt x="80" y="516"/>
                  </a:lnTo>
                  <a:lnTo>
                    <a:pt x="153" y="516"/>
                  </a:lnTo>
                  <a:lnTo>
                    <a:pt x="144" y="389"/>
                  </a:lnTo>
                  <a:lnTo>
                    <a:pt x="232" y="317"/>
                  </a:lnTo>
                </a:path>
              </a:pathLst>
            </a:custGeom>
            <a:no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9611" name="Google Shape;9611;p27"/>
            <p:cNvSpPr/>
            <p:nvPr/>
          </p:nvSpPr>
          <p:spPr>
            <a:xfrm>
              <a:off x="1818557" y="4646557"/>
              <a:ext cx="384204" cy="832443"/>
            </a:xfrm>
            <a:custGeom>
              <a:rect b="b" l="l" r="r" t="t"/>
              <a:pathLst>
                <a:path extrusionOk="0" h="351" w="162">
                  <a:moveTo>
                    <a:pt x="158" y="345"/>
                  </a:moveTo>
                  <a:lnTo>
                    <a:pt x="158" y="345"/>
                  </a:lnTo>
                  <a:lnTo>
                    <a:pt x="162" y="351"/>
                  </a:lnTo>
                  <a:lnTo>
                    <a:pt x="162" y="351"/>
                  </a:lnTo>
                  <a:lnTo>
                    <a:pt x="158" y="345"/>
                  </a:lnTo>
                  <a:close/>
                  <a:moveTo>
                    <a:pt x="0" y="0"/>
                  </a:moveTo>
                  <a:lnTo>
                    <a:pt x="0" y="2"/>
                  </a:lnTo>
                  <a:lnTo>
                    <a:pt x="0" y="3"/>
                  </a:lnTo>
                  <a:lnTo>
                    <a:pt x="0" y="2"/>
                  </a:lnTo>
                  <a:lnTo>
                    <a:pt x="2" y="9"/>
                  </a:lnTo>
                  <a:lnTo>
                    <a:pt x="4" y="11"/>
                  </a:lnTo>
                  <a:lnTo>
                    <a:pt x="0" y="0"/>
                  </a:lnTo>
                  <a:close/>
                </a:path>
              </a:pathLst>
            </a:custGeom>
            <a:solidFill>
              <a:srgbClr val="4F7188"/>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9612" name="Google Shape;9612;p27"/>
            <p:cNvSpPr/>
            <p:nvPr/>
          </p:nvSpPr>
          <p:spPr>
            <a:xfrm>
              <a:off x="1818557" y="4646557"/>
              <a:ext cx="384204" cy="832443"/>
            </a:xfrm>
            <a:custGeom>
              <a:rect b="b" l="l" r="r" t="t"/>
              <a:pathLst>
                <a:path extrusionOk="0" h="351" w="162">
                  <a:moveTo>
                    <a:pt x="158" y="345"/>
                  </a:moveTo>
                  <a:lnTo>
                    <a:pt x="158" y="345"/>
                  </a:lnTo>
                  <a:lnTo>
                    <a:pt x="162" y="351"/>
                  </a:lnTo>
                  <a:lnTo>
                    <a:pt x="162" y="351"/>
                  </a:lnTo>
                  <a:lnTo>
                    <a:pt x="158" y="345"/>
                  </a:lnTo>
                  <a:moveTo>
                    <a:pt x="0" y="0"/>
                  </a:moveTo>
                  <a:lnTo>
                    <a:pt x="0" y="2"/>
                  </a:lnTo>
                  <a:lnTo>
                    <a:pt x="0" y="3"/>
                  </a:lnTo>
                  <a:lnTo>
                    <a:pt x="0" y="2"/>
                  </a:lnTo>
                  <a:lnTo>
                    <a:pt x="2" y="9"/>
                  </a:lnTo>
                  <a:lnTo>
                    <a:pt x="4" y="11"/>
                  </a:lnTo>
                  <a:lnTo>
                    <a:pt x="0" y="0"/>
                  </a:lnTo>
                </a:path>
              </a:pathLst>
            </a:custGeom>
            <a:no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9613" name="Google Shape;9613;p27"/>
            <p:cNvSpPr/>
            <p:nvPr/>
          </p:nvSpPr>
          <p:spPr>
            <a:xfrm>
              <a:off x="2133984" y="5339074"/>
              <a:ext cx="161271" cy="339143"/>
            </a:xfrm>
            <a:custGeom>
              <a:rect b="b" l="l" r="r" t="t"/>
              <a:pathLst>
                <a:path extrusionOk="0" h="143" w="68">
                  <a:moveTo>
                    <a:pt x="29" y="59"/>
                  </a:moveTo>
                  <a:lnTo>
                    <a:pt x="29" y="59"/>
                  </a:lnTo>
                  <a:lnTo>
                    <a:pt x="68" y="143"/>
                  </a:lnTo>
                  <a:lnTo>
                    <a:pt x="68" y="143"/>
                  </a:lnTo>
                  <a:lnTo>
                    <a:pt x="29" y="59"/>
                  </a:lnTo>
                  <a:close/>
                  <a:moveTo>
                    <a:pt x="34" y="0"/>
                  </a:moveTo>
                  <a:lnTo>
                    <a:pt x="0" y="0"/>
                  </a:lnTo>
                  <a:lnTo>
                    <a:pt x="25" y="53"/>
                  </a:lnTo>
                  <a:lnTo>
                    <a:pt x="25" y="53"/>
                  </a:lnTo>
                  <a:lnTo>
                    <a:pt x="4" y="8"/>
                  </a:lnTo>
                  <a:lnTo>
                    <a:pt x="38" y="8"/>
                  </a:lnTo>
                  <a:lnTo>
                    <a:pt x="34" y="0"/>
                  </a:lnTo>
                  <a:close/>
                </a:path>
              </a:pathLst>
            </a:custGeom>
            <a:solidFill>
              <a:srgbClr val="537C91"/>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9614" name="Google Shape;9614;p27"/>
            <p:cNvSpPr/>
            <p:nvPr/>
          </p:nvSpPr>
          <p:spPr>
            <a:xfrm>
              <a:off x="2133984" y="5339074"/>
              <a:ext cx="161271" cy="339143"/>
            </a:xfrm>
            <a:custGeom>
              <a:rect b="b" l="l" r="r" t="t"/>
              <a:pathLst>
                <a:path extrusionOk="0" h="143" w="68">
                  <a:moveTo>
                    <a:pt x="29" y="59"/>
                  </a:moveTo>
                  <a:lnTo>
                    <a:pt x="29" y="59"/>
                  </a:lnTo>
                  <a:lnTo>
                    <a:pt x="68" y="143"/>
                  </a:lnTo>
                  <a:lnTo>
                    <a:pt x="68" y="143"/>
                  </a:lnTo>
                  <a:lnTo>
                    <a:pt x="29" y="59"/>
                  </a:lnTo>
                  <a:moveTo>
                    <a:pt x="34" y="0"/>
                  </a:moveTo>
                  <a:lnTo>
                    <a:pt x="0" y="0"/>
                  </a:lnTo>
                  <a:lnTo>
                    <a:pt x="25" y="53"/>
                  </a:lnTo>
                  <a:lnTo>
                    <a:pt x="25" y="53"/>
                  </a:lnTo>
                  <a:lnTo>
                    <a:pt x="4" y="8"/>
                  </a:lnTo>
                  <a:lnTo>
                    <a:pt x="38" y="8"/>
                  </a:lnTo>
                  <a:lnTo>
                    <a:pt x="34" y="0"/>
                  </a:lnTo>
                </a:path>
              </a:pathLst>
            </a:custGeom>
            <a:no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9615" name="Google Shape;9615;p27"/>
            <p:cNvSpPr/>
            <p:nvPr/>
          </p:nvSpPr>
          <p:spPr>
            <a:xfrm>
              <a:off x="2311856" y="6017361"/>
              <a:ext cx="66406" cy="184987"/>
            </a:xfrm>
            <a:custGeom>
              <a:rect b="b" l="l" r="r" t="t"/>
              <a:pathLst>
                <a:path extrusionOk="0" h="78" w="28">
                  <a:moveTo>
                    <a:pt x="0" y="0"/>
                  </a:moveTo>
                  <a:lnTo>
                    <a:pt x="0" y="0"/>
                  </a:lnTo>
                  <a:lnTo>
                    <a:pt x="28" y="78"/>
                  </a:lnTo>
                  <a:lnTo>
                    <a:pt x="28" y="77"/>
                  </a:lnTo>
                  <a:lnTo>
                    <a:pt x="0" y="0"/>
                  </a:lnTo>
                  <a:close/>
                </a:path>
              </a:pathLst>
            </a:custGeom>
            <a:solidFill>
              <a:srgbClr val="4F7188"/>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9616" name="Google Shape;9616;p27"/>
            <p:cNvSpPr/>
            <p:nvPr/>
          </p:nvSpPr>
          <p:spPr>
            <a:xfrm>
              <a:off x="2311856" y="6017361"/>
              <a:ext cx="66406" cy="184987"/>
            </a:xfrm>
            <a:custGeom>
              <a:rect b="b" l="l" r="r" t="t"/>
              <a:pathLst>
                <a:path extrusionOk="0" h="78" w="28">
                  <a:moveTo>
                    <a:pt x="0" y="0"/>
                  </a:moveTo>
                  <a:lnTo>
                    <a:pt x="0" y="0"/>
                  </a:lnTo>
                  <a:lnTo>
                    <a:pt x="28" y="78"/>
                  </a:lnTo>
                  <a:lnTo>
                    <a:pt x="28" y="77"/>
                  </a:lnTo>
                  <a:lnTo>
                    <a:pt x="0" y="0"/>
                  </a:lnTo>
                </a:path>
              </a:pathLst>
            </a:custGeom>
            <a:no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9617" name="Google Shape;9617;p27"/>
            <p:cNvSpPr/>
            <p:nvPr/>
          </p:nvSpPr>
          <p:spPr>
            <a:xfrm>
              <a:off x="2285768" y="5946212"/>
              <a:ext cx="97237" cy="260880"/>
            </a:xfrm>
            <a:custGeom>
              <a:rect b="b" l="l" r="r" t="t"/>
              <a:pathLst>
                <a:path extrusionOk="0" h="110" w="41">
                  <a:moveTo>
                    <a:pt x="39" y="107"/>
                  </a:moveTo>
                  <a:lnTo>
                    <a:pt x="39" y="108"/>
                  </a:lnTo>
                  <a:lnTo>
                    <a:pt x="41" y="110"/>
                  </a:lnTo>
                  <a:lnTo>
                    <a:pt x="41" y="110"/>
                  </a:lnTo>
                  <a:lnTo>
                    <a:pt x="39" y="107"/>
                  </a:lnTo>
                  <a:close/>
                  <a:moveTo>
                    <a:pt x="29" y="0"/>
                  </a:moveTo>
                  <a:lnTo>
                    <a:pt x="0" y="0"/>
                  </a:lnTo>
                  <a:lnTo>
                    <a:pt x="11" y="30"/>
                  </a:lnTo>
                  <a:lnTo>
                    <a:pt x="11" y="30"/>
                  </a:lnTo>
                  <a:lnTo>
                    <a:pt x="2" y="2"/>
                  </a:lnTo>
                  <a:lnTo>
                    <a:pt x="29" y="2"/>
                  </a:lnTo>
                  <a:lnTo>
                    <a:pt x="29" y="0"/>
                  </a:lnTo>
                  <a:close/>
                </a:path>
              </a:pathLst>
            </a:custGeom>
            <a:solidFill>
              <a:srgbClr val="537C91"/>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9618" name="Google Shape;9618;p27"/>
            <p:cNvSpPr/>
            <p:nvPr/>
          </p:nvSpPr>
          <p:spPr>
            <a:xfrm>
              <a:off x="2285768" y="5946212"/>
              <a:ext cx="97237" cy="260880"/>
            </a:xfrm>
            <a:custGeom>
              <a:rect b="b" l="l" r="r" t="t"/>
              <a:pathLst>
                <a:path extrusionOk="0" h="110" w="41">
                  <a:moveTo>
                    <a:pt x="39" y="107"/>
                  </a:moveTo>
                  <a:lnTo>
                    <a:pt x="39" y="108"/>
                  </a:lnTo>
                  <a:lnTo>
                    <a:pt x="41" y="110"/>
                  </a:lnTo>
                  <a:lnTo>
                    <a:pt x="41" y="110"/>
                  </a:lnTo>
                  <a:lnTo>
                    <a:pt x="39" y="107"/>
                  </a:lnTo>
                  <a:moveTo>
                    <a:pt x="29" y="0"/>
                  </a:moveTo>
                  <a:lnTo>
                    <a:pt x="0" y="0"/>
                  </a:lnTo>
                  <a:lnTo>
                    <a:pt x="11" y="30"/>
                  </a:lnTo>
                  <a:lnTo>
                    <a:pt x="11" y="30"/>
                  </a:lnTo>
                  <a:lnTo>
                    <a:pt x="2" y="2"/>
                  </a:lnTo>
                  <a:lnTo>
                    <a:pt x="29" y="2"/>
                  </a:lnTo>
                  <a:lnTo>
                    <a:pt x="29" y="0"/>
                  </a:lnTo>
                </a:path>
              </a:pathLst>
            </a:custGeom>
            <a:no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9619" name="Google Shape;9619;p27"/>
            <p:cNvSpPr/>
            <p:nvPr/>
          </p:nvSpPr>
          <p:spPr>
            <a:xfrm>
              <a:off x="1892077" y="6247409"/>
              <a:ext cx="16601" cy="249021"/>
            </a:xfrm>
            <a:custGeom>
              <a:rect b="b" l="l" r="r" t="t"/>
              <a:pathLst>
                <a:path extrusionOk="0" h="105" w="7">
                  <a:moveTo>
                    <a:pt x="0" y="0"/>
                  </a:moveTo>
                  <a:lnTo>
                    <a:pt x="0" y="0"/>
                  </a:lnTo>
                  <a:lnTo>
                    <a:pt x="7" y="105"/>
                  </a:lnTo>
                  <a:lnTo>
                    <a:pt x="7" y="105"/>
                  </a:lnTo>
                  <a:lnTo>
                    <a:pt x="0" y="0"/>
                  </a:lnTo>
                  <a:close/>
                </a:path>
              </a:pathLst>
            </a:custGeom>
            <a:solidFill>
              <a:srgbClr val="4F7188"/>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9620" name="Google Shape;9620;p27"/>
            <p:cNvSpPr/>
            <p:nvPr/>
          </p:nvSpPr>
          <p:spPr>
            <a:xfrm>
              <a:off x="1892077" y="6247409"/>
              <a:ext cx="16601" cy="249021"/>
            </a:xfrm>
            <a:custGeom>
              <a:rect b="b" l="l" r="r" t="t"/>
              <a:pathLst>
                <a:path extrusionOk="0" h="105" w="7">
                  <a:moveTo>
                    <a:pt x="0" y="0"/>
                  </a:moveTo>
                  <a:lnTo>
                    <a:pt x="0" y="0"/>
                  </a:lnTo>
                  <a:lnTo>
                    <a:pt x="7" y="105"/>
                  </a:lnTo>
                  <a:lnTo>
                    <a:pt x="7" y="105"/>
                  </a:lnTo>
                  <a:lnTo>
                    <a:pt x="0" y="0"/>
                  </a:lnTo>
                </a:path>
              </a:pathLst>
            </a:custGeom>
            <a:no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9621" name="Google Shape;9621;p27"/>
            <p:cNvSpPr/>
            <p:nvPr/>
          </p:nvSpPr>
          <p:spPr>
            <a:xfrm>
              <a:off x="1887334" y="6211835"/>
              <a:ext cx="4743" cy="35574"/>
            </a:xfrm>
            <a:custGeom>
              <a:rect b="b" l="l" r="r" t="t"/>
              <a:pathLst>
                <a:path extrusionOk="0" h="15" w="2">
                  <a:moveTo>
                    <a:pt x="0" y="0"/>
                  </a:moveTo>
                  <a:lnTo>
                    <a:pt x="0" y="0"/>
                  </a:lnTo>
                  <a:lnTo>
                    <a:pt x="2" y="15"/>
                  </a:lnTo>
                  <a:lnTo>
                    <a:pt x="2" y="15"/>
                  </a:lnTo>
                  <a:lnTo>
                    <a:pt x="0" y="0"/>
                  </a:lnTo>
                  <a:close/>
                </a:path>
              </a:pathLst>
            </a:custGeom>
            <a:solidFill>
              <a:srgbClr val="537C91"/>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9622" name="Google Shape;9622;p27"/>
            <p:cNvSpPr/>
            <p:nvPr/>
          </p:nvSpPr>
          <p:spPr>
            <a:xfrm>
              <a:off x="1887334" y="6211835"/>
              <a:ext cx="4743" cy="35574"/>
            </a:xfrm>
            <a:custGeom>
              <a:rect b="b" l="l" r="r" t="t"/>
              <a:pathLst>
                <a:path extrusionOk="0" h="15" w="2">
                  <a:moveTo>
                    <a:pt x="0" y="0"/>
                  </a:moveTo>
                  <a:lnTo>
                    <a:pt x="0" y="0"/>
                  </a:lnTo>
                  <a:lnTo>
                    <a:pt x="2" y="15"/>
                  </a:lnTo>
                  <a:lnTo>
                    <a:pt x="2" y="15"/>
                  </a:lnTo>
                  <a:lnTo>
                    <a:pt x="0" y="0"/>
                  </a:lnTo>
                </a:path>
              </a:pathLst>
            </a:custGeom>
            <a:no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9623" name="Google Shape;9623;p27"/>
            <p:cNvSpPr/>
            <p:nvPr/>
          </p:nvSpPr>
          <p:spPr>
            <a:xfrm>
              <a:off x="1818557" y="4651301"/>
              <a:ext cx="564448" cy="1560534"/>
            </a:xfrm>
            <a:custGeom>
              <a:rect b="b" l="l" r="r" t="t"/>
              <a:pathLst>
                <a:path extrusionOk="0" h="658" w="238">
                  <a:moveTo>
                    <a:pt x="197" y="546"/>
                  </a:moveTo>
                  <a:lnTo>
                    <a:pt x="22" y="546"/>
                  </a:lnTo>
                  <a:lnTo>
                    <a:pt x="25" y="611"/>
                  </a:lnTo>
                  <a:lnTo>
                    <a:pt x="117" y="579"/>
                  </a:lnTo>
                  <a:lnTo>
                    <a:pt x="29" y="651"/>
                  </a:lnTo>
                  <a:lnTo>
                    <a:pt x="29" y="658"/>
                  </a:lnTo>
                  <a:lnTo>
                    <a:pt x="29" y="658"/>
                  </a:lnTo>
                  <a:lnTo>
                    <a:pt x="29" y="656"/>
                  </a:lnTo>
                  <a:lnTo>
                    <a:pt x="238" y="656"/>
                  </a:lnTo>
                  <a:lnTo>
                    <a:pt x="236" y="654"/>
                  </a:lnTo>
                  <a:lnTo>
                    <a:pt x="208" y="576"/>
                  </a:lnTo>
                  <a:lnTo>
                    <a:pt x="197" y="546"/>
                  </a:lnTo>
                  <a:close/>
                  <a:moveTo>
                    <a:pt x="0" y="0"/>
                  </a:moveTo>
                  <a:lnTo>
                    <a:pt x="0" y="1"/>
                  </a:lnTo>
                  <a:lnTo>
                    <a:pt x="0" y="3"/>
                  </a:lnTo>
                  <a:lnTo>
                    <a:pt x="0" y="3"/>
                  </a:lnTo>
                  <a:lnTo>
                    <a:pt x="2" y="7"/>
                  </a:lnTo>
                  <a:lnTo>
                    <a:pt x="0" y="0"/>
                  </a:lnTo>
                  <a:close/>
                </a:path>
              </a:pathLst>
            </a:custGeom>
            <a:solidFill>
              <a:srgbClr val="8ECB33"/>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9624" name="Google Shape;9624;p27"/>
            <p:cNvSpPr/>
            <p:nvPr/>
          </p:nvSpPr>
          <p:spPr>
            <a:xfrm>
              <a:off x="1818557" y="4651301"/>
              <a:ext cx="564448" cy="1560534"/>
            </a:xfrm>
            <a:custGeom>
              <a:rect b="b" l="l" r="r" t="t"/>
              <a:pathLst>
                <a:path extrusionOk="0" h="658" w="238">
                  <a:moveTo>
                    <a:pt x="197" y="546"/>
                  </a:moveTo>
                  <a:lnTo>
                    <a:pt x="22" y="546"/>
                  </a:lnTo>
                  <a:lnTo>
                    <a:pt x="25" y="611"/>
                  </a:lnTo>
                  <a:lnTo>
                    <a:pt x="117" y="579"/>
                  </a:lnTo>
                  <a:lnTo>
                    <a:pt x="29" y="651"/>
                  </a:lnTo>
                  <a:lnTo>
                    <a:pt x="29" y="658"/>
                  </a:lnTo>
                  <a:lnTo>
                    <a:pt x="29" y="658"/>
                  </a:lnTo>
                  <a:lnTo>
                    <a:pt x="29" y="656"/>
                  </a:lnTo>
                  <a:lnTo>
                    <a:pt x="238" y="656"/>
                  </a:lnTo>
                  <a:lnTo>
                    <a:pt x="236" y="654"/>
                  </a:lnTo>
                  <a:lnTo>
                    <a:pt x="208" y="576"/>
                  </a:lnTo>
                  <a:lnTo>
                    <a:pt x="197" y="546"/>
                  </a:lnTo>
                  <a:moveTo>
                    <a:pt x="0" y="0"/>
                  </a:moveTo>
                  <a:lnTo>
                    <a:pt x="0" y="1"/>
                  </a:lnTo>
                  <a:lnTo>
                    <a:pt x="0" y="3"/>
                  </a:lnTo>
                  <a:lnTo>
                    <a:pt x="0" y="3"/>
                  </a:lnTo>
                  <a:lnTo>
                    <a:pt x="2" y="7"/>
                  </a:lnTo>
                  <a:lnTo>
                    <a:pt x="0" y="0"/>
                  </a:lnTo>
                </a:path>
              </a:pathLst>
            </a:custGeom>
            <a:no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9625" name="Google Shape;9625;p27"/>
            <p:cNvSpPr/>
            <p:nvPr/>
          </p:nvSpPr>
          <p:spPr>
            <a:xfrm>
              <a:off x="1854131" y="5678217"/>
              <a:ext cx="500414" cy="267994"/>
            </a:xfrm>
            <a:custGeom>
              <a:rect b="b" l="l" r="r" t="t"/>
              <a:pathLst>
                <a:path extrusionOk="0" h="113" w="211">
                  <a:moveTo>
                    <a:pt x="163" y="0"/>
                  </a:moveTo>
                  <a:lnTo>
                    <a:pt x="14" y="0"/>
                  </a:lnTo>
                  <a:lnTo>
                    <a:pt x="0" y="13"/>
                  </a:lnTo>
                  <a:lnTo>
                    <a:pt x="3" y="81"/>
                  </a:lnTo>
                  <a:lnTo>
                    <a:pt x="72" y="56"/>
                  </a:lnTo>
                  <a:lnTo>
                    <a:pt x="5" y="109"/>
                  </a:lnTo>
                  <a:lnTo>
                    <a:pt x="7" y="113"/>
                  </a:lnTo>
                  <a:lnTo>
                    <a:pt x="182" y="113"/>
                  </a:lnTo>
                  <a:lnTo>
                    <a:pt x="211" y="113"/>
                  </a:lnTo>
                  <a:lnTo>
                    <a:pt x="163" y="0"/>
                  </a:lnTo>
                  <a:close/>
                </a:path>
              </a:pathLst>
            </a:custGeom>
            <a:solidFill>
              <a:srgbClr val="8ECB33"/>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9626" name="Google Shape;9626;p27"/>
            <p:cNvSpPr/>
            <p:nvPr/>
          </p:nvSpPr>
          <p:spPr>
            <a:xfrm>
              <a:off x="1854131" y="5678217"/>
              <a:ext cx="500414" cy="267994"/>
            </a:xfrm>
            <a:custGeom>
              <a:rect b="b" l="l" r="r" t="t"/>
              <a:pathLst>
                <a:path extrusionOk="0" h="113" w="211">
                  <a:moveTo>
                    <a:pt x="163" y="0"/>
                  </a:moveTo>
                  <a:lnTo>
                    <a:pt x="14" y="0"/>
                  </a:lnTo>
                  <a:lnTo>
                    <a:pt x="0" y="13"/>
                  </a:lnTo>
                  <a:lnTo>
                    <a:pt x="3" y="81"/>
                  </a:lnTo>
                  <a:lnTo>
                    <a:pt x="72" y="56"/>
                  </a:lnTo>
                  <a:lnTo>
                    <a:pt x="5" y="109"/>
                  </a:lnTo>
                  <a:lnTo>
                    <a:pt x="7" y="113"/>
                  </a:lnTo>
                  <a:lnTo>
                    <a:pt x="182" y="113"/>
                  </a:lnTo>
                  <a:lnTo>
                    <a:pt x="211" y="113"/>
                  </a:lnTo>
                  <a:lnTo>
                    <a:pt x="163" y="0"/>
                  </a:lnTo>
                </a:path>
              </a:pathLst>
            </a:custGeom>
            <a:no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9627" name="Google Shape;9627;p27"/>
            <p:cNvSpPr/>
            <p:nvPr/>
          </p:nvSpPr>
          <p:spPr>
            <a:xfrm>
              <a:off x="1828043" y="5339074"/>
              <a:ext cx="467211" cy="339143"/>
            </a:xfrm>
            <a:custGeom>
              <a:rect b="b" l="l" r="r" t="t"/>
              <a:pathLst>
                <a:path extrusionOk="0" h="143" w="197">
                  <a:moveTo>
                    <a:pt x="129" y="0"/>
                  </a:moveTo>
                  <a:lnTo>
                    <a:pt x="2" y="0"/>
                  </a:lnTo>
                  <a:lnTo>
                    <a:pt x="0" y="0"/>
                  </a:lnTo>
                  <a:lnTo>
                    <a:pt x="9" y="134"/>
                  </a:lnTo>
                  <a:lnTo>
                    <a:pt x="58" y="117"/>
                  </a:lnTo>
                  <a:lnTo>
                    <a:pt x="25" y="143"/>
                  </a:lnTo>
                  <a:lnTo>
                    <a:pt x="174" y="143"/>
                  </a:lnTo>
                  <a:lnTo>
                    <a:pt x="174" y="143"/>
                  </a:lnTo>
                  <a:lnTo>
                    <a:pt x="197" y="143"/>
                  </a:lnTo>
                  <a:lnTo>
                    <a:pt x="158" y="59"/>
                  </a:lnTo>
                  <a:lnTo>
                    <a:pt x="154" y="53"/>
                  </a:lnTo>
                  <a:lnTo>
                    <a:pt x="129" y="0"/>
                  </a:lnTo>
                  <a:close/>
                </a:path>
              </a:pathLst>
            </a:custGeom>
            <a:solidFill>
              <a:srgbClr val="8ECB33"/>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9628" name="Google Shape;9628;p27"/>
            <p:cNvSpPr/>
            <p:nvPr/>
          </p:nvSpPr>
          <p:spPr>
            <a:xfrm>
              <a:off x="1828043" y="5339074"/>
              <a:ext cx="467211" cy="339143"/>
            </a:xfrm>
            <a:custGeom>
              <a:rect b="b" l="l" r="r" t="t"/>
              <a:pathLst>
                <a:path extrusionOk="0" h="143" w="197">
                  <a:moveTo>
                    <a:pt x="129" y="0"/>
                  </a:moveTo>
                  <a:lnTo>
                    <a:pt x="2" y="0"/>
                  </a:lnTo>
                  <a:lnTo>
                    <a:pt x="0" y="0"/>
                  </a:lnTo>
                  <a:lnTo>
                    <a:pt x="9" y="134"/>
                  </a:lnTo>
                  <a:lnTo>
                    <a:pt x="58" y="117"/>
                  </a:lnTo>
                  <a:lnTo>
                    <a:pt x="25" y="143"/>
                  </a:lnTo>
                  <a:lnTo>
                    <a:pt x="174" y="143"/>
                  </a:lnTo>
                  <a:lnTo>
                    <a:pt x="174" y="143"/>
                  </a:lnTo>
                  <a:lnTo>
                    <a:pt x="197" y="143"/>
                  </a:lnTo>
                  <a:lnTo>
                    <a:pt x="158" y="59"/>
                  </a:lnTo>
                  <a:lnTo>
                    <a:pt x="154" y="53"/>
                  </a:lnTo>
                  <a:lnTo>
                    <a:pt x="129" y="0"/>
                  </a:lnTo>
                </a:path>
              </a:pathLst>
            </a:custGeom>
            <a:no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9629" name="Google Shape;9629;p27"/>
            <p:cNvSpPr/>
            <p:nvPr/>
          </p:nvSpPr>
          <p:spPr>
            <a:xfrm>
              <a:off x="1818557" y="4658416"/>
              <a:ext cx="396062" cy="680658"/>
            </a:xfrm>
            <a:custGeom>
              <a:rect b="b" l="l" r="r" t="t"/>
              <a:pathLst>
                <a:path extrusionOk="0" h="287" w="167">
                  <a:moveTo>
                    <a:pt x="0" y="0"/>
                  </a:moveTo>
                  <a:lnTo>
                    <a:pt x="0" y="0"/>
                  </a:lnTo>
                  <a:lnTo>
                    <a:pt x="0" y="280"/>
                  </a:lnTo>
                  <a:lnTo>
                    <a:pt x="0" y="259"/>
                  </a:lnTo>
                  <a:lnTo>
                    <a:pt x="4" y="287"/>
                  </a:lnTo>
                  <a:lnTo>
                    <a:pt x="6" y="287"/>
                  </a:lnTo>
                  <a:lnTo>
                    <a:pt x="133" y="287"/>
                  </a:lnTo>
                  <a:lnTo>
                    <a:pt x="167" y="287"/>
                  </a:lnTo>
                  <a:lnTo>
                    <a:pt x="11" y="27"/>
                  </a:lnTo>
                  <a:lnTo>
                    <a:pt x="4" y="6"/>
                  </a:lnTo>
                  <a:lnTo>
                    <a:pt x="2" y="4"/>
                  </a:lnTo>
                  <a:lnTo>
                    <a:pt x="0" y="0"/>
                  </a:lnTo>
                  <a:close/>
                </a:path>
              </a:pathLst>
            </a:custGeom>
            <a:solidFill>
              <a:srgbClr val="8ECB33"/>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9630" name="Google Shape;9630;p27"/>
            <p:cNvSpPr/>
            <p:nvPr/>
          </p:nvSpPr>
          <p:spPr>
            <a:xfrm>
              <a:off x="1818557" y="4658416"/>
              <a:ext cx="396062" cy="680658"/>
            </a:xfrm>
            <a:custGeom>
              <a:rect b="b" l="l" r="r" t="t"/>
              <a:pathLst>
                <a:path extrusionOk="0" h="287" w="167">
                  <a:moveTo>
                    <a:pt x="0" y="0"/>
                  </a:moveTo>
                  <a:lnTo>
                    <a:pt x="0" y="0"/>
                  </a:lnTo>
                  <a:lnTo>
                    <a:pt x="0" y="280"/>
                  </a:lnTo>
                  <a:lnTo>
                    <a:pt x="0" y="259"/>
                  </a:lnTo>
                  <a:lnTo>
                    <a:pt x="4" y="287"/>
                  </a:lnTo>
                  <a:lnTo>
                    <a:pt x="6" y="287"/>
                  </a:lnTo>
                  <a:lnTo>
                    <a:pt x="133" y="287"/>
                  </a:lnTo>
                  <a:lnTo>
                    <a:pt x="167" y="287"/>
                  </a:lnTo>
                  <a:lnTo>
                    <a:pt x="11" y="27"/>
                  </a:lnTo>
                  <a:lnTo>
                    <a:pt x="4" y="6"/>
                  </a:lnTo>
                  <a:lnTo>
                    <a:pt x="2" y="4"/>
                  </a:lnTo>
                  <a:lnTo>
                    <a:pt x="0" y="0"/>
                  </a:lnTo>
                </a:path>
              </a:pathLst>
            </a:custGeom>
            <a:no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9631" name="Google Shape;9631;p27"/>
            <p:cNvSpPr/>
            <p:nvPr/>
          </p:nvSpPr>
          <p:spPr>
            <a:xfrm>
              <a:off x="1818557" y="5272668"/>
              <a:ext cx="277481" cy="1223762"/>
            </a:xfrm>
            <a:custGeom>
              <a:rect b="b" l="l" r="r" t="t"/>
              <a:pathLst>
                <a:path extrusionOk="0" h="516" w="117">
                  <a:moveTo>
                    <a:pt x="0" y="0"/>
                  </a:moveTo>
                  <a:lnTo>
                    <a:pt x="0" y="21"/>
                  </a:lnTo>
                  <a:lnTo>
                    <a:pt x="0" y="516"/>
                  </a:lnTo>
                  <a:lnTo>
                    <a:pt x="38" y="516"/>
                  </a:lnTo>
                  <a:lnTo>
                    <a:pt x="31" y="411"/>
                  </a:lnTo>
                  <a:lnTo>
                    <a:pt x="29" y="396"/>
                  </a:lnTo>
                  <a:lnTo>
                    <a:pt x="29" y="389"/>
                  </a:lnTo>
                  <a:lnTo>
                    <a:pt x="117" y="317"/>
                  </a:lnTo>
                  <a:lnTo>
                    <a:pt x="25" y="349"/>
                  </a:lnTo>
                  <a:lnTo>
                    <a:pt x="22" y="284"/>
                  </a:lnTo>
                  <a:lnTo>
                    <a:pt x="20" y="280"/>
                  </a:lnTo>
                  <a:lnTo>
                    <a:pt x="87" y="227"/>
                  </a:lnTo>
                  <a:lnTo>
                    <a:pt x="18" y="252"/>
                  </a:lnTo>
                  <a:lnTo>
                    <a:pt x="15" y="184"/>
                  </a:lnTo>
                  <a:lnTo>
                    <a:pt x="29" y="171"/>
                  </a:lnTo>
                  <a:lnTo>
                    <a:pt x="62" y="145"/>
                  </a:lnTo>
                  <a:lnTo>
                    <a:pt x="13" y="162"/>
                  </a:lnTo>
                  <a:lnTo>
                    <a:pt x="4" y="28"/>
                  </a:lnTo>
                  <a:lnTo>
                    <a:pt x="0" y="0"/>
                  </a:lnTo>
                  <a:close/>
                </a:path>
              </a:pathLst>
            </a:custGeom>
            <a:solidFill>
              <a:srgbClr val="D18A52"/>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9632" name="Google Shape;9632;p27"/>
            <p:cNvSpPr/>
            <p:nvPr/>
          </p:nvSpPr>
          <p:spPr>
            <a:xfrm>
              <a:off x="1818557" y="5272668"/>
              <a:ext cx="277481" cy="1223762"/>
            </a:xfrm>
            <a:custGeom>
              <a:rect b="b" l="l" r="r" t="t"/>
              <a:pathLst>
                <a:path extrusionOk="0" h="516" w="117">
                  <a:moveTo>
                    <a:pt x="0" y="0"/>
                  </a:moveTo>
                  <a:lnTo>
                    <a:pt x="0" y="21"/>
                  </a:lnTo>
                  <a:lnTo>
                    <a:pt x="0" y="516"/>
                  </a:lnTo>
                  <a:lnTo>
                    <a:pt x="38" y="516"/>
                  </a:lnTo>
                  <a:lnTo>
                    <a:pt x="31" y="411"/>
                  </a:lnTo>
                  <a:lnTo>
                    <a:pt x="29" y="396"/>
                  </a:lnTo>
                  <a:lnTo>
                    <a:pt x="29" y="389"/>
                  </a:lnTo>
                  <a:lnTo>
                    <a:pt x="117" y="317"/>
                  </a:lnTo>
                  <a:lnTo>
                    <a:pt x="25" y="349"/>
                  </a:lnTo>
                  <a:lnTo>
                    <a:pt x="22" y="284"/>
                  </a:lnTo>
                  <a:lnTo>
                    <a:pt x="20" y="280"/>
                  </a:lnTo>
                  <a:lnTo>
                    <a:pt x="87" y="227"/>
                  </a:lnTo>
                  <a:lnTo>
                    <a:pt x="18" y="252"/>
                  </a:lnTo>
                  <a:lnTo>
                    <a:pt x="15" y="184"/>
                  </a:lnTo>
                  <a:lnTo>
                    <a:pt x="29" y="171"/>
                  </a:lnTo>
                  <a:lnTo>
                    <a:pt x="62" y="145"/>
                  </a:lnTo>
                  <a:lnTo>
                    <a:pt x="13" y="162"/>
                  </a:lnTo>
                  <a:lnTo>
                    <a:pt x="4" y="28"/>
                  </a:lnTo>
                  <a:lnTo>
                    <a:pt x="0" y="0"/>
                  </a:lnTo>
                </a:path>
              </a:pathLst>
            </a:custGeom>
            <a:no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9633" name="Google Shape;9633;p27"/>
            <p:cNvSpPr/>
            <p:nvPr/>
          </p:nvSpPr>
          <p:spPr>
            <a:xfrm>
              <a:off x="402693" y="4921667"/>
              <a:ext cx="702003" cy="1558162"/>
            </a:xfrm>
            <a:custGeom>
              <a:rect b="b" l="l" r="r" t="t"/>
              <a:pathLst>
                <a:path extrusionOk="0" h="657" w="296">
                  <a:moveTo>
                    <a:pt x="296" y="405"/>
                  </a:moveTo>
                  <a:lnTo>
                    <a:pt x="181" y="447"/>
                  </a:lnTo>
                  <a:lnTo>
                    <a:pt x="174" y="358"/>
                  </a:lnTo>
                  <a:lnTo>
                    <a:pt x="259" y="291"/>
                  </a:lnTo>
                  <a:lnTo>
                    <a:pt x="172" y="321"/>
                  </a:lnTo>
                  <a:lnTo>
                    <a:pt x="165" y="235"/>
                  </a:lnTo>
                  <a:lnTo>
                    <a:pt x="227" y="186"/>
                  </a:lnTo>
                  <a:lnTo>
                    <a:pt x="163" y="206"/>
                  </a:lnTo>
                  <a:lnTo>
                    <a:pt x="149" y="0"/>
                  </a:lnTo>
                  <a:lnTo>
                    <a:pt x="135" y="206"/>
                  </a:lnTo>
                  <a:lnTo>
                    <a:pt x="69" y="186"/>
                  </a:lnTo>
                  <a:lnTo>
                    <a:pt x="131" y="235"/>
                  </a:lnTo>
                  <a:lnTo>
                    <a:pt x="126" y="321"/>
                  </a:lnTo>
                  <a:lnTo>
                    <a:pt x="39" y="291"/>
                  </a:lnTo>
                  <a:lnTo>
                    <a:pt x="124" y="358"/>
                  </a:lnTo>
                  <a:lnTo>
                    <a:pt x="117" y="447"/>
                  </a:lnTo>
                  <a:lnTo>
                    <a:pt x="0" y="405"/>
                  </a:lnTo>
                  <a:lnTo>
                    <a:pt x="113" y="495"/>
                  </a:lnTo>
                  <a:lnTo>
                    <a:pt x="103" y="657"/>
                  </a:lnTo>
                  <a:lnTo>
                    <a:pt x="195" y="657"/>
                  </a:lnTo>
                  <a:lnTo>
                    <a:pt x="183" y="495"/>
                  </a:lnTo>
                  <a:lnTo>
                    <a:pt x="296" y="405"/>
                  </a:lnTo>
                  <a:close/>
                </a:path>
              </a:pathLst>
            </a:custGeom>
            <a:solidFill>
              <a:srgbClr val="C56D27"/>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9634" name="Google Shape;9634;p27"/>
            <p:cNvSpPr/>
            <p:nvPr/>
          </p:nvSpPr>
          <p:spPr>
            <a:xfrm>
              <a:off x="402693" y="4921667"/>
              <a:ext cx="702003" cy="1558162"/>
            </a:xfrm>
            <a:custGeom>
              <a:rect b="b" l="l" r="r" t="t"/>
              <a:pathLst>
                <a:path extrusionOk="0" h="657" w="296">
                  <a:moveTo>
                    <a:pt x="296" y="405"/>
                  </a:moveTo>
                  <a:lnTo>
                    <a:pt x="181" y="447"/>
                  </a:lnTo>
                  <a:lnTo>
                    <a:pt x="174" y="358"/>
                  </a:lnTo>
                  <a:lnTo>
                    <a:pt x="259" y="291"/>
                  </a:lnTo>
                  <a:lnTo>
                    <a:pt x="172" y="321"/>
                  </a:lnTo>
                  <a:lnTo>
                    <a:pt x="165" y="235"/>
                  </a:lnTo>
                  <a:lnTo>
                    <a:pt x="227" y="186"/>
                  </a:lnTo>
                  <a:lnTo>
                    <a:pt x="163" y="206"/>
                  </a:lnTo>
                  <a:lnTo>
                    <a:pt x="149" y="0"/>
                  </a:lnTo>
                  <a:lnTo>
                    <a:pt x="135" y="206"/>
                  </a:lnTo>
                  <a:lnTo>
                    <a:pt x="69" y="186"/>
                  </a:lnTo>
                  <a:lnTo>
                    <a:pt x="131" y="235"/>
                  </a:lnTo>
                  <a:lnTo>
                    <a:pt x="126" y="321"/>
                  </a:lnTo>
                  <a:lnTo>
                    <a:pt x="39" y="291"/>
                  </a:lnTo>
                  <a:lnTo>
                    <a:pt x="124" y="358"/>
                  </a:lnTo>
                  <a:lnTo>
                    <a:pt x="117" y="447"/>
                  </a:lnTo>
                  <a:lnTo>
                    <a:pt x="0" y="405"/>
                  </a:lnTo>
                  <a:lnTo>
                    <a:pt x="113" y="495"/>
                  </a:lnTo>
                  <a:lnTo>
                    <a:pt x="103" y="657"/>
                  </a:lnTo>
                  <a:lnTo>
                    <a:pt x="195" y="657"/>
                  </a:lnTo>
                  <a:lnTo>
                    <a:pt x="183" y="495"/>
                  </a:lnTo>
                  <a:lnTo>
                    <a:pt x="296" y="405"/>
                  </a:lnTo>
                </a:path>
              </a:pathLst>
            </a:custGeom>
            <a:no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9635" name="Google Shape;9635;p27"/>
            <p:cNvSpPr/>
            <p:nvPr/>
          </p:nvSpPr>
          <p:spPr>
            <a:xfrm>
              <a:off x="37461" y="4108197"/>
              <a:ext cx="1437209" cy="1996914"/>
            </a:xfrm>
            <a:custGeom>
              <a:rect b="b" l="l" r="r" t="t"/>
              <a:pathLst>
                <a:path extrusionOk="0" h="842" w="606">
                  <a:moveTo>
                    <a:pt x="301" y="0"/>
                  </a:moveTo>
                  <a:lnTo>
                    <a:pt x="0" y="842"/>
                  </a:lnTo>
                  <a:lnTo>
                    <a:pt x="296" y="842"/>
                  </a:lnTo>
                  <a:lnTo>
                    <a:pt x="308" y="842"/>
                  </a:lnTo>
                  <a:lnTo>
                    <a:pt x="606" y="842"/>
                  </a:lnTo>
                  <a:lnTo>
                    <a:pt x="301" y="0"/>
                  </a:lnTo>
                  <a:close/>
                </a:path>
              </a:pathLst>
            </a:custGeom>
            <a:solidFill>
              <a:srgbClr val="59A400"/>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9636" name="Google Shape;9636;p27"/>
            <p:cNvSpPr/>
            <p:nvPr/>
          </p:nvSpPr>
          <p:spPr>
            <a:xfrm>
              <a:off x="37461" y="4108197"/>
              <a:ext cx="1437209" cy="1996914"/>
            </a:xfrm>
            <a:custGeom>
              <a:rect b="b" l="l" r="r" t="t"/>
              <a:pathLst>
                <a:path extrusionOk="0" h="842" w="606">
                  <a:moveTo>
                    <a:pt x="301" y="0"/>
                  </a:moveTo>
                  <a:lnTo>
                    <a:pt x="0" y="842"/>
                  </a:lnTo>
                  <a:lnTo>
                    <a:pt x="296" y="842"/>
                  </a:lnTo>
                  <a:lnTo>
                    <a:pt x="308" y="842"/>
                  </a:lnTo>
                  <a:lnTo>
                    <a:pt x="606" y="842"/>
                  </a:lnTo>
                  <a:lnTo>
                    <a:pt x="301" y="0"/>
                  </a:lnTo>
                </a:path>
              </a:pathLst>
            </a:custGeom>
            <a:no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9637" name="Google Shape;9637;p27"/>
            <p:cNvSpPr/>
            <p:nvPr/>
          </p:nvSpPr>
          <p:spPr>
            <a:xfrm>
              <a:off x="75408" y="4139028"/>
              <a:ext cx="1361317" cy="1629311"/>
            </a:xfrm>
            <a:custGeom>
              <a:rect b="b" l="l" r="r" t="t"/>
              <a:pathLst>
                <a:path extrusionOk="0" h="687" w="574">
                  <a:moveTo>
                    <a:pt x="285" y="0"/>
                  </a:moveTo>
                  <a:lnTo>
                    <a:pt x="0" y="687"/>
                  </a:lnTo>
                  <a:lnTo>
                    <a:pt x="280" y="687"/>
                  </a:lnTo>
                  <a:lnTo>
                    <a:pt x="292" y="687"/>
                  </a:lnTo>
                  <a:lnTo>
                    <a:pt x="574" y="687"/>
                  </a:lnTo>
                  <a:lnTo>
                    <a:pt x="285" y="0"/>
                  </a:lnTo>
                  <a:close/>
                </a:path>
              </a:pathLst>
            </a:custGeom>
            <a:solidFill>
              <a:srgbClr val="72BE00"/>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9638" name="Google Shape;9638;p27"/>
            <p:cNvSpPr/>
            <p:nvPr/>
          </p:nvSpPr>
          <p:spPr>
            <a:xfrm>
              <a:off x="75408" y="4139028"/>
              <a:ext cx="1361317" cy="1629311"/>
            </a:xfrm>
            <a:custGeom>
              <a:rect b="b" l="l" r="r" t="t"/>
              <a:pathLst>
                <a:path extrusionOk="0" h="687" w="574">
                  <a:moveTo>
                    <a:pt x="285" y="0"/>
                  </a:moveTo>
                  <a:lnTo>
                    <a:pt x="0" y="687"/>
                  </a:lnTo>
                  <a:lnTo>
                    <a:pt x="280" y="687"/>
                  </a:lnTo>
                  <a:lnTo>
                    <a:pt x="292" y="687"/>
                  </a:lnTo>
                  <a:lnTo>
                    <a:pt x="574" y="687"/>
                  </a:lnTo>
                  <a:lnTo>
                    <a:pt x="285" y="0"/>
                  </a:lnTo>
                </a:path>
              </a:pathLst>
            </a:custGeom>
            <a:no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9639" name="Google Shape;9639;p27"/>
            <p:cNvSpPr/>
            <p:nvPr/>
          </p:nvSpPr>
          <p:spPr>
            <a:xfrm>
              <a:off x="146556" y="4165116"/>
              <a:ext cx="1214275" cy="1280681"/>
            </a:xfrm>
            <a:custGeom>
              <a:rect b="b" l="l" r="r" t="t"/>
              <a:pathLst>
                <a:path extrusionOk="0" h="540" w="512">
                  <a:moveTo>
                    <a:pt x="255" y="0"/>
                  </a:moveTo>
                  <a:lnTo>
                    <a:pt x="0" y="540"/>
                  </a:lnTo>
                  <a:lnTo>
                    <a:pt x="252" y="540"/>
                  </a:lnTo>
                  <a:lnTo>
                    <a:pt x="262" y="540"/>
                  </a:lnTo>
                  <a:lnTo>
                    <a:pt x="512" y="540"/>
                  </a:lnTo>
                  <a:lnTo>
                    <a:pt x="255" y="0"/>
                  </a:lnTo>
                  <a:close/>
                </a:path>
              </a:pathLst>
            </a:custGeom>
            <a:solidFill>
              <a:srgbClr val="59A400"/>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9640" name="Google Shape;9640;p27"/>
            <p:cNvSpPr/>
            <p:nvPr/>
          </p:nvSpPr>
          <p:spPr>
            <a:xfrm>
              <a:off x="146556" y="4165116"/>
              <a:ext cx="1214275" cy="1280681"/>
            </a:xfrm>
            <a:custGeom>
              <a:rect b="b" l="l" r="r" t="t"/>
              <a:pathLst>
                <a:path extrusionOk="0" h="540" w="512">
                  <a:moveTo>
                    <a:pt x="255" y="0"/>
                  </a:moveTo>
                  <a:lnTo>
                    <a:pt x="0" y="540"/>
                  </a:lnTo>
                  <a:lnTo>
                    <a:pt x="252" y="540"/>
                  </a:lnTo>
                  <a:lnTo>
                    <a:pt x="262" y="540"/>
                  </a:lnTo>
                  <a:lnTo>
                    <a:pt x="512" y="540"/>
                  </a:lnTo>
                  <a:lnTo>
                    <a:pt x="255" y="0"/>
                  </a:lnTo>
                </a:path>
              </a:pathLst>
            </a:custGeom>
            <a:no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9641" name="Google Shape;9641;p27"/>
            <p:cNvSpPr/>
            <p:nvPr/>
          </p:nvSpPr>
          <p:spPr>
            <a:xfrm>
              <a:off x="239050" y="4146143"/>
              <a:ext cx="1034031" cy="872761"/>
            </a:xfrm>
            <a:custGeom>
              <a:rect b="b" l="l" r="r" t="t"/>
              <a:pathLst>
                <a:path extrusionOk="0" h="368" w="436">
                  <a:moveTo>
                    <a:pt x="216" y="0"/>
                  </a:moveTo>
                  <a:lnTo>
                    <a:pt x="0" y="368"/>
                  </a:lnTo>
                  <a:lnTo>
                    <a:pt x="213" y="368"/>
                  </a:lnTo>
                  <a:lnTo>
                    <a:pt x="223" y="368"/>
                  </a:lnTo>
                  <a:lnTo>
                    <a:pt x="436" y="368"/>
                  </a:lnTo>
                  <a:lnTo>
                    <a:pt x="216" y="0"/>
                  </a:lnTo>
                  <a:close/>
                </a:path>
              </a:pathLst>
            </a:custGeom>
            <a:solidFill>
              <a:srgbClr val="72BE00"/>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9642" name="Google Shape;9642;p27"/>
            <p:cNvSpPr/>
            <p:nvPr/>
          </p:nvSpPr>
          <p:spPr>
            <a:xfrm>
              <a:off x="239050" y="4146143"/>
              <a:ext cx="1034031" cy="872761"/>
            </a:xfrm>
            <a:custGeom>
              <a:rect b="b" l="l" r="r" t="t"/>
              <a:pathLst>
                <a:path extrusionOk="0" h="368" w="436">
                  <a:moveTo>
                    <a:pt x="216" y="0"/>
                  </a:moveTo>
                  <a:lnTo>
                    <a:pt x="0" y="368"/>
                  </a:lnTo>
                  <a:lnTo>
                    <a:pt x="213" y="368"/>
                  </a:lnTo>
                  <a:lnTo>
                    <a:pt x="223" y="368"/>
                  </a:lnTo>
                  <a:lnTo>
                    <a:pt x="436" y="368"/>
                  </a:lnTo>
                  <a:lnTo>
                    <a:pt x="216" y="0"/>
                  </a:lnTo>
                </a:path>
              </a:pathLst>
            </a:custGeom>
            <a:no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9643" name="Google Shape;9643;p27"/>
            <p:cNvSpPr/>
            <p:nvPr/>
          </p:nvSpPr>
          <p:spPr>
            <a:xfrm>
              <a:off x="1159243" y="5018904"/>
              <a:ext cx="113838" cy="147041"/>
            </a:xfrm>
            <a:custGeom>
              <a:rect b="b" l="l" r="r" t="t"/>
              <a:pathLst>
                <a:path extrusionOk="0" h="62" w="48">
                  <a:moveTo>
                    <a:pt x="46" y="0"/>
                  </a:moveTo>
                  <a:lnTo>
                    <a:pt x="0" y="0"/>
                  </a:lnTo>
                  <a:lnTo>
                    <a:pt x="30" y="62"/>
                  </a:lnTo>
                  <a:lnTo>
                    <a:pt x="30" y="60"/>
                  </a:lnTo>
                  <a:lnTo>
                    <a:pt x="4" y="2"/>
                  </a:lnTo>
                  <a:lnTo>
                    <a:pt x="48" y="2"/>
                  </a:lnTo>
                  <a:lnTo>
                    <a:pt x="46" y="0"/>
                  </a:lnTo>
                  <a:close/>
                </a:path>
              </a:pathLst>
            </a:custGeom>
            <a:solidFill>
              <a:srgbClr val="4F7188"/>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9644" name="Google Shape;9644;p27"/>
            <p:cNvSpPr/>
            <p:nvPr/>
          </p:nvSpPr>
          <p:spPr>
            <a:xfrm>
              <a:off x="1159243" y="5018904"/>
              <a:ext cx="113838" cy="147041"/>
            </a:xfrm>
            <a:custGeom>
              <a:rect b="b" l="l" r="r" t="t"/>
              <a:pathLst>
                <a:path extrusionOk="0" h="62" w="48">
                  <a:moveTo>
                    <a:pt x="46" y="0"/>
                  </a:moveTo>
                  <a:lnTo>
                    <a:pt x="0" y="0"/>
                  </a:lnTo>
                  <a:lnTo>
                    <a:pt x="30" y="62"/>
                  </a:lnTo>
                  <a:lnTo>
                    <a:pt x="30" y="60"/>
                  </a:lnTo>
                  <a:lnTo>
                    <a:pt x="4" y="2"/>
                  </a:lnTo>
                  <a:lnTo>
                    <a:pt x="48" y="2"/>
                  </a:lnTo>
                  <a:lnTo>
                    <a:pt x="46" y="0"/>
                  </a:lnTo>
                </a:path>
              </a:pathLst>
            </a:custGeom>
            <a:no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9645" name="Google Shape;9645;p27"/>
            <p:cNvSpPr/>
            <p:nvPr/>
          </p:nvSpPr>
          <p:spPr>
            <a:xfrm>
              <a:off x="1230392" y="5161202"/>
              <a:ext cx="130440" cy="618996"/>
            </a:xfrm>
            <a:custGeom>
              <a:rect b="b" l="l" r="r" t="t"/>
              <a:pathLst>
                <a:path extrusionOk="0" h="261" w="55">
                  <a:moveTo>
                    <a:pt x="55" y="256"/>
                  </a:moveTo>
                  <a:lnTo>
                    <a:pt x="52" y="256"/>
                  </a:lnTo>
                  <a:lnTo>
                    <a:pt x="53" y="261"/>
                  </a:lnTo>
                  <a:lnTo>
                    <a:pt x="55" y="256"/>
                  </a:lnTo>
                  <a:close/>
                  <a:moveTo>
                    <a:pt x="0" y="0"/>
                  </a:moveTo>
                  <a:lnTo>
                    <a:pt x="0" y="2"/>
                  </a:lnTo>
                  <a:lnTo>
                    <a:pt x="53" y="117"/>
                  </a:lnTo>
                  <a:lnTo>
                    <a:pt x="55" y="117"/>
                  </a:lnTo>
                  <a:lnTo>
                    <a:pt x="0" y="0"/>
                  </a:lnTo>
                  <a:close/>
                </a:path>
              </a:pathLst>
            </a:custGeom>
            <a:solidFill>
              <a:srgbClr val="537C91"/>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9646" name="Google Shape;9646;p27"/>
            <p:cNvSpPr/>
            <p:nvPr/>
          </p:nvSpPr>
          <p:spPr>
            <a:xfrm>
              <a:off x="1230392" y="5161202"/>
              <a:ext cx="130440" cy="618996"/>
            </a:xfrm>
            <a:custGeom>
              <a:rect b="b" l="l" r="r" t="t"/>
              <a:pathLst>
                <a:path extrusionOk="0" h="261" w="55">
                  <a:moveTo>
                    <a:pt x="55" y="256"/>
                  </a:moveTo>
                  <a:lnTo>
                    <a:pt x="52" y="256"/>
                  </a:lnTo>
                  <a:lnTo>
                    <a:pt x="53" y="261"/>
                  </a:lnTo>
                  <a:lnTo>
                    <a:pt x="55" y="256"/>
                  </a:lnTo>
                  <a:moveTo>
                    <a:pt x="0" y="0"/>
                  </a:moveTo>
                  <a:lnTo>
                    <a:pt x="0" y="2"/>
                  </a:lnTo>
                  <a:lnTo>
                    <a:pt x="53" y="117"/>
                  </a:lnTo>
                  <a:lnTo>
                    <a:pt x="55" y="117"/>
                  </a:lnTo>
                  <a:lnTo>
                    <a:pt x="0" y="0"/>
                  </a:lnTo>
                </a:path>
              </a:pathLst>
            </a:custGeom>
            <a:no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9647" name="Google Shape;9647;p27"/>
            <p:cNvSpPr/>
            <p:nvPr/>
          </p:nvSpPr>
          <p:spPr>
            <a:xfrm>
              <a:off x="1356089" y="5768339"/>
              <a:ext cx="80635" cy="16601"/>
            </a:xfrm>
            <a:custGeom>
              <a:rect b="b" l="l" r="r" t="t"/>
              <a:pathLst>
                <a:path extrusionOk="0" h="7" w="34">
                  <a:moveTo>
                    <a:pt x="31" y="0"/>
                  </a:moveTo>
                  <a:lnTo>
                    <a:pt x="2" y="0"/>
                  </a:lnTo>
                  <a:lnTo>
                    <a:pt x="0" y="5"/>
                  </a:lnTo>
                  <a:lnTo>
                    <a:pt x="0" y="7"/>
                  </a:lnTo>
                  <a:lnTo>
                    <a:pt x="34" y="7"/>
                  </a:lnTo>
                  <a:lnTo>
                    <a:pt x="31" y="0"/>
                  </a:lnTo>
                  <a:close/>
                </a:path>
              </a:pathLst>
            </a:custGeom>
            <a:solidFill>
              <a:srgbClr val="8ECB33"/>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9648" name="Google Shape;9648;p27"/>
            <p:cNvSpPr/>
            <p:nvPr/>
          </p:nvSpPr>
          <p:spPr>
            <a:xfrm>
              <a:off x="1356089" y="5768339"/>
              <a:ext cx="80635" cy="16601"/>
            </a:xfrm>
            <a:custGeom>
              <a:rect b="b" l="l" r="r" t="t"/>
              <a:pathLst>
                <a:path extrusionOk="0" h="7" w="34">
                  <a:moveTo>
                    <a:pt x="31" y="0"/>
                  </a:moveTo>
                  <a:lnTo>
                    <a:pt x="2" y="0"/>
                  </a:lnTo>
                  <a:lnTo>
                    <a:pt x="0" y="5"/>
                  </a:lnTo>
                  <a:lnTo>
                    <a:pt x="0" y="7"/>
                  </a:lnTo>
                  <a:lnTo>
                    <a:pt x="34" y="7"/>
                  </a:lnTo>
                  <a:lnTo>
                    <a:pt x="31" y="0"/>
                  </a:lnTo>
                </a:path>
              </a:pathLst>
            </a:custGeom>
            <a:no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9649" name="Google Shape;9649;p27"/>
            <p:cNvSpPr/>
            <p:nvPr/>
          </p:nvSpPr>
          <p:spPr>
            <a:xfrm>
              <a:off x="839073" y="6105111"/>
              <a:ext cx="73521" cy="14230"/>
            </a:xfrm>
            <a:custGeom>
              <a:rect b="b" l="l" r="r" t="t"/>
              <a:pathLst>
                <a:path extrusionOk="0" h="6" w="31">
                  <a:moveTo>
                    <a:pt x="31" y="0"/>
                  </a:moveTo>
                  <a:lnTo>
                    <a:pt x="0" y="0"/>
                  </a:lnTo>
                  <a:lnTo>
                    <a:pt x="0" y="6"/>
                  </a:lnTo>
                  <a:lnTo>
                    <a:pt x="29" y="6"/>
                  </a:lnTo>
                  <a:lnTo>
                    <a:pt x="31" y="0"/>
                  </a:lnTo>
                  <a:close/>
                </a:path>
              </a:pathLst>
            </a:custGeom>
            <a:solidFill>
              <a:srgbClr val="4F7188"/>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9650" name="Google Shape;9650;p27"/>
            <p:cNvSpPr/>
            <p:nvPr/>
          </p:nvSpPr>
          <p:spPr>
            <a:xfrm>
              <a:off x="839073" y="6105111"/>
              <a:ext cx="73521" cy="14230"/>
            </a:xfrm>
            <a:custGeom>
              <a:rect b="b" l="l" r="r" t="t"/>
              <a:pathLst>
                <a:path extrusionOk="0" h="6" w="31">
                  <a:moveTo>
                    <a:pt x="31" y="0"/>
                  </a:moveTo>
                  <a:lnTo>
                    <a:pt x="0" y="0"/>
                  </a:lnTo>
                  <a:lnTo>
                    <a:pt x="0" y="6"/>
                  </a:lnTo>
                  <a:lnTo>
                    <a:pt x="29" y="6"/>
                  </a:lnTo>
                  <a:lnTo>
                    <a:pt x="31" y="0"/>
                  </a:lnTo>
                </a:path>
              </a:pathLst>
            </a:custGeom>
            <a:no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9651" name="Google Shape;9651;p27"/>
            <p:cNvSpPr/>
            <p:nvPr/>
          </p:nvSpPr>
          <p:spPr>
            <a:xfrm>
              <a:off x="907850" y="6105111"/>
              <a:ext cx="391319" cy="14230"/>
            </a:xfrm>
            <a:custGeom>
              <a:rect b="b" l="l" r="r" t="t"/>
              <a:pathLst>
                <a:path extrusionOk="0" h="6" w="165">
                  <a:moveTo>
                    <a:pt x="165" y="0"/>
                  </a:moveTo>
                  <a:lnTo>
                    <a:pt x="2" y="0"/>
                  </a:lnTo>
                  <a:lnTo>
                    <a:pt x="0" y="6"/>
                  </a:lnTo>
                  <a:lnTo>
                    <a:pt x="163" y="6"/>
                  </a:lnTo>
                  <a:lnTo>
                    <a:pt x="165" y="0"/>
                  </a:lnTo>
                  <a:close/>
                </a:path>
              </a:pathLst>
            </a:custGeom>
            <a:solidFill>
              <a:srgbClr val="537C91"/>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9652" name="Google Shape;9652;p27"/>
            <p:cNvSpPr/>
            <p:nvPr/>
          </p:nvSpPr>
          <p:spPr>
            <a:xfrm>
              <a:off x="907850" y="6105111"/>
              <a:ext cx="391319" cy="14230"/>
            </a:xfrm>
            <a:custGeom>
              <a:rect b="b" l="l" r="r" t="t"/>
              <a:pathLst>
                <a:path extrusionOk="0" h="6" w="165">
                  <a:moveTo>
                    <a:pt x="165" y="0"/>
                  </a:moveTo>
                  <a:lnTo>
                    <a:pt x="2" y="0"/>
                  </a:lnTo>
                  <a:lnTo>
                    <a:pt x="0" y="6"/>
                  </a:lnTo>
                  <a:lnTo>
                    <a:pt x="163" y="6"/>
                  </a:lnTo>
                  <a:lnTo>
                    <a:pt x="165" y="0"/>
                  </a:lnTo>
                </a:path>
              </a:pathLst>
            </a:custGeom>
            <a:no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9653" name="Google Shape;9653;p27"/>
            <p:cNvSpPr/>
            <p:nvPr/>
          </p:nvSpPr>
          <p:spPr>
            <a:xfrm>
              <a:off x="1294426" y="6105111"/>
              <a:ext cx="180244" cy="14230"/>
            </a:xfrm>
            <a:custGeom>
              <a:rect b="b" l="l" r="r" t="t"/>
              <a:pathLst>
                <a:path extrusionOk="0" h="6" w="76">
                  <a:moveTo>
                    <a:pt x="74" y="0"/>
                  </a:moveTo>
                  <a:lnTo>
                    <a:pt x="2" y="0"/>
                  </a:lnTo>
                  <a:lnTo>
                    <a:pt x="0" y="6"/>
                  </a:lnTo>
                  <a:lnTo>
                    <a:pt x="76" y="6"/>
                  </a:lnTo>
                  <a:lnTo>
                    <a:pt x="74" y="0"/>
                  </a:lnTo>
                  <a:close/>
                </a:path>
              </a:pathLst>
            </a:custGeom>
            <a:solidFill>
              <a:srgbClr val="8ECB33"/>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9654" name="Google Shape;9654;p27"/>
            <p:cNvSpPr/>
            <p:nvPr/>
          </p:nvSpPr>
          <p:spPr>
            <a:xfrm>
              <a:off x="1294426" y="6105112"/>
              <a:ext cx="180244" cy="14230"/>
            </a:xfrm>
            <a:custGeom>
              <a:rect b="b" l="l" r="r" t="t"/>
              <a:pathLst>
                <a:path extrusionOk="0" h="6" w="76">
                  <a:moveTo>
                    <a:pt x="74" y="0"/>
                  </a:moveTo>
                  <a:lnTo>
                    <a:pt x="2" y="0"/>
                  </a:lnTo>
                  <a:lnTo>
                    <a:pt x="0" y="6"/>
                  </a:lnTo>
                  <a:lnTo>
                    <a:pt x="76" y="6"/>
                  </a:lnTo>
                  <a:lnTo>
                    <a:pt x="74" y="0"/>
                  </a:lnTo>
                </a:path>
              </a:pathLst>
            </a:custGeom>
            <a:no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9655" name="Google Shape;9655;p27"/>
            <p:cNvSpPr/>
            <p:nvPr/>
          </p:nvSpPr>
          <p:spPr>
            <a:xfrm>
              <a:off x="734721" y="6479830"/>
              <a:ext cx="130440" cy="9487"/>
            </a:xfrm>
            <a:prstGeom prst="rect">
              <a:avLst/>
            </a:prstGeom>
            <a:solidFill>
              <a:srgbClr val="4F7188"/>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9656" name="Google Shape;9656;p27"/>
            <p:cNvSpPr/>
            <p:nvPr/>
          </p:nvSpPr>
          <p:spPr>
            <a:xfrm>
              <a:off x="734721" y="6479830"/>
              <a:ext cx="130440" cy="9487"/>
            </a:xfrm>
            <a:prstGeom prst="rect">
              <a:avLst/>
            </a:prstGeom>
            <a:no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9657" name="Google Shape;9657;p27"/>
            <p:cNvSpPr/>
            <p:nvPr/>
          </p:nvSpPr>
          <p:spPr>
            <a:xfrm>
              <a:off x="734721" y="6105112"/>
              <a:ext cx="130440" cy="374718"/>
            </a:xfrm>
            <a:custGeom>
              <a:rect b="b" l="l" r="r" t="t"/>
              <a:pathLst>
                <a:path extrusionOk="0" h="158" w="55">
                  <a:moveTo>
                    <a:pt x="44" y="0"/>
                  </a:moveTo>
                  <a:lnTo>
                    <a:pt x="14" y="0"/>
                  </a:lnTo>
                  <a:lnTo>
                    <a:pt x="2" y="0"/>
                  </a:lnTo>
                  <a:lnTo>
                    <a:pt x="0" y="0"/>
                  </a:lnTo>
                  <a:lnTo>
                    <a:pt x="0" y="158"/>
                  </a:lnTo>
                  <a:lnTo>
                    <a:pt x="55" y="158"/>
                  </a:lnTo>
                  <a:lnTo>
                    <a:pt x="44" y="6"/>
                  </a:lnTo>
                  <a:lnTo>
                    <a:pt x="44" y="6"/>
                  </a:lnTo>
                  <a:lnTo>
                    <a:pt x="44" y="0"/>
                  </a:lnTo>
                  <a:close/>
                </a:path>
              </a:pathLst>
            </a:custGeom>
            <a:solidFill>
              <a:srgbClr val="D18A52"/>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9658" name="Google Shape;9658;p27"/>
            <p:cNvSpPr/>
            <p:nvPr/>
          </p:nvSpPr>
          <p:spPr>
            <a:xfrm>
              <a:off x="734721" y="6105112"/>
              <a:ext cx="130440" cy="374718"/>
            </a:xfrm>
            <a:custGeom>
              <a:rect b="b" l="l" r="r" t="t"/>
              <a:pathLst>
                <a:path extrusionOk="0" h="158" w="55">
                  <a:moveTo>
                    <a:pt x="44" y="0"/>
                  </a:moveTo>
                  <a:lnTo>
                    <a:pt x="14" y="0"/>
                  </a:lnTo>
                  <a:lnTo>
                    <a:pt x="2" y="0"/>
                  </a:lnTo>
                  <a:lnTo>
                    <a:pt x="0" y="0"/>
                  </a:lnTo>
                  <a:lnTo>
                    <a:pt x="0" y="158"/>
                  </a:lnTo>
                  <a:lnTo>
                    <a:pt x="55" y="158"/>
                  </a:lnTo>
                  <a:lnTo>
                    <a:pt x="44" y="6"/>
                  </a:lnTo>
                  <a:lnTo>
                    <a:pt x="44" y="6"/>
                  </a:lnTo>
                  <a:lnTo>
                    <a:pt x="44" y="0"/>
                  </a:lnTo>
                </a:path>
              </a:pathLst>
            </a:custGeom>
            <a:no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9659" name="Google Shape;9659;p27"/>
            <p:cNvSpPr/>
            <p:nvPr/>
          </p:nvSpPr>
          <p:spPr>
            <a:xfrm>
              <a:off x="734721" y="5768340"/>
              <a:ext cx="735206" cy="336772"/>
            </a:xfrm>
            <a:custGeom>
              <a:rect b="b" l="l" r="r" t="t"/>
              <a:pathLst>
                <a:path extrusionOk="0" h="142" w="310">
                  <a:moveTo>
                    <a:pt x="261" y="0"/>
                  </a:moveTo>
                  <a:lnTo>
                    <a:pt x="14" y="0"/>
                  </a:lnTo>
                  <a:lnTo>
                    <a:pt x="2" y="0"/>
                  </a:lnTo>
                  <a:lnTo>
                    <a:pt x="0" y="0"/>
                  </a:lnTo>
                  <a:lnTo>
                    <a:pt x="0" y="142"/>
                  </a:lnTo>
                  <a:lnTo>
                    <a:pt x="2" y="142"/>
                  </a:lnTo>
                  <a:lnTo>
                    <a:pt x="14" y="142"/>
                  </a:lnTo>
                  <a:lnTo>
                    <a:pt x="44" y="142"/>
                  </a:lnTo>
                  <a:lnTo>
                    <a:pt x="75" y="142"/>
                  </a:lnTo>
                  <a:lnTo>
                    <a:pt x="238" y="142"/>
                  </a:lnTo>
                  <a:lnTo>
                    <a:pt x="310" y="142"/>
                  </a:lnTo>
                  <a:lnTo>
                    <a:pt x="261" y="7"/>
                  </a:lnTo>
                  <a:lnTo>
                    <a:pt x="262" y="7"/>
                  </a:lnTo>
                  <a:lnTo>
                    <a:pt x="262" y="5"/>
                  </a:lnTo>
                  <a:lnTo>
                    <a:pt x="261" y="0"/>
                  </a:lnTo>
                  <a:close/>
                </a:path>
              </a:pathLst>
            </a:custGeom>
            <a:solidFill>
              <a:srgbClr val="7AB633"/>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9660" name="Google Shape;9660;p27"/>
            <p:cNvSpPr/>
            <p:nvPr/>
          </p:nvSpPr>
          <p:spPr>
            <a:xfrm>
              <a:off x="734721" y="5768340"/>
              <a:ext cx="735206" cy="336772"/>
            </a:xfrm>
            <a:custGeom>
              <a:rect b="b" l="l" r="r" t="t"/>
              <a:pathLst>
                <a:path extrusionOk="0" h="142" w="310">
                  <a:moveTo>
                    <a:pt x="261" y="0"/>
                  </a:moveTo>
                  <a:lnTo>
                    <a:pt x="14" y="0"/>
                  </a:lnTo>
                  <a:lnTo>
                    <a:pt x="2" y="0"/>
                  </a:lnTo>
                  <a:lnTo>
                    <a:pt x="0" y="0"/>
                  </a:lnTo>
                  <a:lnTo>
                    <a:pt x="0" y="142"/>
                  </a:lnTo>
                  <a:lnTo>
                    <a:pt x="2" y="142"/>
                  </a:lnTo>
                  <a:lnTo>
                    <a:pt x="14" y="142"/>
                  </a:lnTo>
                  <a:lnTo>
                    <a:pt x="44" y="142"/>
                  </a:lnTo>
                  <a:lnTo>
                    <a:pt x="75" y="142"/>
                  </a:lnTo>
                  <a:lnTo>
                    <a:pt x="238" y="142"/>
                  </a:lnTo>
                  <a:lnTo>
                    <a:pt x="310" y="142"/>
                  </a:lnTo>
                  <a:lnTo>
                    <a:pt x="261" y="7"/>
                  </a:lnTo>
                  <a:lnTo>
                    <a:pt x="262" y="7"/>
                  </a:lnTo>
                  <a:lnTo>
                    <a:pt x="262" y="5"/>
                  </a:lnTo>
                  <a:lnTo>
                    <a:pt x="261" y="0"/>
                  </a:lnTo>
                </a:path>
              </a:pathLst>
            </a:custGeom>
            <a:no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9661" name="Google Shape;9661;p27"/>
            <p:cNvSpPr/>
            <p:nvPr/>
          </p:nvSpPr>
          <p:spPr>
            <a:xfrm>
              <a:off x="734721" y="5445798"/>
              <a:ext cx="694888" cy="322542"/>
            </a:xfrm>
            <a:custGeom>
              <a:rect b="b" l="l" r="r" t="t"/>
              <a:pathLst>
                <a:path extrusionOk="0" h="136" w="293">
                  <a:moveTo>
                    <a:pt x="236" y="0"/>
                  </a:moveTo>
                  <a:lnTo>
                    <a:pt x="14" y="0"/>
                  </a:lnTo>
                  <a:lnTo>
                    <a:pt x="4" y="0"/>
                  </a:lnTo>
                  <a:lnTo>
                    <a:pt x="0" y="0"/>
                  </a:lnTo>
                  <a:lnTo>
                    <a:pt x="0" y="136"/>
                  </a:lnTo>
                  <a:lnTo>
                    <a:pt x="2" y="136"/>
                  </a:lnTo>
                  <a:lnTo>
                    <a:pt x="14" y="136"/>
                  </a:lnTo>
                  <a:lnTo>
                    <a:pt x="261" y="136"/>
                  </a:lnTo>
                  <a:lnTo>
                    <a:pt x="264" y="136"/>
                  </a:lnTo>
                  <a:lnTo>
                    <a:pt x="293" y="136"/>
                  </a:lnTo>
                  <a:lnTo>
                    <a:pt x="236" y="0"/>
                  </a:lnTo>
                  <a:close/>
                </a:path>
              </a:pathLst>
            </a:custGeom>
            <a:solidFill>
              <a:srgbClr val="8ECB33"/>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9662" name="Google Shape;9662;p27"/>
            <p:cNvSpPr/>
            <p:nvPr/>
          </p:nvSpPr>
          <p:spPr>
            <a:xfrm>
              <a:off x="734721" y="5445798"/>
              <a:ext cx="694888" cy="322542"/>
            </a:xfrm>
            <a:custGeom>
              <a:rect b="b" l="l" r="r" t="t"/>
              <a:pathLst>
                <a:path extrusionOk="0" h="136" w="293">
                  <a:moveTo>
                    <a:pt x="236" y="0"/>
                  </a:moveTo>
                  <a:lnTo>
                    <a:pt x="14" y="0"/>
                  </a:lnTo>
                  <a:lnTo>
                    <a:pt x="4" y="0"/>
                  </a:lnTo>
                  <a:lnTo>
                    <a:pt x="0" y="0"/>
                  </a:lnTo>
                  <a:lnTo>
                    <a:pt x="0" y="136"/>
                  </a:lnTo>
                  <a:lnTo>
                    <a:pt x="2" y="136"/>
                  </a:lnTo>
                  <a:lnTo>
                    <a:pt x="14" y="136"/>
                  </a:lnTo>
                  <a:lnTo>
                    <a:pt x="261" y="136"/>
                  </a:lnTo>
                  <a:lnTo>
                    <a:pt x="264" y="136"/>
                  </a:lnTo>
                  <a:lnTo>
                    <a:pt x="293" y="136"/>
                  </a:lnTo>
                  <a:lnTo>
                    <a:pt x="236" y="0"/>
                  </a:lnTo>
                </a:path>
              </a:pathLst>
            </a:custGeom>
            <a:no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9663" name="Google Shape;9663;p27"/>
            <p:cNvSpPr/>
            <p:nvPr/>
          </p:nvSpPr>
          <p:spPr>
            <a:xfrm>
              <a:off x="734721" y="5018904"/>
              <a:ext cx="621368" cy="426894"/>
            </a:xfrm>
            <a:custGeom>
              <a:rect b="b" l="l" r="r" t="t"/>
              <a:pathLst>
                <a:path extrusionOk="0" h="180" w="262">
                  <a:moveTo>
                    <a:pt x="179" y="0"/>
                  </a:moveTo>
                  <a:lnTo>
                    <a:pt x="14" y="0"/>
                  </a:lnTo>
                  <a:lnTo>
                    <a:pt x="4" y="0"/>
                  </a:lnTo>
                  <a:lnTo>
                    <a:pt x="0" y="0"/>
                  </a:lnTo>
                  <a:lnTo>
                    <a:pt x="0" y="180"/>
                  </a:lnTo>
                  <a:lnTo>
                    <a:pt x="4" y="180"/>
                  </a:lnTo>
                  <a:lnTo>
                    <a:pt x="14" y="180"/>
                  </a:lnTo>
                  <a:lnTo>
                    <a:pt x="236" y="180"/>
                  </a:lnTo>
                  <a:lnTo>
                    <a:pt x="234" y="177"/>
                  </a:lnTo>
                  <a:lnTo>
                    <a:pt x="262" y="177"/>
                  </a:lnTo>
                  <a:lnTo>
                    <a:pt x="209" y="62"/>
                  </a:lnTo>
                  <a:lnTo>
                    <a:pt x="179" y="0"/>
                  </a:lnTo>
                  <a:close/>
                </a:path>
              </a:pathLst>
            </a:custGeom>
            <a:solidFill>
              <a:srgbClr val="7AB633"/>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9664" name="Google Shape;9664;p27"/>
            <p:cNvSpPr/>
            <p:nvPr/>
          </p:nvSpPr>
          <p:spPr>
            <a:xfrm>
              <a:off x="734721" y="5018904"/>
              <a:ext cx="621368" cy="426894"/>
            </a:xfrm>
            <a:custGeom>
              <a:rect b="b" l="l" r="r" t="t"/>
              <a:pathLst>
                <a:path extrusionOk="0" h="180" w="262">
                  <a:moveTo>
                    <a:pt x="179" y="0"/>
                  </a:moveTo>
                  <a:lnTo>
                    <a:pt x="14" y="0"/>
                  </a:lnTo>
                  <a:lnTo>
                    <a:pt x="4" y="0"/>
                  </a:lnTo>
                  <a:lnTo>
                    <a:pt x="0" y="0"/>
                  </a:lnTo>
                  <a:lnTo>
                    <a:pt x="0" y="180"/>
                  </a:lnTo>
                  <a:lnTo>
                    <a:pt x="4" y="180"/>
                  </a:lnTo>
                  <a:lnTo>
                    <a:pt x="14" y="180"/>
                  </a:lnTo>
                  <a:lnTo>
                    <a:pt x="236" y="180"/>
                  </a:lnTo>
                  <a:lnTo>
                    <a:pt x="234" y="177"/>
                  </a:lnTo>
                  <a:lnTo>
                    <a:pt x="262" y="177"/>
                  </a:lnTo>
                  <a:lnTo>
                    <a:pt x="209" y="62"/>
                  </a:lnTo>
                  <a:lnTo>
                    <a:pt x="179" y="0"/>
                  </a:lnTo>
                </a:path>
              </a:pathLst>
            </a:custGeom>
            <a:no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9665" name="Google Shape;9665;p27"/>
            <p:cNvSpPr/>
            <p:nvPr/>
          </p:nvSpPr>
          <p:spPr>
            <a:xfrm>
              <a:off x="734721" y="4146144"/>
              <a:ext cx="533617" cy="872761"/>
            </a:xfrm>
            <a:custGeom>
              <a:rect b="b" l="l" r="r" t="t"/>
              <a:pathLst>
                <a:path extrusionOk="0" h="368" w="225">
                  <a:moveTo>
                    <a:pt x="7" y="0"/>
                  </a:moveTo>
                  <a:lnTo>
                    <a:pt x="0" y="12"/>
                  </a:lnTo>
                  <a:lnTo>
                    <a:pt x="0" y="14"/>
                  </a:lnTo>
                  <a:lnTo>
                    <a:pt x="0" y="368"/>
                  </a:lnTo>
                  <a:lnTo>
                    <a:pt x="4" y="368"/>
                  </a:lnTo>
                  <a:lnTo>
                    <a:pt x="14" y="368"/>
                  </a:lnTo>
                  <a:lnTo>
                    <a:pt x="179" y="368"/>
                  </a:lnTo>
                  <a:lnTo>
                    <a:pt x="225" y="368"/>
                  </a:lnTo>
                  <a:lnTo>
                    <a:pt x="20" y="23"/>
                  </a:lnTo>
                  <a:lnTo>
                    <a:pt x="18" y="17"/>
                  </a:lnTo>
                  <a:lnTo>
                    <a:pt x="12" y="8"/>
                  </a:lnTo>
                  <a:lnTo>
                    <a:pt x="7" y="0"/>
                  </a:lnTo>
                  <a:close/>
                </a:path>
              </a:pathLst>
            </a:custGeom>
            <a:solidFill>
              <a:srgbClr val="8ECB33"/>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9666" name="Google Shape;9666;p27"/>
            <p:cNvSpPr/>
            <p:nvPr/>
          </p:nvSpPr>
          <p:spPr>
            <a:xfrm>
              <a:off x="734721" y="4146144"/>
              <a:ext cx="533617" cy="872761"/>
            </a:xfrm>
            <a:custGeom>
              <a:rect b="b" l="l" r="r" t="t"/>
              <a:pathLst>
                <a:path extrusionOk="0" h="368" w="225">
                  <a:moveTo>
                    <a:pt x="7" y="0"/>
                  </a:moveTo>
                  <a:lnTo>
                    <a:pt x="0" y="12"/>
                  </a:lnTo>
                  <a:lnTo>
                    <a:pt x="0" y="14"/>
                  </a:lnTo>
                  <a:lnTo>
                    <a:pt x="0" y="368"/>
                  </a:lnTo>
                  <a:lnTo>
                    <a:pt x="4" y="368"/>
                  </a:lnTo>
                  <a:lnTo>
                    <a:pt x="14" y="368"/>
                  </a:lnTo>
                  <a:lnTo>
                    <a:pt x="179" y="368"/>
                  </a:lnTo>
                  <a:lnTo>
                    <a:pt x="225" y="368"/>
                  </a:lnTo>
                  <a:lnTo>
                    <a:pt x="20" y="23"/>
                  </a:lnTo>
                  <a:lnTo>
                    <a:pt x="18" y="17"/>
                  </a:lnTo>
                  <a:lnTo>
                    <a:pt x="12" y="8"/>
                  </a:lnTo>
                  <a:lnTo>
                    <a:pt x="7" y="0"/>
                  </a:lnTo>
                </a:path>
              </a:pathLst>
            </a:custGeom>
            <a:no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9667" name="Google Shape;9667;p27"/>
            <p:cNvSpPr/>
            <p:nvPr/>
          </p:nvSpPr>
          <p:spPr>
            <a:xfrm>
              <a:off x="9967483" y="4373820"/>
              <a:ext cx="1316256" cy="1750264"/>
            </a:xfrm>
            <a:custGeom>
              <a:rect b="b" l="l" r="r" t="t"/>
              <a:pathLst>
                <a:path extrusionOk="0" h="738" w="555">
                  <a:moveTo>
                    <a:pt x="555" y="738"/>
                  </a:moveTo>
                  <a:lnTo>
                    <a:pt x="413" y="452"/>
                  </a:lnTo>
                  <a:lnTo>
                    <a:pt x="505" y="452"/>
                  </a:lnTo>
                  <a:lnTo>
                    <a:pt x="355" y="205"/>
                  </a:lnTo>
                  <a:lnTo>
                    <a:pt x="434" y="205"/>
                  </a:lnTo>
                  <a:lnTo>
                    <a:pt x="284" y="10"/>
                  </a:lnTo>
                  <a:lnTo>
                    <a:pt x="277" y="0"/>
                  </a:lnTo>
                  <a:lnTo>
                    <a:pt x="271" y="10"/>
                  </a:lnTo>
                  <a:lnTo>
                    <a:pt x="121" y="205"/>
                  </a:lnTo>
                  <a:lnTo>
                    <a:pt x="200" y="205"/>
                  </a:lnTo>
                  <a:lnTo>
                    <a:pt x="50" y="452"/>
                  </a:lnTo>
                  <a:lnTo>
                    <a:pt x="142" y="452"/>
                  </a:lnTo>
                  <a:lnTo>
                    <a:pt x="0" y="738"/>
                  </a:lnTo>
                  <a:lnTo>
                    <a:pt x="277" y="738"/>
                  </a:lnTo>
                  <a:lnTo>
                    <a:pt x="277" y="717"/>
                  </a:lnTo>
                  <a:lnTo>
                    <a:pt x="278" y="738"/>
                  </a:lnTo>
                  <a:lnTo>
                    <a:pt x="555" y="738"/>
                  </a:lnTo>
                  <a:close/>
                </a:path>
              </a:pathLst>
            </a:custGeom>
            <a:solidFill>
              <a:srgbClr val="72BE00"/>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9668" name="Google Shape;9668;p27"/>
            <p:cNvSpPr/>
            <p:nvPr/>
          </p:nvSpPr>
          <p:spPr>
            <a:xfrm>
              <a:off x="9967483" y="4373820"/>
              <a:ext cx="1316256" cy="1750264"/>
            </a:xfrm>
            <a:custGeom>
              <a:rect b="b" l="l" r="r" t="t"/>
              <a:pathLst>
                <a:path extrusionOk="0" h="738" w="555">
                  <a:moveTo>
                    <a:pt x="555" y="738"/>
                  </a:moveTo>
                  <a:lnTo>
                    <a:pt x="413" y="452"/>
                  </a:lnTo>
                  <a:lnTo>
                    <a:pt x="505" y="452"/>
                  </a:lnTo>
                  <a:lnTo>
                    <a:pt x="355" y="205"/>
                  </a:lnTo>
                  <a:lnTo>
                    <a:pt x="434" y="205"/>
                  </a:lnTo>
                  <a:lnTo>
                    <a:pt x="284" y="10"/>
                  </a:lnTo>
                  <a:lnTo>
                    <a:pt x="277" y="0"/>
                  </a:lnTo>
                  <a:lnTo>
                    <a:pt x="271" y="10"/>
                  </a:lnTo>
                  <a:lnTo>
                    <a:pt x="121" y="205"/>
                  </a:lnTo>
                  <a:lnTo>
                    <a:pt x="200" y="205"/>
                  </a:lnTo>
                  <a:lnTo>
                    <a:pt x="50" y="452"/>
                  </a:lnTo>
                  <a:lnTo>
                    <a:pt x="142" y="452"/>
                  </a:lnTo>
                  <a:lnTo>
                    <a:pt x="0" y="738"/>
                  </a:lnTo>
                  <a:lnTo>
                    <a:pt x="277" y="738"/>
                  </a:lnTo>
                  <a:lnTo>
                    <a:pt x="277" y="717"/>
                  </a:lnTo>
                  <a:lnTo>
                    <a:pt x="278" y="738"/>
                  </a:lnTo>
                  <a:lnTo>
                    <a:pt x="555" y="738"/>
                  </a:lnTo>
                </a:path>
              </a:pathLst>
            </a:custGeom>
            <a:no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9669" name="Google Shape;9669;p27"/>
            <p:cNvSpPr/>
            <p:nvPr/>
          </p:nvSpPr>
          <p:spPr>
            <a:xfrm>
              <a:off x="10358802" y="5687704"/>
              <a:ext cx="533617" cy="808727"/>
            </a:xfrm>
            <a:custGeom>
              <a:rect b="b" l="l" r="r" t="t"/>
              <a:pathLst>
                <a:path extrusionOk="0" h="341" w="225">
                  <a:moveTo>
                    <a:pt x="225" y="82"/>
                  </a:moveTo>
                  <a:lnTo>
                    <a:pt x="142" y="141"/>
                  </a:lnTo>
                  <a:lnTo>
                    <a:pt x="113" y="2"/>
                  </a:lnTo>
                  <a:lnTo>
                    <a:pt x="113" y="0"/>
                  </a:lnTo>
                  <a:lnTo>
                    <a:pt x="113" y="0"/>
                  </a:lnTo>
                  <a:lnTo>
                    <a:pt x="113" y="0"/>
                  </a:lnTo>
                  <a:lnTo>
                    <a:pt x="113" y="2"/>
                  </a:lnTo>
                  <a:lnTo>
                    <a:pt x="85" y="141"/>
                  </a:lnTo>
                  <a:lnTo>
                    <a:pt x="0" y="82"/>
                  </a:lnTo>
                  <a:lnTo>
                    <a:pt x="74" y="180"/>
                  </a:lnTo>
                  <a:lnTo>
                    <a:pt x="50" y="341"/>
                  </a:lnTo>
                  <a:lnTo>
                    <a:pt x="112" y="341"/>
                  </a:lnTo>
                  <a:lnTo>
                    <a:pt x="175" y="341"/>
                  </a:lnTo>
                  <a:lnTo>
                    <a:pt x="151" y="180"/>
                  </a:lnTo>
                  <a:lnTo>
                    <a:pt x="225" y="82"/>
                  </a:lnTo>
                  <a:close/>
                </a:path>
              </a:pathLst>
            </a:custGeom>
            <a:solidFill>
              <a:srgbClr val="C56D27"/>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9670" name="Google Shape;9670;p27"/>
            <p:cNvSpPr/>
            <p:nvPr/>
          </p:nvSpPr>
          <p:spPr>
            <a:xfrm>
              <a:off x="10358802" y="5687704"/>
              <a:ext cx="533617" cy="808727"/>
            </a:xfrm>
            <a:custGeom>
              <a:rect b="b" l="l" r="r" t="t"/>
              <a:pathLst>
                <a:path extrusionOk="0" h="341" w="225">
                  <a:moveTo>
                    <a:pt x="225" y="82"/>
                  </a:moveTo>
                  <a:lnTo>
                    <a:pt x="142" y="141"/>
                  </a:lnTo>
                  <a:lnTo>
                    <a:pt x="113" y="2"/>
                  </a:lnTo>
                  <a:lnTo>
                    <a:pt x="113" y="0"/>
                  </a:lnTo>
                  <a:lnTo>
                    <a:pt x="113" y="0"/>
                  </a:lnTo>
                  <a:lnTo>
                    <a:pt x="113" y="0"/>
                  </a:lnTo>
                  <a:lnTo>
                    <a:pt x="113" y="2"/>
                  </a:lnTo>
                  <a:lnTo>
                    <a:pt x="85" y="141"/>
                  </a:lnTo>
                  <a:lnTo>
                    <a:pt x="0" y="82"/>
                  </a:lnTo>
                  <a:lnTo>
                    <a:pt x="74" y="180"/>
                  </a:lnTo>
                  <a:lnTo>
                    <a:pt x="50" y="341"/>
                  </a:lnTo>
                  <a:lnTo>
                    <a:pt x="112" y="341"/>
                  </a:lnTo>
                  <a:lnTo>
                    <a:pt x="175" y="341"/>
                  </a:lnTo>
                  <a:lnTo>
                    <a:pt x="151" y="180"/>
                  </a:lnTo>
                  <a:lnTo>
                    <a:pt x="225" y="82"/>
                  </a:lnTo>
                </a:path>
              </a:pathLst>
            </a:custGeom>
            <a:no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9671" name="Google Shape;9671;p27"/>
            <p:cNvSpPr/>
            <p:nvPr/>
          </p:nvSpPr>
          <p:spPr>
            <a:xfrm>
              <a:off x="10809412" y="4860005"/>
              <a:ext cx="187359" cy="2372"/>
            </a:xfrm>
            <a:prstGeom prst="rect">
              <a:avLst/>
            </a:prstGeom>
            <a:solidFill>
              <a:srgbClr val="4F7188"/>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9672" name="Google Shape;9672;p27"/>
            <p:cNvSpPr/>
            <p:nvPr/>
          </p:nvSpPr>
          <p:spPr>
            <a:xfrm>
              <a:off x="10809412" y="4860005"/>
              <a:ext cx="187359" cy="2372"/>
            </a:xfrm>
            <a:prstGeom prst="rect">
              <a:avLst/>
            </a:prstGeom>
            <a:no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9673" name="Google Shape;9673;p27"/>
            <p:cNvSpPr/>
            <p:nvPr/>
          </p:nvSpPr>
          <p:spPr>
            <a:xfrm>
              <a:off x="10946967" y="5445798"/>
              <a:ext cx="218190" cy="4743"/>
            </a:xfrm>
            <a:prstGeom prst="rect">
              <a:avLst/>
            </a:prstGeom>
            <a:solidFill>
              <a:srgbClr val="8ECB33"/>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9674" name="Google Shape;9674;p27"/>
            <p:cNvSpPr/>
            <p:nvPr/>
          </p:nvSpPr>
          <p:spPr>
            <a:xfrm>
              <a:off x="10946967" y="5445798"/>
              <a:ext cx="218190" cy="4743"/>
            </a:xfrm>
            <a:prstGeom prst="rect">
              <a:avLst/>
            </a:prstGeom>
            <a:no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9675" name="Google Shape;9675;p27"/>
            <p:cNvSpPr/>
            <p:nvPr/>
          </p:nvSpPr>
          <p:spPr>
            <a:xfrm>
              <a:off x="10719290" y="6124085"/>
              <a:ext cx="564448" cy="360488"/>
            </a:xfrm>
            <a:custGeom>
              <a:rect b="b" l="l" r="r" t="t"/>
              <a:pathLst>
                <a:path extrusionOk="0" h="152" w="238">
                  <a:moveTo>
                    <a:pt x="238" y="0"/>
                  </a:moveTo>
                  <a:lnTo>
                    <a:pt x="0" y="0"/>
                  </a:lnTo>
                  <a:lnTo>
                    <a:pt x="23" y="152"/>
                  </a:lnTo>
                  <a:lnTo>
                    <a:pt x="23" y="152"/>
                  </a:lnTo>
                  <a:lnTo>
                    <a:pt x="0" y="2"/>
                  </a:lnTo>
                  <a:lnTo>
                    <a:pt x="238" y="2"/>
                  </a:lnTo>
                  <a:lnTo>
                    <a:pt x="238" y="0"/>
                  </a:lnTo>
                  <a:close/>
                </a:path>
              </a:pathLst>
            </a:custGeom>
            <a:solidFill>
              <a:srgbClr val="4F7188"/>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9676" name="Google Shape;9676;p27"/>
            <p:cNvSpPr/>
            <p:nvPr/>
          </p:nvSpPr>
          <p:spPr>
            <a:xfrm>
              <a:off x="10719290" y="6124085"/>
              <a:ext cx="564448" cy="360488"/>
            </a:xfrm>
            <a:custGeom>
              <a:rect b="b" l="l" r="r" t="t"/>
              <a:pathLst>
                <a:path extrusionOk="0" h="152" w="238">
                  <a:moveTo>
                    <a:pt x="238" y="0"/>
                  </a:moveTo>
                  <a:lnTo>
                    <a:pt x="0" y="0"/>
                  </a:lnTo>
                  <a:lnTo>
                    <a:pt x="23" y="152"/>
                  </a:lnTo>
                  <a:lnTo>
                    <a:pt x="23" y="152"/>
                  </a:lnTo>
                  <a:lnTo>
                    <a:pt x="0" y="2"/>
                  </a:lnTo>
                  <a:lnTo>
                    <a:pt x="238" y="2"/>
                  </a:lnTo>
                  <a:lnTo>
                    <a:pt x="238" y="0"/>
                  </a:lnTo>
                </a:path>
              </a:pathLst>
            </a:custGeom>
            <a:no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9677" name="Google Shape;9677;p27"/>
            <p:cNvSpPr/>
            <p:nvPr/>
          </p:nvSpPr>
          <p:spPr>
            <a:xfrm>
              <a:off x="10631540" y="4383307"/>
              <a:ext cx="652199" cy="1740778"/>
            </a:xfrm>
            <a:custGeom>
              <a:rect b="b" l="l" r="r" t="t"/>
              <a:pathLst>
                <a:path extrusionOk="0" h="734" w="275">
                  <a:moveTo>
                    <a:pt x="0" y="0"/>
                  </a:moveTo>
                  <a:lnTo>
                    <a:pt x="0" y="557"/>
                  </a:lnTo>
                  <a:lnTo>
                    <a:pt x="27" y="691"/>
                  </a:lnTo>
                  <a:lnTo>
                    <a:pt x="110" y="632"/>
                  </a:lnTo>
                  <a:lnTo>
                    <a:pt x="36" y="730"/>
                  </a:lnTo>
                  <a:lnTo>
                    <a:pt x="37" y="734"/>
                  </a:lnTo>
                  <a:lnTo>
                    <a:pt x="275" y="734"/>
                  </a:lnTo>
                  <a:lnTo>
                    <a:pt x="133" y="450"/>
                  </a:lnTo>
                  <a:lnTo>
                    <a:pt x="133" y="450"/>
                  </a:lnTo>
                  <a:lnTo>
                    <a:pt x="133" y="448"/>
                  </a:lnTo>
                  <a:lnTo>
                    <a:pt x="225" y="448"/>
                  </a:lnTo>
                  <a:lnTo>
                    <a:pt x="75" y="201"/>
                  </a:lnTo>
                  <a:lnTo>
                    <a:pt x="75" y="201"/>
                  </a:lnTo>
                  <a:lnTo>
                    <a:pt x="75" y="201"/>
                  </a:lnTo>
                  <a:lnTo>
                    <a:pt x="154" y="201"/>
                  </a:lnTo>
                  <a:lnTo>
                    <a:pt x="4" y="6"/>
                  </a:lnTo>
                  <a:lnTo>
                    <a:pt x="0" y="0"/>
                  </a:lnTo>
                  <a:close/>
                </a:path>
              </a:pathLst>
            </a:custGeom>
            <a:solidFill>
              <a:srgbClr val="8ECB33"/>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9678" name="Google Shape;9678;p27"/>
            <p:cNvSpPr/>
            <p:nvPr/>
          </p:nvSpPr>
          <p:spPr>
            <a:xfrm>
              <a:off x="10631540" y="4383307"/>
              <a:ext cx="652199" cy="1740778"/>
            </a:xfrm>
            <a:custGeom>
              <a:rect b="b" l="l" r="r" t="t"/>
              <a:pathLst>
                <a:path extrusionOk="0" h="734" w="275">
                  <a:moveTo>
                    <a:pt x="0" y="0"/>
                  </a:moveTo>
                  <a:lnTo>
                    <a:pt x="0" y="557"/>
                  </a:lnTo>
                  <a:lnTo>
                    <a:pt x="27" y="691"/>
                  </a:lnTo>
                  <a:lnTo>
                    <a:pt x="110" y="632"/>
                  </a:lnTo>
                  <a:lnTo>
                    <a:pt x="36" y="730"/>
                  </a:lnTo>
                  <a:lnTo>
                    <a:pt x="37" y="734"/>
                  </a:lnTo>
                  <a:lnTo>
                    <a:pt x="275" y="734"/>
                  </a:lnTo>
                  <a:lnTo>
                    <a:pt x="133" y="450"/>
                  </a:lnTo>
                  <a:lnTo>
                    <a:pt x="133" y="450"/>
                  </a:lnTo>
                  <a:lnTo>
                    <a:pt x="133" y="448"/>
                  </a:lnTo>
                  <a:lnTo>
                    <a:pt x="225" y="448"/>
                  </a:lnTo>
                  <a:lnTo>
                    <a:pt x="75" y="201"/>
                  </a:lnTo>
                  <a:lnTo>
                    <a:pt x="75" y="201"/>
                  </a:lnTo>
                  <a:lnTo>
                    <a:pt x="75" y="201"/>
                  </a:lnTo>
                  <a:lnTo>
                    <a:pt x="154" y="201"/>
                  </a:lnTo>
                  <a:lnTo>
                    <a:pt x="4" y="6"/>
                  </a:lnTo>
                  <a:lnTo>
                    <a:pt x="0" y="0"/>
                  </a:lnTo>
                </a:path>
              </a:pathLst>
            </a:custGeom>
            <a:no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9679" name="Google Shape;9679;p27"/>
            <p:cNvSpPr/>
            <p:nvPr/>
          </p:nvSpPr>
          <p:spPr>
            <a:xfrm>
              <a:off x="10631540" y="5704306"/>
              <a:ext cx="260879" cy="780267"/>
            </a:xfrm>
            <a:custGeom>
              <a:rect b="b" l="l" r="r" t="t"/>
              <a:pathLst>
                <a:path extrusionOk="0" h="329" w="110">
                  <a:moveTo>
                    <a:pt x="0" y="0"/>
                  </a:moveTo>
                  <a:lnTo>
                    <a:pt x="0" y="329"/>
                  </a:lnTo>
                  <a:lnTo>
                    <a:pt x="60" y="329"/>
                  </a:lnTo>
                  <a:lnTo>
                    <a:pt x="37" y="177"/>
                  </a:lnTo>
                  <a:lnTo>
                    <a:pt x="36" y="173"/>
                  </a:lnTo>
                  <a:lnTo>
                    <a:pt x="110" y="75"/>
                  </a:lnTo>
                  <a:lnTo>
                    <a:pt x="27" y="134"/>
                  </a:lnTo>
                  <a:lnTo>
                    <a:pt x="0" y="0"/>
                  </a:lnTo>
                  <a:close/>
                </a:path>
              </a:pathLst>
            </a:custGeom>
            <a:solidFill>
              <a:srgbClr val="D18A52"/>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9680" name="Google Shape;9680;p27"/>
            <p:cNvSpPr/>
            <p:nvPr/>
          </p:nvSpPr>
          <p:spPr>
            <a:xfrm>
              <a:off x="10631540" y="5704306"/>
              <a:ext cx="260879" cy="780267"/>
            </a:xfrm>
            <a:custGeom>
              <a:rect b="b" l="l" r="r" t="t"/>
              <a:pathLst>
                <a:path extrusionOk="0" h="329" w="110">
                  <a:moveTo>
                    <a:pt x="0" y="0"/>
                  </a:moveTo>
                  <a:lnTo>
                    <a:pt x="0" y="329"/>
                  </a:lnTo>
                  <a:lnTo>
                    <a:pt x="60" y="329"/>
                  </a:lnTo>
                  <a:lnTo>
                    <a:pt x="37" y="177"/>
                  </a:lnTo>
                  <a:lnTo>
                    <a:pt x="36" y="173"/>
                  </a:lnTo>
                  <a:lnTo>
                    <a:pt x="110" y="75"/>
                  </a:lnTo>
                  <a:lnTo>
                    <a:pt x="27" y="134"/>
                  </a:lnTo>
                  <a:lnTo>
                    <a:pt x="0" y="0"/>
                  </a:lnTo>
                </a:path>
              </a:pathLst>
            </a:custGeom>
            <a:no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9681" name="Google Shape;9681;p27"/>
            <p:cNvSpPr/>
            <p:nvPr/>
          </p:nvSpPr>
          <p:spPr>
            <a:xfrm>
              <a:off x="6844044" y="4409395"/>
              <a:ext cx="668800" cy="1304398"/>
            </a:xfrm>
            <a:prstGeom prst="ellipse">
              <a:avLst/>
            </a:prstGeom>
            <a:solidFill>
              <a:srgbClr val="72BE00"/>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9682" name="Google Shape;9682;p27"/>
            <p:cNvSpPr/>
            <p:nvPr/>
          </p:nvSpPr>
          <p:spPr>
            <a:xfrm>
              <a:off x="7121525" y="5170689"/>
              <a:ext cx="125696" cy="1309141"/>
            </a:xfrm>
            <a:custGeom>
              <a:rect b="b" l="l" r="r" t="t"/>
              <a:pathLst>
                <a:path extrusionOk="0" h="552" w="53">
                  <a:moveTo>
                    <a:pt x="19" y="0"/>
                  </a:moveTo>
                  <a:lnTo>
                    <a:pt x="0" y="552"/>
                  </a:lnTo>
                  <a:lnTo>
                    <a:pt x="53" y="552"/>
                  </a:lnTo>
                  <a:lnTo>
                    <a:pt x="19" y="0"/>
                  </a:lnTo>
                  <a:close/>
                </a:path>
              </a:pathLst>
            </a:custGeom>
            <a:solidFill>
              <a:srgbClr val="C56D27"/>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9683" name="Google Shape;9683;p27"/>
            <p:cNvSpPr/>
            <p:nvPr/>
          </p:nvSpPr>
          <p:spPr>
            <a:xfrm>
              <a:off x="7121525" y="5170689"/>
              <a:ext cx="125696" cy="1309141"/>
            </a:xfrm>
            <a:custGeom>
              <a:rect b="b" l="l" r="r" t="t"/>
              <a:pathLst>
                <a:path extrusionOk="0" h="552" w="53">
                  <a:moveTo>
                    <a:pt x="19" y="0"/>
                  </a:moveTo>
                  <a:lnTo>
                    <a:pt x="0" y="552"/>
                  </a:lnTo>
                  <a:lnTo>
                    <a:pt x="53" y="552"/>
                  </a:lnTo>
                  <a:lnTo>
                    <a:pt x="19" y="0"/>
                  </a:lnTo>
                </a:path>
              </a:pathLst>
            </a:custGeom>
            <a:no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9684" name="Google Shape;9684;p27"/>
            <p:cNvSpPr/>
            <p:nvPr/>
          </p:nvSpPr>
          <p:spPr>
            <a:xfrm>
              <a:off x="7427465" y="4622842"/>
              <a:ext cx="85379" cy="476698"/>
            </a:xfrm>
            <a:custGeom>
              <a:rect b="b" l="l" r="r" t="t"/>
              <a:pathLst>
                <a:path extrusionOk="0" h="107" w="20">
                  <a:moveTo>
                    <a:pt x="20" y="107"/>
                  </a:moveTo>
                  <a:cubicBezTo>
                    <a:pt x="20" y="107"/>
                    <a:pt x="20" y="107"/>
                    <a:pt x="20" y="107"/>
                  </a:cubicBezTo>
                  <a:cubicBezTo>
                    <a:pt x="20" y="107"/>
                    <a:pt x="20" y="107"/>
                    <a:pt x="20" y="107"/>
                  </a:cubicBezTo>
                  <a:moveTo>
                    <a:pt x="20" y="107"/>
                  </a:moveTo>
                  <a:cubicBezTo>
                    <a:pt x="20" y="107"/>
                    <a:pt x="20" y="107"/>
                    <a:pt x="20" y="107"/>
                  </a:cubicBezTo>
                  <a:cubicBezTo>
                    <a:pt x="20" y="107"/>
                    <a:pt x="20" y="107"/>
                    <a:pt x="20" y="107"/>
                  </a:cubicBezTo>
                  <a:moveTo>
                    <a:pt x="20" y="104"/>
                  </a:moveTo>
                  <a:cubicBezTo>
                    <a:pt x="20" y="104"/>
                    <a:pt x="20" y="104"/>
                    <a:pt x="20" y="104"/>
                  </a:cubicBezTo>
                  <a:cubicBezTo>
                    <a:pt x="20" y="104"/>
                    <a:pt x="20" y="104"/>
                    <a:pt x="20" y="104"/>
                  </a:cubicBezTo>
                  <a:moveTo>
                    <a:pt x="20" y="104"/>
                  </a:moveTo>
                  <a:cubicBezTo>
                    <a:pt x="20" y="104"/>
                    <a:pt x="20" y="104"/>
                    <a:pt x="20" y="104"/>
                  </a:cubicBezTo>
                  <a:cubicBezTo>
                    <a:pt x="20" y="104"/>
                    <a:pt x="20" y="104"/>
                    <a:pt x="20" y="104"/>
                  </a:cubicBezTo>
                  <a:moveTo>
                    <a:pt x="20" y="103"/>
                  </a:moveTo>
                  <a:cubicBezTo>
                    <a:pt x="20" y="103"/>
                    <a:pt x="20" y="103"/>
                    <a:pt x="20" y="103"/>
                  </a:cubicBezTo>
                  <a:cubicBezTo>
                    <a:pt x="20" y="103"/>
                    <a:pt x="20" y="103"/>
                    <a:pt x="20" y="103"/>
                  </a:cubicBezTo>
                  <a:moveTo>
                    <a:pt x="20" y="103"/>
                  </a:moveTo>
                  <a:cubicBezTo>
                    <a:pt x="20" y="103"/>
                    <a:pt x="20" y="103"/>
                    <a:pt x="20" y="103"/>
                  </a:cubicBezTo>
                  <a:cubicBezTo>
                    <a:pt x="20" y="103"/>
                    <a:pt x="20" y="103"/>
                    <a:pt x="20" y="103"/>
                  </a:cubicBezTo>
                  <a:moveTo>
                    <a:pt x="20" y="103"/>
                  </a:moveTo>
                  <a:cubicBezTo>
                    <a:pt x="20" y="103"/>
                    <a:pt x="20" y="103"/>
                    <a:pt x="20" y="103"/>
                  </a:cubicBezTo>
                  <a:cubicBezTo>
                    <a:pt x="20" y="103"/>
                    <a:pt x="20" y="103"/>
                    <a:pt x="20" y="103"/>
                  </a:cubicBezTo>
                  <a:moveTo>
                    <a:pt x="20" y="103"/>
                  </a:moveTo>
                  <a:cubicBezTo>
                    <a:pt x="20" y="103"/>
                    <a:pt x="20" y="103"/>
                    <a:pt x="20" y="103"/>
                  </a:cubicBezTo>
                  <a:cubicBezTo>
                    <a:pt x="20" y="103"/>
                    <a:pt x="20" y="103"/>
                    <a:pt x="20" y="103"/>
                  </a:cubicBezTo>
                  <a:moveTo>
                    <a:pt x="20" y="103"/>
                  </a:moveTo>
                  <a:cubicBezTo>
                    <a:pt x="20" y="103"/>
                    <a:pt x="20" y="103"/>
                    <a:pt x="20" y="103"/>
                  </a:cubicBezTo>
                  <a:cubicBezTo>
                    <a:pt x="20" y="103"/>
                    <a:pt x="20" y="103"/>
                    <a:pt x="20" y="103"/>
                  </a:cubicBezTo>
                  <a:moveTo>
                    <a:pt x="20" y="102"/>
                  </a:moveTo>
                  <a:cubicBezTo>
                    <a:pt x="20" y="102"/>
                    <a:pt x="20" y="102"/>
                    <a:pt x="20" y="102"/>
                  </a:cubicBezTo>
                  <a:cubicBezTo>
                    <a:pt x="20" y="102"/>
                    <a:pt x="20" y="102"/>
                    <a:pt x="20" y="102"/>
                  </a:cubicBezTo>
                  <a:moveTo>
                    <a:pt x="20" y="102"/>
                  </a:moveTo>
                  <a:cubicBezTo>
                    <a:pt x="20" y="102"/>
                    <a:pt x="20" y="102"/>
                    <a:pt x="20" y="102"/>
                  </a:cubicBezTo>
                  <a:cubicBezTo>
                    <a:pt x="20" y="102"/>
                    <a:pt x="20" y="102"/>
                    <a:pt x="20" y="102"/>
                  </a:cubicBezTo>
                  <a:moveTo>
                    <a:pt x="20" y="102"/>
                  </a:moveTo>
                  <a:cubicBezTo>
                    <a:pt x="20" y="102"/>
                    <a:pt x="20" y="102"/>
                    <a:pt x="20" y="102"/>
                  </a:cubicBezTo>
                  <a:cubicBezTo>
                    <a:pt x="20" y="102"/>
                    <a:pt x="20" y="102"/>
                    <a:pt x="20" y="102"/>
                  </a:cubicBezTo>
                  <a:moveTo>
                    <a:pt x="20" y="102"/>
                  </a:moveTo>
                  <a:cubicBezTo>
                    <a:pt x="20" y="102"/>
                    <a:pt x="20" y="102"/>
                    <a:pt x="20" y="102"/>
                  </a:cubicBezTo>
                  <a:cubicBezTo>
                    <a:pt x="20" y="102"/>
                    <a:pt x="20" y="102"/>
                    <a:pt x="20" y="102"/>
                  </a:cubicBezTo>
                  <a:moveTo>
                    <a:pt x="20" y="101"/>
                  </a:moveTo>
                  <a:cubicBezTo>
                    <a:pt x="20" y="101"/>
                    <a:pt x="20" y="101"/>
                    <a:pt x="20" y="101"/>
                  </a:cubicBezTo>
                  <a:cubicBezTo>
                    <a:pt x="20" y="101"/>
                    <a:pt x="20" y="101"/>
                    <a:pt x="20" y="101"/>
                  </a:cubicBezTo>
                  <a:moveTo>
                    <a:pt x="20" y="101"/>
                  </a:moveTo>
                  <a:cubicBezTo>
                    <a:pt x="20" y="101"/>
                    <a:pt x="20" y="101"/>
                    <a:pt x="20" y="101"/>
                  </a:cubicBezTo>
                  <a:cubicBezTo>
                    <a:pt x="20" y="101"/>
                    <a:pt x="20" y="101"/>
                    <a:pt x="20" y="101"/>
                  </a:cubicBezTo>
                  <a:moveTo>
                    <a:pt x="20" y="101"/>
                  </a:moveTo>
                  <a:cubicBezTo>
                    <a:pt x="20" y="101"/>
                    <a:pt x="20" y="101"/>
                    <a:pt x="20" y="101"/>
                  </a:cubicBezTo>
                  <a:cubicBezTo>
                    <a:pt x="20" y="101"/>
                    <a:pt x="20" y="101"/>
                    <a:pt x="20" y="101"/>
                  </a:cubicBezTo>
                  <a:moveTo>
                    <a:pt x="20" y="101"/>
                  </a:moveTo>
                  <a:cubicBezTo>
                    <a:pt x="20" y="101"/>
                    <a:pt x="20" y="101"/>
                    <a:pt x="20" y="101"/>
                  </a:cubicBezTo>
                  <a:cubicBezTo>
                    <a:pt x="20" y="101"/>
                    <a:pt x="20" y="101"/>
                    <a:pt x="20" y="101"/>
                  </a:cubicBezTo>
                  <a:moveTo>
                    <a:pt x="20" y="100"/>
                  </a:moveTo>
                  <a:cubicBezTo>
                    <a:pt x="20" y="100"/>
                    <a:pt x="20" y="101"/>
                    <a:pt x="20" y="101"/>
                  </a:cubicBezTo>
                  <a:cubicBezTo>
                    <a:pt x="20" y="101"/>
                    <a:pt x="20" y="100"/>
                    <a:pt x="20" y="100"/>
                  </a:cubicBezTo>
                  <a:moveTo>
                    <a:pt x="20" y="100"/>
                  </a:moveTo>
                  <a:cubicBezTo>
                    <a:pt x="20" y="100"/>
                    <a:pt x="20" y="100"/>
                    <a:pt x="20" y="100"/>
                  </a:cubicBezTo>
                  <a:cubicBezTo>
                    <a:pt x="20" y="100"/>
                    <a:pt x="20" y="100"/>
                    <a:pt x="20" y="100"/>
                  </a:cubicBezTo>
                  <a:moveTo>
                    <a:pt x="20" y="100"/>
                  </a:moveTo>
                  <a:cubicBezTo>
                    <a:pt x="20" y="100"/>
                    <a:pt x="20" y="100"/>
                    <a:pt x="20" y="100"/>
                  </a:cubicBezTo>
                  <a:cubicBezTo>
                    <a:pt x="20" y="100"/>
                    <a:pt x="20" y="100"/>
                    <a:pt x="20" y="100"/>
                  </a:cubicBezTo>
                  <a:moveTo>
                    <a:pt x="20" y="100"/>
                  </a:moveTo>
                  <a:cubicBezTo>
                    <a:pt x="20" y="100"/>
                    <a:pt x="20" y="100"/>
                    <a:pt x="20" y="100"/>
                  </a:cubicBezTo>
                  <a:cubicBezTo>
                    <a:pt x="20" y="100"/>
                    <a:pt x="20" y="100"/>
                    <a:pt x="20" y="100"/>
                  </a:cubicBezTo>
                  <a:moveTo>
                    <a:pt x="20" y="100"/>
                  </a:moveTo>
                  <a:cubicBezTo>
                    <a:pt x="20" y="100"/>
                    <a:pt x="20" y="100"/>
                    <a:pt x="20" y="100"/>
                  </a:cubicBezTo>
                  <a:cubicBezTo>
                    <a:pt x="20" y="100"/>
                    <a:pt x="20" y="100"/>
                    <a:pt x="20" y="100"/>
                  </a:cubicBezTo>
                  <a:moveTo>
                    <a:pt x="20" y="99"/>
                  </a:moveTo>
                  <a:cubicBezTo>
                    <a:pt x="20" y="99"/>
                    <a:pt x="20" y="99"/>
                    <a:pt x="20" y="99"/>
                  </a:cubicBezTo>
                  <a:cubicBezTo>
                    <a:pt x="20" y="99"/>
                    <a:pt x="20" y="99"/>
                    <a:pt x="20" y="99"/>
                  </a:cubicBezTo>
                  <a:moveTo>
                    <a:pt x="20" y="99"/>
                  </a:moveTo>
                  <a:cubicBezTo>
                    <a:pt x="20" y="99"/>
                    <a:pt x="20" y="99"/>
                    <a:pt x="20" y="99"/>
                  </a:cubicBezTo>
                  <a:cubicBezTo>
                    <a:pt x="20" y="99"/>
                    <a:pt x="20" y="99"/>
                    <a:pt x="20" y="99"/>
                  </a:cubicBezTo>
                  <a:moveTo>
                    <a:pt x="20" y="99"/>
                  </a:moveTo>
                  <a:cubicBezTo>
                    <a:pt x="20" y="99"/>
                    <a:pt x="20" y="99"/>
                    <a:pt x="20" y="99"/>
                  </a:cubicBezTo>
                  <a:cubicBezTo>
                    <a:pt x="20" y="99"/>
                    <a:pt x="20" y="99"/>
                    <a:pt x="20" y="99"/>
                  </a:cubicBezTo>
                  <a:moveTo>
                    <a:pt x="20" y="97"/>
                  </a:moveTo>
                  <a:cubicBezTo>
                    <a:pt x="20" y="97"/>
                    <a:pt x="20" y="97"/>
                    <a:pt x="20" y="97"/>
                  </a:cubicBezTo>
                  <a:cubicBezTo>
                    <a:pt x="20" y="97"/>
                    <a:pt x="20" y="97"/>
                    <a:pt x="20" y="97"/>
                  </a:cubicBezTo>
                  <a:moveTo>
                    <a:pt x="20" y="97"/>
                  </a:moveTo>
                  <a:cubicBezTo>
                    <a:pt x="20" y="97"/>
                    <a:pt x="20" y="97"/>
                    <a:pt x="20" y="97"/>
                  </a:cubicBezTo>
                  <a:cubicBezTo>
                    <a:pt x="20" y="97"/>
                    <a:pt x="20" y="97"/>
                    <a:pt x="20" y="97"/>
                  </a:cubicBezTo>
                  <a:moveTo>
                    <a:pt x="20" y="96"/>
                  </a:moveTo>
                  <a:cubicBezTo>
                    <a:pt x="20" y="96"/>
                    <a:pt x="20" y="96"/>
                    <a:pt x="20" y="96"/>
                  </a:cubicBezTo>
                  <a:cubicBezTo>
                    <a:pt x="20" y="96"/>
                    <a:pt x="20" y="96"/>
                    <a:pt x="20" y="96"/>
                  </a:cubicBezTo>
                  <a:moveTo>
                    <a:pt x="20" y="95"/>
                  </a:moveTo>
                  <a:cubicBezTo>
                    <a:pt x="20" y="96"/>
                    <a:pt x="20" y="96"/>
                    <a:pt x="20" y="96"/>
                  </a:cubicBezTo>
                  <a:cubicBezTo>
                    <a:pt x="20" y="96"/>
                    <a:pt x="20" y="96"/>
                    <a:pt x="20" y="95"/>
                  </a:cubicBezTo>
                  <a:moveTo>
                    <a:pt x="20" y="94"/>
                  </a:moveTo>
                  <a:cubicBezTo>
                    <a:pt x="20" y="95"/>
                    <a:pt x="20" y="95"/>
                    <a:pt x="20" y="95"/>
                  </a:cubicBezTo>
                  <a:cubicBezTo>
                    <a:pt x="20" y="95"/>
                    <a:pt x="20" y="95"/>
                    <a:pt x="20" y="94"/>
                  </a:cubicBezTo>
                  <a:moveTo>
                    <a:pt x="1" y="2"/>
                  </a:moveTo>
                  <a:cubicBezTo>
                    <a:pt x="12" y="27"/>
                    <a:pt x="20" y="59"/>
                    <a:pt x="20" y="94"/>
                  </a:cubicBezTo>
                  <a:cubicBezTo>
                    <a:pt x="20" y="59"/>
                    <a:pt x="12" y="27"/>
                    <a:pt x="1" y="2"/>
                  </a:cubicBezTo>
                  <a:moveTo>
                    <a:pt x="1" y="2"/>
                  </a:moveTo>
                  <a:cubicBezTo>
                    <a:pt x="1" y="2"/>
                    <a:pt x="1" y="2"/>
                    <a:pt x="1" y="2"/>
                  </a:cubicBezTo>
                  <a:cubicBezTo>
                    <a:pt x="1" y="2"/>
                    <a:pt x="1" y="2"/>
                    <a:pt x="1" y="2"/>
                  </a:cubicBezTo>
                  <a:moveTo>
                    <a:pt x="0" y="2"/>
                  </a:moveTo>
                  <a:cubicBezTo>
                    <a:pt x="1" y="2"/>
                    <a:pt x="1" y="2"/>
                    <a:pt x="1" y="2"/>
                  </a:cubicBezTo>
                  <a:cubicBezTo>
                    <a:pt x="1" y="2"/>
                    <a:pt x="1" y="2"/>
                    <a:pt x="0" y="2"/>
                  </a:cubicBezTo>
                  <a:moveTo>
                    <a:pt x="0" y="2"/>
                  </a:moveTo>
                  <a:cubicBezTo>
                    <a:pt x="0" y="2"/>
                    <a:pt x="0" y="2"/>
                    <a:pt x="0" y="2"/>
                  </a:cubicBezTo>
                  <a:cubicBezTo>
                    <a:pt x="0" y="2"/>
                    <a:pt x="0" y="2"/>
                    <a:pt x="0" y="2"/>
                  </a:cubicBezTo>
                  <a:moveTo>
                    <a:pt x="0" y="1"/>
                  </a:moveTo>
                  <a:cubicBezTo>
                    <a:pt x="0" y="1"/>
                    <a:pt x="0" y="2"/>
                    <a:pt x="0" y="2"/>
                  </a:cubicBezTo>
                  <a:cubicBezTo>
                    <a:pt x="0" y="2"/>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0"/>
                  </a:moveTo>
                  <a:cubicBezTo>
                    <a:pt x="0" y="1"/>
                    <a:pt x="0" y="1"/>
                    <a:pt x="0" y="1"/>
                  </a:cubicBezTo>
                  <a:cubicBezTo>
                    <a:pt x="0" y="1"/>
                    <a:pt x="0" y="1"/>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path>
              </a:pathLst>
            </a:custGeom>
            <a:solidFill>
              <a:srgbClr val="4F7188"/>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9685" name="Google Shape;9685;p27"/>
            <p:cNvSpPr/>
            <p:nvPr/>
          </p:nvSpPr>
          <p:spPr>
            <a:xfrm>
              <a:off x="7180816" y="4409395"/>
              <a:ext cx="332028" cy="1304398"/>
            </a:xfrm>
            <a:custGeom>
              <a:rect b="b" l="l" r="r" t="t"/>
              <a:pathLst>
                <a:path extrusionOk="0" h="293" w="79">
                  <a:moveTo>
                    <a:pt x="0" y="0"/>
                  </a:moveTo>
                  <a:cubicBezTo>
                    <a:pt x="0" y="217"/>
                    <a:pt x="0" y="217"/>
                    <a:pt x="0" y="217"/>
                  </a:cubicBezTo>
                  <a:cubicBezTo>
                    <a:pt x="5" y="293"/>
                    <a:pt x="5" y="293"/>
                    <a:pt x="5" y="293"/>
                  </a:cubicBezTo>
                  <a:cubicBezTo>
                    <a:pt x="45" y="288"/>
                    <a:pt x="77" y="229"/>
                    <a:pt x="79" y="155"/>
                  </a:cubicBezTo>
                  <a:cubicBezTo>
                    <a:pt x="79" y="155"/>
                    <a:pt x="79" y="155"/>
                    <a:pt x="79" y="155"/>
                  </a:cubicBezTo>
                  <a:cubicBezTo>
                    <a:pt x="79" y="155"/>
                    <a:pt x="79" y="155"/>
                    <a:pt x="79" y="155"/>
                  </a:cubicBezTo>
                  <a:cubicBezTo>
                    <a:pt x="79" y="155"/>
                    <a:pt x="79" y="155"/>
                    <a:pt x="79" y="155"/>
                  </a:cubicBezTo>
                  <a:cubicBezTo>
                    <a:pt x="79" y="154"/>
                    <a:pt x="79" y="153"/>
                    <a:pt x="79" y="152"/>
                  </a:cubicBezTo>
                  <a:cubicBezTo>
                    <a:pt x="79" y="152"/>
                    <a:pt x="79" y="152"/>
                    <a:pt x="79" y="152"/>
                  </a:cubicBezTo>
                  <a:cubicBezTo>
                    <a:pt x="79" y="152"/>
                    <a:pt x="79" y="152"/>
                    <a:pt x="79" y="152"/>
                  </a:cubicBezTo>
                  <a:cubicBezTo>
                    <a:pt x="79" y="152"/>
                    <a:pt x="79" y="152"/>
                    <a:pt x="79" y="152"/>
                  </a:cubicBezTo>
                  <a:cubicBezTo>
                    <a:pt x="79" y="152"/>
                    <a:pt x="79" y="152"/>
                    <a:pt x="79" y="151"/>
                  </a:cubicBezTo>
                  <a:cubicBezTo>
                    <a:pt x="79" y="151"/>
                    <a:pt x="79" y="151"/>
                    <a:pt x="79" y="151"/>
                  </a:cubicBezTo>
                  <a:cubicBezTo>
                    <a:pt x="79" y="151"/>
                    <a:pt x="79" y="151"/>
                    <a:pt x="79" y="151"/>
                  </a:cubicBezTo>
                  <a:cubicBezTo>
                    <a:pt x="79" y="151"/>
                    <a:pt x="79" y="151"/>
                    <a:pt x="79" y="151"/>
                  </a:cubicBezTo>
                  <a:cubicBezTo>
                    <a:pt x="79" y="151"/>
                    <a:pt x="79" y="151"/>
                    <a:pt x="79" y="151"/>
                  </a:cubicBezTo>
                  <a:cubicBezTo>
                    <a:pt x="79" y="151"/>
                    <a:pt x="79" y="151"/>
                    <a:pt x="79" y="151"/>
                  </a:cubicBezTo>
                  <a:cubicBezTo>
                    <a:pt x="79" y="151"/>
                    <a:pt x="79" y="151"/>
                    <a:pt x="79" y="151"/>
                  </a:cubicBezTo>
                  <a:cubicBezTo>
                    <a:pt x="79" y="151"/>
                    <a:pt x="79" y="151"/>
                    <a:pt x="79" y="151"/>
                  </a:cubicBezTo>
                  <a:cubicBezTo>
                    <a:pt x="79" y="151"/>
                    <a:pt x="79" y="151"/>
                    <a:pt x="79" y="151"/>
                  </a:cubicBezTo>
                  <a:cubicBezTo>
                    <a:pt x="79" y="151"/>
                    <a:pt x="79" y="151"/>
                    <a:pt x="79" y="151"/>
                  </a:cubicBezTo>
                  <a:cubicBezTo>
                    <a:pt x="79" y="150"/>
                    <a:pt x="79" y="150"/>
                    <a:pt x="79" y="150"/>
                  </a:cubicBezTo>
                  <a:cubicBezTo>
                    <a:pt x="79" y="150"/>
                    <a:pt x="79" y="150"/>
                    <a:pt x="79" y="150"/>
                  </a:cubicBezTo>
                  <a:cubicBezTo>
                    <a:pt x="79" y="150"/>
                    <a:pt x="79" y="150"/>
                    <a:pt x="79" y="150"/>
                  </a:cubicBezTo>
                  <a:cubicBezTo>
                    <a:pt x="79" y="150"/>
                    <a:pt x="79" y="150"/>
                    <a:pt x="79" y="150"/>
                  </a:cubicBezTo>
                  <a:cubicBezTo>
                    <a:pt x="79" y="150"/>
                    <a:pt x="79" y="150"/>
                    <a:pt x="79" y="150"/>
                  </a:cubicBezTo>
                  <a:cubicBezTo>
                    <a:pt x="79" y="150"/>
                    <a:pt x="79" y="150"/>
                    <a:pt x="79" y="150"/>
                  </a:cubicBezTo>
                  <a:cubicBezTo>
                    <a:pt x="79" y="150"/>
                    <a:pt x="79" y="150"/>
                    <a:pt x="79" y="150"/>
                  </a:cubicBezTo>
                  <a:cubicBezTo>
                    <a:pt x="79" y="150"/>
                    <a:pt x="79" y="150"/>
                    <a:pt x="79" y="150"/>
                  </a:cubicBezTo>
                  <a:cubicBezTo>
                    <a:pt x="79" y="150"/>
                    <a:pt x="79" y="150"/>
                    <a:pt x="79" y="149"/>
                  </a:cubicBezTo>
                  <a:cubicBezTo>
                    <a:pt x="79" y="149"/>
                    <a:pt x="79" y="149"/>
                    <a:pt x="79" y="149"/>
                  </a:cubicBezTo>
                  <a:cubicBezTo>
                    <a:pt x="79" y="149"/>
                    <a:pt x="79" y="149"/>
                    <a:pt x="79" y="149"/>
                  </a:cubicBezTo>
                  <a:cubicBezTo>
                    <a:pt x="79" y="149"/>
                    <a:pt x="79" y="149"/>
                    <a:pt x="79" y="149"/>
                  </a:cubicBezTo>
                  <a:cubicBezTo>
                    <a:pt x="79" y="149"/>
                    <a:pt x="79" y="149"/>
                    <a:pt x="79" y="149"/>
                  </a:cubicBezTo>
                  <a:cubicBezTo>
                    <a:pt x="79" y="149"/>
                    <a:pt x="79" y="149"/>
                    <a:pt x="79" y="149"/>
                  </a:cubicBezTo>
                  <a:cubicBezTo>
                    <a:pt x="79" y="149"/>
                    <a:pt x="79" y="149"/>
                    <a:pt x="79" y="149"/>
                  </a:cubicBezTo>
                  <a:cubicBezTo>
                    <a:pt x="79" y="149"/>
                    <a:pt x="79" y="149"/>
                    <a:pt x="79" y="149"/>
                  </a:cubicBezTo>
                  <a:cubicBezTo>
                    <a:pt x="79" y="149"/>
                    <a:pt x="79" y="149"/>
                    <a:pt x="79" y="149"/>
                  </a:cubicBezTo>
                  <a:cubicBezTo>
                    <a:pt x="79" y="149"/>
                    <a:pt x="79" y="148"/>
                    <a:pt x="79" y="148"/>
                  </a:cubicBezTo>
                  <a:cubicBezTo>
                    <a:pt x="79" y="148"/>
                    <a:pt x="79" y="148"/>
                    <a:pt x="79" y="148"/>
                  </a:cubicBezTo>
                  <a:cubicBezTo>
                    <a:pt x="79" y="148"/>
                    <a:pt x="79" y="148"/>
                    <a:pt x="79" y="148"/>
                  </a:cubicBezTo>
                  <a:cubicBezTo>
                    <a:pt x="79" y="148"/>
                    <a:pt x="79" y="148"/>
                    <a:pt x="79" y="148"/>
                  </a:cubicBezTo>
                  <a:cubicBezTo>
                    <a:pt x="79" y="148"/>
                    <a:pt x="79" y="148"/>
                    <a:pt x="79" y="148"/>
                  </a:cubicBezTo>
                  <a:cubicBezTo>
                    <a:pt x="79" y="148"/>
                    <a:pt x="79" y="148"/>
                    <a:pt x="79" y="148"/>
                  </a:cubicBezTo>
                  <a:cubicBezTo>
                    <a:pt x="79" y="148"/>
                    <a:pt x="79" y="148"/>
                    <a:pt x="79" y="148"/>
                  </a:cubicBezTo>
                  <a:cubicBezTo>
                    <a:pt x="79" y="148"/>
                    <a:pt x="79" y="148"/>
                    <a:pt x="79" y="148"/>
                  </a:cubicBezTo>
                  <a:cubicBezTo>
                    <a:pt x="79" y="148"/>
                    <a:pt x="79" y="148"/>
                    <a:pt x="79" y="148"/>
                  </a:cubicBezTo>
                  <a:cubicBezTo>
                    <a:pt x="79" y="147"/>
                    <a:pt x="79" y="147"/>
                    <a:pt x="79" y="147"/>
                  </a:cubicBezTo>
                  <a:cubicBezTo>
                    <a:pt x="79" y="147"/>
                    <a:pt x="79" y="147"/>
                    <a:pt x="79" y="147"/>
                  </a:cubicBezTo>
                  <a:cubicBezTo>
                    <a:pt x="79" y="147"/>
                    <a:pt x="79" y="147"/>
                    <a:pt x="79" y="147"/>
                  </a:cubicBezTo>
                  <a:cubicBezTo>
                    <a:pt x="79" y="147"/>
                    <a:pt x="79" y="147"/>
                    <a:pt x="79" y="147"/>
                  </a:cubicBezTo>
                  <a:cubicBezTo>
                    <a:pt x="79" y="147"/>
                    <a:pt x="79" y="147"/>
                    <a:pt x="79" y="147"/>
                  </a:cubicBezTo>
                  <a:cubicBezTo>
                    <a:pt x="79" y="147"/>
                    <a:pt x="79" y="147"/>
                    <a:pt x="79" y="147"/>
                  </a:cubicBezTo>
                  <a:cubicBezTo>
                    <a:pt x="79" y="147"/>
                    <a:pt x="79" y="147"/>
                    <a:pt x="79" y="147"/>
                  </a:cubicBezTo>
                  <a:cubicBezTo>
                    <a:pt x="79" y="147"/>
                    <a:pt x="79" y="147"/>
                    <a:pt x="79" y="147"/>
                  </a:cubicBezTo>
                  <a:cubicBezTo>
                    <a:pt x="79" y="146"/>
                    <a:pt x="79" y="146"/>
                    <a:pt x="79" y="145"/>
                  </a:cubicBezTo>
                  <a:cubicBezTo>
                    <a:pt x="79" y="145"/>
                    <a:pt x="79" y="145"/>
                    <a:pt x="79" y="145"/>
                  </a:cubicBezTo>
                  <a:cubicBezTo>
                    <a:pt x="79" y="145"/>
                    <a:pt x="79" y="145"/>
                    <a:pt x="79" y="145"/>
                  </a:cubicBezTo>
                  <a:cubicBezTo>
                    <a:pt x="79" y="145"/>
                    <a:pt x="79" y="145"/>
                    <a:pt x="79" y="145"/>
                  </a:cubicBezTo>
                  <a:cubicBezTo>
                    <a:pt x="79" y="145"/>
                    <a:pt x="79" y="145"/>
                    <a:pt x="79" y="144"/>
                  </a:cubicBezTo>
                  <a:cubicBezTo>
                    <a:pt x="79" y="144"/>
                    <a:pt x="79" y="144"/>
                    <a:pt x="79" y="144"/>
                  </a:cubicBezTo>
                  <a:cubicBezTo>
                    <a:pt x="79" y="144"/>
                    <a:pt x="79" y="144"/>
                    <a:pt x="79" y="144"/>
                  </a:cubicBezTo>
                  <a:cubicBezTo>
                    <a:pt x="79" y="144"/>
                    <a:pt x="79" y="144"/>
                    <a:pt x="79" y="143"/>
                  </a:cubicBezTo>
                  <a:cubicBezTo>
                    <a:pt x="79" y="143"/>
                    <a:pt x="79" y="143"/>
                    <a:pt x="79" y="143"/>
                  </a:cubicBezTo>
                  <a:cubicBezTo>
                    <a:pt x="79" y="143"/>
                    <a:pt x="79" y="143"/>
                    <a:pt x="79" y="142"/>
                  </a:cubicBezTo>
                  <a:cubicBezTo>
                    <a:pt x="79" y="142"/>
                    <a:pt x="79" y="142"/>
                    <a:pt x="79" y="142"/>
                  </a:cubicBezTo>
                  <a:cubicBezTo>
                    <a:pt x="79" y="107"/>
                    <a:pt x="71" y="75"/>
                    <a:pt x="60" y="50"/>
                  </a:cubicBezTo>
                  <a:cubicBezTo>
                    <a:pt x="60" y="50"/>
                    <a:pt x="60" y="50"/>
                    <a:pt x="60" y="50"/>
                  </a:cubicBezTo>
                  <a:cubicBezTo>
                    <a:pt x="60" y="50"/>
                    <a:pt x="60" y="50"/>
                    <a:pt x="60" y="50"/>
                  </a:cubicBezTo>
                  <a:cubicBezTo>
                    <a:pt x="60" y="50"/>
                    <a:pt x="60" y="50"/>
                    <a:pt x="60" y="50"/>
                  </a:cubicBezTo>
                  <a:cubicBezTo>
                    <a:pt x="60" y="50"/>
                    <a:pt x="60" y="50"/>
                    <a:pt x="59" y="50"/>
                  </a:cubicBezTo>
                  <a:cubicBezTo>
                    <a:pt x="59" y="50"/>
                    <a:pt x="59" y="50"/>
                    <a:pt x="59" y="50"/>
                  </a:cubicBezTo>
                  <a:cubicBezTo>
                    <a:pt x="59" y="50"/>
                    <a:pt x="59" y="50"/>
                    <a:pt x="59" y="50"/>
                  </a:cubicBezTo>
                  <a:cubicBezTo>
                    <a:pt x="59" y="50"/>
                    <a:pt x="59" y="50"/>
                    <a:pt x="59" y="50"/>
                  </a:cubicBezTo>
                  <a:cubicBezTo>
                    <a:pt x="59" y="50"/>
                    <a:pt x="59" y="49"/>
                    <a:pt x="59" y="49"/>
                  </a:cubicBezTo>
                  <a:cubicBezTo>
                    <a:pt x="59" y="49"/>
                    <a:pt x="59" y="49"/>
                    <a:pt x="59" y="49"/>
                  </a:cubicBezTo>
                  <a:cubicBezTo>
                    <a:pt x="59" y="49"/>
                    <a:pt x="59" y="49"/>
                    <a:pt x="59" y="49"/>
                  </a:cubicBezTo>
                  <a:cubicBezTo>
                    <a:pt x="59" y="49"/>
                    <a:pt x="59" y="49"/>
                    <a:pt x="59" y="49"/>
                  </a:cubicBezTo>
                  <a:cubicBezTo>
                    <a:pt x="59" y="49"/>
                    <a:pt x="59" y="49"/>
                    <a:pt x="59" y="49"/>
                  </a:cubicBezTo>
                  <a:cubicBezTo>
                    <a:pt x="59" y="49"/>
                    <a:pt x="59" y="49"/>
                    <a:pt x="59" y="49"/>
                  </a:cubicBezTo>
                  <a:cubicBezTo>
                    <a:pt x="59" y="49"/>
                    <a:pt x="59" y="49"/>
                    <a:pt x="59" y="49"/>
                  </a:cubicBezTo>
                  <a:cubicBezTo>
                    <a:pt x="59" y="49"/>
                    <a:pt x="59" y="49"/>
                    <a:pt x="59" y="49"/>
                  </a:cubicBezTo>
                  <a:cubicBezTo>
                    <a:pt x="59" y="49"/>
                    <a:pt x="59" y="49"/>
                    <a:pt x="59" y="49"/>
                  </a:cubicBezTo>
                  <a:cubicBezTo>
                    <a:pt x="59" y="49"/>
                    <a:pt x="59" y="49"/>
                    <a:pt x="59" y="49"/>
                  </a:cubicBezTo>
                  <a:cubicBezTo>
                    <a:pt x="59" y="49"/>
                    <a:pt x="59" y="49"/>
                    <a:pt x="59" y="49"/>
                  </a:cubicBezTo>
                  <a:cubicBezTo>
                    <a:pt x="59" y="49"/>
                    <a:pt x="59" y="49"/>
                    <a:pt x="59" y="49"/>
                  </a:cubicBezTo>
                  <a:cubicBezTo>
                    <a:pt x="59" y="49"/>
                    <a:pt x="59" y="49"/>
                    <a:pt x="59" y="48"/>
                  </a:cubicBezTo>
                  <a:cubicBezTo>
                    <a:pt x="59" y="48"/>
                    <a:pt x="59" y="48"/>
                    <a:pt x="59" y="48"/>
                  </a:cubicBezTo>
                  <a:cubicBezTo>
                    <a:pt x="59" y="48"/>
                    <a:pt x="59" y="48"/>
                    <a:pt x="59" y="48"/>
                  </a:cubicBezTo>
                  <a:cubicBezTo>
                    <a:pt x="59" y="48"/>
                    <a:pt x="59" y="48"/>
                    <a:pt x="59" y="48"/>
                  </a:cubicBezTo>
                  <a:cubicBezTo>
                    <a:pt x="59" y="48"/>
                    <a:pt x="59" y="48"/>
                    <a:pt x="59" y="48"/>
                  </a:cubicBezTo>
                  <a:cubicBezTo>
                    <a:pt x="59" y="48"/>
                    <a:pt x="59" y="48"/>
                    <a:pt x="59" y="48"/>
                  </a:cubicBezTo>
                  <a:cubicBezTo>
                    <a:pt x="59" y="48"/>
                    <a:pt x="59" y="48"/>
                    <a:pt x="59" y="48"/>
                  </a:cubicBezTo>
                  <a:cubicBezTo>
                    <a:pt x="59" y="48"/>
                    <a:pt x="59" y="48"/>
                    <a:pt x="59" y="48"/>
                  </a:cubicBezTo>
                  <a:cubicBezTo>
                    <a:pt x="59" y="48"/>
                    <a:pt x="59" y="48"/>
                    <a:pt x="59" y="48"/>
                  </a:cubicBezTo>
                  <a:cubicBezTo>
                    <a:pt x="44" y="19"/>
                    <a:pt x="23" y="0"/>
                    <a:pt x="0" y="0"/>
                  </a:cubicBezTo>
                </a:path>
              </a:pathLst>
            </a:custGeom>
            <a:solidFill>
              <a:srgbClr val="8ECB33"/>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9686" name="Google Shape;9686;p27"/>
            <p:cNvSpPr/>
            <p:nvPr/>
          </p:nvSpPr>
          <p:spPr>
            <a:xfrm>
              <a:off x="7180816" y="5374649"/>
              <a:ext cx="66406" cy="1105181"/>
            </a:xfrm>
            <a:custGeom>
              <a:rect b="b" l="l" r="r" t="t"/>
              <a:pathLst>
                <a:path extrusionOk="0" h="466" w="28">
                  <a:moveTo>
                    <a:pt x="0" y="0"/>
                  </a:moveTo>
                  <a:lnTo>
                    <a:pt x="0" y="466"/>
                  </a:lnTo>
                  <a:lnTo>
                    <a:pt x="28" y="466"/>
                  </a:lnTo>
                  <a:lnTo>
                    <a:pt x="9" y="143"/>
                  </a:lnTo>
                  <a:lnTo>
                    <a:pt x="9" y="143"/>
                  </a:lnTo>
                  <a:lnTo>
                    <a:pt x="0" y="0"/>
                  </a:lnTo>
                  <a:close/>
                </a:path>
              </a:pathLst>
            </a:custGeom>
            <a:solidFill>
              <a:srgbClr val="D18A52"/>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9687" name="Google Shape;9687;p27"/>
            <p:cNvSpPr/>
            <p:nvPr/>
          </p:nvSpPr>
          <p:spPr>
            <a:xfrm>
              <a:off x="7180816" y="5374649"/>
              <a:ext cx="66406" cy="1105181"/>
            </a:xfrm>
            <a:custGeom>
              <a:rect b="b" l="l" r="r" t="t"/>
              <a:pathLst>
                <a:path extrusionOk="0" h="466" w="28">
                  <a:moveTo>
                    <a:pt x="0" y="0"/>
                  </a:moveTo>
                  <a:lnTo>
                    <a:pt x="0" y="466"/>
                  </a:lnTo>
                  <a:lnTo>
                    <a:pt x="28" y="466"/>
                  </a:lnTo>
                  <a:lnTo>
                    <a:pt x="9" y="143"/>
                  </a:lnTo>
                  <a:lnTo>
                    <a:pt x="9" y="143"/>
                  </a:lnTo>
                  <a:lnTo>
                    <a:pt x="0" y="0"/>
                  </a:lnTo>
                </a:path>
              </a:pathLst>
            </a:custGeom>
            <a:no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9688" name="Google Shape;9688;p27"/>
            <p:cNvSpPr/>
            <p:nvPr/>
          </p:nvSpPr>
          <p:spPr>
            <a:xfrm>
              <a:off x="108610" y="6332788"/>
              <a:ext cx="59291" cy="234792"/>
            </a:xfrm>
            <a:custGeom>
              <a:rect b="b" l="l" r="r" t="t"/>
              <a:pathLst>
                <a:path extrusionOk="0" h="53" w="14">
                  <a:moveTo>
                    <a:pt x="11" y="1"/>
                  </a:moveTo>
                  <a:cubicBezTo>
                    <a:pt x="8" y="8"/>
                    <a:pt x="6" y="14"/>
                    <a:pt x="5" y="21"/>
                  </a:cubicBezTo>
                  <a:cubicBezTo>
                    <a:pt x="3" y="20"/>
                    <a:pt x="0" y="21"/>
                    <a:pt x="0" y="24"/>
                  </a:cubicBezTo>
                  <a:cubicBezTo>
                    <a:pt x="0" y="31"/>
                    <a:pt x="1" y="38"/>
                    <a:pt x="4" y="44"/>
                  </a:cubicBezTo>
                  <a:cubicBezTo>
                    <a:pt x="4" y="45"/>
                    <a:pt x="4" y="45"/>
                    <a:pt x="4" y="45"/>
                  </a:cubicBezTo>
                  <a:cubicBezTo>
                    <a:pt x="4" y="46"/>
                    <a:pt x="5" y="46"/>
                    <a:pt x="5" y="46"/>
                  </a:cubicBezTo>
                  <a:cubicBezTo>
                    <a:pt x="6" y="48"/>
                    <a:pt x="7" y="49"/>
                    <a:pt x="7" y="50"/>
                  </a:cubicBezTo>
                  <a:cubicBezTo>
                    <a:pt x="9" y="53"/>
                    <a:pt x="14" y="51"/>
                    <a:pt x="12" y="48"/>
                  </a:cubicBezTo>
                  <a:cubicBezTo>
                    <a:pt x="11" y="43"/>
                    <a:pt x="9" y="38"/>
                    <a:pt x="8" y="32"/>
                  </a:cubicBezTo>
                  <a:cubicBezTo>
                    <a:pt x="9" y="22"/>
                    <a:pt x="10" y="12"/>
                    <a:pt x="13" y="2"/>
                  </a:cubicBezTo>
                  <a:cubicBezTo>
                    <a:pt x="14" y="1"/>
                    <a:pt x="11" y="0"/>
                    <a:pt x="11" y="1"/>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9689" name="Google Shape;9689;p27"/>
            <p:cNvSpPr/>
            <p:nvPr/>
          </p:nvSpPr>
          <p:spPr>
            <a:xfrm>
              <a:off x="179759" y="6328045"/>
              <a:ext cx="66406" cy="208704"/>
            </a:xfrm>
            <a:custGeom>
              <a:rect b="b" l="l" r="r" t="t"/>
              <a:pathLst>
                <a:path extrusionOk="0" h="47" w="16">
                  <a:moveTo>
                    <a:pt x="12" y="2"/>
                  </a:moveTo>
                  <a:cubicBezTo>
                    <a:pt x="3" y="14"/>
                    <a:pt x="0" y="29"/>
                    <a:pt x="0" y="44"/>
                  </a:cubicBezTo>
                  <a:cubicBezTo>
                    <a:pt x="0" y="47"/>
                    <a:pt x="6" y="47"/>
                    <a:pt x="6" y="44"/>
                  </a:cubicBezTo>
                  <a:cubicBezTo>
                    <a:pt x="7" y="30"/>
                    <a:pt x="8" y="16"/>
                    <a:pt x="15" y="4"/>
                  </a:cubicBezTo>
                  <a:cubicBezTo>
                    <a:pt x="16" y="2"/>
                    <a:pt x="13" y="0"/>
                    <a:pt x="12" y="2"/>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9690" name="Google Shape;9690;p27"/>
            <p:cNvSpPr/>
            <p:nvPr/>
          </p:nvSpPr>
          <p:spPr>
            <a:xfrm>
              <a:off x="260394" y="6363620"/>
              <a:ext cx="33203" cy="201589"/>
            </a:xfrm>
            <a:custGeom>
              <a:rect b="b" l="l" r="r" t="t"/>
              <a:pathLst>
                <a:path extrusionOk="0" h="45" w="8">
                  <a:moveTo>
                    <a:pt x="6" y="3"/>
                  </a:moveTo>
                  <a:cubicBezTo>
                    <a:pt x="6" y="0"/>
                    <a:pt x="2" y="0"/>
                    <a:pt x="2" y="3"/>
                  </a:cubicBezTo>
                  <a:cubicBezTo>
                    <a:pt x="2" y="7"/>
                    <a:pt x="2" y="11"/>
                    <a:pt x="2" y="15"/>
                  </a:cubicBezTo>
                  <a:cubicBezTo>
                    <a:pt x="1" y="15"/>
                    <a:pt x="0" y="16"/>
                    <a:pt x="0" y="17"/>
                  </a:cubicBezTo>
                  <a:cubicBezTo>
                    <a:pt x="0" y="23"/>
                    <a:pt x="0" y="28"/>
                    <a:pt x="0" y="34"/>
                  </a:cubicBezTo>
                  <a:cubicBezTo>
                    <a:pt x="0" y="35"/>
                    <a:pt x="1" y="35"/>
                    <a:pt x="2" y="36"/>
                  </a:cubicBezTo>
                  <a:cubicBezTo>
                    <a:pt x="2" y="38"/>
                    <a:pt x="2" y="40"/>
                    <a:pt x="2" y="42"/>
                  </a:cubicBezTo>
                  <a:cubicBezTo>
                    <a:pt x="2" y="45"/>
                    <a:pt x="7" y="45"/>
                    <a:pt x="7" y="42"/>
                  </a:cubicBezTo>
                  <a:cubicBezTo>
                    <a:pt x="8" y="29"/>
                    <a:pt x="7" y="16"/>
                    <a:pt x="6"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9691" name="Google Shape;9691;p27"/>
            <p:cNvSpPr/>
            <p:nvPr/>
          </p:nvSpPr>
          <p:spPr>
            <a:xfrm>
              <a:off x="352888" y="6313815"/>
              <a:ext cx="75892" cy="213447"/>
            </a:xfrm>
            <a:custGeom>
              <a:rect b="b" l="l" r="r" t="t"/>
              <a:pathLst>
                <a:path extrusionOk="0" h="48" w="18">
                  <a:moveTo>
                    <a:pt x="17" y="44"/>
                  </a:moveTo>
                  <a:cubicBezTo>
                    <a:pt x="15" y="35"/>
                    <a:pt x="15"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1" y="21"/>
                    <a:pt x="1" y="29"/>
                  </a:cubicBezTo>
                  <a:cubicBezTo>
                    <a:pt x="1" y="29"/>
                    <a:pt x="0" y="29"/>
                    <a:pt x="0" y="30"/>
                  </a:cubicBezTo>
                  <a:cubicBezTo>
                    <a:pt x="0" y="34"/>
                    <a:pt x="0" y="39"/>
                    <a:pt x="0" y="43"/>
                  </a:cubicBezTo>
                  <a:cubicBezTo>
                    <a:pt x="0" y="44"/>
                    <a:pt x="1" y="44"/>
                    <a:pt x="1"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7" y="4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9692" name="Google Shape;9692;p27"/>
            <p:cNvSpPr/>
            <p:nvPr/>
          </p:nvSpPr>
          <p:spPr>
            <a:xfrm>
              <a:off x="507044" y="6382593"/>
              <a:ext cx="21345" cy="144670"/>
            </a:xfrm>
            <a:custGeom>
              <a:rect b="b" l="l" r="r" t="t"/>
              <a:pathLst>
                <a:path extrusionOk="0" h="33" w="5">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9693" name="Google Shape;9693;p27"/>
            <p:cNvSpPr/>
            <p:nvPr/>
          </p:nvSpPr>
          <p:spPr>
            <a:xfrm>
              <a:off x="571078" y="6363620"/>
              <a:ext cx="59291" cy="182616"/>
            </a:xfrm>
            <a:custGeom>
              <a:rect b="b" l="l" r="r" t="t"/>
              <a:pathLst>
                <a:path extrusionOk="0" h="41" w="14">
                  <a:moveTo>
                    <a:pt x="7" y="7"/>
                  </a:moveTo>
                  <a:cubicBezTo>
                    <a:pt x="7" y="6"/>
                    <a:pt x="7" y="5"/>
                    <a:pt x="7" y="4"/>
                  </a:cubicBezTo>
                  <a:cubicBezTo>
                    <a:pt x="6" y="0"/>
                    <a:pt x="0" y="2"/>
                    <a:pt x="1" y="6"/>
                  </a:cubicBezTo>
                  <a:cubicBezTo>
                    <a:pt x="3" y="14"/>
                    <a:pt x="2" y="22"/>
                    <a:pt x="3" y="30"/>
                  </a:cubicBezTo>
                  <a:cubicBezTo>
                    <a:pt x="3" y="31"/>
                    <a:pt x="4" y="32"/>
                    <a:pt x="5" y="32"/>
                  </a:cubicBezTo>
                  <a:cubicBezTo>
                    <a:pt x="5" y="34"/>
                    <a:pt x="5" y="36"/>
                    <a:pt x="5" y="38"/>
                  </a:cubicBezTo>
                  <a:cubicBezTo>
                    <a:pt x="6" y="41"/>
                    <a:pt x="10" y="41"/>
                    <a:pt x="11" y="38"/>
                  </a:cubicBezTo>
                  <a:cubicBezTo>
                    <a:pt x="12" y="29"/>
                    <a:pt x="11" y="19"/>
                    <a:pt x="13" y="10"/>
                  </a:cubicBezTo>
                  <a:cubicBezTo>
                    <a:pt x="14" y="6"/>
                    <a:pt x="9" y="4"/>
                    <a:pt x="7" y="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9694" name="Google Shape;9694;p27"/>
            <p:cNvSpPr/>
            <p:nvPr/>
          </p:nvSpPr>
          <p:spPr>
            <a:xfrm>
              <a:off x="642227" y="6363620"/>
              <a:ext cx="66406" cy="232420"/>
            </a:xfrm>
            <a:custGeom>
              <a:rect b="b" l="l" r="r" t="t"/>
              <a:pathLst>
                <a:path extrusionOk="0" h="52" w="16">
                  <a:moveTo>
                    <a:pt x="7" y="4"/>
                  </a:moveTo>
                  <a:cubicBezTo>
                    <a:pt x="7" y="6"/>
                    <a:pt x="7" y="9"/>
                    <a:pt x="6" y="11"/>
                  </a:cubicBezTo>
                  <a:cubicBezTo>
                    <a:pt x="5" y="10"/>
                    <a:pt x="3" y="11"/>
                    <a:pt x="3" y="13"/>
                  </a:cubicBezTo>
                  <a:cubicBezTo>
                    <a:pt x="3" y="16"/>
                    <a:pt x="3" y="20"/>
                    <a:pt x="2" y="23"/>
                  </a:cubicBezTo>
                  <a:cubicBezTo>
                    <a:pt x="0" y="24"/>
                    <a:pt x="3" y="26"/>
                    <a:pt x="4" y="25"/>
                  </a:cubicBezTo>
                  <a:cubicBezTo>
                    <a:pt x="3" y="33"/>
                    <a:pt x="3" y="41"/>
                    <a:pt x="4" y="49"/>
                  </a:cubicBezTo>
                  <a:cubicBezTo>
                    <a:pt x="5" y="52"/>
                    <a:pt x="10" y="52"/>
                    <a:pt x="10" y="49"/>
                  </a:cubicBezTo>
                  <a:cubicBezTo>
                    <a:pt x="13" y="34"/>
                    <a:pt x="13" y="20"/>
                    <a:pt x="15" y="5"/>
                  </a:cubicBezTo>
                  <a:cubicBezTo>
                    <a:pt x="16" y="1"/>
                    <a:pt x="8" y="0"/>
                    <a:pt x="7"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9695" name="Google Shape;9695;p27"/>
            <p:cNvSpPr/>
            <p:nvPr/>
          </p:nvSpPr>
          <p:spPr>
            <a:xfrm>
              <a:off x="452497" y="6382593"/>
              <a:ext cx="52176" cy="203960"/>
            </a:xfrm>
            <a:custGeom>
              <a:rect b="b" l="l" r="r" t="t"/>
              <a:pathLst>
                <a:path extrusionOk="0" h="46" w="12">
                  <a:moveTo>
                    <a:pt x="8" y="7"/>
                  </a:moveTo>
                  <a:cubicBezTo>
                    <a:pt x="8" y="6"/>
                    <a:pt x="7" y="4"/>
                    <a:pt x="7" y="3"/>
                  </a:cubicBezTo>
                  <a:cubicBezTo>
                    <a:pt x="6" y="0"/>
                    <a:pt x="3" y="1"/>
                    <a:pt x="3" y="4"/>
                  </a:cubicBezTo>
                  <a:cubicBezTo>
                    <a:pt x="4" y="5"/>
                    <a:pt x="4" y="6"/>
                    <a:pt x="5" y="8"/>
                  </a:cubicBezTo>
                  <a:cubicBezTo>
                    <a:pt x="4" y="8"/>
                    <a:pt x="3" y="9"/>
                    <a:pt x="3" y="10"/>
                  </a:cubicBezTo>
                  <a:cubicBezTo>
                    <a:pt x="1" y="21"/>
                    <a:pt x="0" y="32"/>
                    <a:pt x="4" y="43"/>
                  </a:cubicBezTo>
                  <a:cubicBezTo>
                    <a:pt x="5" y="46"/>
                    <a:pt x="11" y="46"/>
                    <a:pt x="11" y="42"/>
                  </a:cubicBezTo>
                  <a:cubicBezTo>
                    <a:pt x="11" y="37"/>
                    <a:pt x="11" y="33"/>
                    <a:pt x="11" y="29"/>
                  </a:cubicBezTo>
                  <a:cubicBezTo>
                    <a:pt x="11" y="28"/>
                    <a:pt x="11" y="28"/>
                    <a:pt x="11" y="28"/>
                  </a:cubicBezTo>
                  <a:cubicBezTo>
                    <a:pt x="11" y="25"/>
                    <a:pt x="11" y="23"/>
                    <a:pt x="11" y="21"/>
                  </a:cubicBezTo>
                  <a:cubicBezTo>
                    <a:pt x="11" y="18"/>
                    <a:pt x="11" y="15"/>
                    <a:pt x="11" y="12"/>
                  </a:cubicBezTo>
                  <a:cubicBezTo>
                    <a:pt x="12" y="10"/>
                    <a:pt x="10" y="8"/>
                    <a:pt x="8" y="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9696" name="Google Shape;9696;p27"/>
            <p:cNvSpPr/>
            <p:nvPr/>
          </p:nvSpPr>
          <p:spPr>
            <a:xfrm>
              <a:off x="-26573" y="6349390"/>
              <a:ext cx="75892" cy="218190"/>
            </a:xfrm>
            <a:custGeom>
              <a:rect b="b" l="l" r="r" t="t"/>
              <a:pathLst>
                <a:path extrusionOk="0" h="49" w="18">
                  <a:moveTo>
                    <a:pt x="17" y="45"/>
                  </a:moveTo>
                  <a:cubicBezTo>
                    <a:pt x="14" y="36"/>
                    <a:pt x="14" y="27"/>
                    <a:pt x="16" y="18"/>
                  </a:cubicBezTo>
                  <a:cubicBezTo>
                    <a:pt x="17" y="13"/>
                    <a:pt x="11" y="12"/>
                    <a:pt x="10" y="16"/>
                  </a:cubicBezTo>
                  <a:cubicBezTo>
                    <a:pt x="10" y="16"/>
                    <a:pt x="10" y="16"/>
                    <a:pt x="10" y="16"/>
                  </a:cubicBezTo>
                  <a:cubicBezTo>
                    <a:pt x="9" y="16"/>
                    <a:pt x="9" y="16"/>
                    <a:pt x="9" y="16"/>
                  </a:cubicBezTo>
                  <a:cubicBezTo>
                    <a:pt x="9" y="12"/>
                    <a:pt x="9" y="8"/>
                    <a:pt x="10" y="4"/>
                  </a:cubicBezTo>
                  <a:cubicBezTo>
                    <a:pt x="10" y="1"/>
                    <a:pt x="5" y="0"/>
                    <a:pt x="4" y="4"/>
                  </a:cubicBezTo>
                  <a:cubicBezTo>
                    <a:pt x="2" y="12"/>
                    <a:pt x="1" y="21"/>
                    <a:pt x="1" y="30"/>
                  </a:cubicBezTo>
                  <a:cubicBezTo>
                    <a:pt x="1" y="30"/>
                    <a:pt x="0" y="30"/>
                    <a:pt x="0" y="31"/>
                  </a:cubicBezTo>
                  <a:cubicBezTo>
                    <a:pt x="0" y="35"/>
                    <a:pt x="0" y="39"/>
                    <a:pt x="0" y="43"/>
                  </a:cubicBezTo>
                  <a:cubicBezTo>
                    <a:pt x="0" y="44"/>
                    <a:pt x="1" y="44"/>
                    <a:pt x="1" y="44"/>
                  </a:cubicBezTo>
                  <a:cubicBezTo>
                    <a:pt x="2" y="48"/>
                    <a:pt x="8" y="47"/>
                    <a:pt x="8" y="43"/>
                  </a:cubicBezTo>
                  <a:cubicBezTo>
                    <a:pt x="8" y="43"/>
                    <a:pt x="8" y="43"/>
                    <a:pt x="8" y="43"/>
                  </a:cubicBezTo>
                  <a:cubicBezTo>
                    <a:pt x="8" y="44"/>
                    <a:pt x="8" y="44"/>
                    <a:pt x="8" y="45"/>
                  </a:cubicBezTo>
                  <a:cubicBezTo>
                    <a:pt x="9" y="48"/>
                    <a:pt x="12" y="48"/>
                    <a:pt x="13" y="47"/>
                  </a:cubicBezTo>
                  <a:cubicBezTo>
                    <a:pt x="14" y="49"/>
                    <a:pt x="18" y="47"/>
                    <a:pt x="17" y="4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9697" name="Google Shape;9697;p27"/>
            <p:cNvSpPr/>
            <p:nvPr/>
          </p:nvSpPr>
          <p:spPr>
            <a:xfrm>
              <a:off x="129955" y="6420539"/>
              <a:ext cx="21345" cy="144670"/>
            </a:xfrm>
            <a:custGeom>
              <a:rect b="b" l="l" r="r" t="t"/>
              <a:pathLst>
                <a:path extrusionOk="0" h="32" w="5">
                  <a:moveTo>
                    <a:pt x="5" y="3"/>
                  </a:moveTo>
                  <a:cubicBezTo>
                    <a:pt x="5" y="0"/>
                    <a:pt x="0" y="0"/>
                    <a:pt x="0" y="3"/>
                  </a:cubicBezTo>
                  <a:cubicBezTo>
                    <a:pt x="0" y="12"/>
                    <a:pt x="0" y="20"/>
                    <a:pt x="0" y="29"/>
                  </a:cubicBezTo>
                  <a:cubicBezTo>
                    <a:pt x="0" y="32"/>
                    <a:pt x="5" y="32"/>
                    <a:pt x="5" y="29"/>
                  </a:cubicBezTo>
                  <a:cubicBezTo>
                    <a:pt x="5" y="20"/>
                    <a:pt x="5" y="12"/>
                    <a:pt x="5"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9698" name="Google Shape;9698;p27"/>
            <p:cNvSpPr/>
            <p:nvPr/>
          </p:nvSpPr>
          <p:spPr>
            <a:xfrm>
              <a:off x="191617" y="6403937"/>
              <a:ext cx="59291" cy="182616"/>
            </a:xfrm>
            <a:custGeom>
              <a:rect b="b" l="l" r="r" t="t"/>
              <a:pathLst>
                <a:path extrusionOk="0" h="41" w="14">
                  <a:moveTo>
                    <a:pt x="7" y="6"/>
                  </a:moveTo>
                  <a:cubicBezTo>
                    <a:pt x="7" y="5"/>
                    <a:pt x="7" y="5"/>
                    <a:pt x="7" y="4"/>
                  </a:cubicBezTo>
                  <a:cubicBezTo>
                    <a:pt x="6" y="0"/>
                    <a:pt x="0" y="2"/>
                    <a:pt x="1" y="5"/>
                  </a:cubicBezTo>
                  <a:cubicBezTo>
                    <a:pt x="2" y="13"/>
                    <a:pt x="2" y="21"/>
                    <a:pt x="3" y="29"/>
                  </a:cubicBezTo>
                  <a:cubicBezTo>
                    <a:pt x="3" y="31"/>
                    <a:pt x="4" y="32"/>
                    <a:pt x="5" y="32"/>
                  </a:cubicBezTo>
                  <a:cubicBezTo>
                    <a:pt x="5" y="34"/>
                    <a:pt x="5" y="35"/>
                    <a:pt x="5" y="37"/>
                  </a:cubicBezTo>
                  <a:cubicBezTo>
                    <a:pt x="6" y="41"/>
                    <a:pt x="10" y="41"/>
                    <a:pt x="10" y="37"/>
                  </a:cubicBezTo>
                  <a:cubicBezTo>
                    <a:pt x="12" y="28"/>
                    <a:pt x="11" y="19"/>
                    <a:pt x="13" y="10"/>
                  </a:cubicBezTo>
                  <a:cubicBezTo>
                    <a:pt x="14" y="6"/>
                    <a:pt x="9" y="4"/>
                    <a:pt x="7" y="6"/>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9699" name="Google Shape;9699;p27"/>
            <p:cNvSpPr/>
            <p:nvPr/>
          </p:nvSpPr>
          <p:spPr>
            <a:xfrm>
              <a:off x="75407" y="6420539"/>
              <a:ext cx="49804" cy="206332"/>
            </a:xfrm>
            <a:custGeom>
              <a:rect b="b" l="l" r="r" t="t"/>
              <a:pathLst>
                <a:path extrusionOk="0" h="46" w="12">
                  <a:moveTo>
                    <a:pt x="8" y="7"/>
                  </a:moveTo>
                  <a:cubicBezTo>
                    <a:pt x="8" y="5"/>
                    <a:pt x="7" y="4"/>
                    <a:pt x="7" y="2"/>
                  </a:cubicBezTo>
                  <a:cubicBezTo>
                    <a:pt x="6" y="0"/>
                    <a:pt x="3" y="1"/>
                    <a:pt x="3" y="3"/>
                  </a:cubicBezTo>
                  <a:cubicBezTo>
                    <a:pt x="4" y="5"/>
                    <a:pt x="4" y="6"/>
                    <a:pt x="4" y="7"/>
                  </a:cubicBezTo>
                  <a:cubicBezTo>
                    <a:pt x="4" y="8"/>
                    <a:pt x="3" y="9"/>
                    <a:pt x="3" y="10"/>
                  </a:cubicBezTo>
                  <a:cubicBezTo>
                    <a:pt x="1" y="21"/>
                    <a:pt x="0" y="32"/>
                    <a:pt x="4" y="42"/>
                  </a:cubicBezTo>
                  <a:cubicBezTo>
                    <a:pt x="5" y="46"/>
                    <a:pt x="11" y="46"/>
                    <a:pt x="11" y="41"/>
                  </a:cubicBezTo>
                  <a:cubicBezTo>
                    <a:pt x="11" y="37"/>
                    <a:pt x="11" y="33"/>
                    <a:pt x="11" y="28"/>
                  </a:cubicBezTo>
                  <a:cubicBezTo>
                    <a:pt x="11" y="28"/>
                    <a:pt x="11" y="28"/>
                    <a:pt x="11" y="27"/>
                  </a:cubicBezTo>
                  <a:cubicBezTo>
                    <a:pt x="11" y="25"/>
                    <a:pt x="11" y="23"/>
                    <a:pt x="11" y="21"/>
                  </a:cubicBezTo>
                  <a:cubicBezTo>
                    <a:pt x="11" y="18"/>
                    <a:pt x="11" y="15"/>
                    <a:pt x="11" y="12"/>
                  </a:cubicBezTo>
                  <a:cubicBezTo>
                    <a:pt x="12" y="9"/>
                    <a:pt x="10" y="7"/>
                    <a:pt x="8" y="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9700" name="Google Shape;9700;p27"/>
            <p:cNvSpPr/>
            <p:nvPr/>
          </p:nvSpPr>
          <p:spPr>
            <a:xfrm>
              <a:off x="54062" y="6389708"/>
              <a:ext cx="54548" cy="125697"/>
            </a:xfrm>
            <a:custGeom>
              <a:rect b="b" l="l" r="r" t="t"/>
              <a:pathLst>
                <a:path extrusionOk="0" h="28" w="13">
                  <a:moveTo>
                    <a:pt x="12" y="25"/>
                  </a:moveTo>
                  <a:cubicBezTo>
                    <a:pt x="9" y="18"/>
                    <a:pt x="6" y="10"/>
                    <a:pt x="4" y="3"/>
                  </a:cubicBezTo>
                  <a:cubicBezTo>
                    <a:pt x="4" y="0"/>
                    <a:pt x="0" y="1"/>
                    <a:pt x="1" y="4"/>
                  </a:cubicBezTo>
                  <a:cubicBezTo>
                    <a:pt x="3" y="12"/>
                    <a:pt x="5" y="19"/>
                    <a:pt x="9" y="26"/>
                  </a:cubicBezTo>
                  <a:cubicBezTo>
                    <a:pt x="10" y="28"/>
                    <a:pt x="13" y="27"/>
                    <a:pt x="12" y="2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9701" name="Google Shape;9701;p27"/>
            <p:cNvSpPr/>
            <p:nvPr/>
          </p:nvSpPr>
          <p:spPr>
            <a:xfrm>
              <a:off x="217705" y="6399194"/>
              <a:ext cx="45061" cy="147041"/>
            </a:xfrm>
            <a:custGeom>
              <a:rect b="b" l="l" r="r" t="t"/>
              <a:pathLst>
                <a:path extrusionOk="0" h="33" w="11">
                  <a:moveTo>
                    <a:pt x="3" y="4"/>
                  </a:moveTo>
                  <a:cubicBezTo>
                    <a:pt x="0" y="12"/>
                    <a:pt x="1" y="21"/>
                    <a:pt x="3" y="29"/>
                  </a:cubicBezTo>
                  <a:cubicBezTo>
                    <a:pt x="4" y="33"/>
                    <a:pt x="10" y="31"/>
                    <a:pt x="9" y="27"/>
                  </a:cubicBezTo>
                  <a:cubicBezTo>
                    <a:pt x="8" y="20"/>
                    <a:pt x="7" y="13"/>
                    <a:pt x="9" y="6"/>
                  </a:cubicBezTo>
                  <a:cubicBezTo>
                    <a:pt x="11" y="2"/>
                    <a:pt x="4" y="0"/>
                    <a:pt x="3"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9702" name="Google Shape;9702;p27"/>
            <p:cNvSpPr/>
            <p:nvPr/>
          </p:nvSpPr>
          <p:spPr>
            <a:xfrm>
              <a:off x="744207" y="6337532"/>
              <a:ext cx="61662" cy="222933"/>
            </a:xfrm>
            <a:custGeom>
              <a:rect b="b" l="l" r="r" t="t"/>
              <a:pathLst>
                <a:path extrusionOk="0" h="50" w="15">
                  <a:moveTo>
                    <a:pt x="11" y="27"/>
                  </a:moveTo>
                  <a:cubicBezTo>
                    <a:pt x="11" y="20"/>
                    <a:pt x="11" y="13"/>
                    <a:pt x="13" y="6"/>
                  </a:cubicBezTo>
                  <a:cubicBezTo>
                    <a:pt x="15" y="1"/>
                    <a:pt x="8" y="0"/>
                    <a:pt x="6" y="4"/>
                  </a:cubicBezTo>
                  <a:cubicBezTo>
                    <a:pt x="5" y="8"/>
                    <a:pt x="5" y="11"/>
                    <a:pt x="4" y="15"/>
                  </a:cubicBezTo>
                  <a:cubicBezTo>
                    <a:pt x="4" y="15"/>
                    <a:pt x="3" y="16"/>
                    <a:pt x="3" y="16"/>
                  </a:cubicBezTo>
                  <a:cubicBezTo>
                    <a:pt x="0" y="27"/>
                    <a:pt x="0" y="36"/>
                    <a:pt x="4" y="46"/>
                  </a:cubicBezTo>
                  <a:cubicBezTo>
                    <a:pt x="7" y="50"/>
                    <a:pt x="13" y="46"/>
                    <a:pt x="11" y="42"/>
                  </a:cubicBezTo>
                  <a:cubicBezTo>
                    <a:pt x="9" y="38"/>
                    <a:pt x="8" y="34"/>
                    <a:pt x="8" y="30"/>
                  </a:cubicBezTo>
                  <a:cubicBezTo>
                    <a:pt x="9" y="30"/>
                    <a:pt x="10" y="29"/>
                    <a:pt x="11" y="2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9703" name="Google Shape;9703;p27"/>
            <p:cNvSpPr/>
            <p:nvPr/>
          </p:nvSpPr>
          <p:spPr>
            <a:xfrm>
              <a:off x="831958" y="6394451"/>
              <a:ext cx="33203" cy="142298"/>
            </a:xfrm>
            <a:custGeom>
              <a:rect b="b" l="l" r="r" t="t"/>
              <a:pathLst>
                <a:path extrusionOk="0" h="32" w="8">
                  <a:moveTo>
                    <a:pt x="6" y="4"/>
                  </a:moveTo>
                  <a:cubicBezTo>
                    <a:pt x="5" y="0"/>
                    <a:pt x="0" y="2"/>
                    <a:pt x="0" y="5"/>
                  </a:cubicBezTo>
                  <a:cubicBezTo>
                    <a:pt x="2" y="13"/>
                    <a:pt x="2" y="21"/>
                    <a:pt x="3" y="29"/>
                  </a:cubicBezTo>
                  <a:cubicBezTo>
                    <a:pt x="3" y="32"/>
                    <a:pt x="7" y="32"/>
                    <a:pt x="7" y="29"/>
                  </a:cubicBezTo>
                  <a:cubicBezTo>
                    <a:pt x="8" y="20"/>
                    <a:pt x="7" y="12"/>
                    <a:pt x="6"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9704" name="Google Shape;9704;p27"/>
            <p:cNvSpPr/>
            <p:nvPr/>
          </p:nvSpPr>
          <p:spPr>
            <a:xfrm>
              <a:off x="305455" y="6377849"/>
              <a:ext cx="33203" cy="137555"/>
            </a:xfrm>
            <a:custGeom>
              <a:rect b="b" l="l" r="r" t="t"/>
              <a:pathLst>
                <a:path extrusionOk="0" h="31" w="8">
                  <a:moveTo>
                    <a:pt x="6" y="3"/>
                  </a:moveTo>
                  <a:cubicBezTo>
                    <a:pt x="5" y="0"/>
                    <a:pt x="0" y="1"/>
                    <a:pt x="1" y="5"/>
                  </a:cubicBezTo>
                  <a:cubicBezTo>
                    <a:pt x="3" y="12"/>
                    <a:pt x="3" y="20"/>
                    <a:pt x="3" y="28"/>
                  </a:cubicBezTo>
                  <a:cubicBezTo>
                    <a:pt x="4" y="31"/>
                    <a:pt x="8" y="31"/>
                    <a:pt x="8" y="28"/>
                  </a:cubicBezTo>
                  <a:cubicBezTo>
                    <a:pt x="8" y="20"/>
                    <a:pt x="8" y="12"/>
                    <a:pt x="6"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9705" name="Google Shape;9705;p27"/>
            <p:cNvSpPr/>
            <p:nvPr/>
          </p:nvSpPr>
          <p:spPr>
            <a:xfrm>
              <a:off x="855674" y="6373106"/>
              <a:ext cx="80635" cy="239535"/>
            </a:xfrm>
            <a:custGeom>
              <a:rect b="b" l="l" r="r" t="t"/>
              <a:pathLst>
                <a:path extrusionOk="0" h="54" w="19">
                  <a:moveTo>
                    <a:pt x="17" y="47"/>
                  </a:moveTo>
                  <a:cubicBezTo>
                    <a:pt x="14" y="36"/>
                    <a:pt x="13" y="25"/>
                    <a:pt x="12" y="15"/>
                  </a:cubicBezTo>
                  <a:cubicBezTo>
                    <a:pt x="12" y="14"/>
                    <a:pt x="12" y="13"/>
                    <a:pt x="11" y="13"/>
                  </a:cubicBezTo>
                  <a:cubicBezTo>
                    <a:pt x="11" y="10"/>
                    <a:pt x="11" y="8"/>
                    <a:pt x="11" y="4"/>
                  </a:cubicBezTo>
                  <a:cubicBezTo>
                    <a:pt x="11" y="0"/>
                    <a:pt x="7" y="0"/>
                    <a:pt x="7" y="4"/>
                  </a:cubicBezTo>
                  <a:cubicBezTo>
                    <a:pt x="7" y="8"/>
                    <a:pt x="7" y="10"/>
                    <a:pt x="7" y="13"/>
                  </a:cubicBezTo>
                  <a:cubicBezTo>
                    <a:pt x="7" y="13"/>
                    <a:pt x="7" y="14"/>
                    <a:pt x="7" y="14"/>
                  </a:cubicBezTo>
                  <a:cubicBezTo>
                    <a:pt x="6" y="17"/>
                    <a:pt x="6" y="20"/>
                    <a:pt x="6" y="23"/>
                  </a:cubicBezTo>
                  <a:cubicBezTo>
                    <a:pt x="5" y="22"/>
                    <a:pt x="4" y="22"/>
                    <a:pt x="4" y="23"/>
                  </a:cubicBezTo>
                  <a:cubicBezTo>
                    <a:pt x="2" y="29"/>
                    <a:pt x="2" y="34"/>
                    <a:pt x="0" y="40"/>
                  </a:cubicBezTo>
                  <a:cubicBezTo>
                    <a:pt x="0" y="41"/>
                    <a:pt x="2" y="41"/>
                    <a:pt x="2" y="40"/>
                  </a:cubicBezTo>
                  <a:cubicBezTo>
                    <a:pt x="4" y="35"/>
                    <a:pt x="4" y="30"/>
                    <a:pt x="6" y="26"/>
                  </a:cubicBezTo>
                  <a:cubicBezTo>
                    <a:pt x="5" y="34"/>
                    <a:pt x="6" y="42"/>
                    <a:pt x="9" y="49"/>
                  </a:cubicBezTo>
                  <a:cubicBezTo>
                    <a:pt x="11" y="54"/>
                    <a:pt x="19" y="52"/>
                    <a:pt x="17" y="4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9706" name="Google Shape;9706;p27"/>
            <p:cNvSpPr/>
            <p:nvPr/>
          </p:nvSpPr>
          <p:spPr>
            <a:xfrm>
              <a:off x="957654" y="6491688"/>
              <a:ext cx="28460" cy="130440"/>
            </a:xfrm>
            <a:custGeom>
              <a:rect b="b" l="l" r="r" t="t"/>
              <a:pathLst>
                <a:path extrusionOk="0" h="29" w="7">
                  <a:moveTo>
                    <a:pt x="6" y="4"/>
                  </a:moveTo>
                  <a:cubicBezTo>
                    <a:pt x="6" y="1"/>
                    <a:pt x="2" y="0"/>
                    <a:pt x="1" y="3"/>
                  </a:cubicBezTo>
                  <a:cubicBezTo>
                    <a:pt x="1" y="11"/>
                    <a:pt x="0" y="21"/>
                    <a:pt x="0" y="25"/>
                  </a:cubicBezTo>
                  <a:cubicBezTo>
                    <a:pt x="0" y="29"/>
                    <a:pt x="7" y="29"/>
                    <a:pt x="7" y="25"/>
                  </a:cubicBezTo>
                  <a:cubicBezTo>
                    <a:pt x="7" y="21"/>
                    <a:pt x="6" y="11"/>
                    <a:pt x="6"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9707" name="Google Shape;9707;p27"/>
            <p:cNvSpPr/>
            <p:nvPr/>
          </p:nvSpPr>
          <p:spPr>
            <a:xfrm>
              <a:off x="990857" y="6394451"/>
              <a:ext cx="37946" cy="177872"/>
            </a:xfrm>
            <a:custGeom>
              <a:rect b="b" l="l" r="r" t="t"/>
              <a:pathLst>
                <a:path extrusionOk="0" h="40" w="9">
                  <a:moveTo>
                    <a:pt x="3" y="3"/>
                  </a:moveTo>
                  <a:cubicBezTo>
                    <a:pt x="0" y="14"/>
                    <a:pt x="0" y="24"/>
                    <a:pt x="0" y="35"/>
                  </a:cubicBezTo>
                  <a:cubicBezTo>
                    <a:pt x="0" y="40"/>
                    <a:pt x="8" y="40"/>
                    <a:pt x="8" y="35"/>
                  </a:cubicBezTo>
                  <a:cubicBezTo>
                    <a:pt x="8" y="25"/>
                    <a:pt x="8" y="14"/>
                    <a:pt x="9" y="4"/>
                  </a:cubicBezTo>
                  <a:cubicBezTo>
                    <a:pt x="9" y="0"/>
                    <a:pt x="4" y="0"/>
                    <a:pt x="3"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9708" name="Google Shape;9708;p27"/>
            <p:cNvSpPr/>
            <p:nvPr/>
          </p:nvSpPr>
          <p:spPr>
            <a:xfrm>
              <a:off x="1028803" y="6382593"/>
              <a:ext cx="71149" cy="249021"/>
            </a:xfrm>
            <a:custGeom>
              <a:rect b="b" l="l" r="r" t="t"/>
              <a:pathLst>
                <a:path extrusionOk="0" h="56" w="17">
                  <a:moveTo>
                    <a:pt x="7" y="5"/>
                  </a:moveTo>
                  <a:cubicBezTo>
                    <a:pt x="6" y="7"/>
                    <a:pt x="5" y="9"/>
                    <a:pt x="4" y="12"/>
                  </a:cubicBezTo>
                  <a:cubicBezTo>
                    <a:pt x="4" y="11"/>
                    <a:pt x="4" y="11"/>
                    <a:pt x="4" y="11"/>
                  </a:cubicBezTo>
                  <a:cubicBezTo>
                    <a:pt x="4" y="9"/>
                    <a:pt x="1" y="10"/>
                    <a:pt x="1" y="11"/>
                  </a:cubicBezTo>
                  <a:cubicBezTo>
                    <a:pt x="2" y="14"/>
                    <a:pt x="2" y="17"/>
                    <a:pt x="2" y="19"/>
                  </a:cubicBezTo>
                  <a:cubicBezTo>
                    <a:pt x="0" y="31"/>
                    <a:pt x="1" y="43"/>
                    <a:pt x="6" y="54"/>
                  </a:cubicBezTo>
                  <a:cubicBezTo>
                    <a:pt x="8" y="56"/>
                    <a:pt x="12" y="55"/>
                    <a:pt x="12" y="52"/>
                  </a:cubicBezTo>
                  <a:cubicBezTo>
                    <a:pt x="11" y="38"/>
                    <a:pt x="9" y="23"/>
                    <a:pt x="15" y="9"/>
                  </a:cubicBezTo>
                  <a:cubicBezTo>
                    <a:pt x="17" y="4"/>
                    <a:pt x="10" y="0"/>
                    <a:pt x="7"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9709" name="Google Shape;9709;p27"/>
            <p:cNvSpPr/>
            <p:nvPr/>
          </p:nvSpPr>
          <p:spPr>
            <a:xfrm>
              <a:off x="948168" y="6347018"/>
              <a:ext cx="35574" cy="158899"/>
            </a:xfrm>
            <a:custGeom>
              <a:rect b="b" l="l" r="r" t="t"/>
              <a:pathLst>
                <a:path extrusionOk="0" h="36" w="8">
                  <a:moveTo>
                    <a:pt x="0" y="5"/>
                  </a:moveTo>
                  <a:cubicBezTo>
                    <a:pt x="0" y="14"/>
                    <a:pt x="0" y="23"/>
                    <a:pt x="0" y="32"/>
                  </a:cubicBezTo>
                  <a:cubicBezTo>
                    <a:pt x="0" y="36"/>
                    <a:pt x="7" y="36"/>
                    <a:pt x="7" y="32"/>
                  </a:cubicBezTo>
                  <a:cubicBezTo>
                    <a:pt x="7" y="23"/>
                    <a:pt x="8" y="14"/>
                    <a:pt x="8" y="5"/>
                  </a:cubicBezTo>
                  <a:cubicBezTo>
                    <a:pt x="8" y="0"/>
                    <a:pt x="0" y="0"/>
                    <a:pt x="0"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9710" name="Google Shape;9710;p27"/>
            <p:cNvSpPr/>
            <p:nvPr/>
          </p:nvSpPr>
          <p:spPr>
            <a:xfrm>
              <a:off x="1088094" y="6382593"/>
              <a:ext cx="66406" cy="177872"/>
            </a:xfrm>
            <a:custGeom>
              <a:rect b="b" l="l" r="r" t="t"/>
              <a:pathLst>
                <a:path extrusionOk="0" h="40" w="16">
                  <a:moveTo>
                    <a:pt x="5" y="5"/>
                  </a:moveTo>
                  <a:cubicBezTo>
                    <a:pt x="1" y="15"/>
                    <a:pt x="0" y="26"/>
                    <a:pt x="4" y="37"/>
                  </a:cubicBezTo>
                  <a:cubicBezTo>
                    <a:pt x="5" y="40"/>
                    <a:pt x="10" y="39"/>
                    <a:pt x="10" y="36"/>
                  </a:cubicBezTo>
                  <a:cubicBezTo>
                    <a:pt x="10" y="27"/>
                    <a:pt x="9" y="18"/>
                    <a:pt x="13" y="10"/>
                  </a:cubicBezTo>
                  <a:cubicBezTo>
                    <a:pt x="16" y="4"/>
                    <a:pt x="8" y="0"/>
                    <a:pt x="5"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9711" name="Google Shape;9711;p27"/>
            <p:cNvSpPr/>
            <p:nvPr/>
          </p:nvSpPr>
          <p:spPr>
            <a:xfrm>
              <a:off x="1190074" y="6453742"/>
              <a:ext cx="33203" cy="142298"/>
            </a:xfrm>
            <a:custGeom>
              <a:rect b="b" l="l" r="r" t="t"/>
              <a:pathLst>
                <a:path extrusionOk="0" h="32" w="8">
                  <a:moveTo>
                    <a:pt x="0" y="5"/>
                  </a:moveTo>
                  <a:cubicBezTo>
                    <a:pt x="0" y="13"/>
                    <a:pt x="0" y="20"/>
                    <a:pt x="1" y="28"/>
                  </a:cubicBezTo>
                  <a:cubicBezTo>
                    <a:pt x="1" y="32"/>
                    <a:pt x="6" y="32"/>
                    <a:pt x="7" y="28"/>
                  </a:cubicBezTo>
                  <a:cubicBezTo>
                    <a:pt x="8" y="20"/>
                    <a:pt x="8" y="13"/>
                    <a:pt x="8" y="5"/>
                  </a:cubicBezTo>
                  <a:cubicBezTo>
                    <a:pt x="8" y="0"/>
                    <a:pt x="0" y="0"/>
                    <a:pt x="0"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9712" name="Google Shape;9712;p27"/>
            <p:cNvSpPr/>
            <p:nvPr/>
          </p:nvSpPr>
          <p:spPr>
            <a:xfrm>
              <a:off x="1332372" y="6332788"/>
              <a:ext cx="54548" cy="234792"/>
            </a:xfrm>
            <a:custGeom>
              <a:rect b="b" l="l" r="r" t="t"/>
              <a:pathLst>
                <a:path extrusionOk="0" h="53" w="13">
                  <a:moveTo>
                    <a:pt x="10" y="1"/>
                  </a:moveTo>
                  <a:cubicBezTo>
                    <a:pt x="7" y="8"/>
                    <a:pt x="5" y="14"/>
                    <a:pt x="4" y="21"/>
                  </a:cubicBezTo>
                  <a:cubicBezTo>
                    <a:pt x="2" y="20"/>
                    <a:pt x="0" y="21"/>
                    <a:pt x="0" y="24"/>
                  </a:cubicBezTo>
                  <a:cubicBezTo>
                    <a:pt x="0" y="31"/>
                    <a:pt x="1" y="38"/>
                    <a:pt x="4" y="44"/>
                  </a:cubicBezTo>
                  <a:cubicBezTo>
                    <a:pt x="4" y="45"/>
                    <a:pt x="4" y="45"/>
                    <a:pt x="4" y="45"/>
                  </a:cubicBezTo>
                  <a:cubicBezTo>
                    <a:pt x="4" y="46"/>
                    <a:pt x="4" y="46"/>
                    <a:pt x="5" y="46"/>
                  </a:cubicBezTo>
                  <a:cubicBezTo>
                    <a:pt x="5" y="48"/>
                    <a:pt x="6" y="49"/>
                    <a:pt x="7" y="50"/>
                  </a:cubicBezTo>
                  <a:cubicBezTo>
                    <a:pt x="9" y="53"/>
                    <a:pt x="13" y="51"/>
                    <a:pt x="12" y="48"/>
                  </a:cubicBezTo>
                  <a:cubicBezTo>
                    <a:pt x="10" y="43"/>
                    <a:pt x="9" y="38"/>
                    <a:pt x="8" y="32"/>
                  </a:cubicBezTo>
                  <a:cubicBezTo>
                    <a:pt x="8" y="22"/>
                    <a:pt x="9" y="12"/>
                    <a:pt x="13" y="2"/>
                  </a:cubicBezTo>
                  <a:cubicBezTo>
                    <a:pt x="13" y="1"/>
                    <a:pt x="11" y="0"/>
                    <a:pt x="10" y="1"/>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9713" name="Google Shape;9713;p27"/>
            <p:cNvSpPr/>
            <p:nvPr/>
          </p:nvSpPr>
          <p:spPr>
            <a:xfrm>
              <a:off x="1398778" y="6328045"/>
              <a:ext cx="71149" cy="208704"/>
            </a:xfrm>
            <a:custGeom>
              <a:rect b="b" l="l" r="r" t="t"/>
              <a:pathLst>
                <a:path extrusionOk="0" h="47" w="17">
                  <a:moveTo>
                    <a:pt x="12" y="2"/>
                  </a:moveTo>
                  <a:cubicBezTo>
                    <a:pt x="4" y="14"/>
                    <a:pt x="0" y="29"/>
                    <a:pt x="1" y="44"/>
                  </a:cubicBezTo>
                  <a:cubicBezTo>
                    <a:pt x="1" y="47"/>
                    <a:pt x="6" y="47"/>
                    <a:pt x="7" y="44"/>
                  </a:cubicBezTo>
                  <a:cubicBezTo>
                    <a:pt x="7" y="30"/>
                    <a:pt x="8" y="16"/>
                    <a:pt x="15" y="4"/>
                  </a:cubicBezTo>
                  <a:cubicBezTo>
                    <a:pt x="17" y="2"/>
                    <a:pt x="14" y="0"/>
                    <a:pt x="12" y="2"/>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9714" name="Google Shape;9714;p27"/>
            <p:cNvSpPr/>
            <p:nvPr/>
          </p:nvSpPr>
          <p:spPr>
            <a:xfrm>
              <a:off x="1484156" y="6363620"/>
              <a:ext cx="28460" cy="201589"/>
            </a:xfrm>
            <a:custGeom>
              <a:rect b="b" l="l" r="r" t="t"/>
              <a:pathLst>
                <a:path extrusionOk="0" h="45" w="7">
                  <a:moveTo>
                    <a:pt x="6" y="3"/>
                  </a:moveTo>
                  <a:cubicBezTo>
                    <a:pt x="6" y="0"/>
                    <a:pt x="2" y="0"/>
                    <a:pt x="2" y="3"/>
                  </a:cubicBezTo>
                  <a:cubicBezTo>
                    <a:pt x="2" y="7"/>
                    <a:pt x="2" y="11"/>
                    <a:pt x="2" y="15"/>
                  </a:cubicBezTo>
                  <a:cubicBezTo>
                    <a:pt x="1" y="15"/>
                    <a:pt x="0" y="16"/>
                    <a:pt x="0" y="17"/>
                  </a:cubicBezTo>
                  <a:cubicBezTo>
                    <a:pt x="0" y="23"/>
                    <a:pt x="0" y="28"/>
                    <a:pt x="0" y="34"/>
                  </a:cubicBezTo>
                  <a:cubicBezTo>
                    <a:pt x="0" y="35"/>
                    <a:pt x="1" y="35"/>
                    <a:pt x="1" y="36"/>
                  </a:cubicBezTo>
                  <a:cubicBezTo>
                    <a:pt x="1" y="38"/>
                    <a:pt x="1" y="40"/>
                    <a:pt x="2" y="42"/>
                  </a:cubicBezTo>
                  <a:cubicBezTo>
                    <a:pt x="2" y="45"/>
                    <a:pt x="6" y="45"/>
                    <a:pt x="6" y="42"/>
                  </a:cubicBezTo>
                  <a:cubicBezTo>
                    <a:pt x="7" y="29"/>
                    <a:pt x="7" y="16"/>
                    <a:pt x="6"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9715" name="Google Shape;9715;p27"/>
            <p:cNvSpPr/>
            <p:nvPr/>
          </p:nvSpPr>
          <p:spPr>
            <a:xfrm>
              <a:off x="1571907" y="6313815"/>
              <a:ext cx="80635" cy="213447"/>
            </a:xfrm>
            <a:custGeom>
              <a:rect b="b" l="l" r="r" t="t"/>
              <a:pathLst>
                <a:path extrusionOk="0" h="48" w="19">
                  <a:moveTo>
                    <a:pt x="18" y="44"/>
                  </a:moveTo>
                  <a:cubicBezTo>
                    <a:pt x="15" y="35"/>
                    <a:pt x="15" y="26"/>
                    <a:pt x="17" y="17"/>
                  </a:cubicBezTo>
                  <a:cubicBezTo>
                    <a:pt x="18" y="13"/>
                    <a:pt x="11" y="11"/>
                    <a:pt x="10" y="15"/>
                  </a:cubicBezTo>
                  <a:cubicBezTo>
                    <a:pt x="10" y="15"/>
                    <a:pt x="10" y="15"/>
                    <a:pt x="10" y="15"/>
                  </a:cubicBezTo>
                  <a:cubicBezTo>
                    <a:pt x="10" y="16"/>
                    <a:pt x="10" y="16"/>
                    <a:pt x="10" y="16"/>
                  </a:cubicBezTo>
                  <a:cubicBezTo>
                    <a:pt x="10" y="12"/>
                    <a:pt x="10" y="8"/>
                    <a:pt x="10" y="4"/>
                  </a:cubicBezTo>
                  <a:cubicBezTo>
                    <a:pt x="11" y="1"/>
                    <a:pt x="5" y="0"/>
                    <a:pt x="5" y="3"/>
                  </a:cubicBezTo>
                  <a:cubicBezTo>
                    <a:pt x="3" y="12"/>
                    <a:pt x="2" y="21"/>
                    <a:pt x="2" y="29"/>
                  </a:cubicBezTo>
                  <a:cubicBezTo>
                    <a:pt x="1" y="29"/>
                    <a:pt x="0" y="29"/>
                    <a:pt x="0" y="30"/>
                  </a:cubicBezTo>
                  <a:cubicBezTo>
                    <a:pt x="0" y="34"/>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9716" name="Google Shape;9716;p27"/>
            <p:cNvSpPr/>
            <p:nvPr/>
          </p:nvSpPr>
          <p:spPr>
            <a:xfrm>
              <a:off x="1726063" y="6382593"/>
              <a:ext cx="26088" cy="144670"/>
            </a:xfrm>
            <a:custGeom>
              <a:rect b="b" l="l" r="r" t="t"/>
              <a:pathLst>
                <a:path extrusionOk="0" h="33" w="6">
                  <a:moveTo>
                    <a:pt x="6" y="3"/>
                  </a:moveTo>
                  <a:cubicBezTo>
                    <a:pt x="6" y="0"/>
                    <a:pt x="1" y="0"/>
                    <a:pt x="1" y="3"/>
                  </a:cubicBezTo>
                  <a:cubicBezTo>
                    <a:pt x="1" y="12"/>
                    <a:pt x="0" y="21"/>
                    <a:pt x="1" y="30"/>
                  </a:cubicBezTo>
                  <a:cubicBezTo>
                    <a:pt x="1" y="33"/>
                    <a:pt x="5" y="33"/>
                    <a:pt x="6" y="30"/>
                  </a:cubicBezTo>
                  <a:cubicBezTo>
                    <a:pt x="6" y="21"/>
                    <a:pt x="6" y="12"/>
                    <a:pt x="6"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9717" name="Google Shape;9717;p27"/>
            <p:cNvSpPr/>
            <p:nvPr/>
          </p:nvSpPr>
          <p:spPr>
            <a:xfrm>
              <a:off x="1794840" y="6363620"/>
              <a:ext cx="59291" cy="182616"/>
            </a:xfrm>
            <a:custGeom>
              <a:rect b="b" l="l" r="r" t="t"/>
              <a:pathLst>
                <a:path extrusionOk="0" h="41" w="14">
                  <a:moveTo>
                    <a:pt x="7" y="7"/>
                  </a:moveTo>
                  <a:cubicBezTo>
                    <a:pt x="7" y="6"/>
                    <a:pt x="7" y="5"/>
                    <a:pt x="6" y="4"/>
                  </a:cubicBezTo>
                  <a:cubicBezTo>
                    <a:pt x="5" y="0"/>
                    <a:pt x="0" y="2"/>
                    <a:pt x="0" y="6"/>
                  </a:cubicBezTo>
                  <a:cubicBezTo>
                    <a:pt x="2" y="14"/>
                    <a:pt x="2" y="22"/>
                    <a:pt x="2" y="30"/>
                  </a:cubicBezTo>
                  <a:cubicBezTo>
                    <a:pt x="2" y="31"/>
                    <a:pt x="3" y="32"/>
                    <a:pt x="4" y="32"/>
                  </a:cubicBezTo>
                  <a:cubicBezTo>
                    <a:pt x="5" y="34"/>
                    <a:pt x="5" y="36"/>
                    <a:pt x="5" y="38"/>
                  </a:cubicBezTo>
                  <a:cubicBezTo>
                    <a:pt x="5" y="41"/>
                    <a:pt x="10" y="41"/>
                    <a:pt x="10" y="38"/>
                  </a:cubicBezTo>
                  <a:cubicBezTo>
                    <a:pt x="11" y="29"/>
                    <a:pt x="11" y="19"/>
                    <a:pt x="13" y="10"/>
                  </a:cubicBezTo>
                  <a:cubicBezTo>
                    <a:pt x="14" y="6"/>
                    <a:pt x="9" y="4"/>
                    <a:pt x="7" y="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9718" name="Google Shape;9718;p27"/>
            <p:cNvSpPr/>
            <p:nvPr/>
          </p:nvSpPr>
          <p:spPr>
            <a:xfrm>
              <a:off x="1865989" y="6363620"/>
              <a:ext cx="64034" cy="232420"/>
            </a:xfrm>
            <a:custGeom>
              <a:rect b="b" l="l" r="r" t="t"/>
              <a:pathLst>
                <a:path extrusionOk="0" h="52" w="15">
                  <a:moveTo>
                    <a:pt x="7" y="4"/>
                  </a:moveTo>
                  <a:cubicBezTo>
                    <a:pt x="7" y="6"/>
                    <a:pt x="6" y="9"/>
                    <a:pt x="6" y="11"/>
                  </a:cubicBezTo>
                  <a:cubicBezTo>
                    <a:pt x="4" y="10"/>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3" y="34"/>
                    <a:pt x="13" y="20"/>
                    <a:pt x="15" y="5"/>
                  </a:cubicBezTo>
                  <a:cubicBezTo>
                    <a:pt x="15" y="1"/>
                    <a:pt x="8" y="0"/>
                    <a:pt x="7"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9719" name="Google Shape;9719;p27"/>
            <p:cNvSpPr/>
            <p:nvPr/>
          </p:nvSpPr>
          <p:spPr>
            <a:xfrm>
              <a:off x="1676259" y="6382593"/>
              <a:ext cx="49804" cy="203960"/>
            </a:xfrm>
            <a:custGeom>
              <a:rect b="b" l="l" r="r" t="t"/>
              <a:pathLst>
                <a:path extrusionOk="0" h="46" w="12">
                  <a:moveTo>
                    <a:pt x="8" y="7"/>
                  </a:moveTo>
                  <a:cubicBezTo>
                    <a:pt x="7" y="6"/>
                    <a:pt x="7" y="4"/>
                    <a:pt x="7" y="3"/>
                  </a:cubicBezTo>
                  <a:cubicBezTo>
                    <a:pt x="6" y="0"/>
                    <a:pt x="3" y="1"/>
                    <a:pt x="3" y="4"/>
                  </a:cubicBezTo>
                  <a:cubicBezTo>
                    <a:pt x="3" y="5"/>
                    <a:pt x="4" y="6"/>
                    <a:pt x="4" y="8"/>
                  </a:cubicBezTo>
                  <a:cubicBezTo>
                    <a:pt x="4" y="8"/>
                    <a:pt x="3" y="9"/>
                    <a:pt x="3" y="10"/>
                  </a:cubicBezTo>
                  <a:cubicBezTo>
                    <a:pt x="1" y="21"/>
                    <a:pt x="0" y="32"/>
                    <a:pt x="3" y="43"/>
                  </a:cubicBezTo>
                  <a:cubicBezTo>
                    <a:pt x="5" y="46"/>
                    <a:pt x="11" y="46"/>
                    <a:pt x="11" y="42"/>
                  </a:cubicBezTo>
                  <a:cubicBezTo>
                    <a:pt x="11" y="37"/>
                    <a:pt x="10" y="33"/>
                    <a:pt x="10" y="29"/>
                  </a:cubicBezTo>
                  <a:cubicBezTo>
                    <a:pt x="10" y="28"/>
                    <a:pt x="11" y="28"/>
                    <a:pt x="11" y="28"/>
                  </a:cubicBezTo>
                  <a:cubicBezTo>
                    <a:pt x="11" y="25"/>
                    <a:pt x="10" y="23"/>
                    <a:pt x="10" y="21"/>
                  </a:cubicBezTo>
                  <a:cubicBezTo>
                    <a:pt x="10" y="18"/>
                    <a:pt x="11" y="15"/>
                    <a:pt x="11" y="12"/>
                  </a:cubicBezTo>
                  <a:cubicBezTo>
                    <a:pt x="12" y="10"/>
                    <a:pt x="10" y="8"/>
                    <a:pt x="8" y="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9720" name="Google Shape;9720;p27"/>
            <p:cNvSpPr/>
            <p:nvPr/>
          </p:nvSpPr>
          <p:spPr>
            <a:xfrm>
              <a:off x="1277824" y="6389708"/>
              <a:ext cx="49804" cy="125697"/>
            </a:xfrm>
            <a:custGeom>
              <a:rect b="b" l="l" r="r" t="t"/>
              <a:pathLst>
                <a:path extrusionOk="0" h="28" w="12">
                  <a:moveTo>
                    <a:pt x="12" y="25"/>
                  </a:moveTo>
                  <a:cubicBezTo>
                    <a:pt x="8" y="18"/>
                    <a:pt x="6" y="10"/>
                    <a:pt x="4" y="3"/>
                  </a:cubicBezTo>
                  <a:cubicBezTo>
                    <a:pt x="3" y="0"/>
                    <a:pt x="0" y="1"/>
                    <a:pt x="0" y="4"/>
                  </a:cubicBezTo>
                  <a:cubicBezTo>
                    <a:pt x="2" y="12"/>
                    <a:pt x="5" y="19"/>
                    <a:pt x="9" y="26"/>
                  </a:cubicBezTo>
                  <a:cubicBezTo>
                    <a:pt x="10" y="28"/>
                    <a:pt x="12" y="27"/>
                    <a:pt x="12" y="2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9721" name="Google Shape;9721;p27"/>
            <p:cNvSpPr/>
            <p:nvPr/>
          </p:nvSpPr>
          <p:spPr>
            <a:xfrm>
              <a:off x="1171101" y="6342275"/>
              <a:ext cx="75892" cy="194474"/>
            </a:xfrm>
            <a:custGeom>
              <a:rect b="b" l="l" r="r" t="t"/>
              <a:pathLst>
                <a:path extrusionOk="0" h="44" w="18">
                  <a:moveTo>
                    <a:pt x="16" y="37"/>
                  </a:moveTo>
                  <a:cubicBezTo>
                    <a:pt x="11" y="27"/>
                    <a:pt x="7" y="18"/>
                    <a:pt x="12" y="8"/>
                  </a:cubicBezTo>
                  <a:cubicBezTo>
                    <a:pt x="13" y="4"/>
                    <a:pt x="8" y="0"/>
                    <a:pt x="6" y="4"/>
                  </a:cubicBezTo>
                  <a:cubicBezTo>
                    <a:pt x="0" y="17"/>
                    <a:pt x="2" y="29"/>
                    <a:pt x="10" y="40"/>
                  </a:cubicBezTo>
                  <a:cubicBezTo>
                    <a:pt x="12" y="44"/>
                    <a:pt x="18" y="41"/>
                    <a:pt x="16" y="3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9722" name="Google Shape;9722;p27"/>
            <p:cNvSpPr/>
            <p:nvPr/>
          </p:nvSpPr>
          <p:spPr>
            <a:xfrm>
              <a:off x="1441467" y="6399194"/>
              <a:ext cx="42689" cy="147041"/>
            </a:xfrm>
            <a:custGeom>
              <a:rect b="b" l="l" r="r" t="t"/>
              <a:pathLst>
                <a:path extrusionOk="0" h="33" w="10">
                  <a:moveTo>
                    <a:pt x="3" y="4"/>
                  </a:moveTo>
                  <a:cubicBezTo>
                    <a:pt x="0" y="12"/>
                    <a:pt x="0" y="21"/>
                    <a:pt x="3" y="29"/>
                  </a:cubicBezTo>
                  <a:cubicBezTo>
                    <a:pt x="4" y="33"/>
                    <a:pt x="9" y="31"/>
                    <a:pt x="9" y="27"/>
                  </a:cubicBezTo>
                  <a:cubicBezTo>
                    <a:pt x="8" y="20"/>
                    <a:pt x="7" y="13"/>
                    <a:pt x="9" y="6"/>
                  </a:cubicBezTo>
                  <a:cubicBezTo>
                    <a:pt x="10" y="2"/>
                    <a:pt x="4" y="0"/>
                    <a:pt x="3"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9723" name="Google Shape;9723;p27"/>
            <p:cNvSpPr/>
            <p:nvPr/>
          </p:nvSpPr>
          <p:spPr>
            <a:xfrm>
              <a:off x="1963226" y="6337532"/>
              <a:ext cx="61662" cy="222933"/>
            </a:xfrm>
            <a:custGeom>
              <a:rect b="b" l="l" r="r" t="t"/>
              <a:pathLst>
                <a:path extrusionOk="0" h="50" w="15">
                  <a:moveTo>
                    <a:pt x="11" y="27"/>
                  </a:moveTo>
                  <a:cubicBezTo>
                    <a:pt x="12" y="20"/>
                    <a:pt x="12" y="13"/>
                    <a:pt x="14" y="6"/>
                  </a:cubicBezTo>
                  <a:cubicBezTo>
                    <a:pt x="15" y="1"/>
                    <a:pt x="8" y="0"/>
                    <a:pt x="7" y="4"/>
                  </a:cubicBezTo>
                  <a:cubicBezTo>
                    <a:pt x="6" y="8"/>
                    <a:pt x="5" y="11"/>
                    <a:pt x="5" y="15"/>
                  </a:cubicBezTo>
                  <a:cubicBezTo>
                    <a:pt x="4" y="15"/>
                    <a:pt x="4" y="16"/>
                    <a:pt x="4" y="16"/>
                  </a:cubicBezTo>
                  <a:cubicBezTo>
                    <a:pt x="1" y="27"/>
                    <a:pt x="0" y="36"/>
                    <a:pt x="5" y="46"/>
                  </a:cubicBezTo>
                  <a:cubicBezTo>
                    <a:pt x="7" y="50"/>
                    <a:pt x="13" y="46"/>
                    <a:pt x="11" y="42"/>
                  </a:cubicBezTo>
                  <a:cubicBezTo>
                    <a:pt x="10" y="38"/>
                    <a:pt x="9" y="34"/>
                    <a:pt x="9" y="30"/>
                  </a:cubicBezTo>
                  <a:cubicBezTo>
                    <a:pt x="10" y="30"/>
                    <a:pt x="11" y="29"/>
                    <a:pt x="11" y="2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9724" name="Google Shape;9724;p27"/>
            <p:cNvSpPr/>
            <p:nvPr/>
          </p:nvSpPr>
          <p:spPr>
            <a:xfrm>
              <a:off x="2050976" y="6394451"/>
              <a:ext cx="33203" cy="142298"/>
            </a:xfrm>
            <a:custGeom>
              <a:rect b="b" l="l" r="r" t="t"/>
              <a:pathLst>
                <a:path extrusionOk="0" h="32" w="8">
                  <a:moveTo>
                    <a:pt x="6" y="4"/>
                  </a:moveTo>
                  <a:cubicBezTo>
                    <a:pt x="5" y="0"/>
                    <a:pt x="0" y="2"/>
                    <a:pt x="1" y="5"/>
                  </a:cubicBezTo>
                  <a:cubicBezTo>
                    <a:pt x="3" y="13"/>
                    <a:pt x="3" y="21"/>
                    <a:pt x="3" y="29"/>
                  </a:cubicBezTo>
                  <a:cubicBezTo>
                    <a:pt x="4" y="32"/>
                    <a:pt x="8" y="32"/>
                    <a:pt x="8" y="29"/>
                  </a:cubicBezTo>
                  <a:cubicBezTo>
                    <a:pt x="8" y="20"/>
                    <a:pt x="8" y="12"/>
                    <a:pt x="6"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9725" name="Google Shape;9725;p27"/>
            <p:cNvSpPr/>
            <p:nvPr/>
          </p:nvSpPr>
          <p:spPr>
            <a:xfrm>
              <a:off x="2077064" y="6373106"/>
              <a:ext cx="83007" cy="239535"/>
            </a:xfrm>
            <a:custGeom>
              <a:rect b="b" l="l" r="r" t="t"/>
              <a:pathLst>
                <a:path extrusionOk="0" h="54" w="20">
                  <a:moveTo>
                    <a:pt x="18" y="47"/>
                  </a:moveTo>
                  <a:cubicBezTo>
                    <a:pt x="14" y="36"/>
                    <a:pt x="14" y="25"/>
                    <a:pt x="13" y="15"/>
                  </a:cubicBezTo>
                  <a:cubicBezTo>
                    <a:pt x="13" y="14"/>
                    <a:pt x="12" y="13"/>
                    <a:pt x="12" y="13"/>
                  </a:cubicBezTo>
                  <a:cubicBezTo>
                    <a:pt x="12" y="10"/>
                    <a:pt x="12" y="8"/>
                    <a:pt x="12" y="4"/>
                  </a:cubicBezTo>
                  <a:cubicBezTo>
                    <a:pt x="12" y="0"/>
                    <a:pt x="8" y="0"/>
                    <a:pt x="8" y="4"/>
                  </a:cubicBezTo>
                  <a:cubicBezTo>
                    <a:pt x="8" y="8"/>
                    <a:pt x="8" y="10"/>
                    <a:pt x="8" y="13"/>
                  </a:cubicBezTo>
                  <a:cubicBezTo>
                    <a:pt x="8" y="13"/>
                    <a:pt x="7" y="14"/>
                    <a:pt x="7" y="14"/>
                  </a:cubicBezTo>
                  <a:cubicBezTo>
                    <a:pt x="7" y="17"/>
                    <a:pt x="7" y="20"/>
                    <a:pt x="6" y="23"/>
                  </a:cubicBezTo>
                  <a:cubicBezTo>
                    <a:pt x="6" y="22"/>
                    <a:pt x="5" y="22"/>
                    <a:pt x="5" y="23"/>
                  </a:cubicBezTo>
                  <a:cubicBezTo>
                    <a:pt x="3" y="29"/>
                    <a:pt x="2" y="34"/>
                    <a:pt x="1" y="40"/>
                  </a:cubicBezTo>
                  <a:cubicBezTo>
                    <a:pt x="0" y="41"/>
                    <a:pt x="2" y="41"/>
                    <a:pt x="3" y="40"/>
                  </a:cubicBezTo>
                  <a:cubicBezTo>
                    <a:pt x="4" y="35"/>
                    <a:pt x="5" y="30"/>
                    <a:pt x="6" y="26"/>
                  </a:cubicBezTo>
                  <a:cubicBezTo>
                    <a:pt x="6" y="34"/>
                    <a:pt x="7" y="42"/>
                    <a:pt x="10" y="49"/>
                  </a:cubicBezTo>
                  <a:cubicBezTo>
                    <a:pt x="12" y="54"/>
                    <a:pt x="20" y="52"/>
                    <a:pt x="18" y="4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9726" name="Google Shape;9726;p27"/>
            <p:cNvSpPr/>
            <p:nvPr/>
          </p:nvSpPr>
          <p:spPr>
            <a:xfrm>
              <a:off x="2181416" y="6491688"/>
              <a:ext cx="26088" cy="130440"/>
            </a:xfrm>
            <a:custGeom>
              <a:rect b="b" l="l" r="r" t="t"/>
              <a:pathLst>
                <a:path extrusionOk="0" h="29" w="6">
                  <a:moveTo>
                    <a:pt x="5" y="4"/>
                  </a:moveTo>
                  <a:cubicBezTo>
                    <a:pt x="5" y="1"/>
                    <a:pt x="1" y="0"/>
                    <a:pt x="1" y="3"/>
                  </a:cubicBezTo>
                  <a:cubicBezTo>
                    <a:pt x="1" y="11"/>
                    <a:pt x="0" y="21"/>
                    <a:pt x="0" y="25"/>
                  </a:cubicBezTo>
                  <a:cubicBezTo>
                    <a:pt x="0" y="29"/>
                    <a:pt x="6" y="29"/>
                    <a:pt x="6" y="25"/>
                  </a:cubicBezTo>
                  <a:cubicBezTo>
                    <a:pt x="6" y="21"/>
                    <a:pt x="6" y="11"/>
                    <a:pt x="5"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9727" name="Google Shape;9727;p27"/>
            <p:cNvSpPr/>
            <p:nvPr/>
          </p:nvSpPr>
          <p:spPr>
            <a:xfrm>
              <a:off x="2209876" y="6394451"/>
              <a:ext cx="42689" cy="177872"/>
            </a:xfrm>
            <a:custGeom>
              <a:rect b="b" l="l" r="r" t="t"/>
              <a:pathLst>
                <a:path extrusionOk="0" h="40" w="10">
                  <a:moveTo>
                    <a:pt x="3" y="3"/>
                  </a:moveTo>
                  <a:cubicBezTo>
                    <a:pt x="0" y="14"/>
                    <a:pt x="0" y="24"/>
                    <a:pt x="0" y="35"/>
                  </a:cubicBezTo>
                  <a:cubicBezTo>
                    <a:pt x="0" y="40"/>
                    <a:pt x="8" y="40"/>
                    <a:pt x="8" y="35"/>
                  </a:cubicBezTo>
                  <a:cubicBezTo>
                    <a:pt x="9" y="25"/>
                    <a:pt x="9" y="14"/>
                    <a:pt x="10" y="4"/>
                  </a:cubicBezTo>
                  <a:cubicBezTo>
                    <a:pt x="10" y="0"/>
                    <a:pt x="4" y="0"/>
                    <a:pt x="3"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9728" name="Google Shape;9728;p27"/>
            <p:cNvSpPr/>
            <p:nvPr/>
          </p:nvSpPr>
          <p:spPr>
            <a:xfrm>
              <a:off x="2252565" y="6382593"/>
              <a:ext cx="71149" cy="249021"/>
            </a:xfrm>
            <a:custGeom>
              <a:rect b="b" l="l" r="r" t="t"/>
              <a:pathLst>
                <a:path extrusionOk="0" h="56" w="17">
                  <a:moveTo>
                    <a:pt x="7" y="5"/>
                  </a:moveTo>
                  <a:cubicBezTo>
                    <a:pt x="6" y="7"/>
                    <a:pt x="5" y="9"/>
                    <a:pt x="4" y="12"/>
                  </a:cubicBezTo>
                  <a:cubicBezTo>
                    <a:pt x="4" y="11"/>
                    <a:pt x="4" y="11"/>
                    <a:pt x="4" y="11"/>
                  </a:cubicBezTo>
                  <a:cubicBezTo>
                    <a:pt x="4" y="9"/>
                    <a:pt x="1" y="10"/>
                    <a:pt x="1" y="11"/>
                  </a:cubicBezTo>
                  <a:cubicBezTo>
                    <a:pt x="1" y="14"/>
                    <a:pt x="2" y="17"/>
                    <a:pt x="2" y="19"/>
                  </a:cubicBezTo>
                  <a:cubicBezTo>
                    <a:pt x="0" y="31"/>
                    <a:pt x="1" y="43"/>
                    <a:pt x="6" y="54"/>
                  </a:cubicBezTo>
                  <a:cubicBezTo>
                    <a:pt x="7" y="56"/>
                    <a:pt x="12" y="55"/>
                    <a:pt x="12" y="52"/>
                  </a:cubicBezTo>
                  <a:cubicBezTo>
                    <a:pt x="11" y="38"/>
                    <a:pt x="9" y="23"/>
                    <a:pt x="15" y="9"/>
                  </a:cubicBezTo>
                  <a:cubicBezTo>
                    <a:pt x="17" y="4"/>
                    <a:pt x="9" y="0"/>
                    <a:pt x="7"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9729" name="Google Shape;9729;p27"/>
            <p:cNvSpPr/>
            <p:nvPr/>
          </p:nvSpPr>
          <p:spPr>
            <a:xfrm>
              <a:off x="2169558" y="6347018"/>
              <a:ext cx="33203" cy="158899"/>
            </a:xfrm>
            <a:custGeom>
              <a:rect b="b" l="l" r="r" t="t"/>
              <a:pathLst>
                <a:path extrusionOk="0" h="36" w="8">
                  <a:moveTo>
                    <a:pt x="0" y="5"/>
                  </a:moveTo>
                  <a:cubicBezTo>
                    <a:pt x="0" y="14"/>
                    <a:pt x="0" y="23"/>
                    <a:pt x="0" y="32"/>
                  </a:cubicBezTo>
                  <a:cubicBezTo>
                    <a:pt x="1" y="36"/>
                    <a:pt x="8" y="36"/>
                    <a:pt x="8" y="32"/>
                  </a:cubicBezTo>
                  <a:cubicBezTo>
                    <a:pt x="8" y="23"/>
                    <a:pt x="8" y="14"/>
                    <a:pt x="8" y="5"/>
                  </a:cubicBezTo>
                  <a:cubicBezTo>
                    <a:pt x="8" y="0"/>
                    <a:pt x="0" y="0"/>
                    <a:pt x="0"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9730" name="Google Shape;9730;p27"/>
            <p:cNvSpPr/>
            <p:nvPr/>
          </p:nvSpPr>
          <p:spPr>
            <a:xfrm>
              <a:off x="2311856" y="6382593"/>
              <a:ext cx="61662" cy="177872"/>
            </a:xfrm>
            <a:custGeom>
              <a:rect b="b" l="l" r="r" t="t"/>
              <a:pathLst>
                <a:path extrusionOk="0" h="40" w="15">
                  <a:moveTo>
                    <a:pt x="5" y="5"/>
                  </a:moveTo>
                  <a:cubicBezTo>
                    <a:pt x="0" y="15"/>
                    <a:pt x="0" y="26"/>
                    <a:pt x="4" y="37"/>
                  </a:cubicBezTo>
                  <a:cubicBezTo>
                    <a:pt x="5" y="40"/>
                    <a:pt x="10" y="39"/>
                    <a:pt x="10" y="36"/>
                  </a:cubicBezTo>
                  <a:cubicBezTo>
                    <a:pt x="10" y="27"/>
                    <a:pt x="9" y="18"/>
                    <a:pt x="13" y="10"/>
                  </a:cubicBezTo>
                  <a:cubicBezTo>
                    <a:pt x="15" y="4"/>
                    <a:pt x="7" y="0"/>
                    <a:pt x="5"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9731" name="Google Shape;9731;p27"/>
            <p:cNvSpPr/>
            <p:nvPr/>
          </p:nvSpPr>
          <p:spPr>
            <a:xfrm>
              <a:off x="2409093" y="6453742"/>
              <a:ext cx="33203" cy="142298"/>
            </a:xfrm>
            <a:custGeom>
              <a:rect b="b" l="l" r="r" t="t"/>
              <a:pathLst>
                <a:path extrusionOk="0" h="32" w="8">
                  <a:moveTo>
                    <a:pt x="0" y="5"/>
                  </a:moveTo>
                  <a:cubicBezTo>
                    <a:pt x="0" y="13"/>
                    <a:pt x="0" y="20"/>
                    <a:pt x="1" y="28"/>
                  </a:cubicBezTo>
                  <a:cubicBezTo>
                    <a:pt x="2" y="32"/>
                    <a:pt x="7" y="32"/>
                    <a:pt x="7" y="28"/>
                  </a:cubicBezTo>
                  <a:cubicBezTo>
                    <a:pt x="8" y="20"/>
                    <a:pt x="8" y="13"/>
                    <a:pt x="8" y="5"/>
                  </a:cubicBezTo>
                  <a:cubicBezTo>
                    <a:pt x="8" y="0"/>
                    <a:pt x="0" y="0"/>
                    <a:pt x="0"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9732" name="Google Shape;9732;p27"/>
            <p:cNvSpPr/>
            <p:nvPr/>
          </p:nvSpPr>
          <p:spPr>
            <a:xfrm>
              <a:off x="2551391" y="6332788"/>
              <a:ext cx="59291" cy="234792"/>
            </a:xfrm>
            <a:custGeom>
              <a:rect b="b" l="l" r="r" t="t"/>
              <a:pathLst>
                <a:path extrusionOk="0" h="53" w="14">
                  <a:moveTo>
                    <a:pt x="11" y="1"/>
                  </a:moveTo>
                  <a:cubicBezTo>
                    <a:pt x="8" y="8"/>
                    <a:pt x="6" y="14"/>
                    <a:pt x="5" y="21"/>
                  </a:cubicBezTo>
                  <a:cubicBezTo>
                    <a:pt x="3" y="20"/>
                    <a:pt x="0" y="21"/>
                    <a:pt x="0" y="24"/>
                  </a:cubicBezTo>
                  <a:cubicBezTo>
                    <a:pt x="0" y="31"/>
                    <a:pt x="2" y="38"/>
                    <a:pt x="4" y="44"/>
                  </a:cubicBezTo>
                  <a:cubicBezTo>
                    <a:pt x="4" y="45"/>
                    <a:pt x="4" y="45"/>
                    <a:pt x="4" y="45"/>
                  </a:cubicBezTo>
                  <a:cubicBezTo>
                    <a:pt x="4" y="46"/>
                    <a:pt x="5" y="46"/>
                    <a:pt x="5" y="46"/>
                  </a:cubicBezTo>
                  <a:cubicBezTo>
                    <a:pt x="6" y="48"/>
                    <a:pt x="7" y="49"/>
                    <a:pt x="8" y="50"/>
                  </a:cubicBezTo>
                  <a:cubicBezTo>
                    <a:pt x="9" y="53"/>
                    <a:pt x="14" y="51"/>
                    <a:pt x="13" y="48"/>
                  </a:cubicBezTo>
                  <a:cubicBezTo>
                    <a:pt x="11" y="43"/>
                    <a:pt x="9" y="38"/>
                    <a:pt x="8" y="32"/>
                  </a:cubicBezTo>
                  <a:cubicBezTo>
                    <a:pt x="9" y="22"/>
                    <a:pt x="10" y="12"/>
                    <a:pt x="13" y="2"/>
                  </a:cubicBezTo>
                  <a:cubicBezTo>
                    <a:pt x="14" y="1"/>
                    <a:pt x="12" y="0"/>
                    <a:pt x="11" y="1"/>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9733" name="Google Shape;9733;p27"/>
            <p:cNvSpPr/>
            <p:nvPr/>
          </p:nvSpPr>
          <p:spPr>
            <a:xfrm>
              <a:off x="2622540" y="6328045"/>
              <a:ext cx="66406" cy="208704"/>
            </a:xfrm>
            <a:custGeom>
              <a:rect b="b" l="l" r="r" t="t"/>
              <a:pathLst>
                <a:path extrusionOk="0" h="47" w="16">
                  <a:moveTo>
                    <a:pt x="12" y="2"/>
                  </a:moveTo>
                  <a:cubicBezTo>
                    <a:pt x="3" y="14"/>
                    <a:pt x="0" y="29"/>
                    <a:pt x="0" y="44"/>
                  </a:cubicBezTo>
                  <a:cubicBezTo>
                    <a:pt x="0" y="47"/>
                    <a:pt x="6" y="47"/>
                    <a:pt x="6" y="44"/>
                  </a:cubicBezTo>
                  <a:cubicBezTo>
                    <a:pt x="7" y="30"/>
                    <a:pt x="8" y="16"/>
                    <a:pt x="15" y="4"/>
                  </a:cubicBezTo>
                  <a:cubicBezTo>
                    <a:pt x="16" y="2"/>
                    <a:pt x="13" y="0"/>
                    <a:pt x="12" y="2"/>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9734" name="Google Shape;9734;p27"/>
            <p:cNvSpPr/>
            <p:nvPr/>
          </p:nvSpPr>
          <p:spPr>
            <a:xfrm>
              <a:off x="2703175" y="6363620"/>
              <a:ext cx="33203" cy="201589"/>
            </a:xfrm>
            <a:custGeom>
              <a:rect b="b" l="l" r="r" t="t"/>
              <a:pathLst>
                <a:path extrusionOk="0" h="45" w="8">
                  <a:moveTo>
                    <a:pt x="7" y="3"/>
                  </a:moveTo>
                  <a:cubicBezTo>
                    <a:pt x="7" y="0"/>
                    <a:pt x="3" y="0"/>
                    <a:pt x="3" y="3"/>
                  </a:cubicBezTo>
                  <a:cubicBezTo>
                    <a:pt x="2" y="7"/>
                    <a:pt x="2" y="11"/>
                    <a:pt x="2" y="15"/>
                  </a:cubicBezTo>
                  <a:cubicBezTo>
                    <a:pt x="1" y="15"/>
                    <a:pt x="0" y="16"/>
                    <a:pt x="0" y="17"/>
                  </a:cubicBezTo>
                  <a:cubicBezTo>
                    <a:pt x="0" y="23"/>
                    <a:pt x="0" y="28"/>
                    <a:pt x="1" y="34"/>
                  </a:cubicBezTo>
                  <a:cubicBezTo>
                    <a:pt x="1" y="35"/>
                    <a:pt x="1" y="35"/>
                    <a:pt x="2" y="36"/>
                  </a:cubicBezTo>
                  <a:cubicBezTo>
                    <a:pt x="2" y="38"/>
                    <a:pt x="2" y="40"/>
                    <a:pt x="2" y="42"/>
                  </a:cubicBezTo>
                  <a:cubicBezTo>
                    <a:pt x="2" y="45"/>
                    <a:pt x="7" y="45"/>
                    <a:pt x="7" y="42"/>
                  </a:cubicBezTo>
                  <a:cubicBezTo>
                    <a:pt x="8" y="29"/>
                    <a:pt x="7" y="16"/>
                    <a:pt x="7"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9735" name="Google Shape;9735;p27"/>
            <p:cNvSpPr/>
            <p:nvPr/>
          </p:nvSpPr>
          <p:spPr>
            <a:xfrm>
              <a:off x="2795669" y="6313815"/>
              <a:ext cx="78264" cy="213447"/>
            </a:xfrm>
            <a:custGeom>
              <a:rect b="b" l="l" r="r" t="t"/>
              <a:pathLst>
                <a:path extrusionOk="0" h="48" w="19">
                  <a:moveTo>
                    <a:pt x="18" y="44"/>
                  </a:moveTo>
                  <a:cubicBezTo>
                    <a:pt x="15" y="35"/>
                    <a:pt x="15" y="26"/>
                    <a:pt x="16" y="17"/>
                  </a:cubicBezTo>
                  <a:cubicBezTo>
                    <a:pt x="17" y="13"/>
                    <a:pt x="11" y="11"/>
                    <a:pt x="10" y="15"/>
                  </a:cubicBezTo>
                  <a:cubicBezTo>
                    <a:pt x="10" y="15"/>
                    <a:pt x="10" y="15"/>
                    <a:pt x="10" y="15"/>
                  </a:cubicBezTo>
                  <a:cubicBezTo>
                    <a:pt x="9" y="16"/>
                    <a:pt x="9" y="16"/>
                    <a:pt x="9" y="16"/>
                  </a:cubicBezTo>
                  <a:cubicBezTo>
                    <a:pt x="9" y="12"/>
                    <a:pt x="10" y="8"/>
                    <a:pt x="10" y="4"/>
                  </a:cubicBezTo>
                  <a:cubicBezTo>
                    <a:pt x="10" y="1"/>
                    <a:pt x="5" y="0"/>
                    <a:pt x="4" y="3"/>
                  </a:cubicBezTo>
                  <a:cubicBezTo>
                    <a:pt x="3" y="12"/>
                    <a:pt x="2" y="21"/>
                    <a:pt x="1" y="29"/>
                  </a:cubicBezTo>
                  <a:cubicBezTo>
                    <a:pt x="1" y="29"/>
                    <a:pt x="0" y="29"/>
                    <a:pt x="0" y="30"/>
                  </a:cubicBezTo>
                  <a:cubicBezTo>
                    <a:pt x="0" y="34"/>
                    <a:pt x="0" y="39"/>
                    <a:pt x="0" y="43"/>
                  </a:cubicBezTo>
                  <a:cubicBezTo>
                    <a:pt x="0" y="44"/>
                    <a:pt x="1" y="44"/>
                    <a:pt x="2" y="43"/>
                  </a:cubicBezTo>
                  <a:cubicBezTo>
                    <a:pt x="2" y="47"/>
                    <a:pt x="8"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9736" name="Google Shape;9736;p27"/>
            <p:cNvSpPr/>
            <p:nvPr/>
          </p:nvSpPr>
          <p:spPr>
            <a:xfrm>
              <a:off x="2949825" y="6382593"/>
              <a:ext cx="26088" cy="144670"/>
            </a:xfrm>
            <a:custGeom>
              <a:rect b="b" l="l" r="r" t="t"/>
              <a:pathLst>
                <a:path extrusionOk="0" h="33" w="6">
                  <a:moveTo>
                    <a:pt x="5" y="3"/>
                  </a:moveTo>
                  <a:cubicBezTo>
                    <a:pt x="5" y="0"/>
                    <a:pt x="0" y="0"/>
                    <a:pt x="0" y="3"/>
                  </a:cubicBezTo>
                  <a:cubicBezTo>
                    <a:pt x="0" y="12"/>
                    <a:pt x="0" y="21"/>
                    <a:pt x="0" y="30"/>
                  </a:cubicBezTo>
                  <a:cubicBezTo>
                    <a:pt x="0" y="33"/>
                    <a:pt x="5" y="33"/>
                    <a:pt x="5" y="30"/>
                  </a:cubicBezTo>
                  <a:cubicBezTo>
                    <a:pt x="6" y="21"/>
                    <a:pt x="5" y="12"/>
                    <a:pt x="5"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9737" name="Google Shape;9737;p27"/>
            <p:cNvSpPr/>
            <p:nvPr/>
          </p:nvSpPr>
          <p:spPr>
            <a:xfrm>
              <a:off x="3013859" y="6363620"/>
              <a:ext cx="59291" cy="182616"/>
            </a:xfrm>
            <a:custGeom>
              <a:rect b="b" l="l" r="r" t="t"/>
              <a:pathLst>
                <a:path extrusionOk="0" h="41" w="14">
                  <a:moveTo>
                    <a:pt x="8" y="7"/>
                  </a:moveTo>
                  <a:cubicBezTo>
                    <a:pt x="7" y="6"/>
                    <a:pt x="7" y="5"/>
                    <a:pt x="7" y="4"/>
                  </a:cubicBezTo>
                  <a:cubicBezTo>
                    <a:pt x="6" y="0"/>
                    <a:pt x="0" y="2"/>
                    <a:pt x="1" y="6"/>
                  </a:cubicBezTo>
                  <a:cubicBezTo>
                    <a:pt x="3" y="14"/>
                    <a:pt x="3" y="22"/>
                    <a:pt x="3" y="30"/>
                  </a:cubicBezTo>
                  <a:cubicBezTo>
                    <a:pt x="3" y="31"/>
                    <a:pt x="4" y="32"/>
                    <a:pt x="5" y="32"/>
                  </a:cubicBezTo>
                  <a:cubicBezTo>
                    <a:pt x="5" y="34"/>
                    <a:pt x="5" y="36"/>
                    <a:pt x="6" y="38"/>
                  </a:cubicBezTo>
                  <a:cubicBezTo>
                    <a:pt x="6" y="41"/>
                    <a:pt x="10" y="41"/>
                    <a:pt x="11" y="38"/>
                  </a:cubicBezTo>
                  <a:cubicBezTo>
                    <a:pt x="12" y="29"/>
                    <a:pt x="12" y="19"/>
                    <a:pt x="14" y="10"/>
                  </a:cubicBezTo>
                  <a:cubicBezTo>
                    <a:pt x="14" y="6"/>
                    <a:pt x="10" y="4"/>
                    <a:pt x="8" y="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9738" name="Google Shape;9738;p27"/>
            <p:cNvSpPr/>
            <p:nvPr/>
          </p:nvSpPr>
          <p:spPr>
            <a:xfrm>
              <a:off x="3089751" y="6363620"/>
              <a:ext cx="61662" cy="232420"/>
            </a:xfrm>
            <a:custGeom>
              <a:rect b="b" l="l" r="r" t="t"/>
              <a:pathLst>
                <a:path extrusionOk="0" h="52" w="15">
                  <a:moveTo>
                    <a:pt x="7" y="4"/>
                  </a:moveTo>
                  <a:cubicBezTo>
                    <a:pt x="6" y="6"/>
                    <a:pt x="6" y="9"/>
                    <a:pt x="6" y="11"/>
                  </a:cubicBezTo>
                  <a:cubicBezTo>
                    <a:pt x="4" y="10"/>
                    <a:pt x="2" y="11"/>
                    <a:pt x="2" y="13"/>
                  </a:cubicBezTo>
                  <a:cubicBezTo>
                    <a:pt x="2" y="16"/>
                    <a:pt x="3" y="20"/>
                    <a:pt x="1" y="23"/>
                  </a:cubicBezTo>
                  <a:cubicBezTo>
                    <a:pt x="0" y="24"/>
                    <a:pt x="2" y="26"/>
                    <a:pt x="3" y="25"/>
                  </a:cubicBezTo>
                  <a:cubicBezTo>
                    <a:pt x="2" y="33"/>
                    <a:pt x="2" y="41"/>
                    <a:pt x="4" y="49"/>
                  </a:cubicBezTo>
                  <a:cubicBezTo>
                    <a:pt x="4" y="52"/>
                    <a:pt x="9" y="52"/>
                    <a:pt x="9" y="49"/>
                  </a:cubicBezTo>
                  <a:cubicBezTo>
                    <a:pt x="12" y="34"/>
                    <a:pt x="13" y="20"/>
                    <a:pt x="14" y="5"/>
                  </a:cubicBezTo>
                  <a:cubicBezTo>
                    <a:pt x="15" y="1"/>
                    <a:pt x="7" y="0"/>
                    <a:pt x="7"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9739" name="Google Shape;9739;p27"/>
            <p:cNvSpPr/>
            <p:nvPr/>
          </p:nvSpPr>
          <p:spPr>
            <a:xfrm>
              <a:off x="2895277" y="6382593"/>
              <a:ext cx="52176" cy="203960"/>
            </a:xfrm>
            <a:custGeom>
              <a:rect b="b" l="l" r="r" t="t"/>
              <a:pathLst>
                <a:path extrusionOk="0" h="46" w="12">
                  <a:moveTo>
                    <a:pt x="8" y="7"/>
                  </a:moveTo>
                  <a:cubicBezTo>
                    <a:pt x="8" y="6"/>
                    <a:pt x="8" y="4"/>
                    <a:pt x="7" y="3"/>
                  </a:cubicBezTo>
                  <a:cubicBezTo>
                    <a:pt x="7" y="0"/>
                    <a:pt x="3" y="1"/>
                    <a:pt x="4" y="4"/>
                  </a:cubicBezTo>
                  <a:cubicBezTo>
                    <a:pt x="4" y="5"/>
                    <a:pt x="4" y="6"/>
                    <a:pt x="5" y="8"/>
                  </a:cubicBezTo>
                  <a:cubicBezTo>
                    <a:pt x="4" y="8"/>
                    <a:pt x="4" y="9"/>
                    <a:pt x="3" y="10"/>
                  </a:cubicBezTo>
                  <a:cubicBezTo>
                    <a:pt x="1" y="21"/>
                    <a:pt x="0" y="32"/>
                    <a:pt x="4" y="43"/>
                  </a:cubicBezTo>
                  <a:cubicBezTo>
                    <a:pt x="5" y="46"/>
                    <a:pt x="11" y="46"/>
                    <a:pt x="11" y="42"/>
                  </a:cubicBezTo>
                  <a:cubicBezTo>
                    <a:pt x="11" y="37"/>
                    <a:pt x="11" y="33"/>
                    <a:pt x="11" y="29"/>
                  </a:cubicBezTo>
                  <a:cubicBezTo>
                    <a:pt x="11" y="28"/>
                    <a:pt x="11" y="28"/>
                    <a:pt x="11" y="28"/>
                  </a:cubicBezTo>
                  <a:cubicBezTo>
                    <a:pt x="11" y="25"/>
                    <a:pt x="11" y="23"/>
                    <a:pt x="11" y="21"/>
                  </a:cubicBezTo>
                  <a:cubicBezTo>
                    <a:pt x="11" y="18"/>
                    <a:pt x="11" y="15"/>
                    <a:pt x="12" y="12"/>
                  </a:cubicBezTo>
                  <a:cubicBezTo>
                    <a:pt x="12" y="10"/>
                    <a:pt x="10" y="8"/>
                    <a:pt x="8" y="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9740" name="Google Shape;9740;p27"/>
            <p:cNvSpPr/>
            <p:nvPr/>
          </p:nvSpPr>
          <p:spPr>
            <a:xfrm>
              <a:off x="2496843" y="6389708"/>
              <a:ext cx="54548" cy="125697"/>
            </a:xfrm>
            <a:custGeom>
              <a:rect b="b" l="l" r="r" t="t"/>
              <a:pathLst>
                <a:path extrusionOk="0" h="28" w="13">
                  <a:moveTo>
                    <a:pt x="12" y="25"/>
                  </a:moveTo>
                  <a:cubicBezTo>
                    <a:pt x="9" y="18"/>
                    <a:pt x="6" y="10"/>
                    <a:pt x="4" y="3"/>
                  </a:cubicBezTo>
                  <a:cubicBezTo>
                    <a:pt x="4" y="0"/>
                    <a:pt x="0" y="1"/>
                    <a:pt x="1" y="4"/>
                  </a:cubicBezTo>
                  <a:cubicBezTo>
                    <a:pt x="3" y="12"/>
                    <a:pt x="6" y="19"/>
                    <a:pt x="9" y="26"/>
                  </a:cubicBezTo>
                  <a:cubicBezTo>
                    <a:pt x="10" y="28"/>
                    <a:pt x="13" y="27"/>
                    <a:pt x="12" y="2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9741" name="Google Shape;9741;p27"/>
            <p:cNvSpPr/>
            <p:nvPr/>
          </p:nvSpPr>
          <p:spPr>
            <a:xfrm>
              <a:off x="2392491" y="6342275"/>
              <a:ext cx="73521" cy="194474"/>
            </a:xfrm>
            <a:custGeom>
              <a:rect b="b" l="l" r="r" t="t"/>
              <a:pathLst>
                <a:path extrusionOk="0" h="44" w="18">
                  <a:moveTo>
                    <a:pt x="16" y="37"/>
                  </a:moveTo>
                  <a:cubicBezTo>
                    <a:pt x="11" y="27"/>
                    <a:pt x="8" y="18"/>
                    <a:pt x="12" y="8"/>
                  </a:cubicBezTo>
                  <a:cubicBezTo>
                    <a:pt x="14" y="4"/>
                    <a:pt x="8" y="0"/>
                    <a:pt x="6" y="4"/>
                  </a:cubicBezTo>
                  <a:cubicBezTo>
                    <a:pt x="0" y="17"/>
                    <a:pt x="3" y="29"/>
                    <a:pt x="10" y="40"/>
                  </a:cubicBezTo>
                  <a:cubicBezTo>
                    <a:pt x="13" y="44"/>
                    <a:pt x="18" y="41"/>
                    <a:pt x="16" y="3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9742" name="Google Shape;9742;p27"/>
            <p:cNvSpPr/>
            <p:nvPr/>
          </p:nvSpPr>
          <p:spPr>
            <a:xfrm>
              <a:off x="2665229" y="6399194"/>
              <a:ext cx="40318" cy="147041"/>
            </a:xfrm>
            <a:custGeom>
              <a:rect b="b" l="l" r="r" t="t"/>
              <a:pathLst>
                <a:path extrusionOk="0" h="33" w="10">
                  <a:moveTo>
                    <a:pt x="2" y="4"/>
                  </a:moveTo>
                  <a:cubicBezTo>
                    <a:pt x="0" y="12"/>
                    <a:pt x="0" y="21"/>
                    <a:pt x="2" y="29"/>
                  </a:cubicBezTo>
                  <a:cubicBezTo>
                    <a:pt x="4" y="33"/>
                    <a:pt x="9" y="31"/>
                    <a:pt x="9" y="27"/>
                  </a:cubicBezTo>
                  <a:cubicBezTo>
                    <a:pt x="7" y="20"/>
                    <a:pt x="7" y="13"/>
                    <a:pt x="9" y="6"/>
                  </a:cubicBezTo>
                  <a:cubicBezTo>
                    <a:pt x="10" y="2"/>
                    <a:pt x="4" y="0"/>
                    <a:pt x="2"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9743" name="Google Shape;9743;p27"/>
            <p:cNvSpPr/>
            <p:nvPr/>
          </p:nvSpPr>
          <p:spPr>
            <a:xfrm>
              <a:off x="3186988" y="6337532"/>
              <a:ext cx="61662" cy="222933"/>
            </a:xfrm>
            <a:custGeom>
              <a:rect b="b" l="l" r="r" t="t"/>
              <a:pathLst>
                <a:path extrusionOk="0" h="50" w="15">
                  <a:moveTo>
                    <a:pt x="11" y="27"/>
                  </a:moveTo>
                  <a:cubicBezTo>
                    <a:pt x="11" y="20"/>
                    <a:pt x="11" y="13"/>
                    <a:pt x="13" y="6"/>
                  </a:cubicBezTo>
                  <a:cubicBezTo>
                    <a:pt x="15" y="1"/>
                    <a:pt x="8" y="0"/>
                    <a:pt x="6" y="4"/>
                  </a:cubicBezTo>
                  <a:cubicBezTo>
                    <a:pt x="5" y="8"/>
                    <a:pt x="5" y="11"/>
                    <a:pt x="5" y="15"/>
                  </a:cubicBezTo>
                  <a:cubicBezTo>
                    <a:pt x="4" y="15"/>
                    <a:pt x="4" y="16"/>
                    <a:pt x="3" y="16"/>
                  </a:cubicBezTo>
                  <a:cubicBezTo>
                    <a:pt x="0" y="27"/>
                    <a:pt x="0" y="36"/>
                    <a:pt x="5" y="46"/>
                  </a:cubicBezTo>
                  <a:cubicBezTo>
                    <a:pt x="7" y="50"/>
                    <a:pt x="13" y="46"/>
                    <a:pt x="11" y="42"/>
                  </a:cubicBezTo>
                  <a:cubicBezTo>
                    <a:pt x="9" y="38"/>
                    <a:pt x="9" y="34"/>
                    <a:pt x="8" y="30"/>
                  </a:cubicBezTo>
                  <a:cubicBezTo>
                    <a:pt x="10" y="30"/>
                    <a:pt x="11" y="29"/>
                    <a:pt x="11" y="2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9744" name="Google Shape;9744;p27"/>
            <p:cNvSpPr/>
            <p:nvPr/>
          </p:nvSpPr>
          <p:spPr>
            <a:xfrm>
              <a:off x="3274738" y="6394451"/>
              <a:ext cx="33203" cy="142298"/>
            </a:xfrm>
            <a:custGeom>
              <a:rect b="b" l="l" r="r" t="t"/>
              <a:pathLst>
                <a:path extrusionOk="0" h="32" w="8">
                  <a:moveTo>
                    <a:pt x="6" y="4"/>
                  </a:moveTo>
                  <a:cubicBezTo>
                    <a:pt x="5" y="0"/>
                    <a:pt x="0" y="2"/>
                    <a:pt x="1" y="5"/>
                  </a:cubicBezTo>
                  <a:cubicBezTo>
                    <a:pt x="3" y="13"/>
                    <a:pt x="3" y="21"/>
                    <a:pt x="3" y="29"/>
                  </a:cubicBezTo>
                  <a:cubicBezTo>
                    <a:pt x="3" y="32"/>
                    <a:pt x="7" y="32"/>
                    <a:pt x="7" y="29"/>
                  </a:cubicBezTo>
                  <a:cubicBezTo>
                    <a:pt x="8" y="20"/>
                    <a:pt x="8" y="12"/>
                    <a:pt x="6"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9745" name="Google Shape;9745;p27"/>
            <p:cNvSpPr/>
            <p:nvPr/>
          </p:nvSpPr>
          <p:spPr>
            <a:xfrm>
              <a:off x="3298455" y="6373106"/>
              <a:ext cx="80635" cy="239535"/>
            </a:xfrm>
            <a:custGeom>
              <a:rect b="b" l="l" r="r" t="t"/>
              <a:pathLst>
                <a:path extrusionOk="0" h="54" w="19">
                  <a:moveTo>
                    <a:pt x="17" y="47"/>
                  </a:moveTo>
                  <a:cubicBezTo>
                    <a:pt x="14" y="36"/>
                    <a:pt x="14" y="25"/>
                    <a:pt x="12" y="15"/>
                  </a:cubicBezTo>
                  <a:cubicBezTo>
                    <a:pt x="12" y="14"/>
                    <a:pt x="12" y="13"/>
                    <a:pt x="12" y="13"/>
                  </a:cubicBezTo>
                  <a:cubicBezTo>
                    <a:pt x="12" y="10"/>
                    <a:pt x="12" y="8"/>
                    <a:pt x="12" y="4"/>
                  </a:cubicBezTo>
                  <a:cubicBezTo>
                    <a:pt x="12" y="0"/>
                    <a:pt x="7" y="0"/>
                    <a:pt x="7" y="4"/>
                  </a:cubicBezTo>
                  <a:cubicBezTo>
                    <a:pt x="7" y="8"/>
                    <a:pt x="7" y="10"/>
                    <a:pt x="8" y="13"/>
                  </a:cubicBezTo>
                  <a:cubicBezTo>
                    <a:pt x="7" y="13"/>
                    <a:pt x="7" y="14"/>
                    <a:pt x="7" y="14"/>
                  </a:cubicBezTo>
                  <a:cubicBezTo>
                    <a:pt x="6" y="17"/>
                    <a:pt x="6" y="20"/>
                    <a:pt x="6" y="23"/>
                  </a:cubicBezTo>
                  <a:cubicBezTo>
                    <a:pt x="5" y="22"/>
                    <a:pt x="5" y="22"/>
                    <a:pt x="4" y="23"/>
                  </a:cubicBezTo>
                  <a:cubicBezTo>
                    <a:pt x="3" y="29"/>
                    <a:pt x="2" y="34"/>
                    <a:pt x="0" y="40"/>
                  </a:cubicBezTo>
                  <a:cubicBezTo>
                    <a:pt x="0" y="41"/>
                    <a:pt x="2" y="41"/>
                    <a:pt x="2" y="40"/>
                  </a:cubicBezTo>
                  <a:cubicBezTo>
                    <a:pt x="4" y="35"/>
                    <a:pt x="5" y="30"/>
                    <a:pt x="6" y="26"/>
                  </a:cubicBezTo>
                  <a:cubicBezTo>
                    <a:pt x="6" y="34"/>
                    <a:pt x="7" y="42"/>
                    <a:pt x="10" y="49"/>
                  </a:cubicBezTo>
                  <a:cubicBezTo>
                    <a:pt x="12" y="54"/>
                    <a:pt x="19" y="52"/>
                    <a:pt x="17" y="4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9746" name="Google Shape;9746;p27"/>
            <p:cNvSpPr/>
            <p:nvPr/>
          </p:nvSpPr>
          <p:spPr>
            <a:xfrm>
              <a:off x="3405178" y="6491688"/>
              <a:ext cx="23716" cy="130440"/>
            </a:xfrm>
            <a:custGeom>
              <a:rect b="b" l="l" r="r" t="t"/>
              <a:pathLst>
                <a:path extrusionOk="0" h="29" w="6">
                  <a:moveTo>
                    <a:pt x="5" y="4"/>
                  </a:moveTo>
                  <a:cubicBezTo>
                    <a:pt x="5" y="1"/>
                    <a:pt x="1" y="0"/>
                    <a:pt x="1" y="3"/>
                  </a:cubicBezTo>
                  <a:cubicBezTo>
                    <a:pt x="0" y="11"/>
                    <a:pt x="0" y="21"/>
                    <a:pt x="0" y="25"/>
                  </a:cubicBezTo>
                  <a:cubicBezTo>
                    <a:pt x="0" y="29"/>
                    <a:pt x="6" y="29"/>
                    <a:pt x="6" y="25"/>
                  </a:cubicBezTo>
                  <a:cubicBezTo>
                    <a:pt x="6" y="21"/>
                    <a:pt x="5" y="11"/>
                    <a:pt x="5"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9747" name="Google Shape;9747;p27"/>
            <p:cNvSpPr/>
            <p:nvPr/>
          </p:nvSpPr>
          <p:spPr>
            <a:xfrm>
              <a:off x="3433638" y="6394451"/>
              <a:ext cx="42689" cy="177872"/>
            </a:xfrm>
            <a:custGeom>
              <a:rect b="b" l="l" r="r" t="t"/>
              <a:pathLst>
                <a:path extrusionOk="0" h="40" w="10">
                  <a:moveTo>
                    <a:pt x="3" y="3"/>
                  </a:moveTo>
                  <a:cubicBezTo>
                    <a:pt x="0" y="14"/>
                    <a:pt x="0" y="24"/>
                    <a:pt x="0" y="35"/>
                  </a:cubicBezTo>
                  <a:cubicBezTo>
                    <a:pt x="0" y="40"/>
                    <a:pt x="8" y="40"/>
                    <a:pt x="8" y="35"/>
                  </a:cubicBezTo>
                  <a:cubicBezTo>
                    <a:pt x="8" y="25"/>
                    <a:pt x="8" y="14"/>
                    <a:pt x="9" y="4"/>
                  </a:cubicBezTo>
                  <a:cubicBezTo>
                    <a:pt x="10" y="0"/>
                    <a:pt x="4" y="0"/>
                    <a:pt x="3"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9748" name="Google Shape;9748;p27"/>
            <p:cNvSpPr/>
            <p:nvPr/>
          </p:nvSpPr>
          <p:spPr>
            <a:xfrm>
              <a:off x="3471584" y="6382593"/>
              <a:ext cx="71149" cy="249021"/>
            </a:xfrm>
            <a:custGeom>
              <a:rect b="b" l="l" r="r" t="t"/>
              <a:pathLst>
                <a:path extrusionOk="0" h="56" w="17">
                  <a:moveTo>
                    <a:pt x="7" y="5"/>
                  </a:moveTo>
                  <a:cubicBezTo>
                    <a:pt x="6" y="7"/>
                    <a:pt x="6" y="9"/>
                    <a:pt x="5" y="12"/>
                  </a:cubicBezTo>
                  <a:cubicBezTo>
                    <a:pt x="5" y="11"/>
                    <a:pt x="5" y="11"/>
                    <a:pt x="5" y="11"/>
                  </a:cubicBezTo>
                  <a:cubicBezTo>
                    <a:pt x="4" y="9"/>
                    <a:pt x="1" y="10"/>
                    <a:pt x="2" y="11"/>
                  </a:cubicBezTo>
                  <a:cubicBezTo>
                    <a:pt x="2" y="14"/>
                    <a:pt x="2" y="17"/>
                    <a:pt x="3" y="19"/>
                  </a:cubicBezTo>
                  <a:cubicBezTo>
                    <a:pt x="0" y="31"/>
                    <a:pt x="1" y="43"/>
                    <a:pt x="7" y="54"/>
                  </a:cubicBezTo>
                  <a:cubicBezTo>
                    <a:pt x="8" y="56"/>
                    <a:pt x="13" y="55"/>
                    <a:pt x="12" y="52"/>
                  </a:cubicBezTo>
                  <a:cubicBezTo>
                    <a:pt x="12" y="38"/>
                    <a:pt x="9" y="23"/>
                    <a:pt x="15" y="9"/>
                  </a:cubicBezTo>
                  <a:cubicBezTo>
                    <a:pt x="17" y="4"/>
                    <a:pt x="10" y="0"/>
                    <a:pt x="7"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9749" name="Google Shape;9749;p27"/>
            <p:cNvSpPr/>
            <p:nvPr/>
          </p:nvSpPr>
          <p:spPr>
            <a:xfrm>
              <a:off x="3390948" y="6347018"/>
              <a:ext cx="35574" cy="158899"/>
            </a:xfrm>
            <a:custGeom>
              <a:rect b="b" l="l" r="r" t="t"/>
              <a:pathLst>
                <a:path extrusionOk="0" h="36" w="8">
                  <a:moveTo>
                    <a:pt x="0" y="5"/>
                  </a:moveTo>
                  <a:cubicBezTo>
                    <a:pt x="0" y="14"/>
                    <a:pt x="0" y="23"/>
                    <a:pt x="0" y="32"/>
                  </a:cubicBezTo>
                  <a:cubicBezTo>
                    <a:pt x="0" y="36"/>
                    <a:pt x="7" y="36"/>
                    <a:pt x="8" y="32"/>
                  </a:cubicBezTo>
                  <a:cubicBezTo>
                    <a:pt x="8" y="23"/>
                    <a:pt x="8" y="14"/>
                    <a:pt x="8" y="5"/>
                  </a:cubicBezTo>
                  <a:cubicBezTo>
                    <a:pt x="8" y="0"/>
                    <a:pt x="0" y="0"/>
                    <a:pt x="0"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9750" name="Google Shape;9750;p27"/>
            <p:cNvSpPr/>
            <p:nvPr/>
          </p:nvSpPr>
          <p:spPr>
            <a:xfrm>
              <a:off x="3535618" y="6382593"/>
              <a:ext cx="61662" cy="177872"/>
            </a:xfrm>
            <a:custGeom>
              <a:rect b="b" l="l" r="r" t="t"/>
              <a:pathLst>
                <a:path extrusionOk="0" h="40" w="15">
                  <a:moveTo>
                    <a:pt x="5" y="5"/>
                  </a:moveTo>
                  <a:cubicBezTo>
                    <a:pt x="0" y="15"/>
                    <a:pt x="0" y="26"/>
                    <a:pt x="4" y="37"/>
                  </a:cubicBezTo>
                  <a:cubicBezTo>
                    <a:pt x="5" y="40"/>
                    <a:pt x="10" y="39"/>
                    <a:pt x="10" y="36"/>
                  </a:cubicBezTo>
                  <a:cubicBezTo>
                    <a:pt x="9" y="27"/>
                    <a:pt x="9" y="18"/>
                    <a:pt x="13" y="10"/>
                  </a:cubicBezTo>
                  <a:cubicBezTo>
                    <a:pt x="15" y="4"/>
                    <a:pt x="7" y="0"/>
                    <a:pt x="5"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9751" name="Google Shape;9751;p27"/>
            <p:cNvSpPr/>
            <p:nvPr/>
          </p:nvSpPr>
          <p:spPr>
            <a:xfrm>
              <a:off x="3630483" y="6453742"/>
              <a:ext cx="35574" cy="142298"/>
            </a:xfrm>
            <a:custGeom>
              <a:rect b="b" l="l" r="r" t="t"/>
              <a:pathLst>
                <a:path extrusionOk="0" h="32" w="8">
                  <a:moveTo>
                    <a:pt x="0" y="5"/>
                  </a:moveTo>
                  <a:cubicBezTo>
                    <a:pt x="0" y="13"/>
                    <a:pt x="0" y="20"/>
                    <a:pt x="1" y="28"/>
                  </a:cubicBezTo>
                  <a:cubicBezTo>
                    <a:pt x="1" y="32"/>
                    <a:pt x="6" y="32"/>
                    <a:pt x="7" y="28"/>
                  </a:cubicBezTo>
                  <a:cubicBezTo>
                    <a:pt x="8" y="20"/>
                    <a:pt x="8" y="13"/>
                    <a:pt x="8" y="5"/>
                  </a:cubicBezTo>
                  <a:cubicBezTo>
                    <a:pt x="8" y="0"/>
                    <a:pt x="0" y="0"/>
                    <a:pt x="0"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9752" name="Google Shape;9752;p27"/>
            <p:cNvSpPr/>
            <p:nvPr/>
          </p:nvSpPr>
          <p:spPr>
            <a:xfrm>
              <a:off x="3775153" y="6332788"/>
              <a:ext cx="59291" cy="234792"/>
            </a:xfrm>
            <a:custGeom>
              <a:rect b="b" l="l" r="r" t="t"/>
              <a:pathLst>
                <a:path extrusionOk="0" h="53" w="14">
                  <a:moveTo>
                    <a:pt x="10" y="1"/>
                  </a:moveTo>
                  <a:cubicBezTo>
                    <a:pt x="8" y="8"/>
                    <a:pt x="6" y="14"/>
                    <a:pt x="5" y="21"/>
                  </a:cubicBezTo>
                  <a:cubicBezTo>
                    <a:pt x="3" y="20"/>
                    <a:pt x="0" y="21"/>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1" y="43"/>
                    <a:pt x="9" y="38"/>
                    <a:pt x="8" y="32"/>
                  </a:cubicBezTo>
                  <a:cubicBezTo>
                    <a:pt x="9" y="22"/>
                    <a:pt x="10" y="12"/>
                    <a:pt x="13" y="2"/>
                  </a:cubicBezTo>
                  <a:cubicBezTo>
                    <a:pt x="14" y="1"/>
                    <a:pt x="11" y="0"/>
                    <a:pt x="10" y="1"/>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9753" name="Google Shape;9753;p27"/>
            <p:cNvSpPr/>
            <p:nvPr/>
          </p:nvSpPr>
          <p:spPr>
            <a:xfrm>
              <a:off x="3841558" y="6328045"/>
              <a:ext cx="71149" cy="208704"/>
            </a:xfrm>
            <a:custGeom>
              <a:rect b="b" l="l" r="r" t="t"/>
              <a:pathLst>
                <a:path extrusionOk="0" h="47" w="17">
                  <a:moveTo>
                    <a:pt x="12" y="2"/>
                  </a:moveTo>
                  <a:cubicBezTo>
                    <a:pt x="4" y="14"/>
                    <a:pt x="0" y="29"/>
                    <a:pt x="1" y="44"/>
                  </a:cubicBezTo>
                  <a:cubicBezTo>
                    <a:pt x="1" y="47"/>
                    <a:pt x="7" y="47"/>
                    <a:pt x="7" y="44"/>
                  </a:cubicBezTo>
                  <a:cubicBezTo>
                    <a:pt x="8" y="30"/>
                    <a:pt x="9" y="16"/>
                    <a:pt x="16" y="4"/>
                  </a:cubicBezTo>
                  <a:cubicBezTo>
                    <a:pt x="17" y="2"/>
                    <a:pt x="14" y="0"/>
                    <a:pt x="12" y="2"/>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9754" name="Google Shape;9754;p27"/>
            <p:cNvSpPr/>
            <p:nvPr/>
          </p:nvSpPr>
          <p:spPr>
            <a:xfrm>
              <a:off x="3926937" y="6363620"/>
              <a:ext cx="33203" cy="201589"/>
            </a:xfrm>
            <a:custGeom>
              <a:rect b="b" l="l" r="r" t="t"/>
              <a:pathLst>
                <a:path extrusionOk="0" h="45" w="8">
                  <a:moveTo>
                    <a:pt x="6" y="3"/>
                  </a:moveTo>
                  <a:cubicBezTo>
                    <a:pt x="6" y="0"/>
                    <a:pt x="2" y="0"/>
                    <a:pt x="2" y="3"/>
                  </a:cubicBezTo>
                  <a:cubicBezTo>
                    <a:pt x="2" y="7"/>
                    <a:pt x="2" y="11"/>
                    <a:pt x="2" y="15"/>
                  </a:cubicBezTo>
                  <a:cubicBezTo>
                    <a:pt x="1" y="15"/>
                    <a:pt x="0" y="16"/>
                    <a:pt x="0" y="17"/>
                  </a:cubicBezTo>
                  <a:cubicBezTo>
                    <a:pt x="0" y="23"/>
                    <a:pt x="0" y="28"/>
                    <a:pt x="0" y="34"/>
                  </a:cubicBezTo>
                  <a:cubicBezTo>
                    <a:pt x="0" y="35"/>
                    <a:pt x="1" y="35"/>
                    <a:pt x="2" y="36"/>
                  </a:cubicBezTo>
                  <a:cubicBezTo>
                    <a:pt x="2" y="38"/>
                    <a:pt x="2" y="40"/>
                    <a:pt x="2" y="42"/>
                  </a:cubicBezTo>
                  <a:cubicBezTo>
                    <a:pt x="2" y="45"/>
                    <a:pt x="6" y="45"/>
                    <a:pt x="7" y="42"/>
                  </a:cubicBezTo>
                  <a:cubicBezTo>
                    <a:pt x="8" y="29"/>
                    <a:pt x="7" y="16"/>
                    <a:pt x="6"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9755" name="Google Shape;9755;p27"/>
            <p:cNvSpPr/>
            <p:nvPr/>
          </p:nvSpPr>
          <p:spPr>
            <a:xfrm>
              <a:off x="4019431" y="6313815"/>
              <a:ext cx="75892" cy="213447"/>
            </a:xfrm>
            <a:custGeom>
              <a:rect b="b" l="l" r="r" t="t"/>
              <a:pathLst>
                <a:path extrusionOk="0" h="48" w="18">
                  <a:moveTo>
                    <a:pt x="17" y="44"/>
                  </a:moveTo>
                  <a:cubicBezTo>
                    <a:pt x="14" y="35"/>
                    <a:pt x="14"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1" y="21"/>
                    <a:pt x="1" y="29"/>
                  </a:cubicBezTo>
                  <a:cubicBezTo>
                    <a:pt x="0" y="29"/>
                    <a:pt x="0" y="29"/>
                    <a:pt x="0" y="30"/>
                  </a:cubicBezTo>
                  <a:cubicBezTo>
                    <a:pt x="0" y="34"/>
                    <a:pt x="0" y="39"/>
                    <a:pt x="0" y="43"/>
                  </a:cubicBezTo>
                  <a:cubicBezTo>
                    <a:pt x="0" y="44"/>
                    <a:pt x="1" y="44"/>
                    <a:pt x="1"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7" y="4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9756" name="Google Shape;9756;p27"/>
            <p:cNvSpPr/>
            <p:nvPr/>
          </p:nvSpPr>
          <p:spPr>
            <a:xfrm>
              <a:off x="4173587" y="6382593"/>
              <a:ext cx="21345" cy="144670"/>
            </a:xfrm>
            <a:custGeom>
              <a:rect b="b" l="l" r="r" t="t"/>
              <a:pathLst>
                <a:path extrusionOk="0" h="33" w="5">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9757" name="Google Shape;9757;p27"/>
            <p:cNvSpPr/>
            <p:nvPr/>
          </p:nvSpPr>
          <p:spPr>
            <a:xfrm>
              <a:off x="4237621" y="6363620"/>
              <a:ext cx="59291" cy="182616"/>
            </a:xfrm>
            <a:custGeom>
              <a:rect b="b" l="l" r="r" t="t"/>
              <a:pathLst>
                <a:path extrusionOk="0" h="41" w="14">
                  <a:moveTo>
                    <a:pt x="7" y="7"/>
                  </a:moveTo>
                  <a:cubicBezTo>
                    <a:pt x="7" y="6"/>
                    <a:pt x="7" y="5"/>
                    <a:pt x="7" y="4"/>
                  </a:cubicBezTo>
                  <a:cubicBezTo>
                    <a:pt x="6" y="0"/>
                    <a:pt x="0" y="2"/>
                    <a:pt x="1" y="6"/>
                  </a:cubicBezTo>
                  <a:cubicBezTo>
                    <a:pt x="2" y="14"/>
                    <a:pt x="2" y="22"/>
                    <a:pt x="3" y="30"/>
                  </a:cubicBezTo>
                  <a:cubicBezTo>
                    <a:pt x="3" y="31"/>
                    <a:pt x="4" y="32"/>
                    <a:pt x="5" y="32"/>
                  </a:cubicBezTo>
                  <a:cubicBezTo>
                    <a:pt x="5" y="34"/>
                    <a:pt x="5" y="36"/>
                    <a:pt x="5" y="38"/>
                  </a:cubicBezTo>
                  <a:cubicBezTo>
                    <a:pt x="6" y="41"/>
                    <a:pt x="10" y="41"/>
                    <a:pt x="10" y="38"/>
                  </a:cubicBezTo>
                  <a:cubicBezTo>
                    <a:pt x="12" y="29"/>
                    <a:pt x="11" y="19"/>
                    <a:pt x="13" y="10"/>
                  </a:cubicBezTo>
                  <a:cubicBezTo>
                    <a:pt x="14" y="6"/>
                    <a:pt x="9" y="4"/>
                    <a:pt x="7" y="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9758" name="Google Shape;9758;p27"/>
            <p:cNvSpPr/>
            <p:nvPr/>
          </p:nvSpPr>
          <p:spPr>
            <a:xfrm>
              <a:off x="4308770" y="6363620"/>
              <a:ext cx="66406" cy="232420"/>
            </a:xfrm>
            <a:custGeom>
              <a:rect b="b" l="l" r="r" t="t"/>
              <a:pathLst>
                <a:path extrusionOk="0" h="52" w="16">
                  <a:moveTo>
                    <a:pt x="7" y="4"/>
                  </a:moveTo>
                  <a:cubicBezTo>
                    <a:pt x="7" y="6"/>
                    <a:pt x="7" y="9"/>
                    <a:pt x="6" y="11"/>
                  </a:cubicBezTo>
                  <a:cubicBezTo>
                    <a:pt x="5" y="10"/>
                    <a:pt x="3" y="11"/>
                    <a:pt x="3" y="13"/>
                  </a:cubicBezTo>
                  <a:cubicBezTo>
                    <a:pt x="3" y="16"/>
                    <a:pt x="3" y="20"/>
                    <a:pt x="1" y="23"/>
                  </a:cubicBezTo>
                  <a:cubicBezTo>
                    <a:pt x="0" y="24"/>
                    <a:pt x="3" y="26"/>
                    <a:pt x="4" y="25"/>
                  </a:cubicBezTo>
                  <a:cubicBezTo>
                    <a:pt x="3" y="33"/>
                    <a:pt x="3" y="41"/>
                    <a:pt x="4" y="49"/>
                  </a:cubicBezTo>
                  <a:cubicBezTo>
                    <a:pt x="5" y="52"/>
                    <a:pt x="9" y="52"/>
                    <a:pt x="10" y="49"/>
                  </a:cubicBezTo>
                  <a:cubicBezTo>
                    <a:pt x="13" y="34"/>
                    <a:pt x="13" y="20"/>
                    <a:pt x="15" y="5"/>
                  </a:cubicBezTo>
                  <a:cubicBezTo>
                    <a:pt x="16" y="1"/>
                    <a:pt x="8" y="0"/>
                    <a:pt x="7"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9759" name="Google Shape;9759;p27"/>
            <p:cNvSpPr/>
            <p:nvPr/>
          </p:nvSpPr>
          <p:spPr>
            <a:xfrm>
              <a:off x="4119039" y="6382593"/>
              <a:ext cx="49804" cy="203960"/>
            </a:xfrm>
            <a:custGeom>
              <a:rect b="b" l="l" r="r" t="t"/>
              <a:pathLst>
                <a:path extrusionOk="0" h="46" w="12">
                  <a:moveTo>
                    <a:pt x="8" y="7"/>
                  </a:moveTo>
                  <a:cubicBezTo>
                    <a:pt x="8" y="6"/>
                    <a:pt x="7" y="4"/>
                    <a:pt x="7" y="3"/>
                  </a:cubicBezTo>
                  <a:cubicBezTo>
                    <a:pt x="6" y="0"/>
                    <a:pt x="3" y="1"/>
                    <a:pt x="3" y="4"/>
                  </a:cubicBezTo>
                  <a:cubicBezTo>
                    <a:pt x="4" y="5"/>
                    <a:pt x="4" y="6"/>
                    <a:pt x="4" y="8"/>
                  </a:cubicBezTo>
                  <a:cubicBezTo>
                    <a:pt x="4" y="8"/>
                    <a:pt x="3" y="9"/>
                    <a:pt x="3" y="10"/>
                  </a:cubicBezTo>
                  <a:cubicBezTo>
                    <a:pt x="1" y="21"/>
                    <a:pt x="0" y="32"/>
                    <a:pt x="4" y="43"/>
                  </a:cubicBezTo>
                  <a:cubicBezTo>
                    <a:pt x="5" y="46"/>
                    <a:pt x="11" y="46"/>
                    <a:pt x="11" y="42"/>
                  </a:cubicBezTo>
                  <a:cubicBezTo>
                    <a:pt x="11" y="37"/>
                    <a:pt x="11" y="33"/>
                    <a:pt x="10" y="29"/>
                  </a:cubicBezTo>
                  <a:cubicBezTo>
                    <a:pt x="11" y="28"/>
                    <a:pt x="11" y="28"/>
                    <a:pt x="11" y="28"/>
                  </a:cubicBezTo>
                  <a:cubicBezTo>
                    <a:pt x="11" y="25"/>
                    <a:pt x="11" y="23"/>
                    <a:pt x="11" y="21"/>
                  </a:cubicBezTo>
                  <a:cubicBezTo>
                    <a:pt x="11" y="18"/>
                    <a:pt x="11" y="15"/>
                    <a:pt x="11" y="12"/>
                  </a:cubicBezTo>
                  <a:cubicBezTo>
                    <a:pt x="12" y="10"/>
                    <a:pt x="10" y="8"/>
                    <a:pt x="8" y="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9760" name="Google Shape;9760;p27"/>
            <p:cNvSpPr/>
            <p:nvPr/>
          </p:nvSpPr>
          <p:spPr>
            <a:xfrm>
              <a:off x="3720605" y="6389708"/>
              <a:ext cx="54548" cy="125697"/>
            </a:xfrm>
            <a:custGeom>
              <a:rect b="b" l="l" r="r" t="t"/>
              <a:pathLst>
                <a:path extrusionOk="0" h="28" w="13">
                  <a:moveTo>
                    <a:pt x="12" y="25"/>
                  </a:moveTo>
                  <a:cubicBezTo>
                    <a:pt x="9" y="18"/>
                    <a:pt x="6" y="10"/>
                    <a:pt x="4" y="3"/>
                  </a:cubicBezTo>
                  <a:cubicBezTo>
                    <a:pt x="3" y="0"/>
                    <a:pt x="0" y="1"/>
                    <a:pt x="0" y="4"/>
                  </a:cubicBezTo>
                  <a:cubicBezTo>
                    <a:pt x="3" y="12"/>
                    <a:pt x="5" y="19"/>
                    <a:pt x="9" y="26"/>
                  </a:cubicBezTo>
                  <a:cubicBezTo>
                    <a:pt x="10" y="28"/>
                    <a:pt x="13" y="27"/>
                    <a:pt x="12" y="2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9761" name="Google Shape;9761;p27"/>
            <p:cNvSpPr/>
            <p:nvPr/>
          </p:nvSpPr>
          <p:spPr>
            <a:xfrm>
              <a:off x="3613882" y="6342275"/>
              <a:ext cx="75892" cy="194474"/>
            </a:xfrm>
            <a:custGeom>
              <a:rect b="b" l="l" r="r" t="t"/>
              <a:pathLst>
                <a:path extrusionOk="0" h="44" w="18">
                  <a:moveTo>
                    <a:pt x="16" y="37"/>
                  </a:moveTo>
                  <a:cubicBezTo>
                    <a:pt x="11" y="27"/>
                    <a:pt x="7" y="18"/>
                    <a:pt x="12" y="8"/>
                  </a:cubicBezTo>
                  <a:cubicBezTo>
                    <a:pt x="14" y="4"/>
                    <a:pt x="8" y="0"/>
                    <a:pt x="6" y="4"/>
                  </a:cubicBezTo>
                  <a:cubicBezTo>
                    <a:pt x="0" y="17"/>
                    <a:pt x="3" y="29"/>
                    <a:pt x="10" y="40"/>
                  </a:cubicBezTo>
                  <a:cubicBezTo>
                    <a:pt x="12" y="44"/>
                    <a:pt x="18" y="41"/>
                    <a:pt x="16" y="3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9762" name="Google Shape;9762;p27"/>
            <p:cNvSpPr/>
            <p:nvPr/>
          </p:nvSpPr>
          <p:spPr>
            <a:xfrm>
              <a:off x="3884248" y="6399194"/>
              <a:ext cx="45061" cy="147041"/>
            </a:xfrm>
            <a:custGeom>
              <a:rect b="b" l="l" r="r" t="t"/>
              <a:pathLst>
                <a:path extrusionOk="0" h="33" w="11">
                  <a:moveTo>
                    <a:pt x="3" y="4"/>
                  </a:moveTo>
                  <a:cubicBezTo>
                    <a:pt x="0" y="12"/>
                    <a:pt x="1" y="21"/>
                    <a:pt x="3" y="29"/>
                  </a:cubicBezTo>
                  <a:cubicBezTo>
                    <a:pt x="4" y="33"/>
                    <a:pt x="10" y="31"/>
                    <a:pt x="9" y="27"/>
                  </a:cubicBezTo>
                  <a:cubicBezTo>
                    <a:pt x="8" y="20"/>
                    <a:pt x="7" y="13"/>
                    <a:pt x="9" y="6"/>
                  </a:cubicBezTo>
                  <a:cubicBezTo>
                    <a:pt x="11" y="2"/>
                    <a:pt x="4" y="0"/>
                    <a:pt x="3"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9763" name="Google Shape;9763;p27"/>
            <p:cNvSpPr/>
            <p:nvPr/>
          </p:nvSpPr>
          <p:spPr>
            <a:xfrm>
              <a:off x="4408378" y="6337532"/>
              <a:ext cx="64034" cy="222933"/>
            </a:xfrm>
            <a:custGeom>
              <a:rect b="b" l="l" r="r" t="t"/>
              <a:pathLst>
                <a:path extrusionOk="0" h="50" w="15">
                  <a:moveTo>
                    <a:pt x="10" y="27"/>
                  </a:moveTo>
                  <a:cubicBezTo>
                    <a:pt x="11" y="20"/>
                    <a:pt x="11" y="13"/>
                    <a:pt x="13" y="6"/>
                  </a:cubicBezTo>
                  <a:cubicBezTo>
                    <a:pt x="15" y="1"/>
                    <a:pt x="7" y="0"/>
                    <a:pt x="6" y="4"/>
                  </a:cubicBezTo>
                  <a:cubicBezTo>
                    <a:pt x="5" y="8"/>
                    <a:pt x="4" y="11"/>
                    <a:pt x="4" y="15"/>
                  </a:cubicBezTo>
                  <a:cubicBezTo>
                    <a:pt x="4" y="15"/>
                    <a:pt x="3" y="16"/>
                    <a:pt x="3" y="16"/>
                  </a:cubicBezTo>
                  <a:cubicBezTo>
                    <a:pt x="0" y="27"/>
                    <a:pt x="0" y="36"/>
                    <a:pt x="4" y="46"/>
                  </a:cubicBezTo>
                  <a:cubicBezTo>
                    <a:pt x="6" y="50"/>
                    <a:pt x="13" y="46"/>
                    <a:pt x="11" y="42"/>
                  </a:cubicBezTo>
                  <a:cubicBezTo>
                    <a:pt x="9" y="38"/>
                    <a:pt x="8" y="34"/>
                    <a:pt x="8" y="30"/>
                  </a:cubicBezTo>
                  <a:cubicBezTo>
                    <a:pt x="9" y="30"/>
                    <a:pt x="10" y="29"/>
                    <a:pt x="10" y="2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9764" name="Google Shape;9764;p27"/>
            <p:cNvSpPr/>
            <p:nvPr/>
          </p:nvSpPr>
          <p:spPr>
            <a:xfrm>
              <a:off x="4498500" y="6394451"/>
              <a:ext cx="33203" cy="142298"/>
            </a:xfrm>
            <a:custGeom>
              <a:rect b="b" l="l" r="r" t="t"/>
              <a:pathLst>
                <a:path extrusionOk="0" h="32" w="8">
                  <a:moveTo>
                    <a:pt x="5" y="4"/>
                  </a:moveTo>
                  <a:cubicBezTo>
                    <a:pt x="5" y="0"/>
                    <a:pt x="0" y="2"/>
                    <a:pt x="0" y="5"/>
                  </a:cubicBezTo>
                  <a:cubicBezTo>
                    <a:pt x="2" y="13"/>
                    <a:pt x="2" y="21"/>
                    <a:pt x="3" y="29"/>
                  </a:cubicBezTo>
                  <a:cubicBezTo>
                    <a:pt x="3" y="32"/>
                    <a:pt x="7" y="32"/>
                    <a:pt x="7" y="29"/>
                  </a:cubicBezTo>
                  <a:cubicBezTo>
                    <a:pt x="8" y="20"/>
                    <a:pt x="7" y="12"/>
                    <a:pt x="5"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9765" name="Google Shape;9765;p27"/>
            <p:cNvSpPr/>
            <p:nvPr/>
          </p:nvSpPr>
          <p:spPr>
            <a:xfrm>
              <a:off x="4522217" y="6373106"/>
              <a:ext cx="80635" cy="239535"/>
            </a:xfrm>
            <a:custGeom>
              <a:rect b="b" l="l" r="r" t="t"/>
              <a:pathLst>
                <a:path extrusionOk="0" h="54" w="19">
                  <a:moveTo>
                    <a:pt x="17" y="47"/>
                  </a:moveTo>
                  <a:cubicBezTo>
                    <a:pt x="14" y="36"/>
                    <a:pt x="13" y="25"/>
                    <a:pt x="12" y="15"/>
                  </a:cubicBezTo>
                  <a:cubicBezTo>
                    <a:pt x="12" y="14"/>
                    <a:pt x="12" y="13"/>
                    <a:pt x="11" y="13"/>
                  </a:cubicBezTo>
                  <a:cubicBezTo>
                    <a:pt x="11" y="10"/>
                    <a:pt x="11" y="8"/>
                    <a:pt x="11" y="4"/>
                  </a:cubicBezTo>
                  <a:cubicBezTo>
                    <a:pt x="11" y="0"/>
                    <a:pt x="7" y="0"/>
                    <a:pt x="7" y="4"/>
                  </a:cubicBezTo>
                  <a:cubicBezTo>
                    <a:pt x="7" y="8"/>
                    <a:pt x="7" y="10"/>
                    <a:pt x="7" y="13"/>
                  </a:cubicBezTo>
                  <a:cubicBezTo>
                    <a:pt x="7" y="13"/>
                    <a:pt x="6" y="14"/>
                    <a:pt x="6" y="14"/>
                  </a:cubicBezTo>
                  <a:cubicBezTo>
                    <a:pt x="6" y="17"/>
                    <a:pt x="6" y="20"/>
                    <a:pt x="6" y="23"/>
                  </a:cubicBezTo>
                  <a:cubicBezTo>
                    <a:pt x="5" y="22"/>
                    <a:pt x="4" y="22"/>
                    <a:pt x="4" y="23"/>
                  </a:cubicBezTo>
                  <a:cubicBezTo>
                    <a:pt x="2" y="29"/>
                    <a:pt x="2" y="34"/>
                    <a:pt x="0" y="40"/>
                  </a:cubicBezTo>
                  <a:cubicBezTo>
                    <a:pt x="0" y="41"/>
                    <a:pt x="2" y="41"/>
                    <a:pt x="2" y="40"/>
                  </a:cubicBezTo>
                  <a:cubicBezTo>
                    <a:pt x="3" y="35"/>
                    <a:pt x="4" y="30"/>
                    <a:pt x="5" y="26"/>
                  </a:cubicBezTo>
                  <a:cubicBezTo>
                    <a:pt x="5" y="34"/>
                    <a:pt x="6" y="42"/>
                    <a:pt x="9" y="49"/>
                  </a:cubicBezTo>
                  <a:cubicBezTo>
                    <a:pt x="11" y="54"/>
                    <a:pt x="19" y="52"/>
                    <a:pt x="17" y="4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9766" name="Google Shape;9766;p27"/>
            <p:cNvSpPr/>
            <p:nvPr/>
          </p:nvSpPr>
          <p:spPr>
            <a:xfrm>
              <a:off x="4624197" y="6491688"/>
              <a:ext cx="28460" cy="130440"/>
            </a:xfrm>
            <a:custGeom>
              <a:rect b="b" l="l" r="r" t="t"/>
              <a:pathLst>
                <a:path extrusionOk="0" h="29" w="7">
                  <a:moveTo>
                    <a:pt x="6" y="4"/>
                  </a:moveTo>
                  <a:cubicBezTo>
                    <a:pt x="5" y="1"/>
                    <a:pt x="2" y="0"/>
                    <a:pt x="1" y="3"/>
                  </a:cubicBezTo>
                  <a:cubicBezTo>
                    <a:pt x="1" y="11"/>
                    <a:pt x="0" y="21"/>
                    <a:pt x="0" y="25"/>
                  </a:cubicBezTo>
                  <a:cubicBezTo>
                    <a:pt x="0" y="29"/>
                    <a:pt x="7" y="29"/>
                    <a:pt x="7" y="25"/>
                  </a:cubicBezTo>
                  <a:cubicBezTo>
                    <a:pt x="7" y="21"/>
                    <a:pt x="6" y="11"/>
                    <a:pt x="6"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9767" name="Google Shape;9767;p27"/>
            <p:cNvSpPr/>
            <p:nvPr/>
          </p:nvSpPr>
          <p:spPr>
            <a:xfrm>
              <a:off x="4652656" y="6394451"/>
              <a:ext cx="42689" cy="177872"/>
            </a:xfrm>
            <a:custGeom>
              <a:rect b="b" l="l" r="r" t="t"/>
              <a:pathLst>
                <a:path extrusionOk="0" h="40" w="10">
                  <a:moveTo>
                    <a:pt x="3" y="3"/>
                  </a:moveTo>
                  <a:cubicBezTo>
                    <a:pt x="1" y="14"/>
                    <a:pt x="0" y="24"/>
                    <a:pt x="1" y="35"/>
                  </a:cubicBezTo>
                  <a:cubicBezTo>
                    <a:pt x="1" y="40"/>
                    <a:pt x="9" y="40"/>
                    <a:pt x="9" y="35"/>
                  </a:cubicBezTo>
                  <a:cubicBezTo>
                    <a:pt x="9" y="25"/>
                    <a:pt x="9" y="14"/>
                    <a:pt x="10" y="4"/>
                  </a:cubicBezTo>
                  <a:cubicBezTo>
                    <a:pt x="10" y="0"/>
                    <a:pt x="4" y="0"/>
                    <a:pt x="3"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9768" name="Google Shape;9768;p27"/>
            <p:cNvSpPr/>
            <p:nvPr/>
          </p:nvSpPr>
          <p:spPr>
            <a:xfrm>
              <a:off x="4695346" y="6382593"/>
              <a:ext cx="71149" cy="249021"/>
            </a:xfrm>
            <a:custGeom>
              <a:rect b="b" l="l" r="r" t="t"/>
              <a:pathLst>
                <a:path extrusionOk="0" h="56" w="17">
                  <a:moveTo>
                    <a:pt x="7" y="5"/>
                  </a:moveTo>
                  <a:cubicBezTo>
                    <a:pt x="6" y="7"/>
                    <a:pt x="5" y="9"/>
                    <a:pt x="4" y="12"/>
                  </a:cubicBezTo>
                  <a:cubicBezTo>
                    <a:pt x="4" y="11"/>
                    <a:pt x="4" y="11"/>
                    <a:pt x="4" y="11"/>
                  </a:cubicBezTo>
                  <a:cubicBezTo>
                    <a:pt x="4" y="9"/>
                    <a:pt x="1" y="10"/>
                    <a:pt x="1" y="11"/>
                  </a:cubicBezTo>
                  <a:cubicBezTo>
                    <a:pt x="2" y="14"/>
                    <a:pt x="2" y="17"/>
                    <a:pt x="2" y="19"/>
                  </a:cubicBezTo>
                  <a:cubicBezTo>
                    <a:pt x="0" y="31"/>
                    <a:pt x="1" y="43"/>
                    <a:pt x="6" y="54"/>
                  </a:cubicBezTo>
                  <a:cubicBezTo>
                    <a:pt x="8" y="56"/>
                    <a:pt x="12" y="55"/>
                    <a:pt x="12" y="52"/>
                  </a:cubicBezTo>
                  <a:cubicBezTo>
                    <a:pt x="11" y="38"/>
                    <a:pt x="9" y="23"/>
                    <a:pt x="15" y="9"/>
                  </a:cubicBezTo>
                  <a:cubicBezTo>
                    <a:pt x="17" y="4"/>
                    <a:pt x="10" y="0"/>
                    <a:pt x="7"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9769" name="Google Shape;9769;p27"/>
            <p:cNvSpPr/>
            <p:nvPr/>
          </p:nvSpPr>
          <p:spPr>
            <a:xfrm>
              <a:off x="4612339" y="6347018"/>
              <a:ext cx="33203" cy="158899"/>
            </a:xfrm>
            <a:custGeom>
              <a:rect b="b" l="l" r="r" t="t"/>
              <a:pathLst>
                <a:path extrusionOk="0" h="36" w="8">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9770" name="Google Shape;9770;p27"/>
            <p:cNvSpPr/>
            <p:nvPr/>
          </p:nvSpPr>
          <p:spPr>
            <a:xfrm>
              <a:off x="4754637" y="6382593"/>
              <a:ext cx="66406" cy="177872"/>
            </a:xfrm>
            <a:custGeom>
              <a:rect b="b" l="l" r="r" t="t"/>
              <a:pathLst>
                <a:path extrusionOk="0" h="40" w="16">
                  <a:moveTo>
                    <a:pt x="5" y="5"/>
                  </a:moveTo>
                  <a:cubicBezTo>
                    <a:pt x="1" y="15"/>
                    <a:pt x="0" y="26"/>
                    <a:pt x="4" y="37"/>
                  </a:cubicBezTo>
                  <a:cubicBezTo>
                    <a:pt x="5" y="40"/>
                    <a:pt x="10" y="39"/>
                    <a:pt x="10" y="36"/>
                  </a:cubicBezTo>
                  <a:cubicBezTo>
                    <a:pt x="10" y="27"/>
                    <a:pt x="9" y="18"/>
                    <a:pt x="13" y="10"/>
                  </a:cubicBezTo>
                  <a:cubicBezTo>
                    <a:pt x="16" y="4"/>
                    <a:pt x="8" y="0"/>
                    <a:pt x="5"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9771" name="Google Shape;9771;p27"/>
            <p:cNvSpPr/>
            <p:nvPr/>
          </p:nvSpPr>
          <p:spPr>
            <a:xfrm>
              <a:off x="4854245" y="6453742"/>
              <a:ext cx="35574" cy="142298"/>
            </a:xfrm>
            <a:custGeom>
              <a:rect b="b" l="l" r="r" t="t"/>
              <a:pathLst>
                <a:path extrusionOk="0" h="32" w="8">
                  <a:moveTo>
                    <a:pt x="0" y="5"/>
                  </a:moveTo>
                  <a:cubicBezTo>
                    <a:pt x="0" y="13"/>
                    <a:pt x="0" y="20"/>
                    <a:pt x="1" y="28"/>
                  </a:cubicBezTo>
                  <a:cubicBezTo>
                    <a:pt x="1" y="32"/>
                    <a:pt x="6" y="32"/>
                    <a:pt x="6" y="28"/>
                  </a:cubicBezTo>
                  <a:cubicBezTo>
                    <a:pt x="7" y="20"/>
                    <a:pt x="7" y="13"/>
                    <a:pt x="7" y="5"/>
                  </a:cubicBezTo>
                  <a:cubicBezTo>
                    <a:pt x="8" y="0"/>
                    <a:pt x="0" y="0"/>
                    <a:pt x="0"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9772" name="Google Shape;9772;p27"/>
            <p:cNvSpPr/>
            <p:nvPr/>
          </p:nvSpPr>
          <p:spPr>
            <a:xfrm>
              <a:off x="4998915" y="6332788"/>
              <a:ext cx="54548" cy="234792"/>
            </a:xfrm>
            <a:custGeom>
              <a:rect b="b" l="l" r="r" t="t"/>
              <a:pathLst>
                <a:path extrusionOk="0" h="53" w="13">
                  <a:moveTo>
                    <a:pt x="10" y="1"/>
                  </a:moveTo>
                  <a:cubicBezTo>
                    <a:pt x="7" y="8"/>
                    <a:pt x="5" y="14"/>
                    <a:pt x="4" y="21"/>
                  </a:cubicBezTo>
                  <a:cubicBezTo>
                    <a:pt x="2" y="20"/>
                    <a:pt x="0" y="21"/>
                    <a:pt x="0" y="24"/>
                  </a:cubicBezTo>
                  <a:cubicBezTo>
                    <a:pt x="0" y="31"/>
                    <a:pt x="1" y="38"/>
                    <a:pt x="3" y="44"/>
                  </a:cubicBezTo>
                  <a:cubicBezTo>
                    <a:pt x="4" y="45"/>
                    <a:pt x="4" y="45"/>
                    <a:pt x="4" y="45"/>
                  </a:cubicBezTo>
                  <a:cubicBezTo>
                    <a:pt x="4" y="46"/>
                    <a:pt x="4" y="46"/>
                    <a:pt x="5" y="46"/>
                  </a:cubicBezTo>
                  <a:cubicBezTo>
                    <a:pt x="5" y="48"/>
                    <a:pt x="6" y="49"/>
                    <a:pt x="7" y="50"/>
                  </a:cubicBezTo>
                  <a:cubicBezTo>
                    <a:pt x="9" y="53"/>
                    <a:pt x="13" y="51"/>
                    <a:pt x="12" y="48"/>
                  </a:cubicBezTo>
                  <a:cubicBezTo>
                    <a:pt x="10" y="43"/>
                    <a:pt x="9" y="38"/>
                    <a:pt x="8" y="32"/>
                  </a:cubicBezTo>
                  <a:cubicBezTo>
                    <a:pt x="8" y="22"/>
                    <a:pt x="9" y="12"/>
                    <a:pt x="13" y="2"/>
                  </a:cubicBezTo>
                  <a:cubicBezTo>
                    <a:pt x="13" y="1"/>
                    <a:pt x="11" y="0"/>
                    <a:pt x="10" y="1"/>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9773" name="Google Shape;9773;p27"/>
            <p:cNvSpPr/>
            <p:nvPr/>
          </p:nvSpPr>
          <p:spPr>
            <a:xfrm>
              <a:off x="5065320" y="6328045"/>
              <a:ext cx="71149" cy="208704"/>
            </a:xfrm>
            <a:custGeom>
              <a:rect b="b" l="l" r="r" t="t"/>
              <a:pathLst>
                <a:path extrusionOk="0" h="47" w="17">
                  <a:moveTo>
                    <a:pt x="12" y="2"/>
                  </a:moveTo>
                  <a:cubicBezTo>
                    <a:pt x="4" y="14"/>
                    <a:pt x="0" y="29"/>
                    <a:pt x="1" y="44"/>
                  </a:cubicBezTo>
                  <a:cubicBezTo>
                    <a:pt x="1" y="47"/>
                    <a:pt x="6" y="47"/>
                    <a:pt x="6" y="44"/>
                  </a:cubicBezTo>
                  <a:cubicBezTo>
                    <a:pt x="7" y="30"/>
                    <a:pt x="8" y="16"/>
                    <a:pt x="15" y="4"/>
                  </a:cubicBezTo>
                  <a:cubicBezTo>
                    <a:pt x="17" y="2"/>
                    <a:pt x="13" y="0"/>
                    <a:pt x="12" y="2"/>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9774" name="Google Shape;9774;p27"/>
            <p:cNvSpPr/>
            <p:nvPr/>
          </p:nvSpPr>
          <p:spPr>
            <a:xfrm>
              <a:off x="5148327" y="6363620"/>
              <a:ext cx="30831" cy="201589"/>
            </a:xfrm>
            <a:custGeom>
              <a:rect b="b" l="l" r="r" t="t"/>
              <a:pathLst>
                <a:path extrusionOk="0" h="45" w="7">
                  <a:moveTo>
                    <a:pt x="6" y="3"/>
                  </a:moveTo>
                  <a:cubicBezTo>
                    <a:pt x="6" y="0"/>
                    <a:pt x="2" y="0"/>
                    <a:pt x="2" y="3"/>
                  </a:cubicBezTo>
                  <a:cubicBezTo>
                    <a:pt x="2" y="7"/>
                    <a:pt x="2" y="11"/>
                    <a:pt x="1" y="15"/>
                  </a:cubicBezTo>
                  <a:cubicBezTo>
                    <a:pt x="0" y="15"/>
                    <a:pt x="0" y="16"/>
                    <a:pt x="0" y="17"/>
                  </a:cubicBezTo>
                  <a:cubicBezTo>
                    <a:pt x="0" y="23"/>
                    <a:pt x="0" y="28"/>
                    <a:pt x="0" y="34"/>
                  </a:cubicBezTo>
                  <a:cubicBezTo>
                    <a:pt x="0" y="35"/>
                    <a:pt x="0" y="35"/>
                    <a:pt x="1" y="36"/>
                  </a:cubicBezTo>
                  <a:cubicBezTo>
                    <a:pt x="1" y="38"/>
                    <a:pt x="1" y="40"/>
                    <a:pt x="2" y="42"/>
                  </a:cubicBezTo>
                  <a:cubicBezTo>
                    <a:pt x="2" y="45"/>
                    <a:pt x="6" y="45"/>
                    <a:pt x="6" y="42"/>
                  </a:cubicBezTo>
                  <a:cubicBezTo>
                    <a:pt x="7" y="29"/>
                    <a:pt x="6" y="16"/>
                    <a:pt x="6"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9775" name="Google Shape;9775;p27"/>
            <p:cNvSpPr/>
            <p:nvPr/>
          </p:nvSpPr>
          <p:spPr>
            <a:xfrm>
              <a:off x="5238449" y="6313815"/>
              <a:ext cx="78264" cy="213447"/>
            </a:xfrm>
            <a:custGeom>
              <a:rect b="b" l="l" r="r" t="t"/>
              <a:pathLst>
                <a:path extrusionOk="0" h="48" w="19">
                  <a:moveTo>
                    <a:pt x="18" y="44"/>
                  </a:moveTo>
                  <a:cubicBezTo>
                    <a:pt x="15" y="35"/>
                    <a:pt x="15" y="26"/>
                    <a:pt x="17" y="17"/>
                  </a:cubicBezTo>
                  <a:cubicBezTo>
                    <a:pt x="17" y="13"/>
                    <a:pt x="11" y="11"/>
                    <a:pt x="10" y="15"/>
                  </a:cubicBezTo>
                  <a:cubicBezTo>
                    <a:pt x="10" y="15"/>
                    <a:pt x="10" y="15"/>
                    <a:pt x="10" y="15"/>
                  </a:cubicBezTo>
                  <a:cubicBezTo>
                    <a:pt x="9" y="16"/>
                    <a:pt x="9" y="16"/>
                    <a:pt x="9" y="16"/>
                  </a:cubicBezTo>
                  <a:cubicBezTo>
                    <a:pt x="10" y="12"/>
                    <a:pt x="10" y="8"/>
                    <a:pt x="10" y="4"/>
                  </a:cubicBezTo>
                  <a:cubicBezTo>
                    <a:pt x="11" y="1"/>
                    <a:pt x="5" y="0"/>
                    <a:pt x="5" y="3"/>
                  </a:cubicBezTo>
                  <a:cubicBezTo>
                    <a:pt x="3" y="12"/>
                    <a:pt x="2" y="21"/>
                    <a:pt x="2" y="29"/>
                  </a:cubicBezTo>
                  <a:cubicBezTo>
                    <a:pt x="1" y="29"/>
                    <a:pt x="0" y="29"/>
                    <a:pt x="0" y="30"/>
                  </a:cubicBezTo>
                  <a:cubicBezTo>
                    <a:pt x="0" y="34"/>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9776" name="Google Shape;9776;p27"/>
            <p:cNvSpPr/>
            <p:nvPr/>
          </p:nvSpPr>
          <p:spPr>
            <a:xfrm>
              <a:off x="5392605" y="6382593"/>
              <a:ext cx="26088" cy="144670"/>
            </a:xfrm>
            <a:custGeom>
              <a:rect b="b" l="l" r="r" t="t"/>
              <a:pathLst>
                <a:path extrusionOk="0" h="33" w="6">
                  <a:moveTo>
                    <a:pt x="5" y="3"/>
                  </a:moveTo>
                  <a:cubicBezTo>
                    <a:pt x="5" y="0"/>
                    <a:pt x="1" y="0"/>
                    <a:pt x="1" y="3"/>
                  </a:cubicBezTo>
                  <a:cubicBezTo>
                    <a:pt x="0" y="12"/>
                    <a:pt x="0" y="21"/>
                    <a:pt x="1" y="30"/>
                  </a:cubicBezTo>
                  <a:cubicBezTo>
                    <a:pt x="1" y="33"/>
                    <a:pt x="5" y="33"/>
                    <a:pt x="5" y="30"/>
                  </a:cubicBezTo>
                  <a:cubicBezTo>
                    <a:pt x="6" y="21"/>
                    <a:pt x="6" y="12"/>
                    <a:pt x="5"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9777" name="Google Shape;9777;p27"/>
            <p:cNvSpPr/>
            <p:nvPr/>
          </p:nvSpPr>
          <p:spPr>
            <a:xfrm>
              <a:off x="5456640" y="6363620"/>
              <a:ext cx="61662" cy="182616"/>
            </a:xfrm>
            <a:custGeom>
              <a:rect b="b" l="l" r="r" t="t"/>
              <a:pathLst>
                <a:path extrusionOk="0" h="41" w="15">
                  <a:moveTo>
                    <a:pt x="8" y="7"/>
                  </a:moveTo>
                  <a:cubicBezTo>
                    <a:pt x="8" y="6"/>
                    <a:pt x="8" y="5"/>
                    <a:pt x="7" y="4"/>
                  </a:cubicBezTo>
                  <a:cubicBezTo>
                    <a:pt x="6" y="0"/>
                    <a:pt x="0" y="2"/>
                    <a:pt x="1" y="6"/>
                  </a:cubicBezTo>
                  <a:cubicBezTo>
                    <a:pt x="3" y="14"/>
                    <a:pt x="3" y="22"/>
                    <a:pt x="3" y="30"/>
                  </a:cubicBezTo>
                  <a:cubicBezTo>
                    <a:pt x="3" y="31"/>
                    <a:pt x="4" y="32"/>
                    <a:pt x="5" y="32"/>
                  </a:cubicBezTo>
                  <a:cubicBezTo>
                    <a:pt x="5" y="34"/>
                    <a:pt x="6" y="36"/>
                    <a:pt x="6" y="38"/>
                  </a:cubicBezTo>
                  <a:cubicBezTo>
                    <a:pt x="6" y="41"/>
                    <a:pt x="11" y="41"/>
                    <a:pt x="11" y="38"/>
                  </a:cubicBezTo>
                  <a:cubicBezTo>
                    <a:pt x="12" y="29"/>
                    <a:pt x="12" y="19"/>
                    <a:pt x="14" y="10"/>
                  </a:cubicBezTo>
                  <a:cubicBezTo>
                    <a:pt x="15" y="6"/>
                    <a:pt x="10" y="4"/>
                    <a:pt x="8" y="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9778" name="Google Shape;9778;p27"/>
            <p:cNvSpPr/>
            <p:nvPr/>
          </p:nvSpPr>
          <p:spPr>
            <a:xfrm>
              <a:off x="5532532" y="6363620"/>
              <a:ext cx="61662" cy="232420"/>
            </a:xfrm>
            <a:custGeom>
              <a:rect b="b" l="l" r="r" t="t"/>
              <a:pathLst>
                <a:path extrusionOk="0" h="52" w="15">
                  <a:moveTo>
                    <a:pt x="7" y="4"/>
                  </a:moveTo>
                  <a:cubicBezTo>
                    <a:pt x="7" y="6"/>
                    <a:pt x="6" y="9"/>
                    <a:pt x="6" y="11"/>
                  </a:cubicBezTo>
                  <a:cubicBezTo>
                    <a:pt x="4" y="10"/>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3" y="34"/>
                    <a:pt x="13" y="20"/>
                    <a:pt x="15" y="5"/>
                  </a:cubicBezTo>
                  <a:cubicBezTo>
                    <a:pt x="15" y="1"/>
                    <a:pt x="8" y="0"/>
                    <a:pt x="7"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9779" name="Google Shape;9779;p27"/>
            <p:cNvSpPr/>
            <p:nvPr/>
          </p:nvSpPr>
          <p:spPr>
            <a:xfrm>
              <a:off x="5338058" y="6382593"/>
              <a:ext cx="52176" cy="203960"/>
            </a:xfrm>
            <a:custGeom>
              <a:rect b="b" l="l" r="r" t="t"/>
              <a:pathLst>
                <a:path extrusionOk="0" h="46" w="12">
                  <a:moveTo>
                    <a:pt x="9" y="7"/>
                  </a:moveTo>
                  <a:cubicBezTo>
                    <a:pt x="8" y="6"/>
                    <a:pt x="8" y="4"/>
                    <a:pt x="8" y="3"/>
                  </a:cubicBezTo>
                  <a:cubicBezTo>
                    <a:pt x="7" y="0"/>
                    <a:pt x="3" y="1"/>
                    <a:pt x="4" y="4"/>
                  </a:cubicBezTo>
                  <a:cubicBezTo>
                    <a:pt x="4" y="5"/>
                    <a:pt x="5" y="6"/>
                    <a:pt x="5" y="8"/>
                  </a:cubicBezTo>
                  <a:cubicBezTo>
                    <a:pt x="4" y="8"/>
                    <a:pt x="4" y="9"/>
                    <a:pt x="4" y="10"/>
                  </a:cubicBezTo>
                  <a:cubicBezTo>
                    <a:pt x="1" y="21"/>
                    <a:pt x="0" y="32"/>
                    <a:pt x="4" y="43"/>
                  </a:cubicBezTo>
                  <a:cubicBezTo>
                    <a:pt x="6" y="46"/>
                    <a:pt x="11" y="46"/>
                    <a:pt x="11" y="42"/>
                  </a:cubicBezTo>
                  <a:cubicBezTo>
                    <a:pt x="11" y="37"/>
                    <a:pt x="11" y="33"/>
                    <a:pt x="11" y="29"/>
                  </a:cubicBezTo>
                  <a:cubicBezTo>
                    <a:pt x="11" y="28"/>
                    <a:pt x="11" y="28"/>
                    <a:pt x="11" y="28"/>
                  </a:cubicBezTo>
                  <a:cubicBezTo>
                    <a:pt x="11" y="25"/>
                    <a:pt x="11" y="23"/>
                    <a:pt x="11" y="21"/>
                  </a:cubicBezTo>
                  <a:cubicBezTo>
                    <a:pt x="11" y="18"/>
                    <a:pt x="12" y="15"/>
                    <a:pt x="12" y="12"/>
                  </a:cubicBezTo>
                  <a:cubicBezTo>
                    <a:pt x="12" y="10"/>
                    <a:pt x="11" y="8"/>
                    <a:pt x="9" y="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9780" name="Google Shape;9780;p27"/>
            <p:cNvSpPr/>
            <p:nvPr/>
          </p:nvSpPr>
          <p:spPr>
            <a:xfrm>
              <a:off x="4944367" y="6389708"/>
              <a:ext cx="49804" cy="125697"/>
            </a:xfrm>
            <a:custGeom>
              <a:rect b="b" l="l" r="r" t="t"/>
              <a:pathLst>
                <a:path extrusionOk="0" h="28" w="12">
                  <a:moveTo>
                    <a:pt x="11" y="25"/>
                  </a:moveTo>
                  <a:cubicBezTo>
                    <a:pt x="8" y="18"/>
                    <a:pt x="6" y="10"/>
                    <a:pt x="4" y="3"/>
                  </a:cubicBezTo>
                  <a:cubicBezTo>
                    <a:pt x="3" y="0"/>
                    <a:pt x="0" y="1"/>
                    <a:pt x="0" y="4"/>
                  </a:cubicBezTo>
                  <a:cubicBezTo>
                    <a:pt x="2" y="12"/>
                    <a:pt x="5" y="19"/>
                    <a:pt x="9" y="26"/>
                  </a:cubicBezTo>
                  <a:cubicBezTo>
                    <a:pt x="10" y="28"/>
                    <a:pt x="12" y="27"/>
                    <a:pt x="11" y="2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9781" name="Google Shape;9781;p27"/>
            <p:cNvSpPr/>
            <p:nvPr/>
          </p:nvSpPr>
          <p:spPr>
            <a:xfrm>
              <a:off x="4837644" y="6342275"/>
              <a:ext cx="75892" cy="194474"/>
            </a:xfrm>
            <a:custGeom>
              <a:rect b="b" l="l" r="r" t="t"/>
              <a:pathLst>
                <a:path extrusionOk="0" h="44" w="18">
                  <a:moveTo>
                    <a:pt x="16" y="37"/>
                  </a:moveTo>
                  <a:cubicBezTo>
                    <a:pt x="11" y="27"/>
                    <a:pt x="7" y="18"/>
                    <a:pt x="12" y="8"/>
                  </a:cubicBezTo>
                  <a:cubicBezTo>
                    <a:pt x="13" y="4"/>
                    <a:pt x="8" y="0"/>
                    <a:pt x="6" y="4"/>
                  </a:cubicBezTo>
                  <a:cubicBezTo>
                    <a:pt x="0" y="17"/>
                    <a:pt x="2" y="29"/>
                    <a:pt x="10" y="40"/>
                  </a:cubicBezTo>
                  <a:cubicBezTo>
                    <a:pt x="12" y="44"/>
                    <a:pt x="18" y="41"/>
                    <a:pt x="16" y="3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9782" name="Google Shape;9782;p27"/>
            <p:cNvSpPr/>
            <p:nvPr/>
          </p:nvSpPr>
          <p:spPr>
            <a:xfrm>
              <a:off x="5108010" y="6399194"/>
              <a:ext cx="40318" cy="147041"/>
            </a:xfrm>
            <a:custGeom>
              <a:rect b="b" l="l" r="r" t="t"/>
              <a:pathLst>
                <a:path extrusionOk="0" h="33" w="10">
                  <a:moveTo>
                    <a:pt x="3" y="4"/>
                  </a:moveTo>
                  <a:cubicBezTo>
                    <a:pt x="0" y="12"/>
                    <a:pt x="0" y="21"/>
                    <a:pt x="3" y="29"/>
                  </a:cubicBezTo>
                  <a:cubicBezTo>
                    <a:pt x="4" y="33"/>
                    <a:pt x="9" y="31"/>
                    <a:pt x="9" y="27"/>
                  </a:cubicBezTo>
                  <a:cubicBezTo>
                    <a:pt x="8" y="20"/>
                    <a:pt x="7" y="13"/>
                    <a:pt x="9" y="6"/>
                  </a:cubicBezTo>
                  <a:cubicBezTo>
                    <a:pt x="10" y="2"/>
                    <a:pt x="4" y="0"/>
                    <a:pt x="3"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9783" name="Google Shape;9783;p27"/>
            <p:cNvSpPr/>
            <p:nvPr/>
          </p:nvSpPr>
          <p:spPr>
            <a:xfrm>
              <a:off x="5629769" y="6337532"/>
              <a:ext cx="61662" cy="222933"/>
            </a:xfrm>
            <a:custGeom>
              <a:rect b="b" l="l" r="r" t="t"/>
              <a:pathLst>
                <a:path extrusionOk="0" h="50" w="15">
                  <a:moveTo>
                    <a:pt x="11" y="27"/>
                  </a:moveTo>
                  <a:cubicBezTo>
                    <a:pt x="12" y="20"/>
                    <a:pt x="12" y="13"/>
                    <a:pt x="14" y="6"/>
                  </a:cubicBezTo>
                  <a:cubicBezTo>
                    <a:pt x="15" y="1"/>
                    <a:pt x="8" y="0"/>
                    <a:pt x="7" y="4"/>
                  </a:cubicBezTo>
                  <a:cubicBezTo>
                    <a:pt x="6" y="8"/>
                    <a:pt x="5" y="11"/>
                    <a:pt x="5" y="15"/>
                  </a:cubicBezTo>
                  <a:cubicBezTo>
                    <a:pt x="4" y="15"/>
                    <a:pt x="4" y="16"/>
                    <a:pt x="4" y="16"/>
                  </a:cubicBezTo>
                  <a:cubicBezTo>
                    <a:pt x="1" y="27"/>
                    <a:pt x="0" y="36"/>
                    <a:pt x="5" y="46"/>
                  </a:cubicBezTo>
                  <a:cubicBezTo>
                    <a:pt x="7" y="50"/>
                    <a:pt x="13" y="46"/>
                    <a:pt x="11" y="42"/>
                  </a:cubicBezTo>
                  <a:cubicBezTo>
                    <a:pt x="10" y="38"/>
                    <a:pt x="9" y="34"/>
                    <a:pt x="9" y="30"/>
                  </a:cubicBezTo>
                  <a:cubicBezTo>
                    <a:pt x="10" y="30"/>
                    <a:pt x="11" y="29"/>
                    <a:pt x="11" y="2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9784" name="Google Shape;9784;p27"/>
            <p:cNvSpPr/>
            <p:nvPr/>
          </p:nvSpPr>
          <p:spPr>
            <a:xfrm>
              <a:off x="5717519" y="6394451"/>
              <a:ext cx="33203" cy="142298"/>
            </a:xfrm>
            <a:custGeom>
              <a:rect b="b" l="l" r="r" t="t"/>
              <a:pathLst>
                <a:path extrusionOk="0" h="32" w="8">
                  <a:moveTo>
                    <a:pt x="6" y="4"/>
                  </a:moveTo>
                  <a:cubicBezTo>
                    <a:pt x="5" y="0"/>
                    <a:pt x="0" y="2"/>
                    <a:pt x="1" y="5"/>
                  </a:cubicBezTo>
                  <a:cubicBezTo>
                    <a:pt x="3" y="13"/>
                    <a:pt x="3" y="21"/>
                    <a:pt x="3" y="29"/>
                  </a:cubicBezTo>
                  <a:cubicBezTo>
                    <a:pt x="4" y="32"/>
                    <a:pt x="8" y="32"/>
                    <a:pt x="8" y="29"/>
                  </a:cubicBezTo>
                  <a:cubicBezTo>
                    <a:pt x="8" y="20"/>
                    <a:pt x="8" y="12"/>
                    <a:pt x="6"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9785" name="Google Shape;9785;p27"/>
            <p:cNvSpPr/>
            <p:nvPr/>
          </p:nvSpPr>
          <p:spPr>
            <a:xfrm>
              <a:off x="5741235" y="6373106"/>
              <a:ext cx="80635" cy="239535"/>
            </a:xfrm>
            <a:custGeom>
              <a:rect b="b" l="l" r="r" t="t"/>
              <a:pathLst>
                <a:path extrusionOk="0" h="54" w="19">
                  <a:moveTo>
                    <a:pt x="18" y="47"/>
                  </a:moveTo>
                  <a:cubicBezTo>
                    <a:pt x="14" y="36"/>
                    <a:pt x="14" y="25"/>
                    <a:pt x="12" y="15"/>
                  </a:cubicBezTo>
                  <a:cubicBezTo>
                    <a:pt x="12" y="14"/>
                    <a:pt x="12" y="13"/>
                    <a:pt x="12" y="13"/>
                  </a:cubicBezTo>
                  <a:cubicBezTo>
                    <a:pt x="12" y="10"/>
                    <a:pt x="12" y="8"/>
                    <a:pt x="12" y="4"/>
                  </a:cubicBezTo>
                  <a:cubicBezTo>
                    <a:pt x="12" y="0"/>
                    <a:pt x="8" y="0"/>
                    <a:pt x="8" y="4"/>
                  </a:cubicBezTo>
                  <a:cubicBezTo>
                    <a:pt x="8" y="8"/>
                    <a:pt x="8" y="10"/>
                    <a:pt x="8" y="13"/>
                  </a:cubicBezTo>
                  <a:cubicBezTo>
                    <a:pt x="7" y="13"/>
                    <a:pt x="7" y="14"/>
                    <a:pt x="7" y="14"/>
                  </a:cubicBezTo>
                  <a:cubicBezTo>
                    <a:pt x="7" y="17"/>
                    <a:pt x="6" y="20"/>
                    <a:pt x="6" y="23"/>
                  </a:cubicBezTo>
                  <a:cubicBezTo>
                    <a:pt x="6" y="22"/>
                    <a:pt x="5" y="22"/>
                    <a:pt x="5" y="23"/>
                  </a:cubicBezTo>
                  <a:cubicBezTo>
                    <a:pt x="3" y="29"/>
                    <a:pt x="2" y="34"/>
                    <a:pt x="1" y="40"/>
                  </a:cubicBezTo>
                  <a:cubicBezTo>
                    <a:pt x="0" y="41"/>
                    <a:pt x="2" y="41"/>
                    <a:pt x="3" y="40"/>
                  </a:cubicBezTo>
                  <a:cubicBezTo>
                    <a:pt x="4" y="35"/>
                    <a:pt x="5" y="30"/>
                    <a:pt x="6" y="26"/>
                  </a:cubicBezTo>
                  <a:cubicBezTo>
                    <a:pt x="6" y="34"/>
                    <a:pt x="7" y="42"/>
                    <a:pt x="10" y="49"/>
                  </a:cubicBezTo>
                  <a:cubicBezTo>
                    <a:pt x="12" y="54"/>
                    <a:pt x="19" y="52"/>
                    <a:pt x="18" y="4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9786" name="Google Shape;9786;p27"/>
            <p:cNvSpPr/>
            <p:nvPr/>
          </p:nvSpPr>
          <p:spPr>
            <a:xfrm>
              <a:off x="5847959" y="6491688"/>
              <a:ext cx="23716" cy="130440"/>
            </a:xfrm>
            <a:custGeom>
              <a:rect b="b" l="l" r="r" t="t"/>
              <a:pathLst>
                <a:path extrusionOk="0" h="29" w="6">
                  <a:moveTo>
                    <a:pt x="5" y="4"/>
                  </a:moveTo>
                  <a:cubicBezTo>
                    <a:pt x="5" y="1"/>
                    <a:pt x="1" y="0"/>
                    <a:pt x="1" y="3"/>
                  </a:cubicBezTo>
                  <a:cubicBezTo>
                    <a:pt x="0" y="11"/>
                    <a:pt x="0" y="21"/>
                    <a:pt x="0" y="25"/>
                  </a:cubicBezTo>
                  <a:cubicBezTo>
                    <a:pt x="0" y="29"/>
                    <a:pt x="6" y="29"/>
                    <a:pt x="6" y="25"/>
                  </a:cubicBezTo>
                  <a:cubicBezTo>
                    <a:pt x="6" y="21"/>
                    <a:pt x="6" y="11"/>
                    <a:pt x="5"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9787" name="Google Shape;9787;p27"/>
            <p:cNvSpPr/>
            <p:nvPr/>
          </p:nvSpPr>
          <p:spPr>
            <a:xfrm>
              <a:off x="5876418" y="6394451"/>
              <a:ext cx="42689" cy="177872"/>
            </a:xfrm>
            <a:custGeom>
              <a:rect b="b" l="l" r="r" t="t"/>
              <a:pathLst>
                <a:path extrusionOk="0" h="40" w="10">
                  <a:moveTo>
                    <a:pt x="3" y="3"/>
                  </a:moveTo>
                  <a:cubicBezTo>
                    <a:pt x="0" y="14"/>
                    <a:pt x="0" y="24"/>
                    <a:pt x="0" y="35"/>
                  </a:cubicBezTo>
                  <a:cubicBezTo>
                    <a:pt x="0" y="40"/>
                    <a:pt x="8" y="40"/>
                    <a:pt x="8" y="35"/>
                  </a:cubicBezTo>
                  <a:cubicBezTo>
                    <a:pt x="8" y="25"/>
                    <a:pt x="9" y="14"/>
                    <a:pt x="10" y="4"/>
                  </a:cubicBezTo>
                  <a:cubicBezTo>
                    <a:pt x="10" y="0"/>
                    <a:pt x="4" y="0"/>
                    <a:pt x="3"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9788" name="Google Shape;9788;p27"/>
            <p:cNvSpPr/>
            <p:nvPr/>
          </p:nvSpPr>
          <p:spPr>
            <a:xfrm>
              <a:off x="5919108" y="6382593"/>
              <a:ext cx="71149" cy="249021"/>
            </a:xfrm>
            <a:custGeom>
              <a:rect b="b" l="l" r="r" t="t"/>
              <a:pathLst>
                <a:path extrusionOk="0" h="56" w="17">
                  <a:moveTo>
                    <a:pt x="7" y="5"/>
                  </a:moveTo>
                  <a:cubicBezTo>
                    <a:pt x="6" y="7"/>
                    <a:pt x="5" y="9"/>
                    <a:pt x="4" y="12"/>
                  </a:cubicBezTo>
                  <a:cubicBezTo>
                    <a:pt x="4" y="11"/>
                    <a:pt x="4" y="11"/>
                    <a:pt x="4" y="11"/>
                  </a:cubicBezTo>
                  <a:cubicBezTo>
                    <a:pt x="4" y="9"/>
                    <a:pt x="1" y="10"/>
                    <a:pt x="1" y="11"/>
                  </a:cubicBezTo>
                  <a:cubicBezTo>
                    <a:pt x="1" y="14"/>
                    <a:pt x="2" y="17"/>
                    <a:pt x="2" y="19"/>
                  </a:cubicBezTo>
                  <a:cubicBezTo>
                    <a:pt x="0" y="31"/>
                    <a:pt x="1" y="43"/>
                    <a:pt x="6" y="54"/>
                  </a:cubicBezTo>
                  <a:cubicBezTo>
                    <a:pt x="7" y="56"/>
                    <a:pt x="12" y="55"/>
                    <a:pt x="12" y="52"/>
                  </a:cubicBezTo>
                  <a:cubicBezTo>
                    <a:pt x="11" y="38"/>
                    <a:pt x="9" y="23"/>
                    <a:pt x="14" y="9"/>
                  </a:cubicBezTo>
                  <a:cubicBezTo>
                    <a:pt x="17" y="4"/>
                    <a:pt x="9" y="0"/>
                    <a:pt x="7"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9789" name="Google Shape;9789;p27"/>
            <p:cNvSpPr/>
            <p:nvPr/>
          </p:nvSpPr>
          <p:spPr>
            <a:xfrm>
              <a:off x="5833729" y="6347018"/>
              <a:ext cx="35574" cy="158899"/>
            </a:xfrm>
            <a:custGeom>
              <a:rect b="b" l="l" r="r" t="t"/>
              <a:pathLst>
                <a:path extrusionOk="0" h="36" w="8">
                  <a:moveTo>
                    <a:pt x="0" y="5"/>
                  </a:moveTo>
                  <a:cubicBezTo>
                    <a:pt x="0" y="14"/>
                    <a:pt x="0" y="23"/>
                    <a:pt x="0" y="32"/>
                  </a:cubicBezTo>
                  <a:cubicBezTo>
                    <a:pt x="1" y="36"/>
                    <a:pt x="8" y="36"/>
                    <a:pt x="8" y="32"/>
                  </a:cubicBezTo>
                  <a:cubicBezTo>
                    <a:pt x="8" y="23"/>
                    <a:pt x="8" y="14"/>
                    <a:pt x="8" y="5"/>
                  </a:cubicBezTo>
                  <a:cubicBezTo>
                    <a:pt x="8" y="0"/>
                    <a:pt x="0" y="0"/>
                    <a:pt x="0"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9790" name="Google Shape;9790;p27"/>
            <p:cNvSpPr/>
            <p:nvPr/>
          </p:nvSpPr>
          <p:spPr>
            <a:xfrm>
              <a:off x="5978399" y="6382593"/>
              <a:ext cx="61662" cy="177872"/>
            </a:xfrm>
            <a:custGeom>
              <a:rect b="b" l="l" r="r" t="t"/>
              <a:pathLst>
                <a:path extrusionOk="0" h="40" w="15">
                  <a:moveTo>
                    <a:pt x="5" y="5"/>
                  </a:moveTo>
                  <a:cubicBezTo>
                    <a:pt x="0" y="15"/>
                    <a:pt x="0" y="26"/>
                    <a:pt x="4" y="37"/>
                  </a:cubicBezTo>
                  <a:cubicBezTo>
                    <a:pt x="5" y="40"/>
                    <a:pt x="10" y="39"/>
                    <a:pt x="10" y="36"/>
                  </a:cubicBezTo>
                  <a:cubicBezTo>
                    <a:pt x="10" y="27"/>
                    <a:pt x="9" y="18"/>
                    <a:pt x="13" y="10"/>
                  </a:cubicBezTo>
                  <a:cubicBezTo>
                    <a:pt x="15" y="4"/>
                    <a:pt x="7" y="0"/>
                    <a:pt x="5"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9791" name="Google Shape;9791;p27"/>
            <p:cNvSpPr/>
            <p:nvPr/>
          </p:nvSpPr>
          <p:spPr>
            <a:xfrm>
              <a:off x="6073264" y="6453742"/>
              <a:ext cx="35574" cy="142298"/>
            </a:xfrm>
            <a:custGeom>
              <a:rect b="b" l="l" r="r" t="t"/>
              <a:pathLst>
                <a:path extrusionOk="0" h="32" w="8">
                  <a:moveTo>
                    <a:pt x="0" y="5"/>
                  </a:moveTo>
                  <a:cubicBezTo>
                    <a:pt x="0" y="13"/>
                    <a:pt x="0" y="20"/>
                    <a:pt x="1" y="28"/>
                  </a:cubicBezTo>
                  <a:cubicBezTo>
                    <a:pt x="2" y="32"/>
                    <a:pt x="7" y="32"/>
                    <a:pt x="7" y="28"/>
                  </a:cubicBezTo>
                  <a:cubicBezTo>
                    <a:pt x="8" y="20"/>
                    <a:pt x="8" y="13"/>
                    <a:pt x="8" y="5"/>
                  </a:cubicBezTo>
                  <a:cubicBezTo>
                    <a:pt x="8" y="0"/>
                    <a:pt x="0" y="0"/>
                    <a:pt x="0"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9792" name="Google Shape;9792;p27"/>
            <p:cNvSpPr/>
            <p:nvPr/>
          </p:nvSpPr>
          <p:spPr>
            <a:xfrm>
              <a:off x="6217933" y="6332788"/>
              <a:ext cx="59291" cy="234792"/>
            </a:xfrm>
            <a:custGeom>
              <a:rect b="b" l="l" r="r" t="t"/>
              <a:pathLst>
                <a:path extrusionOk="0" h="53" w="14">
                  <a:moveTo>
                    <a:pt x="11" y="1"/>
                  </a:moveTo>
                  <a:cubicBezTo>
                    <a:pt x="8" y="8"/>
                    <a:pt x="6" y="14"/>
                    <a:pt x="5" y="21"/>
                  </a:cubicBezTo>
                  <a:cubicBezTo>
                    <a:pt x="3" y="20"/>
                    <a:pt x="0" y="21"/>
                    <a:pt x="0" y="24"/>
                  </a:cubicBezTo>
                  <a:cubicBezTo>
                    <a:pt x="0" y="31"/>
                    <a:pt x="1" y="38"/>
                    <a:pt x="4" y="44"/>
                  </a:cubicBezTo>
                  <a:cubicBezTo>
                    <a:pt x="4" y="45"/>
                    <a:pt x="4" y="45"/>
                    <a:pt x="4" y="45"/>
                  </a:cubicBezTo>
                  <a:cubicBezTo>
                    <a:pt x="4" y="46"/>
                    <a:pt x="5" y="46"/>
                    <a:pt x="5" y="46"/>
                  </a:cubicBezTo>
                  <a:cubicBezTo>
                    <a:pt x="6" y="48"/>
                    <a:pt x="7" y="49"/>
                    <a:pt x="8" y="50"/>
                  </a:cubicBezTo>
                  <a:cubicBezTo>
                    <a:pt x="9" y="53"/>
                    <a:pt x="14" y="51"/>
                    <a:pt x="13" y="48"/>
                  </a:cubicBezTo>
                  <a:cubicBezTo>
                    <a:pt x="11" y="43"/>
                    <a:pt x="9" y="38"/>
                    <a:pt x="8" y="32"/>
                  </a:cubicBezTo>
                  <a:cubicBezTo>
                    <a:pt x="9" y="22"/>
                    <a:pt x="10" y="12"/>
                    <a:pt x="13" y="2"/>
                  </a:cubicBezTo>
                  <a:cubicBezTo>
                    <a:pt x="14" y="1"/>
                    <a:pt x="11" y="0"/>
                    <a:pt x="11" y="1"/>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9793" name="Google Shape;9793;p27"/>
            <p:cNvSpPr/>
            <p:nvPr/>
          </p:nvSpPr>
          <p:spPr>
            <a:xfrm>
              <a:off x="6289082" y="6328045"/>
              <a:ext cx="66406" cy="208704"/>
            </a:xfrm>
            <a:custGeom>
              <a:rect b="b" l="l" r="r" t="t"/>
              <a:pathLst>
                <a:path extrusionOk="0" h="47" w="16">
                  <a:moveTo>
                    <a:pt x="12" y="2"/>
                  </a:moveTo>
                  <a:cubicBezTo>
                    <a:pt x="3" y="14"/>
                    <a:pt x="0" y="29"/>
                    <a:pt x="0" y="44"/>
                  </a:cubicBezTo>
                  <a:cubicBezTo>
                    <a:pt x="0" y="47"/>
                    <a:pt x="6" y="47"/>
                    <a:pt x="6" y="44"/>
                  </a:cubicBezTo>
                  <a:cubicBezTo>
                    <a:pt x="7" y="30"/>
                    <a:pt x="8" y="16"/>
                    <a:pt x="15" y="4"/>
                  </a:cubicBezTo>
                  <a:cubicBezTo>
                    <a:pt x="16" y="2"/>
                    <a:pt x="13" y="0"/>
                    <a:pt x="12" y="2"/>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9794" name="Google Shape;9794;p27"/>
            <p:cNvSpPr/>
            <p:nvPr/>
          </p:nvSpPr>
          <p:spPr>
            <a:xfrm>
              <a:off x="6369718" y="6363620"/>
              <a:ext cx="33203" cy="201589"/>
            </a:xfrm>
            <a:custGeom>
              <a:rect b="b" l="l" r="r" t="t"/>
              <a:pathLst>
                <a:path extrusionOk="0" h="45" w="8">
                  <a:moveTo>
                    <a:pt x="7" y="3"/>
                  </a:moveTo>
                  <a:cubicBezTo>
                    <a:pt x="6" y="0"/>
                    <a:pt x="3" y="0"/>
                    <a:pt x="3" y="3"/>
                  </a:cubicBezTo>
                  <a:cubicBezTo>
                    <a:pt x="2" y="7"/>
                    <a:pt x="2" y="11"/>
                    <a:pt x="2" y="15"/>
                  </a:cubicBezTo>
                  <a:cubicBezTo>
                    <a:pt x="1" y="15"/>
                    <a:pt x="0" y="16"/>
                    <a:pt x="0" y="17"/>
                  </a:cubicBezTo>
                  <a:cubicBezTo>
                    <a:pt x="0" y="23"/>
                    <a:pt x="0" y="28"/>
                    <a:pt x="0" y="34"/>
                  </a:cubicBezTo>
                  <a:cubicBezTo>
                    <a:pt x="0" y="35"/>
                    <a:pt x="1" y="35"/>
                    <a:pt x="2" y="36"/>
                  </a:cubicBezTo>
                  <a:cubicBezTo>
                    <a:pt x="2" y="38"/>
                    <a:pt x="2" y="40"/>
                    <a:pt x="2" y="42"/>
                  </a:cubicBezTo>
                  <a:cubicBezTo>
                    <a:pt x="2" y="45"/>
                    <a:pt x="7" y="45"/>
                    <a:pt x="7" y="42"/>
                  </a:cubicBezTo>
                  <a:cubicBezTo>
                    <a:pt x="8" y="29"/>
                    <a:pt x="7" y="16"/>
                    <a:pt x="7"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9795" name="Google Shape;9795;p27"/>
            <p:cNvSpPr/>
            <p:nvPr/>
          </p:nvSpPr>
          <p:spPr>
            <a:xfrm>
              <a:off x="6462211" y="6313815"/>
              <a:ext cx="78264" cy="213447"/>
            </a:xfrm>
            <a:custGeom>
              <a:rect b="b" l="l" r="r" t="t"/>
              <a:pathLst>
                <a:path extrusionOk="0" h="48" w="19">
                  <a:moveTo>
                    <a:pt x="18" y="44"/>
                  </a:moveTo>
                  <a:cubicBezTo>
                    <a:pt x="15" y="35"/>
                    <a:pt x="13" y="26"/>
                    <a:pt x="15" y="17"/>
                  </a:cubicBezTo>
                  <a:cubicBezTo>
                    <a:pt x="16" y="13"/>
                    <a:pt x="7" y="11"/>
                    <a:pt x="7" y="15"/>
                  </a:cubicBezTo>
                  <a:cubicBezTo>
                    <a:pt x="7" y="15"/>
                    <a:pt x="7" y="15"/>
                    <a:pt x="7" y="15"/>
                  </a:cubicBezTo>
                  <a:cubicBezTo>
                    <a:pt x="8" y="16"/>
                    <a:pt x="8" y="16"/>
                    <a:pt x="8" y="16"/>
                  </a:cubicBezTo>
                  <a:cubicBezTo>
                    <a:pt x="8" y="12"/>
                    <a:pt x="9" y="8"/>
                    <a:pt x="9" y="4"/>
                  </a:cubicBezTo>
                  <a:cubicBezTo>
                    <a:pt x="10" y="1"/>
                    <a:pt x="4" y="0"/>
                    <a:pt x="4" y="3"/>
                  </a:cubicBezTo>
                  <a:cubicBezTo>
                    <a:pt x="2" y="12"/>
                    <a:pt x="1" y="21"/>
                    <a:pt x="1" y="29"/>
                  </a:cubicBezTo>
                  <a:cubicBezTo>
                    <a:pt x="1" y="29"/>
                    <a:pt x="0" y="29"/>
                    <a:pt x="0" y="30"/>
                  </a:cubicBezTo>
                  <a:cubicBezTo>
                    <a:pt x="0" y="34"/>
                    <a:pt x="0" y="39"/>
                    <a:pt x="0" y="43"/>
                  </a:cubicBezTo>
                  <a:cubicBezTo>
                    <a:pt x="0" y="44"/>
                    <a:pt x="1" y="44"/>
                    <a:pt x="2" y="43"/>
                  </a:cubicBezTo>
                  <a:cubicBezTo>
                    <a:pt x="2" y="47"/>
                    <a:pt x="8" y="47"/>
                    <a:pt x="8" y="43"/>
                  </a:cubicBezTo>
                  <a:cubicBezTo>
                    <a:pt x="8" y="42"/>
                    <a:pt x="8" y="42"/>
                    <a:pt x="8" y="42"/>
                  </a:cubicBezTo>
                  <a:cubicBezTo>
                    <a:pt x="8" y="43"/>
                    <a:pt x="9" y="44"/>
                    <a:pt x="9" y="45"/>
                  </a:cubicBezTo>
                  <a:cubicBezTo>
                    <a:pt x="9" y="47"/>
                    <a:pt x="12" y="48"/>
                    <a:pt x="13" y="46"/>
                  </a:cubicBezTo>
                  <a:cubicBezTo>
                    <a:pt x="15" y="48"/>
                    <a:pt x="19" y="47"/>
                    <a:pt x="18" y="4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9796" name="Google Shape;9796;p27"/>
            <p:cNvSpPr/>
            <p:nvPr/>
          </p:nvSpPr>
          <p:spPr>
            <a:xfrm>
              <a:off x="6616367" y="6382593"/>
              <a:ext cx="26088" cy="144670"/>
            </a:xfrm>
            <a:custGeom>
              <a:rect b="b" l="l" r="r" t="t"/>
              <a:pathLst>
                <a:path extrusionOk="0" h="33" w="6">
                  <a:moveTo>
                    <a:pt x="5" y="3"/>
                  </a:moveTo>
                  <a:cubicBezTo>
                    <a:pt x="5" y="0"/>
                    <a:pt x="0" y="0"/>
                    <a:pt x="0" y="3"/>
                  </a:cubicBezTo>
                  <a:cubicBezTo>
                    <a:pt x="0" y="12"/>
                    <a:pt x="0" y="21"/>
                    <a:pt x="0" y="30"/>
                  </a:cubicBezTo>
                  <a:cubicBezTo>
                    <a:pt x="0" y="33"/>
                    <a:pt x="5" y="33"/>
                    <a:pt x="5" y="30"/>
                  </a:cubicBezTo>
                  <a:cubicBezTo>
                    <a:pt x="6" y="21"/>
                    <a:pt x="5" y="12"/>
                    <a:pt x="5"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9797" name="Google Shape;9797;p27"/>
            <p:cNvSpPr/>
            <p:nvPr/>
          </p:nvSpPr>
          <p:spPr>
            <a:xfrm>
              <a:off x="6680401" y="6363620"/>
              <a:ext cx="59291" cy="182616"/>
            </a:xfrm>
            <a:custGeom>
              <a:rect b="b" l="l" r="r" t="t"/>
              <a:pathLst>
                <a:path extrusionOk="0" h="41" w="14">
                  <a:moveTo>
                    <a:pt x="7" y="7"/>
                  </a:moveTo>
                  <a:cubicBezTo>
                    <a:pt x="7" y="6"/>
                    <a:pt x="7" y="5"/>
                    <a:pt x="7" y="4"/>
                  </a:cubicBezTo>
                  <a:cubicBezTo>
                    <a:pt x="6" y="0"/>
                    <a:pt x="0" y="2"/>
                    <a:pt x="1" y="6"/>
                  </a:cubicBezTo>
                  <a:cubicBezTo>
                    <a:pt x="3" y="14"/>
                    <a:pt x="3" y="22"/>
                    <a:pt x="3" y="30"/>
                  </a:cubicBezTo>
                  <a:cubicBezTo>
                    <a:pt x="3" y="31"/>
                    <a:pt x="4" y="32"/>
                    <a:pt x="5" y="32"/>
                  </a:cubicBezTo>
                  <a:cubicBezTo>
                    <a:pt x="5" y="34"/>
                    <a:pt x="5" y="36"/>
                    <a:pt x="5" y="38"/>
                  </a:cubicBezTo>
                  <a:cubicBezTo>
                    <a:pt x="6" y="41"/>
                    <a:pt x="10" y="41"/>
                    <a:pt x="11" y="38"/>
                  </a:cubicBezTo>
                  <a:cubicBezTo>
                    <a:pt x="12" y="29"/>
                    <a:pt x="12" y="19"/>
                    <a:pt x="14" y="10"/>
                  </a:cubicBezTo>
                  <a:cubicBezTo>
                    <a:pt x="14" y="6"/>
                    <a:pt x="10" y="4"/>
                    <a:pt x="7" y="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9798" name="Google Shape;9798;p27"/>
            <p:cNvSpPr/>
            <p:nvPr/>
          </p:nvSpPr>
          <p:spPr>
            <a:xfrm>
              <a:off x="6756294" y="6363620"/>
              <a:ext cx="61662" cy="232420"/>
            </a:xfrm>
            <a:custGeom>
              <a:rect b="b" l="l" r="r" t="t"/>
              <a:pathLst>
                <a:path extrusionOk="0" h="52" w="15">
                  <a:moveTo>
                    <a:pt x="7" y="4"/>
                  </a:moveTo>
                  <a:cubicBezTo>
                    <a:pt x="6" y="6"/>
                    <a:pt x="6" y="9"/>
                    <a:pt x="5" y="11"/>
                  </a:cubicBezTo>
                  <a:cubicBezTo>
                    <a:pt x="4" y="10"/>
                    <a:pt x="2" y="11"/>
                    <a:pt x="2" y="13"/>
                  </a:cubicBezTo>
                  <a:cubicBezTo>
                    <a:pt x="2" y="16"/>
                    <a:pt x="2" y="20"/>
                    <a:pt x="1" y="23"/>
                  </a:cubicBezTo>
                  <a:cubicBezTo>
                    <a:pt x="0" y="24"/>
                    <a:pt x="2" y="26"/>
                    <a:pt x="3" y="25"/>
                  </a:cubicBezTo>
                  <a:cubicBezTo>
                    <a:pt x="2" y="33"/>
                    <a:pt x="2" y="41"/>
                    <a:pt x="3" y="49"/>
                  </a:cubicBezTo>
                  <a:cubicBezTo>
                    <a:pt x="4" y="52"/>
                    <a:pt x="9" y="52"/>
                    <a:pt x="9" y="49"/>
                  </a:cubicBezTo>
                  <a:cubicBezTo>
                    <a:pt x="12" y="34"/>
                    <a:pt x="13" y="20"/>
                    <a:pt x="14" y="5"/>
                  </a:cubicBezTo>
                  <a:cubicBezTo>
                    <a:pt x="15" y="1"/>
                    <a:pt x="7" y="0"/>
                    <a:pt x="7"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9799" name="Google Shape;9799;p27"/>
            <p:cNvSpPr/>
            <p:nvPr/>
          </p:nvSpPr>
          <p:spPr>
            <a:xfrm>
              <a:off x="6561820" y="6382593"/>
              <a:ext cx="49804" cy="203960"/>
            </a:xfrm>
            <a:custGeom>
              <a:rect b="b" l="l" r="r" t="t"/>
              <a:pathLst>
                <a:path extrusionOk="0" h="46" w="12">
                  <a:moveTo>
                    <a:pt x="8" y="7"/>
                  </a:moveTo>
                  <a:cubicBezTo>
                    <a:pt x="8" y="6"/>
                    <a:pt x="8" y="4"/>
                    <a:pt x="7" y="3"/>
                  </a:cubicBezTo>
                  <a:cubicBezTo>
                    <a:pt x="7" y="0"/>
                    <a:pt x="3" y="1"/>
                    <a:pt x="4" y="4"/>
                  </a:cubicBezTo>
                  <a:cubicBezTo>
                    <a:pt x="4" y="5"/>
                    <a:pt x="4" y="6"/>
                    <a:pt x="5" y="8"/>
                  </a:cubicBezTo>
                  <a:cubicBezTo>
                    <a:pt x="4" y="8"/>
                    <a:pt x="4" y="9"/>
                    <a:pt x="3" y="10"/>
                  </a:cubicBezTo>
                  <a:cubicBezTo>
                    <a:pt x="1" y="21"/>
                    <a:pt x="0" y="32"/>
                    <a:pt x="4" y="43"/>
                  </a:cubicBezTo>
                  <a:cubicBezTo>
                    <a:pt x="5" y="46"/>
                    <a:pt x="11" y="46"/>
                    <a:pt x="11" y="42"/>
                  </a:cubicBezTo>
                  <a:cubicBezTo>
                    <a:pt x="11" y="37"/>
                    <a:pt x="11" y="33"/>
                    <a:pt x="11" y="29"/>
                  </a:cubicBezTo>
                  <a:cubicBezTo>
                    <a:pt x="11" y="28"/>
                    <a:pt x="11" y="28"/>
                    <a:pt x="11" y="28"/>
                  </a:cubicBezTo>
                  <a:cubicBezTo>
                    <a:pt x="11" y="25"/>
                    <a:pt x="11" y="23"/>
                    <a:pt x="11" y="21"/>
                  </a:cubicBezTo>
                  <a:cubicBezTo>
                    <a:pt x="11" y="18"/>
                    <a:pt x="11" y="15"/>
                    <a:pt x="12" y="12"/>
                  </a:cubicBezTo>
                  <a:cubicBezTo>
                    <a:pt x="12" y="10"/>
                    <a:pt x="10" y="8"/>
                    <a:pt x="8" y="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9800" name="Google Shape;9800;p27"/>
            <p:cNvSpPr/>
            <p:nvPr/>
          </p:nvSpPr>
          <p:spPr>
            <a:xfrm>
              <a:off x="6163386" y="6389708"/>
              <a:ext cx="54548" cy="125697"/>
            </a:xfrm>
            <a:custGeom>
              <a:rect b="b" l="l" r="r" t="t"/>
              <a:pathLst>
                <a:path extrusionOk="0" h="28" w="13">
                  <a:moveTo>
                    <a:pt x="12" y="25"/>
                  </a:moveTo>
                  <a:cubicBezTo>
                    <a:pt x="9" y="18"/>
                    <a:pt x="6" y="10"/>
                    <a:pt x="4" y="3"/>
                  </a:cubicBezTo>
                  <a:cubicBezTo>
                    <a:pt x="4" y="0"/>
                    <a:pt x="0" y="1"/>
                    <a:pt x="1" y="4"/>
                  </a:cubicBezTo>
                  <a:cubicBezTo>
                    <a:pt x="3" y="12"/>
                    <a:pt x="5" y="19"/>
                    <a:pt x="9" y="26"/>
                  </a:cubicBezTo>
                  <a:cubicBezTo>
                    <a:pt x="10" y="28"/>
                    <a:pt x="13" y="27"/>
                    <a:pt x="12" y="2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9801" name="Google Shape;9801;p27"/>
            <p:cNvSpPr/>
            <p:nvPr/>
          </p:nvSpPr>
          <p:spPr>
            <a:xfrm>
              <a:off x="6056662" y="6342275"/>
              <a:ext cx="75892" cy="194474"/>
            </a:xfrm>
            <a:custGeom>
              <a:rect b="b" l="l" r="r" t="t"/>
              <a:pathLst>
                <a:path extrusionOk="0" h="44" w="18">
                  <a:moveTo>
                    <a:pt x="16" y="37"/>
                  </a:moveTo>
                  <a:cubicBezTo>
                    <a:pt x="11" y="27"/>
                    <a:pt x="8" y="18"/>
                    <a:pt x="12" y="8"/>
                  </a:cubicBezTo>
                  <a:cubicBezTo>
                    <a:pt x="14" y="4"/>
                    <a:pt x="8" y="0"/>
                    <a:pt x="6" y="4"/>
                  </a:cubicBezTo>
                  <a:cubicBezTo>
                    <a:pt x="0" y="17"/>
                    <a:pt x="3" y="29"/>
                    <a:pt x="10" y="40"/>
                  </a:cubicBezTo>
                  <a:cubicBezTo>
                    <a:pt x="13" y="44"/>
                    <a:pt x="18" y="41"/>
                    <a:pt x="16" y="3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9802" name="Google Shape;9802;p27"/>
            <p:cNvSpPr/>
            <p:nvPr/>
          </p:nvSpPr>
          <p:spPr>
            <a:xfrm>
              <a:off x="6331772" y="6399194"/>
              <a:ext cx="40318" cy="147041"/>
            </a:xfrm>
            <a:custGeom>
              <a:rect b="b" l="l" r="r" t="t"/>
              <a:pathLst>
                <a:path extrusionOk="0" h="33" w="10">
                  <a:moveTo>
                    <a:pt x="2" y="4"/>
                  </a:moveTo>
                  <a:cubicBezTo>
                    <a:pt x="0" y="12"/>
                    <a:pt x="0" y="21"/>
                    <a:pt x="2" y="29"/>
                  </a:cubicBezTo>
                  <a:cubicBezTo>
                    <a:pt x="4" y="33"/>
                    <a:pt x="9" y="31"/>
                    <a:pt x="8" y="27"/>
                  </a:cubicBezTo>
                  <a:cubicBezTo>
                    <a:pt x="7" y="20"/>
                    <a:pt x="7" y="13"/>
                    <a:pt x="9" y="6"/>
                  </a:cubicBezTo>
                  <a:cubicBezTo>
                    <a:pt x="10" y="2"/>
                    <a:pt x="3" y="0"/>
                    <a:pt x="2"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9803" name="Google Shape;9803;p27"/>
            <p:cNvSpPr/>
            <p:nvPr/>
          </p:nvSpPr>
          <p:spPr>
            <a:xfrm>
              <a:off x="6851159" y="6337532"/>
              <a:ext cx="64034" cy="222933"/>
            </a:xfrm>
            <a:custGeom>
              <a:rect b="b" l="l" r="r" t="t"/>
              <a:pathLst>
                <a:path extrusionOk="0" h="50" w="15">
                  <a:moveTo>
                    <a:pt x="11" y="27"/>
                  </a:moveTo>
                  <a:cubicBezTo>
                    <a:pt x="11" y="20"/>
                    <a:pt x="11" y="13"/>
                    <a:pt x="13" y="6"/>
                  </a:cubicBezTo>
                  <a:cubicBezTo>
                    <a:pt x="15" y="1"/>
                    <a:pt x="8" y="0"/>
                    <a:pt x="6" y="4"/>
                  </a:cubicBezTo>
                  <a:cubicBezTo>
                    <a:pt x="5" y="8"/>
                    <a:pt x="5" y="11"/>
                    <a:pt x="5" y="15"/>
                  </a:cubicBezTo>
                  <a:cubicBezTo>
                    <a:pt x="4" y="15"/>
                    <a:pt x="3" y="16"/>
                    <a:pt x="3" y="16"/>
                  </a:cubicBezTo>
                  <a:cubicBezTo>
                    <a:pt x="0" y="27"/>
                    <a:pt x="0" y="36"/>
                    <a:pt x="5" y="46"/>
                  </a:cubicBezTo>
                  <a:cubicBezTo>
                    <a:pt x="7" y="50"/>
                    <a:pt x="13" y="46"/>
                    <a:pt x="11" y="42"/>
                  </a:cubicBezTo>
                  <a:cubicBezTo>
                    <a:pt x="9" y="38"/>
                    <a:pt x="9" y="34"/>
                    <a:pt x="8" y="30"/>
                  </a:cubicBezTo>
                  <a:cubicBezTo>
                    <a:pt x="9" y="30"/>
                    <a:pt x="11" y="29"/>
                    <a:pt x="11" y="2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9804" name="Google Shape;9804;p27"/>
            <p:cNvSpPr/>
            <p:nvPr/>
          </p:nvSpPr>
          <p:spPr>
            <a:xfrm>
              <a:off x="6941281" y="6394451"/>
              <a:ext cx="33203" cy="142298"/>
            </a:xfrm>
            <a:custGeom>
              <a:rect b="b" l="l" r="r" t="t"/>
              <a:pathLst>
                <a:path extrusionOk="0" h="32" w="8">
                  <a:moveTo>
                    <a:pt x="6" y="4"/>
                  </a:moveTo>
                  <a:cubicBezTo>
                    <a:pt x="5" y="0"/>
                    <a:pt x="0" y="2"/>
                    <a:pt x="1" y="5"/>
                  </a:cubicBezTo>
                  <a:cubicBezTo>
                    <a:pt x="2" y="13"/>
                    <a:pt x="3" y="21"/>
                    <a:pt x="3" y="29"/>
                  </a:cubicBezTo>
                  <a:cubicBezTo>
                    <a:pt x="3" y="32"/>
                    <a:pt x="7" y="32"/>
                    <a:pt x="7" y="29"/>
                  </a:cubicBezTo>
                  <a:cubicBezTo>
                    <a:pt x="8" y="20"/>
                    <a:pt x="8" y="12"/>
                    <a:pt x="6"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9805" name="Google Shape;9805;p27"/>
            <p:cNvSpPr/>
            <p:nvPr/>
          </p:nvSpPr>
          <p:spPr>
            <a:xfrm>
              <a:off x="6964997" y="6373106"/>
              <a:ext cx="80635" cy="239535"/>
            </a:xfrm>
            <a:custGeom>
              <a:rect b="b" l="l" r="r" t="t"/>
              <a:pathLst>
                <a:path extrusionOk="0" h="54" w="19">
                  <a:moveTo>
                    <a:pt x="17" y="47"/>
                  </a:moveTo>
                  <a:cubicBezTo>
                    <a:pt x="14" y="36"/>
                    <a:pt x="14" y="25"/>
                    <a:pt x="12" y="15"/>
                  </a:cubicBezTo>
                  <a:cubicBezTo>
                    <a:pt x="12" y="14"/>
                    <a:pt x="12" y="13"/>
                    <a:pt x="12" y="13"/>
                  </a:cubicBezTo>
                  <a:cubicBezTo>
                    <a:pt x="12" y="10"/>
                    <a:pt x="11" y="8"/>
                    <a:pt x="11" y="4"/>
                  </a:cubicBezTo>
                  <a:cubicBezTo>
                    <a:pt x="11" y="0"/>
                    <a:pt x="7" y="0"/>
                    <a:pt x="7" y="4"/>
                  </a:cubicBezTo>
                  <a:cubicBezTo>
                    <a:pt x="7" y="8"/>
                    <a:pt x="7" y="10"/>
                    <a:pt x="7" y="13"/>
                  </a:cubicBezTo>
                  <a:cubicBezTo>
                    <a:pt x="7" y="13"/>
                    <a:pt x="7" y="14"/>
                    <a:pt x="7" y="14"/>
                  </a:cubicBezTo>
                  <a:cubicBezTo>
                    <a:pt x="6" y="17"/>
                    <a:pt x="6" y="20"/>
                    <a:pt x="6" y="23"/>
                  </a:cubicBezTo>
                  <a:cubicBezTo>
                    <a:pt x="5" y="22"/>
                    <a:pt x="5" y="22"/>
                    <a:pt x="4" y="23"/>
                  </a:cubicBezTo>
                  <a:cubicBezTo>
                    <a:pt x="3" y="29"/>
                    <a:pt x="2" y="34"/>
                    <a:pt x="0" y="40"/>
                  </a:cubicBezTo>
                  <a:cubicBezTo>
                    <a:pt x="0" y="41"/>
                    <a:pt x="2" y="41"/>
                    <a:pt x="2" y="40"/>
                  </a:cubicBezTo>
                  <a:cubicBezTo>
                    <a:pt x="4" y="35"/>
                    <a:pt x="4" y="30"/>
                    <a:pt x="6" y="26"/>
                  </a:cubicBezTo>
                  <a:cubicBezTo>
                    <a:pt x="6" y="34"/>
                    <a:pt x="6" y="42"/>
                    <a:pt x="10" y="49"/>
                  </a:cubicBezTo>
                  <a:cubicBezTo>
                    <a:pt x="11" y="54"/>
                    <a:pt x="19" y="52"/>
                    <a:pt x="17" y="4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9806" name="Google Shape;9806;p27"/>
            <p:cNvSpPr/>
            <p:nvPr/>
          </p:nvSpPr>
          <p:spPr>
            <a:xfrm>
              <a:off x="7071721" y="6491688"/>
              <a:ext cx="23716" cy="130440"/>
            </a:xfrm>
            <a:custGeom>
              <a:rect b="b" l="l" r="r" t="t"/>
              <a:pathLst>
                <a:path extrusionOk="0" h="29" w="6">
                  <a:moveTo>
                    <a:pt x="5" y="4"/>
                  </a:moveTo>
                  <a:cubicBezTo>
                    <a:pt x="5" y="1"/>
                    <a:pt x="1" y="0"/>
                    <a:pt x="1" y="3"/>
                  </a:cubicBezTo>
                  <a:cubicBezTo>
                    <a:pt x="0" y="11"/>
                    <a:pt x="0" y="21"/>
                    <a:pt x="0" y="25"/>
                  </a:cubicBezTo>
                  <a:cubicBezTo>
                    <a:pt x="0" y="29"/>
                    <a:pt x="6" y="29"/>
                    <a:pt x="6" y="25"/>
                  </a:cubicBezTo>
                  <a:cubicBezTo>
                    <a:pt x="6" y="21"/>
                    <a:pt x="5" y="11"/>
                    <a:pt x="5"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9807" name="Google Shape;9807;p27"/>
            <p:cNvSpPr/>
            <p:nvPr/>
          </p:nvSpPr>
          <p:spPr>
            <a:xfrm>
              <a:off x="7100180" y="6394451"/>
              <a:ext cx="42689" cy="177872"/>
            </a:xfrm>
            <a:custGeom>
              <a:rect b="b" l="l" r="r" t="t"/>
              <a:pathLst>
                <a:path extrusionOk="0" h="40" w="10">
                  <a:moveTo>
                    <a:pt x="3" y="3"/>
                  </a:moveTo>
                  <a:cubicBezTo>
                    <a:pt x="0" y="14"/>
                    <a:pt x="0" y="24"/>
                    <a:pt x="0" y="35"/>
                  </a:cubicBezTo>
                  <a:cubicBezTo>
                    <a:pt x="0" y="40"/>
                    <a:pt x="8" y="40"/>
                    <a:pt x="8" y="35"/>
                  </a:cubicBezTo>
                  <a:cubicBezTo>
                    <a:pt x="8" y="25"/>
                    <a:pt x="8" y="14"/>
                    <a:pt x="9" y="4"/>
                  </a:cubicBezTo>
                  <a:cubicBezTo>
                    <a:pt x="10" y="0"/>
                    <a:pt x="4" y="0"/>
                    <a:pt x="3"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9808" name="Google Shape;9808;p27"/>
            <p:cNvSpPr/>
            <p:nvPr/>
          </p:nvSpPr>
          <p:spPr>
            <a:xfrm>
              <a:off x="7138126" y="6382593"/>
              <a:ext cx="71149" cy="249021"/>
            </a:xfrm>
            <a:custGeom>
              <a:rect b="b" l="l" r="r" t="t"/>
              <a:pathLst>
                <a:path extrusionOk="0" h="56" w="17">
                  <a:moveTo>
                    <a:pt x="7" y="5"/>
                  </a:moveTo>
                  <a:cubicBezTo>
                    <a:pt x="6" y="7"/>
                    <a:pt x="5" y="9"/>
                    <a:pt x="5" y="12"/>
                  </a:cubicBezTo>
                  <a:cubicBezTo>
                    <a:pt x="5" y="11"/>
                    <a:pt x="5" y="11"/>
                    <a:pt x="5" y="11"/>
                  </a:cubicBezTo>
                  <a:cubicBezTo>
                    <a:pt x="4" y="9"/>
                    <a:pt x="1" y="10"/>
                    <a:pt x="2" y="11"/>
                  </a:cubicBezTo>
                  <a:cubicBezTo>
                    <a:pt x="2" y="14"/>
                    <a:pt x="2" y="17"/>
                    <a:pt x="3" y="19"/>
                  </a:cubicBezTo>
                  <a:cubicBezTo>
                    <a:pt x="0" y="31"/>
                    <a:pt x="1" y="43"/>
                    <a:pt x="7" y="54"/>
                  </a:cubicBezTo>
                  <a:cubicBezTo>
                    <a:pt x="8" y="56"/>
                    <a:pt x="12" y="55"/>
                    <a:pt x="12" y="52"/>
                  </a:cubicBezTo>
                  <a:cubicBezTo>
                    <a:pt x="11" y="38"/>
                    <a:pt x="9" y="23"/>
                    <a:pt x="15" y="9"/>
                  </a:cubicBezTo>
                  <a:cubicBezTo>
                    <a:pt x="17" y="4"/>
                    <a:pt x="10" y="0"/>
                    <a:pt x="7"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9809" name="Google Shape;9809;p27"/>
            <p:cNvSpPr/>
            <p:nvPr/>
          </p:nvSpPr>
          <p:spPr>
            <a:xfrm>
              <a:off x="7057491" y="6347018"/>
              <a:ext cx="35574" cy="158899"/>
            </a:xfrm>
            <a:custGeom>
              <a:rect b="b" l="l" r="r" t="t"/>
              <a:pathLst>
                <a:path extrusionOk="0" h="36" w="8">
                  <a:moveTo>
                    <a:pt x="0" y="5"/>
                  </a:moveTo>
                  <a:cubicBezTo>
                    <a:pt x="0" y="14"/>
                    <a:pt x="0" y="23"/>
                    <a:pt x="0" y="32"/>
                  </a:cubicBezTo>
                  <a:cubicBezTo>
                    <a:pt x="0" y="36"/>
                    <a:pt x="7" y="36"/>
                    <a:pt x="7" y="32"/>
                  </a:cubicBezTo>
                  <a:cubicBezTo>
                    <a:pt x="8" y="23"/>
                    <a:pt x="8" y="14"/>
                    <a:pt x="8" y="5"/>
                  </a:cubicBezTo>
                  <a:cubicBezTo>
                    <a:pt x="8" y="0"/>
                    <a:pt x="0" y="0"/>
                    <a:pt x="0"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9810" name="Google Shape;9810;p27"/>
            <p:cNvSpPr/>
            <p:nvPr/>
          </p:nvSpPr>
          <p:spPr>
            <a:xfrm>
              <a:off x="7202160" y="6382593"/>
              <a:ext cx="61662" cy="177872"/>
            </a:xfrm>
            <a:custGeom>
              <a:rect b="b" l="l" r="r" t="t"/>
              <a:pathLst>
                <a:path extrusionOk="0" h="40" w="15">
                  <a:moveTo>
                    <a:pt x="4" y="5"/>
                  </a:moveTo>
                  <a:cubicBezTo>
                    <a:pt x="0" y="15"/>
                    <a:pt x="0" y="26"/>
                    <a:pt x="3" y="37"/>
                  </a:cubicBezTo>
                  <a:cubicBezTo>
                    <a:pt x="5" y="40"/>
                    <a:pt x="10" y="39"/>
                    <a:pt x="10" y="36"/>
                  </a:cubicBezTo>
                  <a:cubicBezTo>
                    <a:pt x="9" y="27"/>
                    <a:pt x="9" y="18"/>
                    <a:pt x="12" y="10"/>
                  </a:cubicBezTo>
                  <a:cubicBezTo>
                    <a:pt x="15" y="4"/>
                    <a:pt x="7" y="0"/>
                    <a:pt x="4"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9811" name="Google Shape;9811;p27"/>
            <p:cNvSpPr/>
            <p:nvPr/>
          </p:nvSpPr>
          <p:spPr>
            <a:xfrm>
              <a:off x="7297026" y="6453742"/>
              <a:ext cx="35574" cy="142298"/>
            </a:xfrm>
            <a:custGeom>
              <a:rect b="b" l="l" r="r" t="t"/>
              <a:pathLst>
                <a:path extrusionOk="0" h="32" w="8">
                  <a:moveTo>
                    <a:pt x="0" y="5"/>
                  </a:moveTo>
                  <a:cubicBezTo>
                    <a:pt x="0" y="13"/>
                    <a:pt x="0" y="20"/>
                    <a:pt x="1" y="28"/>
                  </a:cubicBezTo>
                  <a:cubicBezTo>
                    <a:pt x="1" y="32"/>
                    <a:pt x="6" y="32"/>
                    <a:pt x="7" y="28"/>
                  </a:cubicBezTo>
                  <a:cubicBezTo>
                    <a:pt x="8" y="20"/>
                    <a:pt x="8" y="13"/>
                    <a:pt x="8" y="5"/>
                  </a:cubicBezTo>
                  <a:cubicBezTo>
                    <a:pt x="8" y="0"/>
                    <a:pt x="0" y="0"/>
                    <a:pt x="0"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9812" name="Google Shape;9812;p27"/>
            <p:cNvSpPr/>
            <p:nvPr/>
          </p:nvSpPr>
          <p:spPr>
            <a:xfrm>
              <a:off x="7441695" y="6332788"/>
              <a:ext cx="56919" cy="234792"/>
            </a:xfrm>
            <a:custGeom>
              <a:rect b="b" l="l" r="r" t="t"/>
              <a:pathLst>
                <a:path extrusionOk="0" h="53" w="14">
                  <a:moveTo>
                    <a:pt x="10" y="1"/>
                  </a:moveTo>
                  <a:cubicBezTo>
                    <a:pt x="7" y="8"/>
                    <a:pt x="6" y="14"/>
                    <a:pt x="5" y="21"/>
                  </a:cubicBezTo>
                  <a:cubicBezTo>
                    <a:pt x="2" y="20"/>
                    <a:pt x="0" y="21"/>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1" y="43"/>
                    <a:pt x="9" y="38"/>
                    <a:pt x="8" y="32"/>
                  </a:cubicBezTo>
                  <a:cubicBezTo>
                    <a:pt x="9" y="22"/>
                    <a:pt x="10" y="12"/>
                    <a:pt x="13" y="2"/>
                  </a:cubicBezTo>
                  <a:cubicBezTo>
                    <a:pt x="14" y="1"/>
                    <a:pt x="11" y="0"/>
                    <a:pt x="10" y="1"/>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9813" name="Google Shape;9813;p27"/>
            <p:cNvSpPr/>
            <p:nvPr/>
          </p:nvSpPr>
          <p:spPr>
            <a:xfrm>
              <a:off x="7508101" y="6328045"/>
              <a:ext cx="71149" cy="208704"/>
            </a:xfrm>
            <a:custGeom>
              <a:rect b="b" l="l" r="r" t="t"/>
              <a:pathLst>
                <a:path extrusionOk="0" h="47" w="17">
                  <a:moveTo>
                    <a:pt x="12" y="2"/>
                  </a:moveTo>
                  <a:cubicBezTo>
                    <a:pt x="4" y="14"/>
                    <a:pt x="0" y="29"/>
                    <a:pt x="1" y="44"/>
                  </a:cubicBezTo>
                  <a:cubicBezTo>
                    <a:pt x="1" y="47"/>
                    <a:pt x="7" y="47"/>
                    <a:pt x="7" y="44"/>
                  </a:cubicBezTo>
                  <a:cubicBezTo>
                    <a:pt x="7" y="30"/>
                    <a:pt x="9" y="16"/>
                    <a:pt x="16" y="4"/>
                  </a:cubicBezTo>
                  <a:cubicBezTo>
                    <a:pt x="17" y="2"/>
                    <a:pt x="14" y="0"/>
                    <a:pt x="12" y="2"/>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9814" name="Google Shape;9814;p27"/>
            <p:cNvSpPr/>
            <p:nvPr/>
          </p:nvSpPr>
          <p:spPr>
            <a:xfrm>
              <a:off x="7591108" y="6363619"/>
              <a:ext cx="30831" cy="201589"/>
            </a:xfrm>
            <a:custGeom>
              <a:rect b="b" l="l" r="r" t="t"/>
              <a:pathLst>
                <a:path extrusionOk="0" h="45" w="7">
                  <a:moveTo>
                    <a:pt x="6" y="3"/>
                  </a:moveTo>
                  <a:cubicBezTo>
                    <a:pt x="6" y="0"/>
                    <a:pt x="2" y="0"/>
                    <a:pt x="2" y="3"/>
                  </a:cubicBezTo>
                  <a:cubicBezTo>
                    <a:pt x="2" y="7"/>
                    <a:pt x="2" y="11"/>
                    <a:pt x="2" y="15"/>
                  </a:cubicBezTo>
                  <a:cubicBezTo>
                    <a:pt x="1" y="15"/>
                    <a:pt x="0" y="16"/>
                    <a:pt x="0" y="17"/>
                  </a:cubicBezTo>
                  <a:cubicBezTo>
                    <a:pt x="0" y="23"/>
                    <a:pt x="0" y="28"/>
                    <a:pt x="0" y="34"/>
                  </a:cubicBezTo>
                  <a:cubicBezTo>
                    <a:pt x="0" y="35"/>
                    <a:pt x="1" y="35"/>
                    <a:pt x="2" y="36"/>
                  </a:cubicBezTo>
                  <a:cubicBezTo>
                    <a:pt x="2" y="38"/>
                    <a:pt x="2" y="40"/>
                    <a:pt x="2" y="42"/>
                  </a:cubicBezTo>
                  <a:cubicBezTo>
                    <a:pt x="2" y="45"/>
                    <a:pt x="6" y="45"/>
                    <a:pt x="7" y="42"/>
                  </a:cubicBezTo>
                  <a:cubicBezTo>
                    <a:pt x="7" y="29"/>
                    <a:pt x="7" y="16"/>
                    <a:pt x="6"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9815" name="Google Shape;9815;p27"/>
            <p:cNvSpPr/>
            <p:nvPr/>
          </p:nvSpPr>
          <p:spPr>
            <a:xfrm>
              <a:off x="7681230" y="6313815"/>
              <a:ext cx="78264" cy="213447"/>
            </a:xfrm>
            <a:custGeom>
              <a:rect b="b" l="l" r="r" t="t"/>
              <a:pathLst>
                <a:path extrusionOk="0" h="48" w="19">
                  <a:moveTo>
                    <a:pt x="18" y="44"/>
                  </a:moveTo>
                  <a:cubicBezTo>
                    <a:pt x="15" y="35"/>
                    <a:pt x="15" y="26"/>
                    <a:pt x="17" y="17"/>
                  </a:cubicBezTo>
                  <a:cubicBezTo>
                    <a:pt x="18" y="13"/>
                    <a:pt x="11" y="11"/>
                    <a:pt x="11" y="15"/>
                  </a:cubicBezTo>
                  <a:cubicBezTo>
                    <a:pt x="11" y="15"/>
                    <a:pt x="11" y="15"/>
                    <a:pt x="11" y="15"/>
                  </a:cubicBezTo>
                  <a:cubicBezTo>
                    <a:pt x="10" y="16"/>
                    <a:pt x="10" y="16"/>
                    <a:pt x="10" y="16"/>
                  </a:cubicBezTo>
                  <a:cubicBezTo>
                    <a:pt x="10" y="12"/>
                    <a:pt x="10" y="8"/>
                    <a:pt x="11" y="4"/>
                  </a:cubicBezTo>
                  <a:cubicBezTo>
                    <a:pt x="11" y="1"/>
                    <a:pt x="5" y="0"/>
                    <a:pt x="5" y="3"/>
                  </a:cubicBezTo>
                  <a:cubicBezTo>
                    <a:pt x="3" y="12"/>
                    <a:pt x="2" y="21"/>
                    <a:pt x="2" y="29"/>
                  </a:cubicBezTo>
                  <a:cubicBezTo>
                    <a:pt x="1" y="29"/>
                    <a:pt x="0" y="29"/>
                    <a:pt x="0" y="30"/>
                  </a:cubicBezTo>
                  <a:cubicBezTo>
                    <a:pt x="1" y="34"/>
                    <a:pt x="1" y="39"/>
                    <a:pt x="1" y="43"/>
                  </a:cubicBezTo>
                  <a:cubicBezTo>
                    <a:pt x="1"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9816" name="Google Shape;9816;p27"/>
            <p:cNvSpPr/>
            <p:nvPr/>
          </p:nvSpPr>
          <p:spPr>
            <a:xfrm>
              <a:off x="7835386" y="6382592"/>
              <a:ext cx="26088" cy="144670"/>
            </a:xfrm>
            <a:custGeom>
              <a:rect b="b" l="l" r="r" t="t"/>
              <a:pathLst>
                <a:path extrusionOk="0" h="33" w="6">
                  <a:moveTo>
                    <a:pt x="6" y="3"/>
                  </a:moveTo>
                  <a:cubicBezTo>
                    <a:pt x="6" y="0"/>
                    <a:pt x="1" y="0"/>
                    <a:pt x="1" y="3"/>
                  </a:cubicBezTo>
                  <a:cubicBezTo>
                    <a:pt x="1" y="12"/>
                    <a:pt x="0" y="21"/>
                    <a:pt x="1" y="30"/>
                  </a:cubicBezTo>
                  <a:cubicBezTo>
                    <a:pt x="1" y="33"/>
                    <a:pt x="6" y="33"/>
                    <a:pt x="6" y="30"/>
                  </a:cubicBezTo>
                  <a:cubicBezTo>
                    <a:pt x="6" y="21"/>
                    <a:pt x="6" y="12"/>
                    <a:pt x="6"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9817" name="Google Shape;9817;p27"/>
            <p:cNvSpPr/>
            <p:nvPr/>
          </p:nvSpPr>
          <p:spPr>
            <a:xfrm>
              <a:off x="7904163" y="6363619"/>
              <a:ext cx="56919" cy="182616"/>
            </a:xfrm>
            <a:custGeom>
              <a:rect b="b" l="l" r="r" t="t"/>
              <a:pathLst>
                <a:path extrusionOk="0" h="41" w="14">
                  <a:moveTo>
                    <a:pt x="7" y="7"/>
                  </a:moveTo>
                  <a:cubicBezTo>
                    <a:pt x="7" y="6"/>
                    <a:pt x="7" y="5"/>
                    <a:pt x="7" y="4"/>
                  </a:cubicBezTo>
                  <a:cubicBezTo>
                    <a:pt x="6" y="0"/>
                    <a:pt x="0" y="2"/>
                    <a:pt x="1" y="6"/>
                  </a:cubicBezTo>
                  <a:cubicBezTo>
                    <a:pt x="2" y="14"/>
                    <a:pt x="2" y="22"/>
                    <a:pt x="3" y="30"/>
                  </a:cubicBezTo>
                  <a:cubicBezTo>
                    <a:pt x="3" y="31"/>
                    <a:pt x="4" y="32"/>
                    <a:pt x="5" y="32"/>
                  </a:cubicBezTo>
                  <a:cubicBezTo>
                    <a:pt x="5" y="34"/>
                    <a:pt x="5" y="36"/>
                    <a:pt x="5" y="38"/>
                  </a:cubicBezTo>
                  <a:cubicBezTo>
                    <a:pt x="5" y="41"/>
                    <a:pt x="10" y="41"/>
                    <a:pt x="10" y="38"/>
                  </a:cubicBezTo>
                  <a:cubicBezTo>
                    <a:pt x="11" y="29"/>
                    <a:pt x="11" y="19"/>
                    <a:pt x="13" y="10"/>
                  </a:cubicBezTo>
                  <a:cubicBezTo>
                    <a:pt x="14" y="6"/>
                    <a:pt x="9" y="4"/>
                    <a:pt x="7" y="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9818" name="Google Shape;9818;p27"/>
            <p:cNvSpPr/>
            <p:nvPr/>
          </p:nvSpPr>
          <p:spPr>
            <a:xfrm>
              <a:off x="7975312" y="6363619"/>
              <a:ext cx="66406" cy="232420"/>
            </a:xfrm>
            <a:custGeom>
              <a:rect b="b" l="l" r="r" t="t"/>
              <a:pathLst>
                <a:path extrusionOk="0" h="52" w="16">
                  <a:moveTo>
                    <a:pt x="7" y="4"/>
                  </a:moveTo>
                  <a:cubicBezTo>
                    <a:pt x="7" y="6"/>
                    <a:pt x="6" y="9"/>
                    <a:pt x="6" y="11"/>
                  </a:cubicBezTo>
                  <a:cubicBezTo>
                    <a:pt x="5" y="10"/>
                    <a:pt x="2" y="11"/>
                    <a:pt x="3" y="13"/>
                  </a:cubicBezTo>
                  <a:cubicBezTo>
                    <a:pt x="3" y="16"/>
                    <a:pt x="3" y="20"/>
                    <a:pt x="1" y="23"/>
                  </a:cubicBezTo>
                  <a:cubicBezTo>
                    <a:pt x="0" y="24"/>
                    <a:pt x="3" y="26"/>
                    <a:pt x="4" y="25"/>
                  </a:cubicBezTo>
                  <a:cubicBezTo>
                    <a:pt x="3" y="33"/>
                    <a:pt x="3" y="41"/>
                    <a:pt x="4" y="49"/>
                  </a:cubicBezTo>
                  <a:cubicBezTo>
                    <a:pt x="5" y="52"/>
                    <a:pt x="9" y="52"/>
                    <a:pt x="10" y="49"/>
                  </a:cubicBezTo>
                  <a:cubicBezTo>
                    <a:pt x="13" y="34"/>
                    <a:pt x="13" y="20"/>
                    <a:pt x="15" y="5"/>
                  </a:cubicBezTo>
                  <a:cubicBezTo>
                    <a:pt x="16" y="1"/>
                    <a:pt x="8" y="0"/>
                    <a:pt x="7"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9819" name="Google Shape;9819;p27"/>
            <p:cNvSpPr/>
            <p:nvPr/>
          </p:nvSpPr>
          <p:spPr>
            <a:xfrm>
              <a:off x="7785582" y="6382592"/>
              <a:ext cx="49804" cy="203960"/>
            </a:xfrm>
            <a:custGeom>
              <a:rect b="b" l="l" r="r" t="t"/>
              <a:pathLst>
                <a:path extrusionOk="0" h="46" w="12">
                  <a:moveTo>
                    <a:pt x="8" y="7"/>
                  </a:moveTo>
                  <a:cubicBezTo>
                    <a:pt x="8" y="6"/>
                    <a:pt x="7" y="4"/>
                    <a:pt x="7" y="3"/>
                  </a:cubicBezTo>
                  <a:cubicBezTo>
                    <a:pt x="6" y="0"/>
                    <a:pt x="3" y="1"/>
                    <a:pt x="3" y="4"/>
                  </a:cubicBezTo>
                  <a:cubicBezTo>
                    <a:pt x="4" y="5"/>
                    <a:pt x="4" y="6"/>
                    <a:pt x="4" y="8"/>
                  </a:cubicBezTo>
                  <a:cubicBezTo>
                    <a:pt x="4" y="8"/>
                    <a:pt x="3" y="9"/>
                    <a:pt x="3" y="10"/>
                  </a:cubicBezTo>
                  <a:cubicBezTo>
                    <a:pt x="1" y="21"/>
                    <a:pt x="0" y="32"/>
                    <a:pt x="4" y="43"/>
                  </a:cubicBezTo>
                  <a:cubicBezTo>
                    <a:pt x="5" y="46"/>
                    <a:pt x="11" y="46"/>
                    <a:pt x="11" y="42"/>
                  </a:cubicBezTo>
                  <a:cubicBezTo>
                    <a:pt x="11" y="37"/>
                    <a:pt x="10" y="33"/>
                    <a:pt x="10" y="29"/>
                  </a:cubicBezTo>
                  <a:cubicBezTo>
                    <a:pt x="11" y="28"/>
                    <a:pt x="11" y="28"/>
                    <a:pt x="11" y="28"/>
                  </a:cubicBezTo>
                  <a:cubicBezTo>
                    <a:pt x="11" y="25"/>
                    <a:pt x="11" y="23"/>
                    <a:pt x="10" y="21"/>
                  </a:cubicBezTo>
                  <a:cubicBezTo>
                    <a:pt x="11" y="18"/>
                    <a:pt x="11" y="15"/>
                    <a:pt x="11" y="12"/>
                  </a:cubicBezTo>
                  <a:cubicBezTo>
                    <a:pt x="12" y="10"/>
                    <a:pt x="10" y="8"/>
                    <a:pt x="8" y="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9820" name="Google Shape;9820;p27"/>
            <p:cNvSpPr/>
            <p:nvPr/>
          </p:nvSpPr>
          <p:spPr>
            <a:xfrm>
              <a:off x="7387148" y="6389707"/>
              <a:ext cx="54548" cy="125697"/>
            </a:xfrm>
            <a:custGeom>
              <a:rect b="b" l="l" r="r" t="t"/>
              <a:pathLst>
                <a:path extrusionOk="0" h="28" w="13">
                  <a:moveTo>
                    <a:pt x="12" y="25"/>
                  </a:moveTo>
                  <a:cubicBezTo>
                    <a:pt x="9" y="18"/>
                    <a:pt x="6" y="10"/>
                    <a:pt x="4" y="3"/>
                  </a:cubicBezTo>
                  <a:cubicBezTo>
                    <a:pt x="3" y="0"/>
                    <a:pt x="0" y="1"/>
                    <a:pt x="0" y="4"/>
                  </a:cubicBezTo>
                  <a:cubicBezTo>
                    <a:pt x="2" y="12"/>
                    <a:pt x="5" y="19"/>
                    <a:pt x="9" y="26"/>
                  </a:cubicBezTo>
                  <a:cubicBezTo>
                    <a:pt x="10" y="28"/>
                    <a:pt x="13" y="27"/>
                    <a:pt x="12" y="2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9821" name="Google Shape;9821;p27"/>
            <p:cNvSpPr/>
            <p:nvPr/>
          </p:nvSpPr>
          <p:spPr>
            <a:xfrm>
              <a:off x="7280424" y="6342275"/>
              <a:ext cx="75892" cy="194474"/>
            </a:xfrm>
            <a:custGeom>
              <a:rect b="b" l="l" r="r" t="t"/>
              <a:pathLst>
                <a:path extrusionOk="0" h="44" w="18">
                  <a:moveTo>
                    <a:pt x="16" y="37"/>
                  </a:moveTo>
                  <a:cubicBezTo>
                    <a:pt x="11" y="27"/>
                    <a:pt x="7" y="18"/>
                    <a:pt x="12" y="8"/>
                  </a:cubicBezTo>
                  <a:cubicBezTo>
                    <a:pt x="14" y="4"/>
                    <a:pt x="8" y="0"/>
                    <a:pt x="6" y="4"/>
                  </a:cubicBezTo>
                  <a:cubicBezTo>
                    <a:pt x="0" y="17"/>
                    <a:pt x="3" y="29"/>
                    <a:pt x="10" y="40"/>
                  </a:cubicBezTo>
                  <a:cubicBezTo>
                    <a:pt x="12" y="44"/>
                    <a:pt x="18" y="41"/>
                    <a:pt x="16" y="3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9822" name="Google Shape;9822;p27"/>
            <p:cNvSpPr/>
            <p:nvPr/>
          </p:nvSpPr>
          <p:spPr>
            <a:xfrm>
              <a:off x="7550790" y="6399194"/>
              <a:ext cx="40318" cy="147041"/>
            </a:xfrm>
            <a:custGeom>
              <a:rect b="b" l="l" r="r" t="t"/>
              <a:pathLst>
                <a:path extrusionOk="0" h="33" w="10">
                  <a:moveTo>
                    <a:pt x="3" y="4"/>
                  </a:moveTo>
                  <a:cubicBezTo>
                    <a:pt x="0" y="12"/>
                    <a:pt x="0" y="21"/>
                    <a:pt x="3" y="29"/>
                  </a:cubicBezTo>
                  <a:cubicBezTo>
                    <a:pt x="4" y="33"/>
                    <a:pt x="10" y="31"/>
                    <a:pt x="9" y="27"/>
                  </a:cubicBezTo>
                  <a:cubicBezTo>
                    <a:pt x="8" y="20"/>
                    <a:pt x="7" y="13"/>
                    <a:pt x="9" y="6"/>
                  </a:cubicBezTo>
                  <a:cubicBezTo>
                    <a:pt x="10" y="2"/>
                    <a:pt x="4" y="0"/>
                    <a:pt x="3"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9823" name="Google Shape;9823;p27"/>
            <p:cNvSpPr/>
            <p:nvPr/>
          </p:nvSpPr>
          <p:spPr>
            <a:xfrm>
              <a:off x="8074921" y="6337531"/>
              <a:ext cx="59291" cy="222933"/>
            </a:xfrm>
            <a:custGeom>
              <a:rect b="b" l="l" r="r" t="t"/>
              <a:pathLst>
                <a:path extrusionOk="0" h="50" w="14">
                  <a:moveTo>
                    <a:pt x="10" y="27"/>
                  </a:moveTo>
                  <a:cubicBezTo>
                    <a:pt x="11" y="20"/>
                    <a:pt x="11" y="13"/>
                    <a:pt x="13" y="6"/>
                  </a:cubicBezTo>
                  <a:cubicBezTo>
                    <a:pt x="14" y="1"/>
                    <a:pt x="7" y="0"/>
                    <a:pt x="6" y="4"/>
                  </a:cubicBezTo>
                  <a:cubicBezTo>
                    <a:pt x="5" y="8"/>
                    <a:pt x="4" y="11"/>
                    <a:pt x="4" y="15"/>
                  </a:cubicBezTo>
                  <a:cubicBezTo>
                    <a:pt x="4" y="15"/>
                    <a:pt x="3" y="16"/>
                    <a:pt x="3" y="16"/>
                  </a:cubicBezTo>
                  <a:cubicBezTo>
                    <a:pt x="0" y="27"/>
                    <a:pt x="0" y="36"/>
                    <a:pt x="4" y="46"/>
                  </a:cubicBezTo>
                  <a:cubicBezTo>
                    <a:pt x="6" y="50"/>
                    <a:pt x="13" y="46"/>
                    <a:pt x="11" y="42"/>
                  </a:cubicBezTo>
                  <a:cubicBezTo>
                    <a:pt x="9" y="38"/>
                    <a:pt x="8" y="34"/>
                    <a:pt x="8" y="30"/>
                  </a:cubicBezTo>
                  <a:cubicBezTo>
                    <a:pt x="9" y="30"/>
                    <a:pt x="10" y="29"/>
                    <a:pt x="10" y="2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9824" name="Google Shape;9824;p27"/>
            <p:cNvSpPr/>
            <p:nvPr/>
          </p:nvSpPr>
          <p:spPr>
            <a:xfrm>
              <a:off x="8160299" y="6394450"/>
              <a:ext cx="37946" cy="142298"/>
            </a:xfrm>
            <a:custGeom>
              <a:rect b="b" l="l" r="r" t="t"/>
              <a:pathLst>
                <a:path extrusionOk="0" h="32" w="9">
                  <a:moveTo>
                    <a:pt x="6" y="4"/>
                  </a:moveTo>
                  <a:cubicBezTo>
                    <a:pt x="6" y="0"/>
                    <a:pt x="0" y="2"/>
                    <a:pt x="1" y="5"/>
                  </a:cubicBezTo>
                  <a:cubicBezTo>
                    <a:pt x="3" y="13"/>
                    <a:pt x="3" y="21"/>
                    <a:pt x="4" y="29"/>
                  </a:cubicBezTo>
                  <a:cubicBezTo>
                    <a:pt x="4" y="32"/>
                    <a:pt x="8" y="32"/>
                    <a:pt x="8" y="29"/>
                  </a:cubicBezTo>
                  <a:cubicBezTo>
                    <a:pt x="9" y="20"/>
                    <a:pt x="8" y="12"/>
                    <a:pt x="6"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9825" name="Google Shape;9825;p27"/>
            <p:cNvSpPr/>
            <p:nvPr/>
          </p:nvSpPr>
          <p:spPr>
            <a:xfrm>
              <a:off x="8184016" y="6373106"/>
              <a:ext cx="85379" cy="239535"/>
            </a:xfrm>
            <a:custGeom>
              <a:rect b="b" l="l" r="r" t="t"/>
              <a:pathLst>
                <a:path extrusionOk="0" h="54" w="20">
                  <a:moveTo>
                    <a:pt x="18" y="47"/>
                  </a:moveTo>
                  <a:cubicBezTo>
                    <a:pt x="15" y="36"/>
                    <a:pt x="14" y="25"/>
                    <a:pt x="13" y="15"/>
                  </a:cubicBezTo>
                  <a:cubicBezTo>
                    <a:pt x="13" y="14"/>
                    <a:pt x="13" y="13"/>
                    <a:pt x="12" y="13"/>
                  </a:cubicBezTo>
                  <a:cubicBezTo>
                    <a:pt x="12" y="10"/>
                    <a:pt x="12" y="8"/>
                    <a:pt x="12" y="4"/>
                  </a:cubicBezTo>
                  <a:cubicBezTo>
                    <a:pt x="12" y="0"/>
                    <a:pt x="8" y="0"/>
                    <a:pt x="8" y="4"/>
                  </a:cubicBezTo>
                  <a:cubicBezTo>
                    <a:pt x="8" y="8"/>
                    <a:pt x="8" y="10"/>
                    <a:pt x="8" y="13"/>
                  </a:cubicBezTo>
                  <a:cubicBezTo>
                    <a:pt x="8" y="13"/>
                    <a:pt x="7" y="14"/>
                    <a:pt x="7" y="14"/>
                  </a:cubicBezTo>
                  <a:cubicBezTo>
                    <a:pt x="7" y="17"/>
                    <a:pt x="7" y="20"/>
                    <a:pt x="7" y="23"/>
                  </a:cubicBezTo>
                  <a:cubicBezTo>
                    <a:pt x="6" y="22"/>
                    <a:pt x="5" y="22"/>
                    <a:pt x="5" y="23"/>
                  </a:cubicBezTo>
                  <a:cubicBezTo>
                    <a:pt x="3" y="29"/>
                    <a:pt x="3" y="34"/>
                    <a:pt x="1" y="40"/>
                  </a:cubicBezTo>
                  <a:cubicBezTo>
                    <a:pt x="0" y="41"/>
                    <a:pt x="2" y="41"/>
                    <a:pt x="3" y="40"/>
                  </a:cubicBezTo>
                  <a:cubicBezTo>
                    <a:pt x="4" y="35"/>
                    <a:pt x="5" y="30"/>
                    <a:pt x="6" y="26"/>
                  </a:cubicBezTo>
                  <a:cubicBezTo>
                    <a:pt x="6" y="34"/>
                    <a:pt x="7" y="42"/>
                    <a:pt x="10" y="49"/>
                  </a:cubicBezTo>
                  <a:cubicBezTo>
                    <a:pt x="12" y="54"/>
                    <a:pt x="20" y="52"/>
                    <a:pt x="18" y="4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9826" name="Google Shape;9826;p27"/>
            <p:cNvSpPr/>
            <p:nvPr/>
          </p:nvSpPr>
          <p:spPr>
            <a:xfrm>
              <a:off x="8290739" y="6491687"/>
              <a:ext cx="23716" cy="130440"/>
            </a:xfrm>
            <a:custGeom>
              <a:rect b="b" l="l" r="r" t="t"/>
              <a:pathLst>
                <a:path extrusionOk="0" h="29" w="6">
                  <a:moveTo>
                    <a:pt x="6" y="4"/>
                  </a:moveTo>
                  <a:cubicBezTo>
                    <a:pt x="5" y="1"/>
                    <a:pt x="1" y="0"/>
                    <a:pt x="1" y="3"/>
                  </a:cubicBezTo>
                  <a:cubicBezTo>
                    <a:pt x="1" y="11"/>
                    <a:pt x="0" y="21"/>
                    <a:pt x="0" y="25"/>
                  </a:cubicBezTo>
                  <a:cubicBezTo>
                    <a:pt x="0" y="29"/>
                    <a:pt x="6" y="29"/>
                    <a:pt x="6" y="25"/>
                  </a:cubicBezTo>
                  <a:cubicBezTo>
                    <a:pt x="6" y="21"/>
                    <a:pt x="6" y="11"/>
                    <a:pt x="6"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9827" name="Google Shape;9827;p27"/>
            <p:cNvSpPr/>
            <p:nvPr/>
          </p:nvSpPr>
          <p:spPr>
            <a:xfrm>
              <a:off x="8319199" y="6394450"/>
              <a:ext cx="42689" cy="177872"/>
            </a:xfrm>
            <a:custGeom>
              <a:rect b="b" l="l" r="r" t="t"/>
              <a:pathLst>
                <a:path extrusionOk="0" h="40" w="10">
                  <a:moveTo>
                    <a:pt x="3" y="3"/>
                  </a:moveTo>
                  <a:cubicBezTo>
                    <a:pt x="0" y="14"/>
                    <a:pt x="0" y="24"/>
                    <a:pt x="0" y="35"/>
                  </a:cubicBezTo>
                  <a:cubicBezTo>
                    <a:pt x="1" y="40"/>
                    <a:pt x="9" y="40"/>
                    <a:pt x="9" y="35"/>
                  </a:cubicBezTo>
                  <a:cubicBezTo>
                    <a:pt x="9" y="25"/>
                    <a:pt x="9" y="14"/>
                    <a:pt x="10" y="4"/>
                  </a:cubicBezTo>
                  <a:cubicBezTo>
                    <a:pt x="10" y="0"/>
                    <a:pt x="4" y="0"/>
                    <a:pt x="3"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9828" name="Google Shape;9828;p27"/>
            <p:cNvSpPr/>
            <p:nvPr/>
          </p:nvSpPr>
          <p:spPr>
            <a:xfrm>
              <a:off x="8361888" y="6382592"/>
              <a:ext cx="71149" cy="249021"/>
            </a:xfrm>
            <a:custGeom>
              <a:rect b="b" l="l" r="r" t="t"/>
              <a:pathLst>
                <a:path extrusionOk="0" h="56" w="17">
                  <a:moveTo>
                    <a:pt x="7" y="5"/>
                  </a:moveTo>
                  <a:cubicBezTo>
                    <a:pt x="6" y="7"/>
                    <a:pt x="5" y="9"/>
                    <a:pt x="4" y="12"/>
                  </a:cubicBezTo>
                  <a:cubicBezTo>
                    <a:pt x="4" y="11"/>
                    <a:pt x="4" y="11"/>
                    <a:pt x="4" y="11"/>
                  </a:cubicBezTo>
                  <a:cubicBezTo>
                    <a:pt x="4" y="9"/>
                    <a:pt x="1" y="10"/>
                    <a:pt x="1" y="11"/>
                  </a:cubicBezTo>
                  <a:cubicBezTo>
                    <a:pt x="2" y="14"/>
                    <a:pt x="2" y="17"/>
                    <a:pt x="2" y="19"/>
                  </a:cubicBezTo>
                  <a:cubicBezTo>
                    <a:pt x="0" y="31"/>
                    <a:pt x="1" y="43"/>
                    <a:pt x="6" y="54"/>
                  </a:cubicBezTo>
                  <a:cubicBezTo>
                    <a:pt x="7" y="56"/>
                    <a:pt x="12" y="55"/>
                    <a:pt x="12" y="52"/>
                  </a:cubicBezTo>
                  <a:cubicBezTo>
                    <a:pt x="11" y="38"/>
                    <a:pt x="9" y="23"/>
                    <a:pt x="15" y="9"/>
                  </a:cubicBezTo>
                  <a:cubicBezTo>
                    <a:pt x="17" y="4"/>
                    <a:pt x="10" y="0"/>
                    <a:pt x="7"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9829" name="Google Shape;9829;p27"/>
            <p:cNvSpPr/>
            <p:nvPr/>
          </p:nvSpPr>
          <p:spPr>
            <a:xfrm>
              <a:off x="8276509" y="6347018"/>
              <a:ext cx="35574" cy="158899"/>
            </a:xfrm>
            <a:custGeom>
              <a:rect b="b" l="l" r="r" t="t"/>
              <a:pathLst>
                <a:path extrusionOk="0" h="36" w="8">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9830" name="Google Shape;9830;p27"/>
            <p:cNvSpPr/>
            <p:nvPr/>
          </p:nvSpPr>
          <p:spPr>
            <a:xfrm>
              <a:off x="8421179" y="6382592"/>
              <a:ext cx="66406" cy="177872"/>
            </a:xfrm>
            <a:custGeom>
              <a:rect b="b" l="l" r="r" t="t"/>
              <a:pathLst>
                <a:path extrusionOk="0" h="40" w="16">
                  <a:moveTo>
                    <a:pt x="5" y="5"/>
                  </a:moveTo>
                  <a:cubicBezTo>
                    <a:pt x="0" y="15"/>
                    <a:pt x="0" y="26"/>
                    <a:pt x="4" y="37"/>
                  </a:cubicBezTo>
                  <a:cubicBezTo>
                    <a:pt x="5" y="40"/>
                    <a:pt x="10" y="39"/>
                    <a:pt x="10" y="36"/>
                  </a:cubicBezTo>
                  <a:cubicBezTo>
                    <a:pt x="10" y="27"/>
                    <a:pt x="9" y="18"/>
                    <a:pt x="13" y="10"/>
                  </a:cubicBezTo>
                  <a:cubicBezTo>
                    <a:pt x="16" y="4"/>
                    <a:pt x="8" y="0"/>
                    <a:pt x="5"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9831" name="Google Shape;9831;p27"/>
            <p:cNvSpPr/>
            <p:nvPr/>
          </p:nvSpPr>
          <p:spPr>
            <a:xfrm>
              <a:off x="8516044" y="6453741"/>
              <a:ext cx="35574" cy="142298"/>
            </a:xfrm>
            <a:custGeom>
              <a:rect b="b" l="l" r="r" t="t"/>
              <a:pathLst>
                <a:path extrusionOk="0" h="32" w="8">
                  <a:moveTo>
                    <a:pt x="1" y="5"/>
                  </a:moveTo>
                  <a:cubicBezTo>
                    <a:pt x="1" y="13"/>
                    <a:pt x="1" y="20"/>
                    <a:pt x="2" y="28"/>
                  </a:cubicBezTo>
                  <a:cubicBezTo>
                    <a:pt x="2" y="32"/>
                    <a:pt x="7" y="32"/>
                    <a:pt x="7" y="28"/>
                  </a:cubicBezTo>
                  <a:cubicBezTo>
                    <a:pt x="8" y="20"/>
                    <a:pt x="8" y="13"/>
                    <a:pt x="8" y="5"/>
                  </a:cubicBezTo>
                  <a:cubicBezTo>
                    <a:pt x="8" y="0"/>
                    <a:pt x="0" y="0"/>
                    <a:pt x="1"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9832" name="Google Shape;9832;p27"/>
            <p:cNvSpPr/>
            <p:nvPr/>
          </p:nvSpPr>
          <p:spPr>
            <a:xfrm>
              <a:off x="8660714" y="6332788"/>
              <a:ext cx="59291" cy="234792"/>
            </a:xfrm>
            <a:custGeom>
              <a:rect b="b" l="l" r="r" t="t"/>
              <a:pathLst>
                <a:path extrusionOk="0" h="53" w="14">
                  <a:moveTo>
                    <a:pt x="11" y="1"/>
                  </a:moveTo>
                  <a:cubicBezTo>
                    <a:pt x="8" y="8"/>
                    <a:pt x="6" y="14"/>
                    <a:pt x="5" y="21"/>
                  </a:cubicBezTo>
                  <a:cubicBezTo>
                    <a:pt x="3" y="20"/>
                    <a:pt x="0" y="21"/>
                    <a:pt x="0" y="24"/>
                  </a:cubicBezTo>
                  <a:cubicBezTo>
                    <a:pt x="1" y="31"/>
                    <a:pt x="2" y="38"/>
                    <a:pt x="4" y="44"/>
                  </a:cubicBezTo>
                  <a:cubicBezTo>
                    <a:pt x="4" y="45"/>
                    <a:pt x="4" y="45"/>
                    <a:pt x="4" y="45"/>
                  </a:cubicBezTo>
                  <a:cubicBezTo>
                    <a:pt x="4" y="46"/>
                    <a:pt x="5" y="46"/>
                    <a:pt x="6" y="46"/>
                  </a:cubicBezTo>
                  <a:cubicBezTo>
                    <a:pt x="6" y="48"/>
                    <a:pt x="7" y="49"/>
                    <a:pt x="8" y="50"/>
                  </a:cubicBezTo>
                  <a:cubicBezTo>
                    <a:pt x="9" y="53"/>
                    <a:pt x="14" y="51"/>
                    <a:pt x="13" y="48"/>
                  </a:cubicBezTo>
                  <a:cubicBezTo>
                    <a:pt x="11" y="43"/>
                    <a:pt x="10" y="38"/>
                    <a:pt x="9" y="32"/>
                  </a:cubicBezTo>
                  <a:cubicBezTo>
                    <a:pt x="9" y="22"/>
                    <a:pt x="10" y="12"/>
                    <a:pt x="14" y="2"/>
                  </a:cubicBezTo>
                  <a:cubicBezTo>
                    <a:pt x="14" y="1"/>
                    <a:pt x="12" y="0"/>
                    <a:pt x="11" y="1"/>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9833" name="Google Shape;9833;p27"/>
            <p:cNvSpPr/>
            <p:nvPr/>
          </p:nvSpPr>
          <p:spPr>
            <a:xfrm>
              <a:off x="8731863" y="6328045"/>
              <a:ext cx="66406" cy="208704"/>
            </a:xfrm>
            <a:custGeom>
              <a:rect b="b" l="l" r="r" t="t"/>
              <a:pathLst>
                <a:path extrusionOk="0" h="47" w="16">
                  <a:moveTo>
                    <a:pt x="12" y="2"/>
                  </a:moveTo>
                  <a:cubicBezTo>
                    <a:pt x="3" y="14"/>
                    <a:pt x="0" y="29"/>
                    <a:pt x="0" y="44"/>
                  </a:cubicBezTo>
                  <a:cubicBezTo>
                    <a:pt x="1" y="47"/>
                    <a:pt x="6" y="47"/>
                    <a:pt x="6" y="44"/>
                  </a:cubicBezTo>
                  <a:cubicBezTo>
                    <a:pt x="7" y="30"/>
                    <a:pt x="8" y="16"/>
                    <a:pt x="15" y="4"/>
                  </a:cubicBezTo>
                  <a:cubicBezTo>
                    <a:pt x="16" y="2"/>
                    <a:pt x="13" y="0"/>
                    <a:pt x="12" y="2"/>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9834" name="Google Shape;9834;p27"/>
            <p:cNvSpPr/>
            <p:nvPr/>
          </p:nvSpPr>
          <p:spPr>
            <a:xfrm>
              <a:off x="8814870" y="6363619"/>
              <a:ext cx="30831" cy="201589"/>
            </a:xfrm>
            <a:custGeom>
              <a:rect b="b" l="l" r="r" t="t"/>
              <a:pathLst>
                <a:path extrusionOk="0" h="45" w="7">
                  <a:moveTo>
                    <a:pt x="6" y="3"/>
                  </a:moveTo>
                  <a:cubicBezTo>
                    <a:pt x="6" y="0"/>
                    <a:pt x="2" y="0"/>
                    <a:pt x="2" y="3"/>
                  </a:cubicBezTo>
                  <a:cubicBezTo>
                    <a:pt x="2" y="7"/>
                    <a:pt x="1" y="11"/>
                    <a:pt x="1" y="15"/>
                  </a:cubicBezTo>
                  <a:cubicBezTo>
                    <a:pt x="0" y="15"/>
                    <a:pt x="0" y="16"/>
                    <a:pt x="0" y="17"/>
                  </a:cubicBezTo>
                  <a:cubicBezTo>
                    <a:pt x="0" y="23"/>
                    <a:pt x="0" y="28"/>
                    <a:pt x="0" y="34"/>
                  </a:cubicBezTo>
                  <a:cubicBezTo>
                    <a:pt x="0" y="35"/>
                    <a:pt x="0" y="35"/>
                    <a:pt x="1" y="36"/>
                  </a:cubicBezTo>
                  <a:cubicBezTo>
                    <a:pt x="1" y="38"/>
                    <a:pt x="1" y="40"/>
                    <a:pt x="1" y="42"/>
                  </a:cubicBezTo>
                  <a:cubicBezTo>
                    <a:pt x="2" y="45"/>
                    <a:pt x="6" y="45"/>
                    <a:pt x="6" y="42"/>
                  </a:cubicBezTo>
                  <a:cubicBezTo>
                    <a:pt x="7" y="29"/>
                    <a:pt x="6" y="16"/>
                    <a:pt x="6"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9835" name="Google Shape;9835;p27"/>
            <p:cNvSpPr/>
            <p:nvPr/>
          </p:nvSpPr>
          <p:spPr>
            <a:xfrm>
              <a:off x="8904992" y="6313815"/>
              <a:ext cx="78264" cy="213447"/>
            </a:xfrm>
            <a:custGeom>
              <a:rect b="b" l="l" r="r" t="t"/>
              <a:pathLst>
                <a:path extrusionOk="0" h="48" w="19">
                  <a:moveTo>
                    <a:pt x="18" y="44"/>
                  </a:moveTo>
                  <a:cubicBezTo>
                    <a:pt x="15" y="35"/>
                    <a:pt x="17" y="26"/>
                    <a:pt x="18" y="17"/>
                  </a:cubicBezTo>
                  <a:cubicBezTo>
                    <a:pt x="19" y="13"/>
                    <a:pt x="14" y="11"/>
                    <a:pt x="14" y="15"/>
                  </a:cubicBezTo>
                  <a:cubicBezTo>
                    <a:pt x="14" y="15"/>
                    <a:pt x="14" y="15"/>
                    <a:pt x="14" y="15"/>
                  </a:cubicBezTo>
                  <a:cubicBezTo>
                    <a:pt x="11" y="16"/>
                    <a:pt x="11" y="16"/>
                    <a:pt x="11" y="16"/>
                  </a:cubicBezTo>
                  <a:cubicBezTo>
                    <a:pt x="11" y="12"/>
                    <a:pt x="11" y="8"/>
                    <a:pt x="11" y="4"/>
                  </a:cubicBezTo>
                  <a:cubicBezTo>
                    <a:pt x="12" y="1"/>
                    <a:pt x="6" y="0"/>
                    <a:pt x="5" y="3"/>
                  </a:cubicBezTo>
                  <a:cubicBezTo>
                    <a:pt x="3" y="12"/>
                    <a:pt x="2" y="21"/>
                    <a:pt x="2" y="29"/>
                  </a:cubicBezTo>
                  <a:cubicBezTo>
                    <a:pt x="1" y="29"/>
                    <a:pt x="0" y="29"/>
                    <a:pt x="0" y="30"/>
                  </a:cubicBezTo>
                  <a:cubicBezTo>
                    <a:pt x="0" y="34"/>
                    <a:pt x="0" y="39"/>
                    <a:pt x="0" y="43"/>
                  </a:cubicBezTo>
                  <a:cubicBezTo>
                    <a:pt x="0" y="44"/>
                    <a:pt x="1" y="44"/>
                    <a:pt x="2" y="43"/>
                  </a:cubicBezTo>
                  <a:cubicBezTo>
                    <a:pt x="3" y="47"/>
                    <a:pt x="9"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9836" name="Google Shape;9836;p27"/>
            <p:cNvSpPr/>
            <p:nvPr/>
          </p:nvSpPr>
          <p:spPr>
            <a:xfrm>
              <a:off x="9059148" y="6382592"/>
              <a:ext cx="26088" cy="144670"/>
            </a:xfrm>
            <a:custGeom>
              <a:rect b="b" l="l" r="r" t="t"/>
              <a:pathLst>
                <a:path extrusionOk="0" h="33" w="6">
                  <a:moveTo>
                    <a:pt x="5" y="3"/>
                  </a:moveTo>
                  <a:cubicBezTo>
                    <a:pt x="5" y="0"/>
                    <a:pt x="1" y="0"/>
                    <a:pt x="0" y="3"/>
                  </a:cubicBezTo>
                  <a:cubicBezTo>
                    <a:pt x="0" y="12"/>
                    <a:pt x="0" y="21"/>
                    <a:pt x="0" y="30"/>
                  </a:cubicBezTo>
                  <a:cubicBezTo>
                    <a:pt x="1" y="33"/>
                    <a:pt x="5" y="33"/>
                    <a:pt x="5" y="30"/>
                  </a:cubicBezTo>
                  <a:cubicBezTo>
                    <a:pt x="6" y="21"/>
                    <a:pt x="6" y="12"/>
                    <a:pt x="5"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9837" name="Google Shape;9837;p27"/>
            <p:cNvSpPr/>
            <p:nvPr/>
          </p:nvSpPr>
          <p:spPr>
            <a:xfrm>
              <a:off x="9123182" y="6363619"/>
              <a:ext cx="61662" cy="182616"/>
            </a:xfrm>
            <a:custGeom>
              <a:rect b="b" l="l" r="r" t="t"/>
              <a:pathLst>
                <a:path extrusionOk="0" h="41" w="15">
                  <a:moveTo>
                    <a:pt x="8" y="7"/>
                  </a:moveTo>
                  <a:cubicBezTo>
                    <a:pt x="8" y="6"/>
                    <a:pt x="7" y="5"/>
                    <a:pt x="7" y="4"/>
                  </a:cubicBezTo>
                  <a:cubicBezTo>
                    <a:pt x="6" y="0"/>
                    <a:pt x="0" y="2"/>
                    <a:pt x="1" y="6"/>
                  </a:cubicBezTo>
                  <a:cubicBezTo>
                    <a:pt x="3" y="14"/>
                    <a:pt x="3" y="22"/>
                    <a:pt x="3" y="30"/>
                  </a:cubicBezTo>
                  <a:cubicBezTo>
                    <a:pt x="3" y="31"/>
                    <a:pt x="4" y="32"/>
                    <a:pt x="5" y="32"/>
                  </a:cubicBezTo>
                  <a:cubicBezTo>
                    <a:pt x="5" y="34"/>
                    <a:pt x="5" y="36"/>
                    <a:pt x="6" y="38"/>
                  </a:cubicBezTo>
                  <a:cubicBezTo>
                    <a:pt x="6" y="41"/>
                    <a:pt x="11" y="41"/>
                    <a:pt x="11" y="38"/>
                  </a:cubicBezTo>
                  <a:cubicBezTo>
                    <a:pt x="12" y="29"/>
                    <a:pt x="12" y="19"/>
                    <a:pt x="14" y="10"/>
                  </a:cubicBezTo>
                  <a:cubicBezTo>
                    <a:pt x="15" y="6"/>
                    <a:pt x="10" y="4"/>
                    <a:pt x="8" y="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9838" name="Google Shape;9838;p27"/>
            <p:cNvSpPr/>
            <p:nvPr/>
          </p:nvSpPr>
          <p:spPr>
            <a:xfrm>
              <a:off x="9199074" y="6363619"/>
              <a:ext cx="61662" cy="232420"/>
            </a:xfrm>
            <a:custGeom>
              <a:rect b="b" l="l" r="r" t="t"/>
              <a:pathLst>
                <a:path extrusionOk="0" h="52" w="15">
                  <a:moveTo>
                    <a:pt x="7" y="4"/>
                  </a:moveTo>
                  <a:cubicBezTo>
                    <a:pt x="7" y="6"/>
                    <a:pt x="6" y="9"/>
                    <a:pt x="6" y="11"/>
                  </a:cubicBezTo>
                  <a:cubicBezTo>
                    <a:pt x="4" y="10"/>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2" y="34"/>
                    <a:pt x="13" y="20"/>
                    <a:pt x="15" y="5"/>
                  </a:cubicBezTo>
                  <a:cubicBezTo>
                    <a:pt x="15" y="1"/>
                    <a:pt x="8" y="0"/>
                    <a:pt x="7"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9839" name="Google Shape;9839;p27"/>
            <p:cNvSpPr/>
            <p:nvPr/>
          </p:nvSpPr>
          <p:spPr>
            <a:xfrm>
              <a:off x="9004600" y="6382592"/>
              <a:ext cx="49804" cy="203960"/>
            </a:xfrm>
            <a:custGeom>
              <a:rect b="b" l="l" r="r" t="t"/>
              <a:pathLst>
                <a:path extrusionOk="0" h="46" w="12">
                  <a:moveTo>
                    <a:pt x="9" y="7"/>
                  </a:moveTo>
                  <a:cubicBezTo>
                    <a:pt x="8" y="6"/>
                    <a:pt x="8" y="4"/>
                    <a:pt x="8" y="3"/>
                  </a:cubicBezTo>
                  <a:cubicBezTo>
                    <a:pt x="7" y="0"/>
                    <a:pt x="3" y="1"/>
                    <a:pt x="4" y="4"/>
                  </a:cubicBezTo>
                  <a:cubicBezTo>
                    <a:pt x="4" y="5"/>
                    <a:pt x="5" y="6"/>
                    <a:pt x="5" y="8"/>
                  </a:cubicBezTo>
                  <a:cubicBezTo>
                    <a:pt x="4" y="8"/>
                    <a:pt x="4" y="9"/>
                    <a:pt x="4" y="10"/>
                  </a:cubicBezTo>
                  <a:cubicBezTo>
                    <a:pt x="1" y="21"/>
                    <a:pt x="0" y="32"/>
                    <a:pt x="4" y="43"/>
                  </a:cubicBezTo>
                  <a:cubicBezTo>
                    <a:pt x="6" y="46"/>
                    <a:pt x="11" y="46"/>
                    <a:pt x="11" y="42"/>
                  </a:cubicBezTo>
                  <a:cubicBezTo>
                    <a:pt x="11" y="37"/>
                    <a:pt x="11" y="33"/>
                    <a:pt x="11" y="29"/>
                  </a:cubicBezTo>
                  <a:cubicBezTo>
                    <a:pt x="11" y="28"/>
                    <a:pt x="11" y="28"/>
                    <a:pt x="11" y="28"/>
                  </a:cubicBezTo>
                  <a:cubicBezTo>
                    <a:pt x="11" y="25"/>
                    <a:pt x="11" y="23"/>
                    <a:pt x="11" y="21"/>
                  </a:cubicBezTo>
                  <a:cubicBezTo>
                    <a:pt x="11" y="18"/>
                    <a:pt x="11" y="15"/>
                    <a:pt x="12" y="12"/>
                  </a:cubicBezTo>
                  <a:cubicBezTo>
                    <a:pt x="12" y="10"/>
                    <a:pt x="11" y="8"/>
                    <a:pt x="9" y="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9840" name="Google Shape;9840;p27"/>
            <p:cNvSpPr/>
            <p:nvPr/>
          </p:nvSpPr>
          <p:spPr>
            <a:xfrm>
              <a:off x="8606166" y="6389707"/>
              <a:ext cx="54548" cy="125697"/>
            </a:xfrm>
            <a:custGeom>
              <a:rect b="b" l="l" r="r" t="t"/>
              <a:pathLst>
                <a:path extrusionOk="0" h="28" w="13">
                  <a:moveTo>
                    <a:pt x="12" y="25"/>
                  </a:moveTo>
                  <a:cubicBezTo>
                    <a:pt x="9" y="18"/>
                    <a:pt x="7" y="10"/>
                    <a:pt x="5" y="3"/>
                  </a:cubicBezTo>
                  <a:cubicBezTo>
                    <a:pt x="4" y="0"/>
                    <a:pt x="0" y="1"/>
                    <a:pt x="1" y="4"/>
                  </a:cubicBezTo>
                  <a:cubicBezTo>
                    <a:pt x="3" y="12"/>
                    <a:pt x="6" y="19"/>
                    <a:pt x="10" y="26"/>
                  </a:cubicBezTo>
                  <a:cubicBezTo>
                    <a:pt x="11" y="28"/>
                    <a:pt x="13" y="27"/>
                    <a:pt x="12" y="2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9841" name="Google Shape;9841;p27"/>
            <p:cNvSpPr/>
            <p:nvPr/>
          </p:nvSpPr>
          <p:spPr>
            <a:xfrm>
              <a:off x="8499443" y="6342275"/>
              <a:ext cx="80635" cy="194474"/>
            </a:xfrm>
            <a:custGeom>
              <a:rect b="b" l="l" r="r" t="t"/>
              <a:pathLst>
                <a:path extrusionOk="0" h="44" w="19">
                  <a:moveTo>
                    <a:pt x="16" y="37"/>
                  </a:moveTo>
                  <a:cubicBezTo>
                    <a:pt x="11" y="27"/>
                    <a:pt x="8" y="18"/>
                    <a:pt x="12" y="8"/>
                  </a:cubicBezTo>
                  <a:cubicBezTo>
                    <a:pt x="14" y="4"/>
                    <a:pt x="8" y="0"/>
                    <a:pt x="7" y="4"/>
                  </a:cubicBezTo>
                  <a:cubicBezTo>
                    <a:pt x="0" y="17"/>
                    <a:pt x="3" y="29"/>
                    <a:pt x="11" y="40"/>
                  </a:cubicBezTo>
                  <a:cubicBezTo>
                    <a:pt x="13" y="44"/>
                    <a:pt x="19" y="41"/>
                    <a:pt x="16" y="3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9842" name="Google Shape;9842;p27"/>
            <p:cNvSpPr/>
            <p:nvPr/>
          </p:nvSpPr>
          <p:spPr>
            <a:xfrm>
              <a:off x="8774552" y="6399194"/>
              <a:ext cx="40318" cy="147041"/>
            </a:xfrm>
            <a:custGeom>
              <a:rect b="b" l="l" r="r" t="t"/>
              <a:pathLst>
                <a:path extrusionOk="0" h="33" w="10">
                  <a:moveTo>
                    <a:pt x="2" y="4"/>
                  </a:moveTo>
                  <a:cubicBezTo>
                    <a:pt x="0" y="12"/>
                    <a:pt x="0" y="21"/>
                    <a:pt x="3" y="29"/>
                  </a:cubicBezTo>
                  <a:cubicBezTo>
                    <a:pt x="4" y="33"/>
                    <a:pt x="9" y="31"/>
                    <a:pt x="9" y="27"/>
                  </a:cubicBezTo>
                  <a:cubicBezTo>
                    <a:pt x="8" y="20"/>
                    <a:pt x="7" y="13"/>
                    <a:pt x="9" y="6"/>
                  </a:cubicBezTo>
                  <a:cubicBezTo>
                    <a:pt x="10" y="2"/>
                    <a:pt x="4" y="0"/>
                    <a:pt x="2"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9843" name="Google Shape;9843;p27"/>
            <p:cNvSpPr/>
            <p:nvPr/>
          </p:nvSpPr>
          <p:spPr>
            <a:xfrm>
              <a:off x="9293939" y="6337531"/>
              <a:ext cx="64034" cy="222933"/>
            </a:xfrm>
            <a:custGeom>
              <a:rect b="b" l="l" r="r" t="t"/>
              <a:pathLst>
                <a:path extrusionOk="0" h="50" w="15">
                  <a:moveTo>
                    <a:pt x="11" y="27"/>
                  </a:moveTo>
                  <a:cubicBezTo>
                    <a:pt x="12" y="20"/>
                    <a:pt x="12" y="13"/>
                    <a:pt x="14" y="6"/>
                  </a:cubicBezTo>
                  <a:cubicBezTo>
                    <a:pt x="15" y="1"/>
                    <a:pt x="8" y="0"/>
                    <a:pt x="7" y="4"/>
                  </a:cubicBezTo>
                  <a:cubicBezTo>
                    <a:pt x="6" y="8"/>
                    <a:pt x="5" y="11"/>
                    <a:pt x="5" y="15"/>
                  </a:cubicBezTo>
                  <a:cubicBezTo>
                    <a:pt x="4" y="15"/>
                    <a:pt x="4" y="16"/>
                    <a:pt x="3" y="16"/>
                  </a:cubicBezTo>
                  <a:cubicBezTo>
                    <a:pt x="0" y="27"/>
                    <a:pt x="0" y="36"/>
                    <a:pt x="5" y="46"/>
                  </a:cubicBezTo>
                  <a:cubicBezTo>
                    <a:pt x="7" y="50"/>
                    <a:pt x="13" y="46"/>
                    <a:pt x="11" y="42"/>
                  </a:cubicBezTo>
                  <a:cubicBezTo>
                    <a:pt x="10" y="38"/>
                    <a:pt x="9" y="34"/>
                    <a:pt x="8" y="30"/>
                  </a:cubicBezTo>
                  <a:cubicBezTo>
                    <a:pt x="10" y="30"/>
                    <a:pt x="11" y="29"/>
                    <a:pt x="11" y="2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9844" name="Google Shape;9844;p27"/>
            <p:cNvSpPr/>
            <p:nvPr/>
          </p:nvSpPr>
          <p:spPr>
            <a:xfrm>
              <a:off x="9384061" y="6394450"/>
              <a:ext cx="33203" cy="142298"/>
            </a:xfrm>
            <a:custGeom>
              <a:rect b="b" l="l" r="r" t="t"/>
              <a:pathLst>
                <a:path extrusionOk="0" h="32" w="8">
                  <a:moveTo>
                    <a:pt x="6" y="4"/>
                  </a:moveTo>
                  <a:cubicBezTo>
                    <a:pt x="5" y="0"/>
                    <a:pt x="0" y="2"/>
                    <a:pt x="1" y="5"/>
                  </a:cubicBezTo>
                  <a:cubicBezTo>
                    <a:pt x="3" y="13"/>
                    <a:pt x="3" y="21"/>
                    <a:pt x="3" y="29"/>
                  </a:cubicBezTo>
                  <a:cubicBezTo>
                    <a:pt x="3" y="32"/>
                    <a:pt x="8" y="32"/>
                    <a:pt x="8" y="29"/>
                  </a:cubicBezTo>
                  <a:cubicBezTo>
                    <a:pt x="8" y="20"/>
                    <a:pt x="8" y="12"/>
                    <a:pt x="6"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9845" name="Google Shape;9845;p27"/>
            <p:cNvSpPr/>
            <p:nvPr/>
          </p:nvSpPr>
          <p:spPr>
            <a:xfrm>
              <a:off x="9407778" y="6373106"/>
              <a:ext cx="80635" cy="239535"/>
            </a:xfrm>
            <a:custGeom>
              <a:rect b="b" l="l" r="r" t="t"/>
              <a:pathLst>
                <a:path extrusionOk="0" h="54" w="19">
                  <a:moveTo>
                    <a:pt x="18" y="47"/>
                  </a:moveTo>
                  <a:cubicBezTo>
                    <a:pt x="14" y="36"/>
                    <a:pt x="14" y="25"/>
                    <a:pt x="12" y="15"/>
                  </a:cubicBezTo>
                  <a:cubicBezTo>
                    <a:pt x="12" y="14"/>
                    <a:pt x="12" y="13"/>
                    <a:pt x="12" y="13"/>
                  </a:cubicBezTo>
                  <a:cubicBezTo>
                    <a:pt x="12" y="10"/>
                    <a:pt x="12" y="8"/>
                    <a:pt x="12" y="4"/>
                  </a:cubicBezTo>
                  <a:cubicBezTo>
                    <a:pt x="12" y="0"/>
                    <a:pt x="8" y="0"/>
                    <a:pt x="8" y="4"/>
                  </a:cubicBezTo>
                  <a:cubicBezTo>
                    <a:pt x="8" y="8"/>
                    <a:pt x="8" y="10"/>
                    <a:pt x="8" y="13"/>
                  </a:cubicBezTo>
                  <a:cubicBezTo>
                    <a:pt x="7" y="13"/>
                    <a:pt x="7" y="14"/>
                    <a:pt x="7" y="14"/>
                  </a:cubicBezTo>
                  <a:cubicBezTo>
                    <a:pt x="7" y="17"/>
                    <a:pt x="6" y="20"/>
                    <a:pt x="6" y="23"/>
                  </a:cubicBezTo>
                  <a:cubicBezTo>
                    <a:pt x="6" y="22"/>
                    <a:pt x="5" y="22"/>
                    <a:pt x="5" y="23"/>
                  </a:cubicBezTo>
                  <a:cubicBezTo>
                    <a:pt x="3" y="29"/>
                    <a:pt x="2" y="34"/>
                    <a:pt x="1" y="40"/>
                  </a:cubicBezTo>
                  <a:cubicBezTo>
                    <a:pt x="0" y="41"/>
                    <a:pt x="2" y="41"/>
                    <a:pt x="2" y="40"/>
                  </a:cubicBezTo>
                  <a:cubicBezTo>
                    <a:pt x="4" y="35"/>
                    <a:pt x="5" y="30"/>
                    <a:pt x="6" y="26"/>
                  </a:cubicBezTo>
                  <a:cubicBezTo>
                    <a:pt x="6" y="34"/>
                    <a:pt x="7" y="42"/>
                    <a:pt x="10" y="49"/>
                  </a:cubicBezTo>
                  <a:cubicBezTo>
                    <a:pt x="12" y="54"/>
                    <a:pt x="19" y="52"/>
                    <a:pt x="18" y="4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9846" name="Google Shape;9846;p27"/>
            <p:cNvSpPr/>
            <p:nvPr/>
          </p:nvSpPr>
          <p:spPr>
            <a:xfrm>
              <a:off x="9514501" y="6491687"/>
              <a:ext cx="23716" cy="130440"/>
            </a:xfrm>
            <a:custGeom>
              <a:rect b="b" l="l" r="r" t="t"/>
              <a:pathLst>
                <a:path extrusionOk="0" h="29" w="6">
                  <a:moveTo>
                    <a:pt x="5" y="4"/>
                  </a:moveTo>
                  <a:cubicBezTo>
                    <a:pt x="5" y="1"/>
                    <a:pt x="1" y="0"/>
                    <a:pt x="1" y="3"/>
                  </a:cubicBezTo>
                  <a:cubicBezTo>
                    <a:pt x="0" y="11"/>
                    <a:pt x="0" y="21"/>
                    <a:pt x="0" y="25"/>
                  </a:cubicBezTo>
                  <a:cubicBezTo>
                    <a:pt x="0" y="29"/>
                    <a:pt x="6" y="29"/>
                    <a:pt x="6" y="25"/>
                  </a:cubicBezTo>
                  <a:cubicBezTo>
                    <a:pt x="6" y="21"/>
                    <a:pt x="6" y="11"/>
                    <a:pt x="5"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9847" name="Google Shape;9847;p27"/>
            <p:cNvSpPr/>
            <p:nvPr/>
          </p:nvSpPr>
          <p:spPr>
            <a:xfrm>
              <a:off x="9542961" y="6394450"/>
              <a:ext cx="42689" cy="177872"/>
            </a:xfrm>
            <a:custGeom>
              <a:rect b="b" l="l" r="r" t="t"/>
              <a:pathLst>
                <a:path extrusionOk="0" h="40" w="10">
                  <a:moveTo>
                    <a:pt x="3" y="3"/>
                  </a:moveTo>
                  <a:cubicBezTo>
                    <a:pt x="0" y="14"/>
                    <a:pt x="0" y="24"/>
                    <a:pt x="0" y="35"/>
                  </a:cubicBezTo>
                  <a:cubicBezTo>
                    <a:pt x="0" y="40"/>
                    <a:pt x="8" y="40"/>
                    <a:pt x="8" y="35"/>
                  </a:cubicBezTo>
                  <a:cubicBezTo>
                    <a:pt x="8" y="25"/>
                    <a:pt x="9" y="14"/>
                    <a:pt x="10" y="4"/>
                  </a:cubicBezTo>
                  <a:cubicBezTo>
                    <a:pt x="10" y="0"/>
                    <a:pt x="4" y="0"/>
                    <a:pt x="3"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9848" name="Google Shape;9848;p27"/>
            <p:cNvSpPr/>
            <p:nvPr/>
          </p:nvSpPr>
          <p:spPr>
            <a:xfrm>
              <a:off x="9585650" y="6382592"/>
              <a:ext cx="66406" cy="249021"/>
            </a:xfrm>
            <a:custGeom>
              <a:rect b="b" l="l" r="r" t="t"/>
              <a:pathLst>
                <a:path extrusionOk="0" h="56" w="16">
                  <a:moveTo>
                    <a:pt x="7" y="5"/>
                  </a:moveTo>
                  <a:cubicBezTo>
                    <a:pt x="6" y="7"/>
                    <a:pt x="5" y="9"/>
                    <a:pt x="4" y="12"/>
                  </a:cubicBezTo>
                  <a:cubicBezTo>
                    <a:pt x="4" y="11"/>
                    <a:pt x="4" y="11"/>
                    <a:pt x="4" y="11"/>
                  </a:cubicBezTo>
                  <a:cubicBezTo>
                    <a:pt x="3" y="9"/>
                    <a:pt x="1" y="10"/>
                    <a:pt x="1" y="11"/>
                  </a:cubicBezTo>
                  <a:cubicBezTo>
                    <a:pt x="1" y="14"/>
                    <a:pt x="2" y="17"/>
                    <a:pt x="2" y="19"/>
                  </a:cubicBezTo>
                  <a:cubicBezTo>
                    <a:pt x="0" y="31"/>
                    <a:pt x="1" y="43"/>
                    <a:pt x="6" y="54"/>
                  </a:cubicBezTo>
                  <a:cubicBezTo>
                    <a:pt x="7" y="56"/>
                    <a:pt x="12" y="55"/>
                    <a:pt x="12" y="52"/>
                  </a:cubicBezTo>
                  <a:cubicBezTo>
                    <a:pt x="11" y="38"/>
                    <a:pt x="9" y="23"/>
                    <a:pt x="14" y="9"/>
                  </a:cubicBezTo>
                  <a:cubicBezTo>
                    <a:pt x="16" y="4"/>
                    <a:pt x="9" y="0"/>
                    <a:pt x="7"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9849" name="Google Shape;9849;p27"/>
            <p:cNvSpPr/>
            <p:nvPr/>
          </p:nvSpPr>
          <p:spPr>
            <a:xfrm>
              <a:off x="9500271" y="6347018"/>
              <a:ext cx="33203" cy="158899"/>
            </a:xfrm>
            <a:custGeom>
              <a:rect b="b" l="l" r="r" t="t"/>
              <a:pathLst>
                <a:path extrusionOk="0" h="36" w="8">
                  <a:moveTo>
                    <a:pt x="0" y="5"/>
                  </a:moveTo>
                  <a:cubicBezTo>
                    <a:pt x="0" y="14"/>
                    <a:pt x="0" y="23"/>
                    <a:pt x="0" y="32"/>
                  </a:cubicBezTo>
                  <a:cubicBezTo>
                    <a:pt x="0" y="36"/>
                    <a:pt x="8" y="36"/>
                    <a:pt x="8" y="32"/>
                  </a:cubicBezTo>
                  <a:cubicBezTo>
                    <a:pt x="8" y="23"/>
                    <a:pt x="8" y="14"/>
                    <a:pt x="8" y="5"/>
                  </a:cubicBezTo>
                  <a:cubicBezTo>
                    <a:pt x="8" y="0"/>
                    <a:pt x="0" y="0"/>
                    <a:pt x="0"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9850" name="Google Shape;9850;p27"/>
            <p:cNvSpPr/>
            <p:nvPr/>
          </p:nvSpPr>
          <p:spPr>
            <a:xfrm>
              <a:off x="9644941" y="6382592"/>
              <a:ext cx="61662" cy="177872"/>
            </a:xfrm>
            <a:custGeom>
              <a:rect b="b" l="l" r="r" t="t"/>
              <a:pathLst>
                <a:path extrusionOk="0" h="40" w="15">
                  <a:moveTo>
                    <a:pt x="5" y="5"/>
                  </a:moveTo>
                  <a:cubicBezTo>
                    <a:pt x="0" y="15"/>
                    <a:pt x="0" y="26"/>
                    <a:pt x="4" y="37"/>
                  </a:cubicBezTo>
                  <a:cubicBezTo>
                    <a:pt x="5" y="40"/>
                    <a:pt x="10" y="39"/>
                    <a:pt x="10" y="36"/>
                  </a:cubicBezTo>
                  <a:cubicBezTo>
                    <a:pt x="10" y="27"/>
                    <a:pt x="9" y="18"/>
                    <a:pt x="13" y="10"/>
                  </a:cubicBezTo>
                  <a:cubicBezTo>
                    <a:pt x="15" y="4"/>
                    <a:pt x="7" y="0"/>
                    <a:pt x="5"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9851" name="Google Shape;9851;p27"/>
            <p:cNvSpPr/>
            <p:nvPr/>
          </p:nvSpPr>
          <p:spPr>
            <a:xfrm>
              <a:off x="9739806" y="6453741"/>
              <a:ext cx="35574" cy="142298"/>
            </a:xfrm>
            <a:custGeom>
              <a:rect b="b" l="l" r="r" t="t"/>
              <a:pathLst>
                <a:path extrusionOk="0" h="32" w="8">
                  <a:moveTo>
                    <a:pt x="0" y="5"/>
                  </a:moveTo>
                  <a:cubicBezTo>
                    <a:pt x="0" y="13"/>
                    <a:pt x="0" y="20"/>
                    <a:pt x="1" y="28"/>
                  </a:cubicBezTo>
                  <a:cubicBezTo>
                    <a:pt x="2" y="32"/>
                    <a:pt x="7" y="32"/>
                    <a:pt x="7" y="28"/>
                  </a:cubicBezTo>
                  <a:cubicBezTo>
                    <a:pt x="8" y="20"/>
                    <a:pt x="8" y="13"/>
                    <a:pt x="8" y="5"/>
                  </a:cubicBezTo>
                  <a:cubicBezTo>
                    <a:pt x="8" y="0"/>
                    <a:pt x="0" y="0"/>
                    <a:pt x="0"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9852" name="Google Shape;9852;p27"/>
            <p:cNvSpPr/>
            <p:nvPr/>
          </p:nvSpPr>
          <p:spPr>
            <a:xfrm>
              <a:off x="9884476" y="6332788"/>
              <a:ext cx="56919" cy="234792"/>
            </a:xfrm>
            <a:custGeom>
              <a:rect b="b" l="l" r="r" t="t"/>
              <a:pathLst>
                <a:path extrusionOk="0" h="53" w="14">
                  <a:moveTo>
                    <a:pt x="11" y="1"/>
                  </a:moveTo>
                  <a:cubicBezTo>
                    <a:pt x="8" y="8"/>
                    <a:pt x="6" y="14"/>
                    <a:pt x="5" y="21"/>
                  </a:cubicBezTo>
                  <a:cubicBezTo>
                    <a:pt x="3" y="20"/>
                    <a:pt x="0" y="21"/>
                    <a:pt x="0" y="24"/>
                  </a:cubicBezTo>
                  <a:cubicBezTo>
                    <a:pt x="0" y="31"/>
                    <a:pt x="1" y="38"/>
                    <a:pt x="4" y="44"/>
                  </a:cubicBezTo>
                  <a:cubicBezTo>
                    <a:pt x="4" y="45"/>
                    <a:pt x="4" y="45"/>
                    <a:pt x="4" y="45"/>
                  </a:cubicBezTo>
                  <a:cubicBezTo>
                    <a:pt x="4" y="46"/>
                    <a:pt x="5" y="46"/>
                    <a:pt x="5" y="46"/>
                  </a:cubicBezTo>
                  <a:cubicBezTo>
                    <a:pt x="6" y="48"/>
                    <a:pt x="7" y="49"/>
                    <a:pt x="7" y="50"/>
                  </a:cubicBezTo>
                  <a:cubicBezTo>
                    <a:pt x="9" y="53"/>
                    <a:pt x="14" y="51"/>
                    <a:pt x="13" y="48"/>
                  </a:cubicBezTo>
                  <a:cubicBezTo>
                    <a:pt x="11" y="43"/>
                    <a:pt x="9" y="38"/>
                    <a:pt x="8" y="32"/>
                  </a:cubicBezTo>
                  <a:cubicBezTo>
                    <a:pt x="9" y="22"/>
                    <a:pt x="10" y="12"/>
                    <a:pt x="13" y="2"/>
                  </a:cubicBezTo>
                  <a:cubicBezTo>
                    <a:pt x="14" y="1"/>
                    <a:pt x="11" y="0"/>
                    <a:pt x="11" y="1"/>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9853" name="Google Shape;9853;p27"/>
            <p:cNvSpPr/>
            <p:nvPr/>
          </p:nvSpPr>
          <p:spPr>
            <a:xfrm>
              <a:off x="9955625" y="6328045"/>
              <a:ext cx="66406" cy="208704"/>
            </a:xfrm>
            <a:custGeom>
              <a:rect b="b" l="l" r="r" t="t"/>
              <a:pathLst>
                <a:path extrusionOk="0" h="47" w="16">
                  <a:moveTo>
                    <a:pt x="12" y="2"/>
                  </a:moveTo>
                  <a:cubicBezTo>
                    <a:pt x="3" y="14"/>
                    <a:pt x="0" y="29"/>
                    <a:pt x="0" y="44"/>
                  </a:cubicBezTo>
                  <a:cubicBezTo>
                    <a:pt x="0" y="47"/>
                    <a:pt x="6" y="47"/>
                    <a:pt x="6" y="44"/>
                  </a:cubicBezTo>
                  <a:cubicBezTo>
                    <a:pt x="7" y="30"/>
                    <a:pt x="8" y="16"/>
                    <a:pt x="15" y="4"/>
                  </a:cubicBezTo>
                  <a:cubicBezTo>
                    <a:pt x="16" y="2"/>
                    <a:pt x="13" y="0"/>
                    <a:pt x="12" y="2"/>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9854" name="Google Shape;9854;p27"/>
            <p:cNvSpPr/>
            <p:nvPr/>
          </p:nvSpPr>
          <p:spPr>
            <a:xfrm>
              <a:off x="10033889" y="6363619"/>
              <a:ext cx="35574" cy="201589"/>
            </a:xfrm>
            <a:custGeom>
              <a:rect b="b" l="l" r="r" t="t"/>
              <a:pathLst>
                <a:path extrusionOk="0" h="45" w="8">
                  <a:moveTo>
                    <a:pt x="6" y="3"/>
                  </a:moveTo>
                  <a:cubicBezTo>
                    <a:pt x="6" y="0"/>
                    <a:pt x="3" y="0"/>
                    <a:pt x="2" y="3"/>
                  </a:cubicBezTo>
                  <a:cubicBezTo>
                    <a:pt x="2" y="7"/>
                    <a:pt x="2" y="11"/>
                    <a:pt x="2" y="15"/>
                  </a:cubicBezTo>
                  <a:cubicBezTo>
                    <a:pt x="1" y="15"/>
                    <a:pt x="0" y="16"/>
                    <a:pt x="0" y="17"/>
                  </a:cubicBezTo>
                  <a:cubicBezTo>
                    <a:pt x="0" y="23"/>
                    <a:pt x="0" y="28"/>
                    <a:pt x="0" y="34"/>
                  </a:cubicBezTo>
                  <a:cubicBezTo>
                    <a:pt x="0" y="35"/>
                    <a:pt x="1" y="35"/>
                    <a:pt x="2" y="36"/>
                  </a:cubicBezTo>
                  <a:cubicBezTo>
                    <a:pt x="2" y="38"/>
                    <a:pt x="2" y="40"/>
                    <a:pt x="2" y="42"/>
                  </a:cubicBezTo>
                  <a:cubicBezTo>
                    <a:pt x="2" y="45"/>
                    <a:pt x="7" y="45"/>
                    <a:pt x="7" y="42"/>
                  </a:cubicBezTo>
                  <a:cubicBezTo>
                    <a:pt x="8" y="29"/>
                    <a:pt x="7" y="16"/>
                    <a:pt x="6"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9855" name="Google Shape;9855;p27"/>
            <p:cNvSpPr/>
            <p:nvPr/>
          </p:nvSpPr>
          <p:spPr>
            <a:xfrm>
              <a:off x="10126382" y="6313815"/>
              <a:ext cx="75892" cy="213447"/>
            </a:xfrm>
            <a:custGeom>
              <a:rect b="b" l="l" r="r" t="t"/>
              <a:pathLst>
                <a:path extrusionOk="0" h="48" w="18">
                  <a:moveTo>
                    <a:pt x="18" y="44"/>
                  </a:moveTo>
                  <a:cubicBezTo>
                    <a:pt x="15" y="35"/>
                    <a:pt x="15"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2" y="21"/>
                    <a:pt x="1" y="29"/>
                  </a:cubicBezTo>
                  <a:cubicBezTo>
                    <a:pt x="1" y="29"/>
                    <a:pt x="0" y="29"/>
                    <a:pt x="0" y="30"/>
                  </a:cubicBezTo>
                  <a:cubicBezTo>
                    <a:pt x="0" y="34"/>
                    <a:pt x="0" y="39"/>
                    <a:pt x="0" y="43"/>
                  </a:cubicBezTo>
                  <a:cubicBezTo>
                    <a:pt x="0" y="44"/>
                    <a:pt x="1" y="44"/>
                    <a:pt x="2"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8" y="4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9856" name="Google Shape;9856;p27"/>
            <p:cNvSpPr/>
            <p:nvPr/>
          </p:nvSpPr>
          <p:spPr>
            <a:xfrm>
              <a:off x="10282910" y="6382592"/>
              <a:ext cx="21345" cy="144670"/>
            </a:xfrm>
            <a:custGeom>
              <a:rect b="b" l="l" r="r" t="t"/>
              <a:pathLst>
                <a:path extrusionOk="0" h="33" w="5">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9857" name="Google Shape;9857;p27"/>
            <p:cNvSpPr/>
            <p:nvPr/>
          </p:nvSpPr>
          <p:spPr>
            <a:xfrm>
              <a:off x="10346944" y="6363619"/>
              <a:ext cx="56919" cy="182616"/>
            </a:xfrm>
            <a:custGeom>
              <a:rect b="b" l="l" r="r" t="t"/>
              <a:pathLst>
                <a:path extrusionOk="0" h="41" w="14">
                  <a:moveTo>
                    <a:pt x="7" y="7"/>
                  </a:moveTo>
                  <a:cubicBezTo>
                    <a:pt x="7" y="6"/>
                    <a:pt x="7" y="5"/>
                    <a:pt x="7" y="4"/>
                  </a:cubicBezTo>
                  <a:cubicBezTo>
                    <a:pt x="6" y="0"/>
                    <a:pt x="0" y="2"/>
                    <a:pt x="1" y="6"/>
                  </a:cubicBezTo>
                  <a:cubicBezTo>
                    <a:pt x="3" y="14"/>
                    <a:pt x="3" y="22"/>
                    <a:pt x="3" y="30"/>
                  </a:cubicBezTo>
                  <a:cubicBezTo>
                    <a:pt x="3" y="31"/>
                    <a:pt x="4" y="32"/>
                    <a:pt x="5" y="32"/>
                  </a:cubicBezTo>
                  <a:cubicBezTo>
                    <a:pt x="5" y="34"/>
                    <a:pt x="5" y="36"/>
                    <a:pt x="5" y="38"/>
                  </a:cubicBezTo>
                  <a:cubicBezTo>
                    <a:pt x="6" y="41"/>
                    <a:pt x="10" y="41"/>
                    <a:pt x="11" y="38"/>
                  </a:cubicBezTo>
                  <a:cubicBezTo>
                    <a:pt x="12" y="29"/>
                    <a:pt x="11" y="19"/>
                    <a:pt x="13" y="10"/>
                  </a:cubicBezTo>
                  <a:cubicBezTo>
                    <a:pt x="14" y="6"/>
                    <a:pt x="9" y="4"/>
                    <a:pt x="7" y="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9858" name="Google Shape;9858;p27"/>
            <p:cNvSpPr/>
            <p:nvPr/>
          </p:nvSpPr>
          <p:spPr>
            <a:xfrm>
              <a:off x="10418093" y="6363619"/>
              <a:ext cx="66406" cy="232420"/>
            </a:xfrm>
            <a:custGeom>
              <a:rect b="b" l="l" r="r" t="t"/>
              <a:pathLst>
                <a:path extrusionOk="0" h="52" w="16">
                  <a:moveTo>
                    <a:pt x="8" y="4"/>
                  </a:moveTo>
                  <a:cubicBezTo>
                    <a:pt x="7" y="6"/>
                    <a:pt x="7" y="9"/>
                    <a:pt x="6" y="11"/>
                  </a:cubicBezTo>
                  <a:cubicBezTo>
                    <a:pt x="5" y="10"/>
                    <a:pt x="3" y="11"/>
                    <a:pt x="3" y="13"/>
                  </a:cubicBezTo>
                  <a:cubicBezTo>
                    <a:pt x="3" y="16"/>
                    <a:pt x="3" y="20"/>
                    <a:pt x="2" y="23"/>
                  </a:cubicBezTo>
                  <a:cubicBezTo>
                    <a:pt x="0" y="24"/>
                    <a:pt x="3" y="26"/>
                    <a:pt x="4" y="25"/>
                  </a:cubicBezTo>
                  <a:cubicBezTo>
                    <a:pt x="3" y="33"/>
                    <a:pt x="3" y="41"/>
                    <a:pt x="4" y="49"/>
                  </a:cubicBezTo>
                  <a:cubicBezTo>
                    <a:pt x="5" y="52"/>
                    <a:pt x="10" y="52"/>
                    <a:pt x="10" y="49"/>
                  </a:cubicBezTo>
                  <a:cubicBezTo>
                    <a:pt x="13" y="34"/>
                    <a:pt x="13" y="20"/>
                    <a:pt x="15" y="5"/>
                  </a:cubicBezTo>
                  <a:cubicBezTo>
                    <a:pt x="16" y="1"/>
                    <a:pt x="8" y="0"/>
                    <a:pt x="8"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9859" name="Google Shape;9859;p27"/>
            <p:cNvSpPr/>
            <p:nvPr/>
          </p:nvSpPr>
          <p:spPr>
            <a:xfrm>
              <a:off x="10228362" y="6382592"/>
              <a:ext cx="49804" cy="203960"/>
            </a:xfrm>
            <a:custGeom>
              <a:rect b="b" l="l" r="r" t="t"/>
              <a:pathLst>
                <a:path extrusionOk="0" h="46" w="12">
                  <a:moveTo>
                    <a:pt x="8" y="7"/>
                  </a:moveTo>
                  <a:cubicBezTo>
                    <a:pt x="8" y="6"/>
                    <a:pt x="8" y="4"/>
                    <a:pt x="7" y="3"/>
                  </a:cubicBezTo>
                  <a:cubicBezTo>
                    <a:pt x="7" y="0"/>
                    <a:pt x="3" y="1"/>
                    <a:pt x="4" y="4"/>
                  </a:cubicBezTo>
                  <a:cubicBezTo>
                    <a:pt x="4" y="5"/>
                    <a:pt x="4" y="6"/>
                    <a:pt x="5" y="8"/>
                  </a:cubicBezTo>
                  <a:cubicBezTo>
                    <a:pt x="4" y="8"/>
                    <a:pt x="3" y="9"/>
                    <a:pt x="3" y="10"/>
                  </a:cubicBezTo>
                  <a:cubicBezTo>
                    <a:pt x="1" y="21"/>
                    <a:pt x="0" y="32"/>
                    <a:pt x="4" y="43"/>
                  </a:cubicBezTo>
                  <a:cubicBezTo>
                    <a:pt x="5" y="46"/>
                    <a:pt x="11" y="46"/>
                    <a:pt x="11" y="42"/>
                  </a:cubicBezTo>
                  <a:cubicBezTo>
                    <a:pt x="11" y="37"/>
                    <a:pt x="11" y="33"/>
                    <a:pt x="11" y="29"/>
                  </a:cubicBezTo>
                  <a:cubicBezTo>
                    <a:pt x="11" y="28"/>
                    <a:pt x="11" y="28"/>
                    <a:pt x="11" y="28"/>
                  </a:cubicBezTo>
                  <a:cubicBezTo>
                    <a:pt x="11" y="25"/>
                    <a:pt x="11" y="23"/>
                    <a:pt x="11" y="21"/>
                  </a:cubicBezTo>
                  <a:cubicBezTo>
                    <a:pt x="11" y="18"/>
                    <a:pt x="11" y="15"/>
                    <a:pt x="12" y="12"/>
                  </a:cubicBezTo>
                  <a:cubicBezTo>
                    <a:pt x="12" y="10"/>
                    <a:pt x="10" y="8"/>
                    <a:pt x="8" y="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9860" name="Google Shape;9860;p27"/>
            <p:cNvSpPr/>
            <p:nvPr/>
          </p:nvSpPr>
          <p:spPr>
            <a:xfrm>
              <a:off x="9829928" y="6389707"/>
              <a:ext cx="54548" cy="125697"/>
            </a:xfrm>
            <a:custGeom>
              <a:rect b="b" l="l" r="r" t="t"/>
              <a:pathLst>
                <a:path extrusionOk="0" h="28" w="13">
                  <a:moveTo>
                    <a:pt x="12" y="25"/>
                  </a:moveTo>
                  <a:cubicBezTo>
                    <a:pt x="9" y="18"/>
                    <a:pt x="6" y="10"/>
                    <a:pt x="4" y="3"/>
                  </a:cubicBezTo>
                  <a:cubicBezTo>
                    <a:pt x="4" y="0"/>
                    <a:pt x="0" y="1"/>
                    <a:pt x="1" y="4"/>
                  </a:cubicBezTo>
                  <a:cubicBezTo>
                    <a:pt x="3" y="12"/>
                    <a:pt x="5" y="19"/>
                    <a:pt x="9" y="26"/>
                  </a:cubicBezTo>
                  <a:cubicBezTo>
                    <a:pt x="10" y="28"/>
                    <a:pt x="13" y="27"/>
                    <a:pt x="12" y="2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9861" name="Google Shape;9861;p27"/>
            <p:cNvSpPr/>
            <p:nvPr/>
          </p:nvSpPr>
          <p:spPr>
            <a:xfrm>
              <a:off x="9723205" y="6342275"/>
              <a:ext cx="75892" cy="194474"/>
            </a:xfrm>
            <a:custGeom>
              <a:rect b="b" l="l" r="r" t="t"/>
              <a:pathLst>
                <a:path extrusionOk="0" h="44" w="18">
                  <a:moveTo>
                    <a:pt x="16" y="37"/>
                  </a:moveTo>
                  <a:cubicBezTo>
                    <a:pt x="11" y="27"/>
                    <a:pt x="7" y="18"/>
                    <a:pt x="12" y="8"/>
                  </a:cubicBezTo>
                  <a:cubicBezTo>
                    <a:pt x="14" y="4"/>
                    <a:pt x="8" y="0"/>
                    <a:pt x="6" y="4"/>
                  </a:cubicBezTo>
                  <a:cubicBezTo>
                    <a:pt x="0" y="17"/>
                    <a:pt x="3" y="29"/>
                    <a:pt x="10" y="40"/>
                  </a:cubicBezTo>
                  <a:cubicBezTo>
                    <a:pt x="13" y="44"/>
                    <a:pt x="18" y="41"/>
                    <a:pt x="16" y="3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9862" name="Google Shape;9862;p27"/>
            <p:cNvSpPr/>
            <p:nvPr/>
          </p:nvSpPr>
          <p:spPr>
            <a:xfrm>
              <a:off x="9995942" y="6399194"/>
              <a:ext cx="42689" cy="147041"/>
            </a:xfrm>
            <a:custGeom>
              <a:rect b="b" l="l" r="r" t="t"/>
              <a:pathLst>
                <a:path extrusionOk="0" h="33" w="10">
                  <a:moveTo>
                    <a:pt x="2" y="4"/>
                  </a:moveTo>
                  <a:cubicBezTo>
                    <a:pt x="0" y="12"/>
                    <a:pt x="0" y="21"/>
                    <a:pt x="2" y="29"/>
                  </a:cubicBezTo>
                  <a:cubicBezTo>
                    <a:pt x="4" y="33"/>
                    <a:pt x="9" y="31"/>
                    <a:pt x="8" y="27"/>
                  </a:cubicBezTo>
                  <a:cubicBezTo>
                    <a:pt x="7" y="20"/>
                    <a:pt x="7" y="13"/>
                    <a:pt x="9" y="6"/>
                  </a:cubicBezTo>
                  <a:cubicBezTo>
                    <a:pt x="10" y="2"/>
                    <a:pt x="3" y="0"/>
                    <a:pt x="2"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9863" name="Google Shape;9863;p27"/>
            <p:cNvSpPr/>
            <p:nvPr/>
          </p:nvSpPr>
          <p:spPr>
            <a:xfrm>
              <a:off x="10517701" y="6337531"/>
              <a:ext cx="64034" cy="222933"/>
            </a:xfrm>
            <a:custGeom>
              <a:rect b="b" l="l" r="r" t="t"/>
              <a:pathLst>
                <a:path extrusionOk="0" h="50" w="15">
                  <a:moveTo>
                    <a:pt x="11" y="27"/>
                  </a:moveTo>
                  <a:cubicBezTo>
                    <a:pt x="11" y="20"/>
                    <a:pt x="11" y="13"/>
                    <a:pt x="13" y="6"/>
                  </a:cubicBezTo>
                  <a:cubicBezTo>
                    <a:pt x="15" y="1"/>
                    <a:pt x="8" y="0"/>
                    <a:pt x="6" y="4"/>
                  </a:cubicBezTo>
                  <a:cubicBezTo>
                    <a:pt x="5" y="8"/>
                    <a:pt x="5" y="11"/>
                    <a:pt x="4" y="15"/>
                  </a:cubicBezTo>
                  <a:cubicBezTo>
                    <a:pt x="4" y="15"/>
                    <a:pt x="3" y="16"/>
                    <a:pt x="3" y="16"/>
                  </a:cubicBezTo>
                  <a:cubicBezTo>
                    <a:pt x="0" y="27"/>
                    <a:pt x="0" y="36"/>
                    <a:pt x="5" y="46"/>
                  </a:cubicBezTo>
                  <a:cubicBezTo>
                    <a:pt x="7" y="50"/>
                    <a:pt x="13" y="46"/>
                    <a:pt x="11" y="42"/>
                  </a:cubicBezTo>
                  <a:cubicBezTo>
                    <a:pt x="9" y="38"/>
                    <a:pt x="8" y="34"/>
                    <a:pt x="8" y="30"/>
                  </a:cubicBezTo>
                  <a:cubicBezTo>
                    <a:pt x="9" y="30"/>
                    <a:pt x="11" y="29"/>
                    <a:pt x="11" y="2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9864" name="Google Shape;9864;p27"/>
            <p:cNvSpPr/>
            <p:nvPr/>
          </p:nvSpPr>
          <p:spPr>
            <a:xfrm>
              <a:off x="10607823" y="6394450"/>
              <a:ext cx="33203" cy="142298"/>
            </a:xfrm>
            <a:custGeom>
              <a:rect b="b" l="l" r="r" t="t"/>
              <a:pathLst>
                <a:path extrusionOk="0" h="32" w="8">
                  <a:moveTo>
                    <a:pt x="6" y="4"/>
                  </a:moveTo>
                  <a:cubicBezTo>
                    <a:pt x="5" y="0"/>
                    <a:pt x="0" y="2"/>
                    <a:pt x="1" y="5"/>
                  </a:cubicBezTo>
                  <a:cubicBezTo>
                    <a:pt x="2" y="13"/>
                    <a:pt x="2" y="21"/>
                    <a:pt x="3" y="29"/>
                  </a:cubicBezTo>
                  <a:cubicBezTo>
                    <a:pt x="3" y="32"/>
                    <a:pt x="7" y="32"/>
                    <a:pt x="7" y="29"/>
                  </a:cubicBezTo>
                  <a:cubicBezTo>
                    <a:pt x="8" y="20"/>
                    <a:pt x="8" y="12"/>
                    <a:pt x="6"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9865" name="Google Shape;9865;p27"/>
            <p:cNvSpPr/>
            <p:nvPr/>
          </p:nvSpPr>
          <p:spPr>
            <a:xfrm>
              <a:off x="10631540" y="6373106"/>
              <a:ext cx="80635" cy="239535"/>
            </a:xfrm>
            <a:custGeom>
              <a:rect b="b" l="l" r="r" t="t"/>
              <a:pathLst>
                <a:path extrusionOk="0" h="54" w="19">
                  <a:moveTo>
                    <a:pt x="17" y="47"/>
                  </a:moveTo>
                  <a:cubicBezTo>
                    <a:pt x="14" y="36"/>
                    <a:pt x="13" y="25"/>
                    <a:pt x="12" y="15"/>
                  </a:cubicBezTo>
                  <a:cubicBezTo>
                    <a:pt x="12" y="14"/>
                    <a:pt x="12" y="13"/>
                    <a:pt x="12" y="13"/>
                  </a:cubicBezTo>
                  <a:cubicBezTo>
                    <a:pt x="11" y="10"/>
                    <a:pt x="11" y="8"/>
                    <a:pt x="11" y="4"/>
                  </a:cubicBezTo>
                  <a:cubicBezTo>
                    <a:pt x="11" y="0"/>
                    <a:pt x="7" y="0"/>
                    <a:pt x="7" y="4"/>
                  </a:cubicBezTo>
                  <a:cubicBezTo>
                    <a:pt x="7" y="8"/>
                    <a:pt x="7" y="10"/>
                    <a:pt x="7" y="13"/>
                  </a:cubicBezTo>
                  <a:cubicBezTo>
                    <a:pt x="7" y="13"/>
                    <a:pt x="7" y="14"/>
                    <a:pt x="7" y="14"/>
                  </a:cubicBezTo>
                  <a:cubicBezTo>
                    <a:pt x="6" y="17"/>
                    <a:pt x="6" y="20"/>
                    <a:pt x="6" y="23"/>
                  </a:cubicBezTo>
                  <a:cubicBezTo>
                    <a:pt x="5" y="22"/>
                    <a:pt x="4" y="22"/>
                    <a:pt x="4" y="23"/>
                  </a:cubicBezTo>
                  <a:cubicBezTo>
                    <a:pt x="3" y="29"/>
                    <a:pt x="2" y="34"/>
                    <a:pt x="0" y="40"/>
                  </a:cubicBezTo>
                  <a:cubicBezTo>
                    <a:pt x="0" y="41"/>
                    <a:pt x="2" y="41"/>
                    <a:pt x="2" y="40"/>
                  </a:cubicBezTo>
                  <a:cubicBezTo>
                    <a:pt x="4" y="35"/>
                    <a:pt x="4" y="30"/>
                    <a:pt x="6" y="26"/>
                  </a:cubicBezTo>
                  <a:cubicBezTo>
                    <a:pt x="5" y="34"/>
                    <a:pt x="6" y="42"/>
                    <a:pt x="9" y="49"/>
                  </a:cubicBezTo>
                  <a:cubicBezTo>
                    <a:pt x="11" y="54"/>
                    <a:pt x="19" y="52"/>
                    <a:pt x="17" y="4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9866" name="Google Shape;9866;p27"/>
            <p:cNvSpPr/>
            <p:nvPr/>
          </p:nvSpPr>
          <p:spPr>
            <a:xfrm>
              <a:off x="10738263" y="6491687"/>
              <a:ext cx="23716" cy="130440"/>
            </a:xfrm>
            <a:custGeom>
              <a:rect b="b" l="l" r="r" t="t"/>
              <a:pathLst>
                <a:path extrusionOk="0" h="29" w="6">
                  <a:moveTo>
                    <a:pt x="5" y="4"/>
                  </a:moveTo>
                  <a:cubicBezTo>
                    <a:pt x="5" y="1"/>
                    <a:pt x="1" y="0"/>
                    <a:pt x="0" y="3"/>
                  </a:cubicBezTo>
                  <a:cubicBezTo>
                    <a:pt x="0" y="11"/>
                    <a:pt x="0" y="21"/>
                    <a:pt x="0" y="25"/>
                  </a:cubicBezTo>
                  <a:cubicBezTo>
                    <a:pt x="0" y="29"/>
                    <a:pt x="6" y="29"/>
                    <a:pt x="6" y="25"/>
                  </a:cubicBezTo>
                  <a:cubicBezTo>
                    <a:pt x="6" y="21"/>
                    <a:pt x="5" y="11"/>
                    <a:pt x="5"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9867" name="Google Shape;9867;p27"/>
            <p:cNvSpPr/>
            <p:nvPr/>
          </p:nvSpPr>
          <p:spPr>
            <a:xfrm>
              <a:off x="10766723" y="6394450"/>
              <a:ext cx="42689" cy="177872"/>
            </a:xfrm>
            <a:custGeom>
              <a:rect b="b" l="l" r="r" t="t"/>
              <a:pathLst>
                <a:path extrusionOk="0" h="40" w="10">
                  <a:moveTo>
                    <a:pt x="3" y="3"/>
                  </a:moveTo>
                  <a:cubicBezTo>
                    <a:pt x="0" y="14"/>
                    <a:pt x="0" y="24"/>
                    <a:pt x="0" y="35"/>
                  </a:cubicBezTo>
                  <a:cubicBezTo>
                    <a:pt x="0" y="40"/>
                    <a:pt x="8" y="40"/>
                    <a:pt x="8" y="35"/>
                  </a:cubicBezTo>
                  <a:cubicBezTo>
                    <a:pt x="8" y="25"/>
                    <a:pt x="8" y="14"/>
                    <a:pt x="9" y="4"/>
                  </a:cubicBezTo>
                  <a:cubicBezTo>
                    <a:pt x="10" y="0"/>
                    <a:pt x="4" y="0"/>
                    <a:pt x="3"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9868" name="Google Shape;9868;p27"/>
            <p:cNvSpPr/>
            <p:nvPr/>
          </p:nvSpPr>
          <p:spPr>
            <a:xfrm>
              <a:off x="10804669" y="6382592"/>
              <a:ext cx="71149" cy="249021"/>
            </a:xfrm>
            <a:custGeom>
              <a:rect b="b" l="l" r="r" t="t"/>
              <a:pathLst>
                <a:path extrusionOk="0" h="56" w="17">
                  <a:moveTo>
                    <a:pt x="7" y="5"/>
                  </a:moveTo>
                  <a:cubicBezTo>
                    <a:pt x="6" y="7"/>
                    <a:pt x="5" y="9"/>
                    <a:pt x="5" y="12"/>
                  </a:cubicBezTo>
                  <a:cubicBezTo>
                    <a:pt x="4" y="11"/>
                    <a:pt x="4" y="11"/>
                    <a:pt x="4" y="11"/>
                  </a:cubicBezTo>
                  <a:cubicBezTo>
                    <a:pt x="4" y="9"/>
                    <a:pt x="1" y="10"/>
                    <a:pt x="1" y="11"/>
                  </a:cubicBezTo>
                  <a:cubicBezTo>
                    <a:pt x="2" y="14"/>
                    <a:pt x="2" y="17"/>
                    <a:pt x="2" y="19"/>
                  </a:cubicBezTo>
                  <a:cubicBezTo>
                    <a:pt x="0" y="31"/>
                    <a:pt x="1" y="43"/>
                    <a:pt x="6" y="54"/>
                  </a:cubicBezTo>
                  <a:cubicBezTo>
                    <a:pt x="8" y="56"/>
                    <a:pt x="12" y="55"/>
                    <a:pt x="12" y="52"/>
                  </a:cubicBezTo>
                  <a:cubicBezTo>
                    <a:pt x="11" y="38"/>
                    <a:pt x="9" y="23"/>
                    <a:pt x="15" y="9"/>
                  </a:cubicBezTo>
                  <a:cubicBezTo>
                    <a:pt x="17" y="4"/>
                    <a:pt x="10" y="0"/>
                    <a:pt x="7"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9869" name="Google Shape;9869;p27"/>
            <p:cNvSpPr/>
            <p:nvPr/>
          </p:nvSpPr>
          <p:spPr>
            <a:xfrm>
              <a:off x="10724033" y="6347018"/>
              <a:ext cx="33203" cy="158899"/>
            </a:xfrm>
            <a:custGeom>
              <a:rect b="b" l="l" r="r" t="t"/>
              <a:pathLst>
                <a:path extrusionOk="0" h="36" w="8">
                  <a:moveTo>
                    <a:pt x="0" y="5"/>
                  </a:moveTo>
                  <a:cubicBezTo>
                    <a:pt x="0" y="14"/>
                    <a:pt x="0" y="23"/>
                    <a:pt x="0" y="32"/>
                  </a:cubicBezTo>
                  <a:cubicBezTo>
                    <a:pt x="0" y="36"/>
                    <a:pt x="7" y="36"/>
                    <a:pt x="7" y="32"/>
                  </a:cubicBezTo>
                  <a:cubicBezTo>
                    <a:pt x="8" y="23"/>
                    <a:pt x="8" y="14"/>
                    <a:pt x="8" y="5"/>
                  </a:cubicBezTo>
                  <a:cubicBezTo>
                    <a:pt x="8" y="0"/>
                    <a:pt x="0" y="0"/>
                    <a:pt x="0"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9870" name="Google Shape;9870;p27"/>
            <p:cNvSpPr/>
            <p:nvPr/>
          </p:nvSpPr>
          <p:spPr>
            <a:xfrm>
              <a:off x="10866331" y="6382592"/>
              <a:ext cx="64034" cy="177872"/>
            </a:xfrm>
            <a:custGeom>
              <a:rect b="b" l="l" r="r" t="t"/>
              <a:pathLst>
                <a:path extrusionOk="0" h="40" w="15">
                  <a:moveTo>
                    <a:pt x="4" y="5"/>
                  </a:moveTo>
                  <a:cubicBezTo>
                    <a:pt x="0" y="15"/>
                    <a:pt x="0" y="26"/>
                    <a:pt x="3" y="37"/>
                  </a:cubicBezTo>
                  <a:cubicBezTo>
                    <a:pt x="4" y="40"/>
                    <a:pt x="10" y="39"/>
                    <a:pt x="9" y="36"/>
                  </a:cubicBezTo>
                  <a:cubicBezTo>
                    <a:pt x="9" y="27"/>
                    <a:pt x="9" y="18"/>
                    <a:pt x="12" y="10"/>
                  </a:cubicBezTo>
                  <a:cubicBezTo>
                    <a:pt x="15" y="4"/>
                    <a:pt x="7" y="0"/>
                    <a:pt x="4"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9871" name="Google Shape;9871;p27"/>
            <p:cNvSpPr/>
            <p:nvPr/>
          </p:nvSpPr>
          <p:spPr>
            <a:xfrm>
              <a:off x="10963568" y="6453741"/>
              <a:ext cx="33203" cy="142298"/>
            </a:xfrm>
            <a:custGeom>
              <a:rect b="b" l="l" r="r" t="t"/>
              <a:pathLst>
                <a:path extrusionOk="0" h="32" w="8">
                  <a:moveTo>
                    <a:pt x="0" y="5"/>
                  </a:moveTo>
                  <a:cubicBezTo>
                    <a:pt x="0" y="13"/>
                    <a:pt x="0" y="20"/>
                    <a:pt x="1" y="28"/>
                  </a:cubicBezTo>
                  <a:cubicBezTo>
                    <a:pt x="1" y="32"/>
                    <a:pt x="6" y="32"/>
                    <a:pt x="7" y="28"/>
                  </a:cubicBezTo>
                  <a:cubicBezTo>
                    <a:pt x="8" y="20"/>
                    <a:pt x="8" y="13"/>
                    <a:pt x="8" y="5"/>
                  </a:cubicBezTo>
                  <a:cubicBezTo>
                    <a:pt x="8" y="0"/>
                    <a:pt x="0" y="0"/>
                    <a:pt x="0"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9872" name="Google Shape;9872;p27"/>
            <p:cNvSpPr/>
            <p:nvPr/>
          </p:nvSpPr>
          <p:spPr>
            <a:xfrm>
              <a:off x="11108238" y="6332788"/>
              <a:ext cx="54548" cy="234792"/>
            </a:xfrm>
            <a:custGeom>
              <a:rect b="b" l="l" r="r" t="t"/>
              <a:pathLst>
                <a:path extrusionOk="0" h="53" w="13">
                  <a:moveTo>
                    <a:pt x="10" y="1"/>
                  </a:moveTo>
                  <a:cubicBezTo>
                    <a:pt x="7" y="8"/>
                    <a:pt x="6" y="14"/>
                    <a:pt x="5" y="21"/>
                  </a:cubicBezTo>
                  <a:cubicBezTo>
                    <a:pt x="2" y="20"/>
                    <a:pt x="0" y="21"/>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0" y="43"/>
                    <a:pt x="9" y="38"/>
                    <a:pt x="8" y="32"/>
                  </a:cubicBezTo>
                  <a:cubicBezTo>
                    <a:pt x="8" y="22"/>
                    <a:pt x="9" y="12"/>
                    <a:pt x="13" y="2"/>
                  </a:cubicBezTo>
                  <a:cubicBezTo>
                    <a:pt x="13" y="1"/>
                    <a:pt x="11" y="0"/>
                    <a:pt x="10" y="1"/>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9873" name="Google Shape;9873;p27"/>
            <p:cNvSpPr/>
            <p:nvPr/>
          </p:nvSpPr>
          <p:spPr>
            <a:xfrm>
              <a:off x="11174643" y="6328045"/>
              <a:ext cx="71149" cy="208704"/>
            </a:xfrm>
            <a:custGeom>
              <a:rect b="b" l="l" r="r" t="t"/>
              <a:pathLst>
                <a:path extrusionOk="0" h="47" w="17">
                  <a:moveTo>
                    <a:pt x="12" y="2"/>
                  </a:moveTo>
                  <a:cubicBezTo>
                    <a:pt x="4" y="14"/>
                    <a:pt x="0" y="29"/>
                    <a:pt x="1" y="44"/>
                  </a:cubicBezTo>
                  <a:cubicBezTo>
                    <a:pt x="1" y="47"/>
                    <a:pt x="6" y="47"/>
                    <a:pt x="7" y="44"/>
                  </a:cubicBezTo>
                  <a:cubicBezTo>
                    <a:pt x="7" y="30"/>
                    <a:pt x="8" y="16"/>
                    <a:pt x="15" y="4"/>
                  </a:cubicBezTo>
                  <a:cubicBezTo>
                    <a:pt x="17" y="2"/>
                    <a:pt x="14" y="0"/>
                    <a:pt x="12" y="2"/>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9874" name="Google Shape;9874;p27"/>
            <p:cNvSpPr/>
            <p:nvPr/>
          </p:nvSpPr>
          <p:spPr>
            <a:xfrm>
              <a:off x="11257650" y="6363619"/>
              <a:ext cx="30831" cy="201589"/>
            </a:xfrm>
            <a:custGeom>
              <a:rect b="b" l="l" r="r" t="t"/>
              <a:pathLst>
                <a:path extrusionOk="0" h="45" w="7">
                  <a:moveTo>
                    <a:pt x="6" y="3"/>
                  </a:moveTo>
                  <a:cubicBezTo>
                    <a:pt x="6" y="0"/>
                    <a:pt x="2" y="0"/>
                    <a:pt x="2" y="3"/>
                  </a:cubicBezTo>
                  <a:cubicBezTo>
                    <a:pt x="2" y="7"/>
                    <a:pt x="2" y="11"/>
                    <a:pt x="2" y="15"/>
                  </a:cubicBezTo>
                  <a:cubicBezTo>
                    <a:pt x="1" y="15"/>
                    <a:pt x="0" y="16"/>
                    <a:pt x="0" y="17"/>
                  </a:cubicBezTo>
                  <a:cubicBezTo>
                    <a:pt x="0" y="23"/>
                    <a:pt x="0" y="28"/>
                    <a:pt x="0" y="34"/>
                  </a:cubicBezTo>
                  <a:cubicBezTo>
                    <a:pt x="0" y="35"/>
                    <a:pt x="1" y="35"/>
                    <a:pt x="1" y="36"/>
                  </a:cubicBezTo>
                  <a:cubicBezTo>
                    <a:pt x="2" y="38"/>
                    <a:pt x="2" y="40"/>
                    <a:pt x="2" y="42"/>
                  </a:cubicBezTo>
                  <a:cubicBezTo>
                    <a:pt x="2" y="45"/>
                    <a:pt x="6" y="45"/>
                    <a:pt x="6" y="42"/>
                  </a:cubicBezTo>
                  <a:cubicBezTo>
                    <a:pt x="7" y="29"/>
                    <a:pt x="7" y="16"/>
                    <a:pt x="6"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9875" name="Google Shape;9875;p27"/>
            <p:cNvSpPr/>
            <p:nvPr/>
          </p:nvSpPr>
          <p:spPr>
            <a:xfrm>
              <a:off x="11347772" y="6313815"/>
              <a:ext cx="78264" cy="213447"/>
            </a:xfrm>
            <a:custGeom>
              <a:rect b="b" l="l" r="r" t="t"/>
              <a:pathLst>
                <a:path extrusionOk="0" h="48" w="19">
                  <a:moveTo>
                    <a:pt x="18" y="44"/>
                  </a:moveTo>
                  <a:cubicBezTo>
                    <a:pt x="15" y="35"/>
                    <a:pt x="15" y="26"/>
                    <a:pt x="17" y="17"/>
                  </a:cubicBezTo>
                  <a:cubicBezTo>
                    <a:pt x="18" y="13"/>
                    <a:pt x="11" y="11"/>
                    <a:pt x="11" y="15"/>
                  </a:cubicBezTo>
                  <a:cubicBezTo>
                    <a:pt x="11" y="15"/>
                    <a:pt x="11" y="15"/>
                    <a:pt x="11" y="15"/>
                  </a:cubicBezTo>
                  <a:cubicBezTo>
                    <a:pt x="10" y="16"/>
                    <a:pt x="10" y="16"/>
                    <a:pt x="10" y="16"/>
                  </a:cubicBezTo>
                  <a:cubicBezTo>
                    <a:pt x="10" y="12"/>
                    <a:pt x="10" y="8"/>
                    <a:pt x="10" y="4"/>
                  </a:cubicBezTo>
                  <a:cubicBezTo>
                    <a:pt x="11" y="1"/>
                    <a:pt x="5" y="0"/>
                    <a:pt x="5" y="3"/>
                  </a:cubicBezTo>
                  <a:cubicBezTo>
                    <a:pt x="3" y="12"/>
                    <a:pt x="2" y="21"/>
                    <a:pt x="2" y="29"/>
                  </a:cubicBezTo>
                  <a:cubicBezTo>
                    <a:pt x="1" y="29"/>
                    <a:pt x="0" y="29"/>
                    <a:pt x="0" y="30"/>
                  </a:cubicBezTo>
                  <a:cubicBezTo>
                    <a:pt x="0" y="34"/>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9876" name="Google Shape;9876;p27"/>
            <p:cNvSpPr/>
            <p:nvPr/>
          </p:nvSpPr>
          <p:spPr>
            <a:xfrm>
              <a:off x="11501929" y="6382592"/>
              <a:ext cx="26088" cy="144670"/>
            </a:xfrm>
            <a:custGeom>
              <a:rect b="b" l="l" r="r" t="t"/>
              <a:pathLst>
                <a:path extrusionOk="0" h="33" w="6">
                  <a:moveTo>
                    <a:pt x="6" y="3"/>
                  </a:moveTo>
                  <a:cubicBezTo>
                    <a:pt x="6" y="0"/>
                    <a:pt x="1" y="0"/>
                    <a:pt x="1" y="3"/>
                  </a:cubicBezTo>
                  <a:cubicBezTo>
                    <a:pt x="1" y="12"/>
                    <a:pt x="0" y="21"/>
                    <a:pt x="1" y="30"/>
                  </a:cubicBezTo>
                  <a:cubicBezTo>
                    <a:pt x="1" y="33"/>
                    <a:pt x="6" y="33"/>
                    <a:pt x="6" y="30"/>
                  </a:cubicBezTo>
                  <a:cubicBezTo>
                    <a:pt x="6" y="21"/>
                    <a:pt x="6" y="12"/>
                    <a:pt x="6"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9877" name="Google Shape;9877;p27"/>
            <p:cNvSpPr/>
            <p:nvPr/>
          </p:nvSpPr>
          <p:spPr>
            <a:xfrm>
              <a:off x="11570706" y="6363619"/>
              <a:ext cx="56919" cy="182616"/>
            </a:xfrm>
            <a:custGeom>
              <a:rect b="b" l="l" r="r" t="t"/>
              <a:pathLst>
                <a:path extrusionOk="0" h="41" w="14">
                  <a:moveTo>
                    <a:pt x="7" y="7"/>
                  </a:moveTo>
                  <a:cubicBezTo>
                    <a:pt x="7" y="6"/>
                    <a:pt x="7" y="5"/>
                    <a:pt x="7" y="4"/>
                  </a:cubicBezTo>
                  <a:cubicBezTo>
                    <a:pt x="6" y="0"/>
                    <a:pt x="0" y="2"/>
                    <a:pt x="1" y="6"/>
                  </a:cubicBezTo>
                  <a:cubicBezTo>
                    <a:pt x="2" y="14"/>
                    <a:pt x="2" y="22"/>
                    <a:pt x="3" y="30"/>
                  </a:cubicBezTo>
                  <a:cubicBezTo>
                    <a:pt x="3" y="31"/>
                    <a:pt x="3" y="32"/>
                    <a:pt x="4" y="32"/>
                  </a:cubicBezTo>
                  <a:cubicBezTo>
                    <a:pt x="5" y="34"/>
                    <a:pt x="5" y="36"/>
                    <a:pt x="5" y="38"/>
                  </a:cubicBezTo>
                  <a:cubicBezTo>
                    <a:pt x="5" y="41"/>
                    <a:pt x="10" y="41"/>
                    <a:pt x="10" y="38"/>
                  </a:cubicBezTo>
                  <a:cubicBezTo>
                    <a:pt x="11" y="29"/>
                    <a:pt x="11" y="19"/>
                    <a:pt x="13" y="10"/>
                  </a:cubicBezTo>
                  <a:cubicBezTo>
                    <a:pt x="14" y="6"/>
                    <a:pt x="9" y="4"/>
                    <a:pt x="7" y="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9878" name="Google Shape;9878;p27"/>
            <p:cNvSpPr/>
            <p:nvPr/>
          </p:nvSpPr>
          <p:spPr>
            <a:xfrm>
              <a:off x="11641855" y="6363619"/>
              <a:ext cx="61662" cy="232420"/>
            </a:xfrm>
            <a:custGeom>
              <a:rect b="b" l="l" r="r" t="t"/>
              <a:pathLst>
                <a:path extrusionOk="0" h="52" w="15">
                  <a:moveTo>
                    <a:pt x="7" y="4"/>
                  </a:moveTo>
                  <a:cubicBezTo>
                    <a:pt x="7" y="6"/>
                    <a:pt x="6" y="9"/>
                    <a:pt x="6" y="11"/>
                  </a:cubicBezTo>
                  <a:cubicBezTo>
                    <a:pt x="5" y="10"/>
                    <a:pt x="2" y="11"/>
                    <a:pt x="2" y="13"/>
                  </a:cubicBezTo>
                  <a:cubicBezTo>
                    <a:pt x="2" y="16"/>
                    <a:pt x="3" y="20"/>
                    <a:pt x="1" y="23"/>
                  </a:cubicBezTo>
                  <a:cubicBezTo>
                    <a:pt x="0" y="24"/>
                    <a:pt x="2" y="26"/>
                    <a:pt x="4" y="25"/>
                  </a:cubicBezTo>
                  <a:cubicBezTo>
                    <a:pt x="3" y="33"/>
                    <a:pt x="3" y="41"/>
                    <a:pt x="4" y="49"/>
                  </a:cubicBezTo>
                  <a:cubicBezTo>
                    <a:pt x="4" y="52"/>
                    <a:pt x="9" y="52"/>
                    <a:pt x="10" y="49"/>
                  </a:cubicBezTo>
                  <a:cubicBezTo>
                    <a:pt x="13" y="34"/>
                    <a:pt x="13" y="20"/>
                    <a:pt x="15" y="5"/>
                  </a:cubicBezTo>
                  <a:cubicBezTo>
                    <a:pt x="15" y="1"/>
                    <a:pt x="8" y="0"/>
                    <a:pt x="7"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9879" name="Google Shape;9879;p27"/>
            <p:cNvSpPr/>
            <p:nvPr/>
          </p:nvSpPr>
          <p:spPr>
            <a:xfrm>
              <a:off x="11452124" y="6382592"/>
              <a:ext cx="49804" cy="203960"/>
            </a:xfrm>
            <a:custGeom>
              <a:rect b="b" l="l" r="r" t="t"/>
              <a:pathLst>
                <a:path extrusionOk="0" h="46" w="12">
                  <a:moveTo>
                    <a:pt x="8" y="7"/>
                  </a:moveTo>
                  <a:cubicBezTo>
                    <a:pt x="8" y="6"/>
                    <a:pt x="7" y="4"/>
                    <a:pt x="7" y="3"/>
                  </a:cubicBezTo>
                  <a:cubicBezTo>
                    <a:pt x="6" y="0"/>
                    <a:pt x="3" y="1"/>
                    <a:pt x="3" y="4"/>
                  </a:cubicBezTo>
                  <a:cubicBezTo>
                    <a:pt x="4" y="5"/>
                    <a:pt x="4" y="6"/>
                    <a:pt x="4" y="8"/>
                  </a:cubicBezTo>
                  <a:cubicBezTo>
                    <a:pt x="4" y="8"/>
                    <a:pt x="3" y="9"/>
                    <a:pt x="3" y="10"/>
                  </a:cubicBezTo>
                  <a:cubicBezTo>
                    <a:pt x="1" y="21"/>
                    <a:pt x="0" y="32"/>
                    <a:pt x="4" y="43"/>
                  </a:cubicBezTo>
                  <a:cubicBezTo>
                    <a:pt x="5" y="46"/>
                    <a:pt x="11" y="46"/>
                    <a:pt x="11" y="42"/>
                  </a:cubicBezTo>
                  <a:cubicBezTo>
                    <a:pt x="11" y="37"/>
                    <a:pt x="10" y="33"/>
                    <a:pt x="10" y="29"/>
                  </a:cubicBezTo>
                  <a:cubicBezTo>
                    <a:pt x="10" y="28"/>
                    <a:pt x="11" y="28"/>
                    <a:pt x="11" y="28"/>
                  </a:cubicBezTo>
                  <a:cubicBezTo>
                    <a:pt x="11" y="25"/>
                    <a:pt x="11" y="23"/>
                    <a:pt x="10" y="21"/>
                  </a:cubicBezTo>
                  <a:cubicBezTo>
                    <a:pt x="10" y="18"/>
                    <a:pt x="11" y="15"/>
                    <a:pt x="11" y="12"/>
                  </a:cubicBezTo>
                  <a:cubicBezTo>
                    <a:pt x="12" y="10"/>
                    <a:pt x="10" y="8"/>
                    <a:pt x="8" y="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9880" name="Google Shape;9880;p27"/>
            <p:cNvSpPr/>
            <p:nvPr/>
          </p:nvSpPr>
          <p:spPr>
            <a:xfrm>
              <a:off x="11051319" y="6389707"/>
              <a:ext cx="52176" cy="125697"/>
            </a:xfrm>
            <a:custGeom>
              <a:rect b="b" l="l" r="r" t="t"/>
              <a:pathLst>
                <a:path extrusionOk="0" h="28" w="12">
                  <a:moveTo>
                    <a:pt x="12" y="25"/>
                  </a:moveTo>
                  <a:cubicBezTo>
                    <a:pt x="8" y="18"/>
                    <a:pt x="6" y="10"/>
                    <a:pt x="4" y="3"/>
                  </a:cubicBezTo>
                  <a:cubicBezTo>
                    <a:pt x="3" y="0"/>
                    <a:pt x="0" y="1"/>
                    <a:pt x="0" y="4"/>
                  </a:cubicBezTo>
                  <a:cubicBezTo>
                    <a:pt x="2" y="12"/>
                    <a:pt x="5" y="19"/>
                    <a:pt x="9" y="26"/>
                  </a:cubicBezTo>
                  <a:cubicBezTo>
                    <a:pt x="10" y="28"/>
                    <a:pt x="12" y="27"/>
                    <a:pt x="12" y="2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9881" name="Google Shape;9881;p27"/>
            <p:cNvSpPr/>
            <p:nvPr/>
          </p:nvSpPr>
          <p:spPr>
            <a:xfrm>
              <a:off x="10946967" y="6342275"/>
              <a:ext cx="75892" cy="194474"/>
            </a:xfrm>
            <a:custGeom>
              <a:rect b="b" l="l" r="r" t="t"/>
              <a:pathLst>
                <a:path extrusionOk="0" h="44" w="18">
                  <a:moveTo>
                    <a:pt x="16" y="37"/>
                  </a:moveTo>
                  <a:cubicBezTo>
                    <a:pt x="11" y="27"/>
                    <a:pt x="7" y="18"/>
                    <a:pt x="12" y="8"/>
                  </a:cubicBezTo>
                  <a:cubicBezTo>
                    <a:pt x="13" y="4"/>
                    <a:pt x="8" y="0"/>
                    <a:pt x="6" y="4"/>
                  </a:cubicBezTo>
                  <a:cubicBezTo>
                    <a:pt x="0" y="17"/>
                    <a:pt x="2" y="29"/>
                    <a:pt x="10" y="40"/>
                  </a:cubicBezTo>
                  <a:cubicBezTo>
                    <a:pt x="12" y="44"/>
                    <a:pt x="18" y="41"/>
                    <a:pt x="16" y="3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9882" name="Google Shape;9882;p27"/>
            <p:cNvSpPr/>
            <p:nvPr/>
          </p:nvSpPr>
          <p:spPr>
            <a:xfrm>
              <a:off x="11217333" y="6399194"/>
              <a:ext cx="40318" cy="147041"/>
            </a:xfrm>
            <a:custGeom>
              <a:rect b="b" l="l" r="r" t="t"/>
              <a:pathLst>
                <a:path extrusionOk="0" h="33" w="10">
                  <a:moveTo>
                    <a:pt x="3" y="4"/>
                  </a:moveTo>
                  <a:cubicBezTo>
                    <a:pt x="0" y="12"/>
                    <a:pt x="0" y="21"/>
                    <a:pt x="3" y="29"/>
                  </a:cubicBezTo>
                  <a:cubicBezTo>
                    <a:pt x="4" y="33"/>
                    <a:pt x="10" y="31"/>
                    <a:pt x="9" y="27"/>
                  </a:cubicBezTo>
                  <a:cubicBezTo>
                    <a:pt x="8" y="20"/>
                    <a:pt x="7" y="13"/>
                    <a:pt x="9" y="6"/>
                  </a:cubicBezTo>
                  <a:cubicBezTo>
                    <a:pt x="10" y="2"/>
                    <a:pt x="4" y="0"/>
                    <a:pt x="3"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9883" name="Google Shape;9883;p27"/>
            <p:cNvSpPr/>
            <p:nvPr/>
          </p:nvSpPr>
          <p:spPr>
            <a:xfrm>
              <a:off x="11741463" y="6337531"/>
              <a:ext cx="59291" cy="222933"/>
            </a:xfrm>
            <a:custGeom>
              <a:rect b="b" l="l" r="r" t="t"/>
              <a:pathLst>
                <a:path extrusionOk="0" h="50" w="14">
                  <a:moveTo>
                    <a:pt x="10" y="27"/>
                  </a:moveTo>
                  <a:cubicBezTo>
                    <a:pt x="11" y="20"/>
                    <a:pt x="11" y="13"/>
                    <a:pt x="13" y="6"/>
                  </a:cubicBezTo>
                  <a:cubicBezTo>
                    <a:pt x="14" y="1"/>
                    <a:pt x="7" y="0"/>
                    <a:pt x="6" y="4"/>
                  </a:cubicBezTo>
                  <a:cubicBezTo>
                    <a:pt x="5" y="8"/>
                    <a:pt x="4" y="11"/>
                    <a:pt x="4" y="15"/>
                  </a:cubicBezTo>
                  <a:cubicBezTo>
                    <a:pt x="3" y="15"/>
                    <a:pt x="3" y="16"/>
                    <a:pt x="3" y="16"/>
                  </a:cubicBezTo>
                  <a:cubicBezTo>
                    <a:pt x="0" y="27"/>
                    <a:pt x="0" y="36"/>
                    <a:pt x="4" y="46"/>
                  </a:cubicBezTo>
                  <a:cubicBezTo>
                    <a:pt x="6" y="50"/>
                    <a:pt x="13" y="46"/>
                    <a:pt x="11" y="42"/>
                  </a:cubicBezTo>
                  <a:cubicBezTo>
                    <a:pt x="9" y="38"/>
                    <a:pt x="8" y="34"/>
                    <a:pt x="8" y="30"/>
                  </a:cubicBezTo>
                  <a:cubicBezTo>
                    <a:pt x="9" y="30"/>
                    <a:pt x="10" y="29"/>
                    <a:pt x="10" y="2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9884" name="Google Shape;9884;p27"/>
            <p:cNvSpPr/>
            <p:nvPr/>
          </p:nvSpPr>
          <p:spPr>
            <a:xfrm>
              <a:off x="11826842" y="6394450"/>
              <a:ext cx="33203" cy="142298"/>
            </a:xfrm>
            <a:custGeom>
              <a:rect b="b" l="l" r="r" t="t"/>
              <a:pathLst>
                <a:path extrusionOk="0" h="32" w="8">
                  <a:moveTo>
                    <a:pt x="6" y="4"/>
                  </a:moveTo>
                  <a:cubicBezTo>
                    <a:pt x="5" y="0"/>
                    <a:pt x="0" y="2"/>
                    <a:pt x="1" y="5"/>
                  </a:cubicBezTo>
                  <a:cubicBezTo>
                    <a:pt x="3" y="13"/>
                    <a:pt x="3" y="21"/>
                    <a:pt x="4" y="29"/>
                  </a:cubicBezTo>
                  <a:cubicBezTo>
                    <a:pt x="4" y="32"/>
                    <a:pt x="8" y="32"/>
                    <a:pt x="8" y="29"/>
                  </a:cubicBezTo>
                  <a:cubicBezTo>
                    <a:pt x="8" y="20"/>
                    <a:pt x="8" y="12"/>
                    <a:pt x="6"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9885" name="Google Shape;9885;p27"/>
            <p:cNvSpPr/>
            <p:nvPr/>
          </p:nvSpPr>
          <p:spPr>
            <a:xfrm>
              <a:off x="11850558" y="6373106"/>
              <a:ext cx="85379" cy="239535"/>
            </a:xfrm>
            <a:custGeom>
              <a:rect b="b" l="l" r="r" t="t"/>
              <a:pathLst>
                <a:path extrusionOk="0" h="54" w="20">
                  <a:moveTo>
                    <a:pt x="18" y="47"/>
                  </a:moveTo>
                  <a:cubicBezTo>
                    <a:pt x="15" y="36"/>
                    <a:pt x="14" y="25"/>
                    <a:pt x="13" y="15"/>
                  </a:cubicBezTo>
                  <a:cubicBezTo>
                    <a:pt x="13" y="14"/>
                    <a:pt x="12" y="13"/>
                    <a:pt x="12" y="13"/>
                  </a:cubicBezTo>
                  <a:cubicBezTo>
                    <a:pt x="12" y="10"/>
                    <a:pt x="12" y="8"/>
                    <a:pt x="12" y="4"/>
                  </a:cubicBezTo>
                  <a:cubicBezTo>
                    <a:pt x="12" y="0"/>
                    <a:pt x="8" y="0"/>
                    <a:pt x="8" y="4"/>
                  </a:cubicBezTo>
                  <a:cubicBezTo>
                    <a:pt x="8" y="8"/>
                    <a:pt x="8" y="10"/>
                    <a:pt x="8" y="13"/>
                  </a:cubicBezTo>
                  <a:cubicBezTo>
                    <a:pt x="8" y="13"/>
                    <a:pt x="7" y="14"/>
                    <a:pt x="7" y="14"/>
                  </a:cubicBezTo>
                  <a:cubicBezTo>
                    <a:pt x="7" y="17"/>
                    <a:pt x="7" y="20"/>
                    <a:pt x="6" y="23"/>
                  </a:cubicBezTo>
                  <a:cubicBezTo>
                    <a:pt x="6" y="22"/>
                    <a:pt x="5" y="22"/>
                    <a:pt x="5" y="23"/>
                  </a:cubicBezTo>
                  <a:cubicBezTo>
                    <a:pt x="3" y="29"/>
                    <a:pt x="3" y="34"/>
                    <a:pt x="1" y="40"/>
                  </a:cubicBezTo>
                  <a:cubicBezTo>
                    <a:pt x="0" y="41"/>
                    <a:pt x="2" y="41"/>
                    <a:pt x="3" y="40"/>
                  </a:cubicBezTo>
                  <a:cubicBezTo>
                    <a:pt x="4" y="35"/>
                    <a:pt x="5" y="30"/>
                    <a:pt x="6" y="26"/>
                  </a:cubicBezTo>
                  <a:cubicBezTo>
                    <a:pt x="6" y="34"/>
                    <a:pt x="7" y="42"/>
                    <a:pt x="10" y="49"/>
                  </a:cubicBezTo>
                  <a:cubicBezTo>
                    <a:pt x="12" y="54"/>
                    <a:pt x="20" y="52"/>
                    <a:pt x="18" y="4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9886" name="Google Shape;9886;p27"/>
            <p:cNvSpPr/>
            <p:nvPr/>
          </p:nvSpPr>
          <p:spPr>
            <a:xfrm>
              <a:off x="11957282" y="6491687"/>
              <a:ext cx="23716" cy="130440"/>
            </a:xfrm>
            <a:custGeom>
              <a:rect b="b" l="l" r="r" t="t"/>
              <a:pathLst>
                <a:path extrusionOk="0" h="29" w="6">
                  <a:moveTo>
                    <a:pt x="5" y="4"/>
                  </a:moveTo>
                  <a:cubicBezTo>
                    <a:pt x="5" y="1"/>
                    <a:pt x="1" y="0"/>
                    <a:pt x="1" y="3"/>
                  </a:cubicBezTo>
                  <a:cubicBezTo>
                    <a:pt x="1" y="11"/>
                    <a:pt x="0" y="21"/>
                    <a:pt x="0" y="25"/>
                  </a:cubicBezTo>
                  <a:cubicBezTo>
                    <a:pt x="0" y="29"/>
                    <a:pt x="6" y="29"/>
                    <a:pt x="6" y="25"/>
                  </a:cubicBezTo>
                  <a:cubicBezTo>
                    <a:pt x="6" y="21"/>
                    <a:pt x="6" y="11"/>
                    <a:pt x="5"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9887" name="Google Shape;9887;p27"/>
            <p:cNvSpPr/>
            <p:nvPr/>
          </p:nvSpPr>
          <p:spPr>
            <a:xfrm>
              <a:off x="11985741" y="6394450"/>
              <a:ext cx="42689" cy="177872"/>
            </a:xfrm>
            <a:custGeom>
              <a:rect b="b" l="l" r="r" t="t"/>
              <a:pathLst>
                <a:path extrusionOk="0" h="40" w="10">
                  <a:moveTo>
                    <a:pt x="3" y="3"/>
                  </a:moveTo>
                  <a:cubicBezTo>
                    <a:pt x="0" y="14"/>
                    <a:pt x="0" y="24"/>
                    <a:pt x="0" y="35"/>
                  </a:cubicBezTo>
                  <a:cubicBezTo>
                    <a:pt x="0" y="40"/>
                    <a:pt x="8" y="40"/>
                    <a:pt x="9" y="35"/>
                  </a:cubicBezTo>
                  <a:cubicBezTo>
                    <a:pt x="9" y="25"/>
                    <a:pt x="9" y="14"/>
                    <a:pt x="10" y="4"/>
                  </a:cubicBezTo>
                  <a:cubicBezTo>
                    <a:pt x="10" y="0"/>
                    <a:pt x="4" y="0"/>
                    <a:pt x="3"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9888" name="Google Shape;9888;p27"/>
            <p:cNvSpPr/>
            <p:nvPr/>
          </p:nvSpPr>
          <p:spPr>
            <a:xfrm>
              <a:off x="12028431" y="6382592"/>
              <a:ext cx="71149" cy="249021"/>
            </a:xfrm>
            <a:custGeom>
              <a:rect b="b" l="l" r="r" t="t"/>
              <a:pathLst>
                <a:path extrusionOk="0" h="56" w="17">
                  <a:moveTo>
                    <a:pt x="7" y="5"/>
                  </a:moveTo>
                  <a:cubicBezTo>
                    <a:pt x="6" y="7"/>
                    <a:pt x="5" y="9"/>
                    <a:pt x="4" y="12"/>
                  </a:cubicBezTo>
                  <a:cubicBezTo>
                    <a:pt x="4" y="11"/>
                    <a:pt x="4" y="11"/>
                    <a:pt x="4" y="11"/>
                  </a:cubicBezTo>
                  <a:cubicBezTo>
                    <a:pt x="4" y="9"/>
                    <a:pt x="1" y="10"/>
                    <a:pt x="1" y="11"/>
                  </a:cubicBezTo>
                  <a:cubicBezTo>
                    <a:pt x="1" y="14"/>
                    <a:pt x="2" y="17"/>
                    <a:pt x="2" y="19"/>
                  </a:cubicBezTo>
                  <a:cubicBezTo>
                    <a:pt x="0" y="31"/>
                    <a:pt x="1" y="43"/>
                    <a:pt x="6" y="54"/>
                  </a:cubicBezTo>
                  <a:cubicBezTo>
                    <a:pt x="7" y="56"/>
                    <a:pt x="12" y="55"/>
                    <a:pt x="12" y="52"/>
                  </a:cubicBezTo>
                  <a:cubicBezTo>
                    <a:pt x="11" y="38"/>
                    <a:pt x="9" y="23"/>
                    <a:pt x="15" y="9"/>
                  </a:cubicBezTo>
                  <a:cubicBezTo>
                    <a:pt x="17" y="4"/>
                    <a:pt x="9" y="0"/>
                    <a:pt x="7"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9889" name="Google Shape;9889;p27"/>
            <p:cNvSpPr/>
            <p:nvPr/>
          </p:nvSpPr>
          <p:spPr>
            <a:xfrm>
              <a:off x="11943052" y="6347018"/>
              <a:ext cx="33203" cy="158899"/>
            </a:xfrm>
            <a:custGeom>
              <a:rect b="b" l="l" r="r" t="t"/>
              <a:pathLst>
                <a:path extrusionOk="0" h="36" w="8">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9890" name="Google Shape;9890;p27"/>
            <p:cNvSpPr/>
            <p:nvPr/>
          </p:nvSpPr>
          <p:spPr>
            <a:xfrm>
              <a:off x="12087722" y="6382592"/>
              <a:ext cx="61662" cy="177872"/>
            </a:xfrm>
            <a:custGeom>
              <a:rect b="b" l="l" r="r" t="t"/>
              <a:pathLst>
                <a:path extrusionOk="0" h="40" w="15">
                  <a:moveTo>
                    <a:pt x="5" y="5"/>
                  </a:moveTo>
                  <a:cubicBezTo>
                    <a:pt x="0" y="15"/>
                    <a:pt x="0" y="26"/>
                    <a:pt x="4" y="37"/>
                  </a:cubicBezTo>
                  <a:cubicBezTo>
                    <a:pt x="5" y="40"/>
                    <a:pt x="10" y="39"/>
                    <a:pt x="10" y="36"/>
                  </a:cubicBezTo>
                  <a:cubicBezTo>
                    <a:pt x="10" y="27"/>
                    <a:pt x="9" y="18"/>
                    <a:pt x="13" y="10"/>
                  </a:cubicBezTo>
                  <a:cubicBezTo>
                    <a:pt x="15" y="4"/>
                    <a:pt x="7" y="0"/>
                    <a:pt x="5"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9891" name="Google Shape;9891;p27"/>
            <p:cNvSpPr/>
            <p:nvPr/>
          </p:nvSpPr>
          <p:spPr>
            <a:xfrm>
              <a:off x="12182587" y="6453741"/>
              <a:ext cx="35574" cy="142298"/>
            </a:xfrm>
            <a:custGeom>
              <a:rect b="b" l="l" r="r" t="t"/>
              <a:pathLst>
                <a:path extrusionOk="0" h="32" w="8">
                  <a:moveTo>
                    <a:pt x="0" y="5"/>
                  </a:moveTo>
                  <a:cubicBezTo>
                    <a:pt x="0" y="13"/>
                    <a:pt x="0" y="20"/>
                    <a:pt x="1" y="28"/>
                  </a:cubicBezTo>
                  <a:cubicBezTo>
                    <a:pt x="2" y="32"/>
                    <a:pt x="7" y="32"/>
                    <a:pt x="7" y="28"/>
                  </a:cubicBezTo>
                  <a:cubicBezTo>
                    <a:pt x="8" y="20"/>
                    <a:pt x="8" y="13"/>
                    <a:pt x="8" y="5"/>
                  </a:cubicBezTo>
                  <a:cubicBezTo>
                    <a:pt x="8" y="0"/>
                    <a:pt x="0" y="0"/>
                    <a:pt x="0"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9892" name="Google Shape;9892;p27"/>
            <p:cNvSpPr/>
            <p:nvPr/>
          </p:nvSpPr>
          <p:spPr>
            <a:xfrm>
              <a:off x="-123810" y="6683790"/>
              <a:ext cx="12408377" cy="267994"/>
            </a:xfrm>
            <a:custGeom>
              <a:rect b="b" l="l" r="r" t="t"/>
              <a:pathLst>
                <a:path extrusionOk="0" h="60" w="2951">
                  <a:moveTo>
                    <a:pt x="2945" y="22"/>
                  </a:moveTo>
                  <a:cubicBezTo>
                    <a:pt x="2945" y="32"/>
                    <a:pt x="2951" y="60"/>
                    <a:pt x="2927" y="60"/>
                  </a:cubicBezTo>
                  <a:cubicBezTo>
                    <a:pt x="25" y="60"/>
                    <a:pt x="25" y="60"/>
                    <a:pt x="25" y="60"/>
                  </a:cubicBezTo>
                  <a:cubicBezTo>
                    <a:pt x="0" y="60"/>
                    <a:pt x="6" y="28"/>
                    <a:pt x="6" y="18"/>
                  </a:cubicBezTo>
                  <a:cubicBezTo>
                    <a:pt x="5" y="38"/>
                    <a:pt x="5" y="38"/>
                    <a:pt x="5" y="38"/>
                  </a:cubicBezTo>
                  <a:cubicBezTo>
                    <a:pt x="5" y="27"/>
                    <a:pt x="14" y="0"/>
                    <a:pt x="25" y="0"/>
                  </a:cubicBezTo>
                  <a:cubicBezTo>
                    <a:pt x="2927" y="0"/>
                    <a:pt x="2927" y="0"/>
                    <a:pt x="2927" y="0"/>
                  </a:cubicBezTo>
                  <a:cubicBezTo>
                    <a:pt x="2938" y="0"/>
                    <a:pt x="2945" y="28"/>
                    <a:pt x="2945" y="39"/>
                  </a:cubicBezTo>
                  <a:lnTo>
                    <a:pt x="2945" y="22"/>
                  </a:lnTo>
                  <a:close/>
                </a:path>
              </a:pathLst>
            </a:custGeom>
            <a:solidFill>
              <a:srgbClr val="44636A"/>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Arial"/>
                <a:buNone/>
              </a:pPr>
              <a:r>
                <a:t/>
              </a:r>
              <a:endParaRPr b="0" i="0" sz="1800" u="none" cap="none" strike="noStrike">
                <a:solidFill>
                  <a:srgbClr val="000000"/>
                </a:solidFill>
                <a:latin typeface="Arial"/>
                <a:ea typeface="Arial"/>
                <a:cs typeface="Arial"/>
                <a:sym typeface="Arial"/>
              </a:endParaRPr>
            </a:p>
          </p:txBody>
        </p:sp>
        <p:sp>
          <p:nvSpPr>
            <p:cNvPr id="9893" name="Google Shape;9893;p27"/>
            <p:cNvSpPr/>
            <p:nvPr/>
          </p:nvSpPr>
          <p:spPr>
            <a:xfrm>
              <a:off x="-119067" y="6425282"/>
              <a:ext cx="12360944" cy="315427"/>
            </a:xfrm>
            <a:custGeom>
              <a:rect b="b" l="l" r="r" t="t"/>
              <a:pathLst>
                <a:path extrusionOk="0" h="36" w="2940">
                  <a:moveTo>
                    <a:pt x="2940" y="18"/>
                  </a:moveTo>
                  <a:cubicBezTo>
                    <a:pt x="2940" y="28"/>
                    <a:pt x="2932" y="36"/>
                    <a:pt x="2922" y="36"/>
                  </a:cubicBezTo>
                  <a:cubicBezTo>
                    <a:pt x="18" y="36"/>
                    <a:pt x="18" y="36"/>
                    <a:pt x="18" y="36"/>
                  </a:cubicBezTo>
                  <a:cubicBezTo>
                    <a:pt x="8" y="36"/>
                    <a:pt x="0" y="28"/>
                    <a:pt x="0" y="18"/>
                  </a:cubicBezTo>
                  <a:cubicBezTo>
                    <a:pt x="0" y="8"/>
                    <a:pt x="8" y="0"/>
                    <a:pt x="18" y="0"/>
                  </a:cubicBezTo>
                  <a:cubicBezTo>
                    <a:pt x="2922" y="0"/>
                    <a:pt x="2922" y="0"/>
                    <a:pt x="2922" y="0"/>
                  </a:cubicBezTo>
                  <a:cubicBezTo>
                    <a:pt x="2932" y="0"/>
                    <a:pt x="2940" y="8"/>
                    <a:pt x="2940" y="18"/>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Arial"/>
                <a:buNone/>
              </a:pPr>
              <a:r>
                <a:t/>
              </a:r>
              <a:endParaRPr b="0" i="0" sz="1800" u="none" cap="none" strike="noStrike">
                <a:solidFill>
                  <a:srgbClr val="000000"/>
                </a:solidFill>
                <a:latin typeface="Arial"/>
                <a:ea typeface="Arial"/>
                <a:cs typeface="Arial"/>
                <a:sym typeface="Arial"/>
              </a:endParaRPr>
            </a:p>
          </p:txBody>
        </p:sp>
      </p:grpSp>
      <p:sp>
        <p:nvSpPr>
          <p:cNvPr id="9894" name="Google Shape;9894;p27"/>
          <p:cNvSpPr txBox="1"/>
          <p:nvPr/>
        </p:nvSpPr>
        <p:spPr>
          <a:xfrm rot="1636599">
            <a:off x="4616404" y="2807491"/>
            <a:ext cx="1665806" cy="369332"/>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lang="en-US" sz="1800">
                <a:solidFill>
                  <a:schemeClr val="dk1"/>
                </a:solidFill>
                <a:latin typeface="Times New Roman"/>
                <a:ea typeface="Times New Roman"/>
                <a:cs typeface="Times New Roman"/>
                <a:sym typeface="Times New Roman"/>
              </a:rPr>
              <a:t>Thành phần</a:t>
            </a:r>
            <a:endParaRPr sz="1800">
              <a:solidFill>
                <a:schemeClr val="dk1"/>
              </a:solidFill>
              <a:latin typeface="Times New Roman"/>
              <a:ea typeface="Times New Roman"/>
              <a:cs typeface="Times New Roman"/>
              <a:sym typeface="Times New Roman"/>
            </a:endParaRPr>
          </a:p>
        </p:txBody>
      </p:sp>
      <p:sp>
        <p:nvSpPr>
          <p:cNvPr id="9895" name="Google Shape;9895;p27"/>
          <p:cNvSpPr txBox="1"/>
          <p:nvPr/>
        </p:nvSpPr>
        <p:spPr>
          <a:xfrm>
            <a:off x="1543956" y="2446576"/>
            <a:ext cx="1266419" cy="369332"/>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lang="en-US" sz="1800">
                <a:solidFill>
                  <a:schemeClr val="dk1"/>
                </a:solidFill>
                <a:latin typeface="Arial"/>
                <a:ea typeface="Arial"/>
                <a:cs typeface="Arial"/>
                <a:sym typeface="Arial"/>
              </a:rPr>
              <a:t>Phần lỏng</a:t>
            </a:r>
            <a:endParaRPr sz="1800">
              <a:solidFill>
                <a:schemeClr val="dk1"/>
              </a:solidFill>
              <a:latin typeface="Arial"/>
              <a:ea typeface="Arial"/>
              <a:cs typeface="Arial"/>
              <a:sym typeface="Arial"/>
            </a:endParaRPr>
          </a:p>
        </p:txBody>
      </p:sp>
      <p:sp>
        <p:nvSpPr>
          <p:cNvPr id="9896" name="Google Shape;9896;p27"/>
          <p:cNvSpPr txBox="1"/>
          <p:nvPr/>
        </p:nvSpPr>
        <p:spPr>
          <a:xfrm rot="826510">
            <a:off x="1552195" y="1747063"/>
            <a:ext cx="1266419" cy="369332"/>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lang="en-US" sz="1800">
                <a:solidFill>
                  <a:schemeClr val="dk1"/>
                </a:solidFill>
                <a:latin typeface="Arial"/>
                <a:ea typeface="Arial"/>
                <a:cs typeface="Arial"/>
                <a:sym typeface="Arial"/>
              </a:rPr>
              <a:t>Phần rắn</a:t>
            </a:r>
            <a:endParaRPr sz="1800">
              <a:solidFill>
                <a:schemeClr val="dk1"/>
              </a:solidFill>
              <a:latin typeface="Arial"/>
              <a:ea typeface="Arial"/>
              <a:cs typeface="Arial"/>
              <a:sym typeface="Arial"/>
            </a:endParaRPr>
          </a:p>
        </p:txBody>
      </p:sp>
      <p:sp>
        <p:nvSpPr>
          <p:cNvPr id="9897" name="Google Shape;9897;p27"/>
          <p:cNvSpPr txBox="1"/>
          <p:nvPr/>
        </p:nvSpPr>
        <p:spPr>
          <a:xfrm rot="-873478">
            <a:off x="1796812" y="3030468"/>
            <a:ext cx="1266419" cy="369332"/>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lang="en-US" sz="1800">
                <a:solidFill>
                  <a:schemeClr val="dk1"/>
                </a:solidFill>
                <a:latin typeface="Arial"/>
                <a:ea typeface="Arial"/>
                <a:cs typeface="Arial"/>
                <a:sym typeface="Arial"/>
              </a:rPr>
              <a:t>Phần khí</a:t>
            </a:r>
            <a:endParaRPr sz="1800">
              <a:solidFill>
                <a:schemeClr val="dk1"/>
              </a:solidFill>
              <a:latin typeface="Arial"/>
              <a:ea typeface="Arial"/>
              <a:cs typeface="Arial"/>
              <a:sym typeface="Arial"/>
            </a:endParaRPr>
          </a:p>
        </p:txBody>
      </p:sp>
      <p:sp>
        <p:nvSpPr>
          <p:cNvPr id="9898" name="Google Shape;9898;p27"/>
          <p:cNvSpPr txBox="1"/>
          <p:nvPr/>
        </p:nvSpPr>
        <p:spPr>
          <a:xfrm rot="-2756728">
            <a:off x="6124648" y="2326332"/>
            <a:ext cx="1665806" cy="369332"/>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lang="en-US" sz="1800">
                <a:solidFill>
                  <a:schemeClr val="dk1"/>
                </a:solidFill>
                <a:latin typeface="Times New Roman"/>
                <a:ea typeface="Times New Roman"/>
                <a:cs typeface="Times New Roman"/>
                <a:sym typeface="Times New Roman"/>
              </a:rPr>
              <a:t>Làm đất</a:t>
            </a:r>
            <a:endParaRPr sz="1800">
              <a:solidFill>
                <a:schemeClr val="dk1"/>
              </a:solidFill>
              <a:latin typeface="Times New Roman"/>
              <a:ea typeface="Times New Roman"/>
              <a:cs typeface="Times New Roman"/>
              <a:sym typeface="Times New Roman"/>
            </a:endParaRPr>
          </a:p>
        </p:txBody>
      </p:sp>
      <p:sp>
        <p:nvSpPr>
          <p:cNvPr id="9899" name="Google Shape;9899;p27"/>
          <p:cNvSpPr txBox="1"/>
          <p:nvPr/>
        </p:nvSpPr>
        <p:spPr>
          <a:xfrm rot="-795564">
            <a:off x="6525336" y="3664972"/>
            <a:ext cx="1665806" cy="369332"/>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lang="en-US" sz="1800">
                <a:solidFill>
                  <a:schemeClr val="dk1"/>
                </a:solidFill>
                <a:latin typeface="Times New Roman"/>
                <a:ea typeface="Times New Roman"/>
                <a:cs typeface="Times New Roman"/>
                <a:sym typeface="Times New Roman"/>
              </a:rPr>
              <a:t>Bón phân lót</a:t>
            </a:r>
            <a:endParaRPr sz="1800">
              <a:solidFill>
                <a:schemeClr val="dk1"/>
              </a:solidFill>
              <a:latin typeface="Times New Roman"/>
              <a:ea typeface="Times New Roman"/>
              <a:cs typeface="Times New Roman"/>
              <a:sym typeface="Times New Roman"/>
            </a:endParaRPr>
          </a:p>
        </p:txBody>
      </p:sp>
      <p:sp>
        <p:nvSpPr>
          <p:cNvPr id="9900" name="Google Shape;9900;p27"/>
          <p:cNvSpPr txBox="1"/>
          <p:nvPr/>
        </p:nvSpPr>
        <p:spPr>
          <a:xfrm rot="-1595008">
            <a:off x="8700713" y="983634"/>
            <a:ext cx="1266419" cy="369332"/>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lang="en-US" sz="1800">
                <a:solidFill>
                  <a:schemeClr val="dk1"/>
                </a:solidFill>
                <a:latin typeface="Arial"/>
                <a:ea typeface="Arial"/>
                <a:cs typeface="Arial"/>
                <a:sym typeface="Arial"/>
              </a:rPr>
              <a:t>Cày đất</a:t>
            </a:r>
            <a:endParaRPr sz="1800">
              <a:solidFill>
                <a:schemeClr val="dk1"/>
              </a:solidFill>
              <a:latin typeface="Arial"/>
              <a:ea typeface="Arial"/>
              <a:cs typeface="Arial"/>
              <a:sym typeface="Arial"/>
            </a:endParaRPr>
          </a:p>
        </p:txBody>
      </p:sp>
      <p:sp>
        <p:nvSpPr>
          <p:cNvPr id="9901" name="Google Shape;9901;p27"/>
          <p:cNvSpPr txBox="1"/>
          <p:nvPr/>
        </p:nvSpPr>
        <p:spPr>
          <a:xfrm rot="-1595008">
            <a:off x="8792914" y="1656503"/>
            <a:ext cx="1266419" cy="369332"/>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lang="en-US" sz="1800">
                <a:solidFill>
                  <a:schemeClr val="dk1"/>
                </a:solidFill>
                <a:latin typeface="Arial"/>
                <a:ea typeface="Arial"/>
                <a:cs typeface="Arial"/>
                <a:sym typeface="Arial"/>
              </a:rPr>
              <a:t>Bừa đất</a:t>
            </a:r>
            <a:endParaRPr sz="1800">
              <a:solidFill>
                <a:schemeClr val="dk1"/>
              </a:solidFill>
              <a:latin typeface="Arial"/>
              <a:ea typeface="Arial"/>
              <a:cs typeface="Arial"/>
              <a:sym typeface="Arial"/>
            </a:endParaRPr>
          </a:p>
        </p:txBody>
      </p:sp>
      <p:sp>
        <p:nvSpPr>
          <p:cNvPr id="9902" name="Google Shape;9902;p27"/>
          <p:cNvSpPr txBox="1"/>
          <p:nvPr/>
        </p:nvSpPr>
        <p:spPr>
          <a:xfrm>
            <a:off x="9090685" y="2539484"/>
            <a:ext cx="1266419" cy="369332"/>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lang="en-US" sz="1800">
                <a:solidFill>
                  <a:schemeClr val="dk1"/>
                </a:solidFill>
                <a:latin typeface="Arial"/>
                <a:ea typeface="Arial"/>
                <a:cs typeface="Arial"/>
                <a:sym typeface="Arial"/>
              </a:rPr>
              <a:t>Lên luống</a:t>
            </a:r>
            <a:endParaRPr sz="1800">
              <a:solidFill>
                <a:schemeClr val="dk1"/>
              </a:solidFill>
              <a:latin typeface="Arial"/>
              <a:ea typeface="Arial"/>
              <a:cs typeface="Arial"/>
              <a:sym typeface="Arial"/>
            </a:endParaRPr>
          </a:p>
        </p:txBody>
      </p:sp>
      <p:sp>
        <p:nvSpPr>
          <p:cNvPr id="9903" name="Google Shape;9903;p27"/>
          <p:cNvSpPr txBox="1"/>
          <p:nvPr/>
        </p:nvSpPr>
        <p:spPr>
          <a:xfrm>
            <a:off x="8598575" y="2968905"/>
            <a:ext cx="3293585" cy="369332"/>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lang="en-US" sz="1800">
                <a:solidFill>
                  <a:schemeClr val="dk1"/>
                </a:solidFill>
                <a:latin typeface="Arial"/>
                <a:ea typeface="Arial"/>
                <a:cs typeface="Arial"/>
                <a:sym typeface="Arial"/>
              </a:rPr>
              <a:t>Các loại phân thường dùng</a:t>
            </a:r>
            <a:endParaRPr sz="1800">
              <a:solidFill>
                <a:schemeClr val="dk1"/>
              </a:solidFill>
              <a:latin typeface="Arial"/>
              <a:ea typeface="Arial"/>
              <a:cs typeface="Arial"/>
              <a:sym typeface="Arial"/>
            </a:endParaRPr>
          </a:p>
        </p:txBody>
      </p:sp>
      <p:sp>
        <p:nvSpPr>
          <p:cNvPr id="9904" name="Google Shape;9904;p27"/>
          <p:cNvSpPr txBox="1"/>
          <p:nvPr/>
        </p:nvSpPr>
        <p:spPr>
          <a:xfrm>
            <a:off x="8646969" y="4015400"/>
            <a:ext cx="2080882" cy="369332"/>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lang="en-US" sz="1800">
                <a:solidFill>
                  <a:schemeClr val="dk1"/>
                </a:solidFill>
                <a:latin typeface="Arial"/>
                <a:ea typeface="Arial"/>
                <a:cs typeface="Arial"/>
                <a:sym typeface="Arial"/>
              </a:rPr>
              <a:t>Các cách bón</a:t>
            </a:r>
            <a:endParaRPr sz="1800">
              <a:solidFill>
                <a:schemeClr val="dk1"/>
              </a:solidFill>
              <a:latin typeface="Arial"/>
              <a:ea typeface="Arial"/>
              <a:cs typeface="Arial"/>
              <a:sym typeface="Arial"/>
            </a:endParaRPr>
          </a:p>
        </p:txBody>
      </p:sp>
      <p:pic>
        <p:nvPicPr>
          <p:cNvPr descr="Hình dán Summer Grow" id="9905" name="Google Shape;9905;p27"/>
          <p:cNvPicPr preferRelativeResize="0"/>
          <p:nvPr/>
        </p:nvPicPr>
        <p:blipFill rotWithShape="1">
          <a:blip r:embed="rId16">
            <a:alphaModFix/>
          </a:blip>
          <a:srcRect b="0" l="0" r="0" t="0"/>
          <a:stretch/>
        </p:blipFill>
        <p:spPr>
          <a:xfrm>
            <a:off x="4667440" y="1273451"/>
            <a:ext cx="2826098" cy="2826098"/>
          </a:xfrm>
          <a:prstGeom prst="rect">
            <a:avLst/>
          </a:prstGeom>
          <a:noFill/>
          <a:ln>
            <a:noFill/>
          </a:ln>
        </p:spPr>
      </p:pic>
    </p:spTree>
  </p:cSld>
  <p:clrMapOvr>
    <a:masterClrMapping/>
  </p:clrMapOvr>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10" presetSubtype="0">
                                  <p:stCondLst>
                                    <p:cond delay="0"/>
                                  </p:stCondLst>
                                  <p:childTnLst>
                                    <p:set>
                                      <p:cBhvr>
                                        <p:cTn dur="1" fill="hold">
                                          <p:stCondLst>
                                            <p:cond delay="0"/>
                                          </p:stCondLst>
                                        </p:cTn>
                                        <p:tgtEl>
                                          <p:spTgt spid="9905"/>
                                        </p:tgtEl>
                                        <p:attrNameLst>
                                          <p:attrName>style.visibility</p:attrName>
                                        </p:attrNameLst>
                                      </p:cBhvr>
                                      <p:to>
                                        <p:strVal val="visible"/>
                                      </p:to>
                                    </p:set>
                                    <p:animEffect filter="fade" transition="in">
                                      <p:cBhvr>
                                        <p:cTn dur="1000"/>
                                        <p:tgtEl>
                                          <p:spTgt spid="9905"/>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9466"/>
                                        </p:tgtEl>
                                        <p:attrNameLst>
                                          <p:attrName>style.visibility</p:attrName>
                                        </p:attrNameLst>
                                      </p:cBhvr>
                                      <p:to>
                                        <p:strVal val="visible"/>
                                      </p:to>
                                    </p:set>
                                    <p:animEffect filter="fade" transition="in">
                                      <p:cBhvr>
                                        <p:cTn dur="500"/>
                                        <p:tgtEl>
                                          <p:spTgt spid="9466"/>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9894"/>
                                        </p:tgtEl>
                                        <p:attrNameLst>
                                          <p:attrName>style.visibility</p:attrName>
                                        </p:attrNameLst>
                                      </p:cBhvr>
                                      <p:to>
                                        <p:strVal val="visible"/>
                                      </p:to>
                                    </p:set>
                                    <p:animEffect filter="fade" transition="in">
                                      <p:cBhvr>
                                        <p:cTn dur="1000"/>
                                        <p:tgtEl>
                                          <p:spTgt spid="9894"/>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9465"/>
                                        </p:tgtEl>
                                        <p:attrNameLst>
                                          <p:attrName>style.visibility</p:attrName>
                                        </p:attrNameLst>
                                      </p:cBhvr>
                                      <p:to>
                                        <p:strVal val="visible"/>
                                      </p:to>
                                    </p:set>
                                    <p:animEffect filter="fade" transition="in">
                                      <p:cBhvr>
                                        <p:cTn dur="1000"/>
                                        <p:tgtEl>
                                          <p:spTgt spid="9465"/>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9464"/>
                                        </p:tgtEl>
                                        <p:attrNameLst>
                                          <p:attrName>style.visibility</p:attrName>
                                        </p:attrNameLst>
                                      </p:cBhvr>
                                      <p:to>
                                        <p:strVal val="visible"/>
                                      </p:to>
                                    </p:set>
                                    <p:animEffect filter="fade" transition="in">
                                      <p:cBhvr>
                                        <p:cTn dur="500"/>
                                        <p:tgtEl>
                                          <p:spTgt spid="9464"/>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9896"/>
                                        </p:tgtEl>
                                        <p:attrNameLst>
                                          <p:attrName>style.visibility</p:attrName>
                                        </p:attrNameLst>
                                      </p:cBhvr>
                                      <p:to>
                                        <p:strVal val="visible"/>
                                      </p:to>
                                    </p:set>
                                    <p:animEffect filter="fade" transition="in">
                                      <p:cBhvr>
                                        <p:cTn dur="1000"/>
                                        <p:tgtEl>
                                          <p:spTgt spid="9896"/>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9463"/>
                                        </p:tgtEl>
                                        <p:attrNameLst>
                                          <p:attrName>style.visibility</p:attrName>
                                        </p:attrNameLst>
                                      </p:cBhvr>
                                      <p:to>
                                        <p:strVal val="visible"/>
                                      </p:to>
                                    </p:set>
                                    <p:animEffect filter="fade" transition="in">
                                      <p:cBhvr>
                                        <p:cTn dur="500"/>
                                        <p:tgtEl>
                                          <p:spTgt spid="9463"/>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9462"/>
                                        </p:tgtEl>
                                        <p:attrNameLst>
                                          <p:attrName>style.visibility</p:attrName>
                                        </p:attrNameLst>
                                      </p:cBhvr>
                                      <p:to>
                                        <p:strVal val="visible"/>
                                      </p:to>
                                    </p:set>
                                    <p:animEffect filter="fade" transition="in">
                                      <p:cBhvr>
                                        <p:cTn dur="500"/>
                                        <p:tgtEl>
                                          <p:spTgt spid="9462"/>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9895"/>
                                        </p:tgtEl>
                                        <p:attrNameLst>
                                          <p:attrName>style.visibility</p:attrName>
                                        </p:attrNameLst>
                                      </p:cBhvr>
                                      <p:to>
                                        <p:strVal val="visible"/>
                                      </p:to>
                                    </p:set>
                                    <p:animEffect filter="fade" transition="in">
                                      <p:cBhvr>
                                        <p:cTn dur="1000"/>
                                        <p:tgtEl>
                                          <p:spTgt spid="9895"/>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9461"/>
                                        </p:tgtEl>
                                        <p:attrNameLst>
                                          <p:attrName>style.visibility</p:attrName>
                                        </p:attrNameLst>
                                      </p:cBhvr>
                                      <p:to>
                                        <p:strVal val="visible"/>
                                      </p:to>
                                    </p:set>
                                    <p:animEffect filter="fade" transition="in">
                                      <p:cBhvr>
                                        <p:cTn dur="500"/>
                                        <p:tgtEl>
                                          <p:spTgt spid="9461"/>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9897"/>
                                        </p:tgtEl>
                                        <p:attrNameLst>
                                          <p:attrName>style.visibility</p:attrName>
                                        </p:attrNameLst>
                                      </p:cBhvr>
                                      <p:to>
                                        <p:strVal val="visible"/>
                                      </p:to>
                                    </p:set>
                                    <p:animEffect filter="fade" transition="in">
                                      <p:cBhvr>
                                        <p:cTn dur="1000"/>
                                        <p:tgtEl>
                                          <p:spTgt spid="9897"/>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9473"/>
                                        </p:tgtEl>
                                        <p:attrNameLst>
                                          <p:attrName>style.visibility</p:attrName>
                                        </p:attrNameLst>
                                      </p:cBhvr>
                                      <p:to>
                                        <p:strVal val="visible"/>
                                      </p:to>
                                    </p:set>
                                    <p:animEffect filter="fade" transition="in">
                                      <p:cBhvr>
                                        <p:cTn dur="500"/>
                                        <p:tgtEl>
                                          <p:spTgt spid="9473"/>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9898"/>
                                        </p:tgtEl>
                                        <p:attrNameLst>
                                          <p:attrName>style.visibility</p:attrName>
                                        </p:attrNameLst>
                                      </p:cBhvr>
                                      <p:to>
                                        <p:strVal val="visible"/>
                                      </p:to>
                                    </p:set>
                                    <p:animEffect filter="fade" transition="in">
                                      <p:cBhvr>
                                        <p:cTn dur="1000"/>
                                        <p:tgtEl>
                                          <p:spTgt spid="9898"/>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9472"/>
                                        </p:tgtEl>
                                        <p:attrNameLst>
                                          <p:attrName>style.visibility</p:attrName>
                                        </p:attrNameLst>
                                      </p:cBhvr>
                                      <p:to>
                                        <p:strVal val="visible"/>
                                      </p:to>
                                    </p:set>
                                    <p:animEffect filter="fade" transition="in">
                                      <p:cBhvr>
                                        <p:cTn dur="500"/>
                                        <p:tgtEl>
                                          <p:spTgt spid="9472"/>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9900"/>
                                        </p:tgtEl>
                                        <p:attrNameLst>
                                          <p:attrName>style.visibility</p:attrName>
                                        </p:attrNameLst>
                                      </p:cBhvr>
                                      <p:to>
                                        <p:strVal val="visible"/>
                                      </p:to>
                                    </p:set>
                                    <p:animEffect filter="fade" transition="in">
                                      <p:cBhvr>
                                        <p:cTn dur="1000"/>
                                        <p:tgtEl>
                                          <p:spTgt spid="9900"/>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9471"/>
                                        </p:tgtEl>
                                        <p:attrNameLst>
                                          <p:attrName>style.visibility</p:attrName>
                                        </p:attrNameLst>
                                      </p:cBhvr>
                                      <p:to>
                                        <p:strVal val="visible"/>
                                      </p:to>
                                    </p:set>
                                    <p:animEffect filter="fade" transition="in">
                                      <p:cBhvr>
                                        <p:cTn dur="500"/>
                                        <p:tgtEl>
                                          <p:spTgt spid="9471"/>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9901"/>
                                        </p:tgtEl>
                                        <p:attrNameLst>
                                          <p:attrName>style.visibility</p:attrName>
                                        </p:attrNameLst>
                                      </p:cBhvr>
                                      <p:to>
                                        <p:strVal val="visible"/>
                                      </p:to>
                                    </p:set>
                                    <p:animEffect filter="fade" transition="in">
                                      <p:cBhvr>
                                        <p:cTn dur="1000"/>
                                        <p:tgtEl>
                                          <p:spTgt spid="9901"/>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9470"/>
                                        </p:tgtEl>
                                        <p:attrNameLst>
                                          <p:attrName>style.visibility</p:attrName>
                                        </p:attrNameLst>
                                      </p:cBhvr>
                                      <p:to>
                                        <p:strVal val="visible"/>
                                      </p:to>
                                    </p:set>
                                    <p:animEffect filter="fade" transition="in">
                                      <p:cBhvr>
                                        <p:cTn dur="500"/>
                                        <p:tgtEl>
                                          <p:spTgt spid="9470"/>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9902"/>
                                        </p:tgtEl>
                                        <p:attrNameLst>
                                          <p:attrName>style.visibility</p:attrName>
                                        </p:attrNameLst>
                                      </p:cBhvr>
                                      <p:to>
                                        <p:strVal val="visible"/>
                                      </p:to>
                                    </p:set>
                                    <p:animEffect filter="fade" transition="in">
                                      <p:cBhvr>
                                        <p:cTn dur="1000"/>
                                        <p:tgtEl>
                                          <p:spTgt spid="9902"/>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9469"/>
                                        </p:tgtEl>
                                        <p:attrNameLst>
                                          <p:attrName>style.visibility</p:attrName>
                                        </p:attrNameLst>
                                      </p:cBhvr>
                                      <p:to>
                                        <p:strVal val="visible"/>
                                      </p:to>
                                    </p:set>
                                    <p:animEffect filter="fade" transition="in">
                                      <p:cBhvr>
                                        <p:cTn dur="500"/>
                                        <p:tgtEl>
                                          <p:spTgt spid="9469"/>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9899"/>
                                        </p:tgtEl>
                                        <p:attrNameLst>
                                          <p:attrName>style.visibility</p:attrName>
                                        </p:attrNameLst>
                                      </p:cBhvr>
                                      <p:to>
                                        <p:strVal val="visible"/>
                                      </p:to>
                                    </p:set>
                                    <p:animEffect filter="fade" transition="in">
                                      <p:cBhvr>
                                        <p:cTn dur="1000"/>
                                        <p:tgtEl>
                                          <p:spTgt spid="9899"/>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9468"/>
                                        </p:tgtEl>
                                        <p:attrNameLst>
                                          <p:attrName>style.visibility</p:attrName>
                                        </p:attrNameLst>
                                      </p:cBhvr>
                                      <p:to>
                                        <p:strVal val="visible"/>
                                      </p:to>
                                    </p:set>
                                    <p:animEffect filter="fade" transition="in">
                                      <p:cBhvr>
                                        <p:cTn dur="500"/>
                                        <p:tgtEl>
                                          <p:spTgt spid="9468"/>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9903"/>
                                        </p:tgtEl>
                                        <p:attrNameLst>
                                          <p:attrName>style.visibility</p:attrName>
                                        </p:attrNameLst>
                                      </p:cBhvr>
                                      <p:to>
                                        <p:strVal val="visible"/>
                                      </p:to>
                                    </p:set>
                                    <p:animEffect filter="fade" transition="in">
                                      <p:cBhvr>
                                        <p:cTn dur="1000"/>
                                        <p:tgtEl>
                                          <p:spTgt spid="9903"/>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9467"/>
                                        </p:tgtEl>
                                        <p:attrNameLst>
                                          <p:attrName>style.visibility</p:attrName>
                                        </p:attrNameLst>
                                      </p:cBhvr>
                                      <p:to>
                                        <p:strVal val="visible"/>
                                      </p:to>
                                    </p:set>
                                    <p:animEffect filter="fade" transition="in">
                                      <p:cBhvr>
                                        <p:cTn dur="500"/>
                                        <p:tgtEl>
                                          <p:spTgt spid="9467"/>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9904"/>
                                        </p:tgtEl>
                                        <p:attrNameLst>
                                          <p:attrName>style.visibility</p:attrName>
                                        </p:attrNameLst>
                                      </p:cBhvr>
                                      <p:to>
                                        <p:strVal val="visible"/>
                                      </p:to>
                                    </p:set>
                                    <p:animEffect filter="fade" transition="in">
                                      <p:cBhvr>
                                        <p:cTn dur="1000"/>
                                        <p:tgtEl>
                                          <p:spTgt spid="9904"/>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2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909" name="Shape 9909"/>
        <p:cNvGrpSpPr/>
        <p:nvPr/>
      </p:nvGrpSpPr>
      <p:grpSpPr>
        <a:xfrm>
          <a:off x="0" y="0"/>
          <a:ext cx="0" cy="0"/>
          <a:chOff x="0" y="0"/>
          <a:chExt cx="0" cy="0"/>
        </a:xfrm>
      </p:grpSpPr>
      <p:pic>
        <p:nvPicPr>
          <p:cNvPr id="9910" name="Google Shape;9910;p28"/>
          <p:cNvPicPr preferRelativeResize="0"/>
          <p:nvPr/>
        </p:nvPicPr>
        <p:blipFill rotWithShape="1">
          <a:blip r:embed="rId3">
            <a:alphaModFix/>
          </a:blip>
          <a:srcRect b="0" l="0" r="0" t="0"/>
          <a:stretch/>
        </p:blipFill>
        <p:spPr>
          <a:xfrm>
            <a:off x="-1749499" y="-1777793"/>
            <a:ext cx="14717020" cy="9388654"/>
          </a:xfrm>
          <a:prstGeom prst="rect">
            <a:avLst/>
          </a:prstGeom>
          <a:noFill/>
          <a:ln>
            <a:noFill/>
          </a:ln>
        </p:spPr>
      </p:pic>
      <p:pic>
        <p:nvPicPr>
          <p:cNvPr id="9911" name="Google Shape;9911;p28"/>
          <p:cNvPicPr preferRelativeResize="0"/>
          <p:nvPr/>
        </p:nvPicPr>
        <p:blipFill rotWithShape="1">
          <a:blip r:embed="rId4">
            <a:alphaModFix/>
          </a:blip>
          <a:srcRect b="0" l="0" r="0" t="0"/>
          <a:stretch/>
        </p:blipFill>
        <p:spPr>
          <a:xfrm>
            <a:off x="2565678" y="2501282"/>
            <a:ext cx="6550978" cy="1402102"/>
          </a:xfrm>
          <a:prstGeom prst="rect">
            <a:avLst/>
          </a:prstGeom>
          <a:noFill/>
          <a:ln>
            <a:noFill/>
          </a:ln>
        </p:spPr>
      </p:pic>
      <p:sp>
        <p:nvSpPr>
          <p:cNvPr id="9912" name="Google Shape;9912;p28"/>
          <p:cNvSpPr txBox="1"/>
          <p:nvPr>
            <p:ph type="ctrTitle"/>
          </p:nvPr>
        </p:nvSpPr>
        <p:spPr>
          <a:xfrm>
            <a:off x="1269167" y="2367126"/>
            <a:ext cx="9144000" cy="1071563"/>
          </a:xfrm>
          <a:prstGeom prst="rect">
            <a:avLst/>
          </a:prstGeom>
          <a:noFill/>
          <a:ln>
            <a:noFill/>
          </a:ln>
        </p:spPr>
        <p:txBody>
          <a:bodyPr anchorCtr="0" anchor="b" bIns="45700" lIns="91425" spcFirstLastPara="1" rIns="91425" wrap="square" tIns="45700">
            <a:noAutofit/>
          </a:bodyPr>
          <a:lstStyle/>
          <a:p>
            <a:pPr indent="0" lvl="0" marL="0" rtl="0" algn="ctr">
              <a:lnSpc>
                <a:spcPct val="90000"/>
              </a:lnSpc>
              <a:spcBef>
                <a:spcPts val="0"/>
              </a:spcBef>
              <a:spcAft>
                <a:spcPts val="0"/>
              </a:spcAft>
              <a:buClr>
                <a:srgbClr val="FFC000"/>
              </a:buClr>
              <a:buSzPts val="6000"/>
              <a:buFont typeface="Arial"/>
              <a:buNone/>
            </a:pPr>
            <a:r>
              <a:rPr b="1" lang="en-US">
                <a:solidFill>
                  <a:srgbClr val="FFC000"/>
                </a:solidFill>
                <a:latin typeface="Arial"/>
                <a:ea typeface="Arial"/>
                <a:cs typeface="Arial"/>
                <a:sym typeface="Arial"/>
              </a:rPr>
              <a:t>T</a:t>
            </a:r>
            <a:r>
              <a:rPr b="1" lang="en-US">
                <a:solidFill>
                  <a:srgbClr val="72BE00"/>
                </a:solidFill>
                <a:latin typeface="Arial"/>
                <a:ea typeface="Arial"/>
                <a:cs typeface="Arial"/>
                <a:sym typeface="Arial"/>
              </a:rPr>
              <a:t>h</a:t>
            </a:r>
            <a:r>
              <a:rPr b="1" lang="en-US">
                <a:solidFill>
                  <a:srgbClr val="285B76"/>
                </a:solidFill>
                <a:latin typeface="Arial"/>
                <a:ea typeface="Arial"/>
                <a:cs typeface="Arial"/>
                <a:sym typeface="Arial"/>
              </a:rPr>
              <a:t>a</a:t>
            </a:r>
            <a:r>
              <a:rPr b="1" lang="en-US">
                <a:solidFill>
                  <a:srgbClr val="CD5897"/>
                </a:solidFill>
                <a:latin typeface="Arial"/>
                <a:ea typeface="Arial"/>
                <a:cs typeface="Arial"/>
                <a:sym typeface="Arial"/>
              </a:rPr>
              <a:t>n</a:t>
            </a:r>
            <a:r>
              <a:rPr b="1" lang="en-US">
                <a:solidFill>
                  <a:srgbClr val="C56D27"/>
                </a:solidFill>
                <a:latin typeface="Arial"/>
                <a:ea typeface="Arial"/>
                <a:cs typeface="Arial"/>
                <a:sym typeface="Arial"/>
              </a:rPr>
              <a:t>k</a:t>
            </a:r>
            <a:r>
              <a:rPr b="1" lang="en-US">
                <a:solidFill>
                  <a:srgbClr val="FFC000"/>
                </a:solidFill>
                <a:latin typeface="Arial"/>
                <a:ea typeface="Arial"/>
                <a:cs typeface="Arial"/>
                <a:sym typeface="Arial"/>
              </a:rPr>
              <a:t> </a:t>
            </a:r>
            <a:r>
              <a:rPr b="1" lang="en-US">
                <a:solidFill>
                  <a:srgbClr val="45BCBC"/>
                </a:solidFill>
                <a:latin typeface="Arial"/>
                <a:ea typeface="Arial"/>
                <a:cs typeface="Arial"/>
                <a:sym typeface="Arial"/>
              </a:rPr>
              <a:t>Y</a:t>
            </a:r>
            <a:r>
              <a:rPr b="1" lang="en-US">
                <a:solidFill>
                  <a:srgbClr val="C56D27"/>
                </a:solidFill>
                <a:latin typeface="Arial"/>
                <a:ea typeface="Arial"/>
                <a:cs typeface="Arial"/>
                <a:sym typeface="Arial"/>
              </a:rPr>
              <a:t>o</a:t>
            </a:r>
            <a:r>
              <a:rPr b="1" lang="en-US">
                <a:solidFill>
                  <a:srgbClr val="FFC000"/>
                </a:solidFill>
                <a:latin typeface="Arial"/>
                <a:ea typeface="Arial"/>
                <a:cs typeface="Arial"/>
                <a:sym typeface="Arial"/>
              </a:rPr>
              <a:t>u</a:t>
            </a:r>
            <a:endParaRPr b="1">
              <a:solidFill>
                <a:srgbClr val="7030A0"/>
              </a:solidFill>
              <a:latin typeface="Arial"/>
              <a:ea typeface="Arial"/>
              <a:cs typeface="Arial"/>
              <a:sym typeface="Arial"/>
            </a:endParaRPr>
          </a:p>
        </p:txBody>
      </p:sp>
    </p:spTree>
  </p:cSld>
  <p:clrMapOvr>
    <a:masterClrMapping/>
  </p:clrMapOvr>
</p:sld>
</file>

<file path=ppt/slides/slide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45BCBC"/>
        </a:solidFill>
      </p:bgPr>
    </p:bg>
    <p:spTree>
      <p:nvGrpSpPr>
        <p:cNvPr id="180" name="Shape 180"/>
        <p:cNvGrpSpPr/>
        <p:nvPr/>
      </p:nvGrpSpPr>
      <p:grpSpPr>
        <a:xfrm>
          <a:off x="0" y="0"/>
          <a:ext cx="0" cy="0"/>
          <a:chOff x="0" y="0"/>
          <a:chExt cx="0" cy="0"/>
        </a:xfrm>
      </p:grpSpPr>
      <p:grpSp>
        <p:nvGrpSpPr>
          <p:cNvPr id="181" name="Google Shape;181;p3"/>
          <p:cNvGrpSpPr/>
          <p:nvPr/>
        </p:nvGrpSpPr>
        <p:grpSpPr>
          <a:xfrm>
            <a:off x="-25400" y="3014663"/>
            <a:ext cx="12303126" cy="3892550"/>
            <a:chOff x="-16" y="1899"/>
            <a:chExt cx="7750" cy="2452"/>
          </a:xfrm>
        </p:grpSpPr>
        <p:sp>
          <p:nvSpPr>
            <p:cNvPr id="182" name="Google Shape;182;p3"/>
            <p:cNvSpPr/>
            <p:nvPr/>
          </p:nvSpPr>
          <p:spPr>
            <a:xfrm>
              <a:off x="0" y="1899"/>
              <a:ext cx="7721" cy="2452"/>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grpSp>
          <p:nvGrpSpPr>
            <p:cNvPr id="183" name="Google Shape;183;p3"/>
            <p:cNvGrpSpPr/>
            <p:nvPr/>
          </p:nvGrpSpPr>
          <p:grpSpPr>
            <a:xfrm>
              <a:off x="116" y="2258"/>
              <a:ext cx="7576" cy="2065"/>
              <a:chOff x="116" y="2258"/>
              <a:chExt cx="7576" cy="2065"/>
            </a:xfrm>
          </p:grpSpPr>
          <p:sp>
            <p:nvSpPr>
              <p:cNvPr id="184" name="Google Shape;184;p3"/>
              <p:cNvSpPr/>
              <p:nvPr/>
            </p:nvSpPr>
            <p:spPr>
              <a:xfrm>
                <a:off x="3619" y="2258"/>
                <a:ext cx="349" cy="177"/>
              </a:xfrm>
              <a:custGeom>
                <a:rect b="b" l="l" r="r" t="t"/>
                <a:pathLst>
                  <a:path extrusionOk="0" h="64" w="133">
                    <a:moveTo>
                      <a:pt x="131" y="64"/>
                    </a:moveTo>
                    <a:cubicBezTo>
                      <a:pt x="132" y="61"/>
                      <a:pt x="133" y="58"/>
                      <a:pt x="133" y="55"/>
                    </a:cubicBezTo>
                    <a:cubicBezTo>
                      <a:pt x="133" y="52"/>
                      <a:pt x="133" y="49"/>
                      <a:pt x="132" y="46"/>
                    </a:cubicBezTo>
                    <a:cubicBezTo>
                      <a:pt x="131" y="43"/>
                      <a:pt x="130" y="41"/>
                      <a:pt x="128" y="38"/>
                    </a:cubicBezTo>
                    <a:cubicBezTo>
                      <a:pt x="125" y="33"/>
                      <a:pt x="123" y="32"/>
                      <a:pt x="118" y="28"/>
                    </a:cubicBezTo>
                    <a:cubicBezTo>
                      <a:pt x="114" y="26"/>
                      <a:pt x="109" y="24"/>
                      <a:pt x="104" y="24"/>
                    </a:cubicBezTo>
                    <a:cubicBezTo>
                      <a:pt x="99" y="24"/>
                      <a:pt x="94" y="26"/>
                      <a:pt x="90" y="28"/>
                    </a:cubicBezTo>
                    <a:cubicBezTo>
                      <a:pt x="90" y="28"/>
                      <a:pt x="90" y="28"/>
                      <a:pt x="90" y="28"/>
                    </a:cubicBezTo>
                    <a:cubicBezTo>
                      <a:pt x="89" y="27"/>
                      <a:pt x="89" y="27"/>
                      <a:pt x="89" y="27"/>
                    </a:cubicBezTo>
                    <a:cubicBezTo>
                      <a:pt x="89" y="26"/>
                      <a:pt x="89" y="24"/>
                      <a:pt x="89" y="22"/>
                    </a:cubicBezTo>
                    <a:cubicBezTo>
                      <a:pt x="86" y="15"/>
                      <a:pt x="82" y="8"/>
                      <a:pt x="76" y="5"/>
                    </a:cubicBezTo>
                    <a:cubicBezTo>
                      <a:pt x="69" y="1"/>
                      <a:pt x="62" y="0"/>
                      <a:pt x="54" y="2"/>
                    </a:cubicBezTo>
                    <a:cubicBezTo>
                      <a:pt x="44" y="5"/>
                      <a:pt x="37" y="13"/>
                      <a:pt x="34" y="23"/>
                    </a:cubicBezTo>
                    <a:cubicBezTo>
                      <a:pt x="34" y="26"/>
                      <a:pt x="33" y="31"/>
                      <a:pt x="33" y="34"/>
                    </a:cubicBezTo>
                    <a:cubicBezTo>
                      <a:pt x="33" y="34"/>
                      <a:pt x="33" y="34"/>
                      <a:pt x="33" y="34"/>
                    </a:cubicBezTo>
                    <a:cubicBezTo>
                      <a:pt x="26" y="32"/>
                      <a:pt x="19" y="33"/>
                      <a:pt x="14" y="37"/>
                    </a:cubicBezTo>
                    <a:cubicBezTo>
                      <a:pt x="9" y="39"/>
                      <a:pt x="6" y="43"/>
                      <a:pt x="4" y="47"/>
                    </a:cubicBezTo>
                    <a:cubicBezTo>
                      <a:pt x="4" y="46"/>
                      <a:pt x="4" y="46"/>
                      <a:pt x="4" y="46"/>
                    </a:cubicBezTo>
                    <a:cubicBezTo>
                      <a:pt x="4" y="46"/>
                      <a:pt x="4" y="46"/>
                      <a:pt x="4" y="46"/>
                    </a:cubicBezTo>
                    <a:cubicBezTo>
                      <a:pt x="1" y="51"/>
                      <a:pt x="0" y="58"/>
                      <a:pt x="1" y="64"/>
                    </a:cubicBezTo>
                    <a:lnTo>
                      <a:pt x="131" y="64"/>
                    </a:ln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85" name="Google Shape;185;p3"/>
              <p:cNvSpPr/>
              <p:nvPr/>
            </p:nvSpPr>
            <p:spPr>
              <a:xfrm>
                <a:off x="5090" y="2372"/>
                <a:ext cx="580" cy="183"/>
              </a:xfrm>
              <a:custGeom>
                <a:rect b="b" l="l" r="r" t="t"/>
                <a:pathLst>
                  <a:path extrusionOk="0" h="66" w="221">
                    <a:moveTo>
                      <a:pt x="221" y="66"/>
                    </a:moveTo>
                    <a:cubicBezTo>
                      <a:pt x="221" y="53"/>
                      <a:pt x="214" y="40"/>
                      <a:pt x="203" y="34"/>
                    </a:cubicBezTo>
                    <a:cubicBezTo>
                      <a:pt x="202" y="33"/>
                      <a:pt x="202" y="33"/>
                      <a:pt x="202" y="33"/>
                    </a:cubicBezTo>
                    <a:cubicBezTo>
                      <a:pt x="196" y="30"/>
                      <a:pt x="190" y="28"/>
                      <a:pt x="183" y="28"/>
                    </a:cubicBezTo>
                    <a:cubicBezTo>
                      <a:pt x="173" y="28"/>
                      <a:pt x="164" y="32"/>
                      <a:pt x="157" y="39"/>
                    </a:cubicBezTo>
                    <a:cubicBezTo>
                      <a:pt x="155" y="41"/>
                      <a:pt x="153" y="43"/>
                      <a:pt x="152" y="46"/>
                    </a:cubicBezTo>
                    <a:cubicBezTo>
                      <a:pt x="147" y="33"/>
                      <a:pt x="135" y="24"/>
                      <a:pt x="120" y="24"/>
                    </a:cubicBezTo>
                    <a:cubicBezTo>
                      <a:pt x="114" y="24"/>
                      <a:pt x="108" y="26"/>
                      <a:pt x="102" y="29"/>
                    </a:cubicBezTo>
                    <a:cubicBezTo>
                      <a:pt x="102" y="14"/>
                      <a:pt x="92" y="0"/>
                      <a:pt x="73" y="0"/>
                    </a:cubicBezTo>
                    <a:cubicBezTo>
                      <a:pt x="51" y="0"/>
                      <a:pt x="41" y="19"/>
                      <a:pt x="44" y="36"/>
                    </a:cubicBezTo>
                    <a:cubicBezTo>
                      <a:pt x="40" y="35"/>
                      <a:pt x="37" y="34"/>
                      <a:pt x="33" y="34"/>
                    </a:cubicBezTo>
                    <a:cubicBezTo>
                      <a:pt x="27" y="34"/>
                      <a:pt x="22" y="36"/>
                      <a:pt x="16" y="39"/>
                    </a:cubicBezTo>
                    <a:cubicBezTo>
                      <a:pt x="11" y="42"/>
                      <a:pt x="7" y="46"/>
                      <a:pt x="4" y="51"/>
                    </a:cubicBezTo>
                    <a:cubicBezTo>
                      <a:pt x="2" y="55"/>
                      <a:pt x="0" y="61"/>
                      <a:pt x="0" y="66"/>
                    </a:cubicBezTo>
                    <a:lnTo>
                      <a:pt x="221" y="66"/>
                    </a:ln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86" name="Google Shape;186;p3"/>
              <p:cNvSpPr/>
              <p:nvPr/>
            </p:nvSpPr>
            <p:spPr>
              <a:xfrm>
                <a:off x="2805" y="2875"/>
                <a:ext cx="583" cy="183"/>
              </a:xfrm>
              <a:custGeom>
                <a:rect b="b" l="l" r="r" t="t"/>
                <a:pathLst>
                  <a:path extrusionOk="0" h="66" w="222">
                    <a:moveTo>
                      <a:pt x="222" y="66"/>
                    </a:moveTo>
                    <a:cubicBezTo>
                      <a:pt x="222" y="53"/>
                      <a:pt x="215" y="40"/>
                      <a:pt x="204" y="34"/>
                    </a:cubicBezTo>
                    <a:cubicBezTo>
                      <a:pt x="203" y="34"/>
                      <a:pt x="203" y="34"/>
                      <a:pt x="203" y="34"/>
                    </a:cubicBezTo>
                    <a:cubicBezTo>
                      <a:pt x="197" y="30"/>
                      <a:pt x="191" y="29"/>
                      <a:pt x="184" y="29"/>
                    </a:cubicBezTo>
                    <a:cubicBezTo>
                      <a:pt x="174" y="29"/>
                      <a:pt x="165" y="32"/>
                      <a:pt x="158" y="39"/>
                    </a:cubicBezTo>
                    <a:cubicBezTo>
                      <a:pt x="156" y="41"/>
                      <a:pt x="154" y="44"/>
                      <a:pt x="152" y="46"/>
                    </a:cubicBezTo>
                    <a:cubicBezTo>
                      <a:pt x="148" y="33"/>
                      <a:pt x="135" y="24"/>
                      <a:pt x="121" y="24"/>
                    </a:cubicBezTo>
                    <a:cubicBezTo>
                      <a:pt x="115" y="24"/>
                      <a:pt x="108" y="26"/>
                      <a:pt x="103" y="29"/>
                    </a:cubicBezTo>
                    <a:cubicBezTo>
                      <a:pt x="102" y="15"/>
                      <a:pt x="93" y="0"/>
                      <a:pt x="74" y="0"/>
                    </a:cubicBezTo>
                    <a:cubicBezTo>
                      <a:pt x="51" y="0"/>
                      <a:pt x="42" y="20"/>
                      <a:pt x="45" y="36"/>
                    </a:cubicBezTo>
                    <a:cubicBezTo>
                      <a:pt x="41" y="35"/>
                      <a:pt x="38" y="35"/>
                      <a:pt x="34" y="35"/>
                    </a:cubicBezTo>
                    <a:cubicBezTo>
                      <a:pt x="28" y="35"/>
                      <a:pt x="22" y="36"/>
                      <a:pt x="17" y="39"/>
                    </a:cubicBezTo>
                    <a:cubicBezTo>
                      <a:pt x="12" y="42"/>
                      <a:pt x="8" y="46"/>
                      <a:pt x="5" y="51"/>
                    </a:cubicBezTo>
                    <a:cubicBezTo>
                      <a:pt x="3" y="55"/>
                      <a:pt x="1" y="61"/>
                      <a:pt x="0" y="66"/>
                    </a:cubicBezTo>
                    <a:lnTo>
                      <a:pt x="222" y="66"/>
                    </a:ln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87" name="Google Shape;187;p3"/>
              <p:cNvSpPr/>
              <p:nvPr/>
            </p:nvSpPr>
            <p:spPr>
              <a:xfrm>
                <a:off x="5607" y="2811"/>
                <a:ext cx="835" cy="242"/>
              </a:xfrm>
              <a:custGeom>
                <a:rect b="b" l="l" r="r" t="t"/>
                <a:pathLst>
                  <a:path extrusionOk="0" h="87" w="318">
                    <a:moveTo>
                      <a:pt x="315" y="87"/>
                    </a:moveTo>
                    <a:cubicBezTo>
                      <a:pt x="318" y="68"/>
                      <a:pt x="308" y="47"/>
                      <a:pt x="285" y="47"/>
                    </a:cubicBezTo>
                    <a:cubicBezTo>
                      <a:pt x="277" y="47"/>
                      <a:pt x="269" y="51"/>
                      <a:pt x="263" y="56"/>
                    </a:cubicBezTo>
                    <a:cubicBezTo>
                      <a:pt x="257" y="43"/>
                      <a:pt x="245" y="34"/>
                      <a:pt x="230" y="34"/>
                    </a:cubicBezTo>
                    <a:cubicBezTo>
                      <a:pt x="226" y="34"/>
                      <a:pt x="223" y="35"/>
                      <a:pt x="219" y="36"/>
                    </a:cubicBezTo>
                    <a:cubicBezTo>
                      <a:pt x="219" y="30"/>
                      <a:pt x="217" y="25"/>
                      <a:pt x="214" y="21"/>
                    </a:cubicBezTo>
                    <a:cubicBezTo>
                      <a:pt x="213" y="18"/>
                      <a:pt x="211" y="16"/>
                      <a:pt x="210" y="14"/>
                    </a:cubicBezTo>
                    <a:cubicBezTo>
                      <a:pt x="209" y="13"/>
                      <a:pt x="208" y="12"/>
                      <a:pt x="207" y="11"/>
                    </a:cubicBezTo>
                    <a:cubicBezTo>
                      <a:pt x="200" y="4"/>
                      <a:pt x="191" y="1"/>
                      <a:pt x="182" y="1"/>
                    </a:cubicBezTo>
                    <a:cubicBezTo>
                      <a:pt x="176" y="1"/>
                      <a:pt x="170" y="2"/>
                      <a:pt x="165" y="5"/>
                    </a:cubicBezTo>
                    <a:cubicBezTo>
                      <a:pt x="163" y="7"/>
                      <a:pt x="160" y="9"/>
                      <a:pt x="158" y="11"/>
                    </a:cubicBezTo>
                    <a:cubicBezTo>
                      <a:pt x="158" y="11"/>
                      <a:pt x="157" y="12"/>
                      <a:pt x="157" y="12"/>
                    </a:cubicBezTo>
                    <a:cubicBezTo>
                      <a:pt x="153" y="16"/>
                      <a:pt x="150" y="20"/>
                      <a:pt x="148" y="25"/>
                    </a:cubicBezTo>
                    <a:cubicBezTo>
                      <a:pt x="142" y="18"/>
                      <a:pt x="133" y="13"/>
                      <a:pt x="122" y="13"/>
                    </a:cubicBezTo>
                    <a:cubicBezTo>
                      <a:pt x="115" y="13"/>
                      <a:pt x="107" y="16"/>
                      <a:pt x="102" y="20"/>
                    </a:cubicBezTo>
                    <a:cubicBezTo>
                      <a:pt x="97" y="9"/>
                      <a:pt x="87" y="0"/>
                      <a:pt x="71" y="0"/>
                    </a:cubicBezTo>
                    <a:cubicBezTo>
                      <a:pt x="45" y="0"/>
                      <a:pt x="35" y="22"/>
                      <a:pt x="38" y="42"/>
                    </a:cubicBezTo>
                    <a:cubicBezTo>
                      <a:pt x="38" y="42"/>
                      <a:pt x="37" y="42"/>
                      <a:pt x="37" y="42"/>
                    </a:cubicBezTo>
                    <a:cubicBezTo>
                      <a:pt x="11" y="42"/>
                      <a:pt x="0" y="67"/>
                      <a:pt x="6" y="87"/>
                    </a:cubicBezTo>
                    <a:lnTo>
                      <a:pt x="315" y="87"/>
                    </a:ln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88" name="Google Shape;188;p3"/>
              <p:cNvSpPr/>
              <p:nvPr/>
            </p:nvSpPr>
            <p:spPr>
              <a:xfrm>
                <a:off x="901" y="2377"/>
                <a:ext cx="341" cy="172"/>
              </a:xfrm>
              <a:custGeom>
                <a:rect b="b" l="l" r="r" t="t"/>
                <a:pathLst>
                  <a:path extrusionOk="0" h="62" w="130">
                    <a:moveTo>
                      <a:pt x="118" y="62"/>
                    </a:moveTo>
                    <a:cubicBezTo>
                      <a:pt x="130" y="47"/>
                      <a:pt x="124" y="18"/>
                      <a:pt x="100" y="18"/>
                    </a:cubicBezTo>
                    <a:cubicBezTo>
                      <a:pt x="92" y="18"/>
                      <a:pt x="89" y="19"/>
                      <a:pt x="85" y="21"/>
                    </a:cubicBezTo>
                    <a:cubicBezTo>
                      <a:pt x="83" y="10"/>
                      <a:pt x="74" y="0"/>
                      <a:pt x="58" y="0"/>
                    </a:cubicBezTo>
                    <a:cubicBezTo>
                      <a:pt x="43" y="0"/>
                      <a:pt x="32" y="14"/>
                      <a:pt x="33" y="28"/>
                    </a:cubicBezTo>
                    <a:cubicBezTo>
                      <a:pt x="30" y="27"/>
                      <a:pt x="27" y="26"/>
                      <a:pt x="24" y="26"/>
                    </a:cubicBezTo>
                    <a:cubicBezTo>
                      <a:pt x="10" y="26"/>
                      <a:pt x="0" y="37"/>
                      <a:pt x="0" y="50"/>
                    </a:cubicBezTo>
                    <a:cubicBezTo>
                      <a:pt x="0" y="54"/>
                      <a:pt x="1" y="58"/>
                      <a:pt x="3" y="62"/>
                    </a:cubicBezTo>
                    <a:lnTo>
                      <a:pt x="118" y="62"/>
                    </a:ln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89" name="Google Shape;189;p3"/>
              <p:cNvSpPr/>
              <p:nvPr/>
            </p:nvSpPr>
            <p:spPr>
              <a:xfrm>
                <a:off x="4157" y="2730"/>
                <a:ext cx="441" cy="184"/>
              </a:xfrm>
              <a:custGeom>
                <a:rect b="b" l="l" r="r" t="t"/>
                <a:pathLst>
                  <a:path extrusionOk="0" h="66" w="168">
                    <a:moveTo>
                      <a:pt x="168" y="66"/>
                    </a:moveTo>
                    <a:cubicBezTo>
                      <a:pt x="165" y="53"/>
                      <a:pt x="154" y="42"/>
                      <a:pt x="140" y="41"/>
                    </a:cubicBezTo>
                    <a:cubicBezTo>
                      <a:pt x="137" y="40"/>
                      <a:pt x="135" y="41"/>
                      <a:pt x="132" y="41"/>
                    </a:cubicBezTo>
                    <a:cubicBezTo>
                      <a:pt x="132" y="29"/>
                      <a:pt x="124" y="18"/>
                      <a:pt x="109" y="16"/>
                    </a:cubicBezTo>
                    <a:cubicBezTo>
                      <a:pt x="103" y="16"/>
                      <a:pt x="99" y="17"/>
                      <a:pt x="95" y="19"/>
                    </a:cubicBezTo>
                    <a:cubicBezTo>
                      <a:pt x="91" y="9"/>
                      <a:pt x="82" y="1"/>
                      <a:pt x="71" y="1"/>
                    </a:cubicBezTo>
                    <a:cubicBezTo>
                      <a:pt x="68" y="0"/>
                      <a:pt x="64" y="1"/>
                      <a:pt x="61" y="1"/>
                    </a:cubicBezTo>
                    <a:cubicBezTo>
                      <a:pt x="53" y="2"/>
                      <a:pt x="45" y="7"/>
                      <a:pt x="40" y="14"/>
                    </a:cubicBezTo>
                    <a:cubicBezTo>
                      <a:pt x="35" y="21"/>
                      <a:pt x="34" y="29"/>
                      <a:pt x="35" y="38"/>
                    </a:cubicBezTo>
                    <a:cubicBezTo>
                      <a:pt x="34" y="37"/>
                      <a:pt x="33" y="37"/>
                      <a:pt x="32" y="37"/>
                    </a:cubicBezTo>
                    <a:cubicBezTo>
                      <a:pt x="24" y="37"/>
                      <a:pt x="17" y="39"/>
                      <a:pt x="11" y="44"/>
                    </a:cubicBezTo>
                    <a:cubicBezTo>
                      <a:pt x="4" y="49"/>
                      <a:pt x="1" y="56"/>
                      <a:pt x="0" y="64"/>
                    </a:cubicBezTo>
                    <a:cubicBezTo>
                      <a:pt x="0" y="65"/>
                      <a:pt x="0" y="65"/>
                      <a:pt x="0" y="66"/>
                    </a:cubicBezTo>
                    <a:lnTo>
                      <a:pt x="168" y="66"/>
                    </a:ln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90" name="Google Shape;190;p3"/>
              <p:cNvSpPr/>
              <p:nvPr/>
            </p:nvSpPr>
            <p:spPr>
              <a:xfrm>
                <a:off x="1387" y="2808"/>
                <a:ext cx="454" cy="203"/>
              </a:xfrm>
              <a:custGeom>
                <a:rect b="b" l="l" r="r" t="t"/>
                <a:pathLst>
                  <a:path extrusionOk="0" h="73" w="173">
                    <a:moveTo>
                      <a:pt x="6" y="73"/>
                    </a:moveTo>
                    <a:cubicBezTo>
                      <a:pt x="0" y="52"/>
                      <a:pt x="11" y="24"/>
                      <a:pt x="40" y="24"/>
                    </a:cubicBezTo>
                    <a:cubicBezTo>
                      <a:pt x="47" y="24"/>
                      <a:pt x="52" y="26"/>
                      <a:pt x="57" y="29"/>
                    </a:cubicBezTo>
                    <a:cubicBezTo>
                      <a:pt x="60" y="13"/>
                      <a:pt x="72" y="0"/>
                      <a:pt x="94" y="0"/>
                    </a:cubicBezTo>
                    <a:cubicBezTo>
                      <a:pt x="115" y="0"/>
                      <a:pt x="129" y="20"/>
                      <a:pt x="128" y="39"/>
                    </a:cubicBezTo>
                    <a:cubicBezTo>
                      <a:pt x="132" y="37"/>
                      <a:pt x="136" y="36"/>
                      <a:pt x="140" y="36"/>
                    </a:cubicBezTo>
                    <a:cubicBezTo>
                      <a:pt x="158" y="36"/>
                      <a:pt x="173" y="51"/>
                      <a:pt x="173" y="69"/>
                    </a:cubicBezTo>
                    <a:cubicBezTo>
                      <a:pt x="173" y="71"/>
                      <a:pt x="173" y="72"/>
                      <a:pt x="173" y="73"/>
                    </a:cubicBezTo>
                    <a:lnTo>
                      <a:pt x="6" y="73"/>
                    </a:ln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91" name="Google Shape;191;p3"/>
              <p:cNvSpPr/>
              <p:nvPr/>
            </p:nvSpPr>
            <p:spPr>
              <a:xfrm>
                <a:off x="6424" y="2430"/>
                <a:ext cx="459" cy="195"/>
              </a:xfrm>
              <a:custGeom>
                <a:rect b="b" l="l" r="r" t="t"/>
                <a:pathLst>
                  <a:path extrusionOk="0" h="70" w="175">
                    <a:moveTo>
                      <a:pt x="172" y="70"/>
                    </a:moveTo>
                    <a:cubicBezTo>
                      <a:pt x="175" y="49"/>
                      <a:pt x="163" y="26"/>
                      <a:pt x="136" y="26"/>
                    </a:cubicBezTo>
                    <a:cubicBezTo>
                      <a:pt x="132" y="26"/>
                      <a:pt x="124" y="27"/>
                      <a:pt x="119" y="30"/>
                    </a:cubicBezTo>
                    <a:cubicBezTo>
                      <a:pt x="116" y="14"/>
                      <a:pt x="103" y="0"/>
                      <a:pt x="81" y="0"/>
                    </a:cubicBezTo>
                    <a:cubicBezTo>
                      <a:pt x="60" y="0"/>
                      <a:pt x="45" y="21"/>
                      <a:pt x="46" y="40"/>
                    </a:cubicBezTo>
                    <a:cubicBezTo>
                      <a:pt x="42" y="39"/>
                      <a:pt x="38" y="38"/>
                      <a:pt x="34" y="38"/>
                    </a:cubicBezTo>
                    <a:cubicBezTo>
                      <a:pt x="16" y="38"/>
                      <a:pt x="1" y="52"/>
                      <a:pt x="0" y="70"/>
                    </a:cubicBezTo>
                    <a:lnTo>
                      <a:pt x="172" y="70"/>
                    </a:ln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92" name="Google Shape;192;p3"/>
              <p:cNvSpPr/>
              <p:nvPr/>
            </p:nvSpPr>
            <p:spPr>
              <a:xfrm>
                <a:off x="1988" y="2474"/>
                <a:ext cx="328" cy="192"/>
              </a:xfrm>
              <a:custGeom>
                <a:rect b="b" l="l" r="r" t="t"/>
                <a:pathLst>
                  <a:path extrusionOk="0" h="69" w="125">
                    <a:moveTo>
                      <a:pt x="0" y="69"/>
                    </a:moveTo>
                    <a:cubicBezTo>
                      <a:pt x="125" y="69"/>
                      <a:pt x="125" y="69"/>
                      <a:pt x="125" y="69"/>
                    </a:cubicBezTo>
                    <a:cubicBezTo>
                      <a:pt x="125" y="67"/>
                      <a:pt x="125" y="64"/>
                      <a:pt x="124" y="62"/>
                    </a:cubicBezTo>
                    <a:cubicBezTo>
                      <a:pt x="123" y="58"/>
                      <a:pt x="121" y="54"/>
                      <a:pt x="118" y="51"/>
                    </a:cubicBezTo>
                    <a:cubicBezTo>
                      <a:pt x="114" y="48"/>
                      <a:pt x="109" y="45"/>
                      <a:pt x="103" y="44"/>
                    </a:cubicBezTo>
                    <a:cubicBezTo>
                      <a:pt x="102" y="33"/>
                      <a:pt x="95" y="23"/>
                      <a:pt x="81" y="23"/>
                    </a:cubicBezTo>
                    <a:cubicBezTo>
                      <a:pt x="79" y="23"/>
                      <a:pt x="78" y="23"/>
                      <a:pt x="76" y="23"/>
                    </a:cubicBezTo>
                    <a:cubicBezTo>
                      <a:pt x="76" y="21"/>
                      <a:pt x="75" y="20"/>
                      <a:pt x="73" y="18"/>
                    </a:cubicBezTo>
                    <a:cubicBezTo>
                      <a:pt x="63" y="4"/>
                      <a:pt x="47" y="0"/>
                      <a:pt x="32" y="8"/>
                    </a:cubicBezTo>
                    <a:cubicBezTo>
                      <a:pt x="18" y="16"/>
                      <a:pt x="12" y="35"/>
                      <a:pt x="16" y="49"/>
                    </a:cubicBezTo>
                    <a:cubicBezTo>
                      <a:pt x="16" y="50"/>
                      <a:pt x="16" y="50"/>
                      <a:pt x="16" y="50"/>
                    </a:cubicBezTo>
                    <a:cubicBezTo>
                      <a:pt x="6" y="52"/>
                      <a:pt x="1" y="61"/>
                      <a:pt x="0" y="69"/>
                    </a:cubicBez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93" name="Google Shape;193;p3"/>
              <p:cNvSpPr/>
              <p:nvPr/>
            </p:nvSpPr>
            <p:spPr>
              <a:xfrm>
                <a:off x="6240" y="3976"/>
                <a:ext cx="643" cy="258"/>
              </a:xfrm>
              <a:custGeom>
                <a:rect b="b" l="l" r="r" t="t"/>
                <a:pathLst>
                  <a:path extrusionOk="0" h="93" w="245">
                    <a:moveTo>
                      <a:pt x="0" y="93"/>
                    </a:moveTo>
                    <a:cubicBezTo>
                      <a:pt x="245" y="93"/>
                      <a:pt x="245" y="93"/>
                      <a:pt x="245" y="93"/>
                    </a:cubicBezTo>
                    <a:cubicBezTo>
                      <a:pt x="245" y="90"/>
                      <a:pt x="245" y="88"/>
                      <a:pt x="244" y="85"/>
                    </a:cubicBezTo>
                    <a:cubicBezTo>
                      <a:pt x="242" y="82"/>
                      <a:pt x="241" y="78"/>
                      <a:pt x="239" y="75"/>
                    </a:cubicBezTo>
                    <a:cubicBezTo>
                      <a:pt x="235" y="68"/>
                      <a:pt x="230" y="62"/>
                      <a:pt x="223" y="58"/>
                    </a:cubicBezTo>
                    <a:cubicBezTo>
                      <a:pt x="223" y="58"/>
                      <a:pt x="223" y="58"/>
                      <a:pt x="223" y="58"/>
                    </a:cubicBezTo>
                    <a:cubicBezTo>
                      <a:pt x="216" y="54"/>
                      <a:pt x="209" y="52"/>
                      <a:pt x="201" y="52"/>
                    </a:cubicBezTo>
                    <a:cubicBezTo>
                      <a:pt x="198" y="52"/>
                      <a:pt x="196" y="53"/>
                      <a:pt x="194" y="53"/>
                    </a:cubicBezTo>
                    <a:cubicBezTo>
                      <a:pt x="194" y="52"/>
                      <a:pt x="194" y="51"/>
                      <a:pt x="194" y="50"/>
                    </a:cubicBezTo>
                    <a:cubicBezTo>
                      <a:pt x="194" y="27"/>
                      <a:pt x="175" y="8"/>
                      <a:pt x="153" y="8"/>
                    </a:cubicBezTo>
                    <a:cubicBezTo>
                      <a:pt x="144" y="8"/>
                      <a:pt x="136" y="11"/>
                      <a:pt x="130" y="15"/>
                    </a:cubicBezTo>
                    <a:cubicBezTo>
                      <a:pt x="125" y="6"/>
                      <a:pt x="116" y="0"/>
                      <a:pt x="103" y="0"/>
                    </a:cubicBezTo>
                    <a:cubicBezTo>
                      <a:pt x="86" y="0"/>
                      <a:pt x="76" y="12"/>
                      <a:pt x="74" y="25"/>
                    </a:cubicBezTo>
                    <a:cubicBezTo>
                      <a:pt x="71" y="24"/>
                      <a:pt x="68" y="23"/>
                      <a:pt x="64" y="23"/>
                    </a:cubicBezTo>
                    <a:cubicBezTo>
                      <a:pt x="48" y="23"/>
                      <a:pt x="35" y="36"/>
                      <a:pt x="35" y="52"/>
                    </a:cubicBezTo>
                    <a:cubicBezTo>
                      <a:pt x="35" y="55"/>
                      <a:pt x="35" y="57"/>
                      <a:pt x="36" y="60"/>
                    </a:cubicBezTo>
                    <a:cubicBezTo>
                      <a:pt x="35" y="60"/>
                      <a:pt x="35" y="60"/>
                      <a:pt x="35" y="60"/>
                    </a:cubicBezTo>
                    <a:cubicBezTo>
                      <a:pt x="16" y="60"/>
                      <a:pt x="1" y="75"/>
                      <a:pt x="0" y="93"/>
                    </a:cubicBezTo>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94" name="Google Shape;194;p3"/>
              <p:cNvSpPr/>
              <p:nvPr/>
            </p:nvSpPr>
            <p:spPr>
              <a:xfrm>
                <a:off x="6568" y="3998"/>
                <a:ext cx="315" cy="236"/>
              </a:xfrm>
              <a:custGeom>
                <a:rect b="b" l="l" r="r" t="t"/>
                <a:pathLst>
                  <a:path extrusionOk="0" h="85" w="120">
                    <a:moveTo>
                      <a:pt x="28" y="0"/>
                    </a:moveTo>
                    <a:cubicBezTo>
                      <a:pt x="19" y="0"/>
                      <a:pt x="11" y="3"/>
                      <a:pt x="5" y="7"/>
                    </a:cubicBezTo>
                    <a:cubicBezTo>
                      <a:pt x="5" y="7"/>
                      <a:pt x="5" y="7"/>
                      <a:pt x="5" y="7"/>
                    </a:cubicBezTo>
                    <a:cubicBezTo>
                      <a:pt x="3" y="5"/>
                      <a:pt x="2" y="3"/>
                      <a:pt x="0" y="1"/>
                    </a:cubicBezTo>
                    <a:cubicBezTo>
                      <a:pt x="4" y="85"/>
                      <a:pt x="4" y="85"/>
                      <a:pt x="4" y="85"/>
                    </a:cubicBezTo>
                    <a:cubicBezTo>
                      <a:pt x="120" y="85"/>
                      <a:pt x="120" y="85"/>
                      <a:pt x="120" y="85"/>
                    </a:cubicBezTo>
                    <a:cubicBezTo>
                      <a:pt x="120" y="82"/>
                      <a:pt x="120" y="80"/>
                      <a:pt x="119" y="77"/>
                    </a:cubicBezTo>
                    <a:cubicBezTo>
                      <a:pt x="117" y="74"/>
                      <a:pt x="116" y="70"/>
                      <a:pt x="114" y="67"/>
                    </a:cubicBezTo>
                    <a:cubicBezTo>
                      <a:pt x="110" y="60"/>
                      <a:pt x="105" y="54"/>
                      <a:pt x="98" y="50"/>
                    </a:cubicBezTo>
                    <a:cubicBezTo>
                      <a:pt x="98" y="50"/>
                      <a:pt x="98" y="50"/>
                      <a:pt x="98" y="50"/>
                    </a:cubicBezTo>
                    <a:cubicBezTo>
                      <a:pt x="91" y="46"/>
                      <a:pt x="84" y="44"/>
                      <a:pt x="76" y="44"/>
                    </a:cubicBezTo>
                    <a:cubicBezTo>
                      <a:pt x="73" y="44"/>
                      <a:pt x="71" y="45"/>
                      <a:pt x="69" y="45"/>
                    </a:cubicBezTo>
                    <a:cubicBezTo>
                      <a:pt x="69" y="45"/>
                      <a:pt x="69" y="45"/>
                      <a:pt x="69" y="45"/>
                    </a:cubicBezTo>
                    <a:cubicBezTo>
                      <a:pt x="69" y="45"/>
                      <a:pt x="69" y="45"/>
                      <a:pt x="69" y="45"/>
                    </a:cubicBezTo>
                    <a:cubicBezTo>
                      <a:pt x="69" y="44"/>
                      <a:pt x="69" y="43"/>
                      <a:pt x="69" y="42"/>
                    </a:cubicBezTo>
                    <a:cubicBezTo>
                      <a:pt x="69" y="19"/>
                      <a:pt x="50" y="0"/>
                      <a:pt x="28" y="0"/>
                    </a:cubicBezTo>
                  </a:path>
                </a:pathLst>
              </a:custGeom>
              <a:solidFill>
                <a:srgbClr val="8ECB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95" name="Google Shape;195;p3"/>
              <p:cNvSpPr/>
              <p:nvPr/>
            </p:nvSpPr>
            <p:spPr>
              <a:xfrm>
                <a:off x="4735" y="3328"/>
                <a:ext cx="483" cy="486"/>
              </a:xfrm>
              <a:custGeom>
                <a:rect b="b" l="l" r="r" t="t"/>
                <a:pathLst>
                  <a:path extrusionOk="0" h="175" w="184">
                    <a:moveTo>
                      <a:pt x="179" y="55"/>
                    </a:moveTo>
                    <a:cubicBezTo>
                      <a:pt x="176" y="49"/>
                      <a:pt x="171" y="44"/>
                      <a:pt x="165" y="40"/>
                    </a:cubicBezTo>
                    <a:cubicBezTo>
                      <a:pt x="160" y="37"/>
                      <a:pt x="154" y="36"/>
                      <a:pt x="148" y="36"/>
                    </a:cubicBezTo>
                    <a:cubicBezTo>
                      <a:pt x="146" y="36"/>
                      <a:pt x="144" y="36"/>
                      <a:pt x="141" y="37"/>
                    </a:cubicBezTo>
                    <a:cubicBezTo>
                      <a:pt x="141" y="36"/>
                      <a:pt x="141" y="35"/>
                      <a:pt x="141" y="34"/>
                    </a:cubicBezTo>
                    <a:cubicBezTo>
                      <a:pt x="141" y="25"/>
                      <a:pt x="138" y="16"/>
                      <a:pt x="131" y="10"/>
                    </a:cubicBezTo>
                    <a:cubicBezTo>
                      <a:pt x="125" y="3"/>
                      <a:pt x="116" y="0"/>
                      <a:pt x="107" y="0"/>
                    </a:cubicBezTo>
                    <a:cubicBezTo>
                      <a:pt x="98" y="0"/>
                      <a:pt x="89" y="3"/>
                      <a:pt x="82" y="10"/>
                    </a:cubicBezTo>
                    <a:cubicBezTo>
                      <a:pt x="80" y="12"/>
                      <a:pt x="78" y="15"/>
                      <a:pt x="76" y="18"/>
                    </a:cubicBezTo>
                    <a:cubicBezTo>
                      <a:pt x="70" y="14"/>
                      <a:pt x="63" y="11"/>
                      <a:pt x="56" y="11"/>
                    </a:cubicBezTo>
                    <a:cubicBezTo>
                      <a:pt x="37" y="11"/>
                      <a:pt x="22" y="26"/>
                      <a:pt x="22" y="45"/>
                    </a:cubicBezTo>
                    <a:cubicBezTo>
                      <a:pt x="22" y="48"/>
                      <a:pt x="22" y="51"/>
                      <a:pt x="23" y="53"/>
                    </a:cubicBezTo>
                    <a:cubicBezTo>
                      <a:pt x="20" y="54"/>
                      <a:pt x="19" y="55"/>
                      <a:pt x="17" y="56"/>
                    </a:cubicBezTo>
                    <a:cubicBezTo>
                      <a:pt x="7" y="62"/>
                      <a:pt x="0" y="73"/>
                      <a:pt x="0" y="84"/>
                    </a:cubicBezTo>
                    <a:cubicBezTo>
                      <a:pt x="0" y="93"/>
                      <a:pt x="4" y="101"/>
                      <a:pt x="10" y="107"/>
                    </a:cubicBezTo>
                    <a:cubicBezTo>
                      <a:pt x="14" y="111"/>
                      <a:pt x="18" y="114"/>
                      <a:pt x="23" y="115"/>
                    </a:cubicBezTo>
                    <a:cubicBezTo>
                      <a:pt x="21" y="119"/>
                      <a:pt x="20" y="124"/>
                      <a:pt x="20" y="129"/>
                    </a:cubicBezTo>
                    <a:cubicBezTo>
                      <a:pt x="20" y="137"/>
                      <a:pt x="23" y="146"/>
                      <a:pt x="29" y="152"/>
                    </a:cubicBezTo>
                    <a:cubicBezTo>
                      <a:pt x="36" y="158"/>
                      <a:pt x="44" y="162"/>
                      <a:pt x="53" y="162"/>
                    </a:cubicBezTo>
                    <a:cubicBezTo>
                      <a:pt x="59" y="162"/>
                      <a:pt x="66" y="159"/>
                      <a:pt x="72" y="155"/>
                    </a:cubicBezTo>
                    <a:cubicBezTo>
                      <a:pt x="72" y="155"/>
                      <a:pt x="73" y="155"/>
                      <a:pt x="73" y="155"/>
                    </a:cubicBezTo>
                    <a:cubicBezTo>
                      <a:pt x="75" y="166"/>
                      <a:pt x="85" y="175"/>
                      <a:pt x="97" y="175"/>
                    </a:cubicBezTo>
                    <a:cubicBezTo>
                      <a:pt x="107" y="175"/>
                      <a:pt x="116" y="168"/>
                      <a:pt x="120" y="159"/>
                    </a:cubicBezTo>
                    <a:cubicBezTo>
                      <a:pt x="123" y="160"/>
                      <a:pt x="126" y="160"/>
                      <a:pt x="129" y="160"/>
                    </a:cubicBezTo>
                    <a:cubicBezTo>
                      <a:pt x="138" y="160"/>
                      <a:pt x="148" y="156"/>
                      <a:pt x="155" y="149"/>
                    </a:cubicBezTo>
                    <a:cubicBezTo>
                      <a:pt x="162" y="142"/>
                      <a:pt x="166" y="133"/>
                      <a:pt x="166" y="123"/>
                    </a:cubicBezTo>
                    <a:cubicBezTo>
                      <a:pt x="166" y="116"/>
                      <a:pt x="164" y="110"/>
                      <a:pt x="161" y="104"/>
                    </a:cubicBezTo>
                    <a:cubicBezTo>
                      <a:pt x="168" y="102"/>
                      <a:pt x="175" y="96"/>
                      <a:pt x="179" y="89"/>
                    </a:cubicBezTo>
                    <a:cubicBezTo>
                      <a:pt x="182" y="84"/>
                      <a:pt x="184" y="78"/>
                      <a:pt x="184" y="72"/>
                    </a:cubicBezTo>
                    <a:cubicBezTo>
                      <a:pt x="184" y="66"/>
                      <a:pt x="182" y="60"/>
                      <a:pt x="179" y="55"/>
                    </a:cubicBezTo>
                  </a:path>
                </a:pathLst>
              </a:cu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96" name="Google Shape;196;p3"/>
              <p:cNvSpPr/>
              <p:nvPr/>
            </p:nvSpPr>
            <p:spPr>
              <a:xfrm>
                <a:off x="4646" y="3253"/>
                <a:ext cx="483" cy="489"/>
              </a:xfrm>
              <a:custGeom>
                <a:rect b="b" l="l" r="r" t="t"/>
                <a:pathLst>
                  <a:path extrusionOk="0" h="176" w="184">
                    <a:moveTo>
                      <a:pt x="179" y="56"/>
                    </a:moveTo>
                    <a:cubicBezTo>
                      <a:pt x="176" y="50"/>
                      <a:pt x="171" y="46"/>
                      <a:pt x="165" y="42"/>
                    </a:cubicBezTo>
                    <a:cubicBezTo>
                      <a:pt x="160" y="38"/>
                      <a:pt x="154" y="37"/>
                      <a:pt x="148" y="37"/>
                    </a:cubicBezTo>
                    <a:cubicBezTo>
                      <a:pt x="146" y="37"/>
                      <a:pt x="144" y="37"/>
                      <a:pt x="141" y="37"/>
                    </a:cubicBezTo>
                    <a:cubicBezTo>
                      <a:pt x="142" y="37"/>
                      <a:pt x="142" y="36"/>
                      <a:pt x="142" y="35"/>
                    </a:cubicBezTo>
                    <a:cubicBezTo>
                      <a:pt x="142" y="26"/>
                      <a:pt x="138" y="17"/>
                      <a:pt x="132" y="10"/>
                    </a:cubicBezTo>
                    <a:cubicBezTo>
                      <a:pt x="126" y="4"/>
                      <a:pt x="117" y="0"/>
                      <a:pt x="108" y="0"/>
                    </a:cubicBezTo>
                    <a:cubicBezTo>
                      <a:pt x="98" y="0"/>
                      <a:pt x="89" y="3"/>
                      <a:pt x="83" y="10"/>
                    </a:cubicBezTo>
                    <a:cubicBezTo>
                      <a:pt x="80" y="12"/>
                      <a:pt x="78" y="15"/>
                      <a:pt x="77" y="18"/>
                    </a:cubicBezTo>
                    <a:cubicBezTo>
                      <a:pt x="71" y="13"/>
                      <a:pt x="64" y="11"/>
                      <a:pt x="56" y="11"/>
                    </a:cubicBezTo>
                    <a:cubicBezTo>
                      <a:pt x="38" y="10"/>
                      <a:pt x="22" y="26"/>
                      <a:pt x="22" y="44"/>
                    </a:cubicBezTo>
                    <a:cubicBezTo>
                      <a:pt x="21" y="47"/>
                      <a:pt x="22" y="50"/>
                      <a:pt x="22" y="52"/>
                    </a:cubicBezTo>
                    <a:cubicBezTo>
                      <a:pt x="20" y="53"/>
                      <a:pt x="18" y="54"/>
                      <a:pt x="16" y="55"/>
                    </a:cubicBezTo>
                    <a:cubicBezTo>
                      <a:pt x="6" y="60"/>
                      <a:pt x="0" y="71"/>
                      <a:pt x="0" y="83"/>
                    </a:cubicBezTo>
                    <a:cubicBezTo>
                      <a:pt x="0" y="91"/>
                      <a:pt x="3" y="100"/>
                      <a:pt x="9" y="106"/>
                    </a:cubicBezTo>
                    <a:cubicBezTo>
                      <a:pt x="13" y="110"/>
                      <a:pt x="17" y="112"/>
                      <a:pt x="22" y="114"/>
                    </a:cubicBezTo>
                    <a:cubicBezTo>
                      <a:pt x="20" y="118"/>
                      <a:pt x="19" y="123"/>
                      <a:pt x="19" y="128"/>
                    </a:cubicBezTo>
                    <a:cubicBezTo>
                      <a:pt x="18" y="136"/>
                      <a:pt x="22" y="145"/>
                      <a:pt x="28" y="151"/>
                    </a:cubicBezTo>
                    <a:cubicBezTo>
                      <a:pt x="34" y="157"/>
                      <a:pt x="42" y="161"/>
                      <a:pt x="51" y="161"/>
                    </a:cubicBezTo>
                    <a:cubicBezTo>
                      <a:pt x="58" y="161"/>
                      <a:pt x="64" y="159"/>
                      <a:pt x="70" y="155"/>
                    </a:cubicBezTo>
                    <a:cubicBezTo>
                      <a:pt x="71" y="155"/>
                      <a:pt x="71" y="155"/>
                      <a:pt x="72" y="155"/>
                    </a:cubicBezTo>
                    <a:cubicBezTo>
                      <a:pt x="74" y="166"/>
                      <a:pt x="83" y="175"/>
                      <a:pt x="95" y="175"/>
                    </a:cubicBezTo>
                    <a:cubicBezTo>
                      <a:pt x="106" y="176"/>
                      <a:pt x="115" y="169"/>
                      <a:pt x="118" y="160"/>
                    </a:cubicBezTo>
                    <a:cubicBezTo>
                      <a:pt x="121" y="160"/>
                      <a:pt x="124" y="161"/>
                      <a:pt x="127" y="161"/>
                    </a:cubicBezTo>
                    <a:cubicBezTo>
                      <a:pt x="137" y="161"/>
                      <a:pt x="146" y="157"/>
                      <a:pt x="153" y="150"/>
                    </a:cubicBezTo>
                    <a:cubicBezTo>
                      <a:pt x="160" y="144"/>
                      <a:pt x="164" y="134"/>
                      <a:pt x="165" y="124"/>
                    </a:cubicBezTo>
                    <a:cubicBezTo>
                      <a:pt x="165" y="118"/>
                      <a:pt x="163" y="111"/>
                      <a:pt x="160" y="105"/>
                    </a:cubicBezTo>
                    <a:cubicBezTo>
                      <a:pt x="168" y="103"/>
                      <a:pt x="174" y="98"/>
                      <a:pt x="179" y="91"/>
                    </a:cubicBezTo>
                    <a:cubicBezTo>
                      <a:pt x="182" y="85"/>
                      <a:pt x="183" y="80"/>
                      <a:pt x="183" y="74"/>
                    </a:cubicBezTo>
                    <a:cubicBezTo>
                      <a:pt x="184" y="68"/>
                      <a:pt x="182" y="62"/>
                      <a:pt x="179" y="56"/>
                    </a:cubicBezTo>
                  </a:path>
                </a:pathLst>
              </a:cu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97" name="Google Shape;197;p3"/>
              <p:cNvSpPr/>
              <p:nvPr/>
            </p:nvSpPr>
            <p:spPr>
              <a:xfrm>
                <a:off x="5084" y="3133"/>
                <a:ext cx="483" cy="492"/>
              </a:xfrm>
              <a:custGeom>
                <a:rect b="b" l="l" r="r" t="t"/>
                <a:pathLst>
                  <a:path extrusionOk="0" h="177" w="184">
                    <a:moveTo>
                      <a:pt x="183" y="80"/>
                    </a:moveTo>
                    <a:cubicBezTo>
                      <a:pt x="181" y="74"/>
                      <a:pt x="177" y="68"/>
                      <a:pt x="173" y="63"/>
                    </a:cubicBezTo>
                    <a:cubicBezTo>
                      <a:pt x="169" y="58"/>
                      <a:pt x="164" y="55"/>
                      <a:pt x="158" y="54"/>
                    </a:cubicBezTo>
                    <a:cubicBezTo>
                      <a:pt x="156" y="53"/>
                      <a:pt x="153" y="53"/>
                      <a:pt x="151" y="52"/>
                    </a:cubicBezTo>
                    <a:cubicBezTo>
                      <a:pt x="151" y="52"/>
                      <a:pt x="152" y="51"/>
                      <a:pt x="152" y="50"/>
                    </a:cubicBezTo>
                    <a:cubicBezTo>
                      <a:pt x="154" y="41"/>
                      <a:pt x="153" y="32"/>
                      <a:pt x="149" y="24"/>
                    </a:cubicBezTo>
                    <a:cubicBezTo>
                      <a:pt x="144" y="16"/>
                      <a:pt x="136" y="10"/>
                      <a:pt x="128" y="8"/>
                    </a:cubicBezTo>
                    <a:cubicBezTo>
                      <a:pt x="119" y="5"/>
                      <a:pt x="109" y="6"/>
                      <a:pt x="101" y="11"/>
                    </a:cubicBezTo>
                    <a:cubicBezTo>
                      <a:pt x="98" y="13"/>
                      <a:pt x="96" y="15"/>
                      <a:pt x="93" y="17"/>
                    </a:cubicBezTo>
                    <a:cubicBezTo>
                      <a:pt x="89" y="11"/>
                      <a:pt x="83" y="7"/>
                      <a:pt x="75" y="5"/>
                    </a:cubicBezTo>
                    <a:cubicBezTo>
                      <a:pt x="57" y="0"/>
                      <a:pt x="38" y="11"/>
                      <a:pt x="33" y="28"/>
                    </a:cubicBezTo>
                    <a:cubicBezTo>
                      <a:pt x="32" y="31"/>
                      <a:pt x="32" y="34"/>
                      <a:pt x="32" y="36"/>
                    </a:cubicBezTo>
                    <a:cubicBezTo>
                      <a:pt x="30" y="37"/>
                      <a:pt x="28" y="37"/>
                      <a:pt x="26" y="37"/>
                    </a:cubicBezTo>
                    <a:cubicBezTo>
                      <a:pt x="14" y="40"/>
                      <a:pt x="6" y="49"/>
                      <a:pt x="2" y="60"/>
                    </a:cubicBezTo>
                    <a:cubicBezTo>
                      <a:pt x="0" y="69"/>
                      <a:pt x="1" y="78"/>
                      <a:pt x="5" y="85"/>
                    </a:cubicBezTo>
                    <a:cubicBezTo>
                      <a:pt x="8" y="90"/>
                      <a:pt x="11" y="93"/>
                      <a:pt x="16" y="96"/>
                    </a:cubicBezTo>
                    <a:cubicBezTo>
                      <a:pt x="13" y="100"/>
                      <a:pt x="10" y="104"/>
                      <a:pt x="9" y="109"/>
                    </a:cubicBezTo>
                    <a:cubicBezTo>
                      <a:pt x="7" y="117"/>
                      <a:pt x="8" y="126"/>
                      <a:pt x="12" y="133"/>
                    </a:cubicBezTo>
                    <a:cubicBezTo>
                      <a:pt x="16" y="141"/>
                      <a:pt x="24" y="147"/>
                      <a:pt x="32" y="149"/>
                    </a:cubicBezTo>
                    <a:cubicBezTo>
                      <a:pt x="39" y="151"/>
                      <a:pt x="46" y="150"/>
                      <a:pt x="52" y="148"/>
                    </a:cubicBezTo>
                    <a:cubicBezTo>
                      <a:pt x="53" y="148"/>
                      <a:pt x="53" y="148"/>
                      <a:pt x="54" y="148"/>
                    </a:cubicBezTo>
                    <a:cubicBezTo>
                      <a:pt x="53" y="160"/>
                      <a:pt x="60" y="171"/>
                      <a:pt x="71" y="174"/>
                    </a:cubicBezTo>
                    <a:cubicBezTo>
                      <a:pt x="81" y="177"/>
                      <a:pt x="91" y="173"/>
                      <a:pt x="97" y="165"/>
                    </a:cubicBezTo>
                    <a:cubicBezTo>
                      <a:pt x="100" y="166"/>
                      <a:pt x="103" y="167"/>
                      <a:pt x="105" y="168"/>
                    </a:cubicBezTo>
                    <a:cubicBezTo>
                      <a:pt x="115" y="171"/>
                      <a:pt x="125" y="170"/>
                      <a:pt x="134" y="165"/>
                    </a:cubicBezTo>
                    <a:cubicBezTo>
                      <a:pt x="142" y="160"/>
                      <a:pt x="149" y="152"/>
                      <a:pt x="151" y="142"/>
                    </a:cubicBezTo>
                    <a:cubicBezTo>
                      <a:pt x="153" y="136"/>
                      <a:pt x="153" y="129"/>
                      <a:pt x="151" y="123"/>
                    </a:cubicBezTo>
                    <a:cubicBezTo>
                      <a:pt x="160" y="122"/>
                      <a:pt x="167" y="119"/>
                      <a:pt x="173" y="113"/>
                    </a:cubicBezTo>
                    <a:cubicBezTo>
                      <a:pt x="178" y="109"/>
                      <a:pt x="181" y="104"/>
                      <a:pt x="182" y="98"/>
                    </a:cubicBezTo>
                    <a:cubicBezTo>
                      <a:pt x="184" y="92"/>
                      <a:pt x="184" y="86"/>
                      <a:pt x="183" y="80"/>
                    </a:cubicBezTo>
                  </a:path>
                </a:pathLst>
              </a:cu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98" name="Google Shape;198;p3"/>
              <p:cNvSpPr/>
              <p:nvPr/>
            </p:nvSpPr>
            <p:spPr>
              <a:xfrm>
                <a:off x="4927" y="2997"/>
                <a:ext cx="483" cy="487"/>
              </a:xfrm>
              <a:custGeom>
                <a:rect b="b" l="l" r="r" t="t"/>
                <a:pathLst>
                  <a:path extrusionOk="0" h="175" w="184">
                    <a:moveTo>
                      <a:pt x="180" y="56"/>
                    </a:moveTo>
                    <a:cubicBezTo>
                      <a:pt x="177" y="50"/>
                      <a:pt x="171" y="45"/>
                      <a:pt x="166" y="41"/>
                    </a:cubicBezTo>
                    <a:cubicBezTo>
                      <a:pt x="161" y="38"/>
                      <a:pt x="155" y="37"/>
                      <a:pt x="149" y="36"/>
                    </a:cubicBezTo>
                    <a:cubicBezTo>
                      <a:pt x="147" y="36"/>
                      <a:pt x="144" y="37"/>
                      <a:pt x="142" y="37"/>
                    </a:cubicBezTo>
                    <a:cubicBezTo>
                      <a:pt x="142" y="36"/>
                      <a:pt x="142" y="36"/>
                      <a:pt x="142" y="35"/>
                    </a:cubicBezTo>
                    <a:cubicBezTo>
                      <a:pt x="142" y="26"/>
                      <a:pt x="139" y="17"/>
                      <a:pt x="133" y="10"/>
                    </a:cubicBezTo>
                    <a:cubicBezTo>
                      <a:pt x="126" y="4"/>
                      <a:pt x="117" y="0"/>
                      <a:pt x="108" y="0"/>
                    </a:cubicBezTo>
                    <a:cubicBezTo>
                      <a:pt x="99" y="0"/>
                      <a:pt x="90" y="3"/>
                      <a:pt x="84" y="9"/>
                    </a:cubicBezTo>
                    <a:cubicBezTo>
                      <a:pt x="81" y="12"/>
                      <a:pt x="79" y="15"/>
                      <a:pt x="77" y="18"/>
                    </a:cubicBezTo>
                    <a:cubicBezTo>
                      <a:pt x="72" y="13"/>
                      <a:pt x="65" y="10"/>
                      <a:pt x="57" y="10"/>
                    </a:cubicBezTo>
                    <a:cubicBezTo>
                      <a:pt x="38" y="10"/>
                      <a:pt x="22" y="25"/>
                      <a:pt x="22" y="44"/>
                    </a:cubicBezTo>
                    <a:cubicBezTo>
                      <a:pt x="22" y="47"/>
                      <a:pt x="22" y="49"/>
                      <a:pt x="23" y="52"/>
                    </a:cubicBezTo>
                    <a:cubicBezTo>
                      <a:pt x="21" y="53"/>
                      <a:pt x="19" y="53"/>
                      <a:pt x="17" y="54"/>
                    </a:cubicBezTo>
                    <a:cubicBezTo>
                      <a:pt x="7" y="60"/>
                      <a:pt x="1" y="71"/>
                      <a:pt x="1" y="83"/>
                    </a:cubicBezTo>
                    <a:cubicBezTo>
                      <a:pt x="0" y="91"/>
                      <a:pt x="4" y="100"/>
                      <a:pt x="10" y="106"/>
                    </a:cubicBezTo>
                    <a:cubicBezTo>
                      <a:pt x="13" y="110"/>
                      <a:pt x="18" y="112"/>
                      <a:pt x="22" y="114"/>
                    </a:cubicBezTo>
                    <a:cubicBezTo>
                      <a:pt x="20" y="118"/>
                      <a:pt x="19" y="123"/>
                      <a:pt x="19" y="127"/>
                    </a:cubicBezTo>
                    <a:cubicBezTo>
                      <a:pt x="19" y="136"/>
                      <a:pt x="23" y="145"/>
                      <a:pt x="29" y="151"/>
                    </a:cubicBezTo>
                    <a:cubicBezTo>
                      <a:pt x="35" y="157"/>
                      <a:pt x="43" y="161"/>
                      <a:pt x="52" y="161"/>
                    </a:cubicBezTo>
                    <a:cubicBezTo>
                      <a:pt x="58" y="161"/>
                      <a:pt x="65" y="159"/>
                      <a:pt x="71" y="155"/>
                    </a:cubicBezTo>
                    <a:cubicBezTo>
                      <a:pt x="71" y="155"/>
                      <a:pt x="72" y="155"/>
                      <a:pt x="73" y="155"/>
                    </a:cubicBezTo>
                    <a:cubicBezTo>
                      <a:pt x="74" y="166"/>
                      <a:pt x="84" y="175"/>
                      <a:pt x="96" y="175"/>
                    </a:cubicBezTo>
                    <a:cubicBezTo>
                      <a:pt x="106" y="175"/>
                      <a:pt x="115" y="169"/>
                      <a:pt x="119" y="159"/>
                    </a:cubicBezTo>
                    <a:cubicBezTo>
                      <a:pt x="122" y="160"/>
                      <a:pt x="125" y="161"/>
                      <a:pt x="128" y="161"/>
                    </a:cubicBezTo>
                    <a:cubicBezTo>
                      <a:pt x="137" y="161"/>
                      <a:pt x="147" y="157"/>
                      <a:pt x="154" y="150"/>
                    </a:cubicBezTo>
                    <a:cubicBezTo>
                      <a:pt x="161" y="143"/>
                      <a:pt x="165" y="134"/>
                      <a:pt x="165" y="124"/>
                    </a:cubicBezTo>
                    <a:cubicBezTo>
                      <a:pt x="165" y="117"/>
                      <a:pt x="164" y="111"/>
                      <a:pt x="160" y="105"/>
                    </a:cubicBezTo>
                    <a:cubicBezTo>
                      <a:pt x="168" y="103"/>
                      <a:pt x="175" y="97"/>
                      <a:pt x="179" y="90"/>
                    </a:cubicBezTo>
                    <a:cubicBezTo>
                      <a:pt x="182" y="85"/>
                      <a:pt x="184" y="79"/>
                      <a:pt x="184" y="73"/>
                    </a:cubicBezTo>
                    <a:cubicBezTo>
                      <a:pt x="184" y="67"/>
                      <a:pt x="183" y="61"/>
                      <a:pt x="180" y="56"/>
                    </a:cubicBezTo>
                  </a:path>
                </a:pathLst>
              </a:cu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99" name="Google Shape;199;p3"/>
              <p:cNvSpPr/>
              <p:nvPr/>
            </p:nvSpPr>
            <p:spPr>
              <a:xfrm>
                <a:off x="5040" y="3328"/>
                <a:ext cx="483" cy="489"/>
              </a:xfrm>
              <a:custGeom>
                <a:rect b="b" l="l" r="r" t="t"/>
                <a:pathLst>
                  <a:path extrusionOk="0" h="176" w="184">
                    <a:moveTo>
                      <a:pt x="179" y="56"/>
                    </a:moveTo>
                    <a:cubicBezTo>
                      <a:pt x="176" y="50"/>
                      <a:pt x="171" y="46"/>
                      <a:pt x="165" y="41"/>
                    </a:cubicBezTo>
                    <a:cubicBezTo>
                      <a:pt x="160" y="38"/>
                      <a:pt x="154" y="37"/>
                      <a:pt x="148" y="37"/>
                    </a:cubicBezTo>
                    <a:cubicBezTo>
                      <a:pt x="146" y="37"/>
                      <a:pt x="144" y="37"/>
                      <a:pt x="141" y="37"/>
                    </a:cubicBezTo>
                    <a:cubicBezTo>
                      <a:pt x="142" y="37"/>
                      <a:pt x="142" y="36"/>
                      <a:pt x="142" y="35"/>
                    </a:cubicBezTo>
                    <a:cubicBezTo>
                      <a:pt x="142" y="26"/>
                      <a:pt x="138" y="17"/>
                      <a:pt x="132" y="10"/>
                    </a:cubicBezTo>
                    <a:cubicBezTo>
                      <a:pt x="125" y="4"/>
                      <a:pt x="117" y="0"/>
                      <a:pt x="108" y="0"/>
                    </a:cubicBezTo>
                    <a:cubicBezTo>
                      <a:pt x="98" y="0"/>
                      <a:pt x="89" y="3"/>
                      <a:pt x="83" y="10"/>
                    </a:cubicBezTo>
                    <a:cubicBezTo>
                      <a:pt x="80" y="12"/>
                      <a:pt x="78" y="15"/>
                      <a:pt x="77" y="18"/>
                    </a:cubicBezTo>
                    <a:cubicBezTo>
                      <a:pt x="71" y="13"/>
                      <a:pt x="64" y="11"/>
                      <a:pt x="56" y="10"/>
                    </a:cubicBezTo>
                    <a:cubicBezTo>
                      <a:pt x="38" y="10"/>
                      <a:pt x="22" y="25"/>
                      <a:pt x="22" y="44"/>
                    </a:cubicBezTo>
                    <a:cubicBezTo>
                      <a:pt x="21" y="47"/>
                      <a:pt x="22" y="49"/>
                      <a:pt x="22" y="52"/>
                    </a:cubicBezTo>
                    <a:cubicBezTo>
                      <a:pt x="20" y="53"/>
                      <a:pt x="18" y="54"/>
                      <a:pt x="16" y="55"/>
                    </a:cubicBezTo>
                    <a:cubicBezTo>
                      <a:pt x="6" y="60"/>
                      <a:pt x="0" y="71"/>
                      <a:pt x="0" y="83"/>
                    </a:cubicBezTo>
                    <a:cubicBezTo>
                      <a:pt x="0" y="91"/>
                      <a:pt x="3" y="100"/>
                      <a:pt x="9" y="106"/>
                    </a:cubicBezTo>
                    <a:cubicBezTo>
                      <a:pt x="13" y="110"/>
                      <a:pt x="17" y="112"/>
                      <a:pt x="22" y="114"/>
                    </a:cubicBezTo>
                    <a:cubicBezTo>
                      <a:pt x="20" y="118"/>
                      <a:pt x="19" y="123"/>
                      <a:pt x="19" y="128"/>
                    </a:cubicBezTo>
                    <a:cubicBezTo>
                      <a:pt x="18" y="136"/>
                      <a:pt x="22" y="145"/>
                      <a:pt x="28" y="151"/>
                    </a:cubicBezTo>
                    <a:cubicBezTo>
                      <a:pt x="34" y="157"/>
                      <a:pt x="42" y="161"/>
                      <a:pt x="51" y="161"/>
                    </a:cubicBezTo>
                    <a:cubicBezTo>
                      <a:pt x="58" y="161"/>
                      <a:pt x="64" y="159"/>
                      <a:pt x="70" y="155"/>
                    </a:cubicBezTo>
                    <a:cubicBezTo>
                      <a:pt x="71" y="155"/>
                      <a:pt x="71" y="155"/>
                      <a:pt x="72" y="155"/>
                    </a:cubicBezTo>
                    <a:cubicBezTo>
                      <a:pt x="74" y="166"/>
                      <a:pt x="83" y="175"/>
                      <a:pt x="95" y="175"/>
                    </a:cubicBezTo>
                    <a:cubicBezTo>
                      <a:pt x="106" y="176"/>
                      <a:pt x="115" y="169"/>
                      <a:pt x="118" y="160"/>
                    </a:cubicBezTo>
                    <a:cubicBezTo>
                      <a:pt x="121" y="160"/>
                      <a:pt x="124" y="161"/>
                      <a:pt x="127" y="161"/>
                    </a:cubicBezTo>
                    <a:cubicBezTo>
                      <a:pt x="137" y="161"/>
                      <a:pt x="146" y="157"/>
                      <a:pt x="153" y="150"/>
                    </a:cubicBezTo>
                    <a:cubicBezTo>
                      <a:pt x="160" y="144"/>
                      <a:pt x="164" y="134"/>
                      <a:pt x="165" y="124"/>
                    </a:cubicBezTo>
                    <a:cubicBezTo>
                      <a:pt x="165" y="118"/>
                      <a:pt x="163" y="111"/>
                      <a:pt x="160" y="105"/>
                    </a:cubicBezTo>
                    <a:cubicBezTo>
                      <a:pt x="168" y="103"/>
                      <a:pt x="174" y="98"/>
                      <a:pt x="179" y="91"/>
                    </a:cubicBezTo>
                    <a:cubicBezTo>
                      <a:pt x="182" y="85"/>
                      <a:pt x="183" y="80"/>
                      <a:pt x="183" y="74"/>
                    </a:cubicBezTo>
                    <a:cubicBezTo>
                      <a:pt x="184" y="67"/>
                      <a:pt x="182" y="62"/>
                      <a:pt x="179" y="56"/>
                    </a:cubicBezTo>
                  </a:path>
                </a:pathLst>
              </a:cu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00" name="Google Shape;200;p3"/>
              <p:cNvSpPr/>
              <p:nvPr/>
            </p:nvSpPr>
            <p:spPr>
              <a:xfrm>
                <a:off x="4767" y="3005"/>
                <a:ext cx="483" cy="490"/>
              </a:xfrm>
              <a:custGeom>
                <a:rect b="b" l="l" r="r" t="t"/>
                <a:pathLst>
                  <a:path extrusionOk="0" h="176" w="184">
                    <a:moveTo>
                      <a:pt x="179" y="57"/>
                    </a:moveTo>
                    <a:cubicBezTo>
                      <a:pt x="176" y="51"/>
                      <a:pt x="171" y="46"/>
                      <a:pt x="165" y="42"/>
                    </a:cubicBezTo>
                    <a:cubicBezTo>
                      <a:pt x="160" y="39"/>
                      <a:pt x="155" y="37"/>
                      <a:pt x="149" y="37"/>
                    </a:cubicBezTo>
                    <a:cubicBezTo>
                      <a:pt x="146" y="37"/>
                      <a:pt x="144" y="37"/>
                      <a:pt x="142" y="38"/>
                    </a:cubicBezTo>
                    <a:cubicBezTo>
                      <a:pt x="142" y="37"/>
                      <a:pt x="142" y="36"/>
                      <a:pt x="142" y="36"/>
                    </a:cubicBezTo>
                    <a:cubicBezTo>
                      <a:pt x="142" y="26"/>
                      <a:pt x="138" y="18"/>
                      <a:pt x="132" y="11"/>
                    </a:cubicBezTo>
                    <a:cubicBezTo>
                      <a:pt x="126" y="4"/>
                      <a:pt x="117" y="1"/>
                      <a:pt x="108" y="0"/>
                    </a:cubicBezTo>
                    <a:cubicBezTo>
                      <a:pt x="99" y="0"/>
                      <a:pt x="90" y="4"/>
                      <a:pt x="83" y="10"/>
                    </a:cubicBezTo>
                    <a:cubicBezTo>
                      <a:pt x="81" y="13"/>
                      <a:pt x="78" y="16"/>
                      <a:pt x="77" y="19"/>
                    </a:cubicBezTo>
                    <a:cubicBezTo>
                      <a:pt x="71" y="14"/>
                      <a:pt x="64" y="11"/>
                      <a:pt x="56" y="11"/>
                    </a:cubicBezTo>
                    <a:cubicBezTo>
                      <a:pt x="38" y="11"/>
                      <a:pt x="22" y="26"/>
                      <a:pt x="22" y="45"/>
                    </a:cubicBezTo>
                    <a:cubicBezTo>
                      <a:pt x="22" y="47"/>
                      <a:pt x="22" y="50"/>
                      <a:pt x="23" y="53"/>
                    </a:cubicBezTo>
                    <a:cubicBezTo>
                      <a:pt x="21" y="53"/>
                      <a:pt x="19" y="54"/>
                      <a:pt x="17" y="55"/>
                    </a:cubicBezTo>
                    <a:cubicBezTo>
                      <a:pt x="7" y="61"/>
                      <a:pt x="0" y="72"/>
                      <a:pt x="0" y="83"/>
                    </a:cubicBezTo>
                    <a:cubicBezTo>
                      <a:pt x="0" y="92"/>
                      <a:pt x="3" y="100"/>
                      <a:pt x="9" y="107"/>
                    </a:cubicBezTo>
                    <a:cubicBezTo>
                      <a:pt x="13" y="110"/>
                      <a:pt x="17" y="113"/>
                      <a:pt x="22" y="115"/>
                    </a:cubicBezTo>
                    <a:cubicBezTo>
                      <a:pt x="20" y="119"/>
                      <a:pt x="19" y="124"/>
                      <a:pt x="19" y="128"/>
                    </a:cubicBezTo>
                    <a:cubicBezTo>
                      <a:pt x="19" y="137"/>
                      <a:pt x="22" y="145"/>
                      <a:pt x="28" y="152"/>
                    </a:cubicBezTo>
                    <a:cubicBezTo>
                      <a:pt x="34" y="158"/>
                      <a:pt x="42" y="161"/>
                      <a:pt x="51" y="162"/>
                    </a:cubicBezTo>
                    <a:cubicBezTo>
                      <a:pt x="58" y="162"/>
                      <a:pt x="65" y="160"/>
                      <a:pt x="70" y="156"/>
                    </a:cubicBezTo>
                    <a:cubicBezTo>
                      <a:pt x="71" y="156"/>
                      <a:pt x="71" y="156"/>
                      <a:pt x="72" y="156"/>
                    </a:cubicBezTo>
                    <a:cubicBezTo>
                      <a:pt x="74" y="167"/>
                      <a:pt x="84" y="176"/>
                      <a:pt x="95" y="176"/>
                    </a:cubicBezTo>
                    <a:cubicBezTo>
                      <a:pt x="106" y="176"/>
                      <a:pt x="115" y="169"/>
                      <a:pt x="118" y="160"/>
                    </a:cubicBezTo>
                    <a:cubicBezTo>
                      <a:pt x="121" y="161"/>
                      <a:pt x="124" y="161"/>
                      <a:pt x="127" y="161"/>
                    </a:cubicBezTo>
                    <a:cubicBezTo>
                      <a:pt x="137" y="162"/>
                      <a:pt x="146" y="158"/>
                      <a:pt x="153" y="151"/>
                    </a:cubicBezTo>
                    <a:cubicBezTo>
                      <a:pt x="161" y="144"/>
                      <a:pt x="165" y="135"/>
                      <a:pt x="165" y="125"/>
                    </a:cubicBezTo>
                    <a:cubicBezTo>
                      <a:pt x="165" y="118"/>
                      <a:pt x="163" y="112"/>
                      <a:pt x="160" y="106"/>
                    </a:cubicBezTo>
                    <a:cubicBezTo>
                      <a:pt x="168" y="103"/>
                      <a:pt x="175" y="98"/>
                      <a:pt x="179" y="91"/>
                    </a:cubicBezTo>
                    <a:cubicBezTo>
                      <a:pt x="182" y="86"/>
                      <a:pt x="184" y="80"/>
                      <a:pt x="184" y="74"/>
                    </a:cubicBezTo>
                    <a:cubicBezTo>
                      <a:pt x="184" y="68"/>
                      <a:pt x="182" y="62"/>
                      <a:pt x="179" y="57"/>
                    </a:cubicBezTo>
                  </a:path>
                </a:pathLst>
              </a:cu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01" name="Google Shape;201;p3"/>
              <p:cNvSpPr/>
              <p:nvPr/>
            </p:nvSpPr>
            <p:spPr>
              <a:xfrm>
                <a:off x="5076" y="3698"/>
                <a:ext cx="98" cy="589"/>
              </a:xfrm>
              <a:custGeom>
                <a:rect b="b" l="l" r="r" t="t"/>
                <a:pathLst>
                  <a:path extrusionOk="0" h="212" w="37">
                    <a:moveTo>
                      <a:pt x="4" y="0"/>
                    </a:moveTo>
                    <a:cubicBezTo>
                      <a:pt x="5" y="10"/>
                      <a:pt x="0" y="202"/>
                      <a:pt x="0" y="202"/>
                    </a:cubicBezTo>
                    <a:cubicBezTo>
                      <a:pt x="37" y="212"/>
                      <a:pt x="37" y="212"/>
                      <a:pt x="37" y="212"/>
                    </a:cubicBezTo>
                    <a:cubicBezTo>
                      <a:pt x="32" y="2"/>
                      <a:pt x="32" y="2"/>
                      <a:pt x="32" y="2"/>
                    </a:cubicBezTo>
                    <a:cubicBezTo>
                      <a:pt x="4" y="0"/>
                      <a:pt x="4" y="0"/>
                      <a:pt x="4" y="0"/>
                    </a:cubicBezTo>
                  </a:path>
                </a:pathLst>
              </a:custGeom>
              <a:solidFill>
                <a:srgbClr val="C56D27"/>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02" name="Google Shape;202;p3"/>
              <p:cNvSpPr/>
              <p:nvPr/>
            </p:nvSpPr>
            <p:spPr>
              <a:xfrm>
                <a:off x="4772" y="3092"/>
                <a:ext cx="693" cy="700"/>
              </a:xfrm>
              <a:custGeom>
                <a:rect b="b" l="l" r="r" t="t"/>
                <a:pathLst>
                  <a:path extrusionOk="0" h="252" w="264">
                    <a:moveTo>
                      <a:pt x="257" y="80"/>
                    </a:moveTo>
                    <a:cubicBezTo>
                      <a:pt x="253" y="71"/>
                      <a:pt x="245" y="64"/>
                      <a:pt x="237" y="59"/>
                    </a:cubicBezTo>
                    <a:cubicBezTo>
                      <a:pt x="229" y="54"/>
                      <a:pt x="221" y="52"/>
                      <a:pt x="212" y="52"/>
                    </a:cubicBezTo>
                    <a:cubicBezTo>
                      <a:pt x="209" y="52"/>
                      <a:pt x="206" y="53"/>
                      <a:pt x="203" y="53"/>
                    </a:cubicBezTo>
                    <a:cubicBezTo>
                      <a:pt x="203" y="52"/>
                      <a:pt x="203" y="51"/>
                      <a:pt x="203" y="50"/>
                    </a:cubicBezTo>
                    <a:cubicBezTo>
                      <a:pt x="203" y="37"/>
                      <a:pt x="197" y="24"/>
                      <a:pt x="188" y="15"/>
                    </a:cubicBezTo>
                    <a:cubicBezTo>
                      <a:pt x="179" y="6"/>
                      <a:pt x="166" y="0"/>
                      <a:pt x="153" y="0"/>
                    </a:cubicBezTo>
                    <a:cubicBezTo>
                      <a:pt x="140" y="0"/>
                      <a:pt x="127" y="6"/>
                      <a:pt x="118" y="15"/>
                    </a:cubicBezTo>
                    <a:cubicBezTo>
                      <a:pt x="114" y="18"/>
                      <a:pt x="112" y="23"/>
                      <a:pt x="109" y="27"/>
                    </a:cubicBezTo>
                    <a:cubicBezTo>
                      <a:pt x="101" y="21"/>
                      <a:pt x="91" y="17"/>
                      <a:pt x="80" y="17"/>
                    </a:cubicBezTo>
                    <a:cubicBezTo>
                      <a:pt x="53" y="17"/>
                      <a:pt x="31" y="39"/>
                      <a:pt x="31" y="66"/>
                    </a:cubicBezTo>
                    <a:cubicBezTo>
                      <a:pt x="31" y="69"/>
                      <a:pt x="31" y="73"/>
                      <a:pt x="32" y="77"/>
                    </a:cubicBezTo>
                    <a:cubicBezTo>
                      <a:pt x="29" y="78"/>
                      <a:pt x="26" y="79"/>
                      <a:pt x="24" y="81"/>
                    </a:cubicBezTo>
                    <a:cubicBezTo>
                      <a:pt x="9" y="89"/>
                      <a:pt x="0" y="105"/>
                      <a:pt x="0" y="121"/>
                    </a:cubicBezTo>
                    <a:cubicBezTo>
                      <a:pt x="0" y="134"/>
                      <a:pt x="5" y="146"/>
                      <a:pt x="14" y="155"/>
                    </a:cubicBezTo>
                    <a:cubicBezTo>
                      <a:pt x="19" y="160"/>
                      <a:pt x="26" y="164"/>
                      <a:pt x="33" y="166"/>
                    </a:cubicBezTo>
                    <a:cubicBezTo>
                      <a:pt x="30" y="172"/>
                      <a:pt x="28" y="179"/>
                      <a:pt x="28" y="186"/>
                    </a:cubicBezTo>
                    <a:cubicBezTo>
                      <a:pt x="28" y="198"/>
                      <a:pt x="33" y="210"/>
                      <a:pt x="42" y="219"/>
                    </a:cubicBezTo>
                    <a:cubicBezTo>
                      <a:pt x="51" y="228"/>
                      <a:pt x="63" y="233"/>
                      <a:pt x="75" y="233"/>
                    </a:cubicBezTo>
                    <a:cubicBezTo>
                      <a:pt x="85" y="233"/>
                      <a:pt x="95" y="229"/>
                      <a:pt x="103" y="224"/>
                    </a:cubicBezTo>
                    <a:cubicBezTo>
                      <a:pt x="104" y="224"/>
                      <a:pt x="104" y="223"/>
                      <a:pt x="105" y="223"/>
                    </a:cubicBezTo>
                    <a:cubicBezTo>
                      <a:pt x="108" y="240"/>
                      <a:pt x="122" y="252"/>
                      <a:pt x="139" y="252"/>
                    </a:cubicBezTo>
                    <a:cubicBezTo>
                      <a:pt x="154" y="252"/>
                      <a:pt x="167" y="242"/>
                      <a:pt x="171" y="229"/>
                    </a:cubicBezTo>
                    <a:cubicBezTo>
                      <a:pt x="176" y="230"/>
                      <a:pt x="180" y="231"/>
                      <a:pt x="184" y="231"/>
                    </a:cubicBezTo>
                    <a:cubicBezTo>
                      <a:pt x="198" y="231"/>
                      <a:pt x="212" y="225"/>
                      <a:pt x="222" y="215"/>
                    </a:cubicBezTo>
                    <a:cubicBezTo>
                      <a:pt x="232" y="205"/>
                      <a:pt x="238" y="192"/>
                      <a:pt x="238" y="177"/>
                    </a:cubicBezTo>
                    <a:cubicBezTo>
                      <a:pt x="238" y="168"/>
                      <a:pt x="235" y="159"/>
                      <a:pt x="230" y="150"/>
                    </a:cubicBezTo>
                    <a:cubicBezTo>
                      <a:pt x="241" y="147"/>
                      <a:pt x="251" y="139"/>
                      <a:pt x="257" y="129"/>
                    </a:cubicBezTo>
                    <a:cubicBezTo>
                      <a:pt x="261" y="121"/>
                      <a:pt x="263" y="113"/>
                      <a:pt x="264" y="104"/>
                    </a:cubicBezTo>
                    <a:cubicBezTo>
                      <a:pt x="263" y="96"/>
                      <a:pt x="261" y="87"/>
                      <a:pt x="257" y="80"/>
                    </a:cubicBezTo>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03" name="Google Shape;203;p3"/>
              <p:cNvSpPr/>
              <p:nvPr/>
            </p:nvSpPr>
            <p:spPr>
              <a:xfrm>
                <a:off x="5223" y="3097"/>
                <a:ext cx="316" cy="662"/>
              </a:xfrm>
              <a:custGeom>
                <a:rect b="b" l="l" r="r" t="t"/>
                <a:pathLst>
                  <a:path extrusionOk="0" h="238" w="120">
                    <a:moveTo>
                      <a:pt x="0" y="238"/>
                    </a:moveTo>
                    <a:cubicBezTo>
                      <a:pt x="0" y="238"/>
                      <a:pt x="0" y="238"/>
                      <a:pt x="0" y="238"/>
                    </a:cubicBezTo>
                    <a:cubicBezTo>
                      <a:pt x="0" y="238"/>
                      <a:pt x="0" y="238"/>
                      <a:pt x="0" y="238"/>
                    </a:cubicBezTo>
                    <a:moveTo>
                      <a:pt x="0" y="238"/>
                    </a:moveTo>
                    <a:cubicBezTo>
                      <a:pt x="0" y="238"/>
                      <a:pt x="0" y="238"/>
                      <a:pt x="0" y="238"/>
                    </a:cubicBezTo>
                    <a:cubicBezTo>
                      <a:pt x="0" y="238"/>
                      <a:pt x="0" y="238"/>
                      <a:pt x="0" y="238"/>
                    </a:cubicBezTo>
                    <a:moveTo>
                      <a:pt x="0" y="238"/>
                    </a:moveTo>
                    <a:cubicBezTo>
                      <a:pt x="0" y="238"/>
                      <a:pt x="0" y="238"/>
                      <a:pt x="0" y="238"/>
                    </a:cubicBezTo>
                    <a:cubicBezTo>
                      <a:pt x="0" y="238"/>
                      <a:pt x="0" y="238"/>
                      <a:pt x="0" y="238"/>
                    </a:cubicBezTo>
                    <a:moveTo>
                      <a:pt x="109" y="139"/>
                    </a:moveTo>
                    <a:cubicBezTo>
                      <a:pt x="109" y="139"/>
                      <a:pt x="109" y="139"/>
                      <a:pt x="109" y="139"/>
                    </a:cubicBezTo>
                    <a:cubicBezTo>
                      <a:pt x="109" y="139"/>
                      <a:pt x="109" y="139"/>
                      <a:pt x="109" y="139"/>
                    </a:cubicBezTo>
                    <a:moveTo>
                      <a:pt x="120" y="127"/>
                    </a:moveTo>
                    <a:cubicBezTo>
                      <a:pt x="120" y="127"/>
                      <a:pt x="120" y="127"/>
                      <a:pt x="120" y="127"/>
                    </a:cubicBezTo>
                    <a:cubicBezTo>
                      <a:pt x="120" y="127"/>
                      <a:pt x="120" y="127"/>
                      <a:pt x="120" y="127"/>
                    </a:cubicBezTo>
                    <a:moveTo>
                      <a:pt x="120" y="127"/>
                    </a:moveTo>
                    <a:cubicBezTo>
                      <a:pt x="120" y="127"/>
                      <a:pt x="120" y="127"/>
                      <a:pt x="120" y="127"/>
                    </a:cubicBezTo>
                    <a:cubicBezTo>
                      <a:pt x="120" y="127"/>
                      <a:pt x="120" y="127"/>
                      <a:pt x="120" y="127"/>
                    </a:cubicBezTo>
                    <a:moveTo>
                      <a:pt x="120" y="127"/>
                    </a:moveTo>
                    <a:cubicBezTo>
                      <a:pt x="120" y="127"/>
                      <a:pt x="120" y="127"/>
                      <a:pt x="120" y="127"/>
                    </a:cubicBezTo>
                    <a:cubicBezTo>
                      <a:pt x="120" y="127"/>
                      <a:pt x="120" y="127"/>
                      <a:pt x="120" y="127"/>
                    </a:cubicBezTo>
                    <a:moveTo>
                      <a:pt x="120" y="127"/>
                    </a:moveTo>
                    <a:cubicBezTo>
                      <a:pt x="120" y="127"/>
                      <a:pt x="120" y="127"/>
                      <a:pt x="120" y="127"/>
                    </a:cubicBezTo>
                    <a:cubicBezTo>
                      <a:pt x="120" y="127"/>
                      <a:pt x="120" y="127"/>
                      <a:pt x="120" y="127"/>
                    </a:cubicBezTo>
                    <a:moveTo>
                      <a:pt x="120" y="126"/>
                    </a:moveTo>
                    <a:cubicBezTo>
                      <a:pt x="120" y="126"/>
                      <a:pt x="120" y="126"/>
                      <a:pt x="120" y="126"/>
                    </a:cubicBezTo>
                    <a:cubicBezTo>
                      <a:pt x="120" y="126"/>
                      <a:pt x="120" y="126"/>
                      <a:pt x="120" y="126"/>
                    </a:cubicBezTo>
                    <a:moveTo>
                      <a:pt x="36" y="0"/>
                    </a:moveTo>
                    <a:cubicBezTo>
                      <a:pt x="33" y="0"/>
                      <a:pt x="31" y="1"/>
                      <a:pt x="29" y="1"/>
                    </a:cubicBezTo>
                    <a:cubicBezTo>
                      <a:pt x="29" y="1"/>
                      <a:pt x="29" y="1"/>
                      <a:pt x="29" y="1"/>
                    </a:cubicBezTo>
                    <a:cubicBezTo>
                      <a:pt x="31" y="1"/>
                      <a:pt x="33" y="0"/>
                      <a:pt x="36" y="0"/>
                    </a:cubicBezTo>
                    <a:cubicBezTo>
                      <a:pt x="36" y="0"/>
                      <a:pt x="36" y="0"/>
                      <a:pt x="36" y="0"/>
                    </a:cubicBezTo>
                    <a:cubicBezTo>
                      <a:pt x="42" y="1"/>
                      <a:pt x="48" y="2"/>
                      <a:pt x="53" y="5"/>
                    </a:cubicBezTo>
                    <a:cubicBezTo>
                      <a:pt x="53" y="5"/>
                      <a:pt x="53" y="5"/>
                      <a:pt x="53" y="5"/>
                    </a:cubicBezTo>
                    <a:cubicBezTo>
                      <a:pt x="53" y="5"/>
                      <a:pt x="53" y="5"/>
                      <a:pt x="53" y="5"/>
                    </a:cubicBezTo>
                    <a:cubicBezTo>
                      <a:pt x="48" y="2"/>
                      <a:pt x="42" y="1"/>
                      <a:pt x="36" y="0"/>
                    </a:cubicBezTo>
                    <a:cubicBezTo>
                      <a:pt x="36" y="0"/>
                      <a:pt x="36" y="0"/>
                      <a:pt x="36" y="0"/>
                    </a:cubicBezTo>
                  </a:path>
                </a:pathLst>
              </a:custGeom>
              <a:solidFill>
                <a:srgbClr val="D4F1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04" name="Google Shape;204;p3"/>
              <p:cNvSpPr/>
              <p:nvPr/>
            </p:nvSpPr>
            <p:spPr>
              <a:xfrm>
                <a:off x="5394" y="3150"/>
                <a:ext cx="173" cy="320"/>
              </a:xfrm>
              <a:custGeom>
                <a:rect b="b" l="l" r="r" t="t"/>
                <a:pathLst>
                  <a:path extrusionOk="0" h="115" w="66">
                    <a:moveTo>
                      <a:pt x="1" y="0"/>
                    </a:moveTo>
                    <a:cubicBezTo>
                      <a:pt x="2" y="1"/>
                      <a:pt x="2" y="1"/>
                      <a:pt x="2" y="1"/>
                    </a:cubicBezTo>
                    <a:cubicBezTo>
                      <a:pt x="5" y="6"/>
                      <a:pt x="6" y="12"/>
                      <a:pt x="6" y="18"/>
                    </a:cubicBezTo>
                    <a:cubicBezTo>
                      <a:pt x="6" y="24"/>
                      <a:pt x="4" y="30"/>
                      <a:pt x="1" y="35"/>
                    </a:cubicBezTo>
                    <a:cubicBezTo>
                      <a:pt x="1" y="36"/>
                      <a:pt x="0" y="37"/>
                      <a:pt x="0" y="38"/>
                    </a:cubicBezTo>
                    <a:cubicBezTo>
                      <a:pt x="0" y="38"/>
                      <a:pt x="0" y="38"/>
                      <a:pt x="0" y="38"/>
                    </a:cubicBezTo>
                    <a:cubicBezTo>
                      <a:pt x="8" y="43"/>
                      <a:pt x="16" y="50"/>
                      <a:pt x="20" y="59"/>
                    </a:cubicBezTo>
                    <a:cubicBezTo>
                      <a:pt x="24" y="66"/>
                      <a:pt x="26" y="75"/>
                      <a:pt x="27" y="83"/>
                    </a:cubicBezTo>
                    <a:cubicBezTo>
                      <a:pt x="27" y="90"/>
                      <a:pt x="25" y="96"/>
                      <a:pt x="23" y="102"/>
                    </a:cubicBezTo>
                    <a:cubicBezTo>
                      <a:pt x="25" y="103"/>
                      <a:pt x="28" y="104"/>
                      <a:pt x="30" y="105"/>
                    </a:cubicBezTo>
                    <a:cubicBezTo>
                      <a:pt x="34" y="108"/>
                      <a:pt x="38" y="112"/>
                      <a:pt x="41" y="115"/>
                    </a:cubicBezTo>
                    <a:cubicBezTo>
                      <a:pt x="46" y="114"/>
                      <a:pt x="51" y="111"/>
                      <a:pt x="55" y="108"/>
                    </a:cubicBezTo>
                    <a:cubicBezTo>
                      <a:pt x="55" y="108"/>
                      <a:pt x="55" y="108"/>
                      <a:pt x="55" y="108"/>
                    </a:cubicBezTo>
                    <a:cubicBezTo>
                      <a:pt x="55" y="108"/>
                      <a:pt x="55" y="108"/>
                      <a:pt x="55" y="108"/>
                    </a:cubicBezTo>
                    <a:cubicBezTo>
                      <a:pt x="55" y="108"/>
                      <a:pt x="55" y="108"/>
                      <a:pt x="55" y="108"/>
                    </a:cubicBezTo>
                    <a:cubicBezTo>
                      <a:pt x="55" y="108"/>
                      <a:pt x="55" y="108"/>
                      <a:pt x="55" y="108"/>
                    </a:cubicBezTo>
                    <a:cubicBezTo>
                      <a:pt x="55" y="108"/>
                      <a:pt x="55" y="108"/>
                      <a:pt x="55" y="108"/>
                    </a:cubicBezTo>
                    <a:cubicBezTo>
                      <a:pt x="55" y="108"/>
                      <a:pt x="55" y="108"/>
                      <a:pt x="55" y="108"/>
                    </a:cubicBezTo>
                    <a:cubicBezTo>
                      <a:pt x="55" y="108"/>
                      <a:pt x="55" y="108"/>
                      <a:pt x="55" y="108"/>
                    </a:cubicBezTo>
                    <a:cubicBezTo>
                      <a:pt x="55" y="107"/>
                      <a:pt x="55" y="107"/>
                      <a:pt x="55" y="107"/>
                    </a:cubicBezTo>
                    <a:cubicBezTo>
                      <a:pt x="55" y="107"/>
                      <a:pt x="55" y="107"/>
                      <a:pt x="55" y="107"/>
                    </a:cubicBezTo>
                    <a:cubicBezTo>
                      <a:pt x="55" y="107"/>
                      <a:pt x="55" y="107"/>
                      <a:pt x="55" y="107"/>
                    </a:cubicBezTo>
                    <a:cubicBezTo>
                      <a:pt x="60" y="103"/>
                      <a:pt x="63" y="98"/>
                      <a:pt x="64" y="92"/>
                    </a:cubicBezTo>
                    <a:cubicBezTo>
                      <a:pt x="65" y="89"/>
                      <a:pt x="66" y="86"/>
                      <a:pt x="66" y="83"/>
                    </a:cubicBezTo>
                    <a:cubicBezTo>
                      <a:pt x="66" y="80"/>
                      <a:pt x="65" y="77"/>
                      <a:pt x="65" y="74"/>
                    </a:cubicBezTo>
                    <a:cubicBezTo>
                      <a:pt x="63" y="68"/>
                      <a:pt x="59" y="62"/>
                      <a:pt x="55" y="57"/>
                    </a:cubicBezTo>
                    <a:cubicBezTo>
                      <a:pt x="51" y="52"/>
                      <a:pt x="46" y="49"/>
                      <a:pt x="40" y="48"/>
                    </a:cubicBezTo>
                    <a:cubicBezTo>
                      <a:pt x="38" y="47"/>
                      <a:pt x="35" y="47"/>
                      <a:pt x="33" y="46"/>
                    </a:cubicBezTo>
                    <a:cubicBezTo>
                      <a:pt x="33" y="46"/>
                      <a:pt x="33" y="46"/>
                      <a:pt x="33" y="46"/>
                    </a:cubicBezTo>
                    <a:cubicBezTo>
                      <a:pt x="33" y="46"/>
                      <a:pt x="33" y="46"/>
                      <a:pt x="33" y="46"/>
                    </a:cubicBezTo>
                    <a:cubicBezTo>
                      <a:pt x="33" y="46"/>
                      <a:pt x="34" y="45"/>
                      <a:pt x="34" y="44"/>
                    </a:cubicBezTo>
                    <a:cubicBezTo>
                      <a:pt x="35" y="41"/>
                      <a:pt x="35" y="38"/>
                      <a:pt x="35" y="35"/>
                    </a:cubicBezTo>
                    <a:cubicBezTo>
                      <a:pt x="35" y="29"/>
                      <a:pt x="33" y="23"/>
                      <a:pt x="31" y="18"/>
                    </a:cubicBezTo>
                    <a:cubicBezTo>
                      <a:pt x="26" y="10"/>
                      <a:pt x="18" y="4"/>
                      <a:pt x="10" y="2"/>
                    </a:cubicBezTo>
                    <a:cubicBezTo>
                      <a:pt x="10" y="2"/>
                      <a:pt x="10" y="2"/>
                      <a:pt x="10" y="2"/>
                    </a:cubicBezTo>
                    <a:cubicBezTo>
                      <a:pt x="7" y="1"/>
                      <a:pt x="4" y="0"/>
                      <a:pt x="1" y="0"/>
                    </a:cubicBezTo>
                  </a:path>
                </a:pathLst>
              </a:custGeom>
              <a:solidFill>
                <a:srgbClr val="7AB6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05" name="Google Shape;205;p3"/>
              <p:cNvSpPr/>
              <p:nvPr/>
            </p:nvSpPr>
            <p:spPr>
              <a:xfrm>
                <a:off x="5116" y="2997"/>
                <a:ext cx="294" cy="259"/>
              </a:xfrm>
              <a:custGeom>
                <a:rect b="b" l="l" r="r" t="t"/>
                <a:pathLst>
                  <a:path extrusionOk="0" h="93" w="112">
                    <a:moveTo>
                      <a:pt x="36" y="0"/>
                    </a:moveTo>
                    <a:cubicBezTo>
                      <a:pt x="27" y="0"/>
                      <a:pt x="18" y="3"/>
                      <a:pt x="12" y="9"/>
                    </a:cubicBezTo>
                    <a:cubicBezTo>
                      <a:pt x="9" y="12"/>
                      <a:pt x="7" y="15"/>
                      <a:pt x="5" y="18"/>
                    </a:cubicBezTo>
                    <a:cubicBezTo>
                      <a:pt x="5" y="18"/>
                      <a:pt x="5" y="18"/>
                      <a:pt x="5" y="18"/>
                    </a:cubicBezTo>
                    <a:cubicBezTo>
                      <a:pt x="4" y="16"/>
                      <a:pt x="2" y="15"/>
                      <a:pt x="0" y="14"/>
                    </a:cubicBezTo>
                    <a:cubicBezTo>
                      <a:pt x="0" y="15"/>
                      <a:pt x="0" y="15"/>
                      <a:pt x="0" y="15"/>
                    </a:cubicBezTo>
                    <a:cubicBezTo>
                      <a:pt x="5" y="21"/>
                      <a:pt x="8" y="29"/>
                      <a:pt x="9" y="36"/>
                    </a:cubicBezTo>
                    <a:cubicBezTo>
                      <a:pt x="13" y="35"/>
                      <a:pt x="18" y="34"/>
                      <a:pt x="22" y="34"/>
                    </a:cubicBezTo>
                    <a:cubicBezTo>
                      <a:pt x="35" y="34"/>
                      <a:pt x="48" y="40"/>
                      <a:pt x="57" y="49"/>
                    </a:cubicBezTo>
                    <a:cubicBezTo>
                      <a:pt x="66" y="58"/>
                      <a:pt x="72" y="71"/>
                      <a:pt x="72" y="84"/>
                    </a:cubicBezTo>
                    <a:cubicBezTo>
                      <a:pt x="72" y="85"/>
                      <a:pt x="72" y="86"/>
                      <a:pt x="72" y="87"/>
                    </a:cubicBezTo>
                    <a:cubicBezTo>
                      <a:pt x="75" y="87"/>
                      <a:pt x="78" y="86"/>
                      <a:pt x="81" y="86"/>
                    </a:cubicBezTo>
                    <a:cubicBezTo>
                      <a:pt x="90" y="86"/>
                      <a:pt x="98" y="88"/>
                      <a:pt x="106" y="93"/>
                    </a:cubicBezTo>
                    <a:cubicBezTo>
                      <a:pt x="106" y="92"/>
                      <a:pt x="107" y="91"/>
                      <a:pt x="107" y="90"/>
                    </a:cubicBezTo>
                    <a:cubicBezTo>
                      <a:pt x="110" y="85"/>
                      <a:pt x="112" y="79"/>
                      <a:pt x="112" y="73"/>
                    </a:cubicBezTo>
                    <a:cubicBezTo>
                      <a:pt x="112" y="67"/>
                      <a:pt x="111" y="61"/>
                      <a:pt x="108" y="56"/>
                    </a:cubicBezTo>
                    <a:cubicBezTo>
                      <a:pt x="108" y="56"/>
                      <a:pt x="108" y="56"/>
                      <a:pt x="107" y="55"/>
                    </a:cubicBezTo>
                    <a:cubicBezTo>
                      <a:pt x="107" y="55"/>
                      <a:pt x="107" y="55"/>
                      <a:pt x="107" y="55"/>
                    </a:cubicBezTo>
                    <a:cubicBezTo>
                      <a:pt x="105" y="49"/>
                      <a:pt x="99" y="45"/>
                      <a:pt x="94" y="41"/>
                    </a:cubicBezTo>
                    <a:cubicBezTo>
                      <a:pt x="94" y="41"/>
                      <a:pt x="94" y="41"/>
                      <a:pt x="94" y="41"/>
                    </a:cubicBezTo>
                    <a:cubicBezTo>
                      <a:pt x="89" y="38"/>
                      <a:pt x="83" y="37"/>
                      <a:pt x="77" y="36"/>
                    </a:cubicBezTo>
                    <a:cubicBezTo>
                      <a:pt x="77" y="36"/>
                      <a:pt x="77" y="36"/>
                      <a:pt x="77" y="36"/>
                    </a:cubicBezTo>
                    <a:cubicBezTo>
                      <a:pt x="74" y="36"/>
                      <a:pt x="72" y="37"/>
                      <a:pt x="70" y="37"/>
                    </a:cubicBezTo>
                    <a:cubicBezTo>
                      <a:pt x="70" y="37"/>
                      <a:pt x="70" y="37"/>
                      <a:pt x="70" y="37"/>
                    </a:cubicBezTo>
                    <a:cubicBezTo>
                      <a:pt x="70" y="37"/>
                      <a:pt x="70" y="37"/>
                      <a:pt x="70" y="37"/>
                    </a:cubicBezTo>
                    <a:cubicBezTo>
                      <a:pt x="70" y="36"/>
                      <a:pt x="70" y="36"/>
                      <a:pt x="70" y="35"/>
                    </a:cubicBezTo>
                    <a:cubicBezTo>
                      <a:pt x="70" y="35"/>
                      <a:pt x="70" y="34"/>
                      <a:pt x="70" y="34"/>
                    </a:cubicBezTo>
                    <a:cubicBezTo>
                      <a:pt x="70" y="25"/>
                      <a:pt x="67" y="17"/>
                      <a:pt x="61" y="10"/>
                    </a:cubicBezTo>
                    <a:cubicBezTo>
                      <a:pt x="54" y="4"/>
                      <a:pt x="45" y="0"/>
                      <a:pt x="36" y="0"/>
                    </a:cubicBezTo>
                    <a:cubicBezTo>
                      <a:pt x="36" y="0"/>
                      <a:pt x="36" y="0"/>
                      <a:pt x="36" y="0"/>
                    </a:cubicBezTo>
                  </a:path>
                </a:pathLst>
              </a:custGeom>
              <a:solidFill>
                <a:srgbClr val="7AB6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06" name="Google Shape;206;p3"/>
              <p:cNvSpPr/>
              <p:nvPr/>
            </p:nvSpPr>
            <p:spPr>
              <a:xfrm>
                <a:off x="5192" y="3434"/>
                <a:ext cx="328" cy="380"/>
              </a:xfrm>
              <a:custGeom>
                <a:rect b="b" l="l" r="r" t="t"/>
                <a:pathLst>
                  <a:path extrusionOk="0" h="137" w="125">
                    <a:moveTo>
                      <a:pt x="100" y="0"/>
                    </a:moveTo>
                    <a:cubicBezTo>
                      <a:pt x="99" y="2"/>
                      <a:pt x="98" y="4"/>
                      <a:pt x="97" y="6"/>
                    </a:cubicBezTo>
                    <a:cubicBezTo>
                      <a:pt x="91" y="16"/>
                      <a:pt x="81" y="24"/>
                      <a:pt x="70" y="27"/>
                    </a:cubicBezTo>
                    <a:cubicBezTo>
                      <a:pt x="75" y="36"/>
                      <a:pt x="78" y="45"/>
                      <a:pt x="78" y="54"/>
                    </a:cubicBezTo>
                    <a:cubicBezTo>
                      <a:pt x="78" y="69"/>
                      <a:pt x="72" y="82"/>
                      <a:pt x="62" y="92"/>
                    </a:cubicBezTo>
                    <a:cubicBezTo>
                      <a:pt x="52" y="102"/>
                      <a:pt x="38" y="108"/>
                      <a:pt x="24" y="108"/>
                    </a:cubicBezTo>
                    <a:cubicBezTo>
                      <a:pt x="20" y="108"/>
                      <a:pt x="16" y="107"/>
                      <a:pt x="11" y="106"/>
                    </a:cubicBezTo>
                    <a:cubicBezTo>
                      <a:pt x="9" y="113"/>
                      <a:pt x="5" y="118"/>
                      <a:pt x="0" y="122"/>
                    </a:cubicBezTo>
                    <a:cubicBezTo>
                      <a:pt x="4" y="121"/>
                      <a:pt x="8" y="120"/>
                      <a:pt x="12" y="117"/>
                    </a:cubicBezTo>
                    <a:cubicBezTo>
                      <a:pt x="12" y="117"/>
                      <a:pt x="12" y="117"/>
                      <a:pt x="12" y="117"/>
                    </a:cubicBezTo>
                    <a:cubicBezTo>
                      <a:pt x="12" y="117"/>
                      <a:pt x="12" y="117"/>
                      <a:pt x="12" y="117"/>
                    </a:cubicBezTo>
                    <a:cubicBezTo>
                      <a:pt x="12" y="117"/>
                      <a:pt x="12" y="117"/>
                      <a:pt x="12" y="117"/>
                    </a:cubicBezTo>
                    <a:cubicBezTo>
                      <a:pt x="12" y="117"/>
                      <a:pt x="12" y="117"/>
                      <a:pt x="12" y="117"/>
                    </a:cubicBezTo>
                    <a:cubicBezTo>
                      <a:pt x="12" y="117"/>
                      <a:pt x="12" y="117"/>
                      <a:pt x="12" y="117"/>
                    </a:cubicBezTo>
                    <a:cubicBezTo>
                      <a:pt x="12" y="117"/>
                      <a:pt x="12" y="117"/>
                      <a:pt x="12" y="117"/>
                    </a:cubicBezTo>
                    <a:cubicBezTo>
                      <a:pt x="13" y="117"/>
                      <a:pt x="13" y="117"/>
                      <a:pt x="14" y="117"/>
                    </a:cubicBezTo>
                    <a:cubicBezTo>
                      <a:pt x="16" y="128"/>
                      <a:pt x="25" y="137"/>
                      <a:pt x="37" y="137"/>
                    </a:cubicBezTo>
                    <a:cubicBezTo>
                      <a:pt x="37" y="137"/>
                      <a:pt x="37" y="137"/>
                      <a:pt x="38" y="137"/>
                    </a:cubicBezTo>
                    <a:cubicBezTo>
                      <a:pt x="48" y="137"/>
                      <a:pt x="57" y="131"/>
                      <a:pt x="60" y="122"/>
                    </a:cubicBezTo>
                    <a:cubicBezTo>
                      <a:pt x="63" y="122"/>
                      <a:pt x="66" y="123"/>
                      <a:pt x="69" y="123"/>
                    </a:cubicBezTo>
                    <a:cubicBezTo>
                      <a:pt x="69" y="123"/>
                      <a:pt x="69" y="123"/>
                      <a:pt x="69" y="123"/>
                    </a:cubicBezTo>
                    <a:cubicBezTo>
                      <a:pt x="79" y="123"/>
                      <a:pt x="88" y="119"/>
                      <a:pt x="95" y="112"/>
                    </a:cubicBezTo>
                    <a:cubicBezTo>
                      <a:pt x="102" y="106"/>
                      <a:pt x="106" y="96"/>
                      <a:pt x="107" y="86"/>
                    </a:cubicBezTo>
                    <a:cubicBezTo>
                      <a:pt x="107" y="86"/>
                      <a:pt x="107" y="86"/>
                      <a:pt x="107" y="86"/>
                    </a:cubicBezTo>
                    <a:cubicBezTo>
                      <a:pt x="107" y="79"/>
                      <a:pt x="105" y="73"/>
                      <a:pt x="102" y="67"/>
                    </a:cubicBezTo>
                    <a:cubicBezTo>
                      <a:pt x="102" y="67"/>
                      <a:pt x="102" y="67"/>
                      <a:pt x="102" y="67"/>
                    </a:cubicBezTo>
                    <a:cubicBezTo>
                      <a:pt x="102" y="67"/>
                      <a:pt x="102" y="67"/>
                      <a:pt x="102" y="67"/>
                    </a:cubicBezTo>
                    <a:cubicBezTo>
                      <a:pt x="110" y="65"/>
                      <a:pt x="116" y="60"/>
                      <a:pt x="121" y="53"/>
                    </a:cubicBezTo>
                    <a:cubicBezTo>
                      <a:pt x="124" y="47"/>
                      <a:pt x="125" y="42"/>
                      <a:pt x="125" y="36"/>
                    </a:cubicBezTo>
                    <a:cubicBezTo>
                      <a:pt x="125" y="35"/>
                      <a:pt x="125" y="35"/>
                      <a:pt x="125" y="35"/>
                    </a:cubicBezTo>
                    <a:cubicBezTo>
                      <a:pt x="125" y="29"/>
                      <a:pt x="124" y="24"/>
                      <a:pt x="121" y="18"/>
                    </a:cubicBezTo>
                    <a:cubicBezTo>
                      <a:pt x="121" y="18"/>
                      <a:pt x="121" y="18"/>
                      <a:pt x="121" y="18"/>
                    </a:cubicBezTo>
                    <a:cubicBezTo>
                      <a:pt x="121" y="18"/>
                      <a:pt x="121" y="18"/>
                      <a:pt x="121" y="18"/>
                    </a:cubicBezTo>
                    <a:cubicBezTo>
                      <a:pt x="121" y="18"/>
                      <a:pt x="121" y="18"/>
                      <a:pt x="121" y="18"/>
                    </a:cubicBezTo>
                    <a:cubicBezTo>
                      <a:pt x="120" y="17"/>
                      <a:pt x="119" y="15"/>
                      <a:pt x="118" y="13"/>
                    </a:cubicBezTo>
                    <a:cubicBezTo>
                      <a:pt x="118" y="13"/>
                      <a:pt x="118" y="13"/>
                      <a:pt x="118" y="13"/>
                    </a:cubicBezTo>
                    <a:cubicBezTo>
                      <a:pt x="115" y="10"/>
                      <a:pt x="111" y="6"/>
                      <a:pt x="107" y="3"/>
                    </a:cubicBezTo>
                    <a:cubicBezTo>
                      <a:pt x="105" y="2"/>
                      <a:pt x="102" y="1"/>
                      <a:pt x="100" y="0"/>
                    </a:cubicBezTo>
                  </a:path>
                </a:pathLst>
              </a:custGeom>
              <a:solidFill>
                <a:srgbClr val="7AB6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07" name="Google Shape;207;p3"/>
              <p:cNvSpPr/>
              <p:nvPr/>
            </p:nvSpPr>
            <p:spPr>
              <a:xfrm>
                <a:off x="5116" y="4270"/>
                <a:ext cx="58" cy="17"/>
              </a:xfrm>
              <a:custGeom>
                <a:rect b="b" l="l" r="r" t="t"/>
                <a:pathLst>
                  <a:path extrusionOk="0" h="17" w="58">
                    <a:moveTo>
                      <a:pt x="0" y="0"/>
                    </a:moveTo>
                    <a:lnTo>
                      <a:pt x="0" y="0"/>
                    </a:lnTo>
                    <a:lnTo>
                      <a:pt x="58" y="17"/>
                    </a:lnTo>
                    <a:lnTo>
                      <a:pt x="0" y="0"/>
                    </a:ln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08" name="Google Shape;208;p3"/>
              <p:cNvSpPr/>
              <p:nvPr/>
            </p:nvSpPr>
            <p:spPr>
              <a:xfrm>
                <a:off x="5116" y="4270"/>
                <a:ext cx="58" cy="17"/>
              </a:xfrm>
              <a:custGeom>
                <a:rect b="b" l="l" r="r" t="t"/>
                <a:pathLst>
                  <a:path extrusionOk="0" h="17" w="58">
                    <a:moveTo>
                      <a:pt x="0" y="0"/>
                    </a:moveTo>
                    <a:lnTo>
                      <a:pt x="0" y="0"/>
                    </a:lnTo>
                    <a:lnTo>
                      <a:pt x="58" y="17"/>
                    </a:lnTo>
                    <a:lnTo>
                      <a:pt x="0"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09" name="Google Shape;209;p3"/>
              <p:cNvSpPr/>
              <p:nvPr/>
            </p:nvSpPr>
            <p:spPr>
              <a:xfrm>
                <a:off x="5116" y="3039"/>
                <a:ext cx="23" cy="69"/>
              </a:xfrm>
              <a:custGeom>
                <a:rect b="b" l="l" r="r" t="t"/>
                <a:pathLst>
                  <a:path extrusionOk="0" h="25" w="9">
                    <a:moveTo>
                      <a:pt x="0" y="0"/>
                    </a:moveTo>
                    <a:cubicBezTo>
                      <a:pt x="0" y="25"/>
                      <a:pt x="0" y="25"/>
                      <a:pt x="0" y="25"/>
                    </a:cubicBezTo>
                    <a:cubicBezTo>
                      <a:pt x="3" y="23"/>
                      <a:pt x="6" y="22"/>
                      <a:pt x="9" y="21"/>
                    </a:cubicBezTo>
                    <a:cubicBezTo>
                      <a:pt x="8" y="14"/>
                      <a:pt x="5" y="6"/>
                      <a:pt x="0" y="0"/>
                    </a:cubicBezTo>
                  </a:path>
                </a:pathLst>
              </a:custGeom>
              <a:solidFill>
                <a:srgbClr val="7AB6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10" name="Google Shape;210;p3"/>
              <p:cNvSpPr/>
              <p:nvPr/>
            </p:nvSpPr>
            <p:spPr>
              <a:xfrm>
                <a:off x="5116" y="3789"/>
                <a:ext cx="58" cy="498"/>
              </a:xfrm>
              <a:custGeom>
                <a:rect b="b" l="l" r="r" t="t"/>
                <a:pathLst>
                  <a:path extrusionOk="0" h="179" w="22">
                    <a:moveTo>
                      <a:pt x="18" y="0"/>
                    </a:moveTo>
                    <a:cubicBezTo>
                      <a:pt x="15" y="1"/>
                      <a:pt x="12" y="1"/>
                      <a:pt x="8" y="1"/>
                    </a:cubicBezTo>
                    <a:cubicBezTo>
                      <a:pt x="5" y="1"/>
                      <a:pt x="3" y="1"/>
                      <a:pt x="0" y="0"/>
                    </a:cubicBezTo>
                    <a:cubicBezTo>
                      <a:pt x="0" y="173"/>
                      <a:pt x="0" y="173"/>
                      <a:pt x="0" y="173"/>
                    </a:cubicBezTo>
                    <a:cubicBezTo>
                      <a:pt x="22" y="179"/>
                      <a:pt x="22" y="179"/>
                      <a:pt x="22" y="179"/>
                    </a:cubicBezTo>
                    <a:cubicBezTo>
                      <a:pt x="22" y="170"/>
                      <a:pt x="22" y="170"/>
                      <a:pt x="22" y="170"/>
                    </a:cubicBezTo>
                    <a:cubicBezTo>
                      <a:pt x="18" y="0"/>
                      <a:pt x="18" y="0"/>
                      <a:pt x="18" y="0"/>
                    </a:cubicBezTo>
                  </a:path>
                </a:pathLst>
              </a:custGeom>
              <a:solidFill>
                <a:srgbClr val="D18A5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11" name="Google Shape;211;p3"/>
              <p:cNvSpPr/>
              <p:nvPr/>
            </p:nvSpPr>
            <p:spPr>
              <a:xfrm>
                <a:off x="5116" y="3092"/>
                <a:ext cx="349" cy="700"/>
              </a:xfrm>
              <a:custGeom>
                <a:rect b="b" l="l" r="r" t="t"/>
                <a:pathLst>
                  <a:path extrusionOk="0" h="252" w="133">
                    <a:moveTo>
                      <a:pt x="22" y="0"/>
                    </a:moveTo>
                    <a:cubicBezTo>
                      <a:pt x="18" y="0"/>
                      <a:pt x="13" y="1"/>
                      <a:pt x="9" y="2"/>
                    </a:cubicBezTo>
                    <a:cubicBezTo>
                      <a:pt x="6" y="3"/>
                      <a:pt x="3" y="4"/>
                      <a:pt x="0" y="6"/>
                    </a:cubicBezTo>
                    <a:cubicBezTo>
                      <a:pt x="0" y="251"/>
                      <a:pt x="0" y="251"/>
                      <a:pt x="0" y="251"/>
                    </a:cubicBezTo>
                    <a:cubicBezTo>
                      <a:pt x="3" y="252"/>
                      <a:pt x="5" y="252"/>
                      <a:pt x="8" y="252"/>
                    </a:cubicBezTo>
                    <a:cubicBezTo>
                      <a:pt x="12" y="252"/>
                      <a:pt x="15" y="252"/>
                      <a:pt x="18" y="251"/>
                    </a:cubicBezTo>
                    <a:cubicBezTo>
                      <a:pt x="18" y="251"/>
                      <a:pt x="18" y="251"/>
                      <a:pt x="18" y="251"/>
                    </a:cubicBezTo>
                    <a:cubicBezTo>
                      <a:pt x="18" y="251"/>
                      <a:pt x="18" y="251"/>
                      <a:pt x="18" y="251"/>
                    </a:cubicBezTo>
                    <a:cubicBezTo>
                      <a:pt x="22" y="249"/>
                      <a:pt x="25" y="248"/>
                      <a:pt x="29" y="245"/>
                    </a:cubicBezTo>
                    <a:cubicBezTo>
                      <a:pt x="29" y="245"/>
                      <a:pt x="29" y="245"/>
                      <a:pt x="29" y="245"/>
                    </a:cubicBezTo>
                    <a:cubicBezTo>
                      <a:pt x="34" y="241"/>
                      <a:pt x="38" y="236"/>
                      <a:pt x="40" y="229"/>
                    </a:cubicBezTo>
                    <a:cubicBezTo>
                      <a:pt x="45" y="230"/>
                      <a:pt x="49" y="231"/>
                      <a:pt x="53" y="231"/>
                    </a:cubicBezTo>
                    <a:cubicBezTo>
                      <a:pt x="67" y="231"/>
                      <a:pt x="81" y="225"/>
                      <a:pt x="91" y="215"/>
                    </a:cubicBezTo>
                    <a:cubicBezTo>
                      <a:pt x="101" y="205"/>
                      <a:pt x="107" y="192"/>
                      <a:pt x="107" y="177"/>
                    </a:cubicBezTo>
                    <a:cubicBezTo>
                      <a:pt x="107" y="168"/>
                      <a:pt x="104" y="159"/>
                      <a:pt x="99" y="150"/>
                    </a:cubicBezTo>
                    <a:cubicBezTo>
                      <a:pt x="110" y="147"/>
                      <a:pt x="120" y="139"/>
                      <a:pt x="126" y="129"/>
                    </a:cubicBezTo>
                    <a:cubicBezTo>
                      <a:pt x="127" y="127"/>
                      <a:pt x="128" y="125"/>
                      <a:pt x="129" y="123"/>
                    </a:cubicBezTo>
                    <a:cubicBezTo>
                      <a:pt x="131" y="117"/>
                      <a:pt x="133" y="111"/>
                      <a:pt x="133" y="104"/>
                    </a:cubicBezTo>
                    <a:cubicBezTo>
                      <a:pt x="132" y="96"/>
                      <a:pt x="130" y="87"/>
                      <a:pt x="126" y="80"/>
                    </a:cubicBezTo>
                    <a:cubicBezTo>
                      <a:pt x="122" y="71"/>
                      <a:pt x="114" y="64"/>
                      <a:pt x="106" y="59"/>
                    </a:cubicBezTo>
                    <a:cubicBezTo>
                      <a:pt x="106" y="59"/>
                      <a:pt x="106" y="59"/>
                      <a:pt x="106" y="59"/>
                    </a:cubicBezTo>
                    <a:cubicBezTo>
                      <a:pt x="98" y="54"/>
                      <a:pt x="90" y="52"/>
                      <a:pt x="81" y="52"/>
                    </a:cubicBezTo>
                    <a:cubicBezTo>
                      <a:pt x="78" y="52"/>
                      <a:pt x="75" y="53"/>
                      <a:pt x="72" y="53"/>
                    </a:cubicBezTo>
                    <a:cubicBezTo>
                      <a:pt x="72" y="52"/>
                      <a:pt x="72" y="51"/>
                      <a:pt x="72" y="50"/>
                    </a:cubicBezTo>
                    <a:cubicBezTo>
                      <a:pt x="72" y="37"/>
                      <a:pt x="66" y="24"/>
                      <a:pt x="57" y="15"/>
                    </a:cubicBezTo>
                    <a:cubicBezTo>
                      <a:pt x="48" y="6"/>
                      <a:pt x="35" y="0"/>
                      <a:pt x="22" y="0"/>
                    </a:cubicBezTo>
                  </a:path>
                </a:pathLst>
              </a:custGeom>
              <a:solidFill>
                <a:srgbClr val="8ECB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12" name="Google Shape;212;p3"/>
              <p:cNvSpPr/>
              <p:nvPr/>
            </p:nvSpPr>
            <p:spPr>
              <a:xfrm>
                <a:off x="4735" y="3414"/>
                <a:ext cx="205" cy="220"/>
              </a:xfrm>
              <a:custGeom>
                <a:rect b="b" l="l" r="r" t="t"/>
                <a:pathLst>
                  <a:path extrusionOk="0" h="79" w="78">
                    <a:moveTo>
                      <a:pt x="0" y="38"/>
                    </a:moveTo>
                    <a:cubicBezTo>
                      <a:pt x="0" y="27"/>
                      <a:pt x="19" y="33"/>
                      <a:pt x="31" y="37"/>
                    </a:cubicBezTo>
                    <a:cubicBezTo>
                      <a:pt x="21" y="30"/>
                      <a:pt x="5" y="18"/>
                      <a:pt x="12" y="11"/>
                    </a:cubicBezTo>
                    <a:cubicBezTo>
                      <a:pt x="19" y="3"/>
                      <a:pt x="30" y="20"/>
                      <a:pt x="35" y="32"/>
                    </a:cubicBezTo>
                    <a:cubicBezTo>
                      <a:pt x="32" y="20"/>
                      <a:pt x="29" y="0"/>
                      <a:pt x="39" y="0"/>
                    </a:cubicBezTo>
                    <a:cubicBezTo>
                      <a:pt x="50" y="0"/>
                      <a:pt x="45" y="20"/>
                      <a:pt x="41" y="32"/>
                    </a:cubicBezTo>
                    <a:cubicBezTo>
                      <a:pt x="47" y="21"/>
                      <a:pt x="59" y="5"/>
                      <a:pt x="66" y="13"/>
                    </a:cubicBezTo>
                    <a:cubicBezTo>
                      <a:pt x="74" y="20"/>
                      <a:pt x="57" y="31"/>
                      <a:pt x="46" y="36"/>
                    </a:cubicBezTo>
                    <a:cubicBezTo>
                      <a:pt x="58" y="33"/>
                      <a:pt x="77" y="30"/>
                      <a:pt x="77" y="41"/>
                    </a:cubicBezTo>
                    <a:cubicBezTo>
                      <a:pt x="78" y="52"/>
                      <a:pt x="58" y="47"/>
                      <a:pt x="46" y="42"/>
                    </a:cubicBezTo>
                    <a:cubicBezTo>
                      <a:pt x="57" y="49"/>
                      <a:pt x="73" y="61"/>
                      <a:pt x="66" y="69"/>
                    </a:cubicBezTo>
                    <a:cubicBezTo>
                      <a:pt x="59" y="77"/>
                      <a:pt x="48" y="59"/>
                      <a:pt x="42" y="47"/>
                    </a:cubicBezTo>
                    <a:cubicBezTo>
                      <a:pt x="46" y="59"/>
                      <a:pt x="49" y="79"/>
                      <a:pt x="39" y="79"/>
                    </a:cubicBezTo>
                    <a:cubicBezTo>
                      <a:pt x="28" y="79"/>
                      <a:pt x="33" y="60"/>
                      <a:pt x="36" y="47"/>
                    </a:cubicBezTo>
                    <a:cubicBezTo>
                      <a:pt x="30" y="58"/>
                      <a:pt x="19" y="74"/>
                      <a:pt x="11" y="67"/>
                    </a:cubicBezTo>
                    <a:cubicBezTo>
                      <a:pt x="4" y="59"/>
                      <a:pt x="21" y="49"/>
                      <a:pt x="32" y="43"/>
                    </a:cubicBezTo>
                    <a:cubicBezTo>
                      <a:pt x="20" y="46"/>
                      <a:pt x="1" y="49"/>
                      <a:pt x="0" y="38"/>
                    </a:cubicBezTo>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13" name="Google Shape;213;p3"/>
              <p:cNvSpPr/>
              <p:nvPr/>
            </p:nvSpPr>
            <p:spPr>
              <a:xfrm>
                <a:off x="4814" y="3503"/>
                <a:ext cx="50" cy="50"/>
              </a:xfrm>
              <a:custGeom>
                <a:rect b="b" l="l" r="r" t="t"/>
                <a:pathLst>
                  <a:path extrusionOk="0" h="18" w="19">
                    <a:moveTo>
                      <a:pt x="18" y="9"/>
                    </a:moveTo>
                    <a:cubicBezTo>
                      <a:pt x="18" y="4"/>
                      <a:pt x="14" y="0"/>
                      <a:pt x="9" y="0"/>
                    </a:cubicBezTo>
                    <a:cubicBezTo>
                      <a:pt x="4" y="0"/>
                      <a:pt x="0" y="4"/>
                      <a:pt x="1" y="9"/>
                    </a:cubicBezTo>
                    <a:cubicBezTo>
                      <a:pt x="1" y="14"/>
                      <a:pt x="5" y="18"/>
                      <a:pt x="10" y="18"/>
                    </a:cubicBezTo>
                    <a:cubicBezTo>
                      <a:pt x="15" y="18"/>
                      <a:pt x="19" y="14"/>
                      <a:pt x="18" y="9"/>
                    </a:cubicBez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14" name="Google Shape;214;p3"/>
              <p:cNvSpPr/>
              <p:nvPr/>
            </p:nvSpPr>
            <p:spPr>
              <a:xfrm>
                <a:off x="4882" y="3125"/>
                <a:ext cx="205" cy="220"/>
              </a:xfrm>
              <a:custGeom>
                <a:rect b="b" l="l" r="r" t="t"/>
                <a:pathLst>
                  <a:path extrusionOk="0" h="79" w="78">
                    <a:moveTo>
                      <a:pt x="0" y="38"/>
                    </a:moveTo>
                    <a:cubicBezTo>
                      <a:pt x="0" y="27"/>
                      <a:pt x="19" y="33"/>
                      <a:pt x="31" y="37"/>
                    </a:cubicBezTo>
                    <a:cubicBezTo>
                      <a:pt x="21" y="30"/>
                      <a:pt x="5" y="18"/>
                      <a:pt x="12" y="11"/>
                    </a:cubicBezTo>
                    <a:cubicBezTo>
                      <a:pt x="19" y="3"/>
                      <a:pt x="30" y="20"/>
                      <a:pt x="35" y="32"/>
                    </a:cubicBezTo>
                    <a:cubicBezTo>
                      <a:pt x="32" y="20"/>
                      <a:pt x="29" y="0"/>
                      <a:pt x="39" y="0"/>
                    </a:cubicBezTo>
                    <a:cubicBezTo>
                      <a:pt x="50" y="0"/>
                      <a:pt x="45" y="20"/>
                      <a:pt x="41" y="32"/>
                    </a:cubicBezTo>
                    <a:cubicBezTo>
                      <a:pt x="47" y="21"/>
                      <a:pt x="59" y="5"/>
                      <a:pt x="66" y="13"/>
                    </a:cubicBezTo>
                    <a:cubicBezTo>
                      <a:pt x="74" y="20"/>
                      <a:pt x="57" y="31"/>
                      <a:pt x="46" y="36"/>
                    </a:cubicBezTo>
                    <a:cubicBezTo>
                      <a:pt x="58" y="33"/>
                      <a:pt x="77" y="30"/>
                      <a:pt x="77" y="41"/>
                    </a:cubicBezTo>
                    <a:cubicBezTo>
                      <a:pt x="78" y="52"/>
                      <a:pt x="58" y="47"/>
                      <a:pt x="46" y="42"/>
                    </a:cubicBezTo>
                    <a:cubicBezTo>
                      <a:pt x="57" y="49"/>
                      <a:pt x="73" y="61"/>
                      <a:pt x="66" y="69"/>
                    </a:cubicBezTo>
                    <a:cubicBezTo>
                      <a:pt x="59" y="77"/>
                      <a:pt x="48" y="59"/>
                      <a:pt x="42" y="47"/>
                    </a:cubicBezTo>
                    <a:cubicBezTo>
                      <a:pt x="46" y="59"/>
                      <a:pt x="49" y="79"/>
                      <a:pt x="39" y="79"/>
                    </a:cubicBezTo>
                    <a:cubicBezTo>
                      <a:pt x="28" y="79"/>
                      <a:pt x="33" y="60"/>
                      <a:pt x="36" y="47"/>
                    </a:cubicBezTo>
                    <a:cubicBezTo>
                      <a:pt x="30" y="58"/>
                      <a:pt x="19" y="74"/>
                      <a:pt x="11" y="67"/>
                    </a:cubicBezTo>
                    <a:cubicBezTo>
                      <a:pt x="4" y="59"/>
                      <a:pt x="21" y="49"/>
                      <a:pt x="32" y="43"/>
                    </a:cubicBezTo>
                    <a:cubicBezTo>
                      <a:pt x="20" y="46"/>
                      <a:pt x="1" y="49"/>
                      <a:pt x="0" y="38"/>
                    </a:cubicBez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15" name="Google Shape;215;p3"/>
              <p:cNvSpPr/>
              <p:nvPr/>
            </p:nvSpPr>
            <p:spPr>
              <a:xfrm>
                <a:off x="4961" y="3214"/>
                <a:ext cx="50" cy="50"/>
              </a:xfrm>
              <a:custGeom>
                <a:rect b="b" l="l" r="r" t="t"/>
                <a:pathLst>
                  <a:path extrusionOk="0" h="18" w="19">
                    <a:moveTo>
                      <a:pt x="18" y="9"/>
                    </a:moveTo>
                    <a:cubicBezTo>
                      <a:pt x="18" y="4"/>
                      <a:pt x="14" y="0"/>
                      <a:pt x="9" y="0"/>
                    </a:cubicBezTo>
                    <a:cubicBezTo>
                      <a:pt x="4" y="0"/>
                      <a:pt x="0" y="4"/>
                      <a:pt x="1" y="9"/>
                    </a:cubicBezTo>
                    <a:cubicBezTo>
                      <a:pt x="1" y="14"/>
                      <a:pt x="5" y="18"/>
                      <a:pt x="10" y="18"/>
                    </a:cubicBezTo>
                    <a:cubicBezTo>
                      <a:pt x="15" y="18"/>
                      <a:pt x="19" y="14"/>
                      <a:pt x="18" y="9"/>
                    </a:cubicBez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16" name="Google Shape;216;p3"/>
              <p:cNvSpPr/>
              <p:nvPr/>
            </p:nvSpPr>
            <p:spPr>
              <a:xfrm>
                <a:off x="5187" y="3181"/>
                <a:ext cx="205" cy="219"/>
              </a:xfrm>
              <a:custGeom>
                <a:rect b="b" l="l" r="r" t="t"/>
                <a:pathLst>
                  <a:path extrusionOk="0" h="79" w="78">
                    <a:moveTo>
                      <a:pt x="0" y="38"/>
                    </a:moveTo>
                    <a:cubicBezTo>
                      <a:pt x="0" y="27"/>
                      <a:pt x="19" y="33"/>
                      <a:pt x="31" y="37"/>
                    </a:cubicBezTo>
                    <a:cubicBezTo>
                      <a:pt x="21" y="30"/>
                      <a:pt x="5" y="18"/>
                      <a:pt x="12" y="11"/>
                    </a:cubicBezTo>
                    <a:cubicBezTo>
                      <a:pt x="19" y="3"/>
                      <a:pt x="30" y="20"/>
                      <a:pt x="35" y="32"/>
                    </a:cubicBezTo>
                    <a:cubicBezTo>
                      <a:pt x="32" y="20"/>
                      <a:pt x="29" y="0"/>
                      <a:pt x="39" y="0"/>
                    </a:cubicBezTo>
                    <a:cubicBezTo>
                      <a:pt x="50" y="0"/>
                      <a:pt x="45" y="20"/>
                      <a:pt x="41" y="32"/>
                    </a:cubicBezTo>
                    <a:cubicBezTo>
                      <a:pt x="47" y="21"/>
                      <a:pt x="59" y="5"/>
                      <a:pt x="66" y="13"/>
                    </a:cubicBezTo>
                    <a:cubicBezTo>
                      <a:pt x="74" y="20"/>
                      <a:pt x="57" y="31"/>
                      <a:pt x="46" y="36"/>
                    </a:cubicBezTo>
                    <a:cubicBezTo>
                      <a:pt x="58" y="33"/>
                      <a:pt x="77" y="30"/>
                      <a:pt x="77" y="41"/>
                    </a:cubicBezTo>
                    <a:cubicBezTo>
                      <a:pt x="78" y="52"/>
                      <a:pt x="58" y="47"/>
                      <a:pt x="46" y="42"/>
                    </a:cubicBezTo>
                    <a:cubicBezTo>
                      <a:pt x="57" y="49"/>
                      <a:pt x="73" y="61"/>
                      <a:pt x="66" y="69"/>
                    </a:cubicBezTo>
                    <a:cubicBezTo>
                      <a:pt x="59" y="77"/>
                      <a:pt x="48" y="59"/>
                      <a:pt x="42" y="47"/>
                    </a:cubicBezTo>
                    <a:cubicBezTo>
                      <a:pt x="46" y="59"/>
                      <a:pt x="49" y="79"/>
                      <a:pt x="39" y="79"/>
                    </a:cubicBezTo>
                    <a:cubicBezTo>
                      <a:pt x="28" y="79"/>
                      <a:pt x="33" y="60"/>
                      <a:pt x="36" y="47"/>
                    </a:cubicBezTo>
                    <a:cubicBezTo>
                      <a:pt x="30" y="58"/>
                      <a:pt x="19" y="74"/>
                      <a:pt x="11" y="67"/>
                    </a:cubicBezTo>
                    <a:cubicBezTo>
                      <a:pt x="4" y="59"/>
                      <a:pt x="21" y="49"/>
                      <a:pt x="32" y="43"/>
                    </a:cubicBezTo>
                    <a:cubicBezTo>
                      <a:pt x="20" y="46"/>
                      <a:pt x="1" y="49"/>
                      <a:pt x="0" y="38"/>
                    </a:cubicBez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17" name="Google Shape;217;p3"/>
              <p:cNvSpPr/>
              <p:nvPr/>
            </p:nvSpPr>
            <p:spPr>
              <a:xfrm>
                <a:off x="5265" y="3270"/>
                <a:ext cx="50" cy="50"/>
              </a:xfrm>
              <a:custGeom>
                <a:rect b="b" l="l" r="r" t="t"/>
                <a:pathLst>
                  <a:path extrusionOk="0" h="18" w="19">
                    <a:moveTo>
                      <a:pt x="18" y="9"/>
                    </a:moveTo>
                    <a:cubicBezTo>
                      <a:pt x="18" y="4"/>
                      <a:pt x="14" y="0"/>
                      <a:pt x="9" y="0"/>
                    </a:cubicBezTo>
                    <a:cubicBezTo>
                      <a:pt x="4" y="0"/>
                      <a:pt x="0" y="4"/>
                      <a:pt x="1" y="9"/>
                    </a:cubicBezTo>
                    <a:cubicBezTo>
                      <a:pt x="1" y="14"/>
                      <a:pt x="5" y="18"/>
                      <a:pt x="10" y="18"/>
                    </a:cubicBezTo>
                    <a:cubicBezTo>
                      <a:pt x="15" y="18"/>
                      <a:pt x="19" y="14"/>
                      <a:pt x="18" y="9"/>
                    </a:cubicBez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18" name="Google Shape;218;p3"/>
              <p:cNvSpPr/>
              <p:nvPr/>
            </p:nvSpPr>
            <p:spPr>
              <a:xfrm>
                <a:off x="5092" y="3481"/>
                <a:ext cx="205" cy="219"/>
              </a:xfrm>
              <a:custGeom>
                <a:rect b="b" l="l" r="r" t="t"/>
                <a:pathLst>
                  <a:path extrusionOk="0" h="79" w="78">
                    <a:moveTo>
                      <a:pt x="0" y="38"/>
                    </a:moveTo>
                    <a:cubicBezTo>
                      <a:pt x="0" y="27"/>
                      <a:pt x="19" y="33"/>
                      <a:pt x="31" y="37"/>
                    </a:cubicBezTo>
                    <a:cubicBezTo>
                      <a:pt x="21" y="30"/>
                      <a:pt x="5" y="18"/>
                      <a:pt x="12" y="11"/>
                    </a:cubicBezTo>
                    <a:cubicBezTo>
                      <a:pt x="19" y="3"/>
                      <a:pt x="30" y="20"/>
                      <a:pt x="35" y="32"/>
                    </a:cubicBezTo>
                    <a:cubicBezTo>
                      <a:pt x="32" y="20"/>
                      <a:pt x="29" y="0"/>
                      <a:pt x="39" y="0"/>
                    </a:cubicBezTo>
                    <a:cubicBezTo>
                      <a:pt x="50" y="0"/>
                      <a:pt x="45" y="20"/>
                      <a:pt x="41" y="32"/>
                    </a:cubicBezTo>
                    <a:cubicBezTo>
                      <a:pt x="47" y="21"/>
                      <a:pt x="59" y="5"/>
                      <a:pt x="66" y="13"/>
                    </a:cubicBezTo>
                    <a:cubicBezTo>
                      <a:pt x="74" y="20"/>
                      <a:pt x="57" y="31"/>
                      <a:pt x="46" y="36"/>
                    </a:cubicBezTo>
                    <a:cubicBezTo>
                      <a:pt x="58" y="33"/>
                      <a:pt x="77" y="30"/>
                      <a:pt x="77" y="41"/>
                    </a:cubicBezTo>
                    <a:cubicBezTo>
                      <a:pt x="78" y="52"/>
                      <a:pt x="58" y="47"/>
                      <a:pt x="46" y="42"/>
                    </a:cubicBezTo>
                    <a:cubicBezTo>
                      <a:pt x="57" y="49"/>
                      <a:pt x="73" y="61"/>
                      <a:pt x="66" y="69"/>
                    </a:cubicBezTo>
                    <a:cubicBezTo>
                      <a:pt x="59" y="77"/>
                      <a:pt x="48" y="59"/>
                      <a:pt x="42" y="47"/>
                    </a:cubicBezTo>
                    <a:cubicBezTo>
                      <a:pt x="46" y="59"/>
                      <a:pt x="49" y="79"/>
                      <a:pt x="39" y="79"/>
                    </a:cubicBezTo>
                    <a:cubicBezTo>
                      <a:pt x="28" y="79"/>
                      <a:pt x="33" y="60"/>
                      <a:pt x="36" y="47"/>
                    </a:cubicBezTo>
                    <a:cubicBezTo>
                      <a:pt x="30" y="58"/>
                      <a:pt x="19" y="74"/>
                      <a:pt x="11" y="67"/>
                    </a:cubicBezTo>
                    <a:cubicBezTo>
                      <a:pt x="4" y="59"/>
                      <a:pt x="21" y="49"/>
                      <a:pt x="32" y="43"/>
                    </a:cubicBezTo>
                    <a:cubicBezTo>
                      <a:pt x="20" y="46"/>
                      <a:pt x="1" y="49"/>
                      <a:pt x="0" y="38"/>
                    </a:cubicBez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19" name="Google Shape;219;p3"/>
              <p:cNvSpPr/>
              <p:nvPr/>
            </p:nvSpPr>
            <p:spPr>
              <a:xfrm>
                <a:off x="5171" y="3570"/>
                <a:ext cx="50" cy="50"/>
              </a:xfrm>
              <a:custGeom>
                <a:rect b="b" l="l" r="r" t="t"/>
                <a:pathLst>
                  <a:path extrusionOk="0" h="18" w="19">
                    <a:moveTo>
                      <a:pt x="18" y="9"/>
                    </a:moveTo>
                    <a:cubicBezTo>
                      <a:pt x="18" y="4"/>
                      <a:pt x="14" y="0"/>
                      <a:pt x="9" y="0"/>
                    </a:cubicBezTo>
                    <a:cubicBezTo>
                      <a:pt x="4" y="0"/>
                      <a:pt x="0" y="4"/>
                      <a:pt x="1" y="9"/>
                    </a:cubicBezTo>
                    <a:cubicBezTo>
                      <a:pt x="1" y="14"/>
                      <a:pt x="5" y="18"/>
                      <a:pt x="10" y="18"/>
                    </a:cubicBezTo>
                    <a:cubicBezTo>
                      <a:pt x="15" y="18"/>
                      <a:pt x="19" y="14"/>
                      <a:pt x="18" y="9"/>
                    </a:cubicBez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20" name="Google Shape;220;p3"/>
              <p:cNvSpPr/>
              <p:nvPr/>
            </p:nvSpPr>
            <p:spPr>
              <a:xfrm>
                <a:off x="221" y="3475"/>
                <a:ext cx="304" cy="832"/>
              </a:xfrm>
              <a:custGeom>
                <a:rect b="b" l="l" r="r" t="t"/>
                <a:pathLst>
                  <a:path extrusionOk="0" h="832" w="304">
                    <a:moveTo>
                      <a:pt x="304" y="237"/>
                    </a:moveTo>
                    <a:lnTo>
                      <a:pt x="186" y="275"/>
                    </a:lnTo>
                    <a:lnTo>
                      <a:pt x="147" y="0"/>
                    </a:lnTo>
                    <a:lnTo>
                      <a:pt x="120" y="362"/>
                    </a:lnTo>
                    <a:lnTo>
                      <a:pt x="0" y="328"/>
                    </a:lnTo>
                    <a:lnTo>
                      <a:pt x="110" y="423"/>
                    </a:lnTo>
                    <a:lnTo>
                      <a:pt x="99" y="832"/>
                    </a:lnTo>
                    <a:lnTo>
                      <a:pt x="194" y="832"/>
                    </a:lnTo>
                    <a:lnTo>
                      <a:pt x="191" y="337"/>
                    </a:lnTo>
                    <a:lnTo>
                      <a:pt x="304" y="237"/>
                    </a:lnTo>
                    <a:close/>
                  </a:path>
                </a:pathLst>
              </a:custGeom>
              <a:solidFill>
                <a:srgbClr val="C56D27"/>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21" name="Google Shape;221;p3"/>
              <p:cNvSpPr/>
              <p:nvPr/>
            </p:nvSpPr>
            <p:spPr>
              <a:xfrm>
                <a:off x="221" y="3475"/>
                <a:ext cx="304" cy="832"/>
              </a:xfrm>
              <a:custGeom>
                <a:rect b="b" l="l" r="r" t="t"/>
                <a:pathLst>
                  <a:path extrusionOk="0" h="832" w="304">
                    <a:moveTo>
                      <a:pt x="304" y="237"/>
                    </a:moveTo>
                    <a:lnTo>
                      <a:pt x="186" y="275"/>
                    </a:lnTo>
                    <a:lnTo>
                      <a:pt x="147" y="0"/>
                    </a:lnTo>
                    <a:lnTo>
                      <a:pt x="120" y="362"/>
                    </a:lnTo>
                    <a:lnTo>
                      <a:pt x="0" y="328"/>
                    </a:lnTo>
                    <a:lnTo>
                      <a:pt x="110" y="423"/>
                    </a:lnTo>
                    <a:lnTo>
                      <a:pt x="99" y="832"/>
                    </a:lnTo>
                    <a:lnTo>
                      <a:pt x="194" y="832"/>
                    </a:lnTo>
                    <a:lnTo>
                      <a:pt x="191" y="337"/>
                    </a:lnTo>
                    <a:lnTo>
                      <a:pt x="304" y="237"/>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22" name="Google Shape;222;p3"/>
              <p:cNvSpPr/>
              <p:nvPr/>
            </p:nvSpPr>
            <p:spPr>
              <a:xfrm>
                <a:off x="116" y="3700"/>
                <a:ext cx="183" cy="195"/>
              </a:xfrm>
              <a:prstGeom prst="ellipse">
                <a:avLst/>
              </a:pr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23" name="Google Shape;223;p3"/>
              <p:cNvSpPr/>
              <p:nvPr/>
            </p:nvSpPr>
            <p:spPr>
              <a:xfrm>
                <a:off x="488" y="3642"/>
                <a:ext cx="158" cy="167"/>
              </a:xfrm>
              <a:custGeom>
                <a:rect b="b" l="l" r="r" t="t"/>
                <a:pathLst>
                  <a:path extrusionOk="0" h="60" w="60">
                    <a:moveTo>
                      <a:pt x="60" y="29"/>
                    </a:moveTo>
                    <a:cubicBezTo>
                      <a:pt x="60" y="46"/>
                      <a:pt x="47" y="59"/>
                      <a:pt x="31" y="60"/>
                    </a:cubicBezTo>
                    <a:cubicBezTo>
                      <a:pt x="14" y="60"/>
                      <a:pt x="1" y="47"/>
                      <a:pt x="1" y="30"/>
                    </a:cubicBezTo>
                    <a:cubicBezTo>
                      <a:pt x="0" y="14"/>
                      <a:pt x="13" y="0"/>
                      <a:pt x="30" y="0"/>
                    </a:cubicBezTo>
                    <a:cubicBezTo>
                      <a:pt x="46" y="0"/>
                      <a:pt x="60" y="13"/>
                      <a:pt x="60" y="29"/>
                    </a:cubicBezTo>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24" name="Google Shape;224;p3"/>
              <p:cNvSpPr/>
              <p:nvPr/>
            </p:nvSpPr>
            <p:spPr>
              <a:xfrm>
                <a:off x="173" y="3286"/>
                <a:ext cx="368" cy="403"/>
              </a:xfrm>
              <a:custGeom>
                <a:rect b="b" l="l" r="r" t="t"/>
                <a:pathLst>
                  <a:path extrusionOk="0" h="145" w="140">
                    <a:moveTo>
                      <a:pt x="140" y="71"/>
                    </a:moveTo>
                    <a:cubicBezTo>
                      <a:pt x="140" y="111"/>
                      <a:pt x="110" y="144"/>
                      <a:pt x="71" y="144"/>
                    </a:cubicBezTo>
                    <a:cubicBezTo>
                      <a:pt x="33" y="145"/>
                      <a:pt x="1" y="113"/>
                      <a:pt x="1" y="74"/>
                    </a:cubicBezTo>
                    <a:cubicBezTo>
                      <a:pt x="0" y="34"/>
                      <a:pt x="31" y="1"/>
                      <a:pt x="69" y="0"/>
                    </a:cubicBezTo>
                    <a:cubicBezTo>
                      <a:pt x="107" y="0"/>
                      <a:pt x="139" y="31"/>
                      <a:pt x="140" y="71"/>
                    </a:cubicBezTo>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25" name="Google Shape;225;p3"/>
              <p:cNvSpPr/>
              <p:nvPr/>
            </p:nvSpPr>
            <p:spPr>
              <a:xfrm>
                <a:off x="536" y="3692"/>
                <a:ext cx="86" cy="95"/>
              </a:xfrm>
              <a:prstGeom prst="ellipse">
                <a:avLst/>
              </a:pr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26" name="Google Shape;226;p3"/>
              <p:cNvSpPr/>
              <p:nvPr/>
            </p:nvSpPr>
            <p:spPr>
              <a:xfrm>
                <a:off x="407" y="3453"/>
                <a:ext cx="160" cy="361"/>
              </a:xfrm>
              <a:custGeom>
                <a:rect b="b" l="l" r="r" t="t"/>
                <a:pathLst>
                  <a:path extrusionOk="0" h="130" w="61">
                    <a:moveTo>
                      <a:pt x="32" y="104"/>
                    </a:moveTo>
                    <a:cubicBezTo>
                      <a:pt x="2" y="129"/>
                      <a:pt x="2" y="129"/>
                      <a:pt x="2" y="129"/>
                    </a:cubicBezTo>
                    <a:cubicBezTo>
                      <a:pt x="2" y="130"/>
                      <a:pt x="2" y="130"/>
                      <a:pt x="2" y="130"/>
                    </a:cubicBezTo>
                    <a:cubicBezTo>
                      <a:pt x="32" y="104"/>
                      <a:pt x="32" y="104"/>
                      <a:pt x="32" y="104"/>
                    </a:cubicBezTo>
                    <a:cubicBezTo>
                      <a:pt x="35" y="118"/>
                      <a:pt x="47" y="128"/>
                      <a:pt x="61" y="128"/>
                    </a:cubicBezTo>
                    <a:cubicBezTo>
                      <a:pt x="61" y="128"/>
                      <a:pt x="61" y="128"/>
                      <a:pt x="61" y="128"/>
                    </a:cubicBezTo>
                    <a:cubicBezTo>
                      <a:pt x="61" y="128"/>
                      <a:pt x="61" y="128"/>
                      <a:pt x="61" y="128"/>
                    </a:cubicBezTo>
                    <a:cubicBezTo>
                      <a:pt x="47" y="128"/>
                      <a:pt x="35" y="117"/>
                      <a:pt x="32" y="104"/>
                    </a:cubicBezTo>
                    <a:moveTo>
                      <a:pt x="32" y="97"/>
                    </a:moveTo>
                    <a:cubicBezTo>
                      <a:pt x="0" y="107"/>
                      <a:pt x="0" y="107"/>
                      <a:pt x="0" y="107"/>
                    </a:cubicBezTo>
                    <a:cubicBezTo>
                      <a:pt x="32" y="97"/>
                      <a:pt x="32" y="97"/>
                      <a:pt x="32" y="97"/>
                    </a:cubicBezTo>
                    <a:cubicBezTo>
                      <a:pt x="32" y="97"/>
                      <a:pt x="32" y="97"/>
                      <a:pt x="32" y="97"/>
                    </a:cubicBezTo>
                    <a:moveTo>
                      <a:pt x="58" y="68"/>
                    </a:moveTo>
                    <a:cubicBezTo>
                      <a:pt x="58" y="68"/>
                      <a:pt x="58" y="68"/>
                      <a:pt x="58" y="68"/>
                    </a:cubicBezTo>
                    <a:cubicBezTo>
                      <a:pt x="58" y="68"/>
                      <a:pt x="58" y="68"/>
                      <a:pt x="58" y="68"/>
                    </a:cubicBezTo>
                    <a:moveTo>
                      <a:pt x="58" y="68"/>
                    </a:moveTo>
                    <a:cubicBezTo>
                      <a:pt x="58" y="68"/>
                      <a:pt x="58" y="68"/>
                      <a:pt x="58" y="68"/>
                    </a:cubicBezTo>
                    <a:cubicBezTo>
                      <a:pt x="58" y="68"/>
                      <a:pt x="58" y="68"/>
                      <a:pt x="58"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60" y="68"/>
                    </a:moveTo>
                    <a:cubicBezTo>
                      <a:pt x="60" y="68"/>
                      <a:pt x="60" y="68"/>
                      <a:pt x="59"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1" y="68"/>
                    </a:moveTo>
                    <a:cubicBezTo>
                      <a:pt x="60" y="68"/>
                      <a:pt x="60" y="68"/>
                      <a:pt x="60" y="68"/>
                    </a:cubicBezTo>
                    <a:cubicBezTo>
                      <a:pt x="60" y="68"/>
                      <a:pt x="60"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cubicBezTo>
                      <a:pt x="61" y="68"/>
                      <a:pt x="61" y="68"/>
                      <a:pt x="61" y="68"/>
                    </a:cubicBezTo>
                    <a:cubicBezTo>
                      <a:pt x="61" y="68"/>
                      <a:pt x="61"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cubicBezTo>
                      <a:pt x="61" y="68"/>
                      <a:pt x="61" y="68"/>
                      <a:pt x="61" y="68"/>
                    </a:cubicBezTo>
                    <a:moveTo>
                      <a:pt x="51" y="14"/>
                    </a:moveTo>
                    <a:cubicBezTo>
                      <a:pt x="51" y="14"/>
                      <a:pt x="51" y="14"/>
                      <a:pt x="51" y="14"/>
                    </a:cubicBezTo>
                    <a:cubicBezTo>
                      <a:pt x="51" y="14"/>
                      <a:pt x="51" y="14"/>
                      <a:pt x="51" y="14"/>
                    </a:cubicBezTo>
                    <a:moveTo>
                      <a:pt x="51" y="14"/>
                    </a:moveTo>
                    <a:cubicBezTo>
                      <a:pt x="51" y="14"/>
                      <a:pt x="51" y="14"/>
                      <a:pt x="51" y="14"/>
                    </a:cubicBezTo>
                    <a:cubicBezTo>
                      <a:pt x="51" y="14"/>
                      <a:pt x="51" y="14"/>
                      <a:pt x="51" y="14"/>
                    </a:cubicBezTo>
                    <a:moveTo>
                      <a:pt x="51" y="13"/>
                    </a:moveTo>
                    <a:cubicBezTo>
                      <a:pt x="51" y="13"/>
                      <a:pt x="51" y="13"/>
                      <a:pt x="51" y="13"/>
                    </a:cubicBezTo>
                    <a:cubicBezTo>
                      <a:pt x="51" y="13"/>
                      <a:pt x="51" y="13"/>
                      <a:pt x="51" y="13"/>
                    </a:cubicBezTo>
                    <a:moveTo>
                      <a:pt x="51" y="13"/>
                    </a:moveTo>
                    <a:cubicBezTo>
                      <a:pt x="51" y="13"/>
                      <a:pt x="51" y="13"/>
                      <a:pt x="51" y="13"/>
                    </a:cubicBezTo>
                    <a:cubicBezTo>
                      <a:pt x="51" y="13"/>
                      <a:pt x="51" y="13"/>
                      <a:pt x="51" y="13"/>
                    </a:cubicBezTo>
                    <a:moveTo>
                      <a:pt x="51" y="13"/>
                    </a:moveTo>
                    <a:cubicBezTo>
                      <a:pt x="51" y="13"/>
                      <a:pt x="51" y="13"/>
                      <a:pt x="51" y="13"/>
                    </a:cubicBezTo>
                    <a:cubicBezTo>
                      <a:pt x="51" y="13"/>
                      <a:pt x="51" y="13"/>
                      <a:pt x="51" y="13"/>
                    </a:cubicBezTo>
                    <a:moveTo>
                      <a:pt x="51" y="12"/>
                    </a:moveTo>
                    <a:cubicBezTo>
                      <a:pt x="51" y="12"/>
                      <a:pt x="51" y="12"/>
                      <a:pt x="51" y="12"/>
                    </a:cubicBezTo>
                    <a:cubicBezTo>
                      <a:pt x="51" y="12"/>
                      <a:pt x="51" y="12"/>
                      <a:pt x="51" y="12"/>
                    </a:cubicBezTo>
                    <a:moveTo>
                      <a:pt x="51" y="12"/>
                    </a:moveTo>
                    <a:cubicBezTo>
                      <a:pt x="51" y="12"/>
                      <a:pt x="51" y="12"/>
                      <a:pt x="51" y="12"/>
                    </a:cubicBezTo>
                    <a:cubicBezTo>
                      <a:pt x="51" y="12"/>
                      <a:pt x="51" y="12"/>
                      <a:pt x="51" y="12"/>
                    </a:cubicBezTo>
                    <a:moveTo>
                      <a:pt x="51" y="12"/>
                    </a:moveTo>
                    <a:cubicBezTo>
                      <a:pt x="51" y="12"/>
                      <a:pt x="51" y="12"/>
                      <a:pt x="51" y="12"/>
                    </a:cubicBezTo>
                    <a:cubicBezTo>
                      <a:pt x="51" y="12"/>
                      <a:pt x="51" y="12"/>
                      <a:pt x="51" y="12"/>
                    </a:cubicBezTo>
                    <a:moveTo>
                      <a:pt x="51" y="12"/>
                    </a:moveTo>
                    <a:cubicBezTo>
                      <a:pt x="51" y="12"/>
                      <a:pt x="51" y="12"/>
                      <a:pt x="51" y="12"/>
                    </a:cubicBezTo>
                    <a:cubicBezTo>
                      <a:pt x="51" y="12"/>
                      <a:pt x="51" y="12"/>
                      <a:pt x="51" y="12"/>
                    </a:cubicBezTo>
                    <a:moveTo>
                      <a:pt x="51" y="11"/>
                    </a:moveTo>
                    <a:cubicBezTo>
                      <a:pt x="51" y="11"/>
                      <a:pt x="51" y="12"/>
                      <a:pt x="51" y="12"/>
                    </a:cubicBezTo>
                    <a:cubicBezTo>
                      <a:pt x="51" y="11"/>
                      <a:pt x="51" y="11"/>
                      <a:pt x="51" y="11"/>
                    </a:cubicBezTo>
                    <a:moveTo>
                      <a:pt x="51" y="11"/>
                    </a:moveTo>
                    <a:cubicBezTo>
                      <a:pt x="51" y="11"/>
                      <a:pt x="51" y="11"/>
                      <a:pt x="51" y="11"/>
                    </a:cubicBezTo>
                    <a:cubicBezTo>
                      <a:pt x="51" y="11"/>
                      <a:pt x="51" y="11"/>
                      <a:pt x="51" y="11"/>
                    </a:cubicBezTo>
                    <a:cubicBezTo>
                      <a:pt x="51" y="11"/>
                      <a:pt x="51" y="11"/>
                      <a:pt x="51" y="11"/>
                    </a:cubicBezTo>
                    <a:cubicBezTo>
                      <a:pt x="51" y="11"/>
                      <a:pt x="51" y="11"/>
                      <a:pt x="51" y="11"/>
                    </a:cubicBezTo>
                    <a:moveTo>
                      <a:pt x="51" y="10"/>
                    </a:moveTo>
                    <a:cubicBezTo>
                      <a:pt x="51" y="10"/>
                      <a:pt x="51" y="11"/>
                      <a:pt x="51" y="11"/>
                    </a:cubicBezTo>
                    <a:cubicBezTo>
                      <a:pt x="51" y="11"/>
                      <a:pt x="51" y="10"/>
                      <a:pt x="51" y="10"/>
                    </a:cubicBezTo>
                    <a:moveTo>
                      <a:pt x="51" y="10"/>
                    </a:moveTo>
                    <a:cubicBezTo>
                      <a:pt x="51" y="10"/>
                      <a:pt x="51" y="10"/>
                      <a:pt x="51" y="10"/>
                    </a:cubicBezTo>
                    <a:cubicBezTo>
                      <a:pt x="51" y="10"/>
                      <a:pt x="51" y="10"/>
                      <a:pt x="51" y="10"/>
                    </a:cubicBezTo>
                    <a:moveTo>
                      <a:pt x="51" y="10"/>
                    </a:moveTo>
                    <a:cubicBezTo>
                      <a:pt x="51" y="10"/>
                      <a:pt x="51" y="10"/>
                      <a:pt x="51" y="10"/>
                    </a:cubicBezTo>
                    <a:cubicBezTo>
                      <a:pt x="51" y="10"/>
                      <a:pt x="51" y="10"/>
                      <a:pt x="51" y="10"/>
                    </a:cubicBezTo>
                    <a:moveTo>
                      <a:pt x="51" y="10"/>
                    </a:moveTo>
                    <a:cubicBezTo>
                      <a:pt x="51" y="10"/>
                      <a:pt x="51" y="10"/>
                      <a:pt x="51" y="10"/>
                    </a:cubicBezTo>
                    <a:cubicBezTo>
                      <a:pt x="51" y="10"/>
                      <a:pt x="51" y="10"/>
                      <a:pt x="51" y="10"/>
                    </a:cubicBezTo>
                    <a:moveTo>
                      <a:pt x="50" y="9"/>
                    </a:moveTo>
                    <a:cubicBezTo>
                      <a:pt x="50" y="9"/>
                      <a:pt x="51" y="10"/>
                      <a:pt x="51" y="10"/>
                    </a:cubicBezTo>
                    <a:cubicBezTo>
                      <a:pt x="51" y="10"/>
                      <a:pt x="50" y="9"/>
                      <a:pt x="50" y="9"/>
                    </a:cubicBezTo>
                    <a:moveTo>
                      <a:pt x="50" y="3"/>
                    </a:moveTo>
                    <a:cubicBezTo>
                      <a:pt x="50" y="5"/>
                      <a:pt x="50" y="7"/>
                      <a:pt x="50" y="9"/>
                    </a:cubicBezTo>
                    <a:cubicBezTo>
                      <a:pt x="50" y="7"/>
                      <a:pt x="50" y="5"/>
                      <a:pt x="50" y="3"/>
                    </a:cubicBezTo>
                    <a:moveTo>
                      <a:pt x="50" y="2"/>
                    </a:moveTo>
                    <a:cubicBezTo>
                      <a:pt x="50" y="2"/>
                      <a:pt x="50" y="2"/>
                      <a:pt x="50" y="2"/>
                    </a:cubicBezTo>
                    <a:cubicBezTo>
                      <a:pt x="50" y="2"/>
                      <a:pt x="50" y="2"/>
                      <a:pt x="50" y="2"/>
                    </a:cubicBezTo>
                    <a:moveTo>
                      <a:pt x="50" y="2"/>
                    </a:moveTo>
                    <a:cubicBezTo>
                      <a:pt x="50" y="2"/>
                      <a:pt x="50" y="2"/>
                      <a:pt x="50" y="2"/>
                    </a:cubicBezTo>
                    <a:cubicBezTo>
                      <a:pt x="50" y="2"/>
                      <a:pt x="50" y="2"/>
                      <a:pt x="50" y="2"/>
                    </a:cubicBezTo>
                    <a:moveTo>
                      <a:pt x="50" y="2"/>
                    </a:moveTo>
                    <a:cubicBezTo>
                      <a:pt x="50" y="2"/>
                      <a:pt x="50" y="2"/>
                      <a:pt x="50" y="2"/>
                    </a:cubicBezTo>
                    <a:cubicBezTo>
                      <a:pt x="50" y="2"/>
                      <a:pt x="50" y="2"/>
                      <a:pt x="50" y="2"/>
                    </a:cubicBezTo>
                    <a:moveTo>
                      <a:pt x="50" y="2"/>
                    </a:moveTo>
                    <a:cubicBezTo>
                      <a:pt x="50" y="2"/>
                      <a:pt x="50" y="2"/>
                      <a:pt x="50" y="2"/>
                    </a:cubicBezTo>
                    <a:cubicBezTo>
                      <a:pt x="50" y="2"/>
                      <a:pt x="50" y="2"/>
                      <a:pt x="50" y="2"/>
                    </a:cubicBezTo>
                    <a:moveTo>
                      <a:pt x="50" y="1"/>
                    </a:moveTo>
                    <a:cubicBezTo>
                      <a:pt x="50" y="1"/>
                      <a:pt x="50" y="2"/>
                      <a:pt x="50" y="2"/>
                    </a:cubicBezTo>
                    <a:cubicBezTo>
                      <a:pt x="50" y="2"/>
                      <a:pt x="50" y="1"/>
                      <a:pt x="50" y="1"/>
                    </a:cubicBezTo>
                    <a:moveTo>
                      <a:pt x="50" y="1"/>
                    </a:moveTo>
                    <a:cubicBezTo>
                      <a:pt x="50" y="1"/>
                      <a:pt x="50" y="1"/>
                      <a:pt x="50" y="1"/>
                    </a:cubicBezTo>
                    <a:cubicBezTo>
                      <a:pt x="50" y="1"/>
                      <a:pt x="50" y="1"/>
                      <a:pt x="50" y="1"/>
                    </a:cubicBezTo>
                    <a:moveTo>
                      <a:pt x="50" y="1"/>
                    </a:moveTo>
                    <a:cubicBezTo>
                      <a:pt x="50" y="1"/>
                      <a:pt x="50" y="1"/>
                      <a:pt x="50" y="1"/>
                    </a:cubicBezTo>
                    <a:cubicBezTo>
                      <a:pt x="50" y="1"/>
                      <a:pt x="50" y="1"/>
                      <a:pt x="50" y="1"/>
                    </a:cubicBezTo>
                    <a:moveTo>
                      <a:pt x="50" y="1"/>
                    </a:moveTo>
                    <a:cubicBezTo>
                      <a:pt x="50" y="1"/>
                      <a:pt x="50" y="1"/>
                      <a:pt x="50" y="1"/>
                    </a:cubicBezTo>
                    <a:cubicBezTo>
                      <a:pt x="50" y="1"/>
                      <a:pt x="50" y="1"/>
                      <a:pt x="50" y="1"/>
                    </a:cubicBezTo>
                    <a:moveTo>
                      <a:pt x="50" y="1"/>
                    </a:moveTo>
                    <a:cubicBezTo>
                      <a:pt x="50" y="1"/>
                      <a:pt x="50" y="1"/>
                      <a:pt x="50" y="1"/>
                    </a:cubicBezTo>
                    <a:cubicBezTo>
                      <a:pt x="50" y="1"/>
                      <a:pt x="50" y="1"/>
                      <a:pt x="50" y="1"/>
                    </a:cubicBezTo>
                    <a:moveTo>
                      <a:pt x="50" y="0"/>
                    </a:moveTo>
                    <a:cubicBezTo>
                      <a:pt x="50" y="0"/>
                      <a:pt x="50" y="0"/>
                      <a:pt x="50" y="0"/>
                    </a:cubicBezTo>
                    <a:cubicBezTo>
                      <a:pt x="50" y="0"/>
                      <a:pt x="50" y="0"/>
                      <a:pt x="50" y="0"/>
                    </a:cubicBezTo>
                    <a:moveTo>
                      <a:pt x="50" y="0"/>
                    </a:moveTo>
                    <a:cubicBezTo>
                      <a:pt x="50" y="0"/>
                      <a:pt x="50" y="0"/>
                      <a:pt x="50" y="0"/>
                    </a:cubicBezTo>
                    <a:cubicBezTo>
                      <a:pt x="50" y="0"/>
                      <a:pt x="50" y="0"/>
                      <a:pt x="50" y="0"/>
                    </a:cubicBezTo>
                    <a:moveTo>
                      <a:pt x="50" y="0"/>
                    </a:moveTo>
                    <a:cubicBezTo>
                      <a:pt x="50" y="0"/>
                      <a:pt x="50" y="0"/>
                      <a:pt x="50" y="0"/>
                    </a:cubicBezTo>
                    <a:cubicBezTo>
                      <a:pt x="50" y="0"/>
                      <a:pt x="50" y="0"/>
                      <a:pt x="50" y="0"/>
                    </a:cubicBezTo>
                  </a:path>
                </a:pathLst>
              </a:custGeom>
              <a:solidFill>
                <a:srgbClr val="D4F1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27" name="Google Shape;227;p3"/>
              <p:cNvSpPr/>
              <p:nvPr/>
            </p:nvSpPr>
            <p:spPr>
              <a:xfrm>
                <a:off x="368" y="4307"/>
                <a:ext cx="47" cy="8"/>
              </a:xfrm>
              <a:prstGeom prst="rect">
                <a:avLst/>
              </a:pr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28" name="Google Shape;228;p3"/>
              <p:cNvSpPr/>
              <p:nvPr/>
            </p:nvSpPr>
            <p:spPr>
              <a:xfrm>
                <a:off x="368" y="4307"/>
                <a:ext cx="47" cy="8"/>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29" name="Google Shape;229;p3"/>
              <p:cNvSpPr/>
              <p:nvPr/>
            </p:nvSpPr>
            <p:spPr>
              <a:xfrm>
                <a:off x="368" y="3684"/>
                <a:ext cx="123" cy="623"/>
              </a:xfrm>
              <a:custGeom>
                <a:rect b="b" l="l" r="r" t="t"/>
                <a:pathLst>
                  <a:path extrusionOk="0" h="224" w="47">
                    <a:moveTo>
                      <a:pt x="18" y="212"/>
                    </a:moveTo>
                    <a:cubicBezTo>
                      <a:pt x="0" y="212"/>
                      <a:pt x="0" y="212"/>
                      <a:pt x="0" y="212"/>
                    </a:cubicBezTo>
                    <a:cubicBezTo>
                      <a:pt x="0" y="224"/>
                      <a:pt x="0" y="224"/>
                      <a:pt x="0" y="224"/>
                    </a:cubicBezTo>
                    <a:cubicBezTo>
                      <a:pt x="18" y="224"/>
                      <a:pt x="18" y="224"/>
                      <a:pt x="18" y="224"/>
                    </a:cubicBezTo>
                    <a:cubicBezTo>
                      <a:pt x="18" y="212"/>
                      <a:pt x="18" y="212"/>
                      <a:pt x="18" y="212"/>
                    </a:cubicBezTo>
                    <a:moveTo>
                      <a:pt x="11" y="0"/>
                    </a:moveTo>
                    <a:cubicBezTo>
                      <a:pt x="7" y="0"/>
                      <a:pt x="4" y="1"/>
                      <a:pt x="0" y="1"/>
                    </a:cubicBezTo>
                    <a:cubicBezTo>
                      <a:pt x="0" y="137"/>
                      <a:pt x="0" y="137"/>
                      <a:pt x="0" y="137"/>
                    </a:cubicBezTo>
                    <a:cubicBezTo>
                      <a:pt x="5" y="135"/>
                      <a:pt x="11" y="133"/>
                      <a:pt x="16" y="133"/>
                    </a:cubicBezTo>
                    <a:cubicBezTo>
                      <a:pt x="17" y="133"/>
                      <a:pt x="17" y="133"/>
                      <a:pt x="17" y="133"/>
                    </a:cubicBezTo>
                    <a:cubicBezTo>
                      <a:pt x="17" y="47"/>
                      <a:pt x="17" y="47"/>
                      <a:pt x="17" y="47"/>
                    </a:cubicBezTo>
                    <a:cubicBezTo>
                      <a:pt x="17" y="47"/>
                      <a:pt x="17" y="47"/>
                      <a:pt x="17" y="47"/>
                    </a:cubicBezTo>
                    <a:cubicBezTo>
                      <a:pt x="17" y="46"/>
                      <a:pt x="17" y="46"/>
                      <a:pt x="17" y="46"/>
                    </a:cubicBezTo>
                    <a:cubicBezTo>
                      <a:pt x="47" y="21"/>
                      <a:pt x="47" y="21"/>
                      <a:pt x="47" y="21"/>
                    </a:cubicBezTo>
                    <a:cubicBezTo>
                      <a:pt x="47" y="19"/>
                      <a:pt x="47" y="17"/>
                      <a:pt x="47" y="15"/>
                    </a:cubicBezTo>
                    <a:cubicBezTo>
                      <a:pt x="47" y="15"/>
                      <a:pt x="47" y="15"/>
                      <a:pt x="47" y="14"/>
                    </a:cubicBezTo>
                    <a:cubicBezTo>
                      <a:pt x="15" y="24"/>
                      <a:pt x="15" y="24"/>
                      <a:pt x="15" y="24"/>
                    </a:cubicBezTo>
                    <a:cubicBezTo>
                      <a:pt x="11" y="0"/>
                      <a:pt x="11" y="0"/>
                      <a:pt x="11" y="0"/>
                    </a:cubicBezTo>
                  </a:path>
                </a:pathLst>
              </a:custGeom>
              <a:solidFill>
                <a:srgbClr val="D18A5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30" name="Google Shape;230;p3"/>
              <p:cNvSpPr/>
              <p:nvPr/>
            </p:nvSpPr>
            <p:spPr>
              <a:xfrm>
                <a:off x="567" y="3809"/>
                <a:ext cx="3" cy="0"/>
              </a:xfrm>
              <a:custGeom>
                <a:rect b="b" l="l" r="r" t="t"/>
                <a:pathLst>
                  <a:path extrusionOk="0" h="120000" w="1">
                    <a:moveTo>
                      <a:pt x="0" y="0"/>
                    </a:moveTo>
                    <a:cubicBezTo>
                      <a:pt x="0" y="0"/>
                      <a:pt x="0" y="0"/>
                      <a:pt x="0" y="0"/>
                    </a:cubicBezTo>
                    <a:cubicBezTo>
                      <a:pt x="0" y="0"/>
                      <a:pt x="0" y="0"/>
                      <a:pt x="0"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path>
                </a:pathLst>
              </a:custGeom>
              <a:solidFill>
                <a:srgbClr val="D4F1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31" name="Google Shape;231;p3"/>
              <p:cNvSpPr/>
              <p:nvPr/>
            </p:nvSpPr>
            <p:spPr>
              <a:xfrm>
                <a:off x="491" y="3642"/>
                <a:ext cx="155" cy="167"/>
              </a:xfrm>
              <a:custGeom>
                <a:rect b="b" l="l" r="r" t="t"/>
                <a:pathLst>
                  <a:path extrusionOk="0" h="60" w="59">
                    <a:moveTo>
                      <a:pt x="34" y="52"/>
                    </a:moveTo>
                    <a:cubicBezTo>
                      <a:pt x="24" y="52"/>
                      <a:pt x="17" y="44"/>
                      <a:pt x="17" y="35"/>
                    </a:cubicBezTo>
                    <a:cubicBezTo>
                      <a:pt x="17" y="25"/>
                      <a:pt x="24" y="18"/>
                      <a:pt x="34" y="18"/>
                    </a:cubicBezTo>
                    <a:cubicBezTo>
                      <a:pt x="43" y="18"/>
                      <a:pt x="50" y="25"/>
                      <a:pt x="50" y="35"/>
                    </a:cubicBezTo>
                    <a:cubicBezTo>
                      <a:pt x="50" y="44"/>
                      <a:pt x="43" y="52"/>
                      <a:pt x="34" y="52"/>
                    </a:cubicBezTo>
                    <a:moveTo>
                      <a:pt x="29" y="0"/>
                    </a:move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6" y="0"/>
                    </a:cubicBezTo>
                    <a:cubicBezTo>
                      <a:pt x="26" y="0"/>
                      <a:pt x="26" y="0"/>
                      <a:pt x="26" y="0"/>
                    </a:cubicBezTo>
                    <a:cubicBezTo>
                      <a:pt x="26" y="0"/>
                      <a:pt x="26" y="0"/>
                      <a:pt x="26" y="0"/>
                    </a:cubicBezTo>
                    <a:cubicBezTo>
                      <a:pt x="26" y="0"/>
                      <a:pt x="26" y="0"/>
                      <a:pt x="26" y="0"/>
                    </a:cubicBezTo>
                    <a:cubicBezTo>
                      <a:pt x="11" y="2"/>
                      <a:pt x="0" y="14"/>
                      <a:pt x="0" y="29"/>
                    </a:cubicBezTo>
                    <a:cubicBezTo>
                      <a:pt x="0" y="29"/>
                      <a:pt x="0" y="29"/>
                      <a:pt x="0" y="29"/>
                    </a:cubicBezTo>
                    <a:cubicBezTo>
                      <a:pt x="0" y="29"/>
                      <a:pt x="0" y="29"/>
                      <a:pt x="0" y="29"/>
                    </a:cubicBezTo>
                    <a:cubicBezTo>
                      <a:pt x="0" y="30"/>
                      <a:pt x="0" y="30"/>
                      <a:pt x="0" y="30"/>
                    </a:cubicBezTo>
                    <a:cubicBezTo>
                      <a:pt x="0" y="32"/>
                      <a:pt x="0" y="34"/>
                      <a:pt x="0" y="36"/>
                    </a:cubicBezTo>
                    <a:cubicBezTo>
                      <a:pt x="3" y="49"/>
                      <a:pt x="15" y="60"/>
                      <a:pt x="29" y="60"/>
                    </a:cubicBezTo>
                    <a:cubicBezTo>
                      <a:pt x="29" y="60"/>
                      <a:pt x="29" y="60"/>
                      <a:pt x="29" y="60"/>
                    </a:cubicBezTo>
                    <a:cubicBezTo>
                      <a:pt x="29" y="60"/>
                      <a:pt x="29" y="60"/>
                      <a:pt x="29" y="60"/>
                    </a:cubicBezTo>
                    <a:cubicBezTo>
                      <a:pt x="29" y="60"/>
                      <a:pt x="29" y="60"/>
                      <a:pt x="29" y="60"/>
                    </a:cubicBezTo>
                    <a:cubicBezTo>
                      <a:pt x="29" y="60"/>
                      <a:pt x="30" y="60"/>
                      <a:pt x="30" y="60"/>
                    </a:cubicBezTo>
                    <a:cubicBezTo>
                      <a:pt x="30" y="60"/>
                      <a:pt x="30" y="60"/>
                      <a:pt x="30" y="60"/>
                    </a:cubicBezTo>
                    <a:cubicBezTo>
                      <a:pt x="30" y="60"/>
                      <a:pt x="30" y="60"/>
                      <a:pt x="30" y="60"/>
                    </a:cubicBezTo>
                    <a:cubicBezTo>
                      <a:pt x="30" y="60"/>
                      <a:pt x="30" y="60"/>
                      <a:pt x="30" y="60"/>
                    </a:cubicBezTo>
                    <a:cubicBezTo>
                      <a:pt x="30" y="60"/>
                      <a:pt x="30" y="60"/>
                      <a:pt x="30" y="60"/>
                    </a:cubicBezTo>
                    <a:cubicBezTo>
                      <a:pt x="46" y="59"/>
                      <a:pt x="59" y="46"/>
                      <a:pt x="59" y="30"/>
                    </a:cubicBezTo>
                    <a:cubicBezTo>
                      <a:pt x="59" y="30"/>
                      <a:pt x="59" y="29"/>
                      <a:pt x="59" y="29"/>
                    </a:cubicBezTo>
                    <a:cubicBezTo>
                      <a:pt x="59" y="29"/>
                      <a:pt x="59" y="29"/>
                      <a:pt x="59" y="29"/>
                    </a:cubicBezTo>
                    <a:cubicBezTo>
                      <a:pt x="59" y="13"/>
                      <a:pt x="46" y="0"/>
                      <a:pt x="29" y="0"/>
                    </a:cubicBezTo>
                    <a:cubicBezTo>
                      <a:pt x="29" y="0"/>
                      <a:pt x="29" y="0"/>
                      <a:pt x="29" y="0"/>
                    </a:cubicBezTo>
                  </a:path>
                </a:pathLst>
              </a:custGeom>
              <a:solidFill>
                <a:srgbClr val="8ECB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32" name="Google Shape;232;p3"/>
              <p:cNvSpPr/>
              <p:nvPr/>
            </p:nvSpPr>
            <p:spPr>
              <a:xfrm>
                <a:off x="368" y="3289"/>
                <a:ext cx="173" cy="398"/>
              </a:xfrm>
              <a:custGeom>
                <a:rect b="b" l="l" r="r" t="t"/>
                <a:pathLst>
                  <a:path extrusionOk="0" h="143" w="66">
                    <a:moveTo>
                      <a:pt x="0" y="0"/>
                    </a:moveTo>
                    <a:cubicBezTo>
                      <a:pt x="0" y="143"/>
                      <a:pt x="0" y="143"/>
                      <a:pt x="0" y="143"/>
                    </a:cubicBezTo>
                    <a:cubicBezTo>
                      <a:pt x="4" y="143"/>
                      <a:pt x="7" y="142"/>
                      <a:pt x="11" y="142"/>
                    </a:cubicBezTo>
                    <a:cubicBezTo>
                      <a:pt x="11" y="142"/>
                      <a:pt x="11" y="142"/>
                      <a:pt x="11" y="142"/>
                    </a:cubicBezTo>
                    <a:cubicBezTo>
                      <a:pt x="42" y="135"/>
                      <a:pt x="65" y="106"/>
                      <a:pt x="66" y="73"/>
                    </a:cubicBezTo>
                    <a:cubicBezTo>
                      <a:pt x="66" y="73"/>
                      <a:pt x="66" y="73"/>
                      <a:pt x="66" y="73"/>
                    </a:cubicBezTo>
                    <a:cubicBezTo>
                      <a:pt x="66" y="73"/>
                      <a:pt x="66" y="73"/>
                      <a:pt x="66" y="73"/>
                    </a:cubicBezTo>
                    <a:cubicBezTo>
                      <a:pt x="66" y="73"/>
                      <a:pt x="66" y="73"/>
                      <a:pt x="66" y="73"/>
                    </a:cubicBezTo>
                    <a:cubicBezTo>
                      <a:pt x="66" y="72"/>
                      <a:pt x="66" y="72"/>
                      <a:pt x="66" y="72"/>
                    </a:cubicBezTo>
                    <a:cubicBezTo>
                      <a:pt x="66" y="72"/>
                      <a:pt x="66" y="72"/>
                      <a:pt x="66" y="72"/>
                    </a:cubicBezTo>
                    <a:cubicBezTo>
                      <a:pt x="66" y="72"/>
                      <a:pt x="66" y="72"/>
                      <a:pt x="66" y="72"/>
                    </a:cubicBezTo>
                    <a:cubicBezTo>
                      <a:pt x="66" y="72"/>
                      <a:pt x="66" y="72"/>
                      <a:pt x="66" y="72"/>
                    </a:cubicBezTo>
                    <a:cubicBezTo>
                      <a:pt x="66" y="72"/>
                      <a:pt x="66" y="72"/>
                      <a:pt x="66" y="72"/>
                    </a:cubicBezTo>
                    <a:cubicBezTo>
                      <a:pt x="66" y="72"/>
                      <a:pt x="66" y="72"/>
                      <a:pt x="66" y="72"/>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0"/>
                      <a:pt x="66" y="70"/>
                    </a:cubicBezTo>
                    <a:cubicBezTo>
                      <a:pt x="66" y="70"/>
                      <a:pt x="66" y="70"/>
                      <a:pt x="66" y="70"/>
                    </a:cubicBezTo>
                    <a:cubicBezTo>
                      <a:pt x="66" y="70"/>
                      <a:pt x="66" y="70"/>
                      <a:pt x="66" y="70"/>
                    </a:cubicBezTo>
                    <a:cubicBezTo>
                      <a:pt x="66" y="70"/>
                      <a:pt x="66" y="70"/>
                      <a:pt x="66" y="70"/>
                    </a:cubicBezTo>
                    <a:cubicBezTo>
                      <a:pt x="66" y="70"/>
                      <a:pt x="66" y="70"/>
                      <a:pt x="66" y="70"/>
                    </a:cubicBezTo>
                    <a:cubicBezTo>
                      <a:pt x="66" y="70"/>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5" y="68"/>
                      <a:pt x="65" y="68"/>
                    </a:cubicBezTo>
                    <a:cubicBezTo>
                      <a:pt x="65" y="68"/>
                      <a:pt x="65" y="68"/>
                      <a:pt x="65" y="68"/>
                    </a:cubicBezTo>
                    <a:cubicBezTo>
                      <a:pt x="65" y="66"/>
                      <a:pt x="65" y="64"/>
                      <a:pt x="65" y="62"/>
                    </a:cubicBezTo>
                    <a:cubicBezTo>
                      <a:pt x="65" y="62"/>
                      <a:pt x="65" y="62"/>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59"/>
                    </a:cubicBezTo>
                    <a:cubicBezTo>
                      <a:pt x="65" y="59"/>
                      <a:pt x="65" y="59"/>
                      <a:pt x="65" y="59"/>
                    </a:cubicBezTo>
                    <a:cubicBezTo>
                      <a:pt x="65" y="59"/>
                      <a:pt x="65" y="59"/>
                      <a:pt x="65" y="59"/>
                    </a:cubicBezTo>
                    <a:cubicBezTo>
                      <a:pt x="65" y="59"/>
                      <a:pt x="65" y="59"/>
                      <a:pt x="65" y="59"/>
                    </a:cubicBezTo>
                    <a:cubicBezTo>
                      <a:pt x="65" y="59"/>
                      <a:pt x="65" y="59"/>
                      <a:pt x="65" y="59"/>
                    </a:cubicBezTo>
                    <a:cubicBezTo>
                      <a:pt x="65" y="59"/>
                      <a:pt x="65" y="59"/>
                      <a:pt x="65" y="59"/>
                    </a:cubicBezTo>
                    <a:cubicBezTo>
                      <a:pt x="59" y="26"/>
                      <a:pt x="33" y="1"/>
                      <a:pt x="0" y="0"/>
                    </a:cubicBezTo>
                  </a:path>
                </a:pathLst>
              </a:custGeom>
              <a:solidFill>
                <a:srgbClr val="8ECB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33" name="Google Shape;233;p3"/>
              <p:cNvSpPr/>
              <p:nvPr/>
            </p:nvSpPr>
            <p:spPr>
              <a:xfrm>
                <a:off x="536" y="3692"/>
                <a:ext cx="86" cy="95"/>
              </a:xfrm>
              <a:prstGeom prst="ellipse">
                <a:avLst/>
              </a:prstGeom>
              <a:solidFill>
                <a:srgbClr val="7AB6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34" name="Google Shape;234;p3"/>
              <p:cNvSpPr/>
              <p:nvPr/>
            </p:nvSpPr>
            <p:spPr>
              <a:xfrm>
                <a:off x="6164" y="3036"/>
                <a:ext cx="714" cy="756"/>
              </a:xfrm>
              <a:prstGeom prst="ellipse">
                <a:avLst/>
              </a:pr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35" name="Google Shape;235;p3"/>
              <p:cNvSpPr/>
              <p:nvPr/>
            </p:nvSpPr>
            <p:spPr>
              <a:xfrm>
                <a:off x="6326" y="3336"/>
                <a:ext cx="387" cy="948"/>
              </a:xfrm>
              <a:custGeom>
                <a:rect b="b" l="l" r="r" t="t"/>
                <a:pathLst>
                  <a:path extrusionOk="0" h="948" w="387">
                    <a:moveTo>
                      <a:pt x="387" y="167"/>
                    </a:moveTo>
                    <a:lnTo>
                      <a:pt x="218" y="270"/>
                    </a:lnTo>
                    <a:lnTo>
                      <a:pt x="195" y="0"/>
                    </a:lnTo>
                    <a:lnTo>
                      <a:pt x="169" y="270"/>
                    </a:lnTo>
                    <a:lnTo>
                      <a:pt x="0" y="167"/>
                    </a:lnTo>
                    <a:lnTo>
                      <a:pt x="155" y="359"/>
                    </a:lnTo>
                    <a:lnTo>
                      <a:pt x="127" y="948"/>
                    </a:lnTo>
                    <a:lnTo>
                      <a:pt x="250" y="948"/>
                    </a:lnTo>
                    <a:lnTo>
                      <a:pt x="229" y="359"/>
                    </a:lnTo>
                    <a:lnTo>
                      <a:pt x="387" y="167"/>
                    </a:lnTo>
                    <a:close/>
                  </a:path>
                </a:pathLst>
              </a:custGeom>
              <a:solidFill>
                <a:srgbClr val="C56D27"/>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36" name="Google Shape;236;p3"/>
              <p:cNvSpPr/>
              <p:nvPr/>
            </p:nvSpPr>
            <p:spPr>
              <a:xfrm>
                <a:off x="6326" y="3336"/>
                <a:ext cx="387" cy="948"/>
              </a:xfrm>
              <a:custGeom>
                <a:rect b="b" l="l" r="r" t="t"/>
                <a:pathLst>
                  <a:path extrusionOk="0" h="948" w="387">
                    <a:moveTo>
                      <a:pt x="387" y="167"/>
                    </a:moveTo>
                    <a:lnTo>
                      <a:pt x="218" y="270"/>
                    </a:lnTo>
                    <a:lnTo>
                      <a:pt x="195" y="0"/>
                    </a:lnTo>
                    <a:lnTo>
                      <a:pt x="169" y="270"/>
                    </a:lnTo>
                    <a:lnTo>
                      <a:pt x="0" y="167"/>
                    </a:lnTo>
                    <a:lnTo>
                      <a:pt x="155" y="359"/>
                    </a:lnTo>
                    <a:lnTo>
                      <a:pt x="127" y="948"/>
                    </a:lnTo>
                    <a:lnTo>
                      <a:pt x="250" y="948"/>
                    </a:lnTo>
                    <a:lnTo>
                      <a:pt x="229" y="359"/>
                    </a:lnTo>
                    <a:lnTo>
                      <a:pt x="387" y="167"/>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37" name="Google Shape;237;p3"/>
              <p:cNvSpPr/>
              <p:nvPr/>
            </p:nvSpPr>
            <p:spPr>
              <a:xfrm>
                <a:off x="6510" y="4262"/>
                <a:ext cx="69" cy="22"/>
              </a:xfrm>
              <a:custGeom>
                <a:rect b="b" l="l" r="r" t="t"/>
                <a:pathLst>
                  <a:path extrusionOk="0" h="22" w="69">
                    <a:moveTo>
                      <a:pt x="69" y="0"/>
                    </a:moveTo>
                    <a:lnTo>
                      <a:pt x="63" y="0"/>
                    </a:lnTo>
                    <a:lnTo>
                      <a:pt x="66" y="22"/>
                    </a:lnTo>
                    <a:lnTo>
                      <a:pt x="0" y="22"/>
                    </a:lnTo>
                    <a:lnTo>
                      <a:pt x="0" y="22"/>
                    </a:lnTo>
                    <a:lnTo>
                      <a:pt x="69" y="22"/>
                    </a:lnTo>
                    <a:lnTo>
                      <a:pt x="69" y="0"/>
                    </a:ln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38" name="Google Shape;238;p3"/>
              <p:cNvSpPr/>
              <p:nvPr/>
            </p:nvSpPr>
            <p:spPr>
              <a:xfrm>
                <a:off x="6510" y="4262"/>
                <a:ext cx="69" cy="22"/>
              </a:xfrm>
              <a:custGeom>
                <a:rect b="b" l="l" r="r" t="t"/>
                <a:pathLst>
                  <a:path extrusionOk="0" h="22" w="69">
                    <a:moveTo>
                      <a:pt x="69" y="0"/>
                    </a:moveTo>
                    <a:lnTo>
                      <a:pt x="63" y="0"/>
                    </a:lnTo>
                    <a:lnTo>
                      <a:pt x="66" y="22"/>
                    </a:lnTo>
                    <a:lnTo>
                      <a:pt x="0" y="22"/>
                    </a:lnTo>
                    <a:lnTo>
                      <a:pt x="0" y="22"/>
                    </a:lnTo>
                    <a:lnTo>
                      <a:pt x="69" y="22"/>
                    </a:lnTo>
                    <a:lnTo>
                      <a:pt x="69"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39" name="Google Shape;239;p3"/>
              <p:cNvSpPr/>
              <p:nvPr/>
            </p:nvSpPr>
            <p:spPr>
              <a:xfrm>
                <a:off x="6558" y="3792"/>
                <a:ext cx="21" cy="470"/>
              </a:xfrm>
              <a:custGeom>
                <a:rect b="b" l="l" r="r" t="t"/>
                <a:pathLst>
                  <a:path extrusionOk="0" h="169" w="8">
                    <a:moveTo>
                      <a:pt x="8" y="159"/>
                    </a:moveTo>
                    <a:cubicBezTo>
                      <a:pt x="6" y="159"/>
                      <a:pt x="6" y="159"/>
                      <a:pt x="6" y="159"/>
                    </a:cubicBezTo>
                    <a:cubicBezTo>
                      <a:pt x="6" y="169"/>
                      <a:pt x="6" y="169"/>
                      <a:pt x="6" y="169"/>
                    </a:cubicBezTo>
                    <a:cubicBezTo>
                      <a:pt x="8" y="169"/>
                      <a:pt x="8" y="169"/>
                      <a:pt x="8" y="169"/>
                    </a:cubicBezTo>
                    <a:cubicBezTo>
                      <a:pt x="8" y="159"/>
                      <a:pt x="8" y="159"/>
                      <a:pt x="8" y="159"/>
                    </a:cubicBezTo>
                    <a:moveTo>
                      <a:pt x="1" y="0"/>
                    </a:moveTo>
                    <a:cubicBezTo>
                      <a:pt x="0" y="0"/>
                      <a:pt x="0" y="0"/>
                      <a:pt x="0" y="0"/>
                    </a:cubicBezTo>
                    <a:cubicBezTo>
                      <a:pt x="3" y="73"/>
                      <a:pt x="3" y="73"/>
                      <a:pt x="3" y="73"/>
                    </a:cubicBezTo>
                    <a:cubicBezTo>
                      <a:pt x="3" y="74"/>
                      <a:pt x="4" y="74"/>
                      <a:pt x="4" y="75"/>
                    </a:cubicBezTo>
                    <a:cubicBezTo>
                      <a:pt x="1" y="0"/>
                      <a:pt x="1" y="0"/>
                      <a:pt x="1" y="0"/>
                    </a:cubicBezTo>
                  </a:path>
                </a:pathLst>
              </a:custGeom>
              <a:solidFill>
                <a:srgbClr val="D4F1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40" name="Google Shape;240;p3"/>
              <p:cNvSpPr/>
              <p:nvPr/>
            </p:nvSpPr>
            <p:spPr>
              <a:xfrm>
                <a:off x="6565" y="3995"/>
                <a:ext cx="3" cy="6"/>
              </a:xfrm>
              <a:custGeom>
                <a:rect b="b" l="l" r="r" t="t"/>
                <a:pathLst>
                  <a:path extrusionOk="0" h="2" w="1">
                    <a:moveTo>
                      <a:pt x="0" y="0"/>
                    </a:moveTo>
                    <a:cubicBezTo>
                      <a:pt x="0" y="0"/>
                      <a:pt x="0" y="0"/>
                      <a:pt x="0" y="0"/>
                    </a:cubicBezTo>
                    <a:cubicBezTo>
                      <a:pt x="0" y="1"/>
                      <a:pt x="1" y="1"/>
                      <a:pt x="1" y="2"/>
                    </a:cubicBezTo>
                    <a:cubicBezTo>
                      <a:pt x="1" y="2"/>
                      <a:pt x="1" y="2"/>
                      <a:pt x="1" y="2"/>
                    </a:cubicBezTo>
                    <a:cubicBezTo>
                      <a:pt x="1" y="1"/>
                      <a:pt x="0" y="1"/>
                      <a:pt x="0" y="0"/>
                    </a:cubicBezTo>
                  </a:path>
                </a:pathLst>
              </a:custGeom>
              <a:solidFill>
                <a:srgbClr val="8ECB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41" name="Google Shape;241;p3"/>
              <p:cNvSpPr/>
              <p:nvPr/>
            </p:nvSpPr>
            <p:spPr>
              <a:xfrm>
                <a:off x="6565" y="3995"/>
                <a:ext cx="14" cy="239"/>
              </a:xfrm>
              <a:custGeom>
                <a:rect b="b" l="l" r="r" t="t"/>
                <a:pathLst>
                  <a:path extrusionOk="0" h="86" w="5">
                    <a:moveTo>
                      <a:pt x="0" y="0"/>
                    </a:moveTo>
                    <a:cubicBezTo>
                      <a:pt x="3" y="86"/>
                      <a:pt x="3" y="86"/>
                      <a:pt x="3" y="86"/>
                    </a:cubicBezTo>
                    <a:cubicBezTo>
                      <a:pt x="5" y="86"/>
                      <a:pt x="5" y="86"/>
                      <a:pt x="5" y="86"/>
                    </a:cubicBezTo>
                    <a:cubicBezTo>
                      <a:pt x="1" y="2"/>
                      <a:pt x="1" y="2"/>
                      <a:pt x="1" y="2"/>
                    </a:cubicBezTo>
                    <a:cubicBezTo>
                      <a:pt x="1" y="1"/>
                      <a:pt x="0" y="1"/>
                      <a:pt x="0" y="0"/>
                    </a:cubicBezTo>
                  </a:path>
                </a:pathLst>
              </a:custGeom>
              <a:solidFill>
                <a:srgbClr val="A5D55C"/>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42" name="Google Shape;242;p3"/>
              <p:cNvSpPr/>
              <p:nvPr/>
            </p:nvSpPr>
            <p:spPr>
              <a:xfrm>
                <a:off x="6510" y="3036"/>
                <a:ext cx="279" cy="756"/>
              </a:xfrm>
              <a:custGeom>
                <a:rect b="b" l="l" r="r" t="t"/>
                <a:pathLst>
                  <a:path extrusionOk="0" h="272" w="106">
                    <a:moveTo>
                      <a:pt x="4" y="0"/>
                    </a:moveTo>
                    <a:cubicBezTo>
                      <a:pt x="4" y="0"/>
                      <a:pt x="4" y="0"/>
                      <a:pt x="4" y="0"/>
                    </a:cubicBezTo>
                    <a:cubicBezTo>
                      <a:pt x="3" y="0"/>
                      <a:pt x="1" y="0"/>
                      <a:pt x="0" y="0"/>
                    </a:cubicBezTo>
                    <a:cubicBezTo>
                      <a:pt x="0" y="145"/>
                      <a:pt x="0" y="145"/>
                      <a:pt x="0" y="145"/>
                    </a:cubicBezTo>
                    <a:cubicBezTo>
                      <a:pt x="4" y="108"/>
                      <a:pt x="4" y="108"/>
                      <a:pt x="4" y="108"/>
                    </a:cubicBezTo>
                    <a:cubicBezTo>
                      <a:pt x="13" y="205"/>
                      <a:pt x="13" y="205"/>
                      <a:pt x="13" y="205"/>
                    </a:cubicBezTo>
                    <a:cubicBezTo>
                      <a:pt x="77" y="168"/>
                      <a:pt x="77" y="168"/>
                      <a:pt x="77" y="168"/>
                    </a:cubicBezTo>
                    <a:cubicBezTo>
                      <a:pt x="17" y="237"/>
                      <a:pt x="17" y="237"/>
                      <a:pt x="17" y="237"/>
                    </a:cubicBezTo>
                    <a:cubicBezTo>
                      <a:pt x="18" y="272"/>
                      <a:pt x="18" y="272"/>
                      <a:pt x="18" y="272"/>
                    </a:cubicBezTo>
                    <a:cubicBezTo>
                      <a:pt x="18" y="272"/>
                      <a:pt x="18" y="272"/>
                      <a:pt x="19" y="272"/>
                    </a:cubicBezTo>
                    <a:cubicBezTo>
                      <a:pt x="19" y="272"/>
                      <a:pt x="19" y="272"/>
                      <a:pt x="19" y="272"/>
                    </a:cubicBezTo>
                    <a:cubicBezTo>
                      <a:pt x="53" y="268"/>
                      <a:pt x="84" y="251"/>
                      <a:pt x="106" y="227"/>
                    </a:cubicBezTo>
                    <a:cubicBezTo>
                      <a:pt x="92" y="216"/>
                      <a:pt x="82" y="199"/>
                      <a:pt x="82" y="180"/>
                    </a:cubicBezTo>
                    <a:cubicBezTo>
                      <a:pt x="82" y="171"/>
                      <a:pt x="84" y="163"/>
                      <a:pt x="88" y="156"/>
                    </a:cubicBezTo>
                    <a:cubicBezTo>
                      <a:pt x="83" y="157"/>
                      <a:pt x="78" y="158"/>
                      <a:pt x="72" y="158"/>
                    </a:cubicBezTo>
                    <a:cubicBezTo>
                      <a:pt x="15" y="158"/>
                      <a:pt x="9" y="78"/>
                      <a:pt x="56" y="63"/>
                    </a:cubicBezTo>
                    <a:cubicBezTo>
                      <a:pt x="48" y="46"/>
                      <a:pt x="48" y="26"/>
                      <a:pt x="56" y="10"/>
                    </a:cubicBezTo>
                    <a:cubicBezTo>
                      <a:pt x="40" y="4"/>
                      <a:pt x="23" y="0"/>
                      <a:pt x="4" y="0"/>
                    </a:cubicBezTo>
                  </a:path>
                </a:pathLst>
              </a:custGeom>
              <a:solidFill>
                <a:srgbClr val="8ECB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43" name="Google Shape;243;p3"/>
              <p:cNvSpPr/>
              <p:nvPr/>
            </p:nvSpPr>
            <p:spPr>
              <a:xfrm>
                <a:off x="6510" y="3336"/>
                <a:ext cx="203" cy="948"/>
              </a:xfrm>
              <a:custGeom>
                <a:rect b="b" l="l" r="r" t="t"/>
                <a:pathLst>
                  <a:path extrusionOk="0" h="948" w="203">
                    <a:moveTo>
                      <a:pt x="11" y="0"/>
                    </a:moveTo>
                    <a:lnTo>
                      <a:pt x="0" y="103"/>
                    </a:lnTo>
                    <a:lnTo>
                      <a:pt x="0" y="948"/>
                    </a:lnTo>
                    <a:lnTo>
                      <a:pt x="66" y="948"/>
                    </a:lnTo>
                    <a:lnTo>
                      <a:pt x="63" y="926"/>
                    </a:lnTo>
                    <a:lnTo>
                      <a:pt x="63" y="898"/>
                    </a:lnTo>
                    <a:lnTo>
                      <a:pt x="55" y="659"/>
                    </a:lnTo>
                    <a:lnTo>
                      <a:pt x="55" y="659"/>
                    </a:lnTo>
                    <a:lnTo>
                      <a:pt x="48" y="456"/>
                    </a:lnTo>
                    <a:lnTo>
                      <a:pt x="45" y="359"/>
                    </a:lnTo>
                    <a:lnTo>
                      <a:pt x="203" y="167"/>
                    </a:lnTo>
                    <a:lnTo>
                      <a:pt x="34" y="270"/>
                    </a:lnTo>
                    <a:lnTo>
                      <a:pt x="11" y="0"/>
                    </a:lnTo>
                    <a:close/>
                  </a:path>
                </a:pathLst>
              </a:custGeom>
              <a:solidFill>
                <a:srgbClr val="D18A5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44" name="Google Shape;244;p3"/>
              <p:cNvSpPr/>
              <p:nvPr/>
            </p:nvSpPr>
            <p:spPr>
              <a:xfrm>
                <a:off x="6510" y="3336"/>
                <a:ext cx="203" cy="948"/>
              </a:xfrm>
              <a:custGeom>
                <a:rect b="b" l="l" r="r" t="t"/>
                <a:pathLst>
                  <a:path extrusionOk="0" h="948" w="203">
                    <a:moveTo>
                      <a:pt x="11" y="0"/>
                    </a:moveTo>
                    <a:lnTo>
                      <a:pt x="0" y="103"/>
                    </a:lnTo>
                    <a:lnTo>
                      <a:pt x="0" y="948"/>
                    </a:lnTo>
                    <a:lnTo>
                      <a:pt x="66" y="948"/>
                    </a:lnTo>
                    <a:lnTo>
                      <a:pt x="63" y="926"/>
                    </a:lnTo>
                    <a:lnTo>
                      <a:pt x="63" y="898"/>
                    </a:lnTo>
                    <a:lnTo>
                      <a:pt x="55" y="659"/>
                    </a:lnTo>
                    <a:lnTo>
                      <a:pt x="55" y="659"/>
                    </a:lnTo>
                    <a:lnTo>
                      <a:pt x="48" y="456"/>
                    </a:lnTo>
                    <a:lnTo>
                      <a:pt x="45" y="359"/>
                    </a:lnTo>
                    <a:lnTo>
                      <a:pt x="203" y="167"/>
                    </a:lnTo>
                    <a:lnTo>
                      <a:pt x="34" y="270"/>
                    </a:lnTo>
                    <a:lnTo>
                      <a:pt x="11"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45" name="Google Shape;245;p3"/>
              <p:cNvSpPr/>
              <p:nvPr/>
            </p:nvSpPr>
            <p:spPr>
              <a:xfrm>
                <a:off x="4168" y="3517"/>
                <a:ext cx="420" cy="790"/>
              </a:xfrm>
              <a:custGeom>
                <a:rect b="b" l="l" r="r" t="t"/>
                <a:pathLst>
                  <a:path extrusionOk="0" h="790" w="420">
                    <a:moveTo>
                      <a:pt x="420" y="156"/>
                    </a:moveTo>
                    <a:lnTo>
                      <a:pt x="241" y="203"/>
                    </a:lnTo>
                    <a:lnTo>
                      <a:pt x="202" y="0"/>
                    </a:lnTo>
                    <a:lnTo>
                      <a:pt x="170" y="203"/>
                    </a:lnTo>
                    <a:lnTo>
                      <a:pt x="0" y="153"/>
                    </a:lnTo>
                    <a:lnTo>
                      <a:pt x="176" y="278"/>
                    </a:lnTo>
                    <a:lnTo>
                      <a:pt x="163" y="790"/>
                    </a:lnTo>
                    <a:lnTo>
                      <a:pt x="244" y="790"/>
                    </a:lnTo>
                    <a:lnTo>
                      <a:pt x="231" y="278"/>
                    </a:lnTo>
                    <a:lnTo>
                      <a:pt x="420" y="156"/>
                    </a:lnTo>
                    <a:close/>
                  </a:path>
                </a:pathLst>
              </a:custGeom>
              <a:solidFill>
                <a:srgbClr val="C56D27"/>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46" name="Google Shape;246;p3"/>
              <p:cNvSpPr/>
              <p:nvPr/>
            </p:nvSpPr>
            <p:spPr>
              <a:xfrm>
                <a:off x="4168" y="3517"/>
                <a:ext cx="420" cy="790"/>
              </a:xfrm>
              <a:custGeom>
                <a:rect b="b" l="l" r="r" t="t"/>
                <a:pathLst>
                  <a:path extrusionOk="0" h="790" w="420">
                    <a:moveTo>
                      <a:pt x="420" y="156"/>
                    </a:moveTo>
                    <a:lnTo>
                      <a:pt x="241" y="203"/>
                    </a:lnTo>
                    <a:lnTo>
                      <a:pt x="202" y="0"/>
                    </a:lnTo>
                    <a:lnTo>
                      <a:pt x="170" y="203"/>
                    </a:lnTo>
                    <a:lnTo>
                      <a:pt x="0" y="153"/>
                    </a:lnTo>
                    <a:lnTo>
                      <a:pt x="176" y="278"/>
                    </a:lnTo>
                    <a:lnTo>
                      <a:pt x="163" y="790"/>
                    </a:lnTo>
                    <a:lnTo>
                      <a:pt x="244" y="790"/>
                    </a:lnTo>
                    <a:lnTo>
                      <a:pt x="231" y="278"/>
                    </a:lnTo>
                    <a:lnTo>
                      <a:pt x="420" y="156"/>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47" name="Google Shape;247;p3"/>
              <p:cNvSpPr/>
              <p:nvPr/>
            </p:nvSpPr>
            <p:spPr>
              <a:xfrm>
                <a:off x="4520" y="3511"/>
                <a:ext cx="244" cy="259"/>
              </a:xfrm>
              <a:prstGeom prst="ellipse">
                <a:avLst/>
              </a:pr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48" name="Google Shape;248;p3"/>
              <p:cNvSpPr/>
              <p:nvPr/>
            </p:nvSpPr>
            <p:spPr>
              <a:xfrm>
                <a:off x="3981" y="3511"/>
                <a:ext cx="247" cy="259"/>
              </a:xfrm>
              <a:prstGeom prst="ellipse">
                <a:avLst/>
              </a:pr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49" name="Google Shape;249;p3"/>
              <p:cNvSpPr/>
              <p:nvPr/>
            </p:nvSpPr>
            <p:spPr>
              <a:xfrm>
                <a:off x="4099" y="3067"/>
                <a:ext cx="541" cy="572"/>
              </a:xfrm>
              <a:prstGeom prst="ellipse">
                <a:avLst/>
              </a:pr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50" name="Google Shape;250;p3"/>
              <p:cNvSpPr/>
              <p:nvPr/>
            </p:nvSpPr>
            <p:spPr>
              <a:xfrm>
                <a:off x="4640" y="3356"/>
                <a:ext cx="0" cy="2"/>
              </a:xfrm>
              <a:custGeom>
                <a:rect b="b" l="l" r="r" t="t"/>
                <a:pathLst>
                  <a:path extrusionOk="0" h="1" w="120000">
                    <a:moveTo>
                      <a:pt x="0" y="1"/>
                    </a:moveTo>
                    <a:cubicBezTo>
                      <a:pt x="0" y="1"/>
                      <a:pt x="0" y="1"/>
                      <a:pt x="0" y="1"/>
                    </a:cubicBezTo>
                    <a:cubicBezTo>
                      <a:pt x="0" y="1"/>
                      <a:pt x="0" y="1"/>
                      <a:pt x="0" y="1"/>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path>
                </a:pathLst>
              </a:custGeom>
              <a:solidFill>
                <a:srgbClr val="D4F1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51" name="Google Shape;251;p3"/>
              <p:cNvSpPr/>
              <p:nvPr/>
            </p:nvSpPr>
            <p:spPr>
              <a:xfrm>
                <a:off x="4399" y="3511"/>
                <a:ext cx="241" cy="287"/>
              </a:xfrm>
              <a:custGeom>
                <a:rect b="b" l="l" r="r" t="t"/>
                <a:pathLst>
                  <a:path extrusionOk="0" h="103" w="92">
                    <a:moveTo>
                      <a:pt x="52" y="70"/>
                    </a:moveTo>
                    <a:cubicBezTo>
                      <a:pt x="0" y="102"/>
                      <a:pt x="0" y="102"/>
                      <a:pt x="0" y="102"/>
                    </a:cubicBezTo>
                    <a:cubicBezTo>
                      <a:pt x="0" y="103"/>
                      <a:pt x="0" y="103"/>
                      <a:pt x="0" y="103"/>
                    </a:cubicBezTo>
                    <a:cubicBezTo>
                      <a:pt x="52" y="70"/>
                      <a:pt x="52" y="70"/>
                      <a:pt x="52" y="70"/>
                    </a:cubicBezTo>
                    <a:cubicBezTo>
                      <a:pt x="52" y="70"/>
                      <a:pt x="52" y="70"/>
                      <a:pt x="52" y="70"/>
                    </a:cubicBezTo>
                    <a:moveTo>
                      <a:pt x="49" y="64"/>
                    </a:moveTo>
                    <a:cubicBezTo>
                      <a:pt x="4" y="75"/>
                      <a:pt x="4" y="75"/>
                      <a:pt x="4" y="75"/>
                    </a:cubicBezTo>
                    <a:cubicBezTo>
                      <a:pt x="49" y="64"/>
                      <a:pt x="49" y="64"/>
                      <a:pt x="49" y="64"/>
                    </a:cubicBezTo>
                    <a:cubicBezTo>
                      <a:pt x="49" y="64"/>
                      <a:pt x="49" y="64"/>
                      <a:pt x="49" y="64"/>
                    </a:cubicBezTo>
                    <a:moveTo>
                      <a:pt x="92" y="0"/>
                    </a:moveTo>
                    <a:cubicBezTo>
                      <a:pt x="92" y="0"/>
                      <a:pt x="92" y="0"/>
                      <a:pt x="92" y="0"/>
                    </a:cubicBezTo>
                    <a:cubicBezTo>
                      <a:pt x="92" y="0"/>
                      <a:pt x="92" y="0"/>
                      <a:pt x="92" y="0"/>
                    </a:cubicBezTo>
                    <a:moveTo>
                      <a:pt x="92" y="0"/>
                    </a:moveTo>
                    <a:cubicBezTo>
                      <a:pt x="92" y="0"/>
                      <a:pt x="92" y="0"/>
                      <a:pt x="92" y="0"/>
                    </a:cubicBezTo>
                    <a:cubicBezTo>
                      <a:pt x="92" y="0"/>
                      <a:pt x="92" y="0"/>
                      <a:pt x="92" y="0"/>
                    </a:cubicBezTo>
                  </a:path>
                </a:pathLst>
              </a:custGeom>
              <a:solidFill>
                <a:srgbClr val="D4F1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52" name="Google Shape;252;p3"/>
              <p:cNvSpPr/>
              <p:nvPr/>
            </p:nvSpPr>
            <p:spPr>
              <a:xfrm>
                <a:off x="4370" y="3639"/>
                <a:ext cx="165" cy="490"/>
              </a:xfrm>
              <a:custGeom>
                <a:rect b="b" l="l" r="r" t="t"/>
                <a:pathLst>
                  <a:path extrusionOk="0" h="176" w="63">
                    <a:moveTo>
                      <a:pt x="9" y="0"/>
                    </a:moveTo>
                    <a:cubicBezTo>
                      <a:pt x="6" y="0"/>
                      <a:pt x="3" y="0"/>
                      <a:pt x="0" y="0"/>
                    </a:cubicBezTo>
                    <a:cubicBezTo>
                      <a:pt x="0" y="0"/>
                      <a:pt x="0" y="0"/>
                      <a:pt x="0" y="0"/>
                    </a:cubicBezTo>
                    <a:cubicBezTo>
                      <a:pt x="0" y="168"/>
                      <a:pt x="0" y="168"/>
                      <a:pt x="0" y="168"/>
                    </a:cubicBezTo>
                    <a:cubicBezTo>
                      <a:pt x="5" y="169"/>
                      <a:pt x="10" y="172"/>
                      <a:pt x="14" y="176"/>
                    </a:cubicBezTo>
                    <a:cubicBezTo>
                      <a:pt x="11" y="57"/>
                      <a:pt x="11" y="57"/>
                      <a:pt x="11" y="57"/>
                    </a:cubicBezTo>
                    <a:cubicBezTo>
                      <a:pt x="11" y="57"/>
                      <a:pt x="11" y="57"/>
                      <a:pt x="11" y="57"/>
                    </a:cubicBezTo>
                    <a:cubicBezTo>
                      <a:pt x="11" y="56"/>
                      <a:pt x="11" y="56"/>
                      <a:pt x="11" y="56"/>
                    </a:cubicBezTo>
                    <a:cubicBezTo>
                      <a:pt x="63" y="24"/>
                      <a:pt x="63" y="24"/>
                      <a:pt x="63" y="24"/>
                    </a:cubicBezTo>
                    <a:cubicBezTo>
                      <a:pt x="62" y="22"/>
                      <a:pt x="61" y="20"/>
                      <a:pt x="60" y="18"/>
                    </a:cubicBezTo>
                    <a:cubicBezTo>
                      <a:pt x="15" y="29"/>
                      <a:pt x="15" y="29"/>
                      <a:pt x="15" y="29"/>
                    </a:cubicBezTo>
                    <a:cubicBezTo>
                      <a:pt x="9" y="0"/>
                      <a:pt x="9" y="0"/>
                      <a:pt x="9" y="0"/>
                    </a:cubicBezTo>
                  </a:path>
                </a:pathLst>
              </a:custGeom>
              <a:solidFill>
                <a:srgbClr val="D18A5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53" name="Google Shape;253;p3"/>
              <p:cNvSpPr/>
              <p:nvPr/>
            </p:nvSpPr>
            <p:spPr>
              <a:xfrm>
                <a:off x="4520" y="3639"/>
                <a:ext cx="120" cy="131"/>
              </a:xfrm>
              <a:custGeom>
                <a:rect b="b" l="l" r="r" t="t"/>
                <a:pathLst>
                  <a:path extrusionOk="0" h="47" w="46">
                    <a:moveTo>
                      <a:pt x="46" y="47"/>
                    </a:moveTo>
                    <a:cubicBezTo>
                      <a:pt x="46" y="47"/>
                      <a:pt x="46" y="47"/>
                      <a:pt x="46" y="47"/>
                    </a:cubicBezTo>
                    <a:cubicBezTo>
                      <a:pt x="46" y="47"/>
                      <a:pt x="46" y="47"/>
                      <a:pt x="46" y="47"/>
                    </a:cubicBezTo>
                    <a:moveTo>
                      <a:pt x="46" y="47"/>
                    </a:moveTo>
                    <a:cubicBezTo>
                      <a:pt x="46" y="47"/>
                      <a:pt x="46" y="47"/>
                      <a:pt x="46" y="47"/>
                    </a:cubicBezTo>
                    <a:cubicBezTo>
                      <a:pt x="46" y="47"/>
                      <a:pt x="46" y="47"/>
                      <a:pt x="46" y="47"/>
                    </a:cubicBezTo>
                    <a:moveTo>
                      <a:pt x="46" y="47"/>
                    </a:moveTo>
                    <a:cubicBezTo>
                      <a:pt x="46" y="47"/>
                      <a:pt x="46" y="47"/>
                      <a:pt x="46" y="47"/>
                    </a:cubicBezTo>
                    <a:cubicBezTo>
                      <a:pt x="46" y="47"/>
                      <a:pt x="46" y="47"/>
                      <a:pt x="46" y="47"/>
                    </a:cubicBezTo>
                    <a:moveTo>
                      <a:pt x="46" y="47"/>
                    </a:moveTo>
                    <a:cubicBezTo>
                      <a:pt x="46" y="47"/>
                      <a:pt x="46" y="47"/>
                      <a:pt x="46" y="47"/>
                    </a:cubicBezTo>
                    <a:cubicBezTo>
                      <a:pt x="46" y="47"/>
                      <a:pt x="46" y="47"/>
                      <a:pt x="46" y="47"/>
                    </a:cubicBezTo>
                    <a:moveTo>
                      <a:pt x="46" y="47"/>
                    </a:moveTo>
                    <a:cubicBezTo>
                      <a:pt x="46" y="47"/>
                      <a:pt x="46" y="47"/>
                      <a:pt x="46" y="47"/>
                    </a:cubicBezTo>
                    <a:cubicBezTo>
                      <a:pt x="46" y="47"/>
                      <a:pt x="46" y="47"/>
                      <a:pt x="46" y="47"/>
                    </a:cubicBezTo>
                    <a:moveTo>
                      <a:pt x="46" y="47"/>
                    </a:moveTo>
                    <a:cubicBezTo>
                      <a:pt x="46" y="47"/>
                      <a:pt x="46" y="47"/>
                      <a:pt x="46" y="47"/>
                    </a:cubicBezTo>
                    <a:cubicBezTo>
                      <a:pt x="46" y="47"/>
                      <a:pt x="46" y="47"/>
                      <a:pt x="46" y="47"/>
                    </a:cubicBezTo>
                    <a:moveTo>
                      <a:pt x="45" y="47"/>
                    </a:moveTo>
                    <a:cubicBezTo>
                      <a:pt x="45" y="47"/>
                      <a:pt x="45" y="47"/>
                      <a:pt x="45" y="47"/>
                    </a:cubicBezTo>
                    <a:cubicBezTo>
                      <a:pt x="45" y="47"/>
                      <a:pt x="45" y="47"/>
                      <a:pt x="45" y="47"/>
                    </a:cubicBezTo>
                    <a:moveTo>
                      <a:pt x="45" y="47"/>
                    </a:moveTo>
                    <a:cubicBezTo>
                      <a:pt x="45" y="47"/>
                      <a:pt x="45" y="47"/>
                      <a:pt x="45" y="47"/>
                    </a:cubicBezTo>
                    <a:cubicBezTo>
                      <a:pt x="45" y="47"/>
                      <a:pt x="45" y="47"/>
                      <a:pt x="45" y="47"/>
                    </a:cubicBezTo>
                    <a:moveTo>
                      <a:pt x="45" y="47"/>
                    </a:moveTo>
                    <a:cubicBezTo>
                      <a:pt x="45" y="47"/>
                      <a:pt x="45" y="47"/>
                      <a:pt x="45" y="47"/>
                    </a:cubicBezTo>
                    <a:cubicBezTo>
                      <a:pt x="45" y="47"/>
                      <a:pt x="45" y="47"/>
                      <a:pt x="45" y="47"/>
                    </a:cubicBezTo>
                    <a:moveTo>
                      <a:pt x="0" y="1"/>
                    </a:moveTo>
                    <a:cubicBezTo>
                      <a:pt x="0" y="1"/>
                      <a:pt x="0" y="1"/>
                      <a:pt x="0" y="1"/>
                    </a:cubicBezTo>
                    <a:cubicBezTo>
                      <a:pt x="0" y="1"/>
                      <a:pt x="0" y="1"/>
                      <a:pt x="0" y="1"/>
                    </a:cubicBezTo>
                    <a:moveTo>
                      <a:pt x="0" y="0"/>
                    </a:moveTo>
                    <a:cubicBezTo>
                      <a:pt x="0" y="0"/>
                      <a:pt x="0" y="1"/>
                      <a:pt x="0" y="1"/>
                    </a:cubicBezTo>
                    <a:cubicBezTo>
                      <a:pt x="0" y="1"/>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path>
                </a:pathLst>
              </a:custGeom>
              <a:solidFill>
                <a:srgbClr val="D4F1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54" name="Google Shape;254;p3"/>
              <p:cNvSpPr/>
              <p:nvPr/>
            </p:nvSpPr>
            <p:spPr>
              <a:xfrm>
                <a:off x="4370" y="4307"/>
                <a:ext cx="42" cy="2"/>
              </a:xfrm>
              <a:prstGeom prst="rect">
                <a:avLst/>
              </a:pr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55" name="Google Shape;255;p3"/>
              <p:cNvSpPr/>
              <p:nvPr/>
            </p:nvSpPr>
            <p:spPr>
              <a:xfrm>
                <a:off x="4370" y="4307"/>
                <a:ext cx="42" cy="2"/>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56" name="Google Shape;256;p3"/>
              <p:cNvSpPr/>
              <p:nvPr/>
            </p:nvSpPr>
            <p:spPr>
              <a:xfrm>
                <a:off x="4370" y="4259"/>
                <a:ext cx="42" cy="48"/>
              </a:xfrm>
              <a:custGeom>
                <a:rect b="b" l="l" r="r" t="t"/>
                <a:pathLst>
                  <a:path extrusionOk="0" h="48" w="42">
                    <a:moveTo>
                      <a:pt x="39" y="0"/>
                    </a:moveTo>
                    <a:lnTo>
                      <a:pt x="0" y="0"/>
                    </a:lnTo>
                    <a:lnTo>
                      <a:pt x="0" y="48"/>
                    </a:lnTo>
                    <a:lnTo>
                      <a:pt x="42" y="48"/>
                    </a:lnTo>
                    <a:lnTo>
                      <a:pt x="39" y="0"/>
                    </a:lnTo>
                    <a:close/>
                  </a:path>
                </a:pathLst>
              </a:custGeom>
              <a:solidFill>
                <a:srgbClr val="D18A5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57" name="Google Shape;257;p3"/>
              <p:cNvSpPr/>
              <p:nvPr/>
            </p:nvSpPr>
            <p:spPr>
              <a:xfrm>
                <a:off x="4370" y="4259"/>
                <a:ext cx="42" cy="48"/>
              </a:xfrm>
              <a:custGeom>
                <a:rect b="b" l="l" r="r" t="t"/>
                <a:pathLst>
                  <a:path extrusionOk="0" h="48" w="42">
                    <a:moveTo>
                      <a:pt x="39" y="0"/>
                    </a:moveTo>
                    <a:lnTo>
                      <a:pt x="0" y="0"/>
                    </a:lnTo>
                    <a:lnTo>
                      <a:pt x="0" y="48"/>
                    </a:lnTo>
                    <a:lnTo>
                      <a:pt x="42" y="48"/>
                    </a:lnTo>
                    <a:lnTo>
                      <a:pt x="39"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58" name="Google Shape;258;p3"/>
              <p:cNvSpPr/>
              <p:nvPr/>
            </p:nvSpPr>
            <p:spPr>
              <a:xfrm>
                <a:off x="4520" y="3511"/>
                <a:ext cx="244" cy="259"/>
              </a:xfrm>
              <a:custGeom>
                <a:rect b="b" l="l" r="r" t="t"/>
                <a:pathLst>
                  <a:path extrusionOk="0" h="93" w="93">
                    <a:moveTo>
                      <a:pt x="46" y="0"/>
                    </a:moveTo>
                    <a:cubicBezTo>
                      <a:pt x="46" y="0"/>
                      <a:pt x="46" y="0"/>
                      <a:pt x="46" y="0"/>
                    </a:cubicBezTo>
                    <a:cubicBezTo>
                      <a:pt x="46" y="0"/>
                      <a:pt x="46" y="0"/>
                      <a:pt x="46" y="0"/>
                    </a:cubicBezTo>
                    <a:cubicBezTo>
                      <a:pt x="46" y="0"/>
                      <a:pt x="46" y="0"/>
                      <a:pt x="46" y="0"/>
                    </a:cubicBezTo>
                    <a:cubicBezTo>
                      <a:pt x="46" y="0"/>
                      <a:pt x="46" y="0"/>
                      <a:pt x="46" y="0"/>
                    </a:cubicBezTo>
                    <a:cubicBezTo>
                      <a:pt x="46" y="0"/>
                      <a:pt x="46" y="0"/>
                      <a:pt x="46" y="0"/>
                    </a:cubicBezTo>
                    <a:cubicBezTo>
                      <a:pt x="39" y="0"/>
                      <a:pt x="33" y="1"/>
                      <a:pt x="27" y="4"/>
                    </a:cubicBezTo>
                    <a:cubicBezTo>
                      <a:pt x="20" y="13"/>
                      <a:pt x="13" y="20"/>
                      <a:pt x="4" y="27"/>
                    </a:cubicBezTo>
                    <a:cubicBezTo>
                      <a:pt x="1" y="33"/>
                      <a:pt x="0" y="39"/>
                      <a:pt x="0" y="46"/>
                    </a:cubicBezTo>
                    <a:cubicBezTo>
                      <a:pt x="0" y="46"/>
                      <a:pt x="0" y="46"/>
                      <a:pt x="0" y="46"/>
                    </a:cubicBezTo>
                    <a:cubicBezTo>
                      <a:pt x="0" y="46"/>
                      <a:pt x="0" y="46"/>
                      <a:pt x="0" y="46"/>
                    </a:cubicBezTo>
                    <a:cubicBezTo>
                      <a:pt x="0" y="46"/>
                      <a:pt x="0" y="46"/>
                      <a:pt x="0" y="46"/>
                    </a:cubicBezTo>
                    <a:cubicBezTo>
                      <a:pt x="0" y="46"/>
                      <a:pt x="0" y="46"/>
                      <a:pt x="0" y="46"/>
                    </a:cubicBezTo>
                    <a:cubicBezTo>
                      <a:pt x="0" y="46"/>
                      <a:pt x="0" y="46"/>
                      <a:pt x="0" y="46"/>
                    </a:cubicBezTo>
                    <a:cubicBezTo>
                      <a:pt x="0" y="46"/>
                      <a:pt x="0" y="46"/>
                      <a:pt x="0" y="46"/>
                    </a:cubicBezTo>
                    <a:cubicBezTo>
                      <a:pt x="0" y="46"/>
                      <a:pt x="0" y="47"/>
                      <a:pt x="0" y="47"/>
                    </a:cubicBezTo>
                    <a:cubicBezTo>
                      <a:pt x="0" y="47"/>
                      <a:pt x="0" y="47"/>
                      <a:pt x="0" y="47"/>
                    </a:cubicBezTo>
                    <a:cubicBezTo>
                      <a:pt x="0" y="47"/>
                      <a:pt x="0" y="47"/>
                      <a:pt x="0" y="47"/>
                    </a:cubicBezTo>
                    <a:cubicBezTo>
                      <a:pt x="0" y="53"/>
                      <a:pt x="1" y="58"/>
                      <a:pt x="3" y="64"/>
                    </a:cubicBezTo>
                    <a:cubicBezTo>
                      <a:pt x="3" y="64"/>
                      <a:pt x="3" y="64"/>
                      <a:pt x="3" y="64"/>
                    </a:cubicBezTo>
                    <a:cubicBezTo>
                      <a:pt x="3" y="64"/>
                      <a:pt x="3" y="64"/>
                      <a:pt x="3" y="64"/>
                    </a:cubicBezTo>
                    <a:cubicBezTo>
                      <a:pt x="4" y="66"/>
                      <a:pt x="5" y="68"/>
                      <a:pt x="6" y="70"/>
                    </a:cubicBezTo>
                    <a:cubicBezTo>
                      <a:pt x="6" y="70"/>
                      <a:pt x="6" y="70"/>
                      <a:pt x="6" y="70"/>
                    </a:cubicBezTo>
                    <a:cubicBezTo>
                      <a:pt x="6" y="70"/>
                      <a:pt x="6" y="70"/>
                      <a:pt x="6" y="70"/>
                    </a:cubicBezTo>
                    <a:cubicBezTo>
                      <a:pt x="14" y="84"/>
                      <a:pt x="28" y="93"/>
                      <a:pt x="45" y="93"/>
                    </a:cubicBezTo>
                    <a:cubicBezTo>
                      <a:pt x="45" y="93"/>
                      <a:pt x="45" y="93"/>
                      <a:pt x="45" y="93"/>
                    </a:cubicBezTo>
                    <a:cubicBezTo>
                      <a:pt x="45" y="93"/>
                      <a:pt x="45" y="93"/>
                      <a:pt x="45" y="93"/>
                    </a:cubicBezTo>
                    <a:cubicBezTo>
                      <a:pt x="45" y="93"/>
                      <a:pt x="45" y="93"/>
                      <a:pt x="45" y="93"/>
                    </a:cubicBezTo>
                    <a:cubicBezTo>
                      <a:pt x="45" y="93"/>
                      <a:pt x="45" y="93"/>
                      <a:pt x="45" y="93"/>
                    </a:cubicBezTo>
                    <a:cubicBezTo>
                      <a:pt x="45" y="93"/>
                      <a:pt x="45" y="93"/>
                      <a:pt x="45" y="93"/>
                    </a:cubicBezTo>
                    <a:cubicBezTo>
                      <a:pt x="45" y="93"/>
                      <a:pt x="46" y="93"/>
                      <a:pt x="46" y="93"/>
                    </a:cubicBezTo>
                    <a:cubicBezTo>
                      <a:pt x="46" y="93"/>
                      <a:pt x="46" y="93"/>
                      <a:pt x="46" y="93"/>
                    </a:cubicBezTo>
                    <a:cubicBezTo>
                      <a:pt x="46" y="93"/>
                      <a:pt x="46" y="93"/>
                      <a:pt x="46" y="93"/>
                    </a:cubicBezTo>
                    <a:cubicBezTo>
                      <a:pt x="46" y="93"/>
                      <a:pt x="46" y="93"/>
                      <a:pt x="46" y="93"/>
                    </a:cubicBezTo>
                    <a:cubicBezTo>
                      <a:pt x="46" y="93"/>
                      <a:pt x="46" y="93"/>
                      <a:pt x="46" y="93"/>
                    </a:cubicBezTo>
                    <a:cubicBezTo>
                      <a:pt x="46" y="93"/>
                      <a:pt x="46" y="93"/>
                      <a:pt x="46" y="93"/>
                    </a:cubicBezTo>
                    <a:cubicBezTo>
                      <a:pt x="46" y="93"/>
                      <a:pt x="46" y="93"/>
                      <a:pt x="46" y="93"/>
                    </a:cubicBezTo>
                    <a:cubicBezTo>
                      <a:pt x="46" y="93"/>
                      <a:pt x="46" y="93"/>
                      <a:pt x="46" y="93"/>
                    </a:cubicBezTo>
                    <a:cubicBezTo>
                      <a:pt x="46" y="93"/>
                      <a:pt x="46" y="93"/>
                      <a:pt x="46" y="93"/>
                    </a:cubicBezTo>
                    <a:cubicBezTo>
                      <a:pt x="46" y="93"/>
                      <a:pt x="46" y="93"/>
                      <a:pt x="46" y="93"/>
                    </a:cubicBezTo>
                    <a:cubicBezTo>
                      <a:pt x="46" y="93"/>
                      <a:pt x="46" y="93"/>
                      <a:pt x="46" y="93"/>
                    </a:cubicBezTo>
                    <a:cubicBezTo>
                      <a:pt x="46" y="93"/>
                      <a:pt x="46" y="93"/>
                      <a:pt x="46" y="93"/>
                    </a:cubicBezTo>
                    <a:cubicBezTo>
                      <a:pt x="46" y="93"/>
                      <a:pt x="46" y="93"/>
                      <a:pt x="46" y="93"/>
                    </a:cubicBezTo>
                    <a:cubicBezTo>
                      <a:pt x="72" y="93"/>
                      <a:pt x="93" y="72"/>
                      <a:pt x="93" y="46"/>
                    </a:cubicBezTo>
                    <a:cubicBezTo>
                      <a:pt x="93" y="21"/>
                      <a:pt x="74" y="1"/>
                      <a:pt x="49" y="0"/>
                    </a:cubicBezTo>
                    <a:cubicBezTo>
                      <a:pt x="48" y="0"/>
                      <a:pt x="47" y="0"/>
                      <a:pt x="46" y="0"/>
                    </a:cubicBezTo>
                  </a:path>
                </a:pathLst>
              </a:custGeom>
              <a:solidFill>
                <a:srgbClr val="8ECB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59" name="Google Shape;259;p3"/>
              <p:cNvSpPr/>
              <p:nvPr/>
            </p:nvSpPr>
            <p:spPr>
              <a:xfrm>
                <a:off x="4370" y="3067"/>
                <a:ext cx="270" cy="572"/>
              </a:xfrm>
              <a:custGeom>
                <a:rect b="b" l="l" r="r" t="t"/>
                <a:pathLst>
                  <a:path extrusionOk="0" h="206" w="103">
                    <a:moveTo>
                      <a:pt x="0" y="0"/>
                    </a:moveTo>
                    <a:cubicBezTo>
                      <a:pt x="0" y="0"/>
                      <a:pt x="0" y="0"/>
                      <a:pt x="0" y="0"/>
                    </a:cubicBezTo>
                    <a:cubicBezTo>
                      <a:pt x="0" y="0"/>
                      <a:pt x="0" y="0"/>
                      <a:pt x="0" y="0"/>
                    </a:cubicBezTo>
                    <a:cubicBezTo>
                      <a:pt x="0" y="206"/>
                      <a:pt x="0" y="206"/>
                      <a:pt x="0" y="206"/>
                    </a:cubicBezTo>
                    <a:cubicBezTo>
                      <a:pt x="0" y="206"/>
                      <a:pt x="0" y="206"/>
                      <a:pt x="0" y="206"/>
                    </a:cubicBezTo>
                    <a:cubicBezTo>
                      <a:pt x="3" y="206"/>
                      <a:pt x="6" y="206"/>
                      <a:pt x="9" y="206"/>
                    </a:cubicBezTo>
                    <a:cubicBezTo>
                      <a:pt x="9" y="206"/>
                      <a:pt x="9" y="206"/>
                      <a:pt x="9" y="206"/>
                    </a:cubicBezTo>
                    <a:cubicBezTo>
                      <a:pt x="28" y="204"/>
                      <a:pt x="46" y="197"/>
                      <a:pt x="61" y="187"/>
                    </a:cubicBezTo>
                    <a:cubicBezTo>
                      <a:pt x="61" y="187"/>
                      <a:pt x="61" y="187"/>
                      <a:pt x="61" y="187"/>
                    </a:cubicBezTo>
                    <a:cubicBezTo>
                      <a:pt x="70" y="180"/>
                      <a:pt x="77" y="173"/>
                      <a:pt x="84" y="164"/>
                    </a:cubicBezTo>
                    <a:cubicBezTo>
                      <a:pt x="84" y="164"/>
                      <a:pt x="84" y="164"/>
                      <a:pt x="84" y="164"/>
                    </a:cubicBezTo>
                    <a:cubicBezTo>
                      <a:pt x="96" y="147"/>
                      <a:pt x="103" y="127"/>
                      <a:pt x="103" y="105"/>
                    </a:cubicBezTo>
                    <a:cubicBezTo>
                      <a:pt x="103" y="105"/>
                      <a:pt x="103" y="105"/>
                      <a:pt x="103" y="105"/>
                    </a:cubicBezTo>
                    <a:cubicBezTo>
                      <a:pt x="103" y="105"/>
                      <a:pt x="103" y="105"/>
                      <a:pt x="103" y="104"/>
                    </a:cubicBezTo>
                    <a:cubicBezTo>
                      <a:pt x="103" y="104"/>
                      <a:pt x="103" y="104"/>
                      <a:pt x="103" y="104"/>
                    </a:cubicBezTo>
                    <a:cubicBezTo>
                      <a:pt x="103" y="104"/>
                      <a:pt x="103" y="104"/>
                      <a:pt x="103" y="104"/>
                    </a:cubicBezTo>
                    <a:cubicBezTo>
                      <a:pt x="103" y="104"/>
                      <a:pt x="103" y="104"/>
                      <a:pt x="103" y="104"/>
                    </a:cubicBezTo>
                    <a:cubicBezTo>
                      <a:pt x="103" y="104"/>
                      <a:pt x="103" y="104"/>
                      <a:pt x="103" y="104"/>
                    </a:cubicBezTo>
                    <a:cubicBezTo>
                      <a:pt x="103" y="104"/>
                      <a:pt x="103" y="104"/>
                      <a:pt x="103" y="104"/>
                    </a:cubicBezTo>
                    <a:cubicBezTo>
                      <a:pt x="103" y="104"/>
                      <a:pt x="103" y="104"/>
                      <a:pt x="103" y="104"/>
                    </a:cubicBezTo>
                    <a:cubicBezTo>
                      <a:pt x="103" y="104"/>
                      <a:pt x="103" y="104"/>
                      <a:pt x="103" y="104"/>
                    </a:cubicBezTo>
                    <a:cubicBezTo>
                      <a:pt x="103" y="103"/>
                      <a:pt x="103" y="103"/>
                      <a:pt x="103" y="103"/>
                    </a:cubicBezTo>
                    <a:cubicBezTo>
                      <a:pt x="103" y="46"/>
                      <a:pt x="57" y="0"/>
                      <a:pt x="0" y="0"/>
                    </a:cubicBezTo>
                  </a:path>
                </a:pathLst>
              </a:custGeom>
              <a:solidFill>
                <a:srgbClr val="8ECB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60" name="Google Shape;260;p3"/>
              <p:cNvSpPr/>
              <p:nvPr/>
            </p:nvSpPr>
            <p:spPr>
              <a:xfrm>
                <a:off x="7030" y="4065"/>
                <a:ext cx="289" cy="194"/>
              </a:xfrm>
              <a:custGeom>
                <a:rect b="b" l="l" r="r" t="t"/>
                <a:pathLst>
                  <a:path extrusionOk="0" h="70" w="110">
                    <a:moveTo>
                      <a:pt x="108" y="70"/>
                    </a:moveTo>
                    <a:cubicBezTo>
                      <a:pt x="110" y="65"/>
                      <a:pt x="110" y="60"/>
                      <a:pt x="110" y="55"/>
                    </a:cubicBezTo>
                    <a:cubicBezTo>
                      <a:pt x="110" y="24"/>
                      <a:pt x="86" y="0"/>
                      <a:pt x="55" y="0"/>
                    </a:cubicBezTo>
                    <a:cubicBezTo>
                      <a:pt x="25" y="0"/>
                      <a:pt x="0" y="24"/>
                      <a:pt x="0" y="55"/>
                    </a:cubicBezTo>
                    <a:cubicBezTo>
                      <a:pt x="0" y="60"/>
                      <a:pt x="1" y="65"/>
                      <a:pt x="2" y="70"/>
                    </a:cubicBezTo>
                    <a:cubicBezTo>
                      <a:pt x="108" y="70"/>
                      <a:pt x="108" y="70"/>
                      <a:pt x="108" y="70"/>
                    </a:cubicBezTo>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61" name="Google Shape;261;p3"/>
              <p:cNvSpPr/>
              <p:nvPr/>
            </p:nvSpPr>
            <p:spPr>
              <a:xfrm>
                <a:off x="7401" y="4065"/>
                <a:ext cx="291" cy="194"/>
              </a:xfrm>
              <a:custGeom>
                <a:rect b="b" l="l" r="r" t="t"/>
                <a:pathLst>
                  <a:path extrusionOk="0" h="70" w="111">
                    <a:moveTo>
                      <a:pt x="108" y="70"/>
                    </a:moveTo>
                    <a:cubicBezTo>
                      <a:pt x="110" y="65"/>
                      <a:pt x="111" y="60"/>
                      <a:pt x="111" y="55"/>
                    </a:cubicBezTo>
                    <a:cubicBezTo>
                      <a:pt x="111" y="24"/>
                      <a:pt x="86" y="0"/>
                      <a:pt x="55" y="0"/>
                    </a:cubicBezTo>
                    <a:cubicBezTo>
                      <a:pt x="25" y="0"/>
                      <a:pt x="0" y="24"/>
                      <a:pt x="0" y="55"/>
                    </a:cubicBezTo>
                    <a:cubicBezTo>
                      <a:pt x="0" y="60"/>
                      <a:pt x="1" y="65"/>
                      <a:pt x="2" y="70"/>
                    </a:cubicBezTo>
                    <a:cubicBezTo>
                      <a:pt x="108" y="70"/>
                      <a:pt x="108" y="70"/>
                      <a:pt x="108" y="70"/>
                    </a:cubicBezTo>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62" name="Google Shape;262;p3"/>
              <p:cNvSpPr/>
              <p:nvPr/>
            </p:nvSpPr>
            <p:spPr>
              <a:xfrm>
                <a:off x="7169" y="3867"/>
                <a:ext cx="384" cy="392"/>
              </a:xfrm>
              <a:custGeom>
                <a:rect b="b" l="l" r="r" t="t"/>
                <a:pathLst>
                  <a:path extrusionOk="0" h="141" w="146">
                    <a:moveTo>
                      <a:pt x="47" y="141"/>
                    </a:moveTo>
                    <a:cubicBezTo>
                      <a:pt x="99" y="141"/>
                      <a:pt x="99" y="141"/>
                      <a:pt x="99" y="141"/>
                    </a:cubicBezTo>
                    <a:cubicBezTo>
                      <a:pt x="126" y="131"/>
                      <a:pt x="146" y="104"/>
                      <a:pt x="146" y="73"/>
                    </a:cubicBezTo>
                    <a:cubicBezTo>
                      <a:pt x="146" y="33"/>
                      <a:pt x="113" y="0"/>
                      <a:pt x="73" y="0"/>
                    </a:cubicBezTo>
                    <a:cubicBezTo>
                      <a:pt x="33" y="0"/>
                      <a:pt x="0" y="33"/>
                      <a:pt x="0" y="73"/>
                    </a:cubicBezTo>
                    <a:cubicBezTo>
                      <a:pt x="0" y="104"/>
                      <a:pt x="20" y="131"/>
                      <a:pt x="47" y="141"/>
                    </a:cubicBezTo>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63" name="Google Shape;263;p3"/>
              <p:cNvSpPr/>
              <p:nvPr/>
            </p:nvSpPr>
            <p:spPr>
              <a:xfrm>
                <a:off x="7072" y="4168"/>
                <a:ext cx="79" cy="86"/>
              </a:xfrm>
              <a:prstGeom prst="ellipse">
                <a:avLst/>
              </a:pr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64" name="Google Shape;264;p3"/>
              <p:cNvSpPr/>
              <p:nvPr/>
            </p:nvSpPr>
            <p:spPr>
              <a:xfrm>
                <a:off x="7222" y="3959"/>
                <a:ext cx="81" cy="86"/>
              </a:xfrm>
              <a:prstGeom prst="ellipse">
                <a:avLst/>
              </a:pr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65" name="Google Shape;265;p3"/>
              <p:cNvSpPr/>
              <p:nvPr/>
            </p:nvSpPr>
            <p:spPr>
              <a:xfrm>
                <a:off x="7338" y="3898"/>
                <a:ext cx="81" cy="86"/>
              </a:xfrm>
              <a:prstGeom prst="ellipse">
                <a:avLst/>
              </a:pr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66" name="Google Shape;266;p3"/>
              <p:cNvSpPr/>
              <p:nvPr/>
            </p:nvSpPr>
            <p:spPr>
              <a:xfrm>
                <a:off x="7314" y="4031"/>
                <a:ext cx="84" cy="89"/>
              </a:xfrm>
              <a:custGeom>
                <a:rect b="b" l="l" r="r" t="t"/>
                <a:pathLst>
                  <a:path extrusionOk="0" h="32" w="32">
                    <a:moveTo>
                      <a:pt x="31" y="17"/>
                    </a:moveTo>
                    <a:cubicBezTo>
                      <a:pt x="31" y="26"/>
                      <a:pt x="23" y="32"/>
                      <a:pt x="15" y="32"/>
                    </a:cubicBezTo>
                    <a:cubicBezTo>
                      <a:pt x="6" y="31"/>
                      <a:pt x="0" y="24"/>
                      <a:pt x="0" y="15"/>
                    </a:cubicBezTo>
                    <a:cubicBezTo>
                      <a:pt x="1" y="7"/>
                      <a:pt x="8" y="0"/>
                      <a:pt x="17" y="1"/>
                    </a:cubicBezTo>
                    <a:cubicBezTo>
                      <a:pt x="25" y="1"/>
                      <a:pt x="32" y="8"/>
                      <a:pt x="31" y="17"/>
                    </a:cubicBezTo>
                  </a:path>
                </a:pathLst>
              </a:cu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67" name="Google Shape;267;p3"/>
              <p:cNvSpPr/>
              <p:nvPr/>
            </p:nvSpPr>
            <p:spPr>
              <a:xfrm>
                <a:off x="7175" y="4095"/>
                <a:ext cx="81" cy="86"/>
              </a:xfrm>
              <a:prstGeom prst="ellipse">
                <a:avLst/>
              </a:pr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68" name="Google Shape;268;p3"/>
              <p:cNvSpPr/>
              <p:nvPr/>
            </p:nvSpPr>
            <p:spPr>
              <a:xfrm>
                <a:off x="7162" y="4234"/>
                <a:ext cx="73" cy="25"/>
              </a:xfrm>
              <a:custGeom>
                <a:rect b="b" l="l" r="r" t="t"/>
                <a:pathLst>
                  <a:path extrusionOk="0" h="9" w="28">
                    <a:moveTo>
                      <a:pt x="28" y="9"/>
                    </a:moveTo>
                    <a:cubicBezTo>
                      <a:pt x="25" y="4"/>
                      <a:pt x="20" y="0"/>
                      <a:pt x="14" y="0"/>
                    </a:cubicBezTo>
                    <a:cubicBezTo>
                      <a:pt x="8" y="0"/>
                      <a:pt x="3" y="4"/>
                      <a:pt x="0" y="9"/>
                    </a:cubicBezTo>
                    <a:lnTo>
                      <a:pt x="28" y="9"/>
                    </a:lnTo>
                    <a:close/>
                  </a:path>
                </a:pathLst>
              </a:cu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69" name="Google Shape;269;p3"/>
              <p:cNvSpPr/>
              <p:nvPr/>
            </p:nvSpPr>
            <p:spPr>
              <a:xfrm>
                <a:off x="7290" y="4142"/>
                <a:ext cx="82" cy="87"/>
              </a:xfrm>
              <a:prstGeom prst="ellipse">
                <a:avLst/>
              </a:pr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70" name="Google Shape;270;p3"/>
              <p:cNvSpPr/>
              <p:nvPr/>
            </p:nvSpPr>
            <p:spPr>
              <a:xfrm>
                <a:off x="7429" y="4151"/>
                <a:ext cx="82" cy="83"/>
              </a:xfrm>
              <a:prstGeom prst="ellipse">
                <a:avLst/>
              </a:pr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71" name="Google Shape;271;p3"/>
              <p:cNvSpPr/>
              <p:nvPr/>
            </p:nvSpPr>
            <p:spPr>
              <a:xfrm>
                <a:off x="7513" y="4243"/>
                <a:ext cx="66" cy="16"/>
              </a:xfrm>
              <a:custGeom>
                <a:rect b="b" l="l" r="r" t="t"/>
                <a:pathLst>
                  <a:path extrusionOk="0" h="6" w="25">
                    <a:moveTo>
                      <a:pt x="25" y="6"/>
                    </a:moveTo>
                    <a:cubicBezTo>
                      <a:pt x="22" y="2"/>
                      <a:pt x="17" y="0"/>
                      <a:pt x="12" y="0"/>
                    </a:cubicBezTo>
                    <a:cubicBezTo>
                      <a:pt x="7" y="0"/>
                      <a:pt x="3" y="2"/>
                      <a:pt x="0" y="6"/>
                    </a:cubicBezTo>
                    <a:cubicBezTo>
                      <a:pt x="25" y="6"/>
                      <a:pt x="25" y="6"/>
                      <a:pt x="25" y="6"/>
                    </a:cubicBezTo>
                  </a:path>
                </a:pathLst>
              </a:cu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72" name="Google Shape;272;p3"/>
              <p:cNvSpPr/>
              <p:nvPr/>
            </p:nvSpPr>
            <p:spPr>
              <a:xfrm>
                <a:off x="7587" y="4137"/>
                <a:ext cx="81" cy="86"/>
              </a:xfrm>
              <a:prstGeom prst="ellipse">
                <a:avLst/>
              </a:pr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73" name="Google Shape;273;p3"/>
              <p:cNvSpPr/>
              <p:nvPr/>
            </p:nvSpPr>
            <p:spPr>
              <a:xfrm>
                <a:off x="7432" y="3992"/>
                <a:ext cx="89" cy="95"/>
              </a:xfrm>
              <a:custGeom>
                <a:rect b="b" l="l" r="r" t="t"/>
                <a:pathLst>
                  <a:path extrusionOk="0" h="34" w="34">
                    <a:moveTo>
                      <a:pt x="32" y="13"/>
                    </a:moveTo>
                    <a:cubicBezTo>
                      <a:pt x="34" y="21"/>
                      <a:pt x="29" y="30"/>
                      <a:pt x="21" y="32"/>
                    </a:cubicBezTo>
                    <a:cubicBezTo>
                      <a:pt x="13" y="34"/>
                      <a:pt x="4" y="29"/>
                      <a:pt x="2" y="21"/>
                    </a:cubicBezTo>
                    <a:cubicBezTo>
                      <a:pt x="0" y="12"/>
                      <a:pt x="5" y="4"/>
                      <a:pt x="13" y="2"/>
                    </a:cubicBezTo>
                    <a:cubicBezTo>
                      <a:pt x="21" y="0"/>
                      <a:pt x="30" y="5"/>
                      <a:pt x="32" y="13"/>
                    </a:cubicBezTo>
                  </a:path>
                </a:pathLst>
              </a:cu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74" name="Google Shape;274;p3"/>
              <p:cNvSpPr/>
              <p:nvPr/>
            </p:nvSpPr>
            <p:spPr>
              <a:xfrm>
                <a:off x="7689" y="4206"/>
                <a:ext cx="3" cy="12"/>
              </a:xfrm>
              <a:custGeom>
                <a:rect b="b" l="l" r="r" t="t"/>
                <a:pathLst>
                  <a:path extrusionOk="0" h="4" w="1">
                    <a:moveTo>
                      <a:pt x="1" y="4"/>
                    </a:moveTo>
                    <a:cubicBezTo>
                      <a:pt x="1" y="4"/>
                      <a:pt x="1" y="4"/>
                      <a:pt x="1" y="4"/>
                    </a:cubicBezTo>
                    <a:cubicBezTo>
                      <a:pt x="1" y="4"/>
                      <a:pt x="1" y="4"/>
                      <a:pt x="1" y="4"/>
                    </a:cubicBezTo>
                    <a:cubicBezTo>
                      <a:pt x="1" y="4"/>
                      <a:pt x="1" y="4"/>
                      <a:pt x="1" y="4"/>
                    </a:cubicBezTo>
                    <a:moveTo>
                      <a:pt x="1" y="4"/>
                    </a:moveTo>
                    <a:cubicBezTo>
                      <a:pt x="1" y="4"/>
                      <a:pt x="1" y="4"/>
                      <a:pt x="1" y="4"/>
                    </a:cubicBezTo>
                    <a:cubicBezTo>
                      <a:pt x="1" y="4"/>
                      <a:pt x="1" y="4"/>
                      <a:pt x="1" y="4"/>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2"/>
                    </a:moveTo>
                    <a:cubicBezTo>
                      <a:pt x="1" y="2"/>
                      <a:pt x="1" y="2"/>
                      <a:pt x="1" y="3"/>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0" y="2"/>
                    </a:moveTo>
                    <a:cubicBezTo>
                      <a:pt x="0" y="2"/>
                      <a:pt x="0" y="2"/>
                      <a:pt x="0" y="2"/>
                    </a:cubicBezTo>
                    <a:cubicBezTo>
                      <a:pt x="0" y="2"/>
                      <a:pt x="0" y="2"/>
                      <a:pt x="0" y="2"/>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path>
                </a:pathLst>
              </a:custGeom>
              <a:solidFill>
                <a:srgbClr val="D4F1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75" name="Google Shape;275;p3"/>
              <p:cNvSpPr/>
              <p:nvPr/>
            </p:nvSpPr>
            <p:spPr>
              <a:xfrm>
                <a:off x="7429" y="4065"/>
                <a:ext cx="263" cy="194"/>
              </a:xfrm>
              <a:custGeom>
                <a:rect b="b" l="l" r="r" t="t"/>
                <a:pathLst>
                  <a:path extrusionOk="0" h="70" w="100">
                    <a:moveTo>
                      <a:pt x="75" y="57"/>
                    </a:moveTo>
                    <a:cubicBezTo>
                      <a:pt x="67" y="57"/>
                      <a:pt x="60" y="50"/>
                      <a:pt x="60" y="42"/>
                    </a:cubicBezTo>
                    <a:cubicBezTo>
                      <a:pt x="60" y="33"/>
                      <a:pt x="67" y="26"/>
                      <a:pt x="75" y="26"/>
                    </a:cubicBezTo>
                    <a:cubicBezTo>
                      <a:pt x="84" y="26"/>
                      <a:pt x="91" y="33"/>
                      <a:pt x="91" y="42"/>
                    </a:cubicBezTo>
                    <a:cubicBezTo>
                      <a:pt x="91" y="50"/>
                      <a:pt x="84" y="57"/>
                      <a:pt x="75" y="57"/>
                    </a:cubicBezTo>
                    <a:moveTo>
                      <a:pt x="47" y="0"/>
                    </a:moveTo>
                    <a:cubicBezTo>
                      <a:pt x="47" y="0"/>
                      <a:pt x="47" y="1"/>
                      <a:pt x="47" y="2"/>
                    </a:cubicBezTo>
                    <a:cubicBezTo>
                      <a:pt x="47" y="19"/>
                      <a:pt x="41" y="34"/>
                      <a:pt x="31" y="47"/>
                    </a:cubicBezTo>
                    <a:cubicBezTo>
                      <a:pt x="31" y="55"/>
                      <a:pt x="24" y="61"/>
                      <a:pt x="16" y="61"/>
                    </a:cubicBezTo>
                    <a:cubicBezTo>
                      <a:pt x="16" y="61"/>
                      <a:pt x="16" y="61"/>
                      <a:pt x="16" y="61"/>
                    </a:cubicBezTo>
                    <a:cubicBezTo>
                      <a:pt x="11" y="65"/>
                      <a:pt x="5" y="68"/>
                      <a:pt x="0" y="70"/>
                    </a:cubicBezTo>
                    <a:cubicBezTo>
                      <a:pt x="32" y="70"/>
                      <a:pt x="32" y="70"/>
                      <a:pt x="32" y="70"/>
                    </a:cubicBezTo>
                    <a:cubicBezTo>
                      <a:pt x="35" y="66"/>
                      <a:pt x="39" y="64"/>
                      <a:pt x="44" y="64"/>
                    </a:cubicBezTo>
                    <a:cubicBezTo>
                      <a:pt x="49" y="64"/>
                      <a:pt x="54" y="66"/>
                      <a:pt x="57" y="70"/>
                    </a:cubicBezTo>
                    <a:cubicBezTo>
                      <a:pt x="97" y="70"/>
                      <a:pt x="97" y="70"/>
                      <a:pt x="97" y="70"/>
                    </a:cubicBezTo>
                    <a:cubicBezTo>
                      <a:pt x="99" y="65"/>
                      <a:pt x="100" y="60"/>
                      <a:pt x="100" y="55"/>
                    </a:cubicBezTo>
                    <a:cubicBezTo>
                      <a:pt x="100" y="55"/>
                      <a:pt x="100" y="55"/>
                      <a:pt x="100" y="55"/>
                    </a:cubicBezTo>
                    <a:cubicBezTo>
                      <a:pt x="100" y="55"/>
                      <a:pt x="100" y="55"/>
                      <a:pt x="100" y="55"/>
                    </a:cubicBezTo>
                    <a:cubicBezTo>
                      <a:pt x="100" y="55"/>
                      <a:pt x="100" y="55"/>
                      <a:pt x="100" y="55"/>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99" y="53"/>
                    </a:cubicBezTo>
                    <a:cubicBezTo>
                      <a:pt x="99" y="53"/>
                      <a:pt x="99" y="53"/>
                      <a:pt x="99" y="53"/>
                    </a:cubicBezTo>
                    <a:cubicBezTo>
                      <a:pt x="99" y="53"/>
                      <a:pt x="99" y="53"/>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7" y="23"/>
                      <a:pt x="75" y="1"/>
                      <a:pt x="47" y="0"/>
                    </a:cubicBezTo>
                  </a:path>
                </a:pathLst>
              </a:custGeom>
              <a:solidFill>
                <a:srgbClr val="8ECB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76" name="Google Shape;276;p3"/>
              <p:cNvSpPr/>
              <p:nvPr/>
            </p:nvSpPr>
            <p:spPr>
              <a:xfrm>
                <a:off x="7374" y="3867"/>
                <a:ext cx="179" cy="392"/>
              </a:xfrm>
              <a:custGeom>
                <a:rect b="b" l="l" r="r" t="t"/>
                <a:pathLst>
                  <a:path extrusionOk="0" h="141" w="68">
                    <a:moveTo>
                      <a:pt x="39" y="77"/>
                    </a:moveTo>
                    <a:cubicBezTo>
                      <a:pt x="32" y="77"/>
                      <a:pt x="26" y="73"/>
                      <a:pt x="24" y="66"/>
                    </a:cubicBezTo>
                    <a:cubicBezTo>
                      <a:pt x="22" y="57"/>
                      <a:pt x="27" y="49"/>
                      <a:pt x="35" y="47"/>
                    </a:cubicBezTo>
                    <a:cubicBezTo>
                      <a:pt x="36" y="47"/>
                      <a:pt x="38" y="46"/>
                      <a:pt x="39" y="46"/>
                    </a:cubicBezTo>
                    <a:cubicBezTo>
                      <a:pt x="46" y="46"/>
                      <a:pt x="52" y="51"/>
                      <a:pt x="54" y="58"/>
                    </a:cubicBezTo>
                    <a:cubicBezTo>
                      <a:pt x="56" y="66"/>
                      <a:pt x="51" y="75"/>
                      <a:pt x="43" y="77"/>
                    </a:cubicBezTo>
                    <a:cubicBezTo>
                      <a:pt x="42" y="77"/>
                      <a:pt x="40" y="77"/>
                      <a:pt x="39" y="77"/>
                    </a:cubicBezTo>
                    <a:moveTo>
                      <a:pt x="0" y="0"/>
                    </a:moveTo>
                    <a:cubicBezTo>
                      <a:pt x="0" y="11"/>
                      <a:pt x="0" y="11"/>
                      <a:pt x="0" y="11"/>
                    </a:cubicBezTo>
                    <a:cubicBezTo>
                      <a:pt x="1" y="11"/>
                      <a:pt x="1" y="11"/>
                      <a:pt x="1" y="11"/>
                    </a:cubicBezTo>
                    <a:cubicBezTo>
                      <a:pt x="10" y="11"/>
                      <a:pt x="17" y="18"/>
                      <a:pt x="17" y="27"/>
                    </a:cubicBezTo>
                    <a:cubicBezTo>
                      <a:pt x="17" y="35"/>
                      <a:pt x="10" y="42"/>
                      <a:pt x="1" y="42"/>
                    </a:cubicBezTo>
                    <a:cubicBezTo>
                      <a:pt x="1" y="42"/>
                      <a:pt x="1" y="42"/>
                      <a:pt x="0" y="42"/>
                    </a:cubicBezTo>
                    <a:cubicBezTo>
                      <a:pt x="0" y="62"/>
                      <a:pt x="0" y="62"/>
                      <a:pt x="0" y="62"/>
                    </a:cubicBezTo>
                    <a:cubicBezTo>
                      <a:pt x="5" y="64"/>
                      <a:pt x="8" y="70"/>
                      <a:pt x="8" y="76"/>
                    </a:cubicBezTo>
                    <a:cubicBezTo>
                      <a:pt x="8" y="81"/>
                      <a:pt x="5" y="86"/>
                      <a:pt x="0" y="89"/>
                    </a:cubicBezTo>
                    <a:cubicBezTo>
                      <a:pt x="0" y="141"/>
                      <a:pt x="0" y="141"/>
                      <a:pt x="0" y="141"/>
                    </a:cubicBezTo>
                    <a:cubicBezTo>
                      <a:pt x="21" y="141"/>
                      <a:pt x="21" y="141"/>
                      <a:pt x="21" y="141"/>
                    </a:cubicBezTo>
                    <a:cubicBezTo>
                      <a:pt x="26" y="139"/>
                      <a:pt x="32" y="136"/>
                      <a:pt x="37" y="132"/>
                    </a:cubicBezTo>
                    <a:cubicBezTo>
                      <a:pt x="28" y="132"/>
                      <a:pt x="21" y="126"/>
                      <a:pt x="21" y="117"/>
                    </a:cubicBezTo>
                    <a:cubicBezTo>
                      <a:pt x="21" y="109"/>
                      <a:pt x="28" y="102"/>
                      <a:pt x="37" y="102"/>
                    </a:cubicBezTo>
                    <a:cubicBezTo>
                      <a:pt x="45" y="102"/>
                      <a:pt x="52" y="109"/>
                      <a:pt x="52" y="117"/>
                    </a:cubicBezTo>
                    <a:cubicBezTo>
                      <a:pt x="52" y="117"/>
                      <a:pt x="52" y="117"/>
                      <a:pt x="52" y="118"/>
                    </a:cubicBezTo>
                    <a:cubicBezTo>
                      <a:pt x="62" y="105"/>
                      <a:pt x="68" y="90"/>
                      <a:pt x="68" y="73"/>
                    </a:cubicBezTo>
                    <a:cubicBezTo>
                      <a:pt x="68" y="72"/>
                      <a:pt x="68" y="71"/>
                      <a:pt x="68" y="71"/>
                    </a:cubicBezTo>
                    <a:cubicBezTo>
                      <a:pt x="68" y="71"/>
                      <a:pt x="68" y="71"/>
                      <a:pt x="68" y="71"/>
                    </a:cubicBezTo>
                    <a:cubicBezTo>
                      <a:pt x="66" y="33"/>
                      <a:pt x="37" y="3"/>
                      <a:pt x="0" y="0"/>
                    </a:cubicBezTo>
                  </a:path>
                </a:pathLst>
              </a:custGeom>
              <a:solidFill>
                <a:srgbClr val="8ECB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77" name="Google Shape;277;p3"/>
              <p:cNvSpPr/>
              <p:nvPr/>
            </p:nvSpPr>
            <p:spPr>
              <a:xfrm>
                <a:off x="7374" y="3898"/>
                <a:ext cx="45" cy="86"/>
              </a:xfrm>
              <a:custGeom>
                <a:rect b="b" l="l" r="r" t="t"/>
                <a:pathLst>
                  <a:path extrusionOk="0" h="31" w="17">
                    <a:moveTo>
                      <a:pt x="1" y="0"/>
                    </a:moveTo>
                    <a:cubicBezTo>
                      <a:pt x="1" y="0"/>
                      <a:pt x="1" y="0"/>
                      <a:pt x="0" y="0"/>
                    </a:cubicBezTo>
                    <a:cubicBezTo>
                      <a:pt x="0" y="31"/>
                      <a:pt x="0" y="31"/>
                      <a:pt x="0" y="31"/>
                    </a:cubicBezTo>
                    <a:cubicBezTo>
                      <a:pt x="1" y="31"/>
                      <a:pt x="1" y="31"/>
                      <a:pt x="1" y="31"/>
                    </a:cubicBezTo>
                    <a:cubicBezTo>
                      <a:pt x="10" y="31"/>
                      <a:pt x="17" y="24"/>
                      <a:pt x="17" y="16"/>
                    </a:cubicBezTo>
                    <a:cubicBezTo>
                      <a:pt x="17" y="7"/>
                      <a:pt x="10" y="0"/>
                      <a:pt x="1" y="0"/>
                    </a:cubicBezTo>
                  </a:path>
                </a:pathLst>
              </a:custGeom>
              <a:solidFill>
                <a:srgbClr val="7AB6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78" name="Google Shape;278;p3"/>
              <p:cNvSpPr/>
              <p:nvPr/>
            </p:nvSpPr>
            <p:spPr>
              <a:xfrm>
                <a:off x="7374" y="4040"/>
                <a:ext cx="21" cy="75"/>
              </a:xfrm>
              <a:custGeom>
                <a:rect b="b" l="l" r="r" t="t"/>
                <a:pathLst>
                  <a:path extrusionOk="0" h="27" w="8">
                    <a:moveTo>
                      <a:pt x="0" y="0"/>
                    </a:moveTo>
                    <a:cubicBezTo>
                      <a:pt x="0" y="27"/>
                      <a:pt x="0" y="27"/>
                      <a:pt x="0" y="27"/>
                    </a:cubicBezTo>
                    <a:cubicBezTo>
                      <a:pt x="5" y="24"/>
                      <a:pt x="8" y="19"/>
                      <a:pt x="8" y="14"/>
                    </a:cubicBezTo>
                    <a:cubicBezTo>
                      <a:pt x="8" y="8"/>
                      <a:pt x="5" y="2"/>
                      <a:pt x="0" y="0"/>
                    </a:cubicBezTo>
                  </a:path>
                </a:pathLst>
              </a:custGeom>
              <a:solidFill>
                <a:srgbClr val="7AB6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79" name="Google Shape;279;p3"/>
              <p:cNvSpPr/>
              <p:nvPr/>
            </p:nvSpPr>
            <p:spPr>
              <a:xfrm>
                <a:off x="7429" y="4151"/>
                <a:ext cx="82" cy="83"/>
              </a:xfrm>
              <a:custGeom>
                <a:rect b="b" l="l" r="r" t="t"/>
                <a:pathLst>
                  <a:path extrusionOk="0" h="30" w="31">
                    <a:moveTo>
                      <a:pt x="16" y="0"/>
                    </a:moveTo>
                    <a:cubicBezTo>
                      <a:pt x="7" y="0"/>
                      <a:pt x="0" y="7"/>
                      <a:pt x="0" y="15"/>
                    </a:cubicBezTo>
                    <a:cubicBezTo>
                      <a:pt x="0" y="24"/>
                      <a:pt x="7" y="30"/>
                      <a:pt x="16" y="30"/>
                    </a:cubicBezTo>
                    <a:cubicBezTo>
                      <a:pt x="16" y="30"/>
                      <a:pt x="16" y="30"/>
                      <a:pt x="16" y="30"/>
                    </a:cubicBezTo>
                    <a:cubicBezTo>
                      <a:pt x="24" y="30"/>
                      <a:pt x="31" y="24"/>
                      <a:pt x="31" y="16"/>
                    </a:cubicBezTo>
                    <a:cubicBezTo>
                      <a:pt x="31" y="15"/>
                      <a:pt x="31" y="15"/>
                      <a:pt x="31" y="15"/>
                    </a:cubicBezTo>
                    <a:cubicBezTo>
                      <a:pt x="31" y="7"/>
                      <a:pt x="24" y="0"/>
                      <a:pt x="16" y="0"/>
                    </a:cubicBezTo>
                  </a:path>
                </a:pathLst>
              </a:custGeom>
              <a:solidFill>
                <a:srgbClr val="7AB6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80" name="Google Shape;280;p3"/>
              <p:cNvSpPr/>
              <p:nvPr/>
            </p:nvSpPr>
            <p:spPr>
              <a:xfrm>
                <a:off x="7513" y="4243"/>
                <a:ext cx="66" cy="16"/>
              </a:xfrm>
              <a:custGeom>
                <a:rect b="b" l="l" r="r" t="t"/>
                <a:pathLst>
                  <a:path extrusionOk="0" h="6" w="25">
                    <a:moveTo>
                      <a:pt x="12" y="0"/>
                    </a:moveTo>
                    <a:cubicBezTo>
                      <a:pt x="7" y="0"/>
                      <a:pt x="3" y="2"/>
                      <a:pt x="0" y="6"/>
                    </a:cubicBezTo>
                    <a:cubicBezTo>
                      <a:pt x="25" y="6"/>
                      <a:pt x="25" y="6"/>
                      <a:pt x="25" y="6"/>
                    </a:cubicBezTo>
                    <a:cubicBezTo>
                      <a:pt x="22" y="2"/>
                      <a:pt x="17" y="0"/>
                      <a:pt x="12" y="0"/>
                    </a:cubicBezTo>
                  </a:path>
                </a:pathLst>
              </a:custGeom>
              <a:solidFill>
                <a:srgbClr val="7AB6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81" name="Google Shape;281;p3"/>
              <p:cNvSpPr/>
              <p:nvPr/>
            </p:nvSpPr>
            <p:spPr>
              <a:xfrm>
                <a:off x="7587" y="4137"/>
                <a:ext cx="81" cy="86"/>
              </a:xfrm>
              <a:prstGeom prst="ellipse">
                <a:avLst/>
              </a:prstGeom>
              <a:solidFill>
                <a:srgbClr val="7AB6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82" name="Google Shape;282;p3"/>
              <p:cNvSpPr/>
              <p:nvPr/>
            </p:nvSpPr>
            <p:spPr>
              <a:xfrm>
                <a:off x="7432" y="3995"/>
                <a:ext cx="89" cy="86"/>
              </a:xfrm>
              <a:custGeom>
                <a:rect b="b" l="l" r="r" t="t"/>
                <a:pathLst>
                  <a:path extrusionOk="0" h="31" w="34">
                    <a:moveTo>
                      <a:pt x="17" y="0"/>
                    </a:moveTo>
                    <a:cubicBezTo>
                      <a:pt x="16" y="0"/>
                      <a:pt x="14" y="1"/>
                      <a:pt x="13" y="1"/>
                    </a:cubicBezTo>
                    <a:cubicBezTo>
                      <a:pt x="5" y="3"/>
                      <a:pt x="0" y="11"/>
                      <a:pt x="2" y="20"/>
                    </a:cubicBezTo>
                    <a:cubicBezTo>
                      <a:pt x="4" y="27"/>
                      <a:pt x="10" y="31"/>
                      <a:pt x="17" y="31"/>
                    </a:cubicBezTo>
                    <a:cubicBezTo>
                      <a:pt x="18" y="31"/>
                      <a:pt x="20" y="31"/>
                      <a:pt x="21" y="31"/>
                    </a:cubicBezTo>
                    <a:cubicBezTo>
                      <a:pt x="29" y="29"/>
                      <a:pt x="34" y="20"/>
                      <a:pt x="32" y="12"/>
                    </a:cubicBezTo>
                    <a:cubicBezTo>
                      <a:pt x="30" y="5"/>
                      <a:pt x="24" y="0"/>
                      <a:pt x="17" y="0"/>
                    </a:cubicBezTo>
                  </a:path>
                </a:pathLst>
              </a:custGeom>
              <a:solidFill>
                <a:srgbClr val="7AB6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83" name="Google Shape;283;p3"/>
              <p:cNvSpPr/>
              <p:nvPr/>
            </p:nvSpPr>
            <p:spPr>
              <a:xfrm>
                <a:off x="3900" y="4098"/>
                <a:ext cx="241" cy="161"/>
              </a:xfrm>
              <a:custGeom>
                <a:rect b="b" l="l" r="r" t="t"/>
                <a:pathLst>
                  <a:path extrusionOk="0" h="58" w="92">
                    <a:moveTo>
                      <a:pt x="90" y="58"/>
                    </a:moveTo>
                    <a:cubicBezTo>
                      <a:pt x="91" y="54"/>
                      <a:pt x="92" y="50"/>
                      <a:pt x="92" y="45"/>
                    </a:cubicBezTo>
                    <a:cubicBezTo>
                      <a:pt x="92" y="20"/>
                      <a:pt x="71" y="0"/>
                      <a:pt x="46" y="0"/>
                    </a:cubicBezTo>
                    <a:cubicBezTo>
                      <a:pt x="21" y="0"/>
                      <a:pt x="0" y="20"/>
                      <a:pt x="0" y="45"/>
                    </a:cubicBezTo>
                    <a:cubicBezTo>
                      <a:pt x="0" y="50"/>
                      <a:pt x="1" y="54"/>
                      <a:pt x="2" y="58"/>
                    </a:cubicBezTo>
                    <a:lnTo>
                      <a:pt x="90" y="58"/>
                    </a:lnTo>
                    <a:close/>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84" name="Google Shape;284;p3"/>
              <p:cNvSpPr/>
              <p:nvPr/>
            </p:nvSpPr>
            <p:spPr>
              <a:xfrm>
                <a:off x="4207" y="4098"/>
                <a:ext cx="242" cy="161"/>
              </a:xfrm>
              <a:custGeom>
                <a:rect b="b" l="l" r="r" t="t"/>
                <a:pathLst>
                  <a:path extrusionOk="0" h="58" w="92">
                    <a:moveTo>
                      <a:pt x="90" y="58"/>
                    </a:moveTo>
                    <a:cubicBezTo>
                      <a:pt x="91" y="54"/>
                      <a:pt x="92" y="50"/>
                      <a:pt x="92" y="45"/>
                    </a:cubicBezTo>
                    <a:cubicBezTo>
                      <a:pt x="92" y="20"/>
                      <a:pt x="71" y="0"/>
                      <a:pt x="46" y="0"/>
                    </a:cubicBezTo>
                    <a:cubicBezTo>
                      <a:pt x="21" y="0"/>
                      <a:pt x="0" y="20"/>
                      <a:pt x="0" y="45"/>
                    </a:cubicBezTo>
                    <a:cubicBezTo>
                      <a:pt x="0" y="50"/>
                      <a:pt x="1" y="54"/>
                      <a:pt x="2" y="58"/>
                    </a:cubicBezTo>
                    <a:cubicBezTo>
                      <a:pt x="90" y="58"/>
                      <a:pt x="90" y="58"/>
                      <a:pt x="90" y="58"/>
                    </a:cubicBezTo>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85" name="Google Shape;285;p3"/>
              <p:cNvSpPr/>
              <p:nvPr/>
            </p:nvSpPr>
            <p:spPr>
              <a:xfrm>
                <a:off x="4015" y="3934"/>
                <a:ext cx="318" cy="325"/>
              </a:xfrm>
              <a:custGeom>
                <a:rect b="b" l="l" r="r" t="t"/>
                <a:pathLst>
                  <a:path extrusionOk="0" h="117" w="121">
                    <a:moveTo>
                      <a:pt x="39" y="117"/>
                    </a:moveTo>
                    <a:cubicBezTo>
                      <a:pt x="82" y="117"/>
                      <a:pt x="82" y="117"/>
                      <a:pt x="82" y="117"/>
                    </a:cubicBezTo>
                    <a:cubicBezTo>
                      <a:pt x="105" y="108"/>
                      <a:pt x="121" y="86"/>
                      <a:pt x="121" y="61"/>
                    </a:cubicBezTo>
                    <a:cubicBezTo>
                      <a:pt x="121" y="27"/>
                      <a:pt x="94" y="0"/>
                      <a:pt x="60" y="0"/>
                    </a:cubicBezTo>
                    <a:cubicBezTo>
                      <a:pt x="27" y="0"/>
                      <a:pt x="0" y="27"/>
                      <a:pt x="0" y="61"/>
                    </a:cubicBezTo>
                    <a:cubicBezTo>
                      <a:pt x="0" y="86"/>
                      <a:pt x="16" y="108"/>
                      <a:pt x="39" y="117"/>
                    </a:cubicBezTo>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86" name="Google Shape;286;p3"/>
              <p:cNvSpPr/>
              <p:nvPr/>
            </p:nvSpPr>
            <p:spPr>
              <a:xfrm>
                <a:off x="3934" y="4184"/>
                <a:ext cx="68" cy="70"/>
              </a:xfrm>
              <a:prstGeom prst="ellipse">
                <a:avLst/>
              </a:pr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87" name="Google Shape;287;p3"/>
              <p:cNvSpPr/>
              <p:nvPr/>
            </p:nvSpPr>
            <p:spPr>
              <a:xfrm>
                <a:off x="4060" y="4012"/>
                <a:ext cx="66" cy="69"/>
              </a:xfrm>
              <a:prstGeom prst="ellipse">
                <a:avLst/>
              </a:pr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88" name="Google Shape;288;p3"/>
              <p:cNvSpPr/>
              <p:nvPr/>
            </p:nvSpPr>
            <p:spPr>
              <a:xfrm>
                <a:off x="4155" y="3959"/>
                <a:ext cx="68" cy="72"/>
              </a:xfrm>
              <a:prstGeom prst="ellipse">
                <a:avLst/>
              </a:pr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89" name="Google Shape;289;p3"/>
              <p:cNvSpPr/>
              <p:nvPr/>
            </p:nvSpPr>
            <p:spPr>
              <a:xfrm>
                <a:off x="4134" y="4070"/>
                <a:ext cx="70" cy="75"/>
              </a:xfrm>
              <a:custGeom>
                <a:rect b="b" l="l" r="r" t="t"/>
                <a:pathLst>
                  <a:path extrusionOk="0" h="27" w="27">
                    <a:moveTo>
                      <a:pt x="26" y="14"/>
                    </a:moveTo>
                    <a:cubicBezTo>
                      <a:pt x="26" y="21"/>
                      <a:pt x="20" y="27"/>
                      <a:pt x="13" y="26"/>
                    </a:cubicBezTo>
                    <a:cubicBezTo>
                      <a:pt x="6" y="26"/>
                      <a:pt x="0" y="20"/>
                      <a:pt x="1" y="13"/>
                    </a:cubicBezTo>
                    <a:cubicBezTo>
                      <a:pt x="1" y="6"/>
                      <a:pt x="7" y="0"/>
                      <a:pt x="14" y="1"/>
                    </a:cubicBezTo>
                    <a:cubicBezTo>
                      <a:pt x="21" y="1"/>
                      <a:pt x="27" y="7"/>
                      <a:pt x="26" y="14"/>
                    </a:cubicBezTo>
                  </a:path>
                </a:pathLst>
              </a:cu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90" name="Google Shape;290;p3"/>
              <p:cNvSpPr/>
              <p:nvPr/>
            </p:nvSpPr>
            <p:spPr>
              <a:xfrm>
                <a:off x="4021" y="4123"/>
                <a:ext cx="68" cy="70"/>
              </a:xfrm>
              <a:prstGeom prst="ellipse">
                <a:avLst/>
              </a:pr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91" name="Google Shape;291;p3"/>
              <p:cNvSpPr/>
              <p:nvPr/>
            </p:nvSpPr>
            <p:spPr>
              <a:xfrm>
                <a:off x="4010" y="4240"/>
                <a:ext cx="61" cy="19"/>
              </a:xfrm>
              <a:custGeom>
                <a:rect b="b" l="l" r="r" t="t"/>
                <a:pathLst>
                  <a:path extrusionOk="0" h="7" w="23">
                    <a:moveTo>
                      <a:pt x="23" y="7"/>
                    </a:moveTo>
                    <a:cubicBezTo>
                      <a:pt x="20" y="3"/>
                      <a:pt x="16" y="0"/>
                      <a:pt x="11" y="0"/>
                    </a:cubicBezTo>
                    <a:cubicBezTo>
                      <a:pt x="6" y="0"/>
                      <a:pt x="2" y="3"/>
                      <a:pt x="0" y="7"/>
                    </a:cubicBezTo>
                    <a:lnTo>
                      <a:pt x="23" y="7"/>
                    </a:lnTo>
                    <a:close/>
                  </a:path>
                </a:pathLst>
              </a:cu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92" name="Google Shape;292;p3"/>
              <p:cNvSpPr/>
              <p:nvPr/>
            </p:nvSpPr>
            <p:spPr>
              <a:xfrm>
                <a:off x="4115" y="4162"/>
                <a:ext cx="68" cy="72"/>
              </a:xfrm>
              <a:prstGeom prst="ellipse">
                <a:avLst/>
              </a:pr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93" name="Google Shape;293;p3"/>
              <p:cNvSpPr/>
              <p:nvPr/>
            </p:nvSpPr>
            <p:spPr>
              <a:xfrm>
                <a:off x="4231" y="4168"/>
                <a:ext cx="68" cy="72"/>
              </a:xfrm>
              <a:prstGeom prst="ellipse">
                <a:avLst/>
              </a:pr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94" name="Google Shape;294;p3"/>
              <p:cNvSpPr/>
              <p:nvPr/>
            </p:nvSpPr>
            <p:spPr>
              <a:xfrm>
                <a:off x="4302" y="4245"/>
                <a:ext cx="52" cy="14"/>
              </a:xfrm>
              <a:custGeom>
                <a:rect b="b" l="l" r="r" t="t"/>
                <a:pathLst>
                  <a:path extrusionOk="0" h="5" w="20">
                    <a:moveTo>
                      <a:pt x="20" y="5"/>
                    </a:moveTo>
                    <a:cubicBezTo>
                      <a:pt x="18" y="2"/>
                      <a:pt x="14" y="0"/>
                      <a:pt x="10" y="0"/>
                    </a:cubicBezTo>
                    <a:cubicBezTo>
                      <a:pt x="6" y="0"/>
                      <a:pt x="2" y="2"/>
                      <a:pt x="0" y="5"/>
                    </a:cubicBezTo>
                    <a:cubicBezTo>
                      <a:pt x="20" y="5"/>
                      <a:pt x="20" y="5"/>
                      <a:pt x="20" y="5"/>
                    </a:cubicBezTo>
                  </a:path>
                </a:pathLst>
              </a:cu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95" name="Google Shape;295;p3"/>
              <p:cNvSpPr/>
              <p:nvPr/>
            </p:nvSpPr>
            <p:spPr>
              <a:xfrm>
                <a:off x="4362" y="4159"/>
                <a:ext cx="66" cy="70"/>
              </a:xfrm>
              <a:prstGeom prst="ellipse">
                <a:avLst/>
              </a:pr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96" name="Google Shape;296;p3"/>
              <p:cNvSpPr/>
              <p:nvPr/>
            </p:nvSpPr>
            <p:spPr>
              <a:xfrm>
                <a:off x="4233" y="4037"/>
                <a:ext cx="74" cy="80"/>
              </a:xfrm>
              <a:custGeom>
                <a:rect b="b" l="l" r="r" t="t"/>
                <a:pathLst>
                  <a:path extrusionOk="0" h="29" w="28">
                    <a:moveTo>
                      <a:pt x="26" y="11"/>
                    </a:moveTo>
                    <a:cubicBezTo>
                      <a:pt x="28" y="18"/>
                      <a:pt x="24" y="25"/>
                      <a:pt x="17" y="27"/>
                    </a:cubicBezTo>
                    <a:cubicBezTo>
                      <a:pt x="10" y="29"/>
                      <a:pt x="3" y="24"/>
                      <a:pt x="2" y="18"/>
                    </a:cubicBezTo>
                    <a:cubicBezTo>
                      <a:pt x="0" y="11"/>
                      <a:pt x="4" y="4"/>
                      <a:pt x="11" y="2"/>
                    </a:cubicBezTo>
                    <a:cubicBezTo>
                      <a:pt x="18" y="0"/>
                      <a:pt x="25" y="4"/>
                      <a:pt x="26" y="11"/>
                    </a:cubicBezTo>
                  </a:path>
                </a:pathLst>
              </a:cu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97" name="Google Shape;297;p3"/>
              <p:cNvSpPr/>
              <p:nvPr/>
            </p:nvSpPr>
            <p:spPr>
              <a:xfrm>
                <a:off x="4449" y="4215"/>
                <a:ext cx="0" cy="8"/>
              </a:xfrm>
              <a:custGeom>
                <a:rect b="b" l="l" r="r" t="t"/>
                <a:pathLst>
                  <a:path extrusionOk="0" h="3" w="120000">
                    <a:moveTo>
                      <a:pt x="0" y="3"/>
                    </a:moveTo>
                    <a:cubicBezTo>
                      <a:pt x="0" y="3"/>
                      <a:pt x="0" y="3"/>
                      <a:pt x="0" y="3"/>
                    </a:cubicBez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0"/>
                    </a:moveTo>
                    <a:cubicBezTo>
                      <a:pt x="0" y="0"/>
                      <a:pt x="0" y="0"/>
                      <a:pt x="0" y="0"/>
                    </a:cubicBezTo>
                    <a:cubicBezTo>
                      <a:pt x="0" y="0"/>
                      <a:pt x="0" y="0"/>
                      <a:pt x="0" y="0"/>
                    </a:cubicBezTo>
                  </a:path>
                </a:pathLst>
              </a:custGeom>
              <a:solidFill>
                <a:srgbClr val="D4F1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98" name="Google Shape;298;p3"/>
              <p:cNvSpPr/>
              <p:nvPr/>
            </p:nvSpPr>
            <p:spPr>
              <a:xfrm>
                <a:off x="4231" y="4098"/>
                <a:ext cx="218" cy="161"/>
              </a:xfrm>
              <a:custGeom>
                <a:rect b="b" l="l" r="r" t="t"/>
                <a:pathLst>
                  <a:path extrusionOk="0" h="58" w="83">
                    <a:moveTo>
                      <a:pt x="63" y="47"/>
                    </a:moveTo>
                    <a:cubicBezTo>
                      <a:pt x="56" y="47"/>
                      <a:pt x="50" y="42"/>
                      <a:pt x="50" y="34"/>
                    </a:cubicBezTo>
                    <a:cubicBezTo>
                      <a:pt x="50" y="27"/>
                      <a:pt x="56" y="22"/>
                      <a:pt x="63" y="22"/>
                    </a:cubicBezTo>
                    <a:cubicBezTo>
                      <a:pt x="70" y="22"/>
                      <a:pt x="75" y="27"/>
                      <a:pt x="75" y="34"/>
                    </a:cubicBezTo>
                    <a:cubicBezTo>
                      <a:pt x="75" y="42"/>
                      <a:pt x="70" y="47"/>
                      <a:pt x="63" y="47"/>
                    </a:cubicBezTo>
                    <a:moveTo>
                      <a:pt x="39" y="0"/>
                    </a:moveTo>
                    <a:cubicBezTo>
                      <a:pt x="39" y="0"/>
                      <a:pt x="39" y="1"/>
                      <a:pt x="39" y="2"/>
                    </a:cubicBezTo>
                    <a:cubicBezTo>
                      <a:pt x="39" y="16"/>
                      <a:pt x="34" y="28"/>
                      <a:pt x="26" y="39"/>
                    </a:cubicBezTo>
                    <a:cubicBezTo>
                      <a:pt x="26" y="45"/>
                      <a:pt x="20" y="51"/>
                      <a:pt x="13" y="51"/>
                    </a:cubicBezTo>
                    <a:cubicBezTo>
                      <a:pt x="13" y="51"/>
                      <a:pt x="13" y="51"/>
                      <a:pt x="13" y="51"/>
                    </a:cubicBezTo>
                    <a:cubicBezTo>
                      <a:pt x="9" y="54"/>
                      <a:pt x="5" y="56"/>
                      <a:pt x="0" y="58"/>
                    </a:cubicBezTo>
                    <a:cubicBezTo>
                      <a:pt x="27" y="58"/>
                      <a:pt x="27" y="58"/>
                      <a:pt x="27" y="58"/>
                    </a:cubicBezTo>
                    <a:cubicBezTo>
                      <a:pt x="29" y="55"/>
                      <a:pt x="33" y="53"/>
                      <a:pt x="37" y="53"/>
                    </a:cubicBezTo>
                    <a:cubicBezTo>
                      <a:pt x="41" y="53"/>
                      <a:pt x="45" y="55"/>
                      <a:pt x="47" y="58"/>
                    </a:cubicBezTo>
                    <a:cubicBezTo>
                      <a:pt x="81" y="58"/>
                      <a:pt x="81" y="58"/>
                      <a:pt x="81" y="58"/>
                    </a:cubicBezTo>
                    <a:cubicBezTo>
                      <a:pt x="82" y="54"/>
                      <a:pt x="83" y="50"/>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2"/>
                      <a:pt x="83" y="42"/>
                    </a:cubicBezTo>
                    <a:cubicBezTo>
                      <a:pt x="83" y="42"/>
                      <a:pt x="83" y="42"/>
                      <a:pt x="83" y="42"/>
                    </a:cubicBezTo>
                    <a:cubicBezTo>
                      <a:pt x="81" y="19"/>
                      <a:pt x="62" y="1"/>
                      <a:pt x="39" y="0"/>
                    </a:cubicBezTo>
                  </a:path>
                </a:pathLst>
              </a:custGeom>
              <a:solidFill>
                <a:srgbClr val="8ECB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99" name="Google Shape;299;p3"/>
              <p:cNvSpPr/>
              <p:nvPr/>
            </p:nvSpPr>
            <p:spPr>
              <a:xfrm>
                <a:off x="4186" y="3934"/>
                <a:ext cx="147" cy="325"/>
              </a:xfrm>
              <a:custGeom>
                <a:rect b="b" l="l" r="r" t="t"/>
                <a:pathLst>
                  <a:path extrusionOk="0" h="117" w="56">
                    <a:moveTo>
                      <a:pt x="32" y="64"/>
                    </a:moveTo>
                    <a:cubicBezTo>
                      <a:pt x="26" y="64"/>
                      <a:pt x="21" y="60"/>
                      <a:pt x="20" y="55"/>
                    </a:cubicBezTo>
                    <a:cubicBezTo>
                      <a:pt x="18" y="48"/>
                      <a:pt x="22" y="41"/>
                      <a:pt x="29" y="39"/>
                    </a:cubicBezTo>
                    <a:cubicBezTo>
                      <a:pt x="30" y="39"/>
                      <a:pt x="31" y="39"/>
                      <a:pt x="32" y="39"/>
                    </a:cubicBezTo>
                    <a:cubicBezTo>
                      <a:pt x="38" y="39"/>
                      <a:pt x="43" y="42"/>
                      <a:pt x="44" y="48"/>
                    </a:cubicBezTo>
                    <a:cubicBezTo>
                      <a:pt x="46" y="55"/>
                      <a:pt x="42" y="62"/>
                      <a:pt x="35" y="64"/>
                    </a:cubicBezTo>
                    <a:cubicBezTo>
                      <a:pt x="34" y="64"/>
                      <a:pt x="33" y="64"/>
                      <a:pt x="32" y="64"/>
                    </a:cubicBezTo>
                    <a:moveTo>
                      <a:pt x="0" y="0"/>
                    </a:moveTo>
                    <a:cubicBezTo>
                      <a:pt x="0" y="9"/>
                      <a:pt x="0" y="9"/>
                      <a:pt x="0" y="9"/>
                    </a:cubicBezTo>
                    <a:cubicBezTo>
                      <a:pt x="0" y="9"/>
                      <a:pt x="1" y="9"/>
                      <a:pt x="1" y="9"/>
                    </a:cubicBezTo>
                    <a:cubicBezTo>
                      <a:pt x="8" y="9"/>
                      <a:pt x="14" y="15"/>
                      <a:pt x="14" y="22"/>
                    </a:cubicBezTo>
                    <a:cubicBezTo>
                      <a:pt x="14" y="29"/>
                      <a:pt x="8" y="35"/>
                      <a:pt x="1" y="35"/>
                    </a:cubicBezTo>
                    <a:cubicBezTo>
                      <a:pt x="1" y="35"/>
                      <a:pt x="0" y="35"/>
                      <a:pt x="0" y="35"/>
                    </a:cubicBezTo>
                    <a:cubicBezTo>
                      <a:pt x="0" y="51"/>
                      <a:pt x="0" y="51"/>
                      <a:pt x="0" y="51"/>
                    </a:cubicBezTo>
                    <a:cubicBezTo>
                      <a:pt x="4" y="53"/>
                      <a:pt x="7" y="58"/>
                      <a:pt x="6" y="63"/>
                    </a:cubicBezTo>
                    <a:cubicBezTo>
                      <a:pt x="6" y="68"/>
                      <a:pt x="4" y="71"/>
                      <a:pt x="0" y="74"/>
                    </a:cubicBezTo>
                    <a:cubicBezTo>
                      <a:pt x="0" y="117"/>
                      <a:pt x="0" y="117"/>
                      <a:pt x="0" y="117"/>
                    </a:cubicBezTo>
                    <a:cubicBezTo>
                      <a:pt x="17" y="117"/>
                      <a:pt x="17" y="117"/>
                      <a:pt x="17" y="117"/>
                    </a:cubicBezTo>
                    <a:cubicBezTo>
                      <a:pt x="22" y="115"/>
                      <a:pt x="26" y="113"/>
                      <a:pt x="30" y="110"/>
                    </a:cubicBezTo>
                    <a:cubicBezTo>
                      <a:pt x="23" y="110"/>
                      <a:pt x="17" y="104"/>
                      <a:pt x="17" y="97"/>
                    </a:cubicBezTo>
                    <a:cubicBezTo>
                      <a:pt x="17" y="90"/>
                      <a:pt x="23" y="84"/>
                      <a:pt x="30" y="84"/>
                    </a:cubicBezTo>
                    <a:cubicBezTo>
                      <a:pt x="37" y="84"/>
                      <a:pt x="43" y="90"/>
                      <a:pt x="43" y="97"/>
                    </a:cubicBezTo>
                    <a:cubicBezTo>
                      <a:pt x="43" y="97"/>
                      <a:pt x="43" y="97"/>
                      <a:pt x="43" y="98"/>
                    </a:cubicBezTo>
                    <a:cubicBezTo>
                      <a:pt x="51" y="87"/>
                      <a:pt x="56" y="75"/>
                      <a:pt x="56" y="61"/>
                    </a:cubicBezTo>
                    <a:cubicBezTo>
                      <a:pt x="56" y="60"/>
                      <a:pt x="56" y="59"/>
                      <a:pt x="56" y="59"/>
                    </a:cubicBezTo>
                    <a:cubicBezTo>
                      <a:pt x="56" y="59"/>
                      <a:pt x="56" y="59"/>
                      <a:pt x="56" y="59"/>
                    </a:cubicBezTo>
                    <a:cubicBezTo>
                      <a:pt x="55" y="28"/>
                      <a:pt x="31" y="3"/>
                      <a:pt x="0" y="0"/>
                    </a:cubicBezTo>
                  </a:path>
                </a:pathLst>
              </a:custGeom>
              <a:solidFill>
                <a:srgbClr val="8ECB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00" name="Google Shape;300;p3"/>
              <p:cNvSpPr/>
              <p:nvPr/>
            </p:nvSpPr>
            <p:spPr>
              <a:xfrm>
                <a:off x="4186" y="3959"/>
                <a:ext cx="37" cy="72"/>
              </a:xfrm>
              <a:custGeom>
                <a:rect b="b" l="l" r="r" t="t"/>
                <a:pathLst>
                  <a:path extrusionOk="0" h="26" w="14">
                    <a:moveTo>
                      <a:pt x="1" y="0"/>
                    </a:moveTo>
                    <a:cubicBezTo>
                      <a:pt x="1" y="0"/>
                      <a:pt x="0" y="0"/>
                      <a:pt x="0" y="0"/>
                    </a:cubicBezTo>
                    <a:cubicBezTo>
                      <a:pt x="0" y="26"/>
                      <a:pt x="0" y="26"/>
                      <a:pt x="0" y="26"/>
                    </a:cubicBezTo>
                    <a:cubicBezTo>
                      <a:pt x="0" y="26"/>
                      <a:pt x="1" y="26"/>
                      <a:pt x="1" y="26"/>
                    </a:cubicBezTo>
                    <a:cubicBezTo>
                      <a:pt x="8" y="26"/>
                      <a:pt x="14" y="20"/>
                      <a:pt x="14" y="13"/>
                    </a:cubicBezTo>
                    <a:cubicBezTo>
                      <a:pt x="14" y="6"/>
                      <a:pt x="8" y="0"/>
                      <a:pt x="1" y="0"/>
                    </a:cubicBezTo>
                  </a:path>
                </a:pathLst>
              </a:custGeom>
              <a:solidFill>
                <a:srgbClr val="7AB6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01" name="Google Shape;301;p3"/>
              <p:cNvSpPr/>
              <p:nvPr/>
            </p:nvSpPr>
            <p:spPr>
              <a:xfrm>
                <a:off x="4186" y="4076"/>
                <a:ext cx="18" cy="64"/>
              </a:xfrm>
              <a:custGeom>
                <a:rect b="b" l="l" r="r" t="t"/>
                <a:pathLst>
                  <a:path extrusionOk="0" h="23" w="7">
                    <a:moveTo>
                      <a:pt x="0" y="0"/>
                    </a:moveTo>
                    <a:cubicBezTo>
                      <a:pt x="0" y="23"/>
                      <a:pt x="0" y="23"/>
                      <a:pt x="0" y="23"/>
                    </a:cubicBezTo>
                    <a:cubicBezTo>
                      <a:pt x="4" y="20"/>
                      <a:pt x="6" y="17"/>
                      <a:pt x="6" y="12"/>
                    </a:cubicBezTo>
                    <a:cubicBezTo>
                      <a:pt x="7" y="7"/>
                      <a:pt x="4" y="2"/>
                      <a:pt x="0" y="0"/>
                    </a:cubicBezTo>
                  </a:path>
                </a:pathLst>
              </a:custGeom>
              <a:solidFill>
                <a:srgbClr val="7AB6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02" name="Google Shape;302;p3"/>
              <p:cNvSpPr/>
              <p:nvPr/>
            </p:nvSpPr>
            <p:spPr>
              <a:xfrm>
                <a:off x="4231" y="4168"/>
                <a:ext cx="68" cy="72"/>
              </a:xfrm>
              <a:custGeom>
                <a:rect b="b" l="l" r="r" t="t"/>
                <a:pathLst>
                  <a:path extrusionOk="0" h="26" w="26">
                    <a:moveTo>
                      <a:pt x="13" y="0"/>
                    </a:moveTo>
                    <a:cubicBezTo>
                      <a:pt x="6" y="0"/>
                      <a:pt x="0" y="6"/>
                      <a:pt x="0" y="13"/>
                    </a:cubicBezTo>
                    <a:cubicBezTo>
                      <a:pt x="0" y="20"/>
                      <a:pt x="6" y="26"/>
                      <a:pt x="13" y="26"/>
                    </a:cubicBezTo>
                    <a:cubicBezTo>
                      <a:pt x="13" y="26"/>
                      <a:pt x="13" y="26"/>
                      <a:pt x="13" y="26"/>
                    </a:cubicBezTo>
                    <a:cubicBezTo>
                      <a:pt x="20" y="26"/>
                      <a:pt x="26" y="20"/>
                      <a:pt x="26" y="14"/>
                    </a:cubicBezTo>
                    <a:cubicBezTo>
                      <a:pt x="26" y="13"/>
                      <a:pt x="26" y="13"/>
                      <a:pt x="26" y="13"/>
                    </a:cubicBezTo>
                    <a:cubicBezTo>
                      <a:pt x="26" y="6"/>
                      <a:pt x="20" y="0"/>
                      <a:pt x="13" y="0"/>
                    </a:cubicBezTo>
                  </a:path>
                </a:pathLst>
              </a:custGeom>
              <a:solidFill>
                <a:srgbClr val="7AB6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03" name="Google Shape;303;p3"/>
              <p:cNvSpPr/>
              <p:nvPr/>
            </p:nvSpPr>
            <p:spPr>
              <a:xfrm>
                <a:off x="4302" y="4245"/>
                <a:ext cx="52" cy="14"/>
              </a:xfrm>
              <a:custGeom>
                <a:rect b="b" l="l" r="r" t="t"/>
                <a:pathLst>
                  <a:path extrusionOk="0" h="5" w="20">
                    <a:moveTo>
                      <a:pt x="10" y="0"/>
                    </a:moveTo>
                    <a:cubicBezTo>
                      <a:pt x="6" y="0"/>
                      <a:pt x="2" y="2"/>
                      <a:pt x="0" y="5"/>
                    </a:cubicBezTo>
                    <a:cubicBezTo>
                      <a:pt x="20" y="5"/>
                      <a:pt x="20" y="5"/>
                      <a:pt x="20" y="5"/>
                    </a:cubicBezTo>
                    <a:cubicBezTo>
                      <a:pt x="18" y="2"/>
                      <a:pt x="14" y="0"/>
                      <a:pt x="10" y="0"/>
                    </a:cubicBezTo>
                  </a:path>
                </a:pathLst>
              </a:custGeom>
              <a:solidFill>
                <a:srgbClr val="7AB6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04" name="Google Shape;304;p3"/>
              <p:cNvSpPr/>
              <p:nvPr/>
            </p:nvSpPr>
            <p:spPr>
              <a:xfrm>
                <a:off x="4362" y="4159"/>
                <a:ext cx="66" cy="70"/>
              </a:xfrm>
              <a:prstGeom prst="ellipse">
                <a:avLst/>
              </a:prstGeom>
              <a:solidFill>
                <a:srgbClr val="7AB6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05" name="Google Shape;305;p3"/>
              <p:cNvSpPr/>
              <p:nvPr/>
            </p:nvSpPr>
            <p:spPr>
              <a:xfrm>
                <a:off x="4233" y="4042"/>
                <a:ext cx="74" cy="70"/>
              </a:xfrm>
              <a:custGeom>
                <a:rect b="b" l="l" r="r" t="t"/>
                <a:pathLst>
                  <a:path extrusionOk="0" h="25" w="28">
                    <a:moveTo>
                      <a:pt x="14" y="0"/>
                    </a:moveTo>
                    <a:cubicBezTo>
                      <a:pt x="13" y="0"/>
                      <a:pt x="12" y="0"/>
                      <a:pt x="11" y="0"/>
                    </a:cubicBezTo>
                    <a:cubicBezTo>
                      <a:pt x="4" y="2"/>
                      <a:pt x="0" y="9"/>
                      <a:pt x="2" y="16"/>
                    </a:cubicBezTo>
                    <a:cubicBezTo>
                      <a:pt x="3" y="21"/>
                      <a:pt x="8" y="25"/>
                      <a:pt x="14" y="25"/>
                    </a:cubicBezTo>
                    <a:cubicBezTo>
                      <a:pt x="15" y="25"/>
                      <a:pt x="16" y="25"/>
                      <a:pt x="17" y="25"/>
                    </a:cubicBezTo>
                    <a:cubicBezTo>
                      <a:pt x="24" y="23"/>
                      <a:pt x="28" y="16"/>
                      <a:pt x="26" y="9"/>
                    </a:cubicBezTo>
                    <a:cubicBezTo>
                      <a:pt x="25" y="3"/>
                      <a:pt x="20" y="0"/>
                      <a:pt x="14" y="0"/>
                    </a:cubicBezTo>
                  </a:path>
                </a:pathLst>
              </a:custGeom>
              <a:solidFill>
                <a:srgbClr val="7AB6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06" name="Google Shape;306;p3"/>
              <p:cNvSpPr/>
              <p:nvPr/>
            </p:nvSpPr>
            <p:spPr>
              <a:xfrm>
                <a:off x="221" y="3981"/>
                <a:ext cx="727" cy="292"/>
              </a:xfrm>
              <a:custGeom>
                <a:rect b="b" l="l" r="r" t="t"/>
                <a:pathLst>
                  <a:path extrusionOk="0" h="105" w="277">
                    <a:moveTo>
                      <a:pt x="0" y="105"/>
                    </a:moveTo>
                    <a:cubicBezTo>
                      <a:pt x="277" y="105"/>
                      <a:pt x="277" y="105"/>
                      <a:pt x="277" y="105"/>
                    </a:cubicBezTo>
                    <a:cubicBezTo>
                      <a:pt x="277" y="102"/>
                      <a:pt x="276" y="99"/>
                      <a:pt x="275" y="96"/>
                    </a:cubicBezTo>
                    <a:cubicBezTo>
                      <a:pt x="274" y="92"/>
                      <a:pt x="272" y="88"/>
                      <a:pt x="270" y="84"/>
                    </a:cubicBezTo>
                    <a:cubicBezTo>
                      <a:pt x="266" y="77"/>
                      <a:pt x="260" y="71"/>
                      <a:pt x="252" y="66"/>
                    </a:cubicBezTo>
                    <a:cubicBezTo>
                      <a:pt x="252" y="66"/>
                      <a:pt x="252" y="66"/>
                      <a:pt x="252" y="66"/>
                    </a:cubicBezTo>
                    <a:cubicBezTo>
                      <a:pt x="244" y="61"/>
                      <a:pt x="236" y="59"/>
                      <a:pt x="227" y="59"/>
                    </a:cubicBezTo>
                    <a:cubicBezTo>
                      <a:pt x="224" y="59"/>
                      <a:pt x="222" y="60"/>
                      <a:pt x="219" y="60"/>
                    </a:cubicBezTo>
                    <a:cubicBezTo>
                      <a:pt x="219" y="59"/>
                      <a:pt x="219" y="58"/>
                      <a:pt x="219" y="56"/>
                    </a:cubicBezTo>
                    <a:cubicBezTo>
                      <a:pt x="219" y="31"/>
                      <a:pt x="198" y="9"/>
                      <a:pt x="172" y="9"/>
                    </a:cubicBezTo>
                    <a:cubicBezTo>
                      <a:pt x="163" y="9"/>
                      <a:pt x="154" y="12"/>
                      <a:pt x="146" y="18"/>
                    </a:cubicBezTo>
                    <a:cubicBezTo>
                      <a:pt x="141" y="7"/>
                      <a:pt x="132" y="0"/>
                      <a:pt x="117" y="0"/>
                    </a:cubicBezTo>
                    <a:cubicBezTo>
                      <a:pt x="97" y="0"/>
                      <a:pt x="86" y="13"/>
                      <a:pt x="84" y="28"/>
                    </a:cubicBezTo>
                    <a:cubicBezTo>
                      <a:pt x="80" y="27"/>
                      <a:pt x="76" y="26"/>
                      <a:pt x="72" y="26"/>
                    </a:cubicBezTo>
                    <a:cubicBezTo>
                      <a:pt x="54" y="26"/>
                      <a:pt x="39" y="41"/>
                      <a:pt x="39" y="59"/>
                    </a:cubicBezTo>
                    <a:cubicBezTo>
                      <a:pt x="39" y="62"/>
                      <a:pt x="40" y="65"/>
                      <a:pt x="41" y="68"/>
                    </a:cubicBezTo>
                    <a:cubicBezTo>
                      <a:pt x="40" y="67"/>
                      <a:pt x="40" y="67"/>
                      <a:pt x="40" y="67"/>
                    </a:cubicBezTo>
                    <a:cubicBezTo>
                      <a:pt x="19" y="67"/>
                      <a:pt x="1" y="84"/>
                      <a:pt x="0" y="105"/>
                    </a:cubicBezTo>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07" name="Google Shape;307;p3"/>
              <p:cNvSpPr/>
              <p:nvPr/>
            </p:nvSpPr>
            <p:spPr>
              <a:xfrm>
                <a:off x="604" y="4006"/>
                <a:ext cx="192" cy="131"/>
              </a:xfrm>
              <a:custGeom>
                <a:rect b="b" l="l" r="r" t="t"/>
                <a:pathLst>
                  <a:path extrusionOk="0" h="47" w="73">
                    <a:moveTo>
                      <a:pt x="0" y="8"/>
                    </a:moveTo>
                    <a:cubicBezTo>
                      <a:pt x="0" y="8"/>
                      <a:pt x="0" y="8"/>
                      <a:pt x="0" y="8"/>
                    </a:cubicBezTo>
                    <a:cubicBezTo>
                      <a:pt x="0" y="8"/>
                      <a:pt x="0" y="8"/>
                      <a:pt x="0" y="8"/>
                    </a:cubicBezTo>
                    <a:moveTo>
                      <a:pt x="26" y="0"/>
                    </a:moveTo>
                    <a:cubicBezTo>
                      <a:pt x="17" y="0"/>
                      <a:pt x="8" y="3"/>
                      <a:pt x="0" y="9"/>
                    </a:cubicBezTo>
                    <a:cubicBezTo>
                      <a:pt x="0" y="8"/>
                      <a:pt x="0" y="8"/>
                      <a:pt x="0" y="8"/>
                    </a:cubicBezTo>
                    <a:cubicBezTo>
                      <a:pt x="0" y="8"/>
                      <a:pt x="0" y="8"/>
                      <a:pt x="0" y="9"/>
                    </a:cubicBezTo>
                    <a:cubicBezTo>
                      <a:pt x="8" y="3"/>
                      <a:pt x="17" y="0"/>
                      <a:pt x="26" y="0"/>
                    </a:cubicBezTo>
                    <a:cubicBezTo>
                      <a:pt x="52" y="0"/>
                      <a:pt x="73" y="22"/>
                      <a:pt x="73" y="47"/>
                    </a:cubicBezTo>
                    <a:cubicBezTo>
                      <a:pt x="73" y="47"/>
                      <a:pt x="73" y="47"/>
                      <a:pt x="73" y="47"/>
                    </a:cubicBezTo>
                    <a:cubicBezTo>
                      <a:pt x="73" y="22"/>
                      <a:pt x="52" y="0"/>
                      <a:pt x="26" y="0"/>
                    </a:cubicBezTo>
                  </a:path>
                </a:pathLst>
              </a:custGeom>
              <a:solidFill>
                <a:srgbClr val="D4F1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08" name="Google Shape;308;p3"/>
              <p:cNvSpPr/>
              <p:nvPr/>
            </p:nvSpPr>
            <p:spPr>
              <a:xfrm>
                <a:off x="586" y="4003"/>
                <a:ext cx="233" cy="270"/>
              </a:xfrm>
              <a:custGeom>
                <a:rect b="b" l="l" r="r" t="t"/>
                <a:pathLst>
                  <a:path extrusionOk="0" h="97" w="89">
                    <a:moveTo>
                      <a:pt x="0" y="0"/>
                    </a:moveTo>
                    <a:cubicBezTo>
                      <a:pt x="0" y="97"/>
                      <a:pt x="0" y="97"/>
                      <a:pt x="0" y="97"/>
                    </a:cubicBezTo>
                    <a:cubicBezTo>
                      <a:pt x="88" y="97"/>
                      <a:pt x="88" y="97"/>
                      <a:pt x="88" y="97"/>
                    </a:cubicBezTo>
                    <a:cubicBezTo>
                      <a:pt x="89" y="51"/>
                      <a:pt x="89" y="51"/>
                      <a:pt x="89" y="51"/>
                    </a:cubicBezTo>
                    <a:cubicBezTo>
                      <a:pt x="89" y="51"/>
                      <a:pt x="88" y="51"/>
                      <a:pt x="88" y="51"/>
                    </a:cubicBezTo>
                    <a:cubicBezTo>
                      <a:pt x="85" y="51"/>
                      <a:pt x="83" y="52"/>
                      <a:pt x="80" y="52"/>
                    </a:cubicBezTo>
                    <a:cubicBezTo>
                      <a:pt x="80" y="52"/>
                      <a:pt x="80" y="52"/>
                      <a:pt x="80" y="52"/>
                    </a:cubicBezTo>
                    <a:cubicBezTo>
                      <a:pt x="80" y="52"/>
                      <a:pt x="80" y="52"/>
                      <a:pt x="80" y="52"/>
                    </a:cubicBezTo>
                    <a:cubicBezTo>
                      <a:pt x="80" y="51"/>
                      <a:pt x="80" y="50"/>
                      <a:pt x="80" y="48"/>
                    </a:cubicBezTo>
                    <a:cubicBezTo>
                      <a:pt x="80" y="23"/>
                      <a:pt x="59" y="1"/>
                      <a:pt x="33" y="1"/>
                    </a:cubicBezTo>
                    <a:cubicBezTo>
                      <a:pt x="24" y="1"/>
                      <a:pt x="15" y="4"/>
                      <a:pt x="7" y="10"/>
                    </a:cubicBezTo>
                    <a:cubicBezTo>
                      <a:pt x="7" y="9"/>
                      <a:pt x="7" y="9"/>
                      <a:pt x="7" y="9"/>
                    </a:cubicBezTo>
                    <a:cubicBezTo>
                      <a:pt x="7" y="9"/>
                      <a:pt x="7" y="9"/>
                      <a:pt x="7" y="9"/>
                    </a:cubicBezTo>
                    <a:cubicBezTo>
                      <a:pt x="7" y="9"/>
                      <a:pt x="7" y="9"/>
                      <a:pt x="7" y="9"/>
                    </a:cubicBezTo>
                    <a:cubicBezTo>
                      <a:pt x="6" y="6"/>
                      <a:pt x="3" y="3"/>
                      <a:pt x="0" y="0"/>
                    </a:cubicBezTo>
                  </a:path>
                </a:pathLst>
              </a:custGeom>
              <a:solidFill>
                <a:srgbClr val="8ECB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09" name="Google Shape;309;p3"/>
              <p:cNvSpPr/>
              <p:nvPr/>
            </p:nvSpPr>
            <p:spPr>
              <a:xfrm>
                <a:off x="940" y="4237"/>
                <a:ext cx="8" cy="36"/>
              </a:xfrm>
              <a:custGeom>
                <a:rect b="b" l="l" r="r" t="t"/>
                <a:pathLst>
                  <a:path extrusionOk="0" h="13" w="3">
                    <a:moveTo>
                      <a:pt x="0" y="0"/>
                    </a:moveTo>
                    <a:cubicBezTo>
                      <a:pt x="0" y="13"/>
                      <a:pt x="0" y="13"/>
                      <a:pt x="0" y="13"/>
                    </a:cubicBezTo>
                    <a:cubicBezTo>
                      <a:pt x="3" y="13"/>
                      <a:pt x="3" y="13"/>
                      <a:pt x="3" y="13"/>
                    </a:cubicBezTo>
                    <a:cubicBezTo>
                      <a:pt x="3" y="10"/>
                      <a:pt x="2" y="7"/>
                      <a:pt x="1" y="4"/>
                    </a:cubicBezTo>
                    <a:cubicBezTo>
                      <a:pt x="1" y="3"/>
                      <a:pt x="0" y="1"/>
                      <a:pt x="0" y="0"/>
                    </a:cubicBezTo>
                  </a:path>
                </a:pathLst>
              </a:custGeom>
              <a:solidFill>
                <a:srgbClr val="8ECB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10" name="Google Shape;310;p3"/>
              <p:cNvSpPr/>
              <p:nvPr/>
            </p:nvSpPr>
            <p:spPr>
              <a:xfrm>
                <a:off x="3044" y="3228"/>
                <a:ext cx="538" cy="545"/>
              </a:xfrm>
              <a:custGeom>
                <a:rect b="b" l="l" r="r" t="t"/>
                <a:pathLst>
                  <a:path extrusionOk="0" h="196" w="205">
                    <a:moveTo>
                      <a:pt x="200" y="62"/>
                    </a:moveTo>
                    <a:cubicBezTo>
                      <a:pt x="197" y="55"/>
                      <a:pt x="190" y="50"/>
                      <a:pt x="184" y="45"/>
                    </a:cubicBezTo>
                    <a:cubicBezTo>
                      <a:pt x="178" y="42"/>
                      <a:pt x="172" y="40"/>
                      <a:pt x="165" y="40"/>
                    </a:cubicBezTo>
                    <a:cubicBezTo>
                      <a:pt x="163" y="40"/>
                      <a:pt x="160" y="41"/>
                      <a:pt x="158" y="41"/>
                    </a:cubicBezTo>
                    <a:cubicBezTo>
                      <a:pt x="158" y="40"/>
                      <a:pt x="158" y="39"/>
                      <a:pt x="158" y="39"/>
                    </a:cubicBezTo>
                    <a:cubicBezTo>
                      <a:pt x="158" y="28"/>
                      <a:pt x="154" y="18"/>
                      <a:pt x="146" y="11"/>
                    </a:cubicBezTo>
                    <a:cubicBezTo>
                      <a:pt x="139" y="4"/>
                      <a:pt x="129" y="0"/>
                      <a:pt x="119" y="0"/>
                    </a:cubicBezTo>
                    <a:cubicBezTo>
                      <a:pt x="109" y="0"/>
                      <a:pt x="99" y="4"/>
                      <a:pt x="92" y="11"/>
                    </a:cubicBezTo>
                    <a:cubicBezTo>
                      <a:pt x="89" y="14"/>
                      <a:pt x="87" y="17"/>
                      <a:pt x="85" y="21"/>
                    </a:cubicBezTo>
                    <a:cubicBezTo>
                      <a:pt x="79" y="16"/>
                      <a:pt x="71" y="13"/>
                      <a:pt x="62" y="13"/>
                    </a:cubicBezTo>
                    <a:cubicBezTo>
                      <a:pt x="41" y="13"/>
                      <a:pt x="24" y="30"/>
                      <a:pt x="24" y="51"/>
                    </a:cubicBezTo>
                    <a:cubicBezTo>
                      <a:pt x="24" y="54"/>
                      <a:pt x="24" y="57"/>
                      <a:pt x="25" y="60"/>
                    </a:cubicBezTo>
                    <a:cubicBezTo>
                      <a:pt x="23" y="60"/>
                      <a:pt x="21" y="61"/>
                      <a:pt x="18" y="63"/>
                    </a:cubicBezTo>
                    <a:cubicBezTo>
                      <a:pt x="7" y="69"/>
                      <a:pt x="0" y="81"/>
                      <a:pt x="0" y="94"/>
                    </a:cubicBezTo>
                    <a:cubicBezTo>
                      <a:pt x="0" y="104"/>
                      <a:pt x="4" y="113"/>
                      <a:pt x="11" y="120"/>
                    </a:cubicBezTo>
                    <a:cubicBezTo>
                      <a:pt x="15" y="124"/>
                      <a:pt x="20" y="127"/>
                      <a:pt x="25" y="129"/>
                    </a:cubicBezTo>
                    <a:cubicBezTo>
                      <a:pt x="23" y="134"/>
                      <a:pt x="22" y="139"/>
                      <a:pt x="22" y="144"/>
                    </a:cubicBezTo>
                    <a:cubicBezTo>
                      <a:pt x="22" y="154"/>
                      <a:pt x="26" y="163"/>
                      <a:pt x="33" y="170"/>
                    </a:cubicBezTo>
                    <a:cubicBezTo>
                      <a:pt x="40" y="177"/>
                      <a:pt x="49" y="180"/>
                      <a:pt x="59" y="180"/>
                    </a:cubicBezTo>
                    <a:cubicBezTo>
                      <a:pt x="66" y="180"/>
                      <a:pt x="74" y="178"/>
                      <a:pt x="80" y="174"/>
                    </a:cubicBezTo>
                    <a:cubicBezTo>
                      <a:pt x="81" y="174"/>
                      <a:pt x="81" y="173"/>
                      <a:pt x="82" y="173"/>
                    </a:cubicBezTo>
                    <a:cubicBezTo>
                      <a:pt x="84" y="186"/>
                      <a:pt x="95" y="196"/>
                      <a:pt x="108" y="196"/>
                    </a:cubicBezTo>
                    <a:cubicBezTo>
                      <a:pt x="120" y="196"/>
                      <a:pt x="130" y="188"/>
                      <a:pt x="133" y="178"/>
                    </a:cubicBezTo>
                    <a:cubicBezTo>
                      <a:pt x="137" y="179"/>
                      <a:pt x="140" y="179"/>
                      <a:pt x="143" y="179"/>
                    </a:cubicBezTo>
                    <a:cubicBezTo>
                      <a:pt x="154" y="179"/>
                      <a:pt x="165" y="175"/>
                      <a:pt x="173" y="167"/>
                    </a:cubicBezTo>
                    <a:cubicBezTo>
                      <a:pt x="180" y="159"/>
                      <a:pt x="185" y="149"/>
                      <a:pt x="185" y="138"/>
                    </a:cubicBezTo>
                    <a:cubicBezTo>
                      <a:pt x="185" y="130"/>
                      <a:pt x="183" y="123"/>
                      <a:pt x="179" y="117"/>
                    </a:cubicBezTo>
                    <a:cubicBezTo>
                      <a:pt x="188" y="114"/>
                      <a:pt x="195" y="108"/>
                      <a:pt x="200" y="100"/>
                    </a:cubicBezTo>
                    <a:cubicBezTo>
                      <a:pt x="203" y="94"/>
                      <a:pt x="205" y="88"/>
                      <a:pt x="205" y="81"/>
                    </a:cubicBezTo>
                    <a:cubicBezTo>
                      <a:pt x="205" y="74"/>
                      <a:pt x="203" y="68"/>
                      <a:pt x="200" y="62"/>
                    </a:cubicBezTo>
                  </a:path>
                </a:pathLst>
              </a:cu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11" name="Google Shape;311;p3"/>
              <p:cNvSpPr/>
              <p:nvPr/>
            </p:nvSpPr>
            <p:spPr>
              <a:xfrm>
                <a:off x="2944" y="3144"/>
                <a:ext cx="538" cy="545"/>
              </a:xfrm>
              <a:custGeom>
                <a:rect b="b" l="l" r="r" t="t"/>
                <a:pathLst>
                  <a:path extrusionOk="0" h="196" w="205">
                    <a:moveTo>
                      <a:pt x="200" y="63"/>
                    </a:moveTo>
                    <a:cubicBezTo>
                      <a:pt x="197" y="56"/>
                      <a:pt x="190" y="51"/>
                      <a:pt x="184" y="47"/>
                    </a:cubicBezTo>
                    <a:cubicBezTo>
                      <a:pt x="179" y="43"/>
                      <a:pt x="172" y="41"/>
                      <a:pt x="166" y="41"/>
                    </a:cubicBezTo>
                    <a:cubicBezTo>
                      <a:pt x="163" y="41"/>
                      <a:pt x="160" y="41"/>
                      <a:pt x="158" y="42"/>
                    </a:cubicBezTo>
                    <a:cubicBezTo>
                      <a:pt x="158" y="41"/>
                      <a:pt x="158" y="40"/>
                      <a:pt x="158" y="39"/>
                    </a:cubicBezTo>
                    <a:cubicBezTo>
                      <a:pt x="158" y="29"/>
                      <a:pt x="154" y="19"/>
                      <a:pt x="147" y="12"/>
                    </a:cubicBezTo>
                    <a:cubicBezTo>
                      <a:pt x="140" y="5"/>
                      <a:pt x="130" y="0"/>
                      <a:pt x="120" y="0"/>
                    </a:cubicBezTo>
                    <a:cubicBezTo>
                      <a:pt x="110" y="0"/>
                      <a:pt x="100" y="4"/>
                      <a:pt x="92" y="11"/>
                    </a:cubicBezTo>
                    <a:cubicBezTo>
                      <a:pt x="90" y="14"/>
                      <a:pt x="87" y="17"/>
                      <a:pt x="85" y="20"/>
                    </a:cubicBezTo>
                    <a:cubicBezTo>
                      <a:pt x="79" y="15"/>
                      <a:pt x="71" y="12"/>
                      <a:pt x="63" y="12"/>
                    </a:cubicBezTo>
                    <a:cubicBezTo>
                      <a:pt x="42" y="12"/>
                      <a:pt x="24" y="29"/>
                      <a:pt x="24" y="49"/>
                    </a:cubicBezTo>
                    <a:cubicBezTo>
                      <a:pt x="24" y="53"/>
                      <a:pt x="24" y="56"/>
                      <a:pt x="25" y="58"/>
                    </a:cubicBezTo>
                    <a:cubicBezTo>
                      <a:pt x="23" y="59"/>
                      <a:pt x="21" y="60"/>
                      <a:pt x="18" y="61"/>
                    </a:cubicBezTo>
                    <a:cubicBezTo>
                      <a:pt x="7" y="68"/>
                      <a:pt x="0" y="80"/>
                      <a:pt x="0" y="93"/>
                    </a:cubicBezTo>
                    <a:cubicBezTo>
                      <a:pt x="0" y="102"/>
                      <a:pt x="3" y="112"/>
                      <a:pt x="10" y="119"/>
                    </a:cubicBezTo>
                    <a:cubicBezTo>
                      <a:pt x="14" y="123"/>
                      <a:pt x="19" y="126"/>
                      <a:pt x="24" y="128"/>
                    </a:cubicBezTo>
                    <a:cubicBezTo>
                      <a:pt x="22" y="132"/>
                      <a:pt x="21" y="137"/>
                      <a:pt x="21" y="143"/>
                    </a:cubicBezTo>
                    <a:cubicBezTo>
                      <a:pt x="21" y="152"/>
                      <a:pt x="24" y="162"/>
                      <a:pt x="31" y="169"/>
                    </a:cubicBezTo>
                    <a:cubicBezTo>
                      <a:pt x="38" y="176"/>
                      <a:pt x="47" y="180"/>
                      <a:pt x="57" y="180"/>
                    </a:cubicBezTo>
                    <a:cubicBezTo>
                      <a:pt x="64" y="180"/>
                      <a:pt x="72" y="178"/>
                      <a:pt x="78" y="173"/>
                    </a:cubicBezTo>
                    <a:cubicBezTo>
                      <a:pt x="79" y="173"/>
                      <a:pt x="79" y="173"/>
                      <a:pt x="80" y="173"/>
                    </a:cubicBezTo>
                    <a:cubicBezTo>
                      <a:pt x="82" y="186"/>
                      <a:pt x="93" y="196"/>
                      <a:pt x="106" y="196"/>
                    </a:cubicBezTo>
                    <a:cubicBezTo>
                      <a:pt x="118" y="196"/>
                      <a:pt x="128" y="189"/>
                      <a:pt x="132" y="178"/>
                    </a:cubicBezTo>
                    <a:cubicBezTo>
                      <a:pt x="135" y="179"/>
                      <a:pt x="138" y="180"/>
                      <a:pt x="141" y="180"/>
                    </a:cubicBezTo>
                    <a:cubicBezTo>
                      <a:pt x="152" y="180"/>
                      <a:pt x="163" y="176"/>
                      <a:pt x="171" y="168"/>
                    </a:cubicBezTo>
                    <a:cubicBezTo>
                      <a:pt x="179" y="160"/>
                      <a:pt x="183" y="150"/>
                      <a:pt x="184" y="139"/>
                    </a:cubicBezTo>
                    <a:cubicBezTo>
                      <a:pt x="184" y="131"/>
                      <a:pt x="182" y="124"/>
                      <a:pt x="178" y="118"/>
                    </a:cubicBezTo>
                    <a:cubicBezTo>
                      <a:pt x="187" y="115"/>
                      <a:pt x="194" y="109"/>
                      <a:pt x="199" y="101"/>
                    </a:cubicBezTo>
                    <a:cubicBezTo>
                      <a:pt x="203" y="95"/>
                      <a:pt x="204" y="89"/>
                      <a:pt x="205" y="82"/>
                    </a:cubicBezTo>
                    <a:cubicBezTo>
                      <a:pt x="205" y="76"/>
                      <a:pt x="203" y="69"/>
                      <a:pt x="200" y="63"/>
                    </a:cubicBezTo>
                  </a:path>
                </a:pathLst>
              </a:cu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12" name="Google Shape;312;p3"/>
              <p:cNvSpPr/>
              <p:nvPr/>
            </p:nvSpPr>
            <p:spPr>
              <a:xfrm>
                <a:off x="3432" y="3011"/>
                <a:ext cx="539" cy="550"/>
              </a:xfrm>
              <a:custGeom>
                <a:rect b="b" l="l" r="r" t="t"/>
                <a:pathLst>
                  <a:path extrusionOk="0" h="198" w="205">
                    <a:moveTo>
                      <a:pt x="204" y="90"/>
                    </a:moveTo>
                    <a:cubicBezTo>
                      <a:pt x="203" y="82"/>
                      <a:pt x="198" y="76"/>
                      <a:pt x="193" y="70"/>
                    </a:cubicBezTo>
                    <a:cubicBezTo>
                      <a:pt x="188" y="65"/>
                      <a:pt x="183" y="62"/>
                      <a:pt x="176" y="60"/>
                    </a:cubicBezTo>
                    <a:cubicBezTo>
                      <a:pt x="174" y="59"/>
                      <a:pt x="171" y="59"/>
                      <a:pt x="169" y="59"/>
                    </a:cubicBezTo>
                    <a:cubicBezTo>
                      <a:pt x="169" y="58"/>
                      <a:pt x="169" y="57"/>
                      <a:pt x="169" y="56"/>
                    </a:cubicBezTo>
                    <a:cubicBezTo>
                      <a:pt x="172" y="47"/>
                      <a:pt x="171" y="36"/>
                      <a:pt x="166" y="27"/>
                    </a:cubicBezTo>
                    <a:cubicBezTo>
                      <a:pt x="161" y="18"/>
                      <a:pt x="152" y="12"/>
                      <a:pt x="143" y="9"/>
                    </a:cubicBezTo>
                    <a:cubicBezTo>
                      <a:pt x="133" y="6"/>
                      <a:pt x="122" y="7"/>
                      <a:pt x="113" y="12"/>
                    </a:cubicBezTo>
                    <a:cubicBezTo>
                      <a:pt x="110" y="14"/>
                      <a:pt x="107" y="17"/>
                      <a:pt x="104" y="20"/>
                    </a:cubicBezTo>
                    <a:cubicBezTo>
                      <a:pt x="99" y="13"/>
                      <a:pt x="92" y="8"/>
                      <a:pt x="84" y="6"/>
                    </a:cubicBezTo>
                    <a:cubicBezTo>
                      <a:pt x="64" y="0"/>
                      <a:pt x="43" y="12"/>
                      <a:pt x="37" y="32"/>
                    </a:cubicBezTo>
                    <a:cubicBezTo>
                      <a:pt x="36" y="35"/>
                      <a:pt x="36" y="38"/>
                      <a:pt x="36" y="41"/>
                    </a:cubicBezTo>
                    <a:cubicBezTo>
                      <a:pt x="34" y="41"/>
                      <a:pt x="31" y="42"/>
                      <a:pt x="29" y="42"/>
                    </a:cubicBezTo>
                    <a:cubicBezTo>
                      <a:pt x="16" y="45"/>
                      <a:pt x="6" y="55"/>
                      <a:pt x="3" y="68"/>
                    </a:cubicBezTo>
                    <a:cubicBezTo>
                      <a:pt x="0" y="77"/>
                      <a:pt x="2" y="87"/>
                      <a:pt x="6" y="95"/>
                    </a:cubicBezTo>
                    <a:cubicBezTo>
                      <a:pt x="9" y="100"/>
                      <a:pt x="13" y="105"/>
                      <a:pt x="18" y="108"/>
                    </a:cubicBezTo>
                    <a:cubicBezTo>
                      <a:pt x="14" y="112"/>
                      <a:pt x="12" y="116"/>
                      <a:pt x="10" y="121"/>
                    </a:cubicBezTo>
                    <a:cubicBezTo>
                      <a:pt x="8" y="131"/>
                      <a:pt x="9" y="141"/>
                      <a:pt x="14" y="149"/>
                    </a:cubicBezTo>
                    <a:cubicBezTo>
                      <a:pt x="19" y="158"/>
                      <a:pt x="26" y="164"/>
                      <a:pt x="36" y="166"/>
                    </a:cubicBezTo>
                    <a:cubicBezTo>
                      <a:pt x="43" y="169"/>
                      <a:pt x="51" y="168"/>
                      <a:pt x="58" y="166"/>
                    </a:cubicBezTo>
                    <a:cubicBezTo>
                      <a:pt x="59" y="166"/>
                      <a:pt x="59" y="166"/>
                      <a:pt x="60" y="166"/>
                    </a:cubicBezTo>
                    <a:cubicBezTo>
                      <a:pt x="59" y="179"/>
                      <a:pt x="67" y="191"/>
                      <a:pt x="79" y="195"/>
                    </a:cubicBezTo>
                    <a:cubicBezTo>
                      <a:pt x="91" y="198"/>
                      <a:pt x="102" y="193"/>
                      <a:pt x="109" y="184"/>
                    </a:cubicBezTo>
                    <a:cubicBezTo>
                      <a:pt x="111" y="186"/>
                      <a:pt x="115" y="187"/>
                      <a:pt x="118" y="188"/>
                    </a:cubicBezTo>
                    <a:cubicBezTo>
                      <a:pt x="128" y="191"/>
                      <a:pt x="140" y="189"/>
                      <a:pt x="149" y="184"/>
                    </a:cubicBezTo>
                    <a:cubicBezTo>
                      <a:pt x="159" y="179"/>
                      <a:pt x="166" y="170"/>
                      <a:pt x="169" y="159"/>
                    </a:cubicBezTo>
                    <a:cubicBezTo>
                      <a:pt x="171" y="152"/>
                      <a:pt x="171" y="144"/>
                      <a:pt x="169" y="137"/>
                    </a:cubicBezTo>
                    <a:cubicBezTo>
                      <a:pt x="178" y="137"/>
                      <a:pt x="187" y="133"/>
                      <a:pt x="193" y="127"/>
                    </a:cubicBezTo>
                    <a:cubicBezTo>
                      <a:pt x="198" y="122"/>
                      <a:pt x="202" y="116"/>
                      <a:pt x="204" y="110"/>
                    </a:cubicBezTo>
                    <a:cubicBezTo>
                      <a:pt x="205" y="103"/>
                      <a:pt x="205" y="97"/>
                      <a:pt x="204" y="90"/>
                    </a:cubicBezTo>
                  </a:path>
                </a:pathLst>
              </a:cu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13" name="Google Shape;313;p3"/>
              <p:cNvSpPr/>
              <p:nvPr/>
            </p:nvSpPr>
            <p:spPr>
              <a:xfrm>
                <a:off x="3259" y="2858"/>
                <a:ext cx="538" cy="545"/>
              </a:xfrm>
              <a:custGeom>
                <a:rect b="b" l="l" r="r" t="t"/>
                <a:pathLst>
                  <a:path extrusionOk="0" h="196" w="205">
                    <a:moveTo>
                      <a:pt x="200" y="63"/>
                    </a:moveTo>
                    <a:cubicBezTo>
                      <a:pt x="197" y="56"/>
                      <a:pt x="190" y="51"/>
                      <a:pt x="184" y="47"/>
                    </a:cubicBezTo>
                    <a:cubicBezTo>
                      <a:pt x="179" y="43"/>
                      <a:pt x="172" y="41"/>
                      <a:pt x="166" y="41"/>
                    </a:cubicBezTo>
                    <a:cubicBezTo>
                      <a:pt x="163" y="41"/>
                      <a:pt x="160" y="42"/>
                      <a:pt x="158" y="42"/>
                    </a:cubicBezTo>
                    <a:cubicBezTo>
                      <a:pt x="158" y="41"/>
                      <a:pt x="158" y="40"/>
                      <a:pt x="158" y="39"/>
                    </a:cubicBezTo>
                    <a:cubicBezTo>
                      <a:pt x="158" y="29"/>
                      <a:pt x="154" y="19"/>
                      <a:pt x="147" y="12"/>
                    </a:cubicBezTo>
                    <a:cubicBezTo>
                      <a:pt x="140" y="5"/>
                      <a:pt x="130" y="0"/>
                      <a:pt x="120" y="0"/>
                    </a:cubicBezTo>
                    <a:cubicBezTo>
                      <a:pt x="110" y="0"/>
                      <a:pt x="100" y="4"/>
                      <a:pt x="93" y="11"/>
                    </a:cubicBezTo>
                    <a:cubicBezTo>
                      <a:pt x="90" y="14"/>
                      <a:pt x="87" y="17"/>
                      <a:pt x="86" y="20"/>
                    </a:cubicBezTo>
                    <a:cubicBezTo>
                      <a:pt x="79" y="15"/>
                      <a:pt x="71" y="12"/>
                      <a:pt x="63" y="12"/>
                    </a:cubicBezTo>
                    <a:cubicBezTo>
                      <a:pt x="42" y="12"/>
                      <a:pt x="24" y="29"/>
                      <a:pt x="24" y="50"/>
                    </a:cubicBezTo>
                    <a:cubicBezTo>
                      <a:pt x="24" y="53"/>
                      <a:pt x="24" y="56"/>
                      <a:pt x="25" y="59"/>
                    </a:cubicBezTo>
                    <a:cubicBezTo>
                      <a:pt x="23" y="59"/>
                      <a:pt x="21" y="60"/>
                      <a:pt x="18" y="61"/>
                    </a:cubicBezTo>
                    <a:cubicBezTo>
                      <a:pt x="7" y="68"/>
                      <a:pt x="0" y="80"/>
                      <a:pt x="0" y="93"/>
                    </a:cubicBezTo>
                    <a:cubicBezTo>
                      <a:pt x="0" y="102"/>
                      <a:pt x="3" y="112"/>
                      <a:pt x="10" y="119"/>
                    </a:cubicBezTo>
                    <a:cubicBezTo>
                      <a:pt x="14" y="123"/>
                      <a:pt x="19" y="126"/>
                      <a:pt x="24" y="128"/>
                    </a:cubicBezTo>
                    <a:cubicBezTo>
                      <a:pt x="22" y="132"/>
                      <a:pt x="21" y="138"/>
                      <a:pt x="21" y="143"/>
                    </a:cubicBezTo>
                    <a:cubicBezTo>
                      <a:pt x="21" y="152"/>
                      <a:pt x="24" y="162"/>
                      <a:pt x="31" y="169"/>
                    </a:cubicBezTo>
                    <a:cubicBezTo>
                      <a:pt x="38" y="176"/>
                      <a:pt x="47" y="180"/>
                      <a:pt x="57" y="180"/>
                    </a:cubicBezTo>
                    <a:cubicBezTo>
                      <a:pt x="64" y="180"/>
                      <a:pt x="72" y="178"/>
                      <a:pt x="78" y="173"/>
                    </a:cubicBezTo>
                    <a:cubicBezTo>
                      <a:pt x="79" y="173"/>
                      <a:pt x="80" y="173"/>
                      <a:pt x="80" y="173"/>
                    </a:cubicBezTo>
                    <a:cubicBezTo>
                      <a:pt x="82" y="186"/>
                      <a:pt x="93" y="196"/>
                      <a:pt x="106" y="196"/>
                    </a:cubicBezTo>
                    <a:cubicBezTo>
                      <a:pt x="118" y="196"/>
                      <a:pt x="128" y="189"/>
                      <a:pt x="132" y="178"/>
                    </a:cubicBezTo>
                    <a:cubicBezTo>
                      <a:pt x="135" y="179"/>
                      <a:pt x="138" y="180"/>
                      <a:pt x="142" y="180"/>
                    </a:cubicBezTo>
                    <a:cubicBezTo>
                      <a:pt x="152" y="180"/>
                      <a:pt x="163" y="176"/>
                      <a:pt x="171" y="168"/>
                    </a:cubicBezTo>
                    <a:cubicBezTo>
                      <a:pt x="179" y="160"/>
                      <a:pt x="183" y="150"/>
                      <a:pt x="184" y="139"/>
                    </a:cubicBezTo>
                    <a:cubicBezTo>
                      <a:pt x="184" y="132"/>
                      <a:pt x="182" y="124"/>
                      <a:pt x="178" y="118"/>
                    </a:cubicBezTo>
                    <a:cubicBezTo>
                      <a:pt x="187" y="115"/>
                      <a:pt x="194" y="109"/>
                      <a:pt x="199" y="101"/>
                    </a:cubicBezTo>
                    <a:cubicBezTo>
                      <a:pt x="203" y="96"/>
                      <a:pt x="205" y="89"/>
                      <a:pt x="205" y="82"/>
                    </a:cubicBezTo>
                    <a:cubicBezTo>
                      <a:pt x="205" y="76"/>
                      <a:pt x="203" y="69"/>
                      <a:pt x="200" y="63"/>
                    </a:cubicBezTo>
                  </a:path>
                </a:pathLst>
              </a:cu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14" name="Google Shape;314;p3"/>
              <p:cNvSpPr/>
              <p:nvPr/>
            </p:nvSpPr>
            <p:spPr>
              <a:xfrm>
                <a:off x="3382" y="3228"/>
                <a:ext cx="539" cy="545"/>
              </a:xfrm>
              <a:custGeom>
                <a:rect b="b" l="l" r="r" t="t"/>
                <a:pathLst>
                  <a:path extrusionOk="0" h="196" w="205">
                    <a:moveTo>
                      <a:pt x="200" y="63"/>
                    </a:moveTo>
                    <a:cubicBezTo>
                      <a:pt x="197" y="56"/>
                      <a:pt x="191" y="51"/>
                      <a:pt x="184" y="47"/>
                    </a:cubicBezTo>
                    <a:cubicBezTo>
                      <a:pt x="179" y="43"/>
                      <a:pt x="172" y="41"/>
                      <a:pt x="166" y="41"/>
                    </a:cubicBezTo>
                    <a:cubicBezTo>
                      <a:pt x="163" y="41"/>
                      <a:pt x="161" y="42"/>
                      <a:pt x="158" y="42"/>
                    </a:cubicBezTo>
                    <a:cubicBezTo>
                      <a:pt x="158" y="41"/>
                      <a:pt x="158" y="40"/>
                      <a:pt x="158" y="39"/>
                    </a:cubicBezTo>
                    <a:cubicBezTo>
                      <a:pt x="158" y="29"/>
                      <a:pt x="154" y="19"/>
                      <a:pt x="147" y="12"/>
                    </a:cubicBezTo>
                    <a:cubicBezTo>
                      <a:pt x="140" y="5"/>
                      <a:pt x="130" y="0"/>
                      <a:pt x="120" y="0"/>
                    </a:cubicBezTo>
                    <a:cubicBezTo>
                      <a:pt x="110" y="0"/>
                      <a:pt x="100" y="4"/>
                      <a:pt x="93" y="11"/>
                    </a:cubicBezTo>
                    <a:cubicBezTo>
                      <a:pt x="90" y="14"/>
                      <a:pt x="88" y="17"/>
                      <a:pt x="86" y="20"/>
                    </a:cubicBezTo>
                    <a:cubicBezTo>
                      <a:pt x="79" y="15"/>
                      <a:pt x="71" y="12"/>
                      <a:pt x="63" y="12"/>
                    </a:cubicBezTo>
                    <a:cubicBezTo>
                      <a:pt x="42" y="12"/>
                      <a:pt x="25" y="29"/>
                      <a:pt x="24" y="50"/>
                    </a:cubicBezTo>
                    <a:cubicBezTo>
                      <a:pt x="24" y="53"/>
                      <a:pt x="25" y="56"/>
                      <a:pt x="25" y="58"/>
                    </a:cubicBezTo>
                    <a:cubicBezTo>
                      <a:pt x="23" y="59"/>
                      <a:pt x="21" y="60"/>
                      <a:pt x="19" y="61"/>
                    </a:cubicBezTo>
                    <a:cubicBezTo>
                      <a:pt x="7" y="68"/>
                      <a:pt x="0" y="80"/>
                      <a:pt x="0" y="93"/>
                    </a:cubicBezTo>
                    <a:cubicBezTo>
                      <a:pt x="0" y="102"/>
                      <a:pt x="4" y="112"/>
                      <a:pt x="10" y="119"/>
                    </a:cubicBezTo>
                    <a:cubicBezTo>
                      <a:pt x="14" y="123"/>
                      <a:pt x="19" y="126"/>
                      <a:pt x="25" y="128"/>
                    </a:cubicBezTo>
                    <a:cubicBezTo>
                      <a:pt x="22" y="132"/>
                      <a:pt x="21" y="137"/>
                      <a:pt x="21" y="143"/>
                    </a:cubicBezTo>
                    <a:cubicBezTo>
                      <a:pt x="21" y="152"/>
                      <a:pt x="25" y="162"/>
                      <a:pt x="31" y="169"/>
                    </a:cubicBezTo>
                    <a:cubicBezTo>
                      <a:pt x="38" y="176"/>
                      <a:pt x="47" y="180"/>
                      <a:pt x="57" y="180"/>
                    </a:cubicBezTo>
                    <a:cubicBezTo>
                      <a:pt x="65" y="180"/>
                      <a:pt x="72" y="178"/>
                      <a:pt x="78" y="173"/>
                    </a:cubicBezTo>
                    <a:cubicBezTo>
                      <a:pt x="79" y="173"/>
                      <a:pt x="80" y="173"/>
                      <a:pt x="80" y="173"/>
                    </a:cubicBezTo>
                    <a:cubicBezTo>
                      <a:pt x="82" y="186"/>
                      <a:pt x="93" y="196"/>
                      <a:pt x="106" y="196"/>
                    </a:cubicBezTo>
                    <a:cubicBezTo>
                      <a:pt x="118" y="196"/>
                      <a:pt x="128" y="189"/>
                      <a:pt x="132" y="178"/>
                    </a:cubicBezTo>
                    <a:cubicBezTo>
                      <a:pt x="135" y="179"/>
                      <a:pt x="138" y="180"/>
                      <a:pt x="142" y="180"/>
                    </a:cubicBezTo>
                    <a:cubicBezTo>
                      <a:pt x="153" y="180"/>
                      <a:pt x="163" y="176"/>
                      <a:pt x="171" y="168"/>
                    </a:cubicBezTo>
                    <a:cubicBezTo>
                      <a:pt x="179" y="160"/>
                      <a:pt x="184" y="150"/>
                      <a:pt x="184" y="139"/>
                    </a:cubicBezTo>
                    <a:cubicBezTo>
                      <a:pt x="184" y="131"/>
                      <a:pt x="182" y="124"/>
                      <a:pt x="178" y="118"/>
                    </a:cubicBezTo>
                    <a:cubicBezTo>
                      <a:pt x="187" y="115"/>
                      <a:pt x="195" y="109"/>
                      <a:pt x="199" y="101"/>
                    </a:cubicBezTo>
                    <a:cubicBezTo>
                      <a:pt x="203" y="96"/>
                      <a:pt x="205" y="89"/>
                      <a:pt x="205" y="82"/>
                    </a:cubicBezTo>
                    <a:cubicBezTo>
                      <a:pt x="205" y="76"/>
                      <a:pt x="203" y="69"/>
                      <a:pt x="200" y="63"/>
                    </a:cubicBezTo>
                  </a:path>
                </a:pathLst>
              </a:cu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15" name="Google Shape;315;p3"/>
              <p:cNvSpPr/>
              <p:nvPr/>
            </p:nvSpPr>
            <p:spPr>
              <a:xfrm>
                <a:off x="3078" y="2869"/>
                <a:ext cx="538" cy="545"/>
              </a:xfrm>
              <a:custGeom>
                <a:rect b="b" l="l" r="r" t="t"/>
                <a:pathLst>
                  <a:path extrusionOk="0" h="196" w="205">
                    <a:moveTo>
                      <a:pt x="200" y="64"/>
                    </a:moveTo>
                    <a:cubicBezTo>
                      <a:pt x="197" y="56"/>
                      <a:pt x="191" y="52"/>
                      <a:pt x="185" y="47"/>
                    </a:cubicBezTo>
                    <a:cubicBezTo>
                      <a:pt x="179" y="44"/>
                      <a:pt x="173" y="42"/>
                      <a:pt x="166" y="42"/>
                    </a:cubicBezTo>
                    <a:cubicBezTo>
                      <a:pt x="163" y="42"/>
                      <a:pt x="161" y="42"/>
                      <a:pt x="158" y="42"/>
                    </a:cubicBezTo>
                    <a:cubicBezTo>
                      <a:pt x="158" y="42"/>
                      <a:pt x="158" y="41"/>
                      <a:pt x="158" y="40"/>
                    </a:cubicBezTo>
                    <a:cubicBezTo>
                      <a:pt x="159" y="30"/>
                      <a:pt x="155" y="20"/>
                      <a:pt x="148" y="12"/>
                    </a:cubicBezTo>
                    <a:cubicBezTo>
                      <a:pt x="140" y="5"/>
                      <a:pt x="131" y="1"/>
                      <a:pt x="120" y="1"/>
                    </a:cubicBezTo>
                    <a:cubicBezTo>
                      <a:pt x="110" y="0"/>
                      <a:pt x="100" y="4"/>
                      <a:pt x="93" y="12"/>
                    </a:cubicBezTo>
                    <a:cubicBezTo>
                      <a:pt x="90" y="14"/>
                      <a:pt x="88" y="17"/>
                      <a:pt x="86" y="21"/>
                    </a:cubicBezTo>
                    <a:cubicBezTo>
                      <a:pt x="80" y="16"/>
                      <a:pt x="72" y="13"/>
                      <a:pt x="63" y="12"/>
                    </a:cubicBezTo>
                    <a:cubicBezTo>
                      <a:pt x="42" y="12"/>
                      <a:pt x="25" y="29"/>
                      <a:pt x="24" y="50"/>
                    </a:cubicBezTo>
                    <a:cubicBezTo>
                      <a:pt x="24" y="53"/>
                      <a:pt x="25" y="56"/>
                      <a:pt x="25" y="59"/>
                    </a:cubicBezTo>
                    <a:cubicBezTo>
                      <a:pt x="23" y="60"/>
                      <a:pt x="21" y="61"/>
                      <a:pt x="19" y="62"/>
                    </a:cubicBezTo>
                    <a:cubicBezTo>
                      <a:pt x="8" y="68"/>
                      <a:pt x="0" y="80"/>
                      <a:pt x="0" y="93"/>
                    </a:cubicBezTo>
                    <a:cubicBezTo>
                      <a:pt x="0" y="103"/>
                      <a:pt x="4" y="112"/>
                      <a:pt x="11" y="119"/>
                    </a:cubicBezTo>
                    <a:cubicBezTo>
                      <a:pt x="15" y="123"/>
                      <a:pt x="19" y="126"/>
                      <a:pt x="25" y="128"/>
                    </a:cubicBezTo>
                    <a:cubicBezTo>
                      <a:pt x="23" y="133"/>
                      <a:pt x="21" y="138"/>
                      <a:pt x="21" y="143"/>
                    </a:cubicBezTo>
                    <a:cubicBezTo>
                      <a:pt x="21" y="153"/>
                      <a:pt x="25" y="162"/>
                      <a:pt x="32" y="169"/>
                    </a:cubicBezTo>
                    <a:cubicBezTo>
                      <a:pt x="38" y="176"/>
                      <a:pt x="48" y="180"/>
                      <a:pt x="57" y="180"/>
                    </a:cubicBezTo>
                    <a:cubicBezTo>
                      <a:pt x="65" y="180"/>
                      <a:pt x="72" y="178"/>
                      <a:pt x="79" y="174"/>
                    </a:cubicBezTo>
                    <a:cubicBezTo>
                      <a:pt x="79" y="174"/>
                      <a:pt x="80" y="174"/>
                      <a:pt x="81" y="173"/>
                    </a:cubicBezTo>
                    <a:cubicBezTo>
                      <a:pt x="83" y="186"/>
                      <a:pt x="94" y="196"/>
                      <a:pt x="107" y="196"/>
                    </a:cubicBezTo>
                    <a:cubicBezTo>
                      <a:pt x="118" y="196"/>
                      <a:pt x="128" y="189"/>
                      <a:pt x="132" y="179"/>
                    </a:cubicBezTo>
                    <a:cubicBezTo>
                      <a:pt x="135" y="180"/>
                      <a:pt x="139" y="180"/>
                      <a:pt x="142" y="180"/>
                    </a:cubicBezTo>
                    <a:cubicBezTo>
                      <a:pt x="153" y="180"/>
                      <a:pt x="164" y="176"/>
                      <a:pt x="171" y="168"/>
                    </a:cubicBezTo>
                    <a:cubicBezTo>
                      <a:pt x="179" y="161"/>
                      <a:pt x="184" y="150"/>
                      <a:pt x="184" y="139"/>
                    </a:cubicBezTo>
                    <a:cubicBezTo>
                      <a:pt x="184" y="132"/>
                      <a:pt x="182" y="125"/>
                      <a:pt x="179" y="118"/>
                    </a:cubicBezTo>
                    <a:cubicBezTo>
                      <a:pt x="187" y="115"/>
                      <a:pt x="195" y="110"/>
                      <a:pt x="200" y="102"/>
                    </a:cubicBezTo>
                    <a:cubicBezTo>
                      <a:pt x="203" y="96"/>
                      <a:pt x="205" y="90"/>
                      <a:pt x="205" y="83"/>
                    </a:cubicBezTo>
                    <a:cubicBezTo>
                      <a:pt x="205" y="76"/>
                      <a:pt x="204" y="70"/>
                      <a:pt x="200" y="64"/>
                    </a:cubicBezTo>
                  </a:path>
                </a:pathLst>
              </a:cu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16" name="Google Shape;316;p3"/>
              <p:cNvSpPr/>
              <p:nvPr/>
            </p:nvSpPr>
            <p:spPr>
              <a:xfrm>
                <a:off x="3425" y="3642"/>
                <a:ext cx="107" cy="656"/>
              </a:xfrm>
              <a:custGeom>
                <a:rect b="b" l="l" r="r" t="t"/>
                <a:pathLst>
                  <a:path extrusionOk="0" h="236" w="41">
                    <a:moveTo>
                      <a:pt x="4" y="0"/>
                    </a:moveTo>
                    <a:cubicBezTo>
                      <a:pt x="6" y="11"/>
                      <a:pt x="0" y="225"/>
                      <a:pt x="0" y="225"/>
                    </a:cubicBezTo>
                    <a:cubicBezTo>
                      <a:pt x="41" y="236"/>
                      <a:pt x="41" y="236"/>
                      <a:pt x="41" y="236"/>
                    </a:cubicBezTo>
                    <a:cubicBezTo>
                      <a:pt x="36" y="2"/>
                      <a:pt x="36" y="2"/>
                      <a:pt x="36" y="2"/>
                    </a:cubicBezTo>
                    <a:cubicBezTo>
                      <a:pt x="4" y="0"/>
                      <a:pt x="4" y="0"/>
                      <a:pt x="4" y="0"/>
                    </a:cubicBezTo>
                  </a:path>
                </a:pathLst>
              </a:custGeom>
              <a:solidFill>
                <a:srgbClr val="C56D27"/>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17" name="Google Shape;317;p3"/>
              <p:cNvSpPr/>
              <p:nvPr/>
            </p:nvSpPr>
            <p:spPr>
              <a:xfrm>
                <a:off x="3086" y="2966"/>
                <a:ext cx="769" cy="782"/>
              </a:xfrm>
              <a:custGeom>
                <a:rect b="b" l="l" r="r" t="t"/>
                <a:pathLst>
                  <a:path extrusionOk="0" h="281" w="293">
                    <a:moveTo>
                      <a:pt x="286" y="89"/>
                    </a:moveTo>
                    <a:cubicBezTo>
                      <a:pt x="281" y="79"/>
                      <a:pt x="272" y="72"/>
                      <a:pt x="263" y="65"/>
                    </a:cubicBezTo>
                    <a:cubicBezTo>
                      <a:pt x="255" y="60"/>
                      <a:pt x="246" y="58"/>
                      <a:pt x="236" y="58"/>
                    </a:cubicBezTo>
                    <a:cubicBezTo>
                      <a:pt x="233" y="58"/>
                      <a:pt x="229" y="58"/>
                      <a:pt x="225" y="59"/>
                    </a:cubicBezTo>
                    <a:cubicBezTo>
                      <a:pt x="225" y="58"/>
                      <a:pt x="226" y="57"/>
                      <a:pt x="226" y="55"/>
                    </a:cubicBezTo>
                    <a:cubicBezTo>
                      <a:pt x="226" y="41"/>
                      <a:pt x="220" y="27"/>
                      <a:pt x="209" y="16"/>
                    </a:cubicBezTo>
                    <a:cubicBezTo>
                      <a:pt x="199" y="6"/>
                      <a:pt x="185" y="0"/>
                      <a:pt x="170" y="0"/>
                    </a:cubicBezTo>
                    <a:cubicBezTo>
                      <a:pt x="156" y="0"/>
                      <a:pt x="141" y="6"/>
                      <a:pt x="131" y="16"/>
                    </a:cubicBezTo>
                    <a:cubicBezTo>
                      <a:pt x="127" y="20"/>
                      <a:pt x="124" y="25"/>
                      <a:pt x="121" y="30"/>
                    </a:cubicBezTo>
                    <a:cubicBezTo>
                      <a:pt x="112" y="23"/>
                      <a:pt x="101" y="18"/>
                      <a:pt x="88" y="18"/>
                    </a:cubicBezTo>
                    <a:cubicBezTo>
                      <a:pt x="59" y="18"/>
                      <a:pt x="34" y="43"/>
                      <a:pt x="34" y="73"/>
                    </a:cubicBezTo>
                    <a:cubicBezTo>
                      <a:pt x="34" y="77"/>
                      <a:pt x="34" y="81"/>
                      <a:pt x="35" y="86"/>
                    </a:cubicBezTo>
                    <a:cubicBezTo>
                      <a:pt x="32" y="87"/>
                      <a:pt x="29" y="88"/>
                      <a:pt x="26" y="90"/>
                    </a:cubicBezTo>
                    <a:cubicBezTo>
                      <a:pt x="10" y="99"/>
                      <a:pt x="0" y="117"/>
                      <a:pt x="0" y="135"/>
                    </a:cubicBezTo>
                    <a:cubicBezTo>
                      <a:pt x="0" y="149"/>
                      <a:pt x="6" y="162"/>
                      <a:pt x="15" y="172"/>
                    </a:cubicBezTo>
                    <a:cubicBezTo>
                      <a:pt x="21" y="178"/>
                      <a:pt x="28" y="182"/>
                      <a:pt x="36" y="185"/>
                    </a:cubicBezTo>
                    <a:cubicBezTo>
                      <a:pt x="33" y="191"/>
                      <a:pt x="31" y="199"/>
                      <a:pt x="31" y="206"/>
                    </a:cubicBezTo>
                    <a:cubicBezTo>
                      <a:pt x="31" y="220"/>
                      <a:pt x="37" y="234"/>
                      <a:pt x="46" y="244"/>
                    </a:cubicBezTo>
                    <a:cubicBezTo>
                      <a:pt x="56" y="253"/>
                      <a:pt x="70" y="259"/>
                      <a:pt x="83" y="259"/>
                    </a:cubicBezTo>
                    <a:cubicBezTo>
                      <a:pt x="94" y="259"/>
                      <a:pt x="105" y="255"/>
                      <a:pt x="114" y="249"/>
                    </a:cubicBezTo>
                    <a:cubicBezTo>
                      <a:pt x="115" y="249"/>
                      <a:pt x="116" y="249"/>
                      <a:pt x="117" y="249"/>
                    </a:cubicBezTo>
                    <a:cubicBezTo>
                      <a:pt x="120" y="267"/>
                      <a:pt x="136" y="281"/>
                      <a:pt x="155" y="281"/>
                    </a:cubicBezTo>
                    <a:cubicBezTo>
                      <a:pt x="171" y="281"/>
                      <a:pt x="185" y="270"/>
                      <a:pt x="191" y="255"/>
                    </a:cubicBezTo>
                    <a:cubicBezTo>
                      <a:pt x="195" y="256"/>
                      <a:pt x="200" y="257"/>
                      <a:pt x="205" y="257"/>
                    </a:cubicBezTo>
                    <a:cubicBezTo>
                      <a:pt x="221" y="257"/>
                      <a:pt x="236" y="251"/>
                      <a:pt x="247" y="240"/>
                    </a:cubicBezTo>
                    <a:cubicBezTo>
                      <a:pt x="258" y="228"/>
                      <a:pt x="264" y="213"/>
                      <a:pt x="264" y="197"/>
                    </a:cubicBezTo>
                    <a:cubicBezTo>
                      <a:pt x="264" y="187"/>
                      <a:pt x="261" y="176"/>
                      <a:pt x="256" y="167"/>
                    </a:cubicBezTo>
                    <a:cubicBezTo>
                      <a:pt x="269" y="163"/>
                      <a:pt x="279" y="155"/>
                      <a:pt x="286" y="143"/>
                    </a:cubicBezTo>
                    <a:cubicBezTo>
                      <a:pt x="291" y="135"/>
                      <a:pt x="293" y="126"/>
                      <a:pt x="293" y="116"/>
                    </a:cubicBezTo>
                    <a:cubicBezTo>
                      <a:pt x="293" y="106"/>
                      <a:pt x="291" y="97"/>
                      <a:pt x="286" y="89"/>
                    </a:cubicBezTo>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18" name="Google Shape;318;p3"/>
              <p:cNvSpPr/>
              <p:nvPr/>
            </p:nvSpPr>
            <p:spPr>
              <a:xfrm>
                <a:off x="3587" y="2972"/>
                <a:ext cx="352" cy="737"/>
              </a:xfrm>
              <a:custGeom>
                <a:rect b="b" l="l" r="r" t="t"/>
                <a:pathLst>
                  <a:path extrusionOk="0" h="265" w="134">
                    <a:moveTo>
                      <a:pt x="0" y="265"/>
                    </a:moveTo>
                    <a:cubicBezTo>
                      <a:pt x="0" y="265"/>
                      <a:pt x="0" y="265"/>
                      <a:pt x="0" y="265"/>
                    </a:cubicBezTo>
                    <a:cubicBezTo>
                      <a:pt x="0" y="265"/>
                      <a:pt x="0" y="265"/>
                      <a:pt x="0" y="265"/>
                    </a:cubicBezTo>
                    <a:moveTo>
                      <a:pt x="0" y="265"/>
                    </a:moveTo>
                    <a:cubicBezTo>
                      <a:pt x="0" y="265"/>
                      <a:pt x="0" y="265"/>
                      <a:pt x="0" y="265"/>
                    </a:cubicBezTo>
                    <a:cubicBezTo>
                      <a:pt x="0" y="265"/>
                      <a:pt x="0" y="265"/>
                      <a:pt x="0" y="265"/>
                    </a:cubicBezTo>
                    <a:moveTo>
                      <a:pt x="134" y="141"/>
                    </a:moveTo>
                    <a:cubicBezTo>
                      <a:pt x="134" y="141"/>
                      <a:pt x="134" y="141"/>
                      <a:pt x="134" y="141"/>
                    </a:cubicBezTo>
                    <a:cubicBezTo>
                      <a:pt x="134" y="141"/>
                      <a:pt x="134" y="141"/>
                      <a:pt x="134" y="141"/>
                    </a:cubicBezTo>
                    <a:moveTo>
                      <a:pt x="134" y="141"/>
                    </a:moveTo>
                    <a:cubicBezTo>
                      <a:pt x="134" y="141"/>
                      <a:pt x="134" y="141"/>
                      <a:pt x="134" y="141"/>
                    </a:cubicBezTo>
                    <a:cubicBezTo>
                      <a:pt x="134" y="141"/>
                      <a:pt x="134" y="141"/>
                      <a:pt x="134" y="141"/>
                    </a:cubicBezTo>
                    <a:moveTo>
                      <a:pt x="134" y="141"/>
                    </a:moveTo>
                    <a:cubicBezTo>
                      <a:pt x="134" y="141"/>
                      <a:pt x="134" y="141"/>
                      <a:pt x="134" y="141"/>
                    </a:cubicBezTo>
                    <a:cubicBezTo>
                      <a:pt x="134" y="141"/>
                      <a:pt x="134" y="141"/>
                      <a:pt x="134" y="141"/>
                    </a:cubicBezTo>
                    <a:moveTo>
                      <a:pt x="134" y="141"/>
                    </a:moveTo>
                    <a:cubicBezTo>
                      <a:pt x="134" y="141"/>
                      <a:pt x="134" y="141"/>
                      <a:pt x="134" y="141"/>
                    </a:cubicBezTo>
                    <a:cubicBezTo>
                      <a:pt x="134" y="141"/>
                      <a:pt x="134" y="141"/>
                      <a:pt x="134" y="141"/>
                    </a:cubicBezTo>
                    <a:moveTo>
                      <a:pt x="134" y="141"/>
                    </a:moveTo>
                    <a:cubicBezTo>
                      <a:pt x="134" y="141"/>
                      <a:pt x="134" y="141"/>
                      <a:pt x="134" y="141"/>
                    </a:cubicBezTo>
                    <a:cubicBezTo>
                      <a:pt x="134" y="141"/>
                      <a:pt x="134" y="141"/>
                      <a:pt x="134" y="141"/>
                    </a:cubicBezTo>
                    <a:moveTo>
                      <a:pt x="83" y="23"/>
                    </a:moveTo>
                    <a:cubicBezTo>
                      <a:pt x="83" y="23"/>
                      <a:pt x="83" y="23"/>
                      <a:pt x="84" y="23"/>
                    </a:cubicBezTo>
                    <a:cubicBezTo>
                      <a:pt x="93" y="26"/>
                      <a:pt x="102" y="32"/>
                      <a:pt x="107" y="41"/>
                    </a:cubicBezTo>
                    <a:cubicBezTo>
                      <a:pt x="110" y="47"/>
                      <a:pt x="112" y="53"/>
                      <a:pt x="112" y="60"/>
                    </a:cubicBezTo>
                    <a:cubicBezTo>
                      <a:pt x="112" y="53"/>
                      <a:pt x="110" y="47"/>
                      <a:pt x="107" y="41"/>
                    </a:cubicBezTo>
                    <a:cubicBezTo>
                      <a:pt x="102" y="32"/>
                      <a:pt x="93" y="26"/>
                      <a:pt x="84" y="23"/>
                    </a:cubicBezTo>
                    <a:cubicBezTo>
                      <a:pt x="83" y="23"/>
                      <a:pt x="83" y="23"/>
                      <a:pt x="83" y="23"/>
                    </a:cubicBezTo>
                    <a:moveTo>
                      <a:pt x="40" y="0"/>
                    </a:moveTo>
                    <a:cubicBezTo>
                      <a:pt x="38" y="0"/>
                      <a:pt x="35" y="1"/>
                      <a:pt x="33" y="1"/>
                    </a:cubicBezTo>
                    <a:cubicBezTo>
                      <a:pt x="33" y="1"/>
                      <a:pt x="33" y="1"/>
                      <a:pt x="33" y="1"/>
                    </a:cubicBezTo>
                    <a:cubicBezTo>
                      <a:pt x="35" y="1"/>
                      <a:pt x="38" y="0"/>
                      <a:pt x="40" y="0"/>
                    </a:cubicBezTo>
                    <a:cubicBezTo>
                      <a:pt x="40" y="0"/>
                      <a:pt x="40" y="0"/>
                      <a:pt x="41" y="0"/>
                    </a:cubicBezTo>
                    <a:cubicBezTo>
                      <a:pt x="47" y="0"/>
                      <a:pt x="54" y="2"/>
                      <a:pt x="59" y="6"/>
                    </a:cubicBezTo>
                    <a:cubicBezTo>
                      <a:pt x="59" y="6"/>
                      <a:pt x="60" y="6"/>
                      <a:pt x="60" y="6"/>
                    </a:cubicBezTo>
                    <a:cubicBezTo>
                      <a:pt x="60" y="6"/>
                      <a:pt x="59" y="6"/>
                      <a:pt x="59" y="6"/>
                    </a:cubicBezTo>
                    <a:cubicBezTo>
                      <a:pt x="54" y="2"/>
                      <a:pt x="47" y="0"/>
                      <a:pt x="41" y="0"/>
                    </a:cubicBezTo>
                    <a:cubicBezTo>
                      <a:pt x="40" y="0"/>
                      <a:pt x="40" y="0"/>
                      <a:pt x="40" y="0"/>
                    </a:cubicBezTo>
                  </a:path>
                </a:pathLst>
              </a:custGeom>
              <a:solidFill>
                <a:srgbClr val="D4F1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19" name="Google Shape;319;p3"/>
              <p:cNvSpPr/>
              <p:nvPr/>
            </p:nvSpPr>
            <p:spPr>
              <a:xfrm>
                <a:off x="3776" y="3030"/>
                <a:ext cx="195" cy="359"/>
              </a:xfrm>
              <a:custGeom>
                <a:rect b="b" l="l" r="r" t="t"/>
                <a:pathLst>
                  <a:path extrusionOk="0" h="129" w="74">
                    <a:moveTo>
                      <a:pt x="2" y="0"/>
                    </a:moveTo>
                    <a:cubicBezTo>
                      <a:pt x="3" y="1"/>
                      <a:pt x="3" y="1"/>
                      <a:pt x="3" y="1"/>
                    </a:cubicBezTo>
                    <a:cubicBezTo>
                      <a:pt x="6" y="7"/>
                      <a:pt x="8" y="14"/>
                      <a:pt x="8" y="20"/>
                    </a:cubicBezTo>
                    <a:cubicBezTo>
                      <a:pt x="8" y="27"/>
                      <a:pt x="6" y="34"/>
                      <a:pt x="2" y="39"/>
                    </a:cubicBezTo>
                    <a:cubicBezTo>
                      <a:pt x="2" y="40"/>
                      <a:pt x="1" y="41"/>
                      <a:pt x="0" y="42"/>
                    </a:cubicBezTo>
                    <a:cubicBezTo>
                      <a:pt x="0" y="42"/>
                      <a:pt x="0" y="42"/>
                      <a:pt x="0" y="42"/>
                    </a:cubicBezTo>
                    <a:cubicBezTo>
                      <a:pt x="9" y="49"/>
                      <a:pt x="18" y="56"/>
                      <a:pt x="23" y="66"/>
                    </a:cubicBezTo>
                    <a:cubicBezTo>
                      <a:pt x="28" y="74"/>
                      <a:pt x="30" y="83"/>
                      <a:pt x="30" y="93"/>
                    </a:cubicBezTo>
                    <a:cubicBezTo>
                      <a:pt x="30" y="100"/>
                      <a:pt x="29" y="107"/>
                      <a:pt x="26" y="114"/>
                    </a:cubicBezTo>
                    <a:cubicBezTo>
                      <a:pt x="29" y="115"/>
                      <a:pt x="32" y="116"/>
                      <a:pt x="34" y="118"/>
                    </a:cubicBezTo>
                    <a:cubicBezTo>
                      <a:pt x="39" y="121"/>
                      <a:pt x="43" y="124"/>
                      <a:pt x="47" y="129"/>
                    </a:cubicBezTo>
                    <a:cubicBezTo>
                      <a:pt x="52" y="127"/>
                      <a:pt x="58" y="124"/>
                      <a:pt x="62" y="120"/>
                    </a:cubicBezTo>
                    <a:cubicBezTo>
                      <a:pt x="62" y="120"/>
                      <a:pt x="62" y="120"/>
                      <a:pt x="62" y="120"/>
                    </a:cubicBezTo>
                    <a:cubicBezTo>
                      <a:pt x="62" y="120"/>
                      <a:pt x="62" y="120"/>
                      <a:pt x="62" y="120"/>
                    </a:cubicBezTo>
                    <a:cubicBezTo>
                      <a:pt x="62" y="120"/>
                      <a:pt x="62" y="120"/>
                      <a:pt x="62" y="120"/>
                    </a:cubicBezTo>
                    <a:cubicBezTo>
                      <a:pt x="62" y="120"/>
                      <a:pt x="62" y="120"/>
                      <a:pt x="62" y="120"/>
                    </a:cubicBezTo>
                    <a:cubicBezTo>
                      <a:pt x="62" y="120"/>
                      <a:pt x="62" y="120"/>
                      <a:pt x="62" y="120"/>
                    </a:cubicBezTo>
                    <a:cubicBezTo>
                      <a:pt x="62" y="120"/>
                      <a:pt x="62" y="120"/>
                      <a:pt x="62" y="120"/>
                    </a:cubicBezTo>
                    <a:cubicBezTo>
                      <a:pt x="62" y="120"/>
                      <a:pt x="62" y="120"/>
                      <a:pt x="62" y="120"/>
                    </a:cubicBezTo>
                    <a:cubicBezTo>
                      <a:pt x="62" y="120"/>
                      <a:pt x="62" y="120"/>
                      <a:pt x="62" y="120"/>
                    </a:cubicBezTo>
                    <a:cubicBezTo>
                      <a:pt x="62" y="120"/>
                      <a:pt x="62" y="120"/>
                      <a:pt x="62" y="120"/>
                    </a:cubicBezTo>
                    <a:cubicBezTo>
                      <a:pt x="62" y="120"/>
                      <a:pt x="62" y="120"/>
                      <a:pt x="62" y="120"/>
                    </a:cubicBezTo>
                    <a:cubicBezTo>
                      <a:pt x="67" y="115"/>
                      <a:pt x="71" y="109"/>
                      <a:pt x="73" y="103"/>
                    </a:cubicBezTo>
                    <a:cubicBezTo>
                      <a:pt x="73" y="99"/>
                      <a:pt x="74" y="96"/>
                      <a:pt x="74" y="93"/>
                    </a:cubicBezTo>
                    <a:cubicBezTo>
                      <a:pt x="74" y="89"/>
                      <a:pt x="74" y="86"/>
                      <a:pt x="73" y="83"/>
                    </a:cubicBezTo>
                    <a:cubicBezTo>
                      <a:pt x="72" y="75"/>
                      <a:pt x="67" y="69"/>
                      <a:pt x="62" y="63"/>
                    </a:cubicBezTo>
                    <a:cubicBezTo>
                      <a:pt x="57" y="58"/>
                      <a:pt x="52" y="55"/>
                      <a:pt x="45" y="53"/>
                    </a:cubicBezTo>
                    <a:cubicBezTo>
                      <a:pt x="43" y="52"/>
                      <a:pt x="40" y="52"/>
                      <a:pt x="38" y="52"/>
                    </a:cubicBezTo>
                    <a:cubicBezTo>
                      <a:pt x="38" y="52"/>
                      <a:pt x="38" y="52"/>
                      <a:pt x="38" y="52"/>
                    </a:cubicBezTo>
                    <a:cubicBezTo>
                      <a:pt x="38" y="52"/>
                      <a:pt x="38" y="52"/>
                      <a:pt x="38" y="52"/>
                    </a:cubicBezTo>
                    <a:cubicBezTo>
                      <a:pt x="38" y="51"/>
                      <a:pt x="38" y="50"/>
                      <a:pt x="38" y="49"/>
                    </a:cubicBezTo>
                    <a:cubicBezTo>
                      <a:pt x="39" y="46"/>
                      <a:pt x="40" y="43"/>
                      <a:pt x="40" y="39"/>
                    </a:cubicBezTo>
                    <a:cubicBezTo>
                      <a:pt x="40" y="32"/>
                      <a:pt x="38" y="26"/>
                      <a:pt x="35" y="20"/>
                    </a:cubicBezTo>
                    <a:cubicBezTo>
                      <a:pt x="30" y="11"/>
                      <a:pt x="21" y="5"/>
                      <a:pt x="12" y="2"/>
                    </a:cubicBezTo>
                    <a:cubicBezTo>
                      <a:pt x="11" y="2"/>
                      <a:pt x="11" y="2"/>
                      <a:pt x="11" y="2"/>
                    </a:cubicBezTo>
                    <a:cubicBezTo>
                      <a:pt x="8" y="1"/>
                      <a:pt x="5" y="1"/>
                      <a:pt x="2" y="0"/>
                    </a:cubicBezTo>
                  </a:path>
                </a:pathLst>
              </a:custGeom>
              <a:solidFill>
                <a:srgbClr val="7AB6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20" name="Google Shape;320;p3"/>
              <p:cNvSpPr/>
              <p:nvPr/>
            </p:nvSpPr>
            <p:spPr>
              <a:xfrm>
                <a:off x="3469" y="2858"/>
                <a:ext cx="328" cy="289"/>
              </a:xfrm>
              <a:custGeom>
                <a:rect b="b" l="l" r="r" t="t"/>
                <a:pathLst>
                  <a:path extrusionOk="0" h="104" w="125">
                    <a:moveTo>
                      <a:pt x="39" y="0"/>
                    </a:moveTo>
                    <a:cubicBezTo>
                      <a:pt x="29" y="0"/>
                      <a:pt x="20" y="4"/>
                      <a:pt x="13" y="11"/>
                    </a:cubicBezTo>
                    <a:cubicBezTo>
                      <a:pt x="10" y="14"/>
                      <a:pt x="7" y="17"/>
                      <a:pt x="6" y="20"/>
                    </a:cubicBezTo>
                    <a:cubicBezTo>
                      <a:pt x="6" y="20"/>
                      <a:pt x="6" y="20"/>
                      <a:pt x="6" y="20"/>
                    </a:cubicBezTo>
                    <a:cubicBezTo>
                      <a:pt x="4" y="19"/>
                      <a:pt x="2" y="18"/>
                      <a:pt x="0" y="17"/>
                    </a:cubicBezTo>
                    <a:cubicBezTo>
                      <a:pt x="0" y="18"/>
                      <a:pt x="0" y="18"/>
                      <a:pt x="0" y="18"/>
                    </a:cubicBezTo>
                    <a:cubicBezTo>
                      <a:pt x="5" y="24"/>
                      <a:pt x="9" y="33"/>
                      <a:pt x="9" y="41"/>
                    </a:cubicBezTo>
                    <a:cubicBezTo>
                      <a:pt x="14" y="40"/>
                      <a:pt x="19" y="39"/>
                      <a:pt x="24" y="39"/>
                    </a:cubicBezTo>
                    <a:cubicBezTo>
                      <a:pt x="39" y="39"/>
                      <a:pt x="53" y="45"/>
                      <a:pt x="63" y="55"/>
                    </a:cubicBezTo>
                    <a:cubicBezTo>
                      <a:pt x="74" y="66"/>
                      <a:pt x="80" y="80"/>
                      <a:pt x="80" y="94"/>
                    </a:cubicBezTo>
                    <a:cubicBezTo>
                      <a:pt x="80" y="96"/>
                      <a:pt x="79" y="97"/>
                      <a:pt x="79" y="98"/>
                    </a:cubicBezTo>
                    <a:cubicBezTo>
                      <a:pt x="83" y="97"/>
                      <a:pt x="87" y="97"/>
                      <a:pt x="90" y="97"/>
                    </a:cubicBezTo>
                    <a:cubicBezTo>
                      <a:pt x="100" y="97"/>
                      <a:pt x="109" y="99"/>
                      <a:pt x="117" y="104"/>
                    </a:cubicBezTo>
                    <a:cubicBezTo>
                      <a:pt x="118" y="103"/>
                      <a:pt x="119" y="102"/>
                      <a:pt x="119" y="101"/>
                    </a:cubicBezTo>
                    <a:cubicBezTo>
                      <a:pt x="123" y="96"/>
                      <a:pt x="125" y="89"/>
                      <a:pt x="125" y="82"/>
                    </a:cubicBezTo>
                    <a:cubicBezTo>
                      <a:pt x="125" y="76"/>
                      <a:pt x="123" y="69"/>
                      <a:pt x="120" y="63"/>
                    </a:cubicBezTo>
                    <a:cubicBezTo>
                      <a:pt x="120" y="63"/>
                      <a:pt x="120" y="63"/>
                      <a:pt x="119" y="62"/>
                    </a:cubicBezTo>
                    <a:cubicBezTo>
                      <a:pt x="119" y="62"/>
                      <a:pt x="119" y="62"/>
                      <a:pt x="119" y="62"/>
                    </a:cubicBezTo>
                    <a:cubicBezTo>
                      <a:pt x="116" y="56"/>
                      <a:pt x="110" y="51"/>
                      <a:pt x="105" y="47"/>
                    </a:cubicBezTo>
                    <a:cubicBezTo>
                      <a:pt x="105" y="47"/>
                      <a:pt x="104" y="47"/>
                      <a:pt x="104" y="47"/>
                    </a:cubicBezTo>
                    <a:cubicBezTo>
                      <a:pt x="99" y="43"/>
                      <a:pt x="92" y="41"/>
                      <a:pt x="86" y="41"/>
                    </a:cubicBezTo>
                    <a:cubicBezTo>
                      <a:pt x="85" y="41"/>
                      <a:pt x="85" y="41"/>
                      <a:pt x="85" y="41"/>
                    </a:cubicBezTo>
                    <a:cubicBezTo>
                      <a:pt x="83" y="41"/>
                      <a:pt x="80" y="42"/>
                      <a:pt x="78" y="42"/>
                    </a:cubicBezTo>
                    <a:cubicBezTo>
                      <a:pt x="78" y="42"/>
                      <a:pt x="78" y="42"/>
                      <a:pt x="78" y="42"/>
                    </a:cubicBezTo>
                    <a:cubicBezTo>
                      <a:pt x="78" y="42"/>
                      <a:pt x="78" y="42"/>
                      <a:pt x="78" y="42"/>
                    </a:cubicBezTo>
                    <a:cubicBezTo>
                      <a:pt x="78" y="41"/>
                      <a:pt x="78" y="40"/>
                      <a:pt x="78" y="39"/>
                    </a:cubicBezTo>
                    <a:cubicBezTo>
                      <a:pt x="78" y="39"/>
                      <a:pt x="78" y="39"/>
                      <a:pt x="78" y="39"/>
                    </a:cubicBezTo>
                    <a:cubicBezTo>
                      <a:pt x="78" y="29"/>
                      <a:pt x="74" y="19"/>
                      <a:pt x="67" y="12"/>
                    </a:cubicBezTo>
                    <a:cubicBezTo>
                      <a:pt x="60" y="5"/>
                      <a:pt x="50" y="0"/>
                      <a:pt x="40" y="0"/>
                    </a:cubicBezTo>
                    <a:cubicBezTo>
                      <a:pt x="40" y="0"/>
                      <a:pt x="40" y="0"/>
                      <a:pt x="39" y="0"/>
                    </a:cubicBezTo>
                  </a:path>
                </a:pathLst>
              </a:custGeom>
              <a:solidFill>
                <a:srgbClr val="7AB6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21" name="Google Shape;321;p3"/>
              <p:cNvSpPr/>
              <p:nvPr/>
            </p:nvSpPr>
            <p:spPr>
              <a:xfrm>
                <a:off x="3553" y="3347"/>
                <a:ext cx="368" cy="426"/>
              </a:xfrm>
              <a:custGeom>
                <a:rect b="b" l="l" r="r" t="t"/>
                <a:pathLst>
                  <a:path extrusionOk="0" h="153" w="140">
                    <a:moveTo>
                      <a:pt x="111" y="0"/>
                    </a:moveTo>
                    <a:cubicBezTo>
                      <a:pt x="110" y="2"/>
                      <a:pt x="109" y="4"/>
                      <a:pt x="108" y="6"/>
                    </a:cubicBezTo>
                    <a:cubicBezTo>
                      <a:pt x="101" y="18"/>
                      <a:pt x="91" y="26"/>
                      <a:pt x="78" y="30"/>
                    </a:cubicBezTo>
                    <a:cubicBezTo>
                      <a:pt x="83" y="39"/>
                      <a:pt x="86" y="50"/>
                      <a:pt x="86" y="60"/>
                    </a:cubicBezTo>
                    <a:cubicBezTo>
                      <a:pt x="86" y="76"/>
                      <a:pt x="80" y="91"/>
                      <a:pt x="69" y="103"/>
                    </a:cubicBezTo>
                    <a:cubicBezTo>
                      <a:pt x="58" y="114"/>
                      <a:pt x="43" y="120"/>
                      <a:pt x="27" y="120"/>
                    </a:cubicBezTo>
                    <a:cubicBezTo>
                      <a:pt x="22" y="120"/>
                      <a:pt x="17" y="119"/>
                      <a:pt x="13" y="118"/>
                    </a:cubicBezTo>
                    <a:cubicBezTo>
                      <a:pt x="10" y="125"/>
                      <a:pt x="6" y="132"/>
                      <a:pt x="0" y="136"/>
                    </a:cubicBezTo>
                    <a:cubicBezTo>
                      <a:pt x="4" y="135"/>
                      <a:pt x="9" y="133"/>
                      <a:pt x="13" y="130"/>
                    </a:cubicBezTo>
                    <a:cubicBezTo>
                      <a:pt x="13" y="130"/>
                      <a:pt x="13" y="130"/>
                      <a:pt x="13" y="130"/>
                    </a:cubicBezTo>
                    <a:cubicBezTo>
                      <a:pt x="13" y="130"/>
                      <a:pt x="13" y="130"/>
                      <a:pt x="13" y="130"/>
                    </a:cubicBezTo>
                    <a:cubicBezTo>
                      <a:pt x="13" y="130"/>
                      <a:pt x="13" y="130"/>
                      <a:pt x="13" y="130"/>
                    </a:cubicBezTo>
                    <a:cubicBezTo>
                      <a:pt x="13" y="130"/>
                      <a:pt x="13" y="130"/>
                      <a:pt x="13" y="130"/>
                    </a:cubicBezTo>
                    <a:cubicBezTo>
                      <a:pt x="14" y="130"/>
                      <a:pt x="15" y="130"/>
                      <a:pt x="15" y="130"/>
                    </a:cubicBezTo>
                    <a:cubicBezTo>
                      <a:pt x="17" y="143"/>
                      <a:pt x="28" y="153"/>
                      <a:pt x="41" y="153"/>
                    </a:cubicBezTo>
                    <a:cubicBezTo>
                      <a:pt x="42" y="153"/>
                      <a:pt x="42" y="153"/>
                      <a:pt x="42" y="153"/>
                    </a:cubicBezTo>
                    <a:cubicBezTo>
                      <a:pt x="53" y="153"/>
                      <a:pt x="63" y="146"/>
                      <a:pt x="67" y="135"/>
                    </a:cubicBezTo>
                    <a:cubicBezTo>
                      <a:pt x="70" y="136"/>
                      <a:pt x="73" y="137"/>
                      <a:pt x="77" y="137"/>
                    </a:cubicBezTo>
                    <a:cubicBezTo>
                      <a:pt x="77" y="137"/>
                      <a:pt x="77" y="137"/>
                      <a:pt x="77" y="137"/>
                    </a:cubicBezTo>
                    <a:cubicBezTo>
                      <a:pt x="88" y="137"/>
                      <a:pt x="98" y="133"/>
                      <a:pt x="106" y="125"/>
                    </a:cubicBezTo>
                    <a:cubicBezTo>
                      <a:pt x="114" y="117"/>
                      <a:pt x="119" y="107"/>
                      <a:pt x="119" y="96"/>
                    </a:cubicBezTo>
                    <a:cubicBezTo>
                      <a:pt x="119" y="96"/>
                      <a:pt x="119" y="96"/>
                      <a:pt x="119" y="95"/>
                    </a:cubicBezTo>
                    <a:cubicBezTo>
                      <a:pt x="119" y="88"/>
                      <a:pt x="117" y="81"/>
                      <a:pt x="113" y="75"/>
                    </a:cubicBezTo>
                    <a:cubicBezTo>
                      <a:pt x="113" y="75"/>
                      <a:pt x="113" y="75"/>
                      <a:pt x="113" y="75"/>
                    </a:cubicBezTo>
                    <a:cubicBezTo>
                      <a:pt x="113" y="75"/>
                      <a:pt x="113" y="75"/>
                      <a:pt x="113" y="75"/>
                    </a:cubicBezTo>
                    <a:cubicBezTo>
                      <a:pt x="122" y="72"/>
                      <a:pt x="130" y="66"/>
                      <a:pt x="134" y="58"/>
                    </a:cubicBezTo>
                    <a:cubicBezTo>
                      <a:pt x="138" y="53"/>
                      <a:pt x="140" y="46"/>
                      <a:pt x="140" y="39"/>
                    </a:cubicBezTo>
                    <a:cubicBezTo>
                      <a:pt x="140" y="39"/>
                      <a:pt x="140" y="39"/>
                      <a:pt x="140" y="39"/>
                    </a:cubicBezTo>
                    <a:cubicBezTo>
                      <a:pt x="140" y="32"/>
                      <a:pt x="138" y="26"/>
                      <a:pt x="135" y="20"/>
                    </a:cubicBezTo>
                    <a:cubicBezTo>
                      <a:pt x="135" y="20"/>
                      <a:pt x="135" y="20"/>
                      <a:pt x="135" y="20"/>
                    </a:cubicBezTo>
                    <a:cubicBezTo>
                      <a:pt x="134" y="18"/>
                      <a:pt x="133" y="16"/>
                      <a:pt x="132" y="15"/>
                    </a:cubicBezTo>
                    <a:cubicBezTo>
                      <a:pt x="132" y="15"/>
                      <a:pt x="132" y="15"/>
                      <a:pt x="132" y="15"/>
                    </a:cubicBezTo>
                    <a:cubicBezTo>
                      <a:pt x="128" y="10"/>
                      <a:pt x="124" y="7"/>
                      <a:pt x="119" y="4"/>
                    </a:cubicBezTo>
                    <a:cubicBezTo>
                      <a:pt x="117" y="2"/>
                      <a:pt x="114" y="1"/>
                      <a:pt x="111" y="0"/>
                    </a:cubicBezTo>
                  </a:path>
                </a:pathLst>
              </a:custGeom>
              <a:solidFill>
                <a:srgbClr val="7AB6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22" name="Google Shape;322;p3"/>
              <p:cNvSpPr/>
              <p:nvPr/>
            </p:nvSpPr>
            <p:spPr>
              <a:xfrm>
                <a:off x="3469" y="2908"/>
                <a:ext cx="24" cy="75"/>
              </a:xfrm>
              <a:custGeom>
                <a:rect b="b" l="l" r="r" t="t"/>
                <a:pathLst>
                  <a:path extrusionOk="0" h="27" w="9">
                    <a:moveTo>
                      <a:pt x="0" y="0"/>
                    </a:moveTo>
                    <a:cubicBezTo>
                      <a:pt x="0" y="27"/>
                      <a:pt x="0" y="27"/>
                      <a:pt x="0" y="27"/>
                    </a:cubicBezTo>
                    <a:cubicBezTo>
                      <a:pt x="3" y="25"/>
                      <a:pt x="6" y="24"/>
                      <a:pt x="9" y="23"/>
                    </a:cubicBezTo>
                    <a:cubicBezTo>
                      <a:pt x="9" y="15"/>
                      <a:pt x="5" y="6"/>
                      <a:pt x="0" y="0"/>
                    </a:cubicBezTo>
                  </a:path>
                </a:pathLst>
              </a:custGeom>
              <a:solidFill>
                <a:srgbClr val="7AB6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23" name="Google Shape;323;p3"/>
              <p:cNvSpPr/>
              <p:nvPr/>
            </p:nvSpPr>
            <p:spPr>
              <a:xfrm>
                <a:off x="3469" y="4279"/>
                <a:ext cx="63" cy="19"/>
              </a:xfrm>
              <a:custGeom>
                <a:rect b="b" l="l" r="r" t="t"/>
                <a:pathLst>
                  <a:path extrusionOk="0" h="19" w="63">
                    <a:moveTo>
                      <a:pt x="0" y="0"/>
                    </a:moveTo>
                    <a:lnTo>
                      <a:pt x="0" y="0"/>
                    </a:lnTo>
                    <a:lnTo>
                      <a:pt x="63" y="19"/>
                    </a:lnTo>
                    <a:lnTo>
                      <a:pt x="0" y="0"/>
                    </a:ln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24" name="Google Shape;324;p3"/>
              <p:cNvSpPr/>
              <p:nvPr/>
            </p:nvSpPr>
            <p:spPr>
              <a:xfrm>
                <a:off x="3469" y="4279"/>
                <a:ext cx="63" cy="19"/>
              </a:xfrm>
              <a:custGeom>
                <a:rect b="b" l="l" r="r" t="t"/>
                <a:pathLst>
                  <a:path extrusionOk="0" h="19" w="63">
                    <a:moveTo>
                      <a:pt x="0" y="0"/>
                    </a:moveTo>
                    <a:lnTo>
                      <a:pt x="0" y="0"/>
                    </a:lnTo>
                    <a:lnTo>
                      <a:pt x="63" y="19"/>
                    </a:lnTo>
                    <a:lnTo>
                      <a:pt x="0"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25" name="Google Shape;325;p3"/>
              <p:cNvSpPr/>
              <p:nvPr/>
            </p:nvSpPr>
            <p:spPr>
              <a:xfrm>
                <a:off x="3469" y="3742"/>
                <a:ext cx="63" cy="556"/>
              </a:xfrm>
              <a:custGeom>
                <a:rect b="b" l="l" r="r" t="t"/>
                <a:pathLst>
                  <a:path extrusionOk="0" h="200" w="24">
                    <a:moveTo>
                      <a:pt x="20" y="0"/>
                    </a:moveTo>
                    <a:cubicBezTo>
                      <a:pt x="16" y="1"/>
                      <a:pt x="12" y="2"/>
                      <a:pt x="9" y="2"/>
                    </a:cubicBezTo>
                    <a:cubicBezTo>
                      <a:pt x="6" y="2"/>
                      <a:pt x="3" y="1"/>
                      <a:pt x="0" y="1"/>
                    </a:cubicBezTo>
                    <a:cubicBezTo>
                      <a:pt x="0" y="193"/>
                      <a:pt x="0" y="193"/>
                      <a:pt x="0" y="193"/>
                    </a:cubicBezTo>
                    <a:cubicBezTo>
                      <a:pt x="24" y="200"/>
                      <a:pt x="24" y="200"/>
                      <a:pt x="24" y="200"/>
                    </a:cubicBezTo>
                    <a:cubicBezTo>
                      <a:pt x="20" y="0"/>
                      <a:pt x="20" y="0"/>
                      <a:pt x="20" y="0"/>
                    </a:cubicBezTo>
                  </a:path>
                </a:pathLst>
              </a:custGeom>
              <a:solidFill>
                <a:srgbClr val="D18A5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26" name="Google Shape;326;p3"/>
              <p:cNvSpPr/>
              <p:nvPr/>
            </p:nvSpPr>
            <p:spPr>
              <a:xfrm>
                <a:off x="3469" y="2966"/>
                <a:ext cx="386" cy="782"/>
              </a:xfrm>
              <a:custGeom>
                <a:rect b="b" l="l" r="r" t="t"/>
                <a:pathLst>
                  <a:path extrusionOk="0" h="281" w="147">
                    <a:moveTo>
                      <a:pt x="24" y="0"/>
                    </a:moveTo>
                    <a:cubicBezTo>
                      <a:pt x="19" y="0"/>
                      <a:pt x="14" y="1"/>
                      <a:pt x="9" y="2"/>
                    </a:cubicBezTo>
                    <a:cubicBezTo>
                      <a:pt x="6" y="3"/>
                      <a:pt x="3" y="4"/>
                      <a:pt x="0" y="6"/>
                    </a:cubicBezTo>
                    <a:cubicBezTo>
                      <a:pt x="0" y="280"/>
                      <a:pt x="0" y="280"/>
                      <a:pt x="0" y="280"/>
                    </a:cubicBezTo>
                    <a:cubicBezTo>
                      <a:pt x="3" y="280"/>
                      <a:pt x="6" y="281"/>
                      <a:pt x="9" y="281"/>
                    </a:cubicBezTo>
                    <a:cubicBezTo>
                      <a:pt x="12" y="281"/>
                      <a:pt x="16" y="280"/>
                      <a:pt x="20" y="279"/>
                    </a:cubicBezTo>
                    <a:cubicBezTo>
                      <a:pt x="20" y="279"/>
                      <a:pt x="20" y="279"/>
                      <a:pt x="20" y="279"/>
                    </a:cubicBezTo>
                    <a:cubicBezTo>
                      <a:pt x="24" y="278"/>
                      <a:pt x="28" y="276"/>
                      <a:pt x="32" y="273"/>
                    </a:cubicBezTo>
                    <a:cubicBezTo>
                      <a:pt x="32" y="273"/>
                      <a:pt x="32" y="273"/>
                      <a:pt x="32" y="273"/>
                    </a:cubicBezTo>
                    <a:cubicBezTo>
                      <a:pt x="38" y="269"/>
                      <a:pt x="42" y="262"/>
                      <a:pt x="45" y="255"/>
                    </a:cubicBezTo>
                    <a:cubicBezTo>
                      <a:pt x="49" y="256"/>
                      <a:pt x="54" y="257"/>
                      <a:pt x="59" y="257"/>
                    </a:cubicBezTo>
                    <a:cubicBezTo>
                      <a:pt x="75" y="257"/>
                      <a:pt x="90" y="251"/>
                      <a:pt x="101" y="240"/>
                    </a:cubicBezTo>
                    <a:cubicBezTo>
                      <a:pt x="112" y="228"/>
                      <a:pt x="118" y="213"/>
                      <a:pt x="118" y="197"/>
                    </a:cubicBezTo>
                    <a:cubicBezTo>
                      <a:pt x="118" y="187"/>
                      <a:pt x="115" y="176"/>
                      <a:pt x="110" y="167"/>
                    </a:cubicBezTo>
                    <a:cubicBezTo>
                      <a:pt x="123" y="163"/>
                      <a:pt x="133" y="155"/>
                      <a:pt x="140" y="143"/>
                    </a:cubicBezTo>
                    <a:cubicBezTo>
                      <a:pt x="141" y="141"/>
                      <a:pt x="142" y="139"/>
                      <a:pt x="143" y="137"/>
                    </a:cubicBezTo>
                    <a:cubicBezTo>
                      <a:pt x="146" y="130"/>
                      <a:pt x="147" y="123"/>
                      <a:pt x="147" y="116"/>
                    </a:cubicBezTo>
                    <a:cubicBezTo>
                      <a:pt x="147" y="106"/>
                      <a:pt x="145" y="97"/>
                      <a:pt x="140" y="89"/>
                    </a:cubicBezTo>
                    <a:cubicBezTo>
                      <a:pt x="135" y="79"/>
                      <a:pt x="126" y="72"/>
                      <a:pt x="117" y="65"/>
                    </a:cubicBezTo>
                    <a:cubicBezTo>
                      <a:pt x="117" y="65"/>
                      <a:pt x="117" y="65"/>
                      <a:pt x="117" y="65"/>
                    </a:cubicBezTo>
                    <a:cubicBezTo>
                      <a:pt x="109" y="60"/>
                      <a:pt x="100" y="58"/>
                      <a:pt x="90" y="58"/>
                    </a:cubicBezTo>
                    <a:cubicBezTo>
                      <a:pt x="87" y="58"/>
                      <a:pt x="83" y="58"/>
                      <a:pt x="79" y="59"/>
                    </a:cubicBezTo>
                    <a:cubicBezTo>
                      <a:pt x="79" y="58"/>
                      <a:pt x="80" y="57"/>
                      <a:pt x="80" y="55"/>
                    </a:cubicBezTo>
                    <a:cubicBezTo>
                      <a:pt x="80" y="41"/>
                      <a:pt x="74" y="27"/>
                      <a:pt x="63" y="16"/>
                    </a:cubicBezTo>
                    <a:cubicBezTo>
                      <a:pt x="53" y="6"/>
                      <a:pt x="39" y="0"/>
                      <a:pt x="24" y="0"/>
                    </a:cubicBezTo>
                  </a:path>
                </a:pathLst>
              </a:custGeom>
              <a:solidFill>
                <a:srgbClr val="8ECB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27" name="Google Shape;327;p3"/>
              <p:cNvSpPr/>
              <p:nvPr/>
            </p:nvSpPr>
            <p:spPr>
              <a:xfrm>
                <a:off x="3212" y="3036"/>
                <a:ext cx="236" cy="250"/>
              </a:xfrm>
              <a:custGeom>
                <a:rect b="b" l="l" r="r" t="t"/>
                <a:pathLst>
                  <a:path extrusionOk="0" h="90" w="90">
                    <a:moveTo>
                      <a:pt x="90" y="43"/>
                    </a:moveTo>
                    <a:cubicBezTo>
                      <a:pt x="81" y="36"/>
                      <a:pt x="73" y="34"/>
                      <a:pt x="67" y="34"/>
                    </a:cubicBezTo>
                    <a:cubicBezTo>
                      <a:pt x="76" y="24"/>
                      <a:pt x="75" y="12"/>
                      <a:pt x="75" y="12"/>
                    </a:cubicBezTo>
                    <a:cubicBezTo>
                      <a:pt x="64" y="13"/>
                      <a:pt x="57" y="17"/>
                      <a:pt x="52" y="22"/>
                    </a:cubicBezTo>
                    <a:cubicBezTo>
                      <a:pt x="51" y="9"/>
                      <a:pt x="43" y="0"/>
                      <a:pt x="43" y="0"/>
                    </a:cubicBezTo>
                    <a:cubicBezTo>
                      <a:pt x="36" y="9"/>
                      <a:pt x="33" y="17"/>
                      <a:pt x="33" y="23"/>
                    </a:cubicBezTo>
                    <a:cubicBezTo>
                      <a:pt x="24" y="15"/>
                      <a:pt x="12" y="15"/>
                      <a:pt x="12" y="15"/>
                    </a:cubicBezTo>
                    <a:cubicBezTo>
                      <a:pt x="13" y="26"/>
                      <a:pt x="16" y="33"/>
                      <a:pt x="21" y="38"/>
                    </a:cubicBezTo>
                    <a:cubicBezTo>
                      <a:pt x="8" y="39"/>
                      <a:pt x="0" y="48"/>
                      <a:pt x="0" y="48"/>
                    </a:cubicBezTo>
                    <a:cubicBezTo>
                      <a:pt x="9" y="55"/>
                      <a:pt x="16" y="57"/>
                      <a:pt x="23" y="57"/>
                    </a:cubicBezTo>
                    <a:cubicBezTo>
                      <a:pt x="14" y="67"/>
                      <a:pt x="15" y="79"/>
                      <a:pt x="15" y="79"/>
                    </a:cubicBezTo>
                    <a:cubicBezTo>
                      <a:pt x="26" y="78"/>
                      <a:pt x="33" y="74"/>
                      <a:pt x="37" y="69"/>
                    </a:cubicBezTo>
                    <a:cubicBezTo>
                      <a:pt x="38" y="82"/>
                      <a:pt x="47" y="90"/>
                      <a:pt x="47" y="90"/>
                    </a:cubicBezTo>
                    <a:cubicBezTo>
                      <a:pt x="54" y="82"/>
                      <a:pt x="57" y="74"/>
                      <a:pt x="56" y="67"/>
                    </a:cubicBezTo>
                    <a:cubicBezTo>
                      <a:pt x="66" y="76"/>
                      <a:pt x="78" y="75"/>
                      <a:pt x="78" y="75"/>
                    </a:cubicBezTo>
                    <a:cubicBezTo>
                      <a:pt x="77" y="64"/>
                      <a:pt x="73" y="57"/>
                      <a:pt x="69" y="53"/>
                    </a:cubicBezTo>
                    <a:cubicBezTo>
                      <a:pt x="82" y="52"/>
                      <a:pt x="90" y="43"/>
                      <a:pt x="90" y="43"/>
                    </a:cubicBezTo>
                    <a:close/>
                  </a:path>
                </a:pathLst>
              </a:custGeom>
              <a:solidFill>
                <a:srgbClr val="9C5CC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28" name="Google Shape;328;p3"/>
              <p:cNvSpPr/>
              <p:nvPr/>
            </p:nvSpPr>
            <p:spPr>
              <a:xfrm>
                <a:off x="3293" y="3122"/>
                <a:ext cx="74" cy="78"/>
              </a:xfrm>
              <a:prstGeom prst="ellipse">
                <a:avLst/>
              </a:pr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29" name="Google Shape;329;p3"/>
              <p:cNvSpPr/>
              <p:nvPr/>
            </p:nvSpPr>
            <p:spPr>
              <a:xfrm>
                <a:off x="3467" y="3008"/>
                <a:ext cx="236" cy="250"/>
              </a:xfrm>
              <a:custGeom>
                <a:rect b="b" l="l" r="r" t="t"/>
                <a:pathLst>
                  <a:path extrusionOk="0" h="90" w="90">
                    <a:moveTo>
                      <a:pt x="90" y="43"/>
                    </a:moveTo>
                    <a:cubicBezTo>
                      <a:pt x="81" y="35"/>
                      <a:pt x="73" y="33"/>
                      <a:pt x="67" y="33"/>
                    </a:cubicBezTo>
                    <a:cubicBezTo>
                      <a:pt x="76" y="24"/>
                      <a:pt x="75" y="12"/>
                      <a:pt x="75" y="12"/>
                    </a:cubicBezTo>
                    <a:cubicBezTo>
                      <a:pt x="64" y="13"/>
                      <a:pt x="57" y="16"/>
                      <a:pt x="52" y="21"/>
                    </a:cubicBezTo>
                    <a:cubicBezTo>
                      <a:pt x="51" y="8"/>
                      <a:pt x="43" y="0"/>
                      <a:pt x="43" y="0"/>
                    </a:cubicBezTo>
                    <a:cubicBezTo>
                      <a:pt x="36" y="9"/>
                      <a:pt x="33" y="16"/>
                      <a:pt x="33" y="23"/>
                    </a:cubicBezTo>
                    <a:cubicBezTo>
                      <a:pt x="24" y="14"/>
                      <a:pt x="12" y="15"/>
                      <a:pt x="12" y="15"/>
                    </a:cubicBezTo>
                    <a:cubicBezTo>
                      <a:pt x="13" y="26"/>
                      <a:pt x="17" y="33"/>
                      <a:pt x="21" y="37"/>
                    </a:cubicBezTo>
                    <a:cubicBezTo>
                      <a:pt x="8" y="38"/>
                      <a:pt x="0" y="47"/>
                      <a:pt x="0" y="47"/>
                    </a:cubicBezTo>
                    <a:cubicBezTo>
                      <a:pt x="9" y="54"/>
                      <a:pt x="16" y="56"/>
                      <a:pt x="23" y="56"/>
                    </a:cubicBezTo>
                    <a:cubicBezTo>
                      <a:pt x="14" y="66"/>
                      <a:pt x="15" y="78"/>
                      <a:pt x="15" y="78"/>
                    </a:cubicBezTo>
                    <a:cubicBezTo>
                      <a:pt x="26" y="77"/>
                      <a:pt x="33" y="73"/>
                      <a:pt x="37" y="69"/>
                    </a:cubicBezTo>
                    <a:cubicBezTo>
                      <a:pt x="38" y="82"/>
                      <a:pt x="47" y="90"/>
                      <a:pt x="47" y="90"/>
                    </a:cubicBezTo>
                    <a:cubicBezTo>
                      <a:pt x="54" y="81"/>
                      <a:pt x="57" y="73"/>
                      <a:pt x="56" y="67"/>
                    </a:cubicBezTo>
                    <a:cubicBezTo>
                      <a:pt x="66" y="75"/>
                      <a:pt x="78" y="75"/>
                      <a:pt x="78" y="75"/>
                    </a:cubicBezTo>
                    <a:cubicBezTo>
                      <a:pt x="77" y="64"/>
                      <a:pt x="73" y="57"/>
                      <a:pt x="69" y="52"/>
                    </a:cubicBezTo>
                    <a:cubicBezTo>
                      <a:pt x="82" y="51"/>
                      <a:pt x="90" y="43"/>
                      <a:pt x="90" y="43"/>
                    </a:cubicBezTo>
                    <a:close/>
                  </a:path>
                </a:pathLst>
              </a:custGeom>
              <a:solidFill>
                <a:srgbClr val="9C5CC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30" name="Google Shape;330;p3"/>
              <p:cNvSpPr/>
              <p:nvPr/>
            </p:nvSpPr>
            <p:spPr>
              <a:xfrm>
                <a:off x="3548" y="3094"/>
                <a:ext cx="73" cy="78"/>
              </a:xfrm>
              <a:prstGeom prst="ellipse">
                <a:avLst/>
              </a:pr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31" name="Google Shape;331;p3"/>
              <p:cNvSpPr/>
              <p:nvPr/>
            </p:nvSpPr>
            <p:spPr>
              <a:xfrm>
                <a:off x="3608" y="3322"/>
                <a:ext cx="234" cy="251"/>
              </a:xfrm>
              <a:custGeom>
                <a:rect b="b" l="l" r="r" t="t"/>
                <a:pathLst>
                  <a:path extrusionOk="0" h="90" w="89">
                    <a:moveTo>
                      <a:pt x="89" y="43"/>
                    </a:moveTo>
                    <a:cubicBezTo>
                      <a:pt x="81" y="36"/>
                      <a:pt x="73" y="33"/>
                      <a:pt x="66" y="33"/>
                    </a:cubicBezTo>
                    <a:cubicBezTo>
                      <a:pt x="75" y="24"/>
                      <a:pt x="75" y="12"/>
                      <a:pt x="75" y="12"/>
                    </a:cubicBezTo>
                    <a:cubicBezTo>
                      <a:pt x="63" y="13"/>
                      <a:pt x="56" y="16"/>
                      <a:pt x="52" y="21"/>
                    </a:cubicBezTo>
                    <a:cubicBezTo>
                      <a:pt x="51" y="8"/>
                      <a:pt x="42" y="0"/>
                      <a:pt x="42" y="0"/>
                    </a:cubicBezTo>
                    <a:cubicBezTo>
                      <a:pt x="35" y="9"/>
                      <a:pt x="33" y="16"/>
                      <a:pt x="33" y="23"/>
                    </a:cubicBezTo>
                    <a:cubicBezTo>
                      <a:pt x="23" y="14"/>
                      <a:pt x="11" y="15"/>
                      <a:pt x="11" y="15"/>
                    </a:cubicBezTo>
                    <a:cubicBezTo>
                      <a:pt x="12" y="26"/>
                      <a:pt x="16" y="33"/>
                      <a:pt x="21" y="37"/>
                    </a:cubicBezTo>
                    <a:cubicBezTo>
                      <a:pt x="8" y="38"/>
                      <a:pt x="0" y="47"/>
                      <a:pt x="0" y="47"/>
                    </a:cubicBezTo>
                    <a:cubicBezTo>
                      <a:pt x="8" y="54"/>
                      <a:pt x="16" y="57"/>
                      <a:pt x="22" y="56"/>
                    </a:cubicBezTo>
                    <a:cubicBezTo>
                      <a:pt x="14" y="66"/>
                      <a:pt x="14" y="78"/>
                      <a:pt x="14" y="78"/>
                    </a:cubicBezTo>
                    <a:cubicBezTo>
                      <a:pt x="25" y="77"/>
                      <a:pt x="33" y="73"/>
                      <a:pt x="37" y="69"/>
                    </a:cubicBezTo>
                    <a:cubicBezTo>
                      <a:pt x="38" y="82"/>
                      <a:pt x="47" y="90"/>
                      <a:pt x="47" y="90"/>
                    </a:cubicBezTo>
                    <a:cubicBezTo>
                      <a:pt x="54" y="81"/>
                      <a:pt x="56" y="73"/>
                      <a:pt x="56" y="67"/>
                    </a:cubicBezTo>
                    <a:cubicBezTo>
                      <a:pt x="66" y="75"/>
                      <a:pt x="78" y="75"/>
                      <a:pt x="78" y="75"/>
                    </a:cubicBezTo>
                    <a:cubicBezTo>
                      <a:pt x="77" y="64"/>
                      <a:pt x="73" y="57"/>
                      <a:pt x="68" y="52"/>
                    </a:cubicBezTo>
                    <a:cubicBezTo>
                      <a:pt x="81" y="51"/>
                      <a:pt x="89" y="43"/>
                      <a:pt x="89" y="43"/>
                    </a:cubicBezTo>
                    <a:close/>
                  </a:path>
                </a:pathLst>
              </a:custGeom>
              <a:solidFill>
                <a:srgbClr val="9C5CC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32" name="Google Shape;332;p3"/>
              <p:cNvSpPr/>
              <p:nvPr/>
            </p:nvSpPr>
            <p:spPr>
              <a:xfrm>
                <a:off x="3690" y="3409"/>
                <a:ext cx="71" cy="77"/>
              </a:xfrm>
              <a:prstGeom prst="ellipse">
                <a:avLst/>
              </a:pr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33" name="Google Shape;333;p3"/>
              <p:cNvSpPr/>
              <p:nvPr/>
            </p:nvSpPr>
            <p:spPr>
              <a:xfrm>
                <a:off x="3346" y="3403"/>
                <a:ext cx="236" cy="250"/>
              </a:xfrm>
              <a:custGeom>
                <a:rect b="b" l="l" r="r" t="t"/>
                <a:pathLst>
                  <a:path extrusionOk="0" h="90" w="90">
                    <a:moveTo>
                      <a:pt x="90" y="42"/>
                    </a:moveTo>
                    <a:cubicBezTo>
                      <a:pt x="81" y="35"/>
                      <a:pt x="74" y="33"/>
                      <a:pt x="67" y="33"/>
                    </a:cubicBezTo>
                    <a:cubicBezTo>
                      <a:pt x="76" y="23"/>
                      <a:pt x="75" y="11"/>
                      <a:pt x="75" y="11"/>
                    </a:cubicBezTo>
                    <a:cubicBezTo>
                      <a:pt x="64" y="12"/>
                      <a:pt x="57" y="16"/>
                      <a:pt x="53" y="21"/>
                    </a:cubicBezTo>
                    <a:cubicBezTo>
                      <a:pt x="52" y="8"/>
                      <a:pt x="43" y="0"/>
                      <a:pt x="43" y="0"/>
                    </a:cubicBezTo>
                    <a:cubicBezTo>
                      <a:pt x="36" y="8"/>
                      <a:pt x="34" y="16"/>
                      <a:pt x="34" y="23"/>
                    </a:cubicBezTo>
                    <a:cubicBezTo>
                      <a:pt x="24" y="14"/>
                      <a:pt x="12" y="15"/>
                      <a:pt x="12" y="15"/>
                    </a:cubicBezTo>
                    <a:cubicBezTo>
                      <a:pt x="13" y="26"/>
                      <a:pt x="17" y="33"/>
                      <a:pt x="21" y="37"/>
                    </a:cubicBezTo>
                    <a:cubicBezTo>
                      <a:pt x="8" y="38"/>
                      <a:pt x="0" y="47"/>
                      <a:pt x="0" y="47"/>
                    </a:cubicBezTo>
                    <a:cubicBezTo>
                      <a:pt x="9" y="54"/>
                      <a:pt x="17" y="56"/>
                      <a:pt x="23" y="56"/>
                    </a:cubicBezTo>
                    <a:cubicBezTo>
                      <a:pt x="15" y="66"/>
                      <a:pt x="15" y="78"/>
                      <a:pt x="15" y="78"/>
                    </a:cubicBezTo>
                    <a:cubicBezTo>
                      <a:pt x="26" y="77"/>
                      <a:pt x="33" y="73"/>
                      <a:pt x="38" y="68"/>
                    </a:cubicBezTo>
                    <a:cubicBezTo>
                      <a:pt x="39" y="81"/>
                      <a:pt x="47" y="90"/>
                      <a:pt x="47" y="90"/>
                    </a:cubicBezTo>
                    <a:cubicBezTo>
                      <a:pt x="55" y="81"/>
                      <a:pt x="57" y="73"/>
                      <a:pt x="57" y="67"/>
                    </a:cubicBezTo>
                    <a:cubicBezTo>
                      <a:pt x="66" y="75"/>
                      <a:pt x="78" y="75"/>
                      <a:pt x="78" y="75"/>
                    </a:cubicBezTo>
                    <a:cubicBezTo>
                      <a:pt x="77" y="64"/>
                      <a:pt x="74" y="57"/>
                      <a:pt x="69" y="52"/>
                    </a:cubicBezTo>
                    <a:cubicBezTo>
                      <a:pt x="82" y="51"/>
                      <a:pt x="90" y="42"/>
                      <a:pt x="90" y="42"/>
                    </a:cubicBezTo>
                    <a:close/>
                  </a:path>
                </a:pathLst>
              </a:custGeom>
              <a:solidFill>
                <a:srgbClr val="9C5CC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34" name="Google Shape;334;p3"/>
              <p:cNvSpPr/>
              <p:nvPr/>
            </p:nvSpPr>
            <p:spPr>
              <a:xfrm>
                <a:off x="3427" y="3489"/>
                <a:ext cx="74" cy="78"/>
              </a:xfrm>
              <a:prstGeom prst="ellipse">
                <a:avLst/>
              </a:pr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35" name="Google Shape;335;p3"/>
              <p:cNvSpPr/>
              <p:nvPr/>
            </p:nvSpPr>
            <p:spPr>
              <a:xfrm>
                <a:off x="3080" y="3292"/>
                <a:ext cx="237" cy="250"/>
              </a:xfrm>
              <a:custGeom>
                <a:rect b="b" l="l" r="r" t="t"/>
                <a:pathLst>
                  <a:path extrusionOk="0" h="90" w="90">
                    <a:moveTo>
                      <a:pt x="90" y="43"/>
                    </a:moveTo>
                    <a:cubicBezTo>
                      <a:pt x="81" y="35"/>
                      <a:pt x="73" y="33"/>
                      <a:pt x="67" y="33"/>
                    </a:cubicBezTo>
                    <a:cubicBezTo>
                      <a:pt x="75" y="24"/>
                      <a:pt x="75" y="12"/>
                      <a:pt x="75" y="12"/>
                    </a:cubicBezTo>
                    <a:cubicBezTo>
                      <a:pt x="64" y="13"/>
                      <a:pt x="57" y="16"/>
                      <a:pt x="52" y="21"/>
                    </a:cubicBezTo>
                    <a:cubicBezTo>
                      <a:pt x="51" y="8"/>
                      <a:pt x="43" y="0"/>
                      <a:pt x="43" y="0"/>
                    </a:cubicBezTo>
                    <a:cubicBezTo>
                      <a:pt x="35" y="9"/>
                      <a:pt x="33" y="16"/>
                      <a:pt x="33" y="23"/>
                    </a:cubicBezTo>
                    <a:cubicBezTo>
                      <a:pt x="23" y="14"/>
                      <a:pt x="11" y="15"/>
                      <a:pt x="11" y="15"/>
                    </a:cubicBezTo>
                    <a:cubicBezTo>
                      <a:pt x="13" y="26"/>
                      <a:pt x="16" y="33"/>
                      <a:pt x="21" y="37"/>
                    </a:cubicBezTo>
                    <a:cubicBezTo>
                      <a:pt x="8" y="38"/>
                      <a:pt x="0" y="47"/>
                      <a:pt x="0" y="47"/>
                    </a:cubicBezTo>
                    <a:cubicBezTo>
                      <a:pt x="9" y="54"/>
                      <a:pt x="16" y="56"/>
                      <a:pt x="23" y="56"/>
                    </a:cubicBezTo>
                    <a:cubicBezTo>
                      <a:pt x="14" y="66"/>
                      <a:pt x="15" y="78"/>
                      <a:pt x="15" y="78"/>
                    </a:cubicBezTo>
                    <a:cubicBezTo>
                      <a:pt x="26" y="77"/>
                      <a:pt x="33" y="73"/>
                      <a:pt x="37" y="69"/>
                    </a:cubicBezTo>
                    <a:cubicBezTo>
                      <a:pt x="38" y="82"/>
                      <a:pt x="47" y="90"/>
                      <a:pt x="47" y="90"/>
                    </a:cubicBezTo>
                    <a:cubicBezTo>
                      <a:pt x="54" y="81"/>
                      <a:pt x="56" y="73"/>
                      <a:pt x="56" y="67"/>
                    </a:cubicBezTo>
                    <a:cubicBezTo>
                      <a:pt x="66" y="75"/>
                      <a:pt x="78" y="75"/>
                      <a:pt x="78" y="75"/>
                    </a:cubicBezTo>
                    <a:cubicBezTo>
                      <a:pt x="77" y="64"/>
                      <a:pt x="73" y="57"/>
                      <a:pt x="68" y="52"/>
                    </a:cubicBezTo>
                    <a:cubicBezTo>
                      <a:pt x="82" y="51"/>
                      <a:pt x="90" y="43"/>
                      <a:pt x="90" y="43"/>
                    </a:cubicBezTo>
                    <a:close/>
                  </a:path>
                </a:pathLst>
              </a:custGeom>
              <a:solidFill>
                <a:srgbClr val="9C5CC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36" name="Google Shape;336;p3"/>
              <p:cNvSpPr/>
              <p:nvPr/>
            </p:nvSpPr>
            <p:spPr>
              <a:xfrm>
                <a:off x="3162" y="3378"/>
                <a:ext cx="73" cy="78"/>
              </a:xfrm>
              <a:prstGeom prst="ellipse">
                <a:avLst/>
              </a:pr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37" name="Google Shape;337;p3"/>
              <p:cNvSpPr/>
              <p:nvPr/>
            </p:nvSpPr>
            <p:spPr>
              <a:xfrm>
                <a:off x="2763" y="3903"/>
                <a:ext cx="144" cy="415"/>
              </a:xfrm>
              <a:custGeom>
                <a:rect b="b" l="l" r="r" t="t"/>
                <a:pathLst>
                  <a:path extrusionOk="0" h="149" w="55">
                    <a:moveTo>
                      <a:pt x="5" y="149"/>
                    </a:moveTo>
                    <a:cubicBezTo>
                      <a:pt x="5" y="149"/>
                      <a:pt x="5" y="148"/>
                      <a:pt x="5" y="147"/>
                    </a:cubicBezTo>
                    <a:cubicBezTo>
                      <a:pt x="5" y="146"/>
                      <a:pt x="4" y="144"/>
                      <a:pt x="4" y="141"/>
                    </a:cubicBezTo>
                    <a:cubicBezTo>
                      <a:pt x="3" y="137"/>
                      <a:pt x="2" y="130"/>
                      <a:pt x="1" y="122"/>
                    </a:cubicBezTo>
                    <a:cubicBezTo>
                      <a:pt x="1" y="114"/>
                      <a:pt x="0" y="105"/>
                      <a:pt x="1" y="95"/>
                    </a:cubicBezTo>
                    <a:cubicBezTo>
                      <a:pt x="1" y="85"/>
                      <a:pt x="3" y="74"/>
                      <a:pt x="5" y="64"/>
                    </a:cubicBezTo>
                    <a:cubicBezTo>
                      <a:pt x="7" y="59"/>
                      <a:pt x="9" y="54"/>
                      <a:pt x="11" y="49"/>
                    </a:cubicBezTo>
                    <a:cubicBezTo>
                      <a:pt x="12" y="47"/>
                      <a:pt x="13" y="44"/>
                      <a:pt x="14" y="42"/>
                    </a:cubicBezTo>
                    <a:cubicBezTo>
                      <a:pt x="15" y="40"/>
                      <a:pt x="16" y="38"/>
                      <a:pt x="17" y="35"/>
                    </a:cubicBezTo>
                    <a:cubicBezTo>
                      <a:pt x="20" y="31"/>
                      <a:pt x="23" y="27"/>
                      <a:pt x="26" y="24"/>
                    </a:cubicBezTo>
                    <a:cubicBezTo>
                      <a:pt x="29" y="20"/>
                      <a:pt x="31" y="17"/>
                      <a:pt x="34" y="15"/>
                    </a:cubicBezTo>
                    <a:cubicBezTo>
                      <a:pt x="37" y="12"/>
                      <a:pt x="40" y="10"/>
                      <a:pt x="42" y="8"/>
                    </a:cubicBezTo>
                    <a:cubicBezTo>
                      <a:pt x="45" y="6"/>
                      <a:pt x="47" y="5"/>
                      <a:pt x="49" y="4"/>
                    </a:cubicBezTo>
                    <a:cubicBezTo>
                      <a:pt x="53" y="1"/>
                      <a:pt x="55" y="0"/>
                      <a:pt x="55" y="0"/>
                    </a:cubicBezTo>
                    <a:cubicBezTo>
                      <a:pt x="55" y="0"/>
                      <a:pt x="53" y="2"/>
                      <a:pt x="50" y="4"/>
                    </a:cubicBezTo>
                    <a:cubicBezTo>
                      <a:pt x="48" y="6"/>
                      <a:pt x="46" y="8"/>
                      <a:pt x="44" y="10"/>
                    </a:cubicBezTo>
                    <a:cubicBezTo>
                      <a:pt x="42" y="12"/>
                      <a:pt x="39" y="14"/>
                      <a:pt x="37" y="17"/>
                    </a:cubicBezTo>
                    <a:cubicBezTo>
                      <a:pt x="35" y="20"/>
                      <a:pt x="32" y="23"/>
                      <a:pt x="30" y="27"/>
                    </a:cubicBezTo>
                    <a:cubicBezTo>
                      <a:pt x="28" y="31"/>
                      <a:pt x="26" y="34"/>
                      <a:pt x="24" y="39"/>
                    </a:cubicBezTo>
                    <a:cubicBezTo>
                      <a:pt x="23" y="41"/>
                      <a:pt x="22" y="43"/>
                      <a:pt x="21" y="45"/>
                    </a:cubicBezTo>
                    <a:cubicBezTo>
                      <a:pt x="21" y="47"/>
                      <a:pt x="20" y="50"/>
                      <a:pt x="19" y="52"/>
                    </a:cubicBezTo>
                    <a:cubicBezTo>
                      <a:pt x="18" y="57"/>
                      <a:pt x="17" y="62"/>
                      <a:pt x="17" y="66"/>
                    </a:cubicBezTo>
                    <a:cubicBezTo>
                      <a:pt x="15" y="86"/>
                      <a:pt x="17" y="105"/>
                      <a:pt x="20" y="119"/>
                    </a:cubicBezTo>
                    <a:cubicBezTo>
                      <a:pt x="22" y="126"/>
                      <a:pt x="24" y="132"/>
                      <a:pt x="25" y="136"/>
                    </a:cubicBezTo>
                    <a:cubicBezTo>
                      <a:pt x="26" y="138"/>
                      <a:pt x="26" y="139"/>
                      <a:pt x="27" y="140"/>
                    </a:cubicBezTo>
                    <a:cubicBezTo>
                      <a:pt x="27" y="141"/>
                      <a:pt x="27" y="142"/>
                      <a:pt x="27" y="142"/>
                    </a:cubicBezTo>
                    <a:lnTo>
                      <a:pt x="5" y="149"/>
                    </a:lnTo>
                    <a:close/>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38" name="Google Shape;338;p3"/>
              <p:cNvSpPr/>
              <p:nvPr/>
            </p:nvSpPr>
            <p:spPr>
              <a:xfrm>
                <a:off x="2587" y="3937"/>
                <a:ext cx="239" cy="336"/>
              </a:xfrm>
              <a:custGeom>
                <a:rect b="b" l="l" r="r" t="t"/>
                <a:pathLst>
                  <a:path extrusionOk="0" h="121" w="91">
                    <a:moveTo>
                      <a:pt x="78" y="121"/>
                    </a:moveTo>
                    <a:cubicBezTo>
                      <a:pt x="78" y="121"/>
                      <a:pt x="91" y="40"/>
                      <a:pt x="0" y="0"/>
                    </a:cubicBezTo>
                    <a:cubicBezTo>
                      <a:pt x="0" y="0"/>
                      <a:pt x="34" y="20"/>
                      <a:pt x="36" y="56"/>
                    </a:cubicBezTo>
                    <a:cubicBezTo>
                      <a:pt x="38" y="93"/>
                      <a:pt x="78" y="121"/>
                      <a:pt x="78" y="121"/>
                    </a:cubicBezTo>
                    <a:close/>
                  </a:path>
                </a:pathLst>
              </a:cu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39" name="Google Shape;339;p3"/>
              <p:cNvSpPr/>
              <p:nvPr/>
            </p:nvSpPr>
            <p:spPr>
              <a:xfrm>
                <a:off x="2836" y="3692"/>
                <a:ext cx="118" cy="172"/>
              </a:xfrm>
              <a:custGeom>
                <a:rect b="b" l="l" r="r" t="t"/>
                <a:pathLst>
                  <a:path extrusionOk="0" h="62" w="45">
                    <a:moveTo>
                      <a:pt x="34" y="1"/>
                    </a:moveTo>
                    <a:cubicBezTo>
                      <a:pt x="26" y="0"/>
                      <a:pt x="28" y="9"/>
                      <a:pt x="23" y="9"/>
                    </a:cubicBezTo>
                    <a:cubicBezTo>
                      <a:pt x="17" y="9"/>
                      <a:pt x="19" y="0"/>
                      <a:pt x="11" y="1"/>
                    </a:cubicBezTo>
                    <a:cubicBezTo>
                      <a:pt x="3" y="1"/>
                      <a:pt x="0" y="16"/>
                      <a:pt x="23" y="62"/>
                    </a:cubicBezTo>
                    <a:cubicBezTo>
                      <a:pt x="45" y="14"/>
                      <a:pt x="42" y="1"/>
                      <a:pt x="34" y="1"/>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40" name="Google Shape;340;p3"/>
              <p:cNvSpPr/>
              <p:nvPr/>
            </p:nvSpPr>
            <p:spPr>
              <a:xfrm>
                <a:off x="2747" y="3706"/>
                <a:ext cx="150" cy="158"/>
              </a:xfrm>
              <a:custGeom>
                <a:rect b="b" l="l" r="r" t="t"/>
                <a:pathLst>
                  <a:path extrusionOk="0" h="57" w="57">
                    <a:moveTo>
                      <a:pt x="22" y="6"/>
                    </a:moveTo>
                    <a:cubicBezTo>
                      <a:pt x="16" y="11"/>
                      <a:pt x="23" y="15"/>
                      <a:pt x="19" y="19"/>
                    </a:cubicBezTo>
                    <a:cubicBezTo>
                      <a:pt x="17" y="21"/>
                      <a:pt x="15" y="20"/>
                      <a:pt x="13" y="20"/>
                    </a:cubicBezTo>
                    <a:cubicBezTo>
                      <a:pt x="11" y="19"/>
                      <a:pt x="8" y="19"/>
                      <a:pt x="5" y="22"/>
                    </a:cubicBezTo>
                    <a:cubicBezTo>
                      <a:pt x="0" y="28"/>
                      <a:pt x="8" y="40"/>
                      <a:pt x="57" y="57"/>
                    </a:cubicBezTo>
                    <a:cubicBezTo>
                      <a:pt x="38" y="7"/>
                      <a:pt x="27" y="0"/>
                      <a:pt x="22" y="6"/>
                    </a:cubicBezTo>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41" name="Google Shape;341;p3"/>
              <p:cNvSpPr/>
              <p:nvPr/>
            </p:nvSpPr>
            <p:spPr>
              <a:xfrm>
                <a:off x="2734" y="3803"/>
                <a:ext cx="163" cy="123"/>
              </a:xfrm>
              <a:custGeom>
                <a:rect b="b" l="l" r="r" t="t"/>
                <a:pathLst>
                  <a:path extrusionOk="0" h="44" w="62">
                    <a:moveTo>
                      <a:pt x="0" y="10"/>
                    </a:moveTo>
                    <a:cubicBezTo>
                      <a:pt x="0" y="18"/>
                      <a:pt x="8" y="17"/>
                      <a:pt x="8" y="22"/>
                    </a:cubicBezTo>
                    <a:cubicBezTo>
                      <a:pt x="8" y="27"/>
                      <a:pt x="0" y="26"/>
                      <a:pt x="0" y="34"/>
                    </a:cubicBezTo>
                    <a:cubicBezTo>
                      <a:pt x="1" y="41"/>
                      <a:pt x="16" y="44"/>
                      <a:pt x="62" y="22"/>
                    </a:cubicBezTo>
                    <a:cubicBezTo>
                      <a:pt x="13" y="0"/>
                      <a:pt x="1" y="3"/>
                      <a:pt x="0" y="10"/>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42" name="Google Shape;342;p3"/>
              <p:cNvSpPr/>
              <p:nvPr/>
            </p:nvSpPr>
            <p:spPr>
              <a:xfrm>
                <a:off x="2747" y="3864"/>
                <a:ext cx="150" cy="159"/>
              </a:xfrm>
              <a:custGeom>
                <a:rect b="b" l="l" r="r" t="t"/>
                <a:pathLst>
                  <a:path extrusionOk="0" h="57" w="57">
                    <a:moveTo>
                      <a:pt x="5" y="35"/>
                    </a:moveTo>
                    <a:cubicBezTo>
                      <a:pt x="10" y="41"/>
                      <a:pt x="15" y="34"/>
                      <a:pt x="19" y="38"/>
                    </a:cubicBezTo>
                    <a:cubicBezTo>
                      <a:pt x="23" y="41"/>
                      <a:pt x="16" y="46"/>
                      <a:pt x="22" y="51"/>
                    </a:cubicBezTo>
                    <a:cubicBezTo>
                      <a:pt x="27" y="57"/>
                      <a:pt x="40" y="48"/>
                      <a:pt x="57" y="0"/>
                    </a:cubicBezTo>
                    <a:cubicBezTo>
                      <a:pt x="7" y="18"/>
                      <a:pt x="0" y="29"/>
                      <a:pt x="5" y="35"/>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43" name="Google Shape;343;p3"/>
              <p:cNvSpPr/>
              <p:nvPr/>
            </p:nvSpPr>
            <p:spPr>
              <a:xfrm>
                <a:off x="2836" y="3864"/>
                <a:ext cx="118" cy="170"/>
              </a:xfrm>
              <a:custGeom>
                <a:rect b="b" l="l" r="r" t="t"/>
                <a:pathLst>
                  <a:path extrusionOk="0" h="61" w="45">
                    <a:moveTo>
                      <a:pt x="11" y="61"/>
                    </a:moveTo>
                    <a:cubicBezTo>
                      <a:pt x="19" y="61"/>
                      <a:pt x="17" y="53"/>
                      <a:pt x="23" y="53"/>
                    </a:cubicBezTo>
                    <a:cubicBezTo>
                      <a:pt x="28" y="53"/>
                      <a:pt x="26" y="61"/>
                      <a:pt x="34" y="61"/>
                    </a:cubicBezTo>
                    <a:cubicBezTo>
                      <a:pt x="42" y="61"/>
                      <a:pt x="45" y="46"/>
                      <a:pt x="23" y="0"/>
                    </a:cubicBezTo>
                    <a:cubicBezTo>
                      <a:pt x="0" y="48"/>
                      <a:pt x="3" y="61"/>
                      <a:pt x="11" y="61"/>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44" name="Google Shape;344;p3"/>
              <p:cNvSpPr/>
              <p:nvPr/>
            </p:nvSpPr>
            <p:spPr>
              <a:xfrm>
                <a:off x="2897" y="3864"/>
                <a:ext cx="147" cy="159"/>
              </a:xfrm>
              <a:custGeom>
                <a:rect b="b" l="l" r="r" t="t"/>
                <a:pathLst>
                  <a:path extrusionOk="0" h="57" w="56">
                    <a:moveTo>
                      <a:pt x="35" y="51"/>
                    </a:moveTo>
                    <a:cubicBezTo>
                      <a:pt x="40" y="46"/>
                      <a:pt x="34" y="41"/>
                      <a:pt x="37" y="38"/>
                    </a:cubicBezTo>
                    <a:cubicBezTo>
                      <a:pt x="41" y="34"/>
                      <a:pt x="46" y="41"/>
                      <a:pt x="51" y="35"/>
                    </a:cubicBezTo>
                    <a:cubicBezTo>
                      <a:pt x="56" y="29"/>
                      <a:pt x="48" y="17"/>
                      <a:pt x="0" y="0"/>
                    </a:cubicBezTo>
                    <a:cubicBezTo>
                      <a:pt x="18" y="50"/>
                      <a:pt x="29" y="57"/>
                      <a:pt x="35" y="51"/>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45" name="Google Shape;345;p3"/>
              <p:cNvSpPr/>
              <p:nvPr/>
            </p:nvSpPr>
            <p:spPr>
              <a:xfrm>
                <a:off x="2897" y="3801"/>
                <a:ext cx="160" cy="125"/>
              </a:xfrm>
              <a:custGeom>
                <a:rect b="b" l="l" r="r" t="t"/>
                <a:pathLst>
                  <a:path extrusionOk="0" h="45" w="61">
                    <a:moveTo>
                      <a:pt x="61" y="35"/>
                    </a:moveTo>
                    <a:cubicBezTo>
                      <a:pt x="61" y="27"/>
                      <a:pt x="53" y="28"/>
                      <a:pt x="53" y="23"/>
                    </a:cubicBezTo>
                    <a:cubicBezTo>
                      <a:pt x="53" y="18"/>
                      <a:pt x="61" y="19"/>
                      <a:pt x="61" y="11"/>
                    </a:cubicBezTo>
                    <a:cubicBezTo>
                      <a:pt x="60" y="4"/>
                      <a:pt x="46" y="0"/>
                      <a:pt x="0" y="23"/>
                    </a:cubicBezTo>
                    <a:cubicBezTo>
                      <a:pt x="48" y="45"/>
                      <a:pt x="60" y="42"/>
                      <a:pt x="61" y="35"/>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46" name="Google Shape;346;p3"/>
              <p:cNvSpPr/>
              <p:nvPr/>
            </p:nvSpPr>
            <p:spPr>
              <a:xfrm>
                <a:off x="2897" y="3706"/>
                <a:ext cx="147" cy="158"/>
              </a:xfrm>
              <a:custGeom>
                <a:rect b="b" l="l" r="r" t="t"/>
                <a:pathLst>
                  <a:path extrusionOk="0" h="57" w="56">
                    <a:moveTo>
                      <a:pt x="51" y="22"/>
                    </a:moveTo>
                    <a:cubicBezTo>
                      <a:pt x="46" y="16"/>
                      <a:pt x="41" y="23"/>
                      <a:pt x="37" y="19"/>
                    </a:cubicBezTo>
                    <a:cubicBezTo>
                      <a:pt x="34" y="15"/>
                      <a:pt x="40" y="11"/>
                      <a:pt x="35" y="6"/>
                    </a:cubicBezTo>
                    <a:cubicBezTo>
                      <a:pt x="29" y="0"/>
                      <a:pt x="16" y="9"/>
                      <a:pt x="0" y="57"/>
                    </a:cubicBezTo>
                    <a:cubicBezTo>
                      <a:pt x="49" y="39"/>
                      <a:pt x="56" y="28"/>
                      <a:pt x="51" y="22"/>
                    </a:cubicBezTo>
                    <a:close/>
                  </a:path>
                </a:pathLst>
              </a:custGeom>
              <a:solidFill>
                <a:srgbClr val="F0587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47" name="Google Shape;347;p3"/>
              <p:cNvSpPr/>
              <p:nvPr/>
            </p:nvSpPr>
            <p:spPr>
              <a:xfrm>
                <a:off x="2823" y="3787"/>
                <a:ext cx="147" cy="155"/>
              </a:xfrm>
              <a:prstGeom prst="ellipse">
                <a:avLst/>
              </a:prstGeom>
              <a:solidFill>
                <a:srgbClr val="FFC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48" name="Google Shape;348;p3"/>
              <p:cNvSpPr/>
              <p:nvPr/>
            </p:nvSpPr>
            <p:spPr>
              <a:xfrm>
                <a:off x="5972" y="3942"/>
                <a:ext cx="171" cy="309"/>
              </a:xfrm>
              <a:custGeom>
                <a:rect b="b" l="l" r="r" t="t"/>
                <a:pathLst>
                  <a:path extrusionOk="0" h="111" w="65">
                    <a:moveTo>
                      <a:pt x="46" y="109"/>
                    </a:moveTo>
                    <a:cubicBezTo>
                      <a:pt x="46" y="109"/>
                      <a:pt x="46" y="109"/>
                      <a:pt x="46" y="108"/>
                    </a:cubicBezTo>
                    <a:cubicBezTo>
                      <a:pt x="46" y="107"/>
                      <a:pt x="46" y="106"/>
                      <a:pt x="46" y="104"/>
                    </a:cubicBezTo>
                    <a:cubicBezTo>
                      <a:pt x="47" y="101"/>
                      <a:pt x="47" y="96"/>
                      <a:pt x="47" y="90"/>
                    </a:cubicBezTo>
                    <a:cubicBezTo>
                      <a:pt x="48" y="78"/>
                      <a:pt x="47" y="62"/>
                      <a:pt x="42" y="47"/>
                    </a:cubicBezTo>
                    <a:cubicBezTo>
                      <a:pt x="40" y="43"/>
                      <a:pt x="39" y="39"/>
                      <a:pt x="37" y="35"/>
                    </a:cubicBezTo>
                    <a:cubicBezTo>
                      <a:pt x="36" y="32"/>
                      <a:pt x="34" y="29"/>
                      <a:pt x="31" y="25"/>
                    </a:cubicBezTo>
                    <a:cubicBezTo>
                      <a:pt x="27" y="19"/>
                      <a:pt x="22" y="14"/>
                      <a:pt x="17" y="10"/>
                    </a:cubicBezTo>
                    <a:cubicBezTo>
                      <a:pt x="15" y="8"/>
                      <a:pt x="13" y="7"/>
                      <a:pt x="11" y="5"/>
                    </a:cubicBezTo>
                    <a:cubicBezTo>
                      <a:pt x="8" y="4"/>
                      <a:pt x="7" y="3"/>
                      <a:pt x="5" y="2"/>
                    </a:cubicBezTo>
                    <a:cubicBezTo>
                      <a:pt x="2" y="0"/>
                      <a:pt x="0" y="0"/>
                      <a:pt x="0" y="0"/>
                    </a:cubicBezTo>
                    <a:cubicBezTo>
                      <a:pt x="0" y="0"/>
                      <a:pt x="2" y="0"/>
                      <a:pt x="5" y="1"/>
                    </a:cubicBezTo>
                    <a:cubicBezTo>
                      <a:pt x="7" y="2"/>
                      <a:pt x="9" y="3"/>
                      <a:pt x="11" y="4"/>
                    </a:cubicBezTo>
                    <a:cubicBezTo>
                      <a:pt x="14" y="5"/>
                      <a:pt x="16" y="6"/>
                      <a:pt x="19" y="8"/>
                    </a:cubicBezTo>
                    <a:cubicBezTo>
                      <a:pt x="25" y="11"/>
                      <a:pt x="31" y="16"/>
                      <a:pt x="36" y="22"/>
                    </a:cubicBezTo>
                    <a:cubicBezTo>
                      <a:pt x="39" y="25"/>
                      <a:pt x="42" y="28"/>
                      <a:pt x="44" y="32"/>
                    </a:cubicBezTo>
                    <a:cubicBezTo>
                      <a:pt x="46" y="35"/>
                      <a:pt x="48" y="39"/>
                      <a:pt x="50" y="43"/>
                    </a:cubicBezTo>
                    <a:cubicBezTo>
                      <a:pt x="58" y="59"/>
                      <a:pt x="62" y="76"/>
                      <a:pt x="64" y="89"/>
                    </a:cubicBezTo>
                    <a:cubicBezTo>
                      <a:pt x="64" y="96"/>
                      <a:pt x="65" y="101"/>
                      <a:pt x="65" y="105"/>
                    </a:cubicBezTo>
                    <a:cubicBezTo>
                      <a:pt x="65" y="107"/>
                      <a:pt x="65" y="109"/>
                      <a:pt x="65" y="110"/>
                    </a:cubicBezTo>
                    <a:cubicBezTo>
                      <a:pt x="65" y="111"/>
                      <a:pt x="65" y="111"/>
                      <a:pt x="65" y="111"/>
                    </a:cubicBezTo>
                    <a:lnTo>
                      <a:pt x="46" y="109"/>
                    </a:lnTo>
                    <a:close/>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49" name="Google Shape;349;p3"/>
              <p:cNvSpPr/>
              <p:nvPr/>
            </p:nvSpPr>
            <p:spPr>
              <a:xfrm>
                <a:off x="5893" y="3823"/>
                <a:ext cx="247" cy="258"/>
              </a:xfrm>
              <a:custGeom>
                <a:rect b="b" l="l" r="r" t="t"/>
                <a:pathLst>
                  <a:path extrusionOk="0" h="93" w="94">
                    <a:moveTo>
                      <a:pt x="0" y="44"/>
                    </a:moveTo>
                    <a:cubicBezTo>
                      <a:pt x="9" y="37"/>
                      <a:pt x="17" y="34"/>
                      <a:pt x="24" y="35"/>
                    </a:cubicBezTo>
                    <a:cubicBezTo>
                      <a:pt x="15" y="24"/>
                      <a:pt x="16" y="12"/>
                      <a:pt x="16" y="12"/>
                    </a:cubicBezTo>
                    <a:cubicBezTo>
                      <a:pt x="27" y="13"/>
                      <a:pt x="35" y="17"/>
                      <a:pt x="39" y="22"/>
                    </a:cubicBezTo>
                    <a:cubicBezTo>
                      <a:pt x="40" y="8"/>
                      <a:pt x="49" y="0"/>
                      <a:pt x="49" y="0"/>
                    </a:cubicBezTo>
                    <a:cubicBezTo>
                      <a:pt x="57" y="9"/>
                      <a:pt x="59" y="17"/>
                      <a:pt x="59" y="24"/>
                    </a:cubicBezTo>
                    <a:cubicBezTo>
                      <a:pt x="69" y="15"/>
                      <a:pt x="82" y="15"/>
                      <a:pt x="82" y="15"/>
                    </a:cubicBezTo>
                    <a:cubicBezTo>
                      <a:pt x="81" y="27"/>
                      <a:pt x="77" y="34"/>
                      <a:pt x="72" y="39"/>
                    </a:cubicBezTo>
                    <a:cubicBezTo>
                      <a:pt x="85" y="40"/>
                      <a:pt x="94" y="49"/>
                      <a:pt x="94" y="49"/>
                    </a:cubicBezTo>
                    <a:cubicBezTo>
                      <a:pt x="85" y="56"/>
                      <a:pt x="77" y="59"/>
                      <a:pt x="70" y="59"/>
                    </a:cubicBezTo>
                    <a:cubicBezTo>
                      <a:pt x="79" y="69"/>
                      <a:pt x="78" y="81"/>
                      <a:pt x="78" y="81"/>
                    </a:cubicBezTo>
                    <a:cubicBezTo>
                      <a:pt x="67" y="80"/>
                      <a:pt x="59" y="76"/>
                      <a:pt x="55" y="71"/>
                    </a:cubicBezTo>
                    <a:cubicBezTo>
                      <a:pt x="54" y="85"/>
                      <a:pt x="45" y="93"/>
                      <a:pt x="45" y="93"/>
                    </a:cubicBezTo>
                    <a:cubicBezTo>
                      <a:pt x="37" y="84"/>
                      <a:pt x="35" y="76"/>
                      <a:pt x="35" y="70"/>
                    </a:cubicBezTo>
                    <a:cubicBezTo>
                      <a:pt x="25" y="79"/>
                      <a:pt x="12" y="78"/>
                      <a:pt x="12" y="78"/>
                    </a:cubicBezTo>
                    <a:cubicBezTo>
                      <a:pt x="13" y="66"/>
                      <a:pt x="17" y="59"/>
                      <a:pt x="22" y="54"/>
                    </a:cubicBezTo>
                    <a:cubicBezTo>
                      <a:pt x="9" y="53"/>
                      <a:pt x="0" y="44"/>
                      <a:pt x="0" y="44"/>
                    </a:cubicBezTo>
                    <a:close/>
                  </a:path>
                </a:pathLst>
              </a:custGeom>
              <a:solidFill>
                <a:srgbClr val="45BCBC"/>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50" name="Google Shape;350;p3"/>
              <p:cNvSpPr/>
              <p:nvPr/>
            </p:nvSpPr>
            <p:spPr>
              <a:xfrm>
                <a:off x="5975" y="3906"/>
                <a:ext cx="84" cy="92"/>
              </a:xfrm>
              <a:prstGeom prst="ellipse">
                <a:avLst/>
              </a:pr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51" name="Google Shape;351;p3"/>
              <p:cNvSpPr/>
              <p:nvPr/>
            </p:nvSpPr>
            <p:spPr>
              <a:xfrm>
                <a:off x="5988" y="3923"/>
                <a:ext cx="57" cy="58"/>
              </a:xfrm>
              <a:prstGeom prst="ellipse">
                <a:avLst/>
              </a:prstGeom>
              <a:solidFill>
                <a:srgbClr val="FFD01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52" name="Google Shape;352;p3"/>
              <p:cNvSpPr/>
              <p:nvPr/>
            </p:nvSpPr>
            <p:spPr>
              <a:xfrm>
                <a:off x="6111" y="4009"/>
                <a:ext cx="131" cy="128"/>
              </a:xfrm>
              <a:custGeom>
                <a:rect b="b" l="l" r="r" t="t"/>
                <a:pathLst>
                  <a:path extrusionOk="0" h="46" w="50">
                    <a:moveTo>
                      <a:pt x="1" y="44"/>
                    </a:moveTo>
                    <a:cubicBezTo>
                      <a:pt x="1" y="44"/>
                      <a:pt x="0" y="10"/>
                      <a:pt x="43" y="0"/>
                    </a:cubicBezTo>
                    <a:cubicBezTo>
                      <a:pt x="43" y="0"/>
                      <a:pt x="50" y="42"/>
                      <a:pt x="4" y="46"/>
                    </a:cubicBezTo>
                  </a:path>
                </a:pathLst>
              </a:cu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53" name="Google Shape;353;p3"/>
              <p:cNvSpPr/>
              <p:nvPr/>
            </p:nvSpPr>
            <p:spPr>
              <a:xfrm>
                <a:off x="2148" y="3942"/>
                <a:ext cx="171" cy="309"/>
              </a:xfrm>
              <a:custGeom>
                <a:rect b="b" l="l" r="r" t="t"/>
                <a:pathLst>
                  <a:path extrusionOk="0" h="111" w="65">
                    <a:moveTo>
                      <a:pt x="46" y="109"/>
                    </a:moveTo>
                    <a:cubicBezTo>
                      <a:pt x="46" y="109"/>
                      <a:pt x="46" y="109"/>
                      <a:pt x="46" y="108"/>
                    </a:cubicBezTo>
                    <a:cubicBezTo>
                      <a:pt x="46" y="107"/>
                      <a:pt x="46" y="106"/>
                      <a:pt x="46" y="104"/>
                    </a:cubicBezTo>
                    <a:cubicBezTo>
                      <a:pt x="47" y="101"/>
                      <a:pt x="47" y="96"/>
                      <a:pt x="47" y="90"/>
                    </a:cubicBezTo>
                    <a:cubicBezTo>
                      <a:pt x="48" y="78"/>
                      <a:pt x="47" y="62"/>
                      <a:pt x="42" y="47"/>
                    </a:cubicBezTo>
                    <a:cubicBezTo>
                      <a:pt x="40" y="43"/>
                      <a:pt x="39" y="39"/>
                      <a:pt x="37" y="35"/>
                    </a:cubicBezTo>
                    <a:cubicBezTo>
                      <a:pt x="36" y="32"/>
                      <a:pt x="34" y="29"/>
                      <a:pt x="31" y="25"/>
                    </a:cubicBezTo>
                    <a:cubicBezTo>
                      <a:pt x="27" y="19"/>
                      <a:pt x="22" y="14"/>
                      <a:pt x="17" y="10"/>
                    </a:cubicBezTo>
                    <a:cubicBezTo>
                      <a:pt x="15" y="8"/>
                      <a:pt x="13" y="7"/>
                      <a:pt x="11" y="5"/>
                    </a:cubicBezTo>
                    <a:cubicBezTo>
                      <a:pt x="8" y="4"/>
                      <a:pt x="7" y="3"/>
                      <a:pt x="5" y="2"/>
                    </a:cubicBezTo>
                    <a:cubicBezTo>
                      <a:pt x="2" y="0"/>
                      <a:pt x="0" y="0"/>
                      <a:pt x="0" y="0"/>
                    </a:cubicBezTo>
                    <a:cubicBezTo>
                      <a:pt x="0" y="0"/>
                      <a:pt x="2" y="0"/>
                      <a:pt x="5" y="1"/>
                    </a:cubicBezTo>
                    <a:cubicBezTo>
                      <a:pt x="7" y="2"/>
                      <a:pt x="9" y="3"/>
                      <a:pt x="11" y="4"/>
                    </a:cubicBezTo>
                    <a:cubicBezTo>
                      <a:pt x="14" y="5"/>
                      <a:pt x="16" y="6"/>
                      <a:pt x="19" y="8"/>
                    </a:cubicBezTo>
                    <a:cubicBezTo>
                      <a:pt x="25" y="11"/>
                      <a:pt x="31" y="16"/>
                      <a:pt x="36" y="22"/>
                    </a:cubicBezTo>
                    <a:cubicBezTo>
                      <a:pt x="39" y="25"/>
                      <a:pt x="42" y="28"/>
                      <a:pt x="44" y="32"/>
                    </a:cubicBezTo>
                    <a:cubicBezTo>
                      <a:pt x="46" y="35"/>
                      <a:pt x="48" y="39"/>
                      <a:pt x="50" y="43"/>
                    </a:cubicBezTo>
                    <a:cubicBezTo>
                      <a:pt x="58" y="59"/>
                      <a:pt x="62" y="76"/>
                      <a:pt x="64" y="89"/>
                    </a:cubicBezTo>
                    <a:cubicBezTo>
                      <a:pt x="64" y="96"/>
                      <a:pt x="65" y="101"/>
                      <a:pt x="65" y="105"/>
                    </a:cubicBezTo>
                    <a:cubicBezTo>
                      <a:pt x="65" y="107"/>
                      <a:pt x="65" y="109"/>
                      <a:pt x="65" y="110"/>
                    </a:cubicBezTo>
                    <a:cubicBezTo>
                      <a:pt x="65" y="111"/>
                      <a:pt x="65" y="111"/>
                      <a:pt x="65" y="111"/>
                    </a:cubicBezTo>
                    <a:lnTo>
                      <a:pt x="46" y="109"/>
                    </a:lnTo>
                    <a:close/>
                  </a:path>
                </a:pathLst>
              </a:custGeom>
              <a:solidFill>
                <a:srgbClr val="437B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54" name="Google Shape;354;p3"/>
              <p:cNvSpPr/>
              <p:nvPr/>
            </p:nvSpPr>
            <p:spPr>
              <a:xfrm>
                <a:off x="2069" y="3823"/>
                <a:ext cx="247" cy="258"/>
              </a:xfrm>
              <a:custGeom>
                <a:rect b="b" l="l" r="r" t="t"/>
                <a:pathLst>
                  <a:path extrusionOk="0" h="93" w="94">
                    <a:moveTo>
                      <a:pt x="0" y="44"/>
                    </a:moveTo>
                    <a:cubicBezTo>
                      <a:pt x="9" y="37"/>
                      <a:pt x="17" y="34"/>
                      <a:pt x="24" y="35"/>
                    </a:cubicBezTo>
                    <a:cubicBezTo>
                      <a:pt x="15" y="24"/>
                      <a:pt x="16" y="12"/>
                      <a:pt x="16" y="12"/>
                    </a:cubicBezTo>
                    <a:cubicBezTo>
                      <a:pt x="27" y="13"/>
                      <a:pt x="35" y="17"/>
                      <a:pt x="39" y="22"/>
                    </a:cubicBezTo>
                    <a:cubicBezTo>
                      <a:pt x="40" y="8"/>
                      <a:pt x="49" y="0"/>
                      <a:pt x="49" y="0"/>
                    </a:cubicBezTo>
                    <a:cubicBezTo>
                      <a:pt x="57" y="9"/>
                      <a:pt x="59" y="17"/>
                      <a:pt x="59" y="24"/>
                    </a:cubicBezTo>
                    <a:cubicBezTo>
                      <a:pt x="69" y="15"/>
                      <a:pt x="82" y="15"/>
                      <a:pt x="82" y="15"/>
                    </a:cubicBezTo>
                    <a:cubicBezTo>
                      <a:pt x="81" y="27"/>
                      <a:pt x="77" y="34"/>
                      <a:pt x="72" y="39"/>
                    </a:cubicBezTo>
                    <a:cubicBezTo>
                      <a:pt x="85" y="40"/>
                      <a:pt x="94" y="49"/>
                      <a:pt x="94" y="49"/>
                    </a:cubicBezTo>
                    <a:cubicBezTo>
                      <a:pt x="85" y="56"/>
                      <a:pt x="77" y="59"/>
                      <a:pt x="70" y="59"/>
                    </a:cubicBezTo>
                    <a:cubicBezTo>
                      <a:pt x="79" y="69"/>
                      <a:pt x="78" y="81"/>
                      <a:pt x="78" y="81"/>
                    </a:cubicBezTo>
                    <a:cubicBezTo>
                      <a:pt x="67" y="80"/>
                      <a:pt x="59" y="76"/>
                      <a:pt x="55" y="71"/>
                    </a:cubicBezTo>
                    <a:cubicBezTo>
                      <a:pt x="54" y="85"/>
                      <a:pt x="45" y="93"/>
                      <a:pt x="45" y="93"/>
                    </a:cubicBezTo>
                    <a:cubicBezTo>
                      <a:pt x="37" y="84"/>
                      <a:pt x="35" y="76"/>
                      <a:pt x="35" y="70"/>
                    </a:cubicBezTo>
                    <a:cubicBezTo>
                      <a:pt x="25" y="79"/>
                      <a:pt x="12" y="78"/>
                      <a:pt x="12" y="78"/>
                    </a:cubicBezTo>
                    <a:cubicBezTo>
                      <a:pt x="13" y="66"/>
                      <a:pt x="17" y="59"/>
                      <a:pt x="22" y="54"/>
                    </a:cubicBezTo>
                    <a:cubicBezTo>
                      <a:pt x="9" y="53"/>
                      <a:pt x="0" y="44"/>
                      <a:pt x="0" y="44"/>
                    </a:cubicBezTo>
                    <a:close/>
                  </a:path>
                </a:pathLst>
              </a:custGeom>
              <a:solidFill>
                <a:srgbClr val="45BCBC"/>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55" name="Google Shape;355;p3"/>
              <p:cNvSpPr/>
              <p:nvPr/>
            </p:nvSpPr>
            <p:spPr>
              <a:xfrm>
                <a:off x="2151" y="3906"/>
                <a:ext cx="84" cy="92"/>
              </a:xfrm>
              <a:prstGeom prst="ellipse">
                <a:avLst/>
              </a:pr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56" name="Google Shape;356;p3"/>
              <p:cNvSpPr/>
              <p:nvPr/>
            </p:nvSpPr>
            <p:spPr>
              <a:xfrm>
                <a:off x="2164" y="3923"/>
                <a:ext cx="58" cy="58"/>
              </a:xfrm>
              <a:prstGeom prst="ellipse">
                <a:avLst/>
              </a:prstGeom>
              <a:solidFill>
                <a:srgbClr val="FFD01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57" name="Google Shape;357;p3"/>
              <p:cNvSpPr/>
              <p:nvPr/>
            </p:nvSpPr>
            <p:spPr>
              <a:xfrm>
                <a:off x="2287" y="4009"/>
                <a:ext cx="132" cy="128"/>
              </a:xfrm>
              <a:custGeom>
                <a:rect b="b" l="l" r="r" t="t"/>
                <a:pathLst>
                  <a:path extrusionOk="0" h="46" w="50">
                    <a:moveTo>
                      <a:pt x="1" y="44"/>
                    </a:moveTo>
                    <a:cubicBezTo>
                      <a:pt x="1" y="44"/>
                      <a:pt x="0" y="10"/>
                      <a:pt x="43" y="0"/>
                    </a:cubicBezTo>
                    <a:cubicBezTo>
                      <a:pt x="43" y="0"/>
                      <a:pt x="50" y="42"/>
                      <a:pt x="4" y="46"/>
                    </a:cubicBezTo>
                  </a:path>
                </a:pathLst>
              </a:custGeom>
              <a:solidFill>
                <a:srgbClr val="2D52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58" name="Google Shape;358;p3"/>
              <p:cNvSpPr/>
              <p:nvPr/>
            </p:nvSpPr>
            <p:spPr>
              <a:xfrm>
                <a:off x="3685" y="4062"/>
                <a:ext cx="186" cy="214"/>
              </a:xfrm>
              <a:custGeom>
                <a:rect b="b" l="l" r="r" t="t"/>
                <a:pathLst>
                  <a:path extrusionOk="0" h="77" w="71">
                    <a:moveTo>
                      <a:pt x="0" y="75"/>
                    </a:moveTo>
                    <a:cubicBezTo>
                      <a:pt x="0" y="75"/>
                      <a:pt x="0" y="75"/>
                      <a:pt x="1" y="74"/>
                    </a:cubicBezTo>
                    <a:cubicBezTo>
                      <a:pt x="1" y="73"/>
                      <a:pt x="1" y="71"/>
                      <a:pt x="1" y="70"/>
                    </a:cubicBezTo>
                    <a:cubicBezTo>
                      <a:pt x="2" y="67"/>
                      <a:pt x="4" y="63"/>
                      <a:pt x="5" y="58"/>
                    </a:cubicBezTo>
                    <a:cubicBezTo>
                      <a:pt x="6" y="55"/>
                      <a:pt x="7" y="53"/>
                      <a:pt x="9" y="50"/>
                    </a:cubicBezTo>
                    <a:cubicBezTo>
                      <a:pt x="9" y="49"/>
                      <a:pt x="10" y="47"/>
                      <a:pt x="11" y="46"/>
                    </a:cubicBezTo>
                    <a:cubicBezTo>
                      <a:pt x="11" y="44"/>
                      <a:pt x="12" y="43"/>
                      <a:pt x="13" y="42"/>
                    </a:cubicBezTo>
                    <a:cubicBezTo>
                      <a:pt x="14" y="39"/>
                      <a:pt x="16" y="36"/>
                      <a:pt x="18" y="33"/>
                    </a:cubicBezTo>
                    <a:cubicBezTo>
                      <a:pt x="20" y="30"/>
                      <a:pt x="22" y="27"/>
                      <a:pt x="24" y="25"/>
                    </a:cubicBezTo>
                    <a:cubicBezTo>
                      <a:pt x="27" y="22"/>
                      <a:pt x="29" y="20"/>
                      <a:pt x="32" y="17"/>
                    </a:cubicBezTo>
                    <a:cubicBezTo>
                      <a:pt x="33" y="16"/>
                      <a:pt x="34" y="15"/>
                      <a:pt x="36" y="14"/>
                    </a:cubicBezTo>
                    <a:cubicBezTo>
                      <a:pt x="37" y="13"/>
                      <a:pt x="38" y="12"/>
                      <a:pt x="40" y="11"/>
                    </a:cubicBezTo>
                    <a:cubicBezTo>
                      <a:pt x="41" y="10"/>
                      <a:pt x="42" y="10"/>
                      <a:pt x="43" y="9"/>
                    </a:cubicBezTo>
                    <a:cubicBezTo>
                      <a:pt x="45" y="8"/>
                      <a:pt x="46" y="7"/>
                      <a:pt x="47" y="7"/>
                    </a:cubicBezTo>
                    <a:cubicBezTo>
                      <a:pt x="49" y="6"/>
                      <a:pt x="50" y="5"/>
                      <a:pt x="51" y="5"/>
                    </a:cubicBezTo>
                    <a:cubicBezTo>
                      <a:pt x="52" y="4"/>
                      <a:pt x="54" y="4"/>
                      <a:pt x="55" y="4"/>
                    </a:cubicBezTo>
                    <a:cubicBezTo>
                      <a:pt x="57" y="3"/>
                      <a:pt x="59" y="2"/>
                      <a:pt x="61" y="2"/>
                    </a:cubicBezTo>
                    <a:cubicBezTo>
                      <a:pt x="63" y="1"/>
                      <a:pt x="65" y="1"/>
                      <a:pt x="66" y="1"/>
                    </a:cubicBezTo>
                    <a:cubicBezTo>
                      <a:pt x="69" y="0"/>
                      <a:pt x="71" y="0"/>
                      <a:pt x="71" y="0"/>
                    </a:cubicBezTo>
                    <a:cubicBezTo>
                      <a:pt x="71" y="0"/>
                      <a:pt x="69" y="1"/>
                      <a:pt x="67" y="2"/>
                    </a:cubicBezTo>
                    <a:cubicBezTo>
                      <a:pt x="65" y="2"/>
                      <a:pt x="64" y="3"/>
                      <a:pt x="62" y="4"/>
                    </a:cubicBezTo>
                    <a:cubicBezTo>
                      <a:pt x="60" y="5"/>
                      <a:pt x="59" y="6"/>
                      <a:pt x="57" y="7"/>
                    </a:cubicBezTo>
                    <a:cubicBezTo>
                      <a:pt x="56" y="8"/>
                      <a:pt x="55" y="8"/>
                      <a:pt x="54" y="9"/>
                    </a:cubicBezTo>
                    <a:cubicBezTo>
                      <a:pt x="53" y="10"/>
                      <a:pt x="52" y="11"/>
                      <a:pt x="51" y="12"/>
                    </a:cubicBezTo>
                    <a:cubicBezTo>
                      <a:pt x="50" y="13"/>
                      <a:pt x="49" y="13"/>
                      <a:pt x="48" y="14"/>
                    </a:cubicBezTo>
                    <a:cubicBezTo>
                      <a:pt x="47" y="15"/>
                      <a:pt x="46" y="16"/>
                      <a:pt x="45" y="17"/>
                    </a:cubicBezTo>
                    <a:cubicBezTo>
                      <a:pt x="44" y="19"/>
                      <a:pt x="43" y="20"/>
                      <a:pt x="42" y="21"/>
                    </a:cubicBezTo>
                    <a:cubicBezTo>
                      <a:pt x="41" y="22"/>
                      <a:pt x="40" y="23"/>
                      <a:pt x="40" y="24"/>
                    </a:cubicBezTo>
                    <a:cubicBezTo>
                      <a:pt x="38" y="27"/>
                      <a:pt x="37" y="29"/>
                      <a:pt x="35" y="32"/>
                    </a:cubicBezTo>
                    <a:cubicBezTo>
                      <a:pt x="34" y="35"/>
                      <a:pt x="33" y="37"/>
                      <a:pt x="32" y="40"/>
                    </a:cubicBezTo>
                    <a:cubicBezTo>
                      <a:pt x="31" y="43"/>
                      <a:pt x="30" y="46"/>
                      <a:pt x="29" y="48"/>
                    </a:cubicBezTo>
                    <a:cubicBezTo>
                      <a:pt x="29" y="50"/>
                      <a:pt x="29" y="51"/>
                      <a:pt x="28" y="52"/>
                    </a:cubicBezTo>
                    <a:cubicBezTo>
                      <a:pt x="28" y="53"/>
                      <a:pt x="28" y="55"/>
                      <a:pt x="27" y="56"/>
                    </a:cubicBezTo>
                    <a:cubicBezTo>
                      <a:pt x="27" y="58"/>
                      <a:pt x="27" y="61"/>
                      <a:pt x="26" y="63"/>
                    </a:cubicBezTo>
                    <a:cubicBezTo>
                      <a:pt x="26" y="67"/>
                      <a:pt x="26" y="71"/>
                      <a:pt x="26" y="73"/>
                    </a:cubicBezTo>
                    <a:cubicBezTo>
                      <a:pt x="26" y="75"/>
                      <a:pt x="26" y="76"/>
                      <a:pt x="26" y="76"/>
                    </a:cubicBezTo>
                    <a:cubicBezTo>
                      <a:pt x="26" y="77"/>
                      <a:pt x="26" y="77"/>
                      <a:pt x="26" y="77"/>
                    </a:cubicBezTo>
                    <a:lnTo>
                      <a:pt x="0" y="75"/>
                    </a:lnTo>
                    <a:close/>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59" name="Google Shape;359;p3"/>
              <p:cNvSpPr/>
              <p:nvPr/>
            </p:nvSpPr>
            <p:spPr>
              <a:xfrm>
                <a:off x="3585" y="4062"/>
                <a:ext cx="184" cy="214"/>
              </a:xfrm>
              <a:custGeom>
                <a:rect b="b" l="l" r="r" t="t"/>
                <a:pathLst>
                  <a:path extrusionOk="0" h="77" w="70">
                    <a:moveTo>
                      <a:pt x="45" y="77"/>
                    </a:moveTo>
                    <a:cubicBezTo>
                      <a:pt x="45" y="77"/>
                      <a:pt x="45" y="77"/>
                      <a:pt x="45" y="76"/>
                    </a:cubicBezTo>
                    <a:cubicBezTo>
                      <a:pt x="45" y="76"/>
                      <a:pt x="45" y="75"/>
                      <a:pt x="45" y="73"/>
                    </a:cubicBezTo>
                    <a:cubicBezTo>
                      <a:pt x="45" y="71"/>
                      <a:pt x="45" y="67"/>
                      <a:pt x="44" y="63"/>
                    </a:cubicBezTo>
                    <a:cubicBezTo>
                      <a:pt x="44" y="61"/>
                      <a:pt x="44" y="58"/>
                      <a:pt x="43" y="56"/>
                    </a:cubicBezTo>
                    <a:cubicBezTo>
                      <a:pt x="43" y="55"/>
                      <a:pt x="43" y="53"/>
                      <a:pt x="42" y="52"/>
                    </a:cubicBezTo>
                    <a:cubicBezTo>
                      <a:pt x="42" y="51"/>
                      <a:pt x="42" y="50"/>
                      <a:pt x="41" y="48"/>
                    </a:cubicBezTo>
                    <a:cubicBezTo>
                      <a:pt x="41" y="46"/>
                      <a:pt x="40" y="43"/>
                      <a:pt x="39" y="40"/>
                    </a:cubicBezTo>
                    <a:cubicBezTo>
                      <a:pt x="38" y="37"/>
                      <a:pt x="37" y="35"/>
                      <a:pt x="36" y="32"/>
                    </a:cubicBezTo>
                    <a:cubicBezTo>
                      <a:pt x="34" y="29"/>
                      <a:pt x="33" y="27"/>
                      <a:pt x="31" y="24"/>
                    </a:cubicBezTo>
                    <a:cubicBezTo>
                      <a:pt x="30" y="23"/>
                      <a:pt x="29" y="22"/>
                      <a:pt x="29" y="21"/>
                    </a:cubicBezTo>
                    <a:cubicBezTo>
                      <a:pt x="28" y="20"/>
                      <a:pt x="27" y="19"/>
                      <a:pt x="26" y="17"/>
                    </a:cubicBezTo>
                    <a:cubicBezTo>
                      <a:pt x="25" y="16"/>
                      <a:pt x="24" y="15"/>
                      <a:pt x="23" y="14"/>
                    </a:cubicBezTo>
                    <a:cubicBezTo>
                      <a:pt x="22" y="13"/>
                      <a:pt x="21" y="13"/>
                      <a:pt x="20" y="12"/>
                    </a:cubicBezTo>
                    <a:cubicBezTo>
                      <a:pt x="19" y="11"/>
                      <a:pt x="18" y="10"/>
                      <a:pt x="17" y="9"/>
                    </a:cubicBezTo>
                    <a:cubicBezTo>
                      <a:pt x="16" y="8"/>
                      <a:pt x="15" y="8"/>
                      <a:pt x="14" y="7"/>
                    </a:cubicBezTo>
                    <a:cubicBezTo>
                      <a:pt x="12" y="6"/>
                      <a:pt x="10" y="5"/>
                      <a:pt x="9" y="4"/>
                    </a:cubicBezTo>
                    <a:cubicBezTo>
                      <a:pt x="7" y="3"/>
                      <a:pt x="5" y="2"/>
                      <a:pt x="4" y="2"/>
                    </a:cubicBezTo>
                    <a:cubicBezTo>
                      <a:pt x="1" y="1"/>
                      <a:pt x="0" y="0"/>
                      <a:pt x="0" y="0"/>
                    </a:cubicBezTo>
                    <a:cubicBezTo>
                      <a:pt x="0" y="0"/>
                      <a:pt x="1" y="0"/>
                      <a:pt x="4" y="1"/>
                    </a:cubicBezTo>
                    <a:cubicBezTo>
                      <a:pt x="6" y="1"/>
                      <a:pt x="7" y="1"/>
                      <a:pt x="9" y="2"/>
                    </a:cubicBezTo>
                    <a:cubicBezTo>
                      <a:pt x="11" y="2"/>
                      <a:pt x="13" y="3"/>
                      <a:pt x="16" y="4"/>
                    </a:cubicBezTo>
                    <a:cubicBezTo>
                      <a:pt x="17" y="4"/>
                      <a:pt x="18" y="4"/>
                      <a:pt x="19" y="5"/>
                    </a:cubicBezTo>
                    <a:cubicBezTo>
                      <a:pt x="21" y="5"/>
                      <a:pt x="22" y="6"/>
                      <a:pt x="23" y="7"/>
                    </a:cubicBezTo>
                    <a:cubicBezTo>
                      <a:pt x="25" y="7"/>
                      <a:pt x="26" y="8"/>
                      <a:pt x="27" y="9"/>
                    </a:cubicBezTo>
                    <a:cubicBezTo>
                      <a:pt x="28" y="10"/>
                      <a:pt x="30" y="10"/>
                      <a:pt x="31" y="11"/>
                    </a:cubicBezTo>
                    <a:cubicBezTo>
                      <a:pt x="32" y="12"/>
                      <a:pt x="34" y="13"/>
                      <a:pt x="35" y="14"/>
                    </a:cubicBezTo>
                    <a:cubicBezTo>
                      <a:pt x="36" y="15"/>
                      <a:pt x="38" y="16"/>
                      <a:pt x="39" y="17"/>
                    </a:cubicBezTo>
                    <a:cubicBezTo>
                      <a:pt x="42" y="20"/>
                      <a:pt x="44" y="22"/>
                      <a:pt x="46" y="25"/>
                    </a:cubicBezTo>
                    <a:cubicBezTo>
                      <a:pt x="48" y="27"/>
                      <a:pt x="51" y="30"/>
                      <a:pt x="53" y="33"/>
                    </a:cubicBezTo>
                    <a:cubicBezTo>
                      <a:pt x="54" y="36"/>
                      <a:pt x="56" y="39"/>
                      <a:pt x="58" y="42"/>
                    </a:cubicBezTo>
                    <a:cubicBezTo>
                      <a:pt x="59" y="43"/>
                      <a:pt x="59" y="44"/>
                      <a:pt x="60" y="46"/>
                    </a:cubicBezTo>
                    <a:cubicBezTo>
                      <a:pt x="61" y="47"/>
                      <a:pt x="61" y="49"/>
                      <a:pt x="62" y="50"/>
                    </a:cubicBezTo>
                    <a:cubicBezTo>
                      <a:pt x="63" y="53"/>
                      <a:pt x="64" y="55"/>
                      <a:pt x="65" y="58"/>
                    </a:cubicBezTo>
                    <a:cubicBezTo>
                      <a:pt x="67" y="63"/>
                      <a:pt x="68" y="67"/>
                      <a:pt x="69" y="70"/>
                    </a:cubicBezTo>
                    <a:cubicBezTo>
                      <a:pt x="70" y="71"/>
                      <a:pt x="70" y="73"/>
                      <a:pt x="70" y="74"/>
                    </a:cubicBezTo>
                    <a:cubicBezTo>
                      <a:pt x="70" y="75"/>
                      <a:pt x="70" y="75"/>
                      <a:pt x="70" y="75"/>
                    </a:cubicBezTo>
                    <a:lnTo>
                      <a:pt x="45" y="77"/>
                    </a:lnTo>
                    <a:close/>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60" name="Google Shape;360;p3"/>
              <p:cNvSpPr/>
              <p:nvPr/>
            </p:nvSpPr>
            <p:spPr>
              <a:xfrm>
                <a:off x="3692" y="4040"/>
                <a:ext cx="66" cy="203"/>
              </a:xfrm>
              <a:custGeom>
                <a:rect b="b" l="l" r="r" t="t"/>
                <a:pathLst>
                  <a:path extrusionOk="0" h="73" w="25">
                    <a:moveTo>
                      <a:pt x="0" y="73"/>
                    </a:moveTo>
                    <a:cubicBezTo>
                      <a:pt x="0" y="73"/>
                      <a:pt x="0" y="72"/>
                      <a:pt x="0" y="70"/>
                    </a:cubicBezTo>
                    <a:cubicBezTo>
                      <a:pt x="0" y="67"/>
                      <a:pt x="0" y="64"/>
                      <a:pt x="1" y="61"/>
                    </a:cubicBezTo>
                    <a:cubicBezTo>
                      <a:pt x="1" y="53"/>
                      <a:pt x="3" y="44"/>
                      <a:pt x="5" y="34"/>
                    </a:cubicBezTo>
                    <a:cubicBezTo>
                      <a:pt x="6" y="29"/>
                      <a:pt x="8" y="25"/>
                      <a:pt x="9" y="20"/>
                    </a:cubicBezTo>
                    <a:cubicBezTo>
                      <a:pt x="10" y="18"/>
                      <a:pt x="11" y="16"/>
                      <a:pt x="12" y="14"/>
                    </a:cubicBezTo>
                    <a:cubicBezTo>
                      <a:pt x="13" y="12"/>
                      <a:pt x="14" y="11"/>
                      <a:pt x="15" y="9"/>
                    </a:cubicBezTo>
                    <a:cubicBezTo>
                      <a:pt x="16" y="7"/>
                      <a:pt x="17" y="6"/>
                      <a:pt x="18" y="5"/>
                    </a:cubicBezTo>
                    <a:cubicBezTo>
                      <a:pt x="19" y="4"/>
                      <a:pt x="20" y="3"/>
                      <a:pt x="20" y="2"/>
                    </a:cubicBezTo>
                    <a:cubicBezTo>
                      <a:pt x="22" y="1"/>
                      <a:pt x="23" y="0"/>
                      <a:pt x="23" y="0"/>
                    </a:cubicBezTo>
                    <a:cubicBezTo>
                      <a:pt x="23" y="0"/>
                      <a:pt x="22" y="1"/>
                      <a:pt x="21" y="3"/>
                    </a:cubicBezTo>
                    <a:cubicBezTo>
                      <a:pt x="21" y="4"/>
                      <a:pt x="20" y="5"/>
                      <a:pt x="20" y="6"/>
                    </a:cubicBezTo>
                    <a:cubicBezTo>
                      <a:pt x="19" y="7"/>
                      <a:pt x="19" y="9"/>
                      <a:pt x="19" y="11"/>
                    </a:cubicBezTo>
                    <a:cubicBezTo>
                      <a:pt x="18" y="12"/>
                      <a:pt x="18" y="14"/>
                      <a:pt x="18" y="16"/>
                    </a:cubicBezTo>
                    <a:cubicBezTo>
                      <a:pt x="18" y="18"/>
                      <a:pt x="17" y="20"/>
                      <a:pt x="17" y="22"/>
                    </a:cubicBezTo>
                    <a:cubicBezTo>
                      <a:pt x="17" y="26"/>
                      <a:pt x="18" y="31"/>
                      <a:pt x="18" y="35"/>
                    </a:cubicBezTo>
                    <a:cubicBezTo>
                      <a:pt x="19" y="44"/>
                      <a:pt x="21" y="53"/>
                      <a:pt x="22" y="60"/>
                    </a:cubicBezTo>
                    <a:cubicBezTo>
                      <a:pt x="23" y="63"/>
                      <a:pt x="24" y="65"/>
                      <a:pt x="24" y="67"/>
                    </a:cubicBezTo>
                    <a:cubicBezTo>
                      <a:pt x="25" y="69"/>
                      <a:pt x="25" y="70"/>
                      <a:pt x="25" y="70"/>
                    </a:cubicBezTo>
                    <a:lnTo>
                      <a:pt x="0" y="73"/>
                    </a:lnTo>
                    <a:close/>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61" name="Google Shape;361;p3"/>
              <p:cNvSpPr/>
              <p:nvPr/>
            </p:nvSpPr>
            <p:spPr>
              <a:xfrm>
                <a:off x="1027" y="4006"/>
                <a:ext cx="186" cy="214"/>
              </a:xfrm>
              <a:custGeom>
                <a:rect b="b" l="l" r="r" t="t"/>
                <a:pathLst>
                  <a:path extrusionOk="0" h="77" w="71">
                    <a:moveTo>
                      <a:pt x="0" y="75"/>
                    </a:moveTo>
                    <a:cubicBezTo>
                      <a:pt x="0" y="75"/>
                      <a:pt x="0" y="75"/>
                      <a:pt x="1" y="74"/>
                    </a:cubicBezTo>
                    <a:cubicBezTo>
                      <a:pt x="1" y="73"/>
                      <a:pt x="1" y="71"/>
                      <a:pt x="1" y="70"/>
                    </a:cubicBezTo>
                    <a:cubicBezTo>
                      <a:pt x="2" y="67"/>
                      <a:pt x="4" y="63"/>
                      <a:pt x="5" y="58"/>
                    </a:cubicBezTo>
                    <a:cubicBezTo>
                      <a:pt x="6" y="55"/>
                      <a:pt x="7" y="53"/>
                      <a:pt x="9" y="50"/>
                    </a:cubicBezTo>
                    <a:cubicBezTo>
                      <a:pt x="9" y="49"/>
                      <a:pt x="10" y="47"/>
                      <a:pt x="11" y="46"/>
                    </a:cubicBezTo>
                    <a:cubicBezTo>
                      <a:pt x="11" y="44"/>
                      <a:pt x="12" y="43"/>
                      <a:pt x="13" y="42"/>
                    </a:cubicBezTo>
                    <a:cubicBezTo>
                      <a:pt x="14" y="39"/>
                      <a:pt x="16" y="36"/>
                      <a:pt x="18" y="33"/>
                    </a:cubicBezTo>
                    <a:cubicBezTo>
                      <a:pt x="20" y="30"/>
                      <a:pt x="22" y="27"/>
                      <a:pt x="24" y="25"/>
                    </a:cubicBezTo>
                    <a:cubicBezTo>
                      <a:pt x="27" y="22"/>
                      <a:pt x="29" y="20"/>
                      <a:pt x="32" y="17"/>
                    </a:cubicBezTo>
                    <a:cubicBezTo>
                      <a:pt x="33" y="16"/>
                      <a:pt x="34" y="15"/>
                      <a:pt x="36" y="14"/>
                    </a:cubicBezTo>
                    <a:cubicBezTo>
                      <a:pt x="37" y="13"/>
                      <a:pt x="38" y="12"/>
                      <a:pt x="40" y="11"/>
                    </a:cubicBezTo>
                    <a:cubicBezTo>
                      <a:pt x="41" y="10"/>
                      <a:pt x="42" y="10"/>
                      <a:pt x="43" y="9"/>
                    </a:cubicBezTo>
                    <a:cubicBezTo>
                      <a:pt x="45" y="8"/>
                      <a:pt x="46" y="7"/>
                      <a:pt x="47" y="7"/>
                    </a:cubicBezTo>
                    <a:cubicBezTo>
                      <a:pt x="49" y="6"/>
                      <a:pt x="50" y="5"/>
                      <a:pt x="51" y="5"/>
                    </a:cubicBezTo>
                    <a:cubicBezTo>
                      <a:pt x="52" y="4"/>
                      <a:pt x="54" y="4"/>
                      <a:pt x="55" y="4"/>
                    </a:cubicBezTo>
                    <a:cubicBezTo>
                      <a:pt x="57" y="3"/>
                      <a:pt x="59" y="2"/>
                      <a:pt x="61" y="2"/>
                    </a:cubicBezTo>
                    <a:cubicBezTo>
                      <a:pt x="63" y="1"/>
                      <a:pt x="65" y="1"/>
                      <a:pt x="66" y="1"/>
                    </a:cubicBezTo>
                    <a:cubicBezTo>
                      <a:pt x="69" y="0"/>
                      <a:pt x="71" y="0"/>
                      <a:pt x="71" y="0"/>
                    </a:cubicBezTo>
                    <a:cubicBezTo>
                      <a:pt x="71" y="0"/>
                      <a:pt x="69" y="1"/>
                      <a:pt x="67" y="2"/>
                    </a:cubicBezTo>
                    <a:cubicBezTo>
                      <a:pt x="65" y="2"/>
                      <a:pt x="64" y="3"/>
                      <a:pt x="62" y="4"/>
                    </a:cubicBezTo>
                    <a:cubicBezTo>
                      <a:pt x="60" y="5"/>
                      <a:pt x="59" y="6"/>
                      <a:pt x="57" y="7"/>
                    </a:cubicBezTo>
                    <a:cubicBezTo>
                      <a:pt x="56" y="8"/>
                      <a:pt x="55" y="8"/>
                      <a:pt x="54" y="9"/>
                    </a:cubicBezTo>
                    <a:cubicBezTo>
                      <a:pt x="53" y="10"/>
                      <a:pt x="52" y="11"/>
                      <a:pt x="51" y="12"/>
                    </a:cubicBezTo>
                    <a:cubicBezTo>
                      <a:pt x="50" y="13"/>
                      <a:pt x="49" y="13"/>
                      <a:pt x="48" y="14"/>
                    </a:cubicBezTo>
                    <a:cubicBezTo>
                      <a:pt x="47" y="15"/>
                      <a:pt x="46" y="16"/>
                      <a:pt x="45" y="17"/>
                    </a:cubicBezTo>
                    <a:cubicBezTo>
                      <a:pt x="44" y="19"/>
                      <a:pt x="43" y="20"/>
                      <a:pt x="42" y="21"/>
                    </a:cubicBezTo>
                    <a:cubicBezTo>
                      <a:pt x="41" y="22"/>
                      <a:pt x="40" y="23"/>
                      <a:pt x="40" y="24"/>
                    </a:cubicBezTo>
                    <a:cubicBezTo>
                      <a:pt x="38" y="27"/>
                      <a:pt x="37" y="29"/>
                      <a:pt x="35" y="32"/>
                    </a:cubicBezTo>
                    <a:cubicBezTo>
                      <a:pt x="34" y="35"/>
                      <a:pt x="33" y="37"/>
                      <a:pt x="32" y="40"/>
                    </a:cubicBezTo>
                    <a:cubicBezTo>
                      <a:pt x="31" y="43"/>
                      <a:pt x="30" y="46"/>
                      <a:pt x="29" y="48"/>
                    </a:cubicBezTo>
                    <a:cubicBezTo>
                      <a:pt x="29" y="50"/>
                      <a:pt x="29" y="51"/>
                      <a:pt x="28" y="52"/>
                    </a:cubicBezTo>
                    <a:cubicBezTo>
                      <a:pt x="28" y="53"/>
                      <a:pt x="28" y="55"/>
                      <a:pt x="27" y="56"/>
                    </a:cubicBezTo>
                    <a:cubicBezTo>
                      <a:pt x="27" y="58"/>
                      <a:pt x="27" y="61"/>
                      <a:pt x="26" y="63"/>
                    </a:cubicBezTo>
                    <a:cubicBezTo>
                      <a:pt x="26" y="67"/>
                      <a:pt x="26" y="71"/>
                      <a:pt x="26" y="73"/>
                    </a:cubicBezTo>
                    <a:cubicBezTo>
                      <a:pt x="26" y="75"/>
                      <a:pt x="26" y="76"/>
                      <a:pt x="26" y="76"/>
                    </a:cubicBezTo>
                    <a:cubicBezTo>
                      <a:pt x="26" y="77"/>
                      <a:pt x="26" y="77"/>
                      <a:pt x="26" y="77"/>
                    </a:cubicBezTo>
                    <a:lnTo>
                      <a:pt x="0" y="75"/>
                    </a:lnTo>
                    <a:close/>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62" name="Google Shape;362;p3"/>
              <p:cNvSpPr/>
              <p:nvPr/>
            </p:nvSpPr>
            <p:spPr>
              <a:xfrm>
                <a:off x="927" y="4006"/>
                <a:ext cx="184" cy="214"/>
              </a:xfrm>
              <a:custGeom>
                <a:rect b="b" l="l" r="r" t="t"/>
                <a:pathLst>
                  <a:path extrusionOk="0" h="77" w="70">
                    <a:moveTo>
                      <a:pt x="45" y="77"/>
                    </a:moveTo>
                    <a:cubicBezTo>
                      <a:pt x="45" y="77"/>
                      <a:pt x="45" y="77"/>
                      <a:pt x="45" y="76"/>
                    </a:cubicBezTo>
                    <a:cubicBezTo>
                      <a:pt x="45" y="76"/>
                      <a:pt x="45" y="75"/>
                      <a:pt x="45" y="73"/>
                    </a:cubicBezTo>
                    <a:cubicBezTo>
                      <a:pt x="45" y="71"/>
                      <a:pt x="45" y="67"/>
                      <a:pt x="44" y="63"/>
                    </a:cubicBezTo>
                    <a:cubicBezTo>
                      <a:pt x="44" y="61"/>
                      <a:pt x="44" y="58"/>
                      <a:pt x="43" y="56"/>
                    </a:cubicBezTo>
                    <a:cubicBezTo>
                      <a:pt x="43" y="55"/>
                      <a:pt x="43" y="53"/>
                      <a:pt x="42" y="52"/>
                    </a:cubicBezTo>
                    <a:cubicBezTo>
                      <a:pt x="42" y="51"/>
                      <a:pt x="42" y="50"/>
                      <a:pt x="41" y="48"/>
                    </a:cubicBezTo>
                    <a:cubicBezTo>
                      <a:pt x="41" y="45"/>
                      <a:pt x="40" y="43"/>
                      <a:pt x="39" y="40"/>
                    </a:cubicBezTo>
                    <a:cubicBezTo>
                      <a:pt x="38" y="37"/>
                      <a:pt x="37" y="35"/>
                      <a:pt x="36" y="32"/>
                    </a:cubicBezTo>
                    <a:cubicBezTo>
                      <a:pt x="34" y="29"/>
                      <a:pt x="33" y="27"/>
                      <a:pt x="31" y="24"/>
                    </a:cubicBezTo>
                    <a:cubicBezTo>
                      <a:pt x="30" y="23"/>
                      <a:pt x="29" y="22"/>
                      <a:pt x="29" y="21"/>
                    </a:cubicBezTo>
                    <a:cubicBezTo>
                      <a:pt x="28" y="19"/>
                      <a:pt x="27" y="19"/>
                      <a:pt x="26" y="17"/>
                    </a:cubicBezTo>
                    <a:cubicBezTo>
                      <a:pt x="25" y="16"/>
                      <a:pt x="24" y="15"/>
                      <a:pt x="23" y="14"/>
                    </a:cubicBezTo>
                    <a:cubicBezTo>
                      <a:pt x="22" y="13"/>
                      <a:pt x="21" y="13"/>
                      <a:pt x="20" y="12"/>
                    </a:cubicBezTo>
                    <a:cubicBezTo>
                      <a:pt x="19" y="11"/>
                      <a:pt x="18" y="10"/>
                      <a:pt x="17" y="9"/>
                    </a:cubicBezTo>
                    <a:cubicBezTo>
                      <a:pt x="16" y="8"/>
                      <a:pt x="15" y="8"/>
                      <a:pt x="14" y="7"/>
                    </a:cubicBezTo>
                    <a:cubicBezTo>
                      <a:pt x="12" y="6"/>
                      <a:pt x="10" y="5"/>
                      <a:pt x="9" y="4"/>
                    </a:cubicBezTo>
                    <a:cubicBezTo>
                      <a:pt x="7" y="3"/>
                      <a:pt x="5" y="2"/>
                      <a:pt x="4" y="2"/>
                    </a:cubicBezTo>
                    <a:cubicBezTo>
                      <a:pt x="1" y="1"/>
                      <a:pt x="0" y="0"/>
                      <a:pt x="0" y="0"/>
                    </a:cubicBezTo>
                    <a:cubicBezTo>
                      <a:pt x="0" y="0"/>
                      <a:pt x="1" y="0"/>
                      <a:pt x="4" y="1"/>
                    </a:cubicBezTo>
                    <a:cubicBezTo>
                      <a:pt x="6" y="1"/>
                      <a:pt x="7" y="1"/>
                      <a:pt x="9" y="2"/>
                    </a:cubicBezTo>
                    <a:cubicBezTo>
                      <a:pt x="11" y="2"/>
                      <a:pt x="13" y="3"/>
                      <a:pt x="16" y="4"/>
                    </a:cubicBezTo>
                    <a:cubicBezTo>
                      <a:pt x="17" y="4"/>
                      <a:pt x="18" y="4"/>
                      <a:pt x="19" y="5"/>
                    </a:cubicBezTo>
                    <a:cubicBezTo>
                      <a:pt x="21" y="5"/>
                      <a:pt x="22" y="6"/>
                      <a:pt x="23" y="7"/>
                    </a:cubicBezTo>
                    <a:cubicBezTo>
                      <a:pt x="24" y="7"/>
                      <a:pt x="26" y="8"/>
                      <a:pt x="27" y="9"/>
                    </a:cubicBezTo>
                    <a:cubicBezTo>
                      <a:pt x="28" y="10"/>
                      <a:pt x="30" y="10"/>
                      <a:pt x="31" y="11"/>
                    </a:cubicBezTo>
                    <a:cubicBezTo>
                      <a:pt x="32" y="12"/>
                      <a:pt x="34" y="13"/>
                      <a:pt x="35" y="14"/>
                    </a:cubicBezTo>
                    <a:cubicBezTo>
                      <a:pt x="36" y="15"/>
                      <a:pt x="38" y="16"/>
                      <a:pt x="39" y="17"/>
                    </a:cubicBezTo>
                    <a:cubicBezTo>
                      <a:pt x="42" y="20"/>
                      <a:pt x="44" y="22"/>
                      <a:pt x="46" y="25"/>
                    </a:cubicBezTo>
                    <a:cubicBezTo>
                      <a:pt x="48" y="27"/>
                      <a:pt x="51" y="30"/>
                      <a:pt x="53" y="33"/>
                    </a:cubicBezTo>
                    <a:cubicBezTo>
                      <a:pt x="54" y="36"/>
                      <a:pt x="56" y="39"/>
                      <a:pt x="58" y="42"/>
                    </a:cubicBezTo>
                    <a:cubicBezTo>
                      <a:pt x="59" y="43"/>
                      <a:pt x="59" y="44"/>
                      <a:pt x="60" y="46"/>
                    </a:cubicBezTo>
                    <a:cubicBezTo>
                      <a:pt x="61" y="47"/>
                      <a:pt x="61" y="49"/>
                      <a:pt x="62" y="50"/>
                    </a:cubicBezTo>
                    <a:cubicBezTo>
                      <a:pt x="63" y="53"/>
                      <a:pt x="64" y="55"/>
                      <a:pt x="65" y="58"/>
                    </a:cubicBezTo>
                    <a:cubicBezTo>
                      <a:pt x="67" y="63"/>
                      <a:pt x="68" y="67"/>
                      <a:pt x="69" y="70"/>
                    </a:cubicBezTo>
                    <a:cubicBezTo>
                      <a:pt x="70" y="71"/>
                      <a:pt x="70" y="73"/>
                      <a:pt x="70" y="74"/>
                    </a:cubicBezTo>
                    <a:cubicBezTo>
                      <a:pt x="70" y="75"/>
                      <a:pt x="70" y="75"/>
                      <a:pt x="70" y="75"/>
                    </a:cubicBezTo>
                    <a:cubicBezTo>
                      <a:pt x="45" y="77"/>
                      <a:pt x="45" y="77"/>
                      <a:pt x="45" y="77"/>
                    </a:cubicBezTo>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63" name="Google Shape;363;p3"/>
              <p:cNvSpPr/>
              <p:nvPr/>
            </p:nvSpPr>
            <p:spPr>
              <a:xfrm>
                <a:off x="1035" y="3984"/>
                <a:ext cx="65" cy="203"/>
              </a:xfrm>
              <a:custGeom>
                <a:rect b="b" l="l" r="r" t="t"/>
                <a:pathLst>
                  <a:path extrusionOk="0" h="73" w="25">
                    <a:moveTo>
                      <a:pt x="0" y="73"/>
                    </a:moveTo>
                    <a:cubicBezTo>
                      <a:pt x="0" y="73"/>
                      <a:pt x="0" y="72"/>
                      <a:pt x="0" y="70"/>
                    </a:cubicBezTo>
                    <a:cubicBezTo>
                      <a:pt x="0" y="67"/>
                      <a:pt x="0" y="64"/>
                      <a:pt x="1" y="61"/>
                    </a:cubicBezTo>
                    <a:cubicBezTo>
                      <a:pt x="1" y="53"/>
                      <a:pt x="3" y="44"/>
                      <a:pt x="5" y="34"/>
                    </a:cubicBezTo>
                    <a:cubicBezTo>
                      <a:pt x="6" y="29"/>
                      <a:pt x="8" y="25"/>
                      <a:pt x="9" y="20"/>
                    </a:cubicBezTo>
                    <a:cubicBezTo>
                      <a:pt x="10" y="18"/>
                      <a:pt x="11" y="16"/>
                      <a:pt x="12" y="14"/>
                    </a:cubicBezTo>
                    <a:cubicBezTo>
                      <a:pt x="13" y="12"/>
                      <a:pt x="14" y="11"/>
                      <a:pt x="15" y="9"/>
                    </a:cubicBezTo>
                    <a:cubicBezTo>
                      <a:pt x="16" y="7"/>
                      <a:pt x="17" y="6"/>
                      <a:pt x="18" y="5"/>
                    </a:cubicBezTo>
                    <a:cubicBezTo>
                      <a:pt x="19" y="4"/>
                      <a:pt x="20" y="3"/>
                      <a:pt x="20" y="2"/>
                    </a:cubicBezTo>
                    <a:cubicBezTo>
                      <a:pt x="22" y="1"/>
                      <a:pt x="23" y="0"/>
                      <a:pt x="23" y="0"/>
                    </a:cubicBezTo>
                    <a:cubicBezTo>
                      <a:pt x="23" y="0"/>
                      <a:pt x="22" y="1"/>
                      <a:pt x="21" y="3"/>
                    </a:cubicBezTo>
                    <a:cubicBezTo>
                      <a:pt x="21" y="4"/>
                      <a:pt x="20" y="5"/>
                      <a:pt x="20" y="6"/>
                    </a:cubicBezTo>
                    <a:cubicBezTo>
                      <a:pt x="19" y="7"/>
                      <a:pt x="19" y="9"/>
                      <a:pt x="19" y="11"/>
                    </a:cubicBezTo>
                    <a:cubicBezTo>
                      <a:pt x="18" y="12"/>
                      <a:pt x="18" y="14"/>
                      <a:pt x="18" y="16"/>
                    </a:cubicBezTo>
                    <a:cubicBezTo>
                      <a:pt x="18" y="18"/>
                      <a:pt x="17" y="20"/>
                      <a:pt x="17" y="22"/>
                    </a:cubicBezTo>
                    <a:cubicBezTo>
                      <a:pt x="17" y="26"/>
                      <a:pt x="18" y="31"/>
                      <a:pt x="18" y="35"/>
                    </a:cubicBezTo>
                    <a:cubicBezTo>
                      <a:pt x="19" y="44"/>
                      <a:pt x="21" y="53"/>
                      <a:pt x="22" y="60"/>
                    </a:cubicBezTo>
                    <a:cubicBezTo>
                      <a:pt x="23" y="63"/>
                      <a:pt x="24" y="65"/>
                      <a:pt x="24" y="67"/>
                    </a:cubicBezTo>
                    <a:cubicBezTo>
                      <a:pt x="25" y="69"/>
                      <a:pt x="25" y="70"/>
                      <a:pt x="25" y="70"/>
                    </a:cubicBezTo>
                    <a:lnTo>
                      <a:pt x="0" y="73"/>
                    </a:lnTo>
                    <a:close/>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64" name="Google Shape;364;p3"/>
              <p:cNvSpPr/>
              <p:nvPr/>
            </p:nvSpPr>
            <p:spPr>
              <a:xfrm>
                <a:off x="4777" y="4084"/>
                <a:ext cx="186" cy="214"/>
              </a:xfrm>
              <a:custGeom>
                <a:rect b="b" l="l" r="r" t="t"/>
                <a:pathLst>
                  <a:path extrusionOk="0" h="77" w="71">
                    <a:moveTo>
                      <a:pt x="0" y="75"/>
                    </a:moveTo>
                    <a:cubicBezTo>
                      <a:pt x="0" y="75"/>
                      <a:pt x="0" y="75"/>
                      <a:pt x="1" y="74"/>
                    </a:cubicBezTo>
                    <a:cubicBezTo>
                      <a:pt x="1" y="73"/>
                      <a:pt x="1" y="71"/>
                      <a:pt x="1" y="70"/>
                    </a:cubicBezTo>
                    <a:cubicBezTo>
                      <a:pt x="2" y="67"/>
                      <a:pt x="4" y="63"/>
                      <a:pt x="5" y="58"/>
                    </a:cubicBezTo>
                    <a:cubicBezTo>
                      <a:pt x="6" y="55"/>
                      <a:pt x="7" y="53"/>
                      <a:pt x="9" y="50"/>
                    </a:cubicBezTo>
                    <a:cubicBezTo>
                      <a:pt x="9" y="49"/>
                      <a:pt x="10" y="47"/>
                      <a:pt x="11" y="46"/>
                    </a:cubicBezTo>
                    <a:cubicBezTo>
                      <a:pt x="11" y="44"/>
                      <a:pt x="12" y="43"/>
                      <a:pt x="13" y="42"/>
                    </a:cubicBezTo>
                    <a:cubicBezTo>
                      <a:pt x="14" y="39"/>
                      <a:pt x="16" y="36"/>
                      <a:pt x="18" y="33"/>
                    </a:cubicBezTo>
                    <a:cubicBezTo>
                      <a:pt x="20" y="30"/>
                      <a:pt x="22" y="27"/>
                      <a:pt x="24" y="25"/>
                    </a:cubicBezTo>
                    <a:cubicBezTo>
                      <a:pt x="27" y="22"/>
                      <a:pt x="29" y="20"/>
                      <a:pt x="32" y="17"/>
                    </a:cubicBezTo>
                    <a:cubicBezTo>
                      <a:pt x="33" y="16"/>
                      <a:pt x="34" y="15"/>
                      <a:pt x="36" y="14"/>
                    </a:cubicBezTo>
                    <a:cubicBezTo>
                      <a:pt x="37" y="13"/>
                      <a:pt x="38" y="12"/>
                      <a:pt x="40" y="11"/>
                    </a:cubicBezTo>
                    <a:cubicBezTo>
                      <a:pt x="41" y="10"/>
                      <a:pt x="42" y="10"/>
                      <a:pt x="43" y="9"/>
                    </a:cubicBezTo>
                    <a:cubicBezTo>
                      <a:pt x="45" y="8"/>
                      <a:pt x="46" y="7"/>
                      <a:pt x="47" y="7"/>
                    </a:cubicBezTo>
                    <a:cubicBezTo>
                      <a:pt x="49" y="6"/>
                      <a:pt x="50" y="5"/>
                      <a:pt x="51" y="5"/>
                    </a:cubicBezTo>
                    <a:cubicBezTo>
                      <a:pt x="52" y="4"/>
                      <a:pt x="54" y="4"/>
                      <a:pt x="55" y="4"/>
                    </a:cubicBezTo>
                    <a:cubicBezTo>
                      <a:pt x="57" y="3"/>
                      <a:pt x="59" y="2"/>
                      <a:pt x="61" y="2"/>
                    </a:cubicBezTo>
                    <a:cubicBezTo>
                      <a:pt x="63" y="1"/>
                      <a:pt x="65" y="1"/>
                      <a:pt x="66" y="1"/>
                    </a:cubicBezTo>
                    <a:cubicBezTo>
                      <a:pt x="69" y="0"/>
                      <a:pt x="71" y="0"/>
                      <a:pt x="71" y="0"/>
                    </a:cubicBezTo>
                    <a:cubicBezTo>
                      <a:pt x="71" y="0"/>
                      <a:pt x="69" y="1"/>
                      <a:pt x="67" y="2"/>
                    </a:cubicBezTo>
                    <a:cubicBezTo>
                      <a:pt x="65" y="2"/>
                      <a:pt x="64" y="3"/>
                      <a:pt x="62" y="4"/>
                    </a:cubicBezTo>
                    <a:cubicBezTo>
                      <a:pt x="60" y="5"/>
                      <a:pt x="59" y="6"/>
                      <a:pt x="57" y="7"/>
                    </a:cubicBezTo>
                    <a:cubicBezTo>
                      <a:pt x="56" y="8"/>
                      <a:pt x="55" y="8"/>
                      <a:pt x="54" y="9"/>
                    </a:cubicBezTo>
                    <a:cubicBezTo>
                      <a:pt x="53" y="10"/>
                      <a:pt x="52" y="11"/>
                      <a:pt x="51" y="12"/>
                    </a:cubicBezTo>
                    <a:cubicBezTo>
                      <a:pt x="50" y="13"/>
                      <a:pt x="49" y="13"/>
                      <a:pt x="48" y="14"/>
                    </a:cubicBezTo>
                    <a:cubicBezTo>
                      <a:pt x="47" y="15"/>
                      <a:pt x="46" y="16"/>
                      <a:pt x="45" y="17"/>
                    </a:cubicBezTo>
                    <a:cubicBezTo>
                      <a:pt x="44" y="19"/>
                      <a:pt x="43" y="20"/>
                      <a:pt x="42" y="21"/>
                    </a:cubicBezTo>
                    <a:cubicBezTo>
                      <a:pt x="41" y="22"/>
                      <a:pt x="40" y="23"/>
                      <a:pt x="40" y="24"/>
                    </a:cubicBezTo>
                    <a:cubicBezTo>
                      <a:pt x="38" y="27"/>
                      <a:pt x="37" y="29"/>
                      <a:pt x="35" y="32"/>
                    </a:cubicBezTo>
                    <a:cubicBezTo>
                      <a:pt x="34" y="35"/>
                      <a:pt x="33" y="37"/>
                      <a:pt x="32" y="40"/>
                    </a:cubicBezTo>
                    <a:cubicBezTo>
                      <a:pt x="31" y="43"/>
                      <a:pt x="30" y="46"/>
                      <a:pt x="29" y="48"/>
                    </a:cubicBezTo>
                    <a:cubicBezTo>
                      <a:pt x="29" y="50"/>
                      <a:pt x="29" y="51"/>
                      <a:pt x="28" y="52"/>
                    </a:cubicBezTo>
                    <a:cubicBezTo>
                      <a:pt x="28" y="53"/>
                      <a:pt x="28" y="55"/>
                      <a:pt x="27" y="56"/>
                    </a:cubicBezTo>
                    <a:cubicBezTo>
                      <a:pt x="27" y="58"/>
                      <a:pt x="27" y="61"/>
                      <a:pt x="26" y="63"/>
                    </a:cubicBezTo>
                    <a:cubicBezTo>
                      <a:pt x="26" y="67"/>
                      <a:pt x="26" y="71"/>
                      <a:pt x="26" y="73"/>
                    </a:cubicBezTo>
                    <a:cubicBezTo>
                      <a:pt x="26" y="75"/>
                      <a:pt x="26" y="76"/>
                      <a:pt x="26" y="76"/>
                    </a:cubicBezTo>
                    <a:cubicBezTo>
                      <a:pt x="26" y="77"/>
                      <a:pt x="26" y="77"/>
                      <a:pt x="26" y="77"/>
                    </a:cubicBezTo>
                    <a:lnTo>
                      <a:pt x="0" y="75"/>
                    </a:lnTo>
                    <a:close/>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65" name="Google Shape;365;p3"/>
              <p:cNvSpPr/>
              <p:nvPr/>
            </p:nvSpPr>
            <p:spPr>
              <a:xfrm>
                <a:off x="4677" y="4084"/>
                <a:ext cx="184" cy="214"/>
              </a:xfrm>
              <a:custGeom>
                <a:rect b="b" l="l" r="r" t="t"/>
                <a:pathLst>
                  <a:path extrusionOk="0" h="77" w="70">
                    <a:moveTo>
                      <a:pt x="45" y="77"/>
                    </a:moveTo>
                    <a:cubicBezTo>
                      <a:pt x="45" y="77"/>
                      <a:pt x="45" y="77"/>
                      <a:pt x="45" y="76"/>
                    </a:cubicBezTo>
                    <a:cubicBezTo>
                      <a:pt x="45" y="76"/>
                      <a:pt x="45" y="75"/>
                      <a:pt x="45" y="73"/>
                    </a:cubicBezTo>
                    <a:cubicBezTo>
                      <a:pt x="45" y="71"/>
                      <a:pt x="45" y="67"/>
                      <a:pt x="44" y="63"/>
                    </a:cubicBezTo>
                    <a:cubicBezTo>
                      <a:pt x="44" y="61"/>
                      <a:pt x="44" y="58"/>
                      <a:pt x="43" y="56"/>
                    </a:cubicBezTo>
                    <a:cubicBezTo>
                      <a:pt x="43" y="55"/>
                      <a:pt x="43" y="53"/>
                      <a:pt x="42" y="52"/>
                    </a:cubicBezTo>
                    <a:cubicBezTo>
                      <a:pt x="42" y="51"/>
                      <a:pt x="42" y="50"/>
                      <a:pt x="41" y="48"/>
                    </a:cubicBezTo>
                    <a:cubicBezTo>
                      <a:pt x="41" y="46"/>
                      <a:pt x="40" y="43"/>
                      <a:pt x="39" y="40"/>
                    </a:cubicBezTo>
                    <a:cubicBezTo>
                      <a:pt x="38" y="37"/>
                      <a:pt x="37" y="35"/>
                      <a:pt x="36" y="32"/>
                    </a:cubicBezTo>
                    <a:cubicBezTo>
                      <a:pt x="34" y="29"/>
                      <a:pt x="33" y="27"/>
                      <a:pt x="31" y="24"/>
                    </a:cubicBezTo>
                    <a:cubicBezTo>
                      <a:pt x="30" y="23"/>
                      <a:pt x="29" y="22"/>
                      <a:pt x="29" y="21"/>
                    </a:cubicBezTo>
                    <a:cubicBezTo>
                      <a:pt x="28" y="20"/>
                      <a:pt x="27" y="19"/>
                      <a:pt x="26" y="17"/>
                    </a:cubicBezTo>
                    <a:cubicBezTo>
                      <a:pt x="25" y="16"/>
                      <a:pt x="24" y="15"/>
                      <a:pt x="23" y="14"/>
                    </a:cubicBezTo>
                    <a:cubicBezTo>
                      <a:pt x="22" y="13"/>
                      <a:pt x="21" y="13"/>
                      <a:pt x="20" y="12"/>
                    </a:cubicBezTo>
                    <a:cubicBezTo>
                      <a:pt x="19" y="11"/>
                      <a:pt x="18" y="10"/>
                      <a:pt x="17" y="9"/>
                    </a:cubicBezTo>
                    <a:cubicBezTo>
                      <a:pt x="16" y="8"/>
                      <a:pt x="15" y="8"/>
                      <a:pt x="14" y="7"/>
                    </a:cubicBezTo>
                    <a:cubicBezTo>
                      <a:pt x="12" y="6"/>
                      <a:pt x="10" y="5"/>
                      <a:pt x="8" y="4"/>
                    </a:cubicBezTo>
                    <a:cubicBezTo>
                      <a:pt x="7" y="3"/>
                      <a:pt x="5" y="2"/>
                      <a:pt x="4" y="2"/>
                    </a:cubicBezTo>
                    <a:cubicBezTo>
                      <a:pt x="1" y="1"/>
                      <a:pt x="0" y="0"/>
                      <a:pt x="0" y="0"/>
                    </a:cubicBezTo>
                    <a:cubicBezTo>
                      <a:pt x="0" y="0"/>
                      <a:pt x="1" y="0"/>
                      <a:pt x="4" y="1"/>
                    </a:cubicBezTo>
                    <a:cubicBezTo>
                      <a:pt x="6" y="1"/>
                      <a:pt x="7" y="1"/>
                      <a:pt x="9" y="2"/>
                    </a:cubicBezTo>
                    <a:cubicBezTo>
                      <a:pt x="11" y="2"/>
                      <a:pt x="13" y="3"/>
                      <a:pt x="16" y="4"/>
                    </a:cubicBezTo>
                    <a:cubicBezTo>
                      <a:pt x="17" y="4"/>
                      <a:pt x="18" y="4"/>
                      <a:pt x="19" y="5"/>
                    </a:cubicBezTo>
                    <a:cubicBezTo>
                      <a:pt x="21" y="5"/>
                      <a:pt x="22" y="6"/>
                      <a:pt x="23" y="7"/>
                    </a:cubicBezTo>
                    <a:cubicBezTo>
                      <a:pt x="24" y="7"/>
                      <a:pt x="26" y="8"/>
                      <a:pt x="27" y="9"/>
                    </a:cubicBezTo>
                    <a:cubicBezTo>
                      <a:pt x="28" y="10"/>
                      <a:pt x="30" y="10"/>
                      <a:pt x="31" y="11"/>
                    </a:cubicBezTo>
                    <a:cubicBezTo>
                      <a:pt x="32" y="12"/>
                      <a:pt x="34" y="13"/>
                      <a:pt x="35" y="14"/>
                    </a:cubicBezTo>
                    <a:cubicBezTo>
                      <a:pt x="36" y="15"/>
                      <a:pt x="38" y="16"/>
                      <a:pt x="39" y="17"/>
                    </a:cubicBezTo>
                    <a:cubicBezTo>
                      <a:pt x="42" y="20"/>
                      <a:pt x="44" y="22"/>
                      <a:pt x="46" y="25"/>
                    </a:cubicBezTo>
                    <a:cubicBezTo>
                      <a:pt x="48" y="27"/>
                      <a:pt x="51" y="30"/>
                      <a:pt x="53" y="33"/>
                    </a:cubicBezTo>
                    <a:cubicBezTo>
                      <a:pt x="54" y="36"/>
                      <a:pt x="56" y="39"/>
                      <a:pt x="58" y="42"/>
                    </a:cubicBezTo>
                    <a:cubicBezTo>
                      <a:pt x="59" y="43"/>
                      <a:pt x="59" y="44"/>
                      <a:pt x="60" y="46"/>
                    </a:cubicBezTo>
                    <a:cubicBezTo>
                      <a:pt x="61" y="47"/>
                      <a:pt x="61" y="49"/>
                      <a:pt x="62" y="50"/>
                    </a:cubicBezTo>
                    <a:cubicBezTo>
                      <a:pt x="63" y="53"/>
                      <a:pt x="64" y="55"/>
                      <a:pt x="65" y="58"/>
                    </a:cubicBezTo>
                    <a:cubicBezTo>
                      <a:pt x="67" y="63"/>
                      <a:pt x="68" y="67"/>
                      <a:pt x="69" y="70"/>
                    </a:cubicBezTo>
                    <a:cubicBezTo>
                      <a:pt x="70" y="71"/>
                      <a:pt x="70" y="73"/>
                      <a:pt x="70" y="74"/>
                    </a:cubicBezTo>
                    <a:cubicBezTo>
                      <a:pt x="70" y="75"/>
                      <a:pt x="70" y="75"/>
                      <a:pt x="70" y="75"/>
                    </a:cubicBezTo>
                    <a:lnTo>
                      <a:pt x="45" y="77"/>
                    </a:lnTo>
                    <a:close/>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66" name="Google Shape;366;p3"/>
              <p:cNvSpPr/>
              <p:nvPr/>
            </p:nvSpPr>
            <p:spPr>
              <a:xfrm>
                <a:off x="4785" y="4062"/>
                <a:ext cx="66" cy="203"/>
              </a:xfrm>
              <a:custGeom>
                <a:rect b="b" l="l" r="r" t="t"/>
                <a:pathLst>
                  <a:path extrusionOk="0" h="73" w="25">
                    <a:moveTo>
                      <a:pt x="0" y="73"/>
                    </a:moveTo>
                    <a:cubicBezTo>
                      <a:pt x="0" y="73"/>
                      <a:pt x="0" y="72"/>
                      <a:pt x="0" y="70"/>
                    </a:cubicBezTo>
                    <a:cubicBezTo>
                      <a:pt x="0" y="67"/>
                      <a:pt x="0" y="64"/>
                      <a:pt x="1" y="61"/>
                    </a:cubicBezTo>
                    <a:cubicBezTo>
                      <a:pt x="1" y="53"/>
                      <a:pt x="3" y="44"/>
                      <a:pt x="5" y="34"/>
                    </a:cubicBezTo>
                    <a:cubicBezTo>
                      <a:pt x="6" y="29"/>
                      <a:pt x="8" y="25"/>
                      <a:pt x="9" y="20"/>
                    </a:cubicBezTo>
                    <a:cubicBezTo>
                      <a:pt x="10" y="18"/>
                      <a:pt x="11" y="16"/>
                      <a:pt x="12" y="14"/>
                    </a:cubicBezTo>
                    <a:cubicBezTo>
                      <a:pt x="13" y="12"/>
                      <a:pt x="14" y="11"/>
                      <a:pt x="15" y="9"/>
                    </a:cubicBezTo>
                    <a:cubicBezTo>
                      <a:pt x="16" y="7"/>
                      <a:pt x="17" y="6"/>
                      <a:pt x="18" y="5"/>
                    </a:cubicBezTo>
                    <a:cubicBezTo>
                      <a:pt x="19" y="4"/>
                      <a:pt x="20" y="3"/>
                      <a:pt x="20" y="2"/>
                    </a:cubicBezTo>
                    <a:cubicBezTo>
                      <a:pt x="22" y="1"/>
                      <a:pt x="23" y="0"/>
                      <a:pt x="23" y="0"/>
                    </a:cubicBezTo>
                    <a:cubicBezTo>
                      <a:pt x="23" y="0"/>
                      <a:pt x="22" y="1"/>
                      <a:pt x="21" y="3"/>
                    </a:cubicBezTo>
                    <a:cubicBezTo>
                      <a:pt x="21" y="4"/>
                      <a:pt x="20" y="5"/>
                      <a:pt x="20" y="6"/>
                    </a:cubicBezTo>
                    <a:cubicBezTo>
                      <a:pt x="19" y="7"/>
                      <a:pt x="19" y="9"/>
                      <a:pt x="19" y="11"/>
                    </a:cubicBezTo>
                    <a:cubicBezTo>
                      <a:pt x="18" y="12"/>
                      <a:pt x="18" y="14"/>
                      <a:pt x="18" y="16"/>
                    </a:cubicBezTo>
                    <a:cubicBezTo>
                      <a:pt x="18" y="18"/>
                      <a:pt x="17" y="20"/>
                      <a:pt x="17" y="22"/>
                    </a:cubicBezTo>
                    <a:cubicBezTo>
                      <a:pt x="17" y="26"/>
                      <a:pt x="18" y="31"/>
                      <a:pt x="18" y="35"/>
                    </a:cubicBezTo>
                    <a:cubicBezTo>
                      <a:pt x="19" y="44"/>
                      <a:pt x="21" y="53"/>
                      <a:pt x="22" y="60"/>
                    </a:cubicBezTo>
                    <a:cubicBezTo>
                      <a:pt x="23" y="63"/>
                      <a:pt x="24" y="65"/>
                      <a:pt x="24" y="67"/>
                    </a:cubicBezTo>
                    <a:cubicBezTo>
                      <a:pt x="25" y="69"/>
                      <a:pt x="25" y="70"/>
                      <a:pt x="25" y="70"/>
                    </a:cubicBezTo>
                    <a:lnTo>
                      <a:pt x="0" y="73"/>
                    </a:lnTo>
                    <a:close/>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67" name="Google Shape;367;p3"/>
              <p:cNvSpPr/>
              <p:nvPr/>
            </p:nvSpPr>
            <p:spPr>
              <a:xfrm>
                <a:off x="6678" y="3920"/>
                <a:ext cx="271" cy="314"/>
              </a:xfrm>
              <a:custGeom>
                <a:rect b="b" l="l" r="r" t="t"/>
                <a:pathLst>
                  <a:path extrusionOk="0" h="113" w="103">
                    <a:moveTo>
                      <a:pt x="0" y="110"/>
                    </a:moveTo>
                    <a:cubicBezTo>
                      <a:pt x="0" y="110"/>
                      <a:pt x="0" y="109"/>
                      <a:pt x="0" y="108"/>
                    </a:cubicBezTo>
                    <a:cubicBezTo>
                      <a:pt x="0" y="106"/>
                      <a:pt x="1" y="105"/>
                      <a:pt x="1" y="102"/>
                    </a:cubicBezTo>
                    <a:cubicBezTo>
                      <a:pt x="3" y="98"/>
                      <a:pt x="4" y="92"/>
                      <a:pt x="7" y="85"/>
                    </a:cubicBezTo>
                    <a:cubicBezTo>
                      <a:pt x="10" y="77"/>
                      <a:pt x="13" y="69"/>
                      <a:pt x="18" y="61"/>
                    </a:cubicBezTo>
                    <a:cubicBezTo>
                      <a:pt x="23" y="52"/>
                      <a:pt x="28" y="44"/>
                      <a:pt x="35" y="36"/>
                    </a:cubicBezTo>
                    <a:cubicBezTo>
                      <a:pt x="38" y="32"/>
                      <a:pt x="42" y="29"/>
                      <a:pt x="46" y="25"/>
                    </a:cubicBezTo>
                    <a:cubicBezTo>
                      <a:pt x="49" y="22"/>
                      <a:pt x="53" y="19"/>
                      <a:pt x="57" y="16"/>
                    </a:cubicBezTo>
                    <a:cubicBezTo>
                      <a:pt x="59" y="15"/>
                      <a:pt x="61" y="14"/>
                      <a:pt x="63" y="13"/>
                    </a:cubicBezTo>
                    <a:cubicBezTo>
                      <a:pt x="65" y="12"/>
                      <a:pt x="67" y="11"/>
                      <a:pt x="69" y="10"/>
                    </a:cubicBezTo>
                    <a:cubicBezTo>
                      <a:pt x="73" y="8"/>
                      <a:pt x="76" y="6"/>
                      <a:pt x="80" y="5"/>
                    </a:cubicBezTo>
                    <a:cubicBezTo>
                      <a:pt x="83" y="4"/>
                      <a:pt x="86" y="3"/>
                      <a:pt x="89" y="2"/>
                    </a:cubicBezTo>
                    <a:cubicBezTo>
                      <a:pt x="92" y="2"/>
                      <a:pt x="94" y="1"/>
                      <a:pt x="96" y="1"/>
                    </a:cubicBezTo>
                    <a:cubicBezTo>
                      <a:pt x="101" y="0"/>
                      <a:pt x="103" y="0"/>
                      <a:pt x="103" y="0"/>
                    </a:cubicBezTo>
                    <a:cubicBezTo>
                      <a:pt x="103" y="0"/>
                      <a:pt x="101" y="1"/>
                      <a:pt x="97" y="2"/>
                    </a:cubicBezTo>
                    <a:cubicBezTo>
                      <a:pt x="95" y="3"/>
                      <a:pt x="93" y="4"/>
                      <a:pt x="90" y="5"/>
                    </a:cubicBezTo>
                    <a:cubicBezTo>
                      <a:pt x="88" y="7"/>
                      <a:pt x="85" y="8"/>
                      <a:pt x="82" y="10"/>
                    </a:cubicBezTo>
                    <a:cubicBezTo>
                      <a:pt x="79" y="12"/>
                      <a:pt x="76" y="14"/>
                      <a:pt x="73" y="17"/>
                    </a:cubicBezTo>
                    <a:cubicBezTo>
                      <a:pt x="72" y="18"/>
                      <a:pt x="71" y="20"/>
                      <a:pt x="69" y="21"/>
                    </a:cubicBezTo>
                    <a:cubicBezTo>
                      <a:pt x="68" y="22"/>
                      <a:pt x="66" y="24"/>
                      <a:pt x="65" y="25"/>
                    </a:cubicBezTo>
                    <a:cubicBezTo>
                      <a:pt x="62" y="28"/>
                      <a:pt x="60" y="32"/>
                      <a:pt x="57" y="35"/>
                    </a:cubicBezTo>
                    <a:cubicBezTo>
                      <a:pt x="55" y="39"/>
                      <a:pt x="53" y="43"/>
                      <a:pt x="51" y="47"/>
                    </a:cubicBezTo>
                    <a:cubicBezTo>
                      <a:pt x="43" y="62"/>
                      <a:pt x="39" y="79"/>
                      <a:pt x="38" y="92"/>
                    </a:cubicBezTo>
                    <a:cubicBezTo>
                      <a:pt x="37" y="99"/>
                      <a:pt x="37" y="104"/>
                      <a:pt x="37" y="108"/>
                    </a:cubicBezTo>
                    <a:cubicBezTo>
                      <a:pt x="37" y="109"/>
                      <a:pt x="37" y="111"/>
                      <a:pt x="37" y="112"/>
                    </a:cubicBezTo>
                    <a:cubicBezTo>
                      <a:pt x="37" y="112"/>
                      <a:pt x="37" y="112"/>
                      <a:pt x="37" y="112"/>
                    </a:cubicBezTo>
                    <a:cubicBezTo>
                      <a:pt x="37" y="113"/>
                      <a:pt x="37" y="113"/>
                      <a:pt x="37" y="113"/>
                    </a:cubicBezTo>
                    <a:lnTo>
                      <a:pt x="0" y="110"/>
                    </a:lnTo>
                    <a:close/>
                  </a:path>
                </a:pathLst>
              </a:custGeom>
              <a:solidFill>
                <a:srgbClr val="2D52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68" name="Google Shape;368;p3"/>
              <p:cNvSpPr/>
              <p:nvPr/>
            </p:nvSpPr>
            <p:spPr>
              <a:xfrm>
                <a:off x="6529" y="3920"/>
                <a:ext cx="273" cy="314"/>
              </a:xfrm>
              <a:custGeom>
                <a:rect b="b" l="l" r="r" t="t"/>
                <a:pathLst>
                  <a:path extrusionOk="0" h="113" w="104">
                    <a:moveTo>
                      <a:pt x="66" y="113"/>
                    </a:moveTo>
                    <a:cubicBezTo>
                      <a:pt x="66" y="112"/>
                      <a:pt x="66" y="112"/>
                      <a:pt x="66" y="112"/>
                    </a:cubicBezTo>
                    <a:cubicBezTo>
                      <a:pt x="66" y="112"/>
                      <a:pt x="66" y="112"/>
                      <a:pt x="66" y="112"/>
                    </a:cubicBezTo>
                    <a:cubicBezTo>
                      <a:pt x="66" y="111"/>
                      <a:pt x="66" y="109"/>
                      <a:pt x="66" y="108"/>
                    </a:cubicBezTo>
                    <a:cubicBezTo>
                      <a:pt x="66" y="104"/>
                      <a:pt x="66" y="99"/>
                      <a:pt x="65" y="92"/>
                    </a:cubicBezTo>
                    <a:cubicBezTo>
                      <a:pt x="64" y="79"/>
                      <a:pt x="60" y="62"/>
                      <a:pt x="53" y="47"/>
                    </a:cubicBezTo>
                    <a:cubicBezTo>
                      <a:pt x="51" y="43"/>
                      <a:pt x="49" y="39"/>
                      <a:pt x="46" y="35"/>
                    </a:cubicBezTo>
                    <a:cubicBezTo>
                      <a:pt x="44" y="32"/>
                      <a:pt x="41" y="28"/>
                      <a:pt x="38" y="25"/>
                    </a:cubicBezTo>
                    <a:cubicBezTo>
                      <a:pt x="37" y="24"/>
                      <a:pt x="36" y="22"/>
                      <a:pt x="34" y="21"/>
                    </a:cubicBezTo>
                    <a:cubicBezTo>
                      <a:pt x="33" y="20"/>
                      <a:pt x="31" y="18"/>
                      <a:pt x="30" y="17"/>
                    </a:cubicBezTo>
                    <a:cubicBezTo>
                      <a:pt x="27" y="14"/>
                      <a:pt x="24" y="12"/>
                      <a:pt x="21" y="10"/>
                    </a:cubicBezTo>
                    <a:cubicBezTo>
                      <a:pt x="18" y="8"/>
                      <a:pt x="15" y="7"/>
                      <a:pt x="13" y="5"/>
                    </a:cubicBezTo>
                    <a:cubicBezTo>
                      <a:pt x="10" y="4"/>
                      <a:pt x="8" y="3"/>
                      <a:pt x="6" y="2"/>
                    </a:cubicBezTo>
                    <a:cubicBezTo>
                      <a:pt x="3" y="1"/>
                      <a:pt x="0" y="0"/>
                      <a:pt x="0" y="0"/>
                    </a:cubicBezTo>
                    <a:cubicBezTo>
                      <a:pt x="0" y="0"/>
                      <a:pt x="3" y="0"/>
                      <a:pt x="7" y="1"/>
                    </a:cubicBezTo>
                    <a:cubicBezTo>
                      <a:pt x="9" y="1"/>
                      <a:pt x="11" y="2"/>
                      <a:pt x="14" y="2"/>
                    </a:cubicBezTo>
                    <a:cubicBezTo>
                      <a:pt x="17" y="3"/>
                      <a:pt x="20" y="4"/>
                      <a:pt x="24" y="5"/>
                    </a:cubicBezTo>
                    <a:cubicBezTo>
                      <a:pt x="27" y="6"/>
                      <a:pt x="31" y="8"/>
                      <a:pt x="35" y="10"/>
                    </a:cubicBezTo>
                    <a:cubicBezTo>
                      <a:pt x="37" y="11"/>
                      <a:pt x="38" y="12"/>
                      <a:pt x="40" y="13"/>
                    </a:cubicBezTo>
                    <a:cubicBezTo>
                      <a:pt x="42" y="14"/>
                      <a:pt x="44" y="15"/>
                      <a:pt x="46" y="16"/>
                    </a:cubicBezTo>
                    <a:cubicBezTo>
                      <a:pt x="50" y="19"/>
                      <a:pt x="54" y="22"/>
                      <a:pt x="58" y="25"/>
                    </a:cubicBezTo>
                    <a:cubicBezTo>
                      <a:pt x="61" y="29"/>
                      <a:pt x="65" y="32"/>
                      <a:pt x="68" y="36"/>
                    </a:cubicBezTo>
                    <a:cubicBezTo>
                      <a:pt x="75" y="44"/>
                      <a:pt x="81" y="52"/>
                      <a:pt x="85" y="61"/>
                    </a:cubicBezTo>
                    <a:cubicBezTo>
                      <a:pt x="90" y="69"/>
                      <a:pt x="94" y="77"/>
                      <a:pt x="96" y="85"/>
                    </a:cubicBezTo>
                    <a:cubicBezTo>
                      <a:pt x="99" y="92"/>
                      <a:pt x="101" y="98"/>
                      <a:pt x="102" y="102"/>
                    </a:cubicBezTo>
                    <a:cubicBezTo>
                      <a:pt x="103" y="105"/>
                      <a:pt x="103" y="106"/>
                      <a:pt x="103" y="108"/>
                    </a:cubicBezTo>
                    <a:cubicBezTo>
                      <a:pt x="104" y="109"/>
                      <a:pt x="104" y="110"/>
                      <a:pt x="104" y="110"/>
                    </a:cubicBezTo>
                    <a:lnTo>
                      <a:pt x="66" y="113"/>
                    </a:lnTo>
                    <a:close/>
                  </a:path>
                </a:pathLst>
              </a:custGeom>
              <a:solidFill>
                <a:srgbClr val="2D52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69" name="Google Shape;369;p3"/>
              <p:cNvSpPr/>
              <p:nvPr/>
            </p:nvSpPr>
            <p:spPr>
              <a:xfrm>
                <a:off x="6689" y="4056"/>
                <a:ext cx="278" cy="178"/>
              </a:xfrm>
              <a:custGeom>
                <a:rect b="b" l="l" r="r" t="t"/>
                <a:pathLst>
                  <a:path extrusionOk="0" h="64" w="106">
                    <a:moveTo>
                      <a:pt x="0" y="58"/>
                    </a:moveTo>
                    <a:cubicBezTo>
                      <a:pt x="0" y="57"/>
                      <a:pt x="0" y="57"/>
                      <a:pt x="0" y="57"/>
                    </a:cubicBezTo>
                    <a:cubicBezTo>
                      <a:pt x="0" y="57"/>
                      <a:pt x="0" y="57"/>
                      <a:pt x="1" y="56"/>
                    </a:cubicBezTo>
                    <a:cubicBezTo>
                      <a:pt x="1" y="55"/>
                      <a:pt x="1" y="54"/>
                      <a:pt x="2" y="54"/>
                    </a:cubicBezTo>
                    <a:cubicBezTo>
                      <a:pt x="2" y="53"/>
                      <a:pt x="2" y="52"/>
                      <a:pt x="3" y="51"/>
                    </a:cubicBezTo>
                    <a:cubicBezTo>
                      <a:pt x="3" y="49"/>
                      <a:pt x="5" y="47"/>
                      <a:pt x="6" y="45"/>
                    </a:cubicBezTo>
                    <a:cubicBezTo>
                      <a:pt x="7" y="42"/>
                      <a:pt x="9" y="40"/>
                      <a:pt x="11" y="37"/>
                    </a:cubicBezTo>
                    <a:cubicBezTo>
                      <a:pt x="12" y="34"/>
                      <a:pt x="15" y="31"/>
                      <a:pt x="17" y="29"/>
                    </a:cubicBezTo>
                    <a:cubicBezTo>
                      <a:pt x="20" y="26"/>
                      <a:pt x="22" y="23"/>
                      <a:pt x="25" y="20"/>
                    </a:cubicBezTo>
                    <a:cubicBezTo>
                      <a:pt x="27" y="19"/>
                      <a:pt x="28" y="18"/>
                      <a:pt x="30" y="17"/>
                    </a:cubicBezTo>
                    <a:cubicBezTo>
                      <a:pt x="32" y="15"/>
                      <a:pt x="33" y="14"/>
                      <a:pt x="35" y="13"/>
                    </a:cubicBezTo>
                    <a:cubicBezTo>
                      <a:pt x="37" y="12"/>
                      <a:pt x="39" y="11"/>
                      <a:pt x="40" y="10"/>
                    </a:cubicBezTo>
                    <a:cubicBezTo>
                      <a:pt x="46" y="7"/>
                      <a:pt x="46" y="7"/>
                      <a:pt x="46" y="7"/>
                    </a:cubicBezTo>
                    <a:cubicBezTo>
                      <a:pt x="50" y="6"/>
                      <a:pt x="53" y="4"/>
                      <a:pt x="57" y="3"/>
                    </a:cubicBezTo>
                    <a:cubicBezTo>
                      <a:pt x="61" y="2"/>
                      <a:pt x="65" y="1"/>
                      <a:pt x="68" y="1"/>
                    </a:cubicBezTo>
                    <a:cubicBezTo>
                      <a:pt x="72" y="0"/>
                      <a:pt x="75" y="0"/>
                      <a:pt x="78" y="0"/>
                    </a:cubicBezTo>
                    <a:cubicBezTo>
                      <a:pt x="82" y="0"/>
                      <a:pt x="85" y="0"/>
                      <a:pt x="87" y="0"/>
                    </a:cubicBezTo>
                    <a:cubicBezTo>
                      <a:pt x="89" y="0"/>
                      <a:pt x="90" y="0"/>
                      <a:pt x="91" y="0"/>
                    </a:cubicBezTo>
                    <a:cubicBezTo>
                      <a:pt x="93" y="0"/>
                      <a:pt x="94" y="0"/>
                      <a:pt x="95" y="0"/>
                    </a:cubicBezTo>
                    <a:cubicBezTo>
                      <a:pt x="97" y="0"/>
                      <a:pt x="99" y="1"/>
                      <a:pt x="101" y="1"/>
                    </a:cubicBezTo>
                    <a:cubicBezTo>
                      <a:pt x="104" y="1"/>
                      <a:pt x="106" y="1"/>
                      <a:pt x="106" y="1"/>
                    </a:cubicBezTo>
                    <a:cubicBezTo>
                      <a:pt x="106" y="1"/>
                      <a:pt x="104" y="2"/>
                      <a:pt x="101" y="2"/>
                    </a:cubicBezTo>
                    <a:cubicBezTo>
                      <a:pt x="99" y="3"/>
                      <a:pt x="97" y="3"/>
                      <a:pt x="95" y="4"/>
                    </a:cubicBezTo>
                    <a:cubicBezTo>
                      <a:pt x="94" y="4"/>
                      <a:pt x="93" y="4"/>
                      <a:pt x="92" y="4"/>
                    </a:cubicBezTo>
                    <a:cubicBezTo>
                      <a:pt x="91" y="5"/>
                      <a:pt x="90" y="5"/>
                      <a:pt x="88" y="6"/>
                    </a:cubicBezTo>
                    <a:cubicBezTo>
                      <a:pt x="86" y="6"/>
                      <a:pt x="83" y="7"/>
                      <a:pt x="80" y="8"/>
                    </a:cubicBezTo>
                    <a:cubicBezTo>
                      <a:pt x="78" y="10"/>
                      <a:pt x="75" y="11"/>
                      <a:pt x="72" y="12"/>
                    </a:cubicBezTo>
                    <a:cubicBezTo>
                      <a:pt x="69" y="14"/>
                      <a:pt x="66" y="16"/>
                      <a:pt x="64" y="17"/>
                    </a:cubicBezTo>
                    <a:cubicBezTo>
                      <a:pt x="61" y="19"/>
                      <a:pt x="58" y="21"/>
                      <a:pt x="56" y="23"/>
                    </a:cubicBezTo>
                    <a:cubicBezTo>
                      <a:pt x="53" y="27"/>
                      <a:pt x="53" y="27"/>
                      <a:pt x="53" y="27"/>
                    </a:cubicBezTo>
                    <a:cubicBezTo>
                      <a:pt x="52" y="28"/>
                      <a:pt x="51" y="29"/>
                      <a:pt x="50" y="30"/>
                    </a:cubicBezTo>
                    <a:cubicBezTo>
                      <a:pt x="49" y="31"/>
                      <a:pt x="48" y="33"/>
                      <a:pt x="47" y="34"/>
                    </a:cubicBezTo>
                    <a:cubicBezTo>
                      <a:pt x="46" y="35"/>
                      <a:pt x="46" y="36"/>
                      <a:pt x="45" y="37"/>
                    </a:cubicBezTo>
                    <a:cubicBezTo>
                      <a:pt x="43" y="40"/>
                      <a:pt x="42" y="42"/>
                      <a:pt x="41" y="45"/>
                    </a:cubicBezTo>
                    <a:cubicBezTo>
                      <a:pt x="41" y="47"/>
                      <a:pt x="40" y="49"/>
                      <a:pt x="39" y="51"/>
                    </a:cubicBezTo>
                    <a:cubicBezTo>
                      <a:pt x="39" y="53"/>
                      <a:pt x="38" y="55"/>
                      <a:pt x="38" y="57"/>
                    </a:cubicBezTo>
                    <a:cubicBezTo>
                      <a:pt x="38" y="59"/>
                      <a:pt x="38" y="60"/>
                      <a:pt x="37" y="61"/>
                    </a:cubicBezTo>
                    <a:cubicBezTo>
                      <a:pt x="37" y="62"/>
                      <a:pt x="37" y="62"/>
                      <a:pt x="37" y="63"/>
                    </a:cubicBezTo>
                    <a:cubicBezTo>
                      <a:pt x="37" y="63"/>
                      <a:pt x="37" y="63"/>
                      <a:pt x="37" y="63"/>
                    </a:cubicBezTo>
                    <a:cubicBezTo>
                      <a:pt x="36" y="64"/>
                      <a:pt x="36" y="64"/>
                      <a:pt x="36" y="64"/>
                    </a:cubicBezTo>
                    <a:cubicBezTo>
                      <a:pt x="36" y="64"/>
                      <a:pt x="36" y="64"/>
                      <a:pt x="36" y="64"/>
                    </a:cubicBezTo>
                    <a:lnTo>
                      <a:pt x="0" y="58"/>
                    </a:lnTo>
                    <a:close/>
                  </a:path>
                </a:pathLst>
              </a:custGeom>
              <a:solidFill>
                <a:srgbClr val="2D52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70" name="Google Shape;370;p3"/>
              <p:cNvSpPr/>
              <p:nvPr/>
            </p:nvSpPr>
            <p:spPr>
              <a:xfrm>
                <a:off x="6502" y="4056"/>
                <a:ext cx="279" cy="178"/>
              </a:xfrm>
              <a:custGeom>
                <a:rect b="b" l="l" r="r" t="t"/>
                <a:pathLst>
                  <a:path extrusionOk="0" h="64" w="106">
                    <a:moveTo>
                      <a:pt x="67" y="64"/>
                    </a:moveTo>
                    <a:cubicBezTo>
                      <a:pt x="67" y="64"/>
                      <a:pt x="67" y="64"/>
                      <a:pt x="67" y="64"/>
                    </a:cubicBezTo>
                    <a:cubicBezTo>
                      <a:pt x="68" y="63"/>
                      <a:pt x="68" y="63"/>
                      <a:pt x="68" y="63"/>
                    </a:cubicBezTo>
                    <a:cubicBezTo>
                      <a:pt x="68" y="63"/>
                      <a:pt x="68" y="63"/>
                      <a:pt x="68" y="63"/>
                    </a:cubicBezTo>
                    <a:cubicBezTo>
                      <a:pt x="68" y="62"/>
                      <a:pt x="68" y="62"/>
                      <a:pt x="68" y="61"/>
                    </a:cubicBezTo>
                    <a:cubicBezTo>
                      <a:pt x="68" y="60"/>
                      <a:pt x="68" y="59"/>
                      <a:pt x="68" y="57"/>
                    </a:cubicBezTo>
                    <a:cubicBezTo>
                      <a:pt x="68" y="55"/>
                      <a:pt x="67" y="53"/>
                      <a:pt x="67" y="51"/>
                    </a:cubicBezTo>
                    <a:cubicBezTo>
                      <a:pt x="66" y="49"/>
                      <a:pt x="65" y="47"/>
                      <a:pt x="65" y="45"/>
                    </a:cubicBezTo>
                    <a:cubicBezTo>
                      <a:pt x="64" y="42"/>
                      <a:pt x="63" y="40"/>
                      <a:pt x="61" y="37"/>
                    </a:cubicBezTo>
                    <a:cubicBezTo>
                      <a:pt x="60" y="36"/>
                      <a:pt x="60" y="35"/>
                      <a:pt x="59" y="34"/>
                    </a:cubicBezTo>
                    <a:cubicBezTo>
                      <a:pt x="58" y="33"/>
                      <a:pt x="57" y="31"/>
                      <a:pt x="56" y="30"/>
                    </a:cubicBezTo>
                    <a:cubicBezTo>
                      <a:pt x="55" y="29"/>
                      <a:pt x="54" y="28"/>
                      <a:pt x="53" y="27"/>
                    </a:cubicBezTo>
                    <a:cubicBezTo>
                      <a:pt x="50" y="23"/>
                      <a:pt x="50" y="23"/>
                      <a:pt x="50" y="23"/>
                    </a:cubicBezTo>
                    <a:cubicBezTo>
                      <a:pt x="48" y="21"/>
                      <a:pt x="45" y="19"/>
                      <a:pt x="42" y="17"/>
                    </a:cubicBezTo>
                    <a:cubicBezTo>
                      <a:pt x="40" y="16"/>
                      <a:pt x="37" y="14"/>
                      <a:pt x="34" y="12"/>
                    </a:cubicBezTo>
                    <a:cubicBezTo>
                      <a:pt x="31" y="11"/>
                      <a:pt x="28" y="10"/>
                      <a:pt x="26" y="8"/>
                    </a:cubicBezTo>
                    <a:cubicBezTo>
                      <a:pt x="23" y="7"/>
                      <a:pt x="20" y="6"/>
                      <a:pt x="18" y="6"/>
                    </a:cubicBezTo>
                    <a:cubicBezTo>
                      <a:pt x="16" y="5"/>
                      <a:pt x="15" y="5"/>
                      <a:pt x="14" y="4"/>
                    </a:cubicBezTo>
                    <a:cubicBezTo>
                      <a:pt x="13" y="4"/>
                      <a:pt x="12" y="4"/>
                      <a:pt x="11" y="4"/>
                    </a:cubicBezTo>
                    <a:cubicBezTo>
                      <a:pt x="9" y="3"/>
                      <a:pt x="7" y="3"/>
                      <a:pt x="5" y="2"/>
                    </a:cubicBezTo>
                    <a:cubicBezTo>
                      <a:pt x="2" y="2"/>
                      <a:pt x="0" y="1"/>
                      <a:pt x="0" y="1"/>
                    </a:cubicBezTo>
                    <a:cubicBezTo>
                      <a:pt x="0" y="1"/>
                      <a:pt x="2" y="1"/>
                      <a:pt x="5" y="1"/>
                    </a:cubicBezTo>
                    <a:cubicBezTo>
                      <a:pt x="7" y="1"/>
                      <a:pt x="9" y="0"/>
                      <a:pt x="11" y="0"/>
                    </a:cubicBezTo>
                    <a:cubicBezTo>
                      <a:pt x="12" y="0"/>
                      <a:pt x="13" y="0"/>
                      <a:pt x="15" y="0"/>
                    </a:cubicBezTo>
                    <a:cubicBezTo>
                      <a:pt x="16" y="0"/>
                      <a:pt x="17" y="0"/>
                      <a:pt x="18" y="0"/>
                    </a:cubicBezTo>
                    <a:cubicBezTo>
                      <a:pt x="21" y="0"/>
                      <a:pt x="24" y="0"/>
                      <a:pt x="28" y="0"/>
                    </a:cubicBezTo>
                    <a:cubicBezTo>
                      <a:pt x="31" y="0"/>
                      <a:pt x="34" y="0"/>
                      <a:pt x="38" y="1"/>
                    </a:cubicBezTo>
                    <a:cubicBezTo>
                      <a:pt x="41" y="1"/>
                      <a:pt x="45" y="2"/>
                      <a:pt x="49" y="3"/>
                    </a:cubicBezTo>
                    <a:cubicBezTo>
                      <a:pt x="53" y="4"/>
                      <a:pt x="56" y="6"/>
                      <a:pt x="60" y="7"/>
                    </a:cubicBezTo>
                    <a:cubicBezTo>
                      <a:pt x="66" y="10"/>
                      <a:pt x="66" y="10"/>
                      <a:pt x="66" y="10"/>
                    </a:cubicBezTo>
                    <a:cubicBezTo>
                      <a:pt x="67" y="11"/>
                      <a:pt x="69" y="12"/>
                      <a:pt x="71" y="13"/>
                    </a:cubicBezTo>
                    <a:cubicBezTo>
                      <a:pt x="73" y="14"/>
                      <a:pt x="74" y="15"/>
                      <a:pt x="76" y="17"/>
                    </a:cubicBezTo>
                    <a:cubicBezTo>
                      <a:pt x="78" y="18"/>
                      <a:pt x="79" y="19"/>
                      <a:pt x="81" y="20"/>
                    </a:cubicBezTo>
                    <a:cubicBezTo>
                      <a:pt x="84" y="23"/>
                      <a:pt x="86" y="26"/>
                      <a:pt x="89" y="29"/>
                    </a:cubicBezTo>
                    <a:cubicBezTo>
                      <a:pt x="91" y="31"/>
                      <a:pt x="94" y="34"/>
                      <a:pt x="95" y="37"/>
                    </a:cubicBezTo>
                    <a:cubicBezTo>
                      <a:pt x="97" y="40"/>
                      <a:pt x="99" y="42"/>
                      <a:pt x="100" y="45"/>
                    </a:cubicBezTo>
                    <a:cubicBezTo>
                      <a:pt x="101" y="47"/>
                      <a:pt x="102" y="49"/>
                      <a:pt x="103" y="51"/>
                    </a:cubicBezTo>
                    <a:cubicBezTo>
                      <a:pt x="104" y="52"/>
                      <a:pt x="104" y="53"/>
                      <a:pt x="104" y="54"/>
                    </a:cubicBezTo>
                    <a:cubicBezTo>
                      <a:pt x="105" y="54"/>
                      <a:pt x="105" y="55"/>
                      <a:pt x="105" y="56"/>
                    </a:cubicBezTo>
                    <a:cubicBezTo>
                      <a:pt x="105" y="57"/>
                      <a:pt x="105" y="57"/>
                      <a:pt x="106" y="57"/>
                    </a:cubicBezTo>
                    <a:cubicBezTo>
                      <a:pt x="105" y="58"/>
                      <a:pt x="105" y="58"/>
                      <a:pt x="105" y="58"/>
                    </a:cubicBezTo>
                    <a:lnTo>
                      <a:pt x="67" y="64"/>
                    </a:lnTo>
                    <a:close/>
                  </a:path>
                </a:pathLst>
              </a:custGeom>
              <a:solidFill>
                <a:srgbClr val="2D52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71" name="Google Shape;371;p3"/>
              <p:cNvSpPr/>
              <p:nvPr/>
            </p:nvSpPr>
            <p:spPr>
              <a:xfrm>
                <a:off x="6686" y="3887"/>
                <a:ext cx="100" cy="297"/>
              </a:xfrm>
              <a:custGeom>
                <a:rect b="b" l="l" r="r" t="t"/>
                <a:pathLst>
                  <a:path extrusionOk="0" h="107" w="38">
                    <a:moveTo>
                      <a:pt x="0" y="107"/>
                    </a:moveTo>
                    <a:cubicBezTo>
                      <a:pt x="0" y="107"/>
                      <a:pt x="0" y="107"/>
                      <a:pt x="0" y="106"/>
                    </a:cubicBezTo>
                    <a:cubicBezTo>
                      <a:pt x="0" y="105"/>
                      <a:pt x="0" y="104"/>
                      <a:pt x="0" y="102"/>
                    </a:cubicBezTo>
                    <a:cubicBezTo>
                      <a:pt x="1" y="99"/>
                      <a:pt x="1" y="94"/>
                      <a:pt x="2" y="89"/>
                    </a:cubicBezTo>
                    <a:cubicBezTo>
                      <a:pt x="3" y="78"/>
                      <a:pt x="5" y="64"/>
                      <a:pt x="8" y="50"/>
                    </a:cubicBezTo>
                    <a:cubicBezTo>
                      <a:pt x="10" y="43"/>
                      <a:pt x="12" y="36"/>
                      <a:pt x="14" y="30"/>
                    </a:cubicBezTo>
                    <a:cubicBezTo>
                      <a:pt x="17" y="24"/>
                      <a:pt x="20" y="18"/>
                      <a:pt x="22" y="13"/>
                    </a:cubicBezTo>
                    <a:cubicBezTo>
                      <a:pt x="24" y="11"/>
                      <a:pt x="25" y="9"/>
                      <a:pt x="27" y="7"/>
                    </a:cubicBezTo>
                    <a:cubicBezTo>
                      <a:pt x="28" y="6"/>
                      <a:pt x="29" y="4"/>
                      <a:pt x="30" y="3"/>
                    </a:cubicBezTo>
                    <a:cubicBezTo>
                      <a:pt x="31" y="2"/>
                      <a:pt x="33" y="2"/>
                      <a:pt x="33" y="1"/>
                    </a:cubicBezTo>
                    <a:cubicBezTo>
                      <a:pt x="34" y="1"/>
                      <a:pt x="34" y="0"/>
                      <a:pt x="34" y="0"/>
                    </a:cubicBezTo>
                    <a:cubicBezTo>
                      <a:pt x="34" y="0"/>
                      <a:pt x="34" y="1"/>
                      <a:pt x="33" y="1"/>
                    </a:cubicBezTo>
                    <a:cubicBezTo>
                      <a:pt x="33" y="2"/>
                      <a:pt x="32" y="3"/>
                      <a:pt x="32" y="4"/>
                    </a:cubicBezTo>
                    <a:cubicBezTo>
                      <a:pt x="31" y="6"/>
                      <a:pt x="30" y="7"/>
                      <a:pt x="30" y="9"/>
                    </a:cubicBezTo>
                    <a:cubicBezTo>
                      <a:pt x="29" y="11"/>
                      <a:pt x="28" y="13"/>
                      <a:pt x="28" y="16"/>
                    </a:cubicBezTo>
                    <a:cubicBezTo>
                      <a:pt x="27" y="20"/>
                      <a:pt x="26" y="26"/>
                      <a:pt x="26" y="32"/>
                    </a:cubicBezTo>
                    <a:cubicBezTo>
                      <a:pt x="26" y="39"/>
                      <a:pt x="26" y="45"/>
                      <a:pt x="27" y="52"/>
                    </a:cubicBezTo>
                    <a:cubicBezTo>
                      <a:pt x="28" y="65"/>
                      <a:pt x="31" y="78"/>
                      <a:pt x="33" y="87"/>
                    </a:cubicBezTo>
                    <a:cubicBezTo>
                      <a:pt x="35" y="92"/>
                      <a:pt x="36" y="96"/>
                      <a:pt x="36" y="99"/>
                    </a:cubicBezTo>
                    <a:cubicBezTo>
                      <a:pt x="37" y="100"/>
                      <a:pt x="37" y="101"/>
                      <a:pt x="37" y="102"/>
                    </a:cubicBezTo>
                    <a:cubicBezTo>
                      <a:pt x="37" y="103"/>
                      <a:pt x="38" y="103"/>
                      <a:pt x="38" y="103"/>
                    </a:cubicBezTo>
                    <a:lnTo>
                      <a:pt x="0" y="107"/>
                    </a:lnTo>
                    <a:close/>
                  </a:path>
                </a:pathLst>
              </a:custGeom>
              <a:solidFill>
                <a:srgbClr val="2D52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72" name="Google Shape;372;p3"/>
              <p:cNvSpPr/>
              <p:nvPr/>
            </p:nvSpPr>
            <p:spPr>
              <a:xfrm>
                <a:off x="3046" y="4059"/>
                <a:ext cx="226" cy="264"/>
              </a:xfrm>
              <a:custGeom>
                <a:rect b="b" l="l" r="r" t="t"/>
                <a:pathLst>
                  <a:path extrusionOk="0" h="95" w="86">
                    <a:moveTo>
                      <a:pt x="0" y="92"/>
                    </a:moveTo>
                    <a:cubicBezTo>
                      <a:pt x="0" y="92"/>
                      <a:pt x="0" y="92"/>
                      <a:pt x="0" y="90"/>
                    </a:cubicBezTo>
                    <a:cubicBezTo>
                      <a:pt x="0" y="89"/>
                      <a:pt x="1" y="88"/>
                      <a:pt x="1" y="86"/>
                    </a:cubicBezTo>
                    <a:cubicBezTo>
                      <a:pt x="2" y="82"/>
                      <a:pt x="4" y="77"/>
                      <a:pt x="6" y="71"/>
                    </a:cubicBezTo>
                    <a:cubicBezTo>
                      <a:pt x="11" y="59"/>
                      <a:pt x="18" y="43"/>
                      <a:pt x="29" y="30"/>
                    </a:cubicBezTo>
                    <a:cubicBezTo>
                      <a:pt x="32" y="27"/>
                      <a:pt x="35" y="24"/>
                      <a:pt x="38" y="21"/>
                    </a:cubicBezTo>
                    <a:cubicBezTo>
                      <a:pt x="41" y="19"/>
                      <a:pt x="45" y="16"/>
                      <a:pt x="48" y="14"/>
                    </a:cubicBezTo>
                    <a:cubicBezTo>
                      <a:pt x="49" y="13"/>
                      <a:pt x="51" y="12"/>
                      <a:pt x="53" y="11"/>
                    </a:cubicBezTo>
                    <a:cubicBezTo>
                      <a:pt x="54" y="10"/>
                      <a:pt x="56" y="9"/>
                      <a:pt x="58" y="8"/>
                    </a:cubicBezTo>
                    <a:cubicBezTo>
                      <a:pt x="61" y="7"/>
                      <a:pt x="64" y="5"/>
                      <a:pt x="67" y="4"/>
                    </a:cubicBezTo>
                    <a:cubicBezTo>
                      <a:pt x="70" y="3"/>
                      <a:pt x="72" y="3"/>
                      <a:pt x="75" y="2"/>
                    </a:cubicBezTo>
                    <a:cubicBezTo>
                      <a:pt x="77" y="2"/>
                      <a:pt x="79" y="1"/>
                      <a:pt x="81" y="1"/>
                    </a:cubicBezTo>
                    <a:cubicBezTo>
                      <a:pt x="84" y="0"/>
                      <a:pt x="86" y="0"/>
                      <a:pt x="86" y="0"/>
                    </a:cubicBezTo>
                    <a:cubicBezTo>
                      <a:pt x="86" y="0"/>
                      <a:pt x="84" y="1"/>
                      <a:pt x="81" y="2"/>
                    </a:cubicBezTo>
                    <a:cubicBezTo>
                      <a:pt x="80" y="3"/>
                      <a:pt x="78" y="4"/>
                      <a:pt x="76" y="5"/>
                    </a:cubicBezTo>
                    <a:cubicBezTo>
                      <a:pt x="74" y="6"/>
                      <a:pt x="71" y="7"/>
                      <a:pt x="69" y="9"/>
                    </a:cubicBezTo>
                    <a:cubicBezTo>
                      <a:pt x="66" y="10"/>
                      <a:pt x="64" y="12"/>
                      <a:pt x="62" y="14"/>
                    </a:cubicBezTo>
                    <a:cubicBezTo>
                      <a:pt x="60" y="15"/>
                      <a:pt x="59" y="17"/>
                      <a:pt x="58" y="18"/>
                    </a:cubicBezTo>
                    <a:cubicBezTo>
                      <a:pt x="57" y="19"/>
                      <a:pt x="56" y="20"/>
                      <a:pt x="54" y="21"/>
                    </a:cubicBezTo>
                    <a:cubicBezTo>
                      <a:pt x="52" y="24"/>
                      <a:pt x="50" y="27"/>
                      <a:pt x="48" y="30"/>
                    </a:cubicBezTo>
                    <a:cubicBezTo>
                      <a:pt x="46" y="33"/>
                      <a:pt x="44" y="36"/>
                      <a:pt x="43" y="39"/>
                    </a:cubicBezTo>
                    <a:cubicBezTo>
                      <a:pt x="36" y="52"/>
                      <a:pt x="33" y="67"/>
                      <a:pt x="32" y="77"/>
                    </a:cubicBezTo>
                    <a:cubicBezTo>
                      <a:pt x="31" y="83"/>
                      <a:pt x="31" y="87"/>
                      <a:pt x="31" y="90"/>
                    </a:cubicBezTo>
                    <a:cubicBezTo>
                      <a:pt x="31" y="92"/>
                      <a:pt x="31" y="93"/>
                      <a:pt x="31" y="94"/>
                    </a:cubicBezTo>
                    <a:cubicBezTo>
                      <a:pt x="31" y="94"/>
                      <a:pt x="31" y="95"/>
                      <a:pt x="31" y="95"/>
                    </a:cubicBezTo>
                    <a:lnTo>
                      <a:pt x="0" y="92"/>
                    </a:lnTo>
                    <a:close/>
                  </a:path>
                </a:pathLst>
              </a:custGeom>
              <a:solidFill>
                <a:srgbClr val="2D52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73" name="Google Shape;373;p3"/>
              <p:cNvSpPr/>
              <p:nvPr/>
            </p:nvSpPr>
            <p:spPr>
              <a:xfrm>
                <a:off x="2923" y="4059"/>
                <a:ext cx="226" cy="264"/>
              </a:xfrm>
              <a:custGeom>
                <a:rect b="b" l="l" r="r" t="t"/>
                <a:pathLst>
                  <a:path extrusionOk="0" h="95" w="86">
                    <a:moveTo>
                      <a:pt x="55" y="95"/>
                    </a:moveTo>
                    <a:cubicBezTo>
                      <a:pt x="55" y="95"/>
                      <a:pt x="55" y="94"/>
                      <a:pt x="55" y="94"/>
                    </a:cubicBezTo>
                    <a:cubicBezTo>
                      <a:pt x="55" y="93"/>
                      <a:pt x="55" y="92"/>
                      <a:pt x="55" y="90"/>
                    </a:cubicBezTo>
                    <a:cubicBezTo>
                      <a:pt x="55" y="87"/>
                      <a:pt x="55" y="83"/>
                      <a:pt x="54" y="77"/>
                    </a:cubicBezTo>
                    <a:cubicBezTo>
                      <a:pt x="53" y="67"/>
                      <a:pt x="50" y="52"/>
                      <a:pt x="43" y="39"/>
                    </a:cubicBezTo>
                    <a:cubicBezTo>
                      <a:pt x="42" y="36"/>
                      <a:pt x="40" y="33"/>
                      <a:pt x="38" y="30"/>
                    </a:cubicBezTo>
                    <a:cubicBezTo>
                      <a:pt x="36" y="27"/>
                      <a:pt x="34" y="24"/>
                      <a:pt x="32" y="21"/>
                    </a:cubicBezTo>
                    <a:cubicBezTo>
                      <a:pt x="30" y="20"/>
                      <a:pt x="29" y="19"/>
                      <a:pt x="28" y="18"/>
                    </a:cubicBezTo>
                    <a:cubicBezTo>
                      <a:pt x="27" y="17"/>
                      <a:pt x="26" y="15"/>
                      <a:pt x="24" y="14"/>
                    </a:cubicBezTo>
                    <a:cubicBezTo>
                      <a:pt x="22" y="12"/>
                      <a:pt x="19" y="10"/>
                      <a:pt x="17" y="9"/>
                    </a:cubicBezTo>
                    <a:cubicBezTo>
                      <a:pt x="15" y="7"/>
                      <a:pt x="12" y="6"/>
                      <a:pt x="10" y="5"/>
                    </a:cubicBezTo>
                    <a:cubicBezTo>
                      <a:pt x="8" y="4"/>
                      <a:pt x="6" y="3"/>
                      <a:pt x="5" y="2"/>
                    </a:cubicBezTo>
                    <a:cubicBezTo>
                      <a:pt x="2" y="1"/>
                      <a:pt x="0" y="0"/>
                      <a:pt x="0" y="0"/>
                    </a:cubicBezTo>
                    <a:cubicBezTo>
                      <a:pt x="0" y="0"/>
                      <a:pt x="2" y="0"/>
                      <a:pt x="5" y="1"/>
                    </a:cubicBezTo>
                    <a:cubicBezTo>
                      <a:pt x="7" y="1"/>
                      <a:pt x="9" y="2"/>
                      <a:pt x="11" y="2"/>
                    </a:cubicBezTo>
                    <a:cubicBezTo>
                      <a:pt x="14" y="3"/>
                      <a:pt x="16" y="3"/>
                      <a:pt x="19" y="4"/>
                    </a:cubicBezTo>
                    <a:cubicBezTo>
                      <a:pt x="22" y="5"/>
                      <a:pt x="25" y="7"/>
                      <a:pt x="28" y="8"/>
                    </a:cubicBezTo>
                    <a:cubicBezTo>
                      <a:pt x="30" y="9"/>
                      <a:pt x="32" y="10"/>
                      <a:pt x="33" y="11"/>
                    </a:cubicBezTo>
                    <a:cubicBezTo>
                      <a:pt x="35" y="12"/>
                      <a:pt x="36" y="13"/>
                      <a:pt x="38" y="14"/>
                    </a:cubicBezTo>
                    <a:cubicBezTo>
                      <a:pt x="41" y="16"/>
                      <a:pt x="45" y="19"/>
                      <a:pt x="48" y="21"/>
                    </a:cubicBezTo>
                    <a:cubicBezTo>
                      <a:pt x="51" y="24"/>
                      <a:pt x="54" y="27"/>
                      <a:pt x="57" y="30"/>
                    </a:cubicBezTo>
                    <a:cubicBezTo>
                      <a:pt x="68" y="43"/>
                      <a:pt x="75" y="59"/>
                      <a:pt x="80" y="71"/>
                    </a:cubicBezTo>
                    <a:cubicBezTo>
                      <a:pt x="82" y="77"/>
                      <a:pt x="84" y="82"/>
                      <a:pt x="85" y="86"/>
                    </a:cubicBezTo>
                    <a:cubicBezTo>
                      <a:pt x="85" y="88"/>
                      <a:pt x="86" y="89"/>
                      <a:pt x="86" y="90"/>
                    </a:cubicBezTo>
                    <a:cubicBezTo>
                      <a:pt x="86" y="92"/>
                      <a:pt x="86" y="92"/>
                      <a:pt x="86" y="92"/>
                    </a:cubicBezTo>
                    <a:lnTo>
                      <a:pt x="55" y="95"/>
                    </a:lnTo>
                    <a:close/>
                  </a:path>
                </a:pathLst>
              </a:custGeom>
              <a:solidFill>
                <a:srgbClr val="2D52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74" name="Google Shape;374;p3"/>
              <p:cNvSpPr/>
              <p:nvPr/>
            </p:nvSpPr>
            <p:spPr>
              <a:xfrm>
                <a:off x="3057" y="4173"/>
                <a:ext cx="231" cy="150"/>
              </a:xfrm>
              <a:custGeom>
                <a:rect b="b" l="l" r="r" t="t"/>
                <a:pathLst>
                  <a:path extrusionOk="0" h="54" w="88">
                    <a:moveTo>
                      <a:pt x="0" y="48"/>
                    </a:moveTo>
                    <a:cubicBezTo>
                      <a:pt x="0" y="48"/>
                      <a:pt x="0" y="48"/>
                      <a:pt x="0" y="47"/>
                    </a:cubicBezTo>
                    <a:cubicBezTo>
                      <a:pt x="0" y="46"/>
                      <a:pt x="1" y="46"/>
                      <a:pt x="1" y="45"/>
                    </a:cubicBezTo>
                    <a:cubicBezTo>
                      <a:pt x="1" y="44"/>
                      <a:pt x="1" y="44"/>
                      <a:pt x="2" y="43"/>
                    </a:cubicBezTo>
                    <a:cubicBezTo>
                      <a:pt x="2" y="41"/>
                      <a:pt x="3" y="40"/>
                      <a:pt x="4" y="37"/>
                    </a:cubicBezTo>
                    <a:cubicBezTo>
                      <a:pt x="5" y="36"/>
                      <a:pt x="7" y="33"/>
                      <a:pt x="8" y="31"/>
                    </a:cubicBezTo>
                    <a:cubicBezTo>
                      <a:pt x="10" y="29"/>
                      <a:pt x="12" y="26"/>
                      <a:pt x="14" y="24"/>
                    </a:cubicBezTo>
                    <a:cubicBezTo>
                      <a:pt x="16" y="22"/>
                      <a:pt x="18" y="19"/>
                      <a:pt x="21" y="17"/>
                    </a:cubicBezTo>
                    <a:cubicBezTo>
                      <a:pt x="22" y="16"/>
                      <a:pt x="23" y="15"/>
                      <a:pt x="25" y="14"/>
                    </a:cubicBezTo>
                    <a:cubicBezTo>
                      <a:pt x="26" y="13"/>
                      <a:pt x="27" y="12"/>
                      <a:pt x="29" y="11"/>
                    </a:cubicBezTo>
                    <a:cubicBezTo>
                      <a:pt x="32" y="9"/>
                      <a:pt x="35" y="8"/>
                      <a:pt x="38" y="6"/>
                    </a:cubicBezTo>
                    <a:cubicBezTo>
                      <a:pt x="41" y="5"/>
                      <a:pt x="44" y="4"/>
                      <a:pt x="47" y="3"/>
                    </a:cubicBezTo>
                    <a:cubicBezTo>
                      <a:pt x="50" y="2"/>
                      <a:pt x="53" y="1"/>
                      <a:pt x="56" y="1"/>
                    </a:cubicBezTo>
                    <a:cubicBezTo>
                      <a:pt x="59" y="1"/>
                      <a:pt x="62" y="0"/>
                      <a:pt x="65" y="0"/>
                    </a:cubicBezTo>
                    <a:cubicBezTo>
                      <a:pt x="68" y="0"/>
                      <a:pt x="70" y="0"/>
                      <a:pt x="73" y="0"/>
                    </a:cubicBezTo>
                    <a:cubicBezTo>
                      <a:pt x="74" y="0"/>
                      <a:pt x="75" y="0"/>
                      <a:pt x="76" y="0"/>
                    </a:cubicBezTo>
                    <a:cubicBezTo>
                      <a:pt x="77" y="0"/>
                      <a:pt x="78" y="0"/>
                      <a:pt x="79" y="0"/>
                    </a:cubicBezTo>
                    <a:cubicBezTo>
                      <a:pt x="81" y="1"/>
                      <a:pt x="82" y="1"/>
                      <a:pt x="84" y="1"/>
                    </a:cubicBezTo>
                    <a:cubicBezTo>
                      <a:pt x="86" y="1"/>
                      <a:pt x="88" y="1"/>
                      <a:pt x="88" y="1"/>
                    </a:cubicBezTo>
                    <a:cubicBezTo>
                      <a:pt x="88" y="1"/>
                      <a:pt x="86" y="2"/>
                      <a:pt x="84" y="2"/>
                    </a:cubicBezTo>
                    <a:cubicBezTo>
                      <a:pt x="82" y="3"/>
                      <a:pt x="81" y="3"/>
                      <a:pt x="79" y="3"/>
                    </a:cubicBezTo>
                    <a:cubicBezTo>
                      <a:pt x="78" y="3"/>
                      <a:pt x="77" y="4"/>
                      <a:pt x="76" y="4"/>
                    </a:cubicBezTo>
                    <a:cubicBezTo>
                      <a:pt x="75" y="4"/>
                      <a:pt x="74" y="5"/>
                      <a:pt x="73" y="5"/>
                    </a:cubicBezTo>
                    <a:cubicBezTo>
                      <a:pt x="71" y="6"/>
                      <a:pt x="69" y="6"/>
                      <a:pt x="67" y="7"/>
                    </a:cubicBezTo>
                    <a:cubicBezTo>
                      <a:pt x="64" y="8"/>
                      <a:pt x="62" y="9"/>
                      <a:pt x="60" y="10"/>
                    </a:cubicBezTo>
                    <a:cubicBezTo>
                      <a:pt x="57" y="12"/>
                      <a:pt x="55" y="13"/>
                      <a:pt x="53" y="15"/>
                    </a:cubicBezTo>
                    <a:cubicBezTo>
                      <a:pt x="50" y="16"/>
                      <a:pt x="48" y="18"/>
                      <a:pt x="46" y="20"/>
                    </a:cubicBezTo>
                    <a:cubicBezTo>
                      <a:pt x="45" y="22"/>
                      <a:pt x="43" y="23"/>
                      <a:pt x="41" y="25"/>
                    </a:cubicBezTo>
                    <a:cubicBezTo>
                      <a:pt x="40" y="26"/>
                      <a:pt x="40" y="27"/>
                      <a:pt x="39" y="28"/>
                    </a:cubicBezTo>
                    <a:cubicBezTo>
                      <a:pt x="38" y="29"/>
                      <a:pt x="38" y="31"/>
                      <a:pt x="37" y="32"/>
                    </a:cubicBezTo>
                    <a:cubicBezTo>
                      <a:pt x="36" y="33"/>
                      <a:pt x="35" y="36"/>
                      <a:pt x="34" y="37"/>
                    </a:cubicBezTo>
                    <a:cubicBezTo>
                      <a:pt x="33" y="40"/>
                      <a:pt x="33" y="41"/>
                      <a:pt x="32" y="43"/>
                    </a:cubicBezTo>
                    <a:cubicBezTo>
                      <a:pt x="32" y="45"/>
                      <a:pt x="31" y="46"/>
                      <a:pt x="31" y="48"/>
                    </a:cubicBezTo>
                    <a:cubicBezTo>
                      <a:pt x="31" y="49"/>
                      <a:pt x="31" y="50"/>
                      <a:pt x="31" y="51"/>
                    </a:cubicBezTo>
                    <a:cubicBezTo>
                      <a:pt x="31" y="52"/>
                      <a:pt x="31" y="52"/>
                      <a:pt x="31" y="53"/>
                    </a:cubicBezTo>
                    <a:cubicBezTo>
                      <a:pt x="31" y="53"/>
                      <a:pt x="31" y="53"/>
                      <a:pt x="31" y="53"/>
                    </a:cubicBezTo>
                    <a:cubicBezTo>
                      <a:pt x="31" y="54"/>
                      <a:pt x="31" y="54"/>
                      <a:pt x="31" y="54"/>
                    </a:cubicBezTo>
                    <a:lnTo>
                      <a:pt x="0" y="48"/>
                    </a:lnTo>
                    <a:close/>
                  </a:path>
                </a:pathLst>
              </a:custGeom>
              <a:solidFill>
                <a:srgbClr val="2D52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75" name="Google Shape;375;p3"/>
              <p:cNvSpPr/>
              <p:nvPr/>
            </p:nvSpPr>
            <p:spPr>
              <a:xfrm>
                <a:off x="2899" y="4173"/>
                <a:ext cx="231" cy="150"/>
              </a:xfrm>
              <a:custGeom>
                <a:rect b="b" l="l" r="r" t="t"/>
                <a:pathLst>
                  <a:path extrusionOk="0" h="54" w="88">
                    <a:moveTo>
                      <a:pt x="57" y="54"/>
                    </a:moveTo>
                    <a:cubicBezTo>
                      <a:pt x="57" y="53"/>
                      <a:pt x="57" y="53"/>
                      <a:pt x="57" y="53"/>
                    </a:cubicBezTo>
                    <a:cubicBezTo>
                      <a:pt x="57" y="53"/>
                      <a:pt x="57" y="53"/>
                      <a:pt x="57" y="53"/>
                    </a:cubicBezTo>
                    <a:cubicBezTo>
                      <a:pt x="57" y="52"/>
                      <a:pt x="57" y="52"/>
                      <a:pt x="57" y="51"/>
                    </a:cubicBezTo>
                    <a:cubicBezTo>
                      <a:pt x="57" y="50"/>
                      <a:pt x="57" y="49"/>
                      <a:pt x="57" y="48"/>
                    </a:cubicBezTo>
                    <a:cubicBezTo>
                      <a:pt x="57" y="46"/>
                      <a:pt x="56" y="45"/>
                      <a:pt x="56" y="43"/>
                    </a:cubicBezTo>
                    <a:cubicBezTo>
                      <a:pt x="56" y="41"/>
                      <a:pt x="55" y="40"/>
                      <a:pt x="54" y="37"/>
                    </a:cubicBezTo>
                    <a:cubicBezTo>
                      <a:pt x="53" y="36"/>
                      <a:pt x="52" y="33"/>
                      <a:pt x="51" y="32"/>
                    </a:cubicBezTo>
                    <a:cubicBezTo>
                      <a:pt x="51" y="31"/>
                      <a:pt x="50" y="29"/>
                      <a:pt x="49" y="28"/>
                    </a:cubicBezTo>
                    <a:cubicBezTo>
                      <a:pt x="49" y="27"/>
                      <a:pt x="48" y="26"/>
                      <a:pt x="47" y="25"/>
                    </a:cubicBezTo>
                    <a:cubicBezTo>
                      <a:pt x="46" y="23"/>
                      <a:pt x="44" y="22"/>
                      <a:pt x="42" y="20"/>
                    </a:cubicBezTo>
                    <a:cubicBezTo>
                      <a:pt x="40" y="18"/>
                      <a:pt x="38" y="16"/>
                      <a:pt x="36" y="15"/>
                    </a:cubicBezTo>
                    <a:cubicBezTo>
                      <a:pt x="33" y="13"/>
                      <a:pt x="31" y="12"/>
                      <a:pt x="29" y="10"/>
                    </a:cubicBezTo>
                    <a:cubicBezTo>
                      <a:pt x="26" y="9"/>
                      <a:pt x="24" y="8"/>
                      <a:pt x="22" y="7"/>
                    </a:cubicBezTo>
                    <a:cubicBezTo>
                      <a:pt x="19" y="6"/>
                      <a:pt x="17" y="6"/>
                      <a:pt x="15" y="5"/>
                    </a:cubicBezTo>
                    <a:cubicBezTo>
                      <a:pt x="14" y="5"/>
                      <a:pt x="13" y="4"/>
                      <a:pt x="12" y="4"/>
                    </a:cubicBezTo>
                    <a:cubicBezTo>
                      <a:pt x="11" y="4"/>
                      <a:pt x="10" y="3"/>
                      <a:pt x="9" y="3"/>
                    </a:cubicBezTo>
                    <a:cubicBezTo>
                      <a:pt x="7" y="3"/>
                      <a:pt x="6" y="3"/>
                      <a:pt x="4" y="2"/>
                    </a:cubicBezTo>
                    <a:cubicBezTo>
                      <a:pt x="2" y="2"/>
                      <a:pt x="0" y="1"/>
                      <a:pt x="0" y="1"/>
                    </a:cubicBezTo>
                    <a:cubicBezTo>
                      <a:pt x="0" y="1"/>
                      <a:pt x="2" y="1"/>
                      <a:pt x="4" y="1"/>
                    </a:cubicBezTo>
                    <a:cubicBezTo>
                      <a:pt x="6" y="1"/>
                      <a:pt x="7" y="1"/>
                      <a:pt x="9" y="0"/>
                    </a:cubicBezTo>
                    <a:cubicBezTo>
                      <a:pt x="10" y="0"/>
                      <a:pt x="11" y="0"/>
                      <a:pt x="12" y="0"/>
                    </a:cubicBezTo>
                    <a:cubicBezTo>
                      <a:pt x="13" y="0"/>
                      <a:pt x="14" y="0"/>
                      <a:pt x="16" y="0"/>
                    </a:cubicBezTo>
                    <a:cubicBezTo>
                      <a:pt x="18" y="0"/>
                      <a:pt x="20" y="0"/>
                      <a:pt x="23" y="0"/>
                    </a:cubicBezTo>
                    <a:cubicBezTo>
                      <a:pt x="26" y="0"/>
                      <a:pt x="29" y="1"/>
                      <a:pt x="32" y="1"/>
                    </a:cubicBezTo>
                    <a:cubicBezTo>
                      <a:pt x="35" y="1"/>
                      <a:pt x="38" y="2"/>
                      <a:pt x="41" y="3"/>
                    </a:cubicBezTo>
                    <a:cubicBezTo>
                      <a:pt x="44" y="4"/>
                      <a:pt x="47" y="5"/>
                      <a:pt x="50" y="6"/>
                    </a:cubicBezTo>
                    <a:cubicBezTo>
                      <a:pt x="53" y="8"/>
                      <a:pt x="57" y="9"/>
                      <a:pt x="59" y="11"/>
                    </a:cubicBezTo>
                    <a:cubicBezTo>
                      <a:pt x="61" y="12"/>
                      <a:pt x="62" y="13"/>
                      <a:pt x="64" y="14"/>
                    </a:cubicBezTo>
                    <a:cubicBezTo>
                      <a:pt x="65" y="15"/>
                      <a:pt x="66" y="16"/>
                      <a:pt x="67" y="17"/>
                    </a:cubicBezTo>
                    <a:cubicBezTo>
                      <a:pt x="70" y="19"/>
                      <a:pt x="72" y="22"/>
                      <a:pt x="74" y="24"/>
                    </a:cubicBezTo>
                    <a:cubicBezTo>
                      <a:pt x="76" y="26"/>
                      <a:pt x="78" y="29"/>
                      <a:pt x="80" y="31"/>
                    </a:cubicBezTo>
                    <a:cubicBezTo>
                      <a:pt x="81" y="33"/>
                      <a:pt x="83" y="36"/>
                      <a:pt x="84" y="38"/>
                    </a:cubicBezTo>
                    <a:cubicBezTo>
                      <a:pt x="85" y="40"/>
                      <a:pt x="86" y="41"/>
                      <a:pt x="86" y="43"/>
                    </a:cubicBezTo>
                    <a:cubicBezTo>
                      <a:pt x="87" y="44"/>
                      <a:pt x="87" y="44"/>
                      <a:pt x="87" y="45"/>
                    </a:cubicBezTo>
                    <a:cubicBezTo>
                      <a:pt x="88" y="46"/>
                      <a:pt x="88" y="47"/>
                      <a:pt x="88" y="47"/>
                    </a:cubicBezTo>
                    <a:cubicBezTo>
                      <a:pt x="88" y="48"/>
                      <a:pt x="88" y="48"/>
                      <a:pt x="88" y="48"/>
                    </a:cubicBezTo>
                    <a:lnTo>
                      <a:pt x="57" y="54"/>
                    </a:lnTo>
                    <a:close/>
                  </a:path>
                </a:pathLst>
              </a:custGeom>
              <a:solidFill>
                <a:srgbClr val="2D52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76" name="Google Shape;376;p3"/>
              <p:cNvSpPr/>
              <p:nvPr/>
            </p:nvSpPr>
            <p:spPr>
              <a:xfrm>
                <a:off x="3054" y="4031"/>
                <a:ext cx="82" cy="251"/>
              </a:xfrm>
              <a:custGeom>
                <a:rect b="b" l="l" r="r" t="t"/>
                <a:pathLst>
                  <a:path extrusionOk="0" h="90" w="31">
                    <a:moveTo>
                      <a:pt x="0" y="90"/>
                    </a:moveTo>
                    <a:cubicBezTo>
                      <a:pt x="0" y="90"/>
                      <a:pt x="0" y="88"/>
                      <a:pt x="0" y="86"/>
                    </a:cubicBezTo>
                    <a:cubicBezTo>
                      <a:pt x="0" y="83"/>
                      <a:pt x="0" y="79"/>
                      <a:pt x="1" y="75"/>
                    </a:cubicBezTo>
                    <a:cubicBezTo>
                      <a:pt x="1" y="70"/>
                      <a:pt x="2" y="65"/>
                      <a:pt x="3" y="59"/>
                    </a:cubicBezTo>
                    <a:cubicBezTo>
                      <a:pt x="4" y="54"/>
                      <a:pt x="5" y="48"/>
                      <a:pt x="7" y="42"/>
                    </a:cubicBezTo>
                    <a:cubicBezTo>
                      <a:pt x="7" y="39"/>
                      <a:pt x="8" y="36"/>
                      <a:pt x="9" y="34"/>
                    </a:cubicBezTo>
                    <a:cubicBezTo>
                      <a:pt x="10" y="31"/>
                      <a:pt x="11" y="28"/>
                      <a:pt x="12" y="25"/>
                    </a:cubicBezTo>
                    <a:cubicBezTo>
                      <a:pt x="12" y="24"/>
                      <a:pt x="13" y="23"/>
                      <a:pt x="13" y="21"/>
                    </a:cubicBezTo>
                    <a:cubicBezTo>
                      <a:pt x="14" y="20"/>
                      <a:pt x="14" y="19"/>
                      <a:pt x="15" y="18"/>
                    </a:cubicBezTo>
                    <a:cubicBezTo>
                      <a:pt x="16" y="15"/>
                      <a:pt x="17" y="13"/>
                      <a:pt x="18" y="11"/>
                    </a:cubicBezTo>
                    <a:cubicBezTo>
                      <a:pt x="19" y="9"/>
                      <a:pt x="21" y="8"/>
                      <a:pt x="22" y="6"/>
                    </a:cubicBezTo>
                    <a:cubicBezTo>
                      <a:pt x="23" y="5"/>
                      <a:pt x="24" y="4"/>
                      <a:pt x="25" y="3"/>
                    </a:cubicBezTo>
                    <a:cubicBezTo>
                      <a:pt x="27" y="1"/>
                      <a:pt x="28" y="0"/>
                      <a:pt x="28" y="0"/>
                    </a:cubicBezTo>
                    <a:cubicBezTo>
                      <a:pt x="28" y="0"/>
                      <a:pt x="27" y="2"/>
                      <a:pt x="26" y="4"/>
                    </a:cubicBezTo>
                    <a:cubicBezTo>
                      <a:pt x="26" y="5"/>
                      <a:pt x="25" y="6"/>
                      <a:pt x="24" y="8"/>
                    </a:cubicBezTo>
                    <a:cubicBezTo>
                      <a:pt x="24" y="9"/>
                      <a:pt x="23" y="11"/>
                      <a:pt x="23" y="13"/>
                    </a:cubicBezTo>
                    <a:cubicBezTo>
                      <a:pt x="23" y="15"/>
                      <a:pt x="22" y="17"/>
                      <a:pt x="22" y="20"/>
                    </a:cubicBezTo>
                    <a:cubicBezTo>
                      <a:pt x="22" y="22"/>
                      <a:pt x="22" y="25"/>
                      <a:pt x="22" y="27"/>
                    </a:cubicBezTo>
                    <a:cubicBezTo>
                      <a:pt x="21" y="30"/>
                      <a:pt x="22" y="33"/>
                      <a:pt x="22" y="35"/>
                    </a:cubicBezTo>
                    <a:cubicBezTo>
                      <a:pt x="22" y="38"/>
                      <a:pt x="22" y="41"/>
                      <a:pt x="22" y="43"/>
                    </a:cubicBezTo>
                    <a:cubicBezTo>
                      <a:pt x="23" y="54"/>
                      <a:pt x="26" y="65"/>
                      <a:pt x="28" y="73"/>
                    </a:cubicBezTo>
                    <a:cubicBezTo>
                      <a:pt x="29" y="77"/>
                      <a:pt x="29" y="81"/>
                      <a:pt x="30" y="83"/>
                    </a:cubicBezTo>
                    <a:cubicBezTo>
                      <a:pt x="31" y="85"/>
                      <a:pt x="31" y="86"/>
                      <a:pt x="31" y="86"/>
                    </a:cubicBezTo>
                    <a:lnTo>
                      <a:pt x="0" y="90"/>
                    </a:lnTo>
                    <a:close/>
                  </a:path>
                </a:pathLst>
              </a:custGeom>
              <a:solidFill>
                <a:srgbClr val="2D52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77" name="Google Shape;377;p3"/>
              <p:cNvSpPr/>
              <p:nvPr/>
            </p:nvSpPr>
            <p:spPr>
              <a:xfrm>
                <a:off x="1523" y="3131"/>
                <a:ext cx="904" cy="622"/>
              </a:xfrm>
              <a:custGeom>
                <a:rect b="b" l="l" r="r" t="t"/>
                <a:pathLst>
                  <a:path extrusionOk="0" h="224" w="344">
                    <a:moveTo>
                      <a:pt x="0" y="102"/>
                    </a:moveTo>
                    <a:cubicBezTo>
                      <a:pt x="35" y="183"/>
                      <a:pt x="114" y="224"/>
                      <a:pt x="177" y="224"/>
                    </a:cubicBezTo>
                    <a:cubicBezTo>
                      <a:pt x="241" y="224"/>
                      <a:pt x="333" y="158"/>
                      <a:pt x="344" y="98"/>
                    </a:cubicBezTo>
                    <a:cubicBezTo>
                      <a:pt x="236" y="99"/>
                      <a:pt x="236" y="99"/>
                      <a:pt x="236" y="99"/>
                    </a:cubicBezTo>
                    <a:cubicBezTo>
                      <a:pt x="171" y="0"/>
                      <a:pt x="171" y="0"/>
                      <a:pt x="171" y="0"/>
                    </a:cubicBezTo>
                    <a:cubicBezTo>
                      <a:pt x="124" y="100"/>
                      <a:pt x="124" y="100"/>
                      <a:pt x="124" y="100"/>
                    </a:cubicBezTo>
                    <a:cubicBezTo>
                      <a:pt x="0" y="102"/>
                      <a:pt x="0" y="102"/>
                      <a:pt x="0" y="102"/>
                    </a:cubicBezTo>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78" name="Google Shape;378;p3"/>
              <p:cNvSpPr/>
              <p:nvPr/>
            </p:nvSpPr>
            <p:spPr>
              <a:xfrm>
                <a:off x="1851" y="2889"/>
                <a:ext cx="276" cy="408"/>
              </a:xfrm>
              <a:custGeom>
                <a:rect b="b" l="l" r="r" t="t"/>
                <a:pathLst>
                  <a:path extrusionOk="0" h="147" w="105">
                    <a:moveTo>
                      <a:pt x="51" y="0"/>
                    </a:moveTo>
                    <a:cubicBezTo>
                      <a:pt x="51" y="0"/>
                      <a:pt x="104" y="65"/>
                      <a:pt x="104" y="94"/>
                    </a:cubicBezTo>
                    <a:cubicBezTo>
                      <a:pt x="105" y="123"/>
                      <a:pt x="82" y="146"/>
                      <a:pt x="53" y="147"/>
                    </a:cubicBezTo>
                    <a:cubicBezTo>
                      <a:pt x="24" y="147"/>
                      <a:pt x="0" y="124"/>
                      <a:pt x="0" y="95"/>
                    </a:cubicBezTo>
                    <a:cubicBezTo>
                      <a:pt x="0" y="66"/>
                      <a:pt x="51" y="0"/>
                      <a:pt x="51" y="0"/>
                    </a:cubicBezTo>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79" name="Google Shape;379;p3"/>
              <p:cNvSpPr/>
              <p:nvPr/>
            </p:nvSpPr>
            <p:spPr>
              <a:xfrm>
                <a:off x="1513" y="3322"/>
                <a:ext cx="388" cy="326"/>
              </a:xfrm>
              <a:custGeom>
                <a:rect b="b" l="l" r="r" t="t"/>
                <a:pathLst>
                  <a:path extrusionOk="0" h="117" w="148">
                    <a:moveTo>
                      <a:pt x="0" y="28"/>
                    </a:moveTo>
                    <a:cubicBezTo>
                      <a:pt x="0" y="28"/>
                      <a:pt x="45" y="99"/>
                      <a:pt x="72" y="108"/>
                    </a:cubicBezTo>
                    <a:cubicBezTo>
                      <a:pt x="100" y="117"/>
                      <a:pt x="129" y="102"/>
                      <a:pt x="139" y="75"/>
                    </a:cubicBezTo>
                    <a:cubicBezTo>
                      <a:pt x="148" y="48"/>
                      <a:pt x="133" y="18"/>
                      <a:pt x="106" y="9"/>
                    </a:cubicBezTo>
                    <a:cubicBezTo>
                      <a:pt x="78" y="0"/>
                      <a:pt x="0" y="28"/>
                      <a:pt x="0" y="28"/>
                    </a:cubicBezTo>
                    <a:close/>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80" name="Google Shape;380;p3"/>
              <p:cNvSpPr/>
              <p:nvPr/>
            </p:nvSpPr>
            <p:spPr>
              <a:xfrm>
                <a:off x="2043" y="3322"/>
                <a:ext cx="389" cy="326"/>
              </a:xfrm>
              <a:custGeom>
                <a:rect b="b" l="l" r="r" t="t"/>
                <a:pathLst>
                  <a:path extrusionOk="0" h="117" w="148">
                    <a:moveTo>
                      <a:pt x="148" y="28"/>
                    </a:moveTo>
                    <a:cubicBezTo>
                      <a:pt x="148" y="28"/>
                      <a:pt x="103" y="99"/>
                      <a:pt x="75" y="108"/>
                    </a:cubicBezTo>
                    <a:cubicBezTo>
                      <a:pt x="48" y="117"/>
                      <a:pt x="19" y="102"/>
                      <a:pt x="9" y="75"/>
                    </a:cubicBezTo>
                    <a:cubicBezTo>
                      <a:pt x="0" y="48"/>
                      <a:pt x="15" y="18"/>
                      <a:pt x="42" y="9"/>
                    </a:cubicBezTo>
                    <a:cubicBezTo>
                      <a:pt x="70" y="0"/>
                      <a:pt x="148" y="28"/>
                      <a:pt x="148" y="28"/>
                    </a:cubicBezTo>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grpSp>
        <p:grpSp>
          <p:nvGrpSpPr>
            <p:cNvPr id="381" name="Google Shape;381;p3"/>
            <p:cNvGrpSpPr/>
            <p:nvPr/>
          </p:nvGrpSpPr>
          <p:grpSpPr>
            <a:xfrm>
              <a:off x="55" y="2752"/>
              <a:ext cx="7466" cy="1571"/>
              <a:chOff x="55" y="2752"/>
              <a:chExt cx="7466" cy="1571"/>
            </a:xfrm>
          </p:grpSpPr>
          <p:sp>
            <p:nvSpPr>
              <p:cNvPr id="382" name="Google Shape;382;p3"/>
              <p:cNvSpPr/>
              <p:nvPr/>
            </p:nvSpPr>
            <p:spPr>
              <a:xfrm>
                <a:off x="1654" y="3119"/>
                <a:ext cx="326" cy="345"/>
              </a:xfrm>
              <a:custGeom>
                <a:rect b="b" l="l" r="r" t="t"/>
                <a:pathLst>
                  <a:path extrusionOk="0" h="124" w="124">
                    <a:moveTo>
                      <a:pt x="0" y="0"/>
                    </a:moveTo>
                    <a:cubicBezTo>
                      <a:pt x="0" y="0"/>
                      <a:pt x="9" y="83"/>
                      <a:pt x="29" y="103"/>
                    </a:cubicBezTo>
                    <a:cubicBezTo>
                      <a:pt x="50" y="124"/>
                      <a:pt x="83" y="124"/>
                      <a:pt x="103" y="104"/>
                    </a:cubicBezTo>
                    <a:cubicBezTo>
                      <a:pt x="124" y="83"/>
                      <a:pt x="124" y="50"/>
                      <a:pt x="104" y="30"/>
                    </a:cubicBezTo>
                    <a:cubicBezTo>
                      <a:pt x="83" y="9"/>
                      <a:pt x="0" y="0"/>
                      <a:pt x="0" y="0"/>
                    </a:cubicBezTo>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83" name="Google Shape;383;p3"/>
              <p:cNvSpPr/>
              <p:nvPr/>
            </p:nvSpPr>
            <p:spPr>
              <a:xfrm>
                <a:off x="1977" y="3119"/>
                <a:ext cx="326" cy="345"/>
              </a:xfrm>
              <a:custGeom>
                <a:rect b="b" l="l" r="r" t="t"/>
                <a:pathLst>
                  <a:path extrusionOk="0" h="124" w="124">
                    <a:moveTo>
                      <a:pt x="124" y="0"/>
                    </a:moveTo>
                    <a:cubicBezTo>
                      <a:pt x="124" y="0"/>
                      <a:pt x="115" y="83"/>
                      <a:pt x="95" y="103"/>
                    </a:cubicBezTo>
                    <a:cubicBezTo>
                      <a:pt x="75" y="124"/>
                      <a:pt x="41" y="124"/>
                      <a:pt x="21" y="104"/>
                    </a:cubicBezTo>
                    <a:cubicBezTo>
                      <a:pt x="0" y="83"/>
                      <a:pt x="0" y="50"/>
                      <a:pt x="21" y="30"/>
                    </a:cubicBezTo>
                    <a:cubicBezTo>
                      <a:pt x="41" y="9"/>
                      <a:pt x="124" y="0"/>
                      <a:pt x="124" y="0"/>
                    </a:cubicBezTo>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84" name="Google Shape;384;p3"/>
              <p:cNvSpPr/>
              <p:nvPr/>
            </p:nvSpPr>
            <p:spPr>
              <a:xfrm>
                <a:off x="1754" y="3253"/>
                <a:ext cx="468" cy="998"/>
              </a:xfrm>
              <a:custGeom>
                <a:rect b="b" l="l" r="r" t="t"/>
                <a:pathLst>
                  <a:path extrusionOk="0" h="998" w="468">
                    <a:moveTo>
                      <a:pt x="468" y="317"/>
                    </a:moveTo>
                    <a:lnTo>
                      <a:pt x="271" y="370"/>
                    </a:lnTo>
                    <a:lnTo>
                      <a:pt x="226" y="0"/>
                    </a:lnTo>
                    <a:lnTo>
                      <a:pt x="192" y="370"/>
                    </a:lnTo>
                    <a:lnTo>
                      <a:pt x="0" y="314"/>
                    </a:lnTo>
                    <a:lnTo>
                      <a:pt x="195" y="459"/>
                    </a:lnTo>
                    <a:lnTo>
                      <a:pt x="181" y="998"/>
                    </a:lnTo>
                    <a:lnTo>
                      <a:pt x="273" y="998"/>
                    </a:lnTo>
                    <a:lnTo>
                      <a:pt x="258" y="459"/>
                    </a:lnTo>
                    <a:lnTo>
                      <a:pt x="468" y="317"/>
                    </a:lnTo>
                    <a:close/>
                  </a:path>
                </a:pathLst>
              </a:custGeom>
              <a:solidFill>
                <a:srgbClr val="C56D27"/>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85" name="Google Shape;385;p3"/>
              <p:cNvSpPr/>
              <p:nvPr/>
            </p:nvSpPr>
            <p:spPr>
              <a:xfrm>
                <a:off x="1754" y="3253"/>
                <a:ext cx="468" cy="998"/>
              </a:xfrm>
              <a:custGeom>
                <a:rect b="b" l="l" r="r" t="t"/>
                <a:pathLst>
                  <a:path extrusionOk="0" h="998" w="468">
                    <a:moveTo>
                      <a:pt x="468" y="317"/>
                    </a:moveTo>
                    <a:lnTo>
                      <a:pt x="271" y="370"/>
                    </a:lnTo>
                    <a:lnTo>
                      <a:pt x="226" y="0"/>
                    </a:lnTo>
                    <a:lnTo>
                      <a:pt x="192" y="370"/>
                    </a:lnTo>
                    <a:lnTo>
                      <a:pt x="0" y="314"/>
                    </a:lnTo>
                    <a:lnTo>
                      <a:pt x="195" y="459"/>
                    </a:lnTo>
                    <a:lnTo>
                      <a:pt x="181" y="998"/>
                    </a:lnTo>
                    <a:lnTo>
                      <a:pt x="273" y="998"/>
                    </a:lnTo>
                    <a:lnTo>
                      <a:pt x="258" y="459"/>
                    </a:lnTo>
                    <a:lnTo>
                      <a:pt x="468" y="317"/>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86" name="Google Shape;386;p3"/>
              <p:cNvSpPr/>
              <p:nvPr/>
            </p:nvSpPr>
            <p:spPr>
              <a:xfrm>
                <a:off x="1815" y="3339"/>
                <a:ext cx="165" cy="256"/>
              </a:xfrm>
              <a:custGeom>
                <a:rect b="b" l="l" r="r" t="t"/>
                <a:pathLst>
                  <a:path extrusionOk="0" h="256" w="165">
                    <a:moveTo>
                      <a:pt x="157" y="256"/>
                    </a:moveTo>
                    <a:lnTo>
                      <a:pt x="0" y="0"/>
                    </a:lnTo>
                    <a:lnTo>
                      <a:pt x="165" y="158"/>
                    </a:lnTo>
                    <a:lnTo>
                      <a:pt x="157" y="256"/>
                    </a:lnTo>
                    <a:close/>
                  </a:path>
                </a:pathLst>
              </a:custGeom>
              <a:solidFill>
                <a:srgbClr val="C56D27"/>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87" name="Google Shape;387;p3"/>
              <p:cNvSpPr/>
              <p:nvPr/>
            </p:nvSpPr>
            <p:spPr>
              <a:xfrm>
                <a:off x="1815" y="3339"/>
                <a:ext cx="165" cy="256"/>
              </a:xfrm>
              <a:custGeom>
                <a:rect b="b" l="l" r="r" t="t"/>
                <a:pathLst>
                  <a:path extrusionOk="0" h="256" w="165">
                    <a:moveTo>
                      <a:pt x="157" y="256"/>
                    </a:moveTo>
                    <a:lnTo>
                      <a:pt x="0" y="0"/>
                    </a:lnTo>
                    <a:lnTo>
                      <a:pt x="165" y="158"/>
                    </a:lnTo>
                    <a:lnTo>
                      <a:pt x="157" y="256"/>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88" name="Google Shape;388;p3"/>
              <p:cNvSpPr/>
              <p:nvPr/>
            </p:nvSpPr>
            <p:spPr>
              <a:xfrm>
                <a:off x="1980" y="3339"/>
                <a:ext cx="163" cy="256"/>
              </a:xfrm>
              <a:custGeom>
                <a:rect b="b" l="l" r="r" t="t"/>
                <a:pathLst>
                  <a:path extrusionOk="0" h="256" w="163">
                    <a:moveTo>
                      <a:pt x="5" y="256"/>
                    </a:moveTo>
                    <a:lnTo>
                      <a:pt x="163" y="0"/>
                    </a:lnTo>
                    <a:lnTo>
                      <a:pt x="0" y="158"/>
                    </a:lnTo>
                    <a:lnTo>
                      <a:pt x="5" y="256"/>
                    </a:lnTo>
                    <a:close/>
                  </a:path>
                </a:pathLst>
              </a:custGeom>
              <a:solidFill>
                <a:srgbClr val="C56D27"/>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89" name="Google Shape;389;p3"/>
              <p:cNvSpPr/>
              <p:nvPr/>
            </p:nvSpPr>
            <p:spPr>
              <a:xfrm>
                <a:off x="1980" y="3339"/>
                <a:ext cx="163" cy="256"/>
              </a:xfrm>
              <a:custGeom>
                <a:rect b="b" l="l" r="r" t="t"/>
                <a:pathLst>
                  <a:path extrusionOk="0" h="256" w="163">
                    <a:moveTo>
                      <a:pt x="5" y="256"/>
                    </a:moveTo>
                    <a:lnTo>
                      <a:pt x="163" y="0"/>
                    </a:lnTo>
                    <a:lnTo>
                      <a:pt x="0" y="158"/>
                    </a:lnTo>
                    <a:lnTo>
                      <a:pt x="5" y="256"/>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90" name="Google Shape;390;p3"/>
              <p:cNvSpPr/>
              <p:nvPr/>
            </p:nvSpPr>
            <p:spPr>
              <a:xfrm>
                <a:off x="1985" y="2889"/>
                <a:ext cx="318" cy="286"/>
              </a:xfrm>
              <a:custGeom>
                <a:rect b="b" l="l" r="r" t="t"/>
                <a:pathLst>
                  <a:path extrusionOk="0" h="103" w="121">
                    <a:moveTo>
                      <a:pt x="118" y="103"/>
                    </a:moveTo>
                    <a:cubicBezTo>
                      <a:pt x="118" y="103"/>
                      <a:pt x="118" y="103"/>
                      <a:pt x="118" y="103"/>
                    </a:cubicBezTo>
                    <a:cubicBezTo>
                      <a:pt x="118" y="103"/>
                      <a:pt x="118" y="103"/>
                      <a:pt x="118" y="103"/>
                    </a:cubicBezTo>
                    <a:moveTo>
                      <a:pt x="119" y="102"/>
                    </a:moveTo>
                    <a:cubicBezTo>
                      <a:pt x="119" y="102"/>
                      <a:pt x="118" y="102"/>
                      <a:pt x="118" y="102"/>
                    </a:cubicBezTo>
                    <a:cubicBezTo>
                      <a:pt x="118" y="102"/>
                      <a:pt x="119" y="102"/>
                      <a:pt x="119" y="102"/>
                    </a:cubicBezTo>
                    <a:moveTo>
                      <a:pt x="119" y="102"/>
                    </a:moveTo>
                    <a:cubicBezTo>
                      <a:pt x="119" y="102"/>
                      <a:pt x="119" y="102"/>
                      <a:pt x="119" y="102"/>
                    </a:cubicBezTo>
                    <a:cubicBezTo>
                      <a:pt x="119" y="102"/>
                      <a:pt x="119" y="102"/>
                      <a:pt x="119" y="102"/>
                    </a:cubicBezTo>
                    <a:moveTo>
                      <a:pt x="119" y="101"/>
                    </a:moveTo>
                    <a:cubicBezTo>
                      <a:pt x="119" y="101"/>
                      <a:pt x="119" y="102"/>
                      <a:pt x="119" y="102"/>
                    </a:cubicBezTo>
                    <a:cubicBezTo>
                      <a:pt x="119" y="102"/>
                      <a:pt x="119" y="101"/>
                      <a:pt x="119" y="101"/>
                    </a:cubicBezTo>
                    <a:moveTo>
                      <a:pt x="119" y="101"/>
                    </a:moveTo>
                    <a:cubicBezTo>
                      <a:pt x="119" y="101"/>
                      <a:pt x="119" y="101"/>
                      <a:pt x="119" y="101"/>
                    </a:cubicBezTo>
                    <a:cubicBezTo>
                      <a:pt x="119" y="101"/>
                      <a:pt x="119" y="101"/>
                      <a:pt x="119" y="101"/>
                    </a:cubicBezTo>
                    <a:moveTo>
                      <a:pt x="119" y="100"/>
                    </a:moveTo>
                    <a:cubicBezTo>
                      <a:pt x="119" y="100"/>
                      <a:pt x="119" y="101"/>
                      <a:pt x="119" y="101"/>
                    </a:cubicBezTo>
                    <a:cubicBezTo>
                      <a:pt x="119" y="101"/>
                      <a:pt x="119" y="100"/>
                      <a:pt x="119" y="100"/>
                    </a:cubicBezTo>
                    <a:moveTo>
                      <a:pt x="119" y="98"/>
                    </a:moveTo>
                    <a:cubicBezTo>
                      <a:pt x="119" y="98"/>
                      <a:pt x="119" y="99"/>
                      <a:pt x="119" y="100"/>
                    </a:cubicBezTo>
                    <a:cubicBezTo>
                      <a:pt x="119" y="99"/>
                      <a:pt x="119" y="98"/>
                      <a:pt x="119" y="98"/>
                    </a:cubicBezTo>
                    <a:moveTo>
                      <a:pt x="119" y="97"/>
                    </a:moveTo>
                    <a:cubicBezTo>
                      <a:pt x="119" y="97"/>
                      <a:pt x="119" y="97"/>
                      <a:pt x="119" y="98"/>
                    </a:cubicBezTo>
                    <a:cubicBezTo>
                      <a:pt x="119" y="97"/>
                      <a:pt x="119" y="97"/>
                      <a:pt x="119" y="97"/>
                    </a:cubicBezTo>
                    <a:moveTo>
                      <a:pt x="121" y="84"/>
                    </a:moveTo>
                    <a:cubicBezTo>
                      <a:pt x="121" y="86"/>
                      <a:pt x="120" y="91"/>
                      <a:pt x="119" y="97"/>
                    </a:cubicBezTo>
                    <a:cubicBezTo>
                      <a:pt x="120" y="91"/>
                      <a:pt x="121" y="86"/>
                      <a:pt x="121" y="84"/>
                    </a:cubicBezTo>
                    <a:moveTo>
                      <a:pt x="121" y="84"/>
                    </a:moveTo>
                    <a:cubicBezTo>
                      <a:pt x="121" y="84"/>
                      <a:pt x="121" y="84"/>
                      <a:pt x="121" y="84"/>
                    </a:cubicBezTo>
                    <a:cubicBezTo>
                      <a:pt x="121" y="84"/>
                      <a:pt x="121" y="84"/>
                      <a:pt x="121" y="84"/>
                    </a:cubicBezTo>
                    <a:moveTo>
                      <a:pt x="121" y="84"/>
                    </a:moveTo>
                    <a:cubicBezTo>
                      <a:pt x="121" y="84"/>
                      <a:pt x="121" y="84"/>
                      <a:pt x="121" y="84"/>
                    </a:cubicBezTo>
                    <a:cubicBezTo>
                      <a:pt x="121" y="84"/>
                      <a:pt x="121" y="84"/>
                      <a:pt x="121" y="84"/>
                    </a:cubicBezTo>
                    <a:moveTo>
                      <a:pt x="121" y="83"/>
                    </a:moveTo>
                    <a:cubicBezTo>
                      <a:pt x="121" y="83"/>
                      <a:pt x="121" y="83"/>
                      <a:pt x="121" y="84"/>
                    </a:cubicBezTo>
                    <a:cubicBezTo>
                      <a:pt x="121" y="83"/>
                      <a:pt x="121" y="83"/>
                      <a:pt x="121" y="83"/>
                    </a:cubicBezTo>
                    <a:moveTo>
                      <a:pt x="121" y="83"/>
                    </a:moveTo>
                    <a:cubicBezTo>
                      <a:pt x="121" y="83"/>
                      <a:pt x="121" y="83"/>
                      <a:pt x="121" y="83"/>
                    </a:cubicBezTo>
                    <a:cubicBezTo>
                      <a:pt x="121" y="83"/>
                      <a:pt x="121" y="83"/>
                      <a:pt x="121" y="83"/>
                    </a:cubicBezTo>
                    <a:moveTo>
                      <a:pt x="121" y="83"/>
                    </a:moveTo>
                    <a:cubicBezTo>
                      <a:pt x="121" y="83"/>
                      <a:pt x="121" y="83"/>
                      <a:pt x="121" y="83"/>
                    </a:cubicBezTo>
                    <a:cubicBezTo>
                      <a:pt x="121" y="83"/>
                      <a:pt x="121" y="83"/>
                      <a:pt x="121" y="83"/>
                    </a:cubicBezTo>
                    <a:moveTo>
                      <a:pt x="121" y="83"/>
                    </a:moveTo>
                    <a:cubicBezTo>
                      <a:pt x="121" y="83"/>
                      <a:pt x="121" y="83"/>
                      <a:pt x="121" y="83"/>
                    </a:cubicBezTo>
                    <a:cubicBezTo>
                      <a:pt x="121" y="83"/>
                      <a:pt x="121" y="83"/>
                      <a:pt x="121" y="83"/>
                    </a:cubicBezTo>
                    <a:moveTo>
                      <a:pt x="121" y="83"/>
                    </a:moveTo>
                    <a:cubicBezTo>
                      <a:pt x="121" y="83"/>
                      <a:pt x="121" y="83"/>
                      <a:pt x="121" y="83"/>
                    </a:cubicBezTo>
                    <a:cubicBezTo>
                      <a:pt x="121" y="83"/>
                      <a:pt x="121" y="83"/>
                      <a:pt x="121" y="83"/>
                    </a:cubicBezTo>
                    <a:moveTo>
                      <a:pt x="121" y="83"/>
                    </a:moveTo>
                    <a:cubicBezTo>
                      <a:pt x="121" y="83"/>
                      <a:pt x="121" y="83"/>
                      <a:pt x="121" y="83"/>
                    </a:cubicBezTo>
                    <a:cubicBezTo>
                      <a:pt x="121" y="83"/>
                      <a:pt x="121" y="83"/>
                      <a:pt x="121" y="83"/>
                    </a:cubicBezTo>
                    <a:moveTo>
                      <a:pt x="121" y="83"/>
                    </a:moveTo>
                    <a:cubicBezTo>
                      <a:pt x="121" y="83"/>
                      <a:pt x="121" y="83"/>
                      <a:pt x="121" y="83"/>
                    </a:cubicBezTo>
                    <a:cubicBezTo>
                      <a:pt x="121" y="83"/>
                      <a:pt x="121" y="83"/>
                      <a:pt x="121" y="83"/>
                    </a:cubicBezTo>
                    <a:moveTo>
                      <a:pt x="121" y="83"/>
                    </a:moveTo>
                    <a:cubicBezTo>
                      <a:pt x="121" y="83"/>
                      <a:pt x="121" y="83"/>
                      <a:pt x="121" y="83"/>
                    </a:cubicBezTo>
                    <a:cubicBezTo>
                      <a:pt x="121" y="83"/>
                      <a:pt x="121" y="83"/>
                      <a:pt x="121" y="83"/>
                    </a:cubicBezTo>
                    <a:moveTo>
                      <a:pt x="121" y="83"/>
                    </a:moveTo>
                    <a:cubicBezTo>
                      <a:pt x="121" y="83"/>
                      <a:pt x="121" y="83"/>
                      <a:pt x="121" y="83"/>
                    </a:cubicBezTo>
                    <a:cubicBezTo>
                      <a:pt x="121" y="83"/>
                      <a:pt x="121" y="83"/>
                      <a:pt x="121" y="83"/>
                    </a:cubicBezTo>
                    <a:moveTo>
                      <a:pt x="121" y="83"/>
                    </a:moveTo>
                    <a:cubicBezTo>
                      <a:pt x="121" y="83"/>
                      <a:pt x="121" y="83"/>
                      <a:pt x="121" y="83"/>
                    </a:cubicBezTo>
                    <a:cubicBezTo>
                      <a:pt x="121" y="83"/>
                      <a:pt x="121" y="83"/>
                      <a:pt x="121" y="83"/>
                    </a:cubicBezTo>
                    <a:moveTo>
                      <a:pt x="121" y="83"/>
                    </a:moveTo>
                    <a:cubicBezTo>
                      <a:pt x="121" y="83"/>
                      <a:pt x="121" y="83"/>
                      <a:pt x="121" y="83"/>
                    </a:cubicBezTo>
                    <a:cubicBezTo>
                      <a:pt x="121" y="83"/>
                      <a:pt x="121" y="83"/>
                      <a:pt x="121" y="83"/>
                    </a:cubicBezTo>
                    <a:moveTo>
                      <a:pt x="121" y="83"/>
                    </a:moveTo>
                    <a:cubicBezTo>
                      <a:pt x="121" y="83"/>
                      <a:pt x="121" y="83"/>
                      <a:pt x="121" y="83"/>
                    </a:cubicBezTo>
                    <a:cubicBezTo>
                      <a:pt x="121" y="83"/>
                      <a:pt x="121" y="83"/>
                      <a:pt x="121" y="83"/>
                    </a:cubicBezTo>
                    <a:moveTo>
                      <a:pt x="121" y="83"/>
                    </a:moveTo>
                    <a:cubicBezTo>
                      <a:pt x="121" y="83"/>
                      <a:pt x="121" y="83"/>
                      <a:pt x="121" y="83"/>
                    </a:cubicBezTo>
                    <a:cubicBezTo>
                      <a:pt x="121" y="83"/>
                      <a:pt x="121" y="83"/>
                      <a:pt x="121" y="83"/>
                    </a:cubicBezTo>
                    <a:moveTo>
                      <a:pt x="121" y="83"/>
                    </a:moveTo>
                    <a:cubicBezTo>
                      <a:pt x="121" y="83"/>
                      <a:pt x="121" y="83"/>
                      <a:pt x="121" y="83"/>
                    </a:cubicBezTo>
                    <a:cubicBezTo>
                      <a:pt x="121" y="83"/>
                      <a:pt x="121" y="83"/>
                      <a:pt x="121" y="83"/>
                    </a:cubicBezTo>
                    <a:moveTo>
                      <a:pt x="0" y="0"/>
                    </a:moveTo>
                    <a:cubicBezTo>
                      <a:pt x="0" y="0"/>
                      <a:pt x="0" y="0"/>
                      <a:pt x="0" y="0"/>
                    </a:cubicBezTo>
                    <a:cubicBezTo>
                      <a:pt x="0" y="0"/>
                      <a:pt x="0" y="0"/>
                      <a:pt x="0" y="0"/>
                    </a:cubicBezTo>
                    <a:cubicBezTo>
                      <a:pt x="0" y="0"/>
                      <a:pt x="53" y="65"/>
                      <a:pt x="53" y="94"/>
                    </a:cubicBezTo>
                    <a:cubicBezTo>
                      <a:pt x="53" y="94"/>
                      <a:pt x="53" y="94"/>
                      <a:pt x="53" y="94"/>
                    </a:cubicBezTo>
                    <a:cubicBezTo>
                      <a:pt x="53" y="94"/>
                      <a:pt x="53" y="94"/>
                      <a:pt x="53" y="94"/>
                    </a:cubicBezTo>
                    <a:cubicBezTo>
                      <a:pt x="53" y="65"/>
                      <a:pt x="0" y="0"/>
                      <a:pt x="0" y="0"/>
                    </a:cubicBezTo>
                  </a:path>
                </a:pathLst>
              </a:custGeom>
              <a:solidFill>
                <a:srgbClr val="D4F1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91" name="Google Shape;391;p3"/>
              <p:cNvSpPr/>
              <p:nvPr/>
            </p:nvSpPr>
            <p:spPr>
              <a:xfrm>
                <a:off x="1972" y="3295"/>
                <a:ext cx="116" cy="328"/>
              </a:xfrm>
              <a:custGeom>
                <a:rect b="b" l="l" r="r" t="t"/>
                <a:pathLst>
                  <a:path extrusionOk="0" h="118" w="44">
                    <a:moveTo>
                      <a:pt x="34" y="65"/>
                    </a:moveTo>
                    <a:cubicBezTo>
                      <a:pt x="16" y="92"/>
                      <a:pt x="16" y="92"/>
                      <a:pt x="16" y="92"/>
                    </a:cubicBezTo>
                    <a:cubicBezTo>
                      <a:pt x="20" y="118"/>
                      <a:pt x="20" y="118"/>
                      <a:pt x="20" y="118"/>
                    </a:cubicBezTo>
                    <a:cubicBezTo>
                      <a:pt x="44" y="112"/>
                      <a:pt x="44" y="112"/>
                      <a:pt x="44" y="112"/>
                    </a:cubicBezTo>
                    <a:cubicBezTo>
                      <a:pt x="44" y="109"/>
                      <a:pt x="43" y="105"/>
                      <a:pt x="43" y="102"/>
                    </a:cubicBezTo>
                    <a:cubicBezTo>
                      <a:pt x="43" y="101"/>
                      <a:pt x="43" y="100"/>
                      <a:pt x="43" y="99"/>
                    </a:cubicBezTo>
                    <a:cubicBezTo>
                      <a:pt x="40" y="95"/>
                      <a:pt x="38" y="90"/>
                      <a:pt x="36" y="85"/>
                    </a:cubicBezTo>
                    <a:cubicBezTo>
                      <a:pt x="34" y="78"/>
                      <a:pt x="33" y="71"/>
                      <a:pt x="34" y="65"/>
                    </a:cubicBezTo>
                    <a:moveTo>
                      <a:pt x="8" y="1"/>
                    </a:moveTo>
                    <a:cubicBezTo>
                      <a:pt x="7" y="1"/>
                      <a:pt x="7" y="1"/>
                      <a:pt x="7" y="1"/>
                    </a:cubicBezTo>
                    <a:cubicBezTo>
                      <a:pt x="7" y="1"/>
                      <a:pt x="6" y="1"/>
                      <a:pt x="6" y="1"/>
                    </a:cubicBezTo>
                    <a:cubicBezTo>
                      <a:pt x="6" y="1"/>
                      <a:pt x="6" y="1"/>
                      <a:pt x="5" y="1"/>
                    </a:cubicBezTo>
                    <a:cubicBezTo>
                      <a:pt x="13" y="64"/>
                      <a:pt x="13" y="64"/>
                      <a:pt x="13" y="64"/>
                    </a:cubicBezTo>
                    <a:cubicBezTo>
                      <a:pt x="31" y="47"/>
                      <a:pt x="31" y="47"/>
                      <a:pt x="31" y="47"/>
                    </a:cubicBezTo>
                    <a:cubicBezTo>
                      <a:pt x="28" y="45"/>
                      <a:pt x="25" y="43"/>
                      <a:pt x="23" y="41"/>
                    </a:cubicBezTo>
                    <a:cubicBezTo>
                      <a:pt x="12" y="30"/>
                      <a:pt x="7" y="15"/>
                      <a:pt x="8" y="1"/>
                    </a:cubicBezTo>
                    <a:moveTo>
                      <a:pt x="0" y="0"/>
                    </a:moveTo>
                    <a:cubicBezTo>
                      <a:pt x="0" y="22"/>
                      <a:pt x="0" y="22"/>
                      <a:pt x="0" y="22"/>
                    </a:cubicBezTo>
                    <a:cubicBezTo>
                      <a:pt x="2" y="1"/>
                      <a:pt x="2" y="1"/>
                      <a:pt x="2" y="1"/>
                    </a:cubicBezTo>
                    <a:cubicBezTo>
                      <a:pt x="1" y="1"/>
                      <a:pt x="0" y="0"/>
                      <a:pt x="0" y="0"/>
                    </a:cubicBezTo>
                  </a:path>
                </a:pathLst>
              </a:custGeom>
              <a:solidFill>
                <a:srgbClr val="8ECB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92" name="Google Shape;392;p3"/>
              <p:cNvSpPr/>
              <p:nvPr/>
            </p:nvSpPr>
            <p:spPr>
              <a:xfrm>
                <a:off x="1972" y="2889"/>
                <a:ext cx="153" cy="408"/>
              </a:xfrm>
              <a:custGeom>
                <a:rect b="b" l="l" r="r" t="t"/>
                <a:pathLst>
                  <a:path extrusionOk="0" h="147" w="58">
                    <a:moveTo>
                      <a:pt x="5" y="0"/>
                    </a:moveTo>
                    <a:cubicBezTo>
                      <a:pt x="5" y="0"/>
                      <a:pt x="5" y="0"/>
                      <a:pt x="5" y="0"/>
                    </a:cubicBezTo>
                    <a:cubicBezTo>
                      <a:pt x="5" y="0"/>
                      <a:pt x="3" y="3"/>
                      <a:pt x="0" y="7"/>
                    </a:cubicBezTo>
                    <a:cubicBezTo>
                      <a:pt x="0" y="146"/>
                      <a:pt x="0" y="146"/>
                      <a:pt x="0" y="146"/>
                    </a:cubicBezTo>
                    <a:cubicBezTo>
                      <a:pt x="0" y="146"/>
                      <a:pt x="1" y="147"/>
                      <a:pt x="2" y="147"/>
                    </a:cubicBezTo>
                    <a:cubicBezTo>
                      <a:pt x="3" y="131"/>
                      <a:pt x="3" y="131"/>
                      <a:pt x="3" y="131"/>
                    </a:cubicBezTo>
                    <a:cubicBezTo>
                      <a:pt x="5" y="147"/>
                      <a:pt x="5" y="147"/>
                      <a:pt x="5" y="147"/>
                    </a:cubicBezTo>
                    <a:cubicBezTo>
                      <a:pt x="6" y="147"/>
                      <a:pt x="6" y="147"/>
                      <a:pt x="6" y="147"/>
                    </a:cubicBezTo>
                    <a:cubicBezTo>
                      <a:pt x="6" y="147"/>
                      <a:pt x="7" y="147"/>
                      <a:pt x="7" y="147"/>
                    </a:cubicBezTo>
                    <a:cubicBezTo>
                      <a:pt x="7" y="147"/>
                      <a:pt x="7" y="147"/>
                      <a:pt x="8" y="147"/>
                    </a:cubicBezTo>
                    <a:cubicBezTo>
                      <a:pt x="8" y="134"/>
                      <a:pt x="13" y="122"/>
                      <a:pt x="23" y="113"/>
                    </a:cubicBezTo>
                    <a:cubicBezTo>
                      <a:pt x="29" y="106"/>
                      <a:pt x="43" y="100"/>
                      <a:pt x="58" y="96"/>
                    </a:cubicBezTo>
                    <a:cubicBezTo>
                      <a:pt x="58" y="95"/>
                      <a:pt x="58" y="95"/>
                      <a:pt x="58" y="94"/>
                    </a:cubicBezTo>
                    <a:cubicBezTo>
                      <a:pt x="58" y="94"/>
                      <a:pt x="58" y="94"/>
                      <a:pt x="58" y="94"/>
                    </a:cubicBezTo>
                    <a:cubicBezTo>
                      <a:pt x="58" y="65"/>
                      <a:pt x="5" y="0"/>
                      <a:pt x="5" y="0"/>
                    </a:cubicBezTo>
                  </a:path>
                </a:pathLst>
              </a:custGeom>
              <a:solidFill>
                <a:srgbClr val="8ECB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93" name="Google Shape;393;p3"/>
              <p:cNvSpPr/>
              <p:nvPr/>
            </p:nvSpPr>
            <p:spPr>
              <a:xfrm>
                <a:off x="2059" y="3442"/>
                <a:ext cx="102" cy="128"/>
              </a:xfrm>
              <a:custGeom>
                <a:rect b="b" l="l" r="r" t="t"/>
                <a:pathLst>
                  <a:path extrusionOk="0" h="46" w="39">
                    <a:moveTo>
                      <a:pt x="9" y="0"/>
                    </a:moveTo>
                    <a:cubicBezTo>
                      <a:pt x="1" y="12"/>
                      <a:pt x="1" y="12"/>
                      <a:pt x="1" y="12"/>
                    </a:cubicBezTo>
                    <a:cubicBezTo>
                      <a:pt x="0" y="18"/>
                      <a:pt x="1" y="25"/>
                      <a:pt x="3" y="32"/>
                    </a:cubicBezTo>
                    <a:cubicBezTo>
                      <a:pt x="5" y="37"/>
                      <a:pt x="7" y="42"/>
                      <a:pt x="10" y="46"/>
                    </a:cubicBezTo>
                    <a:cubicBezTo>
                      <a:pt x="12" y="29"/>
                      <a:pt x="22" y="14"/>
                      <a:pt x="39" y="1"/>
                    </a:cubicBezTo>
                    <a:cubicBezTo>
                      <a:pt x="35" y="2"/>
                      <a:pt x="31" y="3"/>
                      <a:pt x="27" y="3"/>
                    </a:cubicBezTo>
                    <a:cubicBezTo>
                      <a:pt x="21" y="3"/>
                      <a:pt x="14" y="2"/>
                      <a:pt x="9" y="0"/>
                    </a:cubicBezTo>
                  </a:path>
                </a:pathLst>
              </a:custGeom>
              <a:solidFill>
                <a:srgbClr val="8ECB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94" name="Google Shape;394;p3"/>
              <p:cNvSpPr/>
              <p:nvPr/>
            </p:nvSpPr>
            <p:spPr>
              <a:xfrm>
                <a:off x="1991" y="3119"/>
                <a:ext cx="312" cy="331"/>
              </a:xfrm>
              <a:custGeom>
                <a:rect b="b" l="l" r="r" t="t"/>
                <a:pathLst>
                  <a:path extrusionOk="0" h="119" w="119">
                    <a:moveTo>
                      <a:pt x="119" y="0"/>
                    </a:moveTo>
                    <a:cubicBezTo>
                      <a:pt x="119" y="0"/>
                      <a:pt x="119" y="0"/>
                      <a:pt x="119" y="0"/>
                    </a:cubicBezTo>
                    <a:cubicBezTo>
                      <a:pt x="119" y="0"/>
                      <a:pt x="119" y="0"/>
                      <a:pt x="119" y="0"/>
                    </a:cubicBezTo>
                    <a:cubicBezTo>
                      <a:pt x="118" y="0"/>
                      <a:pt x="82" y="4"/>
                      <a:pt x="51" y="13"/>
                    </a:cubicBezTo>
                    <a:cubicBezTo>
                      <a:pt x="51" y="13"/>
                      <a:pt x="51" y="13"/>
                      <a:pt x="51" y="13"/>
                    </a:cubicBezTo>
                    <a:cubicBezTo>
                      <a:pt x="36" y="17"/>
                      <a:pt x="22" y="23"/>
                      <a:pt x="16" y="30"/>
                    </a:cubicBezTo>
                    <a:cubicBezTo>
                      <a:pt x="6" y="39"/>
                      <a:pt x="1" y="51"/>
                      <a:pt x="1" y="64"/>
                    </a:cubicBezTo>
                    <a:cubicBezTo>
                      <a:pt x="0" y="78"/>
                      <a:pt x="5" y="93"/>
                      <a:pt x="16" y="104"/>
                    </a:cubicBezTo>
                    <a:cubicBezTo>
                      <a:pt x="18" y="106"/>
                      <a:pt x="21" y="108"/>
                      <a:pt x="24" y="110"/>
                    </a:cubicBezTo>
                    <a:cubicBezTo>
                      <a:pt x="58" y="79"/>
                      <a:pt x="58" y="79"/>
                      <a:pt x="58" y="79"/>
                    </a:cubicBezTo>
                    <a:cubicBezTo>
                      <a:pt x="35" y="116"/>
                      <a:pt x="35" y="116"/>
                      <a:pt x="35" y="116"/>
                    </a:cubicBezTo>
                    <a:cubicBezTo>
                      <a:pt x="40" y="118"/>
                      <a:pt x="47" y="119"/>
                      <a:pt x="53" y="119"/>
                    </a:cubicBezTo>
                    <a:cubicBezTo>
                      <a:pt x="57" y="119"/>
                      <a:pt x="61" y="118"/>
                      <a:pt x="65" y="117"/>
                    </a:cubicBezTo>
                    <a:cubicBezTo>
                      <a:pt x="68" y="115"/>
                      <a:pt x="72" y="112"/>
                      <a:pt x="76" y="110"/>
                    </a:cubicBezTo>
                    <a:cubicBezTo>
                      <a:pt x="79" y="80"/>
                      <a:pt x="93" y="53"/>
                      <a:pt x="114" y="35"/>
                    </a:cubicBezTo>
                    <a:cubicBezTo>
                      <a:pt x="115" y="30"/>
                      <a:pt x="116" y="25"/>
                      <a:pt x="116" y="20"/>
                    </a:cubicBezTo>
                    <a:cubicBezTo>
                      <a:pt x="116" y="20"/>
                      <a:pt x="116" y="20"/>
                      <a:pt x="116" y="20"/>
                    </a:cubicBezTo>
                    <a:cubicBezTo>
                      <a:pt x="116" y="20"/>
                      <a:pt x="116" y="19"/>
                      <a:pt x="116" y="19"/>
                    </a:cubicBezTo>
                    <a:cubicBezTo>
                      <a:pt x="116" y="19"/>
                      <a:pt x="117" y="19"/>
                      <a:pt x="117" y="19"/>
                    </a:cubicBezTo>
                    <a:cubicBezTo>
                      <a:pt x="117" y="19"/>
                      <a:pt x="117" y="19"/>
                      <a:pt x="117" y="19"/>
                    </a:cubicBezTo>
                    <a:cubicBezTo>
                      <a:pt x="117" y="19"/>
                      <a:pt x="117" y="19"/>
                      <a:pt x="117" y="19"/>
                    </a:cubicBezTo>
                    <a:cubicBezTo>
                      <a:pt x="117" y="19"/>
                      <a:pt x="117" y="19"/>
                      <a:pt x="117" y="19"/>
                    </a:cubicBezTo>
                    <a:cubicBezTo>
                      <a:pt x="117" y="19"/>
                      <a:pt x="117" y="18"/>
                      <a:pt x="117" y="18"/>
                    </a:cubicBezTo>
                    <a:cubicBezTo>
                      <a:pt x="117" y="18"/>
                      <a:pt x="117" y="18"/>
                      <a:pt x="117" y="18"/>
                    </a:cubicBezTo>
                    <a:cubicBezTo>
                      <a:pt x="117" y="18"/>
                      <a:pt x="117" y="18"/>
                      <a:pt x="117" y="18"/>
                    </a:cubicBezTo>
                    <a:cubicBezTo>
                      <a:pt x="117" y="18"/>
                      <a:pt x="117" y="18"/>
                      <a:pt x="117" y="18"/>
                    </a:cubicBezTo>
                    <a:cubicBezTo>
                      <a:pt x="117" y="18"/>
                      <a:pt x="117" y="17"/>
                      <a:pt x="117" y="17"/>
                    </a:cubicBezTo>
                    <a:cubicBezTo>
                      <a:pt x="117" y="17"/>
                      <a:pt x="117" y="17"/>
                      <a:pt x="117" y="17"/>
                    </a:cubicBezTo>
                    <a:cubicBezTo>
                      <a:pt x="117" y="16"/>
                      <a:pt x="117" y="15"/>
                      <a:pt x="117" y="15"/>
                    </a:cubicBezTo>
                    <a:cubicBezTo>
                      <a:pt x="117" y="15"/>
                      <a:pt x="117" y="15"/>
                      <a:pt x="117" y="15"/>
                    </a:cubicBezTo>
                    <a:cubicBezTo>
                      <a:pt x="117" y="14"/>
                      <a:pt x="117" y="14"/>
                      <a:pt x="117" y="14"/>
                    </a:cubicBezTo>
                    <a:cubicBezTo>
                      <a:pt x="117" y="14"/>
                      <a:pt x="117" y="14"/>
                      <a:pt x="117" y="14"/>
                    </a:cubicBezTo>
                    <a:cubicBezTo>
                      <a:pt x="118" y="8"/>
                      <a:pt x="119" y="3"/>
                      <a:pt x="119" y="1"/>
                    </a:cubicBezTo>
                    <a:cubicBezTo>
                      <a:pt x="119" y="1"/>
                      <a:pt x="119" y="1"/>
                      <a:pt x="119" y="1"/>
                    </a:cubicBezTo>
                    <a:cubicBezTo>
                      <a:pt x="119" y="1"/>
                      <a:pt x="119" y="1"/>
                      <a:pt x="119" y="1"/>
                    </a:cubicBezTo>
                    <a:cubicBezTo>
                      <a:pt x="119" y="1"/>
                      <a:pt x="119" y="1"/>
                      <a:pt x="119" y="1"/>
                    </a:cubicBezTo>
                    <a:cubicBezTo>
                      <a:pt x="119" y="1"/>
                      <a:pt x="119" y="1"/>
                      <a:pt x="119" y="1"/>
                    </a:cubicBezTo>
                    <a:cubicBezTo>
                      <a:pt x="119" y="1"/>
                      <a:pt x="119" y="1"/>
                      <a:pt x="119" y="1"/>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path>
                </a:pathLst>
              </a:custGeom>
              <a:solidFill>
                <a:srgbClr val="8ECB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95" name="Google Shape;395;p3"/>
              <p:cNvSpPr/>
              <p:nvPr/>
            </p:nvSpPr>
            <p:spPr>
              <a:xfrm>
                <a:off x="2014" y="3753"/>
                <a:ext cx="13" cy="492"/>
              </a:xfrm>
              <a:custGeom>
                <a:rect b="b" l="l" r="r" t="t"/>
                <a:pathLst>
                  <a:path extrusionOk="0" h="177" w="5">
                    <a:moveTo>
                      <a:pt x="0" y="0"/>
                    </a:moveTo>
                    <a:cubicBezTo>
                      <a:pt x="0" y="0"/>
                      <a:pt x="0" y="0"/>
                      <a:pt x="0" y="0"/>
                    </a:cubicBezTo>
                    <a:cubicBezTo>
                      <a:pt x="5" y="177"/>
                      <a:pt x="5" y="177"/>
                      <a:pt x="5" y="177"/>
                    </a:cubicBezTo>
                    <a:cubicBezTo>
                      <a:pt x="5" y="177"/>
                      <a:pt x="5" y="177"/>
                      <a:pt x="5" y="177"/>
                    </a:cubicBezTo>
                    <a:cubicBezTo>
                      <a:pt x="0" y="0"/>
                      <a:pt x="0" y="0"/>
                      <a:pt x="0" y="0"/>
                    </a:cubicBezTo>
                  </a:path>
                </a:pathLst>
              </a:custGeom>
              <a:solidFill>
                <a:srgbClr val="D4F1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96" name="Google Shape;396;p3"/>
              <p:cNvSpPr/>
              <p:nvPr/>
            </p:nvSpPr>
            <p:spPr>
              <a:xfrm>
                <a:off x="2012" y="3648"/>
                <a:ext cx="144" cy="105"/>
              </a:xfrm>
              <a:custGeom>
                <a:rect b="b" l="l" r="r" t="t"/>
                <a:pathLst>
                  <a:path extrusionOk="0" h="38" w="55">
                    <a:moveTo>
                      <a:pt x="35" y="0"/>
                    </a:moveTo>
                    <a:cubicBezTo>
                      <a:pt x="0" y="23"/>
                      <a:pt x="0" y="23"/>
                      <a:pt x="0" y="23"/>
                    </a:cubicBezTo>
                    <a:cubicBezTo>
                      <a:pt x="1" y="38"/>
                      <a:pt x="1" y="38"/>
                      <a:pt x="1" y="38"/>
                    </a:cubicBezTo>
                    <a:cubicBezTo>
                      <a:pt x="1" y="38"/>
                      <a:pt x="1" y="38"/>
                      <a:pt x="1" y="38"/>
                    </a:cubicBezTo>
                    <a:cubicBezTo>
                      <a:pt x="1" y="38"/>
                      <a:pt x="1" y="38"/>
                      <a:pt x="1" y="38"/>
                    </a:cubicBezTo>
                    <a:cubicBezTo>
                      <a:pt x="18" y="36"/>
                      <a:pt x="37" y="30"/>
                      <a:pt x="55" y="21"/>
                    </a:cubicBezTo>
                    <a:cubicBezTo>
                      <a:pt x="47" y="15"/>
                      <a:pt x="40" y="8"/>
                      <a:pt x="35" y="0"/>
                    </a:cubicBezTo>
                  </a:path>
                </a:pathLst>
              </a:custGeom>
              <a:solidFill>
                <a:srgbClr val="8ECB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97" name="Google Shape;397;p3"/>
              <p:cNvSpPr/>
              <p:nvPr/>
            </p:nvSpPr>
            <p:spPr>
              <a:xfrm>
                <a:off x="1972" y="3253"/>
                <a:ext cx="132" cy="992"/>
              </a:xfrm>
              <a:custGeom>
                <a:rect b="b" l="l" r="r" t="t"/>
                <a:pathLst>
                  <a:path extrusionOk="0" h="357" w="50">
                    <a:moveTo>
                      <a:pt x="3" y="0"/>
                    </a:moveTo>
                    <a:cubicBezTo>
                      <a:pt x="2" y="16"/>
                      <a:pt x="2" y="16"/>
                      <a:pt x="2" y="16"/>
                    </a:cubicBezTo>
                    <a:cubicBezTo>
                      <a:pt x="0" y="37"/>
                      <a:pt x="0" y="37"/>
                      <a:pt x="0" y="37"/>
                    </a:cubicBezTo>
                    <a:cubicBezTo>
                      <a:pt x="0" y="85"/>
                      <a:pt x="0" y="85"/>
                      <a:pt x="0" y="85"/>
                    </a:cubicBezTo>
                    <a:cubicBezTo>
                      <a:pt x="3" y="88"/>
                      <a:pt x="3" y="88"/>
                      <a:pt x="3" y="88"/>
                    </a:cubicBezTo>
                    <a:cubicBezTo>
                      <a:pt x="0" y="123"/>
                      <a:pt x="0" y="123"/>
                      <a:pt x="0" y="123"/>
                    </a:cubicBezTo>
                    <a:cubicBezTo>
                      <a:pt x="0" y="123"/>
                      <a:pt x="0" y="123"/>
                      <a:pt x="0" y="123"/>
                    </a:cubicBezTo>
                    <a:cubicBezTo>
                      <a:pt x="0" y="357"/>
                      <a:pt x="0" y="357"/>
                      <a:pt x="0" y="357"/>
                    </a:cubicBezTo>
                    <a:cubicBezTo>
                      <a:pt x="21" y="357"/>
                      <a:pt x="21" y="357"/>
                      <a:pt x="21" y="357"/>
                    </a:cubicBezTo>
                    <a:cubicBezTo>
                      <a:pt x="16" y="180"/>
                      <a:pt x="16" y="180"/>
                      <a:pt x="16" y="180"/>
                    </a:cubicBezTo>
                    <a:cubicBezTo>
                      <a:pt x="15" y="165"/>
                      <a:pt x="15" y="165"/>
                      <a:pt x="15" y="165"/>
                    </a:cubicBezTo>
                    <a:cubicBezTo>
                      <a:pt x="50" y="142"/>
                      <a:pt x="50" y="142"/>
                      <a:pt x="50" y="142"/>
                    </a:cubicBezTo>
                    <a:cubicBezTo>
                      <a:pt x="48" y="137"/>
                      <a:pt x="45" y="132"/>
                      <a:pt x="44" y="127"/>
                    </a:cubicBezTo>
                    <a:cubicBezTo>
                      <a:pt x="20" y="133"/>
                      <a:pt x="20" y="133"/>
                      <a:pt x="20" y="133"/>
                    </a:cubicBezTo>
                    <a:cubicBezTo>
                      <a:pt x="16" y="107"/>
                      <a:pt x="16" y="107"/>
                      <a:pt x="16" y="107"/>
                    </a:cubicBezTo>
                    <a:cubicBezTo>
                      <a:pt x="5" y="123"/>
                      <a:pt x="5" y="123"/>
                      <a:pt x="5" y="123"/>
                    </a:cubicBezTo>
                    <a:cubicBezTo>
                      <a:pt x="3" y="88"/>
                      <a:pt x="3" y="88"/>
                      <a:pt x="3" y="88"/>
                    </a:cubicBezTo>
                    <a:cubicBezTo>
                      <a:pt x="13" y="79"/>
                      <a:pt x="13" y="79"/>
                      <a:pt x="13" y="79"/>
                    </a:cubicBezTo>
                    <a:cubicBezTo>
                      <a:pt x="5" y="16"/>
                      <a:pt x="5" y="16"/>
                      <a:pt x="5" y="16"/>
                    </a:cubicBezTo>
                    <a:cubicBezTo>
                      <a:pt x="3" y="0"/>
                      <a:pt x="3" y="0"/>
                      <a:pt x="3" y="0"/>
                    </a:cubicBezTo>
                  </a:path>
                </a:pathLst>
              </a:custGeom>
              <a:solidFill>
                <a:srgbClr val="D18A5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98" name="Google Shape;398;p3"/>
              <p:cNvSpPr/>
              <p:nvPr/>
            </p:nvSpPr>
            <p:spPr>
              <a:xfrm>
                <a:off x="1972" y="3489"/>
                <a:ext cx="8" cy="106"/>
              </a:xfrm>
              <a:custGeom>
                <a:rect b="b" l="l" r="r" t="t"/>
                <a:pathLst>
                  <a:path extrusionOk="0" h="106" w="8">
                    <a:moveTo>
                      <a:pt x="0" y="0"/>
                    </a:moveTo>
                    <a:lnTo>
                      <a:pt x="0" y="106"/>
                    </a:lnTo>
                    <a:lnTo>
                      <a:pt x="0" y="106"/>
                    </a:lnTo>
                    <a:lnTo>
                      <a:pt x="8" y="8"/>
                    </a:lnTo>
                    <a:lnTo>
                      <a:pt x="0" y="0"/>
                    </a:lnTo>
                    <a:close/>
                  </a:path>
                </a:pathLst>
              </a:custGeom>
              <a:solidFill>
                <a:srgbClr val="D18A5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99" name="Google Shape;399;p3"/>
              <p:cNvSpPr/>
              <p:nvPr/>
            </p:nvSpPr>
            <p:spPr>
              <a:xfrm>
                <a:off x="1972" y="3489"/>
                <a:ext cx="8" cy="106"/>
              </a:xfrm>
              <a:custGeom>
                <a:rect b="b" l="l" r="r" t="t"/>
                <a:pathLst>
                  <a:path extrusionOk="0" h="106" w="8">
                    <a:moveTo>
                      <a:pt x="0" y="0"/>
                    </a:moveTo>
                    <a:lnTo>
                      <a:pt x="0" y="106"/>
                    </a:lnTo>
                    <a:lnTo>
                      <a:pt x="0" y="106"/>
                    </a:lnTo>
                    <a:lnTo>
                      <a:pt x="8" y="8"/>
                    </a:lnTo>
                    <a:lnTo>
                      <a:pt x="0"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00" name="Google Shape;400;p3"/>
              <p:cNvSpPr/>
              <p:nvPr/>
            </p:nvSpPr>
            <p:spPr>
              <a:xfrm>
                <a:off x="1980" y="3339"/>
                <a:ext cx="163" cy="256"/>
              </a:xfrm>
              <a:custGeom>
                <a:rect b="b" l="l" r="r" t="t"/>
                <a:pathLst>
                  <a:path extrusionOk="0" h="256" w="163">
                    <a:moveTo>
                      <a:pt x="163" y="0"/>
                    </a:moveTo>
                    <a:lnTo>
                      <a:pt x="74" y="86"/>
                    </a:lnTo>
                    <a:lnTo>
                      <a:pt x="26" y="133"/>
                    </a:lnTo>
                    <a:lnTo>
                      <a:pt x="0" y="158"/>
                    </a:lnTo>
                    <a:lnTo>
                      <a:pt x="5" y="256"/>
                    </a:lnTo>
                    <a:lnTo>
                      <a:pt x="34" y="211"/>
                    </a:lnTo>
                    <a:lnTo>
                      <a:pt x="82" y="136"/>
                    </a:lnTo>
                    <a:lnTo>
                      <a:pt x="103" y="103"/>
                    </a:lnTo>
                    <a:lnTo>
                      <a:pt x="163" y="0"/>
                    </a:lnTo>
                    <a:close/>
                  </a:path>
                </a:pathLst>
              </a:custGeom>
              <a:solidFill>
                <a:srgbClr val="D18A5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01" name="Google Shape;401;p3"/>
              <p:cNvSpPr/>
              <p:nvPr/>
            </p:nvSpPr>
            <p:spPr>
              <a:xfrm>
                <a:off x="1980" y="3339"/>
                <a:ext cx="163" cy="256"/>
              </a:xfrm>
              <a:custGeom>
                <a:rect b="b" l="l" r="r" t="t"/>
                <a:pathLst>
                  <a:path extrusionOk="0" h="256" w="163">
                    <a:moveTo>
                      <a:pt x="163" y="0"/>
                    </a:moveTo>
                    <a:lnTo>
                      <a:pt x="74" y="86"/>
                    </a:lnTo>
                    <a:lnTo>
                      <a:pt x="26" y="133"/>
                    </a:lnTo>
                    <a:lnTo>
                      <a:pt x="0" y="158"/>
                    </a:lnTo>
                    <a:lnTo>
                      <a:pt x="5" y="256"/>
                    </a:lnTo>
                    <a:lnTo>
                      <a:pt x="34" y="211"/>
                    </a:lnTo>
                    <a:lnTo>
                      <a:pt x="82" y="136"/>
                    </a:lnTo>
                    <a:lnTo>
                      <a:pt x="103" y="103"/>
                    </a:lnTo>
                    <a:lnTo>
                      <a:pt x="163"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02" name="Google Shape;402;p3"/>
              <p:cNvSpPr/>
              <p:nvPr/>
            </p:nvSpPr>
            <p:spPr>
              <a:xfrm>
                <a:off x="5525" y="3953"/>
                <a:ext cx="268" cy="309"/>
              </a:xfrm>
              <a:custGeom>
                <a:rect b="b" l="l" r="r" t="t"/>
                <a:pathLst>
                  <a:path extrusionOk="0" h="111" w="102">
                    <a:moveTo>
                      <a:pt x="0" y="108"/>
                    </a:moveTo>
                    <a:cubicBezTo>
                      <a:pt x="0" y="108"/>
                      <a:pt x="0" y="108"/>
                      <a:pt x="0" y="106"/>
                    </a:cubicBezTo>
                    <a:cubicBezTo>
                      <a:pt x="1" y="105"/>
                      <a:pt x="1" y="103"/>
                      <a:pt x="2" y="101"/>
                    </a:cubicBezTo>
                    <a:cubicBezTo>
                      <a:pt x="3" y="97"/>
                      <a:pt x="5" y="90"/>
                      <a:pt x="7" y="83"/>
                    </a:cubicBezTo>
                    <a:cubicBezTo>
                      <a:pt x="10" y="76"/>
                      <a:pt x="14" y="68"/>
                      <a:pt x="18" y="60"/>
                    </a:cubicBezTo>
                    <a:cubicBezTo>
                      <a:pt x="23" y="52"/>
                      <a:pt x="28" y="43"/>
                      <a:pt x="35" y="36"/>
                    </a:cubicBezTo>
                    <a:cubicBezTo>
                      <a:pt x="38" y="32"/>
                      <a:pt x="42" y="28"/>
                      <a:pt x="46" y="25"/>
                    </a:cubicBezTo>
                    <a:cubicBezTo>
                      <a:pt x="49" y="22"/>
                      <a:pt x="53" y="19"/>
                      <a:pt x="57" y="16"/>
                    </a:cubicBezTo>
                    <a:cubicBezTo>
                      <a:pt x="59" y="15"/>
                      <a:pt x="61" y="13"/>
                      <a:pt x="63" y="12"/>
                    </a:cubicBezTo>
                    <a:cubicBezTo>
                      <a:pt x="65" y="11"/>
                      <a:pt x="66" y="10"/>
                      <a:pt x="68" y="9"/>
                    </a:cubicBezTo>
                    <a:cubicBezTo>
                      <a:pt x="72" y="7"/>
                      <a:pt x="76" y="6"/>
                      <a:pt x="79" y="5"/>
                    </a:cubicBezTo>
                    <a:cubicBezTo>
                      <a:pt x="82" y="3"/>
                      <a:pt x="86" y="3"/>
                      <a:pt x="88" y="2"/>
                    </a:cubicBezTo>
                    <a:cubicBezTo>
                      <a:pt x="91" y="1"/>
                      <a:pt x="94" y="1"/>
                      <a:pt x="96" y="1"/>
                    </a:cubicBezTo>
                    <a:cubicBezTo>
                      <a:pt x="100" y="0"/>
                      <a:pt x="102" y="0"/>
                      <a:pt x="102" y="0"/>
                    </a:cubicBezTo>
                    <a:cubicBezTo>
                      <a:pt x="102" y="0"/>
                      <a:pt x="100" y="1"/>
                      <a:pt x="96" y="2"/>
                    </a:cubicBezTo>
                    <a:cubicBezTo>
                      <a:pt x="94" y="3"/>
                      <a:pt x="92" y="4"/>
                      <a:pt x="90" y="5"/>
                    </a:cubicBezTo>
                    <a:cubicBezTo>
                      <a:pt x="87" y="7"/>
                      <a:pt x="84" y="8"/>
                      <a:pt x="82" y="10"/>
                    </a:cubicBezTo>
                    <a:cubicBezTo>
                      <a:pt x="79" y="12"/>
                      <a:pt x="76" y="14"/>
                      <a:pt x="73" y="16"/>
                    </a:cubicBezTo>
                    <a:cubicBezTo>
                      <a:pt x="72" y="18"/>
                      <a:pt x="70" y="19"/>
                      <a:pt x="69" y="20"/>
                    </a:cubicBezTo>
                    <a:cubicBezTo>
                      <a:pt x="67" y="22"/>
                      <a:pt x="66" y="23"/>
                      <a:pt x="65" y="25"/>
                    </a:cubicBezTo>
                    <a:cubicBezTo>
                      <a:pt x="62" y="28"/>
                      <a:pt x="59" y="31"/>
                      <a:pt x="57" y="35"/>
                    </a:cubicBezTo>
                    <a:cubicBezTo>
                      <a:pt x="55" y="38"/>
                      <a:pt x="52" y="42"/>
                      <a:pt x="51" y="46"/>
                    </a:cubicBezTo>
                    <a:cubicBezTo>
                      <a:pt x="43" y="61"/>
                      <a:pt x="39" y="78"/>
                      <a:pt x="38" y="91"/>
                    </a:cubicBezTo>
                    <a:cubicBezTo>
                      <a:pt x="37" y="97"/>
                      <a:pt x="37" y="103"/>
                      <a:pt x="37" y="106"/>
                    </a:cubicBezTo>
                    <a:cubicBezTo>
                      <a:pt x="37" y="108"/>
                      <a:pt x="37" y="109"/>
                      <a:pt x="37" y="110"/>
                    </a:cubicBezTo>
                    <a:cubicBezTo>
                      <a:pt x="37" y="111"/>
                      <a:pt x="37" y="111"/>
                      <a:pt x="37" y="111"/>
                    </a:cubicBezTo>
                    <a:cubicBezTo>
                      <a:pt x="37" y="111"/>
                      <a:pt x="37" y="111"/>
                      <a:pt x="37" y="111"/>
                    </a:cubicBezTo>
                    <a:lnTo>
                      <a:pt x="0" y="108"/>
                    </a:lnTo>
                    <a:close/>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03" name="Google Shape;403;p3"/>
              <p:cNvSpPr/>
              <p:nvPr/>
            </p:nvSpPr>
            <p:spPr>
              <a:xfrm>
                <a:off x="5381" y="3953"/>
                <a:ext cx="268" cy="309"/>
              </a:xfrm>
              <a:custGeom>
                <a:rect b="b" l="l" r="r" t="t"/>
                <a:pathLst>
                  <a:path extrusionOk="0" h="111" w="102">
                    <a:moveTo>
                      <a:pt x="64" y="111"/>
                    </a:moveTo>
                    <a:cubicBezTo>
                      <a:pt x="64" y="111"/>
                      <a:pt x="64" y="111"/>
                      <a:pt x="64" y="111"/>
                    </a:cubicBezTo>
                    <a:cubicBezTo>
                      <a:pt x="64" y="111"/>
                      <a:pt x="64" y="111"/>
                      <a:pt x="64" y="110"/>
                    </a:cubicBezTo>
                    <a:cubicBezTo>
                      <a:pt x="64" y="109"/>
                      <a:pt x="64" y="108"/>
                      <a:pt x="65" y="106"/>
                    </a:cubicBezTo>
                    <a:cubicBezTo>
                      <a:pt x="64" y="103"/>
                      <a:pt x="64" y="97"/>
                      <a:pt x="64" y="91"/>
                    </a:cubicBezTo>
                    <a:cubicBezTo>
                      <a:pt x="62" y="78"/>
                      <a:pt x="59" y="61"/>
                      <a:pt x="51" y="46"/>
                    </a:cubicBezTo>
                    <a:cubicBezTo>
                      <a:pt x="49" y="42"/>
                      <a:pt x="47" y="38"/>
                      <a:pt x="45" y="35"/>
                    </a:cubicBezTo>
                    <a:cubicBezTo>
                      <a:pt x="42" y="31"/>
                      <a:pt x="40" y="28"/>
                      <a:pt x="37" y="25"/>
                    </a:cubicBezTo>
                    <a:cubicBezTo>
                      <a:pt x="36" y="23"/>
                      <a:pt x="34" y="22"/>
                      <a:pt x="33" y="20"/>
                    </a:cubicBezTo>
                    <a:cubicBezTo>
                      <a:pt x="31" y="19"/>
                      <a:pt x="30" y="18"/>
                      <a:pt x="29" y="16"/>
                    </a:cubicBezTo>
                    <a:cubicBezTo>
                      <a:pt x="26" y="14"/>
                      <a:pt x="23" y="12"/>
                      <a:pt x="20" y="10"/>
                    </a:cubicBezTo>
                    <a:cubicBezTo>
                      <a:pt x="17" y="8"/>
                      <a:pt x="14" y="7"/>
                      <a:pt x="12" y="5"/>
                    </a:cubicBezTo>
                    <a:cubicBezTo>
                      <a:pt x="9" y="4"/>
                      <a:pt x="7" y="3"/>
                      <a:pt x="5" y="2"/>
                    </a:cubicBezTo>
                    <a:cubicBezTo>
                      <a:pt x="2" y="1"/>
                      <a:pt x="0" y="0"/>
                      <a:pt x="0" y="0"/>
                    </a:cubicBezTo>
                    <a:cubicBezTo>
                      <a:pt x="0" y="0"/>
                      <a:pt x="2" y="0"/>
                      <a:pt x="6" y="1"/>
                    </a:cubicBezTo>
                    <a:cubicBezTo>
                      <a:pt x="8" y="1"/>
                      <a:pt x="10" y="1"/>
                      <a:pt x="13" y="2"/>
                    </a:cubicBezTo>
                    <a:cubicBezTo>
                      <a:pt x="16" y="3"/>
                      <a:pt x="19" y="3"/>
                      <a:pt x="23" y="5"/>
                    </a:cubicBezTo>
                    <a:cubicBezTo>
                      <a:pt x="26" y="6"/>
                      <a:pt x="30" y="7"/>
                      <a:pt x="33" y="9"/>
                    </a:cubicBezTo>
                    <a:cubicBezTo>
                      <a:pt x="35" y="10"/>
                      <a:pt x="37" y="11"/>
                      <a:pt x="39" y="12"/>
                    </a:cubicBezTo>
                    <a:cubicBezTo>
                      <a:pt x="41" y="13"/>
                      <a:pt x="43" y="15"/>
                      <a:pt x="45" y="16"/>
                    </a:cubicBezTo>
                    <a:cubicBezTo>
                      <a:pt x="49" y="19"/>
                      <a:pt x="52" y="22"/>
                      <a:pt x="56" y="25"/>
                    </a:cubicBezTo>
                    <a:cubicBezTo>
                      <a:pt x="60" y="28"/>
                      <a:pt x="63" y="32"/>
                      <a:pt x="67" y="36"/>
                    </a:cubicBezTo>
                    <a:cubicBezTo>
                      <a:pt x="73" y="43"/>
                      <a:pt x="79" y="52"/>
                      <a:pt x="83" y="60"/>
                    </a:cubicBezTo>
                    <a:cubicBezTo>
                      <a:pt x="88" y="68"/>
                      <a:pt x="92" y="76"/>
                      <a:pt x="94" y="83"/>
                    </a:cubicBezTo>
                    <a:cubicBezTo>
                      <a:pt x="97" y="90"/>
                      <a:pt x="99" y="97"/>
                      <a:pt x="100" y="101"/>
                    </a:cubicBezTo>
                    <a:cubicBezTo>
                      <a:pt x="100" y="103"/>
                      <a:pt x="101" y="105"/>
                      <a:pt x="101" y="106"/>
                    </a:cubicBezTo>
                    <a:cubicBezTo>
                      <a:pt x="101" y="108"/>
                      <a:pt x="102" y="108"/>
                      <a:pt x="102" y="108"/>
                    </a:cubicBezTo>
                    <a:lnTo>
                      <a:pt x="64" y="111"/>
                    </a:lnTo>
                    <a:close/>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04" name="Google Shape;404;p3"/>
              <p:cNvSpPr/>
              <p:nvPr/>
            </p:nvSpPr>
            <p:spPr>
              <a:xfrm>
                <a:off x="5533" y="3920"/>
                <a:ext cx="100" cy="295"/>
              </a:xfrm>
              <a:custGeom>
                <a:rect b="b" l="l" r="r" t="t"/>
                <a:pathLst>
                  <a:path extrusionOk="0" h="106" w="38">
                    <a:moveTo>
                      <a:pt x="0" y="106"/>
                    </a:moveTo>
                    <a:cubicBezTo>
                      <a:pt x="0" y="106"/>
                      <a:pt x="0" y="105"/>
                      <a:pt x="0" y="105"/>
                    </a:cubicBezTo>
                    <a:cubicBezTo>
                      <a:pt x="1" y="104"/>
                      <a:pt x="1" y="102"/>
                      <a:pt x="1" y="101"/>
                    </a:cubicBezTo>
                    <a:cubicBezTo>
                      <a:pt x="1" y="98"/>
                      <a:pt x="1" y="93"/>
                      <a:pt x="2" y="88"/>
                    </a:cubicBezTo>
                    <a:cubicBezTo>
                      <a:pt x="3" y="77"/>
                      <a:pt x="5" y="63"/>
                      <a:pt x="9" y="50"/>
                    </a:cubicBezTo>
                    <a:cubicBezTo>
                      <a:pt x="10" y="43"/>
                      <a:pt x="12" y="36"/>
                      <a:pt x="15" y="30"/>
                    </a:cubicBezTo>
                    <a:cubicBezTo>
                      <a:pt x="17" y="23"/>
                      <a:pt x="20" y="18"/>
                      <a:pt x="23" y="13"/>
                    </a:cubicBezTo>
                    <a:cubicBezTo>
                      <a:pt x="24" y="11"/>
                      <a:pt x="25" y="9"/>
                      <a:pt x="27" y="7"/>
                    </a:cubicBezTo>
                    <a:cubicBezTo>
                      <a:pt x="28" y="6"/>
                      <a:pt x="29" y="4"/>
                      <a:pt x="30" y="3"/>
                    </a:cubicBezTo>
                    <a:cubicBezTo>
                      <a:pt x="32" y="2"/>
                      <a:pt x="33" y="2"/>
                      <a:pt x="33" y="1"/>
                    </a:cubicBezTo>
                    <a:cubicBezTo>
                      <a:pt x="34" y="1"/>
                      <a:pt x="34" y="0"/>
                      <a:pt x="34" y="0"/>
                    </a:cubicBezTo>
                    <a:cubicBezTo>
                      <a:pt x="34" y="0"/>
                      <a:pt x="34" y="1"/>
                      <a:pt x="33" y="1"/>
                    </a:cubicBezTo>
                    <a:cubicBezTo>
                      <a:pt x="33" y="2"/>
                      <a:pt x="32" y="3"/>
                      <a:pt x="32" y="4"/>
                    </a:cubicBezTo>
                    <a:cubicBezTo>
                      <a:pt x="31" y="6"/>
                      <a:pt x="30" y="7"/>
                      <a:pt x="30" y="9"/>
                    </a:cubicBezTo>
                    <a:cubicBezTo>
                      <a:pt x="29" y="11"/>
                      <a:pt x="28" y="13"/>
                      <a:pt x="28" y="15"/>
                    </a:cubicBezTo>
                    <a:cubicBezTo>
                      <a:pt x="27" y="20"/>
                      <a:pt x="26" y="26"/>
                      <a:pt x="26" y="32"/>
                    </a:cubicBezTo>
                    <a:cubicBezTo>
                      <a:pt x="26" y="38"/>
                      <a:pt x="27" y="45"/>
                      <a:pt x="27" y="51"/>
                    </a:cubicBezTo>
                    <a:cubicBezTo>
                      <a:pt x="29" y="64"/>
                      <a:pt x="31" y="77"/>
                      <a:pt x="33" y="86"/>
                    </a:cubicBezTo>
                    <a:cubicBezTo>
                      <a:pt x="35" y="91"/>
                      <a:pt x="36" y="95"/>
                      <a:pt x="36" y="98"/>
                    </a:cubicBezTo>
                    <a:cubicBezTo>
                      <a:pt x="37" y="99"/>
                      <a:pt x="37" y="100"/>
                      <a:pt x="37" y="101"/>
                    </a:cubicBezTo>
                    <a:cubicBezTo>
                      <a:pt x="37" y="101"/>
                      <a:pt x="38" y="102"/>
                      <a:pt x="38" y="102"/>
                    </a:cubicBezTo>
                    <a:lnTo>
                      <a:pt x="0" y="106"/>
                    </a:lnTo>
                    <a:close/>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05" name="Google Shape;405;p3"/>
              <p:cNvSpPr/>
              <p:nvPr/>
            </p:nvSpPr>
            <p:spPr>
              <a:xfrm>
                <a:off x="5455" y="3675"/>
                <a:ext cx="333" cy="354"/>
              </a:xfrm>
              <a:custGeom>
                <a:rect b="b" l="l" r="r" t="t"/>
                <a:pathLst>
                  <a:path extrusionOk="0" h="127" w="127">
                    <a:moveTo>
                      <a:pt x="127" y="60"/>
                    </a:moveTo>
                    <a:cubicBezTo>
                      <a:pt x="114" y="50"/>
                      <a:pt x="104" y="47"/>
                      <a:pt x="94" y="47"/>
                    </a:cubicBezTo>
                    <a:cubicBezTo>
                      <a:pt x="107" y="33"/>
                      <a:pt x="106" y="16"/>
                      <a:pt x="106" y="16"/>
                    </a:cubicBezTo>
                    <a:cubicBezTo>
                      <a:pt x="90" y="18"/>
                      <a:pt x="80" y="23"/>
                      <a:pt x="74" y="30"/>
                    </a:cubicBezTo>
                    <a:cubicBezTo>
                      <a:pt x="73" y="11"/>
                      <a:pt x="60" y="0"/>
                      <a:pt x="60" y="0"/>
                    </a:cubicBezTo>
                    <a:cubicBezTo>
                      <a:pt x="50" y="12"/>
                      <a:pt x="47" y="23"/>
                      <a:pt x="47" y="32"/>
                    </a:cubicBezTo>
                    <a:cubicBezTo>
                      <a:pt x="33" y="20"/>
                      <a:pt x="16" y="21"/>
                      <a:pt x="16" y="21"/>
                    </a:cubicBezTo>
                    <a:cubicBezTo>
                      <a:pt x="18" y="37"/>
                      <a:pt x="23" y="46"/>
                      <a:pt x="30" y="53"/>
                    </a:cubicBezTo>
                    <a:cubicBezTo>
                      <a:pt x="11" y="54"/>
                      <a:pt x="0" y="67"/>
                      <a:pt x="0" y="67"/>
                    </a:cubicBezTo>
                    <a:cubicBezTo>
                      <a:pt x="12" y="77"/>
                      <a:pt x="23" y="80"/>
                      <a:pt x="32" y="80"/>
                    </a:cubicBezTo>
                    <a:cubicBezTo>
                      <a:pt x="20" y="93"/>
                      <a:pt x="21" y="110"/>
                      <a:pt x="21" y="110"/>
                    </a:cubicBezTo>
                    <a:cubicBezTo>
                      <a:pt x="36" y="109"/>
                      <a:pt x="46" y="103"/>
                      <a:pt x="53" y="97"/>
                    </a:cubicBezTo>
                    <a:cubicBezTo>
                      <a:pt x="54" y="115"/>
                      <a:pt x="66" y="127"/>
                      <a:pt x="66" y="127"/>
                    </a:cubicBezTo>
                    <a:cubicBezTo>
                      <a:pt x="76" y="115"/>
                      <a:pt x="80" y="104"/>
                      <a:pt x="80" y="94"/>
                    </a:cubicBezTo>
                    <a:cubicBezTo>
                      <a:pt x="93" y="107"/>
                      <a:pt x="110" y="106"/>
                      <a:pt x="110" y="106"/>
                    </a:cubicBezTo>
                    <a:cubicBezTo>
                      <a:pt x="109" y="90"/>
                      <a:pt x="103" y="80"/>
                      <a:pt x="97" y="74"/>
                    </a:cubicBezTo>
                    <a:cubicBezTo>
                      <a:pt x="115" y="73"/>
                      <a:pt x="127" y="60"/>
                      <a:pt x="127" y="60"/>
                    </a:cubicBezTo>
                    <a:close/>
                  </a:path>
                </a:pathLst>
              </a:custGeom>
              <a:solidFill>
                <a:srgbClr val="FF754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06" name="Google Shape;406;p3"/>
              <p:cNvSpPr/>
              <p:nvPr/>
            </p:nvSpPr>
            <p:spPr>
              <a:xfrm>
                <a:off x="5562" y="3789"/>
                <a:ext cx="116" cy="123"/>
              </a:xfrm>
              <a:prstGeom prst="ellipse">
                <a:avLst/>
              </a:pr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07" name="Google Shape;407;p3"/>
              <p:cNvSpPr/>
              <p:nvPr/>
            </p:nvSpPr>
            <p:spPr>
              <a:xfrm>
                <a:off x="5583" y="3812"/>
                <a:ext cx="76" cy="80"/>
              </a:xfrm>
              <a:prstGeom prst="ellipse">
                <a:avLst/>
              </a:prstGeom>
              <a:solidFill>
                <a:srgbClr val="FFD01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08" name="Google Shape;408;p3"/>
              <p:cNvSpPr/>
              <p:nvPr/>
            </p:nvSpPr>
            <p:spPr>
              <a:xfrm>
                <a:off x="3186" y="4029"/>
                <a:ext cx="189" cy="189"/>
              </a:xfrm>
              <a:custGeom>
                <a:rect b="b" l="l" r="r" t="t"/>
                <a:pathLst>
                  <a:path extrusionOk="0" h="68" w="72">
                    <a:moveTo>
                      <a:pt x="0" y="61"/>
                    </a:moveTo>
                    <a:cubicBezTo>
                      <a:pt x="0" y="61"/>
                      <a:pt x="1" y="60"/>
                      <a:pt x="2" y="57"/>
                    </a:cubicBezTo>
                    <a:cubicBezTo>
                      <a:pt x="2" y="57"/>
                      <a:pt x="3" y="56"/>
                      <a:pt x="3" y="55"/>
                    </a:cubicBezTo>
                    <a:cubicBezTo>
                      <a:pt x="3" y="54"/>
                      <a:pt x="4" y="54"/>
                      <a:pt x="4" y="53"/>
                    </a:cubicBezTo>
                    <a:cubicBezTo>
                      <a:pt x="5" y="51"/>
                      <a:pt x="6" y="49"/>
                      <a:pt x="7" y="47"/>
                    </a:cubicBezTo>
                    <a:cubicBezTo>
                      <a:pt x="8" y="45"/>
                      <a:pt x="10" y="42"/>
                      <a:pt x="11" y="40"/>
                    </a:cubicBezTo>
                    <a:cubicBezTo>
                      <a:pt x="12" y="38"/>
                      <a:pt x="14" y="35"/>
                      <a:pt x="16" y="33"/>
                    </a:cubicBezTo>
                    <a:cubicBezTo>
                      <a:pt x="18" y="31"/>
                      <a:pt x="20" y="28"/>
                      <a:pt x="22" y="26"/>
                    </a:cubicBezTo>
                    <a:cubicBezTo>
                      <a:pt x="24" y="23"/>
                      <a:pt x="26" y="21"/>
                      <a:pt x="28" y="19"/>
                    </a:cubicBezTo>
                    <a:cubicBezTo>
                      <a:pt x="31" y="17"/>
                      <a:pt x="33" y="15"/>
                      <a:pt x="36" y="13"/>
                    </a:cubicBezTo>
                    <a:cubicBezTo>
                      <a:pt x="38" y="11"/>
                      <a:pt x="41" y="10"/>
                      <a:pt x="43" y="8"/>
                    </a:cubicBezTo>
                    <a:cubicBezTo>
                      <a:pt x="46" y="7"/>
                      <a:pt x="48" y="6"/>
                      <a:pt x="51" y="5"/>
                    </a:cubicBezTo>
                    <a:cubicBezTo>
                      <a:pt x="52" y="4"/>
                      <a:pt x="53" y="4"/>
                      <a:pt x="54" y="3"/>
                    </a:cubicBezTo>
                    <a:cubicBezTo>
                      <a:pt x="55" y="3"/>
                      <a:pt x="56" y="3"/>
                      <a:pt x="57" y="2"/>
                    </a:cubicBezTo>
                    <a:cubicBezTo>
                      <a:pt x="60" y="2"/>
                      <a:pt x="62" y="1"/>
                      <a:pt x="63" y="1"/>
                    </a:cubicBezTo>
                    <a:cubicBezTo>
                      <a:pt x="65" y="1"/>
                      <a:pt x="67" y="0"/>
                      <a:pt x="68" y="0"/>
                    </a:cubicBezTo>
                    <a:cubicBezTo>
                      <a:pt x="70" y="0"/>
                      <a:pt x="72" y="0"/>
                      <a:pt x="72" y="0"/>
                    </a:cubicBezTo>
                    <a:cubicBezTo>
                      <a:pt x="72" y="0"/>
                      <a:pt x="71" y="0"/>
                      <a:pt x="68" y="1"/>
                    </a:cubicBezTo>
                    <a:cubicBezTo>
                      <a:pt x="67" y="2"/>
                      <a:pt x="66" y="2"/>
                      <a:pt x="64" y="3"/>
                    </a:cubicBezTo>
                    <a:cubicBezTo>
                      <a:pt x="63" y="4"/>
                      <a:pt x="61" y="5"/>
                      <a:pt x="59" y="6"/>
                    </a:cubicBezTo>
                    <a:cubicBezTo>
                      <a:pt x="58" y="7"/>
                      <a:pt x="57" y="7"/>
                      <a:pt x="57" y="8"/>
                    </a:cubicBezTo>
                    <a:cubicBezTo>
                      <a:pt x="56" y="9"/>
                      <a:pt x="55" y="10"/>
                      <a:pt x="54" y="10"/>
                    </a:cubicBezTo>
                    <a:cubicBezTo>
                      <a:pt x="52" y="12"/>
                      <a:pt x="50" y="14"/>
                      <a:pt x="48" y="15"/>
                    </a:cubicBezTo>
                    <a:cubicBezTo>
                      <a:pt x="47" y="17"/>
                      <a:pt x="45" y="19"/>
                      <a:pt x="43" y="21"/>
                    </a:cubicBezTo>
                    <a:cubicBezTo>
                      <a:pt x="42" y="23"/>
                      <a:pt x="40" y="26"/>
                      <a:pt x="39" y="28"/>
                    </a:cubicBezTo>
                    <a:cubicBezTo>
                      <a:pt x="38" y="30"/>
                      <a:pt x="36" y="32"/>
                      <a:pt x="35" y="35"/>
                    </a:cubicBezTo>
                    <a:cubicBezTo>
                      <a:pt x="34" y="37"/>
                      <a:pt x="33" y="40"/>
                      <a:pt x="32" y="42"/>
                    </a:cubicBezTo>
                    <a:cubicBezTo>
                      <a:pt x="31" y="44"/>
                      <a:pt x="31" y="46"/>
                      <a:pt x="30" y="49"/>
                    </a:cubicBezTo>
                    <a:cubicBezTo>
                      <a:pt x="30" y="51"/>
                      <a:pt x="29" y="53"/>
                      <a:pt x="29" y="55"/>
                    </a:cubicBezTo>
                    <a:cubicBezTo>
                      <a:pt x="28" y="57"/>
                      <a:pt x="28" y="58"/>
                      <a:pt x="28" y="60"/>
                    </a:cubicBezTo>
                    <a:cubicBezTo>
                      <a:pt x="28" y="61"/>
                      <a:pt x="28" y="61"/>
                      <a:pt x="28" y="62"/>
                    </a:cubicBezTo>
                    <a:cubicBezTo>
                      <a:pt x="27" y="63"/>
                      <a:pt x="27" y="63"/>
                      <a:pt x="27" y="64"/>
                    </a:cubicBezTo>
                    <a:cubicBezTo>
                      <a:pt x="27" y="67"/>
                      <a:pt x="27" y="68"/>
                      <a:pt x="27" y="68"/>
                    </a:cubicBezTo>
                    <a:lnTo>
                      <a:pt x="0" y="61"/>
                    </a:lnTo>
                    <a:close/>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09" name="Google Shape;409;p3"/>
              <p:cNvSpPr/>
              <p:nvPr/>
            </p:nvSpPr>
            <p:spPr>
              <a:xfrm>
                <a:off x="3073" y="4029"/>
                <a:ext cx="186" cy="189"/>
              </a:xfrm>
              <a:custGeom>
                <a:rect b="b" l="l" r="r" t="t"/>
                <a:pathLst>
                  <a:path extrusionOk="0" h="68" w="71">
                    <a:moveTo>
                      <a:pt x="45" y="68"/>
                    </a:moveTo>
                    <a:cubicBezTo>
                      <a:pt x="45" y="68"/>
                      <a:pt x="45" y="67"/>
                      <a:pt x="44" y="64"/>
                    </a:cubicBezTo>
                    <a:cubicBezTo>
                      <a:pt x="44" y="63"/>
                      <a:pt x="44" y="63"/>
                      <a:pt x="44" y="62"/>
                    </a:cubicBezTo>
                    <a:cubicBezTo>
                      <a:pt x="44" y="61"/>
                      <a:pt x="44" y="61"/>
                      <a:pt x="44" y="60"/>
                    </a:cubicBezTo>
                    <a:cubicBezTo>
                      <a:pt x="44" y="58"/>
                      <a:pt x="43" y="57"/>
                      <a:pt x="43" y="55"/>
                    </a:cubicBezTo>
                    <a:cubicBezTo>
                      <a:pt x="43" y="53"/>
                      <a:pt x="42" y="51"/>
                      <a:pt x="42" y="49"/>
                    </a:cubicBezTo>
                    <a:cubicBezTo>
                      <a:pt x="41" y="46"/>
                      <a:pt x="40" y="44"/>
                      <a:pt x="39" y="42"/>
                    </a:cubicBezTo>
                    <a:cubicBezTo>
                      <a:pt x="39" y="40"/>
                      <a:pt x="38" y="37"/>
                      <a:pt x="37" y="35"/>
                    </a:cubicBezTo>
                    <a:cubicBezTo>
                      <a:pt x="35" y="32"/>
                      <a:pt x="34" y="30"/>
                      <a:pt x="33" y="28"/>
                    </a:cubicBezTo>
                    <a:cubicBezTo>
                      <a:pt x="31" y="26"/>
                      <a:pt x="30" y="23"/>
                      <a:pt x="28" y="21"/>
                    </a:cubicBezTo>
                    <a:cubicBezTo>
                      <a:pt x="27" y="19"/>
                      <a:pt x="25" y="17"/>
                      <a:pt x="23" y="15"/>
                    </a:cubicBezTo>
                    <a:cubicBezTo>
                      <a:pt x="21" y="14"/>
                      <a:pt x="20" y="12"/>
                      <a:pt x="18" y="10"/>
                    </a:cubicBezTo>
                    <a:cubicBezTo>
                      <a:pt x="17" y="10"/>
                      <a:pt x="16" y="9"/>
                      <a:pt x="15" y="8"/>
                    </a:cubicBezTo>
                    <a:cubicBezTo>
                      <a:pt x="14" y="7"/>
                      <a:pt x="13" y="7"/>
                      <a:pt x="12" y="6"/>
                    </a:cubicBezTo>
                    <a:cubicBezTo>
                      <a:pt x="11" y="5"/>
                      <a:pt x="9" y="4"/>
                      <a:pt x="7" y="3"/>
                    </a:cubicBezTo>
                    <a:cubicBezTo>
                      <a:pt x="6" y="2"/>
                      <a:pt x="5" y="2"/>
                      <a:pt x="3" y="1"/>
                    </a:cubicBezTo>
                    <a:cubicBezTo>
                      <a:pt x="1" y="0"/>
                      <a:pt x="0" y="0"/>
                      <a:pt x="0" y="0"/>
                    </a:cubicBezTo>
                    <a:cubicBezTo>
                      <a:pt x="0" y="0"/>
                      <a:pt x="1" y="0"/>
                      <a:pt x="4" y="0"/>
                    </a:cubicBezTo>
                    <a:cubicBezTo>
                      <a:pt x="5" y="0"/>
                      <a:pt x="7" y="1"/>
                      <a:pt x="8" y="1"/>
                    </a:cubicBezTo>
                    <a:cubicBezTo>
                      <a:pt x="10" y="1"/>
                      <a:pt x="12" y="2"/>
                      <a:pt x="14" y="2"/>
                    </a:cubicBezTo>
                    <a:cubicBezTo>
                      <a:pt x="15" y="3"/>
                      <a:pt x="16" y="3"/>
                      <a:pt x="18" y="3"/>
                    </a:cubicBezTo>
                    <a:cubicBezTo>
                      <a:pt x="19" y="4"/>
                      <a:pt x="20" y="4"/>
                      <a:pt x="21" y="5"/>
                    </a:cubicBezTo>
                    <a:cubicBezTo>
                      <a:pt x="24" y="6"/>
                      <a:pt x="26" y="7"/>
                      <a:pt x="29" y="8"/>
                    </a:cubicBezTo>
                    <a:cubicBezTo>
                      <a:pt x="31" y="10"/>
                      <a:pt x="34" y="11"/>
                      <a:pt x="36" y="13"/>
                    </a:cubicBezTo>
                    <a:cubicBezTo>
                      <a:pt x="39" y="15"/>
                      <a:pt x="41" y="17"/>
                      <a:pt x="43" y="19"/>
                    </a:cubicBezTo>
                    <a:cubicBezTo>
                      <a:pt x="46" y="21"/>
                      <a:pt x="48" y="23"/>
                      <a:pt x="50" y="26"/>
                    </a:cubicBezTo>
                    <a:cubicBezTo>
                      <a:pt x="52" y="28"/>
                      <a:pt x="54" y="31"/>
                      <a:pt x="56" y="33"/>
                    </a:cubicBezTo>
                    <a:cubicBezTo>
                      <a:pt x="57" y="35"/>
                      <a:pt x="59" y="38"/>
                      <a:pt x="61" y="40"/>
                    </a:cubicBezTo>
                    <a:cubicBezTo>
                      <a:pt x="62" y="42"/>
                      <a:pt x="63" y="45"/>
                      <a:pt x="64" y="47"/>
                    </a:cubicBezTo>
                    <a:cubicBezTo>
                      <a:pt x="66" y="49"/>
                      <a:pt x="67" y="51"/>
                      <a:pt x="68" y="53"/>
                    </a:cubicBezTo>
                    <a:cubicBezTo>
                      <a:pt x="68" y="54"/>
                      <a:pt x="68" y="54"/>
                      <a:pt x="69" y="55"/>
                    </a:cubicBezTo>
                    <a:cubicBezTo>
                      <a:pt x="69" y="56"/>
                      <a:pt x="69" y="57"/>
                      <a:pt x="70" y="57"/>
                    </a:cubicBezTo>
                    <a:cubicBezTo>
                      <a:pt x="71" y="60"/>
                      <a:pt x="71" y="61"/>
                      <a:pt x="71" y="61"/>
                    </a:cubicBezTo>
                    <a:lnTo>
                      <a:pt x="45" y="68"/>
                    </a:lnTo>
                    <a:close/>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10" name="Google Shape;410;p3"/>
              <p:cNvSpPr/>
              <p:nvPr/>
            </p:nvSpPr>
            <p:spPr>
              <a:xfrm>
                <a:off x="3186" y="4003"/>
                <a:ext cx="70" cy="217"/>
              </a:xfrm>
              <a:custGeom>
                <a:rect b="b" l="l" r="r" t="t"/>
                <a:pathLst>
                  <a:path extrusionOk="0" h="78" w="27">
                    <a:moveTo>
                      <a:pt x="0" y="78"/>
                    </a:moveTo>
                    <a:cubicBezTo>
                      <a:pt x="0" y="78"/>
                      <a:pt x="0" y="76"/>
                      <a:pt x="0" y="74"/>
                    </a:cubicBezTo>
                    <a:cubicBezTo>
                      <a:pt x="0" y="72"/>
                      <a:pt x="0" y="68"/>
                      <a:pt x="1" y="64"/>
                    </a:cubicBezTo>
                    <a:cubicBezTo>
                      <a:pt x="2" y="57"/>
                      <a:pt x="3" y="46"/>
                      <a:pt x="6" y="36"/>
                    </a:cubicBezTo>
                    <a:cubicBezTo>
                      <a:pt x="7" y="31"/>
                      <a:pt x="8" y="26"/>
                      <a:pt x="10" y="22"/>
                    </a:cubicBezTo>
                    <a:cubicBezTo>
                      <a:pt x="11" y="20"/>
                      <a:pt x="12" y="17"/>
                      <a:pt x="13" y="15"/>
                    </a:cubicBezTo>
                    <a:cubicBezTo>
                      <a:pt x="14" y="13"/>
                      <a:pt x="15" y="11"/>
                      <a:pt x="16" y="10"/>
                    </a:cubicBezTo>
                    <a:cubicBezTo>
                      <a:pt x="17" y="8"/>
                      <a:pt x="18" y="7"/>
                      <a:pt x="19" y="6"/>
                    </a:cubicBezTo>
                    <a:cubicBezTo>
                      <a:pt x="20" y="4"/>
                      <a:pt x="21" y="3"/>
                      <a:pt x="22" y="3"/>
                    </a:cubicBezTo>
                    <a:cubicBezTo>
                      <a:pt x="23" y="1"/>
                      <a:pt x="24" y="0"/>
                      <a:pt x="24" y="0"/>
                    </a:cubicBezTo>
                    <a:cubicBezTo>
                      <a:pt x="24" y="0"/>
                      <a:pt x="24" y="1"/>
                      <a:pt x="23" y="3"/>
                    </a:cubicBezTo>
                    <a:cubicBezTo>
                      <a:pt x="22" y="4"/>
                      <a:pt x="22" y="5"/>
                      <a:pt x="21" y="7"/>
                    </a:cubicBezTo>
                    <a:cubicBezTo>
                      <a:pt x="21" y="8"/>
                      <a:pt x="20" y="10"/>
                      <a:pt x="20" y="11"/>
                    </a:cubicBezTo>
                    <a:cubicBezTo>
                      <a:pt x="20" y="13"/>
                      <a:pt x="19" y="15"/>
                      <a:pt x="19" y="17"/>
                    </a:cubicBezTo>
                    <a:cubicBezTo>
                      <a:pt x="19" y="19"/>
                      <a:pt x="19" y="21"/>
                      <a:pt x="19" y="24"/>
                    </a:cubicBezTo>
                    <a:cubicBezTo>
                      <a:pt x="19" y="28"/>
                      <a:pt x="19" y="33"/>
                      <a:pt x="19" y="37"/>
                    </a:cubicBezTo>
                    <a:cubicBezTo>
                      <a:pt x="20" y="47"/>
                      <a:pt x="22" y="56"/>
                      <a:pt x="24" y="63"/>
                    </a:cubicBezTo>
                    <a:cubicBezTo>
                      <a:pt x="25" y="67"/>
                      <a:pt x="25" y="69"/>
                      <a:pt x="26" y="71"/>
                    </a:cubicBezTo>
                    <a:cubicBezTo>
                      <a:pt x="27" y="73"/>
                      <a:pt x="27" y="74"/>
                      <a:pt x="27" y="74"/>
                    </a:cubicBezTo>
                    <a:lnTo>
                      <a:pt x="0" y="78"/>
                    </a:lnTo>
                    <a:close/>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11" name="Google Shape;411;p3"/>
              <p:cNvSpPr/>
              <p:nvPr/>
            </p:nvSpPr>
            <p:spPr>
              <a:xfrm>
                <a:off x="3128" y="3826"/>
                <a:ext cx="241" cy="255"/>
              </a:xfrm>
              <a:custGeom>
                <a:rect b="b" l="l" r="r" t="t"/>
                <a:pathLst>
                  <a:path extrusionOk="0" h="92" w="92">
                    <a:moveTo>
                      <a:pt x="92" y="44"/>
                    </a:moveTo>
                    <a:cubicBezTo>
                      <a:pt x="83" y="36"/>
                      <a:pt x="75" y="34"/>
                      <a:pt x="69" y="34"/>
                    </a:cubicBezTo>
                    <a:cubicBezTo>
                      <a:pt x="77" y="24"/>
                      <a:pt x="77" y="12"/>
                      <a:pt x="77" y="12"/>
                    </a:cubicBezTo>
                    <a:cubicBezTo>
                      <a:pt x="65" y="13"/>
                      <a:pt x="58" y="17"/>
                      <a:pt x="53" y="22"/>
                    </a:cubicBezTo>
                    <a:cubicBezTo>
                      <a:pt x="53" y="8"/>
                      <a:pt x="43" y="0"/>
                      <a:pt x="43" y="0"/>
                    </a:cubicBezTo>
                    <a:cubicBezTo>
                      <a:pt x="36" y="9"/>
                      <a:pt x="34" y="17"/>
                      <a:pt x="34" y="23"/>
                    </a:cubicBezTo>
                    <a:cubicBezTo>
                      <a:pt x="24" y="15"/>
                      <a:pt x="11" y="15"/>
                      <a:pt x="11" y="15"/>
                    </a:cubicBezTo>
                    <a:cubicBezTo>
                      <a:pt x="13" y="27"/>
                      <a:pt x="16" y="34"/>
                      <a:pt x="21" y="38"/>
                    </a:cubicBezTo>
                    <a:cubicBezTo>
                      <a:pt x="8" y="39"/>
                      <a:pt x="0" y="48"/>
                      <a:pt x="0" y="48"/>
                    </a:cubicBezTo>
                    <a:cubicBezTo>
                      <a:pt x="8" y="56"/>
                      <a:pt x="16" y="58"/>
                      <a:pt x="23" y="58"/>
                    </a:cubicBezTo>
                    <a:cubicBezTo>
                      <a:pt x="14" y="68"/>
                      <a:pt x="15" y="80"/>
                      <a:pt x="15" y="80"/>
                    </a:cubicBezTo>
                    <a:cubicBezTo>
                      <a:pt x="26" y="79"/>
                      <a:pt x="33" y="75"/>
                      <a:pt x="38" y="71"/>
                    </a:cubicBezTo>
                    <a:cubicBezTo>
                      <a:pt x="39" y="84"/>
                      <a:pt x="48" y="92"/>
                      <a:pt x="48" y="92"/>
                    </a:cubicBezTo>
                    <a:cubicBezTo>
                      <a:pt x="55" y="84"/>
                      <a:pt x="58" y="76"/>
                      <a:pt x="58" y="69"/>
                    </a:cubicBezTo>
                    <a:cubicBezTo>
                      <a:pt x="68" y="78"/>
                      <a:pt x="80" y="77"/>
                      <a:pt x="80" y="77"/>
                    </a:cubicBezTo>
                    <a:cubicBezTo>
                      <a:pt x="79" y="66"/>
                      <a:pt x="75" y="58"/>
                      <a:pt x="70" y="54"/>
                    </a:cubicBezTo>
                    <a:cubicBezTo>
                      <a:pt x="84" y="53"/>
                      <a:pt x="92" y="44"/>
                      <a:pt x="92" y="44"/>
                    </a:cubicBezTo>
                    <a:close/>
                  </a:path>
                </a:pathLst>
              </a:custGeom>
              <a:solidFill>
                <a:srgbClr val="FF754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12" name="Google Shape;412;p3"/>
              <p:cNvSpPr/>
              <p:nvPr/>
            </p:nvSpPr>
            <p:spPr>
              <a:xfrm>
                <a:off x="3207" y="3909"/>
                <a:ext cx="84" cy="89"/>
              </a:xfrm>
              <a:prstGeom prst="ellipse">
                <a:avLst/>
              </a:pr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13" name="Google Shape;413;p3"/>
              <p:cNvSpPr/>
              <p:nvPr/>
            </p:nvSpPr>
            <p:spPr>
              <a:xfrm>
                <a:off x="3220" y="3926"/>
                <a:ext cx="55" cy="58"/>
              </a:xfrm>
              <a:prstGeom prst="ellipse">
                <a:avLst/>
              </a:prstGeom>
              <a:solidFill>
                <a:srgbClr val="FFD01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14" name="Google Shape;414;p3"/>
              <p:cNvSpPr/>
              <p:nvPr/>
            </p:nvSpPr>
            <p:spPr>
              <a:xfrm>
                <a:off x="1413" y="3898"/>
                <a:ext cx="281" cy="347"/>
              </a:xfrm>
              <a:custGeom>
                <a:rect b="b" l="l" r="r" t="t"/>
                <a:pathLst>
                  <a:path extrusionOk="0" h="125" w="107">
                    <a:moveTo>
                      <a:pt x="0" y="123"/>
                    </a:moveTo>
                    <a:cubicBezTo>
                      <a:pt x="0" y="123"/>
                      <a:pt x="0" y="122"/>
                      <a:pt x="0" y="121"/>
                    </a:cubicBezTo>
                    <a:cubicBezTo>
                      <a:pt x="0" y="119"/>
                      <a:pt x="1" y="117"/>
                      <a:pt x="1" y="115"/>
                    </a:cubicBezTo>
                    <a:cubicBezTo>
                      <a:pt x="2" y="110"/>
                      <a:pt x="4" y="103"/>
                      <a:pt x="7" y="96"/>
                    </a:cubicBezTo>
                    <a:cubicBezTo>
                      <a:pt x="9" y="88"/>
                      <a:pt x="13" y="79"/>
                      <a:pt x="18" y="70"/>
                    </a:cubicBezTo>
                    <a:cubicBezTo>
                      <a:pt x="20" y="65"/>
                      <a:pt x="23" y="60"/>
                      <a:pt x="25" y="56"/>
                    </a:cubicBezTo>
                    <a:cubicBezTo>
                      <a:pt x="28" y="51"/>
                      <a:pt x="31" y="47"/>
                      <a:pt x="35" y="42"/>
                    </a:cubicBezTo>
                    <a:cubicBezTo>
                      <a:pt x="38" y="38"/>
                      <a:pt x="42" y="34"/>
                      <a:pt x="46" y="30"/>
                    </a:cubicBezTo>
                    <a:cubicBezTo>
                      <a:pt x="50" y="27"/>
                      <a:pt x="54" y="23"/>
                      <a:pt x="58" y="20"/>
                    </a:cubicBezTo>
                    <a:cubicBezTo>
                      <a:pt x="60" y="19"/>
                      <a:pt x="62" y="17"/>
                      <a:pt x="64" y="16"/>
                    </a:cubicBezTo>
                    <a:cubicBezTo>
                      <a:pt x="66" y="15"/>
                      <a:pt x="68" y="14"/>
                      <a:pt x="70" y="12"/>
                    </a:cubicBezTo>
                    <a:cubicBezTo>
                      <a:pt x="74" y="10"/>
                      <a:pt x="78" y="8"/>
                      <a:pt x="82" y="7"/>
                    </a:cubicBezTo>
                    <a:cubicBezTo>
                      <a:pt x="85" y="5"/>
                      <a:pt x="89" y="5"/>
                      <a:pt x="92" y="4"/>
                    </a:cubicBezTo>
                    <a:cubicBezTo>
                      <a:pt x="95" y="3"/>
                      <a:pt x="98" y="2"/>
                      <a:pt x="100" y="2"/>
                    </a:cubicBezTo>
                    <a:cubicBezTo>
                      <a:pt x="105" y="1"/>
                      <a:pt x="107" y="0"/>
                      <a:pt x="107" y="0"/>
                    </a:cubicBezTo>
                    <a:cubicBezTo>
                      <a:pt x="107" y="0"/>
                      <a:pt x="105" y="1"/>
                      <a:pt x="100" y="3"/>
                    </a:cubicBezTo>
                    <a:cubicBezTo>
                      <a:pt x="98" y="4"/>
                      <a:pt x="96" y="5"/>
                      <a:pt x="93" y="6"/>
                    </a:cubicBezTo>
                    <a:cubicBezTo>
                      <a:pt x="90" y="7"/>
                      <a:pt x="87" y="9"/>
                      <a:pt x="84" y="11"/>
                    </a:cubicBezTo>
                    <a:cubicBezTo>
                      <a:pt x="80" y="13"/>
                      <a:pt x="77" y="15"/>
                      <a:pt x="74" y="18"/>
                    </a:cubicBezTo>
                    <a:cubicBezTo>
                      <a:pt x="72" y="19"/>
                      <a:pt x="70" y="21"/>
                      <a:pt x="69" y="22"/>
                    </a:cubicBezTo>
                    <a:cubicBezTo>
                      <a:pt x="67" y="24"/>
                      <a:pt x="65" y="25"/>
                      <a:pt x="64" y="27"/>
                    </a:cubicBezTo>
                    <a:cubicBezTo>
                      <a:pt x="60" y="30"/>
                      <a:pt x="57" y="34"/>
                      <a:pt x="54" y="38"/>
                    </a:cubicBezTo>
                    <a:cubicBezTo>
                      <a:pt x="52" y="42"/>
                      <a:pt x="49" y="46"/>
                      <a:pt x="47" y="50"/>
                    </a:cubicBezTo>
                    <a:cubicBezTo>
                      <a:pt x="37" y="68"/>
                      <a:pt x="32" y="87"/>
                      <a:pt x="30" y="101"/>
                    </a:cubicBezTo>
                    <a:cubicBezTo>
                      <a:pt x="29" y="108"/>
                      <a:pt x="28" y="115"/>
                      <a:pt x="28" y="119"/>
                    </a:cubicBezTo>
                    <a:cubicBezTo>
                      <a:pt x="28" y="121"/>
                      <a:pt x="28" y="122"/>
                      <a:pt x="28" y="123"/>
                    </a:cubicBezTo>
                    <a:cubicBezTo>
                      <a:pt x="28" y="124"/>
                      <a:pt x="28" y="125"/>
                      <a:pt x="28" y="125"/>
                    </a:cubicBezTo>
                    <a:lnTo>
                      <a:pt x="0" y="123"/>
                    </a:lnTo>
                    <a:close/>
                  </a:path>
                </a:pathLst>
              </a:custGeom>
              <a:solidFill>
                <a:srgbClr val="437B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15" name="Google Shape;415;p3"/>
              <p:cNvSpPr/>
              <p:nvPr/>
            </p:nvSpPr>
            <p:spPr>
              <a:xfrm>
                <a:off x="1232" y="3898"/>
                <a:ext cx="281" cy="347"/>
              </a:xfrm>
              <a:custGeom>
                <a:rect b="b" l="l" r="r" t="t"/>
                <a:pathLst>
                  <a:path extrusionOk="0" h="125" w="107">
                    <a:moveTo>
                      <a:pt x="79" y="125"/>
                    </a:moveTo>
                    <a:cubicBezTo>
                      <a:pt x="79" y="125"/>
                      <a:pt x="79" y="124"/>
                      <a:pt x="79" y="123"/>
                    </a:cubicBezTo>
                    <a:cubicBezTo>
                      <a:pt x="79" y="122"/>
                      <a:pt x="79" y="121"/>
                      <a:pt x="79" y="119"/>
                    </a:cubicBezTo>
                    <a:cubicBezTo>
                      <a:pt x="79" y="115"/>
                      <a:pt x="78" y="108"/>
                      <a:pt x="77" y="101"/>
                    </a:cubicBezTo>
                    <a:cubicBezTo>
                      <a:pt x="75" y="87"/>
                      <a:pt x="70" y="68"/>
                      <a:pt x="60" y="50"/>
                    </a:cubicBezTo>
                    <a:cubicBezTo>
                      <a:pt x="58" y="46"/>
                      <a:pt x="55" y="42"/>
                      <a:pt x="52" y="38"/>
                    </a:cubicBezTo>
                    <a:cubicBezTo>
                      <a:pt x="50" y="34"/>
                      <a:pt x="46" y="30"/>
                      <a:pt x="43" y="27"/>
                    </a:cubicBezTo>
                    <a:cubicBezTo>
                      <a:pt x="42" y="25"/>
                      <a:pt x="40" y="24"/>
                      <a:pt x="38" y="22"/>
                    </a:cubicBezTo>
                    <a:cubicBezTo>
                      <a:pt x="36" y="21"/>
                      <a:pt x="35" y="19"/>
                      <a:pt x="33" y="18"/>
                    </a:cubicBezTo>
                    <a:cubicBezTo>
                      <a:pt x="30" y="15"/>
                      <a:pt x="26" y="13"/>
                      <a:pt x="23" y="11"/>
                    </a:cubicBezTo>
                    <a:cubicBezTo>
                      <a:pt x="20" y="9"/>
                      <a:pt x="17" y="7"/>
                      <a:pt x="14" y="6"/>
                    </a:cubicBezTo>
                    <a:cubicBezTo>
                      <a:pt x="11" y="5"/>
                      <a:pt x="8" y="4"/>
                      <a:pt x="6" y="3"/>
                    </a:cubicBezTo>
                    <a:cubicBezTo>
                      <a:pt x="2" y="1"/>
                      <a:pt x="0" y="0"/>
                      <a:pt x="0" y="0"/>
                    </a:cubicBezTo>
                    <a:cubicBezTo>
                      <a:pt x="0" y="0"/>
                      <a:pt x="2" y="1"/>
                      <a:pt x="7" y="2"/>
                    </a:cubicBezTo>
                    <a:cubicBezTo>
                      <a:pt x="9" y="2"/>
                      <a:pt x="12" y="3"/>
                      <a:pt x="15" y="4"/>
                    </a:cubicBezTo>
                    <a:cubicBezTo>
                      <a:pt x="18" y="5"/>
                      <a:pt x="21" y="5"/>
                      <a:pt x="25" y="7"/>
                    </a:cubicBezTo>
                    <a:cubicBezTo>
                      <a:pt x="29" y="8"/>
                      <a:pt x="33" y="10"/>
                      <a:pt x="37" y="12"/>
                    </a:cubicBezTo>
                    <a:cubicBezTo>
                      <a:pt x="39" y="14"/>
                      <a:pt x="41" y="15"/>
                      <a:pt x="43" y="16"/>
                    </a:cubicBezTo>
                    <a:cubicBezTo>
                      <a:pt x="45" y="17"/>
                      <a:pt x="47" y="19"/>
                      <a:pt x="49" y="20"/>
                    </a:cubicBezTo>
                    <a:cubicBezTo>
                      <a:pt x="53" y="23"/>
                      <a:pt x="57" y="27"/>
                      <a:pt x="61" y="30"/>
                    </a:cubicBezTo>
                    <a:cubicBezTo>
                      <a:pt x="65" y="34"/>
                      <a:pt x="68" y="38"/>
                      <a:pt x="72" y="42"/>
                    </a:cubicBezTo>
                    <a:cubicBezTo>
                      <a:pt x="75" y="47"/>
                      <a:pt x="78" y="51"/>
                      <a:pt x="81" y="56"/>
                    </a:cubicBezTo>
                    <a:cubicBezTo>
                      <a:pt x="84" y="60"/>
                      <a:pt x="87" y="65"/>
                      <a:pt x="89" y="70"/>
                    </a:cubicBezTo>
                    <a:cubicBezTo>
                      <a:pt x="94" y="79"/>
                      <a:pt x="97" y="88"/>
                      <a:pt x="100" y="96"/>
                    </a:cubicBezTo>
                    <a:cubicBezTo>
                      <a:pt x="103" y="103"/>
                      <a:pt x="104" y="110"/>
                      <a:pt x="105" y="115"/>
                    </a:cubicBezTo>
                    <a:cubicBezTo>
                      <a:pt x="106" y="117"/>
                      <a:pt x="106" y="119"/>
                      <a:pt x="107" y="121"/>
                    </a:cubicBezTo>
                    <a:cubicBezTo>
                      <a:pt x="107" y="122"/>
                      <a:pt x="107" y="123"/>
                      <a:pt x="107" y="123"/>
                    </a:cubicBezTo>
                    <a:lnTo>
                      <a:pt x="79" y="125"/>
                    </a:lnTo>
                    <a:close/>
                  </a:path>
                </a:pathLst>
              </a:custGeom>
              <a:solidFill>
                <a:srgbClr val="437B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16" name="Google Shape;416;p3"/>
              <p:cNvSpPr/>
              <p:nvPr/>
            </p:nvSpPr>
            <p:spPr>
              <a:xfrm>
                <a:off x="1426" y="4051"/>
                <a:ext cx="289" cy="194"/>
              </a:xfrm>
              <a:custGeom>
                <a:rect b="b" l="l" r="r" t="t"/>
                <a:pathLst>
                  <a:path extrusionOk="0" h="70" w="110">
                    <a:moveTo>
                      <a:pt x="0" y="65"/>
                    </a:moveTo>
                    <a:cubicBezTo>
                      <a:pt x="0" y="65"/>
                      <a:pt x="0" y="64"/>
                      <a:pt x="0" y="63"/>
                    </a:cubicBezTo>
                    <a:cubicBezTo>
                      <a:pt x="1" y="62"/>
                      <a:pt x="1" y="62"/>
                      <a:pt x="1" y="61"/>
                    </a:cubicBezTo>
                    <a:cubicBezTo>
                      <a:pt x="1" y="60"/>
                      <a:pt x="2" y="59"/>
                      <a:pt x="2" y="58"/>
                    </a:cubicBezTo>
                    <a:cubicBezTo>
                      <a:pt x="3" y="56"/>
                      <a:pt x="4" y="54"/>
                      <a:pt x="5" y="51"/>
                    </a:cubicBezTo>
                    <a:cubicBezTo>
                      <a:pt x="6" y="49"/>
                      <a:pt x="8" y="46"/>
                      <a:pt x="10" y="43"/>
                    </a:cubicBezTo>
                    <a:cubicBezTo>
                      <a:pt x="11" y="40"/>
                      <a:pt x="14" y="37"/>
                      <a:pt x="16" y="34"/>
                    </a:cubicBezTo>
                    <a:cubicBezTo>
                      <a:pt x="19" y="31"/>
                      <a:pt x="21" y="28"/>
                      <a:pt x="24" y="26"/>
                    </a:cubicBezTo>
                    <a:cubicBezTo>
                      <a:pt x="26" y="24"/>
                      <a:pt x="27" y="23"/>
                      <a:pt x="29" y="21"/>
                    </a:cubicBezTo>
                    <a:cubicBezTo>
                      <a:pt x="31" y="20"/>
                      <a:pt x="32" y="19"/>
                      <a:pt x="34" y="17"/>
                    </a:cubicBezTo>
                    <a:cubicBezTo>
                      <a:pt x="36" y="16"/>
                      <a:pt x="38" y="15"/>
                      <a:pt x="40" y="14"/>
                    </a:cubicBezTo>
                    <a:cubicBezTo>
                      <a:pt x="45" y="11"/>
                      <a:pt x="45" y="11"/>
                      <a:pt x="45" y="11"/>
                    </a:cubicBezTo>
                    <a:cubicBezTo>
                      <a:pt x="49" y="9"/>
                      <a:pt x="53" y="7"/>
                      <a:pt x="57" y="6"/>
                    </a:cubicBezTo>
                    <a:cubicBezTo>
                      <a:pt x="61" y="5"/>
                      <a:pt x="65" y="4"/>
                      <a:pt x="69" y="3"/>
                    </a:cubicBezTo>
                    <a:cubicBezTo>
                      <a:pt x="73" y="2"/>
                      <a:pt x="76" y="2"/>
                      <a:pt x="80" y="1"/>
                    </a:cubicBezTo>
                    <a:cubicBezTo>
                      <a:pt x="83" y="1"/>
                      <a:pt x="87" y="1"/>
                      <a:pt x="90" y="1"/>
                    </a:cubicBezTo>
                    <a:cubicBezTo>
                      <a:pt x="91" y="1"/>
                      <a:pt x="93" y="0"/>
                      <a:pt x="94" y="0"/>
                    </a:cubicBezTo>
                    <a:cubicBezTo>
                      <a:pt x="95" y="0"/>
                      <a:pt x="97" y="1"/>
                      <a:pt x="98" y="1"/>
                    </a:cubicBezTo>
                    <a:cubicBezTo>
                      <a:pt x="100" y="1"/>
                      <a:pt x="102" y="1"/>
                      <a:pt x="104" y="1"/>
                    </a:cubicBezTo>
                    <a:cubicBezTo>
                      <a:pt x="108" y="1"/>
                      <a:pt x="110" y="1"/>
                      <a:pt x="110" y="1"/>
                    </a:cubicBezTo>
                    <a:cubicBezTo>
                      <a:pt x="110" y="1"/>
                      <a:pt x="108" y="2"/>
                      <a:pt x="104" y="2"/>
                    </a:cubicBezTo>
                    <a:cubicBezTo>
                      <a:pt x="103" y="2"/>
                      <a:pt x="100" y="3"/>
                      <a:pt x="98" y="3"/>
                    </a:cubicBezTo>
                    <a:cubicBezTo>
                      <a:pt x="97" y="3"/>
                      <a:pt x="96" y="4"/>
                      <a:pt x="94" y="4"/>
                    </a:cubicBezTo>
                    <a:cubicBezTo>
                      <a:pt x="93" y="4"/>
                      <a:pt x="92" y="5"/>
                      <a:pt x="90" y="5"/>
                    </a:cubicBezTo>
                    <a:cubicBezTo>
                      <a:pt x="87" y="6"/>
                      <a:pt x="84" y="6"/>
                      <a:pt x="81" y="7"/>
                    </a:cubicBezTo>
                    <a:cubicBezTo>
                      <a:pt x="78" y="9"/>
                      <a:pt x="75" y="10"/>
                      <a:pt x="71" y="11"/>
                    </a:cubicBezTo>
                    <a:cubicBezTo>
                      <a:pt x="68" y="13"/>
                      <a:pt x="65" y="15"/>
                      <a:pt x="62" y="16"/>
                    </a:cubicBezTo>
                    <a:cubicBezTo>
                      <a:pt x="59" y="18"/>
                      <a:pt x="56" y="20"/>
                      <a:pt x="53" y="23"/>
                    </a:cubicBezTo>
                    <a:cubicBezTo>
                      <a:pt x="49" y="26"/>
                      <a:pt x="49" y="26"/>
                      <a:pt x="49" y="26"/>
                    </a:cubicBezTo>
                    <a:cubicBezTo>
                      <a:pt x="47" y="27"/>
                      <a:pt x="46" y="29"/>
                      <a:pt x="45" y="30"/>
                    </a:cubicBezTo>
                    <a:cubicBezTo>
                      <a:pt x="44" y="31"/>
                      <a:pt x="43" y="33"/>
                      <a:pt x="42" y="34"/>
                    </a:cubicBezTo>
                    <a:cubicBezTo>
                      <a:pt x="41" y="35"/>
                      <a:pt x="40" y="37"/>
                      <a:pt x="39" y="38"/>
                    </a:cubicBezTo>
                    <a:cubicBezTo>
                      <a:pt x="37" y="41"/>
                      <a:pt x="35" y="44"/>
                      <a:pt x="34" y="46"/>
                    </a:cubicBezTo>
                    <a:cubicBezTo>
                      <a:pt x="33" y="49"/>
                      <a:pt x="31" y="51"/>
                      <a:pt x="31" y="54"/>
                    </a:cubicBezTo>
                    <a:cubicBezTo>
                      <a:pt x="30" y="56"/>
                      <a:pt x="29" y="59"/>
                      <a:pt x="29" y="61"/>
                    </a:cubicBezTo>
                    <a:cubicBezTo>
                      <a:pt x="28" y="62"/>
                      <a:pt x="28" y="64"/>
                      <a:pt x="28" y="66"/>
                    </a:cubicBezTo>
                    <a:cubicBezTo>
                      <a:pt x="28" y="66"/>
                      <a:pt x="28" y="67"/>
                      <a:pt x="28" y="67"/>
                    </a:cubicBezTo>
                    <a:cubicBezTo>
                      <a:pt x="27" y="68"/>
                      <a:pt x="28" y="68"/>
                      <a:pt x="27" y="68"/>
                    </a:cubicBezTo>
                    <a:cubicBezTo>
                      <a:pt x="27" y="69"/>
                      <a:pt x="27" y="70"/>
                      <a:pt x="27" y="70"/>
                    </a:cubicBezTo>
                    <a:lnTo>
                      <a:pt x="0" y="65"/>
                    </a:lnTo>
                    <a:close/>
                  </a:path>
                </a:pathLst>
              </a:custGeom>
              <a:solidFill>
                <a:srgbClr val="437B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17" name="Google Shape;417;p3"/>
              <p:cNvSpPr/>
              <p:nvPr/>
            </p:nvSpPr>
            <p:spPr>
              <a:xfrm>
                <a:off x="1200" y="4051"/>
                <a:ext cx="289" cy="194"/>
              </a:xfrm>
              <a:custGeom>
                <a:rect b="b" l="l" r="r" t="t"/>
                <a:pathLst>
                  <a:path extrusionOk="0" h="70" w="110">
                    <a:moveTo>
                      <a:pt x="83" y="70"/>
                    </a:moveTo>
                    <a:cubicBezTo>
                      <a:pt x="83" y="70"/>
                      <a:pt x="83" y="69"/>
                      <a:pt x="83" y="68"/>
                    </a:cubicBezTo>
                    <a:cubicBezTo>
                      <a:pt x="83" y="68"/>
                      <a:pt x="83" y="68"/>
                      <a:pt x="83" y="67"/>
                    </a:cubicBezTo>
                    <a:cubicBezTo>
                      <a:pt x="82" y="67"/>
                      <a:pt x="82" y="66"/>
                      <a:pt x="82" y="66"/>
                    </a:cubicBezTo>
                    <a:cubicBezTo>
                      <a:pt x="82" y="64"/>
                      <a:pt x="82" y="62"/>
                      <a:pt x="81" y="61"/>
                    </a:cubicBezTo>
                    <a:cubicBezTo>
                      <a:pt x="81" y="59"/>
                      <a:pt x="80" y="56"/>
                      <a:pt x="79" y="54"/>
                    </a:cubicBezTo>
                    <a:cubicBezTo>
                      <a:pt x="79" y="51"/>
                      <a:pt x="77" y="49"/>
                      <a:pt x="76" y="46"/>
                    </a:cubicBezTo>
                    <a:cubicBezTo>
                      <a:pt x="75" y="44"/>
                      <a:pt x="73" y="41"/>
                      <a:pt x="71" y="38"/>
                    </a:cubicBezTo>
                    <a:cubicBezTo>
                      <a:pt x="70" y="37"/>
                      <a:pt x="69" y="35"/>
                      <a:pt x="68" y="34"/>
                    </a:cubicBezTo>
                    <a:cubicBezTo>
                      <a:pt x="67" y="33"/>
                      <a:pt x="66" y="31"/>
                      <a:pt x="65" y="30"/>
                    </a:cubicBezTo>
                    <a:cubicBezTo>
                      <a:pt x="64" y="29"/>
                      <a:pt x="63" y="27"/>
                      <a:pt x="61" y="26"/>
                    </a:cubicBezTo>
                    <a:cubicBezTo>
                      <a:pt x="57" y="23"/>
                      <a:pt x="57" y="23"/>
                      <a:pt x="57" y="23"/>
                    </a:cubicBezTo>
                    <a:cubicBezTo>
                      <a:pt x="54" y="20"/>
                      <a:pt x="51" y="18"/>
                      <a:pt x="48" y="16"/>
                    </a:cubicBezTo>
                    <a:cubicBezTo>
                      <a:pt x="45" y="15"/>
                      <a:pt x="42" y="13"/>
                      <a:pt x="39" y="11"/>
                    </a:cubicBezTo>
                    <a:cubicBezTo>
                      <a:pt x="35" y="10"/>
                      <a:pt x="32" y="9"/>
                      <a:pt x="29" y="7"/>
                    </a:cubicBezTo>
                    <a:cubicBezTo>
                      <a:pt x="26" y="6"/>
                      <a:pt x="23" y="6"/>
                      <a:pt x="20" y="5"/>
                    </a:cubicBezTo>
                    <a:cubicBezTo>
                      <a:pt x="18" y="5"/>
                      <a:pt x="17" y="4"/>
                      <a:pt x="16" y="4"/>
                    </a:cubicBezTo>
                    <a:cubicBezTo>
                      <a:pt x="14" y="4"/>
                      <a:pt x="13" y="3"/>
                      <a:pt x="12" y="3"/>
                    </a:cubicBezTo>
                    <a:cubicBezTo>
                      <a:pt x="10" y="3"/>
                      <a:pt x="8" y="2"/>
                      <a:pt x="6" y="2"/>
                    </a:cubicBezTo>
                    <a:cubicBezTo>
                      <a:pt x="2" y="2"/>
                      <a:pt x="0" y="1"/>
                      <a:pt x="0" y="1"/>
                    </a:cubicBezTo>
                    <a:cubicBezTo>
                      <a:pt x="0" y="1"/>
                      <a:pt x="2" y="1"/>
                      <a:pt x="6" y="1"/>
                    </a:cubicBezTo>
                    <a:cubicBezTo>
                      <a:pt x="8" y="1"/>
                      <a:pt x="10" y="1"/>
                      <a:pt x="12" y="1"/>
                    </a:cubicBezTo>
                    <a:cubicBezTo>
                      <a:pt x="13" y="1"/>
                      <a:pt x="15" y="0"/>
                      <a:pt x="16" y="0"/>
                    </a:cubicBezTo>
                    <a:cubicBezTo>
                      <a:pt x="17" y="0"/>
                      <a:pt x="19" y="1"/>
                      <a:pt x="20" y="1"/>
                    </a:cubicBezTo>
                    <a:cubicBezTo>
                      <a:pt x="23" y="1"/>
                      <a:pt x="27" y="1"/>
                      <a:pt x="30" y="1"/>
                    </a:cubicBezTo>
                    <a:cubicBezTo>
                      <a:pt x="34" y="2"/>
                      <a:pt x="37" y="2"/>
                      <a:pt x="41" y="3"/>
                    </a:cubicBezTo>
                    <a:cubicBezTo>
                      <a:pt x="45" y="4"/>
                      <a:pt x="49" y="5"/>
                      <a:pt x="53" y="6"/>
                    </a:cubicBezTo>
                    <a:cubicBezTo>
                      <a:pt x="57" y="7"/>
                      <a:pt x="61" y="9"/>
                      <a:pt x="65" y="11"/>
                    </a:cubicBezTo>
                    <a:cubicBezTo>
                      <a:pt x="70" y="14"/>
                      <a:pt x="70" y="14"/>
                      <a:pt x="70" y="14"/>
                    </a:cubicBezTo>
                    <a:cubicBezTo>
                      <a:pt x="72" y="15"/>
                      <a:pt x="74" y="16"/>
                      <a:pt x="76" y="17"/>
                    </a:cubicBezTo>
                    <a:cubicBezTo>
                      <a:pt x="78" y="19"/>
                      <a:pt x="79" y="20"/>
                      <a:pt x="81" y="21"/>
                    </a:cubicBezTo>
                    <a:cubicBezTo>
                      <a:pt x="83" y="23"/>
                      <a:pt x="84" y="24"/>
                      <a:pt x="86" y="26"/>
                    </a:cubicBezTo>
                    <a:cubicBezTo>
                      <a:pt x="89" y="28"/>
                      <a:pt x="91" y="31"/>
                      <a:pt x="94" y="34"/>
                    </a:cubicBezTo>
                    <a:cubicBezTo>
                      <a:pt x="96" y="37"/>
                      <a:pt x="99" y="40"/>
                      <a:pt x="100" y="43"/>
                    </a:cubicBezTo>
                    <a:cubicBezTo>
                      <a:pt x="102" y="46"/>
                      <a:pt x="104" y="49"/>
                      <a:pt x="105" y="51"/>
                    </a:cubicBezTo>
                    <a:cubicBezTo>
                      <a:pt x="106" y="54"/>
                      <a:pt x="107" y="56"/>
                      <a:pt x="108" y="58"/>
                    </a:cubicBezTo>
                    <a:cubicBezTo>
                      <a:pt x="108" y="59"/>
                      <a:pt x="109" y="60"/>
                      <a:pt x="109" y="61"/>
                    </a:cubicBezTo>
                    <a:cubicBezTo>
                      <a:pt x="109" y="62"/>
                      <a:pt x="110" y="62"/>
                      <a:pt x="110" y="63"/>
                    </a:cubicBezTo>
                    <a:cubicBezTo>
                      <a:pt x="110" y="64"/>
                      <a:pt x="110" y="65"/>
                      <a:pt x="110" y="65"/>
                    </a:cubicBezTo>
                    <a:lnTo>
                      <a:pt x="83" y="70"/>
                    </a:lnTo>
                    <a:close/>
                  </a:path>
                </a:pathLst>
              </a:custGeom>
              <a:solidFill>
                <a:srgbClr val="437B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18" name="Google Shape;418;p3"/>
              <p:cNvSpPr/>
              <p:nvPr/>
            </p:nvSpPr>
            <p:spPr>
              <a:xfrm>
                <a:off x="1421" y="3864"/>
                <a:ext cx="81" cy="326"/>
              </a:xfrm>
              <a:custGeom>
                <a:rect b="b" l="l" r="r" t="t"/>
                <a:pathLst>
                  <a:path extrusionOk="0" h="117" w="31">
                    <a:moveTo>
                      <a:pt x="0" y="117"/>
                    </a:moveTo>
                    <a:cubicBezTo>
                      <a:pt x="0" y="117"/>
                      <a:pt x="0" y="115"/>
                      <a:pt x="1" y="112"/>
                    </a:cubicBezTo>
                    <a:cubicBezTo>
                      <a:pt x="1" y="108"/>
                      <a:pt x="1" y="103"/>
                      <a:pt x="1" y="98"/>
                    </a:cubicBezTo>
                    <a:cubicBezTo>
                      <a:pt x="2" y="86"/>
                      <a:pt x="3" y="70"/>
                      <a:pt x="6" y="55"/>
                    </a:cubicBezTo>
                    <a:cubicBezTo>
                      <a:pt x="8" y="47"/>
                      <a:pt x="9" y="40"/>
                      <a:pt x="12" y="33"/>
                    </a:cubicBezTo>
                    <a:cubicBezTo>
                      <a:pt x="14" y="26"/>
                      <a:pt x="17" y="20"/>
                      <a:pt x="19" y="15"/>
                    </a:cubicBezTo>
                    <a:cubicBezTo>
                      <a:pt x="21" y="12"/>
                      <a:pt x="22" y="10"/>
                      <a:pt x="24" y="8"/>
                    </a:cubicBezTo>
                    <a:cubicBezTo>
                      <a:pt x="25" y="6"/>
                      <a:pt x="26" y="4"/>
                      <a:pt x="27" y="3"/>
                    </a:cubicBezTo>
                    <a:cubicBezTo>
                      <a:pt x="29" y="2"/>
                      <a:pt x="30" y="1"/>
                      <a:pt x="30" y="0"/>
                    </a:cubicBezTo>
                    <a:cubicBezTo>
                      <a:pt x="31" y="0"/>
                      <a:pt x="31" y="0"/>
                      <a:pt x="31" y="0"/>
                    </a:cubicBezTo>
                    <a:cubicBezTo>
                      <a:pt x="31" y="0"/>
                      <a:pt x="31" y="0"/>
                      <a:pt x="31" y="1"/>
                    </a:cubicBezTo>
                    <a:cubicBezTo>
                      <a:pt x="30" y="1"/>
                      <a:pt x="29" y="2"/>
                      <a:pt x="28" y="4"/>
                    </a:cubicBezTo>
                    <a:cubicBezTo>
                      <a:pt x="28" y="5"/>
                      <a:pt x="27" y="7"/>
                      <a:pt x="26" y="9"/>
                    </a:cubicBezTo>
                    <a:cubicBezTo>
                      <a:pt x="25" y="11"/>
                      <a:pt x="24" y="14"/>
                      <a:pt x="23" y="16"/>
                    </a:cubicBezTo>
                    <a:cubicBezTo>
                      <a:pt x="22" y="21"/>
                      <a:pt x="21" y="28"/>
                      <a:pt x="20" y="35"/>
                    </a:cubicBezTo>
                    <a:cubicBezTo>
                      <a:pt x="20" y="42"/>
                      <a:pt x="20" y="49"/>
                      <a:pt x="20" y="56"/>
                    </a:cubicBezTo>
                    <a:cubicBezTo>
                      <a:pt x="21" y="71"/>
                      <a:pt x="23" y="85"/>
                      <a:pt x="25" y="96"/>
                    </a:cubicBezTo>
                    <a:cubicBezTo>
                      <a:pt x="26" y="102"/>
                      <a:pt x="27" y="106"/>
                      <a:pt x="27" y="109"/>
                    </a:cubicBezTo>
                    <a:cubicBezTo>
                      <a:pt x="28" y="112"/>
                      <a:pt x="28" y="114"/>
                      <a:pt x="28" y="114"/>
                    </a:cubicBezTo>
                    <a:lnTo>
                      <a:pt x="0" y="117"/>
                    </a:lnTo>
                    <a:close/>
                  </a:path>
                </a:pathLst>
              </a:custGeom>
              <a:solidFill>
                <a:srgbClr val="437B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19" name="Google Shape;419;p3"/>
              <p:cNvSpPr/>
              <p:nvPr/>
            </p:nvSpPr>
            <p:spPr>
              <a:xfrm>
                <a:off x="1641" y="3965"/>
                <a:ext cx="226" cy="241"/>
              </a:xfrm>
              <a:custGeom>
                <a:rect b="b" l="l" r="r" t="t"/>
                <a:pathLst>
                  <a:path extrusionOk="0" h="87" w="86">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20" name="Google Shape;420;p3"/>
              <p:cNvSpPr/>
              <p:nvPr/>
            </p:nvSpPr>
            <p:spPr>
              <a:xfrm>
                <a:off x="1715" y="4045"/>
                <a:ext cx="79" cy="84"/>
              </a:xfrm>
              <a:prstGeom prst="ellipse">
                <a:avLst/>
              </a:pr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21" name="Google Shape;421;p3"/>
              <p:cNvSpPr/>
              <p:nvPr/>
            </p:nvSpPr>
            <p:spPr>
              <a:xfrm>
                <a:off x="1728" y="4059"/>
                <a:ext cx="53" cy="53"/>
              </a:xfrm>
              <a:prstGeom prst="ellipse">
                <a:avLst/>
              </a:prstGeom>
              <a:solidFill>
                <a:srgbClr val="FFD01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22" name="Google Shape;422;p3"/>
              <p:cNvSpPr/>
              <p:nvPr/>
            </p:nvSpPr>
            <p:spPr>
              <a:xfrm>
                <a:off x="1641" y="3742"/>
                <a:ext cx="226" cy="242"/>
              </a:xfrm>
              <a:custGeom>
                <a:rect b="b" l="l" r="r" t="t"/>
                <a:pathLst>
                  <a:path extrusionOk="0" h="87" w="86">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23" name="Google Shape;423;p3"/>
              <p:cNvSpPr/>
              <p:nvPr/>
            </p:nvSpPr>
            <p:spPr>
              <a:xfrm>
                <a:off x="1715" y="3823"/>
                <a:ext cx="79" cy="83"/>
              </a:xfrm>
              <a:prstGeom prst="ellipse">
                <a:avLst/>
              </a:pr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24" name="Google Shape;424;p3"/>
              <p:cNvSpPr/>
              <p:nvPr/>
            </p:nvSpPr>
            <p:spPr>
              <a:xfrm>
                <a:off x="1728" y="3837"/>
                <a:ext cx="53" cy="52"/>
              </a:xfrm>
              <a:prstGeom prst="ellipse">
                <a:avLst/>
              </a:prstGeom>
              <a:solidFill>
                <a:srgbClr val="FFD01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25" name="Google Shape;425;p3"/>
              <p:cNvSpPr/>
              <p:nvPr/>
            </p:nvSpPr>
            <p:spPr>
              <a:xfrm>
                <a:off x="1389" y="3675"/>
                <a:ext cx="226" cy="242"/>
              </a:xfrm>
              <a:custGeom>
                <a:rect b="b" l="l" r="r" t="t"/>
                <a:pathLst>
                  <a:path extrusionOk="0" h="87" w="86">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26" name="Google Shape;426;p3"/>
              <p:cNvSpPr/>
              <p:nvPr/>
            </p:nvSpPr>
            <p:spPr>
              <a:xfrm>
                <a:off x="1463" y="3756"/>
                <a:ext cx="79" cy="83"/>
              </a:xfrm>
              <a:prstGeom prst="ellipse">
                <a:avLst/>
              </a:pr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27" name="Google Shape;427;p3"/>
              <p:cNvSpPr/>
              <p:nvPr/>
            </p:nvSpPr>
            <p:spPr>
              <a:xfrm>
                <a:off x="1476" y="3770"/>
                <a:ext cx="52" cy="53"/>
              </a:xfrm>
              <a:prstGeom prst="ellipse">
                <a:avLst/>
              </a:prstGeom>
              <a:solidFill>
                <a:srgbClr val="FFD01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28" name="Google Shape;428;p3"/>
              <p:cNvSpPr/>
              <p:nvPr/>
            </p:nvSpPr>
            <p:spPr>
              <a:xfrm>
                <a:off x="1095" y="3742"/>
                <a:ext cx="226" cy="242"/>
              </a:xfrm>
              <a:custGeom>
                <a:rect b="b" l="l" r="r" t="t"/>
                <a:pathLst>
                  <a:path extrusionOk="0" h="87" w="86">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29" name="Google Shape;429;p3"/>
              <p:cNvSpPr/>
              <p:nvPr/>
            </p:nvSpPr>
            <p:spPr>
              <a:xfrm>
                <a:off x="1169" y="3823"/>
                <a:ext cx="78" cy="83"/>
              </a:xfrm>
              <a:prstGeom prst="ellipse">
                <a:avLst/>
              </a:pr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30" name="Google Shape;430;p3"/>
              <p:cNvSpPr/>
              <p:nvPr/>
            </p:nvSpPr>
            <p:spPr>
              <a:xfrm>
                <a:off x="1182" y="3837"/>
                <a:ext cx="52" cy="52"/>
              </a:xfrm>
              <a:prstGeom prst="ellipse">
                <a:avLst/>
              </a:prstGeom>
              <a:solidFill>
                <a:srgbClr val="FFD01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31" name="Google Shape;431;p3"/>
              <p:cNvSpPr/>
              <p:nvPr/>
            </p:nvSpPr>
            <p:spPr>
              <a:xfrm>
                <a:off x="1032" y="3909"/>
                <a:ext cx="226" cy="242"/>
              </a:xfrm>
              <a:custGeom>
                <a:rect b="b" l="l" r="r" t="t"/>
                <a:pathLst>
                  <a:path extrusionOk="0" h="87" w="86">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32" name="Google Shape;432;p3"/>
              <p:cNvSpPr/>
              <p:nvPr/>
            </p:nvSpPr>
            <p:spPr>
              <a:xfrm>
                <a:off x="1106" y="3990"/>
                <a:ext cx="78" cy="83"/>
              </a:xfrm>
              <a:prstGeom prst="ellipse">
                <a:avLst/>
              </a:pr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33" name="Google Shape;433;p3"/>
              <p:cNvSpPr/>
              <p:nvPr/>
            </p:nvSpPr>
            <p:spPr>
              <a:xfrm>
                <a:off x="1119" y="4003"/>
                <a:ext cx="52" cy="53"/>
              </a:xfrm>
              <a:prstGeom prst="ellipse">
                <a:avLst/>
              </a:prstGeom>
              <a:solidFill>
                <a:srgbClr val="FFD01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34" name="Google Shape;434;p3"/>
              <p:cNvSpPr/>
              <p:nvPr/>
            </p:nvSpPr>
            <p:spPr>
              <a:xfrm>
                <a:off x="6959" y="3517"/>
                <a:ext cx="129" cy="723"/>
              </a:xfrm>
              <a:custGeom>
                <a:rect b="b" l="l" r="r" t="t"/>
                <a:pathLst>
                  <a:path extrusionOk="0" h="723" w="129">
                    <a:moveTo>
                      <a:pt x="27" y="61"/>
                    </a:moveTo>
                    <a:lnTo>
                      <a:pt x="0" y="712"/>
                    </a:lnTo>
                    <a:lnTo>
                      <a:pt x="129" y="723"/>
                    </a:lnTo>
                    <a:lnTo>
                      <a:pt x="98" y="0"/>
                    </a:lnTo>
                    <a:lnTo>
                      <a:pt x="27" y="61"/>
                    </a:lnTo>
                    <a:close/>
                  </a:path>
                </a:pathLst>
              </a:custGeom>
              <a:solidFill>
                <a:srgbClr val="C56D27"/>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35" name="Google Shape;435;p3"/>
              <p:cNvSpPr/>
              <p:nvPr/>
            </p:nvSpPr>
            <p:spPr>
              <a:xfrm>
                <a:off x="6959" y="3517"/>
                <a:ext cx="129" cy="723"/>
              </a:xfrm>
              <a:custGeom>
                <a:rect b="b" l="l" r="r" t="t"/>
                <a:pathLst>
                  <a:path extrusionOk="0" h="723" w="129">
                    <a:moveTo>
                      <a:pt x="27" y="61"/>
                    </a:moveTo>
                    <a:lnTo>
                      <a:pt x="0" y="712"/>
                    </a:lnTo>
                    <a:lnTo>
                      <a:pt x="129" y="723"/>
                    </a:lnTo>
                    <a:lnTo>
                      <a:pt x="98" y="0"/>
                    </a:lnTo>
                    <a:lnTo>
                      <a:pt x="27" y="61"/>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36" name="Google Shape;436;p3"/>
              <p:cNvSpPr/>
              <p:nvPr/>
            </p:nvSpPr>
            <p:spPr>
              <a:xfrm>
                <a:off x="6534" y="2789"/>
                <a:ext cx="987" cy="936"/>
              </a:xfrm>
              <a:custGeom>
                <a:rect b="b" l="l" r="r" t="t"/>
                <a:pathLst>
                  <a:path extrusionOk="0" h="337" w="376">
                    <a:moveTo>
                      <a:pt x="376" y="156"/>
                    </a:moveTo>
                    <a:cubicBezTo>
                      <a:pt x="376" y="140"/>
                      <a:pt x="370" y="124"/>
                      <a:pt x="358" y="112"/>
                    </a:cubicBezTo>
                    <a:cubicBezTo>
                      <a:pt x="347" y="101"/>
                      <a:pt x="331" y="94"/>
                      <a:pt x="314" y="94"/>
                    </a:cubicBezTo>
                    <a:cubicBezTo>
                      <a:pt x="311" y="94"/>
                      <a:pt x="308" y="95"/>
                      <a:pt x="304" y="95"/>
                    </a:cubicBezTo>
                    <a:cubicBezTo>
                      <a:pt x="306" y="90"/>
                      <a:pt x="306" y="85"/>
                      <a:pt x="306" y="79"/>
                    </a:cubicBezTo>
                    <a:cubicBezTo>
                      <a:pt x="306" y="43"/>
                      <a:pt x="276" y="12"/>
                      <a:pt x="239" y="12"/>
                    </a:cubicBezTo>
                    <a:cubicBezTo>
                      <a:pt x="221" y="12"/>
                      <a:pt x="203" y="20"/>
                      <a:pt x="191" y="33"/>
                    </a:cubicBezTo>
                    <a:cubicBezTo>
                      <a:pt x="184" y="15"/>
                      <a:pt x="168" y="0"/>
                      <a:pt x="143" y="0"/>
                    </a:cubicBezTo>
                    <a:cubicBezTo>
                      <a:pt x="99" y="0"/>
                      <a:pt x="83" y="43"/>
                      <a:pt x="95" y="74"/>
                    </a:cubicBezTo>
                    <a:cubicBezTo>
                      <a:pt x="93" y="74"/>
                      <a:pt x="92" y="74"/>
                      <a:pt x="91" y="74"/>
                    </a:cubicBezTo>
                    <a:cubicBezTo>
                      <a:pt x="46" y="74"/>
                      <a:pt x="32" y="121"/>
                      <a:pt x="47" y="152"/>
                    </a:cubicBezTo>
                    <a:cubicBezTo>
                      <a:pt x="0" y="167"/>
                      <a:pt x="6" y="247"/>
                      <a:pt x="63" y="247"/>
                    </a:cubicBezTo>
                    <a:cubicBezTo>
                      <a:pt x="69" y="247"/>
                      <a:pt x="74" y="246"/>
                      <a:pt x="79" y="245"/>
                    </a:cubicBezTo>
                    <a:cubicBezTo>
                      <a:pt x="75" y="252"/>
                      <a:pt x="73" y="260"/>
                      <a:pt x="73" y="269"/>
                    </a:cubicBezTo>
                    <a:cubicBezTo>
                      <a:pt x="73" y="301"/>
                      <a:pt x="99" y="327"/>
                      <a:pt x="131" y="327"/>
                    </a:cubicBezTo>
                    <a:cubicBezTo>
                      <a:pt x="144" y="327"/>
                      <a:pt x="157" y="322"/>
                      <a:pt x="166" y="315"/>
                    </a:cubicBezTo>
                    <a:cubicBezTo>
                      <a:pt x="177" y="328"/>
                      <a:pt x="193" y="337"/>
                      <a:pt x="211" y="337"/>
                    </a:cubicBezTo>
                    <a:cubicBezTo>
                      <a:pt x="236" y="337"/>
                      <a:pt x="257" y="320"/>
                      <a:pt x="264" y="298"/>
                    </a:cubicBezTo>
                    <a:cubicBezTo>
                      <a:pt x="270" y="300"/>
                      <a:pt x="276" y="301"/>
                      <a:pt x="283" y="301"/>
                    </a:cubicBezTo>
                    <a:cubicBezTo>
                      <a:pt x="298" y="301"/>
                      <a:pt x="312" y="295"/>
                      <a:pt x="323" y="285"/>
                    </a:cubicBezTo>
                    <a:cubicBezTo>
                      <a:pt x="333" y="274"/>
                      <a:pt x="339" y="260"/>
                      <a:pt x="339" y="245"/>
                    </a:cubicBezTo>
                    <a:cubicBezTo>
                      <a:pt x="339" y="235"/>
                      <a:pt x="336" y="225"/>
                      <a:pt x="331" y="216"/>
                    </a:cubicBezTo>
                    <a:cubicBezTo>
                      <a:pt x="341" y="213"/>
                      <a:pt x="351" y="208"/>
                      <a:pt x="358" y="200"/>
                    </a:cubicBezTo>
                    <a:cubicBezTo>
                      <a:pt x="370" y="189"/>
                      <a:pt x="376" y="173"/>
                      <a:pt x="376" y="156"/>
                    </a:cubicBezTo>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37" name="Google Shape;437;p3"/>
              <p:cNvSpPr/>
              <p:nvPr/>
            </p:nvSpPr>
            <p:spPr>
              <a:xfrm>
                <a:off x="6676" y="2897"/>
                <a:ext cx="693" cy="748"/>
              </a:xfrm>
              <a:custGeom>
                <a:rect b="b" l="l" r="r" t="t"/>
                <a:pathLst>
                  <a:path extrusionOk="0" h="269" w="264">
                    <a:moveTo>
                      <a:pt x="251" y="123"/>
                    </a:moveTo>
                    <a:cubicBezTo>
                      <a:pt x="251" y="122"/>
                      <a:pt x="251" y="122"/>
                      <a:pt x="251" y="122"/>
                    </a:cubicBezTo>
                    <a:cubicBezTo>
                      <a:pt x="256" y="114"/>
                      <a:pt x="258" y="105"/>
                      <a:pt x="258" y="95"/>
                    </a:cubicBezTo>
                    <a:cubicBezTo>
                      <a:pt x="258" y="86"/>
                      <a:pt x="256" y="77"/>
                      <a:pt x="251" y="69"/>
                    </a:cubicBezTo>
                    <a:cubicBezTo>
                      <a:pt x="246" y="61"/>
                      <a:pt x="240" y="54"/>
                      <a:pt x="232" y="50"/>
                    </a:cubicBezTo>
                    <a:cubicBezTo>
                      <a:pt x="226" y="47"/>
                      <a:pt x="219" y="43"/>
                      <a:pt x="212" y="42"/>
                    </a:cubicBezTo>
                    <a:cubicBezTo>
                      <a:pt x="207" y="42"/>
                      <a:pt x="202" y="41"/>
                      <a:pt x="197" y="40"/>
                    </a:cubicBezTo>
                    <a:cubicBezTo>
                      <a:pt x="191" y="40"/>
                      <a:pt x="185" y="41"/>
                      <a:pt x="179" y="43"/>
                    </a:cubicBezTo>
                    <a:cubicBezTo>
                      <a:pt x="178" y="38"/>
                      <a:pt x="176" y="33"/>
                      <a:pt x="173" y="29"/>
                    </a:cubicBezTo>
                    <a:cubicBezTo>
                      <a:pt x="173" y="28"/>
                      <a:pt x="173" y="28"/>
                      <a:pt x="173" y="28"/>
                    </a:cubicBezTo>
                    <a:cubicBezTo>
                      <a:pt x="168" y="20"/>
                      <a:pt x="161" y="13"/>
                      <a:pt x="153" y="8"/>
                    </a:cubicBezTo>
                    <a:cubicBezTo>
                      <a:pt x="144" y="3"/>
                      <a:pt x="135" y="1"/>
                      <a:pt x="125" y="0"/>
                    </a:cubicBezTo>
                    <a:cubicBezTo>
                      <a:pt x="115" y="1"/>
                      <a:pt x="105" y="3"/>
                      <a:pt x="97" y="8"/>
                    </a:cubicBezTo>
                    <a:cubicBezTo>
                      <a:pt x="88" y="13"/>
                      <a:pt x="82" y="20"/>
                      <a:pt x="77" y="28"/>
                    </a:cubicBezTo>
                    <a:cubicBezTo>
                      <a:pt x="76" y="29"/>
                      <a:pt x="76" y="29"/>
                      <a:pt x="76" y="29"/>
                    </a:cubicBezTo>
                    <a:cubicBezTo>
                      <a:pt x="73" y="35"/>
                      <a:pt x="70" y="43"/>
                      <a:pt x="69" y="50"/>
                    </a:cubicBezTo>
                    <a:cubicBezTo>
                      <a:pt x="40" y="52"/>
                      <a:pt x="16" y="77"/>
                      <a:pt x="16" y="107"/>
                    </a:cubicBezTo>
                    <a:cubicBezTo>
                      <a:pt x="16" y="117"/>
                      <a:pt x="19" y="126"/>
                      <a:pt x="23" y="134"/>
                    </a:cubicBezTo>
                    <a:cubicBezTo>
                      <a:pt x="16" y="137"/>
                      <a:pt x="10" y="142"/>
                      <a:pt x="6" y="149"/>
                    </a:cubicBezTo>
                    <a:cubicBezTo>
                      <a:pt x="0" y="160"/>
                      <a:pt x="0" y="174"/>
                      <a:pt x="6" y="185"/>
                    </a:cubicBezTo>
                    <a:cubicBezTo>
                      <a:pt x="14" y="198"/>
                      <a:pt x="29" y="205"/>
                      <a:pt x="43" y="202"/>
                    </a:cubicBezTo>
                    <a:cubicBezTo>
                      <a:pt x="42" y="205"/>
                      <a:pt x="40" y="208"/>
                      <a:pt x="39" y="212"/>
                    </a:cubicBezTo>
                    <a:cubicBezTo>
                      <a:pt x="35" y="226"/>
                      <a:pt x="40" y="243"/>
                      <a:pt x="51" y="253"/>
                    </a:cubicBezTo>
                    <a:cubicBezTo>
                      <a:pt x="61" y="264"/>
                      <a:pt x="78" y="269"/>
                      <a:pt x="92" y="265"/>
                    </a:cubicBezTo>
                    <a:cubicBezTo>
                      <a:pt x="100" y="263"/>
                      <a:pt x="106" y="259"/>
                      <a:pt x="111" y="253"/>
                    </a:cubicBezTo>
                    <a:cubicBezTo>
                      <a:pt x="114" y="251"/>
                      <a:pt x="116" y="248"/>
                      <a:pt x="118" y="245"/>
                    </a:cubicBezTo>
                    <a:cubicBezTo>
                      <a:pt x="125" y="258"/>
                      <a:pt x="138" y="267"/>
                      <a:pt x="153" y="267"/>
                    </a:cubicBezTo>
                    <a:cubicBezTo>
                      <a:pt x="175" y="267"/>
                      <a:pt x="193" y="249"/>
                      <a:pt x="193" y="227"/>
                    </a:cubicBezTo>
                    <a:cubicBezTo>
                      <a:pt x="193" y="226"/>
                      <a:pt x="193" y="226"/>
                      <a:pt x="192" y="225"/>
                    </a:cubicBezTo>
                    <a:cubicBezTo>
                      <a:pt x="193" y="225"/>
                      <a:pt x="193" y="224"/>
                      <a:pt x="194" y="224"/>
                    </a:cubicBezTo>
                    <a:cubicBezTo>
                      <a:pt x="200" y="216"/>
                      <a:pt x="200" y="216"/>
                      <a:pt x="200" y="216"/>
                    </a:cubicBezTo>
                    <a:cubicBezTo>
                      <a:pt x="207" y="216"/>
                      <a:pt x="214" y="215"/>
                      <a:pt x="221" y="214"/>
                    </a:cubicBezTo>
                    <a:cubicBezTo>
                      <a:pt x="225" y="212"/>
                      <a:pt x="232" y="209"/>
                      <a:pt x="237" y="207"/>
                    </a:cubicBezTo>
                    <a:cubicBezTo>
                      <a:pt x="254" y="198"/>
                      <a:pt x="264" y="178"/>
                      <a:pt x="264" y="159"/>
                    </a:cubicBezTo>
                    <a:cubicBezTo>
                      <a:pt x="264" y="146"/>
                      <a:pt x="259" y="133"/>
                      <a:pt x="251" y="123"/>
                    </a:cubicBezTo>
                  </a:path>
                </a:pathLst>
              </a:cu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38" name="Google Shape;438;p3"/>
              <p:cNvSpPr/>
              <p:nvPr/>
            </p:nvSpPr>
            <p:spPr>
              <a:xfrm>
                <a:off x="7064" y="3725"/>
                <a:ext cx="19" cy="376"/>
              </a:xfrm>
              <a:custGeom>
                <a:rect b="b" l="l" r="r" t="t"/>
                <a:pathLst>
                  <a:path extrusionOk="0" h="135" w="7">
                    <a:moveTo>
                      <a:pt x="0" y="0"/>
                    </a:moveTo>
                    <a:cubicBezTo>
                      <a:pt x="7" y="135"/>
                      <a:pt x="7" y="135"/>
                      <a:pt x="7" y="135"/>
                    </a:cubicBezTo>
                    <a:cubicBezTo>
                      <a:pt x="7" y="135"/>
                      <a:pt x="7" y="135"/>
                      <a:pt x="7" y="135"/>
                    </a:cubicBezTo>
                    <a:cubicBezTo>
                      <a:pt x="0" y="0"/>
                      <a:pt x="0" y="0"/>
                      <a:pt x="0" y="0"/>
                    </a:cubicBezTo>
                    <a:cubicBezTo>
                      <a:pt x="0" y="0"/>
                      <a:pt x="0" y="0"/>
                      <a:pt x="0" y="0"/>
                    </a:cubicBezTo>
                  </a:path>
                </a:pathLst>
              </a:custGeom>
              <a:solidFill>
                <a:srgbClr val="D4F1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39" name="Google Shape;439;p3"/>
              <p:cNvSpPr/>
              <p:nvPr/>
            </p:nvSpPr>
            <p:spPr>
              <a:xfrm>
                <a:off x="7083" y="4101"/>
                <a:ext cx="2" cy="78"/>
              </a:xfrm>
              <a:custGeom>
                <a:rect b="b" l="l" r="r" t="t"/>
                <a:pathLst>
                  <a:path extrusionOk="0" h="28" w="1">
                    <a:moveTo>
                      <a:pt x="0" y="0"/>
                    </a:moveTo>
                    <a:cubicBezTo>
                      <a:pt x="0" y="0"/>
                      <a:pt x="0" y="0"/>
                      <a:pt x="0" y="0"/>
                    </a:cubicBezTo>
                    <a:cubicBezTo>
                      <a:pt x="1" y="28"/>
                      <a:pt x="1" y="28"/>
                      <a:pt x="1" y="28"/>
                    </a:cubicBezTo>
                    <a:cubicBezTo>
                      <a:pt x="1" y="28"/>
                      <a:pt x="1" y="28"/>
                      <a:pt x="1" y="28"/>
                    </a:cubicBezTo>
                    <a:cubicBezTo>
                      <a:pt x="0" y="0"/>
                      <a:pt x="0" y="0"/>
                      <a:pt x="0" y="0"/>
                    </a:cubicBezTo>
                  </a:path>
                </a:pathLst>
              </a:custGeom>
              <a:solidFill>
                <a:srgbClr val="8ECB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40" name="Google Shape;440;p3"/>
              <p:cNvSpPr/>
              <p:nvPr/>
            </p:nvSpPr>
            <p:spPr>
              <a:xfrm>
                <a:off x="7085" y="4179"/>
                <a:ext cx="3" cy="61"/>
              </a:xfrm>
              <a:custGeom>
                <a:rect b="b" l="l" r="r" t="t"/>
                <a:pathLst>
                  <a:path extrusionOk="0" h="22" w="1">
                    <a:moveTo>
                      <a:pt x="0" y="0"/>
                    </a:moveTo>
                    <a:cubicBezTo>
                      <a:pt x="0" y="0"/>
                      <a:pt x="0" y="0"/>
                      <a:pt x="0" y="0"/>
                    </a:cubicBezTo>
                    <a:cubicBezTo>
                      <a:pt x="1" y="22"/>
                      <a:pt x="1" y="22"/>
                      <a:pt x="1" y="22"/>
                    </a:cubicBezTo>
                    <a:cubicBezTo>
                      <a:pt x="0" y="0"/>
                      <a:pt x="0" y="0"/>
                      <a:pt x="0" y="0"/>
                    </a:cubicBezTo>
                  </a:path>
                </a:pathLst>
              </a:custGeom>
              <a:solidFill>
                <a:srgbClr val="7AB6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41" name="Google Shape;441;p3"/>
              <p:cNvSpPr/>
              <p:nvPr/>
            </p:nvSpPr>
            <p:spPr>
              <a:xfrm>
                <a:off x="7015" y="4231"/>
                <a:ext cx="18" cy="3"/>
              </a:xfrm>
              <a:custGeom>
                <a:rect b="b" l="l" r="r" t="t"/>
                <a:pathLst>
                  <a:path extrusionOk="0" h="3" w="18">
                    <a:moveTo>
                      <a:pt x="0" y="0"/>
                    </a:moveTo>
                    <a:lnTo>
                      <a:pt x="0" y="0"/>
                    </a:lnTo>
                    <a:lnTo>
                      <a:pt x="18" y="3"/>
                    </a:lnTo>
                    <a:lnTo>
                      <a:pt x="18" y="3"/>
                    </a:lnTo>
                    <a:lnTo>
                      <a:pt x="0" y="0"/>
                    </a:lnTo>
                    <a:close/>
                  </a:path>
                </a:pathLst>
              </a:custGeom>
              <a:solidFill>
                <a:srgbClr val="D4F1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42" name="Google Shape;442;p3"/>
              <p:cNvSpPr/>
              <p:nvPr/>
            </p:nvSpPr>
            <p:spPr>
              <a:xfrm>
                <a:off x="7015" y="4231"/>
                <a:ext cx="18" cy="3"/>
              </a:xfrm>
              <a:custGeom>
                <a:rect b="b" l="l" r="r" t="t"/>
                <a:pathLst>
                  <a:path extrusionOk="0" h="3" w="18">
                    <a:moveTo>
                      <a:pt x="0" y="0"/>
                    </a:moveTo>
                    <a:lnTo>
                      <a:pt x="0" y="0"/>
                    </a:lnTo>
                    <a:lnTo>
                      <a:pt x="18" y="3"/>
                    </a:lnTo>
                    <a:lnTo>
                      <a:pt x="18" y="3"/>
                    </a:lnTo>
                    <a:lnTo>
                      <a:pt x="0"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43" name="Google Shape;443;p3"/>
              <p:cNvSpPr/>
              <p:nvPr/>
            </p:nvSpPr>
            <p:spPr>
              <a:xfrm>
                <a:off x="7033" y="4234"/>
                <a:ext cx="47" cy="6"/>
              </a:xfrm>
              <a:custGeom>
                <a:rect b="b" l="l" r="r" t="t"/>
                <a:pathLst>
                  <a:path extrusionOk="0" h="6" w="47">
                    <a:moveTo>
                      <a:pt x="0" y="0"/>
                    </a:moveTo>
                    <a:lnTo>
                      <a:pt x="0" y="0"/>
                    </a:lnTo>
                    <a:lnTo>
                      <a:pt x="47" y="6"/>
                    </a:lnTo>
                    <a:lnTo>
                      <a:pt x="47" y="6"/>
                    </a:lnTo>
                    <a:lnTo>
                      <a:pt x="0" y="0"/>
                    </a:lnTo>
                    <a:close/>
                  </a:path>
                </a:pathLst>
              </a:custGeom>
              <a:solidFill>
                <a:srgbClr val="8ECB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44" name="Google Shape;444;p3"/>
              <p:cNvSpPr/>
              <p:nvPr/>
            </p:nvSpPr>
            <p:spPr>
              <a:xfrm>
                <a:off x="7033" y="4234"/>
                <a:ext cx="47" cy="6"/>
              </a:xfrm>
              <a:custGeom>
                <a:rect b="b" l="l" r="r" t="t"/>
                <a:pathLst>
                  <a:path extrusionOk="0" h="6" w="47">
                    <a:moveTo>
                      <a:pt x="0" y="0"/>
                    </a:moveTo>
                    <a:lnTo>
                      <a:pt x="0" y="0"/>
                    </a:lnTo>
                    <a:lnTo>
                      <a:pt x="47" y="6"/>
                    </a:lnTo>
                    <a:lnTo>
                      <a:pt x="47" y="6"/>
                    </a:lnTo>
                    <a:lnTo>
                      <a:pt x="0"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45" name="Google Shape;445;p3"/>
              <p:cNvSpPr/>
              <p:nvPr/>
            </p:nvSpPr>
            <p:spPr>
              <a:xfrm>
                <a:off x="7080" y="4240"/>
                <a:ext cx="8" cy="0"/>
              </a:xfrm>
              <a:custGeom>
                <a:rect b="b" l="l" r="r" t="t"/>
                <a:pathLst>
                  <a:path extrusionOk="0" h="120000" w="8">
                    <a:moveTo>
                      <a:pt x="0" y="0"/>
                    </a:moveTo>
                    <a:lnTo>
                      <a:pt x="0" y="0"/>
                    </a:lnTo>
                    <a:lnTo>
                      <a:pt x="8" y="0"/>
                    </a:lnTo>
                    <a:lnTo>
                      <a:pt x="0" y="0"/>
                    </a:lnTo>
                    <a:close/>
                  </a:path>
                </a:pathLst>
              </a:custGeom>
              <a:solidFill>
                <a:srgbClr val="7AB6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46" name="Google Shape;446;p3"/>
              <p:cNvSpPr/>
              <p:nvPr/>
            </p:nvSpPr>
            <p:spPr>
              <a:xfrm>
                <a:off x="7080" y="4240"/>
                <a:ext cx="8" cy="0"/>
              </a:xfrm>
              <a:custGeom>
                <a:rect b="b" l="l" r="r" t="t"/>
                <a:pathLst>
                  <a:path extrusionOk="0" h="120000" w="8">
                    <a:moveTo>
                      <a:pt x="0" y="0"/>
                    </a:moveTo>
                    <a:lnTo>
                      <a:pt x="0" y="0"/>
                    </a:lnTo>
                    <a:lnTo>
                      <a:pt x="8" y="0"/>
                    </a:lnTo>
                    <a:lnTo>
                      <a:pt x="0"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47" name="Google Shape;447;p3"/>
              <p:cNvSpPr/>
              <p:nvPr/>
            </p:nvSpPr>
            <p:spPr>
              <a:xfrm>
                <a:off x="7015" y="3706"/>
                <a:ext cx="73" cy="534"/>
              </a:xfrm>
              <a:custGeom>
                <a:rect b="b" l="l" r="r" t="t"/>
                <a:pathLst>
                  <a:path extrusionOk="0" h="192" w="28">
                    <a:moveTo>
                      <a:pt x="0" y="0"/>
                    </a:moveTo>
                    <a:cubicBezTo>
                      <a:pt x="0" y="189"/>
                      <a:pt x="0" y="189"/>
                      <a:pt x="0" y="189"/>
                    </a:cubicBezTo>
                    <a:cubicBezTo>
                      <a:pt x="7" y="190"/>
                      <a:pt x="7" y="190"/>
                      <a:pt x="7" y="190"/>
                    </a:cubicBezTo>
                    <a:cubicBezTo>
                      <a:pt x="25" y="192"/>
                      <a:pt x="25" y="192"/>
                      <a:pt x="25" y="192"/>
                    </a:cubicBezTo>
                    <a:cubicBezTo>
                      <a:pt x="28" y="192"/>
                      <a:pt x="28" y="192"/>
                      <a:pt x="28" y="192"/>
                    </a:cubicBezTo>
                    <a:cubicBezTo>
                      <a:pt x="27" y="170"/>
                      <a:pt x="27" y="170"/>
                      <a:pt x="27" y="170"/>
                    </a:cubicBezTo>
                    <a:cubicBezTo>
                      <a:pt x="26" y="142"/>
                      <a:pt x="26" y="142"/>
                      <a:pt x="26" y="142"/>
                    </a:cubicBezTo>
                    <a:cubicBezTo>
                      <a:pt x="19" y="7"/>
                      <a:pt x="19" y="7"/>
                      <a:pt x="19" y="7"/>
                    </a:cubicBezTo>
                    <a:cubicBezTo>
                      <a:pt x="12" y="6"/>
                      <a:pt x="6" y="3"/>
                      <a:pt x="0" y="0"/>
                    </a:cubicBezTo>
                  </a:path>
                </a:pathLst>
              </a:custGeom>
              <a:solidFill>
                <a:srgbClr val="D18A5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48" name="Google Shape;448;p3"/>
              <p:cNvSpPr/>
              <p:nvPr/>
            </p:nvSpPr>
            <p:spPr>
              <a:xfrm>
                <a:off x="7015" y="2822"/>
                <a:ext cx="506" cy="903"/>
              </a:xfrm>
              <a:custGeom>
                <a:rect b="b" l="l" r="r" t="t"/>
                <a:pathLst>
                  <a:path extrusionOk="0" h="325" w="193">
                    <a:moveTo>
                      <a:pt x="56" y="0"/>
                    </a:moveTo>
                    <a:cubicBezTo>
                      <a:pt x="38" y="0"/>
                      <a:pt x="20" y="8"/>
                      <a:pt x="8" y="21"/>
                    </a:cubicBezTo>
                    <a:cubicBezTo>
                      <a:pt x="8" y="21"/>
                      <a:pt x="8" y="21"/>
                      <a:pt x="8" y="21"/>
                    </a:cubicBezTo>
                    <a:cubicBezTo>
                      <a:pt x="6" y="16"/>
                      <a:pt x="4" y="11"/>
                      <a:pt x="0" y="6"/>
                    </a:cubicBezTo>
                    <a:cubicBezTo>
                      <a:pt x="0" y="28"/>
                      <a:pt x="0" y="28"/>
                      <a:pt x="0" y="28"/>
                    </a:cubicBezTo>
                    <a:cubicBezTo>
                      <a:pt x="8" y="28"/>
                      <a:pt x="16" y="31"/>
                      <a:pt x="24" y="35"/>
                    </a:cubicBezTo>
                    <a:cubicBezTo>
                      <a:pt x="32" y="40"/>
                      <a:pt x="39" y="47"/>
                      <a:pt x="44" y="55"/>
                    </a:cubicBezTo>
                    <a:cubicBezTo>
                      <a:pt x="44" y="56"/>
                      <a:pt x="44" y="56"/>
                      <a:pt x="44" y="56"/>
                    </a:cubicBezTo>
                    <a:cubicBezTo>
                      <a:pt x="47" y="60"/>
                      <a:pt x="49" y="65"/>
                      <a:pt x="50" y="70"/>
                    </a:cubicBezTo>
                    <a:cubicBezTo>
                      <a:pt x="56" y="68"/>
                      <a:pt x="62" y="67"/>
                      <a:pt x="68" y="67"/>
                    </a:cubicBezTo>
                    <a:cubicBezTo>
                      <a:pt x="73" y="68"/>
                      <a:pt x="78" y="69"/>
                      <a:pt x="83" y="69"/>
                    </a:cubicBezTo>
                    <a:cubicBezTo>
                      <a:pt x="90" y="70"/>
                      <a:pt x="97" y="74"/>
                      <a:pt x="103" y="77"/>
                    </a:cubicBezTo>
                    <a:cubicBezTo>
                      <a:pt x="111" y="81"/>
                      <a:pt x="117" y="88"/>
                      <a:pt x="122" y="96"/>
                    </a:cubicBezTo>
                    <a:cubicBezTo>
                      <a:pt x="127" y="104"/>
                      <a:pt x="129" y="113"/>
                      <a:pt x="129" y="122"/>
                    </a:cubicBezTo>
                    <a:cubicBezTo>
                      <a:pt x="129" y="132"/>
                      <a:pt x="127" y="141"/>
                      <a:pt x="122" y="149"/>
                    </a:cubicBezTo>
                    <a:cubicBezTo>
                      <a:pt x="122" y="150"/>
                      <a:pt x="122" y="150"/>
                      <a:pt x="122" y="150"/>
                    </a:cubicBezTo>
                    <a:cubicBezTo>
                      <a:pt x="130" y="160"/>
                      <a:pt x="135" y="173"/>
                      <a:pt x="135" y="186"/>
                    </a:cubicBezTo>
                    <a:cubicBezTo>
                      <a:pt x="135" y="205"/>
                      <a:pt x="125" y="225"/>
                      <a:pt x="108" y="234"/>
                    </a:cubicBezTo>
                    <a:cubicBezTo>
                      <a:pt x="103" y="236"/>
                      <a:pt x="96" y="239"/>
                      <a:pt x="92" y="241"/>
                    </a:cubicBezTo>
                    <a:cubicBezTo>
                      <a:pt x="87" y="242"/>
                      <a:pt x="81" y="243"/>
                      <a:pt x="76" y="243"/>
                    </a:cubicBezTo>
                    <a:cubicBezTo>
                      <a:pt x="74" y="243"/>
                      <a:pt x="73" y="243"/>
                      <a:pt x="71" y="243"/>
                    </a:cubicBezTo>
                    <a:cubicBezTo>
                      <a:pt x="65" y="251"/>
                      <a:pt x="65" y="251"/>
                      <a:pt x="65" y="251"/>
                    </a:cubicBezTo>
                    <a:cubicBezTo>
                      <a:pt x="64" y="251"/>
                      <a:pt x="64" y="252"/>
                      <a:pt x="63" y="252"/>
                    </a:cubicBezTo>
                    <a:cubicBezTo>
                      <a:pt x="64" y="253"/>
                      <a:pt x="64" y="253"/>
                      <a:pt x="64" y="254"/>
                    </a:cubicBezTo>
                    <a:cubicBezTo>
                      <a:pt x="64" y="276"/>
                      <a:pt x="46" y="294"/>
                      <a:pt x="24" y="294"/>
                    </a:cubicBezTo>
                    <a:cubicBezTo>
                      <a:pt x="15" y="294"/>
                      <a:pt x="7" y="290"/>
                      <a:pt x="0" y="285"/>
                    </a:cubicBezTo>
                    <a:cubicBezTo>
                      <a:pt x="0" y="318"/>
                      <a:pt x="0" y="318"/>
                      <a:pt x="0" y="318"/>
                    </a:cubicBezTo>
                    <a:cubicBezTo>
                      <a:pt x="6" y="321"/>
                      <a:pt x="12" y="324"/>
                      <a:pt x="19" y="325"/>
                    </a:cubicBezTo>
                    <a:cubicBezTo>
                      <a:pt x="19" y="325"/>
                      <a:pt x="19" y="325"/>
                      <a:pt x="19" y="325"/>
                    </a:cubicBezTo>
                    <a:cubicBezTo>
                      <a:pt x="19" y="325"/>
                      <a:pt x="19" y="325"/>
                      <a:pt x="19" y="325"/>
                    </a:cubicBezTo>
                    <a:cubicBezTo>
                      <a:pt x="22" y="325"/>
                      <a:pt x="25" y="325"/>
                      <a:pt x="28" y="325"/>
                    </a:cubicBezTo>
                    <a:cubicBezTo>
                      <a:pt x="53" y="325"/>
                      <a:pt x="74" y="308"/>
                      <a:pt x="81" y="286"/>
                    </a:cubicBezTo>
                    <a:cubicBezTo>
                      <a:pt x="87" y="288"/>
                      <a:pt x="93" y="289"/>
                      <a:pt x="100" y="289"/>
                    </a:cubicBezTo>
                    <a:cubicBezTo>
                      <a:pt x="115" y="289"/>
                      <a:pt x="129" y="283"/>
                      <a:pt x="140" y="273"/>
                    </a:cubicBezTo>
                    <a:cubicBezTo>
                      <a:pt x="150" y="262"/>
                      <a:pt x="156" y="248"/>
                      <a:pt x="156" y="233"/>
                    </a:cubicBezTo>
                    <a:cubicBezTo>
                      <a:pt x="156" y="223"/>
                      <a:pt x="153" y="213"/>
                      <a:pt x="148" y="204"/>
                    </a:cubicBezTo>
                    <a:cubicBezTo>
                      <a:pt x="148" y="204"/>
                      <a:pt x="148" y="204"/>
                      <a:pt x="148" y="204"/>
                    </a:cubicBezTo>
                    <a:cubicBezTo>
                      <a:pt x="148" y="204"/>
                      <a:pt x="148" y="204"/>
                      <a:pt x="148" y="204"/>
                    </a:cubicBezTo>
                    <a:cubicBezTo>
                      <a:pt x="158" y="201"/>
                      <a:pt x="168" y="196"/>
                      <a:pt x="175" y="188"/>
                    </a:cubicBezTo>
                    <a:cubicBezTo>
                      <a:pt x="187" y="177"/>
                      <a:pt x="193" y="161"/>
                      <a:pt x="193" y="144"/>
                    </a:cubicBezTo>
                    <a:cubicBezTo>
                      <a:pt x="193" y="128"/>
                      <a:pt x="187" y="112"/>
                      <a:pt x="175" y="100"/>
                    </a:cubicBezTo>
                    <a:cubicBezTo>
                      <a:pt x="164" y="89"/>
                      <a:pt x="148" y="82"/>
                      <a:pt x="131" y="82"/>
                    </a:cubicBezTo>
                    <a:cubicBezTo>
                      <a:pt x="128" y="82"/>
                      <a:pt x="125" y="83"/>
                      <a:pt x="121" y="83"/>
                    </a:cubicBezTo>
                    <a:cubicBezTo>
                      <a:pt x="121" y="83"/>
                      <a:pt x="121" y="83"/>
                      <a:pt x="121" y="83"/>
                    </a:cubicBezTo>
                    <a:cubicBezTo>
                      <a:pt x="121" y="83"/>
                      <a:pt x="121" y="83"/>
                      <a:pt x="121" y="83"/>
                    </a:cubicBezTo>
                    <a:cubicBezTo>
                      <a:pt x="123" y="78"/>
                      <a:pt x="123" y="73"/>
                      <a:pt x="123" y="67"/>
                    </a:cubicBezTo>
                    <a:cubicBezTo>
                      <a:pt x="123" y="31"/>
                      <a:pt x="93" y="0"/>
                      <a:pt x="56" y="0"/>
                    </a:cubicBezTo>
                  </a:path>
                </a:pathLst>
              </a:custGeom>
              <a:solidFill>
                <a:srgbClr val="8ECB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49" name="Google Shape;449;p3"/>
              <p:cNvSpPr/>
              <p:nvPr/>
            </p:nvSpPr>
            <p:spPr>
              <a:xfrm>
                <a:off x="7015" y="2900"/>
                <a:ext cx="354" cy="739"/>
              </a:xfrm>
              <a:custGeom>
                <a:rect b="b" l="l" r="r" t="t"/>
                <a:pathLst>
                  <a:path extrusionOk="0" h="266" w="135">
                    <a:moveTo>
                      <a:pt x="0" y="0"/>
                    </a:moveTo>
                    <a:cubicBezTo>
                      <a:pt x="0" y="257"/>
                      <a:pt x="0" y="257"/>
                      <a:pt x="0" y="257"/>
                    </a:cubicBezTo>
                    <a:cubicBezTo>
                      <a:pt x="7" y="262"/>
                      <a:pt x="15" y="266"/>
                      <a:pt x="24" y="266"/>
                    </a:cubicBezTo>
                    <a:cubicBezTo>
                      <a:pt x="46" y="266"/>
                      <a:pt x="64" y="248"/>
                      <a:pt x="64" y="226"/>
                    </a:cubicBezTo>
                    <a:cubicBezTo>
                      <a:pt x="64" y="225"/>
                      <a:pt x="64" y="225"/>
                      <a:pt x="63" y="224"/>
                    </a:cubicBezTo>
                    <a:cubicBezTo>
                      <a:pt x="64" y="224"/>
                      <a:pt x="64" y="223"/>
                      <a:pt x="65" y="223"/>
                    </a:cubicBezTo>
                    <a:cubicBezTo>
                      <a:pt x="71" y="215"/>
                      <a:pt x="71" y="215"/>
                      <a:pt x="71" y="215"/>
                    </a:cubicBezTo>
                    <a:cubicBezTo>
                      <a:pt x="73" y="215"/>
                      <a:pt x="74" y="215"/>
                      <a:pt x="76" y="215"/>
                    </a:cubicBezTo>
                    <a:cubicBezTo>
                      <a:pt x="81" y="215"/>
                      <a:pt x="87" y="214"/>
                      <a:pt x="92" y="213"/>
                    </a:cubicBezTo>
                    <a:cubicBezTo>
                      <a:pt x="96" y="211"/>
                      <a:pt x="103" y="208"/>
                      <a:pt x="108" y="206"/>
                    </a:cubicBezTo>
                    <a:cubicBezTo>
                      <a:pt x="125" y="197"/>
                      <a:pt x="135" y="177"/>
                      <a:pt x="135" y="158"/>
                    </a:cubicBezTo>
                    <a:cubicBezTo>
                      <a:pt x="135" y="145"/>
                      <a:pt x="130" y="132"/>
                      <a:pt x="122" y="122"/>
                    </a:cubicBezTo>
                    <a:cubicBezTo>
                      <a:pt x="122" y="121"/>
                      <a:pt x="122" y="121"/>
                      <a:pt x="122" y="121"/>
                    </a:cubicBezTo>
                    <a:cubicBezTo>
                      <a:pt x="127" y="113"/>
                      <a:pt x="129" y="104"/>
                      <a:pt x="129" y="94"/>
                    </a:cubicBezTo>
                    <a:cubicBezTo>
                      <a:pt x="129" y="85"/>
                      <a:pt x="127" y="76"/>
                      <a:pt x="122" y="68"/>
                    </a:cubicBezTo>
                    <a:cubicBezTo>
                      <a:pt x="117" y="60"/>
                      <a:pt x="111" y="53"/>
                      <a:pt x="103" y="49"/>
                    </a:cubicBezTo>
                    <a:cubicBezTo>
                      <a:pt x="97" y="46"/>
                      <a:pt x="90" y="42"/>
                      <a:pt x="83" y="41"/>
                    </a:cubicBezTo>
                    <a:cubicBezTo>
                      <a:pt x="78" y="41"/>
                      <a:pt x="73" y="40"/>
                      <a:pt x="68" y="39"/>
                    </a:cubicBezTo>
                    <a:cubicBezTo>
                      <a:pt x="62" y="39"/>
                      <a:pt x="56" y="40"/>
                      <a:pt x="50" y="42"/>
                    </a:cubicBezTo>
                    <a:cubicBezTo>
                      <a:pt x="49" y="37"/>
                      <a:pt x="47" y="32"/>
                      <a:pt x="44" y="28"/>
                    </a:cubicBezTo>
                    <a:cubicBezTo>
                      <a:pt x="44" y="27"/>
                      <a:pt x="44" y="27"/>
                      <a:pt x="44" y="27"/>
                    </a:cubicBezTo>
                    <a:cubicBezTo>
                      <a:pt x="39" y="19"/>
                      <a:pt x="32" y="12"/>
                      <a:pt x="24" y="7"/>
                    </a:cubicBezTo>
                    <a:cubicBezTo>
                      <a:pt x="16" y="3"/>
                      <a:pt x="8" y="0"/>
                      <a:pt x="0" y="0"/>
                    </a:cubicBezTo>
                  </a:path>
                </a:pathLst>
              </a:custGeom>
              <a:solidFill>
                <a:srgbClr val="7AB6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50" name="Google Shape;450;p3"/>
              <p:cNvSpPr/>
              <p:nvPr/>
            </p:nvSpPr>
            <p:spPr>
              <a:xfrm>
                <a:off x="6660" y="3194"/>
                <a:ext cx="239" cy="259"/>
              </a:xfrm>
              <a:custGeom>
                <a:rect b="b" l="l" r="r" t="t"/>
                <a:pathLst>
                  <a:path extrusionOk="0" h="93" w="91">
                    <a:moveTo>
                      <a:pt x="1" y="45"/>
                    </a:moveTo>
                    <a:cubicBezTo>
                      <a:pt x="0" y="32"/>
                      <a:pt x="23" y="38"/>
                      <a:pt x="37" y="43"/>
                    </a:cubicBezTo>
                    <a:cubicBezTo>
                      <a:pt x="25" y="35"/>
                      <a:pt x="6" y="21"/>
                      <a:pt x="14" y="12"/>
                    </a:cubicBezTo>
                    <a:cubicBezTo>
                      <a:pt x="23" y="3"/>
                      <a:pt x="35" y="24"/>
                      <a:pt x="42" y="38"/>
                    </a:cubicBezTo>
                    <a:cubicBezTo>
                      <a:pt x="38" y="23"/>
                      <a:pt x="34" y="0"/>
                      <a:pt x="46" y="0"/>
                    </a:cubicBezTo>
                    <a:cubicBezTo>
                      <a:pt x="58" y="0"/>
                      <a:pt x="53" y="23"/>
                      <a:pt x="49" y="37"/>
                    </a:cubicBezTo>
                    <a:cubicBezTo>
                      <a:pt x="56" y="25"/>
                      <a:pt x="69" y="6"/>
                      <a:pt x="78" y="15"/>
                    </a:cubicBezTo>
                    <a:cubicBezTo>
                      <a:pt x="87" y="24"/>
                      <a:pt x="67" y="36"/>
                      <a:pt x="54" y="42"/>
                    </a:cubicBezTo>
                    <a:cubicBezTo>
                      <a:pt x="68" y="39"/>
                      <a:pt x="90" y="35"/>
                      <a:pt x="91" y="48"/>
                    </a:cubicBezTo>
                    <a:cubicBezTo>
                      <a:pt x="91" y="61"/>
                      <a:pt x="69" y="55"/>
                      <a:pt x="55" y="50"/>
                    </a:cubicBezTo>
                    <a:cubicBezTo>
                      <a:pt x="67" y="57"/>
                      <a:pt x="86" y="71"/>
                      <a:pt x="77" y="80"/>
                    </a:cubicBezTo>
                    <a:cubicBezTo>
                      <a:pt x="69" y="89"/>
                      <a:pt x="57" y="69"/>
                      <a:pt x="50" y="55"/>
                    </a:cubicBezTo>
                    <a:cubicBezTo>
                      <a:pt x="54" y="69"/>
                      <a:pt x="58" y="93"/>
                      <a:pt x="46" y="93"/>
                    </a:cubicBezTo>
                    <a:cubicBezTo>
                      <a:pt x="33" y="93"/>
                      <a:pt x="38" y="70"/>
                      <a:pt x="43" y="55"/>
                    </a:cubicBezTo>
                    <a:cubicBezTo>
                      <a:pt x="36" y="68"/>
                      <a:pt x="23" y="87"/>
                      <a:pt x="14" y="78"/>
                    </a:cubicBezTo>
                    <a:cubicBezTo>
                      <a:pt x="5" y="69"/>
                      <a:pt x="25" y="57"/>
                      <a:pt x="38" y="50"/>
                    </a:cubicBezTo>
                    <a:cubicBezTo>
                      <a:pt x="24" y="54"/>
                      <a:pt x="1" y="57"/>
                      <a:pt x="1" y="45"/>
                    </a:cubicBezTo>
                    <a:close/>
                  </a:path>
                </a:pathLst>
              </a:custGeom>
              <a:solidFill>
                <a:srgbClr val="CD5897"/>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51" name="Google Shape;451;p3"/>
              <p:cNvSpPr/>
              <p:nvPr/>
            </p:nvSpPr>
            <p:spPr>
              <a:xfrm>
                <a:off x="6755" y="3297"/>
                <a:ext cx="55" cy="61"/>
              </a:xfrm>
              <a:custGeom>
                <a:rect b="b" l="l" r="r" t="t"/>
                <a:pathLst>
                  <a:path extrusionOk="0" h="22" w="21">
                    <a:moveTo>
                      <a:pt x="21" y="11"/>
                    </a:moveTo>
                    <a:cubicBezTo>
                      <a:pt x="21" y="5"/>
                      <a:pt x="16" y="0"/>
                      <a:pt x="10" y="0"/>
                    </a:cubicBezTo>
                    <a:cubicBezTo>
                      <a:pt x="4" y="0"/>
                      <a:pt x="0" y="5"/>
                      <a:pt x="0" y="11"/>
                    </a:cubicBezTo>
                    <a:cubicBezTo>
                      <a:pt x="0" y="17"/>
                      <a:pt x="5" y="22"/>
                      <a:pt x="11" y="22"/>
                    </a:cubicBezTo>
                    <a:cubicBezTo>
                      <a:pt x="17" y="22"/>
                      <a:pt x="21" y="17"/>
                      <a:pt x="21" y="11"/>
                    </a:cubicBez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52" name="Google Shape;452;p3"/>
              <p:cNvSpPr/>
              <p:nvPr/>
            </p:nvSpPr>
            <p:spPr>
              <a:xfrm>
                <a:off x="6818" y="2905"/>
                <a:ext cx="239" cy="259"/>
              </a:xfrm>
              <a:custGeom>
                <a:rect b="b" l="l" r="r" t="t"/>
                <a:pathLst>
                  <a:path extrusionOk="0" h="93" w="91">
                    <a:moveTo>
                      <a:pt x="1" y="45"/>
                    </a:moveTo>
                    <a:cubicBezTo>
                      <a:pt x="0" y="32"/>
                      <a:pt x="23" y="38"/>
                      <a:pt x="37" y="43"/>
                    </a:cubicBezTo>
                    <a:cubicBezTo>
                      <a:pt x="25" y="35"/>
                      <a:pt x="6" y="21"/>
                      <a:pt x="14" y="12"/>
                    </a:cubicBezTo>
                    <a:cubicBezTo>
                      <a:pt x="23" y="3"/>
                      <a:pt x="35" y="24"/>
                      <a:pt x="42" y="38"/>
                    </a:cubicBezTo>
                    <a:cubicBezTo>
                      <a:pt x="38" y="23"/>
                      <a:pt x="34" y="0"/>
                      <a:pt x="46" y="0"/>
                    </a:cubicBezTo>
                    <a:cubicBezTo>
                      <a:pt x="58" y="0"/>
                      <a:pt x="53" y="23"/>
                      <a:pt x="49" y="37"/>
                    </a:cubicBezTo>
                    <a:cubicBezTo>
                      <a:pt x="56" y="25"/>
                      <a:pt x="69" y="6"/>
                      <a:pt x="78" y="15"/>
                    </a:cubicBezTo>
                    <a:cubicBezTo>
                      <a:pt x="87" y="24"/>
                      <a:pt x="67" y="36"/>
                      <a:pt x="54" y="42"/>
                    </a:cubicBezTo>
                    <a:cubicBezTo>
                      <a:pt x="68" y="39"/>
                      <a:pt x="90" y="35"/>
                      <a:pt x="91" y="48"/>
                    </a:cubicBezTo>
                    <a:cubicBezTo>
                      <a:pt x="91" y="61"/>
                      <a:pt x="69" y="55"/>
                      <a:pt x="55" y="50"/>
                    </a:cubicBezTo>
                    <a:cubicBezTo>
                      <a:pt x="67" y="57"/>
                      <a:pt x="86" y="71"/>
                      <a:pt x="77" y="80"/>
                    </a:cubicBezTo>
                    <a:cubicBezTo>
                      <a:pt x="69" y="89"/>
                      <a:pt x="57" y="69"/>
                      <a:pt x="50" y="55"/>
                    </a:cubicBezTo>
                    <a:cubicBezTo>
                      <a:pt x="54" y="69"/>
                      <a:pt x="58" y="93"/>
                      <a:pt x="46" y="93"/>
                    </a:cubicBezTo>
                    <a:cubicBezTo>
                      <a:pt x="33" y="93"/>
                      <a:pt x="38" y="70"/>
                      <a:pt x="43" y="55"/>
                    </a:cubicBezTo>
                    <a:cubicBezTo>
                      <a:pt x="36" y="68"/>
                      <a:pt x="23" y="87"/>
                      <a:pt x="14" y="78"/>
                    </a:cubicBezTo>
                    <a:cubicBezTo>
                      <a:pt x="5" y="69"/>
                      <a:pt x="25" y="57"/>
                      <a:pt x="38" y="50"/>
                    </a:cubicBezTo>
                    <a:cubicBezTo>
                      <a:pt x="24" y="54"/>
                      <a:pt x="1" y="57"/>
                      <a:pt x="1" y="45"/>
                    </a:cubicBezTo>
                    <a:close/>
                  </a:path>
                </a:pathLst>
              </a:custGeom>
              <a:solidFill>
                <a:srgbClr val="CD5897"/>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53" name="Google Shape;453;p3"/>
              <p:cNvSpPr/>
              <p:nvPr/>
            </p:nvSpPr>
            <p:spPr>
              <a:xfrm>
                <a:off x="6912" y="3008"/>
                <a:ext cx="55" cy="61"/>
              </a:xfrm>
              <a:custGeom>
                <a:rect b="b" l="l" r="r" t="t"/>
                <a:pathLst>
                  <a:path extrusionOk="0" h="22" w="21">
                    <a:moveTo>
                      <a:pt x="21" y="11"/>
                    </a:moveTo>
                    <a:cubicBezTo>
                      <a:pt x="21" y="5"/>
                      <a:pt x="16" y="0"/>
                      <a:pt x="10" y="0"/>
                    </a:cubicBezTo>
                    <a:cubicBezTo>
                      <a:pt x="4" y="0"/>
                      <a:pt x="0" y="5"/>
                      <a:pt x="0" y="11"/>
                    </a:cubicBezTo>
                    <a:cubicBezTo>
                      <a:pt x="0" y="17"/>
                      <a:pt x="5" y="22"/>
                      <a:pt x="11" y="22"/>
                    </a:cubicBezTo>
                    <a:cubicBezTo>
                      <a:pt x="17" y="22"/>
                      <a:pt x="21" y="17"/>
                      <a:pt x="21" y="11"/>
                    </a:cubicBez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54" name="Google Shape;454;p3"/>
              <p:cNvSpPr/>
              <p:nvPr/>
            </p:nvSpPr>
            <p:spPr>
              <a:xfrm>
                <a:off x="7141" y="3003"/>
                <a:ext cx="246" cy="261"/>
              </a:xfrm>
              <a:custGeom>
                <a:rect b="b" l="l" r="r" t="t"/>
                <a:pathLst>
                  <a:path extrusionOk="0" h="94" w="94">
                    <a:moveTo>
                      <a:pt x="67" y="88"/>
                    </a:moveTo>
                    <a:cubicBezTo>
                      <a:pt x="56" y="94"/>
                      <a:pt x="51" y="71"/>
                      <a:pt x="48" y="57"/>
                    </a:cubicBezTo>
                    <a:cubicBezTo>
                      <a:pt x="47" y="71"/>
                      <a:pt x="44" y="94"/>
                      <a:pt x="32" y="91"/>
                    </a:cubicBezTo>
                    <a:cubicBezTo>
                      <a:pt x="20" y="88"/>
                      <a:pt x="33" y="68"/>
                      <a:pt x="41" y="55"/>
                    </a:cubicBezTo>
                    <a:cubicBezTo>
                      <a:pt x="30" y="65"/>
                      <a:pt x="12" y="80"/>
                      <a:pt x="6" y="69"/>
                    </a:cubicBezTo>
                    <a:cubicBezTo>
                      <a:pt x="0" y="59"/>
                      <a:pt x="23" y="52"/>
                      <a:pt x="38" y="49"/>
                    </a:cubicBezTo>
                    <a:cubicBezTo>
                      <a:pt x="23" y="49"/>
                      <a:pt x="0" y="47"/>
                      <a:pt x="4" y="34"/>
                    </a:cubicBezTo>
                    <a:cubicBezTo>
                      <a:pt x="7" y="22"/>
                      <a:pt x="27" y="34"/>
                      <a:pt x="39" y="42"/>
                    </a:cubicBezTo>
                    <a:cubicBezTo>
                      <a:pt x="30" y="32"/>
                      <a:pt x="16" y="14"/>
                      <a:pt x="27" y="7"/>
                    </a:cubicBezTo>
                    <a:cubicBezTo>
                      <a:pt x="38" y="1"/>
                      <a:pt x="43" y="23"/>
                      <a:pt x="46" y="38"/>
                    </a:cubicBezTo>
                    <a:cubicBezTo>
                      <a:pt x="46" y="24"/>
                      <a:pt x="49" y="0"/>
                      <a:pt x="61" y="3"/>
                    </a:cubicBezTo>
                    <a:cubicBezTo>
                      <a:pt x="73" y="6"/>
                      <a:pt x="61" y="27"/>
                      <a:pt x="52" y="40"/>
                    </a:cubicBezTo>
                    <a:cubicBezTo>
                      <a:pt x="63" y="29"/>
                      <a:pt x="82" y="15"/>
                      <a:pt x="88" y="25"/>
                    </a:cubicBezTo>
                    <a:cubicBezTo>
                      <a:pt x="94" y="36"/>
                      <a:pt x="71" y="43"/>
                      <a:pt x="56" y="46"/>
                    </a:cubicBezTo>
                    <a:cubicBezTo>
                      <a:pt x="70" y="46"/>
                      <a:pt x="93" y="48"/>
                      <a:pt x="90" y="60"/>
                    </a:cubicBezTo>
                    <a:cubicBezTo>
                      <a:pt x="87" y="72"/>
                      <a:pt x="66" y="61"/>
                      <a:pt x="54" y="53"/>
                    </a:cubicBezTo>
                    <a:cubicBezTo>
                      <a:pt x="64" y="63"/>
                      <a:pt x="78" y="81"/>
                      <a:pt x="67" y="88"/>
                    </a:cubicBezTo>
                    <a:close/>
                  </a:path>
                </a:pathLst>
              </a:custGeom>
              <a:solidFill>
                <a:srgbClr val="CD5897"/>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55" name="Google Shape;455;p3"/>
              <p:cNvSpPr/>
              <p:nvPr/>
            </p:nvSpPr>
            <p:spPr>
              <a:xfrm>
                <a:off x="7235" y="3097"/>
                <a:ext cx="63" cy="67"/>
              </a:xfrm>
              <a:custGeom>
                <a:rect b="b" l="l" r="r" t="t"/>
                <a:pathLst>
                  <a:path extrusionOk="0" h="24" w="24">
                    <a:moveTo>
                      <a:pt x="7" y="3"/>
                    </a:moveTo>
                    <a:cubicBezTo>
                      <a:pt x="2" y="6"/>
                      <a:pt x="0" y="13"/>
                      <a:pt x="3" y="17"/>
                    </a:cubicBezTo>
                    <a:cubicBezTo>
                      <a:pt x="6" y="22"/>
                      <a:pt x="12" y="24"/>
                      <a:pt x="17" y="21"/>
                    </a:cubicBezTo>
                    <a:cubicBezTo>
                      <a:pt x="22" y="18"/>
                      <a:pt x="24" y="11"/>
                      <a:pt x="21" y="6"/>
                    </a:cubicBezTo>
                    <a:cubicBezTo>
                      <a:pt x="18" y="1"/>
                      <a:pt x="12" y="0"/>
                      <a:pt x="7" y="3"/>
                    </a:cubicBez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56" name="Google Shape;456;p3"/>
              <p:cNvSpPr/>
              <p:nvPr/>
            </p:nvSpPr>
            <p:spPr>
              <a:xfrm>
                <a:off x="6930" y="3314"/>
                <a:ext cx="247" cy="261"/>
              </a:xfrm>
              <a:custGeom>
                <a:rect b="b" l="l" r="r" t="t"/>
                <a:pathLst>
                  <a:path extrusionOk="0" h="94" w="94">
                    <a:moveTo>
                      <a:pt x="67" y="88"/>
                    </a:moveTo>
                    <a:cubicBezTo>
                      <a:pt x="56" y="94"/>
                      <a:pt x="51" y="71"/>
                      <a:pt x="48" y="57"/>
                    </a:cubicBezTo>
                    <a:cubicBezTo>
                      <a:pt x="47" y="71"/>
                      <a:pt x="44" y="94"/>
                      <a:pt x="32" y="91"/>
                    </a:cubicBezTo>
                    <a:cubicBezTo>
                      <a:pt x="20" y="88"/>
                      <a:pt x="33" y="68"/>
                      <a:pt x="41" y="55"/>
                    </a:cubicBezTo>
                    <a:cubicBezTo>
                      <a:pt x="30" y="65"/>
                      <a:pt x="12" y="80"/>
                      <a:pt x="6" y="69"/>
                    </a:cubicBezTo>
                    <a:cubicBezTo>
                      <a:pt x="0" y="59"/>
                      <a:pt x="23" y="52"/>
                      <a:pt x="38" y="49"/>
                    </a:cubicBezTo>
                    <a:cubicBezTo>
                      <a:pt x="23" y="49"/>
                      <a:pt x="0" y="47"/>
                      <a:pt x="4" y="34"/>
                    </a:cubicBezTo>
                    <a:cubicBezTo>
                      <a:pt x="7" y="22"/>
                      <a:pt x="27" y="34"/>
                      <a:pt x="39" y="42"/>
                    </a:cubicBezTo>
                    <a:cubicBezTo>
                      <a:pt x="30" y="32"/>
                      <a:pt x="16" y="14"/>
                      <a:pt x="27" y="7"/>
                    </a:cubicBezTo>
                    <a:cubicBezTo>
                      <a:pt x="38" y="1"/>
                      <a:pt x="43" y="23"/>
                      <a:pt x="46" y="38"/>
                    </a:cubicBezTo>
                    <a:cubicBezTo>
                      <a:pt x="46" y="24"/>
                      <a:pt x="49" y="0"/>
                      <a:pt x="61" y="3"/>
                    </a:cubicBezTo>
                    <a:cubicBezTo>
                      <a:pt x="73" y="6"/>
                      <a:pt x="61" y="27"/>
                      <a:pt x="52" y="40"/>
                    </a:cubicBezTo>
                    <a:cubicBezTo>
                      <a:pt x="63" y="29"/>
                      <a:pt x="82" y="15"/>
                      <a:pt x="88" y="25"/>
                    </a:cubicBezTo>
                    <a:cubicBezTo>
                      <a:pt x="94" y="36"/>
                      <a:pt x="71" y="43"/>
                      <a:pt x="56" y="46"/>
                    </a:cubicBezTo>
                    <a:cubicBezTo>
                      <a:pt x="70" y="46"/>
                      <a:pt x="93" y="48"/>
                      <a:pt x="90" y="60"/>
                    </a:cubicBezTo>
                    <a:cubicBezTo>
                      <a:pt x="87" y="72"/>
                      <a:pt x="66" y="61"/>
                      <a:pt x="54" y="53"/>
                    </a:cubicBezTo>
                    <a:cubicBezTo>
                      <a:pt x="64" y="63"/>
                      <a:pt x="78" y="81"/>
                      <a:pt x="67" y="88"/>
                    </a:cubicBezTo>
                    <a:close/>
                  </a:path>
                </a:pathLst>
              </a:custGeom>
              <a:solidFill>
                <a:srgbClr val="CD5897"/>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57" name="Google Shape;457;p3"/>
              <p:cNvSpPr/>
              <p:nvPr/>
            </p:nvSpPr>
            <p:spPr>
              <a:xfrm>
                <a:off x="7025" y="3409"/>
                <a:ext cx="63" cy="66"/>
              </a:xfrm>
              <a:custGeom>
                <a:rect b="b" l="l" r="r" t="t"/>
                <a:pathLst>
                  <a:path extrusionOk="0" h="24" w="24">
                    <a:moveTo>
                      <a:pt x="7" y="3"/>
                    </a:moveTo>
                    <a:cubicBezTo>
                      <a:pt x="2" y="6"/>
                      <a:pt x="0" y="13"/>
                      <a:pt x="3" y="17"/>
                    </a:cubicBezTo>
                    <a:cubicBezTo>
                      <a:pt x="6" y="22"/>
                      <a:pt x="12" y="24"/>
                      <a:pt x="17" y="21"/>
                    </a:cubicBezTo>
                    <a:cubicBezTo>
                      <a:pt x="22" y="18"/>
                      <a:pt x="24" y="11"/>
                      <a:pt x="21" y="6"/>
                    </a:cubicBezTo>
                    <a:cubicBezTo>
                      <a:pt x="18" y="1"/>
                      <a:pt x="12" y="0"/>
                      <a:pt x="7" y="3"/>
                    </a:cubicBez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58" name="Google Shape;458;p3"/>
              <p:cNvSpPr/>
              <p:nvPr/>
            </p:nvSpPr>
            <p:spPr>
              <a:xfrm>
                <a:off x="817" y="3350"/>
                <a:ext cx="123" cy="945"/>
              </a:xfrm>
              <a:custGeom>
                <a:rect b="b" l="l" r="r" t="t"/>
                <a:pathLst>
                  <a:path extrusionOk="0" h="945" w="123">
                    <a:moveTo>
                      <a:pt x="23" y="0"/>
                    </a:moveTo>
                    <a:lnTo>
                      <a:pt x="0" y="934"/>
                    </a:lnTo>
                    <a:lnTo>
                      <a:pt x="123" y="945"/>
                    </a:lnTo>
                    <a:lnTo>
                      <a:pt x="100" y="0"/>
                    </a:lnTo>
                    <a:lnTo>
                      <a:pt x="23" y="0"/>
                    </a:lnTo>
                    <a:close/>
                  </a:path>
                </a:pathLst>
              </a:custGeom>
              <a:solidFill>
                <a:srgbClr val="C56D27"/>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59" name="Google Shape;459;p3"/>
              <p:cNvSpPr/>
              <p:nvPr/>
            </p:nvSpPr>
            <p:spPr>
              <a:xfrm>
                <a:off x="817" y="3350"/>
                <a:ext cx="123" cy="945"/>
              </a:xfrm>
              <a:custGeom>
                <a:rect b="b" l="l" r="r" t="t"/>
                <a:pathLst>
                  <a:path extrusionOk="0" h="945" w="123">
                    <a:moveTo>
                      <a:pt x="23" y="0"/>
                    </a:moveTo>
                    <a:lnTo>
                      <a:pt x="0" y="934"/>
                    </a:lnTo>
                    <a:lnTo>
                      <a:pt x="123" y="945"/>
                    </a:lnTo>
                    <a:lnTo>
                      <a:pt x="100" y="0"/>
                    </a:lnTo>
                    <a:lnTo>
                      <a:pt x="23"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60" name="Google Shape;460;p3"/>
              <p:cNvSpPr/>
              <p:nvPr/>
            </p:nvSpPr>
            <p:spPr>
              <a:xfrm>
                <a:off x="1032" y="2964"/>
                <a:ext cx="460" cy="481"/>
              </a:xfrm>
              <a:custGeom>
                <a:rect b="b" l="l" r="r" t="t"/>
                <a:pathLst>
                  <a:path extrusionOk="0" h="173" w="175">
                    <a:moveTo>
                      <a:pt x="118" y="44"/>
                    </a:moveTo>
                    <a:cubicBezTo>
                      <a:pt x="114" y="43"/>
                      <a:pt x="110" y="43"/>
                      <a:pt x="107" y="43"/>
                    </a:cubicBezTo>
                    <a:cubicBezTo>
                      <a:pt x="103" y="27"/>
                      <a:pt x="92" y="12"/>
                      <a:pt x="71" y="9"/>
                    </a:cubicBezTo>
                    <a:cubicBezTo>
                      <a:pt x="17" y="0"/>
                      <a:pt x="0" y="78"/>
                      <a:pt x="46" y="96"/>
                    </a:cubicBezTo>
                    <a:cubicBezTo>
                      <a:pt x="41" y="129"/>
                      <a:pt x="64" y="162"/>
                      <a:pt x="97" y="167"/>
                    </a:cubicBezTo>
                    <a:cubicBezTo>
                      <a:pt x="131" y="173"/>
                      <a:pt x="164" y="149"/>
                      <a:pt x="169" y="116"/>
                    </a:cubicBezTo>
                    <a:cubicBezTo>
                      <a:pt x="175" y="82"/>
                      <a:pt x="151" y="49"/>
                      <a:pt x="118" y="44"/>
                    </a:cubicBezTo>
                  </a:path>
                </a:pathLst>
              </a:cu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61" name="Google Shape;461;p3"/>
              <p:cNvSpPr/>
              <p:nvPr/>
            </p:nvSpPr>
            <p:spPr>
              <a:xfrm>
                <a:off x="260" y="2839"/>
                <a:ext cx="465" cy="633"/>
              </a:xfrm>
              <a:custGeom>
                <a:rect b="b" l="l" r="r" t="t"/>
                <a:pathLst>
                  <a:path extrusionOk="0" h="228" w="177">
                    <a:moveTo>
                      <a:pt x="157" y="80"/>
                    </a:moveTo>
                    <a:cubicBezTo>
                      <a:pt x="162" y="74"/>
                      <a:pt x="166" y="68"/>
                      <a:pt x="169" y="60"/>
                    </a:cubicBezTo>
                    <a:cubicBezTo>
                      <a:pt x="171" y="52"/>
                      <a:pt x="171" y="43"/>
                      <a:pt x="169" y="35"/>
                    </a:cubicBezTo>
                    <a:cubicBezTo>
                      <a:pt x="165" y="27"/>
                      <a:pt x="163" y="20"/>
                      <a:pt x="156" y="13"/>
                    </a:cubicBezTo>
                    <a:cubicBezTo>
                      <a:pt x="150" y="8"/>
                      <a:pt x="144" y="4"/>
                      <a:pt x="136" y="2"/>
                    </a:cubicBezTo>
                    <a:cubicBezTo>
                      <a:pt x="127" y="0"/>
                      <a:pt x="121" y="0"/>
                      <a:pt x="112" y="2"/>
                    </a:cubicBezTo>
                    <a:cubicBezTo>
                      <a:pt x="104" y="4"/>
                      <a:pt x="98" y="8"/>
                      <a:pt x="92" y="13"/>
                    </a:cubicBezTo>
                    <a:cubicBezTo>
                      <a:pt x="85" y="20"/>
                      <a:pt x="83" y="27"/>
                      <a:pt x="80" y="35"/>
                    </a:cubicBezTo>
                    <a:cubicBezTo>
                      <a:pt x="78" y="41"/>
                      <a:pt x="78" y="47"/>
                      <a:pt x="78" y="52"/>
                    </a:cubicBezTo>
                    <a:cubicBezTo>
                      <a:pt x="46" y="58"/>
                      <a:pt x="35" y="93"/>
                      <a:pt x="45" y="119"/>
                    </a:cubicBezTo>
                    <a:cubicBezTo>
                      <a:pt x="0" y="140"/>
                      <a:pt x="8" y="221"/>
                      <a:pt x="68" y="221"/>
                    </a:cubicBezTo>
                    <a:cubicBezTo>
                      <a:pt x="77" y="221"/>
                      <a:pt x="84" y="220"/>
                      <a:pt x="91" y="217"/>
                    </a:cubicBezTo>
                    <a:cubicBezTo>
                      <a:pt x="98" y="224"/>
                      <a:pt x="107" y="228"/>
                      <a:pt x="120" y="228"/>
                    </a:cubicBezTo>
                    <a:cubicBezTo>
                      <a:pt x="177" y="228"/>
                      <a:pt x="177" y="140"/>
                      <a:pt x="120" y="140"/>
                    </a:cubicBezTo>
                    <a:cubicBezTo>
                      <a:pt x="118" y="140"/>
                      <a:pt x="117" y="140"/>
                      <a:pt x="115" y="140"/>
                    </a:cubicBezTo>
                    <a:cubicBezTo>
                      <a:pt x="130" y="130"/>
                      <a:pt x="137" y="111"/>
                      <a:pt x="134" y="93"/>
                    </a:cubicBezTo>
                    <a:cubicBezTo>
                      <a:pt x="143" y="91"/>
                      <a:pt x="150" y="87"/>
                      <a:pt x="156" y="81"/>
                    </a:cubicBezTo>
                    <a:lnTo>
                      <a:pt x="157" y="80"/>
                    </a:lnTo>
                    <a:close/>
                  </a:path>
                </a:pathLst>
              </a:cu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62" name="Google Shape;462;p3"/>
              <p:cNvSpPr/>
              <p:nvPr/>
            </p:nvSpPr>
            <p:spPr>
              <a:xfrm>
                <a:off x="496" y="2752"/>
                <a:ext cx="799" cy="821"/>
              </a:xfrm>
              <a:custGeom>
                <a:rect b="b" l="l" r="r" t="t"/>
                <a:pathLst>
                  <a:path extrusionOk="0" h="295" w="304">
                    <a:moveTo>
                      <a:pt x="267" y="124"/>
                    </a:moveTo>
                    <a:cubicBezTo>
                      <a:pt x="275" y="114"/>
                      <a:pt x="279" y="101"/>
                      <a:pt x="279" y="87"/>
                    </a:cubicBezTo>
                    <a:cubicBezTo>
                      <a:pt x="279" y="70"/>
                      <a:pt x="272" y="53"/>
                      <a:pt x="260" y="41"/>
                    </a:cubicBezTo>
                    <a:cubicBezTo>
                      <a:pt x="252" y="33"/>
                      <a:pt x="242" y="27"/>
                      <a:pt x="231" y="24"/>
                    </a:cubicBezTo>
                    <a:cubicBezTo>
                      <a:pt x="220" y="21"/>
                      <a:pt x="208" y="21"/>
                      <a:pt x="197" y="24"/>
                    </a:cubicBezTo>
                    <a:cubicBezTo>
                      <a:pt x="195" y="25"/>
                      <a:pt x="194" y="25"/>
                      <a:pt x="193" y="25"/>
                    </a:cubicBezTo>
                    <a:cubicBezTo>
                      <a:pt x="185" y="28"/>
                      <a:pt x="177" y="31"/>
                      <a:pt x="171" y="36"/>
                    </a:cubicBezTo>
                    <a:cubicBezTo>
                      <a:pt x="168" y="30"/>
                      <a:pt x="164" y="24"/>
                      <a:pt x="158" y="19"/>
                    </a:cubicBezTo>
                    <a:cubicBezTo>
                      <a:pt x="147" y="7"/>
                      <a:pt x="131" y="0"/>
                      <a:pt x="114" y="0"/>
                    </a:cubicBezTo>
                    <a:cubicBezTo>
                      <a:pt x="108" y="1"/>
                      <a:pt x="103" y="2"/>
                      <a:pt x="97" y="2"/>
                    </a:cubicBezTo>
                    <a:cubicBezTo>
                      <a:pt x="87" y="5"/>
                      <a:pt x="77" y="11"/>
                      <a:pt x="70" y="19"/>
                    </a:cubicBezTo>
                    <a:cubicBezTo>
                      <a:pt x="68" y="20"/>
                      <a:pt x="67" y="21"/>
                      <a:pt x="66" y="22"/>
                    </a:cubicBezTo>
                    <a:cubicBezTo>
                      <a:pt x="58" y="30"/>
                      <a:pt x="53" y="39"/>
                      <a:pt x="50" y="50"/>
                    </a:cubicBezTo>
                    <a:cubicBezTo>
                      <a:pt x="49" y="55"/>
                      <a:pt x="48" y="61"/>
                      <a:pt x="47" y="66"/>
                    </a:cubicBezTo>
                    <a:cubicBezTo>
                      <a:pt x="47" y="70"/>
                      <a:pt x="48" y="73"/>
                      <a:pt x="48" y="76"/>
                    </a:cubicBezTo>
                    <a:cubicBezTo>
                      <a:pt x="37" y="78"/>
                      <a:pt x="27" y="84"/>
                      <a:pt x="19" y="92"/>
                    </a:cubicBezTo>
                    <a:cubicBezTo>
                      <a:pt x="8" y="102"/>
                      <a:pt x="2" y="116"/>
                      <a:pt x="2" y="131"/>
                    </a:cubicBezTo>
                    <a:cubicBezTo>
                      <a:pt x="2" y="146"/>
                      <a:pt x="8" y="160"/>
                      <a:pt x="19" y="170"/>
                    </a:cubicBezTo>
                    <a:cubicBezTo>
                      <a:pt x="20" y="172"/>
                      <a:pt x="21" y="173"/>
                      <a:pt x="22" y="174"/>
                    </a:cubicBezTo>
                    <a:cubicBezTo>
                      <a:pt x="0" y="204"/>
                      <a:pt x="13" y="259"/>
                      <a:pt x="62" y="259"/>
                    </a:cubicBezTo>
                    <a:cubicBezTo>
                      <a:pt x="74" y="259"/>
                      <a:pt x="84" y="255"/>
                      <a:pt x="92" y="250"/>
                    </a:cubicBezTo>
                    <a:cubicBezTo>
                      <a:pt x="95" y="260"/>
                      <a:pt x="100" y="270"/>
                      <a:pt x="108" y="277"/>
                    </a:cubicBezTo>
                    <a:cubicBezTo>
                      <a:pt x="119" y="288"/>
                      <a:pt x="134" y="295"/>
                      <a:pt x="150" y="295"/>
                    </a:cubicBezTo>
                    <a:cubicBezTo>
                      <a:pt x="166" y="295"/>
                      <a:pt x="181" y="288"/>
                      <a:pt x="192" y="277"/>
                    </a:cubicBezTo>
                    <a:cubicBezTo>
                      <a:pt x="202" y="268"/>
                      <a:pt x="208" y="255"/>
                      <a:pt x="209" y="242"/>
                    </a:cubicBezTo>
                    <a:cubicBezTo>
                      <a:pt x="218" y="247"/>
                      <a:pt x="227" y="249"/>
                      <a:pt x="238" y="249"/>
                    </a:cubicBezTo>
                    <a:cubicBezTo>
                      <a:pt x="274" y="249"/>
                      <a:pt x="304" y="219"/>
                      <a:pt x="304" y="183"/>
                    </a:cubicBezTo>
                    <a:cubicBezTo>
                      <a:pt x="304" y="158"/>
                      <a:pt x="288" y="135"/>
                      <a:pt x="267" y="124"/>
                    </a:cubicBezTo>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63" name="Google Shape;463;p3"/>
              <p:cNvSpPr/>
              <p:nvPr/>
            </p:nvSpPr>
            <p:spPr>
              <a:xfrm>
                <a:off x="911" y="2802"/>
                <a:ext cx="568" cy="726"/>
              </a:xfrm>
              <a:custGeom>
                <a:rect b="b" l="l" r="r" t="t"/>
                <a:pathLst>
                  <a:path extrusionOk="0" h="261" w="216">
                    <a:moveTo>
                      <a:pt x="33" y="261"/>
                    </a:moveTo>
                    <a:cubicBezTo>
                      <a:pt x="33" y="261"/>
                      <a:pt x="33" y="261"/>
                      <a:pt x="33" y="261"/>
                    </a:cubicBezTo>
                    <a:cubicBezTo>
                      <a:pt x="33" y="261"/>
                      <a:pt x="33" y="261"/>
                      <a:pt x="33" y="261"/>
                    </a:cubicBezTo>
                    <a:moveTo>
                      <a:pt x="33" y="260"/>
                    </a:moveTo>
                    <a:cubicBezTo>
                      <a:pt x="33" y="260"/>
                      <a:pt x="33" y="260"/>
                      <a:pt x="33" y="260"/>
                    </a:cubicBezTo>
                    <a:cubicBezTo>
                      <a:pt x="33" y="260"/>
                      <a:pt x="33" y="260"/>
                      <a:pt x="33" y="260"/>
                    </a:cubicBezTo>
                    <a:moveTo>
                      <a:pt x="33" y="260"/>
                    </a:moveTo>
                    <a:cubicBezTo>
                      <a:pt x="33" y="260"/>
                      <a:pt x="33" y="260"/>
                      <a:pt x="33" y="260"/>
                    </a:cubicBezTo>
                    <a:cubicBezTo>
                      <a:pt x="33" y="260"/>
                      <a:pt x="33" y="260"/>
                      <a:pt x="33" y="260"/>
                    </a:cubicBezTo>
                    <a:moveTo>
                      <a:pt x="33" y="260"/>
                    </a:moveTo>
                    <a:cubicBezTo>
                      <a:pt x="33" y="260"/>
                      <a:pt x="33" y="260"/>
                      <a:pt x="33" y="260"/>
                    </a:cubicBezTo>
                    <a:cubicBezTo>
                      <a:pt x="33" y="260"/>
                      <a:pt x="33" y="260"/>
                      <a:pt x="33" y="260"/>
                    </a:cubicBezTo>
                    <a:moveTo>
                      <a:pt x="33" y="260"/>
                    </a:moveTo>
                    <a:cubicBezTo>
                      <a:pt x="33" y="260"/>
                      <a:pt x="33" y="260"/>
                      <a:pt x="33" y="260"/>
                    </a:cubicBezTo>
                    <a:cubicBezTo>
                      <a:pt x="33" y="260"/>
                      <a:pt x="33" y="260"/>
                      <a:pt x="33" y="260"/>
                    </a:cubicBezTo>
                    <a:moveTo>
                      <a:pt x="34" y="260"/>
                    </a:moveTo>
                    <a:cubicBezTo>
                      <a:pt x="33" y="260"/>
                      <a:pt x="33" y="260"/>
                      <a:pt x="33" y="260"/>
                    </a:cubicBezTo>
                    <a:cubicBezTo>
                      <a:pt x="33" y="260"/>
                      <a:pt x="33" y="260"/>
                      <a:pt x="34" y="260"/>
                    </a:cubicBezTo>
                    <a:moveTo>
                      <a:pt x="34" y="260"/>
                    </a:moveTo>
                    <a:cubicBezTo>
                      <a:pt x="34" y="260"/>
                      <a:pt x="34" y="260"/>
                      <a:pt x="34" y="260"/>
                    </a:cubicBezTo>
                    <a:cubicBezTo>
                      <a:pt x="34" y="260"/>
                      <a:pt x="34" y="260"/>
                      <a:pt x="34" y="260"/>
                    </a:cubicBezTo>
                    <a:moveTo>
                      <a:pt x="34" y="259"/>
                    </a:moveTo>
                    <a:cubicBezTo>
                      <a:pt x="34" y="260"/>
                      <a:pt x="34" y="260"/>
                      <a:pt x="34" y="260"/>
                    </a:cubicBezTo>
                    <a:cubicBezTo>
                      <a:pt x="34" y="260"/>
                      <a:pt x="34" y="260"/>
                      <a:pt x="34" y="259"/>
                    </a:cubicBezTo>
                    <a:moveTo>
                      <a:pt x="34" y="259"/>
                    </a:moveTo>
                    <a:cubicBezTo>
                      <a:pt x="34" y="259"/>
                      <a:pt x="34" y="259"/>
                      <a:pt x="34" y="259"/>
                    </a:cubicBezTo>
                    <a:cubicBezTo>
                      <a:pt x="34" y="259"/>
                      <a:pt x="34" y="259"/>
                      <a:pt x="34" y="259"/>
                    </a:cubicBezTo>
                    <a:moveTo>
                      <a:pt x="34" y="259"/>
                    </a:moveTo>
                    <a:cubicBezTo>
                      <a:pt x="34" y="259"/>
                      <a:pt x="34" y="259"/>
                      <a:pt x="34" y="259"/>
                    </a:cubicBezTo>
                    <a:cubicBezTo>
                      <a:pt x="34" y="259"/>
                      <a:pt x="34" y="259"/>
                      <a:pt x="34" y="259"/>
                    </a:cubicBezTo>
                    <a:moveTo>
                      <a:pt x="80" y="231"/>
                    </a:moveTo>
                    <a:cubicBezTo>
                      <a:pt x="80" y="231"/>
                      <a:pt x="80" y="231"/>
                      <a:pt x="80" y="231"/>
                    </a:cubicBezTo>
                    <a:cubicBezTo>
                      <a:pt x="80" y="231"/>
                      <a:pt x="80" y="231"/>
                      <a:pt x="80" y="231"/>
                    </a:cubicBezTo>
                    <a:moveTo>
                      <a:pt x="80" y="231"/>
                    </a:moveTo>
                    <a:cubicBezTo>
                      <a:pt x="80" y="231"/>
                      <a:pt x="80" y="231"/>
                      <a:pt x="80" y="231"/>
                    </a:cubicBezTo>
                    <a:cubicBezTo>
                      <a:pt x="80" y="231"/>
                      <a:pt x="80" y="231"/>
                      <a:pt x="80" y="231"/>
                    </a:cubicBezTo>
                    <a:moveTo>
                      <a:pt x="80" y="231"/>
                    </a:moveTo>
                    <a:cubicBezTo>
                      <a:pt x="80" y="231"/>
                      <a:pt x="80" y="231"/>
                      <a:pt x="80" y="231"/>
                    </a:cubicBezTo>
                    <a:cubicBezTo>
                      <a:pt x="80" y="231"/>
                      <a:pt x="80" y="231"/>
                      <a:pt x="80" y="231"/>
                    </a:cubicBezTo>
                    <a:moveTo>
                      <a:pt x="80" y="231"/>
                    </a:moveTo>
                    <a:cubicBezTo>
                      <a:pt x="80" y="231"/>
                      <a:pt x="80" y="231"/>
                      <a:pt x="80" y="231"/>
                    </a:cubicBezTo>
                    <a:cubicBezTo>
                      <a:pt x="80" y="231"/>
                      <a:pt x="80" y="231"/>
                      <a:pt x="80" y="231"/>
                    </a:cubicBezTo>
                    <a:moveTo>
                      <a:pt x="81" y="231"/>
                    </a:moveTo>
                    <a:cubicBezTo>
                      <a:pt x="81" y="231"/>
                      <a:pt x="81" y="231"/>
                      <a:pt x="81" y="231"/>
                    </a:cubicBezTo>
                    <a:cubicBezTo>
                      <a:pt x="81" y="231"/>
                      <a:pt x="81" y="231"/>
                      <a:pt x="81" y="231"/>
                    </a:cubicBezTo>
                    <a:moveTo>
                      <a:pt x="153" y="101"/>
                    </a:moveTo>
                    <a:cubicBezTo>
                      <a:pt x="153" y="101"/>
                      <a:pt x="153" y="101"/>
                      <a:pt x="153" y="101"/>
                    </a:cubicBezTo>
                    <a:cubicBezTo>
                      <a:pt x="153" y="101"/>
                      <a:pt x="154" y="101"/>
                      <a:pt x="154" y="101"/>
                    </a:cubicBezTo>
                    <a:cubicBezTo>
                      <a:pt x="157" y="101"/>
                      <a:pt x="161" y="101"/>
                      <a:pt x="164" y="102"/>
                    </a:cubicBezTo>
                    <a:cubicBezTo>
                      <a:pt x="194" y="107"/>
                      <a:pt x="216" y="134"/>
                      <a:pt x="216" y="164"/>
                    </a:cubicBezTo>
                    <a:cubicBezTo>
                      <a:pt x="216" y="134"/>
                      <a:pt x="194" y="107"/>
                      <a:pt x="164" y="102"/>
                    </a:cubicBezTo>
                    <a:cubicBezTo>
                      <a:pt x="161" y="101"/>
                      <a:pt x="157" y="101"/>
                      <a:pt x="154" y="101"/>
                    </a:cubicBezTo>
                    <a:cubicBezTo>
                      <a:pt x="154" y="101"/>
                      <a:pt x="153" y="101"/>
                      <a:pt x="153" y="101"/>
                    </a:cubicBezTo>
                    <a:cubicBezTo>
                      <a:pt x="153" y="101"/>
                      <a:pt x="153" y="101"/>
                      <a:pt x="153" y="101"/>
                    </a:cubicBezTo>
                    <a:moveTo>
                      <a:pt x="152" y="101"/>
                    </a:moveTo>
                    <a:cubicBezTo>
                      <a:pt x="152" y="101"/>
                      <a:pt x="152" y="101"/>
                      <a:pt x="152" y="101"/>
                    </a:cubicBezTo>
                    <a:cubicBezTo>
                      <a:pt x="152" y="101"/>
                      <a:pt x="152" y="101"/>
                      <a:pt x="152" y="101"/>
                    </a:cubicBezTo>
                    <a:moveTo>
                      <a:pt x="152" y="101"/>
                    </a:moveTo>
                    <a:cubicBezTo>
                      <a:pt x="152" y="101"/>
                      <a:pt x="152" y="101"/>
                      <a:pt x="152" y="101"/>
                    </a:cubicBezTo>
                    <a:cubicBezTo>
                      <a:pt x="152" y="101"/>
                      <a:pt x="152" y="101"/>
                      <a:pt x="152" y="101"/>
                    </a:cubicBezTo>
                    <a:moveTo>
                      <a:pt x="152" y="101"/>
                    </a:moveTo>
                    <a:cubicBezTo>
                      <a:pt x="152" y="101"/>
                      <a:pt x="152" y="101"/>
                      <a:pt x="152" y="101"/>
                    </a:cubicBezTo>
                    <a:cubicBezTo>
                      <a:pt x="152" y="101"/>
                      <a:pt x="152" y="101"/>
                      <a:pt x="152" y="101"/>
                    </a:cubicBezTo>
                    <a:moveTo>
                      <a:pt x="152" y="101"/>
                    </a:moveTo>
                    <a:cubicBezTo>
                      <a:pt x="152" y="101"/>
                      <a:pt x="152" y="101"/>
                      <a:pt x="152" y="101"/>
                    </a:cubicBezTo>
                    <a:cubicBezTo>
                      <a:pt x="152" y="101"/>
                      <a:pt x="152" y="101"/>
                      <a:pt x="152" y="101"/>
                    </a:cubicBezTo>
                    <a:moveTo>
                      <a:pt x="152" y="101"/>
                    </a:moveTo>
                    <a:cubicBezTo>
                      <a:pt x="152" y="101"/>
                      <a:pt x="152" y="101"/>
                      <a:pt x="152" y="101"/>
                    </a:cubicBezTo>
                    <a:cubicBezTo>
                      <a:pt x="152" y="101"/>
                      <a:pt x="152" y="101"/>
                      <a:pt x="152" y="101"/>
                    </a:cubicBezTo>
                    <a:moveTo>
                      <a:pt x="152" y="100"/>
                    </a:moveTo>
                    <a:cubicBezTo>
                      <a:pt x="152" y="100"/>
                      <a:pt x="152" y="101"/>
                      <a:pt x="152" y="101"/>
                    </a:cubicBezTo>
                    <a:cubicBezTo>
                      <a:pt x="152" y="101"/>
                      <a:pt x="152" y="100"/>
                      <a:pt x="152" y="100"/>
                    </a:cubicBezTo>
                    <a:moveTo>
                      <a:pt x="152" y="100"/>
                    </a:moveTo>
                    <a:cubicBezTo>
                      <a:pt x="152" y="100"/>
                      <a:pt x="152" y="100"/>
                      <a:pt x="152" y="100"/>
                    </a:cubicBezTo>
                    <a:cubicBezTo>
                      <a:pt x="152" y="100"/>
                      <a:pt x="152" y="100"/>
                      <a:pt x="152" y="100"/>
                    </a:cubicBezTo>
                    <a:moveTo>
                      <a:pt x="152" y="100"/>
                    </a:moveTo>
                    <a:cubicBezTo>
                      <a:pt x="152" y="100"/>
                      <a:pt x="152" y="100"/>
                      <a:pt x="152" y="100"/>
                    </a:cubicBezTo>
                    <a:cubicBezTo>
                      <a:pt x="152" y="100"/>
                      <a:pt x="152" y="100"/>
                      <a:pt x="152" y="100"/>
                    </a:cubicBezTo>
                    <a:moveTo>
                      <a:pt x="152" y="100"/>
                    </a:moveTo>
                    <a:cubicBezTo>
                      <a:pt x="152" y="100"/>
                      <a:pt x="152" y="100"/>
                      <a:pt x="152" y="100"/>
                    </a:cubicBezTo>
                    <a:cubicBezTo>
                      <a:pt x="152" y="100"/>
                      <a:pt x="152" y="100"/>
                      <a:pt x="152" y="100"/>
                    </a:cubicBezTo>
                    <a:moveTo>
                      <a:pt x="152" y="100"/>
                    </a:moveTo>
                    <a:cubicBezTo>
                      <a:pt x="152" y="100"/>
                      <a:pt x="152" y="100"/>
                      <a:pt x="152" y="100"/>
                    </a:cubicBezTo>
                    <a:cubicBezTo>
                      <a:pt x="152" y="100"/>
                      <a:pt x="152" y="100"/>
                      <a:pt x="152" y="100"/>
                    </a:cubicBezTo>
                    <a:moveTo>
                      <a:pt x="152" y="100"/>
                    </a:moveTo>
                    <a:cubicBezTo>
                      <a:pt x="152" y="100"/>
                      <a:pt x="152" y="100"/>
                      <a:pt x="152" y="100"/>
                    </a:cubicBezTo>
                    <a:cubicBezTo>
                      <a:pt x="152" y="100"/>
                      <a:pt x="152" y="100"/>
                      <a:pt x="152" y="100"/>
                    </a:cubicBezTo>
                    <a:moveTo>
                      <a:pt x="152" y="100"/>
                    </a:moveTo>
                    <a:cubicBezTo>
                      <a:pt x="152" y="100"/>
                      <a:pt x="152" y="100"/>
                      <a:pt x="152" y="100"/>
                    </a:cubicBezTo>
                    <a:cubicBezTo>
                      <a:pt x="152" y="100"/>
                      <a:pt x="152" y="100"/>
                      <a:pt x="152" y="100"/>
                    </a:cubicBezTo>
                    <a:moveTo>
                      <a:pt x="152" y="100"/>
                    </a:moveTo>
                    <a:cubicBezTo>
                      <a:pt x="152" y="100"/>
                      <a:pt x="152" y="100"/>
                      <a:pt x="152" y="100"/>
                    </a:cubicBezTo>
                    <a:cubicBezTo>
                      <a:pt x="152" y="100"/>
                      <a:pt x="152" y="100"/>
                      <a:pt x="152" y="100"/>
                    </a:cubicBezTo>
                    <a:moveTo>
                      <a:pt x="152" y="99"/>
                    </a:moveTo>
                    <a:cubicBezTo>
                      <a:pt x="152" y="99"/>
                      <a:pt x="152" y="99"/>
                      <a:pt x="152" y="99"/>
                    </a:cubicBezTo>
                    <a:cubicBezTo>
                      <a:pt x="152" y="99"/>
                      <a:pt x="152" y="99"/>
                      <a:pt x="152" y="99"/>
                    </a:cubicBezTo>
                    <a:moveTo>
                      <a:pt x="152" y="99"/>
                    </a:moveTo>
                    <a:cubicBezTo>
                      <a:pt x="152" y="99"/>
                      <a:pt x="152" y="99"/>
                      <a:pt x="152" y="99"/>
                    </a:cubicBezTo>
                    <a:cubicBezTo>
                      <a:pt x="152" y="99"/>
                      <a:pt x="152" y="99"/>
                      <a:pt x="152" y="99"/>
                    </a:cubicBezTo>
                    <a:moveTo>
                      <a:pt x="152" y="99"/>
                    </a:moveTo>
                    <a:cubicBezTo>
                      <a:pt x="152" y="99"/>
                      <a:pt x="152" y="99"/>
                      <a:pt x="152" y="99"/>
                    </a:cubicBezTo>
                    <a:cubicBezTo>
                      <a:pt x="152" y="99"/>
                      <a:pt x="152" y="99"/>
                      <a:pt x="152" y="99"/>
                    </a:cubicBezTo>
                    <a:moveTo>
                      <a:pt x="152" y="99"/>
                    </a:moveTo>
                    <a:cubicBezTo>
                      <a:pt x="152" y="99"/>
                      <a:pt x="152" y="99"/>
                      <a:pt x="152" y="99"/>
                    </a:cubicBezTo>
                    <a:cubicBezTo>
                      <a:pt x="152" y="99"/>
                      <a:pt x="152" y="99"/>
                      <a:pt x="152" y="99"/>
                    </a:cubicBezTo>
                    <a:moveTo>
                      <a:pt x="152" y="99"/>
                    </a:moveTo>
                    <a:cubicBezTo>
                      <a:pt x="152" y="99"/>
                      <a:pt x="152" y="99"/>
                      <a:pt x="152" y="99"/>
                    </a:cubicBezTo>
                    <a:cubicBezTo>
                      <a:pt x="152" y="99"/>
                      <a:pt x="152" y="99"/>
                      <a:pt x="152" y="99"/>
                    </a:cubicBezTo>
                    <a:moveTo>
                      <a:pt x="152" y="99"/>
                    </a:moveTo>
                    <a:cubicBezTo>
                      <a:pt x="152" y="99"/>
                      <a:pt x="152" y="99"/>
                      <a:pt x="152" y="99"/>
                    </a:cubicBezTo>
                    <a:cubicBezTo>
                      <a:pt x="152" y="99"/>
                      <a:pt x="152" y="99"/>
                      <a:pt x="152" y="99"/>
                    </a:cubicBezTo>
                    <a:moveTo>
                      <a:pt x="152" y="99"/>
                    </a:moveTo>
                    <a:cubicBezTo>
                      <a:pt x="152" y="99"/>
                      <a:pt x="152" y="99"/>
                      <a:pt x="152" y="99"/>
                    </a:cubicBezTo>
                    <a:cubicBezTo>
                      <a:pt x="152" y="99"/>
                      <a:pt x="152" y="99"/>
                      <a:pt x="152" y="99"/>
                    </a:cubicBezTo>
                    <a:moveTo>
                      <a:pt x="152" y="99"/>
                    </a:moveTo>
                    <a:cubicBezTo>
                      <a:pt x="152" y="99"/>
                      <a:pt x="152" y="99"/>
                      <a:pt x="152" y="99"/>
                    </a:cubicBezTo>
                    <a:cubicBezTo>
                      <a:pt x="152" y="99"/>
                      <a:pt x="152" y="99"/>
                      <a:pt x="152" y="99"/>
                    </a:cubicBezTo>
                    <a:moveTo>
                      <a:pt x="104" y="25"/>
                    </a:moveTo>
                    <a:cubicBezTo>
                      <a:pt x="104" y="25"/>
                      <a:pt x="104" y="25"/>
                      <a:pt x="104" y="25"/>
                    </a:cubicBezTo>
                    <a:cubicBezTo>
                      <a:pt x="104" y="25"/>
                      <a:pt x="104" y="25"/>
                      <a:pt x="104" y="25"/>
                    </a:cubicBezTo>
                    <a:moveTo>
                      <a:pt x="104" y="25"/>
                    </a:moveTo>
                    <a:cubicBezTo>
                      <a:pt x="104" y="25"/>
                      <a:pt x="104" y="25"/>
                      <a:pt x="104" y="25"/>
                    </a:cubicBezTo>
                    <a:cubicBezTo>
                      <a:pt x="104" y="25"/>
                      <a:pt x="104" y="25"/>
                      <a:pt x="104" y="25"/>
                    </a:cubicBezTo>
                    <a:moveTo>
                      <a:pt x="103" y="25"/>
                    </a:moveTo>
                    <a:cubicBezTo>
                      <a:pt x="103" y="25"/>
                      <a:pt x="103" y="25"/>
                      <a:pt x="103" y="25"/>
                    </a:cubicBezTo>
                    <a:cubicBezTo>
                      <a:pt x="103" y="25"/>
                      <a:pt x="103" y="25"/>
                      <a:pt x="103" y="25"/>
                    </a:cubicBezTo>
                    <a:moveTo>
                      <a:pt x="103" y="24"/>
                    </a:moveTo>
                    <a:cubicBezTo>
                      <a:pt x="103" y="24"/>
                      <a:pt x="103" y="24"/>
                      <a:pt x="103" y="24"/>
                    </a:cubicBezTo>
                    <a:cubicBezTo>
                      <a:pt x="103" y="24"/>
                      <a:pt x="103" y="24"/>
                      <a:pt x="103" y="24"/>
                    </a:cubicBezTo>
                    <a:moveTo>
                      <a:pt x="103" y="24"/>
                    </a:moveTo>
                    <a:cubicBezTo>
                      <a:pt x="103" y="24"/>
                      <a:pt x="103" y="24"/>
                      <a:pt x="103" y="24"/>
                    </a:cubicBezTo>
                    <a:cubicBezTo>
                      <a:pt x="103" y="24"/>
                      <a:pt x="103" y="24"/>
                      <a:pt x="103" y="24"/>
                    </a:cubicBezTo>
                    <a:moveTo>
                      <a:pt x="103" y="24"/>
                    </a:moveTo>
                    <a:cubicBezTo>
                      <a:pt x="103" y="24"/>
                      <a:pt x="103" y="24"/>
                      <a:pt x="103" y="24"/>
                    </a:cubicBezTo>
                    <a:cubicBezTo>
                      <a:pt x="103" y="24"/>
                      <a:pt x="103" y="24"/>
                      <a:pt x="103" y="24"/>
                    </a:cubicBezTo>
                    <a:moveTo>
                      <a:pt x="0" y="0"/>
                    </a:moveTo>
                    <a:cubicBezTo>
                      <a:pt x="0" y="1"/>
                      <a:pt x="0" y="1"/>
                      <a:pt x="0" y="1"/>
                    </a:cubicBezTo>
                    <a:cubicBezTo>
                      <a:pt x="6" y="6"/>
                      <a:pt x="10" y="12"/>
                      <a:pt x="13" y="18"/>
                    </a:cubicBezTo>
                    <a:cubicBezTo>
                      <a:pt x="19" y="13"/>
                      <a:pt x="27" y="10"/>
                      <a:pt x="35" y="7"/>
                    </a:cubicBezTo>
                    <a:cubicBezTo>
                      <a:pt x="36" y="7"/>
                      <a:pt x="37" y="7"/>
                      <a:pt x="39" y="6"/>
                    </a:cubicBezTo>
                    <a:cubicBezTo>
                      <a:pt x="44" y="5"/>
                      <a:pt x="50" y="4"/>
                      <a:pt x="56" y="4"/>
                    </a:cubicBezTo>
                    <a:cubicBezTo>
                      <a:pt x="62" y="4"/>
                      <a:pt x="68" y="5"/>
                      <a:pt x="73" y="6"/>
                    </a:cubicBezTo>
                    <a:cubicBezTo>
                      <a:pt x="84" y="9"/>
                      <a:pt x="94" y="15"/>
                      <a:pt x="102" y="23"/>
                    </a:cubicBezTo>
                    <a:cubicBezTo>
                      <a:pt x="102" y="23"/>
                      <a:pt x="103" y="24"/>
                      <a:pt x="103" y="24"/>
                    </a:cubicBezTo>
                    <a:cubicBezTo>
                      <a:pt x="103" y="24"/>
                      <a:pt x="102" y="23"/>
                      <a:pt x="102" y="23"/>
                    </a:cubicBezTo>
                    <a:cubicBezTo>
                      <a:pt x="94" y="15"/>
                      <a:pt x="84" y="9"/>
                      <a:pt x="73" y="6"/>
                    </a:cubicBezTo>
                    <a:cubicBezTo>
                      <a:pt x="68" y="5"/>
                      <a:pt x="62" y="4"/>
                      <a:pt x="56" y="4"/>
                    </a:cubicBezTo>
                    <a:cubicBezTo>
                      <a:pt x="50" y="4"/>
                      <a:pt x="44" y="5"/>
                      <a:pt x="39" y="6"/>
                    </a:cubicBezTo>
                    <a:cubicBezTo>
                      <a:pt x="37" y="7"/>
                      <a:pt x="36" y="7"/>
                      <a:pt x="35" y="7"/>
                    </a:cubicBezTo>
                    <a:cubicBezTo>
                      <a:pt x="27" y="10"/>
                      <a:pt x="19" y="13"/>
                      <a:pt x="13" y="18"/>
                    </a:cubicBezTo>
                    <a:cubicBezTo>
                      <a:pt x="10" y="12"/>
                      <a:pt x="6" y="6"/>
                      <a:pt x="0" y="1"/>
                    </a:cubicBezTo>
                    <a:cubicBezTo>
                      <a:pt x="0" y="1"/>
                      <a:pt x="0" y="1"/>
                      <a:pt x="0" y="0"/>
                    </a:cubicBezTo>
                    <a:moveTo>
                      <a:pt x="0" y="0"/>
                    </a:moveTo>
                    <a:cubicBezTo>
                      <a:pt x="0" y="0"/>
                      <a:pt x="0" y="0"/>
                      <a:pt x="0" y="0"/>
                    </a:cubicBezTo>
                    <a:cubicBezTo>
                      <a:pt x="0" y="0"/>
                      <a:pt x="0" y="0"/>
                      <a:pt x="0" y="0"/>
                    </a:cubicBezTo>
                  </a:path>
                </a:pathLst>
              </a:custGeom>
              <a:solidFill>
                <a:srgbClr val="D4F1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64" name="Google Shape;464;p3"/>
              <p:cNvSpPr/>
              <p:nvPr/>
            </p:nvSpPr>
            <p:spPr>
              <a:xfrm>
                <a:off x="869" y="3567"/>
                <a:ext cx="71" cy="728"/>
              </a:xfrm>
              <a:custGeom>
                <a:rect b="b" l="l" r="r" t="t"/>
                <a:pathLst>
                  <a:path extrusionOk="0" h="262" w="27">
                    <a:moveTo>
                      <a:pt x="20" y="0"/>
                    </a:moveTo>
                    <a:cubicBezTo>
                      <a:pt x="16" y="1"/>
                      <a:pt x="12" y="2"/>
                      <a:pt x="8" y="2"/>
                    </a:cubicBezTo>
                    <a:cubicBezTo>
                      <a:pt x="5" y="2"/>
                      <a:pt x="3" y="2"/>
                      <a:pt x="0" y="1"/>
                    </a:cubicBezTo>
                    <a:cubicBezTo>
                      <a:pt x="0" y="260"/>
                      <a:pt x="0" y="260"/>
                      <a:pt x="0" y="260"/>
                    </a:cubicBezTo>
                    <a:cubicBezTo>
                      <a:pt x="27" y="262"/>
                      <a:pt x="27" y="262"/>
                      <a:pt x="27" y="262"/>
                    </a:cubicBezTo>
                    <a:cubicBezTo>
                      <a:pt x="20" y="0"/>
                      <a:pt x="20" y="0"/>
                      <a:pt x="20" y="0"/>
                    </a:cubicBezTo>
                  </a:path>
                </a:pathLst>
              </a:custGeom>
              <a:solidFill>
                <a:srgbClr val="D18A5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65" name="Google Shape;465;p3"/>
              <p:cNvSpPr/>
              <p:nvPr/>
            </p:nvSpPr>
            <p:spPr>
              <a:xfrm>
                <a:off x="1198" y="2991"/>
                <a:ext cx="281" cy="440"/>
              </a:xfrm>
              <a:custGeom>
                <a:rect b="b" l="l" r="r" t="t"/>
                <a:pathLst>
                  <a:path extrusionOk="0" h="158" w="107">
                    <a:moveTo>
                      <a:pt x="12" y="0"/>
                    </a:moveTo>
                    <a:cubicBezTo>
                      <a:pt x="12" y="0"/>
                      <a:pt x="12" y="1"/>
                      <a:pt x="12" y="1"/>
                    </a:cubicBezTo>
                    <a:cubicBezTo>
                      <a:pt x="12" y="15"/>
                      <a:pt x="8" y="28"/>
                      <a:pt x="0" y="38"/>
                    </a:cubicBezTo>
                    <a:cubicBezTo>
                      <a:pt x="21" y="49"/>
                      <a:pt x="37" y="72"/>
                      <a:pt x="37" y="97"/>
                    </a:cubicBezTo>
                    <a:cubicBezTo>
                      <a:pt x="37" y="118"/>
                      <a:pt x="27" y="136"/>
                      <a:pt x="12" y="148"/>
                    </a:cubicBezTo>
                    <a:cubicBezTo>
                      <a:pt x="18" y="153"/>
                      <a:pt x="26" y="156"/>
                      <a:pt x="34" y="157"/>
                    </a:cubicBezTo>
                    <a:cubicBezTo>
                      <a:pt x="38" y="158"/>
                      <a:pt x="41" y="158"/>
                      <a:pt x="44" y="158"/>
                    </a:cubicBezTo>
                    <a:cubicBezTo>
                      <a:pt x="74" y="158"/>
                      <a:pt x="101" y="136"/>
                      <a:pt x="106" y="106"/>
                    </a:cubicBezTo>
                    <a:cubicBezTo>
                      <a:pt x="107" y="102"/>
                      <a:pt x="107" y="99"/>
                      <a:pt x="107" y="96"/>
                    </a:cubicBezTo>
                    <a:cubicBezTo>
                      <a:pt x="107" y="66"/>
                      <a:pt x="85" y="39"/>
                      <a:pt x="55" y="34"/>
                    </a:cubicBezTo>
                    <a:cubicBezTo>
                      <a:pt x="52" y="33"/>
                      <a:pt x="48" y="33"/>
                      <a:pt x="45" y="33"/>
                    </a:cubicBezTo>
                    <a:cubicBezTo>
                      <a:pt x="45" y="33"/>
                      <a:pt x="44" y="33"/>
                      <a:pt x="44" y="33"/>
                    </a:cubicBezTo>
                    <a:cubicBezTo>
                      <a:pt x="44" y="33"/>
                      <a:pt x="44" y="33"/>
                      <a:pt x="44" y="33"/>
                    </a:cubicBezTo>
                    <a:cubicBezTo>
                      <a:pt x="44" y="33"/>
                      <a:pt x="44" y="33"/>
                      <a:pt x="43" y="33"/>
                    </a:cubicBezTo>
                    <a:cubicBezTo>
                      <a:pt x="43" y="33"/>
                      <a:pt x="43" y="33"/>
                      <a:pt x="43" y="33"/>
                    </a:cubicBezTo>
                    <a:cubicBezTo>
                      <a:pt x="43" y="33"/>
                      <a:pt x="43" y="33"/>
                      <a:pt x="43" y="33"/>
                    </a:cubicBezTo>
                    <a:cubicBezTo>
                      <a:pt x="43" y="33"/>
                      <a:pt x="43" y="33"/>
                      <a:pt x="43" y="33"/>
                    </a:cubicBezTo>
                    <a:cubicBezTo>
                      <a:pt x="43" y="33"/>
                      <a:pt x="43" y="33"/>
                      <a:pt x="43" y="33"/>
                    </a:cubicBezTo>
                    <a:cubicBezTo>
                      <a:pt x="43" y="33"/>
                      <a:pt x="43" y="33"/>
                      <a:pt x="43" y="33"/>
                    </a:cubicBezTo>
                    <a:cubicBezTo>
                      <a:pt x="43" y="33"/>
                      <a:pt x="43" y="33"/>
                      <a:pt x="43" y="33"/>
                    </a:cubicBezTo>
                    <a:cubicBezTo>
                      <a:pt x="43" y="33"/>
                      <a:pt x="43" y="33"/>
                      <a:pt x="43" y="33"/>
                    </a:cubicBezTo>
                    <a:cubicBezTo>
                      <a:pt x="43" y="33"/>
                      <a:pt x="43" y="33"/>
                      <a:pt x="43" y="33"/>
                    </a:cubicBezTo>
                    <a:cubicBezTo>
                      <a:pt x="43" y="33"/>
                      <a:pt x="43" y="33"/>
                      <a:pt x="43" y="33"/>
                    </a:cubicBezTo>
                    <a:cubicBezTo>
                      <a:pt x="43" y="33"/>
                      <a:pt x="43" y="33"/>
                      <a:pt x="43" y="33"/>
                    </a:cubicBezTo>
                    <a:cubicBezTo>
                      <a:pt x="43" y="33"/>
                      <a:pt x="43" y="32"/>
                      <a:pt x="43" y="32"/>
                    </a:cubicBezTo>
                    <a:cubicBezTo>
                      <a:pt x="43" y="32"/>
                      <a:pt x="43" y="32"/>
                      <a:pt x="43" y="32"/>
                    </a:cubicBezTo>
                    <a:cubicBezTo>
                      <a:pt x="43" y="32"/>
                      <a:pt x="43" y="32"/>
                      <a:pt x="43" y="32"/>
                    </a:cubicBezTo>
                    <a:cubicBezTo>
                      <a:pt x="43" y="32"/>
                      <a:pt x="43" y="32"/>
                      <a:pt x="43" y="32"/>
                    </a:cubicBezTo>
                    <a:cubicBezTo>
                      <a:pt x="43" y="32"/>
                      <a:pt x="43" y="32"/>
                      <a:pt x="43" y="32"/>
                    </a:cubicBezTo>
                    <a:cubicBezTo>
                      <a:pt x="43" y="32"/>
                      <a:pt x="43" y="32"/>
                      <a:pt x="43" y="32"/>
                    </a:cubicBezTo>
                    <a:cubicBezTo>
                      <a:pt x="43" y="32"/>
                      <a:pt x="43" y="32"/>
                      <a:pt x="43" y="32"/>
                    </a:cubicBezTo>
                    <a:cubicBezTo>
                      <a:pt x="43" y="32"/>
                      <a:pt x="43" y="32"/>
                      <a:pt x="43" y="32"/>
                    </a:cubicBezTo>
                    <a:cubicBezTo>
                      <a:pt x="43" y="32"/>
                      <a:pt x="43" y="32"/>
                      <a:pt x="43" y="32"/>
                    </a:cubicBezTo>
                    <a:cubicBezTo>
                      <a:pt x="43" y="32"/>
                      <a:pt x="43" y="32"/>
                      <a:pt x="43" y="32"/>
                    </a:cubicBezTo>
                    <a:cubicBezTo>
                      <a:pt x="43" y="32"/>
                      <a:pt x="43" y="32"/>
                      <a:pt x="43" y="32"/>
                    </a:cubicBezTo>
                    <a:cubicBezTo>
                      <a:pt x="43" y="32"/>
                      <a:pt x="43" y="32"/>
                      <a:pt x="43" y="32"/>
                    </a:cubicBezTo>
                    <a:cubicBezTo>
                      <a:pt x="43" y="32"/>
                      <a:pt x="43" y="32"/>
                      <a:pt x="43" y="32"/>
                    </a:cubicBezTo>
                    <a:cubicBezTo>
                      <a:pt x="43" y="32"/>
                      <a:pt x="43" y="32"/>
                      <a:pt x="43" y="32"/>
                    </a:cubicBezTo>
                    <a:cubicBezTo>
                      <a:pt x="43" y="32"/>
                      <a:pt x="43" y="32"/>
                      <a:pt x="43" y="32"/>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0" y="17"/>
                      <a:pt x="30" y="4"/>
                      <a:pt x="12" y="0"/>
                    </a:cubicBezTo>
                  </a:path>
                </a:pathLst>
              </a:custGeom>
              <a:solidFill>
                <a:srgbClr val="7AB6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66" name="Google Shape;466;p3"/>
              <p:cNvSpPr/>
              <p:nvPr/>
            </p:nvSpPr>
            <p:spPr>
              <a:xfrm>
                <a:off x="869" y="2772"/>
                <a:ext cx="426" cy="801"/>
              </a:xfrm>
              <a:custGeom>
                <a:rect b="b" l="l" r="r" t="t"/>
                <a:pathLst>
                  <a:path extrusionOk="0" h="288" w="162">
                    <a:moveTo>
                      <a:pt x="0" y="0"/>
                    </a:moveTo>
                    <a:cubicBezTo>
                      <a:pt x="0" y="287"/>
                      <a:pt x="0" y="287"/>
                      <a:pt x="0" y="287"/>
                    </a:cubicBezTo>
                    <a:cubicBezTo>
                      <a:pt x="3" y="288"/>
                      <a:pt x="5" y="288"/>
                      <a:pt x="8" y="288"/>
                    </a:cubicBezTo>
                    <a:cubicBezTo>
                      <a:pt x="12" y="288"/>
                      <a:pt x="16" y="287"/>
                      <a:pt x="20" y="286"/>
                    </a:cubicBezTo>
                    <a:cubicBezTo>
                      <a:pt x="20" y="286"/>
                      <a:pt x="20" y="286"/>
                      <a:pt x="20" y="286"/>
                    </a:cubicBezTo>
                    <a:cubicBezTo>
                      <a:pt x="31" y="284"/>
                      <a:pt x="41" y="279"/>
                      <a:pt x="49" y="272"/>
                    </a:cubicBezTo>
                    <a:cubicBezTo>
                      <a:pt x="49" y="272"/>
                      <a:pt x="49" y="272"/>
                      <a:pt x="49" y="272"/>
                    </a:cubicBezTo>
                    <a:cubicBezTo>
                      <a:pt x="49" y="272"/>
                      <a:pt x="49" y="271"/>
                      <a:pt x="49" y="271"/>
                    </a:cubicBezTo>
                    <a:cubicBezTo>
                      <a:pt x="49" y="271"/>
                      <a:pt x="49" y="271"/>
                      <a:pt x="49" y="271"/>
                    </a:cubicBezTo>
                    <a:cubicBezTo>
                      <a:pt x="49" y="271"/>
                      <a:pt x="49" y="271"/>
                      <a:pt x="49" y="271"/>
                    </a:cubicBezTo>
                    <a:cubicBezTo>
                      <a:pt x="49" y="271"/>
                      <a:pt x="49" y="271"/>
                      <a:pt x="49" y="271"/>
                    </a:cubicBezTo>
                    <a:cubicBezTo>
                      <a:pt x="49" y="271"/>
                      <a:pt x="49" y="271"/>
                      <a:pt x="49" y="271"/>
                    </a:cubicBezTo>
                    <a:cubicBezTo>
                      <a:pt x="49" y="271"/>
                      <a:pt x="49" y="271"/>
                      <a:pt x="49" y="271"/>
                    </a:cubicBezTo>
                    <a:cubicBezTo>
                      <a:pt x="49" y="271"/>
                      <a:pt x="49" y="271"/>
                      <a:pt x="49" y="271"/>
                    </a:cubicBezTo>
                    <a:cubicBezTo>
                      <a:pt x="49" y="271"/>
                      <a:pt x="49" y="271"/>
                      <a:pt x="49" y="271"/>
                    </a:cubicBezTo>
                    <a:cubicBezTo>
                      <a:pt x="49" y="271"/>
                      <a:pt x="49" y="271"/>
                      <a:pt x="49" y="271"/>
                    </a:cubicBezTo>
                    <a:cubicBezTo>
                      <a:pt x="49" y="271"/>
                      <a:pt x="49" y="271"/>
                      <a:pt x="50" y="271"/>
                    </a:cubicBezTo>
                    <a:cubicBezTo>
                      <a:pt x="50" y="271"/>
                      <a:pt x="50" y="271"/>
                      <a:pt x="50" y="271"/>
                    </a:cubicBezTo>
                    <a:cubicBezTo>
                      <a:pt x="50" y="271"/>
                      <a:pt x="50" y="271"/>
                      <a:pt x="50" y="271"/>
                    </a:cubicBezTo>
                    <a:cubicBezTo>
                      <a:pt x="50" y="271"/>
                      <a:pt x="50" y="271"/>
                      <a:pt x="50" y="271"/>
                    </a:cubicBezTo>
                    <a:cubicBezTo>
                      <a:pt x="50" y="271"/>
                      <a:pt x="50" y="271"/>
                      <a:pt x="50" y="270"/>
                    </a:cubicBezTo>
                    <a:cubicBezTo>
                      <a:pt x="50" y="270"/>
                      <a:pt x="50" y="270"/>
                      <a:pt x="50" y="270"/>
                    </a:cubicBezTo>
                    <a:cubicBezTo>
                      <a:pt x="50" y="270"/>
                      <a:pt x="50" y="270"/>
                      <a:pt x="50" y="270"/>
                    </a:cubicBezTo>
                    <a:cubicBezTo>
                      <a:pt x="50" y="270"/>
                      <a:pt x="50" y="270"/>
                      <a:pt x="50" y="270"/>
                    </a:cubicBezTo>
                    <a:cubicBezTo>
                      <a:pt x="50" y="270"/>
                      <a:pt x="50" y="270"/>
                      <a:pt x="50" y="270"/>
                    </a:cubicBezTo>
                    <a:cubicBezTo>
                      <a:pt x="50" y="270"/>
                      <a:pt x="50" y="270"/>
                      <a:pt x="50" y="270"/>
                    </a:cubicBezTo>
                    <a:cubicBezTo>
                      <a:pt x="60" y="261"/>
                      <a:pt x="66" y="248"/>
                      <a:pt x="67" y="235"/>
                    </a:cubicBezTo>
                    <a:cubicBezTo>
                      <a:pt x="76" y="240"/>
                      <a:pt x="85" y="242"/>
                      <a:pt x="96" y="242"/>
                    </a:cubicBezTo>
                    <a:cubicBezTo>
                      <a:pt x="96" y="242"/>
                      <a:pt x="96" y="242"/>
                      <a:pt x="96" y="242"/>
                    </a:cubicBezTo>
                    <a:cubicBezTo>
                      <a:pt x="96" y="242"/>
                      <a:pt x="96" y="242"/>
                      <a:pt x="96" y="242"/>
                    </a:cubicBezTo>
                    <a:cubicBezTo>
                      <a:pt x="96" y="242"/>
                      <a:pt x="96" y="242"/>
                      <a:pt x="96" y="242"/>
                    </a:cubicBezTo>
                    <a:cubicBezTo>
                      <a:pt x="96" y="242"/>
                      <a:pt x="96" y="242"/>
                      <a:pt x="96" y="242"/>
                    </a:cubicBezTo>
                    <a:cubicBezTo>
                      <a:pt x="96" y="242"/>
                      <a:pt x="96" y="242"/>
                      <a:pt x="96" y="242"/>
                    </a:cubicBezTo>
                    <a:cubicBezTo>
                      <a:pt x="96" y="242"/>
                      <a:pt x="96" y="242"/>
                      <a:pt x="96" y="242"/>
                    </a:cubicBezTo>
                    <a:cubicBezTo>
                      <a:pt x="96" y="242"/>
                      <a:pt x="96" y="242"/>
                      <a:pt x="96" y="242"/>
                    </a:cubicBezTo>
                    <a:cubicBezTo>
                      <a:pt x="96" y="242"/>
                      <a:pt x="96" y="242"/>
                      <a:pt x="96" y="242"/>
                    </a:cubicBezTo>
                    <a:cubicBezTo>
                      <a:pt x="96" y="242"/>
                      <a:pt x="97" y="242"/>
                      <a:pt x="97" y="242"/>
                    </a:cubicBezTo>
                    <a:cubicBezTo>
                      <a:pt x="97" y="242"/>
                      <a:pt x="97" y="242"/>
                      <a:pt x="97" y="242"/>
                    </a:cubicBezTo>
                    <a:cubicBezTo>
                      <a:pt x="112" y="242"/>
                      <a:pt x="125" y="236"/>
                      <a:pt x="137" y="227"/>
                    </a:cubicBezTo>
                    <a:cubicBezTo>
                      <a:pt x="137" y="227"/>
                      <a:pt x="137" y="227"/>
                      <a:pt x="137" y="227"/>
                    </a:cubicBezTo>
                    <a:cubicBezTo>
                      <a:pt x="152" y="215"/>
                      <a:pt x="162" y="197"/>
                      <a:pt x="162" y="176"/>
                    </a:cubicBezTo>
                    <a:cubicBezTo>
                      <a:pt x="162" y="151"/>
                      <a:pt x="146" y="128"/>
                      <a:pt x="125" y="117"/>
                    </a:cubicBezTo>
                    <a:cubicBezTo>
                      <a:pt x="133" y="107"/>
                      <a:pt x="137" y="94"/>
                      <a:pt x="137" y="80"/>
                    </a:cubicBezTo>
                    <a:cubicBezTo>
                      <a:pt x="137" y="80"/>
                      <a:pt x="137" y="79"/>
                      <a:pt x="137" y="79"/>
                    </a:cubicBezTo>
                    <a:cubicBezTo>
                      <a:pt x="137" y="79"/>
                      <a:pt x="137" y="79"/>
                      <a:pt x="137" y="79"/>
                    </a:cubicBezTo>
                    <a:cubicBezTo>
                      <a:pt x="137" y="63"/>
                      <a:pt x="130" y="48"/>
                      <a:pt x="120" y="36"/>
                    </a:cubicBezTo>
                    <a:cubicBezTo>
                      <a:pt x="120" y="36"/>
                      <a:pt x="120" y="36"/>
                      <a:pt x="120" y="36"/>
                    </a:cubicBezTo>
                    <a:cubicBezTo>
                      <a:pt x="120" y="36"/>
                      <a:pt x="120" y="36"/>
                      <a:pt x="120" y="36"/>
                    </a:cubicBezTo>
                    <a:cubicBezTo>
                      <a:pt x="120" y="36"/>
                      <a:pt x="120" y="36"/>
                      <a:pt x="120" y="36"/>
                    </a:cubicBezTo>
                    <a:cubicBezTo>
                      <a:pt x="120" y="36"/>
                      <a:pt x="120" y="36"/>
                      <a:pt x="119" y="36"/>
                    </a:cubicBezTo>
                    <a:cubicBezTo>
                      <a:pt x="119" y="36"/>
                      <a:pt x="119" y="36"/>
                      <a:pt x="119" y="36"/>
                    </a:cubicBezTo>
                    <a:cubicBezTo>
                      <a:pt x="119" y="36"/>
                      <a:pt x="119" y="35"/>
                      <a:pt x="119" y="35"/>
                    </a:cubicBezTo>
                    <a:cubicBezTo>
                      <a:pt x="119" y="35"/>
                      <a:pt x="119" y="35"/>
                      <a:pt x="119" y="35"/>
                    </a:cubicBezTo>
                    <a:cubicBezTo>
                      <a:pt x="119" y="35"/>
                      <a:pt x="119" y="35"/>
                      <a:pt x="119" y="35"/>
                    </a:cubicBezTo>
                    <a:cubicBezTo>
                      <a:pt x="119" y="35"/>
                      <a:pt x="119" y="35"/>
                      <a:pt x="119" y="35"/>
                    </a:cubicBezTo>
                    <a:cubicBezTo>
                      <a:pt x="119" y="35"/>
                      <a:pt x="119" y="35"/>
                      <a:pt x="119" y="35"/>
                    </a:cubicBezTo>
                    <a:cubicBezTo>
                      <a:pt x="119" y="35"/>
                      <a:pt x="119" y="35"/>
                      <a:pt x="119" y="35"/>
                    </a:cubicBezTo>
                    <a:cubicBezTo>
                      <a:pt x="119" y="35"/>
                      <a:pt x="119" y="35"/>
                      <a:pt x="119" y="35"/>
                    </a:cubicBezTo>
                    <a:cubicBezTo>
                      <a:pt x="119" y="35"/>
                      <a:pt x="118" y="34"/>
                      <a:pt x="118" y="34"/>
                    </a:cubicBezTo>
                    <a:cubicBezTo>
                      <a:pt x="110" y="26"/>
                      <a:pt x="100" y="20"/>
                      <a:pt x="89" y="17"/>
                    </a:cubicBezTo>
                    <a:cubicBezTo>
                      <a:pt x="84" y="16"/>
                      <a:pt x="78" y="15"/>
                      <a:pt x="72" y="15"/>
                    </a:cubicBezTo>
                    <a:cubicBezTo>
                      <a:pt x="66" y="15"/>
                      <a:pt x="60" y="16"/>
                      <a:pt x="55" y="17"/>
                    </a:cubicBezTo>
                    <a:cubicBezTo>
                      <a:pt x="53" y="18"/>
                      <a:pt x="52" y="18"/>
                      <a:pt x="51" y="18"/>
                    </a:cubicBezTo>
                    <a:cubicBezTo>
                      <a:pt x="43" y="21"/>
                      <a:pt x="35" y="24"/>
                      <a:pt x="29" y="29"/>
                    </a:cubicBezTo>
                    <a:cubicBezTo>
                      <a:pt x="26" y="23"/>
                      <a:pt x="22" y="17"/>
                      <a:pt x="16" y="12"/>
                    </a:cubicBezTo>
                    <a:cubicBezTo>
                      <a:pt x="16" y="12"/>
                      <a:pt x="16" y="12"/>
                      <a:pt x="16" y="11"/>
                    </a:cubicBezTo>
                    <a:cubicBezTo>
                      <a:pt x="16" y="11"/>
                      <a:pt x="16" y="11"/>
                      <a:pt x="16" y="11"/>
                    </a:cubicBezTo>
                    <a:cubicBezTo>
                      <a:pt x="16" y="11"/>
                      <a:pt x="16" y="11"/>
                      <a:pt x="16" y="11"/>
                    </a:cubicBezTo>
                    <a:cubicBezTo>
                      <a:pt x="11" y="7"/>
                      <a:pt x="6" y="3"/>
                      <a:pt x="0" y="0"/>
                    </a:cubicBezTo>
                  </a:path>
                </a:pathLst>
              </a:custGeom>
              <a:solidFill>
                <a:srgbClr val="8ECB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67" name="Google Shape;467;p3"/>
              <p:cNvSpPr/>
              <p:nvPr/>
            </p:nvSpPr>
            <p:spPr>
              <a:xfrm>
                <a:off x="536" y="3061"/>
                <a:ext cx="78" cy="114"/>
              </a:xfrm>
              <a:custGeom>
                <a:rect b="b" l="l" r="r" t="t"/>
                <a:pathLst>
                  <a:path extrusionOk="0" h="41" w="30">
                    <a:moveTo>
                      <a:pt x="23" y="0"/>
                    </a:moveTo>
                    <a:cubicBezTo>
                      <a:pt x="18" y="0"/>
                      <a:pt x="19" y="5"/>
                      <a:pt x="15" y="5"/>
                    </a:cubicBezTo>
                    <a:cubicBezTo>
                      <a:pt x="11" y="5"/>
                      <a:pt x="12" y="0"/>
                      <a:pt x="7" y="0"/>
                    </a:cubicBezTo>
                    <a:cubicBezTo>
                      <a:pt x="2" y="0"/>
                      <a:pt x="0" y="10"/>
                      <a:pt x="15" y="41"/>
                    </a:cubicBezTo>
                    <a:cubicBezTo>
                      <a:pt x="30" y="9"/>
                      <a:pt x="28" y="0"/>
                      <a:pt x="23" y="0"/>
                    </a:cubicBezTo>
                    <a:close/>
                  </a:path>
                </a:pathLst>
              </a:custGeom>
              <a:solidFill>
                <a:srgbClr val="FFD01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68" name="Google Shape;468;p3"/>
              <p:cNvSpPr/>
              <p:nvPr/>
            </p:nvSpPr>
            <p:spPr>
              <a:xfrm>
                <a:off x="475" y="3069"/>
                <a:ext cx="100" cy="106"/>
              </a:xfrm>
              <a:custGeom>
                <a:rect b="b" l="l" r="r" t="t"/>
                <a:pathLst>
                  <a:path extrusionOk="0" h="38" w="38">
                    <a:moveTo>
                      <a:pt x="14" y="3"/>
                    </a:moveTo>
                    <a:cubicBezTo>
                      <a:pt x="10" y="7"/>
                      <a:pt x="15" y="10"/>
                      <a:pt x="12" y="13"/>
                    </a:cubicBezTo>
                    <a:cubicBezTo>
                      <a:pt x="10" y="15"/>
                      <a:pt x="7" y="11"/>
                      <a:pt x="3" y="15"/>
                    </a:cubicBezTo>
                    <a:cubicBezTo>
                      <a:pt x="0" y="18"/>
                      <a:pt x="5" y="27"/>
                      <a:pt x="38" y="38"/>
                    </a:cubicBezTo>
                    <a:cubicBezTo>
                      <a:pt x="26" y="5"/>
                      <a:pt x="18" y="0"/>
                      <a:pt x="14" y="3"/>
                    </a:cubicBezTo>
                    <a:close/>
                  </a:path>
                </a:pathLst>
              </a:custGeom>
              <a:solidFill>
                <a:srgbClr val="FFD01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69" name="Google Shape;469;p3"/>
              <p:cNvSpPr/>
              <p:nvPr/>
            </p:nvSpPr>
            <p:spPr>
              <a:xfrm>
                <a:off x="465" y="3133"/>
                <a:ext cx="110" cy="86"/>
              </a:xfrm>
              <a:custGeom>
                <a:rect b="b" l="l" r="r" t="t"/>
                <a:pathLst>
                  <a:path extrusionOk="0" h="31" w="42">
                    <a:moveTo>
                      <a:pt x="0" y="8"/>
                    </a:moveTo>
                    <a:cubicBezTo>
                      <a:pt x="0" y="13"/>
                      <a:pt x="6" y="12"/>
                      <a:pt x="6" y="15"/>
                    </a:cubicBezTo>
                    <a:cubicBezTo>
                      <a:pt x="6" y="19"/>
                      <a:pt x="0" y="18"/>
                      <a:pt x="0" y="23"/>
                    </a:cubicBezTo>
                    <a:cubicBezTo>
                      <a:pt x="1" y="29"/>
                      <a:pt x="11" y="31"/>
                      <a:pt x="42" y="15"/>
                    </a:cubicBezTo>
                    <a:cubicBezTo>
                      <a:pt x="9" y="0"/>
                      <a:pt x="1" y="2"/>
                      <a:pt x="0" y="8"/>
                    </a:cubicBezTo>
                    <a:close/>
                  </a:path>
                </a:pathLst>
              </a:custGeom>
              <a:solidFill>
                <a:srgbClr val="FFD01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70" name="Google Shape;470;p3"/>
              <p:cNvSpPr/>
              <p:nvPr/>
            </p:nvSpPr>
            <p:spPr>
              <a:xfrm>
                <a:off x="475" y="3175"/>
                <a:ext cx="100" cy="108"/>
              </a:xfrm>
              <a:custGeom>
                <a:rect b="b" l="l" r="r" t="t"/>
                <a:pathLst>
                  <a:path extrusionOk="0" h="39" w="38">
                    <a:moveTo>
                      <a:pt x="3" y="24"/>
                    </a:moveTo>
                    <a:cubicBezTo>
                      <a:pt x="7" y="28"/>
                      <a:pt x="10" y="24"/>
                      <a:pt x="12" y="26"/>
                    </a:cubicBezTo>
                    <a:cubicBezTo>
                      <a:pt x="15" y="29"/>
                      <a:pt x="10" y="32"/>
                      <a:pt x="14" y="35"/>
                    </a:cubicBezTo>
                    <a:cubicBezTo>
                      <a:pt x="18" y="39"/>
                      <a:pt x="27" y="33"/>
                      <a:pt x="38" y="0"/>
                    </a:cubicBezTo>
                    <a:cubicBezTo>
                      <a:pt x="4" y="13"/>
                      <a:pt x="0" y="20"/>
                      <a:pt x="3" y="24"/>
                    </a:cubicBezTo>
                    <a:close/>
                  </a:path>
                </a:pathLst>
              </a:custGeom>
              <a:solidFill>
                <a:srgbClr val="FFD01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71" name="Google Shape;471;p3"/>
              <p:cNvSpPr/>
              <p:nvPr/>
            </p:nvSpPr>
            <p:spPr>
              <a:xfrm>
                <a:off x="536" y="3175"/>
                <a:ext cx="78" cy="117"/>
              </a:xfrm>
              <a:custGeom>
                <a:rect b="b" l="l" r="r" t="t"/>
                <a:pathLst>
                  <a:path extrusionOk="0" h="42" w="30">
                    <a:moveTo>
                      <a:pt x="7" y="42"/>
                    </a:moveTo>
                    <a:cubicBezTo>
                      <a:pt x="12" y="42"/>
                      <a:pt x="11" y="37"/>
                      <a:pt x="15" y="37"/>
                    </a:cubicBezTo>
                    <a:cubicBezTo>
                      <a:pt x="19" y="37"/>
                      <a:pt x="18" y="42"/>
                      <a:pt x="23" y="42"/>
                    </a:cubicBezTo>
                    <a:cubicBezTo>
                      <a:pt x="28" y="42"/>
                      <a:pt x="30" y="32"/>
                      <a:pt x="15" y="0"/>
                    </a:cubicBezTo>
                    <a:cubicBezTo>
                      <a:pt x="0" y="33"/>
                      <a:pt x="2" y="42"/>
                      <a:pt x="7" y="42"/>
                    </a:cubicBezTo>
                    <a:close/>
                  </a:path>
                </a:pathLst>
              </a:custGeom>
              <a:solidFill>
                <a:srgbClr val="FFD01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72" name="Google Shape;472;p3"/>
              <p:cNvSpPr/>
              <p:nvPr/>
            </p:nvSpPr>
            <p:spPr>
              <a:xfrm>
                <a:off x="575" y="3175"/>
                <a:ext cx="103" cy="108"/>
              </a:xfrm>
              <a:custGeom>
                <a:rect b="b" l="l" r="r" t="t"/>
                <a:pathLst>
                  <a:path extrusionOk="0" h="39" w="39">
                    <a:moveTo>
                      <a:pt x="24" y="35"/>
                    </a:moveTo>
                    <a:cubicBezTo>
                      <a:pt x="28" y="32"/>
                      <a:pt x="23" y="29"/>
                      <a:pt x="26" y="26"/>
                    </a:cubicBezTo>
                    <a:cubicBezTo>
                      <a:pt x="28" y="24"/>
                      <a:pt x="31" y="28"/>
                      <a:pt x="35" y="24"/>
                    </a:cubicBezTo>
                    <a:cubicBezTo>
                      <a:pt x="39" y="20"/>
                      <a:pt x="33" y="12"/>
                      <a:pt x="0" y="0"/>
                    </a:cubicBezTo>
                    <a:cubicBezTo>
                      <a:pt x="13" y="34"/>
                      <a:pt x="20" y="39"/>
                      <a:pt x="24" y="35"/>
                    </a:cubicBezTo>
                    <a:close/>
                  </a:path>
                </a:pathLst>
              </a:custGeom>
              <a:solidFill>
                <a:srgbClr val="FFD01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73" name="Google Shape;473;p3"/>
              <p:cNvSpPr/>
              <p:nvPr/>
            </p:nvSpPr>
            <p:spPr>
              <a:xfrm>
                <a:off x="575" y="3133"/>
                <a:ext cx="110" cy="84"/>
              </a:xfrm>
              <a:custGeom>
                <a:rect b="b" l="l" r="r" t="t"/>
                <a:pathLst>
                  <a:path extrusionOk="0" h="30" w="42">
                    <a:moveTo>
                      <a:pt x="42" y="23"/>
                    </a:moveTo>
                    <a:cubicBezTo>
                      <a:pt x="42" y="18"/>
                      <a:pt x="36" y="19"/>
                      <a:pt x="36" y="15"/>
                    </a:cubicBezTo>
                    <a:cubicBezTo>
                      <a:pt x="36" y="12"/>
                      <a:pt x="42" y="13"/>
                      <a:pt x="42" y="8"/>
                    </a:cubicBezTo>
                    <a:cubicBezTo>
                      <a:pt x="41" y="2"/>
                      <a:pt x="31" y="0"/>
                      <a:pt x="0" y="15"/>
                    </a:cubicBezTo>
                    <a:cubicBezTo>
                      <a:pt x="33" y="30"/>
                      <a:pt x="41" y="29"/>
                      <a:pt x="42" y="23"/>
                    </a:cubicBezTo>
                    <a:close/>
                  </a:path>
                </a:pathLst>
              </a:custGeom>
              <a:solidFill>
                <a:srgbClr val="FFD01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74" name="Google Shape;474;p3"/>
              <p:cNvSpPr/>
              <p:nvPr/>
            </p:nvSpPr>
            <p:spPr>
              <a:xfrm>
                <a:off x="575" y="3069"/>
                <a:ext cx="103" cy="106"/>
              </a:xfrm>
              <a:custGeom>
                <a:rect b="b" l="l" r="r" t="t"/>
                <a:pathLst>
                  <a:path extrusionOk="0" h="38" w="39">
                    <a:moveTo>
                      <a:pt x="35" y="15"/>
                    </a:moveTo>
                    <a:cubicBezTo>
                      <a:pt x="31" y="11"/>
                      <a:pt x="28" y="15"/>
                      <a:pt x="26" y="13"/>
                    </a:cubicBezTo>
                    <a:cubicBezTo>
                      <a:pt x="23" y="10"/>
                      <a:pt x="28" y="7"/>
                      <a:pt x="24" y="3"/>
                    </a:cubicBezTo>
                    <a:cubicBezTo>
                      <a:pt x="20" y="0"/>
                      <a:pt x="11" y="5"/>
                      <a:pt x="0" y="38"/>
                    </a:cubicBezTo>
                    <a:cubicBezTo>
                      <a:pt x="34" y="26"/>
                      <a:pt x="39" y="18"/>
                      <a:pt x="35" y="15"/>
                    </a:cubicBezTo>
                    <a:close/>
                  </a:path>
                </a:pathLst>
              </a:custGeom>
              <a:solidFill>
                <a:srgbClr val="FFD01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75" name="Google Shape;475;p3"/>
              <p:cNvSpPr/>
              <p:nvPr/>
            </p:nvSpPr>
            <p:spPr>
              <a:xfrm>
                <a:off x="525" y="3122"/>
                <a:ext cx="100" cy="106"/>
              </a:xfrm>
              <a:prstGeom prst="ellipse">
                <a:avLst/>
              </a:pr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76" name="Google Shape;476;p3"/>
              <p:cNvSpPr/>
              <p:nvPr/>
            </p:nvSpPr>
            <p:spPr>
              <a:xfrm>
                <a:off x="1082" y="3061"/>
                <a:ext cx="79" cy="114"/>
              </a:xfrm>
              <a:custGeom>
                <a:rect b="b" l="l" r="r" t="t"/>
                <a:pathLst>
                  <a:path extrusionOk="0" h="41" w="30">
                    <a:moveTo>
                      <a:pt x="23" y="0"/>
                    </a:moveTo>
                    <a:cubicBezTo>
                      <a:pt x="18" y="0"/>
                      <a:pt x="19" y="5"/>
                      <a:pt x="15" y="5"/>
                    </a:cubicBezTo>
                    <a:cubicBezTo>
                      <a:pt x="11" y="5"/>
                      <a:pt x="12" y="0"/>
                      <a:pt x="7" y="0"/>
                    </a:cubicBezTo>
                    <a:cubicBezTo>
                      <a:pt x="2" y="0"/>
                      <a:pt x="0" y="10"/>
                      <a:pt x="15" y="41"/>
                    </a:cubicBezTo>
                    <a:cubicBezTo>
                      <a:pt x="30" y="9"/>
                      <a:pt x="28" y="0"/>
                      <a:pt x="23" y="0"/>
                    </a:cubicBezTo>
                    <a:close/>
                  </a:path>
                </a:pathLst>
              </a:custGeom>
              <a:solidFill>
                <a:srgbClr val="FFD01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77" name="Google Shape;477;p3"/>
              <p:cNvSpPr/>
              <p:nvPr/>
            </p:nvSpPr>
            <p:spPr>
              <a:xfrm>
                <a:off x="1022" y="3069"/>
                <a:ext cx="99" cy="106"/>
              </a:xfrm>
              <a:custGeom>
                <a:rect b="b" l="l" r="r" t="t"/>
                <a:pathLst>
                  <a:path extrusionOk="0" h="38" w="38">
                    <a:moveTo>
                      <a:pt x="14" y="3"/>
                    </a:moveTo>
                    <a:cubicBezTo>
                      <a:pt x="10" y="7"/>
                      <a:pt x="15" y="10"/>
                      <a:pt x="12" y="13"/>
                    </a:cubicBezTo>
                    <a:cubicBezTo>
                      <a:pt x="10" y="15"/>
                      <a:pt x="7" y="11"/>
                      <a:pt x="3" y="15"/>
                    </a:cubicBezTo>
                    <a:cubicBezTo>
                      <a:pt x="0" y="18"/>
                      <a:pt x="5" y="27"/>
                      <a:pt x="38" y="38"/>
                    </a:cubicBezTo>
                    <a:cubicBezTo>
                      <a:pt x="26" y="5"/>
                      <a:pt x="18" y="0"/>
                      <a:pt x="14" y="3"/>
                    </a:cubicBezTo>
                    <a:close/>
                  </a:path>
                </a:pathLst>
              </a:custGeom>
              <a:solidFill>
                <a:srgbClr val="FFD01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78" name="Google Shape;478;p3"/>
              <p:cNvSpPr/>
              <p:nvPr/>
            </p:nvSpPr>
            <p:spPr>
              <a:xfrm>
                <a:off x="1011" y="3133"/>
                <a:ext cx="110" cy="86"/>
              </a:xfrm>
              <a:custGeom>
                <a:rect b="b" l="l" r="r" t="t"/>
                <a:pathLst>
                  <a:path extrusionOk="0" h="31" w="42">
                    <a:moveTo>
                      <a:pt x="0" y="8"/>
                    </a:moveTo>
                    <a:cubicBezTo>
                      <a:pt x="0" y="13"/>
                      <a:pt x="6" y="12"/>
                      <a:pt x="6" y="15"/>
                    </a:cubicBezTo>
                    <a:cubicBezTo>
                      <a:pt x="6" y="19"/>
                      <a:pt x="0" y="18"/>
                      <a:pt x="0" y="23"/>
                    </a:cubicBezTo>
                    <a:cubicBezTo>
                      <a:pt x="1" y="29"/>
                      <a:pt x="11" y="31"/>
                      <a:pt x="42" y="15"/>
                    </a:cubicBezTo>
                    <a:cubicBezTo>
                      <a:pt x="9" y="0"/>
                      <a:pt x="1" y="2"/>
                      <a:pt x="0" y="8"/>
                    </a:cubicBezTo>
                    <a:close/>
                  </a:path>
                </a:pathLst>
              </a:custGeom>
              <a:solidFill>
                <a:srgbClr val="FFD01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79" name="Google Shape;479;p3"/>
              <p:cNvSpPr/>
              <p:nvPr/>
            </p:nvSpPr>
            <p:spPr>
              <a:xfrm>
                <a:off x="1022" y="3175"/>
                <a:ext cx="99" cy="108"/>
              </a:xfrm>
              <a:custGeom>
                <a:rect b="b" l="l" r="r" t="t"/>
                <a:pathLst>
                  <a:path extrusionOk="0" h="39" w="38">
                    <a:moveTo>
                      <a:pt x="3" y="24"/>
                    </a:moveTo>
                    <a:cubicBezTo>
                      <a:pt x="7" y="28"/>
                      <a:pt x="10" y="24"/>
                      <a:pt x="12" y="26"/>
                    </a:cubicBezTo>
                    <a:cubicBezTo>
                      <a:pt x="15" y="29"/>
                      <a:pt x="10" y="32"/>
                      <a:pt x="14" y="35"/>
                    </a:cubicBezTo>
                    <a:cubicBezTo>
                      <a:pt x="18" y="39"/>
                      <a:pt x="27" y="33"/>
                      <a:pt x="38" y="0"/>
                    </a:cubicBezTo>
                    <a:cubicBezTo>
                      <a:pt x="4" y="13"/>
                      <a:pt x="0" y="20"/>
                      <a:pt x="3" y="24"/>
                    </a:cubicBezTo>
                    <a:close/>
                  </a:path>
                </a:pathLst>
              </a:custGeom>
              <a:solidFill>
                <a:srgbClr val="FFD01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80" name="Google Shape;480;p3"/>
              <p:cNvSpPr/>
              <p:nvPr/>
            </p:nvSpPr>
            <p:spPr>
              <a:xfrm>
                <a:off x="1082" y="3175"/>
                <a:ext cx="79" cy="117"/>
              </a:xfrm>
              <a:custGeom>
                <a:rect b="b" l="l" r="r" t="t"/>
                <a:pathLst>
                  <a:path extrusionOk="0" h="42" w="30">
                    <a:moveTo>
                      <a:pt x="7" y="42"/>
                    </a:moveTo>
                    <a:cubicBezTo>
                      <a:pt x="12" y="42"/>
                      <a:pt x="11" y="37"/>
                      <a:pt x="15" y="37"/>
                    </a:cubicBezTo>
                    <a:cubicBezTo>
                      <a:pt x="19" y="37"/>
                      <a:pt x="18" y="42"/>
                      <a:pt x="23" y="42"/>
                    </a:cubicBezTo>
                    <a:cubicBezTo>
                      <a:pt x="28" y="42"/>
                      <a:pt x="30" y="32"/>
                      <a:pt x="15" y="0"/>
                    </a:cubicBezTo>
                    <a:cubicBezTo>
                      <a:pt x="0" y="33"/>
                      <a:pt x="2" y="42"/>
                      <a:pt x="7" y="42"/>
                    </a:cubicBezTo>
                    <a:close/>
                  </a:path>
                </a:pathLst>
              </a:custGeom>
              <a:solidFill>
                <a:srgbClr val="FFD01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81" name="Google Shape;481;p3"/>
              <p:cNvSpPr/>
              <p:nvPr/>
            </p:nvSpPr>
            <p:spPr>
              <a:xfrm>
                <a:off x="1121" y="3175"/>
                <a:ext cx="103" cy="108"/>
              </a:xfrm>
              <a:custGeom>
                <a:rect b="b" l="l" r="r" t="t"/>
                <a:pathLst>
                  <a:path extrusionOk="0" h="39" w="39">
                    <a:moveTo>
                      <a:pt x="24" y="35"/>
                    </a:moveTo>
                    <a:cubicBezTo>
                      <a:pt x="28" y="32"/>
                      <a:pt x="23" y="29"/>
                      <a:pt x="26" y="26"/>
                    </a:cubicBezTo>
                    <a:cubicBezTo>
                      <a:pt x="28" y="24"/>
                      <a:pt x="31" y="28"/>
                      <a:pt x="35" y="24"/>
                    </a:cubicBezTo>
                    <a:cubicBezTo>
                      <a:pt x="39" y="20"/>
                      <a:pt x="33" y="12"/>
                      <a:pt x="0" y="0"/>
                    </a:cubicBezTo>
                    <a:cubicBezTo>
                      <a:pt x="13" y="34"/>
                      <a:pt x="20" y="39"/>
                      <a:pt x="24" y="35"/>
                    </a:cubicBezTo>
                    <a:close/>
                  </a:path>
                </a:pathLst>
              </a:custGeom>
              <a:solidFill>
                <a:srgbClr val="FFD01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82" name="Google Shape;482;p3"/>
              <p:cNvSpPr/>
              <p:nvPr/>
            </p:nvSpPr>
            <p:spPr>
              <a:xfrm>
                <a:off x="1121" y="3133"/>
                <a:ext cx="111" cy="84"/>
              </a:xfrm>
              <a:custGeom>
                <a:rect b="b" l="l" r="r" t="t"/>
                <a:pathLst>
                  <a:path extrusionOk="0" h="30" w="42">
                    <a:moveTo>
                      <a:pt x="42" y="23"/>
                    </a:moveTo>
                    <a:cubicBezTo>
                      <a:pt x="42" y="18"/>
                      <a:pt x="36" y="19"/>
                      <a:pt x="36" y="15"/>
                    </a:cubicBezTo>
                    <a:cubicBezTo>
                      <a:pt x="36" y="12"/>
                      <a:pt x="42" y="13"/>
                      <a:pt x="42" y="8"/>
                    </a:cubicBezTo>
                    <a:cubicBezTo>
                      <a:pt x="41" y="2"/>
                      <a:pt x="31" y="0"/>
                      <a:pt x="0" y="15"/>
                    </a:cubicBezTo>
                    <a:cubicBezTo>
                      <a:pt x="33" y="30"/>
                      <a:pt x="41" y="29"/>
                      <a:pt x="42" y="23"/>
                    </a:cubicBezTo>
                    <a:close/>
                  </a:path>
                </a:pathLst>
              </a:custGeom>
              <a:solidFill>
                <a:srgbClr val="FFD01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83" name="Google Shape;483;p3"/>
              <p:cNvSpPr/>
              <p:nvPr/>
            </p:nvSpPr>
            <p:spPr>
              <a:xfrm>
                <a:off x="1121" y="3069"/>
                <a:ext cx="103" cy="106"/>
              </a:xfrm>
              <a:custGeom>
                <a:rect b="b" l="l" r="r" t="t"/>
                <a:pathLst>
                  <a:path extrusionOk="0" h="38" w="39">
                    <a:moveTo>
                      <a:pt x="35" y="15"/>
                    </a:moveTo>
                    <a:cubicBezTo>
                      <a:pt x="31" y="11"/>
                      <a:pt x="28" y="15"/>
                      <a:pt x="26" y="13"/>
                    </a:cubicBezTo>
                    <a:cubicBezTo>
                      <a:pt x="23" y="10"/>
                      <a:pt x="28" y="7"/>
                      <a:pt x="24" y="3"/>
                    </a:cubicBezTo>
                    <a:cubicBezTo>
                      <a:pt x="20" y="0"/>
                      <a:pt x="11" y="5"/>
                      <a:pt x="0" y="38"/>
                    </a:cubicBezTo>
                    <a:cubicBezTo>
                      <a:pt x="34" y="26"/>
                      <a:pt x="39" y="18"/>
                      <a:pt x="35" y="15"/>
                    </a:cubicBezTo>
                    <a:close/>
                  </a:path>
                </a:pathLst>
              </a:custGeom>
              <a:solidFill>
                <a:srgbClr val="FFD01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84" name="Google Shape;484;p3"/>
              <p:cNvSpPr/>
              <p:nvPr/>
            </p:nvSpPr>
            <p:spPr>
              <a:xfrm>
                <a:off x="1071" y="3122"/>
                <a:ext cx="100" cy="106"/>
              </a:xfrm>
              <a:prstGeom prst="ellipse">
                <a:avLst/>
              </a:pr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85" name="Google Shape;485;p3"/>
              <p:cNvSpPr/>
              <p:nvPr/>
            </p:nvSpPr>
            <p:spPr>
              <a:xfrm>
                <a:off x="798" y="2883"/>
                <a:ext cx="69" cy="97"/>
              </a:xfrm>
              <a:custGeom>
                <a:rect b="b" l="l" r="r" t="t"/>
                <a:pathLst>
                  <a:path extrusionOk="0" h="35" w="26">
                    <a:moveTo>
                      <a:pt x="19" y="0"/>
                    </a:moveTo>
                    <a:cubicBezTo>
                      <a:pt x="15" y="0"/>
                      <a:pt x="16" y="4"/>
                      <a:pt x="13" y="4"/>
                    </a:cubicBezTo>
                    <a:cubicBezTo>
                      <a:pt x="10" y="4"/>
                      <a:pt x="11" y="0"/>
                      <a:pt x="6" y="0"/>
                    </a:cubicBezTo>
                    <a:cubicBezTo>
                      <a:pt x="2" y="0"/>
                      <a:pt x="0" y="9"/>
                      <a:pt x="13" y="35"/>
                    </a:cubicBezTo>
                    <a:cubicBezTo>
                      <a:pt x="26" y="7"/>
                      <a:pt x="24" y="0"/>
                      <a:pt x="19" y="0"/>
                    </a:cubicBezTo>
                    <a:close/>
                  </a:path>
                </a:pathLst>
              </a:custGeom>
              <a:solidFill>
                <a:srgbClr val="FFD01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86" name="Google Shape;486;p3"/>
              <p:cNvSpPr/>
              <p:nvPr/>
            </p:nvSpPr>
            <p:spPr>
              <a:xfrm>
                <a:off x="746" y="2889"/>
                <a:ext cx="86" cy="91"/>
              </a:xfrm>
              <a:custGeom>
                <a:rect b="b" l="l" r="r" t="t"/>
                <a:pathLst>
                  <a:path extrusionOk="0" h="33" w="33">
                    <a:moveTo>
                      <a:pt x="13" y="3"/>
                    </a:moveTo>
                    <a:cubicBezTo>
                      <a:pt x="9" y="6"/>
                      <a:pt x="13" y="9"/>
                      <a:pt x="11" y="11"/>
                    </a:cubicBezTo>
                    <a:cubicBezTo>
                      <a:pt x="9" y="13"/>
                      <a:pt x="6" y="10"/>
                      <a:pt x="3" y="13"/>
                    </a:cubicBezTo>
                    <a:cubicBezTo>
                      <a:pt x="0" y="16"/>
                      <a:pt x="5" y="24"/>
                      <a:pt x="33" y="33"/>
                    </a:cubicBezTo>
                    <a:cubicBezTo>
                      <a:pt x="22" y="4"/>
                      <a:pt x="16" y="0"/>
                      <a:pt x="13" y="3"/>
                    </a:cubicBezTo>
                    <a:close/>
                  </a:path>
                </a:pathLst>
              </a:custGeom>
              <a:solidFill>
                <a:srgbClr val="FFD01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87" name="Google Shape;487;p3"/>
              <p:cNvSpPr/>
              <p:nvPr/>
            </p:nvSpPr>
            <p:spPr>
              <a:xfrm>
                <a:off x="738" y="2944"/>
                <a:ext cx="94" cy="73"/>
              </a:xfrm>
              <a:custGeom>
                <a:rect b="b" l="l" r="r" t="t"/>
                <a:pathLst>
                  <a:path extrusionOk="0" h="26" w="36">
                    <a:moveTo>
                      <a:pt x="0" y="6"/>
                    </a:moveTo>
                    <a:cubicBezTo>
                      <a:pt x="0" y="11"/>
                      <a:pt x="5" y="10"/>
                      <a:pt x="5" y="13"/>
                    </a:cubicBezTo>
                    <a:cubicBezTo>
                      <a:pt x="5" y="16"/>
                      <a:pt x="0" y="15"/>
                      <a:pt x="0" y="20"/>
                    </a:cubicBezTo>
                    <a:cubicBezTo>
                      <a:pt x="1" y="24"/>
                      <a:pt x="9" y="26"/>
                      <a:pt x="36" y="13"/>
                    </a:cubicBezTo>
                    <a:cubicBezTo>
                      <a:pt x="8" y="0"/>
                      <a:pt x="1" y="2"/>
                      <a:pt x="0" y="6"/>
                    </a:cubicBezTo>
                    <a:close/>
                  </a:path>
                </a:pathLst>
              </a:custGeom>
              <a:solidFill>
                <a:srgbClr val="FFD01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88" name="Google Shape;488;p3"/>
              <p:cNvSpPr/>
              <p:nvPr/>
            </p:nvSpPr>
            <p:spPr>
              <a:xfrm>
                <a:off x="746" y="2980"/>
                <a:ext cx="86" cy="92"/>
              </a:xfrm>
              <a:custGeom>
                <a:rect b="b" l="l" r="r" t="t"/>
                <a:pathLst>
                  <a:path extrusionOk="0" h="33" w="33">
                    <a:moveTo>
                      <a:pt x="3" y="20"/>
                    </a:moveTo>
                    <a:cubicBezTo>
                      <a:pt x="6" y="24"/>
                      <a:pt x="9" y="20"/>
                      <a:pt x="11" y="22"/>
                    </a:cubicBezTo>
                    <a:cubicBezTo>
                      <a:pt x="13" y="24"/>
                      <a:pt x="9" y="27"/>
                      <a:pt x="13" y="30"/>
                    </a:cubicBezTo>
                    <a:cubicBezTo>
                      <a:pt x="16" y="33"/>
                      <a:pt x="23" y="28"/>
                      <a:pt x="33" y="0"/>
                    </a:cubicBezTo>
                    <a:cubicBezTo>
                      <a:pt x="4" y="11"/>
                      <a:pt x="0" y="17"/>
                      <a:pt x="3" y="20"/>
                    </a:cubicBezTo>
                    <a:close/>
                  </a:path>
                </a:pathLst>
              </a:custGeom>
              <a:solidFill>
                <a:srgbClr val="FFD01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89" name="Google Shape;489;p3"/>
              <p:cNvSpPr/>
              <p:nvPr/>
            </p:nvSpPr>
            <p:spPr>
              <a:xfrm>
                <a:off x="798" y="2980"/>
                <a:ext cx="69" cy="100"/>
              </a:xfrm>
              <a:custGeom>
                <a:rect b="b" l="l" r="r" t="t"/>
                <a:pathLst>
                  <a:path extrusionOk="0" h="36" w="26">
                    <a:moveTo>
                      <a:pt x="6" y="36"/>
                    </a:moveTo>
                    <a:cubicBezTo>
                      <a:pt x="11" y="36"/>
                      <a:pt x="10" y="31"/>
                      <a:pt x="13" y="31"/>
                    </a:cubicBezTo>
                    <a:cubicBezTo>
                      <a:pt x="16" y="31"/>
                      <a:pt x="15" y="36"/>
                      <a:pt x="19" y="36"/>
                    </a:cubicBezTo>
                    <a:cubicBezTo>
                      <a:pt x="24" y="35"/>
                      <a:pt x="26" y="27"/>
                      <a:pt x="13" y="0"/>
                    </a:cubicBezTo>
                    <a:cubicBezTo>
                      <a:pt x="0" y="28"/>
                      <a:pt x="2" y="35"/>
                      <a:pt x="6" y="36"/>
                    </a:cubicBezTo>
                    <a:close/>
                  </a:path>
                </a:pathLst>
              </a:custGeom>
              <a:solidFill>
                <a:srgbClr val="FFD01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90" name="Google Shape;490;p3"/>
              <p:cNvSpPr/>
              <p:nvPr/>
            </p:nvSpPr>
            <p:spPr>
              <a:xfrm>
                <a:off x="832" y="2980"/>
                <a:ext cx="87" cy="92"/>
              </a:xfrm>
              <a:custGeom>
                <a:rect b="b" l="l" r="r" t="t"/>
                <a:pathLst>
                  <a:path extrusionOk="0" h="33" w="33">
                    <a:moveTo>
                      <a:pt x="20" y="30"/>
                    </a:moveTo>
                    <a:cubicBezTo>
                      <a:pt x="23" y="27"/>
                      <a:pt x="19" y="24"/>
                      <a:pt x="22" y="22"/>
                    </a:cubicBezTo>
                    <a:cubicBezTo>
                      <a:pt x="24" y="20"/>
                      <a:pt x="26" y="24"/>
                      <a:pt x="30" y="20"/>
                    </a:cubicBezTo>
                    <a:cubicBezTo>
                      <a:pt x="33" y="17"/>
                      <a:pt x="28" y="10"/>
                      <a:pt x="0" y="0"/>
                    </a:cubicBezTo>
                    <a:cubicBezTo>
                      <a:pt x="10" y="29"/>
                      <a:pt x="17" y="33"/>
                      <a:pt x="20" y="30"/>
                    </a:cubicBezTo>
                    <a:close/>
                  </a:path>
                </a:pathLst>
              </a:custGeom>
              <a:solidFill>
                <a:srgbClr val="FFD01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91" name="Google Shape;491;p3"/>
              <p:cNvSpPr/>
              <p:nvPr/>
            </p:nvSpPr>
            <p:spPr>
              <a:xfrm>
                <a:off x="832" y="2944"/>
                <a:ext cx="92" cy="73"/>
              </a:xfrm>
              <a:custGeom>
                <a:rect b="b" l="l" r="r" t="t"/>
                <a:pathLst>
                  <a:path extrusionOk="0" h="26" w="35">
                    <a:moveTo>
                      <a:pt x="35" y="20"/>
                    </a:moveTo>
                    <a:cubicBezTo>
                      <a:pt x="35" y="15"/>
                      <a:pt x="31" y="16"/>
                      <a:pt x="31" y="13"/>
                    </a:cubicBezTo>
                    <a:cubicBezTo>
                      <a:pt x="31" y="10"/>
                      <a:pt x="35" y="11"/>
                      <a:pt x="35" y="6"/>
                    </a:cubicBezTo>
                    <a:cubicBezTo>
                      <a:pt x="35" y="2"/>
                      <a:pt x="26" y="0"/>
                      <a:pt x="0" y="13"/>
                    </a:cubicBezTo>
                    <a:cubicBezTo>
                      <a:pt x="28" y="26"/>
                      <a:pt x="35" y="24"/>
                      <a:pt x="35" y="20"/>
                    </a:cubicBezTo>
                    <a:close/>
                  </a:path>
                </a:pathLst>
              </a:custGeom>
              <a:solidFill>
                <a:srgbClr val="FFD01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92" name="Google Shape;492;p3"/>
              <p:cNvSpPr/>
              <p:nvPr/>
            </p:nvSpPr>
            <p:spPr>
              <a:xfrm>
                <a:off x="832" y="2889"/>
                <a:ext cx="87" cy="91"/>
              </a:xfrm>
              <a:custGeom>
                <a:rect b="b" l="l" r="r" t="t"/>
                <a:pathLst>
                  <a:path extrusionOk="0" h="33" w="33">
                    <a:moveTo>
                      <a:pt x="30" y="13"/>
                    </a:moveTo>
                    <a:cubicBezTo>
                      <a:pt x="26" y="10"/>
                      <a:pt x="24" y="13"/>
                      <a:pt x="22" y="11"/>
                    </a:cubicBezTo>
                    <a:cubicBezTo>
                      <a:pt x="19" y="9"/>
                      <a:pt x="23" y="6"/>
                      <a:pt x="20" y="3"/>
                    </a:cubicBezTo>
                    <a:cubicBezTo>
                      <a:pt x="17" y="0"/>
                      <a:pt x="9" y="5"/>
                      <a:pt x="0" y="33"/>
                    </a:cubicBezTo>
                    <a:cubicBezTo>
                      <a:pt x="29" y="23"/>
                      <a:pt x="33" y="16"/>
                      <a:pt x="30" y="13"/>
                    </a:cubicBezTo>
                    <a:close/>
                  </a:path>
                </a:pathLst>
              </a:custGeom>
              <a:solidFill>
                <a:srgbClr val="FFD01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93" name="Google Shape;493;p3"/>
              <p:cNvSpPr/>
              <p:nvPr/>
            </p:nvSpPr>
            <p:spPr>
              <a:xfrm>
                <a:off x="790" y="2936"/>
                <a:ext cx="84" cy="89"/>
              </a:xfrm>
              <a:prstGeom prst="ellipse">
                <a:avLst/>
              </a:pr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94" name="Google Shape;494;p3"/>
              <p:cNvSpPr/>
              <p:nvPr/>
            </p:nvSpPr>
            <p:spPr>
              <a:xfrm>
                <a:off x="809" y="3217"/>
                <a:ext cx="68" cy="97"/>
              </a:xfrm>
              <a:custGeom>
                <a:rect b="b" l="l" r="r" t="t"/>
                <a:pathLst>
                  <a:path extrusionOk="0" h="35" w="26">
                    <a:moveTo>
                      <a:pt x="19" y="0"/>
                    </a:moveTo>
                    <a:cubicBezTo>
                      <a:pt x="15" y="0"/>
                      <a:pt x="16" y="4"/>
                      <a:pt x="13" y="4"/>
                    </a:cubicBezTo>
                    <a:cubicBezTo>
                      <a:pt x="10" y="4"/>
                      <a:pt x="11" y="0"/>
                      <a:pt x="6" y="0"/>
                    </a:cubicBezTo>
                    <a:cubicBezTo>
                      <a:pt x="2" y="0"/>
                      <a:pt x="0" y="9"/>
                      <a:pt x="13" y="35"/>
                    </a:cubicBezTo>
                    <a:cubicBezTo>
                      <a:pt x="26" y="7"/>
                      <a:pt x="24" y="0"/>
                      <a:pt x="19" y="0"/>
                    </a:cubicBezTo>
                    <a:close/>
                  </a:path>
                </a:pathLst>
              </a:custGeom>
              <a:solidFill>
                <a:srgbClr val="FFD01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95" name="Google Shape;495;p3"/>
              <p:cNvSpPr/>
              <p:nvPr/>
            </p:nvSpPr>
            <p:spPr>
              <a:xfrm>
                <a:off x="756" y="3222"/>
                <a:ext cx="87" cy="92"/>
              </a:xfrm>
              <a:custGeom>
                <a:rect b="b" l="l" r="r" t="t"/>
                <a:pathLst>
                  <a:path extrusionOk="0" h="33" w="33">
                    <a:moveTo>
                      <a:pt x="13" y="3"/>
                    </a:moveTo>
                    <a:cubicBezTo>
                      <a:pt x="9" y="6"/>
                      <a:pt x="13" y="9"/>
                      <a:pt x="11" y="11"/>
                    </a:cubicBezTo>
                    <a:cubicBezTo>
                      <a:pt x="9" y="13"/>
                      <a:pt x="6" y="10"/>
                      <a:pt x="3" y="13"/>
                    </a:cubicBezTo>
                    <a:cubicBezTo>
                      <a:pt x="0" y="16"/>
                      <a:pt x="5" y="24"/>
                      <a:pt x="33" y="33"/>
                    </a:cubicBezTo>
                    <a:cubicBezTo>
                      <a:pt x="22" y="4"/>
                      <a:pt x="16" y="0"/>
                      <a:pt x="13" y="3"/>
                    </a:cubicBezTo>
                    <a:close/>
                  </a:path>
                </a:pathLst>
              </a:custGeom>
              <a:solidFill>
                <a:srgbClr val="FFD01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96" name="Google Shape;496;p3"/>
              <p:cNvSpPr/>
              <p:nvPr/>
            </p:nvSpPr>
            <p:spPr>
              <a:xfrm>
                <a:off x="748" y="3278"/>
                <a:ext cx="95" cy="72"/>
              </a:xfrm>
              <a:custGeom>
                <a:rect b="b" l="l" r="r" t="t"/>
                <a:pathLst>
                  <a:path extrusionOk="0" h="26" w="36">
                    <a:moveTo>
                      <a:pt x="0" y="6"/>
                    </a:moveTo>
                    <a:cubicBezTo>
                      <a:pt x="0" y="11"/>
                      <a:pt x="5" y="10"/>
                      <a:pt x="5" y="13"/>
                    </a:cubicBezTo>
                    <a:cubicBezTo>
                      <a:pt x="5" y="16"/>
                      <a:pt x="0" y="15"/>
                      <a:pt x="0" y="20"/>
                    </a:cubicBezTo>
                    <a:cubicBezTo>
                      <a:pt x="1" y="24"/>
                      <a:pt x="9" y="26"/>
                      <a:pt x="36" y="13"/>
                    </a:cubicBezTo>
                    <a:cubicBezTo>
                      <a:pt x="8" y="0"/>
                      <a:pt x="1" y="2"/>
                      <a:pt x="0" y="6"/>
                    </a:cubicBezTo>
                    <a:close/>
                  </a:path>
                </a:pathLst>
              </a:custGeom>
              <a:solidFill>
                <a:srgbClr val="FFD01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97" name="Google Shape;497;p3"/>
              <p:cNvSpPr/>
              <p:nvPr/>
            </p:nvSpPr>
            <p:spPr>
              <a:xfrm>
                <a:off x="756" y="3314"/>
                <a:ext cx="87" cy="92"/>
              </a:xfrm>
              <a:custGeom>
                <a:rect b="b" l="l" r="r" t="t"/>
                <a:pathLst>
                  <a:path extrusionOk="0" h="33" w="33">
                    <a:moveTo>
                      <a:pt x="3" y="20"/>
                    </a:moveTo>
                    <a:cubicBezTo>
                      <a:pt x="6" y="24"/>
                      <a:pt x="9" y="20"/>
                      <a:pt x="11" y="22"/>
                    </a:cubicBezTo>
                    <a:cubicBezTo>
                      <a:pt x="13" y="24"/>
                      <a:pt x="9" y="27"/>
                      <a:pt x="13" y="30"/>
                    </a:cubicBezTo>
                    <a:cubicBezTo>
                      <a:pt x="16" y="33"/>
                      <a:pt x="23" y="28"/>
                      <a:pt x="33" y="0"/>
                    </a:cubicBezTo>
                    <a:cubicBezTo>
                      <a:pt x="4" y="11"/>
                      <a:pt x="0" y="17"/>
                      <a:pt x="3" y="20"/>
                    </a:cubicBezTo>
                    <a:close/>
                  </a:path>
                </a:pathLst>
              </a:custGeom>
              <a:solidFill>
                <a:srgbClr val="FFD01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98" name="Google Shape;498;p3"/>
              <p:cNvSpPr/>
              <p:nvPr/>
            </p:nvSpPr>
            <p:spPr>
              <a:xfrm>
                <a:off x="809" y="3314"/>
                <a:ext cx="68" cy="100"/>
              </a:xfrm>
              <a:custGeom>
                <a:rect b="b" l="l" r="r" t="t"/>
                <a:pathLst>
                  <a:path extrusionOk="0" h="36" w="26">
                    <a:moveTo>
                      <a:pt x="6" y="36"/>
                    </a:moveTo>
                    <a:cubicBezTo>
                      <a:pt x="11" y="36"/>
                      <a:pt x="10" y="31"/>
                      <a:pt x="13" y="31"/>
                    </a:cubicBezTo>
                    <a:cubicBezTo>
                      <a:pt x="16" y="31"/>
                      <a:pt x="15" y="36"/>
                      <a:pt x="19" y="36"/>
                    </a:cubicBezTo>
                    <a:cubicBezTo>
                      <a:pt x="24" y="35"/>
                      <a:pt x="26" y="27"/>
                      <a:pt x="13" y="0"/>
                    </a:cubicBezTo>
                    <a:cubicBezTo>
                      <a:pt x="0" y="28"/>
                      <a:pt x="2" y="35"/>
                      <a:pt x="6" y="36"/>
                    </a:cubicBezTo>
                    <a:close/>
                  </a:path>
                </a:pathLst>
              </a:custGeom>
              <a:solidFill>
                <a:srgbClr val="FFD01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99" name="Google Shape;499;p3"/>
              <p:cNvSpPr/>
              <p:nvPr/>
            </p:nvSpPr>
            <p:spPr>
              <a:xfrm>
                <a:off x="843" y="3314"/>
                <a:ext cx="87" cy="92"/>
              </a:xfrm>
              <a:custGeom>
                <a:rect b="b" l="l" r="r" t="t"/>
                <a:pathLst>
                  <a:path extrusionOk="0" h="33" w="33">
                    <a:moveTo>
                      <a:pt x="20" y="30"/>
                    </a:moveTo>
                    <a:cubicBezTo>
                      <a:pt x="23" y="27"/>
                      <a:pt x="19" y="24"/>
                      <a:pt x="22" y="22"/>
                    </a:cubicBezTo>
                    <a:cubicBezTo>
                      <a:pt x="24" y="20"/>
                      <a:pt x="26" y="24"/>
                      <a:pt x="30" y="20"/>
                    </a:cubicBezTo>
                    <a:cubicBezTo>
                      <a:pt x="33" y="17"/>
                      <a:pt x="28" y="10"/>
                      <a:pt x="0" y="0"/>
                    </a:cubicBezTo>
                    <a:cubicBezTo>
                      <a:pt x="10" y="29"/>
                      <a:pt x="17" y="33"/>
                      <a:pt x="20" y="30"/>
                    </a:cubicBezTo>
                    <a:close/>
                  </a:path>
                </a:pathLst>
              </a:custGeom>
              <a:solidFill>
                <a:srgbClr val="FFD01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00" name="Google Shape;500;p3"/>
              <p:cNvSpPr/>
              <p:nvPr/>
            </p:nvSpPr>
            <p:spPr>
              <a:xfrm>
                <a:off x="843" y="3278"/>
                <a:ext cx="92" cy="72"/>
              </a:xfrm>
              <a:custGeom>
                <a:rect b="b" l="l" r="r" t="t"/>
                <a:pathLst>
                  <a:path extrusionOk="0" h="26" w="35">
                    <a:moveTo>
                      <a:pt x="35" y="20"/>
                    </a:moveTo>
                    <a:cubicBezTo>
                      <a:pt x="35" y="15"/>
                      <a:pt x="31" y="16"/>
                      <a:pt x="31" y="13"/>
                    </a:cubicBezTo>
                    <a:cubicBezTo>
                      <a:pt x="31" y="10"/>
                      <a:pt x="35" y="11"/>
                      <a:pt x="35" y="6"/>
                    </a:cubicBezTo>
                    <a:cubicBezTo>
                      <a:pt x="35" y="2"/>
                      <a:pt x="26" y="0"/>
                      <a:pt x="0" y="13"/>
                    </a:cubicBezTo>
                    <a:cubicBezTo>
                      <a:pt x="28" y="26"/>
                      <a:pt x="35" y="24"/>
                      <a:pt x="35" y="20"/>
                    </a:cubicBezTo>
                    <a:close/>
                  </a:path>
                </a:pathLst>
              </a:custGeom>
              <a:solidFill>
                <a:srgbClr val="FFD01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01" name="Google Shape;501;p3"/>
              <p:cNvSpPr/>
              <p:nvPr/>
            </p:nvSpPr>
            <p:spPr>
              <a:xfrm>
                <a:off x="843" y="3222"/>
                <a:ext cx="87" cy="92"/>
              </a:xfrm>
              <a:custGeom>
                <a:rect b="b" l="l" r="r" t="t"/>
                <a:pathLst>
                  <a:path extrusionOk="0" h="33" w="33">
                    <a:moveTo>
                      <a:pt x="30" y="13"/>
                    </a:moveTo>
                    <a:cubicBezTo>
                      <a:pt x="26" y="10"/>
                      <a:pt x="24" y="13"/>
                      <a:pt x="22" y="11"/>
                    </a:cubicBezTo>
                    <a:cubicBezTo>
                      <a:pt x="19" y="9"/>
                      <a:pt x="23" y="6"/>
                      <a:pt x="20" y="3"/>
                    </a:cubicBezTo>
                    <a:cubicBezTo>
                      <a:pt x="17" y="0"/>
                      <a:pt x="9" y="5"/>
                      <a:pt x="0" y="33"/>
                    </a:cubicBezTo>
                    <a:cubicBezTo>
                      <a:pt x="29" y="23"/>
                      <a:pt x="33" y="16"/>
                      <a:pt x="30" y="13"/>
                    </a:cubicBezTo>
                    <a:close/>
                  </a:path>
                </a:pathLst>
              </a:custGeom>
              <a:solidFill>
                <a:srgbClr val="FFD01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02" name="Google Shape;502;p3"/>
              <p:cNvSpPr/>
              <p:nvPr/>
            </p:nvSpPr>
            <p:spPr>
              <a:xfrm>
                <a:off x="801" y="3270"/>
                <a:ext cx="84" cy="88"/>
              </a:xfrm>
              <a:prstGeom prst="ellipse">
                <a:avLst/>
              </a:pr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03" name="Google Shape;503;p3"/>
              <p:cNvSpPr/>
              <p:nvPr/>
            </p:nvSpPr>
            <p:spPr>
              <a:xfrm>
                <a:off x="5187" y="3953"/>
                <a:ext cx="302" cy="351"/>
              </a:xfrm>
              <a:custGeom>
                <a:rect b="b" l="l" r="r" t="t"/>
                <a:pathLst>
                  <a:path extrusionOk="0" h="126" w="115">
                    <a:moveTo>
                      <a:pt x="0" y="122"/>
                    </a:moveTo>
                    <a:cubicBezTo>
                      <a:pt x="0" y="122"/>
                      <a:pt x="0" y="121"/>
                      <a:pt x="1" y="120"/>
                    </a:cubicBezTo>
                    <a:cubicBezTo>
                      <a:pt x="1" y="118"/>
                      <a:pt x="1" y="116"/>
                      <a:pt x="2" y="114"/>
                    </a:cubicBezTo>
                    <a:cubicBezTo>
                      <a:pt x="3" y="109"/>
                      <a:pt x="5" y="102"/>
                      <a:pt x="9" y="94"/>
                    </a:cubicBezTo>
                    <a:cubicBezTo>
                      <a:pt x="12" y="86"/>
                      <a:pt x="16" y="77"/>
                      <a:pt x="21" y="67"/>
                    </a:cubicBezTo>
                    <a:cubicBezTo>
                      <a:pt x="23" y="63"/>
                      <a:pt x="26" y="58"/>
                      <a:pt x="29" y="53"/>
                    </a:cubicBezTo>
                    <a:cubicBezTo>
                      <a:pt x="33" y="49"/>
                      <a:pt x="36" y="44"/>
                      <a:pt x="40" y="40"/>
                    </a:cubicBezTo>
                    <a:cubicBezTo>
                      <a:pt x="43" y="36"/>
                      <a:pt x="47" y="32"/>
                      <a:pt x="51" y="28"/>
                    </a:cubicBezTo>
                    <a:cubicBezTo>
                      <a:pt x="56" y="24"/>
                      <a:pt x="60" y="21"/>
                      <a:pt x="64" y="18"/>
                    </a:cubicBezTo>
                    <a:cubicBezTo>
                      <a:pt x="66" y="17"/>
                      <a:pt x="69" y="15"/>
                      <a:pt x="71" y="14"/>
                    </a:cubicBezTo>
                    <a:cubicBezTo>
                      <a:pt x="73" y="13"/>
                      <a:pt x="75" y="12"/>
                      <a:pt x="77" y="10"/>
                    </a:cubicBezTo>
                    <a:cubicBezTo>
                      <a:pt x="81" y="8"/>
                      <a:pt x="85" y="7"/>
                      <a:pt x="89" y="5"/>
                    </a:cubicBezTo>
                    <a:cubicBezTo>
                      <a:pt x="93" y="4"/>
                      <a:pt x="97" y="3"/>
                      <a:pt x="100" y="2"/>
                    </a:cubicBezTo>
                    <a:cubicBezTo>
                      <a:pt x="103" y="2"/>
                      <a:pt x="106" y="1"/>
                      <a:pt x="108" y="1"/>
                    </a:cubicBezTo>
                    <a:cubicBezTo>
                      <a:pt x="113" y="0"/>
                      <a:pt x="115" y="0"/>
                      <a:pt x="115" y="0"/>
                    </a:cubicBezTo>
                    <a:cubicBezTo>
                      <a:pt x="115" y="0"/>
                      <a:pt x="113" y="1"/>
                      <a:pt x="109" y="2"/>
                    </a:cubicBezTo>
                    <a:cubicBezTo>
                      <a:pt x="107" y="3"/>
                      <a:pt x="104" y="5"/>
                      <a:pt x="101" y="6"/>
                    </a:cubicBezTo>
                    <a:cubicBezTo>
                      <a:pt x="98" y="7"/>
                      <a:pt x="95" y="9"/>
                      <a:pt x="92" y="11"/>
                    </a:cubicBezTo>
                    <a:cubicBezTo>
                      <a:pt x="89" y="13"/>
                      <a:pt x="86" y="16"/>
                      <a:pt x="82" y="19"/>
                    </a:cubicBezTo>
                    <a:cubicBezTo>
                      <a:pt x="81" y="20"/>
                      <a:pt x="79" y="22"/>
                      <a:pt x="78" y="23"/>
                    </a:cubicBezTo>
                    <a:cubicBezTo>
                      <a:pt x="76" y="25"/>
                      <a:pt x="74" y="26"/>
                      <a:pt x="73" y="28"/>
                    </a:cubicBezTo>
                    <a:cubicBezTo>
                      <a:pt x="70" y="32"/>
                      <a:pt x="67" y="35"/>
                      <a:pt x="64" y="39"/>
                    </a:cubicBezTo>
                    <a:cubicBezTo>
                      <a:pt x="62" y="43"/>
                      <a:pt x="59" y="48"/>
                      <a:pt x="57" y="52"/>
                    </a:cubicBezTo>
                    <a:cubicBezTo>
                      <a:pt x="48" y="69"/>
                      <a:pt x="44" y="88"/>
                      <a:pt x="43" y="103"/>
                    </a:cubicBezTo>
                    <a:cubicBezTo>
                      <a:pt x="42" y="110"/>
                      <a:pt x="42" y="116"/>
                      <a:pt x="42" y="120"/>
                    </a:cubicBezTo>
                    <a:cubicBezTo>
                      <a:pt x="42" y="122"/>
                      <a:pt x="42" y="123"/>
                      <a:pt x="42" y="124"/>
                    </a:cubicBezTo>
                    <a:cubicBezTo>
                      <a:pt x="42" y="125"/>
                      <a:pt x="42" y="125"/>
                      <a:pt x="42" y="125"/>
                    </a:cubicBezTo>
                    <a:cubicBezTo>
                      <a:pt x="42" y="126"/>
                      <a:pt x="42" y="126"/>
                      <a:pt x="42" y="126"/>
                    </a:cubicBezTo>
                    <a:lnTo>
                      <a:pt x="0" y="122"/>
                    </a:lnTo>
                    <a:close/>
                  </a:path>
                </a:pathLst>
              </a:custGeom>
              <a:solidFill>
                <a:srgbClr val="2D52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04" name="Google Shape;504;p3"/>
              <p:cNvSpPr/>
              <p:nvPr/>
            </p:nvSpPr>
            <p:spPr>
              <a:xfrm>
                <a:off x="5024" y="3953"/>
                <a:ext cx="302" cy="351"/>
              </a:xfrm>
              <a:custGeom>
                <a:rect b="b" l="l" r="r" t="t"/>
                <a:pathLst>
                  <a:path extrusionOk="0" h="126" w="115">
                    <a:moveTo>
                      <a:pt x="73" y="126"/>
                    </a:moveTo>
                    <a:cubicBezTo>
                      <a:pt x="73" y="125"/>
                      <a:pt x="73" y="125"/>
                      <a:pt x="73" y="125"/>
                    </a:cubicBezTo>
                    <a:cubicBezTo>
                      <a:pt x="73" y="125"/>
                      <a:pt x="73" y="125"/>
                      <a:pt x="73" y="124"/>
                    </a:cubicBezTo>
                    <a:cubicBezTo>
                      <a:pt x="73" y="123"/>
                      <a:pt x="73" y="122"/>
                      <a:pt x="73" y="120"/>
                    </a:cubicBezTo>
                    <a:cubicBezTo>
                      <a:pt x="73" y="116"/>
                      <a:pt x="73" y="110"/>
                      <a:pt x="72" y="103"/>
                    </a:cubicBezTo>
                    <a:cubicBezTo>
                      <a:pt x="70" y="88"/>
                      <a:pt x="66" y="69"/>
                      <a:pt x="58" y="52"/>
                    </a:cubicBezTo>
                    <a:cubicBezTo>
                      <a:pt x="56" y="48"/>
                      <a:pt x="53" y="43"/>
                      <a:pt x="51" y="39"/>
                    </a:cubicBezTo>
                    <a:cubicBezTo>
                      <a:pt x="48" y="35"/>
                      <a:pt x="45" y="32"/>
                      <a:pt x="42" y="28"/>
                    </a:cubicBezTo>
                    <a:cubicBezTo>
                      <a:pt x="40" y="26"/>
                      <a:pt x="39" y="25"/>
                      <a:pt x="37" y="23"/>
                    </a:cubicBezTo>
                    <a:cubicBezTo>
                      <a:pt x="36" y="22"/>
                      <a:pt x="34" y="20"/>
                      <a:pt x="32" y="19"/>
                    </a:cubicBezTo>
                    <a:cubicBezTo>
                      <a:pt x="29" y="16"/>
                      <a:pt x="26" y="13"/>
                      <a:pt x="23" y="11"/>
                    </a:cubicBezTo>
                    <a:cubicBezTo>
                      <a:pt x="20" y="9"/>
                      <a:pt x="16" y="7"/>
                      <a:pt x="14" y="6"/>
                    </a:cubicBezTo>
                    <a:cubicBezTo>
                      <a:pt x="11" y="5"/>
                      <a:pt x="8" y="3"/>
                      <a:pt x="6" y="2"/>
                    </a:cubicBezTo>
                    <a:cubicBezTo>
                      <a:pt x="2" y="1"/>
                      <a:pt x="0" y="0"/>
                      <a:pt x="0" y="0"/>
                    </a:cubicBezTo>
                    <a:cubicBezTo>
                      <a:pt x="0" y="0"/>
                      <a:pt x="2" y="0"/>
                      <a:pt x="7" y="1"/>
                    </a:cubicBezTo>
                    <a:cubicBezTo>
                      <a:pt x="9" y="1"/>
                      <a:pt x="12" y="2"/>
                      <a:pt x="15" y="2"/>
                    </a:cubicBezTo>
                    <a:cubicBezTo>
                      <a:pt x="18" y="3"/>
                      <a:pt x="22" y="4"/>
                      <a:pt x="26" y="5"/>
                    </a:cubicBezTo>
                    <a:cubicBezTo>
                      <a:pt x="29" y="7"/>
                      <a:pt x="33" y="8"/>
                      <a:pt x="38" y="10"/>
                    </a:cubicBezTo>
                    <a:cubicBezTo>
                      <a:pt x="40" y="12"/>
                      <a:pt x="42" y="13"/>
                      <a:pt x="44" y="14"/>
                    </a:cubicBezTo>
                    <a:cubicBezTo>
                      <a:pt x="46" y="15"/>
                      <a:pt x="49" y="17"/>
                      <a:pt x="51" y="18"/>
                    </a:cubicBezTo>
                    <a:cubicBezTo>
                      <a:pt x="55" y="21"/>
                      <a:pt x="59" y="24"/>
                      <a:pt x="63" y="28"/>
                    </a:cubicBezTo>
                    <a:cubicBezTo>
                      <a:pt x="68" y="32"/>
                      <a:pt x="71" y="36"/>
                      <a:pt x="75" y="40"/>
                    </a:cubicBezTo>
                    <a:cubicBezTo>
                      <a:pt x="79" y="44"/>
                      <a:pt x="82" y="49"/>
                      <a:pt x="86" y="53"/>
                    </a:cubicBezTo>
                    <a:cubicBezTo>
                      <a:pt x="89" y="58"/>
                      <a:pt x="92" y="63"/>
                      <a:pt x="94" y="67"/>
                    </a:cubicBezTo>
                    <a:cubicBezTo>
                      <a:pt x="99" y="77"/>
                      <a:pt x="103" y="86"/>
                      <a:pt x="106" y="94"/>
                    </a:cubicBezTo>
                    <a:cubicBezTo>
                      <a:pt x="109" y="102"/>
                      <a:pt x="111" y="109"/>
                      <a:pt x="113" y="114"/>
                    </a:cubicBezTo>
                    <a:cubicBezTo>
                      <a:pt x="113" y="116"/>
                      <a:pt x="114" y="118"/>
                      <a:pt x="114" y="120"/>
                    </a:cubicBezTo>
                    <a:cubicBezTo>
                      <a:pt x="114" y="121"/>
                      <a:pt x="115" y="122"/>
                      <a:pt x="115" y="122"/>
                    </a:cubicBezTo>
                    <a:lnTo>
                      <a:pt x="73" y="126"/>
                    </a:lnTo>
                    <a:close/>
                  </a:path>
                </a:pathLst>
              </a:custGeom>
              <a:solidFill>
                <a:srgbClr val="2D52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05" name="Google Shape;505;p3"/>
              <p:cNvSpPr/>
              <p:nvPr/>
            </p:nvSpPr>
            <p:spPr>
              <a:xfrm>
                <a:off x="5200" y="4104"/>
                <a:ext cx="310" cy="200"/>
              </a:xfrm>
              <a:custGeom>
                <a:rect b="b" l="l" r="r" t="t"/>
                <a:pathLst>
                  <a:path extrusionOk="0" h="72" w="118">
                    <a:moveTo>
                      <a:pt x="0" y="65"/>
                    </a:moveTo>
                    <a:cubicBezTo>
                      <a:pt x="1" y="64"/>
                      <a:pt x="1" y="64"/>
                      <a:pt x="1" y="64"/>
                    </a:cubicBezTo>
                    <a:cubicBezTo>
                      <a:pt x="1" y="64"/>
                      <a:pt x="1" y="63"/>
                      <a:pt x="1" y="63"/>
                    </a:cubicBezTo>
                    <a:cubicBezTo>
                      <a:pt x="1" y="62"/>
                      <a:pt x="2" y="61"/>
                      <a:pt x="2" y="60"/>
                    </a:cubicBezTo>
                    <a:cubicBezTo>
                      <a:pt x="2" y="59"/>
                      <a:pt x="3" y="58"/>
                      <a:pt x="3" y="57"/>
                    </a:cubicBezTo>
                    <a:cubicBezTo>
                      <a:pt x="4" y="55"/>
                      <a:pt x="5" y="53"/>
                      <a:pt x="7" y="50"/>
                    </a:cubicBezTo>
                    <a:cubicBezTo>
                      <a:pt x="8" y="47"/>
                      <a:pt x="10" y="44"/>
                      <a:pt x="12" y="42"/>
                    </a:cubicBezTo>
                    <a:cubicBezTo>
                      <a:pt x="14" y="38"/>
                      <a:pt x="17" y="35"/>
                      <a:pt x="19" y="32"/>
                    </a:cubicBezTo>
                    <a:cubicBezTo>
                      <a:pt x="22" y="29"/>
                      <a:pt x="25" y="26"/>
                      <a:pt x="28" y="23"/>
                    </a:cubicBezTo>
                    <a:cubicBezTo>
                      <a:pt x="30" y="22"/>
                      <a:pt x="32" y="20"/>
                      <a:pt x="34" y="19"/>
                    </a:cubicBezTo>
                    <a:cubicBezTo>
                      <a:pt x="35" y="18"/>
                      <a:pt x="37" y="16"/>
                      <a:pt x="39" y="15"/>
                    </a:cubicBezTo>
                    <a:cubicBezTo>
                      <a:pt x="41" y="14"/>
                      <a:pt x="43" y="13"/>
                      <a:pt x="45" y="12"/>
                    </a:cubicBezTo>
                    <a:cubicBezTo>
                      <a:pt x="51" y="9"/>
                      <a:pt x="51" y="9"/>
                      <a:pt x="51" y="9"/>
                    </a:cubicBezTo>
                    <a:cubicBezTo>
                      <a:pt x="55" y="7"/>
                      <a:pt x="60" y="5"/>
                      <a:pt x="64" y="4"/>
                    </a:cubicBezTo>
                    <a:cubicBezTo>
                      <a:pt x="68" y="3"/>
                      <a:pt x="72" y="2"/>
                      <a:pt x="76" y="1"/>
                    </a:cubicBezTo>
                    <a:cubicBezTo>
                      <a:pt x="80" y="1"/>
                      <a:pt x="84" y="1"/>
                      <a:pt x="87" y="0"/>
                    </a:cubicBezTo>
                    <a:cubicBezTo>
                      <a:pt x="91" y="0"/>
                      <a:pt x="94" y="0"/>
                      <a:pt x="98" y="0"/>
                    </a:cubicBezTo>
                    <a:cubicBezTo>
                      <a:pt x="99" y="0"/>
                      <a:pt x="101" y="0"/>
                      <a:pt x="102" y="0"/>
                    </a:cubicBezTo>
                    <a:cubicBezTo>
                      <a:pt x="103" y="0"/>
                      <a:pt x="105" y="0"/>
                      <a:pt x="106" y="1"/>
                    </a:cubicBezTo>
                    <a:cubicBezTo>
                      <a:pt x="108" y="1"/>
                      <a:pt x="111" y="1"/>
                      <a:pt x="112" y="1"/>
                    </a:cubicBezTo>
                    <a:cubicBezTo>
                      <a:pt x="116" y="2"/>
                      <a:pt x="118" y="2"/>
                      <a:pt x="118" y="2"/>
                    </a:cubicBezTo>
                    <a:cubicBezTo>
                      <a:pt x="118" y="2"/>
                      <a:pt x="116" y="2"/>
                      <a:pt x="112" y="3"/>
                    </a:cubicBezTo>
                    <a:cubicBezTo>
                      <a:pt x="111" y="4"/>
                      <a:pt x="109" y="4"/>
                      <a:pt x="106" y="4"/>
                    </a:cubicBezTo>
                    <a:cubicBezTo>
                      <a:pt x="105" y="5"/>
                      <a:pt x="104" y="5"/>
                      <a:pt x="102" y="5"/>
                    </a:cubicBezTo>
                    <a:cubicBezTo>
                      <a:pt x="101" y="6"/>
                      <a:pt x="100" y="6"/>
                      <a:pt x="98" y="7"/>
                    </a:cubicBezTo>
                    <a:cubicBezTo>
                      <a:pt x="96" y="8"/>
                      <a:pt x="93" y="9"/>
                      <a:pt x="89" y="10"/>
                    </a:cubicBezTo>
                    <a:cubicBezTo>
                      <a:pt x="86" y="11"/>
                      <a:pt x="83" y="13"/>
                      <a:pt x="80" y="14"/>
                    </a:cubicBezTo>
                    <a:cubicBezTo>
                      <a:pt x="77" y="16"/>
                      <a:pt x="74" y="18"/>
                      <a:pt x="71" y="20"/>
                    </a:cubicBezTo>
                    <a:cubicBezTo>
                      <a:pt x="68" y="22"/>
                      <a:pt x="65" y="24"/>
                      <a:pt x="62" y="26"/>
                    </a:cubicBezTo>
                    <a:cubicBezTo>
                      <a:pt x="59" y="30"/>
                      <a:pt x="59" y="30"/>
                      <a:pt x="59" y="30"/>
                    </a:cubicBezTo>
                    <a:cubicBezTo>
                      <a:pt x="58" y="31"/>
                      <a:pt x="56" y="33"/>
                      <a:pt x="56" y="34"/>
                    </a:cubicBezTo>
                    <a:cubicBezTo>
                      <a:pt x="54" y="35"/>
                      <a:pt x="54" y="37"/>
                      <a:pt x="53" y="38"/>
                    </a:cubicBezTo>
                    <a:cubicBezTo>
                      <a:pt x="52" y="39"/>
                      <a:pt x="51" y="41"/>
                      <a:pt x="50" y="42"/>
                    </a:cubicBezTo>
                    <a:cubicBezTo>
                      <a:pt x="48" y="45"/>
                      <a:pt x="47" y="48"/>
                      <a:pt x="46" y="50"/>
                    </a:cubicBezTo>
                    <a:cubicBezTo>
                      <a:pt x="45" y="53"/>
                      <a:pt x="44" y="55"/>
                      <a:pt x="44" y="58"/>
                    </a:cubicBezTo>
                    <a:cubicBezTo>
                      <a:pt x="43" y="60"/>
                      <a:pt x="43" y="62"/>
                      <a:pt x="42" y="64"/>
                    </a:cubicBezTo>
                    <a:cubicBezTo>
                      <a:pt x="42" y="66"/>
                      <a:pt x="42" y="67"/>
                      <a:pt x="42" y="68"/>
                    </a:cubicBezTo>
                    <a:cubicBezTo>
                      <a:pt x="42" y="69"/>
                      <a:pt x="42" y="70"/>
                      <a:pt x="42" y="70"/>
                    </a:cubicBezTo>
                    <a:cubicBezTo>
                      <a:pt x="42" y="71"/>
                      <a:pt x="42" y="71"/>
                      <a:pt x="42" y="71"/>
                    </a:cubicBezTo>
                    <a:cubicBezTo>
                      <a:pt x="43" y="71"/>
                      <a:pt x="43" y="71"/>
                      <a:pt x="43" y="71"/>
                    </a:cubicBezTo>
                    <a:cubicBezTo>
                      <a:pt x="43" y="71"/>
                      <a:pt x="43" y="71"/>
                      <a:pt x="43" y="71"/>
                    </a:cubicBezTo>
                    <a:cubicBezTo>
                      <a:pt x="42" y="72"/>
                      <a:pt x="42" y="72"/>
                      <a:pt x="42" y="72"/>
                    </a:cubicBezTo>
                    <a:lnTo>
                      <a:pt x="0" y="65"/>
                    </a:lnTo>
                    <a:close/>
                  </a:path>
                </a:pathLst>
              </a:custGeom>
              <a:solidFill>
                <a:srgbClr val="2D52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06" name="Google Shape;506;p3"/>
              <p:cNvSpPr/>
              <p:nvPr/>
            </p:nvSpPr>
            <p:spPr>
              <a:xfrm>
                <a:off x="4992" y="4104"/>
                <a:ext cx="310" cy="200"/>
              </a:xfrm>
              <a:custGeom>
                <a:rect b="b" l="l" r="r" t="t"/>
                <a:pathLst>
                  <a:path extrusionOk="0" h="72" w="118">
                    <a:moveTo>
                      <a:pt x="77" y="72"/>
                    </a:moveTo>
                    <a:cubicBezTo>
                      <a:pt x="78" y="71"/>
                      <a:pt x="78" y="71"/>
                      <a:pt x="78" y="71"/>
                    </a:cubicBezTo>
                    <a:cubicBezTo>
                      <a:pt x="78" y="71"/>
                      <a:pt x="78" y="71"/>
                      <a:pt x="78" y="71"/>
                    </a:cubicBezTo>
                    <a:cubicBezTo>
                      <a:pt x="77" y="71"/>
                      <a:pt x="77" y="71"/>
                      <a:pt x="77" y="71"/>
                    </a:cubicBezTo>
                    <a:cubicBezTo>
                      <a:pt x="77" y="71"/>
                      <a:pt x="77" y="71"/>
                      <a:pt x="77" y="70"/>
                    </a:cubicBezTo>
                    <a:cubicBezTo>
                      <a:pt x="77" y="70"/>
                      <a:pt x="77" y="69"/>
                      <a:pt x="77" y="68"/>
                    </a:cubicBezTo>
                    <a:cubicBezTo>
                      <a:pt x="76" y="67"/>
                      <a:pt x="76" y="66"/>
                      <a:pt x="76" y="64"/>
                    </a:cubicBezTo>
                    <a:cubicBezTo>
                      <a:pt x="76" y="62"/>
                      <a:pt x="75" y="60"/>
                      <a:pt x="75" y="58"/>
                    </a:cubicBezTo>
                    <a:cubicBezTo>
                      <a:pt x="74" y="55"/>
                      <a:pt x="73" y="53"/>
                      <a:pt x="72" y="50"/>
                    </a:cubicBezTo>
                    <a:cubicBezTo>
                      <a:pt x="71" y="48"/>
                      <a:pt x="70" y="45"/>
                      <a:pt x="68" y="42"/>
                    </a:cubicBezTo>
                    <a:cubicBezTo>
                      <a:pt x="67" y="41"/>
                      <a:pt x="67" y="39"/>
                      <a:pt x="66" y="38"/>
                    </a:cubicBezTo>
                    <a:cubicBezTo>
                      <a:pt x="65" y="37"/>
                      <a:pt x="64" y="35"/>
                      <a:pt x="63" y="34"/>
                    </a:cubicBezTo>
                    <a:cubicBezTo>
                      <a:pt x="62" y="33"/>
                      <a:pt x="61" y="31"/>
                      <a:pt x="59" y="30"/>
                    </a:cubicBezTo>
                    <a:cubicBezTo>
                      <a:pt x="56" y="26"/>
                      <a:pt x="56" y="26"/>
                      <a:pt x="56" y="26"/>
                    </a:cubicBezTo>
                    <a:cubicBezTo>
                      <a:pt x="53" y="24"/>
                      <a:pt x="50" y="22"/>
                      <a:pt x="47" y="20"/>
                    </a:cubicBezTo>
                    <a:cubicBezTo>
                      <a:pt x="44" y="18"/>
                      <a:pt x="41" y="16"/>
                      <a:pt x="38" y="14"/>
                    </a:cubicBezTo>
                    <a:cubicBezTo>
                      <a:pt x="35" y="13"/>
                      <a:pt x="32" y="11"/>
                      <a:pt x="29" y="10"/>
                    </a:cubicBezTo>
                    <a:cubicBezTo>
                      <a:pt x="26" y="9"/>
                      <a:pt x="23" y="8"/>
                      <a:pt x="20" y="7"/>
                    </a:cubicBezTo>
                    <a:cubicBezTo>
                      <a:pt x="18" y="6"/>
                      <a:pt x="17" y="6"/>
                      <a:pt x="16" y="5"/>
                    </a:cubicBezTo>
                    <a:cubicBezTo>
                      <a:pt x="14" y="5"/>
                      <a:pt x="13" y="5"/>
                      <a:pt x="12" y="4"/>
                    </a:cubicBezTo>
                    <a:cubicBezTo>
                      <a:pt x="10" y="4"/>
                      <a:pt x="7" y="4"/>
                      <a:pt x="6" y="3"/>
                    </a:cubicBezTo>
                    <a:cubicBezTo>
                      <a:pt x="2" y="2"/>
                      <a:pt x="0" y="2"/>
                      <a:pt x="0" y="2"/>
                    </a:cubicBezTo>
                    <a:cubicBezTo>
                      <a:pt x="0" y="2"/>
                      <a:pt x="2" y="2"/>
                      <a:pt x="6" y="1"/>
                    </a:cubicBezTo>
                    <a:cubicBezTo>
                      <a:pt x="8" y="1"/>
                      <a:pt x="10" y="1"/>
                      <a:pt x="12" y="1"/>
                    </a:cubicBezTo>
                    <a:cubicBezTo>
                      <a:pt x="13" y="0"/>
                      <a:pt x="15" y="0"/>
                      <a:pt x="16" y="0"/>
                    </a:cubicBezTo>
                    <a:cubicBezTo>
                      <a:pt x="18" y="0"/>
                      <a:pt x="19" y="0"/>
                      <a:pt x="21" y="0"/>
                    </a:cubicBezTo>
                    <a:cubicBezTo>
                      <a:pt x="24" y="0"/>
                      <a:pt x="27" y="0"/>
                      <a:pt x="31" y="0"/>
                    </a:cubicBezTo>
                    <a:cubicBezTo>
                      <a:pt x="34" y="1"/>
                      <a:pt x="38" y="1"/>
                      <a:pt x="42" y="1"/>
                    </a:cubicBezTo>
                    <a:cubicBezTo>
                      <a:pt x="46" y="2"/>
                      <a:pt x="50" y="3"/>
                      <a:pt x="54" y="4"/>
                    </a:cubicBezTo>
                    <a:cubicBezTo>
                      <a:pt x="59" y="5"/>
                      <a:pt x="63" y="7"/>
                      <a:pt x="67" y="9"/>
                    </a:cubicBezTo>
                    <a:cubicBezTo>
                      <a:pt x="73" y="12"/>
                      <a:pt x="73" y="12"/>
                      <a:pt x="73" y="12"/>
                    </a:cubicBezTo>
                    <a:cubicBezTo>
                      <a:pt x="75" y="13"/>
                      <a:pt x="77" y="14"/>
                      <a:pt x="79" y="15"/>
                    </a:cubicBezTo>
                    <a:cubicBezTo>
                      <a:pt x="81" y="16"/>
                      <a:pt x="83" y="18"/>
                      <a:pt x="85" y="19"/>
                    </a:cubicBezTo>
                    <a:cubicBezTo>
                      <a:pt x="86" y="20"/>
                      <a:pt x="88" y="22"/>
                      <a:pt x="90" y="23"/>
                    </a:cubicBezTo>
                    <a:cubicBezTo>
                      <a:pt x="93" y="26"/>
                      <a:pt x="96" y="29"/>
                      <a:pt x="99" y="32"/>
                    </a:cubicBezTo>
                    <a:cubicBezTo>
                      <a:pt x="102" y="35"/>
                      <a:pt x="104" y="38"/>
                      <a:pt x="106" y="42"/>
                    </a:cubicBezTo>
                    <a:cubicBezTo>
                      <a:pt x="108" y="44"/>
                      <a:pt x="110" y="47"/>
                      <a:pt x="112" y="50"/>
                    </a:cubicBezTo>
                    <a:cubicBezTo>
                      <a:pt x="113" y="53"/>
                      <a:pt x="114" y="55"/>
                      <a:pt x="115" y="57"/>
                    </a:cubicBezTo>
                    <a:cubicBezTo>
                      <a:pt x="115" y="58"/>
                      <a:pt x="116" y="59"/>
                      <a:pt x="116" y="60"/>
                    </a:cubicBezTo>
                    <a:cubicBezTo>
                      <a:pt x="117" y="61"/>
                      <a:pt x="117" y="62"/>
                      <a:pt x="117" y="63"/>
                    </a:cubicBezTo>
                    <a:cubicBezTo>
                      <a:pt x="117" y="63"/>
                      <a:pt x="117" y="64"/>
                      <a:pt x="118" y="64"/>
                    </a:cubicBezTo>
                    <a:cubicBezTo>
                      <a:pt x="118" y="65"/>
                      <a:pt x="118" y="65"/>
                      <a:pt x="118" y="65"/>
                    </a:cubicBezTo>
                    <a:lnTo>
                      <a:pt x="77" y="72"/>
                    </a:lnTo>
                    <a:close/>
                  </a:path>
                </a:pathLst>
              </a:custGeom>
              <a:solidFill>
                <a:srgbClr val="2D52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07" name="Google Shape;507;p3"/>
              <p:cNvSpPr/>
              <p:nvPr/>
            </p:nvSpPr>
            <p:spPr>
              <a:xfrm>
                <a:off x="5197" y="3917"/>
                <a:ext cx="110" cy="331"/>
              </a:xfrm>
              <a:custGeom>
                <a:rect b="b" l="l" r="r" t="t"/>
                <a:pathLst>
                  <a:path extrusionOk="0" h="119" w="42">
                    <a:moveTo>
                      <a:pt x="0" y="119"/>
                    </a:moveTo>
                    <a:cubicBezTo>
                      <a:pt x="0" y="119"/>
                      <a:pt x="0" y="118"/>
                      <a:pt x="0" y="117"/>
                    </a:cubicBezTo>
                    <a:cubicBezTo>
                      <a:pt x="0" y="116"/>
                      <a:pt x="0" y="115"/>
                      <a:pt x="0" y="113"/>
                    </a:cubicBezTo>
                    <a:cubicBezTo>
                      <a:pt x="1" y="110"/>
                      <a:pt x="1" y="105"/>
                      <a:pt x="2" y="99"/>
                    </a:cubicBezTo>
                    <a:cubicBezTo>
                      <a:pt x="3" y="87"/>
                      <a:pt x="5" y="71"/>
                      <a:pt x="9" y="55"/>
                    </a:cubicBezTo>
                    <a:cubicBezTo>
                      <a:pt x="11" y="48"/>
                      <a:pt x="13" y="40"/>
                      <a:pt x="16" y="33"/>
                    </a:cubicBezTo>
                    <a:cubicBezTo>
                      <a:pt x="19" y="26"/>
                      <a:pt x="22" y="20"/>
                      <a:pt x="25" y="14"/>
                    </a:cubicBezTo>
                    <a:cubicBezTo>
                      <a:pt x="26" y="12"/>
                      <a:pt x="28" y="10"/>
                      <a:pt x="30" y="8"/>
                    </a:cubicBezTo>
                    <a:cubicBezTo>
                      <a:pt x="31" y="6"/>
                      <a:pt x="33" y="4"/>
                      <a:pt x="34" y="3"/>
                    </a:cubicBezTo>
                    <a:cubicBezTo>
                      <a:pt x="35" y="2"/>
                      <a:pt x="36" y="1"/>
                      <a:pt x="37" y="1"/>
                    </a:cubicBezTo>
                    <a:cubicBezTo>
                      <a:pt x="38" y="0"/>
                      <a:pt x="38" y="0"/>
                      <a:pt x="38" y="0"/>
                    </a:cubicBezTo>
                    <a:cubicBezTo>
                      <a:pt x="38" y="0"/>
                      <a:pt x="38" y="0"/>
                      <a:pt x="37" y="1"/>
                    </a:cubicBezTo>
                    <a:cubicBezTo>
                      <a:pt x="37" y="2"/>
                      <a:pt x="36" y="3"/>
                      <a:pt x="35" y="4"/>
                    </a:cubicBezTo>
                    <a:cubicBezTo>
                      <a:pt x="35" y="6"/>
                      <a:pt x="34" y="8"/>
                      <a:pt x="33" y="10"/>
                    </a:cubicBezTo>
                    <a:cubicBezTo>
                      <a:pt x="32" y="12"/>
                      <a:pt x="32" y="14"/>
                      <a:pt x="31" y="17"/>
                    </a:cubicBezTo>
                    <a:cubicBezTo>
                      <a:pt x="30" y="22"/>
                      <a:pt x="29" y="29"/>
                      <a:pt x="29" y="36"/>
                    </a:cubicBezTo>
                    <a:cubicBezTo>
                      <a:pt x="29" y="42"/>
                      <a:pt x="29" y="50"/>
                      <a:pt x="30" y="57"/>
                    </a:cubicBezTo>
                    <a:cubicBezTo>
                      <a:pt x="32" y="72"/>
                      <a:pt x="35" y="86"/>
                      <a:pt x="37" y="97"/>
                    </a:cubicBezTo>
                    <a:cubicBezTo>
                      <a:pt x="38" y="102"/>
                      <a:pt x="40" y="107"/>
                      <a:pt x="40" y="110"/>
                    </a:cubicBezTo>
                    <a:cubicBezTo>
                      <a:pt x="41" y="111"/>
                      <a:pt x="41" y="112"/>
                      <a:pt x="41" y="113"/>
                    </a:cubicBezTo>
                    <a:cubicBezTo>
                      <a:pt x="42" y="114"/>
                      <a:pt x="42" y="114"/>
                      <a:pt x="42" y="114"/>
                    </a:cubicBezTo>
                    <a:lnTo>
                      <a:pt x="0" y="119"/>
                    </a:lnTo>
                    <a:close/>
                  </a:path>
                </a:pathLst>
              </a:custGeom>
              <a:solidFill>
                <a:srgbClr val="2D52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08" name="Google Shape;508;p3"/>
              <p:cNvSpPr/>
              <p:nvPr/>
            </p:nvSpPr>
            <p:spPr>
              <a:xfrm>
                <a:off x="2085" y="3142"/>
                <a:ext cx="806" cy="664"/>
              </a:xfrm>
              <a:custGeom>
                <a:rect b="b" l="l" r="r" t="t"/>
                <a:pathLst>
                  <a:path extrusionOk="0" h="239" w="307">
                    <a:moveTo>
                      <a:pt x="260" y="98"/>
                    </a:moveTo>
                    <a:cubicBezTo>
                      <a:pt x="254" y="43"/>
                      <a:pt x="207" y="0"/>
                      <a:pt x="150" y="0"/>
                    </a:cubicBezTo>
                    <a:cubicBezTo>
                      <a:pt x="92" y="0"/>
                      <a:pt x="45" y="45"/>
                      <a:pt x="40" y="102"/>
                    </a:cubicBezTo>
                    <a:cubicBezTo>
                      <a:pt x="15" y="116"/>
                      <a:pt x="0" y="136"/>
                      <a:pt x="0" y="157"/>
                    </a:cubicBezTo>
                    <a:cubicBezTo>
                      <a:pt x="0" y="202"/>
                      <a:pt x="69" y="239"/>
                      <a:pt x="154" y="239"/>
                    </a:cubicBezTo>
                    <a:cubicBezTo>
                      <a:pt x="238" y="239"/>
                      <a:pt x="307" y="202"/>
                      <a:pt x="307" y="157"/>
                    </a:cubicBezTo>
                    <a:cubicBezTo>
                      <a:pt x="307" y="134"/>
                      <a:pt x="289" y="113"/>
                      <a:pt x="260" y="98"/>
                    </a:cubicBezTo>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09" name="Google Shape;509;p3"/>
              <p:cNvSpPr/>
              <p:nvPr/>
            </p:nvSpPr>
            <p:spPr>
              <a:xfrm>
                <a:off x="2138" y="3236"/>
                <a:ext cx="701" cy="578"/>
              </a:xfrm>
              <a:custGeom>
                <a:rect b="b" l="l" r="r" t="t"/>
                <a:pathLst>
                  <a:path extrusionOk="0" h="208" w="267">
                    <a:moveTo>
                      <a:pt x="226" y="86"/>
                    </a:moveTo>
                    <a:cubicBezTo>
                      <a:pt x="221" y="38"/>
                      <a:pt x="180" y="0"/>
                      <a:pt x="131" y="0"/>
                    </a:cubicBezTo>
                    <a:cubicBezTo>
                      <a:pt x="80" y="0"/>
                      <a:pt x="39" y="39"/>
                      <a:pt x="35" y="89"/>
                    </a:cubicBezTo>
                    <a:cubicBezTo>
                      <a:pt x="14" y="102"/>
                      <a:pt x="0" y="119"/>
                      <a:pt x="0" y="137"/>
                    </a:cubicBezTo>
                    <a:cubicBezTo>
                      <a:pt x="0" y="176"/>
                      <a:pt x="60" y="208"/>
                      <a:pt x="134" y="208"/>
                    </a:cubicBezTo>
                    <a:cubicBezTo>
                      <a:pt x="207" y="208"/>
                      <a:pt x="267" y="176"/>
                      <a:pt x="267" y="137"/>
                    </a:cubicBezTo>
                    <a:cubicBezTo>
                      <a:pt x="267" y="117"/>
                      <a:pt x="251" y="99"/>
                      <a:pt x="226" y="86"/>
                    </a:cubicBezTo>
                  </a:path>
                </a:pathLst>
              </a:cu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10" name="Google Shape;510;p3"/>
              <p:cNvSpPr/>
              <p:nvPr/>
            </p:nvSpPr>
            <p:spPr>
              <a:xfrm>
                <a:off x="2253" y="3637"/>
                <a:ext cx="470" cy="625"/>
              </a:xfrm>
              <a:custGeom>
                <a:rect b="b" l="l" r="r" t="t"/>
                <a:pathLst>
                  <a:path extrusionOk="0" h="625" w="470">
                    <a:moveTo>
                      <a:pt x="192" y="625"/>
                    </a:moveTo>
                    <a:lnTo>
                      <a:pt x="279" y="625"/>
                    </a:lnTo>
                    <a:lnTo>
                      <a:pt x="271" y="239"/>
                    </a:lnTo>
                    <a:lnTo>
                      <a:pt x="470" y="8"/>
                    </a:lnTo>
                    <a:lnTo>
                      <a:pt x="268" y="169"/>
                    </a:lnTo>
                    <a:lnTo>
                      <a:pt x="237" y="0"/>
                    </a:lnTo>
                    <a:lnTo>
                      <a:pt x="205" y="158"/>
                    </a:lnTo>
                    <a:lnTo>
                      <a:pt x="0" y="8"/>
                    </a:lnTo>
                    <a:lnTo>
                      <a:pt x="200" y="239"/>
                    </a:lnTo>
                    <a:lnTo>
                      <a:pt x="192" y="625"/>
                    </a:lnTo>
                    <a:close/>
                  </a:path>
                </a:pathLst>
              </a:custGeom>
              <a:solidFill>
                <a:srgbClr val="C56D27"/>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11" name="Google Shape;511;p3"/>
              <p:cNvSpPr/>
              <p:nvPr/>
            </p:nvSpPr>
            <p:spPr>
              <a:xfrm>
                <a:off x="2253" y="3637"/>
                <a:ext cx="470" cy="625"/>
              </a:xfrm>
              <a:custGeom>
                <a:rect b="b" l="l" r="r" t="t"/>
                <a:pathLst>
                  <a:path extrusionOk="0" h="625" w="470">
                    <a:moveTo>
                      <a:pt x="192" y="625"/>
                    </a:moveTo>
                    <a:lnTo>
                      <a:pt x="279" y="625"/>
                    </a:lnTo>
                    <a:lnTo>
                      <a:pt x="271" y="239"/>
                    </a:lnTo>
                    <a:lnTo>
                      <a:pt x="470" y="8"/>
                    </a:lnTo>
                    <a:lnTo>
                      <a:pt x="268" y="169"/>
                    </a:lnTo>
                    <a:lnTo>
                      <a:pt x="237" y="0"/>
                    </a:lnTo>
                    <a:lnTo>
                      <a:pt x="205" y="158"/>
                    </a:lnTo>
                    <a:lnTo>
                      <a:pt x="0" y="8"/>
                    </a:lnTo>
                    <a:lnTo>
                      <a:pt x="200" y="239"/>
                    </a:lnTo>
                    <a:lnTo>
                      <a:pt x="192" y="625"/>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12" name="Google Shape;512;p3"/>
              <p:cNvSpPr/>
              <p:nvPr/>
            </p:nvSpPr>
            <p:spPr>
              <a:xfrm>
                <a:off x="2524" y="3578"/>
                <a:ext cx="367" cy="298"/>
              </a:xfrm>
              <a:custGeom>
                <a:rect b="b" l="l" r="r" t="t"/>
                <a:pathLst>
                  <a:path extrusionOk="0" h="107" w="140">
                    <a:moveTo>
                      <a:pt x="22" y="83"/>
                    </a:moveTo>
                    <a:cubicBezTo>
                      <a:pt x="22" y="83"/>
                      <a:pt x="22" y="83"/>
                      <a:pt x="22" y="83"/>
                    </a:cubicBezTo>
                    <a:cubicBezTo>
                      <a:pt x="0" y="107"/>
                      <a:pt x="0" y="107"/>
                      <a:pt x="0" y="107"/>
                    </a:cubicBezTo>
                    <a:cubicBezTo>
                      <a:pt x="22" y="83"/>
                      <a:pt x="22" y="83"/>
                      <a:pt x="22" y="83"/>
                    </a:cubicBezTo>
                    <a:moveTo>
                      <a:pt x="140" y="2"/>
                    </a:moveTo>
                    <a:cubicBezTo>
                      <a:pt x="140" y="2"/>
                      <a:pt x="140" y="2"/>
                      <a:pt x="140" y="2"/>
                    </a:cubicBezTo>
                    <a:cubicBezTo>
                      <a:pt x="140" y="2"/>
                      <a:pt x="140" y="2"/>
                      <a:pt x="140" y="2"/>
                    </a:cubicBezTo>
                    <a:moveTo>
                      <a:pt x="140" y="2"/>
                    </a:moveTo>
                    <a:cubicBezTo>
                      <a:pt x="140" y="2"/>
                      <a:pt x="140" y="2"/>
                      <a:pt x="140" y="2"/>
                    </a:cubicBezTo>
                    <a:cubicBezTo>
                      <a:pt x="140" y="2"/>
                      <a:pt x="140" y="2"/>
                      <a:pt x="140" y="2"/>
                    </a:cubicBezTo>
                    <a:moveTo>
                      <a:pt x="140" y="1"/>
                    </a:moveTo>
                    <a:cubicBezTo>
                      <a:pt x="140" y="1"/>
                      <a:pt x="140" y="1"/>
                      <a:pt x="140" y="1"/>
                    </a:cubicBezTo>
                    <a:cubicBezTo>
                      <a:pt x="140" y="1"/>
                      <a:pt x="140" y="1"/>
                      <a:pt x="140" y="1"/>
                    </a:cubicBezTo>
                    <a:moveTo>
                      <a:pt x="140" y="1"/>
                    </a:moveTo>
                    <a:cubicBezTo>
                      <a:pt x="140" y="1"/>
                      <a:pt x="140" y="1"/>
                      <a:pt x="140" y="1"/>
                    </a:cubicBezTo>
                    <a:cubicBezTo>
                      <a:pt x="140" y="1"/>
                      <a:pt x="140" y="1"/>
                      <a:pt x="140" y="1"/>
                    </a:cubicBezTo>
                    <a:moveTo>
                      <a:pt x="140" y="1"/>
                    </a:moveTo>
                    <a:cubicBezTo>
                      <a:pt x="140" y="1"/>
                      <a:pt x="140" y="1"/>
                      <a:pt x="140" y="1"/>
                    </a:cubicBezTo>
                    <a:cubicBezTo>
                      <a:pt x="140" y="1"/>
                      <a:pt x="140" y="1"/>
                      <a:pt x="140" y="1"/>
                    </a:cubicBezTo>
                    <a:moveTo>
                      <a:pt x="140" y="1"/>
                    </a:moveTo>
                    <a:cubicBezTo>
                      <a:pt x="140" y="1"/>
                      <a:pt x="140" y="1"/>
                      <a:pt x="140" y="1"/>
                    </a:cubicBezTo>
                    <a:cubicBezTo>
                      <a:pt x="140" y="1"/>
                      <a:pt x="140" y="1"/>
                      <a:pt x="140" y="1"/>
                    </a:cubicBezTo>
                    <a:moveTo>
                      <a:pt x="140" y="1"/>
                    </a:moveTo>
                    <a:cubicBezTo>
                      <a:pt x="140" y="1"/>
                      <a:pt x="140" y="1"/>
                      <a:pt x="140" y="1"/>
                    </a:cubicBezTo>
                    <a:cubicBezTo>
                      <a:pt x="140" y="1"/>
                      <a:pt x="140" y="1"/>
                      <a:pt x="140" y="1"/>
                    </a:cubicBezTo>
                    <a:moveTo>
                      <a:pt x="140" y="0"/>
                    </a:moveTo>
                    <a:cubicBezTo>
                      <a:pt x="140" y="0"/>
                      <a:pt x="140" y="0"/>
                      <a:pt x="140" y="0"/>
                    </a:cubicBezTo>
                    <a:cubicBezTo>
                      <a:pt x="140" y="0"/>
                      <a:pt x="140" y="0"/>
                      <a:pt x="140" y="0"/>
                    </a:cubicBezTo>
                    <a:moveTo>
                      <a:pt x="140" y="0"/>
                    </a:moveTo>
                    <a:cubicBezTo>
                      <a:pt x="140" y="0"/>
                      <a:pt x="140" y="0"/>
                      <a:pt x="140" y="0"/>
                    </a:cubicBezTo>
                    <a:cubicBezTo>
                      <a:pt x="140" y="0"/>
                      <a:pt x="140" y="0"/>
                      <a:pt x="140" y="0"/>
                    </a:cubicBezTo>
                  </a:path>
                </a:pathLst>
              </a:custGeom>
              <a:solidFill>
                <a:srgbClr val="D4F1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13" name="Google Shape;513;p3"/>
              <p:cNvSpPr/>
              <p:nvPr/>
            </p:nvSpPr>
            <p:spPr>
              <a:xfrm>
                <a:off x="2487" y="3142"/>
                <a:ext cx="404" cy="620"/>
              </a:xfrm>
              <a:custGeom>
                <a:rect b="b" l="l" r="r" t="t"/>
                <a:pathLst>
                  <a:path extrusionOk="0" h="223" w="154">
                    <a:moveTo>
                      <a:pt x="0" y="0"/>
                    </a:moveTo>
                    <a:cubicBezTo>
                      <a:pt x="0" y="34"/>
                      <a:pt x="0" y="34"/>
                      <a:pt x="0" y="34"/>
                    </a:cubicBezTo>
                    <a:cubicBezTo>
                      <a:pt x="49" y="35"/>
                      <a:pt x="88" y="72"/>
                      <a:pt x="93" y="120"/>
                    </a:cubicBezTo>
                    <a:cubicBezTo>
                      <a:pt x="118" y="133"/>
                      <a:pt x="134" y="151"/>
                      <a:pt x="134" y="171"/>
                    </a:cubicBezTo>
                    <a:cubicBezTo>
                      <a:pt x="134" y="192"/>
                      <a:pt x="118" y="210"/>
                      <a:pt x="91" y="223"/>
                    </a:cubicBezTo>
                    <a:cubicBezTo>
                      <a:pt x="128" y="209"/>
                      <a:pt x="153" y="185"/>
                      <a:pt x="154" y="159"/>
                    </a:cubicBezTo>
                    <a:cubicBezTo>
                      <a:pt x="154" y="159"/>
                      <a:pt x="154" y="159"/>
                      <a:pt x="154" y="159"/>
                    </a:cubicBezTo>
                    <a:cubicBezTo>
                      <a:pt x="154" y="159"/>
                      <a:pt x="154" y="159"/>
                      <a:pt x="154" y="159"/>
                    </a:cubicBezTo>
                    <a:cubicBezTo>
                      <a:pt x="154" y="159"/>
                      <a:pt x="154" y="159"/>
                      <a:pt x="154" y="159"/>
                    </a:cubicBezTo>
                    <a:cubicBezTo>
                      <a:pt x="154" y="159"/>
                      <a:pt x="154" y="158"/>
                      <a:pt x="154" y="158"/>
                    </a:cubicBezTo>
                    <a:cubicBezTo>
                      <a:pt x="154" y="158"/>
                      <a:pt x="154" y="158"/>
                      <a:pt x="154" y="158"/>
                    </a:cubicBezTo>
                    <a:cubicBezTo>
                      <a:pt x="154" y="158"/>
                      <a:pt x="154" y="158"/>
                      <a:pt x="154" y="158"/>
                    </a:cubicBezTo>
                    <a:cubicBezTo>
                      <a:pt x="154" y="158"/>
                      <a:pt x="154" y="158"/>
                      <a:pt x="154" y="158"/>
                    </a:cubicBezTo>
                    <a:cubicBezTo>
                      <a:pt x="154" y="158"/>
                      <a:pt x="154" y="158"/>
                      <a:pt x="154" y="158"/>
                    </a:cubicBezTo>
                    <a:cubicBezTo>
                      <a:pt x="154" y="158"/>
                      <a:pt x="154" y="158"/>
                      <a:pt x="154" y="158"/>
                    </a:cubicBezTo>
                    <a:cubicBezTo>
                      <a:pt x="154" y="158"/>
                      <a:pt x="154" y="158"/>
                      <a:pt x="154" y="158"/>
                    </a:cubicBezTo>
                    <a:cubicBezTo>
                      <a:pt x="154" y="158"/>
                      <a:pt x="154" y="158"/>
                      <a:pt x="154" y="158"/>
                    </a:cubicBezTo>
                    <a:cubicBezTo>
                      <a:pt x="154" y="158"/>
                      <a:pt x="154" y="158"/>
                      <a:pt x="154" y="158"/>
                    </a:cubicBezTo>
                    <a:cubicBezTo>
                      <a:pt x="154" y="158"/>
                      <a:pt x="154" y="158"/>
                      <a:pt x="154" y="158"/>
                    </a:cubicBezTo>
                    <a:cubicBezTo>
                      <a:pt x="154" y="158"/>
                      <a:pt x="154" y="158"/>
                      <a:pt x="154" y="157"/>
                    </a:cubicBezTo>
                    <a:cubicBezTo>
                      <a:pt x="154" y="157"/>
                      <a:pt x="154" y="157"/>
                      <a:pt x="154" y="157"/>
                    </a:cubicBezTo>
                    <a:cubicBezTo>
                      <a:pt x="154" y="157"/>
                      <a:pt x="154" y="157"/>
                      <a:pt x="154" y="157"/>
                    </a:cubicBezTo>
                    <a:cubicBezTo>
                      <a:pt x="154" y="157"/>
                      <a:pt x="154" y="157"/>
                      <a:pt x="154" y="157"/>
                    </a:cubicBezTo>
                    <a:cubicBezTo>
                      <a:pt x="154" y="157"/>
                      <a:pt x="154" y="157"/>
                      <a:pt x="154" y="157"/>
                    </a:cubicBezTo>
                    <a:cubicBezTo>
                      <a:pt x="154" y="157"/>
                      <a:pt x="154" y="157"/>
                      <a:pt x="154" y="157"/>
                    </a:cubicBezTo>
                    <a:cubicBezTo>
                      <a:pt x="154" y="134"/>
                      <a:pt x="135" y="113"/>
                      <a:pt x="106" y="98"/>
                    </a:cubicBezTo>
                    <a:cubicBezTo>
                      <a:pt x="101" y="44"/>
                      <a:pt x="56" y="2"/>
                      <a:pt x="0" y="0"/>
                    </a:cubicBezTo>
                  </a:path>
                </a:pathLst>
              </a:custGeom>
              <a:solidFill>
                <a:srgbClr val="8ECB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14" name="Google Shape;514;p3"/>
              <p:cNvSpPr/>
              <p:nvPr/>
            </p:nvSpPr>
            <p:spPr>
              <a:xfrm>
                <a:off x="2487" y="3236"/>
                <a:ext cx="352" cy="573"/>
              </a:xfrm>
              <a:custGeom>
                <a:rect b="b" l="l" r="r" t="t"/>
                <a:pathLst>
                  <a:path extrusionOk="0" h="206" w="134">
                    <a:moveTo>
                      <a:pt x="0" y="0"/>
                    </a:moveTo>
                    <a:cubicBezTo>
                      <a:pt x="0" y="0"/>
                      <a:pt x="0" y="0"/>
                      <a:pt x="0" y="0"/>
                    </a:cubicBezTo>
                    <a:cubicBezTo>
                      <a:pt x="0" y="147"/>
                      <a:pt x="0" y="147"/>
                      <a:pt x="0" y="147"/>
                    </a:cubicBezTo>
                    <a:cubicBezTo>
                      <a:pt x="1" y="144"/>
                      <a:pt x="1" y="144"/>
                      <a:pt x="1" y="144"/>
                    </a:cubicBezTo>
                    <a:cubicBezTo>
                      <a:pt x="13" y="205"/>
                      <a:pt x="13" y="205"/>
                      <a:pt x="13" y="205"/>
                    </a:cubicBezTo>
                    <a:cubicBezTo>
                      <a:pt x="90" y="147"/>
                      <a:pt x="90" y="147"/>
                      <a:pt x="90" y="147"/>
                    </a:cubicBezTo>
                    <a:cubicBezTo>
                      <a:pt x="36" y="206"/>
                      <a:pt x="36" y="206"/>
                      <a:pt x="36" y="206"/>
                    </a:cubicBezTo>
                    <a:cubicBezTo>
                      <a:pt x="36" y="206"/>
                      <a:pt x="36" y="206"/>
                      <a:pt x="36" y="206"/>
                    </a:cubicBezTo>
                    <a:cubicBezTo>
                      <a:pt x="36" y="206"/>
                      <a:pt x="36" y="206"/>
                      <a:pt x="36" y="206"/>
                    </a:cubicBezTo>
                    <a:cubicBezTo>
                      <a:pt x="57" y="203"/>
                      <a:pt x="76" y="197"/>
                      <a:pt x="91" y="189"/>
                    </a:cubicBezTo>
                    <a:cubicBezTo>
                      <a:pt x="91" y="189"/>
                      <a:pt x="91" y="189"/>
                      <a:pt x="91" y="189"/>
                    </a:cubicBezTo>
                    <a:cubicBezTo>
                      <a:pt x="118" y="176"/>
                      <a:pt x="134" y="158"/>
                      <a:pt x="134" y="137"/>
                    </a:cubicBezTo>
                    <a:cubicBezTo>
                      <a:pt x="134" y="117"/>
                      <a:pt x="118" y="99"/>
                      <a:pt x="93" y="86"/>
                    </a:cubicBezTo>
                    <a:cubicBezTo>
                      <a:pt x="88" y="38"/>
                      <a:pt x="49" y="1"/>
                      <a:pt x="0" y="0"/>
                    </a:cubicBezTo>
                  </a:path>
                </a:pathLst>
              </a:custGeom>
              <a:solidFill>
                <a:srgbClr val="7AB6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15" name="Google Shape;515;p3"/>
              <p:cNvSpPr/>
              <p:nvPr/>
            </p:nvSpPr>
            <p:spPr>
              <a:xfrm>
                <a:off x="2487" y="3637"/>
                <a:ext cx="236" cy="625"/>
              </a:xfrm>
              <a:custGeom>
                <a:rect b="b" l="l" r="r" t="t"/>
                <a:pathLst>
                  <a:path extrusionOk="0" h="625" w="236">
                    <a:moveTo>
                      <a:pt x="3" y="0"/>
                    </a:moveTo>
                    <a:lnTo>
                      <a:pt x="0" y="8"/>
                    </a:lnTo>
                    <a:lnTo>
                      <a:pt x="0" y="16"/>
                    </a:lnTo>
                    <a:lnTo>
                      <a:pt x="0" y="169"/>
                    </a:lnTo>
                    <a:lnTo>
                      <a:pt x="0" y="177"/>
                    </a:lnTo>
                    <a:lnTo>
                      <a:pt x="0" y="625"/>
                    </a:lnTo>
                    <a:lnTo>
                      <a:pt x="45" y="625"/>
                    </a:lnTo>
                    <a:lnTo>
                      <a:pt x="37" y="239"/>
                    </a:lnTo>
                    <a:lnTo>
                      <a:pt x="95" y="172"/>
                    </a:lnTo>
                    <a:lnTo>
                      <a:pt x="236" y="8"/>
                    </a:lnTo>
                    <a:lnTo>
                      <a:pt x="34" y="169"/>
                    </a:lnTo>
                    <a:lnTo>
                      <a:pt x="3" y="0"/>
                    </a:lnTo>
                    <a:close/>
                  </a:path>
                </a:pathLst>
              </a:custGeom>
              <a:solidFill>
                <a:srgbClr val="D18A5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16" name="Google Shape;516;p3"/>
              <p:cNvSpPr/>
              <p:nvPr/>
            </p:nvSpPr>
            <p:spPr>
              <a:xfrm>
                <a:off x="2487" y="3637"/>
                <a:ext cx="236" cy="625"/>
              </a:xfrm>
              <a:custGeom>
                <a:rect b="b" l="l" r="r" t="t"/>
                <a:pathLst>
                  <a:path extrusionOk="0" h="625" w="236">
                    <a:moveTo>
                      <a:pt x="3" y="0"/>
                    </a:moveTo>
                    <a:lnTo>
                      <a:pt x="0" y="8"/>
                    </a:lnTo>
                    <a:lnTo>
                      <a:pt x="0" y="16"/>
                    </a:lnTo>
                    <a:lnTo>
                      <a:pt x="0" y="169"/>
                    </a:lnTo>
                    <a:lnTo>
                      <a:pt x="0" y="177"/>
                    </a:lnTo>
                    <a:lnTo>
                      <a:pt x="0" y="625"/>
                    </a:lnTo>
                    <a:lnTo>
                      <a:pt x="45" y="625"/>
                    </a:lnTo>
                    <a:lnTo>
                      <a:pt x="37" y="239"/>
                    </a:lnTo>
                    <a:lnTo>
                      <a:pt x="95" y="172"/>
                    </a:lnTo>
                    <a:lnTo>
                      <a:pt x="236" y="8"/>
                    </a:lnTo>
                    <a:lnTo>
                      <a:pt x="34" y="169"/>
                    </a:lnTo>
                    <a:lnTo>
                      <a:pt x="3"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17" name="Google Shape;517;p3"/>
              <p:cNvSpPr/>
              <p:nvPr/>
            </p:nvSpPr>
            <p:spPr>
              <a:xfrm>
                <a:off x="2203" y="3517"/>
                <a:ext cx="116" cy="97"/>
              </a:xfrm>
              <a:custGeom>
                <a:rect b="b" l="l" r="r" t="t"/>
                <a:pathLst>
                  <a:path extrusionOk="0" h="35" w="44">
                    <a:moveTo>
                      <a:pt x="20" y="0"/>
                    </a:moveTo>
                    <a:cubicBezTo>
                      <a:pt x="0" y="0"/>
                      <a:pt x="0" y="35"/>
                      <a:pt x="20" y="35"/>
                    </a:cubicBezTo>
                    <a:cubicBezTo>
                      <a:pt x="44" y="35"/>
                      <a:pt x="44" y="0"/>
                      <a:pt x="20" y="0"/>
                    </a:cubicBezTo>
                    <a:close/>
                  </a:path>
                </a:pathLst>
              </a:custGeom>
              <a:solidFill>
                <a:srgbClr val="FFD01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18" name="Google Shape;518;p3"/>
              <p:cNvSpPr/>
              <p:nvPr/>
            </p:nvSpPr>
            <p:spPr>
              <a:xfrm>
                <a:off x="2287" y="3342"/>
                <a:ext cx="105" cy="83"/>
              </a:xfrm>
              <a:custGeom>
                <a:rect b="b" l="l" r="r" t="t"/>
                <a:pathLst>
                  <a:path extrusionOk="0" h="30" w="40">
                    <a:moveTo>
                      <a:pt x="20" y="0"/>
                    </a:moveTo>
                    <a:cubicBezTo>
                      <a:pt x="0" y="0"/>
                      <a:pt x="0" y="30"/>
                      <a:pt x="20" y="30"/>
                    </a:cubicBezTo>
                    <a:cubicBezTo>
                      <a:pt x="40" y="30"/>
                      <a:pt x="40" y="0"/>
                      <a:pt x="20" y="0"/>
                    </a:cubicBezTo>
                    <a:close/>
                  </a:path>
                </a:pathLst>
              </a:custGeom>
              <a:solidFill>
                <a:srgbClr val="FFD01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19" name="Google Shape;519;p3"/>
              <p:cNvSpPr/>
              <p:nvPr/>
            </p:nvSpPr>
            <p:spPr>
              <a:xfrm>
                <a:off x="2476" y="3292"/>
                <a:ext cx="95" cy="80"/>
              </a:xfrm>
              <a:custGeom>
                <a:rect b="b" l="l" r="r" t="t"/>
                <a:pathLst>
                  <a:path extrusionOk="0" h="29" w="36">
                    <a:moveTo>
                      <a:pt x="16" y="0"/>
                    </a:moveTo>
                    <a:cubicBezTo>
                      <a:pt x="0" y="0"/>
                      <a:pt x="0" y="29"/>
                      <a:pt x="16" y="29"/>
                    </a:cubicBezTo>
                    <a:cubicBezTo>
                      <a:pt x="36" y="29"/>
                      <a:pt x="36" y="0"/>
                      <a:pt x="16" y="0"/>
                    </a:cubicBezTo>
                    <a:close/>
                  </a:path>
                </a:pathLst>
              </a:custGeom>
              <a:solidFill>
                <a:srgbClr val="FFD01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20" name="Google Shape;520;p3"/>
              <p:cNvSpPr/>
              <p:nvPr/>
            </p:nvSpPr>
            <p:spPr>
              <a:xfrm>
                <a:off x="2392" y="3584"/>
                <a:ext cx="116" cy="91"/>
              </a:xfrm>
              <a:custGeom>
                <a:rect b="b" l="l" r="r" t="t"/>
                <a:pathLst>
                  <a:path extrusionOk="0" h="33" w="44">
                    <a:moveTo>
                      <a:pt x="24" y="0"/>
                    </a:moveTo>
                    <a:cubicBezTo>
                      <a:pt x="0" y="0"/>
                      <a:pt x="0" y="33"/>
                      <a:pt x="24" y="33"/>
                    </a:cubicBezTo>
                    <a:cubicBezTo>
                      <a:pt x="44" y="33"/>
                      <a:pt x="44" y="0"/>
                      <a:pt x="24" y="0"/>
                    </a:cubicBezTo>
                    <a:close/>
                  </a:path>
                </a:pathLst>
              </a:custGeom>
              <a:solidFill>
                <a:srgbClr val="FFD01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21" name="Google Shape;521;p3"/>
              <p:cNvSpPr/>
              <p:nvPr/>
            </p:nvSpPr>
            <p:spPr>
              <a:xfrm>
                <a:off x="2561" y="3428"/>
                <a:ext cx="105" cy="83"/>
              </a:xfrm>
              <a:custGeom>
                <a:rect b="b" l="l" r="r" t="t"/>
                <a:pathLst>
                  <a:path extrusionOk="0" h="30" w="40">
                    <a:moveTo>
                      <a:pt x="20" y="0"/>
                    </a:moveTo>
                    <a:cubicBezTo>
                      <a:pt x="0" y="0"/>
                      <a:pt x="0" y="30"/>
                      <a:pt x="20" y="30"/>
                    </a:cubicBezTo>
                    <a:cubicBezTo>
                      <a:pt x="40" y="30"/>
                      <a:pt x="40" y="0"/>
                      <a:pt x="20" y="0"/>
                    </a:cubicBezTo>
                    <a:close/>
                  </a:path>
                </a:pathLst>
              </a:custGeom>
              <a:solidFill>
                <a:srgbClr val="FFD01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22" name="Google Shape;522;p3"/>
              <p:cNvSpPr/>
              <p:nvPr/>
            </p:nvSpPr>
            <p:spPr>
              <a:xfrm>
                <a:off x="2655" y="3584"/>
                <a:ext cx="84" cy="72"/>
              </a:xfrm>
              <a:custGeom>
                <a:rect b="b" l="l" r="r" t="t"/>
                <a:pathLst>
                  <a:path extrusionOk="0" h="26" w="32">
                    <a:moveTo>
                      <a:pt x="16" y="0"/>
                    </a:moveTo>
                    <a:cubicBezTo>
                      <a:pt x="0" y="0"/>
                      <a:pt x="0" y="26"/>
                      <a:pt x="16" y="26"/>
                    </a:cubicBezTo>
                    <a:cubicBezTo>
                      <a:pt x="32" y="26"/>
                      <a:pt x="32" y="0"/>
                      <a:pt x="16" y="0"/>
                    </a:cubicBezTo>
                    <a:close/>
                  </a:path>
                </a:pathLst>
              </a:custGeom>
              <a:solidFill>
                <a:srgbClr val="FFD01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23" name="Google Shape;523;p3"/>
              <p:cNvSpPr/>
              <p:nvPr/>
            </p:nvSpPr>
            <p:spPr>
              <a:xfrm>
                <a:off x="139" y="4134"/>
                <a:ext cx="37" cy="148"/>
              </a:xfrm>
              <a:custGeom>
                <a:rect b="b" l="l" r="r" t="t"/>
                <a:pathLst>
                  <a:path extrusionOk="0" h="53" w="14">
                    <a:moveTo>
                      <a:pt x="11" y="1"/>
                    </a:moveTo>
                    <a:cubicBezTo>
                      <a:pt x="8" y="8"/>
                      <a:pt x="6" y="14"/>
                      <a:pt x="5" y="21"/>
                    </a:cubicBezTo>
                    <a:cubicBezTo>
                      <a:pt x="3" y="21"/>
                      <a:pt x="0" y="22"/>
                      <a:pt x="0" y="24"/>
                    </a:cubicBezTo>
                    <a:cubicBezTo>
                      <a:pt x="0" y="31"/>
                      <a:pt x="1" y="38"/>
                      <a:pt x="4" y="44"/>
                    </a:cubicBezTo>
                    <a:cubicBezTo>
                      <a:pt x="4" y="45"/>
                      <a:pt x="4" y="45"/>
                      <a:pt x="4" y="45"/>
                    </a:cubicBezTo>
                    <a:cubicBezTo>
                      <a:pt x="4" y="46"/>
                      <a:pt x="5" y="46"/>
                      <a:pt x="5" y="46"/>
                    </a:cubicBezTo>
                    <a:cubicBezTo>
                      <a:pt x="6" y="48"/>
                      <a:pt x="7" y="49"/>
                      <a:pt x="7" y="50"/>
                    </a:cubicBezTo>
                    <a:cubicBezTo>
                      <a:pt x="9" y="53"/>
                      <a:pt x="14" y="51"/>
                      <a:pt x="12" y="48"/>
                    </a:cubicBezTo>
                    <a:cubicBezTo>
                      <a:pt x="11" y="43"/>
                      <a:pt x="9" y="38"/>
                      <a:pt x="8" y="33"/>
                    </a:cubicBezTo>
                    <a:cubicBezTo>
                      <a:pt x="9" y="22"/>
                      <a:pt x="10" y="12"/>
                      <a:pt x="13" y="2"/>
                    </a:cubicBezTo>
                    <a:cubicBezTo>
                      <a:pt x="14" y="1"/>
                      <a:pt x="11" y="0"/>
                      <a:pt x="11" y="1"/>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24" name="Google Shape;524;p3"/>
              <p:cNvSpPr/>
              <p:nvPr/>
            </p:nvSpPr>
            <p:spPr>
              <a:xfrm>
                <a:off x="184" y="4131"/>
                <a:ext cx="42" cy="134"/>
              </a:xfrm>
              <a:custGeom>
                <a:rect b="b" l="l" r="r" t="t"/>
                <a:pathLst>
                  <a:path extrusionOk="0" h="48" w="16">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25" name="Google Shape;525;p3"/>
              <p:cNvSpPr/>
              <p:nvPr/>
            </p:nvSpPr>
            <p:spPr>
              <a:xfrm>
                <a:off x="234" y="4156"/>
                <a:ext cx="21" cy="123"/>
              </a:xfrm>
              <a:custGeom>
                <a:rect b="b" l="l" r="r" t="t"/>
                <a:pathLst>
                  <a:path extrusionOk="0" h="44" w="8">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7" y="44"/>
                      <a:pt x="7" y="41"/>
                    </a:cubicBezTo>
                    <a:cubicBezTo>
                      <a:pt x="8" y="28"/>
                      <a:pt x="7" y="15"/>
                      <a:pt x="6" y="2"/>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26" name="Google Shape;526;p3"/>
              <p:cNvSpPr/>
              <p:nvPr/>
            </p:nvSpPr>
            <p:spPr>
              <a:xfrm>
                <a:off x="291" y="4123"/>
                <a:ext cx="48" cy="133"/>
              </a:xfrm>
              <a:custGeom>
                <a:rect b="b" l="l" r="r" t="t"/>
                <a:pathLst>
                  <a:path extrusionOk="0" h="48" w="18">
                    <a:moveTo>
                      <a:pt x="17" y="44"/>
                    </a:moveTo>
                    <a:cubicBezTo>
                      <a:pt x="15" y="35"/>
                      <a:pt x="15"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1" y="21"/>
                      <a:pt x="1" y="30"/>
                    </a:cubicBezTo>
                    <a:cubicBezTo>
                      <a:pt x="1" y="29"/>
                      <a:pt x="0" y="30"/>
                      <a:pt x="0" y="31"/>
                    </a:cubicBezTo>
                    <a:cubicBezTo>
                      <a:pt x="0" y="35"/>
                      <a:pt x="0" y="39"/>
                      <a:pt x="0" y="43"/>
                    </a:cubicBezTo>
                    <a:cubicBezTo>
                      <a:pt x="0" y="44"/>
                      <a:pt x="1" y="44"/>
                      <a:pt x="1"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7" y="4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27" name="Google Shape;527;p3"/>
              <p:cNvSpPr/>
              <p:nvPr/>
            </p:nvSpPr>
            <p:spPr>
              <a:xfrm>
                <a:off x="389" y="4165"/>
                <a:ext cx="13" cy="91"/>
              </a:xfrm>
              <a:custGeom>
                <a:rect b="b" l="l" r="r" t="t"/>
                <a:pathLst>
                  <a:path extrusionOk="0" h="33" w="5">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28" name="Google Shape;528;p3"/>
              <p:cNvSpPr/>
              <p:nvPr/>
            </p:nvSpPr>
            <p:spPr>
              <a:xfrm>
                <a:off x="428" y="4156"/>
                <a:ext cx="37" cy="112"/>
              </a:xfrm>
              <a:custGeom>
                <a:rect b="b" l="l" r="r" t="t"/>
                <a:pathLst>
                  <a:path extrusionOk="0" h="40" w="14">
                    <a:moveTo>
                      <a:pt x="7" y="6"/>
                    </a:moveTo>
                    <a:cubicBezTo>
                      <a:pt x="7" y="5"/>
                      <a:pt x="7" y="4"/>
                      <a:pt x="7" y="3"/>
                    </a:cubicBezTo>
                    <a:cubicBezTo>
                      <a:pt x="6" y="0"/>
                      <a:pt x="0" y="1"/>
                      <a:pt x="1" y="5"/>
                    </a:cubicBezTo>
                    <a:cubicBezTo>
                      <a:pt x="3" y="13"/>
                      <a:pt x="2" y="21"/>
                      <a:pt x="3" y="29"/>
                    </a:cubicBezTo>
                    <a:cubicBezTo>
                      <a:pt x="3" y="30"/>
                      <a:pt x="4" y="31"/>
                      <a:pt x="5" y="31"/>
                    </a:cubicBezTo>
                    <a:cubicBezTo>
                      <a:pt x="5" y="33"/>
                      <a:pt x="5" y="35"/>
                      <a:pt x="5" y="37"/>
                    </a:cubicBezTo>
                    <a:cubicBezTo>
                      <a:pt x="6" y="40"/>
                      <a:pt x="10" y="40"/>
                      <a:pt x="11" y="37"/>
                    </a:cubicBezTo>
                    <a:cubicBezTo>
                      <a:pt x="12" y="28"/>
                      <a:pt x="11" y="18"/>
                      <a:pt x="13" y="9"/>
                    </a:cubicBezTo>
                    <a:cubicBezTo>
                      <a:pt x="14" y="5"/>
                      <a:pt x="9" y="3"/>
                      <a:pt x="7" y="6"/>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29" name="Google Shape;529;p3"/>
              <p:cNvSpPr/>
              <p:nvPr/>
            </p:nvSpPr>
            <p:spPr>
              <a:xfrm>
                <a:off x="473" y="4154"/>
                <a:ext cx="42" cy="144"/>
              </a:xfrm>
              <a:custGeom>
                <a:rect b="b" l="l" r="r" t="t"/>
                <a:pathLst>
                  <a:path extrusionOk="0" h="52" w="16">
                    <a:moveTo>
                      <a:pt x="7" y="4"/>
                    </a:moveTo>
                    <a:cubicBezTo>
                      <a:pt x="7" y="7"/>
                      <a:pt x="7" y="9"/>
                      <a:pt x="6" y="11"/>
                    </a:cubicBezTo>
                    <a:cubicBezTo>
                      <a:pt x="5" y="11"/>
                      <a:pt x="3" y="11"/>
                      <a:pt x="3" y="13"/>
                    </a:cubicBezTo>
                    <a:cubicBezTo>
                      <a:pt x="3" y="16"/>
                      <a:pt x="3" y="20"/>
                      <a:pt x="2" y="23"/>
                    </a:cubicBezTo>
                    <a:cubicBezTo>
                      <a:pt x="0" y="24"/>
                      <a:pt x="3" y="26"/>
                      <a:pt x="4" y="25"/>
                    </a:cubicBezTo>
                    <a:cubicBezTo>
                      <a:pt x="3" y="33"/>
                      <a:pt x="3" y="41"/>
                      <a:pt x="4" y="49"/>
                    </a:cubicBezTo>
                    <a:cubicBezTo>
                      <a:pt x="5" y="52"/>
                      <a:pt x="10" y="52"/>
                      <a:pt x="10" y="49"/>
                    </a:cubicBezTo>
                    <a:cubicBezTo>
                      <a:pt x="13" y="35"/>
                      <a:pt x="13" y="20"/>
                      <a:pt x="15" y="5"/>
                    </a:cubicBezTo>
                    <a:cubicBezTo>
                      <a:pt x="16" y="1"/>
                      <a:pt x="8" y="0"/>
                      <a:pt x="7"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30" name="Google Shape;530;p3"/>
              <p:cNvSpPr/>
              <p:nvPr/>
            </p:nvSpPr>
            <p:spPr>
              <a:xfrm>
                <a:off x="355" y="4165"/>
                <a:ext cx="31" cy="130"/>
              </a:xfrm>
              <a:custGeom>
                <a:rect b="b" l="l" r="r" t="t"/>
                <a:pathLst>
                  <a:path extrusionOk="0" h="47" w="12">
                    <a:moveTo>
                      <a:pt x="8" y="7"/>
                    </a:moveTo>
                    <a:cubicBezTo>
                      <a:pt x="8" y="6"/>
                      <a:pt x="7" y="4"/>
                      <a:pt x="7" y="3"/>
                    </a:cubicBezTo>
                    <a:cubicBezTo>
                      <a:pt x="6" y="0"/>
                      <a:pt x="3" y="1"/>
                      <a:pt x="3" y="4"/>
                    </a:cubicBezTo>
                    <a:cubicBezTo>
                      <a:pt x="4" y="5"/>
                      <a:pt x="4" y="7"/>
                      <a:pt x="5" y="8"/>
                    </a:cubicBezTo>
                    <a:cubicBezTo>
                      <a:pt x="4" y="8"/>
                      <a:pt x="3"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1" y="13"/>
                    </a:cubicBezTo>
                    <a:cubicBezTo>
                      <a:pt x="12" y="10"/>
                      <a:pt x="10" y="8"/>
                      <a:pt x="8" y="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31" name="Google Shape;531;p3"/>
              <p:cNvSpPr/>
              <p:nvPr/>
            </p:nvSpPr>
            <p:spPr>
              <a:xfrm>
                <a:off x="55" y="4148"/>
                <a:ext cx="47" cy="134"/>
              </a:xfrm>
              <a:custGeom>
                <a:rect b="b" l="l" r="r" t="t"/>
                <a:pathLst>
                  <a:path extrusionOk="0" h="48" w="18">
                    <a:moveTo>
                      <a:pt x="17" y="44"/>
                    </a:moveTo>
                    <a:cubicBezTo>
                      <a:pt x="14" y="35"/>
                      <a:pt x="14" y="26"/>
                      <a:pt x="16" y="17"/>
                    </a:cubicBezTo>
                    <a:cubicBezTo>
                      <a:pt x="17" y="13"/>
                      <a:pt x="11" y="11"/>
                      <a:pt x="10" y="15"/>
                    </a:cubicBezTo>
                    <a:cubicBezTo>
                      <a:pt x="10" y="15"/>
                      <a:pt x="10" y="15"/>
                      <a:pt x="10" y="15"/>
                    </a:cubicBezTo>
                    <a:cubicBezTo>
                      <a:pt x="9" y="15"/>
                      <a:pt x="9" y="15"/>
                      <a:pt x="9" y="15"/>
                    </a:cubicBezTo>
                    <a:cubicBezTo>
                      <a:pt x="9" y="11"/>
                      <a:pt x="9" y="8"/>
                      <a:pt x="10" y="4"/>
                    </a:cubicBezTo>
                    <a:cubicBezTo>
                      <a:pt x="10" y="0"/>
                      <a:pt x="5" y="0"/>
                      <a:pt x="4" y="3"/>
                    </a:cubicBezTo>
                    <a:cubicBezTo>
                      <a:pt x="2" y="12"/>
                      <a:pt x="1" y="20"/>
                      <a:pt x="1" y="29"/>
                    </a:cubicBezTo>
                    <a:cubicBezTo>
                      <a:pt x="1" y="29"/>
                      <a:pt x="0" y="29"/>
                      <a:pt x="0" y="30"/>
                    </a:cubicBezTo>
                    <a:cubicBezTo>
                      <a:pt x="0" y="34"/>
                      <a:pt x="0" y="38"/>
                      <a:pt x="0" y="42"/>
                    </a:cubicBezTo>
                    <a:cubicBezTo>
                      <a:pt x="0" y="43"/>
                      <a:pt x="1" y="43"/>
                      <a:pt x="1" y="43"/>
                    </a:cubicBezTo>
                    <a:cubicBezTo>
                      <a:pt x="2" y="47"/>
                      <a:pt x="8" y="47"/>
                      <a:pt x="8" y="42"/>
                    </a:cubicBezTo>
                    <a:cubicBezTo>
                      <a:pt x="8" y="42"/>
                      <a:pt x="8" y="42"/>
                      <a:pt x="8" y="42"/>
                    </a:cubicBezTo>
                    <a:cubicBezTo>
                      <a:pt x="8" y="43"/>
                      <a:pt x="8" y="44"/>
                      <a:pt x="8" y="44"/>
                    </a:cubicBezTo>
                    <a:cubicBezTo>
                      <a:pt x="9" y="47"/>
                      <a:pt x="12" y="47"/>
                      <a:pt x="13" y="46"/>
                    </a:cubicBezTo>
                    <a:cubicBezTo>
                      <a:pt x="14" y="48"/>
                      <a:pt x="18" y="46"/>
                      <a:pt x="17" y="4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32" name="Google Shape;532;p3"/>
              <p:cNvSpPr/>
              <p:nvPr/>
            </p:nvSpPr>
            <p:spPr>
              <a:xfrm>
                <a:off x="152" y="4190"/>
                <a:ext cx="13" cy="92"/>
              </a:xfrm>
              <a:custGeom>
                <a:rect b="b" l="l" r="r" t="t"/>
                <a:pathLst>
                  <a:path extrusionOk="0" h="33" w="5">
                    <a:moveTo>
                      <a:pt x="5" y="3"/>
                    </a:moveTo>
                    <a:cubicBezTo>
                      <a:pt x="5" y="0"/>
                      <a:pt x="0" y="0"/>
                      <a:pt x="0" y="3"/>
                    </a:cubicBezTo>
                    <a:cubicBezTo>
                      <a:pt x="0" y="12"/>
                      <a:pt x="0" y="21"/>
                      <a:pt x="0" y="29"/>
                    </a:cubicBezTo>
                    <a:cubicBezTo>
                      <a:pt x="0" y="33"/>
                      <a:pt x="5" y="33"/>
                      <a:pt x="5" y="29"/>
                    </a:cubicBezTo>
                    <a:cubicBezTo>
                      <a:pt x="5" y="21"/>
                      <a:pt x="5" y="12"/>
                      <a:pt x="5"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33" name="Google Shape;533;p3"/>
              <p:cNvSpPr/>
              <p:nvPr/>
            </p:nvSpPr>
            <p:spPr>
              <a:xfrm>
                <a:off x="192" y="4179"/>
                <a:ext cx="36" cy="114"/>
              </a:xfrm>
              <a:custGeom>
                <a:rect b="b" l="l" r="r" t="t"/>
                <a:pathLst>
                  <a:path extrusionOk="0" h="41" w="14">
                    <a:moveTo>
                      <a:pt x="7" y="6"/>
                    </a:moveTo>
                    <a:cubicBezTo>
                      <a:pt x="7" y="6"/>
                      <a:pt x="7" y="5"/>
                      <a:pt x="7" y="4"/>
                    </a:cubicBezTo>
                    <a:cubicBezTo>
                      <a:pt x="6" y="0"/>
                      <a:pt x="0" y="2"/>
                      <a:pt x="1" y="6"/>
                    </a:cubicBezTo>
                    <a:cubicBezTo>
                      <a:pt x="2" y="13"/>
                      <a:pt x="2" y="21"/>
                      <a:pt x="3" y="29"/>
                    </a:cubicBezTo>
                    <a:cubicBezTo>
                      <a:pt x="3" y="31"/>
                      <a:pt x="4" y="32"/>
                      <a:pt x="5" y="32"/>
                    </a:cubicBezTo>
                    <a:cubicBezTo>
                      <a:pt x="5" y="34"/>
                      <a:pt x="5" y="36"/>
                      <a:pt x="5" y="37"/>
                    </a:cubicBezTo>
                    <a:cubicBezTo>
                      <a:pt x="6" y="41"/>
                      <a:pt x="10" y="41"/>
                      <a:pt x="10" y="37"/>
                    </a:cubicBezTo>
                    <a:cubicBezTo>
                      <a:pt x="12" y="28"/>
                      <a:pt x="11" y="19"/>
                      <a:pt x="13" y="10"/>
                    </a:cubicBezTo>
                    <a:cubicBezTo>
                      <a:pt x="14" y="6"/>
                      <a:pt x="9" y="4"/>
                      <a:pt x="7" y="6"/>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34" name="Google Shape;534;p3"/>
              <p:cNvSpPr/>
              <p:nvPr/>
            </p:nvSpPr>
            <p:spPr>
              <a:xfrm>
                <a:off x="118" y="4190"/>
                <a:ext cx="32" cy="128"/>
              </a:xfrm>
              <a:custGeom>
                <a:rect b="b" l="l" r="r" t="t"/>
                <a:pathLst>
                  <a:path extrusionOk="0" h="46" w="12">
                    <a:moveTo>
                      <a:pt x="8" y="7"/>
                    </a:moveTo>
                    <a:cubicBezTo>
                      <a:pt x="8" y="5"/>
                      <a:pt x="7" y="4"/>
                      <a:pt x="7" y="2"/>
                    </a:cubicBezTo>
                    <a:cubicBezTo>
                      <a:pt x="6" y="0"/>
                      <a:pt x="3" y="1"/>
                      <a:pt x="3" y="3"/>
                    </a:cubicBezTo>
                    <a:cubicBezTo>
                      <a:pt x="4" y="5"/>
                      <a:pt x="4" y="6"/>
                      <a:pt x="4" y="8"/>
                    </a:cubicBezTo>
                    <a:cubicBezTo>
                      <a:pt x="4" y="8"/>
                      <a:pt x="3" y="9"/>
                      <a:pt x="3" y="10"/>
                    </a:cubicBezTo>
                    <a:cubicBezTo>
                      <a:pt x="1" y="21"/>
                      <a:pt x="0" y="32"/>
                      <a:pt x="4" y="43"/>
                    </a:cubicBezTo>
                    <a:cubicBezTo>
                      <a:pt x="5" y="46"/>
                      <a:pt x="11" y="46"/>
                      <a:pt x="11" y="42"/>
                    </a:cubicBezTo>
                    <a:cubicBezTo>
                      <a:pt x="11" y="37"/>
                      <a:pt x="11" y="33"/>
                      <a:pt x="11" y="28"/>
                    </a:cubicBezTo>
                    <a:cubicBezTo>
                      <a:pt x="11" y="28"/>
                      <a:pt x="11" y="28"/>
                      <a:pt x="11" y="27"/>
                    </a:cubicBezTo>
                    <a:cubicBezTo>
                      <a:pt x="11" y="25"/>
                      <a:pt x="11" y="23"/>
                      <a:pt x="11" y="21"/>
                    </a:cubicBezTo>
                    <a:cubicBezTo>
                      <a:pt x="11" y="18"/>
                      <a:pt x="11" y="15"/>
                      <a:pt x="11" y="12"/>
                    </a:cubicBezTo>
                    <a:cubicBezTo>
                      <a:pt x="12" y="10"/>
                      <a:pt x="10" y="8"/>
                      <a:pt x="8" y="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35" name="Google Shape;535;p3"/>
              <p:cNvSpPr/>
              <p:nvPr/>
            </p:nvSpPr>
            <p:spPr>
              <a:xfrm>
                <a:off x="105" y="4173"/>
                <a:ext cx="34" cy="75"/>
              </a:xfrm>
              <a:custGeom>
                <a:rect b="b" l="l" r="r" t="t"/>
                <a:pathLst>
                  <a:path extrusionOk="0" h="27" w="13">
                    <a:moveTo>
                      <a:pt x="12" y="24"/>
                    </a:moveTo>
                    <a:cubicBezTo>
                      <a:pt x="9" y="17"/>
                      <a:pt x="6" y="10"/>
                      <a:pt x="4" y="2"/>
                    </a:cubicBezTo>
                    <a:cubicBezTo>
                      <a:pt x="4" y="0"/>
                      <a:pt x="0" y="0"/>
                      <a:pt x="1" y="3"/>
                    </a:cubicBezTo>
                    <a:cubicBezTo>
                      <a:pt x="3" y="11"/>
                      <a:pt x="5" y="18"/>
                      <a:pt x="9" y="26"/>
                    </a:cubicBezTo>
                    <a:cubicBezTo>
                      <a:pt x="10" y="27"/>
                      <a:pt x="13" y="26"/>
                      <a:pt x="12" y="2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36" name="Google Shape;536;p3"/>
              <p:cNvSpPr/>
              <p:nvPr/>
            </p:nvSpPr>
            <p:spPr>
              <a:xfrm>
                <a:off x="207" y="4176"/>
                <a:ext cx="29" cy="92"/>
              </a:xfrm>
              <a:custGeom>
                <a:rect b="b" l="l" r="r" t="t"/>
                <a:pathLst>
                  <a:path extrusionOk="0" h="33" w="11">
                    <a:moveTo>
                      <a:pt x="3" y="5"/>
                    </a:moveTo>
                    <a:cubicBezTo>
                      <a:pt x="0" y="12"/>
                      <a:pt x="1" y="21"/>
                      <a:pt x="3" y="29"/>
                    </a:cubicBezTo>
                    <a:cubicBezTo>
                      <a:pt x="4" y="33"/>
                      <a:pt x="10" y="31"/>
                      <a:pt x="9" y="27"/>
                    </a:cubicBezTo>
                    <a:cubicBezTo>
                      <a:pt x="8" y="20"/>
                      <a:pt x="7" y="13"/>
                      <a:pt x="9" y="6"/>
                    </a:cubicBezTo>
                    <a:cubicBezTo>
                      <a:pt x="11" y="2"/>
                      <a:pt x="4" y="0"/>
                      <a:pt x="3"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37" name="Google Shape;537;p3"/>
              <p:cNvSpPr/>
              <p:nvPr/>
            </p:nvSpPr>
            <p:spPr>
              <a:xfrm>
                <a:off x="536" y="4137"/>
                <a:ext cx="39" cy="139"/>
              </a:xfrm>
              <a:custGeom>
                <a:rect b="b" l="l" r="r" t="t"/>
                <a:pathLst>
                  <a:path extrusionOk="0" h="50" w="15">
                    <a:moveTo>
                      <a:pt x="11" y="28"/>
                    </a:moveTo>
                    <a:cubicBezTo>
                      <a:pt x="11" y="20"/>
                      <a:pt x="11" y="13"/>
                      <a:pt x="13" y="6"/>
                    </a:cubicBezTo>
                    <a:cubicBezTo>
                      <a:pt x="15" y="2"/>
                      <a:pt x="8" y="0"/>
                      <a:pt x="6" y="4"/>
                    </a:cubicBezTo>
                    <a:cubicBezTo>
                      <a:pt x="5" y="8"/>
                      <a:pt x="5" y="11"/>
                      <a:pt x="4" y="15"/>
                    </a:cubicBezTo>
                    <a:cubicBezTo>
                      <a:pt x="4" y="15"/>
                      <a:pt x="3" y="16"/>
                      <a:pt x="3" y="17"/>
                    </a:cubicBezTo>
                    <a:cubicBezTo>
                      <a:pt x="0" y="27"/>
                      <a:pt x="0" y="36"/>
                      <a:pt x="4" y="46"/>
                    </a:cubicBezTo>
                    <a:cubicBezTo>
                      <a:pt x="7" y="50"/>
                      <a:pt x="13" y="46"/>
                      <a:pt x="11" y="42"/>
                    </a:cubicBezTo>
                    <a:cubicBezTo>
                      <a:pt x="9" y="38"/>
                      <a:pt x="8" y="34"/>
                      <a:pt x="8" y="30"/>
                    </a:cubicBezTo>
                    <a:cubicBezTo>
                      <a:pt x="9" y="30"/>
                      <a:pt x="10" y="29"/>
                      <a:pt x="11" y="28"/>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38" name="Google Shape;538;p3"/>
              <p:cNvSpPr/>
              <p:nvPr/>
            </p:nvSpPr>
            <p:spPr>
              <a:xfrm>
                <a:off x="591" y="4173"/>
                <a:ext cx="21" cy="89"/>
              </a:xfrm>
              <a:custGeom>
                <a:rect b="b" l="l" r="r" t="t"/>
                <a:pathLst>
                  <a:path extrusionOk="0" h="32" w="8">
                    <a:moveTo>
                      <a:pt x="6" y="4"/>
                    </a:moveTo>
                    <a:cubicBezTo>
                      <a:pt x="5" y="0"/>
                      <a:pt x="0" y="2"/>
                      <a:pt x="0" y="5"/>
                    </a:cubicBezTo>
                    <a:cubicBezTo>
                      <a:pt x="2" y="13"/>
                      <a:pt x="2" y="21"/>
                      <a:pt x="3" y="29"/>
                    </a:cubicBezTo>
                    <a:cubicBezTo>
                      <a:pt x="3" y="32"/>
                      <a:pt x="7" y="32"/>
                      <a:pt x="7" y="29"/>
                    </a:cubicBezTo>
                    <a:cubicBezTo>
                      <a:pt x="8" y="20"/>
                      <a:pt x="7" y="12"/>
                      <a:pt x="6"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39" name="Google Shape;539;p3"/>
              <p:cNvSpPr/>
              <p:nvPr/>
            </p:nvSpPr>
            <p:spPr>
              <a:xfrm>
                <a:off x="263" y="4162"/>
                <a:ext cx="21" cy="86"/>
              </a:xfrm>
              <a:custGeom>
                <a:rect b="b" l="l" r="r" t="t"/>
                <a:pathLst>
                  <a:path extrusionOk="0" h="31" w="8">
                    <a:moveTo>
                      <a:pt x="6" y="3"/>
                    </a:moveTo>
                    <a:cubicBezTo>
                      <a:pt x="5" y="0"/>
                      <a:pt x="0" y="1"/>
                      <a:pt x="1" y="5"/>
                    </a:cubicBezTo>
                    <a:cubicBezTo>
                      <a:pt x="3" y="13"/>
                      <a:pt x="3" y="21"/>
                      <a:pt x="3" y="29"/>
                    </a:cubicBezTo>
                    <a:cubicBezTo>
                      <a:pt x="4" y="31"/>
                      <a:pt x="8" y="31"/>
                      <a:pt x="8" y="29"/>
                    </a:cubicBezTo>
                    <a:cubicBezTo>
                      <a:pt x="8" y="20"/>
                      <a:pt x="8" y="12"/>
                      <a:pt x="6"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40" name="Google Shape;540;p3"/>
              <p:cNvSpPr/>
              <p:nvPr/>
            </p:nvSpPr>
            <p:spPr>
              <a:xfrm>
                <a:off x="607" y="4162"/>
                <a:ext cx="50" cy="147"/>
              </a:xfrm>
              <a:custGeom>
                <a:rect b="b" l="l" r="r" t="t"/>
                <a:pathLst>
                  <a:path extrusionOk="0" h="53" w="19">
                    <a:moveTo>
                      <a:pt x="17" y="46"/>
                    </a:moveTo>
                    <a:cubicBezTo>
                      <a:pt x="14" y="36"/>
                      <a:pt x="13" y="25"/>
                      <a:pt x="12" y="14"/>
                    </a:cubicBezTo>
                    <a:cubicBezTo>
                      <a:pt x="12" y="13"/>
                      <a:pt x="12" y="13"/>
                      <a:pt x="11" y="13"/>
                    </a:cubicBezTo>
                    <a:cubicBezTo>
                      <a:pt x="11" y="10"/>
                      <a:pt x="11" y="12"/>
                      <a:pt x="11" y="4"/>
                    </a:cubicBezTo>
                    <a:cubicBezTo>
                      <a:pt x="11" y="0"/>
                      <a:pt x="7" y="0"/>
                      <a:pt x="7" y="4"/>
                    </a:cubicBezTo>
                    <a:cubicBezTo>
                      <a:pt x="7" y="12"/>
                      <a:pt x="7" y="10"/>
                      <a:pt x="7" y="12"/>
                    </a:cubicBezTo>
                    <a:cubicBezTo>
                      <a:pt x="7" y="13"/>
                      <a:pt x="7" y="13"/>
                      <a:pt x="7" y="14"/>
                    </a:cubicBezTo>
                    <a:cubicBezTo>
                      <a:pt x="6" y="16"/>
                      <a:pt x="6" y="19"/>
                      <a:pt x="6" y="22"/>
                    </a:cubicBezTo>
                    <a:cubicBezTo>
                      <a:pt x="5" y="21"/>
                      <a:pt x="4" y="22"/>
                      <a:pt x="4" y="22"/>
                    </a:cubicBezTo>
                    <a:cubicBezTo>
                      <a:pt x="2" y="28"/>
                      <a:pt x="2" y="33"/>
                      <a:pt x="0" y="39"/>
                    </a:cubicBezTo>
                    <a:cubicBezTo>
                      <a:pt x="0" y="40"/>
                      <a:pt x="2" y="40"/>
                      <a:pt x="2" y="39"/>
                    </a:cubicBezTo>
                    <a:cubicBezTo>
                      <a:pt x="4" y="35"/>
                      <a:pt x="4" y="30"/>
                      <a:pt x="6" y="25"/>
                    </a:cubicBezTo>
                    <a:cubicBezTo>
                      <a:pt x="5" y="33"/>
                      <a:pt x="6" y="41"/>
                      <a:pt x="9" y="48"/>
                    </a:cubicBezTo>
                    <a:cubicBezTo>
                      <a:pt x="11" y="53"/>
                      <a:pt x="19" y="51"/>
                      <a:pt x="17" y="46"/>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41" name="Google Shape;541;p3"/>
              <p:cNvSpPr/>
              <p:nvPr/>
            </p:nvSpPr>
            <p:spPr>
              <a:xfrm>
                <a:off x="670" y="4237"/>
                <a:ext cx="18" cy="81"/>
              </a:xfrm>
              <a:custGeom>
                <a:rect b="b" l="l" r="r" t="t"/>
                <a:pathLst>
                  <a:path extrusionOk="0" h="29" w="7">
                    <a:moveTo>
                      <a:pt x="6" y="3"/>
                    </a:moveTo>
                    <a:cubicBezTo>
                      <a:pt x="6" y="0"/>
                      <a:pt x="2" y="0"/>
                      <a:pt x="1" y="3"/>
                    </a:cubicBezTo>
                    <a:cubicBezTo>
                      <a:pt x="1" y="10"/>
                      <a:pt x="0" y="21"/>
                      <a:pt x="0" y="25"/>
                    </a:cubicBezTo>
                    <a:cubicBezTo>
                      <a:pt x="0" y="29"/>
                      <a:pt x="7" y="29"/>
                      <a:pt x="7" y="25"/>
                    </a:cubicBezTo>
                    <a:cubicBezTo>
                      <a:pt x="7" y="21"/>
                      <a:pt x="6" y="11"/>
                      <a:pt x="6"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42" name="Google Shape;542;p3"/>
              <p:cNvSpPr/>
              <p:nvPr/>
            </p:nvSpPr>
            <p:spPr>
              <a:xfrm>
                <a:off x="691" y="4173"/>
                <a:ext cx="23" cy="111"/>
              </a:xfrm>
              <a:custGeom>
                <a:rect b="b" l="l" r="r" t="t"/>
                <a:pathLst>
                  <a:path extrusionOk="0" h="40" w="9">
                    <a:moveTo>
                      <a:pt x="3" y="3"/>
                    </a:moveTo>
                    <a:cubicBezTo>
                      <a:pt x="0" y="14"/>
                      <a:pt x="0" y="24"/>
                      <a:pt x="0" y="35"/>
                    </a:cubicBezTo>
                    <a:cubicBezTo>
                      <a:pt x="0" y="40"/>
                      <a:pt x="8" y="40"/>
                      <a:pt x="8" y="35"/>
                    </a:cubicBezTo>
                    <a:cubicBezTo>
                      <a:pt x="8" y="25"/>
                      <a:pt x="8" y="15"/>
                      <a:pt x="9" y="4"/>
                    </a:cubicBezTo>
                    <a:cubicBezTo>
                      <a:pt x="9" y="1"/>
                      <a:pt x="4" y="0"/>
                      <a:pt x="3"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43" name="Google Shape;543;p3"/>
              <p:cNvSpPr/>
              <p:nvPr/>
            </p:nvSpPr>
            <p:spPr>
              <a:xfrm>
                <a:off x="714" y="4165"/>
                <a:ext cx="45" cy="158"/>
              </a:xfrm>
              <a:custGeom>
                <a:rect b="b" l="l" r="r" t="t"/>
                <a:pathLst>
                  <a:path extrusionOk="0" h="57" w="17">
                    <a:moveTo>
                      <a:pt x="7" y="5"/>
                    </a:moveTo>
                    <a:cubicBezTo>
                      <a:pt x="6" y="7"/>
                      <a:pt x="5" y="10"/>
                      <a:pt x="4" y="12"/>
                    </a:cubicBezTo>
                    <a:cubicBezTo>
                      <a:pt x="4" y="11"/>
                      <a:pt x="4" y="11"/>
                      <a:pt x="4" y="11"/>
                    </a:cubicBezTo>
                    <a:cubicBezTo>
                      <a:pt x="4" y="9"/>
                      <a:pt x="1" y="10"/>
                      <a:pt x="1" y="11"/>
                    </a:cubicBezTo>
                    <a:cubicBezTo>
                      <a:pt x="2" y="14"/>
                      <a:pt x="2" y="17"/>
                      <a:pt x="2" y="19"/>
                    </a:cubicBezTo>
                    <a:cubicBezTo>
                      <a:pt x="0" y="31"/>
                      <a:pt x="1" y="43"/>
                      <a:pt x="6"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44" name="Google Shape;544;p3"/>
              <p:cNvSpPr/>
              <p:nvPr/>
            </p:nvSpPr>
            <p:spPr>
              <a:xfrm>
                <a:off x="664" y="4142"/>
                <a:ext cx="21" cy="101"/>
              </a:xfrm>
              <a:custGeom>
                <a:rect b="b" l="l" r="r" t="t"/>
                <a:pathLst>
                  <a:path extrusionOk="0" h="36" w="8">
                    <a:moveTo>
                      <a:pt x="0" y="5"/>
                    </a:moveTo>
                    <a:cubicBezTo>
                      <a:pt x="0" y="14"/>
                      <a:pt x="0" y="23"/>
                      <a:pt x="0" y="32"/>
                    </a:cubicBezTo>
                    <a:cubicBezTo>
                      <a:pt x="0" y="36"/>
                      <a:pt x="7" y="36"/>
                      <a:pt x="7" y="32"/>
                    </a:cubicBezTo>
                    <a:cubicBezTo>
                      <a:pt x="7" y="23"/>
                      <a:pt x="8" y="14"/>
                      <a:pt x="8" y="5"/>
                    </a:cubicBezTo>
                    <a:cubicBezTo>
                      <a:pt x="8" y="0"/>
                      <a:pt x="0" y="0"/>
                      <a:pt x="0"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45" name="Google Shape;545;p3"/>
              <p:cNvSpPr/>
              <p:nvPr/>
            </p:nvSpPr>
            <p:spPr>
              <a:xfrm>
                <a:off x="751" y="4165"/>
                <a:ext cx="42" cy="111"/>
              </a:xfrm>
              <a:custGeom>
                <a:rect b="b" l="l" r="r" t="t"/>
                <a:pathLst>
                  <a:path extrusionOk="0" h="40" w="16">
                    <a:moveTo>
                      <a:pt x="5" y="5"/>
                    </a:moveTo>
                    <a:cubicBezTo>
                      <a:pt x="1" y="15"/>
                      <a:pt x="0" y="26"/>
                      <a:pt x="4" y="37"/>
                    </a:cubicBezTo>
                    <a:cubicBezTo>
                      <a:pt x="5" y="40"/>
                      <a:pt x="10" y="40"/>
                      <a:pt x="10" y="36"/>
                    </a:cubicBezTo>
                    <a:cubicBezTo>
                      <a:pt x="10" y="27"/>
                      <a:pt x="9" y="18"/>
                      <a:pt x="13" y="10"/>
                    </a:cubicBezTo>
                    <a:cubicBezTo>
                      <a:pt x="16" y="4"/>
                      <a:pt x="8" y="0"/>
                      <a:pt x="5"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46" name="Google Shape;546;p3"/>
              <p:cNvSpPr/>
              <p:nvPr/>
            </p:nvSpPr>
            <p:spPr>
              <a:xfrm>
                <a:off x="814" y="4212"/>
                <a:ext cx="21" cy="86"/>
              </a:xfrm>
              <a:custGeom>
                <a:rect b="b" l="l" r="r" t="t"/>
                <a:pathLst>
                  <a:path extrusionOk="0" h="31" w="8">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47" name="Google Shape;547;p3"/>
              <p:cNvSpPr/>
              <p:nvPr/>
            </p:nvSpPr>
            <p:spPr>
              <a:xfrm>
                <a:off x="903" y="4134"/>
                <a:ext cx="35" cy="148"/>
              </a:xfrm>
              <a:custGeom>
                <a:rect b="b" l="l" r="r" t="t"/>
                <a:pathLst>
                  <a:path extrusionOk="0" h="53" w="13">
                    <a:moveTo>
                      <a:pt x="10" y="1"/>
                    </a:moveTo>
                    <a:cubicBezTo>
                      <a:pt x="7" y="8"/>
                      <a:pt x="5" y="14"/>
                      <a:pt x="4" y="21"/>
                    </a:cubicBezTo>
                    <a:cubicBezTo>
                      <a:pt x="2" y="21"/>
                      <a:pt x="0" y="22"/>
                      <a:pt x="0" y="24"/>
                    </a:cubicBezTo>
                    <a:cubicBezTo>
                      <a:pt x="0" y="31"/>
                      <a:pt x="1" y="38"/>
                      <a:pt x="4" y="44"/>
                    </a:cubicBezTo>
                    <a:cubicBezTo>
                      <a:pt x="4" y="45"/>
                      <a:pt x="4" y="45"/>
                      <a:pt x="4" y="45"/>
                    </a:cubicBezTo>
                    <a:cubicBezTo>
                      <a:pt x="4" y="46"/>
                      <a:pt x="4" y="46"/>
                      <a:pt x="5" y="46"/>
                    </a:cubicBezTo>
                    <a:cubicBezTo>
                      <a:pt x="5" y="48"/>
                      <a:pt x="6" y="49"/>
                      <a:pt x="7" y="50"/>
                    </a:cubicBezTo>
                    <a:cubicBezTo>
                      <a:pt x="9" y="53"/>
                      <a:pt x="13" y="51"/>
                      <a:pt x="12" y="48"/>
                    </a:cubicBezTo>
                    <a:cubicBezTo>
                      <a:pt x="10" y="43"/>
                      <a:pt x="9" y="38"/>
                      <a:pt x="8" y="33"/>
                    </a:cubicBezTo>
                    <a:cubicBezTo>
                      <a:pt x="8" y="22"/>
                      <a:pt x="9" y="12"/>
                      <a:pt x="13" y="2"/>
                    </a:cubicBezTo>
                    <a:cubicBezTo>
                      <a:pt x="13" y="1"/>
                      <a:pt x="11" y="0"/>
                      <a:pt x="10" y="1"/>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48" name="Google Shape;548;p3"/>
              <p:cNvSpPr/>
              <p:nvPr/>
            </p:nvSpPr>
            <p:spPr>
              <a:xfrm>
                <a:off x="945" y="4131"/>
                <a:ext cx="45" cy="134"/>
              </a:xfrm>
              <a:custGeom>
                <a:rect b="b" l="l" r="r" t="t"/>
                <a:pathLst>
                  <a:path extrusionOk="0" h="48" w="17">
                    <a:moveTo>
                      <a:pt x="12" y="2"/>
                    </a:moveTo>
                    <a:cubicBezTo>
                      <a:pt x="4" y="14"/>
                      <a:pt x="0" y="29"/>
                      <a:pt x="1" y="44"/>
                    </a:cubicBezTo>
                    <a:cubicBezTo>
                      <a:pt x="1" y="48"/>
                      <a:pt x="6" y="48"/>
                      <a:pt x="7" y="44"/>
                    </a:cubicBezTo>
                    <a:cubicBezTo>
                      <a:pt x="7" y="30"/>
                      <a:pt x="8" y="16"/>
                      <a:pt x="15" y="4"/>
                    </a:cubicBezTo>
                    <a:cubicBezTo>
                      <a:pt x="17" y="2"/>
                      <a:pt x="14" y="0"/>
                      <a:pt x="12" y="2"/>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49" name="Google Shape;549;p3"/>
              <p:cNvSpPr/>
              <p:nvPr/>
            </p:nvSpPr>
            <p:spPr>
              <a:xfrm>
                <a:off x="998" y="4156"/>
                <a:ext cx="18" cy="123"/>
              </a:xfrm>
              <a:custGeom>
                <a:rect b="b" l="l" r="r" t="t"/>
                <a:pathLst>
                  <a:path extrusionOk="0" h="44" w="7">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1" y="35"/>
                    </a:cubicBezTo>
                    <a:cubicBezTo>
                      <a:pt x="1" y="37"/>
                      <a:pt x="1" y="39"/>
                      <a:pt x="2" y="41"/>
                    </a:cubicBezTo>
                    <a:cubicBezTo>
                      <a:pt x="2" y="44"/>
                      <a:pt x="6" y="44"/>
                      <a:pt x="6" y="41"/>
                    </a:cubicBezTo>
                    <a:cubicBezTo>
                      <a:pt x="7" y="28"/>
                      <a:pt x="7" y="15"/>
                      <a:pt x="6" y="2"/>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50" name="Google Shape;550;p3"/>
              <p:cNvSpPr/>
              <p:nvPr/>
            </p:nvSpPr>
            <p:spPr>
              <a:xfrm>
                <a:off x="1053" y="4123"/>
                <a:ext cx="50" cy="133"/>
              </a:xfrm>
              <a:custGeom>
                <a:rect b="b" l="l" r="r" t="t"/>
                <a:pathLst>
                  <a:path extrusionOk="0" h="48" w="19">
                    <a:moveTo>
                      <a:pt x="18" y="44"/>
                    </a:moveTo>
                    <a:cubicBezTo>
                      <a:pt x="15" y="35"/>
                      <a:pt x="15" y="26"/>
                      <a:pt x="17" y="17"/>
                    </a:cubicBezTo>
                    <a:cubicBezTo>
                      <a:pt x="18" y="13"/>
                      <a:pt x="11" y="11"/>
                      <a:pt x="10" y="15"/>
                    </a:cubicBezTo>
                    <a:cubicBezTo>
                      <a:pt x="10" y="15"/>
                      <a:pt x="10" y="15"/>
                      <a:pt x="10" y="15"/>
                    </a:cubicBezTo>
                    <a:cubicBezTo>
                      <a:pt x="10" y="16"/>
                      <a:pt x="10" y="16"/>
                      <a:pt x="10" y="16"/>
                    </a:cubicBezTo>
                    <a:cubicBezTo>
                      <a:pt x="10" y="12"/>
                      <a:pt x="10" y="8"/>
                      <a:pt x="10" y="4"/>
                    </a:cubicBezTo>
                    <a:cubicBezTo>
                      <a:pt x="11" y="1"/>
                      <a:pt x="5" y="0"/>
                      <a:pt x="5" y="3"/>
                    </a:cubicBezTo>
                    <a:cubicBezTo>
                      <a:pt x="3" y="12"/>
                      <a:pt x="2" y="21"/>
                      <a:pt x="2" y="30"/>
                    </a:cubicBezTo>
                    <a:cubicBezTo>
                      <a:pt x="1" y="29"/>
                      <a:pt x="0" y="30"/>
                      <a:pt x="0" y="31"/>
                    </a:cubicBezTo>
                    <a:cubicBezTo>
                      <a:pt x="0" y="35"/>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51" name="Google Shape;551;p3"/>
              <p:cNvSpPr/>
              <p:nvPr/>
            </p:nvSpPr>
            <p:spPr>
              <a:xfrm>
                <a:off x="1150" y="4165"/>
                <a:ext cx="16" cy="91"/>
              </a:xfrm>
              <a:custGeom>
                <a:rect b="b" l="l" r="r" t="t"/>
                <a:pathLst>
                  <a:path extrusionOk="0" h="33" w="6">
                    <a:moveTo>
                      <a:pt x="6" y="3"/>
                    </a:moveTo>
                    <a:cubicBezTo>
                      <a:pt x="6" y="0"/>
                      <a:pt x="1" y="0"/>
                      <a:pt x="1" y="3"/>
                    </a:cubicBezTo>
                    <a:cubicBezTo>
                      <a:pt x="1" y="12"/>
                      <a:pt x="0" y="21"/>
                      <a:pt x="1" y="30"/>
                    </a:cubicBezTo>
                    <a:cubicBezTo>
                      <a:pt x="1" y="33"/>
                      <a:pt x="5" y="33"/>
                      <a:pt x="6" y="30"/>
                    </a:cubicBezTo>
                    <a:cubicBezTo>
                      <a:pt x="6" y="21"/>
                      <a:pt x="6" y="12"/>
                      <a:pt x="6"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52" name="Google Shape;552;p3"/>
              <p:cNvSpPr/>
              <p:nvPr/>
            </p:nvSpPr>
            <p:spPr>
              <a:xfrm>
                <a:off x="1192" y="4156"/>
                <a:ext cx="37" cy="112"/>
              </a:xfrm>
              <a:custGeom>
                <a:rect b="b" l="l" r="r" t="t"/>
                <a:pathLst>
                  <a:path extrusionOk="0" h="40" w="14">
                    <a:moveTo>
                      <a:pt x="7" y="6"/>
                    </a:moveTo>
                    <a:cubicBezTo>
                      <a:pt x="7" y="5"/>
                      <a:pt x="7" y="4"/>
                      <a:pt x="6" y="3"/>
                    </a:cubicBezTo>
                    <a:cubicBezTo>
                      <a:pt x="5" y="0"/>
                      <a:pt x="0" y="1"/>
                      <a:pt x="0" y="5"/>
                    </a:cubicBezTo>
                    <a:cubicBezTo>
                      <a:pt x="2" y="13"/>
                      <a:pt x="2" y="21"/>
                      <a:pt x="2" y="29"/>
                    </a:cubicBezTo>
                    <a:cubicBezTo>
                      <a:pt x="2" y="30"/>
                      <a:pt x="3" y="31"/>
                      <a:pt x="4" y="31"/>
                    </a:cubicBezTo>
                    <a:cubicBezTo>
                      <a:pt x="5" y="33"/>
                      <a:pt x="5" y="35"/>
                      <a:pt x="5" y="37"/>
                    </a:cubicBezTo>
                    <a:cubicBezTo>
                      <a:pt x="5" y="40"/>
                      <a:pt x="10" y="40"/>
                      <a:pt x="10" y="37"/>
                    </a:cubicBezTo>
                    <a:cubicBezTo>
                      <a:pt x="11" y="28"/>
                      <a:pt x="11" y="18"/>
                      <a:pt x="13" y="9"/>
                    </a:cubicBezTo>
                    <a:cubicBezTo>
                      <a:pt x="14" y="5"/>
                      <a:pt x="9" y="3"/>
                      <a:pt x="7" y="6"/>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53" name="Google Shape;553;p3"/>
              <p:cNvSpPr/>
              <p:nvPr/>
            </p:nvSpPr>
            <p:spPr>
              <a:xfrm>
                <a:off x="1237" y="4154"/>
                <a:ext cx="39" cy="144"/>
              </a:xfrm>
              <a:custGeom>
                <a:rect b="b" l="l" r="r" t="t"/>
                <a:pathLst>
                  <a:path extrusionOk="0" h="52" w="15">
                    <a:moveTo>
                      <a:pt x="7" y="4"/>
                    </a:moveTo>
                    <a:cubicBezTo>
                      <a:pt x="7" y="7"/>
                      <a:pt x="6" y="9"/>
                      <a:pt x="6" y="11"/>
                    </a:cubicBezTo>
                    <a:cubicBezTo>
                      <a:pt x="4" y="11"/>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3" y="35"/>
                      <a:pt x="13" y="20"/>
                      <a:pt x="15" y="5"/>
                    </a:cubicBezTo>
                    <a:cubicBezTo>
                      <a:pt x="15" y="1"/>
                      <a:pt x="8" y="0"/>
                      <a:pt x="7"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54" name="Google Shape;554;p3"/>
              <p:cNvSpPr/>
              <p:nvPr/>
            </p:nvSpPr>
            <p:spPr>
              <a:xfrm>
                <a:off x="1119" y="4165"/>
                <a:ext cx="31" cy="130"/>
              </a:xfrm>
              <a:custGeom>
                <a:rect b="b" l="l" r="r" t="t"/>
                <a:pathLst>
                  <a:path extrusionOk="0" h="47" w="12">
                    <a:moveTo>
                      <a:pt x="8" y="7"/>
                    </a:moveTo>
                    <a:cubicBezTo>
                      <a:pt x="7" y="6"/>
                      <a:pt x="7" y="4"/>
                      <a:pt x="7" y="3"/>
                    </a:cubicBezTo>
                    <a:cubicBezTo>
                      <a:pt x="6" y="0"/>
                      <a:pt x="3" y="1"/>
                      <a:pt x="3" y="4"/>
                    </a:cubicBezTo>
                    <a:cubicBezTo>
                      <a:pt x="3" y="5"/>
                      <a:pt x="4" y="7"/>
                      <a:pt x="4" y="8"/>
                    </a:cubicBezTo>
                    <a:cubicBezTo>
                      <a:pt x="4" y="8"/>
                      <a:pt x="3" y="9"/>
                      <a:pt x="3" y="10"/>
                    </a:cubicBezTo>
                    <a:cubicBezTo>
                      <a:pt x="1" y="21"/>
                      <a:pt x="0" y="32"/>
                      <a:pt x="3" y="43"/>
                    </a:cubicBezTo>
                    <a:cubicBezTo>
                      <a:pt x="5" y="47"/>
                      <a:pt x="11" y="46"/>
                      <a:pt x="11" y="42"/>
                    </a:cubicBezTo>
                    <a:cubicBezTo>
                      <a:pt x="11" y="38"/>
                      <a:pt x="10" y="33"/>
                      <a:pt x="10" y="29"/>
                    </a:cubicBezTo>
                    <a:cubicBezTo>
                      <a:pt x="10" y="28"/>
                      <a:pt x="11" y="28"/>
                      <a:pt x="11" y="28"/>
                    </a:cubicBezTo>
                    <a:cubicBezTo>
                      <a:pt x="11" y="26"/>
                      <a:pt x="10" y="23"/>
                      <a:pt x="10" y="21"/>
                    </a:cubicBezTo>
                    <a:cubicBezTo>
                      <a:pt x="10" y="18"/>
                      <a:pt x="11" y="15"/>
                      <a:pt x="11" y="13"/>
                    </a:cubicBezTo>
                    <a:cubicBezTo>
                      <a:pt x="12" y="10"/>
                      <a:pt x="10" y="8"/>
                      <a:pt x="8" y="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55" name="Google Shape;555;p3"/>
              <p:cNvSpPr/>
              <p:nvPr/>
            </p:nvSpPr>
            <p:spPr>
              <a:xfrm>
                <a:off x="869" y="4173"/>
                <a:ext cx="32" cy="75"/>
              </a:xfrm>
              <a:custGeom>
                <a:rect b="b" l="l" r="r" t="t"/>
                <a:pathLst>
                  <a:path extrusionOk="0" h="27" w="12">
                    <a:moveTo>
                      <a:pt x="12" y="24"/>
                    </a:moveTo>
                    <a:cubicBezTo>
                      <a:pt x="8" y="17"/>
                      <a:pt x="6" y="10"/>
                      <a:pt x="4" y="2"/>
                    </a:cubicBezTo>
                    <a:cubicBezTo>
                      <a:pt x="3" y="0"/>
                      <a:pt x="0" y="0"/>
                      <a:pt x="0" y="3"/>
                    </a:cubicBezTo>
                    <a:cubicBezTo>
                      <a:pt x="2" y="11"/>
                      <a:pt x="5" y="18"/>
                      <a:pt x="9" y="26"/>
                    </a:cubicBezTo>
                    <a:cubicBezTo>
                      <a:pt x="10" y="27"/>
                      <a:pt x="12" y="26"/>
                      <a:pt x="12" y="2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56" name="Google Shape;556;p3"/>
              <p:cNvSpPr/>
              <p:nvPr/>
            </p:nvSpPr>
            <p:spPr>
              <a:xfrm>
                <a:off x="804" y="4140"/>
                <a:ext cx="47" cy="122"/>
              </a:xfrm>
              <a:custGeom>
                <a:rect b="b" l="l" r="r" t="t"/>
                <a:pathLst>
                  <a:path extrusionOk="0" h="44" w="18">
                    <a:moveTo>
                      <a:pt x="16" y="37"/>
                    </a:moveTo>
                    <a:cubicBezTo>
                      <a:pt x="11" y="28"/>
                      <a:pt x="7" y="18"/>
                      <a:pt x="12" y="8"/>
                    </a:cubicBezTo>
                    <a:cubicBezTo>
                      <a:pt x="13" y="4"/>
                      <a:pt x="8" y="0"/>
                      <a:pt x="6" y="4"/>
                    </a:cubicBezTo>
                    <a:cubicBezTo>
                      <a:pt x="0" y="17"/>
                      <a:pt x="2" y="29"/>
                      <a:pt x="10" y="41"/>
                    </a:cubicBezTo>
                    <a:cubicBezTo>
                      <a:pt x="12" y="44"/>
                      <a:pt x="18" y="41"/>
                      <a:pt x="16" y="3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57" name="Google Shape;557;p3"/>
              <p:cNvSpPr/>
              <p:nvPr/>
            </p:nvSpPr>
            <p:spPr>
              <a:xfrm>
                <a:off x="972" y="4176"/>
                <a:ext cx="26" cy="92"/>
              </a:xfrm>
              <a:custGeom>
                <a:rect b="b" l="l" r="r" t="t"/>
                <a:pathLst>
                  <a:path extrusionOk="0" h="33" w="10">
                    <a:moveTo>
                      <a:pt x="3" y="5"/>
                    </a:moveTo>
                    <a:cubicBezTo>
                      <a:pt x="0" y="12"/>
                      <a:pt x="0" y="21"/>
                      <a:pt x="3" y="29"/>
                    </a:cubicBezTo>
                    <a:cubicBezTo>
                      <a:pt x="4" y="33"/>
                      <a:pt x="9" y="31"/>
                      <a:pt x="9" y="27"/>
                    </a:cubicBezTo>
                    <a:cubicBezTo>
                      <a:pt x="8" y="20"/>
                      <a:pt x="7" y="13"/>
                      <a:pt x="9" y="6"/>
                    </a:cubicBezTo>
                    <a:cubicBezTo>
                      <a:pt x="10" y="2"/>
                      <a:pt x="4" y="0"/>
                      <a:pt x="3"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58" name="Google Shape;558;p3"/>
              <p:cNvSpPr/>
              <p:nvPr/>
            </p:nvSpPr>
            <p:spPr>
              <a:xfrm>
                <a:off x="1297" y="4137"/>
                <a:ext cx="40" cy="139"/>
              </a:xfrm>
              <a:custGeom>
                <a:rect b="b" l="l" r="r" t="t"/>
                <a:pathLst>
                  <a:path extrusionOk="0" h="50" w="15">
                    <a:moveTo>
                      <a:pt x="11" y="28"/>
                    </a:moveTo>
                    <a:cubicBezTo>
                      <a:pt x="12" y="20"/>
                      <a:pt x="12" y="13"/>
                      <a:pt x="14" y="6"/>
                    </a:cubicBezTo>
                    <a:cubicBezTo>
                      <a:pt x="15" y="2"/>
                      <a:pt x="8" y="0"/>
                      <a:pt x="7" y="4"/>
                    </a:cubicBezTo>
                    <a:cubicBezTo>
                      <a:pt x="6" y="8"/>
                      <a:pt x="5" y="11"/>
                      <a:pt x="5" y="15"/>
                    </a:cubicBezTo>
                    <a:cubicBezTo>
                      <a:pt x="4" y="15"/>
                      <a:pt x="4" y="16"/>
                      <a:pt x="4" y="17"/>
                    </a:cubicBezTo>
                    <a:cubicBezTo>
                      <a:pt x="1" y="27"/>
                      <a:pt x="0" y="36"/>
                      <a:pt x="5" y="46"/>
                    </a:cubicBezTo>
                    <a:cubicBezTo>
                      <a:pt x="7" y="50"/>
                      <a:pt x="13" y="46"/>
                      <a:pt x="11" y="42"/>
                    </a:cubicBezTo>
                    <a:cubicBezTo>
                      <a:pt x="10" y="38"/>
                      <a:pt x="9" y="34"/>
                      <a:pt x="9" y="30"/>
                    </a:cubicBezTo>
                    <a:cubicBezTo>
                      <a:pt x="10" y="30"/>
                      <a:pt x="11" y="29"/>
                      <a:pt x="11" y="28"/>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59" name="Google Shape;559;p3"/>
              <p:cNvSpPr/>
              <p:nvPr/>
            </p:nvSpPr>
            <p:spPr>
              <a:xfrm>
                <a:off x="1352" y="4173"/>
                <a:ext cx="21" cy="89"/>
              </a:xfrm>
              <a:custGeom>
                <a:rect b="b" l="l" r="r" t="t"/>
                <a:pathLst>
                  <a:path extrusionOk="0" h="32" w="8">
                    <a:moveTo>
                      <a:pt x="6" y="4"/>
                    </a:moveTo>
                    <a:cubicBezTo>
                      <a:pt x="5" y="0"/>
                      <a:pt x="0" y="2"/>
                      <a:pt x="1" y="5"/>
                    </a:cubicBezTo>
                    <a:cubicBezTo>
                      <a:pt x="3" y="13"/>
                      <a:pt x="3" y="21"/>
                      <a:pt x="3" y="29"/>
                    </a:cubicBezTo>
                    <a:cubicBezTo>
                      <a:pt x="4" y="32"/>
                      <a:pt x="8" y="32"/>
                      <a:pt x="8" y="29"/>
                    </a:cubicBezTo>
                    <a:cubicBezTo>
                      <a:pt x="8" y="20"/>
                      <a:pt x="8" y="12"/>
                      <a:pt x="6"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60" name="Google Shape;560;p3"/>
              <p:cNvSpPr/>
              <p:nvPr/>
            </p:nvSpPr>
            <p:spPr>
              <a:xfrm>
                <a:off x="1368" y="4162"/>
                <a:ext cx="53" cy="147"/>
              </a:xfrm>
              <a:custGeom>
                <a:rect b="b" l="l" r="r" t="t"/>
                <a:pathLst>
                  <a:path extrusionOk="0" h="53" w="20">
                    <a:moveTo>
                      <a:pt x="18" y="46"/>
                    </a:moveTo>
                    <a:cubicBezTo>
                      <a:pt x="14" y="36"/>
                      <a:pt x="14" y="25"/>
                      <a:pt x="13" y="14"/>
                    </a:cubicBezTo>
                    <a:cubicBezTo>
                      <a:pt x="13" y="13"/>
                      <a:pt x="12" y="13"/>
                      <a:pt x="12" y="13"/>
                    </a:cubicBezTo>
                    <a:cubicBezTo>
                      <a:pt x="12" y="10"/>
                      <a:pt x="12" y="12"/>
                      <a:pt x="12" y="4"/>
                    </a:cubicBezTo>
                    <a:cubicBezTo>
                      <a:pt x="12" y="0"/>
                      <a:pt x="8" y="0"/>
                      <a:pt x="8" y="4"/>
                    </a:cubicBezTo>
                    <a:cubicBezTo>
                      <a:pt x="8" y="12"/>
                      <a:pt x="8" y="10"/>
                      <a:pt x="8" y="12"/>
                    </a:cubicBezTo>
                    <a:cubicBezTo>
                      <a:pt x="8" y="13"/>
                      <a:pt x="7" y="13"/>
                      <a:pt x="7" y="14"/>
                    </a:cubicBezTo>
                    <a:cubicBezTo>
                      <a:pt x="7" y="16"/>
                      <a:pt x="7" y="19"/>
                      <a:pt x="6" y="22"/>
                    </a:cubicBezTo>
                    <a:cubicBezTo>
                      <a:pt x="6" y="21"/>
                      <a:pt x="5" y="22"/>
                      <a:pt x="5" y="22"/>
                    </a:cubicBezTo>
                    <a:cubicBezTo>
                      <a:pt x="3" y="28"/>
                      <a:pt x="2" y="33"/>
                      <a:pt x="1" y="39"/>
                    </a:cubicBezTo>
                    <a:cubicBezTo>
                      <a:pt x="0" y="40"/>
                      <a:pt x="2" y="40"/>
                      <a:pt x="3" y="39"/>
                    </a:cubicBezTo>
                    <a:cubicBezTo>
                      <a:pt x="4" y="35"/>
                      <a:pt x="5" y="30"/>
                      <a:pt x="6" y="25"/>
                    </a:cubicBezTo>
                    <a:cubicBezTo>
                      <a:pt x="6" y="33"/>
                      <a:pt x="7" y="41"/>
                      <a:pt x="10" y="48"/>
                    </a:cubicBezTo>
                    <a:cubicBezTo>
                      <a:pt x="12" y="53"/>
                      <a:pt x="20" y="51"/>
                      <a:pt x="18" y="46"/>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61" name="Google Shape;561;p3"/>
              <p:cNvSpPr/>
              <p:nvPr/>
            </p:nvSpPr>
            <p:spPr>
              <a:xfrm>
                <a:off x="1434" y="4237"/>
                <a:ext cx="16" cy="81"/>
              </a:xfrm>
              <a:custGeom>
                <a:rect b="b" l="l" r="r" t="t"/>
                <a:pathLst>
                  <a:path extrusionOk="0" h="29" w="6">
                    <a:moveTo>
                      <a:pt x="5" y="3"/>
                    </a:moveTo>
                    <a:cubicBezTo>
                      <a:pt x="5" y="0"/>
                      <a:pt x="1" y="0"/>
                      <a:pt x="1" y="3"/>
                    </a:cubicBezTo>
                    <a:cubicBezTo>
                      <a:pt x="1" y="10"/>
                      <a:pt x="0" y="21"/>
                      <a:pt x="0" y="25"/>
                    </a:cubicBezTo>
                    <a:cubicBezTo>
                      <a:pt x="0" y="29"/>
                      <a:pt x="6" y="29"/>
                      <a:pt x="6" y="25"/>
                    </a:cubicBezTo>
                    <a:cubicBezTo>
                      <a:pt x="6" y="21"/>
                      <a:pt x="6" y="11"/>
                      <a:pt x="5"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62" name="Google Shape;562;p3"/>
              <p:cNvSpPr/>
              <p:nvPr/>
            </p:nvSpPr>
            <p:spPr>
              <a:xfrm>
                <a:off x="1452" y="4173"/>
                <a:ext cx="27" cy="111"/>
              </a:xfrm>
              <a:custGeom>
                <a:rect b="b" l="l" r="r" t="t"/>
                <a:pathLst>
                  <a:path extrusionOk="0" h="40" w="10">
                    <a:moveTo>
                      <a:pt x="3" y="3"/>
                    </a:moveTo>
                    <a:cubicBezTo>
                      <a:pt x="0" y="14"/>
                      <a:pt x="0" y="24"/>
                      <a:pt x="0" y="35"/>
                    </a:cubicBezTo>
                    <a:cubicBezTo>
                      <a:pt x="0" y="40"/>
                      <a:pt x="8" y="40"/>
                      <a:pt x="8" y="35"/>
                    </a:cubicBezTo>
                    <a:cubicBezTo>
                      <a:pt x="9" y="25"/>
                      <a:pt x="9" y="15"/>
                      <a:pt x="10" y="4"/>
                    </a:cubicBezTo>
                    <a:cubicBezTo>
                      <a:pt x="10" y="1"/>
                      <a:pt x="4" y="0"/>
                      <a:pt x="3"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63" name="Google Shape;563;p3"/>
              <p:cNvSpPr/>
              <p:nvPr/>
            </p:nvSpPr>
            <p:spPr>
              <a:xfrm>
                <a:off x="1479" y="4165"/>
                <a:ext cx="44" cy="158"/>
              </a:xfrm>
              <a:custGeom>
                <a:rect b="b" l="l" r="r" t="t"/>
                <a:pathLst>
                  <a:path extrusionOk="0" h="57" w="17">
                    <a:moveTo>
                      <a:pt x="7" y="5"/>
                    </a:moveTo>
                    <a:cubicBezTo>
                      <a:pt x="6" y="7"/>
                      <a:pt x="5" y="10"/>
                      <a:pt x="4" y="12"/>
                    </a:cubicBezTo>
                    <a:cubicBezTo>
                      <a:pt x="4" y="11"/>
                      <a:pt x="4" y="11"/>
                      <a:pt x="4" y="11"/>
                    </a:cubicBezTo>
                    <a:cubicBezTo>
                      <a:pt x="4" y="9"/>
                      <a:pt x="1" y="10"/>
                      <a:pt x="1" y="11"/>
                    </a:cubicBezTo>
                    <a:cubicBezTo>
                      <a:pt x="1" y="14"/>
                      <a:pt x="2" y="17"/>
                      <a:pt x="2" y="19"/>
                    </a:cubicBezTo>
                    <a:cubicBezTo>
                      <a:pt x="0" y="31"/>
                      <a:pt x="1" y="43"/>
                      <a:pt x="6" y="54"/>
                    </a:cubicBezTo>
                    <a:cubicBezTo>
                      <a:pt x="7" y="57"/>
                      <a:pt x="12" y="55"/>
                      <a:pt x="12" y="52"/>
                    </a:cubicBezTo>
                    <a:cubicBezTo>
                      <a:pt x="11" y="38"/>
                      <a:pt x="9" y="23"/>
                      <a:pt x="15" y="10"/>
                    </a:cubicBezTo>
                    <a:cubicBezTo>
                      <a:pt x="17" y="4"/>
                      <a:pt x="9" y="0"/>
                      <a:pt x="7"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64" name="Google Shape;564;p3"/>
              <p:cNvSpPr/>
              <p:nvPr/>
            </p:nvSpPr>
            <p:spPr>
              <a:xfrm>
                <a:off x="1426" y="4142"/>
                <a:ext cx="21" cy="101"/>
              </a:xfrm>
              <a:custGeom>
                <a:rect b="b" l="l" r="r" t="t"/>
                <a:pathLst>
                  <a:path extrusionOk="0" h="36" w="8">
                    <a:moveTo>
                      <a:pt x="0" y="5"/>
                    </a:moveTo>
                    <a:cubicBezTo>
                      <a:pt x="0" y="14"/>
                      <a:pt x="0" y="23"/>
                      <a:pt x="0" y="32"/>
                    </a:cubicBezTo>
                    <a:cubicBezTo>
                      <a:pt x="1" y="36"/>
                      <a:pt x="8" y="36"/>
                      <a:pt x="8" y="32"/>
                    </a:cubicBezTo>
                    <a:cubicBezTo>
                      <a:pt x="8" y="23"/>
                      <a:pt x="8" y="14"/>
                      <a:pt x="8" y="5"/>
                    </a:cubicBezTo>
                    <a:cubicBezTo>
                      <a:pt x="8" y="0"/>
                      <a:pt x="0" y="0"/>
                      <a:pt x="0"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65" name="Google Shape;565;p3"/>
              <p:cNvSpPr/>
              <p:nvPr/>
            </p:nvSpPr>
            <p:spPr>
              <a:xfrm>
                <a:off x="1515" y="4165"/>
                <a:ext cx="40" cy="111"/>
              </a:xfrm>
              <a:custGeom>
                <a:rect b="b" l="l" r="r" t="t"/>
                <a:pathLst>
                  <a:path extrusionOk="0" h="40" w="15">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66" name="Google Shape;566;p3"/>
              <p:cNvSpPr/>
              <p:nvPr/>
            </p:nvSpPr>
            <p:spPr>
              <a:xfrm>
                <a:off x="1576" y="4212"/>
                <a:ext cx="21" cy="86"/>
              </a:xfrm>
              <a:custGeom>
                <a:rect b="b" l="l" r="r" t="t"/>
                <a:pathLst>
                  <a:path extrusionOk="0" h="31" w="8">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67" name="Google Shape;567;p3"/>
              <p:cNvSpPr/>
              <p:nvPr/>
            </p:nvSpPr>
            <p:spPr>
              <a:xfrm>
                <a:off x="1665" y="4134"/>
                <a:ext cx="37" cy="148"/>
              </a:xfrm>
              <a:custGeom>
                <a:rect b="b" l="l" r="r" t="t"/>
                <a:pathLst>
                  <a:path extrusionOk="0" h="53" w="14">
                    <a:moveTo>
                      <a:pt x="11" y="1"/>
                    </a:moveTo>
                    <a:cubicBezTo>
                      <a:pt x="8" y="8"/>
                      <a:pt x="6" y="14"/>
                      <a:pt x="5" y="21"/>
                    </a:cubicBezTo>
                    <a:cubicBezTo>
                      <a:pt x="3" y="21"/>
                      <a:pt x="0" y="22"/>
                      <a:pt x="0" y="24"/>
                    </a:cubicBezTo>
                    <a:cubicBezTo>
                      <a:pt x="0" y="31"/>
                      <a:pt x="2" y="38"/>
                      <a:pt x="4" y="44"/>
                    </a:cubicBezTo>
                    <a:cubicBezTo>
                      <a:pt x="4" y="45"/>
                      <a:pt x="4" y="45"/>
                      <a:pt x="4" y="45"/>
                    </a:cubicBezTo>
                    <a:cubicBezTo>
                      <a:pt x="4" y="46"/>
                      <a:pt x="5" y="46"/>
                      <a:pt x="5" y="46"/>
                    </a:cubicBezTo>
                    <a:cubicBezTo>
                      <a:pt x="6" y="48"/>
                      <a:pt x="7" y="49"/>
                      <a:pt x="8" y="50"/>
                    </a:cubicBezTo>
                    <a:cubicBezTo>
                      <a:pt x="9" y="53"/>
                      <a:pt x="14" y="51"/>
                      <a:pt x="13" y="48"/>
                    </a:cubicBezTo>
                    <a:cubicBezTo>
                      <a:pt x="11" y="43"/>
                      <a:pt x="9" y="38"/>
                      <a:pt x="8" y="33"/>
                    </a:cubicBezTo>
                    <a:cubicBezTo>
                      <a:pt x="9" y="22"/>
                      <a:pt x="10" y="12"/>
                      <a:pt x="13" y="2"/>
                    </a:cubicBezTo>
                    <a:cubicBezTo>
                      <a:pt x="14" y="1"/>
                      <a:pt x="12" y="0"/>
                      <a:pt x="11" y="1"/>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68" name="Google Shape;568;p3"/>
              <p:cNvSpPr/>
              <p:nvPr/>
            </p:nvSpPr>
            <p:spPr>
              <a:xfrm>
                <a:off x="1710" y="4131"/>
                <a:ext cx="42" cy="134"/>
              </a:xfrm>
              <a:custGeom>
                <a:rect b="b" l="l" r="r" t="t"/>
                <a:pathLst>
                  <a:path extrusionOk="0" h="48" w="16">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69" name="Google Shape;569;p3"/>
              <p:cNvSpPr/>
              <p:nvPr/>
            </p:nvSpPr>
            <p:spPr>
              <a:xfrm>
                <a:off x="1760" y="4156"/>
                <a:ext cx="21" cy="123"/>
              </a:xfrm>
              <a:custGeom>
                <a:rect b="b" l="l" r="r" t="t"/>
                <a:pathLst>
                  <a:path extrusionOk="0" h="44" w="8">
                    <a:moveTo>
                      <a:pt x="7" y="2"/>
                    </a:moveTo>
                    <a:cubicBezTo>
                      <a:pt x="7" y="0"/>
                      <a:pt x="3" y="0"/>
                      <a:pt x="3" y="2"/>
                    </a:cubicBezTo>
                    <a:cubicBezTo>
                      <a:pt x="2" y="6"/>
                      <a:pt x="2" y="10"/>
                      <a:pt x="2" y="14"/>
                    </a:cubicBezTo>
                    <a:cubicBezTo>
                      <a:pt x="1" y="15"/>
                      <a:pt x="0" y="15"/>
                      <a:pt x="0" y="16"/>
                    </a:cubicBezTo>
                    <a:cubicBezTo>
                      <a:pt x="0" y="22"/>
                      <a:pt x="0" y="27"/>
                      <a:pt x="1" y="33"/>
                    </a:cubicBezTo>
                    <a:cubicBezTo>
                      <a:pt x="1" y="34"/>
                      <a:pt x="1" y="35"/>
                      <a:pt x="2" y="35"/>
                    </a:cubicBezTo>
                    <a:cubicBezTo>
                      <a:pt x="2" y="37"/>
                      <a:pt x="2" y="39"/>
                      <a:pt x="2" y="41"/>
                    </a:cubicBezTo>
                    <a:cubicBezTo>
                      <a:pt x="2" y="44"/>
                      <a:pt x="7" y="44"/>
                      <a:pt x="7" y="41"/>
                    </a:cubicBezTo>
                    <a:cubicBezTo>
                      <a:pt x="8" y="28"/>
                      <a:pt x="7" y="15"/>
                      <a:pt x="7" y="2"/>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70" name="Google Shape;570;p3"/>
              <p:cNvSpPr/>
              <p:nvPr/>
            </p:nvSpPr>
            <p:spPr>
              <a:xfrm>
                <a:off x="1817" y="4123"/>
                <a:ext cx="50" cy="133"/>
              </a:xfrm>
              <a:custGeom>
                <a:rect b="b" l="l" r="r" t="t"/>
                <a:pathLst>
                  <a:path extrusionOk="0" h="48" w="19">
                    <a:moveTo>
                      <a:pt x="18" y="44"/>
                    </a:moveTo>
                    <a:cubicBezTo>
                      <a:pt x="15" y="35"/>
                      <a:pt x="15" y="26"/>
                      <a:pt x="16" y="17"/>
                    </a:cubicBezTo>
                    <a:cubicBezTo>
                      <a:pt x="17" y="13"/>
                      <a:pt x="11" y="11"/>
                      <a:pt x="10" y="15"/>
                    </a:cubicBezTo>
                    <a:cubicBezTo>
                      <a:pt x="10" y="15"/>
                      <a:pt x="10" y="15"/>
                      <a:pt x="10" y="15"/>
                    </a:cubicBezTo>
                    <a:cubicBezTo>
                      <a:pt x="9" y="16"/>
                      <a:pt x="9" y="16"/>
                      <a:pt x="9" y="16"/>
                    </a:cubicBezTo>
                    <a:cubicBezTo>
                      <a:pt x="9" y="12"/>
                      <a:pt x="10" y="8"/>
                      <a:pt x="10" y="4"/>
                    </a:cubicBezTo>
                    <a:cubicBezTo>
                      <a:pt x="10" y="1"/>
                      <a:pt x="5" y="0"/>
                      <a:pt x="4" y="3"/>
                    </a:cubicBezTo>
                    <a:cubicBezTo>
                      <a:pt x="3" y="12"/>
                      <a:pt x="2" y="21"/>
                      <a:pt x="1" y="30"/>
                    </a:cubicBezTo>
                    <a:cubicBezTo>
                      <a:pt x="1" y="29"/>
                      <a:pt x="0" y="30"/>
                      <a:pt x="0" y="31"/>
                    </a:cubicBezTo>
                    <a:cubicBezTo>
                      <a:pt x="0" y="35"/>
                      <a:pt x="0" y="39"/>
                      <a:pt x="0" y="43"/>
                    </a:cubicBezTo>
                    <a:cubicBezTo>
                      <a:pt x="0" y="44"/>
                      <a:pt x="1" y="44"/>
                      <a:pt x="2" y="43"/>
                    </a:cubicBezTo>
                    <a:cubicBezTo>
                      <a:pt x="2" y="47"/>
                      <a:pt x="8"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71" name="Google Shape;571;p3"/>
              <p:cNvSpPr/>
              <p:nvPr/>
            </p:nvSpPr>
            <p:spPr>
              <a:xfrm>
                <a:off x="1914" y="4165"/>
                <a:ext cx="16" cy="91"/>
              </a:xfrm>
              <a:custGeom>
                <a:rect b="b" l="l" r="r" t="t"/>
                <a:pathLst>
                  <a:path extrusionOk="0" h="33" w="6">
                    <a:moveTo>
                      <a:pt x="5" y="3"/>
                    </a:moveTo>
                    <a:cubicBezTo>
                      <a:pt x="5" y="0"/>
                      <a:pt x="0" y="0"/>
                      <a:pt x="0" y="3"/>
                    </a:cubicBezTo>
                    <a:cubicBezTo>
                      <a:pt x="0" y="12"/>
                      <a:pt x="0" y="21"/>
                      <a:pt x="0" y="30"/>
                    </a:cubicBezTo>
                    <a:cubicBezTo>
                      <a:pt x="0" y="33"/>
                      <a:pt x="5" y="33"/>
                      <a:pt x="5" y="30"/>
                    </a:cubicBezTo>
                    <a:cubicBezTo>
                      <a:pt x="6" y="21"/>
                      <a:pt x="5" y="12"/>
                      <a:pt x="5"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72" name="Google Shape;572;p3"/>
              <p:cNvSpPr/>
              <p:nvPr/>
            </p:nvSpPr>
            <p:spPr>
              <a:xfrm>
                <a:off x="1954" y="4156"/>
                <a:ext cx="37" cy="112"/>
              </a:xfrm>
              <a:custGeom>
                <a:rect b="b" l="l" r="r" t="t"/>
                <a:pathLst>
                  <a:path extrusionOk="0" h="40" w="14">
                    <a:moveTo>
                      <a:pt x="8" y="6"/>
                    </a:moveTo>
                    <a:cubicBezTo>
                      <a:pt x="7" y="5"/>
                      <a:pt x="7" y="4"/>
                      <a:pt x="7" y="3"/>
                    </a:cubicBezTo>
                    <a:cubicBezTo>
                      <a:pt x="6" y="0"/>
                      <a:pt x="0" y="1"/>
                      <a:pt x="1" y="5"/>
                    </a:cubicBezTo>
                    <a:cubicBezTo>
                      <a:pt x="3" y="13"/>
                      <a:pt x="3" y="21"/>
                      <a:pt x="3" y="29"/>
                    </a:cubicBezTo>
                    <a:cubicBezTo>
                      <a:pt x="3" y="30"/>
                      <a:pt x="4" y="31"/>
                      <a:pt x="5" y="31"/>
                    </a:cubicBezTo>
                    <a:cubicBezTo>
                      <a:pt x="5" y="33"/>
                      <a:pt x="5" y="35"/>
                      <a:pt x="6" y="37"/>
                    </a:cubicBezTo>
                    <a:cubicBezTo>
                      <a:pt x="6" y="40"/>
                      <a:pt x="10" y="40"/>
                      <a:pt x="11" y="37"/>
                    </a:cubicBezTo>
                    <a:cubicBezTo>
                      <a:pt x="12" y="28"/>
                      <a:pt x="12" y="18"/>
                      <a:pt x="14" y="9"/>
                    </a:cubicBezTo>
                    <a:cubicBezTo>
                      <a:pt x="14" y="5"/>
                      <a:pt x="10" y="3"/>
                      <a:pt x="8" y="6"/>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73" name="Google Shape;573;p3"/>
              <p:cNvSpPr/>
              <p:nvPr/>
            </p:nvSpPr>
            <p:spPr>
              <a:xfrm>
                <a:off x="2001" y="4154"/>
                <a:ext cx="40" cy="144"/>
              </a:xfrm>
              <a:custGeom>
                <a:rect b="b" l="l" r="r" t="t"/>
                <a:pathLst>
                  <a:path extrusionOk="0" h="52" w="15">
                    <a:moveTo>
                      <a:pt x="7" y="4"/>
                    </a:moveTo>
                    <a:cubicBezTo>
                      <a:pt x="6" y="7"/>
                      <a:pt x="6" y="9"/>
                      <a:pt x="6" y="11"/>
                    </a:cubicBezTo>
                    <a:cubicBezTo>
                      <a:pt x="4" y="11"/>
                      <a:pt x="2" y="11"/>
                      <a:pt x="2" y="13"/>
                    </a:cubicBezTo>
                    <a:cubicBezTo>
                      <a:pt x="2" y="16"/>
                      <a:pt x="3" y="20"/>
                      <a:pt x="1" y="23"/>
                    </a:cubicBezTo>
                    <a:cubicBezTo>
                      <a:pt x="0" y="24"/>
                      <a:pt x="2" y="26"/>
                      <a:pt x="3" y="25"/>
                    </a:cubicBezTo>
                    <a:cubicBezTo>
                      <a:pt x="2" y="33"/>
                      <a:pt x="2" y="41"/>
                      <a:pt x="4" y="49"/>
                    </a:cubicBezTo>
                    <a:cubicBezTo>
                      <a:pt x="4" y="52"/>
                      <a:pt x="9" y="52"/>
                      <a:pt x="9" y="49"/>
                    </a:cubicBezTo>
                    <a:cubicBezTo>
                      <a:pt x="12" y="35"/>
                      <a:pt x="13" y="20"/>
                      <a:pt x="14" y="5"/>
                    </a:cubicBezTo>
                    <a:cubicBezTo>
                      <a:pt x="15" y="1"/>
                      <a:pt x="7" y="0"/>
                      <a:pt x="7"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74" name="Google Shape;574;p3"/>
              <p:cNvSpPr/>
              <p:nvPr/>
            </p:nvSpPr>
            <p:spPr>
              <a:xfrm>
                <a:off x="1880" y="4165"/>
                <a:ext cx="32" cy="130"/>
              </a:xfrm>
              <a:custGeom>
                <a:rect b="b" l="l" r="r" t="t"/>
                <a:pathLst>
                  <a:path extrusionOk="0" h="47" w="12">
                    <a:moveTo>
                      <a:pt x="8" y="7"/>
                    </a:moveTo>
                    <a:cubicBezTo>
                      <a:pt x="8" y="6"/>
                      <a:pt x="8" y="4"/>
                      <a:pt x="7" y="3"/>
                    </a:cubicBezTo>
                    <a:cubicBezTo>
                      <a:pt x="7" y="0"/>
                      <a:pt x="3" y="1"/>
                      <a:pt x="4" y="4"/>
                    </a:cubicBezTo>
                    <a:cubicBezTo>
                      <a:pt x="4" y="5"/>
                      <a:pt x="4" y="7"/>
                      <a:pt x="5" y="8"/>
                    </a:cubicBezTo>
                    <a:cubicBezTo>
                      <a:pt x="4" y="8"/>
                      <a:pt x="4"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0" y="8"/>
                      <a:pt x="8" y="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75" name="Google Shape;575;p3"/>
              <p:cNvSpPr/>
              <p:nvPr/>
            </p:nvSpPr>
            <p:spPr>
              <a:xfrm>
                <a:off x="1631" y="4173"/>
                <a:ext cx="34" cy="75"/>
              </a:xfrm>
              <a:custGeom>
                <a:rect b="b" l="l" r="r" t="t"/>
                <a:pathLst>
                  <a:path extrusionOk="0" h="27" w="13">
                    <a:moveTo>
                      <a:pt x="12" y="24"/>
                    </a:moveTo>
                    <a:cubicBezTo>
                      <a:pt x="9" y="17"/>
                      <a:pt x="6" y="10"/>
                      <a:pt x="4" y="2"/>
                    </a:cubicBezTo>
                    <a:cubicBezTo>
                      <a:pt x="4" y="0"/>
                      <a:pt x="0" y="0"/>
                      <a:pt x="1" y="3"/>
                    </a:cubicBezTo>
                    <a:cubicBezTo>
                      <a:pt x="3" y="11"/>
                      <a:pt x="6" y="18"/>
                      <a:pt x="9" y="26"/>
                    </a:cubicBezTo>
                    <a:cubicBezTo>
                      <a:pt x="10" y="27"/>
                      <a:pt x="13" y="26"/>
                      <a:pt x="12" y="2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76" name="Google Shape;576;p3"/>
              <p:cNvSpPr/>
              <p:nvPr/>
            </p:nvSpPr>
            <p:spPr>
              <a:xfrm>
                <a:off x="1565" y="4140"/>
                <a:ext cx="47" cy="122"/>
              </a:xfrm>
              <a:custGeom>
                <a:rect b="b" l="l" r="r" t="t"/>
                <a:pathLst>
                  <a:path extrusionOk="0" h="44" w="18">
                    <a:moveTo>
                      <a:pt x="16" y="37"/>
                    </a:moveTo>
                    <a:cubicBezTo>
                      <a:pt x="11" y="28"/>
                      <a:pt x="8" y="18"/>
                      <a:pt x="12" y="8"/>
                    </a:cubicBezTo>
                    <a:cubicBezTo>
                      <a:pt x="14" y="4"/>
                      <a:pt x="8" y="0"/>
                      <a:pt x="6" y="4"/>
                    </a:cubicBezTo>
                    <a:cubicBezTo>
                      <a:pt x="0" y="17"/>
                      <a:pt x="3" y="29"/>
                      <a:pt x="10" y="41"/>
                    </a:cubicBezTo>
                    <a:cubicBezTo>
                      <a:pt x="13" y="44"/>
                      <a:pt x="18" y="41"/>
                      <a:pt x="16" y="3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77" name="Google Shape;577;p3"/>
              <p:cNvSpPr/>
              <p:nvPr/>
            </p:nvSpPr>
            <p:spPr>
              <a:xfrm>
                <a:off x="1736" y="4176"/>
                <a:ext cx="26" cy="92"/>
              </a:xfrm>
              <a:custGeom>
                <a:rect b="b" l="l" r="r" t="t"/>
                <a:pathLst>
                  <a:path extrusionOk="0" h="33" w="10">
                    <a:moveTo>
                      <a:pt x="2" y="5"/>
                    </a:moveTo>
                    <a:cubicBezTo>
                      <a:pt x="0" y="12"/>
                      <a:pt x="0" y="21"/>
                      <a:pt x="2" y="29"/>
                    </a:cubicBezTo>
                    <a:cubicBezTo>
                      <a:pt x="4" y="33"/>
                      <a:pt x="9" y="31"/>
                      <a:pt x="9" y="27"/>
                    </a:cubicBezTo>
                    <a:cubicBezTo>
                      <a:pt x="7" y="20"/>
                      <a:pt x="7" y="13"/>
                      <a:pt x="9" y="6"/>
                    </a:cubicBezTo>
                    <a:cubicBezTo>
                      <a:pt x="10" y="2"/>
                      <a:pt x="4" y="0"/>
                      <a:pt x="2"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78" name="Google Shape;578;p3"/>
              <p:cNvSpPr/>
              <p:nvPr/>
            </p:nvSpPr>
            <p:spPr>
              <a:xfrm>
                <a:off x="2062" y="4137"/>
                <a:ext cx="39" cy="139"/>
              </a:xfrm>
              <a:custGeom>
                <a:rect b="b" l="l" r="r" t="t"/>
                <a:pathLst>
                  <a:path extrusionOk="0" h="50" w="15">
                    <a:moveTo>
                      <a:pt x="11" y="28"/>
                    </a:moveTo>
                    <a:cubicBezTo>
                      <a:pt x="11" y="20"/>
                      <a:pt x="11" y="13"/>
                      <a:pt x="13" y="6"/>
                    </a:cubicBezTo>
                    <a:cubicBezTo>
                      <a:pt x="15" y="2"/>
                      <a:pt x="8" y="0"/>
                      <a:pt x="6" y="4"/>
                    </a:cubicBezTo>
                    <a:cubicBezTo>
                      <a:pt x="5" y="8"/>
                      <a:pt x="5" y="11"/>
                      <a:pt x="5" y="15"/>
                    </a:cubicBezTo>
                    <a:cubicBezTo>
                      <a:pt x="4" y="15"/>
                      <a:pt x="4" y="16"/>
                      <a:pt x="3" y="17"/>
                    </a:cubicBezTo>
                    <a:cubicBezTo>
                      <a:pt x="0" y="27"/>
                      <a:pt x="0" y="36"/>
                      <a:pt x="5" y="46"/>
                    </a:cubicBezTo>
                    <a:cubicBezTo>
                      <a:pt x="7" y="50"/>
                      <a:pt x="13" y="46"/>
                      <a:pt x="11" y="42"/>
                    </a:cubicBezTo>
                    <a:cubicBezTo>
                      <a:pt x="9" y="38"/>
                      <a:pt x="9" y="34"/>
                      <a:pt x="8" y="30"/>
                    </a:cubicBezTo>
                    <a:cubicBezTo>
                      <a:pt x="10" y="30"/>
                      <a:pt x="11" y="29"/>
                      <a:pt x="11" y="28"/>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79" name="Google Shape;579;p3"/>
              <p:cNvSpPr/>
              <p:nvPr/>
            </p:nvSpPr>
            <p:spPr>
              <a:xfrm>
                <a:off x="2117" y="4173"/>
                <a:ext cx="21" cy="89"/>
              </a:xfrm>
              <a:custGeom>
                <a:rect b="b" l="l" r="r" t="t"/>
                <a:pathLst>
                  <a:path extrusionOk="0" h="32" w="8">
                    <a:moveTo>
                      <a:pt x="6" y="4"/>
                    </a:moveTo>
                    <a:cubicBezTo>
                      <a:pt x="5" y="0"/>
                      <a:pt x="0" y="2"/>
                      <a:pt x="1" y="5"/>
                    </a:cubicBezTo>
                    <a:cubicBezTo>
                      <a:pt x="3" y="13"/>
                      <a:pt x="3" y="21"/>
                      <a:pt x="3" y="29"/>
                    </a:cubicBezTo>
                    <a:cubicBezTo>
                      <a:pt x="3" y="32"/>
                      <a:pt x="7" y="32"/>
                      <a:pt x="7" y="29"/>
                    </a:cubicBezTo>
                    <a:cubicBezTo>
                      <a:pt x="8" y="20"/>
                      <a:pt x="8" y="12"/>
                      <a:pt x="6"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80" name="Google Shape;580;p3"/>
              <p:cNvSpPr/>
              <p:nvPr/>
            </p:nvSpPr>
            <p:spPr>
              <a:xfrm>
                <a:off x="2132" y="4162"/>
                <a:ext cx="50" cy="147"/>
              </a:xfrm>
              <a:custGeom>
                <a:rect b="b" l="l" r="r" t="t"/>
                <a:pathLst>
                  <a:path extrusionOk="0" h="53" w="19">
                    <a:moveTo>
                      <a:pt x="17" y="46"/>
                    </a:moveTo>
                    <a:cubicBezTo>
                      <a:pt x="14" y="36"/>
                      <a:pt x="14" y="25"/>
                      <a:pt x="12" y="14"/>
                    </a:cubicBezTo>
                    <a:cubicBezTo>
                      <a:pt x="12" y="13"/>
                      <a:pt x="12" y="13"/>
                      <a:pt x="12" y="13"/>
                    </a:cubicBezTo>
                    <a:cubicBezTo>
                      <a:pt x="12" y="10"/>
                      <a:pt x="12" y="12"/>
                      <a:pt x="12" y="4"/>
                    </a:cubicBezTo>
                    <a:cubicBezTo>
                      <a:pt x="12" y="0"/>
                      <a:pt x="7" y="0"/>
                      <a:pt x="7" y="4"/>
                    </a:cubicBezTo>
                    <a:cubicBezTo>
                      <a:pt x="7" y="12"/>
                      <a:pt x="7" y="10"/>
                      <a:pt x="8" y="12"/>
                    </a:cubicBezTo>
                    <a:cubicBezTo>
                      <a:pt x="7" y="13"/>
                      <a:pt x="7" y="13"/>
                      <a:pt x="7" y="14"/>
                    </a:cubicBezTo>
                    <a:cubicBezTo>
                      <a:pt x="6" y="16"/>
                      <a:pt x="6" y="19"/>
                      <a:pt x="6" y="22"/>
                    </a:cubicBezTo>
                    <a:cubicBezTo>
                      <a:pt x="5" y="21"/>
                      <a:pt x="5" y="22"/>
                      <a:pt x="4" y="22"/>
                    </a:cubicBezTo>
                    <a:cubicBezTo>
                      <a:pt x="3" y="28"/>
                      <a:pt x="2" y="33"/>
                      <a:pt x="0" y="39"/>
                    </a:cubicBezTo>
                    <a:cubicBezTo>
                      <a:pt x="0" y="40"/>
                      <a:pt x="2" y="40"/>
                      <a:pt x="2" y="39"/>
                    </a:cubicBezTo>
                    <a:cubicBezTo>
                      <a:pt x="4" y="35"/>
                      <a:pt x="5" y="30"/>
                      <a:pt x="6" y="25"/>
                    </a:cubicBezTo>
                    <a:cubicBezTo>
                      <a:pt x="6" y="33"/>
                      <a:pt x="7" y="41"/>
                      <a:pt x="10" y="48"/>
                    </a:cubicBezTo>
                    <a:cubicBezTo>
                      <a:pt x="12" y="53"/>
                      <a:pt x="19" y="51"/>
                      <a:pt x="17" y="46"/>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81" name="Google Shape;581;p3"/>
              <p:cNvSpPr/>
              <p:nvPr/>
            </p:nvSpPr>
            <p:spPr>
              <a:xfrm>
                <a:off x="2198" y="4237"/>
                <a:ext cx="16" cy="81"/>
              </a:xfrm>
              <a:custGeom>
                <a:rect b="b" l="l" r="r" t="t"/>
                <a:pathLst>
                  <a:path extrusionOk="0" h="29" w="6">
                    <a:moveTo>
                      <a:pt x="5" y="3"/>
                    </a:moveTo>
                    <a:cubicBezTo>
                      <a:pt x="5" y="0"/>
                      <a:pt x="1" y="0"/>
                      <a:pt x="1" y="3"/>
                    </a:cubicBezTo>
                    <a:cubicBezTo>
                      <a:pt x="0" y="10"/>
                      <a:pt x="0" y="21"/>
                      <a:pt x="0" y="25"/>
                    </a:cubicBezTo>
                    <a:cubicBezTo>
                      <a:pt x="0" y="29"/>
                      <a:pt x="6" y="29"/>
                      <a:pt x="6" y="25"/>
                    </a:cubicBezTo>
                    <a:cubicBezTo>
                      <a:pt x="6" y="21"/>
                      <a:pt x="5" y="11"/>
                      <a:pt x="5"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grpSp>
        <p:sp>
          <p:nvSpPr>
            <p:cNvPr id="582" name="Google Shape;582;p3"/>
            <p:cNvSpPr/>
            <p:nvPr/>
          </p:nvSpPr>
          <p:spPr>
            <a:xfrm>
              <a:off x="2216" y="4173"/>
              <a:ext cx="27" cy="111"/>
            </a:xfrm>
            <a:custGeom>
              <a:rect b="b" l="l" r="r" t="t"/>
              <a:pathLst>
                <a:path extrusionOk="0" h="40" w="10">
                  <a:moveTo>
                    <a:pt x="3" y="3"/>
                  </a:moveTo>
                  <a:cubicBezTo>
                    <a:pt x="0" y="14"/>
                    <a:pt x="0" y="24"/>
                    <a:pt x="0" y="35"/>
                  </a:cubicBezTo>
                  <a:cubicBezTo>
                    <a:pt x="0" y="40"/>
                    <a:pt x="8" y="40"/>
                    <a:pt x="8" y="35"/>
                  </a:cubicBezTo>
                  <a:cubicBezTo>
                    <a:pt x="8" y="25"/>
                    <a:pt x="8" y="15"/>
                    <a:pt x="9" y="4"/>
                  </a:cubicBezTo>
                  <a:cubicBezTo>
                    <a:pt x="10" y="1"/>
                    <a:pt x="4" y="0"/>
                    <a:pt x="3"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83" name="Google Shape;583;p3"/>
            <p:cNvSpPr/>
            <p:nvPr/>
          </p:nvSpPr>
          <p:spPr>
            <a:xfrm>
              <a:off x="2240" y="4165"/>
              <a:ext cx="45" cy="158"/>
            </a:xfrm>
            <a:custGeom>
              <a:rect b="b" l="l" r="r" t="t"/>
              <a:pathLst>
                <a:path extrusionOk="0" h="57" w="17">
                  <a:moveTo>
                    <a:pt x="7" y="5"/>
                  </a:moveTo>
                  <a:cubicBezTo>
                    <a:pt x="6" y="7"/>
                    <a:pt x="6" y="10"/>
                    <a:pt x="5" y="12"/>
                  </a:cubicBezTo>
                  <a:cubicBezTo>
                    <a:pt x="5" y="11"/>
                    <a:pt x="5" y="11"/>
                    <a:pt x="5" y="11"/>
                  </a:cubicBezTo>
                  <a:cubicBezTo>
                    <a:pt x="4" y="9"/>
                    <a:pt x="1" y="10"/>
                    <a:pt x="2" y="11"/>
                  </a:cubicBezTo>
                  <a:cubicBezTo>
                    <a:pt x="2" y="14"/>
                    <a:pt x="2" y="17"/>
                    <a:pt x="3" y="19"/>
                  </a:cubicBezTo>
                  <a:cubicBezTo>
                    <a:pt x="0" y="31"/>
                    <a:pt x="1" y="43"/>
                    <a:pt x="7" y="54"/>
                  </a:cubicBezTo>
                  <a:cubicBezTo>
                    <a:pt x="8" y="57"/>
                    <a:pt x="13" y="55"/>
                    <a:pt x="12" y="52"/>
                  </a:cubicBezTo>
                  <a:cubicBezTo>
                    <a:pt x="12" y="38"/>
                    <a:pt x="9" y="23"/>
                    <a:pt x="15" y="10"/>
                  </a:cubicBezTo>
                  <a:cubicBezTo>
                    <a:pt x="17" y="4"/>
                    <a:pt x="10" y="0"/>
                    <a:pt x="7"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84" name="Google Shape;584;p3"/>
            <p:cNvSpPr/>
            <p:nvPr/>
          </p:nvSpPr>
          <p:spPr>
            <a:xfrm>
              <a:off x="2190" y="4142"/>
              <a:ext cx="21" cy="101"/>
            </a:xfrm>
            <a:custGeom>
              <a:rect b="b" l="l" r="r" t="t"/>
              <a:pathLst>
                <a:path extrusionOk="0" h="36" w="8">
                  <a:moveTo>
                    <a:pt x="0" y="5"/>
                  </a:moveTo>
                  <a:cubicBezTo>
                    <a:pt x="0" y="14"/>
                    <a:pt x="0" y="23"/>
                    <a:pt x="0" y="32"/>
                  </a:cubicBezTo>
                  <a:cubicBezTo>
                    <a:pt x="0" y="36"/>
                    <a:pt x="7" y="36"/>
                    <a:pt x="8" y="32"/>
                  </a:cubicBezTo>
                  <a:cubicBezTo>
                    <a:pt x="8" y="23"/>
                    <a:pt x="8" y="14"/>
                    <a:pt x="8" y="5"/>
                  </a:cubicBezTo>
                  <a:cubicBezTo>
                    <a:pt x="8" y="0"/>
                    <a:pt x="0" y="0"/>
                    <a:pt x="0"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85" name="Google Shape;585;p3"/>
            <p:cNvSpPr/>
            <p:nvPr/>
          </p:nvSpPr>
          <p:spPr>
            <a:xfrm>
              <a:off x="2279" y="4165"/>
              <a:ext cx="40" cy="111"/>
            </a:xfrm>
            <a:custGeom>
              <a:rect b="b" l="l" r="r" t="t"/>
              <a:pathLst>
                <a:path extrusionOk="0" h="40" w="15">
                  <a:moveTo>
                    <a:pt x="5" y="5"/>
                  </a:moveTo>
                  <a:cubicBezTo>
                    <a:pt x="0" y="15"/>
                    <a:pt x="0" y="26"/>
                    <a:pt x="4" y="37"/>
                  </a:cubicBezTo>
                  <a:cubicBezTo>
                    <a:pt x="5" y="40"/>
                    <a:pt x="10" y="40"/>
                    <a:pt x="10" y="36"/>
                  </a:cubicBezTo>
                  <a:cubicBezTo>
                    <a:pt x="9" y="27"/>
                    <a:pt x="9" y="18"/>
                    <a:pt x="13" y="10"/>
                  </a:cubicBezTo>
                  <a:cubicBezTo>
                    <a:pt x="15" y="4"/>
                    <a:pt x="7" y="0"/>
                    <a:pt x="5"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86" name="Google Shape;586;p3"/>
            <p:cNvSpPr/>
            <p:nvPr/>
          </p:nvSpPr>
          <p:spPr>
            <a:xfrm>
              <a:off x="2340" y="4212"/>
              <a:ext cx="21" cy="86"/>
            </a:xfrm>
            <a:custGeom>
              <a:rect b="b" l="l" r="r" t="t"/>
              <a:pathLst>
                <a:path extrusionOk="0" h="31" w="8">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87" name="Google Shape;587;p3"/>
            <p:cNvSpPr/>
            <p:nvPr/>
          </p:nvSpPr>
          <p:spPr>
            <a:xfrm>
              <a:off x="2429" y="4134"/>
              <a:ext cx="37" cy="148"/>
            </a:xfrm>
            <a:custGeom>
              <a:rect b="b" l="l" r="r" t="t"/>
              <a:pathLst>
                <a:path extrusionOk="0" h="53" w="14">
                  <a:moveTo>
                    <a:pt x="10" y="1"/>
                  </a:moveTo>
                  <a:cubicBezTo>
                    <a:pt x="8" y="8"/>
                    <a:pt x="6" y="14"/>
                    <a:pt x="5" y="21"/>
                  </a:cubicBezTo>
                  <a:cubicBezTo>
                    <a:pt x="3" y="21"/>
                    <a:pt x="0" y="22"/>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1" y="43"/>
                    <a:pt x="9" y="38"/>
                    <a:pt x="8" y="33"/>
                  </a:cubicBezTo>
                  <a:cubicBezTo>
                    <a:pt x="9" y="22"/>
                    <a:pt x="10" y="12"/>
                    <a:pt x="13" y="2"/>
                  </a:cubicBezTo>
                  <a:cubicBezTo>
                    <a:pt x="14" y="1"/>
                    <a:pt x="11" y="0"/>
                    <a:pt x="10" y="1"/>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88" name="Google Shape;588;p3"/>
            <p:cNvSpPr/>
            <p:nvPr/>
          </p:nvSpPr>
          <p:spPr>
            <a:xfrm>
              <a:off x="2471" y="4131"/>
              <a:ext cx="45" cy="134"/>
            </a:xfrm>
            <a:custGeom>
              <a:rect b="b" l="l" r="r" t="t"/>
              <a:pathLst>
                <a:path extrusionOk="0" h="48" w="17">
                  <a:moveTo>
                    <a:pt x="12" y="2"/>
                  </a:moveTo>
                  <a:cubicBezTo>
                    <a:pt x="4" y="14"/>
                    <a:pt x="0" y="29"/>
                    <a:pt x="1" y="44"/>
                  </a:cubicBezTo>
                  <a:cubicBezTo>
                    <a:pt x="1" y="48"/>
                    <a:pt x="7" y="48"/>
                    <a:pt x="7" y="44"/>
                  </a:cubicBezTo>
                  <a:cubicBezTo>
                    <a:pt x="8" y="30"/>
                    <a:pt x="9" y="16"/>
                    <a:pt x="16" y="4"/>
                  </a:cubicBezTo>
                  <a:cubicBezTo>
                    <a:pt x="17" y="2"/>
                    <a:pt x="14" y="0"/>
                    <a:pt x="12" y="2"/>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89" name="Google Shape;589;p3"/>
            <p:cNvSpPr/>
            <p:nvPr/>
          </p:nvSpPr>
          <p:spPr>
            <a:xfrm>
              <a:off x="2524" y="4156"/>
              <a:ext cx="21" cy="123"/>
            </a:xfrm>
            <a:custGeom>
              <a:rect b="b" l="l" r="r" t="t"/>
              <a:pathLst>
                <a:path extrusionOk="0" h="44" w="8">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6" y="44"/>
                    <a:pt x="7" y="41"/>
                  </a:cubicBezTo>
                  <a:cubicBezTo>
                    <a:pt x="8" y="28"/>
                    <a:pt x="7" y="15"/>
                    <a:pt x="6" y="2"/>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90" name="Google Shape;590;p3"/>
            <p:cNvSpPr/>
            <p:nvPr/>
          </p:nvSpPr>
          <p:spPr>
            <a:xfrm>
              <a:off x="2582" y="4123"/>
              <a:ext cx="47" cy="133"/>
            </a:xfrm>
            <a:custGeom>
              <a:rect b="b" l="l" r="r" t="t"/>
              <a:pathLst>
                <a:path extrusionOk="0" h="48" w="18">
                  <a:moveTo>
                    <a:pt x="17" y="44"/>
                  </a:moveTo>
                  <a:cubicBezTo>
                    <a:pt x="14" y="35"/>
                    <a:pt x="14"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1" y="21"/>
                    <a:pt x="1" y="30"/>
                  </a:cubicBezTo>
                  <a:cubicBezTo>
                    <a:pt x="0" y="29"/>
                    <a:pt x="0" y="30"/>
                    <a:pt x="0" y="31"/>
                  </a:cubicBezTo>
                  <a:cubicBezTo>
                    <a:pt x="0" y="35"/>
                    <a:pt x="0" y="39"/>
                    <a:pt x="0" y="43"/>
                  </a:cubicBezTo>
                  <a:cubicBezTo>
                    <a:pt x="0" y="44"/>
                    <a:pt x="1" y="44"/>
                    <a:pt x="1"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7" y="4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91" name="Google Shape;591;p3"/>
            <p:cNvSpPr/>
            <p:nvPr/>
          </p:nvSpPr>
          <p:spPr>
            <a:xfrm>
              <a:off x="2679" y="4165"/>
              <a:ext cx="13" cy="91"/>
            </a:xfrm>
            <a:custGeom>
              <a:rect b="b" l="l" r="r" t="t"/>
              <a:pathLst>
                <a:path extrusionOk="0" h="33" w="5">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92" name="Google Shape;592;p3"/>
            <p:cNvSpPr/>
            <p:nvPr/>
          </p:nvSpPr>
          <p:spPr>
            <a:xfrm>
              <a:off x="2718" y="4156"/>
              <a:ext cx="37" cy="112"/>
            </a:xfrm>
            <a:custGeom>
              <a:rect b="b" l="l" r="r" t="t"/>
              <a:pathLst>
                <a:path extrusionOk="0" h="40" w="14">
                  <a:moveTo>
                    <a:pt x="7" y="6"/>
                  </a:moveTo>
                  <a:cubicBezTo>
                    <a:pt x="7" y="5"/>
                    <a:pt x="7" y="4"/>
                    <a:pt x="7" y="3"/>
                  </a:cubicBezTo>
                  <a:cubicBezTo>
                    <a:pt x="6" y="0"/>
                    <a:pt x="0" y="1"/>
                    <a:pt x="1" y="5"/>
                  </a:cubicBezTo>
                  <a:cubicBezTo>
                    <a:pt x="2" y="13"/>
                    <a:pt x="2" y="21"/>
                    <a:pt x="3" y="29"/>
                  </a:cubicBezTo>
                  <a:cubicBezTo>
                    <a:pt x="3" y="30"/>
                    <a:pt x="4" y="31"/>
                    <a:pt x="5" y="31"/>
                  </a:cubicBezTo>
                  <a:cubicBezTo>
                    <a:pt x="5" y="33"/>
                    <a:pt x="5" y="35"/>
                    <a:pt x="5" y="37"/>
                  </a:cubicBezTo>
                  <a:cubicBezTo>
                    <a:pt x="6" y="40"/>
                    <a:pt x="10" y="40"/>
                    <a:pt x="10" y="37"/>
                  </a:cubicBezTo>
                  <a:cubicBezTo>
                    <a:pt x="12" y="28"/>
                    <a:pt x="11" y="18"/>
                    <a:pt x="13" y="9"/>
                  </a:cubicBezTo>
                  <a:cubicBezTo>
                    <a:pt x="14" y="5"/>
                    <a:pt x="9" y="3"/>
                    <a:pt x="7" y="6"/>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93" name="Google Shape;593;p3"/>
            <p:cNvSpPr/>
            <p:nvPr/>
          </p:nvSpPr>
          <p:spPr>
            <a:xfrm>
              <a:off x="2763" y="4154"/>
              <a:ext cx="42" cy="144"/>
            </a:xfrm>
            <a:custGeom>
              <a:rect b="b" l="l" r="r" t="t"/>
              <a:pathLst>
                <a:path extrusionOk="0" h="52" w="16">
                  <a:moveTo>
                    <a:pt x="7" y="4"/>
                  </a:moveTo>
                  <a:cubicBezTo>
                    <a:pt x="7" y="7"/>
                    <a:pt x="7" y="9"/>
                    <a:pt x="6" y="11"/>
                  </a:cubicBezTo>
                  <a:cubicBezTo>
                    <a:pt x="5" y="11"/>
                    <a:pt x="3" y="11"/>
                    <a:pt x="3" y="13"/>
                  </a:cubicBezTo>
                  <a:cubicBezTo>
                    <a:pt x="3" y="16"/>
                    <a:pt x="3" y="20"/>
                    <a:pt x="1" y="23"/>
                  </a:cubicBezTo>
                  <a:cubicBezTo>
                    <a:pt x="0" y="24"/>
                    <a:pt x="3" y="26"/>
                    <a:pt x="4" y="25"/>
                  </a:cubicBezTo>
                  <a:cubicBezTo>
                    <a:pt x="3" y="33"/>
                    <a:pt x="3" y="41"/>
                    <a:pt x="4" y="49"/>
                  </a:cubicBezTo>
                  <a:cubicBezTo>
                    <a:pt x="5" y="52"/>
                    <a:pt x="9" y="52"/>
                    <a:pt x="10" y="49"/>
                  </a:cubicBezTo>
                  <a:cubicBezTo>
                    <a:pt x="13" y="35"/>
                    <a:pt x="13" y="20"/>
                    <a:pt x="15" y="5"/>
                  </a:cubicBezTo>
                  <a:cubicBezTo>
                    <a:pt x="16" y="1"/>
                    <a:pt x="8" y="0"/>
                    <a:pt x="7"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94" name="Google Shape;594;p3"/>
            <p:cNvSpPr/>
            <p:nvPr/>
          </p:nvSpPr>
          <p:spPr>
            <a:xfrm>
              <a:off x="2645" y="4165"/>
              <a:ext cx="31" cy="130"/>
            </a:xfrm>
            <a:custGeom>
              <a:rect b="b" l="l" r="r" t="t"/>
              <a:pathLst>
                <a:path extrusionOk="0" h="47" w="12">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1" y="33"/>
                    <a:pt x="10" y="29"/>
                  </a:cubicBezTo>
                  <a:cubicBezTo>
                    <a:pt x="11" y="28"/>
                    <a:pt x="11" y="28"/>
                    <a:pt x="11" y="28"/>
                  </a:cubicBezTo>
                  <a:cubicBezTo>
                    <a:pt x="11" y="26"/>
                    <a:pt x="11" y="23"/>
                    <a:pt x="11" y="21"/>
                  </a:cubicBezTo>
                  <a:cubicBezTo>
                    <a:pt x="11" y="18"/>
                    <a:pt x="11" y="15"/>
                    <a:pt x="11" y="13"/>
                  </a:cubicBezTo>
                  <a:cubicBezTo>
                    <a:pt x="12" y="10"/>
                    <a:pt x="10" y="8"/>
                    <a:pt x="8" y="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95" name="Google Shape;595;p3"/>
            <p:cNvSpPr/>
            <p:nvPr/>
          </p:nvSpPr>
          <p:spPr>
            <a:xfrm>
              <a:off x="2395" y="4173"/>
              <a:ext cx="34" cy="75"/>
            </a:xfrm>
            <a:custGeom>
              <a:rect b="b" l="l" r="r" t="t"/>
              <a:pathLst>
                <a:path extrusionOk="0" h="27" w="13">
                  <a:moveTo>
                    <a:pt x="12" y="24"/>
                  </a:moveTo>
                  <a:cubicBezTo>
                    <a:pt x="9" y="17"/>
                    <a:pt x="6" y="10"/>
                    <a:pt x="4" y="2"/>
                  </a:cubicBezTo>
                  <a:cubicBezTo>
                    <a:pt x="3" y="0"/>
                    <a:pt x="0" y="0"/>
                    <a:pt x="0" y="3"/>
                  </a:cubicBezTo>
                  <a:cubicBezTo>
                    <a:pt x="3" y="11"/>
                    <a:pt x="5" y="18"/>
                    <a:pt x="9" y="26"/>
                  </a:cubicBezTo>
                  <a:cubicBezTo>
                    <a:pt x="10" y="27"/>
                    <a:pt x="13" y="26"/>
                    <a:pt x="12" y="2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96" name="Google Shape;596;p3"/>
            <p:cNvSpPr/>
            <p:nvPr/>
          </p:nvSpPr>
          <p:spPr>
            <a:xfrm>
              <a:off x="2329" y="4140"/>
              <a:ext cx="48" cy="122"/>
            </a:xfrm>
            <a:custGeom>
              <a:rect b="b" l="l" r="r" t="t"/>
              <a:pathLst>
                <a:path extrusionOk="0" h="44" w="18">
                  <a:moveTo>
                    <a:pt x="16" y="37"/>
                  </a:moveTo>
                  <a:cubicBezTo>
                    <a:pt x="11" y="28"/>
                    <a:pt x="7" y="18"/>
                    <a:pt x="12" y="8"/>
                  </a:cubicBezTo>
                  <a:cubicBezTo>
                    <a:pt x="14" y="4"/>
                    <a:pt x="8" y="0"/>
                    <a:pt x="6" y="4"/>
                  </a:cubicBezTo>
                  <a:cubicBezTo>
                    <a:pt x="0" y="17"/>
                    <a:pt x="3" y="29"/>
                    <a:pt x="10" y="41"/>
                  </a:cubicBezTo>
                  <a:cubicBezTo>
                    <a:pt x="12" y="44"/>
                    <a:pt x="18" y="41"/>
                    <a:pt x="16" y="3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97" name="Google Shape;597;p3"/>
            <p:cNvSpPr/>
            <p:nvPr/>
          </p:nvSpPr>
          <p:spPr>
            <a:xfrm>
              <a:off x="2497" y="4176"/>
              <a:ext cx="29" cy="92"/>
            </a:xfrm>
            <a:custGeom>
              <a:rect b="b" l="l" r="r" t="t"/>
              <a:pathLst>
                <a:path extrusionOk="0" h="33" w="11">
                  <a:moveTo>
                    <a:pt x="3" y="5"/>
                  </a:moveTo>
                  <a:cubicBezTo>
                    <a:pt x="0" y="12"/>
                    <a:pt x="1" y="21"/>
                    <a:pt x="3" y="29"/>
                  </a:cubicBezTo>
                  <a:cubicBezTo>
                    <a:pt x="4" y="33"/>
                    <a:pt x="10" y="31"/>
                    <a:pt x="9" y="27"/>
                  </a:cubicBezTo>
                  <a:cubicBezTo>
                    <a:pt x="8" y="20"/>
                    <a:pt x="7" y="13"/>
                    <a:pt x="9" y="6"/>
                  </a:cubicBezTo>
                  <a:cubicBezTo>
                    <a:pt x="11" y="2"/>
                    <a:pt x="4" y="0"/>
                    <a:pt x="3"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98" name="Google Shape;598;p3"/>
            <p:cNvSpPr/>
            <p:nvPr/>
          </p:nvSpPr>
          <p:spPr>
            <a:xfrm>
              <a:off x="2826" y="4137"/>
              <a:ext cx="39" cy="139"/>
            </a:xfrm>
            <a:custGeom>
              <a:rect b="b" l="l" r="r" t="t"/>
              <a:pathLst>
                <a:path extrusionOk="0" h="50" w="15">
                  <a:moveTo>
                    <a:pt x="10" y="28"/>
                  </a:moveTo>
                  <a:cubicBezTo>
                    <a:pt x="11" y="20"/>
                    <a:pt x="11" y="13"/>
                    <a:pt x="13" y="6"/>
                  </a:cubicBezTo>
                  <a:cubicBezTo>
                    <a:pt x="15" y="2"/>
                    <a:pt x="7" y="0"/>
                    <a:pt x="6" y="4"/>
                  </a:cubicBezTo>
                  <a:cubicBezTo>
                    <a:pt x="5" y="8"/>
                    <a:pt x="4" y="11"/>
                    <a:pt x="4" y="15"/>
                  </a:cubicBezTo>
                  <a:cubicBezTo>
                    <a:pt x="4" y="15"/>
                    <a:pt x="3" y="16"/>
                    <a:pt x="3" y="17"/>
                  </a:cubicBezTo>
                  <a:cubicBezTo>
                    <a:pt x="0" y="27"/>
                    <a:pt x="0" y="36"/>
                    <a:pt x="4" y="46"/>
                  </a:cubicBezTo>
                  <a:cubicBezTo>
                    <a:pt x="6" y="50"/>
                    <a:pt x="13" y="46"/>
                    <a:pt x="11" y="42"/>
                  </a:cubicBezTo>
                  <a:cubicBezTo>
                    <a:pt x="9" y="38"/>
                    <a:pt x="8" y="34"/>
                    <a:pt x="8" y="30"/>
                  </a:cubicBezTo>
                  <a:cubicBezTo>
                    <a:pt x="9" y="30"/>
                    <a:pt x="10" y="29"/>
                    <a:pt x="10" y="28"/>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99" name="Google Shape;599;p3"/>
            <p:cNvSpPr/>
            <p:nvPr/>
          </p:nvSpPr>
          <p:spPr>
            <a:xfrm>
              <a:off x="2881" y="4173"/>
              <a:ext cx="21" cy="89"/>
            </a:xfrm>
            <a:custGeom>
              <a:rect b="b" l="l" r="r" t="t"/>
              <a:pathLst>
                <a:path extrusionOk="0" h="32" w="8">
                  <a:moveTo>
                    <a:pt x="5" y="4"/>
                  </a:moveTo>
                  <a:cubicBezTo>
                    <a:pt x="5" y="0"/>
                    <a:pt x="0" y="2"/>
                    <a:pt x="0" y="5"/>
                  </a:cubicBezTo>
                  <a:cubicBezTo>
                    <a:pt x="2" y="13"/>
                    <a:pt x="2" y="21"/>
                    <a:pt x="3" y="29"/>
                  </a:cubicBezTo>
                  <a:cubicBezTo>
                    <a:pt x="3" y="32"/>
                    <a:pt x="7" y="32"/>
                    <a:pt x="7" y="29"/>
                  </a:cubicBezTo>
                  <a:cubicBezTo>
                    <a:pt x="8" y="20"/>
                    <a:pt x="7" y="12"/>
                    <a:pt x="5"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00" name="Google Shape;600;p3"/>
            <p:cNvSpPr/>
            <p:nvPr/>
          </p:nvSpPr>
          <p:spPr>
            <a:xfrm>
              <a:off x="2897" y="4162"/>
              <a:ext cx="50" cy="147"/>
            </a:xfrm>
            <a:custGeom>
              <a:rect b="b" l="l" r="r" t="t"/>
              <a:pathLst>
                <a:path extrusionOk="0" h="53" w="19">
                  <a:moveTo>
                    <a:pt x="17" y="46"/>
                  </a:moveTo>
                  <a:cubicBezTo>
                    <a:pt x="14" y="36"/>
                    <a:pt x="13" y="25"/>
                    <a:pt x="12" y="14"/>
                  </a:cubicBezTo>
                  <a:cubicBezTo>
                    <a:pt x="12" y="13"/>
                    <a:pt x="12" y="13"/>
                    <a:pt x="11" y="13"/>
                  </a:cubicBezTo>
                  <a:cubicBezTo>
                    <a:pt x="11" y="10"/>
                    <a:pt x="11" y="12"/>
                    <a:pt x="11" y="4"/>
                  </a:cubicBezTo>
                  <a:cubicBezTo>
                    <a:pt x="11" y="0"/>
                    <a:pt x="7" y="0"/>
                    <a:pt x="7" y="4"/>
                  </a:cubicBezTo>
                  <a:cubicBezTo>
                    <a:pt x="7" y="12"/>
                    <a:pt x="7" y="10"/>
                    <a:pt x="7" y="12"/>
                  </a:cubicBezTo>
                  <a:cubicBezTo>
                    <a:pt x="7" y="13"/>
                    <a:pt x="6" y="13"/>
                    <a:pt x="6" y="14"/>
                  </a:cubicBezTo>
                  <a:cubicBezTo>
                    <a:pt x="6" y="16"/>
                    <a:pt x="6" y="19"/>
                    <a:pt x="6" y="22"/>
                  </a:cubicBezTo>
                  <a:cubicBezTo>
                    <a:pt x="5" y="21"/>
                    <a:pt x="4" y="22"/>
                    <a:pt x="4" y="22"/>
                  </a:cubicBezTo>
                  <a:cubicBezTo>
                    <a:pt x="2" y="28"/>
                    <a:pt x="2" y="33"/>
                    <a:pt x="0" y="39"/>
                  </a:cubicBezTo>
                  <a:cubicBezTo>
                    <a:pt x="0" y="40"/>
                    <a:pt x="2" y="40"/>
                    <a:pt x="2" y="39"/>
                  </a:cubicBezTo>
                  <a:cubicBezTo>
                    <a:pt x="3" y="35"/>
                    <a:pt x="4" y="30"/>
                    <a:pt x="5" y="25"/>
                  </a:cubicBezTo>
                  <a:cubicBezTo>
                    <a:pt x="5" y="33"/>
                    <a:pt x="6" y="41"/>
                    <a:pt x="9" y="48"/>
                  </a:cubicBezTo>
                  <a:cubicBezTo>
                    <a:pt x="11" y="53"/>
                    <a:pt x="19" y="51"/>
                    <a:pt x="17" y="46"/>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01" name="Google Shape;601;p3"/>
            <p:cNvSpPr/>
            <p:nvPr/>
          </p:nvSpPr>
          <p:spPr>
            <a:xfrm>
              <a:off x="2960" y="4237"/>
              <a:ext cx="18" cy="81"/>
            </a:xfrm>
            <a:custGeom>
              <a:rect b="b" l="l" r="r" t="t"/>
              <a:pathLst>
                <a:path extrusionOk="0" h="29" w="7">
                  <a:moveTo>
                    <a:pt x="6" y="3"/>
                  </a:moveTo>
                  <a:cubicBezTo>
                    <a:pt x="5" y="0"/>
                    <a:pt x="2" y="0"/>
                    <a:pt x="1" y="3"/>
                  </a:cubicBezTo>
                  <a:cubicBezTo>
                    <a:pt x="1" y="10"/>
                    <a:pt x="0" y="21"/>
                    <a:pt x="0" y="25"/>
                  </a:cubicBezTo>
                  <a:cubicBezTo>
                    <a:pt x="0" y="29"/>
                    <a:pt x="7" y="29"/>
                    <a:pt x="7" y="25"/>
                  </a:cubicBezTo>
                  <a:cubicBezTo>
                    <a:pt x="7" y="21"/>
                    <a:pt x="6" y="11"/>
                    <a:pt x="6"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02" name="Google Shape;602;p3"/>
            <p:cNvSpPr/>
            <p:nvPr/>
          </p:nvSpPr>
          <p:spPr>
            <a:xfrm>
              <a:off x="2978" y="4173"/>
              <a:ext cx="26" cy="111"/>
            </a:xfrm>
            <a:custGeom>
              <a:rect b="b" l="l" r="r" t="t"/>
              <a:pathLst>
                <a:path extrusionOk="0" h="40" w="10">
                  <a:moveTo>
                    <a:pt x="3" y="3"/>
                  </a:moveTo>
                  <a:cubicBezTo>
                    <a:pt x="1" y="14"/>
                    <a:pt x="0" y="24"/>
                    <a:pt x="1" y="35"/>
                  </a:cubicBezTo>
                  <a:cubicBezTo>
                    <a:pt x="1" y="40"/>
                    <a:pt x="9" y="40"/>
                    <a:pt x="9" y="35"/>
                  </a:cubicBezTo>
                  <a:cubicBezTo>
                    <a:pt x="9" y="25"/>
                    <a:pt x="9" y="15"/>
                    <a:pt x="10" y="4"/>
                  </a:cubicBezTo>
                  <a:cubicBezTo>
                    <a:pt x="10" y="1"/>
                    <a:pt x="4" y="0"/>
                    <a:pt x="3"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03" name="Google Shape;603;p3"/>
            <p:cNvSpPr/>
            <p:nvPr/>
          </p:nvSpPr>
          <p:spPr>
            <a:xfrm>
              <a:off x="3004" y="4165"/>
              <a:ext cx="45" cy="158"/>
            </a:xfrm>
            <a:custGeom>
              <a:rect b="b" l="l" r="r" t="t"/>
              <a:pathLst>
                <a:path extrusionOk="0" h="57" w="17">
                  <a:moveTo>
                    <a:pt x="7" y="5"/>
                  </a:moveTo>
                  <a:cubicBezTo>
                    <a:pt x="6" y="7"/>
                    <a:pt x="5" y="10"/>
                    <a:pt x="4" y="12"/>
                  </a:cubicBezTo>
                  <a:cubicBezTo>
                    <a:pt x="4" y="11"/>
                    <a:pt x="4" y="11"/>
                    <a:pt x="4" y="11"/>
                  </a:cubicBezTo>
                  <a:cubicBezTo>
                    <a:pt x="4" y="9"/>
                    <a:pt x="1" y="10"/>
                    <a:pt x="1" y="11"/>
                  </a:cubicBezTo>
                  <a:cubicBezTo>
                    <a:pt x="2" y="14"/>
                    <a:pt x="2" y="17"/>
                    <a:pt x="2" y="19"/>
                  </a:cubicBezTo>
                  <a:cubicBezTo>
                    <a:pt x="0" y="31"/>
                    <a:pt x="1" y="43"/>
                    <a:pt x="6"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04" name="Google Shape;604;p3"/>
            <p:cNvSpPr/>
            <p:nvPr/>
          </p:nvSpPr>
          <p:spPr>
            <a:xfrm>
              <a:off x="2952" y="4142"/>
              <a:ext cx="21" cy="101"/>
            </a:xfrm>
            <a:custGeom>
              <a:rect b="b" l="l" r="r" t="t"/>
              <a:pathLst>
                <a:path extrusionOk="0" h="36" w="8">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05" name="Google Shape;605;p3"/>
            <p:cNvSpPr/>
            <p:nvPr/>
          </p:nvSpPr>
          <p:spPr>
            <a:xfrm>
              <a:off x="3041" y="4165"/>
              <a:ext cx="42" cy="111"/>
            </a:xfrm>
            <a:custGeom>
              <a:rect b="b" l="l" r="r" t="t"/>
              <a:pathLst>
                <a:path extrusionOk="0" h="40" w="16">
                  <a:moveTo>
                    <a:pt x="5" y="5"/>
                  </a:moveTo>
                  <a:cubicBezTo>
                    <a:pt x="1" y="15"/>
                    <a:pt x="0" y="26"/>
                    <a:pt x="4" y="37"/>
                  </a:cubicBezTo>
                  <a:cubicBezTo>
                    <a:pt x="5" y="40"/>
                    <a:pt x="10" y="40"/>
                    <a:pt x="10" y="36"/>
                  </a:cubicBezTo>
                  <a:cubicBezTo>
                    <a:pt x="10" y="27"/>
                    <a:pt x="9" y="18"/>
                    <a:pt x="13" y="10"/>
                  </a:cubicBezTo>
                  <a:cubicBezTo>
                    <a:pt x="16" y="4"/>
                    <a:pt x="8" y="0"/>
                    <a:pt x="5"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06" name="Google Shape;606;p3"/>
            <p:cNvSpPr/>
            <p:nvPr/>
          </p:nvSpPr>
          <p:spPr>
            <a:xfrm>
              <a:off x="3104" y="4212"/>
              <a:ext cx="21" cy="86"/>
            </a:xfrm>
            <a:custGeom>
              <a:rect b="b" l="l" r="r" t="t"/>
              <a:pathLst>
                <a:path extrusionOk="0" h="31" w="8">
                  <a:moveTo>
                    <a:pt x="0" y="5"/>
                  </a:moveTo>
                  <a:cubicBezTo>
                    <a:pt x="0" y="12"/>
                    <a:pt x="0" y="20"/>
                    <a:pt x="1" y="27"/>
                  </a:cubicBezTo>
                  <a:cubicBezTo>
                    <a:pt x="1" y="31"/>
                    <a:pt x="6" y="31"/>
                    <a:pt x="6" y="27"/>
                  </a:cubicBezTo>
                  <a:cubicBezTo>
                    <a:pt x="7" y="20"/>
                    <a:pt x="7" y="12"/>
                    <a:pt x="7" y="5"/>
                  </a:cubicBezTo>
                  <a:cubicBezTo>
                    <a:pt x="8" y="0"/>
                    <a:pt x="0" y="0"/>
                    <a:pt x="0"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07" name="Google Shape;607;p3"/>
            <p:cNvSpPr/>
            <p:nvPr/>
          </p:nvSpPr>
          <p:spPr>
            <a:xfrm>
              <a:off x="3193" y="4134"/>
              <a:ext cx="35" cy="148"/>
            </a:xfrm>
            <a:custGeom>
              <a:rect b="b" l="l" r="r" t="t"/>
              <a:pathLst>
                <a:path extrusionOk="0" h="53" w="13">
                  <a:moveTo>
                    <a:pt x="10" y="1"/>
                  </a:moveTo>
                  <a:cubicBezTo>
                    <a:pt x="7" y="8"/>
                    <a:pt x="5" y="14"/>
                    <a:pt x="4" y="21"/>
                  </a:cubicBezTo>
                  <a:cubicBezTo>
                    <a:pt x="2" y="21"/>
                    <a:pt x="0" y="22"/>
                    <a:pt x="0" y="24"/>
                  </a:cubicBezTo>
                  <a:cubicBezTo>
                    <a:pt x="0" y="31"/>
                    <a:pt x="1" y="38"/>
                    <a:pt x="3" y="44"/>
                  </a:cubicBezTo>
                  <a:cubicBezTo>
                    <a:pt x="4" y="45"/>
                    <a:pt x="4" y="45"/>
                    <a:pt x="4" y="45"/>
                  </a:cubicBezTo>
                  <a:cubicBezTo>
                    <a:pt x="4" y="46"/>
                    <a:pt x="4" y="46"/>
                    <a:pt x="5" y="46"/>
                  </a:cubicBezTo>
                  <a:cubicBezTo>
                    <a:pt x="5" y="48"/>
                    <a:pt x="6" y="49"/>
                    <a:pt x="7" y="50"/>
                  </a:cubicBezTo>
                  <a:cubicBezTo>
                    <a:pt x="9" y="53"/>
                    <a:pt x="13" y="51"/>
                    <a:pt x="12" y="48"/>
                  </a:cubicBezTo>
                  <a:cubicBezTo>
                    <a:pt x="10" y="43"/>
                    <a:pt x="9" y="38"/>
                    <a:pt x="8" y="33"/>
                  </a:cubicBezTo>
                  <a:cubicBezTo>
                    <a:pt x="8" y="22"/>
                    <a:pt x="9" y="12"/>
                    <a:pt x="13" y="2"/>
                  </a:cubicBezTo>
                  <a:cubicBezTo>
                    <a:pt x="13" y="1"/>
                    <a:pt x="11" y="0"/>
                    <a:pt x="10" y="1"/>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08" name="Google Shape;608;p3"/>
            <p:cNvSpPr/>
            <p:nvPr/>
          </p:nvSpPr>
          <p:spPr>
            <a:xfrm>
              <a:off x="3235" y="4131"/>
              <a:ext cx="45" cy="134"/>
            </a:xfrm>
            <a:custGeom>
              <a:rect b="b" l="l" r="r" t="t"/>
              <a:pathLst>
                <a:path extrusionOk="0" h="48" w="17">
                  <a:moveTo>
                    <a:pt x="12" y="2"/>
                  </a:moveTo>
                  <a:cubicBezTo>
                    <a:pt x="4" y="14"/>
                    <a:pt x="0" y="29"/>
                    <a:pt x="1" y="44"/>
                  </a:cubicBezTo>
                  <a:cubicBezTo>
                    <a:pt x="1" y="48"/>
                    <a:pt x="6" y="48"/>
                    <a:pt x="6" y="44"/>
                  </a:cubicBezTo>
                  <a:cubicBezTo>
                    <a:pt x="7" y="30"/>
                    <a:pt x="8" y="16"/>
                    <a:pt x="15" y="4"/>
                  </a:cubicBezTo>
                  <a:cubicBezTo>
                    <a:pt x="17" y="2"/>
                    <a:pt x="13" y="0"/>
                    <a:pt x="12" y="2"/>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09" name="Google Shape;609;p3"/>
            <p:cNvSpPr/>
            <p:nvPr/>
          </p:nvSpPr>
          <p:spPr>
            <a:xfrm>
              <a:off x="3288" y="4156"/>
              <a:ext cx="18" cy="123"/>
            </a:xfrm>
            <a:custGeom>
              <a:rect b="b" l="l" r="r" t="t"/>
              <a:pathLst>
                <a:path extrusionOk="0" h="44" w="7">
                  <a:moveTo>
                    <a:pt x="6" y="2"/>
                  </a:moveTo>
                  <a:cubicBezTo>
                    <a:pt x="6" y="0"/>
                    <a:pt x="2" y="0"/>
                    <a:pt x="2" y="2"/>
                  </a:cubicBezTo>
                  <a:cubicBezTo>
                    <a:pt x="2" y="6"/>
                    <a:pt x="2" y="10"/>
                    <a:pt x="1" y="14"/>
                  </a:cubicBezTo>
                  <a:cubicBezTo>
                    <a:pt x="0" y="15"/>
                    <a:pt x="0" y="15"/>
                    <a:pt x="0" y="16"/>
                  </a:cubicBezTo>
                  <a:cubicBezTo>
                    <a:pt x="0" y="22"/>
                    <a:pt x="0" y="27"/>
                    <a:pt x="0" y="33"/>
                  </a:cubicBezTo>
                  <a:cubicBezTo>
                    <a:pt x="0" y="34"/>
                    <a:pt x="0" y="35"/>
                    <a:pt x="1" y="35"/>
                  </a:cubicBezTo>
                  <a:cubicBezTo>
                    <a:pt x="1" y="37"/>
                    <a:pt x="1" y="39"/>
                    <a:pt x="2" y="41"/>
                  </a:cubicBezTo>
                  <a:cubicBezTo>
                    <a:pt x="2" y="44"/>
                    <a:pt x="6" y="44"/>
                    <a:pt x="6" y="41"/>
                  </a:cubicBezTo>
                  <a:cubicBezTo>
                    <a:pt x="7" y="28"/>
                    <a:pt x="6" y="15"/>
                    <a:pt x="6" y="2"/>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10" name="Google Shape;610;p3"/>
            <p:cNvSpPr/>
            <p:nvPr/>
          </p:nvSpPr>
          <p:spPr>
            <a:xfrm>
              <a:off x="3343" y="4123"/>
              <a:ext cx="50" cy="133"/>
            </a:xfrm>
            <a:custGeom>
              <a:rect b="b" l="l" r="r" t="t"/>
              <a:pathLst>
                <a:path extrusionOk="0" h="48" w="19">
                  <a:moveTo>
                    <a:pt x="18" y="44"/>
                  </a:moveTo>
                  <a:cubicBezTo>
                    <a:pt x="15" y="35"/>
                    <a:pt x="15" y="26"/>
                    <a:pt x="17" y="17"/>
                  </a:cubicBezTo>
                  <a:cubicBezTo>
                    <a:pt x="17" y="13"/>
                    <a:pt x="11" y="11"/>
                    <a:pt x="10" y="15"/>
                  </a:cubicBezTo>
                  <a:cubicBezTo>
                    <a:pt x="10" y="15"/>
                    <a:pt x="10" y="15"/>
                    <a:pt x="10" y="15"/>
                  </a:cubicBezTo>
                  <a:cubicBezTo>
                    <a:pt x="9" y="16"/>
                    <a:pt x="9" y="16"/>
                    <a:pt x="9" y="16"/>
                  </a:cubicBezTo>
                  <a:cubicBezTo>
                    <a:pt x="10" y="12"/>
                    <a:pt x="10" y="8"/>
                    <a:pt x="10" y="4"/>
                  </a:cubicBezTo>
                  <a:cubicBezTo>
                    <a:pt x="11" y="1"/>
                    <a:pt x="5" y="0"/>
                    <a:pt x="5" y="3"/>
                  </a:cubicBezTo>
                  <a:cubicBezTo>
                    <a:pt x="3" y="12"/>
                    <a:pt x="2" y="21"/>
                    <a:pt x="2" y="30"/>
                  </a:cubicBezTo>
                  <a:cubicBezTo>
                    <a:pt x="1" y="29"/>
                    <a:pt x="0" y="30"/>
                    <a:pt x="0" y="31"/>
                  </a:cubicBezTo>
                  <a:cubicBezTo>
                    <a:pt x="0" y="35"/>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11" name="Google Shape;611;p3"/>
            <p:cNvSpPr/>
            <p:nvPr/>
          </p:nvSpPr>
          <p:spPr>
            <a:xfrm>
              <a:off x="3440" y="4165"/>
              <a:ext cx="16" cy="91"/>
            </a:xfrm>
            <a:custGeom>
              <a:rect b="b" l="l" r="r" t="t"/>
              <a:pathLst>
                <a:path extrusionOk="0" h="33" w="6">
                  <a:moveTo>
                    <a:pt x="5" y="3"/>
                  </a:moveTo>
                  <a:cubicBezTo>
                    <a:pt x="5" y="0"/>
                    <a:pt x="1" y="0"/>
                    <a:pt x="1" y="3"/>
                  </a:cubicBezTo>
                  <a:cubicBezTo>
                    <a:pt x="0" y="12"/>
                    <a:pt x="0" y="21"/>
                    <a:pt x="1" y="30"/>
                  </a:cubicBezTo>
                  <a:cubicBezTo>
                    <a:pt x="1" y="33"/>
                    <a:pt x="5" y="33"/>
                    <a:pt x="5" y="30"/>
                  </a:cubicBezTo>
                  <a:cubicBezTo>
                    <a:pt x="6" y="21"/>
                    <a:pt x="6" y="12"/>
                    <a:pt x="5"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12" name="Google Shape;612;p3"/>
            <p:cNvSpPr/>
            <p:nvPr/>
          </p:nvSpPr>
          <p:spPr>
            <a:xfrm>
              <a:off x="3480" y="4156"/>
              <a:ext cx="39" cy="112"/>
            </a:xfrm>
            <a:custGeom>
              <a:rect b="b" l="l" r="r" t="t"/>
              <a:pathLst>
                <a:path extrusionOk="0" h="40" w="15">
                  <a:moveTo>
                    <a:pt x="8" y="6"/>
                  </a:moveTo>
                  <a:cubicBezTo>
                    <a:pt x="8" y="5"/>
                    <a:pt x="8" y="4"/>
                    <a:pt x="7" y="3"/>
                  </a:cubicBezTo>
                  <a:cubicBezTo>
                    <a:pt x="6" y="0"/>
                    <a:pt x="0" y="1"/>
                    <a:pt x="1" y="5"/>
                  </a:cubicBezTo>
                  <a:cubicBezTo>
                    <a:pt x="3" y="13"/>
                    <a:pt x="3" y="21"/>
                    <a:pt x="3" y="29"/>
                  </a:cubicBezTo>
                  <a:cubicBezTo>
                    <a:pt x="3" y="30"/>
                    <a:pt x="4" y="31"/>
                    <a:pt x="5" y="31"/>
                  </a:cubicBezTo>
                  <a:cubicBezTo>
                    <a:pt x="5" y="33"/>
                    <a:pt x="6" y="35"/>
                    <a:pt x="6" y="37"/>
                  </a:cubicBezTo>
                  <a:cubicBezTo>
                    <a:pt x="6" y="40"/>
                    <a:pt x="11" y="40"/>
                    <a:pt x="11" y="37"/>
                  </a:cubicBezTo>
                  <a:cubicBezTo>
                    <a:pt x="12" y="28"/>
                    <a:pt x="12" y="18"/>
                    <a:pt x="14" y="9"/>
                  </a:cubicBezTo>
                  <a:cubicBezTo>
                    <a:pt x="15" y="5"/>
                    <a:pt x="10" y="3"/>
                    <a:pt x="8" y="6"/>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13" name="Google Shape;613;p3"/>
            <p:cNvSpPr/>
            <p:nvPr/>
          </p:nvSpPr>
          <p:spPr>
            <a:xfrm>
              <a:off x="3527" y="4154"/>
              <a:ext cx="39" cy="144"/>
            </a:xfrm>
            <a:custGeom>
              <a:rect b="b" l="l" r="r" t="t"/>
              <a:pathLst>
                <a:path extrusionOk="0" h="52" w="15">
                  <a:moveTo>
                    <a:pt x="7" y="4"/>
                  </a:moveTo>
                  <a:cubicBezTo>
                    <a:pt x="7" y="7"/>
                    <a:pt x="6" y="9"/>
                    <a:pt x="6" y="11"/>
                  </a:cubicBezTo>
                  <a:cubicBezTo>
                    <a:pt x="4" y="11"/>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3" y="35"/>
                    <a:pt x="13" y="20"/>
                    <a:pt x="15" y="5"/>
                  </a:cubicBezTo>
                  <a:cubicBezTo>
                    <a:pt x="15" y="1"/>
                    <a:pt x="8" y="0"/>
                    <a:pt x="7"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14" name="Google Shape;614;p3"/>
            <p:cNvSpPr/>
            <p:nvPr/>
          </p:nvSpPr>
          <p:spPr>
            <a:xfrm>
              <a:off x="3406" y="4165"/>
              <a:ext cx="32" cy="130"/>
            </a:xfrm>
            <a:custGeom>
              <a:rect b="b" l="l" r="r" t="t"/>
              <a:pathLst>
                <a:path extrusionOk="0" h="47" w="12">
                  <a:moveTo>
                    <a:pt x="9" y="7"/>
                  </a:moveTo>
                  <a:cubicBezTo>
                    <a:pt x="8" y="6"/>
                    <a:pt x="8" y="4"/>
                    <a:pt x="8" y="3"/>
                  </a:cubicBezTo>
                  <a:cubicBezTo>
                    <a:pt x="7" y="0"/>
                    <a:pt x="3" y="1"/>
                    <a:pt x="4" y="4"/>
                  </a:cubicBezTo>
                  <a:cubicBezTo>
                    <a:pt x="4" y="5"/>
                    <a:pt x="5" y="7"/>
                    <a:pt x="5" y="8"/>
                  </a:cubicBezTo>
                  <a:cubicBezTo>
                    <a:pt x="4" y="8"/>
                    <a:pt x="4" y="9"/>
                    <a:pt x="4" y="10"/>
                  </a:cubicBezTo>
                  <a:cubicBezTo>
                    <a:pt x="1" y="21"/>
                    <a:pt x="0" y="32"/>
                    <a:pt x="4" y="43"/>
                  </a:cubicBezTo>
                  <a:cubicBezTo>
                    <a:pt x="6" y="47"/>
                    <a:pt x="11" y="46"/>
                    <a:pt x="11" y="42"/>
                  </a:cubicBezTo>
                  <a:cubicBezTo>
                    <a:pt x="11" y="38"/>
                    <a:pt x="11" y="33"/>
                    <a:pt x="11" y="29"/>
                  </a:cubicBezTo>
                  <a:cubicBezTo>
                    <a:pt x="11" y="28"/>
                    <a:pt x="11" y="28"/>
                    <a:pt x="11" y="28"/>
                  </a:cubicBezTo>
                  <a:cubicBezTo>
                    <a:pt x="11" y="26"/>
                    <a:pt x="11" y="23"/>
                    <a:pt x="11" y="21"/>
                  </a:cubicBezTo>
                  <a:cubicBezTo>
                    <a:pt x="11" y="18"/>
                    <a:pt x="12" y="15"/>
                    <a:pt x="12" y="13"/>
                  </a:cubicBezTo>
                  <a:cubicBezTo>
                    <a:pt x="12" y="10"/>
                    <a:pt x="11" y="8"/>
                    <a:pt x="9" y="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15" name="Google Shape;615;p3"/>
            <p:cNvSpPr/>
            <p:nvPr/>
          </p:nvSpPr>
          <p:spPr>
            <a:xfrm>
              <a:off x="3159" y="4173"/>
              <a:ext cx="32" cy="75"/>
            </a:xfrm>
            <a:custGeom>
              <a:rect b="b" l="l" r="r" t="t"/>
              <a:pathLst>
                <a:path extrusionOk="0" h="27" w="12">
                  <a:moveTo>
                    <a:pt x="11" y="24"/>
                  </a:moveTo>
                  <a:cubicBezTo>
                    <a:pt x="8" y="17"/>
                    <a:pt x="6" y="10"/>
                    <a:pt x="4" y="2"/>
                  </a:cubicBezTo>
                  <a:cubicBezTo>
                    <a:pt x="3" y="0"/>
                    <a:pt x="0" y="0"/>
                    <a:pt x="0" y="3"/>
                  </a:cubicBezTo>
                  <a:cubicBezTo>
                    <a:pt x="2" y="11"/>
                    <a:pt x="5" y="18"/>
                    <a:pt x="9" y="26"/>
                  </a:cubicBezTo>
                  <a:cubicBezTo>
                    <a:pt x="10" y="27"/>
                    <a:pt x="12" y="26"/>
                    <a:pt x="11" y="2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16" name="Google Shape;616;p3"/>
            <p:cNvSpPr/>
            <p:nvPr/>
          </p:nvSpPr>
          <p:spPr>
            <a:xfrm>
              <a:off x="3094" y="4140"/>
              <a:ext cx="47" cy="122"/>
            </a:xfrm>
            <a:custGeom>
              <a:rect b="b" l="l" r="r" t="t"/>
              <a:pathLst>
                <a:path extrusionOk="0" h="44" w="18">
                  <a:moveTo>
                    <a:pt x="16" y="37"/>
                  </a:moveTo>
                  <a:cubicBezTo>
                    <a:pt x="11" y="28"/>
                    <a:pt x="7" y="18"/>
                    <a:pt x="12" y="8"/>
                  </a:cubicBezTo>
                  <a:cubicBezTo>
                    <a:pt x="13" y="4"/>
                    <a:pt x="8" y="0"/>
                    <a:pt x="6" y="4"/>
                  </a:cubicBezTo>
                  <a:cubicBezTo>
                    <a:pt x="0" y="17"/>
                    <a:pt x="2" y="29"/>
                    <a:pt x="10" y="41"/>
                  </a:cubicBezTo>
                  <a:cubicBezTo>
                    <a:pt x="12" y="44"/>
                    <a:pt x="18" y="41"/>
                    <a:pt x="16" y="3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17" name="Google Shape;617;p3"/>
            <p:cNvSpPr/>
            <p:nvPr/>
          </p:nvSpPr>
          <p:spPr>
            <a:xfrm>
              <a:off x="3262" y="4176"/>
              <a:ext cx="26" cy="92"/>
            </a:xfrm>
            <a:custGeom>
              <a:rect b="b" l="l" r="r" t="t"/>
              <a:pathLst>
                <a:path extrusionOk="0" h="33" w="10">
                  <a:moveTo>
                    <a:pt x="3" y="5"/>
                  </a:moveTo>
                  <a:cubicBezTo>
                    <a:pt x="0" y="12"/>
                    <a:pt x="0" y="21"/>
                    <a:pt x="3" y="29"/>
                  </a:cubicBezTo>
                  <a:cubicBezTo>
                    <a:pt x="4" y="33"/>
                    <a:pt x="9" y="31"/>
                    <a:pt x="9" y="27"/>
                  </a:cubicBezTo>
                  <a:cubicBezTo>
                    <a:pt x="8" y="20"/>
                    <a:pt x="7" y="13"/>
                    <a:pt x="9" y="6"/>
                  </a:cubicBezTo>
                  <a:cubicBezTo>
                    <a:pt x="10" y="2"/>
                    <a:pt x="4" y="0"/>
                    <a:pt x="3"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18" name="Google Shape;618;p3"/>
            <p:cNvSpPr/>
            <p:nvPr/>
          </p:nvSpPr>
          <p:spPr>
            <a:xfrm>
              <a:off x="3587" y="4137"/>
              <a:ext cx="40" cy="139"/>
            </a:xfrm>
            <a:custGeom>
              <a:rect b="b" l="l" r="r" t="t"/>
              <a:pathLst>
                <a:path extrusionOk="0" h="50" w="15">
                  <a:moveTo>
                    <a:pt x="11" y="28"/>
                  </a:moveTo>
                  <a:cubicBezTo>
                    <a:pt x="12" y="20"/>
                    <a:pt x="12" y="13"/>
                    <a:pt x="14" y="6"/>
                  </a:cubicBezTo>
                  <a:cubicBezTo>
                    <a:pt x="15" y="2"/>
                    <a:pt x="8" y="0"/>
                    <a:pt x="7" y="4"/>
                  </a:cubicBezTo>
                  <a:cubicBezTo>
                    <a:pt x="6" y="8"/>
                    <a:pt x="5" y="11"/>
                    <a:pt x="5" y="15"/>
                  </a:cubicBezTo>
                  <a:cubicBezTo>
                    <a:pt x="4" y="15"/>
                    <a:pt x="4" y="16"/>
                    <a:pt x="4" y="17"/>
                  </a:cubicBezTo>
                  <a:cubicBezTo>
                    <a:pt x="1" y="27"/>
                    <a:pt x="0" y="36"/>
                    <a:pt x="5" y="46"/>
                  </a:cubicBezTo>
                  <a:cubicBezTo>
                    <a:pt x="7" y="50"/>
                    <a:pt x="13" y="46"/>
                    <a:pt x="11" y="42"/>
                  </a:cubicBezTo>
                  <a:cubicBezTo>
                    <a:pt x="10" y="38"/>
                    <a:pt x="9" y="34"/>
                    <a:pt x="9" y="30"/>
                  </a:cubicBezTo>
                  <a:cubicBezTo>
                    <a:pt x="10" y="30"/>
                    <a:pt x="11" y="29"/>
                    <a:pt x="11" y="28"/>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19" name="Google Shape;619;p3"/>
            <p:cNvSpPr/>
            <p:nvPr/>
          </p:nvSpPr>
          <p:spPr>
            <a:xfrm>
              <a:off x="3642" y="4173"/>
              <a:ext cx="22" cy="89"/>
            </a:xfrm>
            <a:custGeom>
              <a:rect b="b" l="l" r="r" t="t"/>
              <a:pathLst>
                <a:path extrusionOk="0" h="32" w="8">
                  <a:moveTo>
                    <a:pt x="6" y="4"/>
                  </a:moveTo>
                  <a:cubicBezTo>
                    <a:pt x="5" y="0"/>
                    <a:pt x="0" y="2"/>
                    <a:pt x="1" y="5"/>
                  </a:cubicBezTo>
                  <a:cubicBezTo>
                    <a:pt x="3" y="13"/>
                    <a:pt x="3" y="21"/>
                    <a:pt x="3" y="29"/>
                  </a:cubicBezTo>
                  <a:cubicBezTo>
                    <a:pt x="4" y="32"/>
                    <a:pt x="8" y="32"/>
                    <a:pt x="8" y="29"/>
                  </a:cubicBezTo>
                  <a:cubicBezTo>
                    <a:pt x="8" y="20"/>
                    <a:pt x="8" y="12"/>
                    <a:pt x="6"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20" name="Google Shape;620;p3"/>
            <p:cNvSpPr/>
            <p:nvPr/>
          </p:nvSpPr>
          <p:spPr>
            <a:xfrm>
              <a:off x="3658" y="4162"/>
              <a:ext cx="50" cy="147"/>
            </a:xfrm>
            <a:custGeom>
              <a:rect b="b" l="l" r="r" t="t"/>
              <a:pathLst>
                <a:path extrusionOk="0" h="53" w="19">
                  <a:moveTo>
                    <a:pt x="18" y="46"/>
                  </a:moveTo>
                  <a:cubicBezTo>
                    <a:pt x="14" y="36"/>
                    <a:pt x="14" y="25"/>
                    <a:pt x="12" y="14"/>
                  </a:cubicBezTo>
                  <a:cubicBezTo>
                    <a:pt x="12" y="13"/>
                    <a:pt x="12" y="13"/>
                    <a:pt x="12" y="13"/>
                  </a:cubicBezTo>
                  <a:cubicBezTo>
                    <a:pt x="12" y="10"/>
                    <a:pt x="12" y="12"/>
                    <a:pt x="12" y="4"/>
                  </a:cubicBezTo>
                  <a:cubicBezTo>
                    <a:pt x="12" y="0"/>
                    <a:pt x="8" y="0"/>
                    <a:pt x="8" y="4"/>
                  </a:cubicBezTo>
                  <a:cubicBezTo>
                    <a:pt x="8" y="12"/>
                    <a:pt x="8" y="10"/>
                    <a:pt x="8" y="12"/>
                  </a:cubicBezTo>
                  <a:cubicBezTo>
                    <a:pt x="7" y="13"/>
                    <a:pt x="7" y="13"/>
                    <a:pt x="7" y="14"/>
                  </a:cubicBezTo>
                  <a:cubicBezTo>
                    <a:pt x="7" y="16"/>
                    <a:pt x="6" y="19"/>
                    <a:pt x="6" y="22"/>
                  </a:cubicBezTo>
                  <a:cubicBezTo>
                    <a:pt x="6" y="21"/>
                    <a:pt x="5" y="22"/>
                    <a:pt x="5" y="22"/>
                  </a:cubicBezTo>
                  <a:cubicBezTo>
                    <a:pt x="3" y="28"/>
                    <a:pt x="2" y="33"/>
                    <a:pt x="1" y="39"/>
                  </a:cubicBezTo>
                  <a:cubicBezTo>
                    <a:pt x="0" y="40"/>
                    <a:pt x="2" y="40"/>
                    <a:pt x="3" y="39"/>
                  </a:cubicBezTo>
                  <a:cubicBezTo>
                    <a:pt x="4" y="35"/>
                    <a:pt x="5" y="30"/>
                    <a:pt x="6" y="25"/>
                  </a:cubicBezTo>
                  <a:cubicBezTo>
                    <a:pt x="6" y="33"/>
                    <a:pt x="7" y="41"/>
                    <a:pt x="10" y="48"/>
                  </a:cubicBezTo>
                  <a:cubicBezTo>
                    <a:pt x="12" y="53"/>
                    <a:pt x="19" y="51"/>
                    <a:pt x="18" y="46"/>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21" name="Google Shape;621;p3"/>
            <p:cNvSpPr/>
            <p:nvPr/>
          </p:nvSpPr>
          <p:spPr>
            <a:xfrm>
              <a:off x="3724" y="4237"/>
              <a:ext cx="16" cy="81"/>
            </a:xfrm>
            <a:custGeom>
              <a:rect b="b" l="l" r="r" t="t"/>
              <a:pathLst>
                <a:path extrusionOk="0" h="29" w="6">
                  <a:moveTo>
                    <a:pt x="5" y="3"/>
                  </a:moveTo>
                  <a:cubicBezTo>
                    <a:pt x="5" y="0"/>
                    <a:pt x="1" y="0"/>
                    <a:pt x="1" y="3"/>
                  </a:cubicBezTo>
                  <a:cubicBezTo>
                    <a:pt x="0" y="10"/>
                    <a:pt x="0" y="21"/>
                    <a:pt x="0" y="25"/>
                  </a:cubicBezTo>
                  <a:cubicBezTo>
                    <a:pt x="0" y="29"/>
                    <a:pt x="6" y="29"/>
                    <a:pt x="6" y="25"/>
                  </a:cubicBezTo>
                  <a:cubicBezTo>
                    <a:pt x="6" y="21"/>
                    <a:pt x="6" y="11"/>
                    <a:pt x="5"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22" name="Google Shape;622;p3"/>
            <p:cNvSpPr/>
            <p:nvPr/>
          </p:nvSpPr>
          <p:spPr>
            <a:xfrm>
              <a:off x="3742" y="4173"/>
              <a:ext cx="27" cy="111"/>
            </a:xfrm>
            <a:custGeom>
              <a:rect b="b" l="l" r="r" t="t"/>
              <a:pathLst>
                <a:path extrusionOk="0" h="40" w="10">
                  <a:moveTo>
                    <a:pt x="3" y="3"/>
                  </a:moveTo>
                  <a:cubicBezTo>
                    <a:pt x="0" y="14"/>
                    <a:pt x="0" y="24"/>
                    <a:pt x="0" y="35"/>
                  </a:cubicBezTo>
                  <a:cubicBezTo>
                    <a:pt x="0" y="40"/>
                    <a:pt x="8" y="40"/>
                    <a:pt x="8" y="35"/>
                  </a:cubicBezTo>
                  <a:cubicBezTo>
                    <a:pt x="8" y="25"/>
                    <a:pt x="9" y="15"/>
                    <a:pt x="10" y="4"/>
                  </a:cubicBezTo>
                  <a:cubicBezTo>
                    <a:pt x="10" y="1"/>
                    <a:pt x="4" y="0"/>
                    <a:pt x="3"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23" name="Google Shape;623;p3"/>
            <p:cNvSpPr/>
            <p:nvPr/>
          </p:nvSpPr>
          <p:spPr>
            <a:xfrm>
              <a:off x="3769" y="4165"/>
              <a:ext cx="44" cy="158"/>
            </a:xfrm>
            <a:custGeom>
              <a:rect b="b" l="l" r="r" t="t"/>
              <a:pathLst>
                <a:path extrusionOk="0" h="57" w="17">
                  <a:moveTo>
                    <a:pt x="7" y="5"/>
                  </a:moveTo>
                  <a:cubicBezTo>
                    <a:pt x="6" y="7"/>
                    <a:pt x="5" y="10"/>
                    <a:pt x="4" y="12"/>
                  </a:cubicBezTo>
                  <a:cubicBezTo>
                    <a:pt x="4" y="11"/>
                    <a:pt x="4" y="11"/>
                    <a:pt x="4" y="11"/>
                  </a:cubicBezTo>
                  <a:cubicBezTo>
                    <a:pt x="4" y="9"/>
                    <a:pt x="1" y="10"/>
                    <a:pt x="1" y="11"/>
                  </a:cubicBezTo>
                  <a:cubicBezTo>
                    <a:pt x="1" y="14"/>
                    <a:pt x="2" y="17"/>
                    <a:pt x="2" y="19"/>
                  </a:cubicBezTo>
                  <a:cubicBezTo>
                    <a:pt x="0" y="31"/>
                    <a:pt x="1" y="43"/>
                    <a:pt x="6" y="54"/>
                  </a:cubicBezTo>
                  <a:cubicBezTo>
                    <a:pt x="7" y="57"/>
                    <a:pt x="12" y="55"/>
                    <a:pt x="12" y="52"/>
                  </a:cubicBezTo>
                  <a:cubicBezTo>
                    <a:pt x="11" y="38"/>
                    <a:pt x="9" y="23"/>
                    <a:pt x="14" y="10"/>
                  </a:cubicBezTo>
                  <a:cubicBezTo>
                    <a:pt x="17" y="4"/>
                    <a:pt x="9" y="0"/>
                    <a:pt x="7"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24" name="Google Shape;624;p3"/>
            <p:cNvSpPr/>
            <p:nvPr/>
          </p:nvSpPr>
          <p:spPr>
            <a:xfrm>
              <a:off x="3716" y="4142"/>
              <a:ext cx="21" cy="101"/>
            </a:xfrm>
            <a:custGeom>
              <a:rect b="b" l="l" r="r" t="t"/>
              <a:pathLst>
                <a:path extrusionOk="0" h="36" w="8">
                  <a:moveTo>
                    <a:pt x="0" y="5"/>
                  </a:moveTo>
                  <a:cubicBezTo>
                    <a:pt x="0" y="14"/>
                    <a:pt x="0" y="23"/>
                    <a:pt x="0" y="32"/>
                  </a:cubicBezTo>
                  <a:cubicBezTo>
                    <a:pt x="1" y="36"/>
                    <a:pt x="8" y="36"/>
                    <a:pt x="8" y="32"/>
                  </a:cubicBezTo>
                  <a:cubicBezTo>
                    <a:pt x="8" y="23"/>
                    <a:pt x="8" y="14"/>
                    <a:pt x="8" y="5"/>
                  </a:cubicBezTo>
                  <a:cubicBezTo>
                    <a:pt x="8" y="0"/>
                    <a:pt x="0" y="0"/>
                    <a:pt x="0"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25" name="Google Shape;625;p3"/>
            <p:cNvSpPr/>
            <p:nvPr/>
          </p:nvSpPr>
          <p:spPr>
            <a:xfrm>
              <a:off x="3805" y="4165"/>
              <a:ext cx="40" cy="111"/>
            </a:xfrm>
            <a:custGeom>
              <a:rect b="b" l="l" r="r" t="t"/>
              <a:pathLst>
                <a:path extrusionOk="0" h="40" w="15">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26" name="Google Shape;626;p3"/>
            <p:cNvSpPr/>
            <p:nvPr/>
          </p:nvSpPr>
          <p:spPr>
            <a:xfrm>
              <a:off x="3866" y="4212"/>
              <a:ext cx="21" cy="86"/>
            </a:xfrm>
            <a:custGeom>
              <a:rect b="b" l="l" r="r" t="t"/>
              <a:pathLst>
                <a:path extrusionOk="0" h="31" w="8">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27" name="Google Shape;627;p3"/>
            <p:cNvSpPr/>
            <p:nvPr/>
          </p:nvSpPr>
          <p:spPr>
            <a:xfrm>
              <a:off x="3955" y="4134"/>
              <a:ext cx="37" cy="148"/>
            </a:xfrm>
            <a:custGeom>
              <a:rect b="b" l="l" r="r" t="t"/>
              <a:pathLst>
                <a:path extrusionOk="0" h="53" w="14">
                  <a:moveTo>
                    <a:pt x="11" y="1"/>
                  </a:moveTo>
                  <a:cubicBezTo>
                    <a:pt x="8" y="8"/>
                    <a:pt x="6" y="14"/>
                    <a:pt x="5" y="21"/>
                  </a:cubicBezTo>
                  <a:cubicBezTo>
                    <a:pt x="3" y="21"/>
                    <a:pt x="0" y="22"/>
                    <a:pt x="0" y="24"/>
                  </a:cubicBezTo>
                  <a:cubicBezTo>
                    <a:pt x="0" y="31"/>
                    <a:pt x="1" y="38"/>
                    <a:pt x="4" y="44"/>
                  </a:cubicBezTo>
                  <a:cubicBezTo>
                    <a:pt x="4" y="45"/>
                    <a:pt x="4" y="45"/>
                    <a:pt x="4" y="45"/>
                  </a:cubicBezTo>
                  <a:cubicBezTo>
                    <a:pt x="4" y="46"/>
                    <a:pt x="5" y="46"/>
                    <a:pt x="5" y="46"/>
                  </a:cubicBezTo>
                  <a:cubicBezTo>
                    <a:pt x="6" y="48"/>
                    <a:pt x="7" y="49"/>
                    <a:pt x="8" y="50"/>
                  </a:cubicBezTo>
                  <a:cubicBezTo>
                    <a:pt x="9" y="53"/>
                    <a:pt x="14" y="51"/>
                    <a:pt x="13" y="48"/>
                  </a:cubicBezTo>
                  <a:cubicBezTo>
                    <a:pt x="11" y="43"/>
                    <a:pt x="9" y="38"/>
                    <a:pt x="8" y="33"/>
                  </a:cubicBezTo>
                  <a:cubicBezTo>
                    <a:pt x="9" y="22"/>
                    <a:pt x="10" y="12"/>
                    <a:pt x="13" y="2"/>
                  </a:cubicBezTo>
                  <a:cubicBezTo>
                    <a:pt x="14" y="1"/>
                    <a:pt x="11" y="0"/>
                    <a:pt x="11" y="1"/>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28" name="Google Shape;628;p3"/>
            <p:cNvSpPr/>
            <p:nvPr/>
          </p:nvSpPr>
          <p:spPr>
            <a:xfrm>
              <a:off x="4000" y="4131"/>
              <a:ext cx="42" cy="134"/>
            </a:xfrm>
            <a:custGeom>
              <a:rect b="b" l="l" r="r" t="t"/>
              <a:pathLst>
                <a:path extrusionOk="0" h="48" w="16">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29" name="Google Shape;629;p3"/>
            <p:cNvSpPr/>
            <p:nvPr/>
          </p:nvSpPr>
          <p:spPr>
            <a:xfrm>
              <a:off x="4050" y="4156"/>
              <a:ext cx="21" cy="123"/>
            </a:xfrm>
            <a:custGeom>
              <a:rect b="b" l="l" r="r" t="t"/>
              <a:pathLst>
                <a:path extrusionOk="0" h="44" w="8">
                  <a:moveTo>
                    <a:pt x="7" y="2"/>
                  </a:moveTo>
                  <a:cubicBezTo>
                    <a:pt x="6" y="0"/>
                    <a:pt x="3" y="0"/>
                    <a:pt x="3"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7" y="44"/>
                    <a:pt x="7" y="41"/>
                  </a:cubicBezTo>
                  <a:cubicBezTo>
                    <a:pt x="8" y="28"/>
                    <a:pt x="7" y="15"/>
                    <a:pt x="7" y="2"/>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30" name="Google Shape;630;p3"/>
            <p:cNvSpPr/>
            <p:nvPr/>
          </p:nvSpPr>
          <p:spPr>
            <a:xfrm>
              <a:off x="4107" y="4123"/>
              <a:ext cx="50" cy="133"/>
            </a:xfrm>
            <a:custGeom>
              <a:rect b="b" l="l" r="r" t="t"/>
              <a:pathLst>
                <a:path extrusionOk="0" h="48" w="19">
                  <a:moveTo>
                    <a:pt x="18" y="44"/>
                  </a:moveTo>
                  <a:cubicBezTo>
                    <a:pt x="15" y="35"/>
                    <a:pt x="13" y="26"/>
                    <a:pt x="15" y="17"/>
                  </a:cubicBezTo>
                  <a:cubicBezTo>
                    <a:pt x="16" y="13"/>
                    <a:pt x="7" y="11"/>
                    <a:pt x="7" y="15"/>
                  </a:cubicBezTo>
                  <a:cubicBezTo>
                    <a:pt x="7" y="15"/>
                    <a:pt x="7" y="15"/>
                    <a:pt x="7" y="15"/>
                  </a:cubicBezTo>
                  <a:cubicBezTo>
                    <a:pt x="8" y="16"/>
                    <a:pt x="8" y="16"/>
                    <a:pt x="8" y="16"/>
                  </a:cubicBezTo>
                  <a:cubicBezTo>
                    <a:pt x="8" y="12"/>
                    <a:pt x="9" y="8"/>
                    <a:pt x="9" y="4"/>
                  </a:cubicBezTo>
                  <a:cubicBezTo>
                    <a:pt x="10" y="1"/>
                    <a:pt x="4" y="0"/>
                    <a:pt x="4" y="3"/>
                  </a:cubicBezTo>
                  <a:cubicBezTo>
                    <a:pt x="2" y="12"/>
                    <a:pt x="1" y="21"/>
                    <a:pt x="1" y="30"/>
                  </a:cubicBezTo>
                  <a:cubicBezTo>
                    <a:pt x="1" y="29"/>
                    <a:pt x="0" y="30"/>
                    <a:pt x="0" y="31"/>
                  </a:cubicBezTo>
                  <a:cubicBezTo>
                    <a:pt x="0" y="35"/>
                    <a:pt x="0" y="39"/>
                    <a:pt x="0" y="43"/>
                  </a:cubicBezTo>
                  <a:cubicBezTo>
                    <a:pt x="0" y="44"/>
                    <a:pt x="1" y="44"/>
                    <a:pt x="2" y="43"/>
                  </a:cubicBezTo>
                  <a:cubicBezTo>
                    <a:pt x="2" y="47"/>
                    <a:pt x="8" y="47"/>
                    <a:pt x="8" y="43"/>
                  </a:cubicBezTo>
                  <a:cubicBezTo>
                    <a:pt x="8" y="42"/>
                    <a:pt x="8" y="42"/>
                    <a:pt x="8" y="42"/>
                  </a:cubicBezTo>
                  <a:cubicBezTo>
                    <a:pt x="8" y="43"/>
                    <a:pt x="9" y="44"/>
                    <a:pt x="9" y="45"/>
                  </a:cubicBezTo>
                  <a:cubicBezTo>
                    <a:pt x="9" y="47"/>
                    <a:pt x="12" y="48"/>
                    <a:pt x="13" y="46"/>
                  </a:cubicBezTo>
                  <a:cubicBezTo>
                    <a:pt x="15" y="48"/>
                    <a:pt x="19" y="47"/>
                    <a:pt x="18" y="4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31" name="Google Shape;631;p3"/>
            <p:cNvSpPr/>
            <p:nvPr/>
          </p:nvSpPr>
          <p:spPr>
            <a:xfrm>
              <a:off x="4204" y="4165"/>
              <a:ext cx="16" cy="91"/>
            </a:xfrm>
            <a:custGeom>
              <a:rect b="b" l="l" r="r" t="t"/>
              <a:pathLst>
                <a:path extrusionOk="0" h="33" w="6">
                  <a:moveTo>
                    <a:pt x="5" y="3"/>
                  </a:moveTo>
                  <a:cubicBezTo>
                    <a:pt x="5" y="0"/>
                    <a:pt x="0" y="0"/>
                    <a:pt x="0" y="3"/>
                  </a:cubicBezTo>
                  <a:cubicBezTo>
                    <a:pt x="0" y="12"/>
                    <a:pt x="0" y="21"/>
                    <a:pt x="0" y="30"/>
                  </a:cubicBezTo>
                  <a:cubicBezTo>
                    <a:pt x="0" y="33"/>
                    <a:pt x="5" y="33"/>
                    <a:pt x="5" y="30"/>
                  </a:cubicBezTo>
                  <a:cubicBezTo>
                    <a:pt x="6" y="21"/>
                    <a:pt x="5" y="12"/>
                    <a:pt x="5"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32" name="Google Shape;632;p3"/>
            <p:cNvSpPr/>
            <p:nvPr/>
          </p:nvSpPr>
          <p:spPr>
            <a:xfrm>
              <a:off x="4244" y="4156"/>
              <a:ext cx="37" cy="112"/>
            </a:xfrm>
            <a:custGeom>
              <a:rect b="b" l="l" r="r" t="t"/>
              <a:pathLst>
                <a:path extrusionOk="0" h="40" w="14">
                  <a:moveTo>
                    <a:pt x="7" y="6"/>
                  </a:moveTo>
                  <a:cubicBezTo>
                    <a:pt x="7" y="5"/>
                    <a:pt x="7" y="4"/>
                    <a:pt x="7" y="3"/>
                  </a:cubicBezTo>
                  <a:cubicBezTo>
                    <a:pt x="6" y="0"/>
                    <a:pt x="0" y="1"/>
                    <a:pt x="1" y="5"/>
                  </a:cubicBezTo>
                  <a:cubicBezTo>
                    <a:pt x="3" y="13"/>
                    <a:pt x="3" y="21"/>
                    <a:pt x="3" y="29"/>
                  </a:cubicBezTo>
                  <a:cubicBezTo>
                    <a:pt x="3" y="30"/>
                    <a:pt x="4" y="31"/>
                    <a:pt x="5" y="31"/>
                  </a:cubicBezTo>
                  <a:cubicBezTo>
                    <a:pt x="5" y="33"/>
                    <a:pt x="5" y="35"/>
                    <a:pt x="5" y="37"/>
                  </a:cubicBezTo>
                  <a:cubicBezTo>
                    <a:pt x="6" y="40"/>
                    <a:pt x="10" y="40"/>
                    <a:pt x="11" y="37"/>
                  </a:cubicBezTo>
                  <a:cubicBezTo>
                    <a:pt x="12" y="28"/>
                    <a:pt x="12" y="18"/>
                    <a:pt x="14" y="9"/>
                  </a:cubicBezTo>
                  <a:cubicBezTo>
                    <a:pt x="14" y="5"/>
                    <a:pt x="10" y="3"/>
                    <a:pt x="7" y="6"/>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33" name="Google Shape;633;p3"/>
            <p:cNvSpPr/>
            <p:nvPr/>
          </p:nvSpPr>
          <p:spPr>
            <a:xfrm>
              <a:off x="4291" y="4154"/>
              <a:ext cx="40" cy="144"/>
            </a:xfrm>
            <a:custGeom>
              <a:rect b="b" l="l" r="r" t="t"/>
              <a:pathLst>
                <a:path extrusionOk="0" h="52" w="15">
                  <a:moveTo>
                    <a:pt x="7" y="4"/>
                  </a:moveTo>
                  <a:cubicBezTo>
                    <a:pt x="6" y="7"/>
                    <a:pt x="6" y="9"/>
                    <a:pt x="5" y="11"/>
                  </a:cubicBezTo>
                  <a:cubicBezTo>
                    <a:pt x="4" y="11"/>
                    <a:pt x="2" y="11"/>
                    <a:pt x="2" y="13"/>
                  </a:cubicBezTo>
                  <a:cubicBezTo>
                    <a:pt x="2" y="16"/>
                    <a:pt x="2" y="20"/>
                    <a:pt x="1" y="23"/>
                  </a:cubicBezTo>
                  <a:cubicBezTo>
                    <a:pt x="0" y="24"/>
                    <a:pt x="2" y="26"/>
                    <a:pt x="3" y="25"/>
                  </a:cubicBezTo>
                  <a:cubicBezTo>
                    <a:pt x="2" y="33"/>
                    <a:pt x="2" y="41"/>
                    <a:pt x="3" y="49"/>
                  </a:cubicBezTo>
                  <a:cubicBezTo>
                    <a:pt x="4" y="52"/>
                    <a:pt x="9" y="52"/>
                    <a:pt x="9" y="49"/>
                  </a:cubicBezTo>
                  <a:cubicBezTo>
                    <a:pt x="12" y="35"/>
                    <a:pt x="13" y="20"/>
                    <a:pt x="14" y="5"/>
                  </a:cubicBezTo>
                  <a:cubicBezTo>
                    <a:pt x="15" y="1"/>
                    <a:pt x="7" y="0"/>
                    <a:pt x="7"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34" name="Google Shape;634;p3"/>
            <p:cNvSpPr/>
            <p:nvPr/>
          </p:nvSpPr>
          <p:spPr>
            <a:xfrm>
              <a:off x="4170" y="4165"/>
              <a:ext cx="32" cy="130"/>
            </a:xfrm>
            <a:custGeom>
              <a:rect b="b" l="l" r="r" t="t"/>
              <a:pathLst>
                <a:path extrusionOk="0" h="47" w="12">
                  <a:moveTo>
                    <a:pt x="8" y="7"/>
                  </a:moveTo>
                  <a:cubicBezTo>
                    <a:pt x="8" y="6"/>
                    <a:pt x="8" y="4"/>
                    <a:pt x="7" y="3"/>
                  </a:cubicBezTo>
                  <a:cubicBezTo>
                    <a:pt x="7" y="0"/>
                    <a:pt x="3" y="1"/>
                    <a:pt x="4" y="4"/>
                  </a:cubicBezTo>
                  <a:cubicBezTo>
                    <a:pt x="4" y="5"/>
                    <a:pt x="4" y="7"/>
                    <a:pt x="5" y="8"/>
                  </a:cubicBezTo>
                  <a:cubicBezTo>
                    <a:pt x="4" y="8"/>
                    <a:pt x="4"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0" y="8"/>
                    <a:pt x="8" y="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35" name="Google Shape;635;p3"/>
            <p:cNvSpPr/>
            <p:nvPr/>
          </p:nvSpPr>
          <p:spPr>
            <a:xfrm>
              <a:off x="3921" y="4173"/>
              <a:ext cx="34" cy="75"/>
            </a:xfrm>
            <a:custGeom>
              <a:rect b="b" l="l" r="r" t="t"/>
              <a:pathLst>
                <a:path extrusionOk="0" h="27" w="13">
                  <a:moveTo>
                    <a:pt x="12" y="24"/>
                  </a:moveTo>
                  <a:cubicBezTo>
                    <a:pt x="9" y="17"/>
                    <a:pt x="6" y="10"/>
                    <a:pt x="4" y="2"/>
                  </a:cubicBezTo>
                  <a:cubicBezTo>
                    <a:pt x="4" y="0"/>
                    <a:pt x="0" y="0"/>
                    <a:pt x="1" y="3"/>
                  </a:cubicBezTo>
                  <a:cubicBezTo>
                    <a:pt x="3" y="11"/>
                    <a:pt x="5" y="18"/>
                    <a:pt x="9" y="26"/>
                  </a:cubicBezTo>
                  <a:cubicBezTo>
                    <a:pt x="10" y="27"/>
                    <a:pt x="13" y="26"/>
                    <a:pt x="12" y="2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36" name="Google Shape;636;p3"/>
            <p:cNvSpPr/>
            <p:nvPr/>
          </p:nvSpPr>
          <p:spPr>
            <a:xfrm>
              <a:off x="3855" y="4140"/>
              <a:ext cx="47" cy="122"/>
            </a:xfrm>
            <a:custGeom>
              <a:rect b="b" l="l" r="r" t="t"/>
              <a:pathLst>
                <a:path extrusionOk="0" h="44" w="18">
                  <a:moveTo>
                    <a:pt x="16" y="37"/>
                  </a:moveTo>
                  <a:cubicBezTo>
                    <a:pt x="11" y="28"/>
                    <a:pt x="8" y="18"/>
                    <a:pt x="12" y="8"/>
                  </a:cubicBezTo>
                  <a:cubicBezTo>
                    <a:pt x="14" y="4"/>
                    <a:pt x="8" y="0"/>
                    <a:pt x="6" y="4"/>
                  </a:cubicBezTo>
                  <a:cubicBezTo>
                    <a:pt x="0" y="17"/>
                    <a:pt x="3" y="29"/>
                    <a:pt x="10" y="41"/>
                  </a:cubicBezTo>
                  <a:cubicBezTo>
                    <a:pt x="13" y="44"/>
                    <a:pt x="18" y="41"/>
                    <a:pt x="16" y="3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37" name="Google Shape;637;p3"/>
            <p:cNvSpPr/>
            <p:nvPr/>
          </p:nvSpPr>
          <p:spPr>
            <a:xfrm>
              <a:off x="4026" y="4176"/>
              <a:ext cx="26" cy="92"/>
            </a:xfrm>
            <a:custGeom>
              <a:rect b="b" l="l" r="r" t="t"/>
              <a:pathLst>
                <a:path extrusionOk="0" h="33" w="10">
                  <a:moveTo>
                    <a:pt x="2" y="5"/>
                  </a:moveTo>
                  <a:cubicBezTo>
                    <a:pt x="0" y="12"/>
                    <a:pt x="0" y="21"/>
                    <a:pt x="2" y="29"/>
                  </a:cubicBezTo>
                  <a:cubicBezTo>
                    <a:pt x="4" y="33"/>
                    <a:pt x="9" y="31"/>
                    <a:pt x="8" y="27"/>
                  </a:cubicBezTo>
                  <a:cubicBezTo>
                    <a:pt x="7" y="20"/>
                    <a:pt x="7" y="13"/>
                    <a:pt x="9" y="6"/>
                  </a:cubicBezTo>
                  <a:cubicBezTo>
                    <a:pt x="10" y="2"/>
                    <a:pt x="3" y="0"/>
                    <a:pt x="2"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38" name="Google Shape;638;p3"/>
            <p:cNvSpPr/>
            <p:nvPr/>
          </p:nvSpPr>
          <p:spPr>
            <a:xfrm>
              <a:off x="4352" y="4137"/>
              <a:ext cx="39" cy="139"/>
            </a:xfrm>
            <a:custGeom>
              <a:rect b="b" l="l" r="r" t="t"/>
              <a:pathLst>
                <a:path extrusionOk="0" h="50" w="15">
                  <a:moveTo>
                    <a:pt x="11" y="28"/>
                  </a:moveTo>
                  <a:cubicBezTo>
                    <a:pt x="11" y="20"/>
                    <a:pt x="11" y="13"/>
                    <a:pt x="13" y="6"/>
                  </a:cubicBezTo>
                  <a:cubicBezTo>
                    <a:pt x="15" y="2"/>
                    <a:pt x="8" y="0"/>
                    <a:pt x="6" y="4"/>
                  </a:cubicBezTo>
                  <a:cubicBezTo>
                    <a:pt x="5" y="8"/>
                    <a:pt x="5" y="11"/>
                    <a:pt x="5" y="15"/>
                  </a:cubicBezTo>
                  <a:cubicBezTo>
                    <a:pt x="4" y="15"/>
                    <a:pt x="3" y="16"/>
                    <a:pt x="3" y="17"/>
                  </a:cubicBezTo>
                  <a:cubicBezTo>
                    <a:pt x="0" y="27"/>
                    <a:pt x="0" y="36"/>
                    <a:pt x="5" y="46"/>
                  </a:cubicBezTo>
                  <a:cubicBezTo>
                    <a:pt x="7" y="50"/>
                    <a:pt x="13" y="46"/>
                    <a:pt x="11" y="42"/>
                  </a:cubicBezTo>
                  <a:cubicBezTo>
                    <a:pt x="9" y="38"/>
                    <a:pt x="9" y="34"/>
                    <a:pt x="8" y="30"/>
                  </a:cubicBezTo>
                  <a:cubicBezTo>
                    <a:pt x="9" y="30"/>
                    <a:pt x="11" y="29"/>
                    <a:pt x="11" y="28"/>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39" name="Google Shape;639;p3"/>
            <p:cNvSpPr/>
            <p:nvPr/>
          </p:nvSpPr>
          <p:spPr>
            <a:xfrm>
              <a:off x="4407" y="4173"/>
              <a:ext cx="21" cy="89"/>
            </a:xfrm>
            <a:custGeom>
              <a:rect b="b" l="l" r="r" t="t"/>
              <a:pathLst>
                <a:path extrusionOk="0" h="32" w="8">
                  <a:moveTo>
                    <a:pt x="6" y="4"/>
                  </a:moveTo>
                  <a:cubicBezTo>
                    <a:pt x="5" y="0"/>
                    <a:pt x="0" y="2"/>
                    <a:pt x="1" y="5"/>
                  </a:cubicBezTo>
                  <a:cubicBezTo>
                    <a:pt x="2" y="13"/>
                    <a:pt x="3" y="21"/>
                    <a:pt x="3" y="29"/>
                  </a:cubicBezTo>
                  <a:cubicBezTo>
                    <a:pt x="3" y="32"/>
                    <a:pt x="7" y="32"/>
                    <a:pt x="7" y="29"/>
                  </a:cubicBezTo>
                  <a:cubicBezTo>
                    <a:pt x="8" y="20"/>
                    <a:pt x="8" y="12"/>
                    <a:pt x="6"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40" name="Google Shape;640;p3"/>
            <p:cNvSpPr/>
            <p:nvPr/>
          </p:nvSpPr>
          <p:spPr>
            <a:xfrm>
              <a:off x="4422" y="4162"/>
              <a:ext cx="50" cy="147"/>
            </a:xfrm>
            <a:custGeom>
              <a:rect b="b" l="l" r="r" t="t"/>
              <a:pathLst>
                <a:path extrusionOk="0" h="53" w="19">
                  <a:moveTo>
                    <a:pt x="17" y="46"/>
                  </a:moveTo>
                  <a:cubicBezTo>
                    <a:pt x="14" y="36"/>
                    <a:pt x="14" y="25"/>
                    <a:pt x="12" y="14"/>
                  </a:cubicBezTo>
                  <a:cubicBezTo>
                    <a:pt x="12" y="13"/>
                    <a:pt x="12" y="13"/>
                    <a:pt x="12" y="13"/>
                  </a:cubicBezTo>
                  <a:cubicBezTo>
                    <a:pt x="12" y="10"/>
                    <a:pt x="11" y="12"/>
                    <a:pt x="11" y="4"/>
                  </a:cubicBezTo>
                  <a:cubicBezTo>
                    <a:pt x="11" y="0"/>
                    <a:pt x="7" y="0"/>
                    <a:pt x="7" y="4"/>
                  </a:cubicBezTo>
                  <a:cubicBezTo>
                    <a:pt x="7" y="12"/>
                    <a:pt x="7" y="10"/>
                    <a:pt x="7" y="12"/>
                  </a:cubicBezTo>
                  <a:cubicBezTo>
                    <a:pt x="7" y="13"/>
                    <a:pt x="7" y="13"/>
                    <a:pt x="7" y="14"/>
                  </a:cubicBezTo>
                  <a:cubicBezTo>
                    <a:pt x="6" y="16"/>
                    <a:pt x="6" y="19"/>
                    <a:pt x="6" y="22"/>
                  </a:cubicBezTo>
                  <a:cubicBezTo>
                    <a:pt x="5" y="21"/>
                    <a:pt x="5" y="22"/>
                    <a:pt x="4" y="22"/>
                  </a:cubicBezTo>
                  <a:cubicBezTo>
                    <a:pt x="3" y="28"/>
                    <a:pt x="2" y="33"/>
                    <a:pt x="0" y="39"/>
                  </a:cubicBezTo>
                  <a:cubicBezTo>
                    <a:pt x="0" y="40"/>
                    <a:pt x="2" y="40"/>
                    <a:pt x="2" y="39"/>
                  </a:cubicBezTo>
                  <a:cubicBezTo>
                    <a:pt x="4" y="35"/>
                    <a:pt x="4" y="30"/>
                    <a:pt x="6" y="25"/>
                  </a:cubicBezTo>
                  <a:cubicBezTo>
                    <a:pt x="6" y="33"/>
                    <a:pt x="6" y="41"/>
                    <a:pt x="10" y="48"/>
                  </a:cubicBezTo>
                  <a:cubicBezTo>
                    <a:pt x="11" y="53"/>
                    <a:pt x="19" y="51"/>
                    <a:pt x="17" y="46"/>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41" name="Google Shape;641;p3"/>
            <p:cNvSpPr/>
            <p:nvPr/>
          </p:nvSpPr>
          <p:spPr>
            <a:xfrm>
              <a:off x="4488" y="4237"/>
              <a:ext cx="16" cy="81"/>
            </a:xfrm>
            <a:custGeom>
              <a:rect b="b" l="l" r="r" t="t"/>
              <a:pathLst>
                <a:path extrusionOk="0" h="29" w="6">
                  <a:moveTo>
                    <a:pt x="5" y="3"/>
                  </a:moveTo>
                  <a:cubicBezTo>
                    <a:pt x="5" y="0"/>
                    <a:pt x="1" y="0"/>
                    <a:pt x="1" y="3"/>
                  </a:cubicBezTo>
                  <a:cubicBezTo>
                    <a:pt x="0" y="10"/>
                    <a:pt x="0" y="21"/>
                    <a:pt x="0" y="25"/>
                  </a:cubicBezTo>
                  <a:cubicBezTo>
                    <a:pt x="0" y="29"/>
                    <a:pt x="6" y="29"/>
                    <a:pt x="6" y="25"/>
                  </a:cubicBezTo>
                  <a:cubicBezTo>
                    <a:pt x="6" y="21"/>
                    <a:pt x="5" y="11"/>
                    <a:pt x="5"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42" name="Google Shape;642;p3"/>
            <p:cNvSpPr/>
            <p:nvPr/>
          </p:nvSpPr>
          <p:spPr>
            <a:xfrm>
              <a:off x="4507" y="4173"/>
              <a:ext cx="26" cy="111"/>
            </a:xfrm>
            <a:custGeom>
              <a:rect b="b" l="l" r="r" t="t"/>
              <a:pathLst>
                <a:path extrusionOk="0" h="40" w="10">
                  <a:moveTo>
                    <a:pt x="3" y="3"/>
                  </a:moveTo>
                  <a:cubicBezTo>
                    <a:pt x="0" y="14"/>
                    <a:pt x="0" y="24"/>
                    <a:pt x="0" y="35"/>
                  </a:cubicBezTo>
                  <a:cubicBezTo>
                    <a:pt x="0" y="40"/>
                    <a:pt x="8" y="40"/>
                    <a:pt x="8" y="35"/>
                  </a:cubicBezTo>
                  <a:cubicBezTo>
                    <a:pt x="8" y="25"/>
                    <a:pt x="8" y="15"/>
                    <a:pt x="9" y="4"/>
                  </a:cubicBezTo>
                  <a:cubicBezTo>
                    <a:pt x="10" y="1"/>
                    <a:pt x="4" y="0"/>
                    <a:pt x="3"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43" name="Google Shape;643;p3"/>
            <p:cNvSpPr/>
            <p:nvPr/>
          </p:nvSpPr>
          <p:spPr>
            <a:xfrm>
              <a:off x="4530" y="4165"/>
              <a:ext cx="45" cy="158"/>
            </a:xfrm>
            <a:custGeom>
              <a:rect b="b" l="l" r="r" t="t"/>
              <a:pathLst>
                <a:path extrusionOk="0" h="57" w="17">
                  <a:moveTo>
                    <a:pt x="7" y="5"/>
                  </a:moveTo>
                  <a:cubicBezTo>
                    <a:pt x="6" y="7"/>
                    <a:pt x="5" y="10"/>
                    <a:pt x="5" y="12"/>
                  </a:cubicBezTo>
                  <a:cubicBezTo>
                    <a:pt x="5" y="11"/>
                    <a:pt x="5" y="11"/>
                    <a:pt x="5" y="11"/>
                  </a:cubicBezTo>
                  <a:cubicBezTo>
                    <a:pt x="4" y="9"/>
                    <a:pt x="1" y="10"/>
                    <a:pt x="2" y="11"/>
                  </a:cubicBezTo>
                  <a:cubicBezTo>
                    <a:pt x="2" y="14"/>
                    <a:pt x="2" y="17"/>
                    <a:pt x="3" y="19"/>
                  </a:cubicBezTo>
                  <a:cubicBezTo>
                    <a:pt x="0" y="31"/>
                    <a:pt x="1" y="43"/>
                    <a:pt x="7"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44" name="Google Shape;644;p3"/>
            <p:cNvSpPr/>
            <p:nvPr/>
          </p:nvSpPr>
          <p:spPr>
            <a:xfrm>
              <a:off x="4480" y="4142"/>
              <a:ext cx="21" cy="101"/>
            </a:xfrm>
            <a:custGeom>
              <a:rect b="b" l="l" r="r" t="t"/>
              <a:pathLst>
                <a:path extrusionOk="0" h="36" w="8">
                  <a:moveTo>
                    <a:pt x="0" y="5"/>
                  </a:moveTo>
                  <a:cubicBezTo>
                    <a:pt x="0" y="14"/>
                    <a:pt x="0" y="23"/>
                    <a:pt x="0" y="32"/>
                  </a:cubicBezTo>
                  <a:cubicBezTo>
                    <a:pt x="0" y="36"/>
                    <a:pt x="7" y="36"/>
                    <a:pt x="7" y="32"/>
                  </a:cubicBezTo>
                  <a:cubicBezTo>
                    <a:pt x="8" y="23"/>
                    <a:pt x="8" y="14"/>
                    <a:pt x="8" y="5"/>
                  </a:cubicBezTo>
                  <a:cubicBezTo>
                    <a:pt x="8" y="0"/>
                    <a:pt x="0" y="0"/>
                    <a:pt x="0"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45" name="Google Shape;645;p3"/>
            <p:cNvSpPr/>
            <p:nvPr/>
          </p:nvSpPr>
          <p:spPr>
            <a:xfrm>
              <a:off x="4570" y="4165"/>
              <a:ext cx="39" cy="111"/>
            </a:xfrm>
            <a:custGeom>
              <a:rect b="b" l="l" r="r" t="t"/>
              <a:pathLst>
                <a:path extrusionOk="0" h="40" w="15">
                  <a:moveTo>
                    <a:pt x="4" y="5"/>
                  </a:moveTo>
                  <a:cubicBezTo>
                    <a:pt x="0" y="15"/>
                    <a:pt x="0" y="26"/>
                    <a:pt x="3" y="37"/>
                  </a:cubicBezTo>
                  <a:cubicBezTo>
                    <a:pt x="5" y="40"/>
                    <a:pt x="10" y="40"/>
                    <a:pt x="10" y="36"/>
                  </a:cubicBezTo>
                  <a:cubicBezTo>
                    <a:pt x="9" y="27"/>
                    <a:pt x="9" y="18"/>
                    <a:pt x="12" y="10"/>
                  </a:cubicBezTo>
                  <a:cubicBezTo>
                    <a:pt x="15" y="4"/>
                    <a:pt x="7" y="0"/>
                    <a:pt x="4"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46" name="Google Shape;646;p3"/>
            <p:cNvSpPr/>
            <p:nvPr/>
          </p:nvSpPr>
          <p:spPr>
            <a:xfrm>
              <a:off x="4630" y="4212"/>
              <a:ext cx="21" cy="86"/>
            </a:xfrm>
            <a:custGeom>
              <a:rect b="b" l="l" r="r" t="t"/>
              <a:pathLst>
                <a:path extrusionOk="0" h="31" w="8">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47" name="Google Shape;647;p3"/>
            <p:cNvSpPr/>
            <p:nvPr/>
          </p:nvSpPr>
          <p:spPr>
            <a:xfrm>
              <a:off x="4719" y="4134"/>
              <a:ext cx="37" cy="148"/>
            </a:xfrm>
            <a:custGeom>
              <a:rect b="b" l="l" r="r" t="t"/>
              <a:pathLst>
                <a:path extrusionOk="0" h="53" w="14">
                  <a:moveTo>
                    <a:pt x="10" y="1"/>
                  </a:moveTo>
                  <a:cubicBezTo>
                    <a:pt x="7" y="8"/>
                    <a:pt x="6" y="14"/>
                    <a:pt x="5" y="21"/>
                  </a:cubicBezTo>
                  <a:cubicBezTo>
                    <a:pt x="2" y="21"/>
                    <a:pt x="0" y="22"/>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1" y="43"/>
                    <a:pt x="9" y="38"/>
                    <a:pt x="8" y="33"/>
                  </a:cubicBezTo>
                  <a:cubicBezTo>
                    <a:pt x="9" y="22"/>
                    <a:pt x="10" y="12"/>
                    <a:pt x="13" y="2"/>
                  </a:cubicBezTo>
                  <a:cubicBezTo>
                    <a:pt x="14" y="1"/>
                    <a:pt x="11" y="0"/>
                    <a:pt x="10" y="1"/>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48" name="Google Shape;648;p3"/>
            <p:cNvSpPr/>
            <p:nvPr/>
          </p:nvSpPr>
          <p:spPr>
            <a:xfrm>
              <a:off x="4761" y="4131"/>
              <a:ext cx="45" cy="134"/>
            </a:xfrm>
            <a:custGeom>
              <a:rect b="b" l="l" r="r" t="t"/>
              <a:pathLst>
                <a:path extrusionOk="0" h="48" w="17">
                  <a:moveTo>
                    <a:pt x="12" y="2"/>
                  </a:moveTo>
                  <a:cubicBezTo>
                    <a:pt x="4" y="14"/>
                    <a:pt x="0" y="29"/>
                    <a:pt x="1" y="44"/>
                  </a:cubicBezTo>
                  <a:cubicBezTo>
                    <a:pt x="1" y="48"/>
                    <a:pt x="7" y="48"/>
                    <a:pt x="7" y="44"/>
                  </a:cubicBezTo>
                  <a:cubicBezTo>
                    <a:pt x="7" y="30"/>
                    <a:pt x="9" y="16"/>
                    <a:pt x="16" y="4"/>
                  </a:cubicBezTo>
                  <a:cubicBezTo>
                    <a:pt x="17" y="2"/>
                    <a:pt x="14" y="0"/>
                    <a:pt x="12" y="2"/>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49" name="Google Shape;649;p3"/>
            <p:cNvSpPr/>
            <p:nvPr/>
          </p:nvSpPr>
          <p:spPr>
            <a:xfrm>
              <a:off x="4814" y="4156"/>
              <a:ext cx="18" cy="123"/>
            </a:xfrm>
            <a:custGeom>
              <a:rect b="b" l="l" r="r" t="t"/>
              <a:pathLst>
                <a:path extrusionOk="0" h="44" w="7">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6" y="44"/>
                    <a:pt x="7" y="41"/>
                  </a:cubicBezTo>
                  <a:cubicBezTo>
                    <a:pt x="7" y="28"/>
                    <a:pt x="7" y="15"/>
                    <a:pt x="6" y="2"/>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50" name="Google Shape;650;p3"/>
            <p:cNvSpPr/>
            <p:nvPr/>
          </p:nvSpPr>
          <p:spPr>
            <a:xfrm>
              <a:off x="4869" y="4123"/>
              <a:ext cx="50" cy="133"/>
            </a:xfrm>
            <a:custGeom>
              <a:rect b="b" l="l" r="r" t="t"/>
              <a:pathLst>
                <a:path extrusionOk="0" h="48" w="19">
                  <a:moveTo>
                    <a:pt x="18" y="44"/>
                  </a:moveTo>
                  <a:cubicBezTo>
                    <a:pt x="15" y="35"/>
                    <a:pt x="15" y="26"/>
                    <a:pt x="17" y="17"/>
                  </a:cubicBezTo>
                  <a:cubicBezTo>
                    <a:pt x="18" y="13"/>
                    <a:pt x="11" y="11"/>
                    <a:pt x="11" y="15"/>
                  </a:cubicBezTo>
                  <a:cubicBezTo>
                    <a:pt x="11" y="15"/>
                    <a:pt x="11" y="15"/>
                    <a:pt x="11" y="15"/>
                  </a:cubicBezTo>
                  <a:cubicBezTo>
                    <a:pt x="10" y="16"/>
                    <a:pt x="10" y="16"/>
                    <a:pt x="10" y="16"/>
                  </a:cubicBezTo>
                  <a:cubicBezTo>
                    <a:pt x="10" y="12"/>
                    <a:pt x="10" y="8"/>
                    <a:pt x="11" y="4"/>
                  </a:cubicBezTo>
                  <a:cubicBezTo>
                    <a:pt x="11" y="1"/>
                    <a:pt x="5" y="0"/>
                    <a:pt x="5" y="3"/>
                  </a:cubicBezTo>
                  <a:cubicBezTo>
                    <a:pt x="3" y="12"/>
                    <a:pt x="2" y="21"/>
                    <a:pt x="2" y="30"/>
                  </a:cubicBezTo>
                  <a:cubicBezTo>
                    <a:pt x="1" y="29"/>
                    <a:pt x="0" y="30"/>
                    <a:pt x="0" y="31"/>
                  </a:cubicBezTo>
                  <a:cubicBezTo>
                    <a:pt x="1" y="35"/>
                    <a:pt x="1" y="39"/>
                    <a:pt x="1" y="43"/>
                  </a:cubicBezTo>
                  <a:cubicBezTo>
                    <a:pt x="1"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51" name="Google Shape;651;p3"/>
            <p:cNvSpPr/>
            <p:nvPr/>
          </p:nvSpPr>
          <p:spPr>
            <a:xfrm>
              <a:off x="4966" y="4165"/>
              <a:ext cx="16" cy="91"/>
            </a:xfrm>
            <a:custGeom>
              <a:rect b="b" l="l" r="r" t="t"/>
              <a:pathLst>
                <a:path extrusionOk="0" h="33" w="6">
                  <a:moveTo>
                    <a:pt x="6" y="3"/>
                  </a:moveTo>
                  <a:cubicBezTo>
                    <a:pt x="6" y="0"/>
                    <a:pt x="1" y="0"/>
                    <a:pt x="1" y="3"/>
                  </a:cubicBezTo>
                  <a:cubicBezTo>
                    <a:pt x="1" y="12"/>
                    <a:pt x="0" y="21"/>
                    <a:pt x="1" y="30"/>
                  </a:cubicBezTo>
                  <a:cubicBezTo>
                    <a:pt x="1" y="33"/>
                    <a:pt x="6" y="33"/>
                    <a:pt x="6" y="30"/>
                  </a:cubicBezTo>
                  <a:cubicBezTo>
                    <a:pt x="6" y="21"/>
                    <a:pt x="6" y="12"/>
                    <a:pt x="6"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52" name="Google Shape;652;p3"/>
            <p:cNvSpPr/>
            <p:nvPr/>
          </p:nvSpPr>
          <p:spPr>
            <a:xfrm>
              <a:off x="5008" y="4156"/>
              <a:ext cx="37" cy="112"/>
            </a:xfrm>
            <a:custGeom>
              <a:rect b="b" l="l" r="r" t="t"/>
              <a:pathLst>
                <a:path extrusionOk="0" h="40" w="14">
                  <a:moveTo>
                    <a:pt x="7" y="6"/>
                  </a:moveTo>
                  <a:cubicBezTo>
                    <a:pt x="7" y="5"/>
                    <a:pt x="7" y="4"/>
                    <a:pt x="7" y="3"/>
                  </a:cubicBezTo>
                  <a:cubicBezTo>
                    <a:pt x="6" y="0"/>
                    <a:pt x="0" y="1"/>
                    <a:pt x="1" y="5"/>
                  </a:cubicBezTo>
                  <a:cubicBezTo>
                    <a:pt x="2" y="13"/>
                    <a:pt x="2" y="21"/>
                    <a:pt x="3" y="29"/>
                  </a:cubicBezTo>
                  <a:cubicBezTo>
                    <a:pt x="3" y="30"/>
                    <a:pt x="4" y="31"/>
                    <a:pt x="5" y="31"/>
                  </a:cubicBezTo>
                  <a:cubicBezTo>
                    <a:pt x="5" y="33"/>
                    <a:pt x="5" y="35"/>
                    <a:pt x="5" y="37"/>
                  </a:cubicBezTo>
                  <a:cubicBezTo>
                    <a:pt x="5" y="40"/>
                    <a:pt x="10" y="40"/>
                    <a:pt x="10" y="37"/>
                  </a:cubicBezTo>
                  <a:cubicBezTo>
                    <a:pt x="11" y="28"/>
                    <a:pt x="11" y="18"/>
                    <a:pt x="13" y="9"/>
                  </a:cubicBezTo>
                  <a:cubicBezTo>
                    <a:pt x="14" y="5"/>
                    <a:pt x="9" y="3"/>
                    <a:pt x="7" y="6"/>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53" name="Google Shape;653;p3"/>
            <p:cNvSpPr/>
            <p:nvPr/>
          </p:nvSpPr>
          <p:spPr>
            <a:xfrm>
              <a:off x="5053" y="4154"/>
              <a:ext cx="42" cy="144"/>
            </a:xfrm>
            <a:custGeom>
              <a:rect b="b" l="l" r="r" t="t"/>
              <a:pathLst>
                <a:path extrusionOk="0" h="52" w="16">
                  <a:moveTo>
                    <a:pt x="7" y="4"/>
                  </a:moveTo>
                  <a:cubicBezTo>
                    <a:pt x="7" y="7"/>
                    <a:pt x="6" y="9"/>
                    <a:pt x="6" y="11"/>
                  </a:cubicBezTo>
                  <a:cubicBezTo>
                    <a:pt x="5" y="11"/>
                    <a:pt x="2" y="11"/>
                    <a:pt x="3" y="13"/>
                  </a:cubicBezTo>
                  <a:cubicBezTo>
                    <a:pt x="3" y="16"/>
                    <a:pt x="3" y="20"/>
                    <a:pt x="1" y="23"/>
                  </a:cubicBezTo>
                  <a:cubicBezTo>
                    <a:pt x="0" y="24"/>
                    <a:pt x="3" y="26"/>
                    <a:pt x="4" y="25"/>
                  </a:cubicBezTo>
                  <a:cubicBezTo>
                    <a:pt x="3" y="33"/>
                    <a:pt x="3" y="41"/>
                    <a:pt x="4" y="49"/>
                  </a:cubicBezTo>
                  <a:cubicBezTo>
                    <a:pt x="5" y="52"/>
                    <a:pt x="9" y="52"/>
                    <a:pt x="10" y="49"/>
                  </a:cubicBezTo>
                  <a:cubicBezTo>
                    <a:pt x="13" y="35"/>
                    <a:pt x="13" y="20"/>
                    <a:pt x="15" y="5"/>
                  </a:cubicBezTo>
                  <a:cubicBezTo>
                    <a:pt x="16" y="1"/>
                    <a:pt x="8" y="0"/>
                    <a:pt x="7"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54" name="Google Shape;654;p3"/>
            <p:cNvSpPr/>
            <p:nvPr/>
          </p:nvSpPr>
          <p:spPr>
            <a:xfrm>
              <a:off x="4935" y="4165"/>
              <a:ext cx="31" cy="130"/>
            </a:xfrm>
            <a:custGeom>
              <a:rect b="b" l="l" r="r" t="t"/>
              <a:pathLst>
                <a:path extrusionOk="0" h="47" w="12">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0" y="33"/>
                    <a:pt x="10" y="29"/>
                  </a:cubicBezTo>
                  <a:cubicBezTo>
                    <a:pt x="11" y="28"/>
                    <a:pt x="11" y="28"/>
                    <a:pt x="11" y="28"/>
                  </a:cubicBezTo>
                  <a:cubicBezTo>
                    <a:pt x="11" y="26"/>
                    <a:pt x="11" y="23"/>
                    <a:pt x="10" y="21"/>
                  </a:cubicBezTo>
                  <a:cubicBezTo>
                    <a:pt x="11" y="18"/>
                    <a:pt x="11" y="15"/>
                    <a:pt x="11" y="13"/>
                  </a:cubicBezTo>
                  <a:cubicBezTo>
                    <a:pt x="12" y="10"/>
                    <a:pt x="10" y="8"/>
                    <a:pt x="8" y="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55" name="Google Shape;655;p3"/>
            <p:cNvSpPr/>
            <p:nvPr/>
          </p:nvSpPr>
          <p:spPr>
            <a:xfrm>
              <a:off x="4685" y="4173"/>
              <a:ext cx="34" cy="75"/>
            </a:xfrm>
            <a:custGeom>
              <a:rect b="b" l="l" r="r" t="t"/>
              <a:pathLst>
                <a:path extrusionOk="0" h="27" w="13">
                  <a:moveTo>
                    <a:pt x="12" y="24"/>
                  </a:moveTo>
                  <a:cubicBezTo>
                    <a:pt x="9" y="17"/>
                    <a:pt x="6" y="10"/>
                    <a:pt x="4" y="2"/>
                  </a:cubicBezTo>
                  <a:cubicBezTo>
                    <a:pt x="3" y="0"/>
                    <a:pt x="0" y="0"/>
                    <a:pt x="0" y="3"/>
                  </a:cubicBezTo>
                  <a:cubicBezTo>
                    <a:pt x="2" y="11"/>
                    <a:pt x="5" y="18"/>
                    <a:pt x="9" y="26"/>
                  </a:cubicBezTo>
                  <a:cubicBezTo>
                    <a:pt x="10" y="27"/>
                    <a:pt x="13" y="26"/>
                    <a:pt x="12" y="2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56" name="Google Shape;656;p3"/>
            <p:cNvSpPr/>
            <p:nvPr/>
          </p:nvSpPr>
          <p:spPr>
            <a:xfrm>
              <a:off x="4619" y="4140"/>
              <a:ext cx="48" cy="122"/>
            </a:xfrm>
            <a:custGeom>
              <a:rect b="b" l="l" r="r" t="t"/>
              <a:pathLst>
                <a:path extrusionOk="0" h="44" w="18">
                  <a:moveTo>
                    <a:pt x="16" y="37"/>
                  </a:moveTo>
                  <a:cubicBezTo>
                    <a:pt x="11" y="28"/>
                    <a:pt x="7" y="18"/>
                    <a:pt x="12" y="8"/>
                  </a:cubicBezTo>
                  <a:cubicBezTo>
                    <a:pt x="14" y="4"/>
                    <a:pt x="8" y="0"/>
                    <a:pt x="6" y="4"/>
                  </a:cubicBezTo>
                  <a:cubicBezTo>
                    <a:pt x="0" y="17"/>
                    <a:pt x="3" y="29"/>
                    <a:pt x="10" y="41"/>
                  </a:cubicBezTo>
                  <a:cubicBezTo>
                    <a:pt x="12" y="44"/>
                    <a:pt x="18" y="41"/>
                    <a:pt x="16" y="3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57" name="Google Shape;657;p3"/>
            <p:cNvSpPr/>
            <p:nvPr/>
          </p:nvSpPr>
          <p:spPr>
            <a:xfrm>
              <a:off x="4788" y="4176"/>
              <a:ext cx="26" cy="92"/>
            </a:xfrm>
            <a:custGeom>
              <a:rect b="b" l="l" r="r" t="t"/>
              <a:pathLst>
                <a:path extrusionOk="0" h="33" w="10">
                  <a:moveTo>
                    <a:pt x="3" y="5"/>
                  </a:moveTo>
                  <a:cubicBezTo>
                    <a:pt x="0" y="12"/>
                    <a:pt x="0" y="21"/>
                    <a:pt x="3" y="29"/>
                  </a:cubicBezTo>
                  <a:cubicBezTo>
                    <a:pt x="4" y="33"/>
                    <a:pt x="10" y="31"/>
                    <a:pt x="9" y="27"/>
                  </a:cubicBezTo>
                  <a:cubicBezTo>
                    <a:pt x="8" y="20"/>
                    <a:pt x="7" y="13"/>
                    <a:pt x="9" y="6"/>
                  </a:cubicBezTo>
                  <a:cubicBezTo>
                    <a:pt x="10" y="2"/>
                    <a:pt x="4" y="0"/>
                    <a:pt x="3"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58" name="Google Shape;658;p3"/>
            <p:cNvSpPr/>
            <p:nvPr/>
          </p:nvSpPr>
          <p:spPr>
            <a:xfrm>
              <a:off x="5116" y="4137"/>
              <a:ext cx="37" cy="139"/>
            </a:xfrm>
            <a:custGeom>
              <a:rect b="b" l="l" r="r" t="t"/>
              <a:pathLst>
                <a:path extrusionOk="0" h="50" w="14">
                  <a:moveTo>
                    <a:pt x="10" y="28"/>
                  </a:moveTo>
                  <a:cubicBezTo>
                    <a:pt x="11" y="20"/>
                    <a:pt x="11" y="13"/>
                    <a:pt x="13" y="6"/>
                  </a:cubicBezTo>
                  <a:cubicBezTo>
                    <a:pt x="14" y="2"/>
                    <a:pt x="7" y="0"/>
                    <a:pt x="6" y="4"/>
                  </a:cubicBezTo>
                  <a:cubicBezTo>
                    <a:pt x="5" y="8"/>
                    <a:pt x="4" y="11"/>
                    <a:pt x="4" y="15"/>
                  </a:cubicBezTo>
                  <a:cubicBezTo>
                    <a:pt x="4" y="15"/>
                    <a:pt x="3" y="16"/>
                    <a:pt x="3" y="17"/>
                  </a:cubicBezTo>
                  <a:cubicBezTo>
                    <a:pt x="0" y="27"/>
                    <a:pt x="0" y="36"/>
                    <a:pt x="4" y="46"/>
                  </a:cubicBezTo>
                  <a:cubicBezTo>
                    <a:pt x="6" y="50"/>
                    <a:pt x="13" y="46"/>
                    <a:pt x="11" y="42"/>
                  </a:cubicBezTo>
                  <a:cubicBezTo>
                    <a:pt x="9" y="38"/>
                    <a:pt x="8" y="34"/>
                    <a:pt x="8" y="30"/>
                  </a:cubicBezTo>
                  <a:cubicBezTo>
                    <a:pt x="9" y="30"/>
                    <a:pt x="10" y="29"/>
                    <a:pt x="10" y="28"/>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59" name="Google Shape;659;p3"/>
            <p:cNvSpPr/>
            <p:nvPr/>
          </p:nvSpPr>
          <p:spPr>
            <a:xfrm>
              <a:off x="5168" y="4173"/>
              <a:ext cx="24" cy="89"/>
            </a:xfrm>
            <a:custGeom>
              <a:rect b="b" l="l" r="r" t="t"/>
              <a:pathLst>
                <a:path extrusionOk="0" h="32" w="9">
                  <a:moveTo>
                    <a:pt x="6" y="4"/>
                  </a:moveTo>
                  <a:cubicBezTo>
                    <a:pt x="6" y="0"/>
                    <a:pt x="0" y="2"/>
                    <a:pt x="1" y="5"/>
                  </a:cubicBezTo>
                  <a:cubicBezTo>
                    <a:pt x="3" y="13"/>
                    <a:pt x="3" y="21"/>
                    <a:pt x="4" y="29"/>
                  </a:cubicBezTo>
                  <a:cubicBezTo>
                    <a:pt x="4" y="32"/>
                    <a:pt x="8" y="32"/>
                    <a:pt x="8" y="29"/>
                  </a:cubicBezTo>
                  <a:cubicBezTo>
                    <a:pt x="9" y="20"/>
                    <a:pt x="8" y="12"/>
                    <a:pt x="6"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60" name="Google Shape;660;p3"/>
            <p:cNvSpPr/>
            <p:nvPr/>
          </p:nvSpPr>
          <p:spPr>
            <a:xfrm>
              <a:off x="5184" y="4162"/>
              <a:ext cx="53" cy="147"/>
            </a:xfrm>
            <a:custGeom>
              <a:rect b="b" l="l" r="r" t="t"/>
              <a:pathLst>
                <a:path extrusionOk="0" h="53" w="20">
                  <a:moveTo>
                    <a:pt x="18" y="46"/>
                  </a:moveTo>
                  <a:cubicBezTo>
                    <a:pt x="15" y="36"/>
                    <a:pt x="14" y="25"/>
                    <a:pt x="13" y="14"/>
                  </a:cubicBezTo>
                  <a:cubicBezTo>
                    <a:pt x="13" y="13"/>
                    <a:pt x="13" y="13"/>
                    <a:pt x="12" y="13"/>
                  </a:cubicBezTo>
                  <a:cubicBezTo>
                    <a:pt x="12" y="10"/>
                    <a:pt x="12" y="12"/>
                    <a:pt x="12" y="4"/>
                  </a:cubicBezTo>
                  <a:cubicBezTo>
                    <a:pt x="12" y="0"/>
                    <a:pt x="8" y="0"/>
                    <a:pt x="8" y="4"/>
                  </a:cubicBezTo>
                  <a:cubicBezTo>
                    <a:pt x="8" y="12"/>
                    <a:pt x="8" y="10"/>
                    <a:pt x="8" y="12"/>
                  </a:cubicBezTo>
                  <a:cubicBezTo>
                    <a:pt x="8" y="13"/>
                    <a:pt x="7" y="13"/>
                    <a:pt x="7" y="14"/>
                  </a:cubicBezTo>
                  <a:cubicBezTo>
                    <a:pt x="7" y="16"/>
                    <a:pt x="7" y="19"/>
                    <a:pt x="7" y="22"/>
                  </a:cubicBezTo>
                  <a:cubicBezTo>
                    <a:pt x="6" y="21"/>
                    <a:pt x="5" y="22"/>
                    <a:pt x="5" y="22"/>
                  </a:cubicBezTo>
                  <a:cubicBezTo>
                    <a:pt x="3" y="28"/>
                    <a:pt x="3" y="33"/>
                    <a:pt x="1" y="39"/>
                  </a:cubicBezTo>
                  <a:cubicBezTo>
                    <a:pt x="0" y="40"/>
                    <a:pt x="2" y="40"/>
                    <a:pt x="3" y="39"/>
                  </a:cubicBezTo>
                  <a:cubicBezTo>
                    <a:pt x="4" y="35"/>
                    <a:pt x="5" y="30"/>
                    <a:pt x="6" y="25"/>
                  </a:cubicBezTo>
                  <a:cubicBezTo>
                    <a:pt x="6" y="33"/>
                    <a:pt x="7" y="41"/>
                    <a:pt x="10" y="48"/>
                  </a:cubicBezTo>
                  <a:cubicBezTo>
                    <a:pt x="12" y="53"/>
                    <a:pt x="20" y="51"/>
                    <a:pt x="18" y="46"/>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61" name="Google Shape;661;p3"/>
            <p:cNvSpPr/>
            <p:nvPr/>
          </p:nvSpPr>
          <p:spPr>
            <a:xfrm>
              <a:off x="5250" y="4237"/>
              <a:ext cx="15" cy="81"/>
            </a:xfrm>
            <a:custGeom>
              <a:rect b="b" l="l" r="r" t="t"/>
              <a:pathLst>
                <a:path extrusionOk="0" h="29" w="6">
                  <a:moveTo>
                    <a:pt x="6" y="3"/>
                  </a:moveTo>
                  <a:cubicBezTo>
                    <a:pt x="5" y="0"/>
                    <a:pt x="1" y="0"/>
                    <a:pt x="1" y="3"/>
                  </a:cubicBezTo>
                  <a:cubicBezTo>
                    <a:pt x="1" y="10"/>
                    <a:pt x="0" y="21"/>
                    <a:pt x="0" y="25"/>
                  </a:cubicBezTo>
                  <a:cubicBezTo>
                    <a:pt x="0" y="29"/>
                    <a:pt x="6" y="29"/>
                    <a:pt x="6" y="25"/>
                  </a:cubicBezTo>
                  <a:cubicBezTo>
                    <a:pt x="6" y="21"/>
                    <a:pt x="6" y="11"/>
                    <a:pt x="6"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62" name="Google Shape;662;p3"/>
            <p:cNvSpPr/>
            <p:nvPr/>
          </p:nvSpPr>
          <p:spPr>
            <a:xfrm>
              <a:off x="5268" y="4173"/>
              <a:ext cx="26" cy="111"/>
            </a:xfrm>
            <a:custGeom>
              <a:rect b="b" l="l" r="r" t="t"/>
              <a:pathLst>
                <a:path extrusionOk="0" h="40" w="10">
                  <a:moveTo>
                    <a:pt x="3" y="3"/>
                  </a:moveTo>
                  <a:cubicBezTo>
                    <a:pt x="0" y="14"/>
                    <a:pt x="0" y="24"/>
                    <a:pt x="0" y="35"/>
                  </a:cubicBezTo>
                  <a:cubicBezTo>
                    <a:pt x="1" y="40"/>
                    <a:pt x="9" y="40"/>
                    <a:pt x="9" y="35"/>
                  </a:cubicBezTo>
                  <a:cubicBezTo>
                    <a:pt x="9" y="25"/>
                    <a:pt x="9" y="15"/>
                    <a:pt x="10" y="4"/>
                  </a:cubicBezTo>
                  <a:cubicBezTo>
                    <a:pt x="10" y="1"/>
                    <a:pt x="4" y="0"/>
                    <a:pt x="3"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63" name="Google Shape;663;p3"/>
            <p:cNvSpPr/>
            <p:nvPr/>
          </p:nvSpPr>
          <p:spPr>
            <a:xfrm>
              <a:off x="5294" y="4165"/>
              <a:ext cx="45" cy="158"/>
            </a:xfrm>
            <a:custGeom>
              <a:rect b="b" l="l" r="r" t="t"/>
              <a:pathLst>
                <a:path extrusionOk="0" h="57" w="17">
                  <a:moveTo>
                    <a:pt x="7" y="5"/>
                  </a:moveTo>
                  <a:cubicBezTo>
                    <a:pt x="6" y="7"/>
                    <a:pt x="5" y="10"/>
                    <a:pt x="4" y="12"/>
                  </a:cubicBezTo>
                  <a:cubicBezTo>
                    <a:pt x="4" y="11"/>
                    <a:pt x="4" y="11"/>
                    <a:pt x="4" y="11"/>
                  </a:cubicBezTo>
                  <a:cubicBezTo>
                    <a:pt x="4" y="9"/>
                    <a:pt x="1" y="10"/>
                    <a:pt x="1" y="11"/>
                  </a:cubicBezTo>
                  <a:cubicBezTo>
                    <a:pt x="2" y="14"/>
                    <a:pt x="2" y="17"/>
                    <a:pt x="2" y="19"/>
                  </a:cubicBezTo>
                  <a:cubicBezTo>
                    <a:pt x="0" y="31"/>
                    <a:pt x="1" y="43"/>
                    <a:pt x="6" y="54"/>
                  </a:cubicBezTo>
                  <a:cubicBezTo>
                    <a:pt x="7" y="57"/>
                    <a:pt x="12" y="55"/>
                    <a:pt x="12" y="52"/>
                  </a:cubicBezTo>
                  <a:cubicBezTo>
                    <a:pt x="11" y="38"/>
                    <a:pt x="9" y="23"/>
                    <a:pt x="15" y="10"/>
                  </a:cubicBezTo>
                  <a:cubicBezTo>
                    <a:pt x="17" y="4"/>
                    <a:pt x="10" y="0"/>
                    <a:pt x="7"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64" name="Google Shape;664;p3"/>
            <p:cNvSpPr/>
            <p:nvPr/>
          </p:nvSpPr>
          <p:spPr>
            <a:xfrm>
              <a:off x="5242" y="4142"/>
              <a:ext cx="21" cy="101"/>
            </a:xfrm>
            <a:custGeom>
              <a:rect b="b" l="l" r="r" t="t"/>
              <a:pathLst>
                <a:path extrusionOk="0" h="36" w="8">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65" name="Google Shape;665;p3"/>
            <p:cNvSpPr/>
            <p:nvPr/>
          </p:nvSpPr>
          <p:spPr>
            <a:xfrm>
              <a:off x="5331" y="4165"/>
              <a:ext cx="42" cy="111"/>
            </a:xfrm>
            <a:custGeom>
              <a:rect b="b" l="l" r="r" t="t"/>
              <a:pathLst>
                <a:path extrusionOk="0" h="40" w="16">
                  <a:moveTo>
                    <a:pt x="5" y="5"/>
                  </a:moveTo>
                  <a:cubicBezTo>
                    <a:pt x="0" y="15"/>
                    <a:pt x="0" y="26"/>
                    <a:pt x="4" y="37"/>
                  </a:cubicBezTo>
                  <a:cubicBezTo>
                    <a:pt x="5" y="40"/>
                    <a:pt x="10" y="40"/>
                    <a:pt x="10" y="36"/>
                  </a:cubicBezTo>
                  <a:cubicBezTo>
                    <a:pt x="10" y="27"/>
                    <a:pt x="9" y="18"/>
                    <a:pt x="13" y="10"/>
                  </a:cubicBezTo>
                  <a:cubicBezTo>
                    <a:pt x="16" y="4"/>
                    <a:pt x="8" y="0"/>
                    <a:pt x="5"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66" name="Google Shape;666;p3"/>
            <p:cNvSpPr/>
            <p:nvPr/>
          </p:nvSpPr>
          <p:spPr>
            <a:xfrm>
              <a:off x="5392" y="4212"/>
              <a:ext cx="21" cy="86"/>
            </a:xfrm>
            <a:custGeom>
              <a:rect b="b" l="l" r="r" t="t"/>
              <a:pathLst>
                <a:path extrusionOk="0" h="31" w="8">
                  <a:moveTo>
                    <a:pt x="1" y="5"/>
                  </a:moveTo>
                  <a:cubicBezTo>
                    <a:pt x="1" y="12"/>
                    <a:pt x="1" y="20"/>
                    <a:pt x="2" y="27"/>
                  </a:cubicBezTo>
                  <a:cubicBezTo>
                    <a:pt x="2" y="31"/>
                    <a:pt x="7" y="31"/>
                    <a:pt x="7" y="27"/>
                  </a:cubicBezTo>
                  <a:cubicBezTo>
                    <a:pt x="8" y="20"/>
                    <a:pt x="8" y="12"/>
                    <a:pt x="8" y="5"/>
                  </a:cubicBezTo>
                  <a:cubicBezTo>
                    <a:pt x="8" y="0"/>
                    <a:pt x="0" y="0"/>
                    <a:pt x="1"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67" name="Google Shape;667;p3"/>
            <p:cNvSpPr/>
            <p:nvPr/>
          </p:nvSpPr>
          <p:spPr>
            <a:xfrm>
              <a:off x="5481" y="4134"/>
              <a:ext cx="37" cy="148"/>
            </a:xfrm>
            <a:custGeom>
              <a:rect b="b" l="l" r="r" t="t"/>
              <a:pathLst>
                <a:path extrusionOk="0" h="53" w="14">
                  <a:moveTo>
                    <a:pt x="11" y="1"/>
                  </a:moveTo>
                  <a:cubicBezTo>
                    <a:pt x="8" y="8"/>
                    <a:pt x="6" y="14"/>
                    <a:pt x="5" y="21"/>
                  </a:cubicBezTo>
                  <a:cubicBezTo>
                    <a:pt x="3" y="21"/>
                    <a:pt x="0" y="22"/>
                    <a:pt x="0" y="24"/>
                  </a:cubicBezTo>
                  <a:cubicBezTo>
                    <a:pt x="1" y="31"/>
                    <a:pt x="2" y="38"/>
                    <a:pt x="4" y="44"/>
                  </a:cubicBezTo>
                  <a:cubicBezTo>
                    <a:pt x="4" y="45"/>
                    <a:pt x="4" y="45"/>
                    <a:pt x="4" y="45"/>
                  </a:cubicBezTo>
                  <a:cubicBezTo>
                    <a:pt x="4" y="46"/>
                    <a:pt x="5" y="46"/>
                    <a:pt x="6" y="46"/>
                  </a:cubicBezTo>
                  <a:cubicBezTo>
                    <a:pt x="6" y="48"/>
                    <a:pt x="7" y="49"/>
                    <a:pt x="8" y="50"/>
                  </a:cubicBezTo>
                  <a:cubicBezTo>
                    <a:pt x="9" y="53"/>
                    <a:pt x="14" y="51"/>
                    <a:pt x="13" y="48"/>
                  </a:cubicBezTo>
                  <a:cubicBezTo>
                    <a:pt x="11" y="43"/>
                    <a:pt x="10" y="38"/>
                    <a:pt x="9" y="33"/>
                  </a:cubicBezTo>
                  <a:cubicBezTo>
                    <a:pt x="9" y="22"/>
                    <a:pt x="10" y="12"/>
                    <a:pt x="14" y="2"/>
                  </a:cubicBezTo>
                  <a:cubicBezTo>
                    <a:pt x="14" y="1"/>
                    <a:pt x="12" y="0"/>
                    <a:pt x="11" y="1"/>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68" name="Google Shape;668;p3"/>
            <p:cNvSpPr/>
            <p:nvPr/>
          </p:nvSpPr>
          <p:spPr>
            <a:xfrm>
              <a:off x="5525" y="4131"/>
              <a:ext cx="42" cy="134"/>
            </a:xfrm>
            <a:custGeom>
              <a:rect b="b" l="l" r="r" t="t"/>
              <a:pathLst>
                <a:path extrusionOk="0" h="48" w="16">
                  <a:moveTo>
                    <a:pt x="12" y="2"/>
                  </a:moveTo>
                  <a:cubicBezTo>
                    <a:pt x="3" y="14"/>
                    <a:pt x="0" y="29"/>
                    <a:pt x="0" y="44"/>
                  </a:cubicBezTo>
                  <a:cubicBezTo>
                    <a:pt x="1" y="48"/>
                    <a:pt x="6" y="48"/>
                    <a:pt x="6" y="44"/>
                  </a:cubicBezTo>
                  <a:cubicBezTo>
                    <a:pt x="7" y="30"/>
                    <a:pt x="8" y="16"/>
                    <a:pt x="15" y="4"/>
                  </a:cubicBezTo>
                  <a:cubicBezTo>
                    <a:pt x="16" y="2"/>
                    <a:pt x="13" y="0"/>
                    <a:pt x="12" y="2"/>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69" name="Google Shape;669;p3"/>
            <p:cNvSpPr/>
            <p:nvPr/>
          </p:nvSpPr>
          <p:spPr>
            <a:xfrm>
              <a:off x="5578" y="4156"/>
              <a:ext cx="18" cy="123"/>
            </a:xfrm>
            <a:custGeom>
              <a:rect b="b" l="l" r="r" t="t"/>
              <a:pathLst>
                <a:path extrusionOk="0" h="44" w="7">
                  <a:moveTo>
                    <a:pt x="6" y="2"/>
                  </a:moveTo>
                  <a:cubicBezTo>
                    <a:pt x="6" y="0"/>
                    <a:pt x="2" y="0"/>
                    <a:pt x="2" y="2"/>
                  </a:cubicBezTo>
                  <a:cubicBezTo>
                    <a:pt x="2" y="6"/>
                    <a:pt x="1" y="10"/>
                    <a:pt x="1" y="14"/>
                  </a:cubicBezTo>
                  <a:cubicBezTo>
                    <a:pt x="0" y="15"/>
                    <a:pt x="0" y="15"/>
                    <a:pt x="0" y="16"/>
                  </a:cubicBezTo>
                  <a:cubicBezTo>
                    <a:pt x="0" y="22"/>
                    <a:pt x="0" y="27"/>
                    <a:pt x="0" y="33"/>
                  </a:cubicBezTo>
                  <a:cubicBezTo>
                    <a:pt x="0" y="34"/>
                    <a:pt x="0" y="35"/>
                    <a:pt x="1" y="35"/>
                  </a:cubicBezTo>
                  <a:cubicBezTo>
                    <a:pt x="1" y="37"/>
                    <a:pt x="1" y="39"/>
                    <a:pt x="1" y="41"/>
                  </a:cubicBezTo>
                  <a:cubicBezTo>
                    <a:pt x="2" y="44"/>
                    <a:pt x="6" y="44"/>
                    <a:pt x="6" y="41"/>
                  </a:cubicBezTo>
                  <a:cubicBezTo>
                    <a:pt x="7" y="28"/>
                    <a:pt x="6" y="15"/>
                    <a:pt x="6" y="2"/>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70" name="Google Shape;670;p3"/>
            <p:cNvSpPr/>
            <p:nvPr/>
          </p:nvSpPr>
          <p:spPr>
            <a:xfrm>
              <a:off x="5633" y="4123"/>
              <a:ext cx="50" cy="133"/>
            </a:xfrm>
            <a:custGeom>
              <a:rect b="b" l="l" r="r" t="t"/>
              <a:pathLst>
                <a:path extrusionOk="0" h="48" w="19">
                  <a:moveTo>
                    <a:pt x="18" y="44"/>
                  </a:moveTo>
                  <a:cubicBezTo>
                    <a:pt x="15" y="35"/>
                    <a:pt x="17" y="26"/>
                    <a:pt x="18" y="17"/>
                  </a:cubicBezTo>
                  <a:cubicBezTo>
                    <a:pt x="19" y="13"/>
                    <a:pt x="14" y="11"/>
                    <a:pt x="14" y="15"/>
                  </a:cubicBezTo>
                  <a:cubicBezTo>
                    <a:pt x="14" y="15"/>
                    <a:pt x="14" y="15"/>
                    <a:pt x="14" y="15"/>
                  </a:cubicBezTo>
                  <a:cubicBezTo>
                    <a:pt x="11" y="16"/>
                    <a:pt x="11" y="16"/>
                    <a:pt x="11" y="16"/>
                  </a:cubicBezTo>
                  <a:cubicBezTo>
                    <a:pt x="11" y="12"/>
                    <a:pt x="11" y="8"/>
                    <a:pt x="11" y="4"/>
                  </a:cubicBezTo>
                  <a:cubicBezTo>
                    <a:pt x="12" y="1"/>
                    <a:pt x="6" y="0"/>
                    <a:pt x="5" y="3"/>
                  </a:cubicBezTo>
                  <a:cubicBezTo>
                    <a:pt x="3" y="12"/>
                    <a:pt x="2" y="21"/>
                    <a:pt x="2" y="30"/>
                  </a:cubicBezTo>
                  <a:cubicBezTo>
                    <a:pt x="1" y="29"/>
                    <a:pt x="0" y="30"/>
                    <a:pt x="0" y="31"/>
                  </a:cubicBezTo>
                  <a:cubicBezTo>
                    <a:pt x="0" y="35"/>
                    <a:pt x="0" y="39"/>
                    <a:pt x="0" y="43"/>
                  </a:cubicBezTo>
                  <a:cubicBezTo>
                    <a:pt x="0" y="44"/>
                    <a:pt x="1" y="44"/>
                    <a:pt x="2" y="43"/>
                  </a:cubicBezTo>
                  <a:cubicBezTo>
                    <a:pt x="3" y="47"/>
                    <a:pt x="9"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71" name="Google Shape;671;p3"/>
            <p:cNvSpPr/>
            <p:nvPr/>
          </p:nvSpPr>
          <p:spPr>
            <a:xfrm>
              <a:off x="5730" y="4165"/>
              <a:ext cx="16" cy="91"/>
            </a:xfrm>
            <a:custGeom>
              <a:rect b="b" l="l" r="r" t="t"/>
              <a:pathLst>
                <a:path extrusionOk="0" h="33" w="6">
                  <a:moveTo>
                    <a:pt x="5" y="3"/>
                  </a:moveTo>
                  <a:cubicBezTo>
                    <a:pt x="5" y="0"/>
                    <a:pt x="1" y="0"/>
                    <a:pt x="0" y="3"/>
                  </a:cubicBezTo>
                  <a:cubicBezTo>
                    <a:pt x="0" y="12"/>
                    <a:pt x="0" y="21"/>
                    <a:pt x="0" y="30"/>
                  </a:cubicBezTo>
                  <a:cubicBezTo>
                    <a:pt x="1" y="33"/>
                    <a:pt x="5" y="33"/>
                    <a:pt x="5" y="30"/>
                  </a:cubicBezTo>
                  <a:cubicBezTo>
                    <a:pt x="6" y="21"/>
                    <a:pt x="6" y="12"/>
                    <a:pt x="5"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72" name="Google Shape;672;p3"/>
            <p:cNvSpPr/>
            <p:nvPr/>
          </p:nvSpPr>
          <p:spPr>
            <a:xfrm>
              <a:off x="5770" y="4156"/>
              <a:ext cx="39" cy="112"/>
            </a:xfrm>
            <a:custGeom>
              <a:rect b="b" l="l" r="r" t="t"/>
              <a:pathLst>
                <a:path extrusionOk="0" h="40" w="15">
                  <a:moveTo>
                    <a:pt x="8" y="6"/>
                  </a:moveTo>
                  <a:cubicBezTo>
                    <a:pt x="8" y="5"/>
                    <a:pt x="7" y="4"/>
                    <a:pt x="7" y="3"/>
                  </a:cubicBezTo>
                  <a:cubicBezTo>
                    <a:pt x="6" y="0"/>
                    <a:pt x="0" y="1"/>
                    <a:pt x="1" y="5"/>
                  </a:cubicBezTo>
                  <a:cubicBezTo>
                    <a:pt x="3" y="13"/>
                    <a:pt x="3" y="21"/>
                    <a:pt x="3" y="29"/>
                  </a:cubicBezTo>
                  <a:cubicBezTo>
                    <a:pt x="3" y="30"/>
                    <a:pt x="4" y="31"/>
                    <a:pt x="5" y="31"/>
                  </a:cubicBezTo>
                  <a:cubicBezTo>
                    <a:pt x="5" y="33"/>
                    <a:pt x="5" y="35"/>
                    <a:pt x="6" y="37"/>
                  </a:cubicBezTo>
                  <a:cubicBezTo>
                    <a:pt x="6" y="40"/>
                    <a:pt x="11" y="40"/>
                    <a:pt x="11" y="37"/>
                  </a:cubicBezTo>
                  <a:cubicBezTo>
                    <a:pt x="12" y="28"/>
                    <a:pt x="12" y="18"/>
                    <a:pt x="14" y="9"/>
                  </a:cubicBezTo>
                  <a:cubicBezTo>
                    <a:pt x="15" y="5"/>
                    <a:pt x="10" y="3"/>
                    <a:pt x="8" y="6"/>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73" name="Google Shape;673;p3"/>
            <p:cNvSpPr/>
            <p:nvPr/>
          </p:nvSpPr>
          <p:spPr>
            <a:xfrm>
              <a:off x="5817" y="4154"/>
              <a:ext cx="39" cy="144"/>
            </a:xfrm>
            <a:custGeom>
              <a:rect b="b" l="l" r="r" t="t"/>
              <a:pathLst>
                <a:path extrusionOk="0" h="52" w="15">
                  <a:moveTo>
                    <a:pt x="7" y="4"/>
                  </a:moveTo>
                  <a:cubicBezTo>
                    <a:pt x="7" y="7"/>
                    <a:pt x="6" y="9"/>
                    <a:pt x="6" y="11"/>
                  </a:cubicBezTo>
                  <a:cubicBezTo>
                    <a:pt x="4" y="11"/>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2" y="35"/>
                    <a:pt x="13" y="20"/>
                    <a:pt x="15" y="5"/>
                  </a:cubicBezTo>
                  <a:cubicBezTo>
                    <a:pt x="15" y="1"/>
                    <a:pt x="8" y="0"/>
                    <a:pt x="7"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74" name="Google Shape;674;p3"/>
            <p:cNvSpPr/>
            <p:nvPr/>
          </p:nvSpPr>
          <p:spPr>
            <a:xfrm>
              <a:off x="5696" y="4165"/>
              <a:ext cx="32" cy="130"/>
            </a:xfrm>
            <a:custGeom>
              <a:rect b="b" l="l" r="r" t="t"/>
              <a:pathLst>
                <a:path extrusionOk="0" h="47" w="12">
                  <a:moveTo>
                    <a:pt x="9" y="7"/>
                  </a:moveTo>
                  <a:cubicBezTo>
                    <a:pt x="8" y="6"/>
                    <a:pt x="8" y="4"/>
                    <a:pt x="8" y="3"/>
                  </a:cubicBezTo>
                  <a:cubicBezTo>
                    <a:pt x="7" y="0"/>
                    <a:pt x="3" y="1"/>
                    <a:pt x="4" y="4"/>
                  </a:cubicBezTo>
                  <a:cubicBezTo>
                    <a:pt x="4" y="5"/>
                    <a:pt x="5" y="7"/>
                    <a:pt x="5" y="8"/>
                  </a:cubicBezTo>
                  <a:cubicBezTo>
                    <a:pt x="4" y="8"/>
                    <a:pt x="4" y="9"/>
                    <a:pt x="4" y="10"/>
                  </a:cubicBezTo>
                  <a:cubicBezTo>
                    <a:pt x="1" y="21"/>
                    <a:pt x="0" y="32"/>
                    <a:pt x="4" y="43"/>
                  </a:cubicBezTo>
                  <a:cubicBezTo>
                    <a:pt x="6"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1" y="8"/>
                    <a:pt x="9" y="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75" name="Google Shape;675;p3"/>
            <p:cNvSpPr/>
            <p:nvPr/>
          </p:nvSpPr>
          <p:spPr>
            <a:xfrm>
              <a:off x="5447" y="4173"/>
              <a:ext cx="34" cy="75"/>
            </a:xfrm>
            <a:custGeom>
              <a:rect b="b" l="l" r="r" t="t"/>
              <a:pathLst>
                <a:path extrusionOk="0" h="27" w="13">
                  <a:moveTo>
                    <a:pt x="12" y="24"/>
                  </a:moveTo>
                  <a:cubicBezTo>
                    <a:pt x="9" y="17"/>
                    <a:pt x="7" y="10"/>
                    <a:pt x="5" y="2"/>
                  </a:cubicBezTo>
                  <a:cubicBezTo>
                    <a:pt x="4" y="0"/>
                    <a:pt x="0" y="0"/>
                    <a:pt x="1" y="3"/>
                  </a:cubicBezTo>
                  <a:cubicBezTo>
                    <a:pt x="3" y="11"/>
                    <a:pt x="6" y="18"/>
                    <a:pt x="10" y="26"/>
                  </a:cubicBezTo>
                  <a:cubicBezTo>
                    <a:pt x="11" y="27"/>
                    <a:pt x="13" y="26"/>
                    <a:pt x="12" y="2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76" name="Google Shape;676;p3"/>
            <p:cNvSpPr/>
            <p:nvPr/>
          </p:nvSpPr>
          <p:spPr>
            <a:xfrm>
              <a:off x="5381" y="4140"/>
              <a:ext cx="50" cy="122"/>
            </a:xfrm>
            <a:custGeom>
              <a:rect b="b" l="l" r="r" t="t"/>
              <a:pathLst>
                <a:path extrusionOk="0" h="44" w="19">
                  <a:moveTo>
                    <a:pt x="16" y="37"/>
                  </a:moveTo>
                  <a:cubicBezTo>
                    <a:pt x="11" y="28"/>
                    <a:pt x="8" y="18"/>
                    <a:pt x="12" y="8"/>
                  </a:cubicBezTo>
                  <a:cubicBezTo>
                    <a:pt x="14" y="4"/>
                    <a:pt x="8" y="0"/>
                    <a:pt x="7" y="4"/>
                  </a:cubicBezTo>
                  <a:cubicBezTo>
                    <a:pt x="0" y="17"/>
                    <a:pt x="3" y="29"/>
                    <a:pt x="11" y="41"/>
                  </a:cubicBezTo>
                  <a:cubicBezTo>
                    <a:pt x="13" y="44"/>
                    <a:pt x="19" y="41"/>
                    <a:pt x="16" y="3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77" name="Google Shape;677;p3"/>
            <p:cNvSpPr/>
            <p:nvPr/>
          </p:nvSpPr>
          <p:spPr>
            <a:xfrm>
              <a:off x="5552" y="4176"/>
              <a:ext cx="26" cy="92"/>
            </a:xfrm>
            <a:custGeom>
              <a:rect b="b" l="l" r="r" t="t"/>
              <a:pathLst>
                <a:path extrusionOk="0" h="33" w="10">
                  <a:moveTo>
                    <a:pt x="2" y="5"/>
                  </a:moveTo>
                  <a:cubicBezTo>
                    <a:pt x="0" y="12"/>
                    <a:pt x="0" y="21"/>
                    <a:pt x="3" y="29"/>
                  </a:cubicBezTo>
                  <a:cubicBezTo>
                    <a:pt x="4" y="33"/>
                    <a:pt x="9" y="31"/>
                    <a:pt x="9" y="27"/>
                  </a:cubicBezTo>
                  <a:cubicBezTo>
                    <a:pt x="8" y="20"/>
                    <a:pt x="7" y="13"/>
                    <a:pt x="9" y="6"/>
                  </a:cubicBezTo>
                  <a:cubicBezTo>
                    <a:pt x="10" y="2"/>
                    <a:pt x="4" y="0"/>
                    <a:pt x="2"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78" name="Google Shape;678;p3"/>
            <p:cNvSpPr/>
            <p:nvPr/>
          </p:nvSpPr>
          <p:spPr>
            <a:xfrm>
              <a:off x="5877" y="4137"/>
              <a:ext cx="40" cy="139"/>
            </a:xfrm>
            <a:custGeom>
              <a:rect b="b" l="l" r="r" t="t"/>
              <a:pathLst>
                <a:path extrusionOk="0" h="50" w="15">
                  <a:moveTo>
                    <a:pt x="11" y="28"/>
                  </a:moveTo>
                  <a:cubicBezTo>
                    <a:pt x="12" y="20"/>
                    <a:pt x="12" y="13"/>
                    <a:pt x="14" y="6"/>
                  </a:cubicBezTo>
                  <a:cubicBezTo>
                    <a:pt x="15" y="2"/>
                    <a:pt x="8" y="0"/>
                    <a:pt x="7" y="4"/>
                  </a:cubicBezTo>
                  <a:cubicBezTo>
                    <a:pt x="6" y="8"/>
                    <a:pt x="5" y="11"/>
                    <a:pt x="5" y="15"/>
                  </a:cubicBezTo>
                  <a:cubicBezTo>
                    <a:pt x="4" y="15"/>
                    <a:pt x="4" y="16"/>
                    <a:pt x="3" y="17"/>
                  </a:cubicBezTo>
                  <a:cubicBezTo>
                    <a:pt x="0" y="27"/>
                    <a:pt x="0" y="36"/>
                    <a:pt x="5" y="46"/>
                  </a:cubicBezTo>
                  <a:cubicBezTo>
                    <a:pt x="7" y="50"/>
                    <a:pt x="13" y="46"/>
                    <a:pt x="11" y="42"/>
                  </a:cubicBezTo>
                  <a:cubicBezTo>
                    <a:pt x="10" y="38"/>
                    <a:pt x="9" y="34"/>
                    <a:pt x="8" y="30"/>
                  </a:cubicBezTo>
                  <a:cubicBezTo>
                    <a:pt x="10" y="30"/>
                    <a:pt x="11" y="29"/>
                    <a:pt x="11" y="28"/>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79" name="Google Shape;679;p3"/>
            <p:cNvSpPr/>
            <p:nvPr/>
          </p:nvSpPr>
          <p:spPr>
            <a:xfrm>
              <a:off x="5933" y="4173"/>
              <a:ext cx="21" cy="89"/>
            </a:xfrm>
            <a:custGeom>
              <a:rect b="b" l="l" r="r" t="t"/>
              <a:pathLst>
                <a:path extrusionOk="0" h="32" w="8">
                  <a:moveTo>
                    <a:pt x="6" y="4"/>
                  </a:moveTo>
                  <a:cubicBezTo>
                    <a:pt x="5" y="0"/>
                    <a:pt x="0" y="2"/>
                    <a:pt x="1" y="5"/>
                  </a:cubicBezTo>
                  <a:cubicBezTo>
                    <a:pt x="3" y="13"/>
                    <a:pt x="3" y="21"/>
                    <a:pt x="3" y="29"/>
                  </a:cubicBezTo>
                  <a:cubicBezTo>
                    <a:pt x="3" y="32"/>
                    <a:pt x="8" y="32"/>
                    <a:pt x="8" y="29"/>
                  </a:cubicBezTo>
                  <a:cubicBezTo>
                    <a:pt x="8" y="20"/>
                    <a:pt x="8" y="12"/>
                    <a:pt x="6"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80" name="Google Shape;680;p3"/>
            <p:cNvSpPr/>
            <p:nvPr/>
          </p:nvSpPr>
          <p:spPr>
            <a:xfrm>
              <a:off x="5948" y="4162"/>
              <a:ext cx="50" cy="147"/>
            </a:xfrm>
            <a:custGeom>
              <a:rect b="b" l="l" r="r" t="t"/>
              <a:pathLst>
                <a:path extrusionOk="0" h="53" w="19">
                  <a:moveTo>
                    <a:pt x="18" y="46"/>
                  </a:moveTo>
                  <a:cubicBezTo>
                    <a:pt x="14" y="36"/>
                    <a:pt x="14" y="25"/>
                    <a:pt x="12" y="14"/>
                  </a:cubicBezTo>
                  <a:cubicBezTo>
                    <a:pt x="12" y="13"/>
                    <a:pt x="12" y="13"/>
                    <a:pt x="12" y="13"/>
                  </a:cubicBezTo>
                  <a:cubicBezTo>
                    <a:pt x="12" y="10"/>
                    <a:pt x="12" y="12"/>
                    <a:pt x="12" y="4"/>
                  </a:cubicBezTo>
                  <a:cubicBezTo>
                    <a:pt x="12" y="0"/>
                    <a:pt x="8" y="0"/>
                    <a:pt x="8" y="4"/>
                  </a:cubicBezTo>
                  <a:cubicBezTo>
                    <a:pt x="8" y="12"/>
                    <a:pt x="8" y="10"/>
                    <a:pt x="8" y="12"/>
                  </a:cubicBezTo>
                  <a:cubicBezTo>
                    <a:pt x="7" y="13"/>
                    <a:pt x="7" y="13"/>
                    <a:pt x="7" y="14"/>
                  </a:cubicBezTo>
                  <a:cubicBezTo>
                    <a:pt x="7" y="16"/>
                    <a:pt x="6" y="19"/>
                    <a:pt x="6" y="22"/>
                  </a:cubicBezTo>
                  <a:cubicBezTo>
                    <a:pt x="6" y="21"/>
                    <a:pt x="5" y="22"/>
                    <a:pt x="5" y="22"/>
                  </a:cubicBezTo>
                  <a:cubicBezTo>
                    <a:pt x="3" y="28"/>
                    <a:pt x="2" y="33"/>
                    <a:pt x="1" y="39"/>
                  </a:cubicBezTo>
                  <a:cubicBezTo>
                    <a:pt x="0" y="40"/>
                    <a:pt x="2" y="40"/>
                    <a:pt x="2" y="39"/>
                  </a:cubicBezTo>
                  <a:cubicBezTo>
                    <a:pt x="4" y="35"/>
                    <a:pt x="5" y="30"/>
                    <a:pt x="6" y="25"/>
                  </a:cubicBezTo>
                  <a:cubicBezTo>
                    <a:pt x="6" y="33"/>
                    <a:pt x="7" y="41"/>
                    <a:pt x="10" y="48"/>
                  </a:cubicBezTo>
                  <a:cubicBezTo>
                    <a:pt x="12" y="53"/>
                    <a:pt x="19" y="51"/>
                    <a:pt x="18" y="46"/>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81" name="Google Shape;681;p3"/>
            <p:cNvSpPr/>
            <p:nvPr/>
          </p:nvSpPr>
          <p:spPr>
            <a:xfrm>
              <a:off x="6014" y="4237"/>
              <a:ext cx="16" cy="81"/>
            </a:xfrm>
            <a:custGeom>
              <a:rect b="b" l="l" r="r" t="t"/>
              <a:pathLst>
                <a:path extrusionOk="0" h="29" w="6">
                  <a:moveTo>
                    <a:pt x="5" y="3"/>
                  </a:moveTo>
                  <a:cubicBezTo>
                    <a:pt x="5" y="0"/>
                    <a:pt x="1" y="0"/>
                    <a:pt x="1" y="3"/>
                  </a:cubicBezTo>
                  <a:cubicBezTo>
                    <a:pt x="0" y="10"/>
                    <a:pt x="0" y="21"/>
                    <a:pt x="0" y="25"/>
                  </a:cubicBezTo>
                  <a:cubicBezTo>
                    <a:pt x="0" y="29"/>
                    <a:pt x="6" y="29"/>
                    <a:pt x="6" y="25"/>
                  </a:cubicBezTo>
                  <a:cubicBezTo>
                    <a:pt x="6" y="21"/>
                    <a:pt x="6" y="11"/>
                    <a:pt x="5"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82" name="Google Shape;682;p3"/>
            <p:cNvSpPr/>
            <p:nvPr/>
          </p:nvSpPr>
          <p:spPr>
            <a:xfrm>
              <a:off x="6032" y="4173"/>
              <a:ext cx="27" cy="111"/>
            </a:xfrm>
            <a:custGeom>
              <a:rect b="b" l="l" r="r" t="t"/>
              <a:pathLst>
                <a:path extrusionOk="0" h="40" w="10">
                  <a:moveTo>
                    <a:pt x="3" y="3"/>
                  </a:moveTo>
                  <a:cubicBezTo>
                    <a:pt x="0" y="14"/>
                    <a:pt x="0" y="24"/>
                    <a:pt x="0" y="35"/>
                  </a:cubicBezTo>
                  <a:cubicBezTo>
                    <a:pt x="0" y="40"/>
                    <a:pt x="8" y="40"/>
                    <a:pt x="8" y="35"/>
                  </a:cubicBezTo>
                  <a:cubicBezTo>
                    <a:pt x="8" y="25"/>
                    <a:pt x="9" y="15"/>
                    <a:pt x="10" y="4"/>
                  </a:cubicBezTo>
                  <a:cubicBezTo>
                    <a:pt x="10" y="1"/>
                    <a:pt x="4" y="0"/>
                    <a:pt x="3"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83" name="Google Shape;683;p3"/>
            <p:cNvSpPr/>
            <p:nvPr/>
          </p:nvSpPr>
          <p:spPr>
            <a:xfrm>
              <a:off x="6059" y="4165"/>
              <a:ext cx="42" cy="158"/>
            </a:xfrm>
            <a:custGeom>
              <a:rect b="b" l="l" r="r" t="t"/>
              <a:pathLst>
                <a:path extrusionOk="0" h="57" w="16">
                  <a:moveTo>
                    <a:pt x="7" y="5"/>
                  </a:moveTo>
                  <a:cubicBezTo>
                    <a:pt x="6" y="7"/>
                    <a:pt x="5" y="10"/>
                    <a:pt x="4" y="12"/>
                  </a:cubicBezTo>
                  <a:cubicBezTo>
                    <a:pt x="4" y="11"/>
                    <a:pt x="4" y="11"/>
                    <a:pt x="4" y="11"/>
                  </a:cubicBezTo>
                  <a:cubicBezTo>
                    <a:pt x="3" y="9"/>
                    <a:pt x="1" y="10"/>
                    <a:pt x="1" y="11"/>
                  </a:cubicBezTo>
                  <a:cubicBezTo>
                    <a:pt x="1" y="14"/>
                    <a:pt x="2" y="17"/>
                    <a:pt x="2" y="19"/>
                  </a:cubicBezTo>
                  <a:cubicBezTo>
                    <a:pt x="0" y="31"/>
                    <a:pt x="1" y="43"/>
                    <a:pt x="6" y="54"/>
                  </a:cubicBezTo>
                  <a:cubicBezTo>
                    <a:pt x="7" y="57"/>
                    <a:pt x="12" y="55"/>
                    <a:pt x="12" y="52"/>
                  </a:cubicBezTo>
                  <a:cubicBezTo>
                    <a:pt x="11" y="38"/>
                    <a:pt x="9" y="23"/>
                    <a:pt x="14" y="10"/>
                  </a:cubicBezTo>
                  <a:cubicBezTo>
                    <a:pt x="16" y="4"/>
                    <a:pt x="9" y="0"/>
                    <a:pt x="7"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84" name="Google Shape;684;p3"/>
            <p:cNvSpPr/>
            <p:nvPr/>
          </p:nvSpPr>
          <p:spPr>
            <a:xfrm>
              <a:off x="6006" y="4142"/>
              <a:ext cx="21" cy="101"/>
            </a:xfrm>
            <a:custGeom>
              <a:rect b="b" l="l" r="r" t="t"/>
              <a:pathLst>
                <a:path extrusionOk="0" h="36" w="8">
                  <a:moveTo>
                    <a:pt x="0" y="5"/>
                  </a:moveTo>
                  <a:cubicBezTo>
                    <a:pt x="0" y="14"/>
                    <a:pt x="0" y="23"/>
                    <a:pt x="0" y="32"/>
                  </a:cubicBezTo>
                  <a:cubicBezTo>
                    <a:pt x="0" y="36"/>
                    <a:pt x="8" y="36"/>
                    <a:pt x="8" y="32"/>
                  </a:cubicBezTo>
                  <a:cubicBezTo>
                    <a:pt x="8" y="23"/>
                    <a:pt x="8" y="14"/>
                    <a:pt x="8" y="5"/>
                  </a:cubicBezTo>
                  <a:cubicBezTo>
                    <a:pt x="8" y="0"/>
                    <a:pt x="0" y="0"/>
                    <a:pt x="0"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85" name="Google Shape;685;p3"/>
            <p:cNvSpPr/>
            <p:nvPr/>
          </p:nvSpPr>
          <p:spPr>
            <a:xfrm>
              <a:off x="6095" y="4165"/>
              <a:ext cx="40" cy="111"/>
            </a:xfrm>
            <a:custGeom>
              <a:rect b="b" l="l" r="r" t="t"/>
              <a:pathLst>
                <a:path extrusionOk="0" h="40" w="15">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86" name="Google Shape;686;p3"/>
            <p:cNvSpPr/>
            <p:nvPr/>
          </p:nvSpPr>
          <p:spPr>
            <a:xfrm>
              <a:off x="6156" y="4212"/>
              <a:ext cx="21" cy="86"/>
            </a:xfrm>
            <a:custGeom>
              <a:rect b="b" l="l" r="r" t="t"/>
              <a:pathLst>
                <a:path extrusionOk="0" h="31" w="8">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87" name="Google Shape;687;p3"/>
            <p:cNvSpPr/>
            <p:nvPr/>
          </p:nvSpPr>
          <p:spPr>
            <a:xfrm>
              <a:off x="6245" y="4134"/>
              <a:ext cx="37" cy="148"/>
            </a:xfrm>
            <a:custGeom>
              <a:rect b="b" l="l" r="r" t="t"/>
              <a:pathLst>
                <a:path extrusionOk="0" h="53" w="14">
                  <a:moveTo>
                    <a:pt x="11" y="1"/>
                  </a:moveTo>
                  <a:cubicBezTo>
                    <a:pt x="8" y="8"/>
                    <a:pt x="6" y="14"/>
                    <a:pt x="5" y="21"/>
                  </a:cubicBezTo>
                  <a:cubicBezTo>
                    <a:pt x="3" y="21"/>
                    <a:pt x="0" y="22"/>
                    <a:pt x="0" y="24"/>
                  </a:cubicBezTo>
                  <a:cubicBezTo>
                    <a:pt x="0" y="31"/>
                    <a:pt x="1" y="38"/>
                    <a:pt x="4" y="44"/>
                  </a:cubicBezTo>
                  <a:cubicBezTo>
                    <a:pt x="4" y="45"/>
                    <a:pt x="4" y="45"/>
                    <a:pt x="4" y="45"/>
                  </a:cubicBezTo>
                  <a:cubicBezTo>
                    <a:pt x="4" y="46"/>
                    <a:pt x="5" y="46"/>
                    <a:pt x="5" y="46"/>
                  </a:cubicBezTo>
                  <a:cubicBezTo>
                    <a:pt x="6" y="48"/>
                    <a:pt x="7" y="49"/>
                    <a:pt x="7" y="50"/>
                  </a:cubicBezTo>
                  <a:cubicBezTo>
                    <a:pt x="9" y="53"/>
                    <a:pt x="14" y="51"/>
                    <a:pt x="13" y="48"/>
                  </a:cubicBezTo>
                  <a:cubicBezTo>
                    <a:pt x="11" y="43"/>
                    <a:pt x="9" y="38"/>
                    <a:pt x="8" y="33"/>
                  </a:cubicBezTo>
                  <a:cubicBezTo>
                    <a:pt x="9" y="22"/>
                    <a:pt x="10" y="12"/>
                    <a:pt x="13" y="2"/>
                  </a:cubicBezTo>
                  <a:cubicBezTo>
                    <a:pt x="14" y="1"/>
                    <a:pt x="11" y="0"/>
                    <a:pt x="11" y="1"/>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88" name="Google Shape;688;p3"/>
            <p:cNvSpPr/>
            <p:nvPr/>
          </p:nvSpPr>
          <p:spPr>
            <a:xfrm>
              <a:off x="6290" y="4131"/>
              <a:ext cx="42" cy="134"/>
            </a:xfrm>
            <a:custGeom>
              <a:rect b="b" l="l" r="r" t="t"/>
              <a:pathLst>
                <a:path extrusionOk="0" h="48" w="16">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89" name="Google Shape;689;p3"/>
            <p:cNvSpPr/>
            <p:nvPr/>
          </p:nvSpPr>
          <p:spPr>
            <a:xfrm>
              <a:off x="6340" y="4156"/>
              <a:ext cx="21" cy="123"/>
            </a:xfrm>
            <a:custGeom>
              <a:rect b="b" l="l" r="r" t="t"/>
              <a:pathLst>
                <a:path extrusionOk="0" h="44" w="8">
                  <a:moveTo>
                    <a:pt x="6" y="2"/>
                  </a:moveTo>
                  <a:cubicBezTo>
                    <a:pt x="6" y="0"/>
                    <a:pt x="3"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7" y="44"/>
                    <a:pt x="7" y="41"/>
                  </a:cubicBezTo>
                  <a:cubicBezTo>
                    <a:pt x="8" y="28"/>
                    <a:pt x="7" y="15"/>
                    <a:pt x="6" y="2"/>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90" name="Google Shape;690;p3"/>
            <p:cNvSpPr/>
            <p:nvPr/>
          </p:nvSpPr>
          <p:spPr>
            <a:xfrm>
              <a:off x="6397" y="4123"/>
              <a:ext cx="48" cy="133"/>
            </a:xfrm>
            <a:custGeom>
              <a:rect b="b" l="l" r="r" t="t"/>
              <a:pathLst>
                <a:path extrusionOk="0" h="48" w="18">
                  <a:moveTo>
                    <a:pt x="18" y="44"/>
                  </a:moveTo>
                  <a:cubicBezTo>
                    <a:pt x="15" y="35"/>
                    <a:pt x="15"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2" y="21"/>
                    <a:pt x="1" y="30"/>
                  </a:cubicBezTo>
                  <a:cubicBezTo>
                    <a:pt x="1" y="29"/>
                    <a:pt x="0" y="30"/>
                    <a:pt x="0" y="31"/>
                  </a:cubicBezTo>
                  <a:cubicBezTo>
                    <a:pt x="0" y="35"/>
                    <a:pt x="0" y="39"/>
                    <a:pt x="0" y="43"/>
                  </a:cubicBezTo>
                  <a:cubicBezTo>
                    <a:pt x="0" y="44"/>
                    <a:pt x="1" y="44"/>
                    <a:pt x="2"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8" y="4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91" name="Google Shape;691;p3"/>
            <p:cNvSpPr/>
            <p:nvPr/>
          </p:nvSpPr>
          <p:spPr>
            <a:xfrm>
              <a:off x="6495" y="4165"/>
              <a:ext cx="13" cy="91"/>
            </a:xfrm>
            <a:custGeom>
              <a:rect b="b" l="l" r="r" t="t"/>
              <a:pathLst>
                <a:path extrusionOk="0" h="33" w="5">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92" name="Google Shape;692;p3"/>
            <p:cNvSpPr/>
            <p:nvPr/>
          </p:nvSpPr>
          <p:spPr>
            <a:xfrm>
              <a:off x="6534" y="4156"/>
              <a:ext cx="37" cy="112"/>
            </a:xfrm>
            <a:custGeom>
              <a:rect b="b" l="l" r="r" t="t"/>
              <a:pathLst>
                <a:path extrusionOk="0" h="40" w="14">
                  <a:moveTo>
                    <a:pt x="7" y="6"/>
                  </a:moveTo>
                  <a:cubicBezTo>
                    <a:pt x="7" y="5"/>
                    <a:pt x="7" y="4"/>
                    <a:pt x="7" y="3"/>
                  </a:cubicBezTo>
                  <a:cubicBezTo>
                    <a:pt x="6" y="0"/>
                    <a:pt x="0" y="1"/>
                    <a:pt x="1" y="5"/>
                  </a:cubicBezTo>
                  <a:cubicBezTo>
                    <a:pt x="3" y="13"/>
                    <a:pt x="3" y="21"/>
                    <a:pt x="3" y="29"/>
                  </a:cubicBezTo>
                  <a:cubicBezTo>
                    <a:pt x="3" y="30"/>
                    <a:pt x="4" y="31"/>
                    <a:pt x="5" y="31"/>
                  </a:cubicBezTo>
                  <a:cubicBezTo>
                    <a:pt x="5" y="33"/>
                    <a:pt x="5" y="35"/>
                    <a:pt x="5" y="37"/>
                  </a:cubicBezTo>
                  <a:cubicBezTo>
                    <a:pt x="6" y="40"/>
                    <a:pt x="10" y="40"/>
                    <a:pt x="11" y="37"/>
                  </a:cubicBezTo>
                  <a:cubicBezTo>
                    <a:pt x="12" y="28"/>
                    <a:pt x="11" y="18"/>
                    <a:pt x="13" y="9"/>
                  </a:cubicBezTo>
                  <a:cubicBezTo>
                    <a:pt x="14" y="5"/>
                    <a:pt x="9" y="3"/>
                    <a:pt x="7" y="6"/>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93" name="Google Shape;693;p3"/>
            <p:cNvSpPr/>
            <p:nvPr/>
          </p:nvSpPr>
          <p:spPr>
            <a:xfrm>
              <a:off x="6579" y="4154"/>
              <a:ext cx="42" cy="144"/>
            </a:xfrm>
            <a:custGeom>
              <a:rect b="b" l="l" r="r" t="t"/>
              <a:pathLst>
                <a:path extrusionOk="0" h="52" w="16">
                  <a:moveTo>
                    <a:pt x="8" y="4"/>
                  </a:moveTo>
                  <a:cubicBezTo>
                    <a:pt x="7" y="7"/>
                    <a:pt x="7" y="9"/>
                    <a:pt x="6" y="11"/>
                  </a:cubicBezTo>
                  <a:cubicBezTo>
                    <a:pt x="5" y="11"/>
                    <a:pt x="3" y="11"/>
                    <a:pt x="3" y="13"/>
                  </a:cubicBezTo>
                  <a:cubicBezTo>
                    <a:pt x="3" y="16"/>
                    <a:pt x="3" y="20"/>
                    <a:pt x="2" y="23"/>
                  </a:cubicBezTo>
                  <a:cubicBezTo>
                    <a:pt x="0" y="24"/>
                    <a:pt x="3" y="26"/>
                    <a:pt x="4" y="25"/>
                  </a:cubicBezTo>
                  <a:cubicBezTo>
                    <a:pt x="3" y="33"/>
                    <a:pt x="3" y="41"/>
                    <a:pt x="4" y="49"/>
                  </a:cubicBezTo>
                  <a:cubicBezTo>
                    <a:pt x="5" y="52"/>
                    <a:pt x="10" y="52"/>
                    <a:pt x="10" y="49"/>
                  </a:cubicBezTo>
                  <a:cubicBezTo>
                    <a:pt x="13" y="35"/>
                    <a:pt x="13" y="20"/>
                    <a:pt x="15" y="5"/>
                  </a:cubicBezTo>
                  <a:cubicBezTo>
                    <a:pt x="16" y="1"/>
                    <a:pt x="8" y="0"/>
                    <a:pt x="8"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94" name="Google Shape;694;p3"/>
            <p:cNvSpPr/>
            <p:nvPr/>
          </p:nvSpPr>
          <p:spPr>
            <a:xfrm>
              <a:off x="6460" y="4165"/>
              <a:ext cx="32" cy="130"/>
            </a:xfrm>
            <a:custGeom>
              <a:rect b="b" l="l" r="r" t="t"/>
              <a:pathLst>
                <a:path extrusionOk="0" h="47" w="12">
                  <a:moveTo>
                    <a:pt x="8" y="7"/>
                  </a:moveTo>
                  <a:cubicBezTo>
                    <a:pt x="8" y="6"/>
                    <a:pt x="8" y="4"/>
                    <a:pt x="7" y="3"/>
                  </a:cubicBezTo>
                  <a:cubicBezTo>
                    <a:pt x="7" y="0"/>
                    <a:pt x="3" y="1"/>
                    <a:pt x="4" y="4"/>
                  </a:cubicBezTo>
                  <a:cubicBezTo>
                    <a:pt x="4" y="5"/>
                    <a:pt x="4" y="7"/>
                    <a:pt x="5" y="8"/>
                  </a:cubicBezTo>
                  <a:cubicBezTo>
                    <a:pt x="4" y="8"/>
                    <a:pt x="3"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0" y="8"/>
                    <a:pt x="8" y="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95" name="Google Shape;695;p3"/>
            <p:cNvSpPr/>
            <p:nvPr/>
          </p:nvSpPr>
          <p:spPr>
            <a:xfrm>
              <a:off x="6211" y="4173"/>
              <a:ext cx="34" cy="75"/>
            </a:xfrm>
            <a:custGeom>
              <a:rect b="b" l="l" r="r" t="t"/>
              <a:pathLst>
                <a:path extrusionOk="0" h="27" w="13">
                  <a:moveTo>
                    <a:pt x="12" y="24"/>
                  </a:moveTo>
                  <a:cubicBezTo>
                    <a:pt x="9" y="17"/>
                    <a:pt x="6" y="10"/>
                    <a:pt x="4" y="2"/>
                  </a:cubicBezTo>
                  <a:cubicBezTo>
                    <a:pt x="4" y="0"/>
                    <a:pt x="0" y="0"/>
                    <a:pt x="1" y="3"/>
                  </a:cubicBezTo>
                  <a:cubicBezTo>
                    <a:pt x="3" y="11"/>
                    <a:pt x="5" y="18"/>
                    <a:pt x="9" y="26"/>
                  </a:cubicBezTo>
                  <a:cubicBezTo>
                    <a:pt x="10" y="27"/>
                    <a:pt x="13" y="26"/>
                    <a:pt x="12" y="2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96" name="Google Shape;696;p3"/>
            <p:cNvSpPr/>
            <p:nvPr/>
          </p:nvSpPr>
          <p:spPr>
            <a:xfrm>
              <a:off x="6145" y="4140"/>
              <a:ext cx="48" cy="122"/>
            </a:xfrm>
            <a:custGeom>
              <a:rect b="b" l="l" r="r" t="t"/>
              <a:pathLst>
                <a:path extrusionOk="0" h="44" w="18">
                  <a:moveTo>
                    <a:pt x="16" y="37"/>
                  </a:moveTo>
                  <a:cubicBezTo>
                    <a:pt x="11" y="28"/>
                    <a:pt x="7" y="18"/>
                    <a:pt x="12" y="8"/>
                  </a:cubicBezTo>
                  <a:cubicBezTo>
                    <a:pt x="14" y="4"/>
                    <a:pt x="8" y="0"/>
                    <a:pt x="6" y="4"/>
                  </a:cubicBezTo>
                  <a:cubicBezTo>
                    <a:pt x="0" y="17"/>
                    <a:pt x="3" y="29"/>
                    <a:pt x="10" y="41"/>
                  </a:cubicBezTo>
                  <a:cubicBezTo>
                    <a:pt x="13" y="44"/>
                    <a:pt x="18" y="41"/>
                    <a:pt x="16" y="3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97" name="Google Shape;697;p3"/>
            <p:cNvSpPr/>
            <p:nvPr/>
          </p:nvSpPr>
          <p:spPr>
            <a:xfrm>
              <a:off x="6316" y="4176"/>
              <a:ext cx="26" cy="92"/>
            </a:xfrm>
            <a:custGeom>
              <a:rect b="b" l="l" r="r" t="t"/>
              <a:pathLst>
                <a:path extrusionOk="0" h="33" w="10">
                  <a:moveTo>
                    <a:pt x="2" y="5"/>
                  </a:moveTo>
                  <a:cubicBezTo>
                    <a:pt x="0" y="12"/>
                    <a:pt x="0" y="21"/>
                    <a:pt x="2" y="29"/>
                  </a:cubicBezTo>
                  <a:cubicBezTo>
                    <a:pt x="4" y="33"/>
                    <a:pt x="9" y="31"/>
                    <a:pt x="8" y="27"/>
                  </a:cubicBezTo>
                  <a:cubicBezTo>
                    <a:pt x="7" y="20"/>
                    <a:pt x="7" y="13"/>
                    <a:pt x="9" y="6"/>
                  </a:cubicBezTo>
                  <a:cubicBezTo>
                    <a:pt x="10" y="2"/>
                    <a:pt x="3" y="0"/>
                    <a:pt x="2"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98" name="Google Shape;698;p3"/>
            <p:cNvSpPr/>
            <p:nvPr/>
          </p:nvSpPr>
          <p:spPr>
            <a:xfrm>
              <a:off x="6642" y="4137"/>
              <a:ext cx="39" cy="139"/>
            </a:xfrm>
            <a:custGeom>
              <a:rect b="b" l="l" r="r" t="t"/>
              <a:pathLst>
                <a:path extrusionOk="0" h="50" w="15">
                  <a:moveTo>
                    <a:pt x="11" y="28"/>
                  </a:moveTo>
                  <a:cubicBezTo>
                    <a:pt x="11" y="20"/>
                    <a:pt x="11" y="13"/>
                    <a:pt x="13" y="6"/>
                  </a:cubicBezTo>
                  <a:cubicBezTo>
                    <a:pt x="15" y="2"/>
                    <a:pt x="8" y="0"/>
                    <a:pt x="6" y="4"/>
                  </a:cubicBezTo>
                  <a:cubicBezTo>
                    <a:pt x="5" y="8"/>
                    <a:pt x="5" y="11"/>
                    <a:pt x="4" y="15"/>
                  </a:cubicBezTo>
                  <a:cubicBezTo>
                    <a:pt x="4" y="15"/>
                    <a:pt x="3" y="16"/>
                    <a:pt x="3" y="17"/>
                  </a:cubicBezTo>
                  <a:cubicBezTo>
                    <a:pt x="0" y="27"/>
                    <a:pt x="0" y="36"/>
                    <a:pt x="5" y="46"/>
                  </a:cubicBezTo>
                  <a:cubicBezTo>
                    <a:pt x="7" y="50"/>
                    <a:pt x="13" y="46"/>
                    <a:pt x="11" y="42"/>
                  </a:cubicBezTo>
                  <a:cubicBezTo>
                    <a:pt x="9" y="38"/>
                    <a:pt x="8" y="34"/>
                    <a:pt x="8" y="30"/>
                  </a:cubicBezTo>
                  <a:cubicBezTo>
                    <a:pt x="9" y="30"/>
                    <a:pt x="11" y="29"/>
                    <a:pt x="11" y="28"/>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99" name="Google Shape;699;p3"/>
            <p:cNvSpPr/>
            <p:nvPr/>
          </p:nvSpPr>
          <p:spPr>
            <a:xfrm>
              <a:off x="6697" y="4173"/>
              <a:ext cx="21" cy="89"/>
            </a:xfrm>
            <a:custGeom>
              <a:rect b="b" l="l" r="r" t="t"/>
              <a:pathLst>
                <a:path extrusionOk="0" h="32" w="8">
                  <a:moveTo>
                    <a:pt x="6" y="4"/>
                  </a:moveTo>
                  <a:cubicBezTo>
                    <a:pt x="5" y="0"/>
                    <a:pt x="0" y="2"/>
                    <a:pt x="1" y="5"/>
                  </a:cubicBezTo>
                  <a:cubicBezTo>
                    <a:pt x="2" y="13"/>
                    <a:pt x="2" y="21"/>
                    <a:pt x="3" y="29"/>
                  </a:cubicBezTo>
                  <a:cubicBezTo>
                    <a:pt x="3" y="32"/>
                    <a:pt x="7" y="32"/>
                    <a:pt x="7" y="29"/>
                  </a:cubicBezTo>
                  <a:cubicBezTo>
                    <a:pt x="8" y="20"/>
                    <a:pt x="8" y="12"/>
                    <a:pt x="6"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00" name="Google Shape;700;p3"/>
            <p:cNvSpPr/>
            <p:nvPr/>
          </p:nvSpPr>
          <p:spPr>
            <a:xfrm>
              <a:off x="6713" y="4162"/>
              <a:ext cx="49" cy="147"/>
            </a:xfrm>
            <a:custGeom>
              <a:rect b="b" l="l" r="r" t="t"/>
              <a:pathLst>
                <a:path extrusionOk="0" h="53" w="19">
                  <a:moveTo>
                    <a:pt x="17" y="46"/>
                  </a:moveTo>
                  <a:cubicBezTo>
                    <a:pt x="14" y="36"/>
                    <a:pt x="13" y="25"/>
                    <a:pt x="12" y="14"/>
                  </a:cubicBezTo>
                  <a:cubicBezTo>
                    <a:pt x="12" y="13"/>
                    <a:pt x="12" y="13"/>
                    <a:pt x="12" y="13"/>
                  </a:cubicBezTo>
                  <a:cubicBezTo>
                    <a:pt x="11" y="10"/>
                    <a:pt x="11" y="12"/>
                    <a:pt x="11" y="4"/>
                  </a:cubicBezTo>
                  <a:cubicBezTo>
                    <a:pt x="11" y="0"/>
                    <a:pt x="7" y="0"/>
                    <a:pt x="7" y="4"/>
                  </a:cubicBezTo>
                  <a:cubicBezTo>
                    <a:pt x="7" y="12"/>
                    <a:pt x="7" y="10"/>
                    <a:pt x="7" y="12"/>
                  </a:cubicBezTo>
                  <a:cubicBezTo>
                    <a:pt x="7" y="13"/>
                    <a:pt x="7" y="13"/>
                    <a:pt x="7" y="14"/>
                  </a:cubicBezTo>
                  <a:cubicBezTo>
                    <a:pt x="6" y="16"/>
                    <a:pt x="6" y="19"/>
                    <a:pt x="6" y="22"/>
                  </a:cubicBezTo>
                  <a:cubicBezTo>
                    <a:pt x="5" y="21"/>
                    <a:pt x="4" y="22"/>
                    <a:pt x="4" y="22"/>
                  </a:cubicBezTo>
                  <a:cubicBezTo>
                    <a:pt x="3" y="28"/>
                    <a:pt x="2" y="33"/>
                    <a:pt x="0" y="39"/>
                  </a:cubicBezTo>
                  <a:cubicBezTo>
                    <a:pt x="0" y="40"/>
                    <a:pt x="2" y="40"/>
                    <a:pt x="2" y="39"/>
                  </a:cubicBezTo>
                  <a:cubicBezTo>
                    <a:pt x="4" y="35"/>
                    <a:pt x="4" y="30"/>
                    <a:pt x="6" y="25"/>
                  </a:cubicBezTo>
                  <a:cubicBezTo>
                    <a:pt x="5" y="33"/>
                    <a:pt x="6" y="41"/>
                    <a:pt x="9" y="48"/>
                  </a:cubicBezTo>
                  <a:cubicBezTo>
                    <a:pt x="11" y="53"/>
                    <a:pt x="19" y="51"/>
                    <a:pt x="17" y="46"/>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01" name="Google Shape;701;p3"/>
            <p:cNvSpPr/>
            <p:nvPr/>
          </p:nvSpPr>
          <p:spPr>
            <a:xfrm>
              <a:off x="6778" y="4237"/>
              <a:ext cx="16" cy="81"/>
            </a:xfrm>
            <a:custGeom>
              <a:rect b="b" l="l" r="r" t="t"/>
              <a:pathLst>
                <a:path extrusionOk="0" h="29" w="6">
                  <a:moveTo>
                    <a:pt x="5" y="3"/>
                  </a:moveTo>
                  <a:cubicBezTo>
                    <a:pt x="5" y="0"/>
                    <a:pt x="1" y="0"/>
                    <a:pt x="0" y="3"/>
                  </a:cubicBezTo>
                  <a:cubicBezTo>
                    <a:pt x="0" y="10"/>
                    <a:pt x="0" y="21"/>
                    <a:pt x="0" y="25"/>
                  </a:cubicBezTo>
                  <a:cubicBezTo>
                    <a:pt x="0" y="29"/>
                    <a:pt x="6" y="29"/>
                    <a:pt x="6" y="25"/>
                  </a:cubicBezTo>
                  <a:cubicBezTo>
                    <a:pt x="6" y="21"/>
                    <a:pt x="5" y="11"/>
                    <a:pt x="5"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02" name="Google Shape;702;p3"/>
            <p:cNvSpPr/>
            <p:nvPr/>
          </p:nvSpPr>
          <p:spPr>
            <a:xfrm>
              <a:off x="6797" y="4173"/>
              <a:ext cx="26" cy="111"/>
            </a:xfrm>
            <a:custGeom>
              <a:rect b="b" l="l" r="r" t="t"/>
              <a:pathLst>
                <a:path extrusionOk="0" h="40" w="10">
                  <a:moveTo>
                    <a:pt x="3" y="3"/>
                  </a:moveTo>
                  <a:cubicBezTo>
                    <a:pt x="0" y="14"/>
                    <a:pt x="0" y="24"/>
                    <a:pt x="0" y="35"/>
                  </a:cubicBezTo>
                  <a:cubicBezTo>
                    <a:pt x="0" y="40"/>
                    <a:pt x="8" y="40"/>
                    <a:pt x="8" y="35"/>
                  </a:cubicBezTo>
                  <a:cubicBezTo>
                    <a:pt x="8" y="25"/>
                    <a:pt x="8" y="15"/>
                    <a:pt x="9" y="4"/>
                  </a:cubicBezTo>
                  <a:cubicBezTo>
                    <a:pt x="10" y="1"/>
                    <a:pt x="4" y="0"/>
                    <a:pt x="3"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03" name="Google Shape;703;p3"/>
            <p:cNvSpPr/>
            <p:nvPr/>
          </p:nvSpPr>
          <p:spPr>
            <a:xfrm>
              <a:off x="6820" y="4165"/>
              <a:ext cx="45" cy="158"/>
            </a:xfrm>
            <a:custGeom>
              <a:rect b="b" l="l" r="r" t="t"/>
              <a:pathLst>
                <a:path extrusionOk="0" h="57" w="17">
                  <a:moveTo>
                    <a:pt x="7" y="5"/>
                  </a:moveTo>
                  <a:cubicBezTo>
                    <a:pt x="6" y="7"/>
                    <a:pt x="5" y="10"/>
                    <a:pt x="5" y="12"/>
                  </a:cubicBezTo>
                  <a:cubicBezTo>
                    <a:pt x="4" y="11"/>
                    <a:pt x="4" y="11"/>
                    <a:pt x="4" y="11"/>
                  </a:cubicBezTo>
                  <a:cubicBezTo>
                    <a:pt x="4" y="9"/>
                    <a:pt x="1" y="10"/>
                    <a:pt x="1" y="11"/>
                  </a:cubicBezTo>
                  <a:cubicBezTo>
                    <a:pt x="2" y="14"/>
                    <a:pt x="2" y="17"/>
                    <a:pt x="2" y="19"/>
                  </a:cubicBezTo>
                  <a:cubicBezTo>
                    <a:pt x="0" y="31"/>
                    <a:pt x="1" y="43"/>
                    <a:pt x="6"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04" name="Google Shape;704;p3"/>
            <p:cNvSpPr/>
            <p:nvPr/>
          </p:nvSpPr>
          <p:spPr>
            <a:xfrm>
              <a:off x="6770" y="4142"/>
              <a:ext cx="21" cy="101"/>
            </a:xfrm>
            <a:custGeom>
              <a:rect b="b" l="l" r="r" t="t"/>
              <a:pathLst>
                <a:path extrusionOk="0" h="36" w="8">
                  <a:moveTo>
                    <a:pt x="0" y="5"/>
                  </a:moveTo>
                  <a:cubicBezTo>
                    <a:pt x="0" y="14"/>
                    <a:pt x="0" y="23"/>
                    <a:pt x="0" y="32"/>
                  </a:cubicBezTo>
                  <a:cubicBezTo>
                    <a:pt x="0" y="36"/>
                    <a:pt x="7" y="36"/>
                    <a:pt x="7" y="32"/>
                  </a:cubicBezTo>
                  <a:cubicBezTo>
                    <a:pt x="8" y="23"/>
                    <a:pt x="8" y="14"/>
                    <a:pt x="8" y="5"/>
                  </a:cubicBezTo>
                  <a:cubicBezTo>
                    <a:pt x="8" y="0"/>
                    <a:pt x="0" y="0"/>
                    <a:pt x="0"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05" name="Google Shape;705;p3"/>
            <p:cNvSpPr/>
            <p:nvPr/>
          </p:nvSpPr>
          <p:spPr>
            <a:xfrm>
              <a:off x="6860" y="4165"/>
              <a:ext cx="39" cy="111"/>
            </a:xfrm>
            <a:custGeom>
              <a:rect b="b" l="l" r="r" t="t"/>
              <a:pathLst>
                <a:path extrusionOk="0" h="40" w="15">
                  <a:moveTo>
                    <a:pt x="4" y="5"/>
                  </a:moveTo>
                  <a:cubicBezTo>
                    <a:pt x="0" y="15"/>
                    <a:pt x="0" y="26"/>
                    <a:pt x="3" y="37"/>
                  </a:cubicBezTo>
                  <a:cubicBezTo>
                    <a:pt x="4" y="40"/>
                    <a:pt x="10" y="40"/>
                    <a:pt x="9" y="36"/>
                  </a:cubicBezTo>
                  <a:cubicBezTo>
                    <a:pt x="9" y="27"/>
                    <a:pt x="9" y="18"/>
                    <a:pt x="12" y="10"/>
                  </a:cubicBezTo>
                  <a:cubicBezTo>
                    <a:pt x="15" y="4"/>
                    <a:pt x="7" y="0"/>
                    <a:pt x="4"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06" name="Google Shape;706;p3"/>
            <p:cNvSpPr/>
            <p:nvPr/>
          </p:nvSpPr>
          <p:spPr>
            <a:xfrm>
              <a:off x="6920" y="4212"/>
              <a:ext cx="21" cy="86"/>
            </a:xfrm>
            <a:custGeom>
              <a:rect b="b" l="l" r="r" t="t"/>
              <a:pathLst>
                <a:path extrusionOk="0" h="31" w="8">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07" name="Google Shape;707;p3"/>
            <p:cNvSpPr/>
            <p:nvPr/>
          </p:nvSpPr>
          <p:spPr>
            <a:xfrm>
              <a:off x="7009" y="4134"/>
              <a:ext cx="34" cy="148"/>
            </a:xfrm>
            <a:custGeom>
              <a:rect b="b" l="l" r="r" t="t"/>
              <a:pathLst>
                <a:path extrusionOk="0" h="53" w="13">
                  <a:moveTo>
                    <a:pt x="10" y="1"/>
                  </a:moveTo>
                  <a:cubicBezTo>
                    <a:pt x="7" y="8"/>
                    <a:pt x="6" y="14"/>
                    <a:pt x="5" y="21"/>
                  </a:cubicBezTo>
                  <a:cubicBezTo>
                    <a:pt x="2" y="21"/>
                    <a:pt x="0" y="22"/>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0" y="43"/>
                    <a:pt x="9" y="38"/>
                    <a:pt x="8" y="33"/>
                  </a:cubicBezTo>
                  <a:cubicBezTo>
                    <a:pt x="8" y="22"/>
                    <a:pt x="9" y="12"/>
                    <a:pt x="13" y="2"/>
                  </a:cubicBezTo>
                  <a:cubicBezTo>
                    <a:pt x="13" y="1"/>
                    <a:pt x="11" y="0"/>
                    <a:pt x="10" y="1"/>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08" name="Google Shape;708;p3"/>
            <p:cNvSpPr/>
            <p:nvPr/>
          </p:nvSpPr>
          <p:spPr>
            <a:xfrm>
              <a:off x="7051" y="4131"/>
              <a:ext cx="45" cy="134"/>
            </a:xfrm>
            <a:custGeom>
              <a:rect b="b" l="l" r="r" t="t"/>
              <a:pathLst>
                <a:path extrusionOk="0" h="48" w="17">
                  <a:moveTo>
                    <a:pt x="12" y="2"/>
                  </a:moveTo>
                  <a:cubicBezTo>
                    <a:pt x="4" y="14"/>
                    <a:pt x="0" y="29"/>
                    <a:pt x="1" y="44"/>
                  </a:cubicBezTo>
                  <a:cubicBezTo>
                    <a:pt x="1" y="48"/>
                    <a:pt x="6" y="48"/>
                    <a:pt x="7" y="44"/>
                  </a:cubicBezTo>
                  <a:cubicBezTo>
                    <a:pt x="7" y="30"/>
                    <a:pt x="8" y="16"/>
                    <a:pt x="15" y="4"/>
                  </a:cubicBezTo>
                  <a:cubicBezTo>
                    <a:pt x="17" y="2"/>
                    <a:pt x="14" y="0"/>
                    <a:pt x="12" y="2"/>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09" name="Google Shape;709;p3"/>
            <p:cNvSpPr/>
            <p:nvPr/>
          </p:nvSpPr>
          <p:spPr>
            <a:xfrm>
              <a:off x="7104" y="4156"/>
              <a:ext cx="18" cy="123"/>
            </a:xfrm>
            <a:custGeom>
              <a:rect b="b" l="l" r="r" t="t"/>
              <a:pathLst>
                <a:path extrusionOk="0" h="44" w="7">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1" y="35"/>
                  </a:cubicBezTo>
                  <a:cubicBezTo>
                    <a:pt x="2" y="37"/>
                    <a:pt x="2" y="39"/>
                    <a:pt x="2" y="41"/>
                  </a:cubicBezTo>
                  <a:cubicBezTo>
                    <a:pt x="2" y="44"/>
                    <a:pt x="6" y="44"/>
                    <a:pt x="6" y="41"/>
                  </a:cubicBezTo>
                  <a:cubicBezTo>
                    <a:pt x="7" y="28"/>
                    <a:pt x="7" y="15"/>
                    <a:pt x="6" y="2"/>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10" name="Google Shape;710;p3"/>
            <p:cNvSpPr/>
            <p:nvPr/>
          </p:nvSpPr>
          <p:spPr>
            <a:xfrm>
              <a:off x="7159" y="4123"/>
              <a:ext cx="50" cy="133"/>
            </a:xfrm>
            <a:custGeom>
              <a:rect b="b" l="l" r="r" t="t"/>
              <a:pathLst>
                <a:path extrusionOk="0" h="48" w="19">
                  <a:moveTo>
                    <a:pt x="18" y="44"/>
                  </a:moveTo>
                  <a:cubicBezTo>
                    <a:pt x="15" y="35"/>
                    <a:pt x="15" y="26"/>
                    <a:pt x="17" y="17"/>
                  </a:cubicBezTo>
                  <a:cubicBezTo>
                    <a:pt x="18" y="13"/>
                    <a:pt x="11" y="11"/>
                    <a:pt x="11" y="15"/>
                  </a:cubicBezTo>
                  <a:cubicBezTo>
                    <a:pt x="11" y="15"/>
                    <a:pt x="11" y="15"/>
                    <a:pt x="11" y="15"/>
                  </a:cubicBezTo>
                  <a:cubicBezTo>
                    <a:pt x="10" y="16"/>
                    <a:pt x="10" y="16"/>
                    <a:pt x="10" y="16"/>
                  </a:cubicBezTo>
                  <a:cubicBezTo>
                    <a:pt x="10" y="12"/>
                    <a:pt x="10" y="8"/>
                    <a:pt x="10" y="4"/>
                  </a:cubicBezTo>
                  <a:cubicBezTo>
                    <a:pt x="11" y="1"/>
                    <a:pt x="5" y="0"/>
                    <a:pt x="5" y="3"/>
                  </a:cubicBezTo>
                  <a:cubicBezTo>
                    <a:pt x="3" y="12"/>
                    <a:pt x="2" y="21"/>
                    <a:pt x="2" y="30"/>
                  </a:cubicBezTo>
                  <a:cubicBezTo>
                    <a:pt x="1" y="29"/>
                    <a:pt x="0" y="30"/>
                    <a:pt x="0" y="31"/>
                  </a:cubicBezTo>
                  <a:cubicBezTo>
                    <a:pt x="0" y="35"/>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11" name="Google Shape;711;p3"/>
            <p:cNvSpPr/>
            <p:nvPr/>
          </p:nvSpPr>
          <p:spPr>
            <a:xfrm>
              <a:off x="7256" y="4165"/>
              <a:ext cx="16" cy="91"/>
            </a:xfrm>
            <a:custGeom>
              <a:rect b="b" l="l" r="r" t="t"/>
              <a:pathLst>
                <a:path extrusionOk="0" h="33" w="6">
                  <a:moveTo>
                    <a:pt x="6" y="3"/>
                  </a:moveTo>
                  <a:cubicBezTo>
                    <a:pt x="6" y="0"/>
                    <a:pt x="1" y="0"/>
                    <a:pt x="1" y="3"/>
                  </a:cubicBezTo>
                  <a:cubicBezTo>
                    <a:pt x="1" y="12"/>
                    <a:pt x="0" y="21"/>
                    <a:pt x="1" y="30"/>
                  </a:cubicBezTo>
                  <a:cubicBezTo>
                    <a:pt x="1" y="33"/>
                    <a:pt x="6" y="33"/>
                    <a:pt x="6" y="30"/>
                  </a:cubicBezTo>
                  <a:cubicBezTo>
                    <a:pt x="6" y="21"/>
                    <a:pt x="6" y="12"/>
                    <a:pt x="6"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12" name="Google Shape;712;p3"/>
            <p:cNvSpPr/>
            <p:nvPr/>
          </p:nvSpPr>
          <p:spPr>
            <a:xfrm>
              <a:off x="7298" y="4156"/>
              <a:ext cx="37" cy="112"/>
            </a:xfrm>
            <a:custGeom>
              <a:rect b="b" l="l" r="r" t="t"/>
              <a:pathLst>
                <a:path extrusionOk="0" h="40" w="14">
                  <a:moveTo>
                    <a:pt x="7" y="6"/>
                  </a:moveTo>
                  <a:cubicBezTo>
                    <a:pt x="7" y="5"/>
                    <a:pt x="7" y="4"/>
                    <a:pt x="7" y="3"/>
                  </a:cubicBezTo>
                  <a:cubicBezTo>
                    <a:pt x="6" y="0"/>
                    <a:pt x="0" y="1"/>
                    <a:pt x="1" y="5"/>
                  </a:cubicBezTo>
                  <a:cubicBezTo>
                    <a:pt x="2" y="13"/>
                    <a:pt x="2" y="21"/>
                    <a:pt x="3" y="29"/>
                  </a:cubicBezTo>
                  <a:cubicBezTo>
                    <a:pt x="3" y="30"/>
                    <a:pt x="3" y="31"/>
                    <a:pt x="4" y="31"/>
                  </a:cubicBezTo>
                  <a:cubicBezTo>
                    <a:pt x="5" y="33"/>
                    <a:pt x="5" y="35"/>
                    <a:pt x="5" y="37"/>
                  </a:cubicBezTo>
                  <a:cubicBezTo>
                    <a:pt x="5" y="40"/>
                    <a:pt x="10" y="40"/>
                    <a:pt x="10" y="37"/>
                  </a:cubicBezTo>
                  <a:cubicBezTo>
                    <a:pt x="11" y="28"/>
                    <a:pt x="11" y="18"/>
                    <a:pt x="13" y="9"/>
                  </a:cubicBezTo>
                  <a:cubicBezTo>
                    <a:pt x="14" y="5"/>
                    <a:pt x="9" y="3"/>
                    <a:pt x="7" y="6"/>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13" name="Google Shape;713;p3"/>
            <p:cNvSpPr/>
            <p:nvPr/>
          </p:nvSpPr>
          <p:spPr>
            <a:xfrm>
              <a:off x="7343" y="4154"/>
              <a:ext cx="39" cy="144"/>
            </a:xfrm>
            <a:custGeom>
              <a:rect b="b" l="l" r="r" t="t"/>
              <a:pathLst>
                <a:path extrusionOk="0" h="52" w="15">
                  <a:moveTo>
                    <a:pt x="7" y="4"/>
                  </a:moveTo>
                  <a:cubicBezTo>
                    <a:pt x="7" y="7"/>
                    <a:pt x="6" y="9"/>
                    <a:pt x="6" y="11"/>
                  </a:cubicBezTo>
                  <a:cubicBezTo>
                    <a:pt x="5" y="11"/>
                    <a:pt x="2" y="11"/>
                    <a:pt x="2" y="13"/>
                  </a:cubicBezTo>
                  <a:cubicBezTo>
                    <a:pt x="2" y="16"/>
                    <a:pt x="3" y="20"/>
                    <a:pt x="1" y="23"/>
                  </a:cubicBezTo>
                  <a:cubicBezTo>
                    <a:pt x="0" y="24"/>
                    <a:pt x="2" y="26"/>
                    <a:pt x="4" y="25"/>
                  </a:cubicBezTo>
                  <a:cubicBezTo>
                    <a:pt x="3" y="33"/>
                    <a:pt x="3" y="41"/>
                    <a:pt x="4" y="49"/>
                  </a:cubicBezTo>
                  <a:cubicBezTo>
                    <a:pt x="4" y="52"/>
                    <a:pt x="9" y="52"/>
                    <a:pt x="10" y="49"/>
                  </a:cubicBezTo>
                  <a:cubicBezTo>
                    <a:pt x="13" y="35"/>
                    <a:pt x="13" y="20"/>
                    <a:pt x="15" y="5"/>
                  </a:cubicBezTo>
                  <a:cubicBezTo>
                    <a:pt x="15" y="1"/>
                    <a:pt x="8" y="0"/>
                    <a:pt x="7"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14" name="Google Shape;714;p3"/>
            <p:cNvSpPr/>
            <p:nvPr/>
          </p:nvSpPr>
          <p:spPr>
            <a:xfrm>
              <a:off x="7225" y="4165"/>
              <a:ext cx="31" cy="130"/>
            </a:xfrm>
            <a:custGeom>
              <a:rect b="b" l="l" r="r" t="t"/>
              <a:pathLst>
                <a:path extrusionOk="0" h="47" w="12">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0" y="33"/>
                    <a:pt x="10" y="29"/>
                  </a:cubicBezTo>
                  <a:cubicBezTo>
                    <a:pt x="10" y="28"/>
                    <a:pt x="11" y="28"/>
                    <a:pt x="11" y="28"/>
                  </a:cubicBezTo>
                  <a:cubicBezTo>
                    <a:pt x="11" y="26"/>
                    <a:pt x="11" y="23"/>
                    <a:pt x="10" y="21"/>
                  </a:cubicBezTo>
                  <a:cubicBezTo>
                    <a:pt x="10" y="18"/>
                    <a:pt x="11" y="15"/>
                    <a:pt x="11" y="13"/>
                  </a:cubicBezTo>
                  <a:cubicBezTo>
                    <a:pt x="12" y="10"/>
                    <a:pt x="10" y="8"/>
                    <a:pt x="8" y="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15" name="Google Shape;715;p3"/>
            <p:cNvSpPr/>
            <p:nvPr/>
          </p:nvSpPr>
          <p:spPr>
            <a:xfrm>
              <a:off x="6975" y="4173"/>
              <a:ext cx="32" cy="75"/>
            </a:xfrm>
            <a:custGeom>
              <a:rect b="b" l="l" r="r" t="t"/>
              <a:pathLst>
                <a:path extrusionOk="0" h="27" w="12">
                  <a:moveTo>
                    <a:pt x="12" y="24"/>
                  </a:moveTo>
                  <a:cubicBezTo>
                    <a:pt x="8" y="17"/>
                    <a:pt x="6" y="10"/>
                    <a:pt x="4" y="2"/>
                  </a:cubicBezTo>
                  <a:cubicBezTo>
                    <a:pt x="3" y="0"/>
                    <a:pt x="0" y="0"/>
                    <a:pt x="0" y="3"/>
                  </a:cubicBezTo>
                  <a:cubicBezTo>
                    <a:pt x="2" y="11"/>
                    <a:pt x="5" y="18"/>
                    <a:pt x="9" y="26"/>
                  </a:cubicBezTo>
                  <a:cubicBezTo>
                    <a:pt x="10" y="27"/>
                    <a:pt x="12" y="26"/>
                    <a:pt x="12" y="2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16" name="Google Shape;716;p3"/>
            <p:cNvSpPr/>
            <p:nvPr/>
          </p:nvSpPr>
          <p:spPr>
            <a:xfrm>
              <a:off x="6909" y="4140"/>
              <a:ext cx="48" cy="122"/>
            </a:xfrm>
            <a:custGeom>
              <a:rect b="b" l="l" r="r" t="t"/>
              <a:pathLst>
                <a:path extrusionOk="0" h="44" w="18">
                  <a:moveTo>
                    <a:pt x="16" y="37"/>
                  </a:moveTo>
                  <a:cubicBezTo>
                    <a:pt x="11" y="28"/>
                    <a:pt x="7" y="18"/>
                    <a:pt x="12" y="8"/>
                  </a:cubicBezTo>
                  <a:cubicBezTo>
                    <a:pt x="13" y="4"/>
                    <a:pt x="8" y="0"/>
                    <a:pt x="6" y="4"/>
                  </a:cubicBezTo>
                  <a:cubicBezTo>
                    <a:pt x="0" y="17"/>
                    <a:pt x="2" y="29"/>
                    <a:pt x="10" y="41"/>
                  </a:cubicBezTo>
                  <a:cubicBezTo>
                    <a:pt x="12" y="44"/>
                    <a:pt x="18" y="41"/>
                    <a:pt x="16" y="3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17" name="Google Shape;717;p3"/>
            <p:cNvSpPr/>
            <p:nvPr/>
          </p:nvSpPr>
          <p:spPr>
            <a:xfrm>
              <a:off x="7078" y="4176"/>
              <a:ext cx="26" cy="92"/>
            </a:xfrm>
            <a:custGeom>
              <a:rect b="b" l="l" r="r" t="t"/>
              <a:pathLst>
                <a:path extrusionOk="0" h="33" w="10">
                  <a:moveTo>
                    <a:pt x="3" y="5"/>
                  </a:moveTo>
                  <a:cubicBezTo>
                    <a:pt x="0" y="12"/>
                    <a:pt x="0" y="21"/>
                    <a:pt x="3" y="29"/>
                  </a:cubicBezTo>
                  <a:cubicBezTo>
                    <a:pt x="4" y="33"/>
                    <a:pt x="10" y="31"/>
                    <a:pt x="9" y="27"/>
                  </a:cubicBezTo>
                  <a:cubicBezTo>
                    <a:pt x="8" y="20"/>
                    <a:pt x="7" y="13"/>
                    <a:pt x="9" y="6"/>
                  </a:cubicBezTo>
                  <a:cubicBezTo>
                    <a:pt x="10" y="2"/>
                    <a:pt x="4" y="0"/>
                    <a:pt x="3"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18" name="Google Shape;718;p3"/>
            <p:cNvSpPr/>
            <p:nvPr/>
          </p:nvSpPr>
          <p:spPr>
            <a:xfrm>
              <a:off x="7406" y="4137"/>
              <a:ext cx="37" cy="139"/>
            </a:xfrm>
            <a:custGeom>
              <a:rect b="b" l="l" r="r" t="t"/>
              <a:pathLst>
                <a:path extrusionOk="0" h="50" w="14">
                  <a:moveTo>
                    <a:pt x="10" y="28"/>
                  </a:moveTo>
                  <a:cubicBezTo>
                    <a:pt x="11" y="20"/>
                    <a:pt x="11" y="13"/>
                    <a:pt x="13" y="6"/>
                  </a:cubicBezTo>
                  <a:cubicBezTo>
                    <a:pt x="14" y="2"/>
                    <a:pt x="7" y="0"/>
                    <a:pt x="6" y="4"/>
                  </a:cubicBezTo>
                  <a:cubicBezTo>
                    <a:pt x="5" y="8"/>
                    <a:pt x="4" y="11"/>
                    <a:pt x="4" y="15"/>
                  </a:cubicBezTo>
                  <a:cubicBezTo>
                    <a:pt x="3" y="15"/>
                    <a:pt x="3" y="16"/>
                    <a:pt x="3" y="17"/>
                  </a:cubicBezTo>
                  <a:cubicBezTo>
                    <a:pt x="0" y="27"/>
                    <a:pt x="0" y="36"/>
                    <a:pt x="4" y="46"/>
                  </a:cubicBezTo>
                  <a:cubicBezTo>
                    <a:pt x="6" y="50"/>
                    <a:pt x="13" y="46"/>
                    <a:pt x="11" y="42"/>
                  </a:cubicBezTo>
                  <a:cubicBezTo>
                    <a:pt x="9" y="38"/>
                    <a:pt x="8" y="34"/>
                    <a:pt x="8" y="30"/>
                  </a:cubicBezTo>
                  <a:cubicBezTo>
                    <a:pt x="9" y="30"/>
                    <a:pt x="10" y="29"/>
                    <a:pt x="10" y="28"/>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19" name="Google Shape;719;p3"/>
            <p:cNvSpPr/>
            <p:nvPr/>
          </p:nvSpPr>
          <p:spPr>
            <a:xfrm>
              <a:off x="7458" y="4173"/>
              <a:ext cx="21" cy="89"/>
            </a:xfrm>
            <a:custGeom>
              <a:rect b="b" l="l" r="r" t="t"/>
              <a:pathLst>
                <a:path extrusionOk="0" h="32" w="8">
                  <a:moveTo>
                    <a:pt x="6" y="4"/>
                  </a:moveTo>
                  <a:cubicBezTo>
                    <a:pt x="5" y="0"/>
                    <a:pt x="0" y="2"/>
                    <a:pt x="1" y="5"/>
                  </a:cubicBezTo>
                  <a:cubicBezTo>
                    <a:pt x="3" y="13"/>
                    <a:pt x="3" y="21"/>
                    <a:pt x="4" y="29"/>
                  </a:cubicBezTo>
                  <a:cubicBezTo>
                    <a:pt x="4" y="32"/>
                    <a:pt x="8" y="32"/>
                    <a:pt x="8" y="29"/>
                  </a:cubicBezTo>
                  <a:cubicBezTo>
                    <a:pt x="8" y="20"/>
                    <a:pt x="8" y="12"/>
                    <a:pt x="6"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20" name="Google Shape;720;p3"/>
            <p:cNvSpPr/>
            <p:nvPr/>
          </p:nvSpPr>
          <p:spPr>
            <a:xfrm>
              <a:off x="7474" y="4162"/>
              <a:ext cx="53" cy="147"/>
            </a:xfrm>
            <a:custGeom>
              <a:rect b="b" l="l" r="r" t="t"/>
              <a:pathLst>
                <a:path extrusionOk="0" h="53" w="20">
                  <a:moveTo>
                    <a:pt x="18" y="46"/>
                  </a:moveTo>
                  <a:cubicBezTo>
                    <a:pt x="15" y="36"/>
                    <a:pt x="14" y="25"/>
                    <a:pt x="13" y="14"/>
                  </a:cubicBezTo>
                  <a:cubicBezTo>
                    <a:pt x="13" y="13"/>
                    <a:pt x="12" y="13"/>
                    <a:pt x="12" y="13"/>
                  </a:cubicBezTo>
                  <a:cubicBezTo>
                    <a:pt x="12" y="10"/>
                    <a:pt x="12" y="12"/>
                    <a:pt x="12" y="4"/>
                  </a:cubicBezTo>
                  <a:cubicBezTo>
                    <a:pt x="12" y="0"/>
                    <a:pt x="8" y="0"/>
                    <a:pt x="8" y="4"/>
                  </a:cubicBezTo>
                  <a:cubicBezTo>
                    <a:pt x="8" y="12"/>
                    <a:pt x="8" y="10"/>
                    <a:pt x="8" y="12"/>
                  </a:cubicBezTo>
                  <a:cubicBezTo>
                    <a:pt x="8" y="13"/>
                    <a:pt x="7" y="13"/>
                    <a:pt x="7" y="14"/>
                  </a:cubicBezTo>
                  <a:cubicBezTo>
                    <a:pt x="7" y="16"/>
                    <a:pt x="7" y="19"/>
                    <a:pt x="6" y="22"/>
                  </a:cubicBezTo>
                  <a:cubicBezTo>
                    <a:pt x="6" y="21"/>
                    <a:pt x="5" y="22"/>
                    <a:pt x="5" y="22"/>
                  </a:cubicBezTo>
                  <a:cubicBezTo>
                    <a:pt x="3" y="28"/>
                    <a:pt x="3" y="33"/>
                    <a:pt x="1" y="39"/>
                  </a:cubicBezTo>
                  <a:cubicBezTo>
                    <a:pt x="0" y="40"/>
                    <a:pt x="2" y="40"/>
                    <a:pt x="3" y="39"/>
                  </a:cubicBezTo>
                  <a:cubicBezTo>
                    <a:pt x="4" y="35"/>
                    <a:pt x="5" y="30"/>
                    <a:pt x="6" y="25"/>
                  </a:cubicBezTo>
                  <a:cubicBezTo>
                    <a:pt x="6" y="33"/>
                    <a:pt x="7" y="41"/>
                    <a:pt x="10" y="48"/>
                  </a:cubicBezTo>
                  <a:cubicBezTo>
                    <a:pt x="12" y="53"/>
                    <a:pt x="20" y="51"/>
                    <a:pt x="18" y="46"/>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21" name="Google Shape;721;p3"/>
            <p:cNvSpPr/>
            <p:nvPr/>
          </p:nvSpPr>
          <p:spPr>
            <a:xfrm>
              <a:off x="7540" y="4237"/>
              <a:ext cx="16" cy="81"/>
            </a:xfrm>
            <a:custGeom>
              <a:rect b="b" l="l" r="r" t="t"/>
              <a:pathLst>
                <a:path extrusionOk="0" h="29" w="6">
                  <a:moveTo>
                    <a:pt x="5" y="3"/>
                  </a:moveTo>
                  <a:cubicBezTo>
                    <a:pt x="5" y="0"/>
                    <a:pt x="1" y="0"/>
                    <a:pt x="1" y="3"/>
                  </a:cubicBezTo>
                  <a:cubicBezTo>
                    <a:pt x="1" y="10"/>
                    <a:pt x="0" y="21"/>
                    <a:pt x="0" y="25"/>
                  </a:cubicBezTo>
                  <a:cubicBezTo>
                    <a:pt x="0" y="29"/>
                    <a:pt x="6" y="29"/>
                    <a:pt x="6" y="25"/>
                  </a:cubicBezTo>
                  <a:cubicBezTo>
                    <a:pt x="6" y="21"/>
                    <a:pt x="6" y="11"/>
                    <a:pt x="5"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22" name="Google Shape;722;p3"/>
            <p:cNvSpPr/>
            <p:nvPr/>
          </p:nvSpPr>
          <p:spPr>
            <a:xfrm>
              <a:off x="7558" y="4173"/>
              <a:ext cx="26" cy="111"/>
            </a:xfrm>
            <a:custGeom>
              <a:rect b="b" l="l" r="r" t="t"/>
              <a:pathLst>
                <a:path extrusionOk="0" h="40" w="10">
                  <a:moveTo>
                    <a:pt x="3" y="3"/>
                  </a:moveTo>
                  <a:cubicBezTo>
                    <a:pt x="0" y="14"/>
                    <a:pt x="0" y="24"/>
                    <a:pt x="0" y="35"/>
                  </a:cubicBezTo>
                  <a:cubicBezTo>
                    <a:pt x="0" y="40"/>
                    <a:pt x="8" y="40"/>
                    <a:pt x="9" y="35"/>
                  </a:cubicBezTo>
                  <a:cubicBezTo>
                    <a:pt x="9" y="25"/>
                    <a:pt x="9" y="15"/>
                    <a:pt x="10" y="4"/>
                  </a:cubicBezTo>
                  <a:cubicBezTo>
                    <a:pt x="10" y="1"/>
                    <a:pt x="4" y="0"/>
                    <a:pt x="3"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23" name="Google Shape;723;p3"/>
            <p:cNvSpPr/>
            <p:nvPr/>
          </p:nvSpPr>
          <p:spPr>
            <a:xfrm>
              <a:off x="7584" y="4165"/>
              <a:ext cx="45" cy="158"/>
            </a:xfrm>
            <a:custGeom>
              <a:rect b="b" l="l" r="r" t="t"/>
              <a:pathLst>
                <a:path extrusionOk="0" h="57" w="17">
                  <a:moveTo>
                    <a:pt x="7" y="5"/>
                  </a:moveTo>
                  <a:cubicBezTo>
                    <a:pt x="6" y="7"/>
                    <a:pt x="5" y="10"/>
                    <a:pt x="4" y="12"/>
                  </a:cubicBezTo>
                  <a:cubicBezTo>
                    <a:pt x="4" y="11"/>
                    <a:pt x="4" y="11"/>
                    <a:pt x="4" y="11"/>
                  </a:cubicBezTo>
                  <a:cubicBezTo>
                    <a:pt x="4" y="9"/>
                    <a:pt x="1" y="10"/>
                    <a:pt x="1" y="11"/>
                  </a:cubicBezTo>
                  <a:cubicBezTo>
                    <a:pt x="1" y="14"/>
                    <a:pt x="2" y="17"/>
                    <a:pt x="2" y="19"/>
                  </a:cubicBezTo>
                  <a:cubicBezTo>
                    <a:pt x="0" y="31"/>
                    <a:pt x="1" y="43"/>
                    <a:pt x="6" y="54"/>
                  </a:cubicBezTo>
                  <a:cubicBezTo>
                    <a:pt x="7" y="57"/>
                    <a:pt x="12" y="55"/>
                    <a:pt x="12" y="52"/>
                  </a:cubicBezTo>
                  <a:cubicBezTo>
                    <a:pt x="11" y="38"/>
                    <a:pt x="9" y="23"/>
                    <a:pt x="15" y="10"/>
                  </a:cubicBezTo>
                  <a:cubicBezTo>
                    <a:pt x="17" y="4"/>
                    <a:pt x="9" y="0"/>
                    <a:pt x="7"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24" name="Google Shape;724;p3"/>
            <p:cNvSpPr/>
            <p:nvPr/>
          </p:nvSpPr>
          <p:spPr>
            <a:xfrm>
              <a:off x="7532" y="4142"/>
              <a:ext cx="21" cy="101"/>
            </a:xfrm>
            <a:custGeom>
              <a:rect b="b" l="l" r="r" t="t"/>
              <a:pathLst>
                <a:path extrusionOk="0" h="36" w="8">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25" name="Google Shape;725;p3"/>
            <p:cNvSpPr/>
            <p:nvPr/>
          </p:nvSpPr>
          <p:spPr>
            <a:xfrm>
              <a:off x="7621" y="4165"/>
              <a:ext cx="40" cy="111"/>
            </a:xfrm>
            <a:custGeom>
              <a:rect b="b" l="l" r="r" t="t"/>
              <a:pathLst>
                <a:path extrusionOk="0" h="40" w="15">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26" name="Google Shape;726;p3"/>
            <p:cNvSpPr/>
            <p:nvPr/>
          </p:nvSpPr>
          <p:spPr>
            <a:xfrm>
              <a:off x="7682" y="4212"/>
              <a:ext cx="21" cy="86"/>
            </a:xfrm>
            <a:custGeom>
              <a:rect b="b" l="l" r="r" t="t"/>
              <a:pathLst>
                <a:path extrusionOk="0" h="31" w="8">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27" name="Google Shape;727;p3"/>
            <p:cNvSpPr/>
            <p:nvPr/>
          </p:nvSpPr>
          <p:spPr>
            <a:xfrm>
              <a:off x="-16" y="4206"/>
              <a:ext cx="7750" cy="145"/>
            </a:xfrm>
            <a:custGeom>
              <a:rect b="b" l="l" r="r" t="t"/>
              <a:pathLst>
                <a:path extrusionOk="0" h="52" w="2951">
                  <a:moveTo>
                    <a:pt x="2945" y="17"/>
                  </a:moveTo>
                  <a:cubicBezTo>
                    <a:pt x="2945" y="27"/>
                    <a:pt x="2951" y="52"/>
                    <a:pt x="2927" y="52"/>
                  </a:cubicBezTo>
                  <a:cubicBezTo>
                    <a:pt x="25" y="52"/>
                    <a:pt x="25" y="52"/>
                    <a:pt x="25" y="52"/>
                  </a:cubicBezTo>
                  <a:cubicBezTo>
                    <a:pt x="0" y="52"/>
                    <a:pt x="6" y="22"/>
                    <a:pt x="6" y="11"/>
                  </a:cubicBezTo>
                  <a:cubicBezTo>
                    <a:pt x="5" y="35"/>
                    <a:pt x="5" y="35"/>
                    <a:pt x="5" y="35"/>
                  </a:cubicBezTo>
                  <a:cubicBezTo>
                    <a:pt x="5" y="24"/>
                    <a:pt x="14" y="0"/>
                    <a:pt x="25" y="0"/>
                  </a:cubicBezTo>
                  <a:cubicBezTo>
                    <a:pt x="2927" y="0"/>
                    <a:pt x="2927" y="0"/>
                    <a:pt x="2927" y="0"/>
                  </a:cubicBezTo>
                  <a:cubicBezTo>
                    <a:pt x="2938" y="0"/>
                    <a:pt x="2945" y="23"/>
                    <a:pt x="2945" y="34"/>
                  </a:cubicBezTo>
                  <a:lnTo>
                    <a:pt x="2945" y="17"/>
                  </a:lnTo>
                  <a:close/>
                </a:path>
              </a:pathLst>
            </a:custGeom>
            <a:solidFill>
              <a:srgbClr val="44636A"/>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28" name="Google Shape;728;p3"/>
            <p:cNvSpPr/>
            <p:nvPr/>
          </p:nvSpPr>
          <p:spPr>
            <a:xfrm>
              <a:off x="-3" y="4206"/>
              <a:ext cx="7721" cy="101"/>
            </a:xfrm>
            <a:custGeom>
              <a:rect b="b" l="l" r="r" t="t"/>
              <a:pathLst>
                <a:path extrusionOk="0" h="36" w="2940">
                  <a:moveTo>
                    <a:pt x="2940" y="18"/>
                  </a:moveTo>
                  <a:cubicBezTo>
                    <a:pt x="2940" y="28"/>
                    <a:pt x="2932" y="36"/>
                    <a:pt x="2922" y="36"/>
                  </a:cubicBezTo>
                  <a:cubicBezTo>
                    <a:pt x="18" y="36"/>
                    <a:pt x="18" y="36"/>
                    <a:pt x="18" y="36"/>
                  </a:cubicBezTo>
                  <a:cubicBezTo>
                    <a:pt x="8" y="36"/>
                    <a:pt x="0" y="28"/>
                    <a:pt x="0" y="18"/>
                  </a:cubicBezTo>
                  <a:cubicBezTo>
                    <a:pt x="0" y="8"/>
                    <a:pt x="8" y="0"/>
                    <a:pt x="18" y="0"/>
                  </a:cubicBezTo>
                  <a:cubicBezTo>
                    <a:pt x="2922" y="0"/>
                    <a:pt x="2922" y="0"/>
                    <a:pt x="2922" y="0"/>
                  </a:cubicBezTo>
                  <a:cubicBezTo>
                    <a:pt x="2932" y="0"/>
                    <a:pt x="2940" y="8"/>
                    <a:pt x="2940" y="18"/>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grpSp>
      <p:sp>
        <p:nvSpPr>
          <p:cNvPr id="729" name="Google Shape;729;p3"/>
          <p:cNvSpPr txBox="1"/>
          <p:nvPr>
            <p:ph type="ctrTitle"/>
          </p:nvPr>
        </p:nvSpPr>
        <p:spPr>
          <a:xfrm>
            <a:off x="2219386" y="1551354"/>
            <a:ext cx="8291451" cy="1071563"/>
          </a:xfrm>
          <a:prstGeom prst="rect">
            <a:avLst/>
          </a:prstGeom>
          <a:noFill/>
          <a:ln>
            <a:noFill/>
          </a:ln>
        </p:spPr>
        <p:txBody>
          <a:bodyPr anchorCtr="0" anchor="b" bIns="45700" lIns="91425" spcFirstLastPara="1" rIns="91425" wrap="square" tIns="45700">
            <a:noAutofit/>
          </a:bodyPr>
          <a:lstStyle/>
          <a:p>
            <a:pPr indent="0" lvl="0" marL="0" rtl="0" algn="ctr">
              <a:lnSpc>
                <a:spcPct val="90000"/>
              </a:lnSpc>
              <a:spcBef>
                <a:spcPts val="0"/>
              </a:spcBef>
              <a:spcAft>
                <a:spcPts val="0"/>
              </a:spcAft>
              <a:buClr>
                <a:schemeClr val="lt1"/>
              </a:buClr>
              <a:buSzPts val="5400"/>
              <a:buFont typeface="Arial"/>
              <a:buNone/>
            </a:pPr>
            <a:r>
              <a:rPr b="1" lang="en-US" sz="5400">
                <a:solidFill>
                  <a:schemeClr val="lt1"/>
                </a:solidFill>
                <a:latin typeface="Arial"/>
                <a:ea typeface="Arial"/>
                <a:cs typeface="Arial"/>
                <a:sym typeface="Arial"/>
              </a:rPr>
              <a:t>1. Tìm hiểu thành phần và vai trò của đất trồng</a:t>
            </a:r>
            <a:endParaRPr b="1" sz="5400">
              <a:solidFill>
                <a:schemeClr val="lt1"/>
              </a:solidFill>
              <a:latin typeface="Arial"/>
              <a:ea typeface="Arial"/>
              <a:cs typeface="Arial"/>
              <a:sym typeface="Arial"/>
            </a:endParaRPr>
          </a:p>
        </p:txBody>
      </p:sp>
    </p:spTree>
  </p:cSld>
  <p:clrMapOvr>
    <a:masterClrMapping/>
  </p:clrMapOvr>
</p:sld>
</file>

<file path=ppt/slides/slide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33" name="Shape 733"/>
        <p:cNvGrpSpPr/>
        <p:nvPr/>
      </p:nvGrpSpPr>
      <p:grpSpPr>
        <a:xfrm>
          <a:off x="0" y="0"/>
          <a:ext cx="0" cy="0"/>
          <a:chOff x="0" y="0"/>
          <a:chExt cx="0" cy="0"/>
        </a:xfrm>
      </p:grpSpPr>
      <p:sp>
        <p:nvSpPr>
          <p:cNvPr id="734" name="Google Shape;734;p4"/>
          <p:cNvSpPr/>
          <p:nvPr/>
        </p:nvSpPr>
        <p:spPr>
          <a:xfrm>
            <a:off x="7880432" y="1844605"/>
            <a:ext cx="554038" cy="280988"/>
          </a:xfrm>
          <a:custGeom>
            <a:rect b="b" l="l" r="r" t="t"/>
            <a:pathLst>
              <a:path extrusionOk="0" h="64" w="133">
                <a:moveTo>
                  <a:pt x="131" y="64"/>
                </a:moveTo>
                <a:cubicBezTo>
                  <a:pt x="132" y="61"/>
                  <a:pt x="133" y="58"/>
                  <a:pt x="133" y="55"/>
                </a:cubicBezTo>
                <a:cubicBezTo>
                  <a:pt x="133" y="52"/>
                  <a:pt x="133" y="49"/>
                  <a:pt x="132" y="46"/>
                </a:cubicBezTo>
                <a:cubicBezTo>
                  <a:pt x="131" y="43"/>
                  <a:pt x="130" y="41"/>
                  <a:pt x="128" y="38"/>
                </a:cubicBezTo>
                <a:cubicBezTo>
                  <a:pt x="125" y="33"/>
                  <a:pt x="123" y="32"/>
                  <a:pt x="118" y="28"/>
                </a:cubicBezTo>
                <a:cubicBezTo>
                  <a:pt x="114" y="26"/>
                  <a:pt x="109" y="24"/>
                  <a:pt x="104" y="24"/>
                </a:cubicBezTo>
                <a:cubicBezTo>
                  <a:pt x="99" y="24"/>
                  <a:pt x="94" y="26"/>
                  <a:pt x="90" y="28"/>
                </a:cubicBezTo>
                <a:cubicBezTo>
                  <a:pt x="90" y="28"/>
                  <a:pt x="90" y="28"/>
                  <a:pt x="90" y="28"/>
                </a:cubicBezTo>
                <a:cubicBezTo>
                  <a:pt x="89" y="27"/>
                  <a:pt x="89" y="27"/>
                  <a:pt x="89" y="27"/>
                </a:cubicBezTo>
                <a:cubicBezTo>
                  <a:pt x="89" y="26"/>
                  <a:pt x="89" y="24"/>
                  <a:pt x="89" y="22"/>
                </a:cubicBezTo>
                <a:cubicBezTo>
                  <a:pt x="86" y="15"/>
                  <a:pt x="82" y="8"/>
                  <a:pt x="76" y="5"/>
                </a:cubicBezTo>
                <a:cubicBezTo>
                  <a:pt x="69" y="1"/>
                  <a:pt x="62" y="0"/>
                  <a:pt x="54" y="2"/>
                </a:cubicBezTo>
                <a:cubicBezTo>
                  <a:pt x="44" y="5"/>
                  <a:pt x="37" y="13"/>
                  <a:pt x="34" y="23"/>
                </a:cubicBezTo>
                <a:cubicBezTo>
                  <a:pt x="34" y="26"/>
                  <a:pt x="33" y="31"/>
                  <a:pt x="33" y="34"/>
                </a:cubicBezTo>
                <a:cubicBezTo>
                  <a:pt x="33" y="34"/>
                  <a:pt x="33" y="34"/>
                  <a:pt x="33" y="34"/>
                </a:cubicBezTo>
                <a:cubicBezTo>
                  <a:pt x="26" y="32"/>
                  <a:pt x="19" y="33"/>
                  <a:pt x="14" y="37"/>
                </a:cubicBezTo>
                <a:cubicBezTo>
                  <a:pt x="9" y="39"/>
                  <a:pt x="6" y="43"/>
                  <a:pt x="4" y="47"/>
                </a:cubicBezTo>
                <a:cubicBezTo>
                  <a:pt x="4" y="46"/>
                  <a:pt x="4" y="46"/>
                  <a:pt x="4" y="46"/>
                </a:cubicBezTo>
                <a:cubicBezTo>
                  <a:pt x="4" y="46"/>
                  <a:pt x="4" y="46"/>
                  <a:pt x="4" y="46"/>
                </a:cubicBezTo>
                <a:cubicBezTo>
                  <a:pt x="1" y="51"/>
                  <a:pt x="0" y="58"/>
                  <a:pt x="1" y="64"/>
                </a:cubicBezTo>
                <a:lnTo>
                  <a:pt x="131" y="64"/>
                </a:ln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pic>
        <p:nvPicPr>
          <p:cNvPr id="735" name="Google Shape;735;p4"/>
          <p:cNvPicPr preferRelativeResize="0"/>
          <p:nvPr/>
        </p:nvPicPr>
        <p:blipFill rotWithShape="1">
          <a:blip r:embed="rId3">
            <a:alphaModFix/>
          </a:blip>
          <a:srcRect b="0" l="0" r="0" t="0"/>
          <a:stretch/>
        </p:blipFill>
        <p:spPr>
          <a:xfrm>
            <a:off x="32545" y="13542"/>
            <a:ext cx="6121400" cy="4163452"/>
          </a:xfrm>
          <a:prstGeom prst="rect">
            <a:avLst/>
          </a:prstGeom>
          <a:noFill/>
          <a:ln>
            <a:noFill/>
          </a:ln>
        </p:spPr>
      </p:pic>
      <p:pic>
        <p:nvPicPr>
          <p:cNvPr id="736" name="Google Shape;736;p4"/>
          <p:cNvPicPr preferRelativeResize="0"/>
          <p:nvPr/>
        </p:nvPicPr>
        <p:blipFill rotWithShape="1">
          <a:blip r:embed="rId4">
            <a:alphaModFix/>
          </a:blip>
          <a:srcRect b="0" l="0" r="0" t="0"/>
          <a:stretch/>
        </p:blipFill>
        <p:spPr>
          <a:xfrm>
            <a:off x="5408045" y="3312161"/>
            <a:ext cx="6736649" cy="3520442"/>
          </a:xfrm>
          <a:prstGeom prst="rect">
            <a:avLst/>
          </a:prstGeom>
          <a:noFill/>
          <a:ln>
            <a:noFill/>
          </a:ln>
        </p:spPr>
      </p:pic>
      <p:grpSp>
        <p:nvGrpSpPr>
          <p:cNvPr id="737" name="Google Shape;737;p4"/>
          <p:cNvGrpSpPr/>
          <p:nvPr/>
        </p:nvGrpSpPr>
        <p:grpSpPr>
          <a:xfrm>
            <a:off x="-25400" y="5164139"/>
            <a:ext cx="12303126" cy="1743075"/>
            <a:chOff x="-25400" y="5164139"/>
            <a:chExt cx="12303126" cy="1743075"/>
          </a:xfrm>
        </p:grpSpPr>
        <p:sp>
          <p:nvSpPr>
            <p:cNvPr id="738" name="Google Shape;738;p4"/>
            <p:cNvSpPr/>
            <p:nvPr/>
          </p:nvSpPr>
          <p:spPr>
            <a:xfrm>
              <a:off x="9906001" y="6311901"/>
              <a:ext cx="1020763" cy="409575"/>
            </a:xfrm>
            <a:custGeom>
              <a:rect b="b" l="l" r="r" t="t"/>
              <a:pathLst>
                <a:path extrusionOk="0" h="93" w="245">
                  <a:moveTo>
                    <a:pt x="0" y="93"/>
                  </a:moveTo>
                  <a:cubicBezTo>
                    <a:pt x="245" y="93"/>
                    <a:pt x="245" y="93"/>
                    <a:pt x="245" y="93"/>
                  </a:cubicBezTo>
                  <a:cubicBezTo>
                    <a:pt x="245" y="90"/>
                    <a:pt x="245" y="88"/>
                    <a:pt x="244" y="85"/>
                  </a:cubicBezTo>
                  <a:cubicBezTo>
                    <a:pt x="242" y="82"/>
                    <a:pt x="241" y="78"/>
                    <a:pt x="239" y="75"/>
                  </a:cubicBezTo>
                  <a:cubicBezTo>
                    <a:pt x="235" y="68"/>
                    <a:pt x="230" y="62"/>
                    <a:pt x="223" y="58"/>
                  </a:cubicBezTo>
                  <a:cubicBezTo>
                    <a:pt x="223" y="58"/>
                    <a:pt x="223" y="58"/>
                    <a:pt x="223" y="58"/>
                  </a:cubicBezTo>
                  <a:cubicBezTo>
                    <a:pt x="216" y="54"/>
                    <a:pt x="209" y="52"/>
                    <a:pt x="201" y="52"/>
                  </a:cubicBezTo>
                  <a:cubicBezTo>
                    <a:pt x="198" y="52"/>
                    <a:pt x="196" y="53"/>
                    <a:pt x="194" y="53"/>
                  </a:cubicBezTo>
                  <a:cubicBezTo>
                    <a:pt x="194" y="52"/>
                    <a:pt x="194" y="51"/>
                    <a:pt x="194" y="50"/>
                  </a:cubicBezTo>
                  <a:cubicBezTo>
                    <a:pt x="194" y="27"/>
                    <a:pt x="175" y="8"/>
                    <a:pt x="153" y="8"/>
                  </a:cubicBezTo>
                  <a:cubicBezTo>
                    <a:pt x="144" y="8"/>
                    <a:pt x="136" y="11"/>
                    <a:pt x="130" y="15"/>
                  </a:cubicBezTo>
                  <a:cubicBezTo>
                    <a:pt x="125" y="6"/>
                    <a:pt x="116" y="0"/>
                    <a:pt x="103" y="0"/>
                  </a:cubicBezTo>
                  <a:cubicBezTo>
                    <a:pt x="86" y="0"/>
                    <a:pt x="76" y="12"/>
                    <a:pt x="74" y="25"/>
                  </a:cubicBezTo>
                  <a:cubicBezTo>
                    <a:pt x="71" y="24"/>
                    <a:pt x="68" y="23"/>
                    <a:pt x="64" y="23"/>
                  </a:cubicBezTo>
                  <a:cubicBezTo>
                    <a:pt x="48" y="23"/>
                    <a:pt x="35" y="36"/>
                    <a:pt x="35" y="52"/>
                  </a:cubicBezTo>
                  <a:cubicBezTo>
                    <a:pt x="35" y="55"/>
                    <a:pt x="35" y="57"/>
                    <a:pt x="36" y="60"/>
                  </a:cubicBezTo>
                  <a:cubicBezTo>
                    <a:pt x="35" y="60"/>
                    <a:pt x="35" y="60"/>
                    <a:pt x="35" y="60"/>
                  </a:cubicBezTo>
                  <a:cubicBezTo>
                    <a:pt x="16" y="60"/>
                    <a:pt x="1" y="75"/>
                    <a:pt x="0" y="93"/>
                  </a:cubicBezTo>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39" name="Google Shape;739;p4"/>
            <p:cNvSpPr/>
            <p:nvPr/>
          </p:nvSpPr>
          <p:spPr>
            <a:xfrm>
              <a:off x="10426701" y="6346826"/>
              <a:ext cx="500063" cy="374650"/>
            </a:xfrm>
            <a:custGeom>
              <a:rect b="b" l="l" r="r" t="t"/>
              <a:pathLst>
                <a:path extrusionOk="0" h="85" w="120">
                  <a:moveTo>
                    <a:pt x="28" y="0"/>
                  </a:moveTo>
                  <a:cubicBezTo>
                    <a:pt x="19" y="0"/>
                    <a:pt x="11" y="3"/>
                    <a:pt x="5" y="7"/>
                  </a:cubicBezTo>
                  <a:cubicBezTo>
                    <a:pt x="5" y="7"/>
                    <a:pt x="5" y="7"/>
                    <a:pt x="5" y="7"/>
                  </a:cubicBezTo>
                  <a:cubicBezTo>
                    <a:pt x="3" y="5"/>
                    <a:pt x="2" y="3"/>
                    <a:pt x="0" y="1"/>
                  </a:cubicBezTo>
                  <a:cubicBezTo>
                    <a:pt x="4" y="85"/>
                    <a:pt x="4" y="85"/>
                    <a:pt x="4" y="85"/>
                  </a:cubicBezTo>
                  <a:cubicBezTo>
                    <a:pt x="120" y="85"/>
                    <a:pt x="120" y="85"/>
                    <a:pt x="120" y="85"/>
                  </a:cubicBezTo>
                  <a:cubicBezTo>
                    <a:pt x="120" y="82"/>
                    <a:pt x="120" y="80"/>
                    <a:pt x="119" y="77"/>
                  </a:cubicBezTo>
                  <a:cubicBezTo>
                    <a:pt x="117" y="74"/>
                    <a:pt x="116" y="70"/>
                    <a:pt x="114" y="67"/>
                  </a:cubicBezTo>
                  <a:cubicBezTo>
                    <a:pt x="110" y="60"/>
                    <a:pt x="105" y="54"/>
                    <a:pt x="98" y="50"/>
                  </a:cubicBezTo>
                  <a:cubicBezTo>
                    <a:pt x="98" y="50"/>
                    <a:pt x="98" y="50"/>
                    <a:pt x="98" y="50"/>
                  </a:cubicBezTo>
                  <a:cubicBezTo>
                    <a:pt x="91" y="46"/>
                    <a:pt x="84" y="44"/>
                    <a:pt x="76" y="44"/>
                  </a:cubicBezTo>
                  <a:cubicBezTo>
                    <a:pt x="73" y="44"/>
                    <a:pt x="71" y="45"/>
                    <a:pt x="69" y="45"/>
                  </a:cubicBezTo>
                  <a:cubicBezTo>
                    <a:pt x="69" y="45"/>
                    <a:pt x="69" y="45"/>
                    <a:pt x="69" y="45"/>
                  </a:cubicBezTo>
                  <a:cubicBezTo>
                    <a:pt x="69" y="45"/>
                    <a:pt x="69" y="45"/>
                    <a:pt x="69" y="45"/>
                  </a:cubicBezTo>
                  <a:cubicBezTo>
                    <a:pt x="69" y="44"/>
                    <a:pt x="69" y="43"/>
                    <a:pt x="69" y="42"/>
                  </a:cubicBezTo>
                  <a:cubicBezTo>
                    <a:pt x="69" y="19"/>
                    <a:pt x="50" y="0"/>
                    <a:pt x="28" y="0"/>
                  </a:cubicBezTo>
                </a:path>
              </a:pathLst>
            </a:custGeom>
            <a:solidFill>
              <a:srgbClr val="8ECB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40" name="Google Shape;740;p4"/>
            <p:cNvSpPr/>
            <p:nvPr/>
          </p:nvSpPr>
          <p:spPr>
            <a:xfrm>
              <a:off x="8121651" y="6778626"/>
              <a:ext cx="92075" cy="26988"/>
            </a:xfrm>
            <a:custGeom>
              <a:rect b="b" l="l" r="r" t="t"/>
              <a:pathLst>
                <a:path extrusionOk="0" h="17" w="58">
                  <a:moveTo>
                    <a:pt x="0" y="0"/>
                  </a:moveTo>
                  <a:lnTo>
                    <a:pt x="0" y="0"/>
                  </a:lnTo>
                  <a:lnTo>
                    <a:pt x="58" y="17"/>
                  </a:lnTo>
                  <a:lnTo>
                    <a:pt x="0" y="0"/>
                  </a:ln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41" name="Google Shape;741;p4"/>
            <p:cNvSpPr/>
            <p:nvPr/>
          </p:nvSpPr>
          <p:spPr>
            <a:xfrm>
              <a:off x="8121651" y="6778626"/>
              <a:ext cx="92075" cy="26988"/>
            </a:xfrm>
            <a:custGeom>
              <a:rect b="b" l="l" r="r" t="t"/>
              <a:pathLst>
                <a:path extrusionOk="0" h="17" w="58">
                  <a:moveTo>
                    <a:pt x="0" y="0"/>
                  </a:moveTo>
                  <a:lnTo>
                    <a:pt x="0" y="0"/>
                  </a:lnTo>
                  <a:lnTo>
                    <a:pt x="58" y="17"/>
                  </a:lnTo>
                  <a:lnTo>
                    <a:pt x="0"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42" name="Google Shape;742;p4"/>
            <p:cNvSpPr/>
            <p:nvPr/>
          </p:nvSpPr>
          <p:spPr>
            <a:xfrm>
              <a:off x="350838" y="5516564"/>
              <a:ext cx="482600" cy="1320800"/>
            </a:xfrm>
            <a:custGeom>
              <a:rect b="b" l="l" r="r" t="t"/>
              <a:pathLst>
                <a:path extrusionOk="0" h="832" w="304">
                  <a:moveTo>
                    <a:pt x="304" y="237"/>
                  </a:moveTo>
                  <a:lnTo>
                    <a:pt x="186" y="275"/>
                  </a:lnTo>
                  <a:lnTo>
                    <a:pt x="147" y="0"/>
                  </a:lnTo>
                  <a:lnTo>
                    <a:pt x="120" y="362"/>
                  </a:lnTo>
                  <a:lnTo>
                    <a:pt x="0" y="328"/>
                  </a:lnTo>
                  <a:lnTo>
                    <a:pt x="110" y="423"/>
                  </a:lnTo>
                  <a:lnTo>
                    <a:pt x="99" y="832"/>
                  </a:lnTo>
                  <a:lnTo>
                    <a:pt x="194" y="832"/>
                  </a:lnTo>
                  <a:lnTo>
                    <a:pt x="191" y="337"/>
                  </a:lnTo>
                  <a:lnTo>
                    <a:pt x="304" y="237"/>
                  </a:lnTo>
                  <a:close/>
                </a:path>
              </a:pathLst>
            </a:custGeom>
            <a:solidFill>
              <a:srgbClr val="C56D27"/>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43" name="Google Shape;743;p4"/>
            <p:cNvSpPr/>
            <p:nvPr/>
          </p:nvSpPr>
          <p:spPr>
            <a:xfrm>
              <a:off x="350838" y="5516564"/>
              <a:ext cx="482600" cy="1320800"/>
            </a:xfrm>
            <a:custGeom>
              <a:rect b="b" l="l" r="r" t="t"/>
              <a:pathLst>
                <a:path extrusionOk="0" h="832" w="304">
                  <a:moveTo>
                    <a:pt x="304" y="237"/>
                  </a:moveTo>
                  <a:lnTo>
                    <a:pt x="186" y="275"/>
                  </a:lnTo>
                  <a:lnTo>
                    <a:pt x="147" y="0"/>
                  </a:lnTo>
                  <a:lnTo>
                    <a:pt x="120" y="362"/>
                  </a:lnTo>
                  <a:lnTo>
                    <a:pt x="0" y="328"/>
                  </a:lnTo>
                  <a:lnTo>
                    <a:pt x="110" y="423"/>
                  </a:lnTo>
                  <a:lnTo>
                    <a:pt x="99" y="832"/>
                  </a:lnTo>
                  <a:lnTo>
                    <a:pt x="194" y="832"/>
                  </a:lnTo>
                  <a:lnTo>
                    <a:pt x="191" y="337"/>
                  </a:lnTo>
                  <a:lnTo>
                    <a:pt x="304" y="237"/>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44" name="Google Shape;744;p4"/>
            <p:cNvSpPr/>
            <p:nvPr/>
          </p:nvSpPr>
          <p:spPr>
            <a:xfrm>
              <a:off x="184150" y="5873751"/>
              <a:ext cx="290513" cy="309563"/>
            </a:xfrm>
            <a:prstGeom prst="ellipse">
              <a:avLst/>
            </a:pr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45" name="Google Shape;745;p4"/>
            <p:cNvSpPr/>
            <p:nvPr/>
          </p:nvSpPr>
          <p:spPr>
            <a:xfrm>
              <a:off x="774700" y="5781676"/>
              <a:ext cx="250825" cy="265113"/>
            </a:xfrm>
            <a:custGeom>
              <a:rect b="b" l="l" r="r" t="t"/>
              <a:pathLst>
                <a:path extrusionOk="0" h="60" w="60">
                  <a:moveTo>
                    <a:pt x="60" y="29"/>
                  </a:moveTo>
                  <a:cubicBezTo>
                    <a:pt x="60" y="46"/>
                    <a:pt x="47" y="59"/>
                    <a:pt x="31" y="60"/>
                  </a:cubicBezTo>
                  <a:cubicBezTo>
                    <a:pt x="14" y="60"/>
                    <a:pt x="1" y="47"/>
                    <a:pt x="1" y="30"/>
                  </a:cubicBezTo>
                  <a:cubicBezTo>
                    <a:pt x="0" y="14"/>
                    <a:pt x="13" y="0"/>
                    <a:pt x="30" y="0"/>
                  </a:cubicBezTo>
                  <a:cubicBezTo>
                    <a:pt x="46" y="0"/>
                    <a:pt x="60" y="13"/>
                    <a:pt x="60" y="29"/>
                  </a:cubicBezTo>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46" name="Google Shape;746;p4"/>
            <p:cNvSpPr/>
            <p:nvPr/>
          </p:nvSpPr>
          <p:spPr>
            <a:xfrm>
              <a:off x="274638" y="5216526"/>
              <a:ext cx="584200" cy="639763"/>
            </a:xfrm>
            <a:custGeom>
              <a:rect b="b" l="l" r="r" t="t"/>
              <a:pathLst>
                <a:path extrusionOk="0" h="145" w="140">
                  <a:moveTo>
                    <a:pt x="140" y="71"/>
                  </a:moveTo>
                  <a:cubicBezTo>
                    <a:pt x="140" y="111"/>
                    <a:pt x="110" y="144"/>
                    <a:pt x="71" y="144"/>
                  </a:cubicBezTo>
                  <a:cubicBezTo>
                    <a:pt x="33" y="145"/>
                    <a:pt x="1" y="113"/>
                    <a:pt x="1" y="74"/>
                  </a:cubicBezTo>
                  <a:cubicBezTo>
                    <a:pt x="0" y="34"/>
                    <a:pt x="31" y="1"/>
                    <a:pt x="69" y="0"/>
                  </a:cubicBezTo>
                  <a:cubicBezTo>
                    <a:pt x="107" y="0"/>
                    <a:pt x="139" y="31"/>
                    <a:pt x="140" y="71"/>
                  </a:cubicBezTo>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47" name="Google Shape;747;p4"/>
            <p:cNvSpPr/>
            <p:nvPr/>
          </p:nvSpPr>
          <p:spPr>
            <a:xfrm>
              <a:off x="850900" y="5861051"/>
              <a:ext cx="136525" cy="150813"/>
            </a:xfrm>
            <a:prstGeom prst="ellipse">
              <a:avLst/>
            </a:pr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48" name="Google Shape;748;p4"/>
            <p:cNvSpPr/>
            <p:nvPr/>
          </p:nvSpPr>
          <p:spPr>
            <a:xfrm>
              <a:off x="646113" y="5481639"/>
              <a:ext cx="254000" cy="573088"/>
            </a:xfrm>
            <a:custGeom>
              <a:rect b="b" l="l" r="r" t="t"/>
              <a:pathLst>
                <a:path extrusionOk="0" h="130" w="61">
                  <a:moveTo>
                    <a:pt x="32" y="104"/>
                  </a:moveTo>
                  <a:cubicBezTo>
                    <a:pt x="2" y="129"/>
                    <a:pt x="2" y="129"/>
                    <a:pt x="2" y="129"/>
                  </a:cubicBezTo>
                  <a:cubicBezTo>
                    <a:pt x="2" y="130"/>
                    <a:pt x="2" y="130"/>
                    <a:pt x="2" y="130"/>
                  </a:cubicBezTo>
                  <a:cubicBezTo>
                    <a:pt x="32" y="104"/>
                    <a:pt x="32" y="104"/>
                    <a:pt x="32" y="104"/>
                  </a:cubicBezTo>
                  <a:cubicBezTo>
                    <a:pt x="35" y="118"/>
                    <a:pt x="47" y="128"/>
                    <a:pt x="61" y="128"/>
                  </a:cubicBezTo>
                  <a:cubicBezTo>
                    <a:pt x="61" y="128"/>
                    <a:pt x="61" y="128"/>
                    <a:pt x="61" y="128"/>
                  </a:cubicBezTo>
                  <a:cubicBezTo>
                    <a:pt x="61" y="128"/>
                    <a:pt x="61" y="128"/>
                    <a:pt x="61" y="128"/>
                  </a:cubicBezTo>
                  <a:cubicBezTo>
                    <a:pt x="47" y="128"/>
                    <a:pt x="35" y="117"/>
                    <a:pt x="32" y="104"/>
                  </a:cubicBezTo>
                  <a:moveTo>
                    <a:pt x="32" y="97"/>
                  </a:moveTo>
                  <a:cubicBezTo>
                    <a:pt x="0" y="107"/>
                    <a:pt x="0" y="107"/>
                    <a:pt x="0" y="107"/>
                  </a:cubicBezTo>
                  <a:cubicBezTo>
                    <a:pt x="32" y="97"/>
                    <a:pt x="32" y="97"/>
                    <a:pt x="32" y="97"/>
                  </a:cubicBezTo>
                  <a:cubicBezTo>
                    <a:pt x="32" y="97"/>
                    <a:pt x="32" y="97"/>
                    <a:pt x="32" y="97"/>
                  </a:cubicBezTo>
                  <a:moveTo>
                    <a:pt x="58" y="68"/>
                  </a:moveTo>
                  <a:cubicBezTo>
                    <a:pt x="58" y="68"/>
                    <a:pt x="58" y="68"/>
                    <a:pt x="58" y="68"/>
                  </a:cubicBezTo>
                  <a:cubicBezTo>
                    <a:pt x="58" y="68"/>
                    <a:pt x="58" y="68"/>
                    <a:pt x="58" y="68"/>
                  </a:cubicBezTo>
                  <a:moveTo>
                    <a:pt x="58" y="68"/>
                  </a:moveTo>
                  <a:cubicBezTo>
                    <a:pt x="58" y="68"/>
                    <a:pt x="58" y="68"/>
                    <a:pt x="58" y="68"/>
                  </a:cubicBezTo>
                  <a:cubicBezTo>
                    <a:pt x="58" y="68"/>
                    <a:pt x="58" y="68"/>
                    <a:pt x="58"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60" y="68"/>
                  </a:moveTo>
                  <a:cubicBezTo>
                    <a:pt x="60" y="68"/>
                    <a:pt x="60" y="68"/>
                    <a:pt x="59"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1" y="68"/>
                  </a:moveTo>
                  <a:cubicBezTo>
                    <a:pt x="60" y="68"/>
                    <a:pt x="60" y="68"/>
                    <a:pt x="60" y="68"/>
                  </a:cubicBezTo>
                  <a:cubicBezTo>
                    <a:pt x="60" y="68"/>
                    <a:pt x="60"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cubicBezTo>
                    <a:pt x="61" y="68"/>
                    <a:pt x="61" y="68"/>
                    <a:pt x="61" y="68"/>
                  </a:cubicBezTo>
                  <a:cubicBezTo>
                    <a:pt x="61" y="68"/>
                    <a:pt x="61"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cubicBezTo>
                    <a:pt x="61" y="68"/>
                    <a:pt x="61" y="68"/>
                    <a:pt x="61" y="68"/>
                  </a:cubicBezTo>
                  <a:moveTo>
                    <a:pt x="51" y="14"/>
                  </a:moveTo>
                  <a:cubicBezTo>
                    <a:pt x="51" y="14"/>
                    <a:pt x="51" y="14"/>
                    <a:pt x="51" y="14"/>
                  </a:cubicBezTo>
                  <a:cubicBezTo>
                    <a:pt x="51" y="14"/>
                    <a:pt x="51" y="14"/>
                    <a:pt x="51" y="14"/>
                  </a:cubicBezTo>
                  <a:moveTo>
                    <a:pt x="51" y="14"/>
                  </a:moveTo>
                  <a:cubicBezTo>
                    <a:pt x="51" y="14"/>
                    <a:pt x="51" y="14"/>
                    <a:pt x="51" y="14"/>
                  </a:cubicBezTo>
                  <a:cubicBezTo>
                    <a:pt x="51" y="14"/>
                    <a:pt x="51" y="14"/>
                    <a:pt x="51" y="14"/>
                  </a:cubicBezTo>
                  <a:moveTo>
                    <a:pt x="51" y="13"/>
                  </a:moveTo>
                  <a:cubicBezTo>
                    <a:pt x="51" y="13"/>
                    <a:pt x="51" y="13"/>
                    <a:pt x="51" y="13"/>
                  </a:cubicBezTo>
                  <a:cubicBezTo>
                    <a:pt x="51" y="13"/>
                    <a:pt x="51" y="13"/>
                    <a:pt x="51" y="13"/>
                  </a:cubicBezTo>
                  <a:moveTo>
                    <a:pt x="51" y="13"/>
                  </a:moveTo>
                  <a:cubicBezTo>
                    <a:pt x="51" y="13"/>
                    <a:pt x="51" y="13"/>
                    <a:pt x="51" y="13"/>
                  </a:cubicBezTo>
                  <a:cubicBezTo>
                    <a:pt x="51" y="13"/>
                    <a:pt x="51" y="13"/>
                    <a:pt x="51" y="13"/>
                  </a:cubicBezTo>
                  <a:moveTo>
                    <a:pt x="51" y="13"/>
                  </a:moveTo>
                  <a:cubicBezTo>
                    <a:pt x="51" y="13"/>
                    <a:pt x="51" y="13"/>
                    <a:pt x="51" y="13"/>
                  </a:cubicBezTo>
                  <a:cubicBezTo>
                    <a:pt x="51" y="13"/>
                    <a:pt x="51" y="13"/>
                    <a:pt x="51" y="13"/>
                  </a:cubicBezTo>
                  <a:moveTo>
                    <a:pt x="51" y="12"/>
                  </a:moveTo>
                  <a:cubicBezTo>
                    <a:pt x="51" y="12"/>
                    <a:pt x="51" y="12"/>
                    <a:pt x="51" y="12"/>
                  </a:cubicBezTo>
                  <a:cubicBezTo>
                    <a:pt x="51" y="12"/>
                    <a:pt x="51" y="12"/>
                    <a:pt x="51" y="12"/>
                  </a:cubicBezTo>
                  <a:moveTo>
                    <a:pt x="51" y="12"/>
                  </a:moveTo>
                  <a:cubicBezTo>
                    <a:pt x="51" y="12"/>
                    <a:pt x="51" y="12"/>
                    <a:pt x="51" y="12"/>
                  </a:cubicBezTo>
                  <a:cubicBezTo>
                    <a:pt x="51" y="12"/>
                    <a:pt x="51" y="12"/>
                    <a:pt x="51" y="12"/>
                  </a:cubicBezTo>
                  <a:moveTo>
                    <a:pt x="51" y="12"/>
                  </a:moveTo>
                  <a:cubicBezTo>
                    <a:pt x="51" y="12"/>
                    <a:pt x="51" y="12"/>
                    <a:pt x="51" y="12"/>
                  </a:cubicBezTo>
                  <a:cubicBezTo>
                    <a:pt x="51" y="12"/>
                    <a:pt x="51" y="12"/>
                    <a:pt x="51" y="12"/>
                  </a:cubicBezTo>
                  <a:moveTo>
                    <a:pt x="51" y="12"/>
                  </a:moveTo>
                  <a:cubicBezTo>
                    <a:pt x="51" y="12"/>
                    <a:pt x="51" y="12"/>
                    <a:pt x="51" y="12"/>
                  </a:cubicBezTo>
                  <a:cubicBezTo>
                    <a:pt x="51" y="12"/>
                    <a:pt x="51" y="12"/>
                    <a:pt x="51" y="12"/>
                  </a:cubicBezTo>
                  <a:moveTo>
                    <a:pt x="51" y="11"/>
                  </a:moveTo>
                  <a:cubicBezTo>
                    <a:pt x="51" y="11"/>
                    <a:pt x="51" y="12"/>
                    <a:pt x="51" y="12"/>
                  </a:cubicBezTo>
                  <a:cubicBezTo>
                    <a:pt x="51" y="11"/>
                    <a:pt x="51" y="11"/>
                    <a:pt x="51" y="11"/>
                  </a:cubicBezTo>
                  <a:moveTo>
                    <a:pt x="51" y="11"/>
                  </a:moveTo>
                  <a:cubicBezTo>
                    <a:pt x="51" y="11"/>
                    <a:pt x="51" y="11"/>
                    <a:pt x="51" y="11"/>
                  </a:cubicBezTo>
                  <a:cubicBezTo>
                    <a:pt x="51" y="11"/>
                    <a:pt x="51" y="11"/>
                    <a:pt x="51" y="11"/>
                  </a:cubicBezTo>
                  <a:cubicBezTo>
                    <a:pt x="51" y="11"/>
                    <a:pt x="51" y="11"/>
                    <a:pt x="51" y="11"/>
                  </a:cubicBezTo>
                  <a:cubicBezTo>
                    <a:pt x="51" y="11"/>
                    <a:pt x="51" y="11"/>
                    <a:pt x="51" y="11"/>
                  </a:cubicBezTo>
                  <a:moveTo>
                    <a:pt x="51" y="10"/>
                  </a:moveTo>
                  <a:cubicBezTo>
                    <a:pt x="51" y="10"/>
                    <a:pt x="51" y="11"/>
                    <a:pt x="51" y="11"/>
                  </a:cubicBezTo>
                  <a:cubicBezTo>
                    <a:pt x="51" y="11"/>
                    <a:pt x="51" y="10"/>
                    <a:pt x="51" y="10"/>
                  </a:cubicBezTo>
                  <a:moveTo>
                    <a:pt x="51" y="10"/>
                  </a:moveTo>
                  <a:cubicBezTo>
                    <a:pt x="51" y="10"/>
                    <a:pt x="51" y="10"/>
                    <a:pt x="51" y="10"/>
                  </a:cubicBezTo>
                  <a:cubicBezTo>
                    <a:pt x="51" y="10"/>
                    <a:pt x="51" y="10"/>
                    <a:pt x="51" y="10"/>
                  </a:cubicBezTo>
                  <a:moveTo>
                    <a:pt x="51" y="10"/>
                  </a:moveTo>
                  <a:cubicBezTo>
                    <a:pt x="51" y="10"/>
                    <a:pt x="51" y="10"/>
                    <a:pt x="51" y="10"/>
                  </a:cubicBezTo>
                  <a:cubicBezTo>
                    <a:pt x="51" y="10"/>
                    <a:pt x="51" y="10"/>
                    <a:pt x="51" y="10"/>
                  </a:cubicBezTo>
                  <a:moveTo>
                    <a:pt x="51" y="10"/>
                  </a:moveTo>
                  <a:cubicBezTo>
                    <a:pt x="51" y="10"/>
                    <a:pt x="51" y="10"/>
                    <a:pt x="51" y="10"/>
                  </a:cubicBezTo>
                  <a:cubicBezTo>
                    <a:pt x="51" y="10"/>
                    <a:pt x="51" y="10"/>
                    <a:pt x="51" y="10"/>
                  </a:cubicBezTo>
                  <a:moveTo>
                    <a:pt x="50" y="9"/>
                  </a:moveTo>
                  <a:cubicBezTo>
                    <a:pt x="50" y="9"/>
                    <a:pt x="51" y="10"/>
                    <a:pt x="51" y="10"/>
                  </a:cubicBezTo>
                  <a:cubicBezTo>
                    <a:pt x="51" y="10"/>
                    <a:pt x="50" y="9"/>
                    <a:pt x="50" y="9"/>
                  </a:cubicBezTo>
                  <a:moveTo>
                    <a:pt x="50" y="3"/>
                  </a:moveTo>
                  <a:cubicBezTo>
                    <a:pt x="50" y="5"/>
                    <a:pt x="50" y="7"/>
                    <a:pt x="50" y="9"/>
                  </a:cubicBezTo>
                  <a:cubicBezTo>
                    <a:pt x="50" y="7"/>
                    <a:pt x="50" y="5"/>
                    <a:pt x="50" y="3"/>
                  </a:cubicBezTo>
                  <a:moveTo>
                    <a:pt x="50" y="2"/>
                  </a:moveTo>
                  <a:cubicBezTo>
                    <a:pt x="50" y="2"/>
                    <a:pt x="50" y="2"/>
                    <a:pt x="50" y="2"/>
                  </a:cubicBezTo>
                  <a:cubicBezTo>
                    <a:pt x="50" y="2"/>
                    <a:pt x="50" y="2"/>
                    <a:pt x="50" y="2"/>
                  </a:cubicBezTo>
                  <a:moveTo>
                    <a:pt x="50" y="2"/>
                  </a:moveTo>
                  <a:cubicBezTo>
                    <a:pt x="50" y="2"/>
                    <a:pt x="50" y="2"/>
                    <a:pt x="50" y="2"/>
                  </a:cubicBezTo>
                  <a:cubicBezTo>
                    <a:pt x="50" y="2"/>
                    <a:pt x="50" y="2"/>
                    <a:pt x="50" y="2"/>
                  </a:cubicBezTo>
                  <a:moveTo>
                    <a:pt x="50" y="2"/>
                  </a:moveTo>
                  <a:cubicBezTo>
                    <a:pt x="50" y="2"/>
                    <a:pt x="50" y="2"/>
                    <a:pt x="50" y="2"/>
                  </a:cubicBezTo>
                  <a:cubicBezTo>
                    <a:pt x="50" y="2"/>
                    <a:pt x="50" y="2"/>
                    <a:pt x="50" y="2"/>
                  </a:cubicBezTo>
                  <a:moveTo>
                    <a:pt x="50" y="2"/>
                  </a:moveTo>
                  <a:cubicBezTo>
                    <a:pt x="50" y="2"/>
                    <a:pt x="50" y="2"/>
                    <a:pt x="50" y="2"/>
                  </a:cubicBezTo>
                  <a:cubicBezTo>
                    <a:pt x="50" y="2"/>
                    <a:pt x="50" y="2"/>
                    <a:pt x="50" y="2"/>
                  </a:cubicBezTo>
                  <a:moveTo>
                    <a:pt x="50" y="1"/>
                  </a:moveTo>
                  <a:cubicBezTo>
                    <a:pt x="50" y="1"/>
                    <a:pt x="50" y="2"/>
                    <a:pt x="50" y="2"/>
                  </a:cubicBezTo>
                  <a:cubicBezTo>
                    <a:pt x="50" y="2"/>
                    <a:pt x="50" y="1"/>
                    <a:pt x="50" y="1"/>
                  </a:cubicBezTo>
                  <a:moveTo>
                    <a:pt x="50" y="1"/>
                  </a:moveTo>
                  <a:cubicBezTo>
                    <a:pt x="50" y="1"/>
                    <a:pt x="50" y="1"/>
                    <a:pt x="50" y="1"/>
                  </a:cubicBezTo>
                  <a:cubicBezTo>
                    <a:pt x="50" y="1"/>
                    <a:pt x="50" y="1"/>
                    <a:pt x="50" y="1"/>
                  </a:cubicBezTo>
                  <a:moveTo>
                    <a:pt x="50" y="1"/>
                  </a:moveTo>
                  <a:cubicBezTo>
                    <a:pt x="50" y="1"/>
                    <a:pt x="50" y="1"/>
                    <a:pt x="50" y="1"/>
                  </a:cubicBezTo>
                  <a:cubicBezTo>
                    <a:pt x="50" y="1"/>
                    <a:pt x="50" y="1"/>
                    <a:pt x="50" y="1"/>
                  </a:cubicBezTo>
                  <a:moveTo>
                    <a:pt x="50" y="1"/>
                  </a:moveTo>
                  <a:cubicBezTo>
                    <a:pt x="50" y="1"/>
                    <a:pt x="50" y="1"/>
                    <a:pt x="50" y="1"/>
                  </a:cubicBezTo>
                  <a:cubicBezTo>
                    <a:pt x="50" y="1"/>
                    <a:pt x="50" y="1"/>
                    <a:pt x="50" y="1"/>
                  </a:cubicBezTo>
                  <a:moveTo>
                    <a:pt x="50" y="1"/>
                  </a:moveTo>
                  <a:cubicBezTo>
                    <a:pt x="50" y="1"/>
                    <a:pt x="50" y="1"/>
                    <a:pt x="50" y="1"/>
                  </a:cubicBezTo>
                  <a:cubicBezTo>
                    <a:pt x="50" y="1"/>
                    <a:pt x="50" y="1"/>
                    <a:pt x="50" y="1"/>
                  </a:cubicBezTo>
                  <a:moveTo>
                    <a:pt x="50" y="0"/>
                  </a:moveTo>
                  <a:cubicBezTo>
                    <a:pt x="50" y="0"/>
                    <a:pt x="50" y="0"/>
                    <a:pt x="50" y="0"/>
                  </a:cubicBezTo>
                  <a:cubicBezTo>
                    <a:pt x="50" y="0"/>
                    <a:pt x="50" y="0"/>
                    <a:pt x="50" y="0"/>
                  </a:cubicBezTo>
                  <a:moveTo>
                    <a:pt x="50" y="0"/>
                  </a:moveTo>
                  <a:cubicBezTo>
                    <a:pt x="50" y="0"/>
                    <a:pt x="50" y="0"/>
                    <a:pt x="50" y="0"/>
                  </a:cubicBezTo>
                  <a:cubicBezTo>
                    <a:pt x="50" y="0"/>
                    <a:pt x="50" y="0"/>
                    <a:pt x="50" y="0"/>
                  </a:cubicBezTo>
                  <a:moveTo>
                    <a:pt x="50" y="0"/>
                  </a:moveTo>
                  <a:cubicBezTo>
                    <a:pt x="50" y="0"/>
                    <a:pt x="50" y="0"/>
                    <a:pt x="50" y="0"/>
                  </a:cubicBezTo>
                  <a:cubicBezTo>
                    <a:pt x="50" y="0"/>
                    <a:pt x="50" y="0"/>
                    <a:pt x="50" y="0"/>
                  </a:cubicBezTo>
                </a:path>
              </a:pathLst>
            </a:custGeom>
            <a:solidFill>
              <a:srgbClr val="D4F1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49" name="Google Shape;749;p4"/>
            <p:cNvSpPr/>
            <p:nvPr/>
          </p:nvSpPr>
          <p:spPr>
            <a:xfrm>
              <a:off x="584200" y="6837364"/>
              <a:ext cx="74613" cy="12700"/>
            </a:xfrm>
            <a:prstGeom prst="rect">
              <a:avLst/>
            </a:pr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50" name="Google Shape;750;p4"/>
            <p:cNvSpPr/>
            <p:nvPr/>
          </p:nvSpPr>
          <p:spPr>
            <a:xfrm>
              <a:off x="584200" y="6837364"/>
              <a:ext cx="74613" cy="12700"/>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51" name="Google Shape;751;p4"/>
            <p:cNvSpPr/>
            <p:nvPr/>
          </p:nvSpPr>
          <p:spPr>
            <a:xfrm>
              <a:off x="584200" y="5848351"/>
              <a:ext cx="195263" cy="989013"/>
            </a:xfrm>
            <a:custGeom>
              <a:rect b="b" l="l" r="r" t="t"/>
              <a:pathLst>
                <a:path extrusionOk="0" h="224" w="47">
                  <a:moveTo>
                    <a:pt x="18" y="212"/>
                  </a:moveTo>
                  <a:cubicBezTo>
                    <a:pt x="0" y="212"/>
                    <a:pt x="0" y="212"/>
                    <a:pt x="0" y="212"/>
                  </a:cubicBezTo>
                  <a:cubicBezTo>
                    <a:pt x="0" y="224"/>
                    <a:pt x="0" y="224"/>
                    <a:pt x="0" y="224"/>
                  </a:cubicBezTo>
                  <a:cubicBezTo>
                    <a:pt x="18" y="224"/>
                    <a:pt x="18" y="224"/>
                    <a:pt x="18" y="224"/>
                  </a:cubicBezTo>
                  <a:cubicBezTo>
                    <a:pt x="18" y="212"/>
                    <a:pt x="18" y="212"/>
                    <a:pt x="18" y="212"/>
                  </a:cubicBezTo>
                  <a:moveTo>
                    <a:pt x="11" y="0"/>
                  </a:moveTo>
                  <a:cubicBezTo>
                    <a:pt x="7" y="0"/>
                    <a:pt x="4" y="1"/>
                    <a:pt x="0" y="1"/>
                  </a:cubicBezTo>
                  <a:cubicBezTo>
                    <a:pt x="0" y="137"/>
                    <a:pt x="0" y="137"/>
                    <a:pt x="0" y="137"/>
                  </a:cubicBezTo>
                  <a:cubicBezTo>
                    <a:pt x="5" y="135"/>
                    <a:pt x="11" y="133"/>
                    <a:pt x="16" y="133"/>
                  </a:cubicBezTo>
                  <a:cubicBezTo>
                    <a:pt x="17" y="133"/>
                    <a:pt x="17" y="133"/>
                    <a:pt x="17" y="133"/>
                  </a:cubicBezTo>
                  <a:cubicBezTo>
                    <a:pt x="17" y="47"/>
                    <a:pt x="17" y="47"/>
                    <a:pt x="17" y="47"/>
                  </a:cubicBezTo>
                  <a:cubicBezTo>
                    <a:pt x="17" y="47"/>
                    <a:pt x="17" y="47"/>
                    <a:pt x="17" y="47"/>
                  </a:cubicBezTo>
                  <a:cubicBezTo>
                    <a:pt x="17" y="46"/>
                    <a:pt x="17" y="46"/>
                    <a:pt x="17" y="46"/>
                  </a:cubicBezTo>
                  <a:cubicBezTo>
                    <a:pt x="47" y="21"/>
                    <a:pt x="47" y="21"/>
                    <a:pt x="47" y="21"/>
                  </a:cubicBezTo>
                  <a:cubicBezTo>
                    <a:pt x="47" y="19"/>
                    <a:pt x="47" y="17"/>
                    <a:pt x="47" y="15"/>
                  </a:cubicBezTo>
                  <a:cubicBezTo>
                    <a:pt x="47" y="15"/>
                    <a:pt x="47" y="15"/>
                    <a:pt x="47" y="14"/>
                  </a:cubicBezTo>
                  <a:cubicBezTo>
                    <a:pt x="15" y="24"/>
                    <a:pt x="15" y="24"/>
                    <a:pt x="15" y="24"/>
                  </a:cubicBezTo>
                  <a:cubicBezTo>
                    <a:pt x="11" y="0"/>
                    <a:pt x="11" y="0"/>
                    <a:pt x="11" y="0"/>
                  </a:cubicBezTo>
                </a:path>
              </a:pathLst>
            </a:custGeom>
            <a:solidFill>
              <a:srgbClr val="D18A5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52" name="Google Shape;752;p4"/>
            <p:cNvSpPr/>
            <p:nvPr/>
          </p:nvSpPr>
          <p:spPr>
            <a:xfrm>
              <a:off x="900113" y="6046789"/>
              <a:ext cx="4763" cy="0"/>
            </a:xfrm>
            <a:custGeom>
              <a:rect b="b" l="l" r="r" t="t"/>
              <a:pathLst>
                <a:path extrusionOk="0" h="120000" w="1">
                  <a:moveTo>
                    <a:pt x="0" y="0"/>
                  </a:moveTo>
                  <a:cubicBezTo>
                    <a:pt x="0" y="0"/>
                    <a:pt x="0" y="0"/>
                    <a:pt x="0" y="0"/>
                  </a:cubicBezTo>
                  <a:cubicBezTo>
                    <a:pt x="0" y="0"/>
                    <a:pt x="0" y="0"/>
                    <a:pt x="0"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path>
              </a:pathLst>
            </a:custGeom>
            <a:solidFill>
              <a:srgbClr val="D4F1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53" name="Google Shape;753;p4"/>
            <p:cNvSpPr/>
            <p:nvPr/>
          </p:nvSpPr>
          <p:spPr>
            <a:xfrm>
              <a:off x="779463" y="5781676"/>
              <a:ext cx="246063" cy="265113"/>
            </a:xfrm>
            <a:custGeom>
              <a:rect b="b" l="l" r="r" t="t"/>
              <a:pathLst>
                <a:path extrusionOk="0" h="60" w="59">
                  <a:moveTo>
                    <a:pt x="34" y="52"/>
                  </a:moveTo>
                  <a:cubicBezTo>
                    <a:pt x="24" y="52"/>
                    <a:pt x="17" y="44"/>
                    <a:pt x="17" y="35"/>
                  </a:cubicBezTo>
                  <a:cubicBezTo>
                    <a:pt x="17" y="25"/>
                    <a:pt x="24" y="18"/>
                    <a:pt x="34" y="18"/>
                  </a:cubicBezTo>
                  <a:cubicBezTo>
                    <a:pt x="43" y="18"/>
                    <a:pt x="50" y="25"/>
                    <a:pt x="50" y="35"/>
                  </a:cubicBezTo>
                  <a:cubicBezTo>
                    <a:pt x="50" y="44"/>
                    <a:pt x="43" y="52"/>
                    <a:pt x="34" y="52"/>
                  </a:cubicBezTo>
                  <a:moveTo>
                    <a:pt x="29" y="0"/>
                  </a:move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6" y="0"/>
                  </a:cubicBezTo>
                  <a:cubicBezTo>
                    <a:pt x="26" y="0"/>
                    <a:pt x="26" y="0"/>
                    <a:pt x="26" y="0"/>
                  </a:cubicBezTo>
                  <a:cubicBezTo>
                    <a:pt x="26" y="0"/>
                    <a:pt x="26" y="0"/>
                    <a:pt x="26" y="0"/>
                  </a:cubicBezTo>
                  <a:cubicBezTo>
                    <a:pt x="26" y="0"/>
                    <a:pt x="26" y="0"/>
                    <a:pt x="26" y="0"/>
                  </a:cubicBezTo>
                  <a:cubicBezTo>
                    <a:pt x="11" y="2"/>
                    <a:pt x="0" y="14"/>
                    <a:pt x="0" y="29"/>
                  </a:cubicBezTo>
                  <a:cubicBezTo>
                    <a:pt x="0" y="29"/>
                    <a:pt x="0" y="29"/>
                    <a:pt x="0" y="29"/>
                  </a:cubicBezTo>
                  <a:cubicBezTo>
                    <a:pt x="0" y="29"/>
                    <a:pt x="0" y="29"/>
                    <a:pt x="0" y="29"/>
                  </a:cubicBezTo>
                  <a:cubicBezTo>
                    <a:pt x="0" y="30"/>
                    <a:pt x="0" y="30"/>
                    <a:pt x="0" y="30"/>
                  </a:cubicBezTo>
                  <a:cubicBezTo>
                    <a:pt x="0" y="32"/>
                    <a:pt x="0" y="34"/>
                    <a:pt x="0" y="36"/>
                  </a:cubicBezTo>
                  <a:cubicBezTo>
                    <a:pt x="3" y="49"/>
                    <a:pt x="15" y="60"/>
                    <a:pt x="29" y="60"/>
                  </a:cubicBezTo>
                  <a:cubicBezTo>
                    <a:pt x="29" y="60"/>
                    <a:pt x="29" y="60"/>
                    <a:pt x="29" y="60"/>
                  </a:cubicBezTo>
                  <a:cubicBezTo>
                    <a:pt x="29" y="60"/>
                    <a:pt x="29" y="60"/>
                    <a:pt x="29" y="60"/>
                  </a:cubicBezTo>
                  <a:cubicBezTo>
                    <a:pt x="29" y="60"/>
                    <a:pt x="29" y="60"/>
                    <a:pt x="29" y="60"/>
                  </a:cubicBezTo>
                  <a:cubicBezTo>
                    <a:pt x="29" y="60"/>
                    <a:pt x="30" y="60"/>
                    <a:pt x="30" y="60"/>
                  </a:cubicBezTo>
                  <a:cubicBezTo>
                    <a:pt x="30" y="60"/>
                    <a:pt x="30" y="60"/>
                    <a:pt x="30" y="60"/>
                  </a:cubicBezTo>
                  <a:cubicBezTo>
                    <a:pt x="30" y="60"/>
                    <a:pt x="30" y="60"/>
                    <a:pt x="30" y="60"/>
                  </a:cubicBezTo>
                  <a:cubicBezTo>
                    <a:pt x="30" y="60"/>
                    <a:pt x="30" y="60"/>
                    <a:pt x="30" y="60"/>
                  </a:cubicBezTo>
                  <a:cubicBezTo>
                    <a:pt x="30" y="60"/>
                    <a:pt x="30" y="60"/>
                    <a:pt x="30" y="60"/>
                  </a:cubicBezTo>
                  <a:cubicBezTo>
                    <a:pt x="46" y="59"/>
                    <a:pt x="59" y="46"/>
                    <a:pt x="59" y="30"/>
                  </a:cubicBezTo>
                  <a:cubicBezTo>
                    <a:pt x="59" y="30"/>
                    <a:pt x="59" y="29"/>
                    <a:pt x="59" y="29"/>
                  </a:cubicBezTo>
                  <a:cubicBezTo>
                    <a:pt x="59" y="29"/>
                    <a:pt x="59" y="29"/>
                    <a:pt x="59" y="29"/>
                  </a:cubicBezTo>
                  <a:cubicBezTo>
                    <a:pt x="59" y="13"/>
                    <a:pt x="46" y="0"/>
                    <a:pt x="29" y="0"/>
                  </a:cubicBezTo>
                  <a:cubicBezTo>
                    <a:pt x="29" y="0"/>
                    <a:pt x="29" y="0"/>
                    <a:pt x="29" y="0"/>
                  </a:cubicBezTo>
                </a:path>
              </a:pathLst>
            </a:custGeom>
            <a:solidFill>
              <a:srgbClr val="8ECB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54" name="Google Shape;754;p4"/>
            <p:cNvSpPr/>
            <p:nvPr/>
          </p:nvSpPr>
          <p:spPr>
            <a:xfrm>
              <a:off x="584200" y="5221289"/>
              <a:ext cx="274638" cy="631825"/>
            </a:xfrm>
            <a:custGeom>
              <a:rect b="b" l="l" r="r" t="t"/>
              <a:pathLst>
                <a:path extrusionOk="0" h="143" w="66">
                  <a:moveTo>
                    <a:pt x="0" y="0"/>
                  </a:moveTo>
                  <a:cubicBezTo>
                    <a:pt x="0" y="143"/>
                    <a:pt x="0" y="143"/>
                    <a:pt x="0" y="143"/>
                  </a:cubicBezTo>
                  <a:cubicBezTo>
                    <a:pt x="4" y="143"/>
                    <a:pt x="7" y="142"/>
                    <a:pt x="11" y="142"/>
                  </a:cubicBezTo>
                  <a:cubicBezTo>
                    <a:pt x="11" y="142"/>
                    <a:pt x="11" y="142"/>
                    <a:pt x="11" y="142"/>
                  </a:cubicBezTo>
                  <a:cubicBezTo>
                    <a:pt x="42" y="135"/>
                    <a:pt x="65" y="106"/>
                    <a:pt x="66" y="73"/>
                  </a:cubicBezTo>
                  <a:cubicBezTo>
                    <a:pt x="66" y="73"/>
                    <a:pt x="66" y="73"/>
                    <a:pt x="66" y="73"/>
                  </a:cubicBezTo>
                  <a:cubicBezTo>
                    <a:pt x="66" y="73"/>
                    <a:pt x="66" y="73"/>
                    <a:pt x="66" y="73"/>
                  </a:cubicBezTo>
                  <a:cubicBezTo>
                    <a:pt x="66" y="73"/>
                    <a:pt x="66" y="73"/>
                    <a:pt x="66" y="73"/>
                  </a:cubicBezTo>
                  <a:cubicBezTo>
                    <a:pt x="66" y="72"/>
                    <a:pt x="66" y="72"/>
                    <a:pt x="66" y="72"/>
                  </a:cubicBezTo>
                  <a:cubicBezTo>
                    <a:pt x="66" y="72"/>
                    <a:pt x="66" y="72"/>
                    <a:pt x="66" y="72"/>
                  </a:cubicBezTo>
                  <a:cubicBezTo>
                    <a:pt x="66" y="72"/>
                    <a:pt x="66" y="72"/>
                    <a:pt x="66" y="72"/>
                  </a:cubicBezTo>
                  <a:cubicBezTo>
                    <a:pt x="66" y="72"/>
                    <a:pt x="66" y="72"/>
                    <a:pt x="66" y="72"/>
                  </a:cubicBezTo>
                  <a:cubicBezTo>
                    <a:pt x="66" y="72"/>
                    <a:pt x="66" y="72"/>
                    <a:pt x="66" y="72"/>
                  </a:cubicBezTo>
                  <a:cubicBezTo>
                    <a:pt x="66" y="72"/>
                    <a:pt x="66" y="72"/>
                    <a:pt x="66" y="72"/>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0"/>
                    <a:pt x="66" y="70"/>
                  </a:cubicBezTo>
                  <a:cubicBezTo>
                    <a:pt x="66" y="70"/>
                    <a:pt x="66" y="70"/>
                    <a:pt x="66" y="70"/>
                  </a:cubicBezTo>
                  <a:cubicBezTo>
                    <a:pt x="66" y="70"/>
                    <a:pt x="66" y="70"/>
                    <a:pt x="66" y="70"/>
                  </a:cubicBezTo>
                  <a:cubicBezTo>
                    <a:pt x="66" y="70"/>
                    <a:pt x="66" y="70"/>
                    <a:pt x="66" y="70"/>
                  </a:cubicBezTo>
                  <a:cubicBezTo>
                    <a:pt x="66" y="70"/>
                    <a:pt x="66" y="70"/>
                    <a:pt x="66" y="70"/>
                  </a:cubicBezTo>
                  <a:cubicBezTo>
                    <a:pt x="66" y="70"/>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5" y="68"/>
                    <a:pt x="65" y="68"/>
                  </a:cubicBezTo>
                  <a:cubicBezTo>
                    <a:pt x="65" y="68"/>
                    <a:pt x="65" y="68"/>
                    <a:pt x="65" y="68"/>
                  </a:cubicBezTo>
                  <a:cubicBezTo>
                    <a:pt x="65" y="66"/>
                    <a:pt x="65" y="64"/>
                    <a:pt x="65" y="62"/>
                  </a:cubicBezTo>
                  <a:cubicBezTo>
                    <a:pt x="65" y="62"/>
                    <a:pt x="65" y="62"/>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59"/>
                  </a:cubicBezTo>
                  <a:cubicBezTo>
                    <a:pt x="65" y="59"/>
                    <a:pt x="65" y="59"/>
                    <a:pt x="65" y="59"/>
                  </a:cubicBezTo>
                  <a:cubicBezTo>
                    <a:pt x="65" y="59"/>
                    <a:pt x="65" y="59"/>
                    <a:pt x="65" y="59"/>
                  </a:cubicBezTo>
                  <a:cubicBezTo>
                    <a:pt x="65" y="59"/>
                    <a:pt x="65" y="59"/>
                    <a:pt x="65" y="59"/>
                  </a:cubicBezTo>
                  <a:cubicBezTo>
                    <a:pt x="65" y="59"/>
                    <a:pt x="65" y="59"/>
                    <a:pt x="65" y="59"/>
                  </a:cubicBezTo>
                  <a:cubicBezTo>
                    <a:pt x="65" y="59"/>
                    <a:pt x="65" y="59"/>
                    <a:pt x="65" y="59"/>
                  </a:cubicBezTo>
                  <a:cubicBezTo>
                    <a:pt x="59" y="26"/>
                    <a:pt x="33" y="1"/>
                    <a:pt x="0" y="0"/>
                  </a:cubicBezTo>
                </a:path>
              </a:pathLst>
            </a:custGeom>
            <a:solidFill>
              <a:srgbClr val="8ECB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55" name="Google Shape;755;p4"/>
            <p:cNvSpPr/>
            <p:nvPr/>
          </p:nvSpPr>
          <p:spPr>
            <a:xfrm>
              <a:off x="850900" y="5861051"/>
              <a:ext cx="136525" cy="150813"/>
            </a:xfrm>
            <a:prstGeom prst="ellipse">
              <a:avLst/>
            </a:prstGeom>
            <a:solidFill>
              <a:srgbClr val="7AB6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56" name="Google Shape;756;p4"/>
            <p:cNvSpPr/>
            <p:nvPr/>
          </p:nvSpPr>
          <p:spPr>
            <a:xfrm>
              <a:off x="10042526" y="5295901"/>
              <a:ext cx="614363" cy="1504950"/>
            </a:xfrm>
            <a:custGeom>
              <a:rect b="b" l="l" r="r" t="t"/>
              <a:pathLst>
                <a:path extrusionOk="0" h="948" w="387">
                  <a:moveTo>
                    <a:pt x="387" y="167"/>
                  </a:moveTo>
                  <a:lnTo>
                    <a:pt x="218" y="270"/>
                  </a:lnTo>
                  <a:lnTo>
                    <a:pt x="195" y="0"/>
                  </a:lnTo>
                  <a:lnTo>
                    <a:pt x="169" y="270"/>
                  </a:lnTo>
                  <a:lnTo>
                    <a:pt x="0" y="167"/>
                  </a:lnTo>
                  <a:lnTo>
                    <a:pt x="155" y="359"/>
                  </a:lnTo>
                  <a:lnTo>
                    <a:pt x="127" y="948"/>
                  </a:lnTo>
                  <a:lnTo>
                    <a:pt x="250" y="948"/>
                  </a:lnTo>
                  <a:lnTo>
                    <a:pt x="229" y="359"/>
                  </a:lnTo>
                  <a:lnTo>
                    <a:pt x="387" y="167"/>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57" name="Google Shape;757;p4"/>
            <p:cNvSpPr/>
            <p:nvPr/>
          </p:nvSpPr>
          <p:spPr>
            <a:xfrm>
              <a:off x="10334626" y="6765926"/>
              <a:ext cx="109538" cy="34925"/>
            </a:xfrm>
            <a:custGeom>
              <a:rect b="b" l="l" r="r" t="t"/>
              <a:pathLst>
                <a:path extrusionOk="0" h="22" w="69">
                  <a:moveTo>
                    <a:pt x="69" y="0"/>
                  </a:moveTo>
                  <a:lnTo>
                    <a:pt x="63" y="0"/>
                  </a:lnTo>
                  <a:lnTo>
                    <a:pt x="66" y="22"/>
                  </a:lnTo>
                  <a:lnTo>
                    <a:pt x="0" y="22"/>
                  </a:lnTo>
                  <a:lnTo>
                    <a:pt x="0" y="22"/>
                  </a:lnTo>
                  <a:lnTo>
                    <a:pt x="69" y="22"/>
                  </a:lnTo>
                  <a:lnTo>
                    <a:pt x="69" y="0"/>
                  </a:ln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58" name="Google Shape;758;p4"/>
            <p:cNvSpPr/>
            <p:nvPr/>
          </p:nvSpPr>
          <p:spPr>
            <a:xfrm>
              <a:off x="10334626" y="6765926"/>
              <a:ext cx="109538" cy="34925"/>
            </a:xfrm>
            <a:custGeom>
              <a:rect b="b" l="l" r="r" t="t"/>
              <a:pathLst>
                <a:path extrusionOk="0" h="22" w="69">
                  <a:moveTo>
                    <a:pt x="69" y="0"/>
                  </a:moveTo>
                  <a:lnTo>
                    <a:pt x="63" y="0"/>
                  </a:lnTo>
                  <a:lnTo>
                    <a:pt x="66" y="22"/>
                  </a:lnTo>
                  <a:lnTo>
                    <a:pt x="0" y="22"/>
                  </a:lnTo>
                  <a:lnTo>
                    <a:pt x="0" y="22"/>
                  </a:lnTo>
                  <a:lnTo>
                    <a:pt x="69" y="22"/>
                  </a:lnTo>
                  <a:lnTo>
                    <a:pt x="69"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59" name="Google Shape;759;p4"/>
            <p:cNvSpPr/>
            <p:nvPr/>
          </p:nvSpPr>
          <p:spPr>
            <a:xfrm>
              <a:off x="10410826" y="6019801"/>
              <a:ext cx="33338" cy="746125"/>
            </a:xfrm>
            <a:custGeom>
              <a:rect b="b" l="l" r="r" t="t"/>
              <a:pathLst>
                <a:path extrusionOk="0" h="169" w="8">
                  <a:moveTo>
                    <a:pt x="8" y="159"/>
                  </a:moveTo>
                  <a:cubicBezTo>
                    <a:pt x="6" y="159"/>
                    <a:pt x="6" y="159"/>
                    <a:pt x="6" y="159"/>
                  </a:cubicBezTo>
                  <a:cubicBezTo>
                    <a:pt x="6" y="169"/>
                    <a:pt x="6" y="169"/>
                    <a:pt x="6" y="169"/>
                  </a:cubicBezTo>
                  <a:cubicBezTo>
                    <a:pt x="8" y="169"/>
                    <a:pt x="8" y="169"/>
                    <a:pt x="8" y="169"/>
                  </a:cubicBezTo>
                  <a:cubicBezTo>
                    <a:pt x="8" y="159"/>
                    <a:pt x="8" y="159"/>
                    <a:pt x="8" y="159"/>
                  </a:cubicBezTo>
                  <a:moveTo>
                    <a:pt x="1" y="0"/>
                  </a:moveTo>
                  <a:cubicBezTo>
                    <a:pt x="0" y="0"/>
                    <a:pt x="0" y="0"/>
                    <a:pt x="0" y="0"/>
                  </a:cubicBezTo>
                  <a:cubicBezTo>
                    <a:pt x="3" y="73"/>
                    <a:pt x="3" y="73"/>
                    <a:pt x="3" y="73"/>
                  </a:cubicBezTo>
                  <a:cubicBezTo>
                    <a:pt x="3" y="74"/>
                    <a:pt x="4" y="74"/>
                    <a:pt x="4" y="75"/>
                  </a:cubicBezTo>
                  <a:cubicBezTo>
                    <a:pt x="1" y="0"/>
                    <a:pt x="1" y="0"/>
                    <a:pt x="1" y="0"/>
                  </a:cubicBezTo>
                </a:path>
              </a:pathLst>
            </a:custGeom>
            <a:solidFill>
              <a:srgbClr val="D4F1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60" name="Google Shape;760;p4"/>
            <p:cNvSpPr/>
            <p:nvPr/>
          </p:nvSpPr>
          <p:spPr>
            <a:xfrm>
              <a:off x="10421938" y="6342064"/>
              <a:ext cx="4763" cy="9525"/>
            </a:xfrm>
            <a:custGeom>
              <a:rect b="b" l="l" r="r" t="t"/>
              <a:pathLst>
                <a:path extrusionOk="0" h="2" w="1">
                  <a:moveTo>
                    <a:pt x="0" y="0"/>
                  </a:moveTo>
                  <a:cubicBezTo>
                    <a:pt x="0" y="0"/>
                    <a:pt x="0" y="0"/>
                    <a:pt x="0" y="0"/>
                  </a:cubicBezTo>
                  <a:cubicBezTo>
                    <a:pt x="0" y="1"/>
                    <a:pt x="1" y="1"/>
                    <a:pt x="1" y="2"/>
                  </a:cubicBezTo>
                  <a:cubicBezTo>
                    <a:pt x="1" y="2"/>
                    <a:pt x="1" y="2"/>
                    <a:pt x="1" y="2"/>
                  </a:cubicBezTo>
                  <a:cubicBezTo>
                    <a:pt x="1" y="1"/>
                    <a:pt x="0" y="1"/>
                    <a:pt x="0" y="0"/>
                  </a:cubicBezTo>
                </a:path>
              </a:pathLst>
            </a:custGeom>
            <a:solidFill>
              <a:srgbClr val="8ECB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61" name="Google Shape;761;p4"/>
            <p:cNvSpPr/>
            <p:nvPr/>
          </p:nvSpPr>
          <p:spPr>
            <a:xfrm>
              <a:off x="10421938" y="6342064"/>
              <a:ext cx="22225" cy="379413"/>
            </a:xfrm>
            <a:custGeom>
              <a:rect b="b" l="l" r="r" t="t"/>
              <a:pathLst>
                <a:path extrusionOk="0" h="86" w="5">
                  <a:moveTo>
                    <a:pt x="0" y="0"/>
                  </a:moveTo>
                  <a:cubicBezTo>
                    <a:pt x="3" y="86"/>
                    <a:pt x="3" y="86"/>
                    <a:pt x="3" y="86"/>
                  </a:cubicBezTo>
                  <a:cubicBezTo>
                    <a:pt x="5" y="86"/>
                    <a:pt x="5" y="86"/>
                    <a:pt x="5" y="86"/>
                  </a:cubicBezTo>
                  <a:cubicBezTo>
                    <a:pt x="1" y="2"/>
                    <a:pt x="1" y="2"/>
                    <a:pt x="1" y="2"/>
                  </a:cubicBezTo>
                  <a:cubicBezTo>
                    <a:pt x="1" y="1"/>
                    <a:pt x="0" y="1"/>
                    <a:pt x="0" y="0"/>
                  </a:cubicBezTo>
                </a:path>
              </a:pathLst>
            </a:custGeom>
            <a:solidFill>
              <a:srgbClr val="A5D55C"/>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62" name="Google Shape;762;p4"/>
            <p:cNvSpPr/>
            <p:nvPr/>
          </p:nvSpPr>
          <p:spPr>
            <a:xfrm>
              <a:off x="10334626" y="5295901"/>
              <a:ext cx="322263" cy="1504950"/>
            </a:xfrm>
            <a:custGeom>
              <a:rect b="b" l="l" r="r" t="t"/>
              <a:pathLst>
                <a:path extrusionOk="0" h="948" w="203">
                  <a:moveTo>
                    <a:pt x="11" y="0"/>
                  </a:moveTo>
                  <a:lnTo>
                    <a:pt x="0" y="103"/>
                  </a:lnTo>
                  <a:lnTo>
                    <a:pt x="0" y="948"/>
                  </a:lnTo>
                  <a:lnTo>
                    <a:pt x="66" y="948"/>
                  </a:lnTo>
                  <a:lnTo>
                    <a:pt x="63" y="926"/>
                  </a:lnTo>
                  <a:lnTo>
                    <a:pt x="63" y="898"/>
                  </a:lnTo>
                  <a:lnTo>
                    <a:pt x="55" y="659"/>
                  </a:lnTo>
                  <a:lnTo>
                    <a:pt x="55" y="659"/>
                  </a:lnTo>
                  <a:lnTo>
                    <a:pt x="48" y="456"/>
                  </a:lnTo>
                  <a:lnTo>
                    <a:pt x="45" y="359"/>
                  </a:lnTo>
                  <a:lnTo>
                    <a:pt x="203" y="167"/>
                  </a:lnTo>
                  <a:lnTo>
                    <a:pt x="34" y="270"/>
                  </a:lnTo>
                  <a:lnTo>
                    <a:pt x="11"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63" name="Google Shape;763;p4"/>
            <p:cNvSpPr/>
            <p:nvPr/>
          </p:nvSpPr>
          <p:spPr>
            <a:xfrm>
              <a:off x="6616701" y="5583239"/>
              <a:ext cx="666750" cy="1254125"/>
            </a:xfrm>
            <a:custGeom>
              <a:rect b="b" l="l" r="r" t="t"/>
              <a:pathLst>
                <a:path extrusionOk="0" h="790" w="420">
                  <a:moveTo>
                    <a:pt x="420" y="156"/>
                  </a:moveTo>
                  <a:lnTo>
                    <a:pt x="241" y="203"/>
                  </a:lnTo>
                  <a:lnTo>
                    <a:pt x="202" y="0"/>
                  </a:lnTo>
                  <a:lnTo>
                    <a:pt x="170" y="203"/>
                  </a:lnTo>
                  <a:lnTo>
                    <a:pt x="0" y="153"/>
                  </a:lnTo>
                  <a:lnTo>
                    <a:pt x="176" y="278"/>
                  </a:lnTo>
                  <a:lnTo>
                    <a:pt x="163" y="790"/>
                  </a:lnTo>
                  <a:lnTo>
                    <a:pt x="244" y="790"/>
                  </a:lnTo>
                  <a:lnTo>
                    <a:pt x="231" y="278"/>
                  </a:lnTo>
                  <a:lnTo>
                    <a:pt x="420" y="156"/>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64" name="Google Shape;764;p4"/>
            <p:cNvSpPr/>
            <p:nvPr/>
          </p:nvSpPr>
          <p:spPr>
            <a:xfrm>
              <a:off x="6937376" y="6837364"/>
              <a:ext cx="66675" cy="3175"/>
            </a:xfrm>
            <a:prstGeom prst="rect">
              <a:avLst/>
            </a:pr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65" name="Google Shape;765;p4"/>
            <p:cNvSpPr/>
            <p:nvPr/>
          </p:nvSpPr>
          <p:spPr>
            <a:xfrm>
              <a:off x="6937376" y="6837364"/>
              <a:ext cx="66675" cy="3175"/>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66" name="Google Shape;766;p4"/>
            <p:cNvSpPr/>
            <p:nvPr/>
          </p:nvSpPr>
          <p:spPr>
            <a:xfrm>
              <a:off x="6937376" y="6761164"/>
              <a:ext cx="66675" cy="76200"/>
            </a:xfrm>
            <a:custGeom>
              <a:rect b="b" l="l" r="r" t="t"/>
              <a:pathLst>
                <a:path extrusionOk="0" h="48" w="42">
                  <a:moveTo>
                    <a:pt x="39" y="0"/>
                  </a:moveTo>
                  <a:lnTo>
                    <a:pt x="0" y="0"/>
                  </a:lnTo>
                  <a:lnTo>
                    <a:pt x="0" y="48"/>
                  </a:lnTo>
                  <a:lnTo>
                    <a:pt x="42" y="48"/>
                  </a:lnTo>
                  <a:lnTo>
                    <a:pt x="39" y="0"/>
                  </a:lnTo>
                  <a:close/>
                </a:path>
              </a:pathLst>
            </a:custGeom>
            <a:solidFill>
              <a:srgbClr val="D18A5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67" name="Google Shape;767;p4"/>
            <p:cNvSpPr/>
            <p:nvPr/>
          </p:nvSpPr>
          <p:spPr>
            <a:xfrm>
              <a:off x="6937376" y="6761164"/>
              <a:ext cx="66675" cy="76200"/>
            </a:xfrm>
            <a:custGeom>
              <a:rect b="b" l="l" r="r" t="t"/>
              <a:pathLst>
                <a:path extrusionOk="0" h="48" w="42">
                  <a:moveTo>
                    <a:pt x="39" y="0"/>
                  </a:moveTo>
                  <a:lnTo>
                    <a:pt x="0" y="0"/>
                  </a:lnTo>
                  <a:lnTo>
                    <a:pt x="0" y="48"/>
                  </a:lnTo>
                  <a:lnTo>
                    <a:pt x="42" y="48"/>
                  </a:lnTo>
                  <a:lnTo>
                    <a:pt x="39"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68" name="Google Shape;768;p4"/>
            <p:cNvSpPr/>
            <p:nvPr/>
          </p:nvSpPr>
          <p:spPr>
            <a:xfrm>
              <a:off x="11160126" y="6453189"/>
              <a:ext cx="458788" cy="307975"/>
            </a:xfrm>
            <a:custGeom>
              <a:rect b="b" l="l" r="r" t="t"/>
              <a:pathLst>
                <a:path extrusionOk="0" h="70" w="110">
                  <a:moveTo>
                    <a:pt x="108" y="70"/>
                  </a:moveTo>
                  <a:cubicBezTo>
                    <a:pt x="110" y="65"/>
                    <a:pt x="110" y="60"/>
                    <a:pt x="110" y="55"/>
                  </a:cubicBezTo>
                  <a:cubicBezTo>
                    <a:pt x="110" y="24"/>
                    <a:pt x="86" y="0"/>
                    <a:pt x="55" y="0"/>
                  </a:cubicBezTo>
                  <a:cubicBezTo>
                    <a:pt x="25" y="0"/>
                    <a:pt x="0" y="24"/>
                    <a:pt x="0" y="55"/>
                  </a:cubicBezTo>
                  <a:cubicBezTo>
                    <a:pt x="0" y="60"/>
                    <a:pt x="1" y="65"/>
                    <a:pt x="2" y="70"/>
                  </a:cubicBezTo>
                  <a:cubicBezTo>
                    <a:pt x="108" y="70"/>
                    <a:pt x="108" y="70"/>
                    <a:pt x="108" y="70"/>
                  </a:cubicBezTo>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69" name="Google Shape;769;p4"/>
            <p:cNvSpPr/>
            <p:nvPr/>
          </p:nvSpPr>
          <p:spPr>
            <a:xfrm>
              <a:off x="11749088" y="6453189"/>
              <a:ext cx="461963" cy="307975"/>
            </a:xfrm>
            <a:custGeom>
              <a:rect b="b" l="l" r="r" t="t"/>
              <a:pathLst>
                <a:path extrusionOk="0" h="70" w="111">
                  <a:moveTo>
                    <a:pt x="108" y="70"/>
                  </a:moveTo>
                  <a:cubicBezTo>
                    <a:pt x="110" y="65"/>
                    <a:pt x="111" y="60"/>
                    <a:pt x="111" y="55"/>
                  </a:cubicBezTo>
                  <a:cubicBezTo>
                    <a:pt x="111" y="24"/>
                    <a:pt x="86" y="0"/>
                    <a:pt x="55" y="0"/>
                  </a:cubicBezTo>
                  <a:cubicBezTo>
                    <a:pt x="25" y="0"/>
                    <a:pt x="0" y="24"/>
                    <a:pt x="0" y="55"/>
                  </a:cubicBezTo>
                  <a:cubicBezTo>
                    <a:pt x="0" y="60"/>
                    <a:pt x="1" y="65"/>
                    <a:pt x="2" y="70"/>
                  </a:cubicBezTo>
                  <a:cubicBezTo>
                    <a:pt x="108" y="70"/>
                    <a:pt x="108" y="70"/>
                    <a:pt x="108" y="70"/>
                  </a:cubicBezTo>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70" name="Google Shape;770;p4"/>
            <p:cNvSpPr/>
            <p:nvPr/>
          </p:nvSpPr>
          <p:spPr>
            <a:xfrm>
              <a:off x="11380788" y="6138864"/>
              <a:ext cx="609600" cy="622300"/>
            </a:xfrm>
            <a:custGeom>
              <a:rect b="b" l="l" r="r" t="t"/>
              <a:pathLst>
                <a:path extrusionOk="0" h="141" w="146">
                  <a:moveTo>
                    <a:pt x="47" y="141"/>
                  </a:moveTo>
                  <a:cubicBezTo>
                    <a:pt x="99" y="141"/>
                    <a:pt x="99" y="141"/>
                    <a:pt x="99" y="141"/>
                  </a:cubicBezTo>
                  <a:cubicBezTo>
                    <a:pt x="126" y="131"/>
                    <a:pt x="146" y="104"/>
                    <a:pt x="146" y="73"/>
                  </a:cubicBezTo>
                  <a:cubicBezTo>
                    <a:pt x="146" y="33"/>
                    <a:pt x="113" y="0"/>
                    <a:pt x="73" y="0"/>
                  </a:cubicBezTo>
                  <a:cubicBezTo>
                    <a:pt x="33" y="0"/>
                    <a:pt x="0" y="33"/>
                    <a:pt x="0" y="73"/>
                  </a:cubicBezTo>
                  <a:cubicBezTo>
                    <a:pt x="0" y="104"/>
                    <a:pt x="20" y="131"/>
                    <a:pt x="47" y="141"/>
                  </a:cubicBezTo>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71" name="Google Shape;771;p4"/>
            <p:cNvSpPr/>
            <p:nvPr/>
          </p:nvSpPr>
          <p:spPr>
            <a:xfrm>
              <a:off x="11226801" y="6616701"/>
              <a:ext cx="125413" cy="136525"/>
            </a:xfrm>
            <a:prstGeom prst="ellipse">
              <a:avLst/>
            </a:pr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72" name="Google Shape;772;p4"/>
            <p:cNvSpPr/>
            <p:nvPr/>
          </p:nvSpPr>
          <p:spPr>
            <a:xfrm>
              <a:off x="11464926" y="6284914"/>
              <a:ext cx="128588" cy="136525"/>
            </a:xfrm>
            <a:prstGeom prst="ellipse">
              <a:avLst/>
            </a:pr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73" name="Google Shape;773;p4"/>
            <p:cNvSpPr/>
            <p:nvPr/>
          </p:nvSpPr>
          <p:spPr>
            <a:xfrm>
              <a:off x="11649076" y="6188076"/>
              <a:ext cx="128588" cy="136525"/>
            </a:xfrm>
            <a:prstGeom prst="ellipse">
              <a:avLst/>
            </a:pr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74" name="Google Shape;774;p4"/>
            <p:cNvSpPr/>
            <p:nvPr/>
          </p:nvSpPr>
          <p:spPr>
            <a:xfrm>
              <a:off x="11610976" y="6399214"/>
              <a:ext cx="133350" cy="141288"/>
            </a:xfrm>
            <a:custGeom>
              <a:rect b="b" l="l" r="r" t="t"/>
              <a:pathLst>
                <a:path extrusionOk="0" h="32" w="32">
                  <a:moveTo>
                    <a:pt x="31" y="17"/>
                  </a:moveTo>
                  <a:cubicBezTo>
                    <a:pt x="31" y="26"/>
                    <a:pt x="23" y="32"/>
                    <a:pt x="15" y="32"/>
                  </a:cubicBezTo>
                  <a:cubicBezTo>
                    <a:pt x="6" y="31"/>
                    <a:pt x="0" y="24"/>
                    <a:pt x="0" y="15"/>
                  </a:cubicBezTo>
                  <a:cubicBezTo>
                    <a:pt x="1" y="7"/>
                    <a:pt x="8" y="0"/>
                    <a:pt x="17" y="1"/>
                  </a:cubicBezTo>
                  <a:cubicBezTo>
                    <a:pt x="25" y="1"/>
                    <a:pt x="32" y="8"/>
                    <a:pt x="31" y="17"/>
                  </a:cubicBezTo>
                </a:path>
              </a:pathLst>
            </a:cu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75" name="Google Shape;775;p4"/>
            <p:cNvSpPr/>
            <p:nvPr/>
          </p:nvSpPr>
          <p:spPr>
            <a:xfrm>
              <a:off x="11390313" y="6500814"/>
              <a:ext cx="128588" cy="136525"/>
            </a:xfrm>
            <a:prstGeom prst="ellipse">
              <a:avLst/>
            </a:pr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76" name="Google Shape;776;p4"/>
            <p:cNvSpPr/>
            <p:nvPr/>
          </p:nvSpPr>
          <p:spPr>
            <a:xfrm>
              <a:off x="11369676" y="6721476"/>
              <a:ext cx="115888" cy="39688"/>
            </a:xfrm>
            <a:custGeom>
              <a:rect b="b" l="l" r="r" t="t"/>
              <a:pathLst>
                <a:path extrusionOk="0" h="9" w="28">
                  <a:moveTo>
                    <a:pt x="28" y="9"/>
                  </a:moveTo>
                  <a:cubicBezTo>
                    <a:pt x="25" y="4"/>
                    <a:pt x="20" y="0"/>
                    <a:pt x="14" y="0"/>
                  </a:cubicBezTo>
                  <a:cubicBezTo>
                    <a:pt x="8" y="0"/>
                    <a:pt x="3" y="4"/>
                    <a:pt x="0" y="9"/>
                  </a:cubicBezTo>
                  <a:lnTo>
                    <a:pt x="28" y="9"/>
                  </a:lnTo>
                  <a:close/>
                </a:path>
              </a:pathLst>
            </a:cu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77" name="Google Shape;777;p4"/>
            <p:cNvSpPr/>
            <p:nvPr/>
          </p:nvSpPr>
          <p:spPr>
            <a:xfrm>
              <a:off x="11572876" y="6575426"/>
              <a:ext cx="130175" cy="138113"/>
            </a:xfrm>
            <a:prstGeom prst="ellipse">
              <a:avLst/>
            </a:pr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78" name="Google Shape;778;p4"/>
            <p:cNvSpPr/>
            <p:nvPr/>
          </p:nvSpPr>
          <p:spPr>
            <a:xfrm>
              <a:off x="11793538" y="6589714"/>
              <a:ext cx="130175" cy="131763"/>
            </a:xfrm>
            <a:prstGeom prst="ellipse">
              <a:avLst/>
            </a:pr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79" name="Google Shape;779;p4"/>
            <p:cNvSpPr/>
            <p:nvPr/>
          </p:nvSpPr>
          <p:spPr>
            <a:xfrm>
              <a:off x="11926888" y="6735764"/>
              <a:ext cx="104775" cy="25400"/>
            </a:xfrm>
            <a:custGeom>
              <a:rect b="b" l="l" r="r" t="t"/>
              <a:pathLst>
                <a:path extrusionOk="0" h="6" w="25">
                  <a:moveTo>
                    <a:pt x="25" y="6"/>
                  </a:moveTo>
                  <a:cubicBezTo>
                    <a:pt x="22" y="2"/>
                    <a:pt x="17" y="0"/>
                    <a:pt x="12" y="0"/>
                  </a:cubicBezTo>
                  <a:cubicBezTo>
                    <a:pt x="7" y="0"/>
                    <a:pt x="3" y="2"/>
                    <a:pt x="0" y="6"/>
                  </a:cubicBezTo>
                  <a:cubicBezTo>
                    <a:pt x="25" y="6"/>
                    <a:pt x="25" y="6"/>
                    <a:pt x="25" y="6"/>
                  </a:cubicBezTo>
                </a:path>
              </a:pathLst>
            </a:cu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80" name="Google Shape;780;p4"/>
            <p:cNvSpPr/>
            <p:nvPr/>
          </p:nvSpPr>
          <p:spPr>
            <a:xfrm>
              <a:off x="12044363" y="6567489"/>
              <a:ext cx="128588" cy="136525"/>
            </a:xfrm>
            <a:prstGeom prst="ellipse">
              <a:avLst/>
            </a:pr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81" name="Google Shape;781;p4"/>
            <p:cNvSpPr/>
            <p:nvPr/>
          </p:nvSpPr>
          <p:spPr>
            <a:xfrm>
              <a:off x="11798301" y="6337301"/>
              <a:ext cx="141288" cy="150813"/>
            </a:xfrm>
            <a:custGeom>
              <a:rect b="b" l="l" r="r" t="t"/>
              <a:pathLst>
                <a:path extrusionOk="0" h="34" w="34">
                  <a:moveTo>
                    <a:pt x="32" y="13"/>
                  </a:moveTo>
                  <a:cubicBezTo>
                    <a:pt x="34" y="21"/>
                    <a:pt x="29" y="30"/>
                    <a:pt x="21" y="32"/>
                  </a:cubicBezTo>
                  <a:cubicBezTo>
                    <a:pt x="13" y="34"/>
                    <a:pt x="4" y="29"/>
                    <a:pt x="2" y="21"/>
                  </a:cubicBezTo>
                  <a:cubicBezTo>
                    <a:pt x="0" y="12"/>
                    <a:pt x="5" y="4"/>
                    <a:pt x="13" y="2"/>
                  </a:cubicBezTo>
                  <a:cubicBezTo>
                    <a:pt x="21" y="0"/>
                    <a:pt x="30" y="5"/>
                    <a:pt x="32" y="13"/>
                  </a:cubicBezTo>
                </a:path>
              </a:pathLst>
            </a:cu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82" name="Google Shape;782;p4"/>
            <p:cNvSpPr/>
            <p:nvPr/>
          </p:nvSpPr>
          <p:spPr>
            <a:xfrm>
              <a:off x="12206288" y="6677026"/>
              <a:ext cx="4763" cy="19050"/>
            </a:xfrm>
            <a:custGeom>
              <a:rect b="b" l="l" r="r" t="t"/>
              <a:pathLst>
                <a:path extrusionOk="0" h="4" w="1">
                  <a:moveTo>
                    <a:pt x="1" y="4"/>
                  </a:moveTo>
                  <a:cubicBezTo>
                    <a:pt x="1" y="4"/>
                    <a:pt x="1" y="4"/>
                    <a:pt x="1" y="4"/>
                  </a:cubicBezTo>
                  <a:cubicBezTo>
                    <a:pt x="1" y="4"/>
                    <a:pt x="1" y="4"/>
                    <a:pt x="1" y="4"/>
                  </a:cubicBezTo>
                  <a:cubicBezTo>
                    <a:pt x="1" y="4"/>
                    <a:pt x="1" y="4"/>
                    <a:pt x="1" y="4"/>
                  </a:cubicBezTo>
                  <a:moveTo>
                    <a:pt x="1" y="4"/>
                  </a:moveTo>
                  <a:cubicBezTo>
                    <a:pt x="1" y="4"/>
                    <a:pt x="1" y="4"/>
                    <a:pt x="1" y="4"/>
                  </a:cubicBezTo>
                  <a:cubicBezTo>
                    <a:pt x="1" y="4"/>
                    <a:pt x="1" y="4"/>
                    <a:pt x="1" y="4"/>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2"/>
                  </a:moveTo>
                  <a:cubicBezTo>
                    <a:pt x="1" y="2"/>
                    <a:pt x="1" y="2"/>
                    <a:pt x="1" y="3"/>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0" y="2"/>
                  </a:moveTo>
                  <a:cubicBezTo>
                    <a:pt x="0" y="2"/>
                    <a:pt x="0" y="2"/>
                    <a:pt x="0" y="2"/>
                  </a:cubicBezTo>
                  <a:cubicBezTo>
                    <a:pt x="0" y="2"/>
                    <a:pt x="0" y="2"/>
                    <a:pt x="0" y="2"/>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path>
              </a:pathLst>
            </a:custGeom>
            <a:solidFill>
              <a:srgbClr val="D4F1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83" name="Google Shape;783;p4"/>
            <p:cNvSpPr/>
            <p:nvPr/>
          </p:nvSpPr>
          <p:spPr>
            <a:xfrm>
              <a:off x="11793538" y="6453189"/>
              <a:ext cx="417513" cy="307975"/>
            </a:xfrm>
            <a:custGeom>
              <a:rect b="b" l="l" r="r" t="t"/>
              <a:pathLst>
                <a:path extrusionOk="0" h="70" w="100">
                  <a:moveTo>
                    <a:pt x="75" y="57"/>
                  </a:moveTo>
                  <a:cubicBezTo>
                    <a:pt x="67" y="57"/>
                    <a:pt x="60" y="50"/>
                    <a:pt x="60" y="42"/>
                  </a:cubicBezTo>
                  <a:cubicBezTo>
                    <a:pt x="60" y="33"/>
                    <a:pt x="67" y="26"/>
                    <a:pt x="75" y="26"/>
                  </a:cubicBezTo>
                  <a:cubicBezTo>
                    <a:pt x="84" y="26"/>
                    <a:pt x="91" y="33"/>
                    <a:pt x="91" y="42"/>
                  </a:cubicBezTo>
                  <a:cubicBezTo>
                    <a:pt x="91" y="50"/>
                    <a:pt x="84" y="57"/>
                    <a:pt x="75" y="57"/>
                  </a:cubicBezTo>
                  <a:moveTo>
                    <a:pt x="47" y="0"/>
                  </a:moveTo>
                  <a:cubicBezTo>
                    <a:pt x="47" y="0"/>
                    <a:pt x="47" y="1"/>
                    <a:pt x="47" y="2"/>
                  </a:cubicBezTo>
                  <a:cubicBezTo>
                    <a:pt x="47" y="19"/>
                    <a:pt x="41" y="34"/>
                    <a:pt x="31" y="47"/>
                  </a:cubicBezTo>
                  <a:cubicBezTo>
                    <a:pt x="31" y="55"/>
                    <a:pt x="24" y="61"/>
                    <a:pt x="16" y="61"/>
                  </a:cubicBezTo>
                  <a:cubicBezTo>
                    <a:pt x="16" y="61"/>
                    <a:pt x="16" y="61"/>
                    <a:pt x="16" y="61"/>
                  </a:cubicBezTo>
                  <a:cubicBezTo>
                    <a:pt x="11" y="65"/>
                    <a:pt x="5" y="68"/>
                    <a:pt x="0" y="70"/>
                  </a:cubicBezTo>
                  <a:cubicBezTo>
                    <a:pt x="32" y="70"/>
                    <a:pt x="32" y="70"/>
                    <a:pt x="32" y="70"/>
                  </a:cubicBezTo>
                  <a:cubicBezTo>
                    <a:pt x="35" y="66"/>
                    <a:pt x="39" y="64"/>
                    <a:pt x="44" y="64"/>
                  </a:cubicBezTo>
                  <a:cubicBezTo>
                    <a:pt x="49" y="64"/>
                    <a:pt x="54" y="66"/>
                    <a:pt x="57" y="70"/>
                  </a:cubicBezTo>
                  <a:cubicBezTo>
                    <a:pt x="97" y="70"/>
                    <a:pt x="97" y="70"/>
                    <a:pt x="97" y="70"/>
                  </a:cubicBezTo>
                  <a:cubicBezTo>
                    <a:pt x="99" y="65"/>
                    <a:pt x="100" y="60"/>
                    <a:pt x="100" y="55"/>
                  </a:cubicBezTo>
                  <a:cubicBezTo>
                    <a:pt x="100" y="55"/>
                    <a:pt x="100" y="55"/>
                    <a:pt x="100" y="55"/>
                  </a:cubicBezTo>
                  <a:cubicBezTo>
                    <a:pt x="100" y="55"/>
                    <a:pt x="100" y="55"/>
                    <a:pt x="100" y="55"/>
                  </a:cubicBezTo>
                  <a:cubicBezTo>
                    <a:pt x="100" y="55"/>
                    <a:pt x="100" y="55"/>
                    <a:pt x="100" y="55"/>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99" y="53"/>
                  </a:cubicBezTo>
                  <a:cubicBezTo>
                    <a:pt x="99" y="53"/>
                    <a:pt x="99" y="53"/>
                    <a:pt x="99" y="53"/>
                  </a:cubicBezTo>
                  <a:cubicBezTo>
                    <a:pt x="99" y="53"/>
                    <a:pt x="99" y="53"/>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7" y="23"/>
                    <a:pt x="75" y="1"/>
                    <a:pt x="47" y="0"/>
                  </a:cubicBezTo>
                </a:path>
              </a:pathLst>
            </a:custGeom>
            <a:solidFill>
              <a:srgbClr val="8ECB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84" name="Google Shape;784;p4"/>
            <p:cNvSpPr/>
            <p:nvPr/>
          </p:nvSpPr>
          <p:spPr>
            <a:xfrm>
              <a:off x="11706226" y="6138864"/>
              <a:ext cx="284163" cy="622300"/>
            </a:xfrm>
            <a:custGeom>
              <a:rect b="b" l="l" r="r" t="t"/>
              <a:pathLst>
                <a:path extrusionOk="0" h="141" w="68">
                  <a:moveTo>
                    <a:pt x="39" y="77"/>
                  </a:moveTo>
                  <a:cubicBezTo>
                    <a:pt x="32" y="77"/>
                    <a:pt x="26" y="73"/>
                    <a:pt x="24" y="66"/>
                  </a:cubicBezTo>
                  <a:cubicBezTo>
                    <a:pt x="22" y="57"/>
                    <a:pt x="27" y="49"/>
                    <a:pt x="35" y="47"/>
                  </a:cubicBezTo>
                  <a:cubicBezTo>
                    <a:pt x="36" y="47"/>
                    <a:pt x="38" y="46"/>
                    <a:pt x="39" y="46"/>
                  </a:cubicBezTo>
                  <a:cubicBezTo>
                    <a:pt x="46" y="46"/>
                    <a:pt x="52" y="51"/>
                    <a:pt x="54" y="58"/>
                  </a:cubicBezTo>
                  <a:cubicBezTo>
                    <a:pt x="56" y="66"/>
                    <a:pt x="51" y="75"/>
                    <a:pt x="43" y="77"/>
                  </a:cubicBezTo>
                  <a:cubicBezTo>
                    <a:pt x="42" y="77"/>
                    <a:pt x="40" y="77"/>
                    <a:pt x="39" y="77"/>
                  </a:cubicBezTo>
                  <a:moveTo>
                    <a:pt x="0" y="0"/>
                  </a:moveTo>
                  <a:cubicBezTo>
                    <a:pt x="0" y="11"/>
                    <a:pt x="0" y="11"/>
                    <a:pt x="0" y="11"/>
                  </a:cubicBezTo>
                  <a:cubicBezTo>
                    <a:pt x="1" y="11"/>
                    <a:pt x="1" y="11"/>
                    <a:pt x="1" y="11"/>
                  </a:cubicBezTo>
                  <a:cubicBezTo>
                    <a:pt x="10" y="11"/>
                    <a:pt x="17" y="18"/>
                    <a:pt x="17" y="27"/>
                  </a:cubicBezTo>
                  <a:cubicBezTo>
                    <a:pt x="17" y="35"/>
                    <a:pt x="10" y="42"/>
                    <a:pt x="1" y="42"/>
                  </a:cubicBezTo>
                  <a:cubicBezTo>
                    <a:pt x="1" y="42"/>
                    <a:pt x="1" y="42"/>
                    <a:pt x="0" y="42"/>
                  </a:cubicBezTo>
                  <a:cubicBezTo>
                    <a:pt x="0" y="62"/>
                    <a:pt x="0" y="62"/>
                    <a:pt x="0" y="62"/>
                  </a:cubicBezTo>
                  <a:cubicBezTo>
                    <a:pt x="5" y="64"/>
                    <a:pt x="8" y="70"/>
                    <a:pt x="8" y="76"/>
                  </a:cubicBezTo>
                  <a:cubicBezTo>
                    <a:pt x="8" y="81"/>
                    <a:pt x="5" y="86"/>
                    <a:pt x="0" y="89"/>
                  </a:cubicBezTo>
                  <a:cubicBezTo>
                    <a:pt x="0" y="141"/>
                    <a:pt x="0" y="141"/>
                    <a:pt x="0" y="141"/>
                  </a:cubicBezTo>
                  <a:cubicBezTo>
                    <a:pt x="21" y="141"/>
                    <a:pt x="21" y="141"/>
                    <a:pt x="21" y="141"/>
                  </a:cubicBezTo>
                  <a:cubicBezTo>
                    <a:pt x="26" y="139"/>
                    <a:pt x="32" y="136"/>
                    <a:pt x="37" y="132"/>
                  </a:cubicBezTo>
                  <a:cubicBezTo>
                    <a:pt x="28" y="132"/>
                    <a:pt x="21" y="126"/>
                    <a:pt x="21" y="117"/>
                  </a:cubicBezTo>
                  <a:cubicBezTo>
                    <a:pt x="21" y="109"/>
                    <a:pt x="28" y="102"/>
                    <a:pt x="37" y="102"/>
                  </a:cubicBezTo>
                  <a:cubicBezTo>
                    <a:pt x="45" y="102"/>
                    <a:pt x="52" y="109"/>
                    <a:pt x="52" y="117"/>
                  </a:cubicBezTo>
                  <a:cubicBezTo>
                    <a:pt x="52" y="117"/>
                    <a:pt x="52" y="117"/>
                    <a:pt x="52" y="118"/>
                  </a:cubicBezTo>
                  <a:cubicBezTo>
                    <a:pt x="62" y="105"/>
                    <a:pt x="68" y="90"/>
                    <a:pt x="68" y="73"/>
                  </a:cubicBezTo>
                  <a:cubicBezTo>
                    <a:pt x="68" y="72"/>
                    <a:pt x="68" y="71"/>
                    <a:pt x="68" y="71"/>
                  </a:cubicBezTo>
                  <a:cubicBezTo>
                    <a:pt x="68" y="71"/>
                    <a:pt x="68" y="71"/>
                    <a:pt x="68" y="71"/>
                  </a:cubicBezTo>
                  <a:cubicBezTo>
                    <a:pt x="66" y="33"/>
                    <a:pt x="37" y="3"/>
                    <a:pt x="0" y="0"/>
                  </a:cubicBezTo>
                </a:path>
              </a:pathLst>
            </a:custGeom>
            <a:solidFill>
              <a:srgbClr val="8ECB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85" name="Google Shape;785;p4"/>
            <p:cNvSpPr/>
            <p:nvPr/>
          </p:nvSpPr>
          <p:spPr>
            <a:xfrm>
              <a:off x="11706226" y="6188076"/>
              <a:ext cx="71438" cy="136525"/>
            </a:xfrm>
            <a:custGeom>
              <a:rect b="b" l="l" r="r" t="t"/>
              <a:pathLst>
                <a:path extrusionOk="0" h="31" w="17">
                  <a:moveTo>
                    <a:pt x="1" y="0"/>
                  </a:moveTo>
                  <a:cubicBezTo>
                    <a:pt x="1" y="0"/>
                    <a:pt x="1" y="0"/>
                    <a:pt x="0" y="0"/>
                  </a:cubicBezTo>
                  <a:cubicBezTo>
                    <a:pt x="0" y="31"/>
                    <a:pt x="0" y="31"/>
                    <a:pt x="0" y="31"/>
                  </a:cubicBezTo>
                  <a:cubicBezTo>
                    <a:pt x="1" y="31"/>
                    <a:pt x="1" y="31"/>
                    <a:pt x="1" y="31"/>
                  </a:cubicBezTo>
                  <a:cubicBezTo>
                    <a:pt x="10" y="31"/>
                    <a:pt x="17" y="24"/>
                    <a:pt x="17" y="16"/>
                  </a:cubicBezTo>
                  <a:cubicBezTo>
                    <a:pt x="17" y="7"/>
                    <a:pt x="10" y="0"/>
                    <a:pt x="1" y="0"/>
                  </a:cubicBezTo>
                </a:path>
              </a:pathLst>
            </a:custGeom>
            <a:solidFill>
              <a:srgbClr val="7AB6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86" name="Google Shape;786;p4"/>
            <p:cNvSpPr/>
            <p:nvPr/>
          </p:nvSpPr>
          <p:spPr>
            <a:xfrm>
              <a:off x="11706226" y="6413501"/>
              <a:ext cx="33338" cy="119063"/>
            </a:xfrm>
            <a:custGeom>
              <a:rect b="b" l="l" r="r" t="t"/>
              <a:pathLst>
                <a:path extrusionOk="0" h="27" w="8">
                  <a:moveTo>
                    <a:pt x="0" y="0"/>
                  </a:moveTo>
                  <a:cubicBezTo>
                    <a:pt x="0" y="27"/>
                    <a:pt x="0" y="27"/>
                    <a:pt x="0" y="27"/>
                  </a:cubicBezTo>
                  <a:cubicBezTo>
                    <a:pt x="5" y="24"/>
                    <a:pt x="8" y="19"/>
                    <a:pt x="8" y="14"/>
                  </a:cubicBezTo>
                  <a:cubicBezTo>
                    <a:pt x="8" y="8"/>
                    <a:pt x="5" y="2"/>
                    <a:pt x="0" y="0"/>
                  </a:cubicBezTo>
                </a:path>
              </a:pathLst>
            </a:custGeom>
            <a:solidFill>
              <a:srgbClr val="7AB6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87" name="Google Shape;787;p4"/>
            <p:cNvSpPr/>
            <p:nvPr/>
          </p:nvSpPr>
          <p:spPr>
            <a:xfrm>
              <a:off x="11793538" y="6589714"/>
              <a:ext cx="130175" cy="131763"/>
            </a:xfrm>
            <a:custGeom>
              <a:rect b="b" l="l" r="r" t="t"/>
              <a:pathLst>
                <a:path extrusionOk="0" h="30" w="31">
                  <a:moveTo>
                    <a:pt x="16" y="0"/>
                  </a:moveTo>
                  <a:cubicBezTo>
                    <a:pt x="7" y="0"/>
                    <a:pt x="0" y="7"/>
                    <a:pt x="0" y="15"/>
                  </a:cubicBezTo>
                  <a:cubicBezTo>
                    <a:pt x="0" y="24"/>
                    <a:pt x="7" y="30"/>
                    <a:pt x="16" y="30"/>
                  </a:cubicBezTo>
                  <a:cubicBezTo>
                    <a:pt x="16" y="30"/>
                    <a:pt x="16" y="30"/>
                    <a:pt x="16" y="30"/>
                  </a:cubicBezTo>
                  <a:cubicBezTo>
                    <a:pt x="24" y="30"/>
                    <a:pt x="31" y="24"/>
                    <a:pt x="31" y="16"/>
                  </a:cubicBezTo>
                  <a:cubicBezTo>
                    <a:pt x="31" y="15"/>
                    <a:pt x="31" y="15"/>
                    <a:pt x="31" y="15"/>
                  </a:cubicBezTo>
                  <a:cubicBezTo>
                    <a:pt x="31" y="7"/>
                    <a:pt x="24" y="0"/>
                    <a:pt x="16" y="0"/>
                  </a:cubicBezTo>
                </a:path>
              </a:pathLst>
            </a:custGeom>
            <a:solidFill>
              <a:srgbClr val="7AB6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88" name="Google Shape;788;p4"/>
            <p:cNvSpPr/>
            <p:nvPr/>
          </p:nvSpPr>
          <p:spPr>
            <a:xfrm>
              <a:off x="11926888" y="6735764"/>
              <a:ext cx="104775" cy="25400"/>
            </a:xfrm>
            <a:custGeom>
              <a:rect b="b" l="l" r="r" t="t"/>
              <a:pathLst>
                <a:path extrusionOk="0" h="6" w="25">
                  <a:moveTo>
                    <a:pt x="12" y="0"/>
                  </a:moveTo>
                  <a:cubicBezTo>
                    <a:pt x="7" y="0"/>
                    <a:pt x="3" y="2"/>
                    <a:pt x="0" y="6"/>
                  </a:cubicBezTo>
                  <a:cubicBezTo>
                    <a:pt x="25" y="6"/>
                    <a:pt x="25" y="6"/>
                    <a:pt x="25" y="6"/>
                  </a:cubicBezTo>
                  <a:cubicBezTo>
                    <a:pt x="22" y="2"/>
                    <a:pt x="17" y="0"/>
                    <a:pt x="12" y="0"/>
                  </a:cubicBezTo>
                </a:path>
              </a:pathLst>
            </a:custGeom>
            <a:solidFill>
              <a:srgbClr val="7AB6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89" name="Google Shape;789;p4"/>
            <p:cNvSpPr/>
            <p:nvPr/>
          </p:nvSpPr>
          <p:spPr>
            <a:xfrm>
              <a:off x="12044363" y="6567489"/>
              <a:ext cx="128588" cy="136525"/>
            </a:xfrm>
            <a:prstGeom prst="ellipse">
              <a:avLst/>
            </a:prstGeom>
            <a:solidFill>
              <a:srgbClr val="7AB6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90" name="Google Shape;790;p4"/>
            <p:cNvSpPr/>
            <p:nvPr/>
          </p:nvSpPr>
          <p:spPr>
            <a:xfrm>
              <a:off x="11798301" y="6342064"/>
              <a:ext cx="141288" cy="136525"/>
            </a:xfrm>
            <a:custGeom>
              <a:rect b="b" l="l" r="r" t="t"/>
              <a:pathLst>
                <a:path extrusionOk="0" h="31" w="34">
                  <a:moveTo>
                    <a:pt x="17" y="0"/>
                  </a:moveTo>
                  <a:cubicBezTo>
                    <a:pt x="16" y="0"/>
                    <a:pt x="14" y="1"/>
                    <a:pt x="13" y="1"/>
                  </a:cubicBezTo>
                  <a:cubicBezTo>
                    <a:pt x="5" y="3"/>
                    <a:pt x="0" y="11"/>
                    <a:pt x="2" y="20"/>
                  </a:cubicBezTo>
                  <a:cubicBezTo>
                    <a:pt x="4" y="27"/>
                    <a:pt x="10" y="31"/>
                    <a:pt x="17" y="31"/>
                  </a:cubicBezTo>
                  <a:cubicBezTo>
                    <a:pt x="18" y="31"/>
                    <a:pt x="20" y="31"/>
                    <a:pt x="21" y="31"/>
                  </a:cubicBezTo>
                  <a:cubicBezTo>
                    <a:pt x="29" y="29"/>
                    <a:pt x="34" y="20"/>
                    <a:pt x="32" y="12"/>
                  </a:cubicBezTo>
                  <a:cubicBezTo>
                    <a:pt x="30" y="5"/>
                    <a:pt x="24" y="0"/>
                    <a:pt x="17" y="0"/>
                  </a:cubicBezTo>
                </a:path>
              </a:pathLst>
            </a:custGeom>
            <a:solidFill>
              <a:srgbClr val="7AB6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91" name="Google Shape;791;p4"/>
            <p:cNvSpPr/>
            <p:nvPr/>
          </p:nvSpPr>
          <p:spPr>
            <a:xfrm>
              <a:off x="6191250" y="6505576"/>
              <a:ext cx="382588" cy="255588"/>
            </a:xfrm>
            <a:custGeom>
              <a:rect b="b" l="l" r="r" t="t"/>
              <a:pathLst>
                <a:path extrusionOk="0" h="58" w="92">
                  <a:moveTo>
                    <a:pt x="90" y="58"/>
                  </a:moveTo>
                  <a:cubicBezTo>
                    <a:pt x="91" y="54"/>
                    <a:pt x="92" y="50"/>
                    <a:pt x="92" y="45"/>
                  </a:cubicBezTo>
                  <a:cubicBezTo>
                    <a:pt x="92" y="20"/>
                    <a:pt x="71" y="0"/>
                    <a:pt x="46" y="0"/>
                  </a:cubicBezTo>
                  <a:cubicBezTo>
                    <a:pt x="21" y="0"/>
                    <a:pt x="0" y="20"/>
                    <a:pt x="0" y="45"/>
                  </a:cubicBezTo>
                  <a:cubicBezTo>
                    <a:pt x="0" y="50"/>
                    <a:pt x="1" y="54"/>
                    <a:pt x="2" y="58"/>
                  </a:cubicBezTo>
                  <a:lnTo>
                    <a:pt x="90" y="58"/>
                  </a:lnTo>
                  <a:close/>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92" name="Google Shape;792;p4"/>
            <p:cNvSpPr/>
            <p:nvPr/>
          </p:nvSpPr>
          <p:spPr>
            <a:xfrm>
              <a:off x="6678613" y="6505576"/>
              <a:ext cx="384175" cy="255588"/>
            </a:xfrm>
            <a:custGeom>
              <a:rect b="b" l="l" r="r" t="t"/>
              <a:pathLst>
                <a:path extrusionOk="0" h="58" w="92">
                  <a:moveTo>
                    <a:pt x="90" y="58"/>
                  </a:moveTo>
                  <a:cubicBezTo>
                    <a:pt x="91" y="54"/>
                    <a:pt x="92" y="50"/>
                    <a:pt x="92" y="45"/>
                  </a:cubicBezTo>
                  <a:cubicBezTo>
                    <a:pt x="92" y="20"/>
                    <a:pt x="71" y="0"/>
                    <a:pt x="46" y="0"/>
                  </a:cubicBezTo>
                  <a:cubicBezTo>
                    <a:pt x="21" y="0"/>
                    <a:pt x="0" y="20"/>
                    <a:pt x="0" y="45"/>
                  </a:cubicBezTo>
                  <a:cubicBezTo>
                    <a:pt x="0" y="50"/>
                    <a:pt x="1" y="54"/>
                    <a:pt x="2" y="58"/>
                  </a:cubicBezTo>
                  <a:cubicBezTo>
                    <a:pt x="90" y="58"/>
                    <a:pt x="90" y="58"/>
                    <a:pt x="90" y="58"/>
                  </a:cubicBezTo>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93" name="Google Shape;793;p4"/>
            <p:cNvSpPr/>
            <p:nvPr/>
          </p:nvSpPr>
          <p:spPr>
            <a:xfrm>
              <a:off x="6373813" y="6245226"/>
              <a:ext cx="504825" cy="515938"/>
            </a:xfrm>
            <a:custGeom>
              <a:rect b="b" l="l" r="r" t="t"/>
              <a:pathLst>
                <a:path extrusionOk="0" h="117" w="121">
                  <a:moveTo>
                    <a:pt x="39" y="117"/>
                  </a:moveTo>
                  <a:cubicBezTo>
                    <a:pt x="82" y="117"/>
                    <a:pt x="82" y="117"/>
                    <a:pt x="82" y="117"/>
                  </a:cubicBezTo>
                  <a:cubicBezTo>
                    <a:pt x="105" y="108"/>
                    <a:pt x="121" y="86"/>
                    <a:pt x="121" y="61"/>
                  </a:cubicBezTo>
                  <a:cubicBezTo>
                    <a:pt x="121" y="27"/>
                    <a:pt x="94" y="0"/>
                    <a:pt x="60" y="0"/>
                  </a:cubicBezTo>
                  <a:cubicBezTo>
                    <a:pt x="27" y="0"/>
                    <a:pt x="0" y="27"/>
                    <a:pt x="0" y="61"/>
                  </a:cubicBezTo>
                  <a:cubicBezTo>
                    <a:pt x="0" y="86"/>
                    <a:pt x="16" y="108"/>
                    <a:pt x="39" y="117"/>
                  </a:cubicBezTo>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94" name="Google Shape;794;p4"/>
            <p:cNvSpPr/>
            <p:nvPr/>
          </p:nvSpPr>
          <p:spPr>
            <a:xfrm>
              <a:off x="6245226" y="6642101"/>
              <a:ext cx="107950" cy="111125"/>
            </a:xfrm>
            <a:prstGeom prst="ellipse">
              <a:avLst/>
            </a:pr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95" name="Google Shape;795;p4"/>
            <p:cNvSpPr/>
            <p:nvPr/>
          </p:nvSpPr>
          <p:spPr>
            <a:xfrm>
              <a:off x="6445251" y="6369051"/>
              <a:ext cx="104775" cy="109538"/>
            </a:xfrm>
            <a:prstGeom prst="ellipse">
              <a:avLst/>
            </a:pr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96" name="Google Shape;796;p4"/>
            <p:cNvSpPr/>
            <p:nvPr/>
          </p:nvSpPr>
          <p:spPr>
            <a:xfrm>
              <a:off x="6596063" y="6284914"/>
              <a:ext cx="107950" cy="114300"/>
            </a:xfrm>
            <a:prstGeom prst="ellipse">
              <a:avLst/>
            </a:pr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97" name="Google Shape;797;p4"/>
            <p:cNvSpPr/>
            <p:nvPr/>
          </p:nvSpPr>
          <p:spPr>
            <a:xfrm>
              <a:off x="6562726" y="6461126"/>
              <a:ext cx="111125" cy="119063"/>
            </a:xfrm>
            <a:custGeom>
              <a:rect b="b" l="l" r="r" t="t"/>
              <a:pathLst>
                <a:path extrusionOk="0" h="27" w="27">
                  <a:moveTo>
                    <a:pt x="26" y="14"/>
                  </a:moveTo>
                  <a:cubicBezTo>
                    <a:pt x="26" y="21"/>
                    <a:pt x="20" y="27"/>
                    <a:pt x="13" y="26"/>
                  </a:cubicBezTo>
                  <a:cubicBezTo>
                    <a:pt x="6" y="26"/>
                    <a:pt x="0" y="20"/>
                    <a:pt x="1" y="13"/>
                  </a:cubicBezTo>
                  <a:cubicBezTo>
                    <a:pt x="1" y="6"/>
                    <a:pt x="7" y="0"/>
                    <a:pt x="14" y="1"/>
                  </a:cubicBezTo>
                  <a:cubicBezTo>
                    <a:pt x="21" y="1"/>
                    <a:pt x="27" y="7"/>
                    <a:pt x="26" y="14"/>
                  </a:cubicBezTo>
                </a:path>
              </a:pathLst>
            </a:cu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98" name="Google Shape;798;p4"/>
            <p:cNvSpPr/>
            <p:nvPr/>
          </p:nvSpPr>
          <p:spPr>
            <a:xfrm>
              <a:off x="6383338" y="6545264"/>
              <a:ext cx="107950" cy="111125"/>
            </a:xfrm>
            <a:prstGeom prst="ellipse">
              <a:avLst/>
            </a:pr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99" name="Google Shape;799;p4"/>
            <p:cNvSpPr/>
            <p:nvPr/>
          </p:nvSpPr>
          <p:spPr>
            <a:xfrm>
              <a:off x="6365876" y="6731001"/>
              <a:ext cx="96838" cy="30163"/>
            </a:xfrm>
            <a:custGeom>
              <a:rect b="b" l="l" r="r" t="t"/>
              <a:pathLst>
                <a:path extrusionOk="0" h="7" w="23">
                  <a:moveTo>
                    <a:pt x="23" y="7"/>
                  </a:moveTo>
                  <a:cubicBezTo>
                    <a:pt x="20" y="3"/>
                    <a:pt x="16" y="0"/>
                    <a:pt x="11" y="0"/>
                  </a:cubicBezTo>
                  <a:cubicBezTo>
                    <a:pt x="6" y="0"/>
                    <a:pt x="2" y="3"/>
                    <a:pt x="0" y="7"/>
                  </a:cubicBezTo>
                  <a:lnTo>
                    <a:pt x="23" y="7"/>
                  </a:lnTo>
                  <a:close/>
                </a:path>
              </a:pathLst>
            </a:cu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00" name="Google Shape;800;p4"/>
            <p:cNvSpPr/>
            <p:nvPr/>
          </p:nvSpPr>
          <p:spPr>
            <a:xfrm>
              <a:off x="6532563" y="6607176"/>
              <a:ext cx="107950" cy="114300"/>
            </a:xfrm>
            <a:prstGeom prst="ellipse">
              <a:avLst/>
            </a:pr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01" name="Google Shape;801;p4"/>
            <p:cNvSpPr/>
            <p:nvPr/>
          </p:nvSpPr>
          <p:spPr>
            <a:xfrm>
              <a:off x="6716713" y="6616701"/>
              <a:ext cx="107950" cy="114300"/>
            </a:xfrm>
            <a:prstGeom prst="ellipse">
              <a:avLst/>
            </a:pr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02" name="Google Shape;802;p4"/>
            <p:cNvSpPr/>
            <p:nvPr/>
          </p:nvSpPr>
          <p:spPr>
            <a:xfrm>
              <a:off x="6829426" y="6738939"/>
              <a:ext cx="82550" cy="22225"/>
            </a:xfrm>
            <a:custGeom>
              <a:rect b="b" l="l" r="r" t="t"/>
              <a:pathLst>
                <a:path extrusionOk="0" h="5" w="20">
                  <a:moveTo>
                    <a:pt x="20" y="5"/>
                  </a:moveTo>
                  <a:cubicBezTo>
                    <a:pt x="18" y="2"/>
                    <a:pt x="14" y="0"/>
                    <a:pt x="10" y="0"/>
                  </a:cubicBezTo>
                  <a:cubicBezTo>
                    <a:pt x="6" y="0"/>
                    <a:pt x="2" y="2"/>
                    <a:pt x="0" y="5"/>
                  </a:cubicBezTo>
                  <a:cubicBezTo>
                    <a:pt x="20" y="5"/>
                    <a:pt x="20" y="5"/>
                    <a:pt x="20" y="5"/>
                  </a:cubicBezTo>
                </a:path>
              </a:pathLst>
            </a:cu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03" name="Google Shape;803;p4"/>
            <p:cNvSpPr/>
            <p:nvPr/>
          </p:nvSpPr>
          <p:spPr>
            <a:xfrm>
              <a:off x="6924676" y="6602414"/>
              <a:ext cx="104775" cy="111125"/>
            </a:xfrm>
            <a:prstGeom prst="ellipse">
              <a:avLst/>
            </a:pr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04" name="Google Shape;804;p4"/>
            <p:cNvSpPr/>
            <p:nvPr/>
          </p:nvSpPr>
          <p:spPr>
            <a:xfrm>
              <a:off x="6719888" y="6408739"/>
              <a:ext cx="117475" cy="127000"/>
            </a:xfrm>
            <a:custGeom>
              <a:rect b="b" l="l" r="r" t="t"/>
              <a:pathLst>
                <a:path extrusionOk="0" h="29" w="28">
                  <a:moveTo>
                    <a:pt x="26" y="11"/>
                  </a:moveTo>
                  <a:cubicBezTo>
                    <a:pt x="28" y="18"/>
                    <a:pt x="24" y="25"/>
                    <a:pt x="17" y="27"/>
                  </a:cubicBezTo>
                  <a:cubicBezTo>
                    <a:pt x="10" y="29"/>
                    <a:pt x="3" y="24"/>
                    <a:pt x="2" y="18"/>
                  </a:cubicBezTo>
                  <a:cubicBezTo>
                    <a:pt x="0" y="11"/>
                    <a:pt x="4" y="4"/>
                    <a:pt x="11" y="2"/>
                  </a:cubicBezTo>
                  <a:cubicBezTo>
                    <a:pt x="18" y="0"/>
                    <a:pt x="25" y="4"/>
                    <a:pt x="26" y="11"/>
                  </a:cubicBezTo>
                </a:path>
              </a:pathLst>
            </a:cu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05" name="Google Shape;805;p4"/>
            <p:cNvSpPr/>
            <p:nvPr/>
          </p:nvSpPr>
          <p:spPr>
            <a:xfrm>
              <a:off x="7062788" y="6691314"/>
              <a:ext cx="0" cy="12700"/>
            </a:xfrm>
            <a:custGeom>
              <a:rect b="b" l="l" r="r" t="t"/>
              <a:pathLst>
                <a:path extrusionOk="0" h="3" w="120000">
                  <a:moveTo>
                    <a:pt x="0" y="3"/>
                  </a:moveTo>
                  <a:cubicBezTo>
                    <a:pt x="0" y="3"/>
                    <a:pt x="0" y="3"/>
                    <a:pt x="0" y="3"/>
                  </a:cubicBez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0"/>
                  </a:moveTo>
                  <a:cubicBezTo>
                    <a:pt x="0" y="0"/>
                    <a:pt x="0" y="0"/>
                    <a:pt x="0" y="0"/>
                  </a:cubicBezTo>
                  <a:cubicBezTo>
                    <a:pt x="0" y="0"/>
                    <a:pt x="0" y="0"/>
                    <a:pt x="0" y="0"/>
                  </a:cubicBezTo>
                </a:path>
              </a:pathLst>
            </a:custGeom>
            <a:solidFill>
              <a:srgbClr val="D4F1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06" name="Google Shape;806;p4"/>
            <p:cNvSpPr/>
            <p:nvPr/>
          </p:nvSpPr>
          <p:spPr>
            <a:xfrm>
              <a:off x="6716713" y="6505576"/>
              <a:ext cx="346075" cy="255588"/>
            </a:xfrm>
            <a:custGeom>
              <a:rect b="b" l="l" r="r" t="t"/>
              <a:pathLst>
                <a:path extrusionOk="0" h="58" w="83">
                  <a:moveTo>
                    <a:pt x="63" y="47"/>
                  </a:moveTo>
                  <a:cubicBezTo>
                    <a:pt x="56" y="47"/>
                    <a:pt x="50" y="42"/>
                    <a:pt x="50" y="34"/>
                  </a:cubicBezTo>
                  <a:cubicBezTo>
                    <a:pt x="50" y="27"/>
                    <a:pt x="56" y="22"/>
                    <a:pt x="63" y="22"/>
                  </a:cubicBezTo>
                  <a:cubicBezTo>
                    <a:pt x="70" y="22"/>
                    <a:pt x="75" y="27"/>
                    <a:pt x="75" y="34"/>
                  </a:cubicBezTo>
                  <a:cubicBezTo>
                    <a:pt x="75" y="42"/>
                    <a:pt x="70" y="47"/>
                    <a:pt x="63" y="47"/>
                  </a:cubicBezTo>
                  <a:moveTo>
                    <a:pt x="39" y="0"/>
                  </a:moveTo>
                  <a:cubicBezTo>
                    <a:pt x="39" y="0"/>
                    <a:pt x="39" y="1"/>
                    <a:pt x="39" y="2"/>
                  </a:cubicBezTo>
                  <a:cubicBezTo>
                    <a:pt x="39" y="16"/>
                    <a:pt x="34" y="28"/>
                    <a:pt x="26" y="39"/>
                  </a:cubicBezTo>
                  <a:cubicBezTo>
                    <a:pt x="26" y="45"/>
                    <a:pt x="20" y="51"/>
                    <a:pt x="13" y="51"/>
                  </a:cubicBezTo>
                  <a:cubicBezTo>
                    <a:pt x="13" y="51"/>
                    <a:pt x="13" y="51"/>
                    <a:pt x="13" y="51"/>
                  </a:cubicBezTo>
                  <a:cubicBezTo>
                    <a:pt x="9" y="54"/>
                    <a:pt x="5" y="56"/>
                    <a:pt x="0" y="58"/>
                  </a:cubicBezTo>
                  <a:cubicBezTo>
                    <a:pt x="27" y="58"/>
                    <a:pt x="27" y="58"/>
                    <a:pt x="27" y="58"/>
                  </a:cubicBezTo>
                  <a:cubicBezTo>
                    <a:pt x="29" y="55"/>
                    <a:pt x="33" y="53"/>
                    <a:pt x="37" y="53"/>
                  </a:cubicBezTo>
                  <a:cubicBezTo>
                    <a:pt x="41" y="53"/>
                    <a:pt x="45" y="55"/>
                    <a:pt x="47" y="58"/>
                  </a:cubicBezTo>
                  <a:cubicBezTo>
                    <a:pt x="81" y="58"/>
                    <a:pt x="81" y="58"/>
                    <a:pt x="81" y="58"/>
                  </a:cubicBezTo>
                  <a:cubicBezTo>
                    <a:pt x="82" y="54"/>
                    <a:pt x="83" y="50"/>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2"/>
                    <a:pt x="83" y="42"/>
                  </a:cubicBezTo>
                  <a:cubicBezTo>
                    <a:pt x="83" y="42"/>
                    <a:pt x="83" y="42"/>
                    <a:pt x="83" y="42"/>
                  </a:cubicBezTo>
                  <a:cubicBezTo>
                    <a:pt x="81" y="19"/>
                    <a:pt x="62" y="1"/>
                    <a:pt x="39" y="0"/>
                  </a:cubicBezTo>
                </a:path>
              </a:pathLst>
            </a:custGeom>
            <a:solidFill>
              <a:srgbClr val="8ECB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07" name="Google Shape;807;p4"/>
            <p:cNvSpPr/>
            <p:nvPr/>
          </p:nvSpPr>
          <p:spPr>
            <a:xfrm>
              <a:off x="6645276" y="6245226"/>
              <a:ext cx="233363" cy="515938"/>
            </a:xfrm>
            <a:custGeom>
              <a:rect b="b" l="l" r="r" t="t"/>
              <a:pathLst>
                <a:path extrusionOk="0" h="117" w="56">
                  <a:moveTo>
                    <a:pt x="32" y="64"/>
                  </a:moveTo>
                  <a:cubicBezTo>
                    <a:pt x="26" y="64"/>
                    <a:pt x="21" y="60"/>
                    <a:pt x="20" y="55"/>
                  </a:cubicBezTo>
                  <a:cubicBezTo>
                    <a:pt x="18" y="48"/>
                    <a:pt x="22" y="41"/>
                    <a:pt x="29" y="39"/>
                  </a:cubicBezTo>
                  <a:cubicBezTo>
                    <a:pt x="30" y="39"/>
                    <a:pt x="31" y="39"/>
                    <a:pt x="32" y="39"/>
                  </a:cubicBezTo>
                  <a:cubicBezTo>
                    <a:pt x="38" y="39"/>
                    <a:pt x="43" y="42"/>
                    <a:pt x="44" y="48"/>
                  </a:cubicBezTo>
                  <a:cubicBezTo>
                    <a:pt x="46" y="55"/>
                    <a:pt x="42" y="62"/>
                    <a:pt x="35" y="64"/>
                  </a:cubicBezTo>
                  <a:cubicBezTo>
                    <a:pt x="34" y="64"/>
                    <a:pt x="33" y="64"/>
                    <a:pt x="32" y="64"/>
                  </a:cubicBezTo>
                  <a:moveTo>
                    <a:pt x="0" y="0"/>
                  </a:moveTo>
                  <a:cubicBezTo>
                    <a:pt x="0" y="9"/>
                    <a:pt x="0" y="9"/>
                    <a:pt x="0" y="9"/>
                  </a:cubicBezTo>
                  <a:cubicBezTo>
                    <a:pt x="0" y="9"/>
                    <a:pt x="1" y="9"/>
                    <a:pt x="1" y="9"/>
                  </a:cubicBezTo>
                  <a:cubicBezTo>
                    <a:pt x="8" y="9"/>
                    <a:pt x="14" y="15"/>
                    <a:pt x="14" y="22"/>
                  </a:cubicBezTo>
                  <a:cubicBezTo>
                    <a:pt x="14" y="29"/>
                    <a:pt x="8" y="35"/>
                    <a:pt x="1" y="35"/>
                  </a:cubicBezTo>
                  <a:cubicBezTo>
                    <a:pt x="1" y="35"/>
                    <a:pt x="0" y="35"/>
                    <a:pt x="0" y="35"/>
                  </a:cubicBezTo>
                  <a:cubicBezTo>
                    <a:pt x="0" y="51"/>
                    <a:pt x="0" y="51"/>
                    <a:pt x="0" y="51"/>
                  </a:cubicBezTo>
                  <a:cubicBezTo>
                    <a:pt x="4" y="53"/>
                    <a:pt x="7" y="58"/>
                    <a:pt x="6" y="63"/>
                  </a:cubicBezTo>
                  <a:cubicBezTo>
                    <a:pt x="6" y="68"/>
                    <a:pt x="4" y="71"/>
                    <a:pt x="0" y="74"/>
                  </a:cubicBezTo>
                  <a:cubicBezTo>
                    <a:pt x="0" y="117"/>
                    <a:pt x="0" y="117"/>
                    <a:pt x="0" y="117"/>
                  </a:cubicBezTo>
                  <a:cubicBezTo>
                    <a:pt x="17" y="117"/>
                    <a:pt x="17" y="117"/>
                    <a:pt x="17" y="117"/>
                  </a:cubicBezTo>
                  <a:cubicBezTo>
                    <a:pt x="22" y="115"/>
                    <a:pt x="26" y="113"/>
                    <a:pt x="30" y="110"/>
                  </a:cubicBezTo>
                  <a:cubicBezTo>
                    <a:pt x="23" y="110"/>
                    <a:pt x="17" y="104"/>
                    <a:pt x="17" y="97"/>
                  </a:cubicBezTo>
                  <a:cubicBezTo>
                    <a:pt x="17" y="90"/>
                    <a:pt x="23" y="84"/>
                    <a:pt x="30" y="84"/>
                  </a:cubicBezTo>
                  <a:cubicBezTo>
                    <a:pt x="37" y="84"/>
                    <a:pt x="43" y="90"/>
                    <a:pt x="43" y="97"/>
                  </a:cubicBezTo>
                  <a:cubicBezTo>
                    <a:pt x="43" y="97"/>
                    <a:pt x="43" y="97"/>
                    <a:pt x="43" y="98"/>
                  </a:cubicBezTo>
                  <a:cubicBezTo>
                    <a:pt x="51" y="87"/>
                    <a:pt x="56" y="75"/>
                    <a:pt x="56" y="61"/>
                  </a:cubicBezTo>
                  <a:cubicBezTo>
                    <a:pt x="56" y="60"/>
                    <a:pt x="56" y="59"/>
                    <a:pt x="56" y="59"/>
                  </a:cubicBezTo>
                  <a:cubicBezTo>
                    <a:pt x="56" y="59"/>
                    <a:pt x="56" y="59"/>
                    <a:pt x="56" y="59"/>
                  </a:cubicBezTo>
                  <a:cubicBezTo>
                    <a:pt x="55" y="28"/>
                    <a:pt x="31" y="3"/>
                    <a:pt x="0" y="0"/>
                  </a:cubicBezTo>
                </a:path>
              </a:pathLst>
            </a:custGeom>
            <a:solidFill>
              <a:srgbClr val="8ECB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08" name="Google Shape;808;p4"/>
            <p:cNvSpPr/>
            <p:nvPr/>
          </p:nvSpPr>
          <p:spPr>
            <a:xfrm>
              <a:off x="6645276" y="6284914"/>
              <a:ext cx="58738" cy="114300"/>
            </a:xfrm>
            <a:custGeom>
              <a:rect b="b" l="l" r="r" t="t"/>
              <a:pathLst>
                <a:path extrusionOk="0" h="26" w="14">
                  <a:moveTo>
                    <a:pt x="1" y="0"/>
                  </a:moveTo>
                  <a:cubicBezTo>
                    <a:pt x="1" y="0"/>
                    <a:pt x="0" y="0"/>
                    <a:pt x="0" y="0"/>
                  </a:cubicBezTo>
                  <a:cubicBezTo>
                    <a:pt x="0" y="26"/>
                    <a:pt x="0" y="26"/>
                    <a:pt x="0" y="26"/>
                  </a:cubicBezTo>
                  <a:cubicBezTo>
                    <a:pt x="0" y="26"/>
                    <a:pt x="1" y="26"/>
                    <a:pt x="1" y="26"/>
                  </a:cubicBezTo>
                  <a:cubicBezTo>
                    <a:pt x="8" y="26"/>
                    <a:pt x="14" y="20"/>
                    <a:pt x="14" y="13"/>
                  </a:cubicBezTo>
                  <a:cubicBezTo>
                    <a:pt x="14" y="6"/>
                    <a:pt x="8" y="0"/>
                    <a:pt x="1" y="0"/>
                  </a:cubicBezTo>
                </a:path>
              </a:pathLst>
            </a:custGeom>
            <a:solidFill>
              <a:srgbClr val="7AB6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09" name="Google Shape;809;p4"/>
            <p:cNvSpPr/>
            <p:nvPr/>
          </p:nvSpPr>
          <p:spPr>
            <a:xfrm>
              <a:off x="6645276" y="6470651"/>
              <a:ext cx="28575" cy="101600"/>
            </a:xfrm>
            <a:custGeom>
              <a:rect b="b" l="l" r="r" t="t"/>
              <a:pathLst>
                <a:path extrusionOk="0" h="23" w="7">
                  <a:moveTo>
                    <a:pt x="0" y="0"/>
                  </a:moveTo>
                  <a:cubicBezTo>
                    <a:pt x="0" y="23"/>
                    <a:pt x="0" y="23"/>
                    <a:pt x="0" y="23"/>
                  </a:cubicBezTo>
                  <a:cubicBezTo>
                    <a:pt x="4" y="20"/>
                    <a:pt x="6" y="17"/>
                    <a:pt x="6" y="12"/>
                  </a:cubicBezTo>
                  <a:cubicBezTo>
                    <a:pt x="7" y="7"/>
                    <a:pt x="4" y="2"/>
                    <a:pt x="0" y="0"/>
                  </a:cubicBezTo>
                </a:path>
              </a:pathLst>
            </a:custGeom>
            <a:solidFill>
              <a:srgbClr val="7AB6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10" name="Google Shape;810;p4"/>
            <p:cNvSpPr/>
            <p:nvPr/>
          </p:nvSpPr>
          <p:spPr>
            <a:xfrm>
              <a:off x="6716713" y="6616701"/>
              <a:ext cx="107950" cy="114300"/>
            </a:xfrm>
            <a:custGeom>
              <a:rect b="b" l="l" r="r" t="t"/>
              <a:pathLst>
                <a:path extrusionOk="0" h="26" w="26">
                  <a:moveTo>
                    <a:pt x="13" y="0"/>
                  </a:moveTo>
                  <a:cubicBezTo>
                    <a:pt x="6" y="0"/>
                    <a:pt x="0" y="6"/>
                    <a:pt x="0" y="13"/>
                  </a:cubicBezTo>
                  <a:cubicBezTo>
                    <a:pt x="0" y="20"/>
                    <a:pt x="6" y="26"/>
                    <a:pt x="13" y="26"/>
                  </a:cubicBezTo>
                  <a:cubicBezTo>
                    <a:pt x="13" y="26"/>
                    <a:pt x="13" y="26"/>
                    <a:pt x="13" y="26"/>
                  </a:cubicBezTo>
                  <a:cubicBezTo>
                    <a:pt x="20" y="26"/>
                    <a:pt x="26" y="20"/>
                    <a:pt x="26" y="14"/>
                  </a:cubicBezTo>
                  <a:cubicBezTo>
                    <a:pt x="26" y="13"/>
                    <a:pt x="26" y="13"/>
                    <a:pt x="26" y="13"/>
                  </a:cubicBezTo>
                  <a:cubicBezTo>
                    <a:pt x="26" y="6"/>
                    <a:pt x="20" y="0"/>
                    <a:pt x="13" y="0"/>
                  </a:cubicBezTo>
                </a:path>
              </a:pathLst>
            </a:custGeom>
            <a:solidFill>
              <a:srgbClr val="7AB6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11" name="Google Shape;811;p4"/>
            <p:cNvSpPr/>
            <p:nvPr/>
          </p:nvSpPr>
          <p:spPr>
            <a:xfrm>
              <a:off x="6829426" y="6738939"/>
              <a:ext cx="82550" cy="22225"/>
            </a:xfrm>
            <a:custGeom>
              <a:rect b="b" l="l" r="r" t="t"/>
              <a:pathLst>
                <a:path extrusionOk="0" h="5" w="20">
                  <a:moveTo>
                    <a:pt x="10" y="0"/>
                  </a:moveTo>
                  <a:cubicBezTo>
                    <a:pt x="6" y="0"/>
                    <a:pt x="2" y="2"/>
                    <a:pt x="0" y="5"/>
                  </a:cubicBezTo>
                  <a:cubicBezTo>
                    <a:pt x="20" y="5"/>
                    <a:pt x="20" y="5"/>
                    <a:pt x="20" y="5"/>
                  </a:cubicBezTo>
                  <a:cubicBezTo>
                    <a:pt x="18" y="2"/>
                    <a:pt x="14" y="0"/>
                    <a:pt x="10" y="0"/>
                  </a:cubicBezTo>
                </a:path>
              </a:pathLst>
            </a:custGeom>
            <a:solidFill>
              <a:srgbClr val="7AB6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12" name="Google Shape;812;p4"/>
            <p:cNvSpPr/>
            <p:nvPr/>
          </p:nvSpPr>
          <p:spPr>
            <a:xfrm>
              <a:off x="6924676" y="6602414"/>
              <a:ext cx="104775" cy="111125"/>
            </a:xfrm>
            <a:prstGeom prst="ellipse">
              <a:avLst/>
            </a:prstGeom>
            <a:solidFill>
              <a:srgbClr val="7AB6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13" name="Google Shape;813;p4"/>
            <p:cNvSpPr/>
            <p:nvPr/>
          </p:nvSpPr>
          <p:spPr>
            <a:xfrm>
              <a:off x="6719888" y="6416676"/>
              <a:ext cx="117475" cy="111125"/>
            </a:xfrm>
            <a:custGeom>
              <a:rect b="b" l="l" r="r" t="t"/>
              <a:pathLst>
                <a:path extrusionOk="0" h="25" w="28">
                  <a:moveTo>
                    <a:pt x="14" y="0"/>
                  </a:moveTo>
                  <a:cubicBezTo>
                    <a:pt x="13" y="0"/>
                    <a:pt x="12" y="0"/>
                    <a:pt x="11" y="0"/>
                  </a:cubicBezTo>
                  <a:cubicBezTo>
                    <a:pt x="4" y="2"/>
                    <a:pt x="0" y="9"/>
                    <a:pt x="2" y="16"/>
                  </a:cubicBezTo>
                  <a:cubicBezTo>
                    <a:pt x="3" y="21"/>
                    <a:pt x="8" y="25"/>
                    <a:pt x="14" y="25"/>
                  </a:cubicBezTo>
                  <a:cubicBezTo>
                    <a:pt x="15" y="25"/>
                    <a:pt x="16" y="25"/>
                    <a:pt x="17" y="25"/>
                  </a:cubicBezTo>
                  <a:cubicBezTo>
                    <a:pt x="24" y="23"/>
                    <a:pt x="28" y="16"/>
                    <a:pt x="26" y="9"/>
                  </a:cubicBezTo>
                  <a:cubicBezTo>
                    <a:pt x="25" y="3"/>
                    <a:pt x="20" y="0"/>
                    <a:pt x="14" y="0"/>
                  </a:cubicBezTo>
                </a:path>
              </a:pathLst>
            </a:custGeom>
            <a:solidFill>
              <a:srgbClr val="7AB6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14" name="Google Shape;814;p4"/>
            <p:cNvSpPr/>
            <p:nvPr/>
          </p:nvSpPr>
          <p:spPr>
            <a:xfrm>
              <a:off x="350838" y="6319839"/>
              <a:ext cx="1154113" cy="463550"/>
            </a:xfrm>
            <a:custGeom>
              <a:rect b="b" l="l" r="r" t="t"/>
              <a:pathLst>
                <a:path extrusionOk="0" h="105" w="277">
                  <a:moveTo>
                    <a:pt x="0" y="105"/>
                  </a:moveTo>
                  <a:cubicBezTo>
                    <a:pt x="277" y="105"/>
                    <a:pt x="277" y="105"/>
                    <a:pt x="277" y="105"/>
                  </a:cubicBezTo>
                  <a:cubicBezTo>
                    <a:pt x="277" y="102"/>
                    <a:pt x="276" y="99"/>
                    <a:pt x="275" y="96"/>
                  </a:cubicBezTo>
                  <a:cubicBezTo>
                    <a:pt x="274" y="92"/>
                    <a:pt x="272" y="88"/>
                    <a:pt x="270" y="84"/>
                  </a:cubicBezTo>
                  <a:cubicBezTo>
                    <a:pt x="266" y="77"/>
                    <a:pt x="260" y="71"/>
                    <a:pt x="252" y="66"/>
                  </a:cubicBezTo>
                  <a:cubicBezTo>
                    <a:pt x="252" y="66"/>
                    <a:pt x="252" y="66"/>
                    <a:pt x="252" y="66"/>
                  </a:cubicBezTo>
                  <a:cubicBezTo>
                    <a:pt x="244" y="61"/>
                    <a:pt x="236" y="59"/>
                    <a:pt x="227" y="59"/>
                  </a:cubicBezTo>
                  <a:cubicBezTo>
                    <a:pt x="224" y="59"/>
                    <a:pt x="222" y="60"/>
                    <a:pt x="219" y="60"/>
                  </a:cubicBezTo>
                  <a:cubicBezTo>
                    <a:pt x="219" y="59"/>
                    <a:pt x="219" y="58"/>
                    <a:pt x="219" y="56"/>
                  </a:cubicBezTo>
                  <a:cubicBezTo>
                    <a:pt x="219" y="31"/>
                    <a:pt x="198" y="9"/>
                    <a:pt x="172" y="9"/>
                  </a:cubicBezTo>
                  <a:cubicBezTo>
                    <a:pt x="163" y="9"/>
                    <a:pt x="154" y="12"/>
                    <a:pt x="146" y="18"/>
                  </a:cubicBezTo>
                  <a:cubicBezTo>
                    <a:pt x="141" y="7"/>
                    <a:pt x="132" y="0"/>
                    <a:pt x="117" y="0"/>
                  </a:cubicBezTo>
                  <a:cubicBezTo>
                    <a:pt x="97" y="0"/>
                    <a:pt x="86" y="13"/>
                    <a:pt x="84" y="28"/>
                  </a:cubicBezTo>
                  <a:cubicBezTo>
                    <a:pt x="80" y="27"/>
                    <a:pt x="76" y="26"/>
                    <a:pt x="72" y="26"/>
                  </a:cubicBezTo>
                  <a:cubicBezTo>
                    <a:pt x="54" y="26"/>
                    <a:pt x="39" y="41"/>
                    <a:pt x="39" y="59"/>
                  </a:cubicBezTo>
                  <a:cubicBezTo>
                    <a:pt x="39" y="62"/>
                    <a:pt x="40" y="65"/>
                    <a:pt x="41" y="68"/>
                  </a:cubicBezTo>
                  <a:cubicBezTo>
                    <a:pt x="40" y="67"/>
                    <a:pt x="40" y="67"/>
                    <a:pt x="40" y="67"/>
                  </a:cubicBezTo>
                  <a:cubicBezTo>
                    <a:pt x="19" y="67"/>
                    <a:pt x="1" y="84"/>
                    <a:pt x="0" y="105"/>
                  </a:cubicBezTo>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15" name="Google Shape;815;p4"/>
            <p:cNvSpPr/>
            <p:nvPr/>
          </p:nvSpPr>
          <p:spPr>
            <a:xfrm>
              <a:off x="958850" y="6359526"/>
              <a:ext cx="304800" cy="207963"/>
            </a:xfrm>
            <a:custGeom>
              <a:rect b="b" l="l" r="r" t="t"/>
              <a:pathLst>
                <a:path extrusionOk="0" h="47" w="73">
                  <a:moveTo>
                    <a:pt x="0" y="8"/>
                  </a:moveTo>
                  <a:cubicBezTo>
                    <a:pt x="0" y="8"/>
                    <a:pt x="0" y="8"/>
                    <a:pt x="0" y="8"/>
                  </a:cubicBezTo>
                  <a:cubicBezTo>
                    <a:pt x="0" y="8"/>
                    <a:pt x="0" y="8"/>
                    <a:pt x="0" y="8"/>
                  </a:cubicBezTo>
                  <a:moveTo>
                    <a:pt x="26" y="0"/>
                  </a:moveTo>
                  <a:cubicBezTo>
                    <a:pt x="17" y="0"/>
                    <a:pt x="8" y="3"/>
                    <a:pt x="0" y="9"/>
                  </a:cubicBezTo>
                  <a:cubicBezTo>
                    <a:pt x="0" y="8"/>
                    <a:pt x="0" y="8"/>
                    <a:pt x="0" y="8"/>
                  </a:cubicBezTo>
                  <a:cubicBezTo>
                    <a:pt x="0" y="8"/>
                    <a:pt x="0" y="8"/>
                    <a:pt x="0" y="9"/>
                  </a:cubicBezTo>
                  <a:cubicBezTo>
                    <a:pt x="8" y="3"/>
                    <a:pt x="17" y="0"/>
                    <a:pt x="26" y="0"/>
                  </a:cubicBezTo>
                  <a:cubicBezTo>
                    <a:pt x="52" y="0"/>
                    <a:pt x="73" y="22"/>
                    <a:pt x="73" y="47"/>
                  </a:cubicBezTo>
                  <a:cubicBezTo>
                    <a:pt x="73" y="47"/>
                    <a:pt x="73" y="47"/>
                    <a:pt x="73" y="47"/>
                  </a:cubicBezTo>
                  <a:cubicBezTo>
                    <a:pt x="73" y="22"/>
                    <a:pt x="52" y="0"/>
                    <a:pt x="26" y="0"/>
                  </a:cubicBezTo>
                </a:path>
              </a:pathLst>
            </a:custGeom>
            <a:solidFill>
              <a:srgbClr val="D4F1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16" name="Google Shape;816;p4"/>
            <p:cNvSpPr/>
            <p:nvPr/>
          </p:nvSpPr>
          <p:spPr>
            <a:xfrm>
              <a:off x="930275" y="6354764"/>
              <a:ext cx="369888" cy="428625"/>
            </a:xfrm>
            <a:custGeom>
              <a:rect b="b" l="l" r="r" t="t"/>
              <a:pathLst>
                <a:path extrusionOk="0" h="97" w="89">
                  <a:moveTo>
                    <a:pt x="0" y="0"/>
                  </a:moveTo>
                  <a:cubicBezTo>
                    <a:pt x="0" y="97"/>
                    <a:pt x="0" y="97"/>
                    <a:pt x="0" y="97"/>
                  </a:cubicBezTo>
                  <a:cubicBezTo>
                    <a:pt x="88" y="97"/>
                    <a:pt x="88" y="97"/>
                    <a:pt x="88" y="97"/>
                  </a:cubicBezTo>
                  <a:cubicBezTo>
                    <a:pt x="89" y="51"/>
                    <a:pt x="89" y="51"/>
                    <a:pt x="89" y="51"/>
                  </a:cubicBezTo>
                  <a:cubicBezTo>
                    <a:pt x="89" y="51"/>
                    <a:pt x="88" y="51"/>
                    <a:pt x="88" y="51"/>
                  </a:cubicBezTo>
                  <a:cubicBezTo>
                    <a:pt x="85" y="51"/>
                    <a:pt x="83" y="52"/>
                    <a:pt x="80" y="52"/>
                  </a:cubicBezTo>
                  <a:cubicBezTo>
                    <a:pt x="80" y="52"/>
                    <a:pt x="80" y="52"/>
                    <a:pt x="80" y="52"/>
                  </a:cubicBezTo>
                  <a:cubicBezTo>
                    <a:pt x="80" y="52"/>
                    <a:pt x="80" y="52"/>
                    <a:pt x="80" y="52"/>
                  </a:cubicBezTo>
                  <a:cubicBezTo>
                    <a:pt x="80" y="51"/>
                    <a:pt x="80" y="50"/>
                    <a:pt x="80" y="48"/>
                  </a:cubicBezTo>
                  <a:cubicBezTo>
                    <a:pt x="80" y="23"/>
                    <a:pt x="59" y="1"/>
                    <a:pt x="33" y="1"/>
                  </a:cubicBezTo>
                  <a:cubicBezTo>
                    <a:pt x="24" y="1"/>
                    <a:pt x="15" y="4"/>
                    <a:pt x="7" y="10"/>
                  </a:cubicBezTo>
                  <a:cubicBezTo>
                    <a:pt x="7" y="9"/>
                    <a:pt x="7" y="9"/>
                    <a:pt x="7" y="9"/>
                  </a:cubicBezTo>
                  <a:cubicBezTo>
                    <a:pt x="7" y="9"/>
                    <a:pt x="7" y="9"/>
                    <a:pt x="7" y="9"/>
                  </a:cubicBezTo>
                  <a:cubicBezTo>
                    <a:pt x="7" y="9"/>
                    <a:pt x="7" y="9"/>
                    <a:pt x="7" y="9"/>
                  </a:cubicBezTo>
                  <a:cubicBezTo>
                    <a:pt x="6" y="6"/>
                    <a:pt x="3" y="3"/>
                    <a:pt x="0" y="0"/>
                  </a:cubicBezTo>
                </a:path>
              </a:pathLst>
            </a:custGeom>
            <a:solidFill>
              <a:srgbClr val="8ECB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17" name="Google Shape;817;p4"/>
            <p:cNvSpPr/>
            <p:nvPr/>
          </p:nvSpPr>
          <p:spPr>
            <a:xfrm>
              <a:off x="1492250" y="6726239"/>
              <a:ext cx="12700" cy="57150"/>
            </a:xfrm>
            <a:custGeom>
              <a:rect b="b" l="l" r="r" t="t"/>
              <a:pathLst>
                <a:path extrusionOk="0" h="13" w="3">
                  <a:moveTo>
                    <a:pt x="0" y="0"/>
                  </a:moveTo>
                  <a:cubicBezTo>
                    <a:pt x="0" y="13"/>
                    <a:pt x="0" y="13"/>
                    <a:pt x="0" y="13"/>
                  </a:cubicBezTo>
                  <a:cubicBezTo>
                    <a:pt x="3" y="13"/>
                    <a:pt x="3" y="13"/>
                    <a:pt x="3" y="13"/>
                  </a:cubicBezTo>
                  <a:cubicBezTo>
                    <a:pt x="3" y="10"/>
                    <a:pt x="2" y="7"/>
                    <a:pt x="1" y="4"/>
                  </a:cubicBezTo>
                  <a:cubicBezTo>
                    <a:pt x="1" y="3"/>
                    <a:pt x="0" y="1"/>
                    <a:pt x="0" y="0"/>
                  </a:cubicBezTo>
                </a:path>
              </a:pathLst>
            </a:custGeom>
            <a:solidFill>
              <a:srgbClr val="8ECB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18" name="Google Shape;818;p4"/>
            <p:cNvSpPr/>
            <p:nvPr/>
          </p:nvSpPr>
          <p:spPr>
            <a:xfrm>
              <a:off x="5507038" y="6792914"/>
              <a:ext cx="100013" cy="30163"/>
            </a:xfrm>
            <a:custGeom>
              <a:rect b="b" l="l" r="r" t="t"/>
              <a:pathLst>
                <a:path extrusionOk="0" h="19" w="63">
                  <a:moveTo>
                    <a:pt x="0" y="0"/>
                  </a:moveTo>
                  <a:lnTo>
                    <a:pt x="0" y="0"/>
                  </a:lnTo>
                  <a:lnTo>
                    <a:pt x="63" y="19"/>
                  </a:lnTo>
                  <a:lnTo>
                    <a:pt x="0" y="0"/>
                  </a:ln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19" name="Google Shape;819;p4"/>
            <p:cNvSpPr/>
            <p:nvPr/>
          </p:nvSpPr>
          <p:spPr>
            <a:xfrm>
              <a:off x="5507038" y="6792914"/>
              <a:ext cx="100013" cy="30163"/>
            </a:xfrm>
            <a:custGeom>
              <a:rect b="b" l="l" r="r" t="t"/>
              <a:pathLst>
                <a:path extrusionOk="0" h="19" w="63">
                  <a:moveTo>
                    <a:pt x="0" y="0"/>
                  </a:moveTo>
                  <a:lnTo>
                    <a:pt x="0" y="0"/>
                  </a:lnTo>
                  <a:lnTo>
                    <a:pt x="63" y="19"/>
                  </a:lnTo>
                  <a:lnTo>
                    <a:pt x="0"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20" name="Google Shape;820;p4"/>
            <p:cNvSpPr/>
            <p:nvPr/>
          </p:nvSpPr>
          <p:spPr>
            <a:xfrm>
              <a:off x="4386263" y="6196014"/>
              <a:ext cx="228600" cy="658813"/>
            </a:xfrm>
            <a:custGeom>
              <a:rect b="b" l="l" r="r" t="t"/>
              <a:pathLst>
                <a:path extrusionOk="0" h="149" w="55">
                  <a:moveTo>
                    <a:pt x="5" y="149"/>
                  </a:moveTo>
                  <a:cubicBezTo>
                    <a:pt x="5" y="149"/>
                    <a:pt x="5" y="148"/>
                    <a:pt x="5" y="147"/>
                  </a:cubicBezTo>
                  <a:cubicBezTo>
                    <a:pt x="5" y="146"/>
                    <a:pt x="4" y="144"/>
                    <a:pt x="4" y="141"/>
                  </a:cubicBezTo>
                  <a:cubicBezTo>
                    <a:pt x="3" y="137"/>
                    <a:pt x="2" y="130"/>
                    <a:pt x="1" y="122"/>
                  </a:cubicBezTo>
                  <a:cubicBezTo>
                    <a:pt x="1" y="114"/>
                    <a:pt x="0" y="105"/>
                    <a:pt x="1" y="95"/>
                  </a:cubicBezTo>
                  <a:cubicBezTo>
                    <a:pt x="1" y="85"/>
                    <a:pt x="3" y="74"/>
                    <a:pt x="5" y="64"/>
                  </a:cubicBezTo>
                  <a:cubicBezTo>
                    <a:pt x="7" y="59"/>
                    <a:pt x="9" y="54"/>
                    <a:pt x="11" y="49"/>
                  </a:cubicBezTo>
                  <a:cubicBezTo>
                    <a:pt x="12" y="47"/>
                    <a:pt x="13" y="44"/>
                    <a:pt x="14" y="42"/>
                  </a:cubicBezTo>
                  <a:cubicBezTo>
                    <a:pt x="15" y="40"/>
                    <a:pt x="16" y="38"/>
                    <a:pt x="17" y="35"/>
                  </a:cubicBezTo>
                  <a:cubicBezTo>
                    <a:pt x="20" y="31"/>
                    <a:pt x="23" y="27"/>
                    <a:pt x="26" y="24"/>
                  </a:cubicBezTo>
                  <a:cubicBezTo>
                    <a:pt x="29" y="20"/>
                    <a:pt x="31" y="17"/>
                    <a:pt x="34" y="15"/>
                  </a:cubicBezTo>
                  <a:cubicBezTo>
                    <a:pt x="37" y="12"/>
                    <a:pt x="40" y="10"/>
                    <a:pt x="42" y="8"/>
                  </a:cubicBezTo>
                  <a:cubicBezTo>
                    <a:pt x="45" y="6"/>
                    <a:pt x="47" y="5"/>
                    <a:pt x="49" y="4"/>
                  </a:cubicBezTo>
                  <a:cubicBezTo>
                    <a:pt x="53" y="1"/>
                    <a:pt x="55" y="0"/>
                    <a:pt x="55" y="0"/>
                  </a:cubicBezTo>
                  <a:cubicBezTo>
                    <a:pt x="55" y="0"/>
                    <a:pt x="53" y="2"/>
                    <a:pt x="50" y="4"/>
                  </a:cubicBezTo>
                  <a:cubicBezTo>
                    <a:pt x="48" y="6"/>
                    <a:pt x="46" y="8"/>
                    <a:pt x="44" y="10"/>
                  </a:cubicBezTo>
                  <a:cubicBezTo>
                    <a:pt x="42" y="12"/>
                    <a:pt x="39" y="14"/>
                    <a:pt x="37" y="17"/>
                  </a:cubicBezTo>
                  <a:cubicBezTo>
                    <a:pt x="35" y="20"/>
                    <a:pt x="32" y="23"/>
                    <a:pt x="30" y="27"/>
                  </a:cubicBezTo>
                  <a:cubicBezTo>
                    <a:pt x="28" y="31"/>
                    <a:pt x="26" y="34"/>
                    <a:pt x="24" y="39"/>
                  </a:cubicBezTo>
                  <a:cubicBezTo>
                    <a:pt x="23" y="41"/>
                    <a:pt x="22" y="43"/>
                    <a:pt x="21" y="45"/>
                  </a:cubicBezTo>
                  <a:cubicBezTo>
                    <a:pt x="21" y="47"/>
                    <a:pt x="20" y="50"/>
                    <a:pt x="19" y="52"/>
                  </a:cubicBezTo>
                  <a:cubicBezTo>
                    <a:pt x="18" y="57"/>
                    <a:pt x="17" y="62"/>
                    <a:pt x="17" y="66"/>
                  </a:cubicBezTo>
                  <a:cubicBezTo>
                    <a:pt x="15" y="86"/>
                    <a:pt x="17" y="105"/>
                    <a:pt x="20" y="119"/>
                  </a:cubicBezTo>
                  <a:cubicBezTo>
                    <a:pt x="22" y="126"/>
                    <a:pt x="24" y="132"/>
                    <a:pt x="25" y="136"/>
                  </a:cubicBezTo>
                  <a:cubicBezTo>
                    <a:pt x="26" y="138"/>
                    <a:pt x="26" y="139"/>
                    <a:pt x="27" y="140"/>
                  </a:cubicBezTo>
                  <a:cubicBezTo>
                    <a:pt x="27" y="141"/>
                    <a:pt x="27" y="142"/>
                    <a:pt x="27" y="142"/>
                  </a:cubicBezTo>
                  <a:lnTo>
                    <a:pt x="5" y="149"/>
                  </a:lnTo>
                  <a:close/>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21" name="Google Shape;821;p4"/>
            <p:cNvSpPr/>
            <p:nvPr/>
          </p:nvSpPr>
          <p:spPr>
            <a:xfrm>
              <a:off x="4106863" y="6249989"/>
              <a:ext cx="379413" cy="533400"/>
            </a:xfrm>
            <a:custGeom>
              <a:rect b="b" l="l" r="r" t="t"/>
              <a:pathLst>
                <a:path extrusionOk="0" h="121" w="91">
                  <a:moveTo>
                    <a:pt x="78" y="121"/>
                  </a:moveTo>
                  <a:cubicBezTo>
                    <a:pt x="78" y="121"/>
                    <a:pt x="91" y="40"/>
                    <a:pt x="0" y="0"/>
                  </a:cubicBezTo>
                  <a:cubicBezTo>
                    <a:pt x="0" y="0"/>
                    <a:pt x="34" y="20"/>
                    <a:pt x="36" y="56"/>
                  </a:cubicBezTo>
                  <a:cubicBezTo>
                    <a:pt x="38" y="93"/>
                    <a:pt x="78" y="121"/>
                    <a:pt x="78" y="121"/>
                  </a:cubicBezTo>
                  <a:close/>
                </a:path>
              </a:pathLst>
            </a:cu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22" name="Google Shape;822;p4"/>
            <p:cNvSpPr/>
            <p:nvPr/>
          </p:nvSpPr>
          <p:spPr>
            <a:xfrm>
              <a:off x="9480551" y="6257926"/>
              <a:ext cx="271463" cy="490538"/>
            </a:xfrm>
            <a:custGeom>
              <a:rect b="b" l="l" r="r" t="t"/>
              <a:pathLst>
                <a:path extrusionOk="0" h="111" w="65">
                  <a:moveTo>
                    <a:pt x="46" y="109"/>
                  </a:moveTo>
                  <a:cubicBezTo>
                    <a:pt x="46" y="109"/>
                    <a:pt x="46" y="109"/>
                    <a:pt x="46" y="108"/>
                  </a:cubicBezTo>
                  <a:cubicBezTo>
                    <a:pt x="46" y="107"/>
                    <a:pt x="46" y="106"/>
                    <a:pt x="46" y="104"/>
                  </a:cubicBezTo>
                  <a:cubicBezTo>
                    <a:pt x="47" y="101"/>
                    <a:pt x="47" y="96"/>
                    <a:pt x="47" y="90"/>
                  </a:cubicBezTo>
                  <a:cubicBezTo>
                    <a:pt x="48" y="78"/>
                    <a:pt x="47" y="62"/>
                    <a:pt x="42" y="47"/>
                  </a:cubicBezTo>
                  <a:cubicBezTo>
                    <a:pt x="40" y="43"/>
                    <a:pt x="39" y="39"/>
                    <a:pt x="37" y="35"/>
                  </a:cubicBezTo>
                  <a:cubicBezTo>
                    <a:pt x="36" y="32"/>
                    <a:pt x="34" y="29"/>
                    <a:pt x="31" y="25"/>
                  </a:cubicBezTo>
                  <a:cubicBezTo>
                    <a:pt x="27" y="19"/>
                    <a:pt x="22" y="14"/>
                    <a:pt x="17" y="10"/>
                  </a:cubicBezTo>
                  <a:cubicBezTo>
                    <a:pt x="15" y="8"/>
                    <a:pt x="13" y="7"/>
                    <a:pt x="11" y="5"/>
                  </a:cubicBezTo>
                  <a:cubicBezTo>
                    <a:pt x="8" y="4"/>
                    <a:pt x="7" y="3"/>
                    <a:pt x="5" y="2"/>
                  </a:cubicBezTo>
                  <a:cubicBezTo>
                    <a:pt x="2" y="0"/>
                    <a:pt x="0" y="0"/>
                    <a:pt x="0" y="0"/>
                  </a:cubicBezTo>
                  <a:cubicBezTo>
                    <a:pt x="0" y="0"/>
                    <a:pt x="2" y="0"/>
                    <a:pt x="5" y="1"/>
                  </a:cubicBezTo>
                  <a:cubicBezTo>
                    <a:pt x="7" y="2"/>
                    <a:pt x="9" y="3"/>
                    <a:pt x="11" y="4"/>
                  </a:cubicBezTo>
                  <a:cubicBezTo>
                    <a:pt x="14" y="5"/>
                    <a:pt x="16" y="6"/>
                    <a:pt x="19" y="8"/>
                  </a:cubicBezTo>
                  <a:cubicBezTo>
                    <a:pt x="25" y="11"/>
                    <a:pt x="31" y="16"/>
                    <a:pt x="36" y="22"/>
                  </a:cubicBezTo>
                  <a:cubicBezTo>
                    <a:pt x="39" y="25"/>
                    <a:pt x="42" y="28"/>
                    <a:pt x="44" y="32"/>
                  </a:cubicBezTo>
                  <a:cubicBezTo>
                    <a:pt x="46" y="35"/>
                    <a:pt x="48" y="39"/>
                    <a:pt x="50" y="43"/>
                  </a:cubicBezTo>
                  <a:cubicBezTo>
                    <a:pt x="58" y="59"/>
                    <a:pt x="62" y="76"/>
                    <a:pt x="64" y="89"/>
                  </a:cubicBezTo>
                  <a:cubicBezTo>
                    <a:pt x="64" y="96"/>
                    <a:pt x="65" y="101"/>
                    <a:pt x="65" y="105"/>
                  </a:cubicBezTo>
                  <a:cubicBezTo>
                    <a:pt x="65" y="107"/>
                    <a:pt x="65" y="109"/>
                    <a:pt x="65" y="110"/>
                  </a:cubicBezTo>
                  <a:cubicBezTo>
                    <a:pt x="65" y="111"/>
                    <a:pt x="65" y="111"/>
                    <a:pt x="65" y="111"/>
                  </a:cubicBezTo>
                  <a:lnTo>
                    <a:pt x="46" y="109"/>
                  </a:lnTo>
                  <a:close/>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23" name="Google Shape;823;p4"/>
            <p:cNvSpPr/>
            <p:nvPr/>
          </p:nvSpPr>
          <p:spPr>
            <a:xfrm>
              <a:off x="9355138" y="6069014"/>
              <a:ext cx="392113" cy="409575"/>
            </a:xfrm>
            <a:custGeom>
              <a:rect b="b" l="l" r="r" t="t"/>
              <a:pathLst>
                <a:path extrusionOk="0" h="93" w="94">
                  <a:moveTo>
                    <a:pt x="0" y="44"/>
                  </a:moveTo>
                  <a:cubicBezTo>
                    <a:pt x="9" y="37"/>
                    <a:pt x="17" y="34"/>
                    <a:pt x="24" y="35"/>
                  </a:cubicBezTo>
                  <a:cubicBezTo>
                    <a:pt x="15" y="24"/>
                    <a:pt x="16" y="12"/>
                    <a:pt x="16" y="12"/>
                  </a:cubicBezTo>
                  <a:cubicBezTo>
                    <a:pt x="27" y="13"/>
                    <a:pt x="35" y="17"/>
                    <a:pt x="39" y="22"/>
                  </a:cubicBezTo>
                  <a:cubicBezTo>
                    <a:pt x="40" y="8"/>
                    <a:pt x="49" y="0"/>
                    <a:pt x="49" y="0"/>
                  </a:cubicBezTo>
                  <a:cubicBezTo>
                    <a:pt x="57" y="9"/>
                    <a:pt x="59" y="17"/>
                    <a:pt x="59" y="24"/>
                  </a:cubicBezTo>
                  <a:cubicBezTo>
                    <a:pt x="69" y="15"/>
                    <a:pt x="82" y="15"/>
                    <a:pt x="82" y="15"/>
                  </a:cubicBezTo>
                  <a:cubicBezTo>
                    <a:pt x="81" y="27"/>
                    <a:pt x="77" y="34"/>
                    <a:pt x="72" y="39"/>
                  </a:cubicBezTo>
                  <a:cubicBezTo>
                    <a:pt x="85" y="40"/>
                    <a:pt x="94" y="49"/>
                    <a:pt x="94" y="49"/>
                  </a:cubicBezTo>
                  <a:cubicBezTo>
                    <a:pt x="85" y="56"/>
                    <a:pt x="77" y="59"/>
                    <a:pt x="70" y="59"/>
                  </a:cubicBezTo>
                  <a:cubicBezTo>
                    <a:pt x="79" y="69"/>
                    <a:pt x="78" y="81"/>
                    <a:pt x="78" y="81"/>
                  </a:cubicBezTo>
                  <a:cubicBezTo>
                    <a:pt x="67" y="80"/>
                    <a:pt x="59" y="76"/>
                    <a:pt x="55" y="71"/>
                  </a:cubicBezTo>
                  <a:cubicBezTo>
                    <a:pt x="54" y="85"/>
                    <a:pt x="45" y="93"/>
                    <a:pt x="45" y="93"/>
                  </a:cubicBezTo>
                  <a:cubicBezTo>
                    <a:pt x="37" y="84"/>
                    <a:pt x="35" y="76"/>
                    <a:pt x="35" y="70"/>
                  </a:cubicBezTo>
                  <a:cubicBezTo>
                    <a:pt x="25" y="79"/>
                    <a:pt x="12" y="78"/>
                    <a:pt x="12" y="78"/>
                  </a:cubicBezTo>
                  <a:cubicBezTo>
                    <a:pt x="13" y="66"/>
                    <a:pt x="17" y="59"/>
                    <a:pt x="22" y="54"/>
                  </a:cubicBezTo>
                  <a:cubicBezTo>
                    <a:pt x="9" y="53"/>
                    <a:pt x="0" y="44"/>
                    <a:pt x="0" y="44"/>
                  </a:cubicBezTo>
                  <a:close/>
                </a:path>
              </a:pathLst>
            </a:custGeom>
            <a:solidFill>
              <a:srgbClr val="45BCBC"/>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24" name="Google Shape;824;p4"/>
            <p:cNvSpPr/>
            <p:nvPr/>
          </p:nvSpPr>
          <p:spPr>
            <a:xfrm>
              <a:off x="9485313" y="6200776"/>
              <a:ext cx="133350" cy="146050"/>
            </a:xfrm>
            <a:prstGeom prst="ellipse">
              <a:avLst/>
            </a:pr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25" name="Google Shape;825;p4"/>
            <p:cNvSpPr/>
            <p:nvPr/>
          </p:nvSpPr>
          <p:spPr>
            <a:xfrm>
              <a:off x="9505951" y="6227764"/>
              <a:ext cx="90488" cy="92075"/>
            </a:xfrm>
            <a:prstGeom prst="ellipse">
              <a:avLst/>
            </a:prstGeom>
            <a:solidFill>
              <a:srgbClr val="FFD01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26" name="Google Shape;826;p4"/>
            <p:cNvSpPr/>
            <p:nvPr/>
          </p:nvSpPr>
          <p:spPr>
            <a:xfrm>
              <a:off x="9701213" y="6364289"/>
              <a:ext cx="207963" cy="203200"/>
            </a:xfrm>
            <a:custGeom>
              <a:rect b="b" l="l" r="r" t="t"/>
              <a:pathLst>
                <a:path extrusionOk="0" h="46" w="50">
                  <a:moveTo>
                    <a:pt x="1" y="44"/>
                  </a:moveTo>
                  <a:cubicBezTo>
                    <a:pt x="1" y="44"/>
                    <a:pt x="0" y="10"/>
                    <a:pt x="43" y="0"/>
                  </a:cubicBezTo>
                  <a:cubicBezTo>
                    <a:pt x="43" y="0"/>
                    <a:pt x="50" y="42"/>
                    <a:pt x="4" y="46"/>
                  </a:cubicBezTo>
                </a:path>
              </a:pathLst>
            </a:cu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27" name="Google Shape;827;p4"/>
            <p:cNvSpPr/>
            <p:nvPr/>
          </p:nvSpPr>
          <p:spPr>
            <a:xfrm>
              <a:off x="3409950" y="6257926"/>
              <a:ext cx="271463" cy="490538"/>
            </a:xfrm>
            <a:custGeom>
              <a:rect b="b" l="l" r="r" t="t"/>
              <a:pathLst>
                <a:path extrusionOk="0" h="111" w="65">
                  <a:moveTo>
                    <a:pt x="46" y="109"/>
                  </a:moveTo>
                  <a:cubicBezTo>
                    <a:pt x="46" y="109"/>
                    <a:pt x="46" y="109"/>
                    <a:pt x="46" y="108"/>
                  </a:cubicBezTo>
                  <a:cubicBezTo>
                    <a:pt x="46" y="107"/>
                    <a:pt x="46" y="106"/>
                    <a:pt x="46" y="104"/>
                  </a:cubicBezTo>
                  <a:cubicBezTo>
                    <a:pt x="47" y="101"/>
                    <a:pt x="47" y="96"/>
                    <a:pt x="47" y="90"/>
                  </a:cubicBezTo>
                  <a:cubicBezTo>
                    <a:pt x="48" y="78"/>
                    <a:pt x="47" y="62"/>
                    <a:pt x="42" y="47"/>
                  </a:cubicBezTo>
                  <a:cubicBezTo>
                    <a:pt x="40" y="43"/>
                    <a:pt x="39" y="39"/>
                    <a:pt x="37" y="35"/>
                  </a:cubicBezTo>
                  <a:cubicBezTo>
                    <a:pt x="36" y="32"/>
                    <a:pt x="34" y="29"/>
                    <a:pt x="31" y="25"/>
                  </a:cubicBezTo>
                  <a:cubicBezTo>
                    <a:pt x="27" y="19"/>
                    <a:pt x="22" y="14"/>
                    <a:pt x="17" y="10"/>
                  </a:cubicBezTo>
                  <a:cubicBezTo>
                    <a:pt x="15" y="8"/>
                    <a:pt x="13" y="7"/>
                    <a:pt x="11" y="5"/>
                  </a:cubicBezTo>
                  <a:cubicBezTo>
                    <a:pt x="8" y="4"/>
                    <a:pt x="7" y="3"/>
                    <a:pt x="5" y="2"/>
                  </a:cubicBezTo>
                  <a:cubicBezTo>
                    <a:pt x="2" y="0"/>
                    <a:pt x="0" y="0"/>
                    <a:pt x="0" y="0"/>
                  </a:cubicBezTo>
                  <a:cubicBezTo>
                    <a:pt x="0" y="0"/>
                    <a:pt x="2" y="0"/>
                    <a:pt x="5" y="1"/>
                  </a:cubicBezTo>
                  <a:cubicBezTo>
                    <a:pt x="7" y="2"/>
                    <a:pt x="9" y="3"/>
                    <a:pt x="11" y="4"/>
                  </a:cubicBezTo>
                  <a:cubicBezTo>
                    <a:pt x="14" y="5"/>
                    <a:pt x="16" y="6"/>
                    <a:pt x="19" y="8"/>
                  </a:cubicBezTo>
                  <a:cubicBezTo>
                    <a:pt x="25" y="11"/>
                    <a:pt x="31" y="16"/>
                    <a:pt x="36" y="22"/>
                  </a:cubicBezTo>
                  <a:cubicBezTo>
                    <a:pt x="39" y="25"/>
                    <a:pt x="42" y="28"/>
                    <a:pt x="44" y="32"/>
                  </a:cubicBezTo>
                  <a:cubicBezTo>
                    <a:pt x="46" y="35"/>
                    <a:pt x="48" y="39"/>
                    <a:pt x="50" y="43"/>
                  </a:cubicBezTo>
                  <a:cubicBezTo>
                    <a:pt x="58" y="59"/>
                    <a:pt x="62" y="76"/>
                    <a:pt x="64" y="89"/>
                  </a:cubicBezTo>
                  <a:cubicBezTo>
                    <a:pt x="64" y="96"/>
                    <a:pt x="65" y="101"/>
                    <a:pt x="65" y="105"/>
                  </a:cubicBezTo>
                  <a:cubicBezTo>
                    <a:pt x="65" y="107"/>
                    <a:pt x="65" y="109"/>
                    <a:pt x="65" y="110"/>
                  </a:cubicBezTo>
                  <a:cubicBezTo>
                    <a:pt x="65" y="111"/>
                    <a:pt x="65" y="111"/>
                    <a:pt x="65" y="111"/>
                  </a:cubicBezTo>
                  <a:lnTo>
                    <a:pt x="46" y="109"/>
                  </a:lnTo>
                  <a:close/>
                </a:path>
              </a:pathLst>
            </a:custGeom>
            <a:solidFill>
              <a:srgbClr val="437B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28" name="Google Shape;828;p4"/>
            <p:cNvSpPr/>
            <p:nvPr/>
          </p:nvSpPr>
          <p:spPr>
            <a:xfrm>
              <a:off x="3284538" y="6069014"/>
              <a:ext cx="392113" cy="409575"/>
            </a:xfrm>
            <a:custGeom>
              <a:rect b="b" l="l" r="r" t="t"/>
              <a:pathLst>
                <a:path extrusionOk="0" h="93" w="94">
                  <a:moveTo>
                    <a:pt x="0" y="44"/>
                  </a:moveTo>
                  <a:cubicBezTo>
                    <a:pt x="9" y="37"/>
                    <a:pt x="17" y="34"/>
                    <a:pt x="24" y="35"/>
                  </a:cubicBezTo>
                  <a:cubicBezTo>
                    <a:pt x="15" y="24"/>
                    <a:pt x="16" y="12"/>
                    <a:pt x="16" y="12"/>
                  </a:cubicBezTo>
                  <a:cubicBezTo>
                    <a:pt x="27" y="13"/>
                    <a:pt x="35" y="17"/>
                    <a:pt x="39" y="22"/>
                  </a:cubicBezTo>
                  <a:cubicBezTo>
                    <a:pt x="40" y="8"/>
                    <a:pt x="49" y="0"/>
                    <a:pt x="49" y="0"/>
                  </a:cubicBezTo>
                  <a:cubicBezTo>
                    <a:pt x="57" y="9"/>
                    <a:pt x="59" y="17"/>
                    <a:pt x="59" y="24"/>
                  </a:cubicBezTo>
                  <a:cubicBezTo>
                    <a:pt x="69" y="15"/>
                    <a:pt x="82" y="15"/>
                    <a:pt x="82" y="15"/>
                  </a:cubicBezTo>
                  <a:cubicBezTo>
                    <a:pt x="81" y="27"/>
                    <a:pt x="77" y="34"/>
                    <a:pt x="72" y="39"/>
                  </a:cubicBezTo>
                  <a:cubicBezTo>
                    <a:pt x="85" y="40"/>
                    <a:pt x="94" y="49"/>
                    <a:pt x="94" y="49"/>
                  </a:cubicBezTo>
                  <a:cubicBezTo>
                    <a:pt x="85" y="56"/>
                    <a:pt x="77" y="59"/>
                    <a:pt x="70" y="59"/>
                  </a:cubicBezTo>
                  <a:cubicBezTo>
                    <a:pt x="79" y="69"/>
                    <a:pt x="78" y="81"/>
                    <a:pt x="78" y="81"/>
                  </a:cubicBezTo>
                  <a:cubicBezTo>
                    <a:pt x="67" y="80"/>
                    <a:pt x="59" y="76"/>
                    <a:pt x="55" y="71"/>
                  </a:cubicBezTo>
                  <a:cubicBezTo>
                    <a:pt x="54" y="85"/>
                    <a:pt x="45" y="93"/>
                    <a:pt x="45" y="93"/>
                  </a:cubicBezTo>
                  <a:cubicBezTo>
                    <a:pt x="37" y="84"/>
                    <a:pt x="35" y="76"/>
                    <a:pt x="35" y="70"/>
                  </a:cubicBezTo>
                  <a:cubicBezTo>
                    <a:pt x="25" y="79"/>
                    <a:pt x="12" y="78"/>
                    <a:pt x="12" y="78"/>
                  </a:cubicBezTo>
                  <a:cubicBezTo>
                    <a:pt x="13" y="66"/>
                    <a:pt x="17" y="59"/>
                    <a:pt x="22" y="54"/>
                  </a:cubicBezTo>
                  <a:cubicBezTo>
                    <a:pt x="9" y="53"/>
                    <a:pt x="0" y="44"/>
                    <a:pt x="0" y="44"/>
                  </a:cubicBezTo>
                  <a:close/>
                </a:path>
              </a:pathLst>
            </a:custGeom>
            <a:solidFill>
              <a:srgbClr val="45BCBC"/>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29" name="Google Shape;829;p4"/>
            <p:cNvSpPr/>
            <p:nvPr/>
          </p:nvSpPr>
          <p:spPr>
            <a:xfrm>
              <a:off x="3414713" y="6200776"/>
              <a:ext cx="133350" cy="146050"/>
            </a:xfrm>
            <a:prstGeom prst="ellipse">
              <a:avLst/>
            </a:pr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30" name="Google Shape;830;p4"/>
            <p:cNvSpPr/>
            <p:nvPr/>
          </p:nvSpPr>
          <p:spPr>
            <a:xfrm>
              <a:off x="3435350" y="6227764"/>
              <a:ext cx="92075" cy="92075"/>
            </a:xfrm>
            <a:prstGeom prst="ellipse">
              <a:avLst/>
            </a:prstGeom>
            <a:solidFill>
              <a:srgbClr val="FFD01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31" name="Google Shape;831;p4"/>
            <p:cNvSpPr/>
            <p:nvPr/>
          </p:nvSpPr>
          <p:spPr>
            <a:xfrm>
              <a:off x="3630613" y="6364289"/>
              <a:ext cx="209550" cy="203200"/>
            </a:xfrm>
            <a:custGeom>
              <a:rect b="b" l="l" r="r" t="t"/>
              <a:pathLst>
                <a:path extrusionOk="0" h="46" w="50">
                  <a:moveTo>
                    <a:pt x="1" y="44"/>
                  </a:moveTo>
                  <a:cubicBezTo>
                    <a:pt x="1" y="44"/>
                    <a:pt x="0" y="10"/>
                    <a:pt x="43" y="0"/>
                  </a:cubicBezTo>
                  <a:cubicBezTo>
                    <a:pt x="43" y="0"/>
                    <a:pt x="50" y="42"/>
                    <a:pt x="4" y="46"/>
                  </a:cubicBezTo>
                </a:path>
              </a:pathLst>
            </a:custGeom>
            <a:solidFill>
              <a:srgbClr val="2D52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32" name="Google Shape;832;p4"/>
            <p:cNvSpPr/>
            <p:nvPr/>
          </p:nvSpPr>
          <p:spPr>
            <a:xfrm>
              <a:off x="5849938" y="6448426"/>
              <a:ext cx="295275" cy="339725"/>
            </a:xfrm>
            <a:custGeom>
              <a:rect b="b" l="l" r="r" t="t"/>
              <a:pathLst>
                <a:path extrusionOk="0" h="77" w="71">
                  <a:moveTo>
                    <a:pt x="0" y="75"/>
                  </a:moveTo>
                  <a:cubicBezTo>
                    <a:pt x="0" y="75"/>
                    <a:pt x="0" y="75"/>
                    <a:pt x="1" y="74"/>
                  </a:cubicBezTo>
                  <a:cubicBezTo>
                    <a:pt x="1" y="73"/>
                    <a:pt x="1" y="71"/>
                    <a:pt x="1" y="70"/>
                  </a:cubicBezTo>
                  <a:cubicBezTo>
                    <a:pt x="2" y="67"/>
                    <a:pt x="4" y="63"/>
                    <a:pt x="5" y="58"/>
                  </a:cubicBezTo>
                  <a:cubicBezTo>
                    <a:pt x="6" y="55"/>
                    <a:pt x="7" y="53"/>
                    <a:pt x="9" y="50"/>
                  </a:cubicBezTo>
                  <a:cubicBezTo>
                    <a:pt x="9" y="49"/>
                    <a:pt x="10" y="47"/>
                    <a:pt x="11" y="46"/>
                  </a:cubicBezTo>
                  <a:cubicBezTo>
                    <a:pt x="11" y="44"/>
                    <a:pt x="12" y="43"/>
                    <a:pt x="13" y="42"/>
                  </a:cubicBezTo>
                  <a:cubicBezTo>
                    <a:pt x="14" y="39"/>
                    <a:pt x="16" y="36"/>
                    <a:pt x="18" y="33"/>
                  </a:cubicBezTo>
                  <a:cubicBezTo>
                    <a:pt x="20" y="30"/>
                    <a:pt x="22" y="27"/>
                    <a:pt x="24" y="25"/>
                  </a:cubicBezTo>
                  <a:cubicBezTo>
                    <a:pt x="27" y="22"/>
                    <a:pt x="29" y="20"/>
                    <a:pt x="32" y="17"/>
                  </a:cubicBezTo>
                  <a:cubicBezTo>
                    <a:pt x="33" y="16"/>
                    <a:pt x="34" y="15"/>
                    <a:pt x="36" y="14"/>
                  </a:cubicBezTo>
                  <a:cubicBezTo>
                    <a:pt x="37" y="13"/>
                    <a:pt x="38" y="12"/>
                    <a:pt x="40" y="11"/>
                  </a:cubicBezTo>
                  <a:cubicBezTo>
                    <a:pt x="41" y="10"/>
                    <a:pt x="42" y="10"/>
                    <a:pt x="43" y="9"/>
                  </a:cubicBezTo>
                  <a:cubicBezTo>
                    <a:pt x="45" y="8"/>
                    <a:pt x="46" y="7"/>
                    <a:pt x="47" y="7"/>
                  </a:cubicBezTo>
                  <a:cubicBezTo>
                    <a:pt x="49" y="6"/>
                    <a:pt x="50" y="5"/>
                    <a:pt x="51" y="5"/>
                  </a:cubicBezTo>
                  <a:cubicBezTo>
                    <a:pt x="52" y="4"/>
                    <a:pt x="54" y="4"/>
                    <a:pt x="55" y="4"/>
                  </a:cubicBezTo>
                  <a:cubicBezTo>
                    <a:pt x="57" y="3"/>
                    <a:pt x="59" y="2"/>
                    <a:pt x="61" y="2"/>
                  </a:cubicBezTo>
                  <a:cubicBezTo>
                    <a:pt x="63" y="1"/>
                    <a:pt x="65" y="1"/>
                    <a:pt x="66" y="1"/>
                  </a:cubicBezTo>
                  <a:cubicBezTo>
                    <a:pt x="69" y="0"/>
                    <a:pt x="71" y="0"/>
                    <a:pt x="71" y="0"/>
                  </a:cubicBezTo>
                  <a:cubicBezTo>
                    <a:pt x="71" y="0"/>
                    <a:pt x="69" y="1"/>
                    <a:pt x="67" y="2"/>
                  </a:cubicBezTo>
                  <a:cubicBezTo>
                    <a:pt x="65" y="2"/>
                    <a:pt x="64" y="3"/>
                    <a:pt x="62" y="4"/>
                  </a:cubicBezTo>
                  <a:cubicBezTo>
                    <a:pt x="60" y="5"/>
                    <a:pt x="59" y="6"/>
                    <a:pt x="57" y="7"/>
                  </a:cubicBezTo>
                  <a:cubicBezTo>
                    <a:pt x="56" y="8"/>
                    <a:pt x="55" y="8"/>
                    <a:pt x="54" y="9"/>
                  </a:cubicBezTo>
                  <a:cubicBezTo>
                    <a:pt x="53" y="10"/>
                    <a:pt x="52" y="11"/>
                    <a:pt x="51" y="12"/>
                  </a:cubicBezTo>
                  <a:cubicBezTo>
                    <a:pt x="50" y="13"/>
                    <a:pt x="49" y="13"/>
                    <a:pt x="48" y="14"/>
                  </a:cubicBezTo>
                  <a:cubicBezTo>
                    <a:pt x="47" y="15"/>
                    <a:pt x="46" y="16"/>
                    <a:pt x="45" y="17"/>
                  </a:cubicBezTo>
                  <a:cubicBezTo>
                    <a:pt x="44" y="19"/>
                    <a:pt x="43" y="20"/>
                    <a:pt x="42" y="21"/>
                  </a:cubicBezTo>
                  <a:cubicBezTo>
                    <a:pt x="41" y="22"/>
                    <a:pt x="40" y="23"/>
                    <a:pt x="40" y="24"/>
                  </a:cubicBezTo>
                  <a:cubicBezTo>
                    <a:pt x="38" y="27"/>
                    <a:pt x="37" y="29"/>
                    <a:pt x="35" y="32"/>
                  </a:cubicBezTo>
                  <a:cubicBezTo>
                    <a:pt x="34" y="35"/>
                    <a:pt x="33" y="37"/>
                    <a:pt x="32" y="40"/>
                  </a:cubicBezTo>
                  <a:cubicBezTo>
                    <a:pt x="31" y="43"/>
                    <a:pt x="30" y="46"/>
                    <a:pt x="29" y="48"/>
                  </a:cubicBezTo>
                  <a:cubicBezTo>
                    <a:pt x="29" y="50"/>
                    <a:pt x="29" y="51"/>
                    <a:pt x="28" y="52"/>
                  </a:cubicBezTo>
                  <a:cubicBezTo>
                    <a:pt x="28" y="53"/>
                    <a:pt x="28" y="55"/>
                    <a:pt x="27" y="56"/>
                  </a:cubicBezTo>
                  <a:cubicBezTo>
                    <a:pt x="27" y="58"/>
                    <a:pt x="27" y="61"/>
                    <a:pt x="26" y="63"/>
                  </a:cubicBezTo>
                  <a:cubicBezTo>
                    <a:pt x="26" y="67"/>
                    <a:pt x="26" y="71"/>
                    <a:pt x="26" y="73"/>
                  </a:cubicBezTo>
                  <a:cubicBezTo>
                    <a:pt x="26" y="75"/>
                    <a:pt x="26" y="76"/>
                    <a:pt x="26" y="76"/>
                  </a:cubicBezTo>
                  <a:cubicBezTo>
                    <a:pt x="26" y="77"/>
                    <a:pt x="26" y="77"/>
                    <a:pt x="26" y="77"/>
                  </a:cubicBezTo>
                  <a:lnTo>
                    <a:pt x="0" y="75"/>
                  </a:lnTo>
                  <a:close/>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33" name="Google Shape;833;p4"/>
            <p:cNvSpPr/>
            <p:nvPr/>
          </p:nvSpPr>
          <p:spPr>
            <a:xfrm>
              <a:off x="5691188" y="6448426"/>
              <a:ext cx="292100" cy="339725"/>
            </a:xfrm>
            <a:custGeom>
              <a:rect b="b" l="l" r="r" t="t"/>
              <a:pathLst>
                <a:path extrusionOk="0" h="77" w="70">
                  <a:moveTo>
                    <a:pt x="45" y="77"/>
                  </a:moveTo>
                  <a:cubicBezTo>
                    <a:pt x="45" y="77"/>
                    <a:pt x="45" y="77"/>
                    <a:pt x="45" y="76"/>
                  </a:cubicBezTo>
                  <a:cubicBezTo>
                    <a:pt x="45" y="76"/>
                    <a:pt x="45" y="75"/>
                    <a:pt x="45" y="73"/>
                  </a:cubicBezTo>
                  <a:cubicBezTo>
                    <a:pt x="45" y="71"/>
                    <a:pt x="45" y="67"/>
                    <a:pt x="44" y="63"/>
                  </a:cubicBezTo>
                  <a:cubicBezTo>
                    <a:pt x="44" y="61"/>
                    <a:pt x="44" y="58"/>
                    <a:pt x="43" y="56"/>
                  </a:cubicBezTo>
                  <a:cubicBezTo>
                    <a:pt x="43" y="55"/>
                    <a:pt x="43" y="53"/>
                    <a:pt x="42" y="52"/>
                  </a:cubicBezTo>
                  <a:cubicBezTo>
                    <a:pt x="42" y="51"/>
                    <a:pt x="42" y="50"/>
                    <a:pt x="41" y="48"/>
                  </a:cubicBezTo>
                  <a:cubicBezTo>
                    <a:pt x="41" y="46"/>
                    <a:pt x="40" y="43"/>
                    <a:pt x="39" y="40"/>
                  </a:cubicBezTo>
                  <a:cubicBezTo>
                    <a:pt x="38" y="37"/>
                    <a:pt x="37" y="35"/>
                    <a:pt x="36" y="32"/>
                  </a:cubicBezTo>
                  <a:cubicBezTo>
                    <a:pt x="34" y="29"/>
                    <a:pt x="33" y="27"/>
                    <a:pt x="31" y="24"/>
                  </a:cubicBezTo>
                  <a:cubicBezTo>
                    <a:pt x="30" y="23"/>
                    <a:pt x="29" y="22"/>
                    <a:pt x="29" y="21"/>
                  </a:cubicBezTo>
                  <a:cubicBezTo>
                    <a:pt x="28" y="20"/>
                    <a:pt x="27" y="19"/>
                    <a:pt x="26" y="17"/>
                  </a:cubicBezTo>
                  <a:cubicBezTo>
                    <a:pt x="25" y="16"/>
                    <a:pt x="24" y="15"/>
                    <a:pt x="23" y="14"/>
                  </a:cubicBezTo>
                  <a:cubicBezTo>
                    <a:pt x="22" y="13"/>
                    <a:pt x="21" y="13"/>
                    <a:pt x="20" y="12"/>
                  </a:cubicBezTo>
                  <a:cubicBezTo>
                    <a:pt x="19" y="11"/>
                    <a:pt x="18" y="10"/>
                    <a:pt x="17" y="9"/>
                  </a:cubicBezTo>
                  <a:cubicBezTo>
                    <a:pt x="16" y="8"/>
                    <a:pt x="15" y="8"/>
                    <a:pt x="14" y="7"/>
                  </a:cubicBezTo>
                  <a:cubicBezTo>
                    <a:pt x="12" y="6"/>
                    <a:pt x="10" y="5"/>
                    <a:pt x="9" y="4"/>
                  </a:cubicBezTo>
                  <a:cubicBezTo>
                    <a:pt x="7" y="3"/>
                    <a:pt x="5" y="2"/>
                    <a:pt x="4" y="2"/>
                  </a:cubicBezTo>
                  <a:cubicBezTo>
                    <a:pt x="1" y="1"/>
                    <a:pt x="0" y="0"/>
                    <a:pt x="0" y="0"/>
                  </a:cubicBezTo>
                  <a:cubicBezTo>
                    <a:pt x="0" y="0"/>
                    <a:pt x="1" y="0"/>
                    <a:pt x="4" y="1"/>
                  </a:cubicBezTo>
                  <a:cubicBezTo>
                    <a:pt x="6" y="1"/>
                    <a:pt x="7" y="1"/>
                    <a:pt x="9" y="2"/>
                  </a:cubicBezTo>
                  <a:cubicBezTo>
                    <a:pt x="11" y="2"/>
                    <a:pt x="13" y="3"/>
                    <a:pt x="16" y="4"/>
                  </a:cubicBezTo>
                  <a:cubicBezTo>
                    <a:pt x="17" y="4"/>
                    <a:pt x="18" y="4"/>
                    <a:pt x="19" y="5"/>
                  </a:cubicBezTo>
                  <a:cubicBezTo>
                    <a:pt x="21" y="5"/>
                    <a:pt x="22" y="6"/>
                    <a:pt x="23" y="7"/>
                  </a:cubicBezTo>
                  <a:cubicBezTo>
                    <a:pt x="25" y="7"/>
                    <a:pt x="26" y="8"/>
                    <a:pt x="27" y="9"/>
                  </a:cubicBezTo>
                  <a:cubicBezTo>
                    <a:pt x="28" y="10"/>
                    <a:pt x="30" y="10"/>
                    <a:pt x="31" y="11"/>
                  </a:cubicBezTo>
                  <a:cubicBezTo>
                    <a:pt x="32" y="12"/>
                    <a:pt x="34" y="13"/>
                    <a:pt x="35" y="14"/>
                  </a:cubicBezTo>
                  <a:cubicBezTo>
                    <a:pt x="36" y="15"/>
                    <a:pt x="38" y="16"/>
                    <a:pt x="39" y="17"/>
                  </a:cubicBezTo>
                  <a:cubicBezTo>
                    <a:pt x="42" y="20"/>
                    <a:pt x="44" y="22"/>
                    <a:pt x="46" y="25"/>
                  </a:cubicBezTo>
                  <a:cubicBezTo>
                    <a:pt x="48" y="27"/>
                    <a:pt x="51" y="30"/>
                    <a:pt x="53" y="33"/>
                  </a:cubicBezTo>
                  <a:cubicBezTo>
                    <a:pt x="54" y="36"/>
                    <a:pt x="56" y="39"/>
                    <a:pt x="58" y="42"/>
                  </a:cubicBezTo>
                  <a:cubicBezTo>
                    <a:pt x="59" y="43"/>
                    <a:pt x="59" y="44"/>
                    <a:pt x="60" y="46"/>
                  </a:cubicBezTo>
                  <a:cubicBezTo>
                    <a:pt x="61" y="47"/>
                    <a:pt x="61" y="49"/>
                    <a:pt x="62" y="50"/>
                  </a:cubicBezTo>
                  <a:cubicBezTo>
                    <a:pt x="63" y="53"/>
                    <a:pt x="64" y="55"/>
                    <a:pt x="65" y="58"/>
                  </a:cubicBezTo>
                  <a:cubicBezTo>
                    <a:pt x="67" y="63"/>
                    <a:pt x="68" y="67"/>
                    <a:pt x="69" y="70"/>
                  </a:cubicBezTo>
                  <a:cubicBezTo>
                    <a:pt x="70" y="71"/>
                    <a:pt x="70" y="73"/>
                    <a:pt x="70" y="74"/>
                  </a:cubicBezTo>
                  <a:cubicBezTo>
                    <a:pt x="70" y="75"/>
                    <a:pt x="70" y="75"/>
                    <a:pt x="70" y="75"/>
                  </a:cubicBezTo>
                  <a:lnTo>
                    <a:pt x="45" y="77"/>
                  </a:lnTo>
                  <a:close/>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34" name="Google Shape;834;p4"/>
            <p:cNvSpPr/>
            <p:nvPr/>
          </p:nvSpPr>
          <p:spPr>
            <a:xfrm>
              <a:off x="5861050" y="6413501"/>
              <a:ext cx="104775" cy="322263"/>
            </a:xfrm>
            <a:custGeom>
              <a:rect b="b" l="l" r="r" t="t"/>
              <a:pathLst>
                <a:path extrusionOk="0" h="73" w="25">
                  <a:moveTo>
                    <a:pt x="0" y="73"/>
                  </a:moveTo>
                  <a:cubicBezTo>
                    <a:pt x="0" y="73"/>
                    <a:pt x="0" y="72"/>
                    <a:pt x="0" y="70"/>
                  </a:cubicBezTo>
                  <a:cubicBezTo>
                    <a:pt x="0" y="67"/>
                    <a:pt x="0" y="64"/>
                    <a:pt x="1" y="61"/>
                  </a:cubicBezTo>
                  <a:cubicBezTo>
                    <a:pt x="1" y="53"/>
                    <a:pt x="3" y="44"/>
                    <a:pt x="5" y="34"/>
                  </a:cubicBezTo>
                  <a:cubicBezTo>
                    <a:pt x="6" y="29"/>
                    <a:pt x="8" y="25"/>
                    <a:pt x="9" y="20"/>
                  </a:cubicBezTo>
                  <a:cubicBezTo>
                    <a:pt x="10" y="18"/>
                    <a:pt x="11" y="16"/>
                    <a:pt x="12" y="14"/>
                  </a:cubicBezTo>
                  <a:cubicBezTo>
                    <a:pt x="13" y="12"/>
                    <a:pt x="14" y="11"/>
                    <a:pt x="15" y="9"/>
                  </a:cubicBezTo>
                  <a:cubicBezTo>
                    <a:pt x="16" y="7"/>
                    <a:pt x="17" y="6"/>
                    <a:pt x="18" y="5"/>
                  </a:cubicBezTo>
                  <a:cubicBezTo>
                    <a:pt x="19" y="4"/>
                    <a:pt x="20" y="3"/>
                    <a:pt x="20" y="2"/>
                  </a:cubicBezTo>
                  <a:cubicBezTo>
                    <a:pt x="22" y="1"/>
                    <a:pt x="23" y="0"/>
                    <a:pt x="23" y="0"/>
                  </a:cubicBezTo>
                  <a:cubicBezTo>
                    <a:pt x="23" y="0"/>
                    <a:pt x="22" y="1"/>
                    <a:pt x="21" y="3"/>
                  </a:cubicBezTo>
                  <a:cubicBezTo>
                    <a:pt x="21" y="4"/>
                    <a:pt x="20" y="5"/>
                    <a:pt x="20" y="6"/>
                  </a:cubicBezTo>
                  <a:cubicBezTo>
                    <a:pt x="19" y="7"/>
                    <a:pt x="19" y="9"/>
                    <a:pt x="19" y="11"/>
                  </a:cubicBezTo>
                  <a:cubicBezTo>
                    <a:pt x="18" y="12"/>
                    <a:pt x="18" y="14"/>
                    <a:pt x="18" y="16"/>
                  </a:cubicBezTo>
                  <a:cubicBezTo>
                    <a:pt x="18" y="18"/>
                    <a:pt x="17" y="20"/>
                    <a:pt x="17" y="22"/>
                  </a:cubicBezTo>
                  <a:cubicBezTo>
                    <a:pt x="17" y="26"/>
                    <a:pt x="18" y="31"/>
                    <a:pt x="18" y="35"/>
                  </a:cubicBezTo>
                  <a:cubicBezTo>
                    <a:pt x="19" y="44"/>
                    <a:pt x="21" y="53"/>
                    <a:pt x="22" y="60"/>
                  </a:cubicBezTo>
                  <a:cubicBezTo>
                    <a:pt x="23" y="63"/>
                    <a:pt x="24" y="65"/>
                    <a:pt x="24" y="67"/>
                  </a:cubicBezTo>
                  <a:cubicBezTo>
                    <a:pt x="25" y="69"/>
                    <a:pt x="25" y="70"/>
                    <a:pt x="25" y="70"/>
                  </a:cubicBezTo>
                  <a:lnTo>
                    <a:pt x="0" y="73"/>
                  </a:lnTo>
                  <a:close/>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35" name="Google Shape;835;p4"/>
            <p:cNvSpPr/>
            <p:nvPr/>
          </p:nvSpPr>
          <p:spPr>
            <a:xfrm>
              <a:off x="1630363" y="6359526"/>
              <a:ext cx="295275" cy="339725"/>
            </a:xfrm>
            <a:custGeom>
              <a:rect b="b" l="l" r="r" t="t"/>
              <a:pathLst>
                <a:path extrusionOk="0" h="77" w="71">
                  <a:moveTo>
                    <a:pt x="0" y="75"/>
                  </a:moveTo>
                  <a:cubicBezTo>
                    <a:pt x="0" y="75"/>
                    <a:pt x="0" y="75"/>
                    <a:pt x="1" y="74"/>
                  </a:cubicBezTo>
                  <a:cubicBezTo>
                    <a:pt x="1" y="73"/>
                    <a:pt x="1" y="71"/>
                    <a:pt x="1" y="70"/>
                  </a:cubicBezTo>
                  <a:cubicBezTo>
                    <a:pt x="2" y="67"/>
                    <a:pt x="4" y="63"/>
                    <a:pt x="5" y="58"/>
                  </a:cubicBezTo>
                  <a:cubicBezTo>
                    <a:pt x="6" y="55"/>
                    <a:pt x="7" y="53"/>
                    <a:pt x="9" y="50"/>
                  </a:cubicBezTo>
                  <a:cubicBezTo>
                    <a:pt x="9" y="49"/>
                    <a:pt x="10" y="47"/>
                    <a:pt x="11" y="46"/>
                  </a:cubicBezTo>
                  <a:cubicBezTo>
                    <a:pt x="11" y="44"/>
                    <a:pt x="12" y="43"/>
                    <a:pt x="13" y="42"/>
                  </a:cubicBezTo>
                  <a:cubicBezTo>
                    <a:pt x="14" y="39"/>
                    <a:pt x="16" y="36"/>
                    <a:pt x="18" y="33"/>
                  </a:cubicBezTo>
                  <a:cubicBezTo>
                    <a:pt x="20" y="30"/>
                    <a:pt x="22" y="27"/>
                    <a:pt x="24" y="25"/>
                  </a:cubicBezTo>
                  <a:cubicBezTo>
                    <a:pt x="27" y="22"/>
                    <a:pt x="29" y="20"/>
                    <a:pt x="32" y="17"/>
                  </a:cubicBezTo>
                  <a:cubicBezTo>
                    <a:pt x="33" y="16"/>
                    <a:pt x="34" y="15"/>
                    <a:pt x="36" y="14"/>
                  </a:cubicBezTo>
                  <a:cubicBezTo>
                    <a:pt x="37" y="13"/>
                    <a:pt x="38" y="12"/>
                    <a:pt x="40" y="11"/>
                  </a:cubicBezTo>
                  <a:cubicBezTo>
                    <a:pt x="41" y="10"/>
                    <a:pt x="42" y="10"/>
                    <a:pt x="43" y="9"/>
                  </a:cubicBezTo>
                  <a:cubicBezTo>
                    <a:pt x="45" y="8"/>
                    <a:pt x="46" y="7"/>
                    <a:pt x="47" y="7"/>
                  </a:cubicBezTo>
                  <a:cubicBezTo>
                    <a:pt x="49" y="6"/>
                    <a:pt x="50" y="5"/>
                    <a:pt x="51" y="5"/>
                  </a:cubicBezTo>
                  <a:cubicBezTo>
                    <a:pt x="52" y="4"/>
                    <a:pt x="54" y="4"/>
                    <a:pt x="55" y="4"/>
                  </a:cubicBezTo>
                  <a:cubicBezTo>
                    <a:pt x="57" y="3"/>
                    <a:pt x="59" y="2"/>
                    <a:pt x="61" y="2"/>
                  </a:cubicBezTo>
                  <a:cubicBezTo>
                    <a:pt x="63" y="1"/>
                    <a:pt x="65" y="1"/>
                    <a:pt x="66" y="1"/>
                  </a:cubicBezTo>
                  <a:cubicBezTo>
                    <a:pt x="69" y="0"/>
                    <a:pt x="71" y="0"/>
                    <a:pt x="71" y="0"/>
                  </a:cubicBezTo>
                  <a:cubicBezTo>
                    <a:pt x="71" y="0"/>
                    <a:pt x="69" y="1"/>
                    <a:pt x="67" y="2"/>
                  </a:cubicBezTo>
                  <a:cubicBezTo>
                    <a:pt x="65" y="2"/>
                    <a:pt x="64" y="3"/>
                    <a:pt x="62" y="4"/>
                  </a:cubicBezTo>
                  <a:cubicBezTo>
                    <a:pt x="60" y="5"/>
                    <a:pt x="59" y="6"/>
                    <a:pt x="57" y="7"/>
                  </a:cubicBezTo>
                  <a:cubicBezTo>
                    <a:pt x="56" y="8"/>
                    <a:pt x="55" y="8"/>
                    <a:pt x="54" y="9"/>
                  </a:cubicBezTo>
                  <a:cubicBezTo>
                    <a:pt x="53" y="10"/>
                    <a:pt x="52" y="11"/>
                    <a:pt x="51" y="12"/>
                  </a:cubicBezTo>
                  <a:cubicBezTo>
                    <a:pt x="50" y="13"/>
                    <a:pt x="49" y="13"/>
                    <a:pt x="48" y="14"/>
                  </a:cubicBezTo>
                  <a:cubicBezTo>
                    <a:pt x="47" y="15"/>
                    <a:pt x="46" y="16"/>
                    <a:pt x="45" y="17"/>
                  </a:cubicBezTo>
                  <a:cubicBezTo>
                    <a:pt x="44" y="19"/>
                    <a:pt x="43" y="20"/>
                    <a:pt x="42" y="21"/>
                  </a:cubicBezTo>
                  <a:cubicBezTo>
                    <a:pt x="41" y="22"/>
                    <a:pt x="40" y="23"/>
                    <a:pt x="40" y="24"/>
                  </a:cubicBezTo>
                  <a:cubicBezTo>
                    <a:pt x="38" y="27"/>
                    <a:pt x="37" y="29"/>
                    <a:pt x="35" y="32"/>
                  </a:cubicBezTo>
                  <a:cubicBezTo>
                    <a:pt x="34" y="35"/>
                    <a:pt x="33" y="37"/>
                    <a:pt x="32" y="40"/>
                  </a:cubicBezTo>
                  <a:cubicBezTo>
                    <a:pt x="31" y="43"/>
                    <a:pt x="30" y="46"/>
                    <a:pt x="29" y="48"/>
                  </a:cubicBezTo>
                  <a:cubicBezTo>
                    <a:pt x="29" y="50"/>
                    <a:pt x="29" y="51"/>
                    <a:pt x="28" y="52"/>
                  </a:cubicBezTo>
                  <a:cubicBezTo>
                    <a:pt x="28" y="53"/>
                    <a:pt x="28" y="55"/>
                    <a:pt x="27" y="56"/>
                  </a:cubicBezTo>
                  <a:cubicBezTo>
                    <a:pt x="27" y="58"/>
                    <a:pt x="27" y="61"/>
                    <a:pt x="26" y="63"/>
                  </a:cubicBezTo>
                  <a:cubicBezTo>
                    <a:pt x="26" y="67"/>
                    <a:pt x="26" y="71"/>
                    <a:pt x="26" y="73"/>
                  </a:cubicBezTo>
                  <a:cubicBezTo>
                    <a:pt x="26" y="75"/>
                    <a:pt x="26" y="76"/>
                    <a:pt x="26" y="76"/>
                  </a:cubicBezTo>
                  <a:cubicBezTo>
                    <a:pt x="26" y="77"/>
                    <a:pt x="26" y="77"/>
                    <a:pt x="26" y="77"/>
                  </a:cubicBezTo>
                  <a:lnTo>
                    <a:pt x="0" y="75"/>
                  </a:lnTo>
                  <a:close/>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36" name="Google Shape;836;p4"/>
            <p:cNvSpPr/>
            <p:nvPr/>
          </p:nvSpPr>
          <p:spPr>
            <a:xfrm>
              <a:off x="1471613" y="6359526"/>
              <a:ext cx="292100" cy="339725"/>
            </a:xfrm>
            <a:custGeom>
              <a:rect b="b" l="l" r="r" t="t"/>
              <a:pathLst>
                <a:path extrusionOk="0" h="77" w="70">
                  <a:moveTo>
                    <a:pt x="45" y="77"/>
                  </a:moveTo>
                  <a:cubicBezTo>
                    <a:pt x="45" y="77"/>
                    <a:pt x="45" y="77"/>
                    <a:pt x="45" y="76"/>
                  </a:cubicBezTo>
                  <a:cubicBezTo>
                    <a:pt x="45" y="76"/>
                    <a:pt x="45" y="75"/>
                    <a:pt x="45" y="73"/>
                  </a:cubicBezTo>
                  <a:cubicBezTo>
                    <a:pt x="45" y="71"/>
                    <a:pt x="45" y="67"/>
                    <a:pt x="44" y="63"/>
                  </a:cubicBezTo>
                  <a:cubicBezTo>
                    <a:pt x="44" y="61"/>
                    <a:pt x="44" y="58"/>
                    <a:pt x="43" y="56"/>
                  </a:cubicBezTo>
                  <a:cubicBezTo>
                    <a:pt x="43" y="55"/>
                    <a:pt x="43" y="53"/>
                    <a:pt x="42" y="52"/>
                  </a:cubicBezTo>
                  <a:cubicBezTo>
                    <a:pt x="42" y="51"/>
                    <a:pt x="42" y="50"/>
                    <a:pt x="41" y="48"/>
                  </a:cubicBezTo>
                  <a:cubicBezTo>
                    <a:pt x="41" y="45"/>
                    <a:pt x="40" y="43"/>
                    <a:pt x="39" y="40"/>
                  </a:cubicBezTo>
                  <a:cubicBezTo>
                    <a:pt x="38" y="37"/>
                    <a:pt x="37" y="35"/>
                    <a:pt x="36" y="32"/>
                  </a:cubicBezTo>
                  <a:cubicBezTo>
                    <a:pt x="34" y="29"/>
                    <a:pt x="33" y="27"/>
                    <a:pt x="31" y="24"/>
                  </a:cubicBezTo>
                  <a:cubicBezTo>
                    <a:pt x="30" y="23"/>
                    <a:pt x="29" y="22"/>
                    <a:pt x="29" y="21"/>
                  </a:cubicBezTo>
                  <a:cubicBezTo>
                    <a:pt x="28" y="19"/>
                    <a:pt x="27" y="19"/>
                    <a:pt x="26" y="17"/>
                  </a:cubicBezTo>
                  <a:cubicBezTo>
                    <a:pt x="25" y="16"/>
                    <a:pt x="24" y="15"/>
                    <a:pt x="23" y="14"/>
                  </a:cubicBezTo>
                  <a:cubicBezTo>
                    <a:pt x="22" y="13"/>
                    <a:pt x="21" y="13"/>
                    <a:pt x="20" y="12"/>
                  </a:cubicBezTo>
                  <a:cubicBezTo>
                    <a:pt x="19" y="11"/>
                    <a:pt x="18" y="10"/>
                    <a:pt x="17" y="9"/>
                  </a:cubicBezTo>
                  <a:cubicBezTo>
                    <a:pt x="16" y="8"/>
                    <a:pt x="15" y="8"/>
                    <a:pt x="14" y="7"/>
                  </a:cubicBezTo>
                  <a:cubicBezTo>
                    <a:pt x="12" y="6"/>
                    <a:pt x="10" y="5"/>
                    <a:pt x="9" y="4"/>
                  </a:cubicBezTo>
                  <a:cubicBezTo>
                    <a:pt x="7" y="3"/>
                    <a:pt x="5" y="2"/>
                    <a:pt x="4" y="2"/>
                  </a:cubicBezTo>
                  <a:cubicBezTo>
                    <a:pt x="1" y="1"/>
                    <a:pt x="0" y="0"/>
                    <a:pt x="0" y="0"/>
                  </a:cubicBezTo>
                  <a:cubicBezTo>
                    <a:pt x="0" y="0"/>
                    <a:pt x="1" y="0"/>
                    <a:pt x="4" y="1"/>
                  </a:cubicBezTo>
                  <a:cubicBezTo>
                    <a:pt x="6" y="1"/>
                    <a:pt x="7" y="1"/>
                    <a:pt x="9" y="2"/>
                  </a:cubicBezTo>
                  <a:cubicBezTo>
                    <a:pt x="11" y="2"/>
                    <a:pt x="13" y="3"/>
                    <a:pt x="16" y="4"/>
                  </a:cubicBezTo>
                  <a:cubicBezTo>
                    <a:pt x="17" y="4"/>
                    <a:pt x="18" y="4"/>
                    <a:pt x="19" y="5"/>
                  </a:cubicBezTo>
                  <a:cubicBezTo>
                    <a:pt x="21" y="5"/>
                    <a:pt x="22" y="6"/>
                    <a:pt x="23" y="7"/>
                  </a:cubicBezTo>
                  <a:cubicBezTo>
                    <a:pt x="24" y="7"/>
                    <a:pt x="26" y="8"/>
                    <a:pt x="27" y="9"/>
                  </a:cubicBezTo>
                  <a:cubicBezTo>
                    <a:pt x="28" y="10"/>
                    <a:pt x="30" y="10"/>
                    <a:pt x="31" y="11"/>
                  </a:cubicBezTo>
                  <a:cubicBezTo>
                    <a:pt x="32" y="12"/>
                    <a:pt x="34" y="13"/>
                    <a:pt x="35" y="14"/>
                  </a:cubicBezTo>
                  <a:cubicBezTo>
                    <a:pt x="36" y="15"/>
                    <a:pt x="38" y="16"/>
                    <a:pt x="39" y="17"/>
                  </a:cubicBezTo>
                  <a:cubicBezTo>
                    <a:pt x="42" y="20"/>
                    <a:pt x="44" y="22"/>
                    <a:pt x="46" y="25"/>
                  </a:cubicBezTo>
                  <a:cubicBezTo>
                    <a:pt x="48" y="27"/>
                    <a:pt x="51" y="30"/>
                    <a:pt x="53" y="33"/>
                  </a:cubicBezTo>
                  <a:cubicBezTo>
                    <a:pt x="54" y="36"/>
                    <a:pt x="56" y="39"/>
                    <a:pt x="58" y="42"/>
                  </a:cubicBezTo>
                  <a:cubicBezTo>
                    <a:pt x="59" y="43"/>
                    <a:pt x="59" y="44"/>
                    <a:pt x="60" y="46"/>
                  </a:cubicBezTo>
                  <a:cubicBezTo>
                    <a:pt x="61" y="47"/>
                    <a:pt x="61" y="49"/>
                    <a:pt x="62" y="50"/>
                  </a:cubicBezTo>
                  <a:cubicBezTo>
                    <a:pt x="63" y="53"/>
                    <a:pt x="64" y="55"/>
                    <a:pt x="65" y="58"/>
                  </a:cubicBezTo>
                  <a:cubicBezTo>
                    <a:pt x="67" y="63"/>
                    <a:pt x="68" y="67"/>
                    <a:pt x="69" y="70"/>
                  </a:cubicBezTo>
                  <a:cubicBezTo>
                    <a:pt x="70" y="71"/>
                    <a:pt x="70" y="73"/>
                    <a:pt x="70" y="74"/>
                  </a:cubicBezTo>
                  <a:cubicBezTo>
                    <a:pt x="70" y="75"/>
                    <a:pt x="70" y="75"/>
                    <a:pt x="70" y="75"/>
                  </a:cubicBezTo>
                  <a:cubicBezTo>
                    <a:pt x="45" y="77"/>
                    <a:pt x="45" y="77"/>
                    <a:pt x="45" y="77"/>
                  </a:cubicBezTo>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37" name="Google Shape;837;p4"/>
            <p:cNvSpPr/>
            <p:nvPr/>
          </p:nvSpPr>
          <p:spPr>
            <a:xfrm>
              <a:off x="1643063" y="6324601"/>
              <a:ext cx="103188" cy="322263"/>
            </a:xfrm>
            <a:custGeom>
              <a:rect b="b" l="l" r="r" t="t"/>
              <a:pathLst>
                <a:path extrusionOk="0" h="73" w="25">
                  <a:moveTo>
                    <a:pt x="0" y="73"/>
                  </a:moveTo>
                  <a:cubicBezTo>
                    <a:pt x="0" y="73"/>
                    <a:pt x="0" y="72"/>
                    <a:pt x="0" y="70"/>
                  </a:cubicBezTo>
                  <a:cubicBezTo>
                    <a:pt x="0" y="67"/>
                    <a:pt x="0" y="64"/>
                    <a:pt x="1" y="61"/>
                  </a:cubicBezTo>
                  <a:cubicBezTo>
                    <a:pt x="1" y="53"/>
                    <a:pt x="3" y="44"/>
                    <a:pt x="5" y="34"/>
                  </a:cubicBezTo>
                  <a:cubicBezTo>
                    <a:pt x="6" y="29"/>
                    <a:pt x="8" y="25"/>
                    <a:pt x="9" y="20"/>
                  </a:cubicBezTo>
                  <a:cubicBezTo>
                    <a:pt x="10" y="18"/>
                    <a:pt x="11" y="16"/>
                    <a:pt x="12" y="14"/>
                  </a:cubicBezTo>
                  <a:cubicBezTo>
                    <a:pt x="13" y="12"/>
                    <a:pt x="14" y="11"/>
                    <a:pt x="15" y="9"/>
                  </a:cubicBezTo>
                  <a:cubicBezTo>
                    <a:pt x="16" y="7"/>
                    <a:pt x="17" y="6"/>
                    <a:pt x="18" y="5"/>
                  </a:cubicBezTo>
                  <a:cubicBezTo>
                    <a:pt x="19" y="4"/>
                    <a:pt x="20" y="3"/>
                    <a:pt x="20" y="2"/>
                  </a:cubicBezTo>
                  <a:cubicBezTo>
                    <a:pt x="22" y="1"/>
                    <a:pt x="23" y="0"/>
                    <a:pt x="23" y="0"/>
                  </a:cubicBezTo>
                  <a:cubicBezTo>
                    <a:pt x="23" y="0"/>
                    <a:pt x="22" y="1"/>
                    <a:pt x="21" y="3"/>
                  </a:cubicBezTo>
                  <a:cubicBezTo>
                    <a:pt x="21" y="4"/>
                    <a:pt x="20" y="5"/>
                    <a:pt x="20" y="6"/>
                  </a:cubicBezTo>
                  <a:cubicBezTo>
                    <a:pt x="19" y="7"/>
                    <a:pt x="19" y="9"/>
                    <a:pt x="19" y="11"/>
                  </a:cubicBezTo>
                  <a:cubicBezTo>
                    <a:pt x="18" y="12"/>
                    <a:pt x="18" y="14"/>
                    <a:pt x="18" y="16"/>
                  </a:cubicBezTo>
                  <a:cubicBezTo>
                    <a:pt x="18" y="18"/>
                    <a:pt x="17" y="20"/>
                    <a:pt x="17" y="22"/>
                  </a:cubicBezTo>
                  <a:cubicBezTo>
                    <a:pt x="17" y="26"/>
                    <a:pt x="18" y="31"/>
                    <a:pt x="18" y="35"/>
                  </a:cubicBezTo>
                  <a:cubicBezTo>
                    <a:pt x="19" y="44"/>
                    <a:pt x="21" y="53"/>
                    <a:pt x="22" y="60"/>
                  </a:cubicBezTo>
                  <a:cubicBezTo>
                    <a:pt x="23" y="63"/>
                    <a:pt x="24" y="65"/>
                    <a:pt x="24" y="67"/>
                  </a:cubicBezTo>
                  <a:cubicBezTo>
                    <a:pt x="25" y="69"/>
                    <a:pt x="25" y="70"/>
                    <a:pt x="25" y="70"/>
                  </a:cubicBezTo>
                  <a:lnTo>
                    <a:pt x="0" y="73"/>
                  </a:lnTo>
                  <a:close/>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38" name="Google Shape;838;p4"/>
            <p:cNvSpPr/>
            <p:nvPr/>
          </p:nvSpPr>
          <p:spPr>
            <a:xfrm>
              <a:off x="7583488" y="6483351"/>
              <a:ext cx="295275" cy="339725"/>
            </a:xfrm>
            <a:custGeom>
              <a:rect b="b" l="l" r="r" t="t"/>
              <a:pathLst>
                <a:path extrusionOk="0" h="77" w="71">
                  <a:moveTo>
                    <a:pt x="0" y="75"/>
                  </a:moveTo>
                  <a:cubicBezTo>
                    <a:pt x="0" y="75"/>
                    <a:pt x="0" y="75"/>
                    <a:pt x="1" y="74"/>
                  </a:cubicBezTo>
                  <a:cubicBezTo>
                    <a:pt x="1" y="73"/>
                    <a:pt x="1" y="71"/>
                    <a:pt x="1" y="70"/>
                  </a:cubicBezTo>
                  <a:cubicBezTo>
                    <a:pt x="2" y="67"/>
                    <a:pt x="4" y="63"/>
                    <a:pt x="5" y="58"/>
                  </a:cubicBezTo>
                  <a:cubicBezTo>
                    <a:pt x="6" y="55"/>
                    <a:pt x="7" y="53"/>
                    <a:pt x="9" y="50"/>
                  </a:cubicBezTo>
                  <a:cubicBezTo>
                    <a:pt x="9" y="49"/>
                    <a:pt x="10" y="47"/>
                    <a:pt x="11" y="46"/>
                  </a:cubicBezTo>
                  <a:cubicBezTo>
                    <a:pt x="11" y="44"/>
                    <a:pt x="12" y="43"/>
                    <a:pt x="13" y="42"/>
                  </a:cubicBezTo>
                  <a:cubicBezTo>
                    <a:pt x="14" y="39"/>
                    <a:pt x="16" y="36"/>
                    <a:pt x="18" y="33"/>
                  </a:cubicBezTo>
                  <a:cubicBezTo>
                    <a:pt x="20" y="30"/>
                    <a:pt x="22" y="27"/>
                    <a:pt x="24" y="25"/>
                  </a:cubicBezTo>
                  <a:cubicBezTo>
                    <a:pt x="27" y="22"/>
                    <a:pt x="29" y="20"/>
                    <a:pt x="32" y="17"/>
                  </a:cubicBezTo>
                  <a:cubicBezTo>
                    <a:pt x="33" y="16"/>
                    <a:pt x="34" y="15"/>
                    <a:pt x="36" y="14"/>
                  </a:cubicBezTo>
                  <a:cubicBezTo>
                    <a:pt x="37" y="13"/>
                    <a:pt x="38" y="12"/>
                    <a:pt x="40" y="11"/>
                  </a:cubicBezTo>
                  <a:cubicBezTo>
                    <a:pt x="41" y="10"/>
                    <a:pt x="42" y="10"/>
                    <a:pt x="43" y="9"/>
                  </a:cubicBezTo>
                  <a:cubicBezTo>
                    <a:pt x="45" y="8"/>
                    <a:pt x="46" y="7"/>
                    <a:pt x="47" y="7"/>
                  </a:cubicBezTo>
                  <a:cubicBezTo>
                    <a:pt x="49" y="6"/>
                    <a:pt x="50" y="5"/>
                    <a:pt x="51" y="5"/>
                  </a:cubicBezTo>
                  <a:cubicBezTo>
                    <a:pt x="52" y="4"/>
                    <a:pt x="54" y="4"/>
                    <a:pt x="55" y="4"/>
                  </a:cubicBezTo>
                  <a:cubicBezTo>
                    <a:pt x="57" y="3"/>
                    <a:pt x="59" y="2"/>
                    <a:pt x="61" y="2"/>
                  </a:cubicBezTo>
                  <a:cubicBezTo>
                    <a:pt x="63" y="1"/>
                    <a:pt x="65" y="1"/>
                    <a:pt x="66" y="1"/>
                  </a:cubicBezTo>
                  <a:cubicBezTo>
                    <a:pt x="69" y="0"/>
                    <a:pt x="71" y="0"/>
                    <a:pt x="71" y="0"/>
                  </a:cubicBezTo>
                  <a:cubicBezTo>
                    <a:pt x="71" y="0"/>
                    <a:pt x="69" y="1"/>
                    <a:pt x="67" y="2"/>
                  </a:cubicBezTo>
                  <a:cubicBezTo>
                    <a:pt x="65" y="2"/>
                    <a:pt x="64" y="3"/>
                    <a:pt x="62" y="4"/>
                  </a:cubicBezTo>
                  <a:cubicBezTo>
                    <a:pt x="60" y="5"/>
                    <a:pt x="59" y="6"/>
                    <a:pt x="57" y="7"/>
                  </a:cubicBezTo>
                  <a:cubicBezTo>
                    <a:pt x="56" y="8"/>
                    <a:pt x="55" y="8"/>
                    <a:pt x="54" y="9"/>
                  </a:cubicBezTo>
                  <a:cubicBezTo>
                    <a:pt x="53" y="10"/>
                    <a:pt x="52" y="11"/>
                    <a:pt x="51" y="12"/>
                  </a:cubicBezTo>
                  <a:cubicBezTo>
                    <a:pt x="50" y="13"/>
                    <a:pt x="49" y="13"/>
                    <a:pt x="48" y="14"/>
                  </a:cubicBezTo>
                  <a:cubicBezTo>
                    <a:pt x="47" y="15"/>
                    <a:pt x="46" y="16"/>
                    <a:pt x="45" y="17"/>
                  </a:cubicBezTo>
                  <a:cubicBezTo>
                    <a:pt x="44" y="19"/>
                    <a:pt x="43" y="20"/>
                    <a:pt x="42" y="21"/>
                  </a:cubicBezTo>
                  <a:cubicBezTo>
                    <a:pt x="41" y="22"/>
                    <a:pt x="40" y="23"/>
                    <a:pt x="40" y="24"/>
                  </a:cubicBezTo>
                  <a:cubicBezTo>
                    <a:pt x="38" y="27"/>
                    <a:pt x="37" y="29"/>
                    <a:pt x="35" y="32"/>
                  </a:cubicBezTo>
                  <a:cubicBezTo>
                    <a:pt x="34" y="35"/>
                    <a:pt x="33" y="37"/>
                    <a:pt x="32" y="40"/>
                  </a:cubicBezTo>
                  <a:cubicBezTo>
                    <a:pt x="31" y="43"/>
                    <a:pt x="30" y="46"/>
                    <a:pt x="29" y="48"/>
                  </a:cubicBezTo>
                  <a:cubicBezTo>
                    <a:pt x="29" y="50"/>
                    <a:pt x="29" y="51"/>
                    <a:pt x="28" y="52"/>
                  </a:cubicBezTo>
                  <a:cubicBezTo>
                    <a:pt x="28" y="53"/>
                    <a:pt x="28" y="55"/>
                    <a:pt x="27" y="56"/>
                  </a:cubicBezTo>
                  <a:cubicBezTo>
                    <a:pt x="27" y="58"/>
                    <a:pt x="27" y="61"/>
                    <a:pt x="26" y="63"/>
                  </a:cubicBezTo>
                  <a:cubicBezTo>
                    <a:pt x="26" y="67"/>
                    <a:pt x="26" y="71"/>
                    <a:pt x="26" y="73"/>
                  </a:cubicBezTo>
                  <a:cubicBezTo>
                    <a:pt x="26" y="75"/>
                    <a:pt x="26" y="76"/>
                    <a:pt x="26" y="76"/>
                  </a:cubicBezTo>
                  <a:cubicBezTo>
                    <a:pt x="26" y="77"/>
                    <a:pt x="26" y="77"/>
                    <a:pt x="26" y="77"/>
                  </a:cubicBezTo>
                  <a:lnTo>
                    <a:pt x="0" y="75"/>
                  </a:lnTo>
                  <a:close/>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39" name="Google Shape;839;p4"/>
            <p:cNvSpPr/>
            <p:nvPr/>
          </p:nvSpPr>
          <p:spPr>
            <a:xfrm>
              <a:off x="7424738" y="6483351"/>
              <a:ext cx="292100" cy="339725"/>
            </a:xfrm>
            <a:custGeom>
              <a:rect b="b" l="l" r="r" t="t"/>
              <a:pathLst>
                <a:path extrusionOk="0" h="77" w="70">
                  <a:moveTo>
                    <a:pt x="45" y="77"/>
                  </a:moveTo>
                  <a:cubicBezTo>
                    <a:pt x="45" y="77"/>
                    <a:pt x="45" y="77"/>
                    <a:pt x="45" y="76"/>
                  </a:cubicBezTo>
                  <a:cubicBezTo>
                    <a:pt x="45" y="76"/>
                    <a:pt x="45" y="75"/>
                    <a:pt x="45" y="73"/>
                  </a:cubicBezTo>
                  <a:cubicBezTo>
                    <a:pt x="45" y="71"/>
                    <a:pt x="45" y="67"/>
                    <a:pt x="44" y="63"/>
                  </a:cubicBezTo>
                  <a:cubicBezTo>
                    <a:pt x="44" y="61"/>
                    <a:pt x="44" y="58"/>
                    <a:pt x="43" y="56"/>
                  </a:cubicBezTo>
                  <a:cubicBezTo>
                    <a:pt x="43" y="55"/>
                    <a:pt x="43" y="53"/>
                    <a:pt x="42" y="52"/>
                  </a:cubicBezTo>
                  <a:cubicBezTo>
                    <a:pt x="42" y="51"/>
                    <a:pt x="42" y="50"/>
                    <a:pt x="41" y="48"/>
                  </a:cubicBezTo>
                  <a:cubicBezTo>
                    <a:pt x="41" y="46"/>
                    <a:pt x="40" y="43"/>
                    <a:pt x="39" y="40"/>
                  </a:cubicBezTo>
                  <a:cubicBezTo>
                    <a:pt x="38" y="37"/>
                    <a:pt x="37" y="35"/>
                    <a:pt x="36" y="32"/>
                  </a:cubicBezTo>
                  <a:cubicBezTo>
                    <a:pt x="34" y="29"/>
                    <a:pt x="33" y="27"/>
                    <a:pt x="31" y="24"/>
                  </a:cubicBezTo>
                  <a:cubicBezTo>
                    <a:pt x="30" y="23"/>
                    <a:pt x="29" y="22"/>
                    <a:pt x="29" y="21"/>
                  </a:cubicBezTo>
                  <a:cubicBezTo>
                    <a:pt x="28" y="20"/>
                    <a:pt x="27" y="19"/>
                    <a:pt x="26" y="17"/>
                  </a:cubicBezTo>
                  <a:cubicBezTo>
                    <a:pt x="25" y="16"/>
                    <a:pt x="24" y="15"/>
                    <a:pt x="23" y="14"/>
                  </a:cubicBezTo>
                  <a:cubicBezTo>
                    <a:pt x="22" y="13"/>
                    <a:pt x="21" y="13"/>
                    <a:pt x="20" y="12"/>
                  </a:cubicBezTo>
                  <a:cubicBezTo>
                    <a:pt x="19" y="11"/>
                    <a:pt x="18" y="10"/>
                    <a:pt x="17" y="9"/>
                  </a:cubicBezTo>
                  <a:cubicBezTo>
                    <a:pt x="16" y="8"/>
                    <a:pt x="15" y="8"/>
                    <a:pt x="14" y="7"/>
                  </a:cubicBezTo>
                  <a:cubicBezTo>
                    <a:pt x="12" y="6"/>
                    <a:pt x="10" y="5"/>
                    <a:pt x="8" y="4"/>
                  </a:cubicBezTo>
                  <a:cubicBezTo>
                    <a:pt x="7" y="3"/>
                    <a:pt x="5" y="2"/>
                    <a:pt x="4" y="2"/>
                  </a:cubicBezTo>
                  <a:cubicBezTo>
                    <a:pt x="1" y="1"/>
                    <a:pt x="0" y="0"/>
                    <a:pt x="0" y="0"/>
                  </a:cubicBezTo>
                  <a:cubicBezTo>
                    <a:pt x="0" y="0"/>
                    <a:pt x="1" y="0"/>
                    <a:pt x="4" y="1"/>
                  </a:cubicBezTo>
                  <a:cubicBezTo>
                    <a:pt x="6" y="1"/>
                    <a:pt x="7" y="1"/>
                    <a:pt x="9" y="2"/>
                  </a:cubicBezTo>
                  <a:cubicBezTo>
                    <a:pt x="11" y="2"/>
                    <a:pt x="13" y="3"/>
                    <a:pt x="16" y="4"/>
                  </a:cubicBezTo>
                  <a:cubicBezTo>
                    <a:pt x="17" y="4"/>
                    <a:pt x="18" y="4"/>
                    <a:pt x="19" y="5"/>
                  </a:cubicBezTo>
                  <a:cubicBezTo>
                    <a:pt x="21" y="5"/>
                    <a:pt x="22" y="6"/>
                    <a:pt x="23" y="7"/>
                  </a:cubicBezTo>
                  <a:cubicBezTo>
                    <a:pt x="24" y="7"/>
                    <a:pt x="26" y="8"/>
                    <a:pt x="27" y="9"/>
                  </a:cubicBezTo>
                  <a:cubicBezTo>
                    <a:pt x="28" y="10"/>
                    <a:pt x="30" y="10"/>
                    <a:pt x="31" y="11"/>
                  </a:cubicBezTo>
                  <a:cubicBezTo>
                    <a:pt x="32" y="12"/>
                    <a:pt x="34" y="13"/>
                    <a:pt x="35" y="14"/>
                  </a:cubicBezTo>
                  <a:cubicBezTo>
                    <a:pt x="36" y="15"/>
                    <a:pt x="38" y="16"/>
                    <a:pt x="39" y="17"/>
                  </a:cubicBezTo>
                  <a:cubicBezTo>
                    <a:pt x="42" y="20"/>
                    <a:pt x="44" y="22"/>
                    <a:pt x="46" y="25"/>
                  </a:cubicBezTo>
                  <a:cubicBezTo>
                    <a:pt x="48" y="27"/>
                    <a:pt x="51" y="30"/>
                    <a:pt x="53" y="33"/>
                  </a:cubicBezTo>
                  <a:cubicBezTo>
                    <a:pt x="54" y="36"/>
                    <a:pt x="56" y="39"/>
                    <a:pt x="58" y="42"/>
                  </a:cubicBezTo>
                  <a:cubicBezTo>
                    <a:pt x="59" y="43"/>
                    <a:pt x="59" y="44"/>
                    <a:pt x="60" y="46"/>
                  </a:cubicBezTo>
                  <a:cubicBezTo>
                    <a:pt x="61" y="47"/>
                    <a:pt x="61" y="49"/>
                    <a:pt x="62" y="50"/>
                  </a:cubicBezTo>
                  <a:cubicBezTo>
                    <a:pt x="63" y="53"/>
                    <a:pt x="64" y="55"/>
                    <a:pt x="65" y="58"/>
                  </a:cubicBezTo>
                  <a:cubicBezTo>
                    <a:pt x="67" y="63"/>
                    <a:pt x="68" y="67"/>
                    <a:pt x="69" y="70"/>
                  </a:cubicBezTo>
                  <a:cubicBezTo>
                    <a:pt x="70" y="71"/>
                    <a:pt x="70" y="73"/>
                    <a:pt x="70" y="74"/>
                  </a:cubicBezTo>
                  <a:cubicBezTo>
                    <a:pt x="70" y="75"/>
                    <a:pt x="70" y="75"/>
                    <a:pt x="70" y="75"/>
                  </a:cubicBezTo>
                  <a:lnTo>
                    <a:pt x="45" y="77"/>
                  </a:lnTo>
                  <a:close/>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40" name="Google Shape;840;p4"/>
            <p:cNvSpPr/>
            <p:nvPr/>
          </p:nvSpPr>
          <p:spPr>
            <a:xfrm>
              <a:off x="7596188" y="6448426"/>
              <a:ext cx="104775" cy="322263"/>
            </a:xfrm>
            <a:custGeom>
              <a:rect b="b" l="l" r="r" t="t"/>
              <a:pathLst>
                <a:path extrusionOk="0" h="73" w="25">
                  <a:moveTo>
                    <a:pt x="0" y="73"/>
                  </a:moveTo>
                  <a:cubicBezTo>
                    <a:pt x="0" y="73"/>
                    <a:pt x="0" y="72"/>
                    <a:pt x="0" y="70"/>
                  </a:cubicBezTo>
                  <a:cubicBezTo>
                    <a:pt x="0" y="67"/>
                    <a:pt x="0" y="64"/>
                    <a:pt x="1" y="61"/>
                  </a:cubicBezTo>
                  <a:cubicBezTo>
                    <a:pt x="1" y="53"/>
                    <a:pt x="3" y="44"/>
                    <a:pt x="5" y="34"/>
                  </a:cubicBezTo>
                  <a:cubicBezTo>
                    <a:pt x="6" y="29"/>
                    <a:pt x="8" y="25"/>
                    <a:pt x="9" y="20"/>
                  </a:cubicBezTo>
                  <a:cubicBezTo>
                    <a:pt x="10" y="18"/>
                    <a:pt x="11" y="16"/>
                    <a:pt x="12" y="14"/>
                  </a:cubicBezTo>
                  <a:cubicBezTo>
                    <a:pt x="13" y="12"/>
                    <a:pt x="14" y="11"/>
                    <a:pt x="15" y="9"/>
                  </a:cubicBezTo>
                  <a:cubicBezTo>
                    <a:pt x="16" y="7"/>
                    <a:pt x="17" y="6"/>
                    <a:pt x="18" y="5"/>
                  </a:cubicBezTo>
                  <a:cubicBezTo>
                    <a:pt x="19" y="4"/>
                    <a:pt x="20" y="3"/>
                    <a:pt x="20" y="2"/>
                  </a:cubicBezTo>
                  <a:cubicBezTo>
                    <a:pt x="22" y="1"/>
                    <a:pt x="23" y="0"/>
                    <a:pt x="23" y="0"/>
                  </a:cubicBezTo>
                  <a:cubicBezTo>
                    <a:pt x="23" y="0"/>
                    <a:pt x="22" y="1"/>
                    <a:pt x="21" y="3"/>
                  </a:cubicBezTo>
                  <a:cubicBezTo>
                    <a:pt x="21" y="4"/>
                    <a:pt x="20" y="5"/>
                    <a:pt x="20" y="6"/>
                  </a:cubicBezTo>
                  <a:cubicBezTo>
                    <a:pt x="19" y="7"/>
                    <a:pt x="19" y="9"/>
                    <a:pt x="19" y="11"/>
                  </a:cubicBezTo>
                  <a:cubicBezTo>
                    <a:pt x="18" y="12"/>
                    <a:pt x="18" y="14"/>
                    <a:pt x="18" y="16"/>
                  </a:cubicBezTo>
                  <a:cubicBezTo>
                    <a:pt x="18" y="18"/>
                    <a:pt x="17" y="20"/>
                    <a:pt x="17" y="22"/>
                  </a:cubicBezTo>
                  <a:cubicBezTo>
                    <a:pt x="17" y="26"/>
                    <a:pt x="18" y="31"/>
                    <a:pt x="18" y="35"/>
                  </a:cubicBezTo>
                  <a:cubicBezTo>
                    <a:pt x="19" y="44"/>
                    <a:pt x="21" y="53"/>
                    <a:pt x="22" y="60"/>
                  </a:cubicBezTo>
                  <a:cubicBezTo>
                    <a:pt x="23" y="63"/>
                    <a:pt x="24" y="65"/>
                    <a:pt x="24" y="67"/>
                  </a:cubicBezTo>
                  <a:cubicBezTo>
                    <a:pt x="25" y="69"/>
                    <a:pt x="25" y="70"/>
                    <a:pt x="25" y="70"/>
                  </a:cubicBezTo>
                  <a:lnTo>
                    <a:pt x="0" y="73"/>
                  </a:lnTo>
                  <a:close/>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41" name="Google Shape;841;p4"/>
            <p:cNvSpPr/>
            <p:nvPr/>
          </p:nvSpPr>
          <p:spPr>
            <a:xfrm>
              <a:off x="10601326" y="6223001"/>
              <a:ext cx="430213" cy="498475"/>
            </a:xfrm>
            <a:custGeom>
              <a:rect b="b" l="l" r="r" t="t"/>
              <a:pathLst>
                <a:path extrusionOk="0" h="113" w="103">
                  <a:moveTo>
                    <a:pt x="0" y="110"/>
                  </a:moveTo>
                  <a:cubicBezTo>
                    <a:pt x="0" y="110"/>
                    <a:pt x="0" y="109"/>
                    <a:pt x="0" y="108"/>
                  </a:cubicBezTo>
                  <a:cubicBezTo>
                    <a:pt x="0" y="106"/>
                    <a:pt x="1" y="105"/>
                    <a:pt x="1" y="102"/>
                  </a:cubicBezTo>
                  <a:cubicBezTo>
                    <a:pt x="3" y="98"/>
                    <a:pt x="4" y="92"/>
                    <a:pt x="7" y="85"/>
                  </a:cubicBezTo>
                  <a:cubicBezTo>
                    <a:pt x="10" y="77"/>
                    <a:pt x="13" y="69"/>
                    <a:pt x="18" y="61"/>
                  </a:cubicBezTo>
                  <a:cubicBezTo>
                    <a:pt x="23" y="52"/>
                    <a:pt x="28" y="44"/>
                    <a:pt x="35" y="36"/>
                  </a:cubicBezTo>
                  <a:cubicBezTo>
                    <a:pt x="38" y="32"/>
                    <a:pt x="42" y="29"/>
                    <a:pt x="46" y="25"/>
                  </a:cubicBezTo>
                  <a:cubicBezTo>
                    <a:pt x="49" y="22"/>
                    <a:pt x="53" y="19"/>
                    <a:pt x="57" y="16"/>
                  </a:cubicBezTo>
                  <a:cubicBezTo>
                    <a:pt x="59" y="15"/>
                    <a:pt x="61" y="14"/>
                    <a:pt x="63" y="13"/>
                  </a:cubicBezTo>
                  <a:cubicBezTo>
                    <a:pt x="65" y="12"/>
                    <a:pt x="67" y="11"/>
                    <a:pt x="69" y="10"/>
                  </a:cubicBezTo>
                  <a:cubicBezTo>
                    <a:pt x="73" y="8"/>
                    <a:pt x="76" y="6"/>
                    <a:pt x="80" y="5"/>
                  </a:cubicBezTo>
                  <a:cubicBezTo>
                    <a:pt x="83" y="4"/>
                    <a:pt x="86" y="3"/>
                    <a:pt x="89" y="2"/>
                  </a:cubicBezTo>
                  <a:cubicBezTo>
                    <a:pt x="92" y="2"/>
                    <a:pt x="94" y="1"/>
                    <a:pt x="96" y="1"/>
                  </a:cubicBezTo>
                  <a:cubicBezTo>
                    <a:pt x="101" y="0"/>
                    <a:pt x="103" y="0"/>
                    <a:pt x="103" y="0"/>
                  </a:cubicBezTo>
                  <a:cubicBezTo>
                    <a:pt x="103" y="0"/>
                    <a:pt x="101" y="1"/>
                    <a:pt x="97" y="2"/>
                  </a:cubicBezTo>
                  <a:cubicBezTo>
                    <a:pt x="95" y="3"/>
                    <a:pt x="93" y="4"/>
                    <a:pt x="90" y="5"/>
                  </a:cubicBezTo>
                  <a:cubicBezTo>
                    <a:pt x="88" y="7"/>
                    <a:pt x="85" y="8"/>
                    <a:pt x="82" y="10"/>
                  </a:cubicBezTo>
                  <a:cubicBezTo>
                    <a:pt x="79" y="12"/>
                    <a:pt x="76" y="14"/>
                    <a:pt x="73" y="17"/>
                  </a:cubicBezTo>
                  <a:cubicBezTo>
                    <a:pt x="72" y="18"/>
                    <a:pt x="71" y="20"/>
                    <a:pt x="69" y="21"/>
                  </a:cubicBezTo>
                  <a:cubicBezTo>
                    <a:pt x="68" y="22"/>
                    <a:pt x="66" y="24"/>
                    <a:pt x="65" y="25"/>
                  </a:cubicBezTo>
                  <a:cubicBezTo>
                    <a:pt x="62" y="28"/>
                    <a:pt x="60" y="32"/>
                    <a:pt x="57" y="35"/>
                  </a:cubicBezTo>
                  <a:cubicBezTo>
                    <a:pt x="55" y="39"/>
                    <a:pt x="53" y="43"/>
                    <a:pt x="51" y="47"/>
                  </a:cubicBezTo>
                  <a:cubicBezTo>
                    <a:pt x="43" y="62"/>
                    <a:pt x="39" y="79"/>
                    <a:pt x="38" y="92"/>
                  </a:cubicBezTo>
                  <a:cubicBezTo>
                    <a:pt x="37" y="99"/>
                    <a:pt x="37" y="104"/>
                    <a:pt x="37" y="108"/>
                  </a:cubicBezTo>
                  <a:cubicBezTo>
                    <a:pt x="37" y="109"/>
                    <a:pt x="37" y="111"/>
                    <a:pt x="37" y="112"/>
                  </a:cubicBezTo>
                  <a:cubicBezTo>
                    <a:pt x="37" y="112"/>
                    <a:pt x="37" y="112"/>
                    <a:pt x="37" y="112"/>
                  </a:cubicBezTo>
                  <a:cubicBezTo>
                    <a:pt x="37" y="113"/>
                    <a:pt x="37" y="113"/>
                    <a:pt x="37" y="113"/>
                  </a:cubicBezTo>
                  <a:lnTo>
                    <a:pt x="0" y="110"/>
                  </a:lnTo>
                  <a:close/>
                </a:path>
              </a:pathLst>
            </a:custGeom>
            <a:solidFill>
              <a:srgbClr val="2D52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42" name="Google Shape;842;p4"/>
            <p:cNvSpPr/>
            <p:nvPr/>
          </p:nvSpPr>
          <p:spPr>
            <a:xfrm>
              <a:off x="10364788" y="6223001"/>
              <a:ext cx="433388" cy="498475"/>
            </a:xfrm>
            <a:custGeom>
              <a:rect b="b" l="l" r="r" t="t"/>
              <a:pathLst>
                <a:path extrusionOk="0" h="113" w="104">
                  <a:moveTo>
                    <a:pt x="66" y="113"/>
                  </a:moveTo>
                  <a:cubicBezTo>
                    <a:pt x="66" y="112"/>
                    <a:pt x="66" y="112"/>
                    <a:pt x="66" y="112"/>
                  </a:cubicBezTo>
                  <a:cubicBezTo>
                    <a:pt x="66" y="112"/>
                    <a:pt x="66" y="112"/>
                    <a:pt x="66" y="112"/>
                  </a:cubicBezTo>
                  <a:cubicBezTo>
                    <a:pt x="66" y="111"/>
                    <a:pt x="66" y="109"/>
                    <a:pt x="66" y="108"/>
                  </a:cubicBezTo>
                  <a:cubicBezTo>
                    <a:pt x="66" y="104"/>
                    <a:pt x="66" y="99"/>
                    <a:pt x="65" y="92"/>
                  </a:cubicBezTo>
                  <a:cubicBezTo>
                    <a:pt x="64" y="79"/>
                    <a:pt x="60" y="62"/>
                    <a:pt x="53" y="47"/>
                  </a:cubicBezTo>
                  <a:cubicBezTo>
                    <a:pt x="51" y="43"/>
                    <a:pt x="49" y="39"/>
                    <a:pt x="46" y="35"/>
                  </a:cubicBezTo>
                  <a:cubicBezTo>
                    <a:pt x="44" y="32"/>
                    <a:pt x="41" y="28"/>
                    <a:pt x="38" y="25"/>
                  </a:cubicBezTo>
                  <a:cubicBezTo>
                    <a:pt x="37" y="24"/>
                    <a:pt x="36" y="22"/>
                    <a:pt x="34" y="21"/>
                  </a:cubicBezTo>
                  <a:cubicBezTo>
                    <a:pt x="33" y="20"/>
                    <a:pt x="31" y="18"/>
                    <a:pt x="30" y="17"/>
                  </a:cubicBezTo>
                  <a:cubicBezTo>
                    <a:pt x="27" y="14"/>
                    <a:pt x="24" y="12"/>
                    <a:pt x="21" y="10"/>
                  </a:cubicBezTo>
                  <a:cubicBezTo>
                    <a:pt x="18" y="8"/>
                    <a:pt x="15" y="7"/>
                    <a:pt x="13" y="5"/>
                  </a:cubicBezTo>
                  <a:cubicBezTo>
                    <a:pt x="10" y="4"/>
                    <a:pt x="8" y="3"/>
                    <a:pt x="6" y="2"/>
                  </a:cubicBezTo>
                  <a:cubicBezTo>
                    <a:pt x="3" y="1"/>
                    <a:pt x="0" y="0"/>
                    <a:pt x="0" y="0"/>
                  </a:cubicBezTo>
                  <a:cubicBezTo>
                    <a:pt x="0" y="0"/>
                    <a:pt x="3" y="0"/>
                    <a:pt x="7" y="1"/>
                  </a:cubicBezTo>
                  <a:cubicBezTo>
                    <a:pt x="9" y="1"/>
                    <a:pt x="11" y="2"/>
                    <a:pt x="14" y="2"/>
                  </a:cubicBezTo>
                  <a:cubicBezTo>
                    <a:pt x="17" y="3"/>
                    <a:pt x="20" y="4"/>
                    <a:pt x="24" y="5"/>
                  </a:cubicBezTo>
                  <a:cubicBezTo>
                    <a:pt x="27" y="6"/>
                    <a:pt x="31" y="8"/>
                    <a:pt x="35" y="10"/>
                  </a:cubicBezTo>
                  <a:cubicBezTo>
                    <a:pt x="37" y="11"/>
                    <a:pt x="38" y="12"/>
                    <a:pt x="40" y="13"/>
                  </a:cubicBezTo>
                  <a:cubicBezTo>
                    <a:pt x="42" y="14"/>
                    <a:pt x="44" y="15"/>
                    <a:pt x="46" y="16"/>
                  </a:cubicBezTo>
                  <a:cubicBezTo>
                    <a:pt x="50" y="19"/>
                    <a:pt x="54" y="22"/>
                    <a:pt x="58" y="25"/>
                  </a:cubicBezTo>
                  <a:cubicBezTo>
                    <a:pt x="61" y="29"/>
                    <a:pt x="65" y="32"/>
                    <a:pt x="68" y="36"/>
                  </a:cubicBezTo>
                  <a:cubicBezTo>
                    <a:pt x="75" y="44"/>
                    <a:pt x="81" y="52"/>
                    <a:pt x="85" y="61"/>
                  </a:cubicBezTo>
                  <a:cubicBezTo>
                    <a:pt x="90" y="69"/>
                    <a:pt x="94" y="77"/>
                    <a:pt x="96" y="85"/>
                  </a:cubicBezTo>
                  <a:cubicBezTo>
                    <a:pt x="99" y="92"/>
                    <a:pt x="101" y="98"/>
                    <a:pt x="102" y="102"/>
                  </a:cubicBezTo>
                  <a:cubicBezTo>
                    <a:pt x="103" y="105"/>
                    <a:pt x="103" y="106"/>
                    <a:pt x="103" y="108"/>
                  </a:cubicBezTo>
                  <a:cubicBezTo>
                    <a:pt x="104" y="109"/>
                    <a:pt x="104" y="110"/>
                    <a:pt x="104" y="110"/>
                  </a:cubicBezTo>
                  <a:lnTo>
                    <a:pt x="66" y="113"/>
                  </a:lnTo>
                  <a:close/>
                </a:path>
              </a:pathLst>
            </a:custGeom>
            <a:solidFill>
              <a:srgbClr val="2D52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43" name="Google Shape;843;p4"/>
            <p:cNvSpPr/>
            <p:nvPr/>
          </p:nvSpPr>
          <p:spPr>
            <a:xfrm>
              <a:off x="10618788" y="6438901"/>
              <a:ext cx="441325" cy="282575"/>
            </a:xfrm>
            <a:custGeom>
              <a:rect b="b" l="l" r="r" t="t"/>
              <a:pathLst>
                <a:path extrusionOk="0" h="64" w="106">
                  <a:moveTo>
                    <a:pt x="0" y="58"/>
                  </a:moveTo>
                  <a:cubicBezTo>
                    <a:pt x="0" y="57"/>
                    <a:pt x="0" y="57"/>
                    <a:pt x="0" y="57"/>
                  </a:cubicBezTo>
                  <a:cubicBezTo>
                    <a:pt x="0" y="57"/>
                    <a:pt x="0" y="57"/>
                    <a:pt x="1" y="56"/>
                  </a:cubicBezTo>
                  <a:cubicBezTo>
                    <a:pt x="1" y="55"/>
                    <a:pt x="1" y="54"/>
                    <a:pt x="2" y="54"/>
                  </a:cubicBezTo>
                  <a:cubicBezTo>
                    <a:pt x="2" y="53"/>
                    <a:pt x="2" y="52"/>
                    <a:pt x="3" y="51"/>
                  </a:cubicBezTo>
                  <a:cubicBezTo>
                    <a:pt x="3" y="49"/>
                    <a:pt x="5" y="47"/>
                    <a:pt x="6" y="45"/>
                  </a:cubicBezTo>
                  <a:cubicBezTo>
                    <a:pt x="7" y="42"/>
                    <a:pt x="9" y="40"/>
                    <a:pt x="11" y="37"/>
                  </a:cubicBezTo>
                  <a:cubicBezTo>
                    <a:pt x="12" y="34"/>
                    <a:pt x="15" y="31"/>
                    <a:pt x="17" y="29"/>
                  </a:cubicBezTo>
                  <a:cubicBezTo>
                    <a:pt x="20" y="26"/>
                    <a:pt x="22" y="23"/>
                    <a:pt x="25" y="20"/>
                  </a:cubicBezTo>
                  <a:cubicBezTo>
                    <a:pt x="27" y="19"/>
                    <a:pt x="28" y="18"/>
                    <a:pt x="30" y="17"/>
                  </a:cubicBezTo>
                  <a:cubicBezTo>
                    <a:pt x="32" y="15"/>
                    <a:pt x="33" y="14"/>
                    <a:pt x="35" y="13"/>
                  </a:cubicBezTo>
                  <a:cubicBezTo>
                    <a:pt x="37" y="12"/>
                    <a:pt x="39" y="11"/>
                    <a:pt x="40" y="10"/>
                  </a:cubicBezTo>
                  <a:cubicBezTo>
                    <a:pt x="46" y="7"/>
                    <a:pt x="46" y="7"/>
                    <a:pt x="46" y="7"/>
                  </a:cubicBezTo>
                  <a:cubicBezTo>
                    <a:pt x="50" y="6"/>
                    <a:pt x="53" y="4"/>
                    <a:pt x="57" y="3"/>
                  </a:cubicBezTo>
                  <a:cubicBezTo>
                    <a:pt x="61" y="2"/>
                    <a:pt x="65" y="1"/>
                    <a:pt x="68" y="1"/>
                  </a:cubicBezTo>
                  <a:cubicBezTo>
                    <a:pt x="72" y="0"/>
                    <a:pt x="75" y="0"/>
                    <a:pt x="78" y="0"/>
                  </a:cubicBezTo>
                  <a:cubicBezTo>
                    <a:pt x="82" y="0"/>
                    <a:pt x="85" y="0"/>
                    <a:pt x="87" y="0"/>
                  </a:cubicBezTo>
                  <a:cubicBezTo>
                    <a:pt x="89" y="0"/>
                    <a:pt x="90" y="0"/>
                    <a:pt x="91" y="0"/>
                  </a:cubicBezTo>
                  <a:cubicBezTo>
                    <a:pt x="93" y="0"/>
                    <a:pt x="94" y="0"/>
                    <a:pt x="95" y="0"/>
                  </a:cubicBezTo>
                  <a:cubicBezTo>
                    <a:pt x="97" y="0"/>
                    <a:pt x="99" y="1"/>
                    <a:pt x="101" y="1"/>
                  </a:cubicBezTo>
                  <a:cubicBezTo>
                    <a:pt x="104" y="1"/>
                    <a:pt x="106" y="1"/>
                    <a:pt x="106" y="1"/>
                  </a:cubicBezTo>
                  <a:cubicBezTo>
                    <a:pt x="106" y="1"/>
                    <a:pt x="104" y="2"/>
                    <a:pt x="101" y="2"/>
                  </a:cubicBezTo>
                  <a:cubicBezTo>
                    <a:pt x="99" y="3"/>
                    <a:pt x="97" y="3"/>
                    <a:pt x="95" y="4"/>
                  </a:cubicBezTo>
                  <a:cubicBezTo>
                    <a:pt x="94" y="4"/>
                    <a:pt x="93" y="4"/>
                    <a:pt x="92" y="4"/>
                  </a:cubicBezTo>
                  <a:cubicBezTo>
                    <a:pt x="91" y="5"/>
                    <a:pt x="90" y="5"/>
                    <a:pt x="88" y="6"/>
                  </a:cubicBezTo>
                  <a:cubicBezTo>
                    <a:pt x="86" y="6"/>
                    <a:pt x="83" y="7"/>
                    <a:pt x="80" y="8"/>
                  </a:cubicBezTo>
                  <a:cubicBezTo>
                    <a:pt x="78" y="10"/>
                    <a:pt x="75" y="11"/>
                    <a:pt x="72" y="12"/>
                  </a:cubicBezTo>
                  <a:cubicBezTo>
                    <a:pt x="69" y="14"/>
                    <a:pt x="66" y="16"/>
                    <a:pt x="64" y="17"/>
                  </a:cubicBezTo>
                  <a:cubicBezTo>
                    <a:pt x="61" y="19"/>
                    <a:pt x="58" y="21"/>
                    <a:pt x="56" y="23"/>
                  </a:cubicBezTo>
                  <a:cubicBezTo>
                    <a:pt x="53" y="27"/>
                    <a:pt x="53" y="27"/>
                    <a:pt x="53" y="27"/>
                  </a:cubicBezTo>
                  <a:cubicBezTo>
                    <a:pt x="52" y="28"/>
                    <a:pt x="51" y="29"/>
                    <a:pt x="50" y="30"/>
                  </a:cubicBezTo>
                  <a:cubicBezTo>
                    <a:pt x="49" y="31"/>
                    <a:pt x="48" y="33"/>
                    <a:pt x="47" y="34"/>
                  </a:cubicBezTo>
                  <a:cubicBezTo>
                    <a:pt x="46" y="35"/>
                    <a:pt x="46" y="36"/>
                    <a:pt x="45" y="37"/>
                  </a:cubicBezTo>
                  <a:cubicBezTo>
                    <a:pt x="43" y="40"/>
                    <a:pt x="42" y="42"/>
                    <a:pt x="41" y="45"/>
                  </a:cubicBezTo>
                  <a:cubicBezTo>
                    <a:pt x="41" y="47"/>
                    <a:pt x="40" y="49"/>
                    <a:pt x="39" y="51"/>
                  </a:cubicBezTo>
                  <a:cubicBezTo>
                    <a:pt x="39" y="53"/>
                    <a:pt x="38" y="55"/>
                    <a:pt x="38" y="57"/>
                  </a:cubicBezTo>
                  <a:cubicBezTo>
                    <a:pt x="38" y="59"/>
                    <a:pt x="38" y="60"/>
                    <a:pt x="37" y="61"/>
                  </a:cubicBezTo>
                  <a:cubicBezTo>
                    <a:pt x="37" y="62"/>
                    <a:pt x="37" y="62"/>
                    <a:pt x="37" y="63"/>
                  </a:cubicBezTo>
                  <a:cubicBezTo>
                    <a:pt x="37" y="63"/>
                    <a:pt x="37" y="63"/>
                    <a:pt x="37" y="63"/>
                  </a:cubicBezTo>
                  <a:cubicBezTo>
                    <a:pt x="36" y="64"/>
                    <a:pt x="36" y="64"/>
                    <a:pt x="36" y="64"/>
                  </a:cubicBezTo>
                  <a:cubicBezTo>
                    <a:pt x="36" y="64"/>
                    <a:pt x="36" y="64"/>
                    <a:pt x="36" y="64"/>
                  </a:cubicBezTo>
                  <a:lnTo>
                    <a:pt x="0" y="58"/>
                  </a:lnTo>
                  <a:close/>
                </a:path>
              </a:pathLst>
            </a:custGeom>
            <a:solidFill>
              <a:srgbClr val="2D52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44" name="Google Shape;844;p4"/>
            <p:cNvSpPr/>
            <p:nvPr/>
          </p:nvSpPr>
          <p:spPr>
            <a:xfrm>
              <a:off x="10321926" y="6438901"/>
              <a:ext cx="442913" cy="282575"/>
            </a:xfrm>
            <a:custGeom>
              <a:rect b="b" l="l" r="r" t="t"/>
              <a:pathLst>
                <a:path extrusionOk="0" h="64" w="106">
                  <a:moveTo>
                    <a:pt x="67" y="64"/>
                  </a:moveTo>
                  <a:cubicBezTo>
                    <a:pt x="67" y="64"/>
                    <a:pt x="67" y="64"/>
                    <a:pt x="67" y="64"/>
                  </a:cubicBezTo>
                  <a:cubicBezTo>
                    <a:pt x="68" y="63"/>
                    <a:pt x="68" y="63"/>
                    <a:pt x="68" y="63"/>
                  </a:cubicBezTo>
                  <a:cubicBezTo>
                    <a:pt x="68" y="63"/>
                    <a:pt x="68" y="63"/>
                    <a:pt x="68" y="63"/>
                  </a:cubicBezTo>
                  <a:cubicBezTo>
                    <a:pt x="68" y="62"/>
                    <a:pt x="68" y="62"/>
                    <a:pt x="68" y="61"/>
                  </a:cubicBezTo>
                  <a:cubicBezTo>
                    <a:pt x="68" y="60"/>
                    <a:pt x="68" y="59"/>
                    <a:pt x="68" y="57"/>
                  </a:cubicBezTo>
                  <a:cubicBezTo>
                    <a:pt x="68" y="55"/>
                    <a:pt x="67" y="53"/>
                    <a:pt x="67" y="51"/>
                  </a:cubicBezTo>
                  <a:cubicBezTo>
                    <a:pt x="66" y="49"/>
                    <a:pt x="65" y="47"/>
                    <a:pt x="65" y="45"/>
                  </a:cubicBezTo>
                  <a:cubicBezTo>
                    <a:pt x="64" y="42"/>
                    <a:pt x="63" y="40"/>
                    <a:pt x="61" y="37"/>
                  </a:cubicBezTo>
                  <a:cubicBezTo>
                    <a:pt x="60" y="36"/>
                    <a:pt x="60" y="35"/>
                    <a:pt x="59" y="34"/>
                  </a:cubicBezTo>
                  <a:cubicBezTo>
                    <a:pt x="58" y="33"/>
                    <a:pt x="57" y="31"/>
                    <a:pt x="56" y="30"/>
                  </a:cubicBezTo>
                  <a:cubicBezTo>
                    <a:pt x="55" y="29"/>
                    <a:pt x="54" y="28"/>
                    <a:pt x="53" y="27"/>
                  </a:cubicBezTo>
                  <a:cubicBezTo>
                    <a:pt x="50" y="23"/>
                    <a:pt x="50" y="23"/>
                    <a:pt x="50" y="23"/>
                  </a:cubicBezTo>
                  <a:cubicBezTo>
                    <a:pt x="48" y="21"/>
                    <a:pt x="45" y="19"/>
                    <a:pt x="42" y="17"/>
                  </a:cubicBezTo>
                  <a:cubicBezTo>
                    <a:pt x="40" y="16"/>
                    <a:pt x="37" y="14"/>
                    <a:pt x="34" y="12"/>
                  </a:cubicBezTo>
                  <a:cubicBezTo>
                    <a:pt x="31" y="11"/>
                    <a:pt x="28" y="10"/>
                    <a:pt x="26" y="8"/>
                  </a:cubicBezTo>
                  <a:cubicBezTo>
                    <a:pt x="23" y="7"/>
                    <a:pt x="20" y="6"/>
                    <a:pt x="18" y="6"/>
                  </a:cubicBezTo>
                  <a:cubicBezTo>
                    <a:pt x="16" y="5"/>
                    <a:pt x="15" y="5"/>
                    <a:pt x="14" y="4"/>
                  </a:cubicBezTo>
                  <a:cubicBezTo>
                    <a:pt x="13" y="4"/>
                    <a:pt x="12" y="4"/>
                    <a:pt x="11" y="4"/>
                  </a:cubicBezTo>
                  <a:cubicBezTo>
                    <a:pt x="9" y="3"/>
                    <a:pt x="7" y="3"/>
                    <a:pt x="5" y="2"/>
                  </a:cubicBezTo>
                  <a:cubicBezTo>
                    <a:pt x="2" y="2"/>
                    <a:pt x="0" y="1"/>
                    <a:pt x="0" y="1"/>
                  </a:cubicBezTo>
                  <a:cubicBezTo>
                    <a:pt x="0" y="1"/>
                    <a:pt x="2" y="1"/>
                    <a:pt x="5" y="1"/>
                  </a:cubicBezTo>
                  <a:cubicBezTo>
                    <a:pt x="7" y="1"/>
                    <a:pt x="9" y="0"/>
                    <a:pt x="11" y="0"/>
                  </a:cubicBezTo>
                  <a:cubicBezTo>
                    <a:pt x="12" y="0"/>
                    <a:pt x="13" y="0"/>
                    <a:pt x="15" y="0"/>
                  </a:cubicBezTo>
                  <a:cubicBezTo>
                    <a:pt x="16" y="0"/>
                    <a:pt x="17" y="0"/>
                    <a:pt x="18" y="0"/>
                  </a:cubicBezTo>
                  <a:cubicBezTo>
                    <a:pt x="21" y="0"/>
                    <a:pt x="24" y="0"/>
                    <a:pt x="28" y="0"/>
                  </a:cubicBezTo>
                  <a:cubicBezTo>
                    <a:pt x="31" y="0"/>
                    <a:pt x="34" y="0"/>
                    <a:pt x="38" y="1"/>
                  </a:cubicBezTo>
                  <a:cubicBezTo>
                    <a:pt x="41" y="1"/>
                    <a:pt x="45" y="2"/>
                    <a:pt x="49" y="3"/>
                  </a:cubicBezTo>
                  <a:cubicBezTo>
                    <a:pt x="53" y="4"/>
                    <a:pt x="56" y="6"/>
                    <a:pt x="60" y="7"/>
                  </a:cubicBezTo>
                  <a:cubicBezTo>
                    <a:pt x="66" y="10"/>
                    <a:pt x="66" y="10"/>
                    <a:pt x="66" y="10"/>
                  </a:cubicBezTo>
                  <a:cubicBezTo>
                    <a:pt x="67" y="11"/>
                    <a:pt x="69" y="12"/>
                    <a:pt x="71" y="13"/>
                  </a:cubicBezTo>
                  <a:cubicBezTo>
                    <a:pt x="73" y="14"/>
                    <a:pt x="74" y="15"/>
                    <a:pt x="76" y="17"/>
                  </a:cubicBezTo>
                  <a:cubicBezTo>
                    <a:pt x="78" y="18"/>
                    <a:pt x="79" y="19"/>
                    <a:pt x="81" y="20"/>
                  </a:cubicBezTo>
                  <a:cubicBezTo>
                    <a:pt x="84" y="23"/>
                    <a:pt x="86" y="26"/>
                    <a:pt x="89" y="29"/>
                  </a:cubicBezTo>
                  <a:cubicBezTo>
                    <a:pt x="91" y="31"/>
                    <a:pt x="94" y="34"/>
                    <a:pt x="95" y="37"/>
                  </a:cubicBezTo>
                  <a:cubicBezTo>
                    <a:pt x="97" y="40"/>
                    <a:pt x="99" y="42"/>
                    <a:pt x="100" y="45"/>
                  </a:cubicBezTo>
                  <a:cubicBezTo>
                    <a:pt x="101" y="47"/>
                    <a:pt x="102" y="49"/>
                    <a:pt x="103" y="51"/>
                  </a:cubicBezTo>
                  <a:cubicBezTo>
                    <a:pt x="104" y="52"/>
                    <a:pt x="104" y="53"/>
                    <a:pt x="104" y="54"/>
                  </a:cubicBezTo>
                  <a:cubicBezTo>
                    <a:pt x="105" y="54"/>
                    <a:pt x="105" y="55"/>
                    <a:pt x="105" y="56"/>
                  </a:cubicBezTo>
                  <a:cubicBezTo>
                    <a:pt x="105" y="57"/>
                    <a:pt x="105" y="57"/>
                    <a:pt x="106" y="57"/>
                  </a:cubicBezTo>
                  <a:cubicBezTo>
                    <a:pt x="105" y="58"/>
                    <a:pt x="105" y="58"/>
                    <a:pt x="105" y="58"/>
                  </a:cubicBezTo>
                  <a:lnTo>
                    <a:pt x="67" y="64"/>
                  </a:lnTo>
                  <a:close/>
                </a:path>
              </a:pathLst>
            </a:custGeom>
            <a:solidFill>
              <a:srgbClr val="2D52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45" name="Google Shape;845;p4"/>
            <p:cNvSpPr/>
            <p:nvPr/>
          </p:nvSpPr>
          <p:spPr>
            <a:xfrm>
              <a:off x="10614026" y="6170614"/>
              <a:ext cx="158750" cy="471488"/>
            </a:xfrm>
            <a:custGeom>
              <a:rect b="b" l="l" r="r" t="t"/>
              <a:pathLst>
                <a:path extrusionOk="0" h="107" w="38">
                  <a:moveTo>
                    <a:pt x="0" y="107"/>
                  </a:moveTo>
                  <a:cubicBezTo>
                    <a:pt x="0" y="107"/>
                    <a:pt x="0" y="107"/>
                    <a:pt x="0" y="106"/>
                  </a:cubicBezTo>
                  <a:cubicBezTo>
                    <a:pt x="0" y="105"/>
                    <a:pt x="0" y="104"/>
                    <a:pt x="0" y="102"/>
                  </a:cubicBezTo>
                  <a:cubicBezTo>
                    <a:pt x="1" y="99"/>
                    <a:pt x="1" y="94"/>
                    <a:pt x="2" y="89"/>
                  </a:cubicBezTo>
                  <a:cubicBezTo>
                    <a:pt x="3" y="78"/>
                    <a:pt x="5" y="64"/>
                    <a:pt x="8" y="50"/>
                  </a:cubicBezTo>
                  <a:cubicBezTo>
                    <a:pt x="10" y="43"/>
                    <a:pt x="12" y="36"/>
                    <a:pt x="14" y="30"/>
                  </a:cubicBezTo>
                  <a:cubicBezTo>
                    <a:pt x="17" y="24"/>
                    <a:pt x="20" y="18"/>
                    <a:pt x="22" y="13"/>
                  </a:cubicBezTo>
                  <a:cubicBezTo>
                    <a:pt x="24" y="11"/>
                    <a:pt x="25" y="9"/>
                    <a:pt x="27" y="7"/>
                  </a:cubicBezTo>
                  <a:cubicBezTo>
                    <a:pt x="28" y="6"/>
                    <a:pt x="29" y="4"/>
                    <a:pt x="30" y="3"/>
                  </a:cubicBezTo>
                  <a:cubicBezTo>
                    <a:pt x="31" y="2"/>
                    <a:pt x="33" y="2"/>
                    <a:pt x="33" y="1"/>
                  </a:cubicBezTo>
                  <a:cubicBezTo>
                    <a:pt x="34" y="1"/>
                    <a:pt x="34" y="0"/>
                    <a:pt x="34" y="0"/>
                  </a:cubicBezTo>
                  <a:cubicBezTo>
                    <a:pt x="34" y="0"/>
                    <a:pt x="34" y="1"/>
                    <a:pt x="33" y="1"/>
                  </a:cubicBezTo>
                  <a:cubicBezTo>
                    <a:pt x="33" y="2"/>
                    <a:pt x="32" y="3"/>
                    <a:pt x="32" y="4"/>
                  </a:cubicBezTo>
                  <a:cubicBezTo>
                    <a:pt x="31" y="6"/>
                    <a:pt x="30" y="7"/>
                    <a:pt x="30" y="9"/>
                  </a:cubicBezTo>
                  <a:cubicBezTo>
                    <a:pt x="29" y="11"/>
                    <a:pt x="28" y="13"/>
                    <a:pt x="28" y="16"/>
                  </a:cubicBezTo>
                  <a:cubicBezTo>
                    <a:pt x="27" y="20"/>
                    <a:pt x="26" y="26"/>
                    <a:pt x="26" y="32"/>
                  </a:cubicBezTo>
                  <a:cubicBezTo>
                    <a:pt x="26" y="39"/>
                    <a:pt x="26" y="45"/>
                    <a:pt x="27" y="52"/>
                  </a:cubicBezTo>
                  <a:cubicBezTo>
                    <a:pt x="28" y="65"/>
                    <a:pt x="31" y="78"/>
                    <a:pt x="33" y="87"/>
                  </a:cubicBezTo>
                  <a:cubicBezTo>
                    <a:pt x="35" y="92"/>
                    <a:pt x="36" y="96"/>
                    <a:pt x="36" y="99"/>
                  </a:cubicBezTo>
                  <a:cubicBezTo>
                    <a:pt x="37" y="100"/>
                    <a:pt x="37" y="101"/>
                    <a:pt x="37" y="102"/>
                  </a:cubicBezTo>
                  <a:cubicBezTo>
                    <a:pt x="37" y="103"/>
                    <a:pt x="38" y="103"/>
                    <a:pt x="38" y="103"/>
                  </a:cubicBezTo>
                  <a:lnTo>
                    <a:pt x="0" y="107"/>
                  </a:lnTo>
                  <a:close/>
                </a:path>
              </a:pathLst>
            </a:custGeom>
            <a:solidFill>
              <a:srgbClr val="2D52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46" name="Google Shape;846;p4"/>
            <p:cNvSpPr/>
            <p:nvPr/>
          </p:nvSpPr>
          <p:spPr>
            <a:xfrm>
              <a:off x="4835525" y="6443664"/>
              <a:ext cx="358775" cy="419100"/>
            </a:xfrm>
            <a:custGeom>
              <a:rect b="b" l="l" r="r" t="t"/>
              <a:pathLst>
                <a:path extrusionOk="0" h="95" w="86">
                  <a:moveTo>
                    <a:pt x="0" y="92"/>
                  </a:moveTo>
                  <a:cubicBezTo>
                    <a:pt x="0" y="92"/>
                    <a:pt x="0" y="92"/>
                    <a:pt x="0" y="90"/>
                  </a:cubicBezTo>
                  <a:cubicBezTo>
                    <a:pt x="0" y="89"/>
                    <a:pt x="1" y="88"/>
                    <a:pt x="1" y="86"/>
                  </a:cubicBezTo>
                  <a:cubicBezTo>
                    <a:pt x="2" y="82"/>
                    <a:pt x="4" y="77"/>
                    <a:pt x="6" y="71"/>
                  </a:cubicBezTo>
                  <a:cubicBezTo>
                    <a:pt x="11" y="59"/>
                    <a:pt x="18" y="43"/>
                    <a:pt x="29" y="30"/>
                  </a:cubicBezTo>
                  <a:cubicBezTo>
                    <a:pt x="32" y="27"/>
                    <a:pt x="35" y="24"/>
                    <a:pt x="38" y="21"/>
                  </a:cubicBezTo>
                  <a:cubicBezTo>
                    <a:pt x="41" y="19"/>
                    <a:pt x="45" y="16"/>
                    <a:pt x="48" y="14"/>
                  </a:cubicBezTo>
                  <a:cubicBezTo>
                    <a:pt x="49" y="13"/>
                    <a:pt x="51" y="12"/>
                    <a:pt x="53" y="11"/>
                  </a:cubicBezTo>
                  <a:cubicBezTo>
                    <a:pt x="54" y="10"/>
                    <a:pt x="56" y="9"/>
                    <a:pt x="58" y="8"/>
                  </a:cubicBezTo>
                  <a:cubicBezTo>
                    <a:pt x="61" y="7"/>
                    <a:pt x="64" y="5"/>
                    <a:pt x="67" y="4"/>
                  </a:cubicBezTo>
                  <a:cubicBezTo>
                    <a:pt x="70" y="3"/>
                    <a:pt x="72" y="3"/>
                    <a:pt x="75" y="2"/>
                  </a:cubicBezTo>
                  <a:cubicBezTo>
                    <a:pt x="77" y="2"/>
                    <a:pt x="79" y="1"/>
                    <a:pt x="81" y="1"/>
                  </a:cubicBezTo>
                  <a:cubicBezTo>
                    <a:pt x="84" y="0"/>
                    <a:pt x="86" y="0"/>
                    <a:pt x="86" y="0"/>
                  </a:cubicBezTo>
                  <a:cubicBezTo>
                    <a:pt x="86" y="0"/>
                    <a:pt x="84" y="1"/>
                    <a:pt x="81" y="2"/>
                  </a:cubicBezTo>
                  <a:cubicBezTo>
                    <a:pt x="80" y="3"/>
                    <a:pt x="78" y="4"/>
                    <a:pt x="76" y="5"/>
                  </a:cubicBezTo>
                  <a:cubicBezTo>
                    <a:pt x="74" y="6"/>
                    <a:pt x="71" y="7"/>
                    <a:pt x="69" y="9"/>
                  </a:cubicBezTo>
                  <a:cubicBezTo>
                    <a:pt x="66" y="10"/>
                    <a:pt x="64" y="12"/>
                    <a:pt x="62" y="14"/>
                  </a:cubicBezTo>
                  <a:cubicBezTo>
                    <a:pt x="60" y="15"/>
                    <a:pt x="59" y="17"/>
                    <a:pt x="58" y="18"/>
                  </a:cubicBezTo>
                  <a:cubicBezTo>
                    <a:pt x="57" y="19"/>
                    <a:pt x="56" y="20"/>
                    <a:pt x="54" y="21"/>
                  </a:cubicBezTo>
                  <a:cubicBezTo>
                    <a:pt x="52" y="24"/>
                    <a:pt x="50" y="27"/>
                    <a:pt x="48" y="30"/>
                  </a:cubicBezTo>
                  <a:cubicBezTo>
                    <a:pt x="46" y="33"/>
                    <a:pt x="44" y="36"/>
                    <a:pt x="43" y="39"/>
                  </a:cubicBezTo>
                  <a:cubicBezTo>
                    <a:pt x="36" y="52"/>
                    <a:pt x="33" y="67"/>
                    <a:pt x="32" y="77"/>
                  </a:cubicBezTo>
                  <a:cubicBezTo>
                    <a:pt x="31" y="83"/>
                    <a:pt x="31" y="87"/>
                    <a:pt x="31" y="90"/>
                  </a:cubicBezTo>
                  <a:cubicBezTo>
                    <a:pt x="31" y="92"/>
                    <a:pt x="31" y="93"/>
                    <a:pt x="31" y="94"/>
                  </a:cubicBezTo>
                  <a:cubicBezTo>
                    <a:pt x="31" y="94"/>
                    <a:pt x="31" y="95"/>
                    <a:pt x="31" y="95"/>
                  </a:cubicBezTo>
                  <a:lnTo>
                    <a:pt x="0" y="92"/>
                  </a:lnTo>
                  <a:close/>
                </a:path>
              </a:pathLst>
            </a:custGeom>
            <a:solidFill>
              <a:srgbClr val="2D52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47" name="Google Shape;847;p4"/>
            <p:cNvSpPr/>
            <p:nvPr/>
          </p:nvSpPr>
          <p:spPr>
            <a:xfrm>
              <a:off x="4640263" y="6443664"/>
              <a:ext cx="358775" cy="419100"/>
            </a:xfrm>
            <a:custGeom>
              <a:rect b="b" l="l" r="r" t="t"/>
              <a:pathLst>
                <a:path extrusionOk="0" h="95" w="86">
                  <a:moveTo>
                    <a:pt x="55" y="95"/>
                  </a:moveTo>
                  <a:cubicBezTo>
                    <a:pt x="55" y="95"/>
                    <a:pt x="55" y="94"/>
                    <a:pt x="55" y="94"/>
                  </a:cubicBezTo>
                  <a:cubicBezTo>
                    <a:pt x="55" y="93"/>
                    <a:pt x="55" y="92"/>
                    <a:pt x="55" y="90"/>
                  </a:cubicBezTo>
                  <a:cubicBezTo>
                    <a:pt x="55" y="87"/>
                    <a:pt x="55" y="83"/>
                    <a:pt x="54" y="77"/>
                  </a:cubicBezTo>
                  <a:cubicBezTo>
                    <a:pt x="53" y="67"/>
                    <a:pt x="50" y="52"/>
                    <a:pt x="43" y="39"/>
                  </a:cubicBezTo>
                  <a:cubicBezTo>
                    <a:pt x="42" y="36"/>
                    <a:pt x="40" y="33"/>
                    <a:pt x="38" y="30"/>
                  </a:cubicBezTo>
                  <a:cubicBezTo>
                    <a:pt x="36" y="27"/>
                    <a:pt x="34" y="24"/>
                    <a:pt x="32" y="21"/>
                  </a:cubicBezTo>
                  <a:cubicBezTo>
                    <a:pt x="30" y="20"/>
                    <a:pt x="29" y="19"/>
                    <a:pt x="28" y="18"/>
                  </a:cubicBezTo>
                  <a:cubicBezTo>
                    <a:pt x="27" y="17"/>
                    <a:pt x="26" y="15"/>
                    <a:pt x="24" y="14"/>
                  </a:cubicBezTo>
                  <a:cubicBezTo>
                    <a:pt x="22" y="12"/>
                    <a:pt x="19" y="10"/>
                    <a:pt x="17" y="9"/>
                  </a:cubicBezTo>
                  <a:cubicBezTo>
                    <a:pt x="15" y="7"/>
                    <a:pt x="12" y="6"/>
                    <a:pt x="10" y="5"/>
                  </a:cubicBezTo>
                  <a:cubicBezTo>
                    <a:pt x="8" y="4"/>
                    <a:pt x="6" y="3"/>
                    <a:pt x="5" y="2"/>
                  </a:cubicBezTo>
                  <a:cubicBezTo>
                    <a:pt x="2" y="1"/>
                    <a:pt x="0" y="0"/>
                    <a:pt x="0" y="0"/>
                  </a:cubicBezTo>
                  <a:cubicBezTo>
                    <a:pt x="0" y="0"/>
                    <a:pt x="2" y="0"/>
                    <a:pt x="5" y="1"/>
                  </a:cubicBezTo>
                  <a:cubicBezTo>
                    <a:pt x="7" y="1"/>
                    <a:pt x="9" y="2"/>
                    <a:pt x="11" y="2"/>
                  </a:cubicBezTo>
                  <a:cubicBezTo>
                    <a:pt x="14" y="3"/>
                    <a:pt x="16" y="3"/>
                    <a:pt x="19" y="4"/>
                  </a:cubicBezTo>
                  <a:cubicBezTo>
                    <a:pt x="22" y="5"/>
                    <a:pt x="25" y="7"/>
                    <a:pt x="28" y="8"/>
                  </a:cubicBezTo>
                  <a:cubicBezTo>
                    <a:pt x="30" y="9"/>
                    <a:pt x="32" y="10"/>
                    <a:pt x="33" y="11"/>
                  </a:cubicBezTo>
                  <a:cubicBezTo>
                    <a:pt x="35" y="12"/>
                    <a:pt x="36" y="13"/>
                    <a:pt x="38" y="14"/>
                  </a:cubicBezTo>
                  <a:cubicBezTo>
                    <a:pt x="41" y="16"/>
                    <a:pt x="45" y="19"/>
                    <a:pt x="48" y="21"/>
                  </a:cubicBezTo>
                  <a:cubicBezTo>
                    <a:pt x="51" y="24"/>
                    <a:pt x="54" y="27"/>
                    <a:pt x="57" y="30"/>
                  </a:cubicBezTo>
                  <a:cubicBezTo>
                    <a:pt x="68" y="43"/>
                    <a:pt x="75" y="59"/>
                    <a:pt x="80" y="71"/>
                  </a:cubicBezTo>
                  <a:cubicBezTo>
                    <a:pt x="82" y="77"/>
                    <a:pt x="84" y="82"/>
                    <a:pt x="85" y="86"/>
                  </a:cubicBezTo>
                  <a:cubicBezTo>
                    <a:pt x="85" y="88"/>
                    <a:pt x="86" y="89"/>
                    <a:pt x="86" y="90"/>
                  </a:cubicBezTo>
                  <a:cubicBezTo>
                    <a:pt x="86" y="92"/>
                    <a:pt x="86" y="92"/>
                    <a:pt x="86" y="92"/>
                  </a:cubicBezTo>
                  <a:lnTo>
                    <a:pt x="55" y="95"/>
                  </a:lnTo>
                  <a:close/>
                </a:path>
              </a:pathLst>
            </a:custGeom>
            <a:solidFill>
              <a:srgbClr val="2D52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48" name="Google Shape;848;p4"/>
            <p:cNvSpPr/>
            <p:nvPr/>
          </p:nvSpPr>
          <p:spPr>
            <a:xfrm>
              <a:off x="4852988" y="6624639"/>
              <a:ext cx="366713" cy="238125"/>
            </a:xfrm>
            <a:custGeom>
              <a:rect b="b" l="l" r="r" t="t"/>
              <a:pathLst>
                <a:path extrusionOk="0" h="54" w="88">
                  <a:moveTo>
                    <a:pt x="0" y="48"/>
                  </a:moveTo>
                  <a:cubicBezTo>
                    <a:pt x="0" y="48"/>
                    <a:pt x="0" y="48"/>
                    <a:pt x="0" y="47"/>
                  </a:cubicBezTo>
                  <a:cubicBezTo>
                    <a:pt x="0" y="46"/>
                    <a:pt x="1" y="46"/>
                    <a:pt x="1" y="45"/>
                  </a:cubicBezTo>
                  <a:cubicBezTo>
                    <a:pt x="1" y="44"/>
                    <a:pt x="1" y="44"/>
                    <a:pt x="2" y="43"/>
                  </a:cubicBezTo>
                  <a:cubicBezTo>
                    <a:pt x="2" y="41"/>
                    <a:pt x="3" y="40"/>
                    <a:pt x="4" y="37"/>
                  </a:cubicBezTo>
                  <a:cubicBezTo>
                    <a:pt x="5" y="36"/>
                    <a:pt x="7" y="33"/>
                    <a:pt x="8" y="31"/>
                  </a:cubicBezTo>
                  <a:cubicBezTo>
                    <a:pt x="10" y="29"/>
                    <a:pt x="12" y="26"/>
                    <a:pt x="14" y="24"/>
                  </a:cubicBezTo>
                  <a:cubicBezTo>
                    <a:pt x="16" y="22"/>
                    <a:pt x="18" y="19"/>
                    <a:pt x="21" y="17"/>
                  </a:cubicBezTo>
                  <a:cubicBezTo>
                    <a:pt x="22" y="16"/>
                    <a:pt x="23" y="15"/>
                    <a:pt x="25" y="14"/>
                  </a:cubicBezTo>
                  <a:cubicBezTo>
                    <a:pt x="26" y="13"/>
                    <a:pt x="27" y="12"/>
                    <a:pt x="29" y="11"/>
                  </a:cubicBezTo>
                  <a:cubicBezTo>
                    <a:pt x="32" y="9"/>
                    <a:pt x="35" y="8"/>
                    <a:pt x="38" y="6"/>
                  </a:cubicBezTo>
                  <a:cubicBezTo>
                    <a:pt x="41" y="5"/>
                    <a:pt x="44" y="4"/>
                    <a:pt x="47" y="3"/>
                  </a:cubicBezTo>
                  <a:cubicBezTo>
                    <a:pt x="50" y="2"/>
                    <a:pt x="53" y="1"/>
                    <a:pt x="56" y="1"/>
                  </a:cubicBezTo>
                  <a:cubicBezTo>
                    <a:pt x="59" y="1"/>
                    <a:pt x="62" y="0"/>
                    <a:pt x="65" y="0"/>
                  </a:cubicBezTo>
                  <a:cubicBezTo>
                    <a:pt x="68" y="0"/>
                    <a:pt x="70" y="0"/>
                    <a:pt x="73" y="0"/>
                  </a:cubicBezTo>
                  <a:cubicBezTo>
                    <a:pt x="74" y="0"/>
                    <a:pt x="75" y="0"/>
                    <a:pt x="76" y="0"/>
                  </a:cubicBezTo>
                  <a:cubicBezTo>
                    <a:pt x="77" y="0"/>
                    <a:pt x="78" y="0"/>
                    <a:pt x="79" y="0"/>
                  </a:cubicBezTo>
                  <a:cubicBezTo>
                    <a:pt x="81" y="1"/>
                    <a:pt x="82" y="1"/>
                    <a:pt x="84" y="1"/>
                  </a:cubicBezTo>
                  <a:cubicBezTo>
                    <a:pt x="86" y="1"/>
                    <a:pt x="88" y="1"/>
                    <a:pt x="88" y="1"/>
                  </a:cubicBezTo>
                  <a:cubicBezTo>
                    <a:pt x="88" y="1"/>
                    <a:pt x="86" y="2"/>
                    <a:pt x="84" y="2"/>
                  </a:cubicBezTo>
                  <a:cubicBezTo>
                    <a:pt x="82" y="3"/>
                    <a:pt x="81" y="3"/>
                    <a:pt x="79" y="3"/>
                  </a:cubicBezTo>
                  <a:cubicBezTo>
                    <a:pt x="78" y="3"/>
                    <a:pt x="77" y="4"/>
                    <a:pt x="76" y="4"/>
                  </a:cubicBezTo>
                  <a:cubicBezTo>
                    <a:pt x="75" y="4"/>
                    <a:pt x="74" y="5"/>
                    <a:pt x="73" y="5"/>
                  </a:cubicBezTo>
                  <a:cubicBezTo>
                    <a:pt x="71" y="6"/>
                    <a:pt x="69" y="6"/>
                    <a:pt x="67" y="7"/>
                  </a:cubicBezTo>
                  <a:cubicBezTo>
                    <a:pt x="64" y="8"/>
                    <a:pt x="62" y="9"/>
                    <a:pt x="60" y="10"/>
                  </a:cubicBezTo>
                  <a:cubicBezTo>
                    <a:pt x="57" y="12"/>
                    <a:pt x="55" y="13"/>
                    <a:pt x="53" y="15"/>
                  </a:cubicBezTo>
                  <a:cubicBezTo>
                    <a:pt x="50" y="16"/>
                    <a:pt x="48" y="18"/>
                    <a:pt x="46" y="20"/>
                  </a:cubicBezTo>
                  <a:cubicBezTo>
                    <a:pt x="45" y="22"/>
                    <a:pt x="43" y="23"/>
                    <a:pt x="41" y="25"/>
                  </a:cubicBezTo>
                  <a:cubicBezTo>
                    <a:pt x="40" y="26"/>
                    <a:pt x="40" y="27"/>
                    <a:pt x="39" y="28"/>
                  </a:cubicBezTo>
                  <a:cubicBezTo>
                    <a:pt x="38" y="29"/>
                    <a:pt x="38" y="31"/>
                    <a:pt x="37" y="32"/>
                  </a:cubicBezTo>
                  <a:cubicBezTo>
                    <a:pt x="36" y="33"/>
                    <a:pt x="35" y="36"/>
                    <a:pt x="34" y="37"/>
                  </a:cubicBezTo>
                  <a:cubicBezTo>
                    <a:pt x="33" y="40"/>
                    <a:pt x="33" y="41"/>
                    <a:pt x="32" y="43"/>
                  </a:cubicBezTo>
                  <a:cubicBezTo>
                    <a:pt x="32" y="45"/>
                    <a:pt x="31" y="46"/>
                    <a:pt x="31" y="48"/>
                  </a:cubicBezTo>
                  <a:cubicBezTo>
                    <a:pt x="31" y="49"/>
                    <a:pt x="31" y="50"/>
                    <a:pt x="31" y="51"/>
                  </a:cubicBezTo>
                  <a:cubicBezTo>
                    <a:pt x="31" y="52"/>
                    <a:pt x="31" y="52"/>
                    <a:pt x="31" y="53"/>
                  </a:cubicBezTo>
                  <a:cubicBezTo>
                    <a:pt x="31" y="53"/>
                    <a:pt x="31" y="53"/>
                    <a:pt x="31" y="53"/>
                  </a:cubicBezTo>
                  <a:cubicBezTo>
                    <a:pt x="31" y="54"/>
                    <a:pt x="31" y="54"/>
                    <a:pt x="31" y="54"/>
                  </a:cubicBezTo>
                  <a:lnTo>
                    <a:pt x="0" y="48"/>
                  </a:lnTo>
                  <a:close/>
                </a:path>
              </a:pathLst>
            </a:custGeom>
            <a:solidFill>
              <a:srgbClr val="2D52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49" name="Google Shape;849;p4"/>
            <p:cNvSpPr/>
            <p:nvPr/>
          </p:nvSpPr>
          <p:spPr>
            <a:xfrm>
              <a:off x="4602163" y="6624639"/>
              <a:ext cx="366713" cy="238125"/>
            </a:xfrm>
            <a:custGeom>
              <a:rect b="b" l="l" r="r" t="t"/>
              <a:pathLst>
                <a:path extrusionOk="0" h="54" w="88">
                  <a:moveTo>
                    <a:pt x="57" y="54"/>
                  </a:moveTo>
                  <a:cubicBezTo>
                    <a:pt x="57" y="53"/>
                    <a:pt x="57" y="53"/>
                    <a:pt x="57" y="53"/>
                  </a:cubicBezTo>
                  <a:cubicBezTo>
                    <a:pt x="57" y="53"/>
                    <a:pt x="57" y="53"/>
                    <a:pt x="57" y="53"/>
                  </a:cubicBezTo>
                  <a:cubicBezTo>
                    <a:pt x="57" y="52"/>
                    <a:pt x="57" y="52"/>
                    <a:pt x="57" y="51"/>
                  </a:cubicBezTo>
                  <a:cubicBezTo>
                    <a:pt x="57" y="50"/>
                    <a:pt x="57" y="49"/>
                    <a:pt x="57" y="48"/>
                  </a:cubicBezTo>
                  <a:cubicBezTo>
                    <a:pt x="57" y="46"/>
                    <a:pt x="56" y="45"/>
                    <a:pt x="56" y="43"/>
                  </a:cubicBezTo>
                  <a:cubicBezTo>
                    <a:pt x="56" y="41"/>
                    <a:pt x="55" y="40"/>
                    <a:pt x="54" y="37"/>
                  </a:cubicBezTo>
                  <a:cubicBezTo>
                    <a:pt x="53" y="36"/>
                    <a:pt x="52" y="33"/>
                    <a:pt x="51" y="32"/>
                  </a:cubicBezTo>
                  <a:cubicBezTo>
                    <a:pt x="51" y="31"/>
                    <a:pt x="50" y="29"/>
                    <a:pt x="49" y="28"/>
                  </a:cubicBezTo>
                  <a:cubicBezTo>
                    <a:pt x="49" y="27"/>
                    <a:pt x="48" y="26"/>
                    <a:pt x="47" y="25"/>
                  </a:cubicBezTo>
                  <a:cubicBezTo>
                    <a:pt x="46" y="23"/>
                    <a:pt x="44" y="22"/>
                    <a:pt x="42" y="20"/>
                  </a:cubicBezTo>
                  <a:cubicBezTo>
                    <a:pt x="40" y="18"/>
                    <a:pt x="38" y="16"/>
                    <a:pt x="36" y="15"/>
                  </a:cubicBezTo>
                  <a:cubicBezTo>
                    <a:pt x="33" y="13"/>
                    <a:pt x="31" y="12"/>
                    <a:pt x="29" y="10"/>
                  </a:cubicBezTo>
                  <a:cubicBezTo>
                    <a:pt x="26" y="9"/>
                    <a:pt x="24" y="8"/>
                    <a:pt x="22" y="7"/>
                  </a:cubicBezTo>
                  <a:cubicBezTo>
                    <a:pt x="19" y="6"/>
                    <a:pt x="17" y="6"/>
                    <a:pt x="15" y="5"/>
                  </a:cubicBezTo>
                  <a:cubicBezTo>
                    <a:pt x="14" y="5"/>
                    <a:pt x="13" y="4"/>
                    <a:pt x="12" y="4"/>
                  </a:cubicBezTo>
                  <a:cubicBezTo>
                    <a:pt x="11" y="4"/>
                    <a:pt x="10" y="3"/>
                    <a:pt x="9" y="3"/>
                  </a:cubicBezTo>
                  <a:cubicBezTo>
                    <a:pt x="7" y="3"/>
                    <a:pt x="6" y="3"/>
                    <a:pt x="4" y="2"/>
                  </a:cubicBezTo>
                  <a:cubicBezTo>
                    <a:pt x="2" y="2"/>
                    <a:pt x="0" y="1"/>
                    <a:pt x="0" y="1"/>
                  </a:cubicBezTo>
                  <a:cubicBezTo>
                    <a:pt x="0" y="1"/>
                    <a:pt x="2" y="1"/>
                    <a:pt x="4" y="1"/>
                  </a:cubicBezTo>
                  <a:cubicBezTo>
                    <a:pt x="6" y="1"/>
                    <a:pt x="7" y="1"/>
                    <a:pt x="9" y="0"/>
                  </a:cubicBezTo>
                  <a:cubicBezTo>
                    <a:pt x="10" y="0"/>
                    <a:pt x="11" y="0"/>
                    <a:pt x="12" y="0"/>
                  </a:cubicBezTo>
                  <a:cubicBezTo>
                    <a:pt x="13" y="0"/>
                    <a:pt x="14" y="0"/>
                    <a:pt x="16" y="0"/>
                  </a:cubicBezTo>
                  <a:cubicBezTo>
                    <a:pt x="18" y="0"/>
                    <a:pt x="20" y="0"/>
                    <a:pt x="23" y="0"/>
                  </a:cubicBezTo>
                  <a:cubicBezTo>
                    <a:pt x="26" y="0"/>
                    <a:pt x="29" y="1"/>
                    <a:pt x="32" y="1"/>
                  </a:cubicBezTo>
                  <a:cubicBezTo>
                    <a:pt x="35" y="1"/>
                    <a:pt x="38" y="2"/>
                    <a:pt x="41" y="3"/>
                  </a:cubicBezTo>
                  <a:cubicBezTo>
                    <a:pt x="44" y="4"/>
                    <a:pt x="47" y="5"/>
                    <a:pt x="50" y="6"/>
                  </a:cubicBezTo>
                  <a:cubicBezTo>
                    <a:pt x="53" y="8"/>
                    <a:pt x="57" y="9"/>
                    <a:pt x="59" y="11"/>
                  </a:cubicBezTo>
                  <a:cubicBezTo>
                    <a:pt x="61" y="12"/>
                    <a:pt x="62" y="13"/>
                    <a:pt x="64" y="14"/>
                  </a:cubicBezTo>
                  <a:cubicBezTo>
                    <a:pt x="65" y="15"/>
                    <a:pt x="66" y="16"/>
                    <a:pt x="67" y="17"/>
                  </a:cubicBezTo>
                  <a:cubicBezTo>
                    <a:pt x="70" y="19"/>
                    <a:pt x="72" y="22"/>
                    <a:pt x="74" y="24"/>
                  </a:cubicBezTo>
                  <a:cubicBezTo>
                    <a:pt x="76" y="26"/>
                    <a:pt x="78" y="29"/>
                    <a:pt x="80" y="31"/>
                  </a:cubicBezTo>
                  <a:cubicBezTo>
                    <a:pt x="81" y="33"/>
                    <a:pt x="83" y="36"/>
                    <a:pt x="84" y="38"/>
                  </a:cubicBezTo>
                  <a:cubicBezTo>
                    <a:pt x="85" y="40"/>
                    <a:pt x="86" y="41"/>
                    <a:pt x="86" y="43"/>
                  </a:cubicBezTo>
                  <a:cubicBezTo>
                    <a:pt x="87" y="44"/>
                    <a:pt x="87" y="44"/>
                    <a:pt x="87" y="45"/>
                  </a:cubicBezTo>
                  <a:cubicBezTo>
                    <a:pt x="88" y="46"/>
                    <a:pt x="88" y="47"/>
                    <a:pt x="88" y="47"/>
                  </a:cubicBezTo>
                  <a:cubicBezTo>
                    <a:pt x="88" y="48"/>
                    <a:pt x="88" y="48"/>
                    <a:pt x="88" y="48"/>
                  </a:cubicBezTo>
                  <a:lnTo>
                    <a:pt x="57" y="54"/>
                  </a:lnTo>
                  <a:close/>
                </a:path>
              </a:pathLst>
            </a:custGeom>
            <a:solidFill>
              <a:srgbClr val="2D52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50" name="Google Shape;850;p4"/>
            <p:cNvSpPr/>
            <p:nvPr/>
          </p:nvSpPr>
          <p:spPr>
            <a:xfrm>
              <a:off x="4848225" y="6399214"/>
              <a:ext cx="130175" cy="398463"/>
            </a:xfrm>
            <a:custGeom>
              <a:rect b="b" l="l" r="r" t="t"/>
              <a:pathLst>
                <a:path extrusionOk="0" h="90" w="31">
                  <a:moveTo>
                    <a:pt x="0" y="90"/>
                  </a:moveTo>
                  <a:cubicBezTo>
                    <a:pt x="0" y="90"/>
                    <a:pt x="0" y="88"/>
                    <a:pt x="0" y="86"/>
                  </a:cubicBezTo>
                  <a:cubicBezTo>
                    <a:pt x="0" y="83"/>
                    <a:pt x="0" y="79"/>
                    <a:pt x="1" y="75"/>
                  </a:cubicBezTo>
                  <a:cubicBezTo>
                    <a:pt x="1" y="70"/>
                    <a:pt x="2" y="65"/>
                    <a:pt x="3" y="59"/>
                  </a:cubicBezTo>
                  <a:cubicBezTo>
                    <a:pt x="4" y="54"/>
                    <a:pt x="5" y="48"/>
                    <a:pt x="7" y="42"/>
                  </a:cubicBezTo>
                  <a:cubicBezTo>
                    <a:pt x="7" y="39"/>
                    <a:pt x="8" y="36"/>
                    <a:pt x="9" y="34"/>
                  </a:cubicBezTo>
                  <a:cubicBezTo>
                    <a:pt x="10" y="31"/>
                    <a:pt x="11" y="28"/>
                    <a:pt x="12" y="25"/>
                  </a:cubicBezTo>
                  <a:cubicBezTo>
                    <a:pt x="12" y="24"/>
                    <a:pt x="13" y="23"/>
                    <a:pt x="13" y="21"/>
                  </a:cubicBezTo>
                  <a:cubicBezTo>
                    <a:pt x="14" y="20"/>
                    <a:pt x="14" y="19"/>
                    <a:pt x="15" y="18"/>
                  </a:cubicBezTo>
                  <a:cubicBezTo>
                    <a:pt x="16" y="15"/>
                    <a:pt x="17" y="13"/>
                    <a:pt x="18" y="11"/>
                  </a:cubicBezTo>
                  <a:cubicBezTo>
                    <a:pt x="19" y="9"/>
                    <a:pt x="21" y="8"/>
                    <a:pt x="22" y="6"/>
                  </a:cubicBezTo>
                  <a:cubicBezTo>
                    <a:pt x="23" y="5"/>
                    <a:pt x="24" y="4"/>
                    <a:pt x="25" y="3"/>
                  </a:cubicBezTo>
                  <a:cubicBezTo>
                    <a:pt x="27" y="1"/>
                    <a:pt x="28" y="0"/>
                    <a:pt x="28" y="0"/>
                  </a:cubicBezTo>
                  <a:cubicBezTo>
                    <a:pt x="28" y="0"/>
                    <a:pt x="27" y="2"/>
                    <a:pt x="26" y="4"/>
                  </a:cubicBezTo>
                  <a:cubicBezTo>
                    <a:pt x="26" y="5"/>
                    <a:pt x="25" y="6"/>
                    <a:pt x="24" y="8"/>
                  </a:cubicBezTo>
                  <a:cubicBezTo>
                    <a:pt x="24" y="9"/>
                    <a:pt x="23" y="11"/>
                    <a:pt x="23" y="13"/>
                  </a:cubicBezTo>
                  <a:cubicBezTo>
                    <a:pt x="23" y="15"/>
                    <a:pt x="22" y="17"/>
                    <a:pt x="22" y="20"/>
                  </a:cubicBezTo>
                  <a:cubicBezTo>
                    <a:pt x="22" y="22"/>
                    <a:pt x="22" y="25"/>
                    <a:pt x="22" y="27"/>
                  </a:cubicBezTo>
                  <a:cubicBezTo>
                    <a:pt x="21" y="30"/>
                    <a:pt x="22" y="33"/>
                    <a:pt x="22" y="35"/>
                  </a:cubicBezTo>
                  <a:cubicBezTo>
                    <a:pt x="22" y="38"/>
                    <a:pt x="22" y="41"/>
                    <a:pt x="22" y="43"/>
                  </a:cubicBezTo>
                  <a:cubicBezTo>
                    <a:pt x="23" y="54"/>
                    <a:pt x="26" y="65"/>
                    <a:pt x="28" y="73"/>
                  </a:cubicBezTo>
                  <a:cubicBezTo>
                    <a:pt x="29" y="77"/>
                    <a:pt x="29" y="81"/>
                    <a:pt x="30" y="83"/>
                  </a:cubicBezTo>
                  <a:cubicBezTo>
                    <a:pt x="31" y="85"/>
                    <a:pt x="31" y="86"/>
                    <a:pt x="31" y="86"/>
                  </a:cubicBezTo>
                  <a:lnTo>
                    <a:pt x="0" y="90"/>
                  </a:lnTo>
                  <a:close/>
                </a:path>
              </a:pathLst>
            </a:custGeom>
            <a:solidFill>
              <a:srgbClr val="2D52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51" name="Google Shape;851;p4"/>
            <p:cNvSpPr/>
            <p:nvPr/>
          </p:nvSpPr>
          <p:spPr>
            <a:xfrm>
              <a:off x="2784476" y="5164139"/>
              <a:ext cx="742950" cy="1584325"/>
            </a:xfrm>
            <a:custGeom>
              <a:rect b="b" l="l" r="r" t="t"/>
              <a:pathLst>
                <a:path extrusionOk="0" h="998" w="468">
                  <a:moveTo>
                    <a:pt x="468" y="317"/>
                  </a:moveTo>
                  <a:lnTo>
                    <a:pt x="271" y="370"/>
                  </a:lnTo>
                  <a:lnTo>
                    <a:pt x="226" y="0"/>
                  </a:lnTo>
                  <a:lnTo>
                    <a:pt x="192" y="370"/>
                  </a:lnTo>
                  <a:lnTo>
                    <a:pt x="0" y="314"/>
                  </a:lnTo>
                  <a:lnTo>
                    <a:pt x="195" y="459"/>
                  </a:lnTo>
                  <a:lnTo>
                    <a:pt x="181" y="998"/>
                  </a:lnTo>
                  <a:lnTo>
                    <a:pt x="273" y="998"/>
                  </a:lnTo>
                  <a:lnTo>
                    <a:pt x="258" y="459"/>
                  </a:lnTo>
                  <a:lnTo>
                    <a:pt x="468" y="317"/>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52" name="Google Shape;852;p4"/>
            <p:cNvSpPr/>
            <p:nvPr/>
          </p:nvSpPr>
          <p:spPr>
            <a:xfrm>
              <a:off x="3197226" y="5957889"/>
              <a:ext cx="20638" cy="781050"/>
            </a:xfrm>
            <a:custGeom>
              <a:rect b="b" l="l" r="r" t="t"/>
              <a:pathLst>
                <a:path extrusionOk="0" h="177" w="5">
                  <a:moveTo>
                    <a:pt x="0" y="0"/>
                  </a:moveTo>
                  <a:cubicBezTo>
                    <a:pt x="0" y="0"/>
                    <a:pt x="0" y="0"/>
                    <a:pt x="0" y="0"/>
                  </a:cubicBezTo>
                  <a:cubicBezTo>
                    <a:pt x="5" y="177"/>
                    <a:pt x="5" y="177"/>
                    <a:pt x="5" y="177"/>
                  </a:cubicBezTo>
                  <a:cubicBezTo>
                    <a:pt x="5" y="177"/>
                    <a:pt x="5" y="177"/>
                    <a:pt x="5" y="177"/>
                  </a:cubicBezTo>
                  <a:cubicBezTo>
                    <a:pt x="0" y="0"/>
                    <a:pt x="0" y="0"/>
                    <a:pt x="0" y="0"/>
                  </a:cubicBezTo>
                </a:path>
              </a:pathLst>
            </a:custGeom>
            <a:solidFill>
              <a:srgbClr val="D4F1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53" name="Google Shape;853;p4"/>
            <p:cNvSpPr/>
            <p:nvPr/>
          </p:nvSpPr>
          <p:spPr>
            <a:xfrm>
              <a:off x="8770939" y="6275389"/>
              <a:ext cx="425450" cy="490538"/>
            </a:xfrm>
            <a:custGeom>
              <a:rect b="b" l="l" r="r" t="t"/>
              <a:pathLst>
                <a:path extrusionOk="0" h="111" w="102">
                  <a:moveTo>
                    <a:pt x="0" y="108"/>
                  </a:moveTo>
                  <a:cubicBezTo>
                    <a:pt x="0" y="108"/>
                    <a:pt x="0" y="108"/>
                    <a:pt x="0" y="106"/>
                  </a:cubicBezTo>
                  <a:cubicBezTo>
                    <a:pt x="1" y="105"/>
                    <a:pt x="1" y="103"/>
                    <a:pt x="2" y="101"/>
                  </a:cubicBezTo>
                  <a:cubicBezTo>
                    <a:pt x="3" y="97"/>
                    <a:pt x="5" y="90"/>
                    <a:pt x="7" y="83"/>
                  </a:cubicBezTo>
                  <a:cubicBezTo>
                    <a:pt x="10" y="76"/>
                    <a:pt x="14" y="68"/>
                    <a:pt x="18" y="60"/>
                  </a:cubicBezTo>
                  <a:cubicBezTo>
                    <a:pt x="23" y="52"/>
                    <a:pt x="28" y="43"/>
                    <a:pt x="35" y="36"/>
                  </a:cubicBezTo>
                  <a:cubicBezTo>
                    <a:pt x="38" y="32"/>
                    <a:pt x="42" y="28"/>
                    <a:pt x="46" y="25"/>
                  </a:cubicBezTo>
                  <a:cubicBezTo>
                    <a:pt x="49" y="22"/>
                    <a:pt x="53" y="19"/>
                    <a:pt x="57" y="16"/>
                  </a:cubicBezTo>
                  <a:cubicBezTo>
                    <a:pt x="59" y="15"/>
                    <a:pt x="61" y="13"/>
                    <a:pt x="63" y="12"/>
                  </a:cubicBezTo>
                  <a:cubicBezTo>
                    <a:pt x="65" y="11"/>
                    <a:pt x="66" y="10"/>
                    <a:pt x="68" y="9"/>
                  </a:cubicBezTo>
                  <a:cubicBezTo>
                    <a:pt x="72" y="7"/>
                    <a:pt x="76" y="6"/>
                    <a:pt x="79" y="5"/>
                  </a:cubicBezTo>
                  <a:cubicBezTo>
                    <a:pt x="82" y="3"/>
                    <a:pt x="86" y="3"/>
                    <a:pt x="88" y="2"/>
                  </a:cubicBezTo>
                  <a:cubicBezTo>
                    <a:pt x="91" y="1"/>
                    <a:pt x="94" y="1"/>
                    <a:pt x="96" y="1"/>
                  </a:cubicBezTo>
                  <a:cubicBezTo>
                    <a:pt x="100" y="0"/>
                    <a:pt x="102" y="0"/>
                    <a:pt x="102" y="0"/>
                  </a:cubicBezTo>
                  <a:cubicBezTo>
                    <a:pt x="102" y="0"/>
                    <a:pt x="100" y="1"/>
                    <a:pt x="96" y="2"/>
                  </a:cubicBezTo>
                  <a:cubicBezTo>
                    <a:pt x="94" y="3"/>
                    <a:pt x="92" y="4"/>
                    <a:pt x="90" y="5"/>
                  </a:cubicBezTo>
                  <a:cubicBezTo>
                    <a:pt x="87" y="7"/>
                    <a:pt x="84" y="8"/>
                    <a:pt x="82" y="10"/>
                  </a:cubicBezTo>
                  <a:cubicBezTo>
                    <a:pt x="79" y="12"/>
                    <a:pt x="76" y="14"/>
                    <a:pt x="73" y="16"/>
                  </a:cubicBezTo>
                  <a:cubicBezTo>
                    <a:pt x="72" y="18"/>
                    <a:pt x="70" y="19"/>
                    <a:pt x="69" y="20"/>
                  </a:cubicBezTo>
                  <a:cubicBezTo>
                    <a:pt x="67" y="22"/>
                    <a:pt x="66" y="23"/>
                    <a:pt x="65" y="25"/>
                  </a:cubicBezTo>
                  <a:cubicBezTo>
                    <a:pt x="62" y="28"/>
                    <a:pt x="59" y="31"/>
                    <a:pt x="57" y="35"/>
                  </a:cubicBezTo>
                  <a:cubicBezTo>
                    <a:pt x="55" y="38"/>
                    <a:pt x="52" y="42"/>
                    <a:pt x="51" y="46"/>
                  </a:cubicBezTo>
                  <a:cubicBezTo>
                    <a:pt x="43" y="61"/>
                    <a:pt x="39" y="78"/>
                    <a:pt x="38" y="91"/>
                  </a:cubicBezTo>
                  <a:cubicBezTo>
                    <a:pt x="37" y="97"/>
                    <a:pt x="37" y="103"/>
                    <a:pt x="37" y="106"/>
                  </a:cubicBezTo>
                  <a:cubicBezTo>
                    <a:pt x="37" y="108"/>
                    <a:pt x="37" y="109"/>
                    <a:pt x="37" y="110"/>
                  </a:cubicBezTo>
                  <a:cubicBezTo>
                    <a:pt x="37" y="111"/>
                    <a:pt x="37" y="111"/>
                    <a:pt x="37" y="111"/>
                  </a:cubicBezTo>
                  <a:cubicBezTo>
                    <a:pt x="37" y="111"/>
                    <a:pt x="37" y="111"/>
                    <a:pt x="37" y="111"/>
                  </a:cubicBezTo>
                  <a:lnTo>
                    <a:pt x="0" y="108"/>
                  </a:lnTo>
                  <a:close/>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54" name="Google Shape;854;p4"/>
            <p:cNvSpPr/>
            <p:nvPr/>
          </p:nvSpPr>
          <p:spPr>
            <a:xfrm>
              <a:off x="8542339" y="6275389"/>
              <a:ext cx="425450" cy="490538"/>
            </a:xfrm>
            <a:custGeom>
              <a:rect b="b" l="l" r="r" t="t"/>
              <a:pathLst>
                <a:path extrusionOk="0" h="111" w="102">
                  <a:moveTo>
                    <a:pt x="64" y="111"/>
                  </a:moveTo>
                  <a:cubicBezTo>
                    <a:pt x="64" y="111"/>
                    <a:pt x="64" y="111"/>
                    <a:pt x="64" y="111"/>
                  </a:cubicBezTo>
                  <a:cubicBezTo>
                    <a:pt x="64" y="111"/>
                    <a:pt x="64" y="111"/>
                    <a:pt x="64" y="110"/>
                  </a:cubicBezTo>
                  <a:cubicBezTo>
                    <a:pt x="64" y="109"/>
                    <a:pt x="64" y="108"/>
                    <a:pt x="65" y="106"/>
                  </a:cubicBezTo>
                  <a:cubicBezTo>
                    <a:pt x="64" y="103"/>
                    <a:pt x="64" y="97"/>
                    <a:pt x="64" y="91"/>
                  </a:cubicBezTo>
                  <a:cubicBezTo>
                    <a:pt x="62" y="78"/>
                    <a:pt x="59" y="61"/>
                    <a:pt x="51" y="46"/>
                  </a:cubicBezTo>
                  <a:cubicBezTo>
                    <a:pt x="49" y="42"/>
                    <a:pt x="47" y="38"/>
                    <a:pt x="45" y="35"/>
                  </a:cubicBezTo>
                  <a:cubicBezTo>
                    <a:pt x="42" y="31"/>
                    <a:pt x="40" y="28"/>
                    <a:pt x="37" y="25"/>
                  </a:cubicBezTo>
                  <a:cubicBezTo>
                    <a:pt x="36" y="23"/>
                    <a:pt x="34" y="22"/>
                    <a:pt x="33" y="20"/>
                  </a:cubicBezTo>
                  <a:cubicBezTo>
                    <a:pt x="31" y="19"/>
                    <a:pt x="30" y="18"/>
                    <a:pt x="29" y="16"/>
                  </a:cubicBezTo>
                  <a:cubicBezTo>
                    <a:pt x="26" y="14"/>
                    <a:pt x="23" y="12"/>
                    <a:pt x="20" y="10"/>
                  </a:cubicBezTo>
                  <a:cubicBezTo>
                    <a:pt x="17" y="8"/>
                    <a:pt x="14" y="7"/>
                    <a:pt x="12" y="5"/>
                  </a:cubicBezTo>
                  <a:cubicBezTo>
                    <a:pt x="9" y="4"/>
                    <a:pt x="7" y="3"/>
                    <a:pt x="5" y="2"/>
                  </a:cubicBezTo>
                  <a:cubicBezTo>
                    <a:pt x="2" y="1"/>
                    <a:pt x="0" y="0"/>
                    <a:pt x="0" y="0"/>
                  </a:cubicBezTo>
                  <a:cubicBezTo>
                    <a:pt x="0" y="0"/>
                    <a:pt x="2" y="0"/>
                    <a:pt x="6" y="1"/>
                  </a:cubicBezTo>
                  <a:cubicBezTo>
                    <a:pt x="8" y="1"/>
                    <a:pt x="10" y="1"/>
                    <a:pt x="13" y="2"/>
                  </a:cubicBezTo>
                  <a:cubicBezTo>
                    <a:pt x="16" y="3"/>
                    <a:pt x="19" y="3"/>
                    <a:pt x="23" y="5"/>
                  </a:cubicBezTo>
                  <a:cubicBezTo>
                    <a:pt x="26" y="6"/>
                    <a:pt x="30" y="7"/>
                    <a:pt x="33" y="9"/>
                  </a:cubicBezTo>
                  <a:cubicBezTo>
                    <a:pt x="35" y="10"/>
                    <a:pt x="37" y="11"/>
                    <a:pt x="39" y="12"/>
                  </a:cubicBezTo>
                  <a:cubicBezTo>
                    <a:pt x="41" y="13"/>
                    <a:pt x="43" y="15"/>
                    <a:pt x="45" y="16"/>
                  </a:cubicBezTo>
                  <a:cubicBezTo>
                    <a:pt x="49" y="19"/>
                    <a:pt x="52" y="22"/>
                    <a:pt x="56" y="25"/>
                  </a:cubicBezTo>
                  <a:cubicBezTo>
                    <a:pt x="60" y="28"/>
                    <a:pt x="63" y="32"/>
                    <a:pt x="67" y="36"/>
                  </a:cubicBezTo>
                  <a:cubicBezTo>
                    <a:pt x="73" y="43"/>
                    <a:pt x="79" y="52"/>
                    <a:pt x="83" y="60"/>
                  </a:cubicBezTo>
                  <a:cubicBezTo>
                    <a:pt x="88" y="68"/>
                    <a:pt x="92" y="76"/>
                    <a:pt x="94" y="83"/>
                  </a:cubicBezTo>
                  <a:cubicBezTo>
                    <a:pt x="97" y="90"/>
                    <a:pt x="99" y="97"/>
                    <a:pt x="100" y="101"/>
                  </a:cubicBezTo>
                  <a:cubicBezTo>
                    <a:pt x="100" y="103"/>
                    <a:pt x="101" y="105"/>
                    <a:pt x="101" y="106"/>
                  </a:cubicBezTo>
                  <a:cubicBezTo>
                    <a:pt x="101" y="108"/>
                    <a:pt x="102" y="108"/>
                    <a:pt x="102" y="108"/>
                  </a:cubicBezTo>
                  <a:lnTo>
                    <a:pt x="64" y="111"/>
                  </a:lnTo>
                  <a:close/>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55" name="Google Shape;855;p4"/>
            <p:cNvSpPr/>
            <p:nvPr/>
          </p:nvSpPr>
          <p:spPr>
            <a:xfrm>
              <a:off x="8783639" y="6223001"/>
              <a:ext cx="158750" cy="468313"/>
            </a:xfrm>
            <a:custGeom>
              <a:rect b="b" l="l" r="r" t="t"/>
              <a:pathLst>
                <a:path extrusionOk="0" h="106" w="38">
                  <a:moveTo>
                    <a:pt x="0" y="106"/>
                  </a:moveTo>
                  <a:cubicBezTo>
                    <a:pt x="0" y="106"/>
                    <a:pt x="0" y="105"/>
                    <a:pt x="0" y="105"/>
                  </a:cubicBezTo>
                  <a:cubicBezTo>
                    <a:pt x="1" y="104"/>
                    <a:pt x="1" y="102"/>
                    <a:pt x="1" y="101"/>
                  </a:cubicBezTo>
                  <a:cubicBezTo>
                    <a:pt x="1" y="98"/>
                    <a:pt x="1" y="93"/>
                    <a:pt x="2" y="88"/>
                  </a:cubicBezTo>
                  <a:cubicBezTo>
                    <a:pt x="3" y="77"/>
                    <a:pt x="5" y="63"/>
                    <a:pt x="9" y="50"/>
                  </a:cubicBezTo>
                  <a:cubicBezTo>
                    <a:pt x="10" y="43"/>
                    <a:pt x="12" y="36"/>
                    <a:pt x="15" y="30"/>
                  </a:cubicBezTo>
                  <a:cubicBezTo>
                    <a:pt x="17" y="23"/>
                    <a:pt x="20" y="18"/>
                    <a:pt x="23" y="13"/>
                  </a:cubicBezTo>
                  <a:cubicBezTo>
                    <a:pt x="24" y="11"/>
                    <a:pt x="25" y="9"/>
                    <a:pt x="27" y="7"/>
                  </a:cubicBezTo>
                  <a:cubicBezTo>
                    <a:pt x="28" y="6"/>
                    <a:pt x="29" y="4"/>
                    <a:pt x="30" y="3"/>
                  </a:cubicBezTo>
                  <a:cubicBezTo>
                    <a:pt x="32" y="2"/>
                    <a:pt x="33" y="2"/>
                    <a:pt x="33" y="1"/>
                  </a:cubicBezTo>
                  <a:cubicBezTo>
                    <a:pt x="34" y="1"/>
                    <a:pt x="34" y="0"/>
                    <a:pt x="34" y="0"/>
                  </a:cubicBezTo>
                  <a:cubicBezTo>
                    <a:pt x="34" y="0"/>
                    <a:pt x="34" y="1"/>
                    <a:pt x="33" y="1"/>
                  </a:cubicBezTo>
                  <a:cubicBezTo>
                    <a:pt x="33" y="2"/>
                    <a:pt x="32" y="3"/>
                    <a:pt x="32" y="4"/>
                  </a:cubicBezTo>
                  <a:cubicBezTo>
                    <a:pt x="31" y="6"/>
                    <a:pt x="30" y="7"/>
                    <a:pt x="30" y="9"/>
                  </a:cubicBezTo>
                  <a:cubicBezTo>
                    <a:pt x="29" y="11"/>
                    <a:pt x="28" y="13"/>
                    <a:pt x="28" y="15"/>
                  </a:cubicBezTo>
                  <a:cubicBezTo>
                    <a:pt x="27" y="20"/>
                    <a:pt x="26" y="26"/>
                    <a:pt x="26" y="32"/>
                  </a:cubicBezTo>
                  <a:cubicBezTo>
                    <a:pt x="26" y="38"/>
                    <a:pt x="27" y="45"/>
                    <a:pt x="27" y="51"/>
                  </a:cubicBezTo>
                  <a:cubicBezTo>
                    <a:pt x="29" y="64"/>
                    <a:pt x="31" y="77"/>
                    <a:pt x="33" y="86"/>
                  </a:cubicBezTo>
                  <a:cubicBezTo>
                    <a:pt x="35" y="91"/>
                    <a:pt x="36" y="95"/>
                    <a:pt x="36" y="98"/>
                  </a:cubicBezTo>
                  <a:cubicBezTo>
                    <a:pt x="37" y="99"/>
                    <a:pt x="37" y="100"/>
                    <a:pt x="37" y="101"/>
                  </a:cubicBezTo>
                  <a:cubicBezTo>
                    <a:pt x="37" y="101"/>
                    <a:pt x="38" y="102"/>
                    <a:pt x="38" y="102"/>
                  </a:cubicBezTo>
                  <a:lnTo>
                    <a:pt x="0" y="106"/>
                  </a:lnTo>
                  <a:close/>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56" name="Google Shape;856;p4"/>
            <p:cNvSpPr/>
            <p:nvPr/>
          </p:nvSpPr>
          <p:spPr>
            <a:xfrm>
              <a:off x="8659814" y="5834064"/>
              <a:ext cx="528638" cy="561975"/>
            </a:xfrm>
            <a:custGeom>
              <a:rect b="b" l="l" r="r" t="t"/>
              <a:pathLst>
                <a:path extrusionOk="0" h="127" w="127">
                  <a:moveTo>
                    <a:pt x="127" y="60"/>
                  </a:moveTo>
                  <a:cubicBezTo>
                    <a:pt x="114" y="50"/>
                    <a:pt x="104" y="47"/>
                    <a:pt x="94" y="47"/>
                  </a:cubicBezTo>
                  <a:cubicBezTo>
                    <a:pt x="107" y="33"/>
                    <a:pt x="106" y="16"/>
                    <a:pt x="106" y="16"/>
                  </a:cubicBezTo>
                  <a:cubicBezTo>
                    <a:pt x="90" y="18"/>
                    <a:pt x="80" y="23"/>
                    <a:pt x="74" y="30"/>
                  </a:cubicBezTo>
                  <a:cubicBezTo>
                    <a:pt x="73" y="11"/>
                    <a:pt x="60" y="0"/>
                    <a:pt x="60" y="0"/>
                  </a:cubicBezTo>
                  <a:cubicBezTo>
                    <a:pt x="50" y="12"/>
                    <a:pt x="47" y="23"/>
                    <a:pt x="47" y="32"/>
                  </a:cubicBezTo>
                  <a:cubicBezTo>
                    <a:pt x="33" y="20"/>
                    <a:pt x="16" y="21"/>
                    <a:pt x="16" y="21"/>
                  </a:cubicBezTo>
                  <a:cubicBezTo>
                    <a:pt x="18" y="37"/>
                    <a:pt x="23" y="46"/>
                    <a:pt x="30" y="53"/>
                  </a:cubicBezTo>
                  <a:cubicBezTo>
                    <a:pt x="11" y="54"/>
                    <a:pt x="0" y="67"/>
                    <a:pt x="0" y="67"/>
                  </a:cubicBezTo>
                  <a:cubicBezTo>
                    <a:pt x="12" y="77"/>
                    <a:pt x="23" y="80"/>
                    <a:pt x="32" y="80"/>
                  </a:cubicBezTo>
                  <a:cubicBezTo>
                    <a:pt x="20" y="93"/>
                    <a:pt x="21" y="110"/>
                    <a:pt x="21" y="110"/>
                  </a:cubicBezTo>
                  <a:cubicBezTo>
                    <a:pt x="36" y="109"/>
                    <a:pt x="46" y="103"/>
                    <a:pt x="53" y="97"/>
                  </a:cubicBezTo>
                  <a:cubicBezTo>
                    <a:pt x="54" y="115"/>
                    <a:pt x="66" y="127"/>
                    <a:pt x="66" y="127"/>
                  </a:cubicBezTo>
                  <a:cubicBezTo>
                    <a:pt x="76" y="115"/>
                    <a:pt x="80" y="104"/>
                    <a:pt x="80" y="94"/>
                  </a:cubicBezTo>
                  <a:cubicBezTo>
                    <a:pt x="93" y="107"/>
                    <a:pt x="110" y="106"/>
                    <a:pt x="110" y="106"/>
                  </a:cubicBezTo>
                  <a:cubicBezTo>
                    <a:pt x="109" y="90"/>
                    <a:pt x="103" y="80"/>
                    <a:pt x="97" y="74"/>
                  </a:cubicBezTo>
                  <a:cubicBezTo>
                    <a:pt x="115" y="73"/>
                    <a:pt x="127" y="60"/>
                    <a:pt x="127" y="60"/>
                  </a:cubicBezTo>
                  <a:close/>
                </a:path>
              </a:pathLst>
            </a:custGeom>
            <a:solidFill>
              <a:srgbClr val="FF754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57" name="Google Shape;857;p4"/>
            <p:cNvSpPr/>
            <p:nvPr/>
          </p:nvSpPr>
          <p:spPr>
            <a:xfrm>
              <a:off x="8829676" y="6015039"/>
              <a:ext cx="184150" cy="195263"/>
            </a:xfrm>
            <a:prstGeom prst="ellipse">
              <a:avLst/>
            </a:pr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58" name="Google Shape;858;p4"/>
            <p:cNvSpPr/>
            <p:nvPr/>
          </p:nvSpPr>
          <p:spPr>
            <a:xfrm>
              <a:off x="8863014" y="6051551"/>
              <a:ext cx="120650" cy="127000"/>
            </a:xfrm>
            <a:prstGeom prst="ellipse">
              <a:avLst/>
            </a:prstGeom>
            <a:solidFill>
              <a:srgbClr val="FFD01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59" name="Google Shape;859;p4"/>
            <p:cNvSpPr/>
            <p:nvPr/>
          </p:nvSpPr>
          <p:spPr>
            <a:xfrm>
              <a:off x="5057776" y="6396039"/>
              <a:ext cx="300038" cy="300038"/>
            </a:xfrm>
            <a:custGeom>
              <a:rect b="b" l="l" r="r" t="t"/>
              <a:pathLst>
                <a:path extrusionOk="0" h="68" w="72">
                  <a:moveTo>
                    <a:pt x="0" y="61"/>
                  </a:moveTo>
                  <a:cubicBezTo>
                    <a:pt x="0" y="61"/>
                    <a:pt x="1" y="60"/>
                    <a:pt x="2" y="57"/>
                  </a:cubicBezTo>
                  <a:cubicBezTo>
                    <a:pt x="2" y="57"/>
                    <a:pt x="3" y="56"/>
                    <a:pt x="3" y="55"/>
                  </a:cubicBezTo>
                  <a:cubicBezTo>
                    <a:pt x="3" y="54"/>
                    <a:pt x="4" y="54"/>
                    <a:pt x="4" y="53"/>
                  </a:cubicBezTo>
                  <a:cubicBezTo>
                    <a:pt x="5" y="51"/>
                    <a:pt x="6" y="49"/>
                    <a:pt x="7" y="47"/>
                  </a:cubicBezTo>
                  <a:cubicBezTo>
                    <a:pt x="8" y="45"/>
                    <a:pt x="10" y="42"/>
                    <a:pt x="11" y="40"/>
                  </a:cubicBezTo>
                  <a:cubicBezTo>
                    <a:pt x="12" y="38"/>
                    <a:pt x="14" y="35"/>
                    <a:pt x="16" y="33"/>
                  </a:cubicBezTo>
                  <a:cubicBezTo>
                    <a:pt x="18" y="31"/>
                    <a:pt x="20" y="28"/>
                    <a:pt x="22" y="26"/>
                  </a:cubicBezTo>
                  <a:cubicBezTo>
                    <a:pt x="24" y="23"/>
                    <a:pt x="26" y="21"/>
                    <a:pt x="28" y="19"/>
                  </a:cubicBezTo>
                  <a:cubicBezTo>
                    <a:pt x="31" y="17"/>
                    <a:pt x="33" y="15"/>
                    <a:pt x="36" y="13"/>
                  </a:cubicBezTo>
                  <a:cubicBezTo>
                    <a:pt x="38" y="11"/>
                    <a:pt x="41" y="10"/>
                    <a:pt x="43" y="8"/>
                  </a:cubicBezTo>
                  <a:cubicBezTo>
                    <a:pt x="46" y="7"/>
                    <a:pt x="48" y="6"/>
                    <a:pt x="51" y="5"/>
                  </a:cubicBezTo>
                  <a:cubicBezTo>
                    <a:pt x="52" y="4"/>
                    <a:pt x="53" y="4"/>
                    <a:pt x="54" y="3"/>
                  </a:cubicBezTo>
                  <a:cubicBezTo>
                    <a:pt x="55" y="3"/>
                    <a:pt x="56" y="3"/>
                    <a:pt x="57" y="2"/>
                  </a:cubicBezTo>
                  <a:cubicBezTo>
                    <a:pt x="60" y="2"/>
                    <a:pt x="62" y="1"/>
                    <a:pt x="63" y="1"/>
                  </a:cubicBezTo>
                  <a:cubicBezTo>
                    <a:pt x="65" y="1"/>
                    <a:pt x="67" y="0"/>
                    <a:pt x="68" y="0"/>
                  </a:cubicBezTo>
                  <a:cubicBezTo>
                    <a:pt x="70" y="0"/>
                    <a:pt x="72" y="0"/>
                    <a:pt x="72" y="0"/>
                  </a:cubicBezTo>
                  <a:cubicBezTo>
                    <a:pt x="72" y="0"/>
                    <a:pt x="71" y="0"/>
                    <a:pt x="68" y="1"/>
                  </a:cubicBezTo>
                  <a:cubicBezTo>
                    <a:pt x="67" y="2"/>
                    <a:pt x="66" y="2"/>
                    <a:pt x="64" y="3"/>
                  </a:cubicBezTo>
                  <a:cubicBezTo>
                    <a:pt x="63" y="4"/>
                    <a:pt x="61" y="5"/>
                    <a:pt x="59" y="6"/>
                  </a:cubicBezTo>
                  <a:cubicBezTo>
                    <a:pt x="58" y="7"/>
                    <a:pt x="57" y="7"/>
                    <a:pt x="57" y="8"/>
                  </a:cubicBezTo>
                  <a:cubicBezTo>
                    <a:pt x="56" y="9"/>
                    <a:pt x="55" y="10"/>
                    <a:pt x="54" y="10"/>
                  </a:cubicBezTo>
                  <a:cubicBezTo>
                    <a:pt x="52" y="12"/>
                    <a:pt x="50" y="14"/>
                    <a:pt x="48" y="15"/>
                  </a:cubicBezTo>
                  <a:cubicBezTo>
                    <a:pt x="47" y="17"/>
                    <a:pt x="45" y="19"/>
                    <a:pt x="43" y="21"/>
                  </a:cubicBezTo>
                  <a:cubicBezTo>
                    <a:pt x="42" y="23"/>
                    <a:pt x="40" y="26"/>
                    <a:pt x="39" y="28"/>
                  </a:cubicBezTo>
                  <a:cubicBezTo>
                    <a:pt x="38" y="30"/>
                    <a:pt x="36" y="32"/>
                    <a:pt x="35" y="35"/>
                  </a:cubicBezTo>
                  <a:cubicBezTo>
                    <a:pt x="34" y="37"/>
                    <a:pt x="33" y="40"/>
                    <a:pt x="32" y="42"/>
                  </a:cubicBezTo>
                  <a:cubicBezTo>
                    <a:pt x="31" y="44"/>
                    <a:pt x="31" y="46"/>
                    <a:pt x="30" y="49"/>
                  </a:cubicBezTo>
                  <a:cubicBezTo>
                    <a:pt x="30" y="51"/>
                    <a:pt x="29" y="53"/>
                    <a:pt x="29" y="55"/>
                  </a:cubicBezTo>
                  <a:cubicBezTo>
                    <a:pt x="28" y="57"/>
                    <a:pt x="28" y="58"/>
                    <a:pt x="28" y="60"/>
                  </a:cubicBezTo>
                  <a:cubicBezTo>
                    <a:pt x="28" y="61"/>
                    <a:pt x="28" y="61"/>
                    <a:pt x="28" y="62"/>
                  </a:cubicBezTo>
                  <a:cubicBezTo>
                    <a:pt x="27" y="63"/>
                    <a:pt x="27" y="63"/>
                    <a:pt x="27" y="64"/>
                  </a:cubicBezTo>
                  <a:cubicBezTo>
                    <a:pt x="27" y="67"/>
                    <a:pt x="27" y="68"/>
                    <a:pt x="27" y="68"/>
                  </a:cubicBezTo>
                  <a:lnTo>
                    <a:pt x="0" y="61"/>
                  </a:lnTo>
                  <a:close/>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60" name="Google Shape;860;p4"/>
            <p:cNvSpPr/>
            <p:nvPr/>
          </p:nvSpPr>
          <p:spPr>
            <a:xfrm>
              <a:off x="4878388" y="6396039"/>
              <a:ext cx="295275" cy="300038"/>
            </a:xfrm>
            <a:custGeom>
              <a:rect b="b" l="l" r="r" t="t"/>
              <a:pathLst>
                <a:path extrusionOk="0" h="68" w="71">
                  <a:moveTo>
                    <a:pt x="45" y="68"/>
                  </a:moveTo>
                  <a:cubicBezTo>
                    <a:pt x="45" y="68"/>
                    <a:pt x="45" y="67"/>
                    <a:pt x="44" y="64"/>
                  </a:cubicBezTo>
                  <a:cubicBezTo>
                    <a:pt x="44" y="63"/>
                    <a:pt x="44" y="63"/>
                    <a:pt x="44" y="62"/>
                  </a:cubicBezTo>
                  <a:cubicBezTo>
                    <a:pt x="44" y="61"/>
                    <a:pt x="44" y="61"/>
                    <a:pt x="44" y="60"/>
                  </a:cubicBezTo>
                  <a:cubicBezTo>
                    <a:pt x="44" y="58"/>
                    <a:pt x="43" y="57"/>
                    <a:pt x="43" y="55"/>
                  </a:cubicBezTo>
                  <a:cubicBezTo>
                    <a:pt x="43" y="53"/>
                    <a:pt x="42" y="51"/>
                    <a:pt x="42" y="49"/>
                  </a:cubicBezTo>
                  <a:cubicBezTo>
                    <a:pt x="41" y="46"/>
                    <a:pt x="40" y="44"/>
                    <a:pt x="39" y="42"/>
                  </a:cubicBezTo>
                  <a:cubicBezTo>
                    <a:pt x="39" y="40"/>
                    <a:pt x="38" y="37"/>
                    <a:pt x="37" y="35"/>
                  </a:cubicBezTo>
                  <a:cubicBezTo>
                    <a:pt x="35" y="32"/>
                    <a:pt x="34" y="30"/>
                    <a:pt x="33" y="28"/>
                  </a:cubicBezTo>
                  <a:cubicBezTo>
                    <a:pt x="31" y="26"/>
                    <a:pt x="30" y="23"/>
                    <a:pt x="28" y="21"/>
                  </a:cubicBezTo>
                  <a:cubicBezTo>
                    <a:pt x="27" y="19"/>
                    <a:pt x="25" y="17"/>
                    <a:pt x="23" y="15"/>
                  </a:cubicBezTo>
                  <a:cubicBezTo>
                    <a:pt x="21" y="14"/>
                    <a:pt x="20" y="12"/>
                    <a:pt x="18" y="10"/>
                  </a:cubicBezTo>
                  <a:cubicBezTo>
                    <a:pt x="17" y="10"/>
                    <a:pt x="16" y="9"/>
                    <a:pt x="15" y="8"/>
                  </a:cubicBezTo>
                  <a:cubicBezTo>
                    <a:pt x="14" y="7"/>
                    <a:pt x="13" y="7"/>
                    <a:pt x="12" y="6"/>
                  </a:cubicBezTo>
                  <a:cubicBezTo>
                    <a:pt x="11" y="5"/>
                    <a:pt x="9" y="4"/>
                    <a:pt x="7" y="3"/>
                  </a:cubicBezTo>
                  <a:cubicBezTo>
                    <a:pt x="6" y="2"/>
                    <a:pt x="5" y="2"/>
                    <a:pt x="3" y="1"/>
                  </a:cubicBezTo>
                  <a:cubicBezTo>
                    <a:pt x="1" y="0"/>
                    <a:pt x="0" y="0"/>
                    <a:pt x="0" y="0"/>
                  </a:cubicBezTo>
                  <a:cubicBezTo>
                    <a:pt x="0" y="0"/>
                    <a:pt x="1" y="0"/>
                    <a:pt x="4" y="0"/>
                  </a:cubicBezTo>
                  <a:cubicBezTo>
                    <a:pt x="5" y="0"/>
                    <a:pt x="7" y="1"/>
                    <a:pt x="8" y="1"/>
                  </a:cubicBezTo>
                  <a:cubicBezTo>
                    <a:pt x="10" y="1"/>
                    <a:pt x="12" y="2"/>
                    <a:pt x="14" y="2"/>
                  </a:cubicBezTo>
                  <a:cubicBezTo>
                    <a:pt x="15" y="3"/>
                    <a:pt x="16" y="3"/>
                    <a:pt x="18" y="3"/>
                  </a:cubicBezTo>
                  <a:cubicBezTo>
                    <a:pt x="19" y="4"/>
                    <a:pt x="20" y="4"/>
                    <a:pt x="21" y="5"/>
                  </a:cubicBezTo>
                  <a:cubicBezTo>
                    <a:pt x="24" y="6"/>
                    <a:pt x="26" y="7"/>
                    <a:pt x="29" y="8"/>
                  </a:cubicBezTo>
                  <a:cubicBezTo>
                    <a:pt x="31" y="10"/>
                    <a:pt x="34" y="11"/>
                    <a:pt x="36" y="13"/>
                  </a:cubicBezTo>
                  <a:cubicBezTo>
                    <a:pt x="39" y="15"/>
                    <a:pt x="41" y="17"/>
                    <a:pt x="43" y="19"/>
                  </a:cubicBezTo>
                  <a:cubicBezTo>
                    <a:pt x="46" y="21"/>
                    <a:pt x="48" y="23"/>
                    <a:pt x="50" y="26"/>
                  </a:cubicBezTo>
                  <a:cubicBezTo>
                    <a:pt x="52" y="28"/>
                    <a:pt x="54" y="31"/>
                    <a:pt x="56" y="33"/>
                  </a:cubicBezTo>
                  <a:cubicBezTo>
                    <a:pt x="57" y="35"/>
                    <a:pt x="59" y="38"/>
                    <a:pt x="61" y="40"/>
                  </a:cubicBezTo>
                  <a:cubicBezTo>
                    <a:pt x="62" y="42"/>
                    <a:pt x="63" y="45"/>
                    <a:pt x="64" y="47"/>
                  </a:cubicBezTo>
                  <a:cubicBezTo>
                    <a:pt x="66" y="49"/>
                    <a:pt x="67" y="51"/>
                    <a:pt x="68" y="53"/>
                  </a:cubicBezTo>
                  <a:cubicBezTo>
                    <a:pt x="68" y="54"/>
                    <a:pt x="68" y="54"/>
                    <a:pt x="69" y="55"/>
                  </a:cubicBezTo>
                  <a:cubicBezTo>
                    <a:pt x="69" y="56"/>
                    <a:pt x="69" y="57"/>
                    <a:pt x="70" y="57"/>
                  </a:cubicBezTo>
                  <a:cubicBezTo>
                    <a:pt x="71" y="60"/>
                    <a:pt x="71" y="61"/>
                    <a:pt x="71" y="61"/>
                  </a:cubicBezTo>
                  <a:lnTo>
                    <a:pt x="45" y="68"/>
                  </a:lnTo>
                  <a:close/>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61" name="Google Shape;861;p4"/>
            <p:cNvSpPr/>
            <p:nvPr/>
          </p:nvSpPr>
          <p:spPr>
            <a:xfrm>
              <a:off x="5057776" y="6354764"/>
              <a:ext cx="111125" cy="344488"/>
            </a:xfrm>
            <a:custGeom>
              <a:rect b="b" l="l" r="r" t="t"/>
              <a:pathLst>
                <a:path extrusionOk="0" h="78" w="27">
                  <a:moveTo>
                    <a:pt x="0" y="78"/>
                  </a:moveTo>
                  <a:cubicBezTo>
                    <a:pt x="0" y="78"/>
                    <a:pt x="0" y="76"/>
                    <a:pt x="0" y="74"/>
                  </a:cubicBezTo>
                  <a:cubicBezTo>
                    <a:pt x="0" y="72"/>
                    <a:pt x="0" y="68"/>
                    <a:pt x="1" y="64"/>
                  </a:cubicBezTo>
                  <a:cubicBezTo>
                    <a:pt x="2" y="57"/>
                    <a:pt x="3" y="46"/>
                    <a:pt x="6" y="36"/>
                  </a:cubicBezTo>
                  <a:cubicBezTo>
                    <a:pt x="7" y="31"/>
                    <a:pt x="8" y="26"/>
                    <a:pt x="10" y="22"/>
                  </a:cubicBezTo>
                  <a:cubicBezTo>
                    <a:pt x="11" y="20"/>
                    <a:pt x="12" y="17"/>
                    <a:pt x="13" y="15"/>
                  </a:cubicBezTo>
                  <a:cubicBezTo>
                    <a:pt x="14" y="13"/>
                    <a:pt x="15" y="11"/>
                    <a:pt x="16" y="10"/>
                  </a:cubicBezTo>
                  <a:cubicBezTo>
                    <a:pt x="17" y="8"/>
                    <a:pt x="18" y="7"/>
                    <a:pt x="19" y="6"/>
                  </a:cubicBezTo>
                  <a:cubicBezTo>
                    <a:pt x="20" y="4"/>
                    <a:pt x="21" y="3"/>
                    <a:pt x="22" y="3"/>
                  </a:cubicBezTo>
                  <a:cubicBezTo>
                    <a:pt x="23" y="1"/>
                    <a:pt x="24" y="0"/>
                    <a:pt x="24" y="0"/>
                  </a:cubicBezTo>
                  <a:cubicBezTo>
                    <a:pt x="24" y="0"/>
                    <a:pt x="24" y="1"/>
                    <a:pt x="23" y="3"/>
                  </a:cubicBezTo>
                  <a:cubicBezTo>
                    <a:pt x="22" y="4"/>
                    <a:pt x="22" y="5"/>
                    <a:pt x="21" y="7"/>
                  </a:cubicBezTo>
                  <a:cubicBezTo>
                    <a:pt x="21" y="8"/>
                    <a:pt x="20" y="10"/>
                    <a:pt x="20" y="11"/>
                  </a:cubicBezTo>
                  <a:cubicBezTo>
                    <a:pt x="20" y="13"/>
                    <a:pt x="19" y="15"/>
                    <a:pt x="19" y="17"/>
                  </a:cubicBezTo>
                  <a:cubicBezTo>
                    <a:pt x="19" y="19"/>
                    <a:pt x="19" y="21"/>
                    <a:pt x="19" y="24"/>
                  </a:cubicBezTo>
                  <a:cubicBezTo>
                    <a:pt x="19" y="28"/>
                    <a:pt x="19" y="33"/>
                    <a:pt x="19" y="37"/>
                  </a:cubicBezTo>
                  <a:cubicBezTo>
                    <a:pt x="20" y="47"/>
                    <a:pt x="22" y="56"/>
                    <a:pt x="24" y="63"/>
                  </a:cubicBezTo>
                  <a:cubicBezTo>
                    <a:pt x="25" y="67"/>
                    <a:pt x="25" y="69"/>
                    <a:pt x="26" y="71"/>
                  </a:cubicBezTo>
                  <a:cubicBezTo>
                    <a:pt x="27" y="73"/>
                    <a:pt x="27" y="74"/>
                    <a:pt x="27" y="74"/>
                  </a:cubicBezTo>
                  <a:lnTo>
                    <a:pt x="0" y="78"/>
                  </a:lnTo>
                  <a:close/>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62" name="Google Shape;862;p4"/>
            <p:cNvSpPr/>
            <p:nvPr/>
          </p:nvSpPr>
          <p:spPr>
            <a:xfrm>
              <a:off x="4965701" y="6073776"/>
              <a:ext cx="382588" cy="404813"/>
            </a:xfrm>
            <a:custGeom>
              <a:rect b="b" l="l" r="r" t="t"/>
              <a:pathLst>
                <a:path extrusionOk="0" h="92" w="92">
                  <a:moveTo>
                    <a:pt x="92" y="44"/>
                  </a:moveTo>
                  <a:cubicBezTo>
                    <a:pt x="83" y="36"/>
                    <a:pt x="75" y="34"/>
                    <a:pt x="69" y="34"/>
                  </a:cubicBezTo>
                  <a:cubicBezTo>
                    <a:pt x="77" y="24"/>
                    <a:pt x="77" y="12"/>
                    <a:pt x="77" y="12"/>
                  </a:cubicBezTo>
                  <a:cubicBezTo>
                    <a:pt x="65" y="13"/>
                    <a:pt x="58" y="17"/>
                    <a:pt x="53" y="22"/>
                  </a:cubicBezTo>
                  <a:cubicBezTo>
                    <a:pt x="53" y="8"/>
                    <a:pt x="43" y="0"/>
                    <a:pt x="43" y="0"/>
                  </a:cubicBezTo>
                  <a:cubicBezTo>
                    <a:pt x="36" y="9"/>
                    <a:pt x="34" y="17"/>
                    <a:pt x="34" y="23"/>
                  </a:cubicBezTo>
                  <a:cubicBezTo>
                    <a:pt x="24" y="15"/>
                    <a:pt x="11" y="15"/>
                    <a:pt x="11" y="15"/>
                  </a:cubicBezTo>
                  <a:cubicBezTo>
                    <a:pt x="13" y="27"/>
                    <a:pt x="16" y="34"/>
                    <a:pt x="21" y="38"/>
                  </a:cubicBezTo>
                  <a:cubicBezTo>
                    <a:pt x="8" y="39"/>
                    <a:pt x="0" y="48"/>
                    <a:pt x="0" y="48"/>
                  </a:cubicBezTo>
                  <a:cubicBezTo>
                    <a:pt x="8" y="56"/>
                    <a:pt x="16" y="58"/>
                    <a:pt x="23" y="58"/>
                  </a:cubicBezTo>
                  <a:cubicBezTo>
                    <a:pt x="14" y="68"/>
                    <a:pt x="15" y="80"/>
                    <a:pt x="15" y="80"/>
                  </a:cubicBezTo>
                  <a:cubicBezTo>
                    <a:pt x="26" y="79"/>
                    <a:pt x="33" y="75"/>
                    <a:pt x="38" y="71"/>
                  </a:cubicBezTo>
                  <a:cubicBezTo>
                    <a:pt x="39" y="84"/>
                    <a:pt x="48" y="92"/>
                    <a:pt x="48" y="92"/>
                  </a:cubicBezTo>
                  <a:cubicBezTo>
                    <a:pt x="55" y="84"/>
                    <a:pt x="58" y="76"/>
                    <a:pt x="58" y="69"/>
                  </a:cubicBezTo>
                  <a:cubicBezTo>
                    <a:pt x="68" y="78"/>
                    <a:pt x="80" y="77"/>
                    <a:pt x="80" y="77"/>
                  </a:cubicBezTo>
                  <a:cubicBezTo>
                    <a:pt x="79" y="66"/>
                    <a:pt x="75" y="58"/>
                    <a:pt x="70" y="54"/>
                  </a:cubicBezTo>
                  <a:cubicBezTo>
                    <a:pt x="84" y="53"/>
                    <a:pt x="92" y="44"/>
                    <a:pt x="92" y="44"/>
                  </a:cubicBezTo>
                  <a:close/>
                </a:path>
              </a:pathLst>
            </a:custGeom>
            <a:solidFill>
              <a:srgbClr val="FF754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63" name="Google Shape;863;p4"/>
            <p:cNvSpPr/>
            <p:nvPr/>
          </p:nvSpPr>
          <p:spPr>
            <a:xfrm>
              <a:off x="5091113" y="6205539"/>
              <a:ext cx="133350" cy="141288"/>
            </a:xfrm>
            <a:prstGeom prst="ellipse">
              <a:avLst/>
            </a:pr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64" name="Google Shape;864;p4"/>
            <p:cNvSpPr/>
            <p:nvPr/>
          </p:nvSpPr>
          <p:spPr>
            <a:xfrm>
              <a:off x="5111751" y="6232526"/>
              <a:ext cx="87313" cy="92075"/>
            </a:xfrm>
            <a:prstGeom prst="ellipse">
              <a:avLst/>
            </a:prstGeom>
            <a:solidFill>
              <a:srgbClr val="FFD01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65" name="Google Shape;865;p4"/>
            <p:cNvSpPr/>
            <p:nvPr/>
          </p:nvSpPr>
          <p:spPr>
            <a:xfrm>
              <a:off x="2243138" y="6188076"/>
              <a:ext cx="446088" cy="550863"/>
            </a:xfrm>
            <a:custGeom>
              <a:rect b="b" l="l" r="r" t="t"/>
              <a:pathLst>
                <a:path extrusionOk="0" h="125" w="107">
                  <a:moveTo>
                    <a:pt x="0" y="123"/>
                  </a:moveTo>
                  <a:cubicBezTo>
                    <a:pt x="0" y="123"/>
                    <a:pt x="0" y="122"/>
                    <a:pt x="0" y="121"/>
                  </a:cubicBezTo>
                  <a:cubicBezTo>
                    <a:pt x="0" y="119"/>
                    <a:pt x="1" y="117"/>
                    <a:pt x="1" y="115"/>
                  </a:cubicBezTo>
                  <a:cubicBezTo>
                    <a:pt x="2" y="110"/>
                    <a:pt x="4" y="103"/>
                    <a:pt x="7" y="96"/>
                  </a:cubicBezTo>
                  <a:cubicBezTo>
                    <a:pt x="9" y="88"/>
                    <a:pt x="13" y="79"/>
                    <a:pt x="18" y="70"/>
                  </a:cubicBezTo>
                  <a:cubicBezTo>
                    <a:pt x="20" y="65"/>
                    <a:pt x="23" y="60"/>
                    <a:pt x="25" y="56"/>
                  </a:cubicBezTo>
                  <a:cubicBezTo>
                    <a:pt x="28" y="51"/>
                    <a:pt x="31" y="47"/>
                    <a:pt x="35" y="42"/>
                  </a:cubicBezTo>
                  <a:cubicBezTo>
                    <a:pt x="38" y="38"/>
                    <a:pt x="42" y="34"/>
                    <a:pt x="46" y="30"/>
                  </a:cubicBezTo>
                  <a:cubicBezTo>
                    <a:pt x="50" y="27"/>
                    <a:pt x="54" y="23"/>
                    <a:pt x="58" y="20"/>
                  </a:cubicBezTo>
                  <a:cubicBezTo>
                    <a:pt x="60" y="19"/>
                    <a:pt x="62" y="17"/>
                    <a:pt x="64" y="16"/>
                  </a:cubicBezTo>
                  <a:cubicBezTo>
                    <a:pt x="66" y="15"/>
                    <a:pt x="68" y="14"/>
                    <a:pt x="70" y="12"/>
                  </a:cubicBezTo>
                  <a:cubicBezTo>
                    <a:pt x="74" y="10"/>
                    <a:pt x="78" y="8"/>
                    <a:pt x="82" y="7"/>
                  </a:cubicBezTo>
                  <a:cubicBezTo>
                    <a:pt x="85" y="5"/>
                    <a:pt x="89" y="5"/>
                    <a:pt x="92" y="4"/>
                  </a:cubicBezTo>
                  <a:cubicBezTo>
                    <a:pt x="95" y="3"/>
                    <a:pt x="98" y="2"/>
                    <a:pt x="100" y="2"/>
                  </a:cubicBezTo>
                  <a:cubicBezTo>
                    <a:pt x="105" y="1"/>
                    <a:pt x="107" y="0"/>
                    <a:pt x="107" y="0"/>
                  </a:cubicBezTo>
                  <a:cubicBezTo>
                    <a:pt x="107" y="0"/>
                    <a:pt x="105" y="1"/>
                    <a:pt x="100" y="3"/>
                  </a:cubicBezTo>
                  <a:cubicBezTo>
                    <a:pt x="98" y="4"/>
                    <a:pt x="96" y="5"/>
                    <a:pt x="93" y="6"/>
                  </a:cubicBezTo>
                  <a:cubicBezTo>
                    <a:pt x="90" y="7"/>
                    <a:pt x="87" y="9"/>
                    <a:pt x="84" y="11"/>
                  </a:cubicBezTo>
                  <a:cubicBezTo>
                    <a:pt x="80" y="13"/>
                    <a:pt x="77" y="15"/>
                    <a:pt x="74" y="18"/>
                  </a:cubicBezTo>
                  <a:cubicBezTo>
                    <a:pt x="72" y="19"/>
                    <a:pt x="70" y="21"/>
                    <a:pt x="69" y="22"/>
                  </a:cubicBezTo>
                  <a:cubicBezTo>
                    <a:pt x="67" y="24"/>
                    <a:pt x="65" y="25"/>
                    <a:pt x="64" y="27"/>
                  </a:cubicBezTo>
                  <a:cubicBezTo>
                    <a:pt x="60" y="30"/>
                    <a:pt x="57" y="34"/>
                    <a:pt x="54" y="38"/>
                  </a:cubicBezTo>
                  <a:cubicBezTo>
                    <a:pt x="52" y="42"/>
                    <a:pt x="49" y="46"/>
                    <a:pt x="47" y="50"/>
                  </a:cubicBezTo>
                  <a:cubicBezTo>
                    <a:pt x="37" y="68"/>
                    <a:pt x="32" y="87"/>
                    <a:pt x="30" y="101"/>
                  </a:cubicBezTo>
                  <a:cubicBezTo>
                    <a:pt x="29" y="108"/>
                    <a:pt x="28" y="115"/>
                    <a:pt x="28" y="119"/>
                  </a:cubicBezTo>
                  <a:cubicBezTo>
                    <a:pt x="28" y="121"/>
                    <a:pt x="28" y="122"/>
                    <a:pt x="28" y="123"/>
                  </a:cubicBezTo>
                  <a:cubicBezTo>
                    <a:pt x="28" y="124"/>
                    <a:pt x="28" y="125"/>
                    <a:pt x="28" y="125"/>
                  </a:cubicBezTo>
                  <a:lnTo>
                    <a:pt x="0" y="123"/>
                  </a:lnTo>
                  <a:close/>
                </a:path>
              </a:pathLst>
            </a:custGeom>
            <a:solidFill>
              <a:srgbClr val="437B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66" name="Google Shape;866;p4"/>
            <p:cNvSpPr/>
            <p:nvPr/>
          </p:nvSpPr>
          <p:spPr>
            <a:xfrm>
              <a:off x="1955801" y="6188076"/>
              <a:ext cx="446088" cy="550863"/>
            </a:xfrm>
            <a:custGeom>
              <a:rect b="b" l="l" r="r" t="t"/>
              <a:pathLst>
                <a:path extrusionOk="0" h="125" w="107">
                  <a:moveTo>
                    <a:pt x="79" y="125"/>
                  </a:moveTo>
                  <a:cubicBezTo>
                    <a:pt x="79" y="125"/>
                    <a:pt x="79" y="124"/>
                    <a:pt x="79" y="123"/>
                  </a:cubicBezTo>
                  <a:cubicBezTo>
                    <a:pt x="79" y="122"/>
                    <a:pt x="79" y="121"/>
                    <a:pt x="79" y="119"/>
                  </a:cubicBezTo>
                  <a:cubicBezTo>
                    <a:pt x="79" y="115"/>
                    <a:pt x="78" y="108"/>
                    <a:pt x="77" y="101"/>
                  </a:cubicBezTo>
                  <a:cubicBezTo>
                    <a:pt x="75" y="87"/>
                    <a:pt x="70" y="68"/>
                    <a:pt x="60" y="50"/>
                  </a:cubicBezTo>
                  <a:cubicBezTo>
                    <a:pt x="58" y="46"/>
                    <a:pt x="55" y="42"/>
                    <a:pt x="52" y="38"/>
                  </a:cubicBezTo>
                  <a:cubicBezTo>
                    <a:pt x="50" y="34"/>
                    <a:pt x="46" y="30"/>
                    <a:pt x="43" y="27"/>
                  </a:cubicBezTo>
                  <a:cubicBezTo>
                    <a:pt x="42" y="25"/>
                    <a:pt x="40" y="24"/>
                    <a:pt x="38" y="22"/>
                  </a:cubicBezTo>
                  <a:cubicBezTo>
                    <a:pt x="36" y="21"/>
                    <a:pt x="35" y="19"/>
                    <a:pt x="33" y="18"/>
                  </a:cubicBezTo>
                  <a:cubicBezTo>
                    <a:pt x="30" y="15"/>
                    <a:pt x="26" y="13"/>
                    <a:pt x="23" y="11"/>
                  </a:cubicBezTo>
                  <a:cubicBezTo>
                    <a:pt x="20" y="9"/>
                    <a:pt x="17" y="7"/>
                    <a:pt x="14" y="6"/>
                  </a:cubicBezTo>
                  <a:cubicBezTo>
                    <a:pt x="11" y="5"/>
                    <a:pt x="8" y="4"/>
                    <a:pt x="6" y="3"/>
                  </a:cubicBezTo>
                  <a:cubicBezTo>
                    <a:pt x="2" y="1"/>
                    <a:pt x="0" y="0"/>
                    <a:pt x="0" y="0"/>
                  </a:cubicBezTo>
                  <a:cubicBezTo>
                    <a:pt x="0" y="0"/>
                    <a:pt x="2" y="1"/>
                    <a:pt x="7" y="2"/>
                  </a:cubicBezTo>
                  <a:cubicBezTo>
                    <a:pt x="9" y="2"/>
                    <a:pt x="12" y="3"/>
                    <a:pt x="15" y="4"/>
                  </a:cubicBezTo>
                  <a:cubicBezTo>
                    <a:pt x="18" y="5"/>
                    <a:pt x="21" y="5"/>
                    <a:pt x="25" y="7"/>
                  </a:cubicBezTo>
                  <a:cubicBezTo>
                    <a:pt x="29" y="8"/>
                    <a:pt x="33" y="10"/>
                    <a:pt x="37" y="12"/>
                  </a:cubicBezTo>
                  <a:cubicBezTo>
                    <a:pt x="39" y="14"/>
                    <a:pt x="41" y="15"/>
                    <a:pt x="43" y="16"/>
                  </a:cubicBezTo>
                  <a:cubicBezTo>
                    <a:pt x="45" y="17"/>
                    <a:pt x="47" y="19"/>
                    <a:pt x="49" y="20"/>
                  </a:cubicBezTo>
                  <a:cubicBezTo>
                    <a:pt x="53" y="23"/>
                    <a:pt x="57" y="27"/>
                    <a:pt x="61" y="30"/>
                  </a:cubicBezTo>
                  <a:cubicBezTo>
                    <a:pt x="65" y="34"/>
                    <a:pt x="68" y="38"/>
                    <a:pt x="72" y="42"/>
                  </a:cubicBezTo>
                  <a:cubicBezTo>
                    <a:pt x="75" y="47"/>
                    <a:pt x="78" y="51"/>
                    <a:pt x="81" y="56"/>
                  </a:cubicBezTo>
                  <a:cubicBezTo>
                    <a:pt x="84" y="60"/>
                    <a:pt x="87" y="65"/>
                    <a:pt x="89" y="70"/>
                  </a:cubicBezTo>
                  <a:cubicBezTo>
                    <a:pt x="94" y="79"/>
                    <a:pt x="97" y="88"/>
                    <a:pt x="100" y="96"/>
                  </a:cubicBezTo>
                  <a:cubicBezTo>
                    <a:pt x="103" y="103"/>
                    <a:pt x="104" y="110"/>
                    <a:pt x="105" y="115"/>
                  </a:cubicBezTo>
                  <a:cubicBezTo>
                    <a:pt x="106" y="117"/>
                    <a:pt x="106" y="119"/>
                    <a:pt x="107" y="121"/>
                  </a:cubicBezTo>
                  <a:cubicBezTo>
                    <a:pt x="107" y="122"/>
                    <a:pt x="107" y="123"/>
                    <a:pt x="107" y="123"/>
                  </a:cubicBezTo>
                  <a:lnTo>
                    <a:pt x="79" y="125"/>
                  </a:lnTo>
                  <a:close/>
                </a:path>
              </a:pathLst>
            </a:custGeom>
            <a:solidFill>
              <a:srgbClr val="437B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67" name="Google Shape;867;p4"/>
            <p:cNvSpPr/>
            <p:nvPr/>
          </p:nvSpPr>
          <p:spPr>
            <a:xfrm>
              <a:off x="2263776" y="6430964"/>
              <a:ext cx="458788" cy="307975"/>
            </a:xfrm>
            <a:custGeom>
              <a:rect b="b" l="l" r="r" t="t"/>
              <a:pathLst>
                <a:path extrusionOk="0" h="70" w="110">
                  <a:moveTo>
                    <a:pt x="0" y="65"/>
                  </a:moveTo>
                  <a:cubicBezTo>
                    <a:pt x="0" y="65"/>
                    <a:pt x="0" y="64"/>
                    <a:pt x="0" y="63"/>
                  </a:cubicBezTo>
                  <a:cubicBezTo>
                    <a:pt x="1" y="62"/>
                    <a:pt x="1" y="62"/>
                    <a:pt x="1" y="61"/>
                  </a:cubicBezTo>
                  <a:cubicBezTo>
                    <a:pt x="1" y="60"/>
                    <a:pt x="2" y="59"/>
                    <a:pt x="2" y="58"/>
                  </a:cubicBezTo>
                  <a:cubicBezTo>
                    <a:pt x="3" y="56"/>
                    <a:pt x="4" y="54"/>
                    <a:pt x="5" y="51"/>
                  </a:cubicBezTo>
                  <a:cubicBezTo>
                    <a:pt x="6" y="49"/>
                    <a:pt x="8" y="46"/>
                    <a:pt x="10" y="43"/>
                  </a:cubicBezTo>
                  <a:cubicBezTo>
                    <a:pt x="11" y="40"/>
                    <a:pt x="14" y="37"/>
                    <a:pt x="16" y="34"/>
                  </a:cubicBezTo>
                  <a:cubicBezTo>
                    <a:pt x="19" y="31"/>
                    <a:pt x="21" y="28"/>
                    <a:pt x="24" y="26"/>
                  </a:cubicBezTo>
                  <a:cubicBezTo>
                    <a:pt x="26" y="24"/>
                    <a:pt x="27" y="23"/>
                    <a:pt x="29" y="21"/>
                  </a:cubicBezTo>
                  <a:cubicBezTo>
                    <a:pt x="31" y="20"/>
                    <a:pt x="32" y="19"/>
                    <a:pt x="34" y="17"/>
                  </a:cubicBezTo>
                  <a:cubicBezTo>
                    <a:pt x="36" y="16"/>
                    <a:pt x="38" y="15"/>
                    <a:pt x="40" y="14"/>
                  </a:cubicBezTo>
                  <a:cubicBezTo>
                    <a:pt x="45" y="11"/>
                    <a:pt x="45" y="11"/>
                    <a:pt x="45" y="11"/>
                  </a:cubicBezTo>
                  <a:cubicBezTo>
                    <a:pt x="49" y="9"/>
                    <a:pt x="53" y="7"/>
                    <a:pt x="57" y="6"/>
                  </a:cubicBezTo>
                  <a:cubicBezTo>
                    <a:pt x="61" y="5"/>
                    <a:pt x="65" y="4"/>
                    <a:pt x="69" y="3"/>
                  </a:cubicBezTo>
                  <a:cubicBezTo>
                    <a:pt x="73" y="2"/>
                    <a:pt x="76" y="2"/>
                    <a:pt x="80" y="1"/>
                  </a:cubicBezTo>
                  <a:cubicBezTo>
                    <a:pt x="83" y="1"/>
                    <a:pt x="87" y="1"/>
                    <a:pt x="90" y="1"/>
                  </a:cubicBezTo>
                  <a:cubicBezTo>
                    <a:pt x="91" y="1"/>
                    <a:pt x="93" y="0"/>
                    <a:pt x="94" y="0"/>
                  </a:cubicBezTo>
                  <a:cubicBezTo>
                    <a:pt x="95" y="0"/>
                    <a:pt x="97" y="1"/>
                    <a:pt x="98" y="1"/>
                  </a:cubicBezTo>
                  <a:cubicBezTo>
                    <a:pt x="100" y="1"/>
                    <a:pt x="102" y="1"/>
                    <a:pt x="104" y="1"/>
                  </a:cubicBezTo>
                  <a:cubicBezTo>
                    <a:pt x="108" y="1"/>
                    <a:pt x="110" y="1"/>
                    <a:pt x="110" y="1"/>
                  </a:cubicBezTo>
                  <a:cubicBezTo>
                    <a:pt x="110" y="1"/>
                    <a:pt x="108" y="2"/>
                    <a:pt x="104" y="2"/>
                  </a:cubicBezTo>
                  <a:cubicBezTo>
                    <a:pt x="103" y="2"/>
                    <a:pt x="100" y="3"/>
                    <a:pt x="98" y="3"/>
                  </a:cubicBezTo>
                  <a:cubicBezTo>
                    <a:pt x="97" y="3"/>
                    <a:pt x="96" y="4"/>
                    <a:pt x="94" y="4"/>
                  </a:cubicBezTo>
                  <a:cubicBezTo>
                    <a:pt x="93" y="4"/>
                    <a:pt x="92" y="5"/>
                    <a:pt x="90" y="5"/>
                  </a:cubicBezTo>
                  <a:cubicBezTo>
                    <a:pt x="87" y="6"/>
                    <a:pt x="84" y="6"/>
                    <a:pt x="81" y="7"/>
                  </a:cubicBezTo>
                  <a:cubicBezTo>
                    <a:pt x="78" y="9"/>
                    <a:pt x="75" y="10"/>
                    <a:pt x="71" y="11"/>
                  </a:cubicBezTo>
                  <a:cubicBezTo>
                    <a:pt x="68" y="13"/>
                    <a:pt x="65" y="15"/>
                    <a:pt x="62" y="16"/>
                  </a:cubicBezTo>
                  <a:cubicBezTo>
                    <a:pt x="59" y="18"/>
                    <a:pt x="56" y="20"/>
                    <a:pt x="53" y="23"/>
                  </a:cubicBezTo>
                  <a:cubicBezTo>
                    <a:pt x="49" y="26"/>
                    <a:pt x="49" y="26"/>
                    <a:pt x="49" y="26"/>
                  </a:cubicBezTo>
                  <a:cubicBezTo>
                    <a:pt x="47" y="27"/>
                    <a:pt x="46" y="29"/>
                    <a:pt x="45" y="30"/>
                  </a:cubicBezTo>
                  <a:cubicBezTo>
                    <a:pt x="44" y="31"/>
                    <a:pt x="43" y="33"/>
                    <a:pt x="42" y="34"/>
                  </a:cubicBezTo>
                  <a:cubicBezTo>
                    <a:pt x="41" y="35"/>
                    <a:pt x="40" y="37"/>
                    <a:pt x="39" y="38"/>
                  </a:cubicBezTo>
                  <a:cubicBezTo>
                    <a:pt x="37" y="41"/>
                    <a:pt x="35" y="44"/>
                    <a:pt x="34" y="46"/>
                  </a:cubicBezTo>
                  <a:cubicBezTo>
                    <a:pt x="33" y="49"/>
                    <a:pt x="31" y="51"/>
                    <a:pt x="31" y="54"/>
                  </a:cubicBezTo>
                  <a:cubicBezTo>
                    <a:pt x="30" y="56"/>
                    <a:pt x="29" y="59"/>
                    <a:pt x="29" y="61"/>
                  </a:cubicBezTo>
                  <a:cubicBezTo>
                    <a:pt x="28" y="62"/>
                    <a:pt x="28" y="64"/>
                    <a:pt x="28" y="66"/>
                  </a:cubicBezTo>
                  <a:cubicBezTo>
                    <a:pt x="28" y="66"/>
                    <a:pt x="28" y="67"/>
                    <a:pt x="28" y="67"/>
                  </a:cubicBezTo>
                  <a:cubicBezTo>
                    <a:pt x="27" y="68"/>
                    <a:pt x="28" y="68"/>
                    <a:pt x="27" y="68"/>
                  </a:cubicBezTo>
                  <a:cubicBezTo>
                    <a:pt x="27" y="69"/>
                    <a:pt x="27" y="70"/>
                    <a:pt x="27" y="70"/>
                  </a:cubicBezTo>
                  <a:lnTo>
                    <a:pt x="0" y="65"/>
                  </a:lnTo>
                  <a:close/>
                </a:path>
              </a:pathLst>
            </a:custGeom>
            <a:solidFill>
              <a:srgbClr val="437B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68" name="Google Shape;868;p4"/>
            <p:cNvSpPr/>
            <p:nvPr/>
          </p:nvSpPr>
          <p:spPr>
            <a:xfrm>
              <a:off x="1905001" y="6430964"/>
              <a:ext cx="458788" cy="307975"/>
            </a:xfrm>
            <a:custGeom>
              <a:rect b="b" l="l" r="r" t="t"/>
              <a:pathLst>
                <a:path extrusionOk="0" h="70" w="110">
                  <a:moveTo>
                    <a:pt x="83" y="70"/>
                  </a:moveTo>
                  <a:cubicBezTo>
                    <a:pt x="83" y="70"/>
                    <a:pt x="83" y="69"/>
                    <a:pt x="83" y="68"/>
                  </a:cubicBezTo>
                  <a:cubicBezTo>
                    <a:pt x="83" y="68"/>
                    <a:pt x="83" y="68"/>
                    <a:pt x="83" y="67"/>
                  </a:cubicBezTo>
                  <a:cubicBezTo>
                    <a:pt x="82" y="67"/>
                    <a:pt x="82" y="66"/>
                    <a:pt x="82" y="66"/>
                  </a:cubicBezTo>
                  <a:cubicBezTo>
                    <a:pt x="82" y="64"/>
                    <a:pt x="82" y="62"/>
                    <a:pt x="81" y="61"/>
                  </a:cubicBezTo>
                  <a:cubicBezTo>
                    <a:pt x="81" y="59"/>
                    <a:pt x="80" y="56"/>
                    <a:pt x="79" y="54"/>
                  </a:cubicBezTo>
                  <a:cubicBezTo>
                    <a:pt x="79" y="51"/>
                    <a:pt x="77" y="49"/>
                    <a:pt x="76" y="46"/>
                  </a:cubicBezTo>
                  <a:cubicBezTo>
                    <a:pt x="75" y="44"/>
                    <a:pt x="73" y="41"/>
                    <a:pt x="71" y="38"/>
                  </a:cubicBezTo>
                  <a:cubicBezTo>
                    <a:pt x="70" y="37"/>
                    <a:pt x="69" y="35"/>
                    <a:pt x="68" y="34"/>
                  </a:cubicBezTo>
                  <a:cubicBezTo>
                    <a:pt x="67" y="33"/>
                    <a:pt x="66" y="31"/>
                    <a:pt x="65" y="30"/>
                  </a:cubicBezTo>
                  <a:cubicBezTo>
                    <a:pt x="64" y="29"/>
                    <a:pt x="63" y="27"/>
                    <a:pt x="61" y="26"/>
                  </a:cubicBezTo>
                  <a:cubicBezTo>
                    <a:pt x="57" y="23"/>
                    <a:pt x="57" y="23"/>
                    <a:pt x="57" y="23"/>
                  </a:cubicBezTo>
                  <a:cubicBezTo>
                    <a:pt x="54" y="20"/>
                    <a:pt x="51" y="18"/>
                    <a:pt x="48" y="16"/>
                  </a:cubicBezTo>
                  <a:cubicBezTo>
                    <a:pt x="45" y="15"/>
                    <a:pt x="42" y="13"/>
                    <a:pt x="39" y="11"/>
                  </a:cubicBezTo>
                  <a:cubicBezTo>
                    <a:pt x="35" y="10"/>
                    <a:pt x="32" y="9"/>
                    <a:pt x="29" y="7"/>
                  </a:cubicBezTo>
                  <a:cubicBezTo>
                    <a:pt x="26" y="6"/>
                    <a:pt x="23" y="6"/>
                    <a:pt x="20" y="5"/>
                  </a:cubicBezTo>
                  <a:cubicBezTo>
                    <a:pt x="18" y="5"/>
                    <a:pt x="17" y="4"/>
                    <a:pt x="16" y="4"/>
                  </a:cubicBezTo>
                  <a:cubicBezTo>
                    <a:pt x="14" y="4"/>
                    <a:pt x="13" y="3"/>
                    <a:pt x="12" y="3"/>
                  </a:cubicBezTo>
                  <a:cubicBezTo>
                    <a:pt x="10" y="3"/>
                    <a:pt x="8" y="2"/>
                    <a:pt x="6" y="2"/>
                  </a:cubicBezTo>
                  <a:cubicBezTo>
                    <a:pt x="2" y="2"/>
                    <a:pt x="0" y="1"/>
                    <a:pt x="0" y="1"/>
                  </a:cubicBezTo>
                  <a:cubicBezTo>
                    <a:pt x="0" y="1"/>
                    <a:pt x="2" y="1"/>
                    <a:pt x="6" y="1"/>
                  </a:cubicBezTo>
                  <a:cubicBezTo>
                    <a:pt x="8" y="1"/>
                    <a:pt x="10" y="1"/>
                    <a:pt x="12" y="1"/>
                  </a:cubicBezTo>
                  <a:cubicBezTo>
                    <a:pt x="13" y="1"/>
                    <a:pt x="15" y="0"/>
                    <a:pt x="16" y="0"/>
                  </a:cubicBezTo>
                  <a:cubicBezTo>
                    <a:pt x="17" y="0"/>
                    <a:pt x="19" y="1"/>
                    <a:pt x="20" y="1"/>
                  </a:cubicBezTo>
                  <a:cubicBezTo>
                    <a:pt x="23" y="1"/>
                    <a:pt x="27" y="1"/>
                    <a:pt x="30" y="1"/>
                  </a:cubicBezTo>
                  <a:cubicBezTo>
                    <a:pt x="34" y="2"/>
                    <a:pt x="37" y="2"/>
                    <a:pt x="41" y="3"/>
                  </a:cubicBezTo>
                  <a:cubicBezTo>
                    <a:pt x="45" y="4"/>
                    <a:pt x="49" y="5"/>
                    <a:pt x="53" y="6"/>
                  </a:cubicBezTo>
                  <a:cubicBezTo>
                    <a:pt x="57" y="7"/>
                    <a:pt x="61" y="9"/>
                    <a:pt x="65" y="11"/>
                  </a:cubicBezTo>
                  <a:cubicBezTo>
                    <a:pt x="70" y="14"/>
                    <a:pt x="70" y="14"/>
                    <a:pt x="70" y="14"/>
                  </a:cubicBezTo>
                  <a:cubicBezTo>
                    <a:pt x="72" y="15"/>
                    <a:pt x="74" y="16"/>
                    <a:pt x="76" y="17"/>
                  </a:cubicBezTo>
                  <a:cubicBezTo>
                    <a:pt x="78" y="19"/>
                    <a:pt x="79" y="20"/>
                    <a:pt x="81" y="21"/>
                  </a:cubicBezTo>
                  <a:cubicBezTo>
                    <a:pt x="83" y="23"/>
                    <a:pt x="84" y="24"/>
                    <a:pt x="86" y="26"/>
                  </a:cubicBezTo>
                  <a:cubicBezTo>
                    <a:pt x="89" y="28"/>
                    <a:pt x="91" y="31"/>
                    <a:pt x="94" y="34"/>
                  </a:cubicBezTo>
                  <a:cubicBezTo>
                    <a:pt x="96" y="37"/>
                    <a:pt x="99" y="40"/>
                    <a:pt x="100" y="43"/>
                  </a:cubicBezTo>
                  <a:cubicBezTo>
                    <a:pt x="102" y="46"/>
                    <a:pt x="104" y="49"/>
                    <a:pt x="105" y="51"/>
                  </a:cubicBezTo>
                  <a:cubicBezTo>
                    <a:pt x="106" y="54"/>
                    <a:pt x="107" y="56"/>
                    <a:pt x="108" y="58"/>
                  </a:cubicBezTo>
                  <a:cubicBezTo>
                    <a:pt x="108" y="59"/>
                    <a:pt x="109" y="60"/>
                    <a:pt x="109" y="61"/>
                  </a:cubicBezTo>
                  <a:cubicBezTo>
                    <a:pt x="109" y="62"/>
                    <a:pt x="110" y="62"/>
                    <a:pt x="110" y="63"/>
                  </a:cubicBezTo>
                  <a:cubicBezTo>
                    <a:pt x="110" y="64"/>
                    <a:pt x="110" y="65"/>
                    <a:pt x="110" y="65"/>
                  </a:cubicBezTo>
                  <a:lnTo>
                    <a:pt x="83" y="70"/>
                  </a:lnTo>
                  <a:close/>
                </a:path>
              </a:pathLst>
            </a:custGeom>
            <a:solidFill>
              <a:srgbClr val="437B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69" name="Google Shape;869;p4"/>
            <p:cNvSpPr/>
            <p:nvPr/>
          </p:nvSpPr>
          <p:spPr>
            <a:xfrm>
              <a:off x="2255838" y="6134101"/>
              <a:ext cx="128588" cy="517525"/>
            </a:xfrm>
            <a:custGeom>
              <a:rect b="b" l="l" r="r" t="t"/>
              <a:pathLst>
                <a:path extrusionOk="0" h="117" w="31">
                  <a:moveTo>
                    <a:pt x="0" y="117"/>
                  </a:moveTo>
                  <a:cubicBezTo>
                    <a:pt x="0" y="117"/>
                    <a:pt x="0" y="115"/>
                    <a:pt x="1" y="112"/>
                  </a:cubicBezTo>
                  <a:cubicBezTo>
                    <a:pt x="1" y="108"/>
                    <a:pt x="1" y="103"/>
                    <a:pt x="1" y="98"/>
                  </a:cubicBezTo>
                  <a:cubicBezTo>
                    <a:pt x="2" y="86"/>
                    <a:pt x="3" y="70"/>
                    <a:pt x="6" y="55"/>
                  </a:cubicBezTo>
                  <a:cubicBezTo>
                    <a:pt x="8" y="47"/>
                    <a:pt x="9" y="40"/>
                    <a:pt x="12" y="33"/>
                  </a:cubicBezTo>
                  <a:cubicBezTo>
                    <a:pt x="14" y="26"/>
                    <a:pt x="17" y="20"/>
                    <a:pt x="19" y="15"/>
                  </a:cubicBezTo>
                  <a:cubicBezTo>
                    <a:pt x="21" y="12"/>
                    <a:pt x="22" y="10"/>
                    <a:pt x="24" y="8"/>
                  </a:cubicBezTo>
                  <a:cubicBezTo>
                    <a:pt x="25" y="6"/>
                    <a:pt x="26" y="4"/>
                    <a:pt x="27" y="3"/>
                  </a:cubicBezTo>
                  <a:cubicBezTo>
                    <a:pt x="29" y="2"/>
                    <a:pt x="30" y="1"/>
                    <a:pt x="30" y="0"/>
                  </a:cubicBezTo>
                  <a:cubicBezTo>
                    <a:pt x="31" y="0"/>
                    <a:pt x="31" y="0"/>
                    <a:pt x="31" y="0"/>
                  </a:cubicBezTo>
                  <a:cubicBezTo>
                    <a:pt x="31" y="0"/>
                    <a:pt x="31" y="0"/>
                    <a:pt x="31" y="1"/>
                  </a:cubicBezTo>
                  <a:cubicBezTo>
                    <a:pt x="30" y="1"/>
                    <a:pt x="29" y="2"/>
                    <a:pt x="28" y="4"/>
                  </a:cubicBezTo>
                  <a:cubicBezTo>
                    <a:pt x="28" y="5"/>
                    <a:pt x="27" y="7"/>
                    <a:pt x="26" y="9"/>
                  </a:cubicBezTo>
                  <a:cubicBezTo>
                    <a:pt x="25" y="11"/>
                    <a:pt x="24" y="14"/>
                    <a:pt x="23" y="16"/>
                  </a:cubicBezTo>
                  <a:cubicBezTo>
                    <a:pt x="22" y="21"/>
                    <a:pt x="21" y="28"/>
                    <a:pt x="20" y="35"/>
                  </a:cubicBezTo>
                  <a:cubicBezTo>
                    <a:pt x="20" y="42"/>
                    <a:pt x="20" y="49"/>
                    <a:pt x="20" y="56"/>
                  </a:cubicBezTo>
                  <a:cubicBezTo>
                    <a:pt x="21" y="71"/>
                    <a:pt x="23" y="85"/>
                    <a:pt x="25" y="96"/>
                  </a:cubicBezTo>
                  <a:cubicBezTo>
                    <a:pt x="26" y="102"/>
                    <a:pt x="27" y="106"/>
                    <a:pt x="27" y="109"/>
                  </a:cubicBezTo>
                  <a:cubicBezTo>
                    <a:pt x="28" y="112"/>
                    <a:pt x="28" y="114"/>
                    <a:pt x="28" y="114"/>
                  </a:cubicBezTo>
                  <a:lnTo>
                    <a:pt x="0" y="117"/>
                  </a:lnTo>
                  <a:close/>
                </a:path>
              </a:pathLst>
            </a:custGeom>
            <a:solidFill>
              <a:srgbClr val="437B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70" name="Google Shape;870;p4"/>
            <p:cNvSpPr/>
            <p:nvPr/>
          </p:nvSpPr>
          <p:spPr>
            <a:xfrm>
              <a:off x="2605088" y="6294439"/>
              <a:ext cx="358775" cy="382588"/>
            </a:xfrm>
            <a:custGeom>
              <a:rect b="b" l="l" r="r" t="t"/>
              <a:pathLst>
                <a:path extrusionOk="0" h="87" w="86">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71" name="Google Shape;871;p4"/>
            <p:cNvSpPr/>
            <p:nvPr/>
          </p:nvSpPr>
          <p:spPr>
            <a:xfrm>
              <a:off x="2722563" y="6421439"/>
              <a:ext cx="125413" cy="133350"/>
            </a:xfrm>
            <a:prstGeom prst="ellipse">
              <a:avLst/>
            </a:pr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72" name="Google Shape;872;p4"/>
            <p:cNvSpPr/>
            <p:nvPr/>
          </p:nvSpPr>
          <p:spPr>
            <a:xfrm>
              <a:off x="2743201" y="6443664"/>
              <a:ext cx="84138" cy="84138"/>
            </a:xfrm>
            <a:prstGeom prst="ellipse">
              <a:avLst/>
            </a:prstGeom>
            <a:solidFill>
              <a:srgbClr val="FFD01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73" name="Google Shape;873;p4"/>
            <p:cNvSpPr/>
            <p:nvPr/>
          </p:nvSpPr>
          <p:spPr>
            <a:xfrm>
              <a:off x="2605088" y="5940426"/>
              <a:ext cx="358775" cy="384175"/>
            </a:xfrm>
            <a:custGeom>
              <a:rect b="b" l="l" r="r" t="t"/>
              <a:pathLst>
                <a:path extrusionOk="0" h="87" w="86">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74" name="Google Shape;874;p4"/>
            <p:cNvSpPr/>
            <p:nvPr/>
          </p:nvSpPr>
          <p:spPr>
            <a:xfrm>
              <a:off x="2722563" y="6069014"/>
              <a:ext cx="125413" cy="131763"/>
            </a:xfrm>
            <a:prstGeom prst="ellipse">
              <a:avLst/>
            </a:pr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75" name="Google Shape;875;p4"/>
            <p:cNvSpPr/>
            <p:nvPr/>
          </p:nvSpPr>
          <p:spPr>
            <a:xfrm>
              <a:off x="2743201" y="6091239"/>
              <a:ext cx="84138" cy="82550"/>
            </a:xfrm>
            <a:prstGeom prst="ellipse">
              <a:avLst/>
            </a:prstGeom>
            <a:solidFill>
              <a:srgbClr val="FFD01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76" name="Google Shape;876;p4"/>
            <p:cNvSpPr/>
            <p:nvPr/>
          </p:nvSpPr>
          <p:spPr>
            <a:xfrm>
              <a:off x="2205038" y="5834064"/>
              <a:ext cx="358775" cy="384175"/>
            </a:xfrm>
            <a:custGeom>
              <a:rect b="b" l="l" r="r" t="t"/>
              <a:pathLst>
                <a:path extrusionOk="0" h="87" w="86">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77" name="Google Shape;877;p4"/>
            <p:cNvSpPr/>
            <p:nvPr/>
          </p:nvSpPr>
          <p:spPr>
            <a:xfrm>
              <a:off x="2322513" y="5962651"/>
              <a:ext cx="125413" cy="131763"/>
            </a:xfrm>
            <a:prstGeom prst="ellipse">
              <a:avLst/>
            </a:pr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78" name="Google Shape;878;p4"/>
            <p:cNvSpPr/>
            <p:nvPr/>
          </p:nvSpPr>
          <p:spPr>
            <a:xfrm>
              <a:off x="1738313" y="5940426"/>
              <a:ext cx="358775" cy="384175"/>
            </a:xfrm>
            <a:custGeom>
              <a:rect b="b" l="l" r="r" t="t"/>
              <a:pathLst>
                <a:path extrusionOk="0" h="87" w="86">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79" name="Google Shape;879;p4"/>
            <p:cNvSpPr/>
            <p:nvPr/>
          </p:nvSpPr>
          <p:spPr>
            <a:xfrm>
              <a:off x="1855788" y="6069014"/>
              <a:ext cx="123825" cy="131763"/>
            </a:xfrm>
            <a:prstGeom prst="ellipse">
              <a:avLst/>
            </a:pr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80" name="Google Shape;880;p4"/>
            <p:cNvSpPr/>
            <p:nvPr/>
          </p:nvSpPr>
          <p:spPr>
            <a:xfrm>
              <a:off x="1876426" y="6091239"/>
              <a:ext cx="82550" cy="82550"/>
            </a:xfrm>
            <a:prstGeom prst="ellipse">
              <a:avLst/>
            </a:prstGeom>
            <a:solidFill>
              <a:srgbClr val="FFD01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81" name="Google Shape;881;p4"/>
            <p:cNvSpPr/>
            <p:nvPr/>
          </p:nvSpPr>
          <p:spPr>
            <a:xfrm>
              <a:off x="1638301" y="6205539"/>
              <a:ext cx="358775" cy="384175"/>
            </a:xfrm>
            <a:custGeom>
              <a:rect b="b" l="l" r="r" t="t"/>
              <a:pathLst>
                <a:path extrusionOk="0" h="87" w="86">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82" name="Google Shape;882;p4"/>
            <p:cNvSpPr/>
            <p:nvPr/>
          </p:nvSpPr>
          <p:spPr>
            <a:xfrm>
              <a:off x="1755776" y="6334126"/>
              <a:ext cx="123825" cy="131763"/>
            </a:xfrm>
            <a:prstGeom prst="ellipse">
              <a:avLst/>
            </a:pr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83" name="Google Shape;883;p4"/>
            <p:cNvSpPr/>
            <p:nvPr/>
          </p:nvSpPr>
          <p:spPr>
            <a:xfrm>
              <a:off x="1776413" y="6354764"/>
              <a:ext cx="82550" cy="84138"/>
            </a:xfrm>
            <a:prstGeom prst="ellipse">
              <a:avLst/>
            </a:prstGeom>
            <a:solidFill>
              <a:srgbClr val="FFD01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84" name="Google Shape;884;p4"/>
            <p:cNvSpPr/>
            <p:nvPr/>
          </p:nvSpPr>
          <p:spPr>
            <a:xfrm>
              <a:off x="11047414" y="5583239"/>
              <a:ext cx="204788" cy="1147763"/>
            </a:xfrm>
            <a:custGeom>
              <a:rect b="b" l="l" r="r" t="t"/>
              <a:pathLst>
                <a:path extrusionOk="0" h="723" w="129">
                  <a:moveTo>
                    <a:pt x="27" y="61"/>
                  </a:moveTo>
                  <a:lnTo>
                    <a:pt x="0" y="712"/>
                  </a:lnTo>
                  <a:lnTo>
                    <a:pt x="129" y="723"/>
                  </a:lnTo>
                  <a:lnTo>
                    <a:pt x="98" y="0"/>
                  </a:lnTo>
                  <a:lnTo>
                    <a:pt x="27" y="61"/>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85" name="Google Shape;885;p4"/>
            <p:cNvSpPr/>
            <p:nvPr/>
          </p:nvSpPr>
          <p:spPr>
            <a:xfrm>
              <a:off x="11214101" y="5913439"/>
              <a:ext cx="30163" cy="596900"/>
            </a:xfrm>
            <a:custGeom>
              <a:rect b="b" l="l" r="r" t="t"/>
              <a:pathLst>
                <a:path extrusionOk="0" h="135" w="7">
                  <a:moveTo>
                    <a:pt x="0" y="0"/>
                  </a:moveTo>
                  <a:cubicBezTo>
                    <a:pt x="7" y="135"/>
                    <a:pt x="7" y="135"/>
                    <a:pt x="7" y="135"/>
                  </a:cubicBezTo>
                  <a:cubicBezTo>
                    <a:pt x="7" y="135"/>
                    <a:pt x="7" y="135"/>
                    <a:pt x="7" y="135"/>
                  </a:cubicBezTo>
                  <a:cubicBezTo>
                    <a:pt x="0" y="0"/>
                    <a:pt x="0" y="0"/>
                    <a:pt x="0" y="0"/>
                  </a:cubicBezTo>
                  <a:cubicBezTo>
                    <a:pt x="0" y="0"/>
                    <a:pt x="0" y="0"/>
                    <a:pt x="0" y="0"/>
                  </a:cubicBezTo>
                </a:path>
              </a:pathLst>
            </a:custGeom>
            <a:solidFill>
              <a:srgbClr val="D4F1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86" name="Google Shape;886;p4"/>
            <p:cNvSpPr/>
            <p:nvPr/>
          </p:nvSpPr>
          <p:spPr>
            <a:xfrm>
              <a:off x="11244264" y="6510339"/>
              <a:ext cx="3175" cy="123825"/>
            </a:xfrm>
            <a:custGeom>
              <a:rect b="b" l="l" r="r" t="t"/>
              <a:pathLst>
                <a:path extrusionOk="0" h="28" w="1">
                  <a:moveTo>
                    <a:pt x="0" y="0"/>
                  </a:moveTo>
                  <a:cubicBezTo>
                    <a:pt x="0" y="0"/>
                    <a:pt x="0" y="0"/>
                    <a:pt x="0" y="0"/>
                  </a:cubicBezTo>
                  <a:cubicBezTo>
                    <a:pt x="1" y="28"/>
                    <a:pt x="1" y="28"/>
                    <a:pt x="1" y="28"/>
                  </a:cubicBezTo>
                  <a:cubicBezTo>
                    <a:pt x="1" y="28"/>
                    <a:pt x="1" y="28"/>
                    <a:pt x="1" y="28"/>
                  </a:cubicBezTo>
                  <a:cubicBezTo>
                    <a:pt x="0" y="0"/>
                    <a:pt x="0" y="0"/>
                    <a:pt x="0" y="0"/>
                  </a:cubicBezTo>
                </a:path>
              </a:pathLst>
            </a:custGeom>
            <a:solidFill>
              <a:srgbClr val="8ECB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87" name="Google Shape;887;p4"/>
            <p:cNvSpPr/>
            <p:nvPr/>
          </p:nvSpPr>
          <p:spPr>
            <a:xfrm>
              <a:off x="11247439" y="6634164"/>
              <a:ext cx="4763" cy="96838"/>
            </a:xfrm>
            <a:custGeom>
              <a:rect b="b" l="l" r="r" t="t"/>
              <a:pathLst>
                <a:path extrusionOk="0" h="22" w="1">
                  <a:moveTo>
                    <a:pt x="0" y="0"/>
                  </a:moveTo>
                  <a:cubicBezTo>
                    <a:pt x="0" y="0"/>
                    <a:pt x="0" y="0"/>
                    <a:pt x="0" y="0"/>
                  </a:cubicBezTo>
                  <a:cubicBezTo>
                    <a:pt x="1" y="22"/>
                    <a:pt x="1" y="22"/>
                    <a:pt x="1" y="22"/>
                  </a:cubicBezTo>
                  <a:cubicBezTo>
                    <a:pt x="0" y="0"/>
                    <a:pt x="0" y="0"/>
                    <a:pt x="0" y="0"/>
                  </a:cubicBezTo>
                </a:path>
              </a:pathLst>
            </a:custGeom>
            <a:solidFill>
              <a:srgbClr val="7AB6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88" name="Google Shape;888;p4"/>
            <p:cNvSpPr/>
            <p:nvPr/>
          </p:nvSpPr>
          <p:spPr>
            <a:xfrm>
              <a:off x="11136314" y="6716714"/>
              <a:ext cx="28575" cy="4763"/>
            </a:xfrm>
            <a:custGeom>
              <a:rect b="b" l="l" r="r" t="t"/>
              <a:pathLst>
                <a:path extrusionOk="0" h="3" w="18">
                  <a:moveTo>
                    <a:pt x="0" y="0"/>
                  </a:moveTo>
                  <a:lnTo>
                    <a:pt x="0" y="0"/>
                  </a:lnTo>
                  <a:lnTo>
                    <a:pt x="18" y="3"/>
                  </a:lnTo>
                  <a:lnTo>
                    <a:pt x="18" y="3"/>
                  </a:lnTo>
                  <a:lnTo>
                    <a:pt x="0" y="0"/>
                  </a:lnTo>
                  <a:close/>
                </a:path>
              </a:pathLst>
            </a:custGeom>
            <a:solidFill>
              <a:srgbClr val="D4F1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89" name="Google Shape;889;p4"/>
            <p:cNvSpPr/>
            <p:nvPr/>
          </p:nvSpPr>
          <p:spPr>
            <a:xfrm>
              <a:off x="11136314" y="6716714"/>
              <a:ext cx="28575" cy="4763"/>
            </a:xfrm>
            <a:custGeom>
              <a:rect b="b" l="l" r="r" t="t"/>
              <a:pathLst>
                <a:path extrusionOk="0" h="3" w="18">
                  <a:moveTo>
                    <a:pt x="0" y="0"/>
                  </a:moveTo>
                  <a:lnTo>
                    <a:pt x="0" y="0"/>
                  </a:lnTo>
                  <a:lnTo>
                    <a:pt x="18" y="3"/>
                  </a:lnTo>
                  <a:lnTo>
                    <a:pt x="18" y="3"/>
                  </a:lnTo>
                  <a:lnTo>
                    <a:pt x="0"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90" name="Google Shape;890;p4"/>
            <p:cNvSpPr/>
            <p:nvPr/>
          </p:nvSpPr>
          <p:spPr>
            <a:xfrm>
              <a:off x="11164889" y="6721476"/>
              <a:ext cx="74613" cy="9525"/>
            </a:xfrm>
            <a:custGeom>
              <a:rect b="b" l="l" r="r" t="t"/>
              <a:pathLst>
                <a:path extrusionOk="0" h="6" w="47">
                  <a:moveTo>
                    <a:pt x="0" y="0"/>
                  </a:moveTo>
                  <a:lnTo>
                    <a:pt x="0" y="0"/>
                  </a:lnTo>
                  <a:lnTo>
                    <a:pt x="47" y="6"/>
                  </a:lnTo>
                  <a:lnTo>
                    <a:pt x="47" y="6"/>
                  </a:lnTo>
                  <a:lnTo>
                    <a:pt x="0" y="0"/>
                  </a:lnTo>
                  <a:close/>
                </a:path>
              </a:pathLst>
            </a:custGeom>
            <a:solidFill>
              <a:srgbClr val="8ECB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91" name="Google Shape;891;p4"/>
            <p:cNvSpPr/>
            <p:nvPr/>
          </p:nvSpPr>
          <p:spPr>
            <a:xfrm>
              <a:off x="11164889" y="6721476"/>
              <a:ext cx="74613" cy="9525"/>
            </a:xfrm>
            <a:custGeom>
              <a:rect b="b" l="l" r="r" t="t"/>
              <a:pathLst>
                <a:path extrusionOk="0" h="6" w="47">
                  <a:moveTo>
                    <a:pt x="0" y="0"/>
                  </a:moveTo>
                  <a:lnTo>
                    <a:pt x="0" y="0"/>
                  </a:lnTo>
                  <a:lnTo>
                    <a:pt x="47" y="6"/>
                  </a:lnTo>
                  <a:lnTo>
                    <a:pt x="47" y="6"/>
                  </a:lnTo>
                  <a:lnTo>
                    <a:pt x="0"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92" name="Google Shape;892;p4"/>
            <p:cNvSpPr/>
            <p:nvPr/>
          </p:nvSpPr>
          <p:spPr>
            <a:xfrm>
              <a:off x="11239501" y="6731001"/>
              <a:ext cx="12700" cy="0"/>
            </a:xfrm>
            <a:custGeom>
              <a:rect b="b" l="l" r="r" t="t"/>
              <a:pathLst>
                <a:path extrusionOk="0" h="120000" w="8">
                  <a:moveTo>
                    <a:pt x="0" y="0"/>
                  </a:moveTo>
                  <a:lnTo>
                    <a:pt x="0" y="0"/>
                  </a:lnTo>
                  <a:lnTo>
                    <a:pt x="8" y="0"/>
                  </a:lnTo>
                  <a:lnTo>
                    <a:pt x="0" y="0"/>
                  </a:lnTo>
                  <a:close/>
                </a:path>
              </a:pathLst>
            </a:custGeom>
            <a:solidFill>
              <a:srgbClr val="7AB6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93" name="Google Shape;893;p4"/>
            <p:cNvSpPr/>
            <p:nvPr/>
          </p:nvSpPr>
          <p:spPr>
            <a:xfrm>
              <a:off x="11239501" y="6731001"/>
              <a:ext cx="12700" cy="0"/>
            </a:xfrm>
            <a:custGeom>
              <a:rect b="b" l="l" r="r" t="t"/>
              <a:pathLst>
                <a:path extrusionOk="0" h="120000" w="8">
                  <a:moveTo>
                    <a:pt x="0" y="0"/>
                  </a:moveTo>
                  <a:lnTo>
                    <a:pt x="0" y="0"/>
                  </a:lnTo>
                  <a:lnTo>
                    <a:pt x="8" y="0"/>
                  </a:lnTo>
                  <a:lnTo>
                    <a:pt x="0"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94" name="Google Shape;894;p4"/>
            <p:cNvSpPr/>
            <p:nvPr/>
          </p:nvSpPr>
          <p:spPr>
            <a:xfrm>
              <a:off x="1296988" y="5318126"/>
              <a:ext cx="195263" cy="1500188"/>
            </a:xfrm>
            <a:custGeom>
              <a:rect b="b" l="l" r="r" t="t"/>
              <a:pathLst>
                <a:path extrusionOk="0" h="945" w="123">
                  <a:moveTo>
                    <a:pt x="23" y="0"/>
                  </a:moveTo>
                  <a:lnTo>
                    <a:pt x="0" y="934"/>
                  </a:lnTo>
                  <a:lnTo>
                    <a:pt x="123" y="945"/>
                  </a:lnTo>
                  <a:lnTo>
                    <a:pt x="100" y="0"/>
                  </a:lnTo>
                  <a:lnTo>
                    <a:pt x="23"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95" name="Google Shape;895;p4"/>
            <p:cNvSpPr/>
            <p:nvPr/>
          </p:nvSpPr>
          <p:spPr>
            <a:xfrm>
              <a:off x="8234364" y="6275389"/>
              <a:ext cx="479425" cy="557213"/>
            </a:xfrm>
            <a:custGeom>
              <a:rect b="b" l="l" r="r" t="t"/>
              <a:pathLst>
                <a:path extrusionOk="0" h="126" w="115">
                  <a:moveTo>
                    <a:pt x="0" y="122"/>
                  </a:moveTo>
                  <a:cubicBezTo>
                    <a:pt x="0" y="122"/>
                    <a:pt x="0" y="121"/>
                    <a:pt x="1" y="120"/>
                  </a:cubicBezTo>
                  <a:cubicBezTo>
                    <a:pt x="1" y="118"/>
                    <a:pt x="1" y="116"/>
                    <a:pt x="2" y="114"/>
                  </a:cubicBezTo>
                  <a:cubicBezTo>
                    <a:pt x="3" y="109"/>
                    <a:pt x="5" y="102"/>
                    <a:pt x="9" y="94"/>
                  </a:cubicBezTo>
                  <a:cubicBezTo>
                    <a:pt x="12" y="86"/>
                    <a:pt x="16" y="77"/>
                    <a:pt x="21" y="67"/>
                  </a:cubicBezTo>
                  <a:cubicBezTo>
                    <a:pt x="23" y="63"/>
                    <a:pt x="26" y="58"/>
                    <a:pt x="29" y="53"/>
                  </a:cubicBezTo>
                  <a:cubicBezTo>
                    <a:pt x="33" y="49"/>
                    <a:pt x="36" y="44"/>
                    <a:pt x="40" y="40"/>
                  </a:cubicBezTo>
                  <a:cubicBezTo>
                    <a:pt x="43" y="36"/>
                    <a:pt x="47" y="32"/>
                    <a:pt x="51" y="28"/>
                  </a:cubicBezTo>
                  <a:cubicBezTo>
                    <a:pt x="56" y="24"/>
                    <a:pt x="60" y="21"/>
                    <a:pt x="64" y="18"/>
                  </a:cubicBezTo>
                  <a:cubicBezTo>
                    <a:pt x="66" y="17"/>
                    <a:pt x="69" y="15"/>
                    <a:pt x="71" y="14"/>
                  </a:cubicBezTo>
                  <a:cubicBezTo>
                    <a:pt x="73" y="13"/>
                    <a:pt x="75" y="12"/>
                    <a:pt x="77" y="10"/>
                  </a:cubicBezTo>
                  <a:cubicBezTo>
                    <a:pt x="81" y="8"/>
                    <a:pt x="85" y="7"/>
                    <a:pt x="89" y="5"/>
                  </a:cubicBezTo>
                  <a:cubicBezTo>
                    <a:pt x="93" y="4"/>
                    <a:pt x="97" y="3"/>
                    <a:pt x="100" y="2"/>
                  </a:cubicBezTo>
                  <a:cubicBezTo>
                    <a:pt x="103" y="2"/>
                    <a:pt x="106" y="1"/>
                    <a:pt x="108" y="1"/>
                  </a:cubicBezTo>
                  <a:cubicBezTo>
                    <a:pt x="113" y="0"/>
                    <a:pt x="115" y="0"/>
                    <a:pt x="115" y="0"/>
                  </a:cubicBezTo>
                  <a:cubicBezTo>
                    <a:pt x="115" y="0"/>
                    <a:pt x="113" y="1"/>
                    <a:pt x="109" y="2"/>
                  </a:cubicBezTo>
                  <a:cubicBezTo>
                    <a:pt x="107" y="3"/>
                    <a:pt x="104" y="5"/>
                    <a:pt x="101" y="6"/>
                  </a:cubicBezTo>
                  <a:cubicBezTo>
                    <a:pt x="98" y="7"/>
                    <a:pt x="95" y="9"/>
                    <a:pt x="92" y="11"/>
                  </a:cubicBezTo>
                  <a:cubicBezTo>
                    <a:pt x="89" y="13"/>
                    <a:pt x="86" y="16"/>
                    <a:pt x="82" y="19"/>
                  </a:cubicBezTo>
                  <a:cubicBezTo>
                    <a:pt x="81" y="20"/>
                    <a:pt x="79" y="22"/>
                    <a:pt x="78" y="23"/>
                  </a:cubicBezTo>
                  <a:cubicBezTo>
                    <a:pt x="76" y="25"/>
                    <a:pt x="74" y="26"/>
                    <a:pt x="73" y="28"/>
                  </a:cubicBezTo>
                  <a:cubicBezTo>
                    <a:pt x="70" y="32"/>
                    <a:pt x="67" y="35"/>
                    <a:pt x="64" y="39"/>
                  </a:cubicBezTo>
                  <a:cubicBezTo>
                    <a:pt x="62" y="43"/>
                    <a:pt x="59" y="48"/>
                    <a:pt x="57" y="52"/>
                  </a:cubicBezTo>
                  <a:cubicBezTo>
                    <a:pt x="48" y="69"/>
                    <a:pt x="44" y="88"/>
                    <a:pt x="43" y="103"/>
                  </a:cubicBezTo>
                  <a:cubicBezTo>
                    <a:pt x="42" y="110"/>
                    <a:pt x="42" y="116"/>
                    <a:pt x="42" y="120"/>
                  </a:cubicBezTo>
                  <a:cubicBezTo>
                    <a:pt x="42" y="122"/>
                    <a:pt x="42" y="123"/>
                    <a:pt x="42" y="124"/>
                  </a:cubicBezTo>
                  <a:cubicBezTo>
                    <a:pt x="42" y="125"/>
                    <a:pt x="42" y="125"/>
                    <a:pt x="42" y="125"/>
                  </a:cubicBezTo>
                  <a:cubicBezTo>
                    <a:pt x="42" y="126"/>
                    <a:pt x="42" y="126"/>
                    <a:pt x="42" y="126"/>
                  </a:cubicBezTo>
                  <a:lnTo>
                    <a:pt x="0" y="122"/>
                  </a:lnTo>
                  <a:close/>
                </a:path>
              </a:pathLst>
            </a:custGeom>
            <a:solidFill>
              <a:srgbClr val="2D52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96" name="Google Shape;896;p4"/>
            <p:cNvSpPr/>
            <p:nvPr/>
          </p:nvSpPr>
          <p:spPr>
            <a:xfrm>
              <a:off x="7975601" y="6275389"/>
              <a:ext cx="479425" cy="557213"/>
            </a:xfrm>
            <a:custGeom>
              <a:rect b="b" l="l" r="r" t="t"/>
              <a:pathLst>
                <a:path extrusionOk="0" h="126" w="115">
                  <a:moveTo>
                    <a:pt x="73" y="126"/>
                  </a:moveTo>
                  <a:cubicBezTo>
                    <a:pt x="73" y="125"/>
                    <a:pt x="73" y="125"/>
                    <a:pt x="73" y="125"/>
                  </a:cubicBezTo>
                  <a:cubicBezTo>
                    <a:pt x="73" y="125"/>
                    <a:pt x="73" y="125"/>
                    <a:pt x="73" y="124"/>
                  </a:cubicBezTo>
                  <a:cubicBezTo>
                    <a:pt x="73" y="123"/>
                    <a:pt x="73" y="122"/>
                    <a:pt x="73" y="120"/>
                  </a:cubicBezTo>
                  <a:cubicBezTo>
                    <a:pt x="73" y="116"/>
                    <a:pt x="73" y="110"/>
                    <a:pt x="72" y="103"/>
                  </a:cubicBezTo>
                  <a:cubicBezTo>
                    <a:pt x="70" y="88"/>
                    <a:pt x="66" y="69"/>
                    <a:pt x="58" y="52"/>
                  </a:cubicBezTo>
                  <a:cubicBezTo>
                    <a:pt x="56" y="48"/>
                    <a:pt x="53" y="43"/>
                    <a:pt x="51" y="39"/>
                  </a:cubicBezTo>
                  <a:cubicBezTo>
                    <a:pt x="48" y="35"/>
                    <a:pt x="45" y="32"/>
                    <a:pt x="42" y="28"/>
                  </a:cubicBezTo>
                  <a:cubicBezTo>
                    <a:pt x="40" y="26"/>
                    <a:pt x="39" y="25"/>
                    <a:pt x="37" y="23"/>
                  </a:cubicBezTo>
                  <a:cubicBezTo>
                    <a:pt x="36" y="22"/>
                    <a:pt x="34" y="20"/>
                    <a:pt x="32" y="19"/>
                  </a:cubicBezTo>
                  <a:cubicBezTo>
                    <a:pt x="29" y="16"/>
                    <a:pt x="26" y="13"/>
                    <a:pt x="23" y="11"/>
                  </a:cubicBezTo>
                  <a:cubicBezTo>
                    <a:pt x="20" y="9"/>
                    <a:pt x="16" y="7"/>
                    <a:pt x="14" y="6"/>
                  </a:cubicBezTo>
                  <a:cubicBezTo>
                    <a:pt x="11" y="5"/>
                    <a:pt x="8" y="3"/>
                    <a:pt x="6" y="2"/>
                  </a:cubicBezTo>
                  <a:cubicBezTo>
                    <a:pt x="2" y="1"/>
                    <a:pt x="0" y="0"/>
                    <a:pt x="0" y="0"/>
                  </a:cubicBezTo>
                  <a:cubicBezTo>
                    <a:pt x="0" y="0"/>
                    <a:pt x="2" y="0"/>
                    <a:pt x="7" y="1"/>
                  </a:cubicBezTo>
                  <a:cubicBezTo>
                    <a:pt x="9" y="1"/>
                    <a:pt x="12" y="2"/>
                    <a:pt x="15" y="2"/>
                  </a:cubicBezTo>
                  <a:cubicBezTo>
                    <a:pt x="18" y="3"/>
                    <a:pt x="22" y="4"/>
                    <a:pt x="26" y="5"/>
                  </a:cubicBezTo>
                  <a:cubicBezTo>
                    <a:pt x="29" y="7"/>
                    <a:pt x="33" y="8"/>
                    <a:pt x="38" y="10"/>
                  </a:cubicBezTo>
                  <a:cubicBezTo>
                    <a:pt x="40" y="12"/>
                    <a:pt x="42" y="13"/>
                    <a:pt x="44" y="14"/>
                  </a:cubicBezTo>
                  <a:cubicBezTo>
                    <a:pt x="46" y="15"/>
                    <a:pt x="49" y="17"/>
                    <a:pt x="51" y="18"/>
                  </a:cubicBezTo>
                  <a:cubicBezTo>
                    <a:pt x="55" y="21"/>
                    <a:pt x="59" y="24"/>
                    <a:pt x="63" y="28"/>
                  </a:cubicBezTo>
                  <a:cubicBezTo>
                    <a:pt x="68" y="32"/>
                    <a:pt x="71" y="36"/>
                    <a:pt x="75" y="40"/>
                  </a:cubicBezTo>
                  <a:cubicBezTo>
                    <a:pt x="79" y="44"/>
                    <a:pt x="82" y="49"/>
                    <a:pt x="86" y="53"/>
                  </a:cubicBezTo>
                  <a:cubicBezTo>
                    <a:pt x="89" y="58"/>
                    <a:pt x="92" y="63"/>
                    <a:pt x="94" y="67"/>
                  </a:cubicBezTo>
                  <a:cubicBezTo>
                    <a:pt x="99" y="77"/>
                    <a:pt x="103" y="86"/>
                    <a:pt x="106" y="94"/>
                  </a:cubicBezTo>
                  <a:cubicBezTo>
                    <a:pt x="109" y="102"/>
                    <a:pt x="111" y="109"/>
                    <a:pt x="113" y="114"/>
                  </a:cubicBezTo>
                  <a:cubicBezTo>
                    <a:pt x="113" y="116"/>
                    <a:pt x="114" y="118"/>
                    <a:pt x="114" y="120"/>
                  </a:cubicBezTo>
                  <a:cubicBezTo>
                    <a:pt x="114" y="121"/>
                    <a:pt x="115" y="122"/>
                    <a:pt x="115" y="122"/>
                  </a:cubicBezTo>
                  <a:lnTo>
                    <a:pt x="73" y="126"/>
                  </a:lnTo>
                  <a:close/>
                </a:path>
              </a:pathLst>
            </a:custGeom>
            <a:solidFill>
              <a:srgbClr val="2D52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97" name="Google Shape;897;p4"/>
            <p:cNvSpPr/>
            <p:nvPr/>
          </p:nvSpPr>
          <p:spPr>
            <a:xfrm>
              <a:off x="8255001" y="6515101"/>
              <a:ext cx="492125" cy="317500"/>
            </a:xfrm>
            <a:custGeom>
              <a:rect b="b" l="l" r="r" t="t"/>
              <a:pathLst>
                <a:path extrusionOk="0" h="72" w="118">
                  <a:moveTo>
                    <a:pt x="0" y="65"/>
                  </a:moveTo>
                  <a:cubicBezTo>
                    <a:pt x="1" y="64"/>
                    <a:pt x="1" y="64"/>
                    <a:pt x="1" y="64"/>
                  </a:cubicBezTo>
                  <a:cubicBezTo>
                    <a:pt x="1" y="64"/>
                    <a:pt x="1" y="63"/>
                    <a:pt x="1" y="63"/>
                  </a:cubicBezTo>
                  <a:cubicBezTo>
                    <a:pt x="1" y="62"/>
                    <a:pt x="2" y="61"/>
                    <a:pt x="2" y="60"/>
                  </a:cubicBezTo>
                  <a:cubicBezTo>
                    <a:pt x="2" y="59"/>
                    <a:pt x="3" y="58"/>
                    <a:pt x="3" y="57"/>
                  </a:cubicBezTo>
                  <a:cubicBezTo>
                    <a:pt x="4" y="55"/>
                    <a:pt x="5" y="53"/>
                    <a:pt x="7" y="50"/>
                  </a:cubicBezTo>
                  <a:cubicBezTo>
                    <a:pt x="8" y="47"/>
                    <a:pt x="10" y="44"/>
                    <a:pt x="12" y="42"/>
                  </a:cubicBezTo>
                  <a:cubicBezTo>
                    <a:pt x="14" y="38"/>
                    <a:pt x="17" y="35"/>
                    <a:pt x="19" y="32"/>
                  </a:cubicBezTo>
                  <a:cubicBezTo>
                    <a:pt x="22" y="29"/>
                    <a:pt x="25" y="26"/>
                    <a:pt x="28" y="23"/>
                  </a:cubicBezTo>
                  <a:cubicBezTo>
                    <a:pt x="30" y="22"/>
                    <a:pt x="32" y="20"/>
                    <a:pt x="34" y="19"/>
                  </a:cubicBezTo>
                  <a:cubicBezTo>
                    <a:pt x="35" y="18"/>
                    <a:pt x="37" y="16"/>
                    <a:pt x="39" y="15"/>
                  </a:cubicBezTo>
                  <a:cubicBezTo>
                    <a:pt x="41" y="14"/>
                    <a:pt x="43" y="13"/>
                    <a:pt x="45" y="12"/>
                  </a:cubicBezTo>
                  <a:cubicBezTo>
                    <a:pt x="51" y="9"/>
                    <a:pt x="51" y="9"/>
                    <a:pt x="51" y="9"/>
                  </a:cubicBezTo>
                  <a:cubicBezTo>
                    <a:pt x="55" y="7"/>
                    <a:pt x="60" y="5"/>
                    <a:pt x="64" y="4"/>
                  </a:cubicBezTo>
                  <a:cubicBezTo>
                    <a:pt x="68" y="3"/>
                    <a:pt x="72" y="2"/>
                    <a:pt x="76" y="1"/>
                  </a:cubicBezTo>
                  <a:cubicBezTo>
                    <a:pt x="80" y="1"/>
                    <a:pt x="84" y="1"/>
                    <a:pt x="87" y="0"/>
                  </a:cubicBezTo>
                  <a:cubicBezTo>
                    <a:pt x="91" y="0"/>
                    <a:pt x="94" y="0"/>
                    <a:pt x="98" y="0"/>
                  </a:cubicBezTo>
                  <a:cubicBezTo>
                    <a:pt x="99" y="0"/>
                    <a:pt x="101" y="0"/>
                    <a:pt x="102" y="0"/>
                  </a:cubicBezTo>
                  <a:cubicBezTo>
                    <a:pt x="103" y="0"/>
                    <a:pt x="105" y="0"/>
                    <a:pt x="106" y="1"/>
                  </a:cubicBezTo>
                  <a:cubicBezTo>
                    <a:pt x="108" y="1"/>
                    <a:pt x="111" y="1"/>
                    <a:pt x="112" y="1"/>
                  </a:cubicBezTo>
                  <a:cubicBezTo>
                    <a:pt x="116" y="2"/>
                    <a:pt x="118" y="2"/>
                    <a:pt x="118" y="2"/>
                  </a:cubicBezTo>
                  <a:cubicBezTo>
                    <a:pt x="118" y="2"/>
                    <a:pt x="116" y="2"/>
                    <a:pt x="112" y="3"/>
                  </a:cubicBezTo>
                  <a:cubicBezTo>
                    <a:pt x="111" y="4"/>
                    <a:pt x="109" y="4"/>
                    <a:pt x="106" y="4"/>
                  </a:cubicBezTo>
                  <a:cubicBezTo>
                    <a:pt x="105" y="5"/>
                    <a:pt x="104" y="5"/>
                    <a:pt x="102" y="5"/>
                  </a:cubicBezTo>
                  <a:cubicBezTo>
                    <a:pt x="101" y="6"/>
                    <a:pt x="100" y="6"/>
                    <a:pt x="98" y="7"/>
                  </a:cubicBezTo>
                  <a:cubicBezTo>
                    <a:pt x="96" y="8"/>
                    <a:pt x="93" y="9"/>
                    <a:pt x="89" y="10"/>
                  </a:cubicBezTo>
                  <a:cubicBezTo>
                    <a:pt x="86" y="11"/>
                    <a:pt x="83" y="13"/>
                    <a:pt x="80" y="14"/>
                  </a:cubicBezTo>
                  <a:cubicBezTo>
                    <a:pt x="77" y="16"/>
                    <a:pt x="74" y="18"/>
                    <a:pt x="71" y="20"/>
                  </a:cubicBezTo>
                  <a:cubicBezTo>
                    <a:pt x="68" y="22"/>
                    <a:pt x="65" y="24"/>
                    <a:pt x="62" y="26"/>
                  </a:cubicBezTo>
                  <a:cubicBezTo>
                    <a:pt x="59" y="30"/>
                    <a:pt x="59" y="30"/>
                    <a:pt x="59" y="30"/>
                  </a:cubicBezTo>
                  <a:cubicBezTo>
                    <a:pt x="58" y="31"/>
                    <a:pt x="56" y="33"/>
                    <a:pt x="56" y="34"/>
                  </a:cubicBezTo>
                  <a:cubicBezTo>
                    <a:pt x="54" y="35"/>
                    <a:pt x="54" y="37"/>
                    <a:pt x="53" y="38"/>
                  </a:cubicBezTo>
                  <a:cubicBezTo>
                    <a:pt x="52" y="39"/>
                    <a:pt x="51" y="41"/>
                    <a:pt x="50" y="42"/>
                  </a:cubicBezTo>
                  <a:cubicBezTo>
                    <a:pt x="48" y="45"/>
                    <a:pt x="47" y="48"/>
                    <a:pt x="46" y="50"/>
                  </a:cubicBezTo>
                  <a:cubicBezTo>
                    <a:pt x="45" y="53"/>
                    <a:pt x="44" y="55"/>
                    <a:pt x="44" y="58"/>
                  </a:cubicBezTo>
                  <a:cubicBezTo>
                    <a:pt x="43" y="60"/>
                    <a:pt x="43" y="62"/>
                    <a:pt x="42" y="64"/>
                  </a:cubicBezTo>
                  <a:cubicBezTo>
                    <a:pt x="42" y="66"/>
                    <a:pt x="42" y="67"/>
                    <a:pt x="42" y="68"/>
                  </a:cubicBezTo>
                  <a:cubicBezTo>
                    <a:pt x="42" y="69"/>
                    <a:pt x="42" y="70"/>
                    <a:pt x="42" y="70"/>
                  </a:cubicBezTo>
                  <a:cubicBezTo>
                    <a:pt x="42" y="71"/>
                    <a:pt x="42" y="71"/>
                    <a:pt x="42" y="71"/>
                  </a:cubicBezTo>
                  <a:cubicBezTo>
                    <a:pt x="43" y="71"/>
                    <a:pt x="43" y="71"/>
                    <a:pt x="43" y="71"/>
                  </a:cubicBezTo>
                  <a:cubicBezTo>
                    <a:pt x="43" y="71"/>
                    <a:pt x="43" y="71"/>
                    <a:pt x="43" y="71"/>
                  </a:cubicBezTo>
                  <a:cubicBezTo>
                    <a:pt x="42" y="72"/>
                    <a:pt x="42" y="72"/>
                    <a:pt x="42" y="72"/>
                  </a:cubicBezTo>
                  <a:lnTo>
                    <a:pt x="0" y="65"/>
                  </a:lnTo>
                  <a:close/>
                </a:path>
              </a:pathLst>
            </a:custGeom>
            <a:solidFill>
              <a:srgbClr val="2D52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98" name="Google Shape;898;p4"/>
            <p:cNvSpPr/>
            <p:nvPr/>
          </p:nvSpPr>
          <p:spPr>
            <a:xfrm>
              <a:off x="7924801" y="6515101"/>
              <a:ext cx="492125" cy="317500"/>
            </a:xfrm>
            <a:custGeom>
              <a:rect b="b" l="l" r="r" t="t"/>
              <a:pathLst>
                <a:path extrusionOk="0" h="72" w="118">
                  <a:moveTo>
                    <a:pt x="77" y="72"/>
                  </a:moveTo>
                  <a:cubicBezTo>
                    <a:pt x="78" y="71"/>
                    <a:pt x="78" y="71"/>
                    <a:pt x="78" y="71"/>
                  </a:cubicBezTo>
                  <a:cubicBezTo>
                    <a:pt x="78" y="71"/>
                    <a:pt x="78" y="71"/>
                    <a:pt x="78" y="71"/>
                  </a:cubicBezTo>
                  <a:cubicBezTo>
                    <a:pt x="77" y="71"/>
                    <a:pt x="77" y="71"/>
                    <a:pt x="77" y="71"/>
                  </a:cubicBezTo>
                  <a:cubicBezTo>
                    <a:pt x="77" y="71"/>
                    <a:pt x="77" y="71"/>
                    <a:pt x="77" y="70"/>
                  </a:cubicBezTo>
                  <a:cubicBezTo>
                    <a:pt x="77" y="70"/>
                    <a:pt x="77" y="69"/>
                    <a:pt x="77" y="68"/>
                  </a:cubicBezTo>
                  <a:cubicBezTo>
                    <a:pt x="76" y="67"/>
                    <a:pt x="76" y="66"/>
                    <a:pt x="76" y="64"/>
                  </a:cubicBezTo>
                  <a:cubicBezTo>
                    <a:pt x="76" y="62"/>
                    <a:pt x="75" y="60"/>
                    <a:pt x="75" y="58"/>
                  </a:cubicBezTo>
                  <a:cubicBezTo>
                    <a:pt x="74" y="55"/>
                    <a:pt x="73" y="53"/>
                    <a:pt x="72" y="50"/>
                  </a:cubicBezTo>
                  <a:cubicBezTo>
                    <a:pt x="71" y="48"/>
                    <a:pt x="70" y="45"/>
                    <a:pt x="68" y="42"/>
                  </a:cubicBezTo>
                  <a:cubicBezTo>
                    <a:pt x="67" y="41"/>
                    <a:pt x="67" y="39"/>
                    <a:pt x="66" y="38"/>
                  </a:cubicBezTo>
                  <a:cubicBezTo>
                    <a:pt x="65" y="37"/>
                    <a:pt x="64" y="35"/>
                    <a:pt x="63" y="34"/>
                  </a:cubicBezTo>
                  <a:cubicBezTo>
                    <a:pt x="62" y="33"/>
                    <a:pt x="61" y="31"/>
                    <a:pt x="59" y="30"/>
                  </a:cubicBezTo>
                  <a:cubicBezTo>
                    <a:pt x="56" y="26"/>
                    <a:pt x="56" y="26"/>
                    <a:pt x="56" y="26"/>
                  </a:cubicBezTo>
                  <a:cubicBezTo>
                    <a:pt x="53" y="24"/>
                    <a:pt x="50" y="22"/>
                    <a:pt x="47" y="20"/>
                  </a:cubicBezTo>
                  <a:cubicBezTo>
                    <a:pt x="44" y="18"/>
                    <a:pt x="41" y="16"/>
                    <a:pt x="38" y="14"/>
                  </a:cubicBezTo>
                  <a:cubicBezTo>
                    <a:pt x="35" y="13"/>
                    <a:pt x="32" y="11"/>
                    <a:pt x="29" y="10"/>
                  </a:cubicBezTo>
                  <a:cubicBezTo>
                    <a:pt x="26" y="9"/>
                    <a:pt x="23" y="8"/>
                    <a:pt x="20" y="7"/>
                  </a:cubicBezTo>
                  <a:cubicBezTo>
                    <a:pt x="18" y="6"/>
                    <a:pt x="17" y="6"/>
                    <a:pt x="16" y="5"/>
                  </a:cubicBezTo>
                  <a:cubicBezTo>
                    <a:pt x="14" y="5"/>
                    <a:pt x="13" y="5"/>
                    <a:pt x="12" y="4"/>
                  </a:cubicBezTo>
                  <a:cubicBezTo>
                    <a:pt x="10" y="4"/>
                    <a:pt x="7" y="4"/>
                    <a:pt x="6" y="3"/>
                  </a:cubicBezTo>
                  <a:cubicBezTo>
                    <a:pt x="2" y="2"/>
                    <a:pt x="0" y="2"/>
                    <a:pt x="0" y="2"/>
                  </a:cubicBezTo>
                  <a:cubicBezTo>
                    <a:pt x="0" y="2"/>
                    <a:pt x="2" y="2"/>
                    <a:pt x="6" y="1"/>
                  </a:cubicBezTo>
                  <a:cubicBezTo>
                    <a:pt x="8" y="1"/>
                    <a:pt x="10" y="1"/>
                    <a:pt x="12" y="1"/>
                  </a:cubicBezTo>
                  <a:cubicBezTo>
                    <a:pt x="13" y="0"/>
                    <a:pt x="15" y="0"/>
                    <a:pt x="16" y="0"/>
                  </a:cubicBezTo>
                  <a:cubicBezTo>
                    <a:pt x="18" y="0"/>
                    <a:pt x="19" y="0"/>
                    <a:pt x="21" y="0"/>
                  </a:cubicBezTo>
                  <a:cubicBezTo>
                    <a:pt x="24" y="0"/>
                    <a:pt x="27" y="0"/>
                    <a:pt x="31" y="0"/>
                  </a:cubicBezTo>
                  <a:cubicBezTo>
                    <a:pt x="34" y="1"/>
                    <a:pt x="38" y="1"/>
                    <a:pt x="42" y="1"/>
                  </a:cubicBezTo>
                  <a:cubicBezTo>
                    <a:pt x="46" y="2"/>
                    <a:pt x="50" y="3"/>
                    <a:pt x="54" y="4"/>
                  </a:cubicBezTo>
                  <a:cubicBezTo>
                    <a:pt x="59" y="5"/>
                    <a:pt x="63" y="7"/>
                    <a:pt x="67" y="9"/>
                  </a:cubicBezTo>
                  <a:cubicBezTo>
                    <a:pt x="73" y="12"/>
                    <a:pt x="73" y="12"/>
                    <a:pt x="73" y="12"/>
                  </a:cubicBezTo>
                  <a:cubicBezTo>
                    <a:pt x="75" y="13"/>
                    <a:pt x="77" y="14"/>
                    <a:pt x="79" y="15"/>
                  </a:cubicBezTo>
                  <a:cubicBezTo>
                    <a:pt x="81" y="16"/>
                    <a:pt x="83" y="18"/>
                    <a:pt x="85" y="19"/>
                  </a:cubicBezTo>
                  <a:cubicBezTo>
                    <a:pt x="86" y="20"/>
                    <a:pt x="88" y="22"/>
                    <a:pt x="90" y="23"/>
                  </a:cubicBezTo>
                  <a:cubicBezTo>
                    <a:pt x="93" y="26"/>
                    <a:pt x="96" y="29"/>
                    <a:pt x="99" y="32"/>
                  </a:cubicBezTo>
                  <a:cubicBezTo>
                    <a:pt x="102" y="35"/>
                    <a:pt x="104" y="38"/>
                    <a:pt x="106" y="42"/>
                  </a:cubicBezTo>
                  <a:cubicBezTo>
                    <a:pt x="108" y="44"/>
                    <a:pt x="110" y="47"/>
                    <a:pt x="112" y="50"/>
                  </a:cubicBezTo>
                  <a:cubicBezTo>
                    <a:pt x="113" y="53"/>
                    <a:pt x="114" y="55"/>
                    <a:pt x="115" y="57"/>
                  </a:cubicBezTo>
                  <a:cubicBezTo>
                    <a:pt x="115" y="58"/>
                    <a:pt x="116" y="59"/>
                    <a:pt x="116" y="60"/>
                  </a:cubicBezTo>
                  <a:cubicBezTo>
                    <a:pt x="117" y="61"/>
                    <a:pt x="117" y="62"/>
                    <a:pt x="117" y="63"/>
                  </a:cubicBezTo>
                  <a:cubicBezTo>
                    <a:pt x="117" y="63"/>
                    <a:pt x="117" y="64"/>
                    <a:pt x="118" y="64"/>
                  </a:cubicBezTo>
                  <a:cubicBezTo>
                    <a:pt x="118" y="65"/>
                    <a:pt x="118" y="65"/>
                    <a:pt x="118" y="65"/>
                  </a:cubicBezTo>
                  <a:lnTo>
                    <a:pt x="77" y="72"/>
                  </a:lnTo>
                  <a:close/>
                </a:path>
              </a:pathLst>
            </a:custGeom>
            <a:solidFill>
              <a:srgbClr val="2D52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99" name="Google Shape;899;p4"/>
            <p:cNvSpPr/>
            <p:nvPr/>
          </p:nvSpPr>
          <p:spPr>
            <a:xfrm>
              <a:off x="8250239" y="6218239"/>
              <a:ext cx="174625" cy="525463"/>
            </a:xfrm>
            <a:custGeom>
              <a:rect b="b" l="l" r="r" t="t"/>
              <a:pathLst>
                <a:path extrusionOk="0" h="119" w="42">
                  <a:moveTo>
                    <a:pt x="0" y="119"/>
                  </a:moveTo>
                  <a:cubicBezTo>
                    <a:pt x="0" y="119"/>
                    <a:pt x="0" y="118"/>
                    <a:pt x="0" y="117"/>
                  </a:cubicBezTo>
                  <a:cubicBezTo>
                    <a:pt x="0" y="116"/>
                    <a:pt x="0" y="115"/>
                    <a:pt x="0" y="113"/>
                  </a:cubicBezTo>
                  <a:cubicBezTo>
                    <a:pt x="1" y="110"/>
                    <a:pt x="1" y="105"/>
                    <a:pt x="2" y="99"/>
                  </a:cubicBezTo>
                  <a:cubicBezTo>
                    <a:pt x="3" y="87"/>
                    <a:pt x="5" y="71"/>
                    <a:pt x="9" y="55"/>
                  </a:cubicBezTo>
                  <a:cubicBezTo>
                    <a:pt x="11" y="48"/>
                    <a:pt x="13" y="40"/>
                    <a:pt x="16" y="33"/>
                  </a:cubicBezTo>
                  <a:cubicBezTo>
                    <a:pt x="19" y="26"/>
                    <a:pt x="22" y="20"/>
                    <a:pt x="25" y="14"/>
                  </a:cubicBezTo>
                  <a:cubicBezTo>
                    <a:pt x="26" y="12"/>
                    <a:pt x="28" y="10"/>
                    <a:pt x="30" y="8"/>
                  </a:cubicBezTo>
                  <a:cubicBezTo>
                    <a:pt x="31" y="6"/>
                    <a:pt x="33" y="4"/>
                    <a:pt x="34" y="3"/>
                  </a:cubicBezTo>
                  <a:cubicBezTo>
                    <a:pt x="35" y="2"/>
                    <a:pt x="36" y="1"/>
                    <a:pt x="37" y="1"/>
                  </a:cubicBezTo>
                  <a:cubicBezTo>
                    <a:pt x="38" y="0"/>
                    <a:pt x="38" y="0"/>
                    <a:pt x="38" y="0"/>
                  </a:cubicBezTo>
                  <a:cubicBezTo>
                    <a:pt x="38" y="0"/>
                    <a:pt x="38" y="0"/>
                    <a:pt x="37" y="1"/>
                  </a:cubicBezTo>
                  <a:cubicBezTo>
                    <a:pt x="37" y="2"/>
                    <a:pt x="36" y="3"/>
                    <a:pt x="35" y="4"/>
                  </a:cubicBezTo>
                  <a:cubicBezTo>
                    <a:pt x="35" y="6"/>
                    <a:pt x="34" y="8"/>
                    <a:pt x="33" y="10"/>
                  </a:cubicBezTo>
                  <a:cubicBezTo>
                    <a:pt x="32" y="12"/>
                    <a:pt x="32" y="14"/>
                    <a:pt x="31" y="17"/>
                  </a:cubicBezTo>
                  <a:cubicBezTo>
                    <a:pt x="30" y="22"/>
                    <a:pt x="29" y="29"/>
                    <a:pt x="29" y="36"/>
                  </a:cubicBezTo>
                  <a:cubicBezTo>
                    <a:pt x="29" y="42"/>
                    <a:pt x="29" y="50"/>
                    <a:pt x="30" y="57"/>
                  </a:cubicBezTo>
                  <a:cubicBezTo>
                    <a:pt x="32" y="72"/>
                    <a:pt x="35" y="86"/>
                    <a:pt x="37" y="97"/>
                  </a:cubicBezTo>
                  <a:cubicBezTo>
                    <a:pt x="38" y="102"/>
                    <a:pt x="40" y="107"/>
                    <a:pt x="40" y="110"/>
                  </a:cubicBezTo>
                  <a:cubicBezTo>
                    <a:pt x="41" y="111"/>
                    <a:pt x="41" y="112"/>
                    <a:pt x="41" y="113"/>
                  </a:cubicBezTo>
                  <a:cubicBezTo>
                    <a:pt x="42" y="114"/>
                    <a:pt x="42" y="114"/>
                    <a:pt x="42" y="114"/>
                  </a:cubicBezTo>
                  <a:lnTo>
                    <a:pt x="0" y="119"/>
                  </a:lnTo>
                  <a:close/>
                </a:path>
              </a:pathLst>
            </a:custGeom>
            <a:solidFill>
              <a:srgbClr val="2D52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00" name="Google Shape;900;p4"/>
            <p:cNvSpPr/>
            <p:nvPr/>
          </p:nvSpPr>
          <p:spPr>
            <a:xfrm>
              <a:off x="3576638" y="5773739"/>
              <a:ext cx="746125" cy="992188"/>
            </a:xfrm>
            <a:custGeom>
              <a:rect b="b" l="l" r="r" t="t"/>
              <a:pathLst>
                <a:path extrusionOk="0" h="625" w="470">
                  <a:moveTo>
                    <a:pt x="192" y="625"/>
                  </a:moveTo>
                  <a:lnTo>
                    <a:pt x="279" y="625"/>
                  </a:lnTo>
                  <a:lnTo>
                    <a:pt x="271" y="239"/>
                  </a:lnTo>
                  <a:lnTo>
                    <a:pt x="470" y="8"/>
                  </a:lnTo>
                  <a:lnTo>
                    <a:pt x="268" y="169"/>
                  </a:lnTo>
                  <a:lnTo>
                    <a:pt x="237" y="0"/>
                  </a:lnTo>
                  <a:lnTo>
                    <a:pt x="205" y="158"/>
                  </a:lnTo>
                  <a:lnTo>
                    <a:pt x="0" y="8"/>
                  </a:lnTo>
                  <a:lnTo>
                    <a:pt x="200" y="239"/>
                  </a:lnTo>
                  <a:lnTo>
                    <a:pt x="192" y="625"/>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01" name="Google Shape;901;p4"/>
            <p:cNvSpPr/>
            <p:nvPr/>
          </p:nvSpPr>
          <p:spPr>
            <a:xfrm>
              <a:off x="3948113" y="5773739"/>
              <a:ext cx="374650" cy="992188"/>
            </a:xfrm>
            <a:custGeom>
              <a:rect b="b" l="l" r="r" t="t"/>
              <a:pathLst>
                <a:path extrusionOk="0" h="625" w="236">
                  <a:moveTo>
                    <a:pt x="3" y="0"/>
                  </a:moveTo>
                  <a:lnTo>
                    <a:pt x="0" y="8"/>
                  </a:lnTo>
                  <a:lnTo>
                    <a:pt x="0" y="16"/>
                  </a:lnTo>
                  <a:lnTo>
                    <a:pt x="0" y="169"/>
                  </a:lnTo>
                  <a:lnTo>
                    <a:pt x="0" y="177"/>
                  </a:lnTo>
                  <a:lnTo>
                    <a:pt x="0" y="625"/>
                  </a:lnTo>
                  <a:lnTo>
                    <a:pt x="45" y="625"/>
                  </a:lnTo>
                  <a:lnTo>
                    <a:pt x="37" y="239"/>
                  </a:lnTo>
                  <a:lnTo>
                    <a:pt x="95" y="172"/>
                  </a:lnTo>
                  <a:lnTo>
                    <a:pt x="236" y="8"/>
                  </a:lnTo>
                  <a:lnTo>
                    <a:pt x="34" y="169"/>
                  </a:lnTo>
                  <a:lnTo>
                    <a:pt x="3"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02" name="Google Shape;902;p4"/>
            <p:cNvSpPr/>
            <p:nvPr/>
          </p:nvSpPr>
          <p:spPr>
            <a:xfrm>
              <a:off x="220663" y="6562726"/>
              <a:ext cx="58738" cy="234950"/>
            </a:xfrm>
            <a:custGeom>
              <a:rect b="b" l="l" r="r" t="t"/>
              <a:pathLst>
                <a:path extrusionOk="0" h="53" w="14">
                  <a:moveTo>
                    <a:pt x="11" y="1"/>
                  </a:moveTo>
                  <a:cubicBezTo>
                    <a:pt x="8" y="8"/>
                    <a:pt x="6" y="14"/>
                    <a:pt x="5" y="21"/>
                  </a:cubicBezTo>
                  <a:cubicBezTo>
                    <a:pt x="3" y="21"/>
                    <a:pt x="0" y="22"/>
                    <a:pt x="0" y="24"/>
                  </a:cubicBezTo>
                  <a:cubicBezTo>
                    <a:pt x="0" y="31"/>
                    <a:pt x="1" y="38"/>
                    <a:pt x="4" y="44"/>
                  </a:cubicBezTo>
                  <a:cubicBezTo>
                    <a:pt x="4" y="45"/>
                    <a:pt x="4" y="45"/>
                    <a:pt x="4" y="45"/>
                  </a:cubicBezTo>
                  <a:cubicBezTo>
                    <a:pt x="4" y="46"/>
                    <a:pt x="5" y="46"/>
                    <a:pt x="5" y="46"/>
                  </a:cubicBezTo>
                  <a:cubicBezTo>
                    <a:pt x="6" y="48"/>
                    <a:pt x="7" y="49"/>
                    <a:pt x="7" y="50"/>
                  </a:cubicBezTo>
                  <a:cubicBezTo>
                    <a:pt x="9" y="53"/>
                    <a:pt x="14" y="51"/>
                    <a:pt x="12" y="48"/>
                  </a:cubicBezTo>
                  <a:cubicBezTo>
                    <a:pt x="11" y="43"/>
                    <a:pt x="9" y="38"/>
                    <a:pt x="8" y="33"/>
                  </a:cubicBezTo>
                  <a:cubicBezTo>
                    <a:pt x="9" y="22"/>
                    <a:pt x="10" y="12"/>
                    <a:pt x="13" y="2"/>
                  </a:cubicBezTo>
                  <a:cubicBezTo>
                    <a:pt x="14" y="1"/>
                    <a:pt x="11" y="0"/>
                    <a:pt x="11" y="1"/>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03" name="Google Shape;903;p4"/>
            <p:cNvSpPr/>
            <p:nvPr/>
          </p:nvSpPr>
          <p:spPr>
            <a:xfrm>
              <a:off x="292101" y="6557964"/>
              <a:ext cx="66675" cy="212725"/>
            </a:xfrm>
            <a:custGeom>
              <a:rect b="b" l="l" r="r" t="t"/>
              <a:pathLst>
                <a:path extrusionOk="0" h="48" w="16">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04" name="Google Shape;904;p4"/>
            <p:cNvSpPr/>
            <p:nvPr/>
          </p:nvSpPr>
          <p:spPr>
            <a:xfrm>
              <a:off x="371476" y="6597651"/>
              <a:ext cx="33338" cy="195263"/>
            </a:xfrm>
            <a:custGeom>
              <a:rect b="b" l="l" r="r" t="t"/>
              <a:pathLst>
                <a:path extrusionOk="0" h="44" w="8">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7" y="44"/>
                    <a:pt x="7" y="41"/>
                  </a:cubicBezTo>
                  <a:cubicBezTo>
                    <a:pt x="8" y="28"/>
                    <a:pt x="7" y="15"/>
                    <a:pt x="6" y="2"/>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05" name="Google Shape;905;p4"/>
            <p:cNvSpPr/>
            <p:nvPr/>
          </p:nvSpPr>
          <p:spPr>
            <a:xfrm>
              <a:off x="461963" y="6545264"/>
              <a:ext cx="76200" cy="211138"/>
            </a:xfrm>
            <a:custGeom>
              <a:rect b="b" l="l" r="r" t="t"/>
              <a:pathLst>
                <a:path extrusionOk="0" h="48" w="18">
                  <a:moveTo>
                    <a:pt x="17" y="44"/>
                  </a:moveTo>
                  <a:cubicBezTo>
                    <a:pt x="15" y="35"/>
                    <a:pt x="15"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1" y="21"/>
                    <a:pt x="1" y="30"/>
                  </a:cubicBezTo>
                  <a:cubicBezTo>
                    <a:pt x="1" y="29"/>
                    <a:pt x="0" y="30"/>
                    <a:pt x="0" y="31"/>
                  </a:cubicBezTo>
                  <a:cubicBezTo>
                    <a:pt x="0" y="35"/>
                    <a:pt x="0" y="39"/>
                    <a:pt x="0" y="43"/>
                  </a:cubicBezTo>
                  <a:cubicBezTo>
                    <a:pt x="0" y="44"/>
                    <a:pt x="1" y="44"/>
                    <a:pt x="1"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7" y="4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06" name="Google Shape;906;p4"/>
            <p:cNvSpPr/>
            <p:nvPr/>
          </p:nvSpPr>
          <p:spPr>
            <a:xfrm>
              <a:off x="617538" y="6611939"/>
              <a:ext cx="20638" cy="144463"/>
            </a:xfrm>
            <a:custGeom>
              <a:rect b="b" l="l" r="r" t="t"/>
              <a:pathLst>
                <a:path extrusionOk="0" h="33" w="5">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07" name="Google Shape;907;p4"/>
            <p:cNvSpPr/>
            <p:nvPr/>
          </p:nvSpPr>
          <p:spPr>
            <a:xfrm>
              <a:off x="679451" y="6597651"/>
              <a:ext cx="58738" cy="177800"/>
            </a:xfrm>
            <a:custGeom>
              <a:rect b="b" l="l" r="r" t="t"/>
              <a:pathLst>
                <a:path extrusionOk="0" h="40" w="14">
                  <a:moveTo>
                    <a:pt x="7" y="6"/>
                  </a:moveTo>
                  <a:cubicBezTo>
                    <a:pt x="7" y="5"/>
                    <a:pt x="7" y="4"/>
                    <a:pt x="7" y="3"/>
                  </a:cubicBezTo>
                  <a:cubicBezTo>
                    <a:pt x="6" y="0"/>
                    <a:pt x="0" y="1"/>
                    <a:pt x="1" y="5"/>
                  </a:cubicBezTo>
                  <a:cubicBezTo>
                    <a:pt x="3" y="13"/>
                    <a:pt x="2" y="21"/>
                    <a:pt x="3" y="29"/>
                  </a:cubicBezTo>
                  <a:cubicBezTo>
                    <a:pt x="3" y="30"/>
                    <a:pt x="4" y="31"/>
                    <a:pt x="5" y="31"/>
                  </a:cubicBezTo>
                  <a:cubicBezTo>
                    <a:pt x="5" y="33"/>
                    <a:pt x="5" y="35"/>
                    <a:pt x="5" y="37"/>
                  </a:cubicBezTo>
                  <a:cubicBezTo>
                    <a:pt x="6" y="40"/>
                    <a:pt x="10" y="40"/>
                    <a:pt x="11" y="37"/>
                  </a:cubicBezTo>
                  <a:cubicBezTo>
                    <a:pt x="12" y="28"/>
                    <a:pt x="11" y="18"/>
                    <a:pt x="13" y="9"/>
                  </a:cubicBezTo>
                  <a:cubicBezTo>
                    <a:pt x="14" y="5"/>
                    <a:pt x="9" y="3"/>
                    <a:pt x="7" y="6"/>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08" name="Google Shape;908;p4"/>
            <p:cNvSpPr/>
            <p:nvPr/>
          </p:nvSpPr>
          <p:spPr>
            <a:xfrm>
              <a:off x="750888" y="6594476"/>
              <a:ext cx="66675" cy="228600"/>
            </a:xfrm>
            <a:custGeom>
              <a:rect b="b" l="l" r="r" t="t"/>
              <a:pathLst>
                <a:path extrusionOk="0" h="52" w="16">
                  <a:moveTo>
                    <a:pt x="7" y="4"/>
                  </a:moveTo>
                  <a:cubicBezTo>
                    <a:pt x="7" y="7"/>
                    <a:pt x="7" y="9"/>
                    <a:pt x="6" y="11"/>
                  </a:cubicBezTo>
                  <a:cubicBezTo>
                    <a:pt x="5" y="11"/>
                    <a:pt x="3" y="11"/>
                    <a:pt x="3" y="13"/>
                  </a:cubicBezTo>
                  <a:cubicBezTo>
                    <a:pt x="3" y="16"/>
                    <a:pt x="3" y="20"/>
                    <a:pt x="2" y="23"/>
                  </a:cubicBezTo>
                  <a:cubicBezTo>
                    <a:pt x="0" y="24"/>
                    <a:pt x="3" y="26"/>
                    <a:pt x="4" y="25"/>
                  </a:cubicBezTo>
                  <a:cubicBezTo>
                    <a:pt x="3" y="33"/>
                    <a:pt x="3" y="41"/>
                    <a:pt x="4" y="49"/>
                  </a:cubicBezTo>
                  <a:cubicBezTo>
                    <a:pt x="5" y="52"/>
                    <a:pt x="10" y="52"/>
                    <a:pt x="10" y="49"/>
                  </a:cubicBezTo>
                  <a:cubicBezTo>
                    <a:pt x="13" y="35"/>
                    <a:pt x="13" y="20"/>
                    <a:pt x="15" y="5"/>
                  </a:cubicBezTo>
                  <a:cubicBezTo>
                    <a:pt x="16" y="1"/>
                    <a:pt x="8" y="0"/>
                    <a:pt x="7"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09" name="Google Shape;909;p4"/>
            <p:cNvSpPr/>
            <p:nvPr/>
          </p:nvSpPr>
          <p:spPr>
            <a:xfrm>
              <a:off x="563563" y="6611939"/>
              <a:ext cx="49213" cy="206375"/>
            </a:xfrm>
            <a:custGeom>
              <a:rect b="b" l="l" r="r" t="t"/>
              <a:pathLst>
                <a:path extrusionOk="0" h="47" w="12">
                  <a:moveTo>
                    <a:pt x="8" y="7"/>
                  </a:moveTo>
                  <a:cubicBezTo>
                    <a:pt x="8" y="6"/>
                    <a:pt x="7" y="4"/>
                    <a:pt x="7" y="3"/>
                  </a:cubicBezTo>
                  <a:cubicBezTo>
                    <a:pt x="6" y="0"/>
                    <a:pt x="3" y="1"/>
                    <a:pt x="3" y="4"/>
                  </a:cubicBezTo>
                  <a:cubicBezTo>
                    <a:pt x="4" y="5"/>
                    <a:pt x="4" y="7"/>
                    <a:pt x="5" y="8"/>
                  </a:cubicBezTo>
                  <a:cubicBezTo>
                    <a:pt x="4" y="8"/>
                    <a:pt x="3"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1" y="13"/>
                  </a:cubicBezTo>
                  <a:cubicBezTo>
                    <a:pt x="12" y="10"/>
                    <a:pt x="10" y="8"/>
                    <a:pt x="8" y="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10" name="Google Shape;910;p4"/>
            <p:cNvSpPr/>
            <p:nvPr/>
          </p:nvSpPr>
          <p:spPr>
            <a:xfrm>
              <a:off x="87313" y="6584951"/>
              <a:ext cx="74613" cy="212725"/>
            </a:xfrm>
            <a:custGeom>
              <a:rect b="b" l="l" r="r" t="t"/>
              <a:pathLst>
                <a:path extrusionOk="0" h="48" w="18">
                  <a:moveTo>
                    <a:pt x="17" y="44"/>
                  </a:moveTo>
                  <a:cubicBezTo>
                    <a:pt x="14" y="35"/>
                    <a:pt x="14" y="26"/>
                    <a:pt x="16" y="17"/>
                  </a:cubicBezTo>
                  <a:cubicBezTo>
                    <a:pt x="17" y="13"/>
                    <a:pt x="11" y="11"/>
                    <a:pt x="10" y="15"/>
                  </a:cubicBezTo>
                  <a:cubicBezTo>
                    <a:pt x="10" y="15"/>
                    <a:pt x="10" y="15"/>
                    <a:pt x="10" y="15"/>
                  </a:cubicBezTo>
                  <a:cubicBezTo>
                    <a:pt x="9" y="15"/>
                    <a:pt x="9" y="15"/>
                    <a:pt x="9" y="15"/>
                  </a:cubicBezTo>
                  <a:cubicBezTo>
                    <a:pt x="9" y="11"/>
                    <a:pt x="9" y="8"/>
                    <a:pt x="10" y="4"/>
                  </a:cubicBezTo>
                  <a:cubicBezTo>
                    <a:pt x="10" y="0"/>
                    <a:pt x="5" y="0"/>
                    <a:pt x="4" y="3"/>
                  </a:cubicBezTo>
                  <a:cubicBezTo>
                    <a:pt x="2" y="12"/>
                    <a:pt x="1" y="20"/>
                    <a:pt x="1" y="29"/>
                  </a:cubicBezTo>
                  <a:cubicBezTo>
                    <a:pt x="1" y="29"/>
                    <a:pt x="0" y="29"/>
                    <a:pt x="0" y="30"/>
                  </a:cubicBezTo>
                  <a:cubicBezTo>
                    <a:pt x="0" y="34"/>
                    <a:pt x="0" y="38"/>
                    <a:pt x="0" y="42"/>
                  </a:cubicBezTo>
                  <a:cubicBezTo>
                    <a:pt x="0" y="43"/>
                    <a:pt x="1" y="43"/>
                    <a:pt x="1" y="43"/>
                  </a:cubicBezTo>
                  <a:cubicBezTo>
                    <a:pt x="2" y="47"/>
                    <a:pt x="8" y="47"/>
                    <a:pt x="8" y="42"/>
                  </a:cubicBezTo>
                  <a:cubicBezTo>
                    <a:pt x="8" y="42"/>
                    <a:pt x="8" y="42"/>
                    <a:pt x="8" y="42"/>
                  </a:cubicBezTo>
                  <a:cubicBezTo>
                    <a:pt x="8" y="43"/>
                    <a:pt x="8" y="44"/>
                    <a:pt x="8" y="44"/>
                  </a:cubicBezTo>
                  <a:cubicBezTo>
                    <a:pt x="9" y="47"/>
                    <a:pt x="12" y="47"/>
                    <a:pt x="13" y="46"/>
                  </a:cubicBezTo>
                  <a:cubicBezTo>
                    <a:pt x="14" y="48"/>
                    <a:pt x="18" y="46"/>
                    <a:pt x="17" y="4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11" name="Google Shape;911;p4"/>
            <p:cNvSpPr/>
            <p:nvPr/>
          </p:nvSpPr>
          <p:spPr>
            <a:xfrm>
              <a:off x="241301" y="6651626"/>
              <a:ext cx="20638" cy="146050"/>
            </a:xfrm>
            <a:custGeom>
              <a:rect b="b" l="l" r="r" t="t"/>
              <a:pathLst>
                <a:path extrusionOk="0" h="33" w="5">
                  <a:moveTo>
                    <a:pt x="5" y="3"/>
                  </a:moveTo>
                  <a:cubicBezTo>
                    <a:pt x="5" y="0"/>
                    <a:pt x="0" y="0"/>
                    <a:pt x="0" y="3"/>
                  </a:cubicBezTo>
                  <a:cubicBezTo>
                    <a:pt x="0" y="12"/>
                    <a:pt x="0" y="21"/>
                    <a:pt x="0" y="29"/>
                  </a:cubicBezTo>
                  <a:cubicBezTo>
                    <a:pt x="0" y="33"/>
                    <a:pt x="5" y="33"/>
                    <a:pt x="5" y="29"/>
                  </a:cubicBezTo>
                  <a:cubicBezTo>
                    <a:pt x="5" y="21"/>
                    <a:pt x="5" y="12"/>
                    <a:pt x="5"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12" name="Google Shape;912;p4"/>
            <p:cNvSpPr/>
            <p:nvPr/>
          </p:nvSpPr>
          <p:spPr>
            <a:xfrm>
              <a:off x="304801" y="6634164"/>
              <a:ext cx="57150" cy="180975"/>
            </a:xfrm>
            <a:custGeom>
              <a:rect b="b" l="l" r="r" t="t"/>
              <a:pathLst>
                <a:path extrusionOk="0" h="41" w="14">
                  <a:moveTo>
                    <a:pt x="7" y="6"/>
                  </a:moveTo>
                  <a:cubicBezTo>
                    <a:pt x="7" y="6"/>
                    <a:pt x="7" y="5"/>
                    <a:pt x="7" y="4"/>
                  </a:cubicBezTo>
                  <a:cubicBezTo>
                    <a:pt x="6" y="0"/>
                    <a:pt x="0" y="2"/>
                    <a:pt x="1" y="6"/>
                  </a:cubicBezTo>
                  <a:cubicBezTo>
                    <a:pt x="2" y="13"/>
                    <a:pt x="2" y="21"/>
                    <a:pt x="3" y="29"/>
                  </a:cubicBezTo>
                  <a:cubicBezTo>
                    <a:pt x="3" y="31"/>
                    <a:pt x="4" y="32"/>
                    <a:pt x="5" y="32"/>
                  </a:cubicBezTo>
                  <a:cubicBezTo>
                    <a:pt x="5" y="34"/>
                    <a:pt x="5" y="36"/>
                    <a:pt x="5" y="37"/>
                  </a:cubicBezTo>
                  <a:cubicBezTo>
                    <a:pt x="6" y="41"/>
                    <a:pt x="10" y="41"/>
                    <a:pt x="10" y="37"/>
                  </a:cubicBezTo>
                  <a:cubicBezTo>
                    <a:pt x="12" y="28"/>
                    <a:pt x="11" y="19"/>
                    <a:pt x="13" y="10"/>
                  </a:cubicBezTo>
                  <a:cubicBezTo>
                    <a:pt x="14" y="6"/>
                    <a:pt x="9" y="4"/>
                    <a:pt x="7" y="6"/>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13" name="Google Shape;913;p4"/>
            <p:cNvSpPr/>
            <p:nvPr/>
          </p:nvSpPr>
          <p:spPr>
            <a:xfrm>
              <a:off x="187326" y="6651626"/>
              <a:ext cx="50800" cy="203200"/>
            </a:xfrm>
            <a:custGeom>
              <a:rect b="b" l="l" r="r" t="t"/>
              <a:pathLst>
                <a:path extrusionOk="0" h="46" w="12">
                  <a:moveTo>
                    <a:pt x="8" y="7"/>
                  </a:moveTo>
                  <a:cubicBezTo>
                    <a:pt x="8" y="5"/>
                    <a:pt x="7" y="4"/>
                    <a:pt x="7" y="2"/>
                  </a:cubicBezTo>
                  <a:cubicBezTo>
                    <a:pt x="6" y="0"/>
                    <a:pt x="3" y="1"/>
                    <a:pt x="3" y="3"/>
                  </a:cubicBezTo>
                  <a:cubicBezTo>
                    <a:pt x="4" y="5"/>
                    <a:pt x="4" y="6"/>
                    <a:pt x="4" y="8"/>
                  </a:cubicBezTo>
                  <a:cubicBezTo>
                    <a:pt x="4" y="8"/>
                    <a:pt x="3" y="9"/>
                    <a:pt x="3" y="10"/>
                  </a:cubicBezTo>
                  <a:cubicBezTo>
                    <a:pt x="1" y="21"/>
                    <a:pt x="0" y="32"/>
                    <a:pt x="4" y="43"/>
                  </a:cubicBezTo>
                  <a:cubicBezTo>
                    <a:pt x="5" y="46"/>
                    <a:pt x="11" y="46"/>
                    <a:pt x="11" y="42"/>
                  </a:cubicBezTo>
                  <a:cubicBezTo>
                    <a:pt x="11" y="37"/>
                    <a:pt x="11" y="33"/>
                    <a:pt x="11" y="28"/>
                  </a:cubicBezTo>
                  <a:cubicBezTo>
                    <a:pt x="11" y="28"/>
                    <a:pt x="11" y="28"/>
                    <a:pt x="11" y="27"/>
                  </a:cubicBezTo>
                  <a:cubicBezTo>
                    <a:pt x="11" y="25"/>
                    <a:pt x="11" y="23"/>
                    <a:pt x="11" y="21"/>
                  </a:cubicBezTo>
                  <a:cubicBezTo>
                    <a:pt x="11" y="18"/>
                    <a:pt x="11" y="15"/>
                    <a:pt x="11" y="12"/>
                  </a:cubicBezTo>
                  <a:cubicBezTo>
                    <a:pt x="12" y="10"/>
                    <a:pt x="10" y="8"/>
                    <a:pt x="8" y="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14" name="Google Shape;914;p4"/>
            <p:cNvSpPr/>
            <p:nvPr/>
          </p:nvSpPr>
          <p:spPr>
            <a:xfrm>
              <a:off x="166688" y="6624639"/>
              <a:ext cx="53975" cy="119063"/>
            </a:xfrm>
            <a:custGeom>
              <a:rect b="b" l="l" r="r" t="t"/>
              <a:pathLst>
                <a:path extrusionOk="0" h="27" w="13">
                  <a:moveTo>
                    <a:pt x="12" y="24"/>
                  </a:moveTo>
                  <a:cubicBezTo>
                    <a:pt x="9" y="17"/>
                    <a:pt x="6" y="10"/>
                    <a:pt x="4" y="2"/>
                  </a:cubicBezTo>
                  <a:cubicBezTo>
                    <a:pt x="4" y="0"/>
                    <a:pt x="0" y="0"/>
                    <a:pt x="1" y="3"/>
                  </a:cubicBezTo>
                  <a:cubicBezTo>
                    <a:pt x="3" y="11"/>
                    <a:pt x="5" y="18"/>
                    <a:pt x="9" y="26"/>
                  </a:cubicBezTo>
                  <a:cubicBezTo>
                    <a:pt x="10" y="27"/>
                    <a:pt x="13" y="26"/>
                    <a:pt x="12" y="2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15" name="Google Shape;915;p4"/>
            <p:cNvSpPr/>
            <p:nvPr/>
          </p:nvSpPr>
          <p:spPr>
            <a:xfrm>
              <a:off x="328613" y="6629401"/>
              <a:ext cx="46038" cy="146050"/>
            </a:xfrm>
            <a:custGeom>
              <a:rect b="b" l="l" r="r" t="t"/>
              <a:pathLst>
                <a:path extrusionOk="0" h="33" w="11">
                  <a:moveTo>
                    <a:pt x="3" y="5"/>
                  </a:moveTo>
                  <a:cubicBezTo>
                    <a:pt x="0" y="12"/>
                    <a:pt x="1" y="21"/>
                    <a:pt x="3" y="29"/>
                  </a:cubicBezTo>
                  <a:cubicBezTo>
                    <a:pt x="4" y="33"/>
                    <a:pt x="10" y="31"/>
                    <a:pt x="9" y="27"/>
                  </a:cubicBezTo>
                  <a:cubicBezTo>
                    <a:pt x="8" y="20"/>
                    <a:pt x="7" y="13"/>
                    <a:pt x="9" y="6"/>
                  </a:cubicBezTo>
                  <a:cubicBezTo>
                    <a:pt x="11" y="2"/>
                    <a:pt x="4" y="0"/>
                    <a:pt x="3"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16" name="Google Shape;916;p4"/>
            <p:cNvSpPr/>
            <p:nvPr/>
          </p:nvSpPr>
          <p:spPr>
            <a:xfrm>
              <a:off x="850901" y="6567489"/>
              <a:ext cx="61913" cy="220663"/>
            </a:xfrm>
            <a:custGeom>
              <a:rect b="b" l="l" r="r" t="t"/>
              <a:pathLst>
                <a:path extrusionOk="0" h="50" w="15">
                  <a:moveTo>
                    <a:pt x="11" y="28"/>
                  </a:moveTo>
                  <a:cubicBezTo>
                    <a:pt x="11" y="20"/>
                    <a:pt x="11" y="13"/>
                    <a:pt x="13" y="6"/>
                  </a:cubicBezTo>
                  <a:cubicBezTo>
                    <a:pt x="15" y="2"/>
                    <a:pt x="8" y="0"/>
                    <a:pt x="6" y="4"/>
                  </a:cubicBezTo>
                  <a:cubicBezTo>
                    <a:pt x="5" y="8"/>
                    <a:pt x="5" y="11"/>
                    <a:pt x="4" y="15"/>
                  </a:cubicBezTo>
                  <a:cubicBezTo>
                    <a:pt x="4" y="15"/>
                    <a:pt x="3" y="16"/>
                    <a:pt x="3" y="17"/>
                  </a:cubicBezTo>
                  <a:cubicBezTo>
                    <a:pt x="0" y="27"/>
                    <a:pt x="0" y="36"/>
                    <a:pt x="4" y="46"/>
                  </a:cubicBezTo>
                  <a:cubicBezTo>
                    <a:pt x="7" y="50"/>
                    <a:pt x="13" y="46"/>
                    <a:pt x="11" y="42"/>
                  </a:cubicBezTo>
                  <a:cubicBezTo>
                    <a:pt x="9" y="38"/>
                    <a:pt x="8" y="34"/>
                    <a:pt x="8" y="30"/>
                  </a:cubicBezTo>
                  <a:cubicBezTo>
                    <a:pt x="9" y="30"/>
                    <a:pt x="10" y="29"/>
                    <a:pt x="11" y="28"/>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17" name="Google Shape;917;p4"/>
            <p:cNvSpPr/>
            <p:nvPr/>
          </p:nvSpPr>
          <p:spPr>
            <a:xfrm>
              <a:off x="938213" y="6624639"/>
              <a:ext cx="33338" cy="141288"/>
            </a:xfrm>
            <a:custGeom>
              <a:rect b="b" l="l" r="r" t="t"/>
              <a:pathLst>
                <a:path extrusionOk="0" h="32" w="8">
                  <a:moveTo>
                    <a:pt x="6" y="4"/>
                  </a:moveTo>
                  <a:cubicBezTo>
                    <a:pt x="5" y="0"/>
                    <a:pt x="0" y="2"/>
                    <a:pt x="0" y="5"/>
                  </a:cubicBezTo>
                  <a:cubicBezTo>
                    <a:pt x="2" y="13"/>
                    <a:pt x="2" y="21"/>
                    <a:pt x="3" y="29"/>
                  </a:cubicBezTo>
                  <a:cubicBezTo>
                    <a:pt x="3" y="32"/>
                    <a:pt x="7" y="32"/>
                    <a:pt x="7" y="29"/>
                  </a:cubicBezTo>
                  <a:cubicBezTo>
                    <a:pt x="8" y="20"/>
                    <a:pt x="7" y="12"/>
                    <a:pt x="6"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18" name="Google Shape;918;p4"/>
            <p:cNvSpPr/>
            <p:nvPr/>
          </p:nvSpPr>
          <p:spPr>
            <a:xfrm>
              <a:off x="417513" y="6607176"/>
              <a:ext cx="33338" cy="136525"/>
            </a:xfrm>
            <a:custGeom>
              <a:rect b="b" l="l" r="r" t="t"/>
              <a:pathLst>
                <a:path extrusionOk="0" h="31" w="8">
                  <a:moveTo>
                    <a:pt x="6" y="3"/>
                  </a:moveTo>
                  <a:cubicBezTo>
                    <a:pt x="5" y="0"/>
                    <a:pt x="0" y="1"/>
                    <a:pt x="1" y="5"/>
                  </a:cubicBezTo>
                  <a:cubicBezTo>
                    <a:pt x="3" y="13"/>
                    <a:pt x="3" y="21"/>
                    <a:pt x="3" y="29"/>
                  </a:cubicBezTo>
                  <a:cubicBezTo>
                    <a:pt x="4" y="31"/>
                    <a:pt x="8" y="31"/>
                    <a:pt x="8" y="29"/>
                  </a:cubicBezTo>
                  <a:cubicBezTo>
                    <a:pt x="8" y="20"/>
                    <a:pt x="8" y="12"/>
                    <a:pt x="6"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19" name="Google Shape;919;p4"/>
            <p:cNvSpPr/>
            <p:nvPr/>
          </p:nvSpPr>
          <p:spPr>
            <a:xfrm>
              <a:off x="963613" y="6607176"/>
              <a:ext cx="79375" cy="233363"/>
            </a:xfrm>
            <a:custGeom>
              <a:rect b="b" l="l" r="r" t="t"/>
              <a:pathLst>
                <a:path extrusionOk="0" h="53" w="19">
                  <a:moveTo>
                    <a:pt x="17" y="46"/>
                  </a:moveTo>
                  <a:cubicBezTo>
                    <a:pt x="14" y="36"/>
                    <a:pt x="13" y="25"/>
                    <a:pt x="12" y="14"/>
                  </a:cubicBezTo>
                  <a:cubicBezTo>
                    <a:pt x="12" y="13"/>
                    <a:pt x="12" y="13"/>
                    <a:pt x="11" y="13"/>
                  </a:cubicBezTo>
                  <a:cubicBezTo>
                    <a:pt x="11" y="10"/>
                    <a:pt x="11" y="12"/>
                    <a:pt x="11" y="4"/>
                  </a:cubicBezTo>
                  <a:cubicBezTo>
                    <a:pt x="11" y="0"/>
                    <a:pt x="7" y="0"/>
                    <a:pt x="7" y="4"/>
                  </a:cubicBezTo>
                  <a:cubicBezTo>
                    <a:pt x="7" y="12"/>
                    <a:pt x="7" y="10"/>
                    <a:pt x="7" y="12"/>
                  </a:cubicBezTo>
                  <a:cubicBezTo>
                    <a:pt x="7" y="13"/>
                    <a:pt x="7" y="13"/>
                    <a:pt x="7" y="14"/>
                  </a:cubicBezTo>
                  <a:cubicBezTo>
                    <a:pt x="6" y="16"/>
                    <a:pt x="6" y="19"/>
                    <a:pt x="6" y="22"/>
                  </a:cubicBezTo>
                  <a:cubicBezTo>
                    <a:pt x="5" y="21"/>
                    <a:pt x="4" y="22"/>
                    <a:pt x="4" y="22"/>
                  </a:cubicBezTo>
                  <a:cubicBezTo>
                    <a:pt x="2" y="28"/>
                    <a:pt x="2" y="33"/>
                    <a:pt x="0" y="39"/>
                  </a:cubicBezTo>
                  <a:cubicBezTo>
                    <a:pt x="0" y="40"/>
                    <a:pt x="2" y="40"/>
                    <a:pt x="2" y="39"/>
                  </a:cubicBezTo>
                  <a:cubicBezTo>
                    <a:pt x="4" y="35"/>
                    <a:pt x="4" y="30"/>
                    <a:pt x="6" y="25"/>
                  </a:cubicBezTo>
                  <a:cubicBezTo>
                    <a:pt x="5" y="33"/>
                    <a:pt x="6" y="41"/>
                    <a:pt x="9" y="48"/>
                  </a:cubicBezTo>
                  <a:cubicBezTo>
                    <a:pt x="11" y="53"/>
                    <a:pt x="19" y="51"/>
                    <a:pt x="17" y="46"/>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20" name="Google Shape;920;p4"/>
            <p:cNvSpPr/>
            <p:nvPr/>
          </p:nvSpPr>
          <p:spPr>
            <a:xfrm>
              <a:off x="1063626" y="6726239"/>
              <a:ext cx="28575" cy="128588"/>
            </a:xfrm>
            <a:custGeom>
              <a:rect b="b" l="l" r="r" t="t"/>
              <a:pathLst>
                <a:path extrusionOk="0" h="29" w="7">
                  <a:moveTo>
                    <a:pt x="6" y="3"/>
                  </a:moveTo>
                  <a:cubicBezTo>
                    <a:pt x="6" y="0"/>
                    <a:pt x="2" y="0"/>
                    <a:pt x="1" y="3"/>
                  </a:cubicBezTo>
                  <a:cubicBezTo>
                    <a:pt x="1" y="10"/>
                    <a:pt x="0" y="21"/>
                    <a:pt x="0" y="25"/>
                  </a:cubicBezTo>
                  <a:cubicBezTo>
                    <a:pt x="0" y="29"/>
                    <a:pt x="7" y="29"/>
                    <a:pt x="7" y="25"/>
                  </a:cubicBezTo>
                  <a:cubicBezTo>
                    <a:pt x="7" y="21"/>
                    <a:pt x="6" y="11"/>
                    <a:pt x="6"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21" name="Google Shape;921;p4"/>
            <p:cNvSpPr/>
            <p:nvPr/>
          </p:nvSpPr>
          <p:spPr>
            <a:xfrm>
              <a:off x="1096963" y="6624639"/>
              <a:ext cx="36513" cy="176213"/>
            </a:xfrm>
            <a:custGeom>
              <a:rect b="b" l="l" r="r" t="t"/>
              <a:pathLst>
                <a:path extrusionOk="0" h="40" w="9">
                  <a:moveTo>
                    <a:pt x="3" y="3"/>
                  </a:moveTo>
                  <a:cubicBezTo>
                    <a:pt x="0" y="14"/>
                    <a:pt x="0" y="24"/>
                    <a:pt x="0" y="35"/>
                  </a:cubicBezTo>
                  <a:cubicBezTo>
                    <a:pt x="0" y="40"/>
                    <a:pt x="8" y="40"/>
                    <a:pt x="8" y="35"/>
                  </a:cubicBezTo>
                  <a:cubicBezTo>
                    <a:pt x="8" y="25"/>
                    <a:pt x="8" y="15"/>
                    <a:pt x="9" y="4"/>
                  </a:cubicBezTo>
                  <a:cubicBezTo>
                    <a:pt x="9" y="1"/>
                    <a:pt x="4" y="0"/>
                    <a:pt x="3"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22" name="Google Shape;922;p4"/>
            <p:cNvSpPr/>
            <p:nvPr/>
          </p:nvSpPr>
          <p:spPr>
            <a:xfrm>
              <a:off x="1133476" y="6611939"/>
              <a:ext cx="71438" cy="250825"/>
            </a:xfrm>
            <a:custGeom>
              <a:rect b="b" l="l" r="r" t="t"/>
              <a:pathLst>
                <a:path extrusionOk="0" h="57" w="17">
                  <a:moveTo>
                    <a:pt x="7" y="5"/>
                  </a:moveTo>
                  <a:cubicBezTo>
                    <a:pt x="6" y="7"/>
                    <a:pt x="5" y="10"/>
                    <a:pt x="4" y="12"/>
                  </a:cubicBezTo>
                  <a:cubicBezTo>
                    <a:pt x="4" y="11"/>
                    <a:pt x="4" y="11"/>
                    <a:pt x="4" y="11"/>
                  </a:cubicBezTo>
                  <a:cubicBezTo>
                    <a:pt x="4" y="9"/>
                    <a:pt x="1" y="10"/>
                    <a:pt x="1" y="11"/>
                  </a:cubicBezTo>
                  <a:cubicBezTo>
                    <a:pt x="2" y="14"/>
                    <a:pt x="2" y="17"/>
                    <a:pt x="2" y="19"/>
                  </a:cubicBezTo>
                  <a:cubicBezTo>
                    <a:pt x="0" y="31"/>
                    <a:pt x="1" y="43"/>
                    <a:pt x="6"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23" name="Google Shape;923;p4"/>
            <p:cNvSpPr/>
            <p:nvPr/>
          </p:nvSpPr>
          <p:spPr>
            <a:xfrm>
              <a:off x="1054101" y="6575426"/>
              <a:ext cx="33338" cy="160338"/>
            </a:xfrm>
            <a:custGeom>
              <a:rect b="b" l="l" r="r" t="t"/>
              <a:pathLst>
                <a:path extrusionOk="0" h="36" w="8">
                  <a:moveTo>
                    <a:pt x="0" y="5"/>
                  </a:moveTo>
                  <a:cubicBezTo>
                    <a:pt x="0" y="14"/>
                    <a:pt x="0" y="23"/>
                    <a:pt x="0" y="32"/>
                  </a:cubicBezTo>
                  <a:cubicBezTo>
                    <a:pt x="0" y="36"/>
                    <a:pt x="7" y="36"/>
                    <a:pt x="7" y="32"/>
                  </a:cubicBezTo>
                  <a:cubicBezTo>
                    <a:pt x="7" y="23"/>
                    <a:pt x="8" y="14"/>
                    <a:pt x="8" y="5"/>
                  </a:cubicBezTo>
                  <a:cubicBezTo>
                    <a:pt x="8" y="0"/>
                    <a:pt x="0" y="0"/>
                    <a:pt x="0"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24" name="Google Shape;924;p4"/>
            <p:cNvSpPr/>
            <p:nvPr/>
          </p:nvSpPr>
          <p:spPr>
            <a:xfrm>
              <a:off x="1192213" y="6611939"/>
              <a:ext cx="66675" cy="176213"/>
            </a:xfrm>
            <a:custGeom>
              <a:rect b="b" l="l" r="r" t="t"/>
              <a:pathLst>
                <a:path extrusionOk="0" h="40" w="16">
                  <a:moveTo>
                    <a:pt x="5" y="5"/>
                  </a:moveTo>
                  <a:cubicBezTo>
                    <a:pt x="1" y="15"/>
                    <a:pt x="0" y="26"/>
                    <a:pt x="4" y="37"/>
                  </a:cubicBezTo>
                  <a:cubicBezTo>
                    <a:pt x="5" y="40"/>
                    <a:pt x="10" y="40"/>
                    <a:pt x="10" y="36"/>
                  </a:cubicBezTo>
                  <a:cubicBezTo>
                    <a:pt x="10" y="27"/>
                    <a:pt x="9" y="18"/>
                    <a:pt x="13" y="10"/>
                  </a:cubicBezTo>
                  <a:cubicBezTo>
                    <a:pt x="16" y="4"/>
                    <a:pt x="8" y="0"/>
                    <a:pt x="5"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25" name="Google Shape;925;p4"/>
            <p:cNvSpPr/>
            <p:nvPr/>
          </p:nvSpPr>
          <p:spPr>
            <a:xfrm>
              <a:off x="1292226" y="6686551"/>
              <a:ext cx="33338" cy="136525"/>
            </a:xfrm>
            <a:custGeom>
              <a:rect b="b" l="l" r="r" t="t"/>
              <a:pathLst>
                <a:path extrusionOk="0" h="31" w="8">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26" name="Google Shape;926;p4"/>
            <p:cNvSpPr/>
            <p:nvPr/>
          </p:nvSpPr>
          <p:spPr>
            <a:xfrm>
              <a:off x="1433513" y="6562726"/>
              <a:ext cx="55563" cy="234950"/>
            </a:xfrm>
            <a:custGeom>
              <a:rect b="b" l="l" r="r" t="t"/>
              <a:pathLst>
                <a:path extrusionOk="0" h="53" w="13">
                  <a:moveTo>
                    <a:pt x="10" y="1"/>
                  </a:moveTo>
                  <a:cubicBezTo>
                    <a:pt x="7" y="8"/>
                    <a:pt x="5" y="14"/>
                    <a:pt x="4" y="21"/>
                  </a:cubicBezTo>
                  <a:cubicBezTo>
                    <a:pt x="2" y="21"/>
                    <a:pt x="0" y="22"/>
                    <a:pt x="0" y="24"/>
                  </a:cubicBezTo>
                  <a:cubicBezTo>
                    <a:pt x="0" y="31"/>
                    <a:pt x="1" y="38"/>
                    <a:pt x="4" y="44"/>
                  </a:cubicBezTo>
                  <a:cubicBezTo>
                    <a:pt x="4" y="45"/>
                    <a:pt x="4" y="45"/>
                    <a:pt x="4" y="45"/>
                  </a:cubicBezTo>
                  <a:cubicBezTo>
                    <a:pt x="4" y="46"/>
                    <a:pt x="4" y="46"/>
                    <a:pt x="5" y="46"/>
                  </a:cubicBezTo>
                  <a:cubicBezTo>
                    <a:pt x="5" y="48"/>
                    <a:pt x="6" y="49"/>
                    <a:pt x="7" y="50"/>
                  </a:cubicBezTo>
                  <a:cubicBezTo>
                    <a:pt x="9" y="53"/>
                    <a:pt x="13" y="51"/>
                    <a:pt x="12" y="48"/>
                  </a:cubicBezTo>
                  <a:cubicBezTo>
                    <a:pt x="10" y="43"/>
                    <a:pt x="9" y="38"/>
                    <a:pt x="8" y="33"/>
                  </a:cubicBezTo>
                  <a:cubicBezTo>
                    <a:pt x="8" y="22"/>
                    <a:pt x="9" y="12"/>
                    <a:pt x="13" y="2"/>
                  </a:cubicBezTo>
                  <a:cubicBezTo>
                    <a:pt x="13" y="1"/>
                    <a:pt x="11" y="0"/>
                    <a:pt x="10" y="1"/>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27" name="Google Shape;927;p4"/>
            <p:cNvSpPr/>
            <p:nvPr/>
          </p:nvSpPr>
          <p:spPr>
            <a:xfrm>
              <a:off x="1500188" y="6557964"/>
              <a:ext cx="71438" cy="212725"/>
            </a:xfrm>
            <a:custGeom>
              <a:rect b="b" l="l" r="r" t="t"/>
              <a:pathLst>
                <a:path extrusionOk="0" h="48" w="17">
                  <a:moveTo>
                    <a:pt x="12" y="2"/>
                  </a:moveTo>
                  <a:cubicBezTo>
                    <a:pt x="4" y="14"/>
                    <a:pt x="0" y="29"/>
                    <a:pt x="1" y="44"/>
                  </a:cubicBezTo>
                  <a:cubicBezTo>
                    <a:pt x="1" y="48"/>
                    <a:pt x="6" y="48"/>
                    <a:pt x="7" y="44"/>
                  </a:cubicBezTo>
                  <a:cubicBezTo>
                    <a:pt x="7" y="30"/>
                    <a:pt x="8" y="16"/>
                    <a:pt x="15" y="4"/>
                  </a:cubicBezTo>
                  <a:cubicBezTo>
                    <a:pt x="17" y="2"/>
                    <a:pt x="14" y="0"/>
                    <a:pt x="12" y="2"/>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28" name="Google Shape;928;p4"/>
            <p:cNvSpPr/>
            <p:nvPr/>
          </p:nvSpPr>
          <p:spPr>
            <a:xfrm>
              <a:off x="1584326" y="6597651"/>
              <a:ext cx="28575" cy="195263"/>
            </a:xfrm>
            <a:custGeom>
              <a:rect b="b" l="l" r="r" t="t"/>
              <a:pathLst>
                <a:path extrusionOk="0" h="44" w="7">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1" y="35"/>
                  </a:cubicBezTo>
                  <a:cubicBezTo>
                    <a:pt x="1" y="37"/>
                    <a:pt x="1" y="39"/>
                    <a:pt x="2" y="41"/>
                  </a:cubicBezTo>
                  <a:cubicBezTo>
                    <a:pt x="2" y="44"/>
                    <a:pt x="6" y="44"/>
                    <a:pt x="6" y="41"/>
                  </a:cubicBezTo>
                  <a:cubicBezTo>
                    <a:pt x="7" y="28"/>
                    <a:pt x="7" y="15"/>
                    <a:pt x="6" y="2"/>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29" name="Google Shape;929;p4"/>
            <p:cNvSpPr/>
            <p:nvPr/>
          </p:nvSpPr>
          <p:spPr>
            <a:xfrm>
              <a:off x="1671638" y="6545264"/>
              <a:ext cx="79375" cy="211138"/>
            </a:xfrm>
            <a:custGeom>
              <a:rect b="b" l="l" r="r" t="t"/>
              <a:pathLst>
                <a:path extrusionOk="0" h="48" w="19">
                  <a:moveTo>
                    <a:pt x="18" y="44"/>
                  </a:moveTo>
                  <a:cubicBezTo>
                    <a:pt x="15" y="35"/>
                    <a:pt x="15" y="26"/>
                    <a:pt x="17" y="17"/>
                  </a:cubicBezTo>
                  <a:cubicBezTo>
                    <a:pt x="18" y="13"/>
                    <a:pt x="11" y="11"/>
                    <a:pt x="10" y="15"/>
                  </a:cubicBezTo>
                  <a:cubicBezTo>
                    <a:pt x="10" y="15"/>
                    <a:pt x="10" y="15"/>
                    <a:pt x="10" y="15"/>
                  </a:cubicBezTo>
                  <a:cubicBezTo>
                    <a:pt x="10" y="16"/>
                    <a:pt x="10" y="16"/>
                    <a:pt x="10" y="16"/>
                  </a:cubicBezTo>
                  <a:cubicBezTo>
                    <a:pt x="10" y="12"/>
                    <a:pt x="10" y="8"/>
                    <a:pt x="10" y="4"/>
                  </a:cubicBezTo>
                  <a:cubicBezTo>
                    <a:pt x="11" y="1"/>
                    <a:pt x="5" y="0"/>
                    <a:pt x="5" y="3"/>
                  </a:cubicBezTo>
                  <a:cubicBezTo>
                    <a:pt x="3" y="12"/>
                    <a:pt x="2" y="21"/>
                    <a:pt x="2" y="30"/>
                  </a:cubicBezTo>
                  <a:cubicBezTo>
                    <a:pt x="1" y="29"/>
                    <a:pt x="0" y="30"/>
                    <a:pt x="0" y="31"/>
                  </a:cubicBezTo>
                  <a:cubicBezTo>
                    <a:pt x="0" y="35"/>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30" name="Google Shape;930;p4"/>
            <p:cNvSpPr/>
            <p:nvPr/>
          </p:nvSpPr>
          <p:spPr>
            <a:xfrm>
              <a:off x="1825626" y="6611939"/>
              <a:ext cx="25400" cy="144463"/>
            </a:xfrm>
            <a:custGeom>
              <a:rect b="b" l="l" r="r" t="t"/>
              <a:pathLst>
                <a:path extrusionOk="0" h="33" w="6">
                  <a:moveTo>
                    <a:pt x="6" y="3"/>
                  </a:moveTo>
                  <a:cubicBezTo>
                    <a:pt x="6" y="0"/>
                    <a:pt x="1" y="0"/>
                    <a:pt x="1" y="3"/>
                  </a:cubicBezTo>
                  <a:cubicBezTo>
                    <a:pt x="1" y="12"/>
                    <a:pt x="0" y="21"/>
                    <a:pt x="1" y="30"/>
                  </a:cubicBezTo>
                  <a:cubicBezTo>
                    <a:pt x="1" y="33"/>
                    <a:pt x="5" y="33"/>
                    <a:pt x="6" y="30"/>
                  </a:cubicBezTo>
                  <a:cubicBezTo>
                    <a:pt x="6" y="21"/>
                    <a:pt x="6" y="12"/>
                    <a:pt x="6"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31" name="Google Shape;931;p4"/>
            <p:cNvSpPr/>
            <p:nvPr/>
          </p:nvSpPr>
          <p:spPr>
            <a:xfrm>
              <a:off x="1892301" y="6597651"/>
              <a:ext cx="58738" cy="177800"/>
            </a:xfrm>
            <a:custGeom>
              <a:rect b="b" l="l" r="r" t="t"/>
              <a:pathLst>
                <a:path extrusionOk="0" h="40" w="14">
                  <a:moveTo>
                    <a:pt x="7" y="6"/>
                  </a:moveTo>
                  <a:cubicBezTo>
                    <a:pt x="7" y="5"/>
                    <a:pt x="7" y="4"/>
                    <a:pt x="6" y="3"/>
                  </a:cubicBezTo>
                  <a:cubicBezTo>
                    <a:pt x="5" y="0"/>
                    <a:pt x="0" y="1"/>
                    <a:pt x="0" y="5"/>
                  </a:cubicBezTo>
                  <a:cubicBezTo>
                    <a:pt x="2" y="13"/>
                    <a:pt x="2" y="21"/>
                    <a:pt x="2" y="29"/>
                  </a:cubicBezTo>
                  <a:cubicBezTo>
                    <a:pt x="2" y="30"/>
                    <a:pt x="3" y="31"/>
                    <a:pt x="4" y="31"/>
                  </a:cubicBezTo>
                  <a:cubicBezTo>
                    <a:pt x="5" y="33"/>
                    <a:pt x="5" y="35"/>
                    <a:pt x="5" y="37"/>
                  </a:cubicBezTo>
                  <a:cubicBezTo>
                    <a:pt x="5" y="40"/>
                    <a:pt x="10" y="40"/>
                    <a:pt x="10" y="37"/>
                  </a:cubicBezTo>
                  <a:cubicBezTo>
                    <a:pt x="11" y="28"/>
                    <a:pt x="11" y="18"/>
                    <a:pt x="13" y="9"/>
                  </a:cubicBezTo>
                  <a:cubicBezTo>
                    <a:pt x="14" y="5"/>
                    <a:pt x="9" y="3"/>
                    <a:pt x="7" y="6"/>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32" name="Google Shape;932;p4"/>
            <p:cNvSpPr/>
            <p:nvPr/>
          </p:nvSpPr>
          <p:spPr>
            <a:xfrm>
              <a:off x="1963738" y="6594476"/>
              <a:ext cx="61913" cy="228600"/>
            </a:xfrm>
            <a:custGeom>
              <a:rect b="b" l="l" r="r" t="t"/>
              <a:pathLst>
                <a:path extrusionOk="0" h="52" w="15">
                  <a:moveTo>
                    <a:pt x="7" y="4"/>
                  </a:moveTo>
                  <a:cubicBezTo>
                    <a:pt x="7" y="7"/>
                    <a:pt x="6" y="9"/>
                    <a:pt x="6" y="11"/>
                  </a:cubicBezTo>
                  <a:cubicBezTo>
                    <a:pt x="4" y="11"/>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3" y="35"/>
                    <a:pt x="13" y="20"/>
                    <a:pt x="15" y="5"/>
                  </a:cubicBezTo>
                  <a:cubicBezTo>
                    <a:pt x="15" y="1"/>
                    <a:pt x="8" y="0"/>
                    <a:pt x="7"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33" name="Google Shape;933;p4"/>
            <p:cNvSpPr/>
            <p:nvPr/>
          </p:nvSpPr>
          <p:spPr>
            <a:xfrm>
              <a:off x="1776413" y="6611939"/>
              <a:ext cx="49213" cy="206375"/>
            </a:xfrm>
            <a:custGeom>
              <a:rect b="b" l="l" r="r" t="t"/>
              <a:pathLst>
                <a:path extrusionOk="0" h="47" w="12">
                  <a:moveTo>
                    <a:pt x="8" y="7"/>
                  </a:moveTo>
                  <a:cubicBezTo>
                    <a:pt x="7" y="6"/>
                    <a:pt x="7" y="4"/>
                    <a:pt x="7" y="3"/>
                  </a:cubicBezTo>
                  <a:cubicBezTo>
                    <a:pt x="6" y="0"/>
                    <a:pt x="3" y="1"/>
                    <a:pt x="3" y="4"/>
                  </a:cubicBezTo>
                  <a:cubicBezTo>
                    <a:pt x="3" y="5"/>
                    <a:pt x="4" y="7"/>
                    <a:pt x="4" y="8"/>
                  </a:cubicBezTo>
                  <a:cubicBezTo>
                    <a:pt x="4" y="8"/>
                    <a:pt x="3" y="9"/>
                    <a:pt x="3" y="10"/>
                  </a:cubicBezTo>
                  <a:cubicBezTo>
                    <a:pt x="1" y="21"/>
                    <a:pt x="0" y="32"/>
                    <a:pt x="3" y="43"/>
                  </a:cubicBezTo>
                  <a:cubicBezTo>
                    <a:pt x="5" y="47"/>
                    <a:pt x="11" y="46"/>
                    <a:pt x="11" y="42"/>
                  </a:cubicBezTo>
                  <a:cubicBezTo>
                    <a:pt x="11" y="38"/>
                    <a:pt x="10" y="33"/>
                    <a:pt x="10" y="29"/>
                  </a:cubicBezTo>
                  <a:cubicBezTo>
                    <a:pt x="10" y="28"/>
                    <a:pt x="11" y="28"/>
                    <a:pt x="11" y="28"/>
                  </a:cubicBezTo>
                  <a:cubicBezTo>
                    <a:pt x="11" y="26"/>
                    <a:pt x="10" y="23"/>
                    <a:pt x="10" y="21"/>
                  </a:cubicBezTo>
                  <a:cubicBezTo>
                    <a:pt x="10" y="18"/>
                    <a:pt x="11" y="15"/>
                    <a:pt x="11" y="13"/>
                  </a:cubicBezTo>
                  <a:cubicBezTo>
                    <a:pt x="12" y="10"/>
                    <a:pt x="10" y="8"/>
                    <a:pt x="8" y="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34" name="Google Shape;934;p4"/>
            <p:cNvSpPr/>
            <p:nvPr/>
          </p:nvSpPr>
          <p:spPr>
            <a:xfrm>
              <a:off x="1379538" y="6624639"/>
              <a:ext cx="50800" cy="119063"/>
            </a:xfrm>
            <a:custGeom>
              <a:rect b="b" l="l" r="r" t="t"/>
              <a:pathLst>
                <a:path extrusionOk="0" h="27" w="12">
                  <a:moveTo>
                    <a:pt x="12" y="24"/>
                  </a:moveTo>
                  <a:cubicBezTo>
                    <a:pt x="8" y="17"/>
                    <a:pt x="6" y="10"/>
                    <a:pt x="4" y="2"/>
                  </a:cubicBezTo>
                  <a:cubicBezTo>
                    <a:pt x="3" y="0"/>
                    <a:pt x="0" y="0"/>
                    <a:pt x="0" y="3"/>
                  </a:cubicBezTo>
                  <a:cubicBezTo>
                    <a:pt x="2" y="11"/>
                    <a:pt x="5" y="18"/>
                    <a:pt x="9" y="26"/>
                  </a:cubicBezTo>
                  <a:cubicBezTo>
                    <a:pt x="10" y="27"/>
                    <a:pt x="12" y="26"/>
                    <a:pt x="12" y="2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35" name="Google Shape;935;p4"/>
            <p:cNvSpPr/>
            <p:nvPr/>
          </p:nvSpPr>
          <p:spPr>
            <a:xfrm>
              <a:off x="1276351" y="6572251"/>
              <a:ext cx="74613" cy="193675"/>
            </a:xfrm>
            <a:custGeom>
              <a:rect b="b" l="l" r="r" t="t"/>
              <a:pathLst>
                <a:path extrusionOk="0" h="44" w="18">
                  <a:moveTo>
                    <a:pt x="16" y="37"/>
                  </a:moveTo>
                  <a:cubicBezTo>
                    <a:pt x="11" y="28"/>
                    <a:pt x="7" y="18"/>
                    <a:pt x="12" y="8"/>
                  </a:cubicBezTo>
                  <a:cubicBezTo>
                    <a:pt x="13" y="4"/>
                    <a:pt x="8" y="0"/>
                    <a:pt x="6" y="4"/>
                  </a:cubicBezTo>
                  <a:cubicBezTo>
                    <a:pt x="0" y="17"/>
                    <a:pt x="2" y="29"/>
                    <a:pt x="10" y="41"/>
                  </a:cubicBezTo>
                  <a:cubicBezTo>
                    <a:pt x="12" y="44"/>
                    <a:pt x="18" y="41"/>
                    <a:pt x="16" y="3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36" name="Google Shape;936;p4"/>
            <p:cNvSpPr/>
            <p:nvPr/>
          </p:nvSpPr>
          <p:spPr>
            <a:xfrm>
              <a:off x="1543051" y="6629401"/>
              <a:ext cx="41275" cy="146050"/>
            </a:xfrm>
            <a:custGeom>
              <a:rect b="b" l="l" r="r" t="t"/>
              <a:pathLst>
                <a:path extrusionOk="0" h="33" w="10">
                  <a:moveTo>
                    <a:pt x="3" y="5"/>
                  </a:moveTo>
                  <a:cubicBezTo>
                    <a:pt x="0" y="12"/>
                    <a:pt x="0" y="21"/>
                    <a:pt x="3" y="29"/>
                  </a:cubicBezTo>
                  <a:cubicBezTo>
                    <a:pt x="4" y="33"/>
                    <a:pt x="9" y="31"/>
                    <a:pt x="9" y="27"/>
                  </a:cubicBezTo>
                  <a:cubicBezTo>
                    <a:pt x="8" y="20"/>
                    <a:pt x="7" y="13"/>
                    <a:pt x="9" y="6"/>
                  </a:cubicBezTo>
                  <a:cubicBezTo>
                    <a:pt x="10" y="2"/>
                    <a:pt x="4" y="0"/>
                    <a:pt x="3"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37" name="Google Shape;937;p4"/>
            <p:cNvSpPr/>
            <p:nvPr/>
          </p:nvSpPr>
          <p:spPr>
            <a:xfrm>
              <a:off x="2058988" y="6567489"/>
              <a:ext cx="63500" cy="220663"/>
            </a:xfrm>
            <a:custGeom>
              <a:rect b="b" l="l" r="r" t="t"/>
              <a:pathLst>
                <a:path extrusionOk="0" h="50" w="15">
                  <a:moveTo>
                    <a:pt x="11" y="28"/>
                  </a:moveTo>
                  <a:cubicBezTo>
                    <a:pt x="12" y="20"/>
                    <a:pt x="12" y="13"/>
                    <a:pt x="14" y="6"/>
                  </a:cubicBezTo>
                  <a:cubicBezTo>
                    <a:pt x="15" y="2"/>
                    <a:pt x="8" y="0"/>
                    <a:pt x="7" y="4"/>
                  </a:cubicBezTo>
                  <a:cubicBezTo>
                    <a:pt x="6" y="8"/>
                    <a:pt x="5" y="11"/>
                    <a:pt x="5" y="15"/>
                  </a:cubicBezTo>
                  <a:cubicBezTo>
                    <a:pt x="4" y="15"/>
                    <a:pt x="4" y="16"/>
                    <a:pt x="4" y="17"/>
                  </a:cubicBezTo>
                  <a:cubicBezTo>
                    <a:pt x="1" y="27"/>
                    <a:pt x="0" y="36"/>
                    <a:pt x="5" y="46"/>
                  </a:cubicBezTo>
                  <a:cubicBezTo>
                    <a:pt x="7" y="50"/>
                    <a:pt x="13" y="46"/>
                    <a:pt x="11" y="42"/>
                  </a:cubicBezTo>
                  <a:cubicBezTo>
                    <a:pt x="10" y="38"/>
                    <a:pt x="9" y="34"/>
                    <a:pt x="9" y="30"/>
                  </a:cubicBezTo>
                  <a:cubicBezTo>
                    <a:pt x="10" y="30"/>
                    <a:pt x="11" y="29"/>
                    <a:pt x="11" y="28"/>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38" name="Google Shape;938;p4"/>
            <p:cNvSpPr/>
            <p:nvPr/>
          </p:nvSpPr>
          <p:spPr>
            <a:xfrm>
              <a:off x="2146301" y="6624639"/>
              <a:ext cx="33338" cy="141288"/>
            </a:xfrm>
            <a:custGeom>
              <a:rect b="b" l="l" r="r" t="t"/>
              <a:pathLst>
                <a:path extrusionOk="0" h="32" w="8">
                  <a:moveTo>
                    <a:pt x="6" y="4"/>
                  </a:moveTo>
                  <a:cubicBezTo>
                    <a:pt x="5" y="0"/>
                    <a:pt x="0" y="2"/>
                    <a:pt x="1" y="5"/>
                  </a:cubicBezTo>
                  <a:cubicBezTo>
                    <a:pt x="3" y="13"/>
                    <a:pt x="3" y="21"/>
                    <a:pt x="3" y="29"/>
                  </a:cubicBezTo>
                  <a:cubicBezTo>
                    <a:pt x="4" y="32"/>
                    <a:pt x="8" y="32"/>
                    <a:pt x="8" y="29"/>
                  </a:cubicBezTo>
                  <a:cubicBezTo>
                    <a:pt x="8" y="20"/>
                    <a:pt x="8" y="12"/>
                    <a:pt x="6"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39" name="Google Shape;939;p4"/>
            <p:cNvSpPr/>
            <p:nvPr/>
          </p:nvSpPr>
          <p:spPr>
            <a:xfrm>
              <a:off x="2171701" y="6607176"/>
              <a:ext cx="84138" cy="233363"/>
            </a:xfrm>
            <a:custGeom>
              <a:rect b="b" l="l" r="r" t="t"/>
              <a:pathLst>
                <a:path extrusionOk="0" h="53" w="20">
                  <a:moveTo>
                    <a:pt x="18" y="46"/>
                  </a:moveTo>
                  <a:cubicBezTo>
                    <a:pt x="14" y="36"/>
                    <a:pt x="14" y="25"/>
                    <a:pt x="13" y="14"/>
                  </a:cubicBezTo>
                  <a:cubicBezTo>
                    <a:pt x="13" y="13"/>
                    <a:pt x="12" y="13"/>
                    <a:pt x="12" y="13"/>
                  </a:cubicBezTo>
                  <a:cubicBezTo>
                    <a:pt x="12" y="10"/>
                    <a:pt x="12" y="12"/>
                    <a:pt x="12" y="4"/>
                  </a:cubicBezTo>
                  <a:cubicBezTo>
                    <a:pt x="12" y="0"/>
                    <a:pt x="8" y="0"/>
                    <a:pt x="8" y="4"/>
                  </a:cubicBezTo>
                  <a:cubicBezTo>
                    <a:pt x="8" y="12"/>
                    <a:pt x="8" y="10"/>
                    <a:pt x="8" y="12"/>
                  </a:cubicBezTo>
                  <a:cubicBezTo>
                    <a:pt x="8" y="13"/>
                    <a:pt x="7" y="13"/>
                    <a:pt x="7" y="14"/>
                  </a:cubicBezTo>
                  <a:cubicBezTo>
                    <a:pt x="7" y="16"/>
                    <a:pt x="7" y="19"/>
                    <a:pt x="6" y="22"/>
                  </a:cubicBezTo>
                  <a:cubicBezTo>
                    <a:pt x="6" y="21"/>
                    <a:pt x="5" y="22"/>
                    <a:pt x="5" y="22"/>
                  </a:cubicBezTo>
                  <a:cubicBezTo>
                    <a:pt x="3" y="28"/>
                    <a:pt x="2" y="33"/>
                    <a:pt x="1" y="39"/>
                  </a:cubicBezTo>
                  <a:cubicBezTo>
                    <a:pt x="0" y="40"/>
                    <a:pt x="2" y="40"/>
                    <a:pt x="3" y="39"/>
                  </a:cubicBezTo>
                  <a:cubicBezTo>
                    <a:pt x="4" y="35"/>
                    <a:pt x="5" y="30"/>
                    <a:pt x="6" y="25"/>
                  </a:cubicBezTo>
                  <a:cubicBezTo>
                    <a:pt x="6" y="33"/>
                    <a:pt x="7" y="41"/>
                    <a:pt x="10" y="48"/>
                  </a:cubicBezTo>
                  <a:cubicBezTo>
                    <a:pt x="12" y="53"/>
                    <a:pt x="20" y="51"/>
                    <a:pt x="18" y="46"/>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40" name="Google Shape;940;p4"/>
            <p:cNvSpPr/>
            <p:nvPr/>
          </p:nvSpPr>
          <p:spPr>
            <a:xfrm>
              <a:off x="2276476" y="6726239"/>
              <a:ext cx="25400" cy="128588"/>
            </a:xfrm>
            <a:custGeom>
              <a:rect b="b" l="l" r="r" t="t"/>
              <a:pathLst>
                <a:path extrusionOk="0" h="29" w="6">
                  <a:moveTo>
                    <a:pt x="5" y="3"/>
                  </a:moveTo>
                  <a:cubicBezTo>
                    <a:pt x="5" y="0"/>
                    <a:pt x="1" y="0"/>
                    <a:pt x="1" y="3"/>
                  </a:cubicBezTo>
                  <a:cubicBezTo>
                    <a:pt x="1" y="10"/>
                    <a:pt x="0" y="21"/>
                    <a:pt x="0" y="25"/>
                  </a:cubicBezTo>
                  <a:cubicBezTo>
                    <a:pt x="0" y="29"/>
                    <a:pt x="6" y="29"/>
                    <a:pt x="6" y="25"/>
                  </a:cubicBezTo>
                  <a:cubicBezTo>
                    <a:pt x="6" y="21"/>
                    <a:pt x="6" y="11"/>
                    <a:pt x="5"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41" name="Google Shape;941;p4"/>
            <p:cNvSpPr/>
            <p:nvPr/>
          </p:nvSpPr>
          <p:spPr>
            <a:xfrm>
              <a:off x="2305051" y="6624639"/>
              <a:ext cx="42863" cy="176213"/>
            </a:xfrm>
            <a:custGeom>
              <a:rect b="b" l="l" r="r" t="t"/>
              <a:pathLst>
                <a:path extrusionOk="0" h="40" w="10">
                  <a:moveTo>
                    <a:pt x="3" y="3"/>
                  </a:moveTo>
                  <a:cubicBezTo>
                    <a:pt x="0" y="14"/>
                    <a:pt x="0" y="24"/>
                    <a:pt x="0" y="35"/>
                  </a:cubicBezTo>
                  <a:cubicBezTo>
                    <a:pt x="0" y="40"/>
                    <a:pt x="8" y="40"/>
                    <a:pt x="8" y="35"/>
                  </a:cubicBezTo>
                  <a:cubicBezTo>
                    <a:pt x="9" y="25"/>
                    <a:pt x="9" y="15"/>
                    <a:pt x="10" y="4"/>
                  </a:cubicBezTo>
                  <a:cubicBezTo>
                    <a:pt x="10" y="1"/>
                    <a:pt x="4" y="0"/>
                    <a:pt x="3"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42" name="Google Shape;942;p4"/>
            <p:cNvSpPr/>
            <p:nvPr/>
          </p:nvSpPr>
          <p:spPr>
            <a:xfrm>
              <a:off x="2347913" y="6611939"/>
              <a:ext cx="69850" cy="250825"/>
            </a:xfrm>
            <a:custGeom>
              <a:rect b="b" l="l" r="r" t="t"/>
              <a:pathLst>
                <a:path extrusionOk="0" h="57" w="17">
                  <a:moveTo>
                    <a:pt x="7" y="5"/>
                  </a:moveTo>
                  <a:cubicBezTo>
                    <a:pt x="6" y="7"/>
                    <a:pt x="5" y="10"/>
                    <a:pt x="4" y="12"/>
                  </a:cubicBezTo>
                  <a:cubicBezTo>
                    <a:pt x="4" y="11"/>
                    <a:pt x="4" y="11"/>
                    <a:pt x="4" y="11"/>
                  </a:cubicBezTo>
                  <a:cubicBezTo>
                    <a:pt x="4" y="9"/>
                    <a:pt x="1" y="10"/>
                    <a:pt x="1" y="11"/>
                  </a:cubicBezTo>
                  <a:cubicBezTo>
                    <a:pt x="1" y="14"/>
                    <a:pt x="2" y="17"/>
                    <a:pt x="2" y="19"/>
                  </a:cubicBezTo>
                  <a:cubicBezTo>
                    <a:pt x="0" y="31"/>
                    <a:pt x="1" y="43"/>
                    <a:pt x="6" y="54"/>
                  </a:cubicBezTo>
                  <a:cubicBezTo>
                    <a:pt x="7" y="57"/>
                    <a:pt x="12" y="55"/>
                    <a:pt x="12" y="52"/>
                  </a:cubicBezTo>
                  <a:cubicBezTo>
                    <a:pt x="11" y="38"/>
                    <a:pt x="9" y="23"/>
                    <a:pt x="15" y="10"/>
                  </a:cubicBezTo>
                  <a:cubicBezTo>
                    <a:pt x="17" y="4"/>
                    <a:pt x="9" y="0"/>
                    <a:pt x="7"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43" name="Google Shape;943;p4"/>
            <p:cNvSpPr/>
            <p:nvPr/>
          </p:nvSpPr>
          <p:spPr>
            <a:xfrm>
              <a:off x="2263776" y="6575426"/>
              <a:ext cx="33338" cy="160338"/>
            </a:xfrm>
            <a:custGeom>
              <a:rect b="b" l="l" r="r" t="t"/>
              <a:pathLst>
                <a:path extrusionOk="0" h="36" w="8">
                  <a:moveTo>
                    <a:pt x="0" y="5"/>
                  </a:moveTo>
                  <a:cubicBezTo>
                    <a:pt x="0" y="14"/>
                    <a:pt x="0" y="23"/>
                    <a:pt x="0" y="32"/>
                  </a:cubicBezTo>
                  <a:cubicBezTo>
                    <a:pt x="1" y="36"/>
                    <a:pt x="8" y="36"/>
                    <a:pt x="8" y="32"/>
                  </a:cubicBezTo>
                  <a:cubicBezTo>
                    <a:pt x="8" y="23"/>
                    <a:pt x="8" y="14"/>
                    <a:pt x="8" y="5"/>
                  </a:cubicBezTo>
                  <a:cubicBezTo>
                    <a:pt x="8" y="0"/>
                    <a:pt x="0" y="0"/>
                    <a:pt x="0"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44" name="Google Shape;944;p4"/>
            <p:cNvSpPr/>
            <p:nvPr/>
          </p:nvSpPr>
          <p:spPr>
            <a:xfrm>
              <a:off x="2405063" y="6611939"/>
              <a:ext cx="63500" cy="176213"/>
            </a:xfrm>
            <a:custGeom>
              <a:rect b="b" l="l" r="r" t="t"/>
              <a:pathLst>
                <a:path extrusionOk="0" h="40" w="15">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45" name="Google Shape;945;p4"/>
            <p:cNvSpPr/>
            <p:nvPr/>
          </p:nvSpPr>
          <p:spPr>
            <a:xfrm>
              <a:off x="2501901" y="6686551"/>
              <a:ext cx="33338" cy="136525"/>
            </a:xfrm>
            <a:custGeom>
              <a:rect b="b" l="l" r="r" t="t"/>
              <a:pathLst>
                <a:path extrusionOk="0" h="31" w="8">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46" name="Google Shape;946;p4"/>
            <p:cNvSpPr/>
            <p:nvPr/>
          </p:nvSpPr>
          <p:spPr>
            <a:xfrm>
              <a:off x="2643188" y="6562726"/>
              <a:ext cx="58738" cy="234950"/>
            </a:xfrm>
            <a:custGeom>
              <a:rect b="b" l="l" r="r" t="t"/>
              <a:pathLst>
                <a:path extrusionOk="0" h="53" w="14">
                  <a:moveTo>
                    <a:pt x="11" y="1"/>
                  </a:moveTo>
                  <a:cubicBezTo>
                    <a:pt x="8" y="8"/>
                    <a:pt x="6" y="14"/>
                    <a:pt x="5" y="21"/>
                  </a:cubicBezTo>
                  <a:cubicBezTo>
                    <a:pt x="3" y="21"/>
                    <a:pt x="0" y="22"/>
                    <a:pt x="0" y="24"/>
                  </a:cubicBezTo>
                  <a:cubicBezTo>
                    <a:pt x="0" y="31"/>
                    <a:pt x="2" y="38"/>
                    <a:pt x="4" y="44"/>
                  </a:cubicBezTo>
                  <a:cubicBezTo>
                    <a:pt x="4" y="45"/>
                    <a:pt x="4" y="45"/>
                    <a:pt x="4" y="45"/>
                  </a:cubicBezTo>
                  <a:cubicBezTo>
                    <a:pt x="4" y="46"/>
                    <a:pt x="5" y="46"/>
                    <a:pt x="5" y="46"/>
                  </a:cubicBezTo>
                  <a:cubicBezTo>
                    <a:pt x="6" y="48"/>
                    <a:pt x="7" y="49"/>
                    <a:pt x="8" y="50"/>
                  </a:cubicBezTo>
                  <a:cubicBezTo>
                    <a:pt x="9" y="53"/>
                    <a:pt x="14" y="51"/>
                    <a:pt x="13" y="48"/>
                  </a:cubicBezTo>
                  <a:cubicBezTo>
                    <a:pt x="11" y="43"/>
                    <a:pt x="9" y="38"/>
                    <a:pt x="8" y="33"/>
                  </a:cubicBezTo>
                  <a:cubicBezTo>
                    <a:pt x="9" y="22"/>
                    <a:pt x="10" y="12"/>
                    <a:pt x="13" y="2"/>
                  </a:cubicBezTo>
                  <a:cubicBezTo>
                    <a:pt x="14" y="1"/>
                    <a:pt x="12" y="0"/>
                    <a:pt x="11" y="1"/>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47" name="Google Shape;947;p4"/>
            <p:cNvSpPr/>
            <p:nvPr/>
          </p:nvSpPr>
          <p:spPr>
            <a:xfrm>
              <a:off x="2714626" y="6557964"/>
              <a:ext cx="66675" cy="212725"/>
            </a:xfrm>
            <a:custGeom>
              <a:rect b="b" l="l" r="r" t="t"/>
              <a:pathLst>
                <a:path extrusionOk="0" h="48" w="16">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48" name="Google Shape;948;p4"/>
            <p:cNvSpPr/>
            <p:nvPr/>
          </p:nvSpPr>
          <p:spPr>
            <a:xfrm>
              <a:off x="2794001" y="6597651"/>
              <a:ext cx="33338" cy="195263"/>
            </a:xfrm>
            <a:custGeom>
              <a:rect b="b" l="l" r="r" t="t"/>
              <a:pathLst>
                <a:path extrusionOk="0" h="44" w="8">
                  <a:moveTo>
                    <a:pt x="7" y="2"/>
                  </a:moveTo>
                  <a:cubicBezTo>
                    <a:pt x="7" y="0"/>
                    <a:pt x="3" y="0"/>
                    <a:pt x="3" y="2"/>
                  </a:cubicBezTo>
                  <a:cubicBezTo>
                    <a:pt x="2" y="6"/>
                    <a:pt x="2" y="10"/>
                    <a:pt x="2" y="14"/>
                  </a:cubicBezTo>
                  <a:cubicBezTo>
                    <a:pt x="1" y="15"/>
                    <a:pt x="0" y="15"/>
                    <a:pt x="0" y="16"/>
                  </a:cubicBezTo>
                  <a:cubicBezTo>
                    <a:pt x="0" y="22"/>
                    <a:pt x="0" y="27"/>
                    <a:pt x="1" y="33"/>
                  </a:cubicBezTo>
                  <a:cubicBezTo>
                    <a:pt x="1" y="34"/>
                    <a:pt x="1" y="35"/>
                    <a:pt x="2" y="35"/>
                  </a:cubicBezTo>
                  <a:cubicBezTo>
                    <a:pt x="2" y="37"/>
                    <a:pt x="2" y="39"/>
                    <a:pt x="2" y="41"/>
                  </a:cubicBezTo>
                  <a:cubicBezTo>
                    <a:pt x="2" y="44"/>
                    <a:pt x="7" y="44"/>
                    <a:pt x="7" y="41"/>
                  </a:cubicBezTo>
                  <a:cubicBezTo>
                    <a:pt x="8" y="28"/>
                    <a:pt x="7" y="15"/>
                    <a:pt x="7" y="2"/>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49" name="Google Shape;949;p4"/>
            <p:cNvSpPr/>
            <p:nvPr/>
          </p:nvSpPr>
          <p:spPr>
            <a:xfrm>
              <a:off x="2884488" y="6545264"/>
              <a:ext cx="79375" cy="211138"/>
            </a:xfrm>
            <a:custGeom>
              <a:rect b="b" l="l" r="r" t="t"/>
              <a:pathLst>
                <a:path extrusionOk="0" h="48" w="19">
                  <a:moveTo>
                    <a:pt x="18" y="44"/>
                  </a:moveTo>
                  <a:cubicBezTo>
                    <a:pt x="15" y="35"/>
                    <a:pt x="15" y="26"/>
                    <a:pt x="16" y="17"/>
                  </a:cubicBezTo>
                  <a:cubicBezTo>
                    <a:pt x="17" y="13"/>
                    <a:pt x="11" y="11"/>
                    <a:pt x="10" y="15"/>
                  </a:cubicBezTo>
                  <a:cubicBezTo>
                    <a:pt x="10" y="15"/>
                    <a:pt x="10" y="15"/>
                    <a:pt x="10" y="15"/>
                  </a:cubicBezTo>
                  <a:cubicBezTo>
                    <a:pt x="9" y="16"/>
                    <a:pt x="9" y="16"/>
                    <a:pt x="9" y="16"/>
                  </a:cubicBezTo>
                  <a:cubicBezTo>
                    <a:pt x="9" y="12"/>
                    <a:pt x="10" y="8"/>
                    <a:pt x="10" y="4"/>
                  </a:cubicBezTo>
                  <a:cubicBezTo>
                    <a:pt x="10" y="1"/>
                    <a:pt x="5" y="0"/>
                    <a:pt x="4" y="3"/>
                  </a:cubicBezTo>
                  <a:cubicBezTo>
                    <a:pt x="3" y="12"/>
                    <a:pt x="2" y="21"/>
                    <a:pt x="1" y="30"/>
                  </a:cubicBezTo>
                  <a:cubicBezTo>
                    <a:pt x="1" y="29"/>
                    <a:pt x="0" y="30"/>
                    <a:pt x="0" y="31"/>
                  </a:cubicBezTo>
                  <a:cubicBezTo>
                    <a:pt x="0" y="35"/>
                    <a:pt x="0" y="39"/>
                    <a:pt x="0" y="43"/>
                  </a:cubicBezTo>
                  <a:cubicBezTo>
                    <a:pt x="0" y="44"/>
                    <a:pt x="1" y="44"/>
                    <a:pt x="2" y="43"/>
                  </a:cubicBezTo>
                  <a:cubicBezTo>
                    <a:pt x="2" y="47"/>
                    <a:pt x="8"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50" name="Google Shape;950;p4"/>
            <p:cNvSpPr/>
            <p:nvPr/>
          </p:nvSpPr>
          <p:spPr>
            <a:xfrm>
              <a:off x="3038476" y="6611939"/>
              <a:ext cx="25400" cy="144463"/>
            </a:xfrm>
            <a:custGeom>
              <a:rect b="b" l="l" r="r" t="t"/>
              <a:pathLst>
                <a:path extrusionOk="0" h="33" w="6">
                  <a:moveTo>
                    <a:pt x="5" y="3"/>
                  </a:moveTo>
                  <a:cubicBezTo>
                    <a:pt x="5" y="0"/>
                    <a:pt x="0" y="0"/>
                    <a:pt x="0" y="3"/>
                  </a:cubicBezTo>
                  <a:cubicBezTo>
                    <a:pt x="0" y="12"/>
                    <a:pt x="0" y="21"/>
                    <a:pt x="0" y="30"/>
                  </a:cubicBezTo>
                  <a:cubicBezTo>
                    <a:pt x="0" y="33"/>
                    <a:pt x="5" y="33"/>
                    <a:pt x="5" y="30"/>
                  </a:cubicBezTo>
                  <a:cubicBezTo>
                    <a:pt x="6" y="21"/>
                    <a:pt x="5" y="12"/>
                    <a:pt x="5"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51" name="Google Shape;951;p4"/>
            <p:cNvSpPr/>
            <p:nvPr/>
          </p:nvSpPr>
          <p:spPr>
            <a:xfrm>
              <a:off x="3101976" y="6597651"/>
              <a:ext cx="58738" cy="177800"/>
            </a:xfrm>
            <a:custGeom>
              <a:rect b="b" l="l" r="r" t="t"/>
              <a:pathLst>
                <a:path extrusionOk="0" h="40" w="14">
                  <a:moveTo>
                    <a:pt x="8" y="6"/>
                  </a:moveTo>
                  <a:cubicBezTo>
                    <a:pt x="7" y="5"/>
                    <a:pt x="7" y="4"/>
                    <a:pt x="7" y="3"/>
                  </a:cubicBezTo>
                  <a:cubicBezTo>
                    <a:pt x="6" y="0"/>
                    <a:pt x="0" y="1"/>
                    <a:pt x="1" y="5"/>
                  </a:cubicBezTo>
                  <a:cubicBezTo>
                    <a:pt x="3" y="13"/>
                    <a:pt x="3" y="21"/>
                    <a:pt x="3" y="29"/>
                  </a:cubicBezTo>
                  <a:cubicBezTo>
                    <a:pt x="3" y="30"/>
                    <a:pt x="4" y="31"/>
                    <a:pt x="5" y="31"/>
                  </a:cubicBezTo>
                  <a:cubicBezTo>
                    <a:pt x="5" y="33"/>
                    <a:pt x="5" y="35"/>
                    <a:pt x="6" y="37"/>
                  </a:cubicBezTo>
                  <a:cubicBezTo>
                    <a:pt x="6" y="40"/>
                    <a:pt x="10" y="40"/>
                    <a:pt x="11" y="37"/>
                  </a:cubicBezTo>
                  <a:cubicBezTo>
                    <a:pt x="12" y="28"/>
                    <a:pt x="12" y="18"/>
                    <a:pt x="14" y="9"/>
                  </a:cubicBezTo>
                  <a:cubicBezTo>
                    <a:pt x="14" y="5"/>
                    <a:pt x="10" y="3"/>
                    <a:pt x="8" y="6"/>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52" name="Google Shape;952;p4"/>
            <p:cNvSpPr/>
            <p:nvPr/>
          </p:nvSpPr>
          <p:spPr>
            <a:xfrm>
              <a:off x="3176588" y="6594476"/>
              <a:ext cx="63500" cy="228600"/>
            </a:xfrm>
            <a:custGeom>
              <a:rect b="b" l="l" r="r" t="t"/>
              <a:pathLst>
                <a:path extrusionOk="0" h="52" w="15">
                  <a:moveTo>
                    <a:pt x="7" y="4"/>
                  </a:moveTo>
                  <a:cubicBezTo>
                    <a:pt x="6" y="7"/>
                    <a:pt x="6" y="9"/>
                    <a:pt x="6" y="11"/>
                  </a:cubicBezTo>
                  <a:cubicBezTo>
                    <a:pt x="4" y="11"/>
                    <a:pt x="2" y="11"/>
                    <a:pt x="2" y="13"/>
                  </a:cubicBezTo>
                  <a:cubicBezTo>
                    <a:pt x="2" y="16"/>
                    <a:pt x="3" y="20"/>
                    <a:pt x="1" y="23"/>
                  </a:cubicBezTo>
                  <a:cubicBezTo>
                    <a:pt x="0" y="24"/>
                    <a:pt x="2" y="26"/>
                    <a:pt x="3" y="25"/>
                  </a:cubicBezTo>
                  <a:cubicBezTo>
                    <a:pt x="2" y="33"/>
                    <a:pt x="2" y="41"/>
                    <a:pt x="4" y="49"/>
                  </a:cubicBezTo>
                  <a:cubicBezTo>
                    <a:pt x="4" y="52"/>
                    <a:pt x="9" y="52"/>
                    <a:pt x="9" y="49"/>
                  </a:cubicBezTo>
                  <a:cubicBezTo>
                    <a:pt x="12" y="35"/>
                    <a:pt x="13" y="20"/>
                    <a:pt x="14" y="5"/>
                  </a:cubicBezTo>
                  <a:cubicBezTo>
                    <a:pt x="15" y="1"/>
                    <a:pt x="7" y="0"/>
                    <a:pt x="7"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53" name="Google Shape;953;p4"/>
            <p:cNvSpPr/>
            <p:nvPr/>
          </p:nvSpPr>
          <p:spPr>
            <a:xfrm>
              <a:off x="2984501" y="6611939"/>
              <a:ext cx="50800" cy="206375"/>
            </a:xfrm>
            <a:custGeom>
              <a:rect b="b" l="l" r="r" t="t"/>
              <a:pathLst>
                <a:path extrusionOk="0" h="47" w="12">
                  <a:moveTo>
                    <a:pt x="8" y="7"/>
                  </a:moveTo>
                  <a:cubicBezTo>
                    <a:pt x="8" y="6"/>
                    <a:pt x="8" y="4"/>
                    <a:pt x="7" y="3"/>
                  </a:cubicBezTo>
                  <a:cubicBezTo>
                    <a:pt x="7" y="0"/>
                    <a:pt x="3" y="1"/>
                    <a:pt x="4" y="4"/>
                  </a:cubicBezTo>
                  <a:cubicBezTo>
                    <a:pt x="4" y="5"/>
                    <a:pt x="4" y="7"/>
                    <a:pt x="5" y="8"/>
                  </a:cubicBezTo>
                  <a:cubicBezTo>
                    <a:pt x="4" y="8"/>
                    <a:pt x="4"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0" y="8"/>
                    <a:pt x="8" y="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54" name="Google Shape;954;p4"/>
            <p:cNvSpPr/>
            <p:nvPr/>
          </p:nvSpPr>
          <p:spPr>
            <a:xfrm>
              <a:off x="2589213" y="6624639"/>
              <a:ext cx="53975" cy="119063"/>
            </a:xfrm>
            <a:custGeom>
              <a:rect b="b" l="l" r="r" t="t"/>
              <a:pathLst>
                <a:path extrusionOk="0" h="27" w="13">
                  <a:moveTo>
                    <a:pt x="12" y="24"/>
                  </a:moveTo>
                  <a:cubicBezTo>
                    <a:pt x="9" y="17"/>
                    <a:pt x="6" y="10"/>
                    <a:pt x="4" y="2"/>
                  </a:cubicBezTo>
                  <a:cubicBezTo>
                    <a:pt x="4" y="0"/>
                    <a:pt x="0" y="0"/>
                    <a:pt x="1" y="3"/>
                  </a:cubicBezTo>
                  <a:cubicBezTo>
                    <a:pt x="3" y="11"/>
                    <a:pt x="6" y="18"/>
                    <a:pt x="9" y="26"/>
                  </a:cubicBezTo>
                  <a:cubicBezTo>
                    <a:pt x="10" y="27"/>
                    <a:pt x="13" y="26"/>
                    <a:pt x="12" y="2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55" name="Google Shape;955;p4"/>
            <p:cNvSpPr/>
            <p:nvPr/>
          </p:nvSpPr>
          <p:spPr>
            <a:xfrm>
              <a:off x="2484438" y="6572251"/>
              <a:ext cx="74613" cy="193675"/>
            </a:xfrm>
            <a:custGeom>
              <a:rect b="b" l="l" r="r" t="t"/>
              <a:pathLst>
                <a:path extrusionOk="0" h="44" w="18">
                  <a:moveTo>
                    <a:pt x="16" y="37"/>
                  </a:moveTo>
                  <a:cubicBezTo>
                    <a:pt x="11" y="28"/>
                    <a:pt x="8" y="18"/>
                    <a:pt x="12" y="8"/>
                  </a:cubicBezTo>
                  <a:cubicBezTo>
                    <a:pt x="14" y="4"/>
                    <a:pt x="8" y="0"/>
                    <a:pt x="6" y="4"/>
                  </a:cubicBezTo>
                  <a:cubicBezTo>
                    <a:pt x="0" y="17"/>
                    <a:pt x="3" y="29"/>
                    <a:pt x="10" y="41"/>
                  </a:cubicBezTo>
                  <a:cubicBezTo>
                    <a:pt x="13" y="44"/>
                    <a:pt x="18" y="41"/>
                    <a:pt x="16" y="3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56" name="Google Shape;956;p4"/>
            <p:cNvSpPr/>
            <p:nvPr/>
          </p:nvSpPr>
          <p:spPr>
            <a:xfrm>
              <a:off x="2755901" y="6629401"/>
              <a:ext cx="41275" cy="146050"/>
            </a:xfrm>
            <a:custGeom>
              <a:rect b="b" l="l" r="r" t="t"/>
              <a:pathLst>
                <a:path extrusionOk="0" h="33" w="10">
                  <a:moveTo>
                    <a:pt x="2" y="5"/>
                  </a:moveTo>
                  <a:cubicBezTo>
                    <a:pt x="0" y="12"/>
                    <a:pt x="0" y="21"/>
                    <a:pt x="2" y="29"/>
                  </a:cubicBezTo>
                  <a:cubicBezTo>
                    <a:pt x="4" y="33"/>
                    <a:pt x="9" y="31"/>
                    <a:pt x="9" y="27"/>
                  </a:cubicBezTo>
                  <a:cubicBezTo>
                    <a:pt x="7" y="20"/>
                    <a:pt x="7" y="13"/>
                    <a:pt x="9" y="6"/>
                  </a:cubicBezTo>
                  <a:cubicBezTo>
                    <a:pt x="10" y="2"/>
                    <a:pt x="4" y="0"/>
                    <a:pt x="2"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57" name="Google Shape;957;p4"/>
            <p:cNvSpPr/>
            <p:nvPr/>
          </p:nvSpPr>
          <p:spPr>
            <a:xfrm>
              <a:off x="3273426" y="6567489"/>
              <a:ext cx="61913" cy="220663"/>
            </a:xfrm>
            <a:custGeom>
              <a:rect b="b" l="l" r="r" t="t"/>
              <a:pathLst>
                <a:path extrusionOk="0" h="50" w="15">
                  <a:moveTo>
                    <a:pt x="11" y="28"/>
                  </a:moveTo>
                  <a:cubicBezTo>
                    <a:pt x="11" y="20"/>
                    <a:pt x="11" y="13"/>
                    <a:pt x="13" y="6"/>
                  </a:cubicBezTo>
                  <a:cubicBezTo>
                    <a:pt x="15" y="2"/>
                    <a:pt x="8" y="0"/>
                    <a:pt x="6" y="4"/>
                  </a:cubicBezTo>
                  <a:cubicBezTo>
                    <a:pt x="5" y="8"/>
                    <a:pt x="5" y="11"/>
                    <a:pt x="5" y="15"/>
                  </a:cubicBezTo>
                  <a:cubicBezTo>
                    <a:pt x="4" y="15"/>
                    <a:pt x="4" y="16"/>
                    <a:pt x="3" y="17"/>
                  </a:cubicBezTo>
                  <a:cubicBezTo>
                    <a:pt x="0" y="27"/>
                    <a:pt x="0" y="36"/>
                    <a:pt x="5" y="46"/>
                  </a:cubicBezTo>
                  <a:cubicBezTo>
                    <a:pt x="7" y="50"/>
                    <a:pt x="13" y="46"/>
                    <a:pt x="11" y="42"/>
                  </a:cubicBezTo>
                  <a:cubicBezTo>
                    <a:pt x="9" y="38"/>
                    <a:pt x="9" y="34"/>
                    <a:pt x="8" y="30"/>
                  </a:cubicBezTo>
                  <a:cubicBezTo>
                    <a:pt x="10" y="30"/>
                    <a:pt x="11" y="29"/>
                    <a:pt x="11" y="28"/>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58" name="Google Shape;958;p4"/>
            <p:cNvSpPr/>
            <p:nvPr/>
          </p:nvSpPr>
          <p:spPr>
            <a:xfrm>
              <a:off x="3360738" y="6624639"/>
              <a:ext cx="33338" cy="141288"/>
            </a:xfrm>
            <a:custGeom>
              <a:rect b="b" l="l" r="r" t="t"/>
              <a:pathLst>
                <a:path extrusionOk="0" h="32" w="8">
                  <a:moveTo>
                    <a:pt x="6" y="4"/>
                  </a:moveTo>
                  <a:cubicBezTo>
                    <a:pt x="5" y="0"/>
                    <a:pt x="0" y="2"/>
                    <a:pt x="1" y="5"/>
                  </a:cubicBezTo>
                  <a:cubicBezTo>
                    <a:pt x="3" y="13"/>
                    <a:pt x="3" y="21"/>
                    <a:pt x="3" y="29"/>
                  </a:cubicBezTo>
                  <a:cubicBezTo>
                    <a:pt x="3" y="32"/>
                    <a:pt x="7" y="32"/>
                    <a:pt x="7" y="29"/>
                  </a:cubicBezTo>
                  <a:cubicBezTo>
                    <a:pt x="8" y="20"/>
                    <a:pt x="8" y="12"/>
                    <a:pt x="6"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59" name="Google Shape;959;p4"/>
            <p:cNvSpPr/>
            <p:nvPr/>
          </p:nvSpPr>
          <p:spPr>
            <a:xfrm>
              <a:off x="3384551" y="6607176"/>
              <a:ext cx="79375" cy="233363"/>
            </a:xfrm>
            <a:custGeom>
              <a:rect b="b" l="l" r="r" t="t"/>
              <a:pathLst>
                <a:path extrusionOk="0" h="53" w="19">
                  <a:moveTo>
                    <a:pt x="17" y="46"/>
                  </a:moveTo>
                  <a:cubicBezTo>
                    <a:pt x="14" y="36"/>
                    <a:pt x="14" y="25"/>
                    <a:pt x="12" y="14"/>
                  </a:cubicBezTo>
                  <a:cubicBezTo>
                    <a:pt x="12" y="13"/>
                    <a:pt x="12" y="13"/>
                    <a:pt x="12" y="13"/>
                  </a:cubicBezTo>
                  <a:cubicBezTo>
                    <a:pt x="12" y="10"/>
                    <a:pt x="12" y="12"/>
                    <a:pt x="12" y="4"/>
                  </a:cubicBezTo>
                  <a:cubicBezTo>
                    <a:pt x="12" y="0"/>
                    <a:pt x="7" y="0"/>
                    <a:pt x="7" y="4"/>
                  </a:cubicBezTo>
                  <a:cubicBezTo>
                    <a:pt x="7" y="12"/>
                    <a:pt x="7" y="10"/>
                    <a:pt x="8" y="12"/>
                  </a:cubicBezTo>
                  <a:cubicBezTo>
                    <a:pt x="7" y="13"/>
                    <a:pt x="7" y="13"/>
                    <a:pt x="7" y="14"/>
                  </a:cubicBezTo>
                  <a:cubicBezTo>
                    <a:pt x="6" y="16"/>
                    <a:pt x="6" y="19"/>
                    <a:pt x="6" y="22"/>
                  </a:cubicBezTo>
                  <a:cubicBezTo>
                    <a:pt x="5" y="21"/>
                    <a:pt x="5" y="22"/>
                    <a:pt x="4" y="22"/>
                  </a:cubicBezTo>
                  <a:cubicBezTo>
                    <a:pt x="3" y="28"/>
                    <a:pt x="2" y="33"/>
                    <a:pt x="0" y="39"/>
                  </a:cubicBezTo>
                  <a:cubicBezTo>
                    <a:pt x="0" y="40"/>
                    <a:pt x="2" y="40"/>
                    <a:pt x="2" y="39"/>
                  </a:cubicBezTo>
                  <a:cubicBezTo>
                    <a:pt x="4" y="35"/>
                    <a:pt x="5" y="30"/>
                    <a:pt x="6" y="25"/>
                  </a:cubicBezTo>
                  <a:cubicBezTo>
                    <a:pt x="6" y="33"/>
                    <a:pt x="7" y="41"/>
                    <a:pt x="10" y="48"/>
                  </a:cubicBezTo>
                  <a:cubicBezTo>
                    <a:pt x="12" y="53"/>
                    <a:pt x="19" y="51"/>
                    <a:pt x="17" y="46"/>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60" name="Google Shape;960;p4"/>
            <p:cNvSpPr/>
            <p:nvPr/>
          </p:nvSpPr>
          <p:spPr>
            <a:xfrm>
              <a:off x="3489326" y="6726239"/>
              <a:ext cx="25400" cy="128588"/>
            </a:xfrm>
            <a:custGeom>
              <a:rect b="b" l="l" r="r" t="t"/>
              <a:pathLst>
                <a:path extrusionOk="0" h="29" w="6">
                  <a:moveTo>
                    <a:pt x="5" y="3"/>
                  </a:moveTo>
                  <a:cubicBezTo>
                    <a:pt x="5" y="0"/>
                    <a:pt x="1" y="0"/>
                    <a:pt x="1" y="3"/>
                  </a:cubicBezTo>
                  <a:cubicBezTo>
                    <a:pt x="0" y="10"/>
                    <a:pt x="0" y="21"/>
                    <a:pt x="0" y="25"/>
                  </a:cubicBezTo>
                  <a:cubicBezTo>
                    <a:pt x="0" y="29"/>
                    <a:pt x="6" y="29"/>
                    <a:pt x="6" y="25"/>
                  </a:cubicBezTo>
                  <a:cubicBezTo>
                    <a:pt x="6" y="21"/>
                    <a:pt x="5" y="11"/>
                    <a:pt x="5"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61" name="Google Shape;961;p4"/>
            <p:cNvSpPr/>
            <p:nvPr/>
          </p:nvSpPr>
          <p:spPr>
            <a:xfrm>
              <a:off x="3517900" y="6624638"/>
              <a:ext cx="42863" cy="176213"/>
            </a:xfrm>
            <a:custGeom>
              <a:rect b="b" l="l" r="r" t="t"/>
              <a:pathLst>
                <a:path extrusionOk="0" h="40" w="10">
                  <a:moveTo>
                    <a:pt x="3" y="3"/>
                  </a:moveTo>
                  <a:cubicBezTo>
                    <a:pt x="0" y="14"/>
                    <a:pt x="0" y="24"/>
                    <a:pt x="0" y="35"/>
                  </a:cubicBezTo>
                  <a:cubicBezTo>
                    <a:pt x="0" y="40"/>
                    <a:pt x="8" y="40"/>
                    <a:pt x="8" y="35"/>
                  </a:cubicBezTo>
                  <a:cubicBezTo>
                    <a:pt x="8" y="25"/>
                    <a:pt x="8" y="15"/>
                    <a:pt x="9" y="4"/>
                  </a:cubicBezTo>
                  <a:cubicBezTo>
                    <a:pt x="10" y="1"/>
                    <a:pt x="4" y="0"/>
                    <a:pt x="3"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62" name="Google Shape;962;p4"/>
            <p:cNvSpPr/>
            <p:nvPr/>
          </p:nvSpPr>
          <p:spPr>
            <a:xfrm>
              <a:off x="3556000" y="6611938"/>
              <a:ext cx="71438" cy="250825"/>
            </a:xfrm>
            <a:custGeom>
              <a:rect b="b" l="l" r="r" t="t"/>
              <a:pathLst>
                <a:path extrusionOk="0" h="57" w="17">
                  <a:moveTo>
                    <a:pt x="7" y="5"/>
                  </a:moveTo>
                  <a:cubicBezTo>
                    <a:pt x="6" y="7"/>
                    <a:pt x="6" y="10"/>
                    <a:pt x="5" y="12"/>
                  </a:cubicBezTo>
                  <a:cubicBezTo>
                    <a:pt x="5" y="11"/>
                    <a:pt x="5" y="11"/>
                    <a:pt x="5" y="11"/>
                  </a:cubicBezTo>
                  <a:cubicBezTo>
                    <a:pt x="4" y="9"/>
                    <a:pt x="1" y="10"/>
                    <a:pt x="2" y="11"/>
                  </a:cubicBezTo>
                  <a:cubicBezTo>
                    <a:pt x="2" y="14"/>
                    <a:pt x="2" y="17"/>
                    <a:pt x="3" y="19"/>
                  </a:cubicBezTo>
                  <a:cubicBezTo>
                    <a:pt x="0" y="31"/>
                    <a:pt x="1" y="43"/>
                    <a:pt x="7" y="54"/>
                  </a:cubicBezTo>
                  <a:cubicBezTo>
                    <a:pt x="8" y="57"/>
                    <a:pt x="13" y="55"/>
                    <a:pt x="12" y="52"/>
                  </a:cubicBezTo>
                  <a:cubicBezTo>
                    <a:pt x="12" y="38"/>
                    <a:pt x="9" y="23"/>
                    <a:pt x="15" y="10"/>
                  </a:cubicBezTo>
                  <a:cubicBezTo>
                    <a:pt x="17" y="4"/>
                    <a:pt x="10" y="0"/>
                    <a:pt x="7"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63" name="Google Shape;963;p4"/>
            <p:cNvSpPr/>
            <p:nvPr/>
          </p:nvSpPr>
          <p:spPr>
            <a:xfrm>
              <a:off x="3476625" y="6575426"/>
              <a:ext cx="33338" cy="160338"/>
            </a:xfrm>
            <a:custGeom>
              <a:rect b="b" l="l" r="r" t="t"/>
              <a:pathLst>
                <a:path extrusionOk="0" h="36" w="8">
                  <a:moveTo>
                    <a:pt x="0" y="5"/>
                  </a:moveTo>
                  <a:cubicBezTo>
                    <a:pt x="0" y="14"/>
                    <a:pt x="0" y="23"/>
                    <a:pt x="0" y="32"/>
                  </a:cubicBezTo>
                  <a:cubicBezTo>
                    <a:pt x="0" y="36"/>
                    <a:pt x="7" y="36"/>
                    <a:pt x="8" y="32"/>
                  </a:cubicBezTo>
                  <a:cubicBezTo>
                    <a:pt x="8" y="23"/>
                    <a:pt x="8" y="14"/>
                    <a:pt x="8" y="5"/>
                  </a:cubicBezTo>
                  <a:cubicBezTo>
                    <a:pt x="8" y="0"/>
                    <a:pt x="0" y="0"/>
                    <a:pt x="0"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64" name="Google Shape;964;p4"/>
            <p:cNvSpPr/>
            <p:nvPr/>
          </p:nvSpPr>
          <p:spPr>
            <a:xfrm>
              <a:off x="3617913" y="6611938"/>
              <a:ext cx="63500" cy="176213"/>
            </a:xfrm>
            <a:custGeom>
              <a:rect b="b" l="l" r="r" t="t"/>
              <a:pathLst>
                <a:path extrusionOk="0" h="40" w="15">
                  <a:moveTo>
                    <a:pt x="5" y="5"/>
                  </a:moveTo>
                  <a:cubicBezTo>
                    <a:pt x="0" y="15"/>
                    <a:pt x="0" y="26"/>
                    <a:pt x="4" y="37"/>
                  </a:cubicBezTo>
                  <a:cubicBezTo>
                    <a:pt x="5" y="40"/>
                    <a:pt x="10" y="40"/>
                    <a:pt x="10" y="36"/>
                  </a:cubicBezTo>
                  <a:cubicBezTo>
                    <a:pt x="9" y="27"/>
                    <a:pt x="9" y="18"/>
                    <a:pt x="13" y="10"/>
                  </a:cubicBezTo>
                  <a:cubicBezTo>
                    <a:pt x="15" y="4"/>
                    <a:pt x="7" y="0"/>
                    <a:pt x="5"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65" name="Google Shape;965;p4"/>
            <p:cNvSpPr/>
            <p:nvPr/>
          </p:nvSpPr>
          <p:spPr>
            <a:xfrm>
              <a:off x="3714750" y="6686551"/>
              <a:ext cx="33338" cy="136525"/>
            </a:xfrm>
            <a:custGeom>
              <a:rect b="b" l="l" r="r" t="t"/>
              <a:pathLst>
                <a:path extrusionOk="0" h="31" w="8">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66" name="Google Shape;966;p4"/>
            <p:cNvSpPr/>
            <p:nvPr/>
          </p:nvSpPr>
          <p:spPr>
            <a:xfrm>
              <a:off x="3856038" y="6562726"/>
              <a:ext cx="58738" cy="234950"/>
            </a:xfrm>
            <a:custGeom>
              <a:rect b="b" l="l" r="r" t="t"/>
              <a:pathLst>
                <a:path extrusionOk="0" h="53" w="14">
                  <a:moveTo>
                    <a:pt x="10" y="1"/>
                  </a:moveTo>
                  <a:cubicBezTo>
                    <a:pt x="8" y="8"/>
                    <a:pt x="6" y="14"/>
                    <a:pt x="5" y="21"/>
                  </a:cubicBezTo>
                  <a:cubicBezTo>
                    <a:pt x="3" y="21"/>
                    <a:pt x="0" y="22"/>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1" y="43"/>
                    <a:pt x="9" y="38"/>
                    <a:pt x="8" y="33"/>
                  </a:cubicBezTo>
                  <a:cubicBezTo>
                    <a:pt x="9" y="22"/>
                    <a:pt x="10" y="12"/>
                    <a:pt x="13" y="2"/>
                  </a:cubicBezTo>
                  <a:cubicBezTo>
                    <a:pt x="14" y="1"/>
                    <a:pt x="11" y="0"/>
                    <a:pt x="10" y="1"/>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67" name="Google Shape;967;p4"/>
            <p:cNvSpPr/>
            <p:nvPr/>
          </p:nvSpPr>
          <p:spPr>
            <a:xfrm>
              <a:off x="3922713" y="6557963"/>
              <a:ext cx="71438" cy="212725"/>
            </a:xfrm>
            <a:custGeom>
              <a:rect b="b" l="l" r="r" t="t"/>
              <a:pathLst>
                <a:path extrusionOk="0" h="48" w="17">
                  <a:moveTo>
                    <a:pt x="12" y="2"/>
                  </a:moveTo>
                  <a:cubicBezTo>
                    <a:pt x="4" y="14"/>
                    <a:pt x="0" y="29"/>
                    <a:pt x="1" y="44"/>
                  </a:cubicBezTo>
                  <a:cubicBezTo>
                    <a:pt x="1" y="48"/>
                    <a:pt x="7" y="48"/>
                    <a:pt x="7" y="44"/>
                  </a:cubicBezTo>
                  <a:cubicBezTo>
                    <a:pt x="8" y="30"/>
                    <a:pt x="9" y="16"/>
                    <a:pt x="16" y="4"/>
                  </a:cubicBezTo>
                  <a:cubicBezTo>
                    <a:pt x="17" y="2"/>
                    <a:pt x="14" y="0"/>
                    <a:pt x="12" y="2"/>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68" name="Google Shape;968;p4"/>
            <p:cNvSpPr/>
            <p:nvPr/>
          </p:nvSpPr>
          <p:spPr>
            <a:xfrm>
              <a:off x="4006850" y="6597651"/>
              <a:ext cx="33338" cy="195263"/>
            </a:xfrm>
            <a:custGeom>
              <a:rect b="b" l="l" r="r" t="t"/>
              <a:pathLst>
                <a:path extrusionOk="0" h="44" w="8">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6" y="44"/>
                    <a:pt x="7" y="41"/>
                  </a:cubicBezTo>
                  <a:cubicBezTo>
                    <a:pt x="8" y="28"/>
                    <a:pt x="7" y="15"/>
                    <a:pt x="6" y="2"/>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69" name="Google Shape;969;p4"/>
            <p:cNvSpPr/>
            <p:nvPr/>
          </p:nvSpPr>
          <p:spPr>
            <a:xfrm>
              <a:off x="4098925" y="6545263"/>
              <a:ext cx="74613" cy="211138"/>
            </a:xfrm>
            <a:custGeom>
              <a:rect b="b" l="l" r="r" t="t"/>
              <a:pathLst>
                <a:path extrusionOk="0" h="48" w="18">
                  <a:moveTo>
                    <a:pt x="17" y="44"/>
                  </a:moveTo>
                  <a:cubicBezTo>
                    <a:pt x="14" y="35"/>
                    <a:pt x="14"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1" y="21"/>
                    <a:pt x="1" y="30"/>
                  </a:cubicBezTo>
                  <a:cubicBezTo>
                    <a:pt x="0" y="29"/>
                    <a:pt x="0" y="30"/>
                    <a:pt x="0" y="31"/>
                  </a:cubicBezTo>
                  <a:cubicBezTo>
                    <a:pt x="0" y="35"/>
                    <a:pt x="0" y="39"/>
                    <a:pt x="0" y="43"/>
                  </a:cubicBezTo>
                  <a:cubicBezTo>
                    <a:pt x="0" y="44"/>
                    <a:pt x="1" y="44"/>
                    <a:pt x="1"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7" y="4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70" name="Google Shape;970;p4"/>
            <p:cNvSpPr/>
            <p:nvPr/>
          </p:nvSpPr>
          <p:spPr>
            <a:xfrm>
              <a:off x="4252913" y="6611938"/>
              <a:ext cx="20638" cy="144463"/>
            </a:xfrm>
            <a:custGeom>
              <a:rect b="b" l="l" r="r" t="t"/>
              <a:pathLst>
                <a:path extrusionOk="0" h="33" w="5">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71" name="Google Shape;971;p4"/>
            <p:cNvSpPr/>
            <p:nvPr/>
          </p:nvSpPr>
          <p:spPr>
            <a:xfrm>
              <a:off x="4314825" y="6597651"/>
              <a:ext cx="58738" cy="177800"/>
            </a:xfrm>
            <a:custGeom>
              <a:rect b="b" l="l" r="r" t="t"/>
              <a:pathLst>
                <a:path extrusionOk="0" h="40" w="14">
                  <a:moveTo>
                    <a:pt x="7" y="6"/>
                  </a:moveTo>
                  <a:cubicBezTo>
                    <a:pt x="7" y="5"/>
                    <a:pt x="7" y="4"/>
                    <a:pt x="7" y="3"/>
                  </a:cubicBezTo>
                  <a:cubicBezTo>
                    <a:pt x="6" y="0"/>
                    <a:pt x="0" y="1"/>
                    <a:pt x="1" y="5"/>
                  </a:cubicBezTo>
                  <a:cubicBezTo>
                    <a:pt x="2" y="13"/>
                    <a:pt x="2" y="21"/>
                    <a:pt x="3" y="29"/>
                  </a:cubicBezTo>
                  <a:cubicBezTo>
                    <a:pt x="3" y="30"/>
                    <a:pt x="4" y="31"/>
                    <a:pt x="5" y="31"/>
                  </a:cubicBezTo>
                  <a:cubicBezTo>
                    <a:pt x="5" y="33"/>
                    <a:pt x="5" y="35"/>
                    <a:pt x="5" y="37"/>
                  </a:cubicBezTo>
                  <a:cubicBezTo>
                    <a:pt x="6" y="40"/>
                    <a:pt x="10" y="40"/>
                    <a:pt x="10" y="37"/>
                  </a:cubicBezTo>
                  <a:cubicBezTo>
                    <a:pt x="12" y="28"/>
                    <a:pt x="11" y="18"/>
                    <a:pt x="13" y="9"/>
                  </a:cubicBezTo>
                  <a:cubicBezTo>
                    <a:pt x="14" y="5"/>
                    <a:pt x="9" y="3"/>
                    <a:pt x="7" y="6"/>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72" name="Google Shape;972;p4"/>
            <p:cNvSpPr/>
            <p:nvPr/>
          </p:nvSpPr>
          <p:spPr>
            <a:xfrm>
              <a:off x="4386263" y="6594476"/>
              <a:ext cx="66675" cy="228600"/>
            </a:xfrm>
            <a:custGeom>
              <a:rect b="b" l="l" r="r" t="t"/>
              <a:pathLst>
                <a:path extrusionOk="0" h="52" w="16">
                  <a:moveTo>
                    <a:pt x="7" y="4"/>
                  </a:moveTo>
                  <a:cubicBezTo>
                    <a:pt x="7" y="7"/>
                    <a:pt x="7" y="9"/>
                    <a:pt x="6" y="11"/>
                  </a:cubicBezTo>
                  <a:cubicBezTo>
                    <a:pt x="5" y="11"/>
                    <a:pt x="3" y="11"/>
                    <a:pt x="3" y="13"/>
                  </a:cubicBezTo>
                  <a:cubicBezTo>
                    <a:pt x="3" y="16"/>
                    <a:pt x="3" y="20"/>
                    <a:pt x="1" y="23"/>
                  </a:cubicBezTo>
                  <a:cubicBezTo>
                    <a:pt x="0" y="24"/>
                    <a:pt x="3" y="26"/>
                    <a:pt x="4" y="25"/>
                  </a:cubicBezTo>
                  <a:cubicBezTo>
                    <a:pt x="3" y="33"/>
                    <a:pt x="3" y="41"/>
                    <a:pt x="4" y="49"/>
                  </a:cubicBezTo>
                  <a:cubicBezTo>
                    <a:pt x="5" y="52"/>
                    <a:pt x="9" y="52"/>
                    <a:pt x="10" y="49"/>
                  </a:cubicBezTo>
                  <a:cubicBezTo>
                    <a:pt x="13" y="35"/>
                    <a:pt x="13" y="20"/>
                    <a:pt x="15" y="5"/>
                  </a:cubicBezTo>
                  <a:cubicBezTo>
                    <a:pt x="16" y="1"/>
                    <a:pt x="8" y="0"/>
                    <a:pt x="7"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73" name="Google Shape;973;p4"/>
            <p:cNvSpPr/>
            <p:nvPr/>
          </p:nvSpPr>
          <p:spPr>
            <a:xfrm>
              <a:off x="4198938" y="6611938"/>
              <a:ext cx="49213" cy="206375"/>
            </a:xfrm>
            <a:custGeom>
              <a:rect b="b" l="l" r="r" t="t"/>
              <a:pathLst>
                <a:path extrusionOk="0" h="47" w="12">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1" y="33"/>
                    <a:pt x="10" y="29"/>
                  </a:cubicBezTo>
                  <a:cubicBezTo>
                    <a:pt x="11" y="28"/>
                    <a:pt x="11" y="28"/>
                    <a:pt x="11" y="28"/>
                  </a:cubicBezTo>
                  <a:cubicBezTo>
                    <a:pt x="11" y="26"/>
                    <a:pt x="11" y="23"/>
                    <a:pt x="11" y="21"/>
                  </a:cubicBezTo>
                  <a:cubicBezTo>
                    <a:pt x="11" y="18"/>
                    <a:pt x="11" y="15"/>
                    <a:pt x="11" y="13"/>
                  </a:cubicBezTo>
                  <a:cubicBezTo>
                    <a:pt x="12" y="10"/>
                    <a:pt x="10" y="8"/>
                    <a:pt x="8" y="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74" name="Google Shape;974;p4"/>
            <p:cNvSpPr/>
            <p:nvPr/>
          </p:nvSpPr>
          <p:spPr>
            <a:xfrm>
              <a:off x="3802063" y="6624638"/>
              <a:ext cx="53975" cy="119063"/>
            </a:xfrm>
            <a:custGeom>
              <a:rect b="b" l="l" r="r" t="t"/>
              <a:pathLst>
                <a:path extrusionOk="0" h="27" w="13">
                  <a:moveTo>
                    <a:pt x="12" y="24"/>
                  </a:moveTo>
                  <a:cubicBezTo>
                    <a:pt x="9" y="17"/>
                    <a:pt x="6" y="10"/>
                    <a:pt x="4" y="2"/>
                  </a:cubicBezTo>
                  <a:cubicBezTo>
                    <a:pt x="3" y="0"/>
                    <a:pt x="0" y="0"/>
                    <a:pt x="0" y="3"/>
                  </a:cubicBezTo>
                  <a:cubicBezTo>
                    <a:pt x="3" y="11"/>
                    <a:pt x="5" y="18"/>
                    <a:pt x="9" y="26"/>
                  </a:cubicBezTo>
                  <a:cubicBezTo>
                    <a:pt x="10" y="27"/>
                    <a:pt x="13" y="26"/>
                    <a:pt x="12" y="2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75" name="Google Shape;975;p4"/>
            <p:cNvSpPr/>
            <p:nvPr/>
          </p:nvSpPr>
          <p:spPr>
            <a:xfrm>
              <a:off x="3697288" y="6572251"/>
              <a:ext cx="76200" cy="193675"/>
            </a:xfrm>
            <a:custGeom>
              <a:rect b="b" l="l" r="r" t="t"/>
              <a:pathLst>
                <a:path extrusionOk="0" h="44" w="18">
                  <a:moveTo>
                    <a:pt x="16" y="37"/>
                  </a:moveTo>
                  <a:cubicBezTo>
                    <a:pt x="11" y="28"/>
                    <a:pt x="7" y="18"/>
                    <a:pt x="12" y="8"/>
                  </a:cubicBezTo>
                  <a:cubicBezTo>
                    <a:pt x="14" y="4"/>
                    <a:pt x="8" y="0"/>
                    <a:pt x="6" y="4"/>
                  </a:cubicBezTo>
                  <a:cubicBezTo>
                    <a:pt x="0" y="17"/>
                    <a:pt x="3" y="29"/>
                    <a:pt x="10" y="41"/>
                  </a:cubicBezTo>
                  <a:cubicBezTo>
                    <a:pt x="12" y="44"/>
                    <a:pt x="18" y="41"/>
                    <a:pt x="16" y="3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76" name="Google Shape;976;p4"/>
            <p:cNvSpPr/>
            <p:nvPr/>
          </p:nvSpPr>
          <p:spPr>
            <a:xfrm>
              <a:off x="3963988" y="6629401"/>
              <a:ext cx="46038" cy="146050"/>
            </a:xfrm>
            <a:custGeom>
              <a:rect b="b" l="l" r="r" t="t"/>
              <a:pathLst>
                <a:path extrusionOk="0" h="33" w="11">
                  <a:moveTo>
                    <a:pt x="3" y="5"/>
                  </a:moveTo>
                  <a:cubicBezTo>
                    <a:pt x="0" y="12"/>
                    <a:pt x="1" y="21"/>
                    <a:pt x="3" y="29"/>
                  </a:cubicBezTo>
                  <a:cubicBezTo>
                    <a:pt x="4" y="33"/>
                    <a:pt x="10" y="31"/>
                    <a:pt x="9" y="27"/>
                  </a:cubicBezTo>
                  <a:cubicBezTo>
                    <a:pt x="8" y="20"/>
                    <a:pt x="7" y="13"/>
                    <a:pt x="9" y="6"/>
                  </a:cubicBezTo>
                  <a:cubicBezTo>
                    <a:pt x="11" y="2"/>
                    <a:pt x="4" y="0"/>
                    <a:pt x="3"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77" name="Google Shape;977;p4"/>
            <p:cNvSpPr/>
            <p:nvPr/>
          </p:nvSpPr>
          <p:spPr>
            <a:xfrm>
              <a:off x="4486275" y="6567488"/>
              <a:ext cx="61913" cy="220663"/>
            </a:xfrm>
            <a:custGeom>
              <a:rect b="b" l="l" r="r" t="t"/>
              <a:pathLst>
                <a:path extrusionOk="0" h="50" w="15">
                  <a:moveTo>
                    <a:pt x="10" y="28"/>
                  </a:moveTo>
                  <a:cubicBezTo>
                    <a:pt x="11" y="20"/>
                    <a:pt x="11" y="13"/>
                    <a:pt x="13" y="6"/>
                  </a:cubicBezTo>
                  <a:cubicBezTo>
                    <a:pt x="15" y="2"/>
                    <a:pt x="7" y="0"/>
                    <a:pt x="6" y="4"/>
                  </a:cubicBezTo>
                  <a:cubicBezTo>
                    <a:pt x="5" y="8"/>
                    <a:pt x="4" y="11"/>
                    <a:pt x="4" y="15"/>
                  </a:cubicBezTo>
                  <a:cubicBezTo>
                    <a:pt x="4" y="15"/>
                    <a:pt x="3" y="16"/>
                    <a:pt x="3" y="17"/>
                  </a:cubicBezTo>
                  <a:cubicBezTo>
                    <a:pt x="0" y="27"/>
                    <a:pt x="0" y="36"/>
                    <a:pt x="4" y="46"/>
                  </a:cubicBezTo>
                  <a:cubicBezTo>
                    <a:pt x="6" y="50"/>
                    <a:pt x="13" y="46"/>
                    <a:pt x="11" y="42"/>
                  </a:cubicBezTo>
                  <a:cubicBezTo>
                    <a:pt x="9" y="38"/>
                    <a:pt x="8" y="34"/>
                    <a:pt x="8" y="30"/>
                  </a:cubicBezTo>
                  <a:cubicBezTo>
                    <a:pt x="9" y="30"/>
                    <a:pt x="10" y="29"/>
                    <a:pt x="10" y="28"/>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78" name="Google Shape;978;p4"/>
            <p:cNvSpPr/>
            <p:nvPr/>
          </p:nvSpPr>
          <p:spPr>
            <a:xfrm>
              <a:off x="4573588" y="6624638"/>
              <a:ext cx="33338" cy="141288"/>
            </a:xfrm>
            <a:custGeom>
              <a:rect b="b" l="l" r="r" t="t"/>
              <a:pathLst>
                <a:path extrusionOk="0" h="32" w="8">
                  <a:moveTo>
                    <a:pt x="5" y="4"/>
                  </a:moveTo>
                  <a:cubicBezTo>
                    <a:pt x="5" y="0"/>
                    <a:pt x="0" y="2"/>
                    <a:pt x="0" y="5"/>
                  </a:cubicBezTo>
                  <a:cubicBezTo>
                    <a:pt x="2" y="13"/>
                    <a:pt x="2" y="21"/>
                    <a:pt x="3" y="29"/>
                  </a:cubicBezTo>
                  <a:cubicBezTo>
                    <a:pt x="3" y="32"/>
                    <a:pt x="7" y="32"/>
                    <a:pt x="7" y="29"/>
                  </a:cubicBezTo>
                  <a:cubicBezTo>
                    <a:pt x="8" y="20"/>
                    <a:pt x="7" y="12"/>
                    <a:pt x="5"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79" name="Google Shape;979;p4"/>
            <p:cNvSpPr/>
            <p:nvPr/>
          </p:nvSpPr>
          <p:spPr>
            <a:xfrm>
              <a:off x="4598988" y="6607176"/>
              <a:ext cx="79375" cy="233363"/>
            </a:xfrm>
            <a:custGeom>
              <a:rect b="b" l="l" r="r" t="t"/>
              <a:pathLst>
                <a:path extrusionOk="0" h="53" w="19">
                  <a:moveTo>
                    <a:pt x="17" y="46"/>
                  </a:moveTo>
                  <a:cubicBezTo>
                    <a:pt x="14" y="36"/>
                    <a:pt x="13" y="25"/>
                    <a:pt x="12" y="14"/>
                  </a:cubicBezTo>
                  <a:cubicBezTo>
                    <a:pt x="12" y="13"/>
                    <a:pt x="12" y="13"/>
                    <a:pt x="11" y="13"/>
                  </a:cubicBezTo>
                  <a:cubicBezTo>
                    <a:pt x="11" y="10"/>
                    <a:pt x="11" y="12"/>
                    <a:pt x="11" y="4"/>
                  </a:cubicBezTo>
                  <a:cubicBezTo>
                    <a:pt x="11" y="0"/>
                    <a:pt x="7" y="0"/>
                    <a:pt x="7" y="4"/>
                  </a:cubicBezTo>
                  <a:cubicBezTo>
                    <a:pt x="7" y="12"/>
                    <a:pt x="7" y="10"/>
                    <a:pt x="7" y="12"/>
                  </a:cubicBezTo>
                  <a:cubicBezTo>
                    <a:pt x="7" y="13"/>
                    <a:pt x="6" y="13"/>
                    <a:pt x="6" y="14"/>
                  </a:cubicBezTo>
                  <a:cubicBezTo>
                    <a:pt x="6" y="16"/>
                    <a:pt x="6" y="19"/>
                    <a:pt x="6" y="22"/>
                  </a:cubicBezTo>
                  <a:cubicBezTo>
                    <a:pt x="5" y="21"/>
                    <a:pt x="4" y="22"/>
                    <a:pt x="4" y="22"/>
                  </a:cubicBezTo>
                  <a:cubicBezTo>
                    <a:pt x="2" y="28"/>
                    <a:pt x="2" y="33"/>
                    <a:pt x="0" y="39"/>
                  </a:cubicBezTo>
                  <a:cubicBezTo>
                    <a:pt x="0" y="40"/>
                    <a:pt x="2" y="40"/>
                    <a:pt x="2" y="39"/>
                  </a:cubicBezTo>
                  <a:cubicBezTo>
                    <a:pt x="3" y="35"/>
                    <a:pt x="4" y="30"/>
                    <a:pt x="5" y="25"/>
                  </a:cubicBezTo>
                  <a:cubicBezTo>
                    <a:pt x="5" y="33"/>
                    <a:pt x="6" y="41"/>
                    <a:pt x="9" y="48"/>
                  </a:cubicBezTo>
                  <a:cubicBezTo>
                    <a:pt x="11" y="53"/>
                    <a:pt x="19" y="51"/>
                    <a:pt x="17" y="46"/>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80" name="Google Shape;980;p4"/>
            <p:cNvSpPr/>
            <p:nvPr/>
          </p:nvSpPr>
          <p:spPr>
            <a:xfrm>
              <a:off x="4699000" y="6726238"/>
              <a:ext cx="28575" cy="128588"/>
            </a:xfrm>
            <a:custGeom>
              <a:rect b="b" l="l" r="r" t="t"/>
              <a:pathLst>
                <a:path extrusionOk="0" h="29" w="7">
                  <a:moveTo>
                    <a:pt x="6" y="3"/>
                  </a:moveTo>
                  <a:cubicBezTo>
                    <a:pt x="5" y="0"/>
                    <a:pt x="2" y="0"/>
                    <a:pt x="1" y="3"/>
                  </a:cubicBezTo>
                  <a:cubicBezTo>
                    <a:pt x="1" y="10"/>
                    <a:pt x="0" y="21"/>
                    <a:pt x="0" y="25"/>
                  </a:cubicBezTo>
                  <a:cubicBezTo>
                    <a:pt x="0" y="29"/>
                    <a:pt x="7" y="29"/>
                    <a:pt x="7" y="25"/>
                  </a:cubicBezTo>
                  <a:cubicBezTo>
                    <a:pt x="7" y="21"/>
                    <a:pt x="6" y="11"/>
                    <a:pt x="6"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81" name="Google Shape;981;p4"/>
            <p:cNvSpPr/>
            <p:nvPr/>
          </p:nvSpPr>
          <p:spPr>
            <a:xfrm>
              <a:off x="4727575" y="6624638"/>
              <a:ext cx="41275" cy="176213"/>
            </a:xfrm>
            <a:custGeom>
              <a:rect b="b" l="l" r="r" t="t"/>
              <a:pathLst>
                <a:path extrusionOk="0" h="40" w="10">
                  <a:moveTo>
                    <a:pt x="3" y="3"/>
                  </a:moveTo>
                  <a:cubicBezTo>
                    <a:pt x="1" y="14"/>
                    <a:pt x="0" y="24"/>
                    <a:pt x="1" y="35"/>
                  </a:cubicBezTo>
                  <a:cubicBezTo>
                    <a:pt x="1" y="40"/>
                    <a:pt x="9" y="40"/>
                    <a:pt x="9" y="35"/>
                  </a:cubicBezTo>
                  <a:cubicBezTo>
                    <a:pt x="9" y="25"/>
                    <a:pt x="9" y="15"/>
                    <a:pt x="10" y="4"/>
                  </a:cubicBezTo>
                  <a:cubicBezTo>
                    <a:pt x="10" y="1"/>
                    <a:pt x="4" y="0"/>
                    <a:pt x="3"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82" name="Google Shape;982;p4"/>
            <p:cNvSpPr/>
            <p:nvPr/>
          </p:nvSpPr>
          <p:spPr>
            <a:xfrm>
              <a:off x="4768850" y="6611938"/>
              <a:ext cx="71438" cy="250825"/>
            </a:xfrm>
            <a:custGeom>
              <a:rect b="b" l="l" r="r" t="t"/>
              <a:pathLst>
                <a:path extrusionOk="0" h="57" w="17">
                  <a:moveTo>
                    <a:pt x="7" y="5"/>
                  </a:moveTo>
                  <a:cubicBezTo>
                    <a:pt x="6" y="7"/>
                    <a:pt x="5" y="10"/>
                    <a:pt x="4" y="12"/>
                  </a:cubicBezTo>
                  <a:cubicBezTo>
                    <a:pt x="4" y="11"/>
                    <a:pt x="4" y="11"/>
                    <a:pt x="4" y="11"/>
                  </a:cubicBezTo>
                  <a:cubicBezTo>
                    <a:pt x="4" y="9"/>
                    <a:pt x="1" y="10"/>
                    <a:pt x="1" y="11"/>
                  </a:cubicBezTo>
                  <a:cubicBezTo>
                    <a:pt x="2" y="14"/>
                    <a:pt x="2" y="17"/>
                    <a:pt x="2" y="19"/>
                  </a:cubicBezTo>
                  <a:cubicBezTo>
                    <a:pt x="0" y="31"/>
                    <a:pt x="1" y="43"/>
                    <a:pt x="6"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83" name="Google Shape;983;p4"/>
            <p:cNvSpPr/>
            <p:nvPr/>
          </p:nvSpPr>
          <p:spPr>
            <a:xfrm>
              <a:off x="4686300" y="6575426"/>
              <a:ext cx="33338" cy="160338"/>
            </a:xfrm>
            <a:custGeom>
              <a:rect b="b" l="l" r="r" t="t"/>
              <a:pathLst>
                <a:path extrusionOk="0" h="36" w="8">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84" name="Google Shape;984;p4"/>
            <p:cNvSpPr/>
            <p:nvPr/>
          </p:nvSpPr>
          <p:spPr>
            <a:xfrm>
              <a:off x="4827588" y="6611938"/>
              <a:ext cx="66675" cy="176213"/>
            </a:xfrm>
            <a:custGeom>
              <a:rect b="b" l="l" r="r" t="t"/>
              <a:pathLst>
                <a:path extrusionOk="0" h="40" w="16">
                  <a:moveTo>
                    <a:pt x="5" y="5"/>
                  </a:moveTo>
                  <a:cubicBezTo>
                    <a:pt x="1" y="15"/>
                    <a:pt x="0" y="26"/>
                    <a:pt x="4" y="37"/>
                  </a:cubicBezTo>
                  <a:cubicBezTo>
                    <a:pt x="5" y="40"/>
                    <a:pt x="10" y="40"/>
                    <a:pt x="10" y="36"/>
                  </a:cubicBezTo>
                  <a:cubicBezTo>
                    <a:pt x="10" y="27"/>
                    <a:pt x="9" y="18"/>
                    <a:pt x="13" y="10"/>
                  </a:cubicBezTo>
                  <a:cubicBezTo>
                    <a:pt x="16" y="4"/>
                    <a:pt x="8" y="0"/>
                    <a:pt x="5"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85" name="Google Shape;985;p4"/>
            <p:cNvSpPr/>
            <p:nvPr/>
          </p:nvSpPr>
          <p:spPr>
            <a:xfrm>
              <a:off x="4927600" y="6686551"/>
              <a:ext cx="33338" cy="136525"/>
            </a:xfrm>
            <a:custGeom>
              <a:rect b="b" l="l" r="r" t="t"/>
              <a:pathLst>
                <a:path extrusionOk="0" h="31" w="8">
                  <a:moveTo>
                    <a:pt x="0" y="5"/>
                  </a:moveTo>
                  <a:cubicBezTo>
                    <a:pt x="0" y="12"/>
                    <a:pt x="0" y="20"/>
                    <a:pt x="1" y="27"/>
                  </a:cubicBezTo>
                  <a:cubicBezTo>
                    <a:pt x="1" y="31"/>
                    <a:pt x="6" y="31"/>
                    <a:pt x="6" y="27"/>
                  </a:cubicBezTo>
                  <a:cubicBezTo>
                    <a:pt x="7" y="20"/>
                    <a:pt x="7" y="12"/>
                    <a:pt x="7" y="5"/>
                  </a:cubicBezTo>
                  <a:cubicBezTo>
                    <a:pt x="8" y="0"/>
                    <a:pt x="0" y="0"/>
                    <a:pt x="0"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86" name="Google Shape;986;p4"/>
            <p:cNvSpPr/>
            <p:nvPr/>
          </p:nvSpPr>
          <p:spPr>
            <a:xfrm>
              <a:off x="5068888" y="6562726"/>
              <a:ext cx="55563" cy="234950"/>
            </a:xfrm>
            <a:custGeom>
              <a:rect b="b" l="l" r="r" t="t"/>
              <a:pathLst>
                <a:path extrusionOk="0" h="53" w="13">
                  <a:moveTo>
                    <a:pt x="10" y="1"/>
                  </a:moveTo>
                  <a:cubicBezTo>
                    <a:pt x="7" y="8"/>
                    <a:pt x="5" y="14"/>
                    <a:pt x="4" y="21"/>
                  </a:cubicBezTo>
                  <a:cubicBezTo>
                    <a:pt x="2" y="21"/>
                    <a:pt x="0" y="22"/>
                    <a:pt x="0" y="24"/>
                  </a:cubicBezTo>
                  <a:cubicBezTo>
                    <a:pt x="0" y="31"/>
                    <a:pt x="1" y="38"/>
                    <a:pt x="3" y="44"/>
                  </a:cubicBezTo>
                  <a:cubicBezTo>
                    <a:pt x="4" y="45"/>
                    <a:pt x="4" y="45"/>
                    <a:pt x="4" y="45"/>
                  </a:cubicBezTo>
                  <a:cubicBezTo>
                    <a:pt x="4" y="46"/>
                    <a:pt x="4" y="46"/>
                    <a:pt x="5" y="46"/>
                  </a:cubicBezTo>
                  <a:cubicBezTo>
                    <a:pt x="5" y="48"/>
                    <a:pt x="6" y="49"/>
                    <a:pt x="7" y="50"/>
                  </a:cubicBezTo>
                  <a:cubicBezTo>
                    <a:pt x="9" y="53"/>
                    <a:pt x="13" y="51"/>
                    <a:pt x="12" y="48"/>
                  </a:cubicBezTo>
                  <a:cubicBezTo>
                    <a:pt x="10" y="43"/>
                    <a:pt x="9" y="38"/>
                    <a:pt x="8" y="33"/>
                  </a:cubicBezTo>
                  <a:cubicBezTo>
                    <a:pt x="8" y="22"/>
                    <a:pt x="9" y="12"/>
                    <a:pt x="13" y="2"/>
                  </a:cubicBezTo>
                  <a:cubicBezTo>
                    <a:pt x="13" y="1"/>
                    <a:pt x="11" y="0"/>
                    <a:pt x="10" y="1"/>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87" name="Google Shape;987;p4"/>
            <p:cNvSpPr/>
            <p:nvPr/>
          </p:nvSpPr>
          <p:spPr>
            <a:xfrm>
              <a:off x="5135563" y="6557963"/>
              <a:ext cx="71438" cy="212725"/>
            </a:xfrm>
            <a:custGeom>
              <a:rect b="b" l="l" r="r" t="t"/>
              <a:pathLst>
                <a:path extrusionOk="0" h="48" w="17">
                  <a:moveTo>
                    <a:pt x="12" y="2"/>
                  </a:moveTo>
                  <a:cubicBezTo>
                    <a:pt x="4" y="14"/>
                    <a:pt x="0" y="29"/>
                    <a:pt x="1" y="44"/>
                  </a:cubicBezTo>
                  <a:cubicBezTo>
                    <a:pt x="1" y="48"/>
                    <a:pt x="6" y="48"/>
                    <a:pt x="6" y="44"/>
                  </a:cubicBezTo>
                  <a:cubicBezTo>
                    <a:pt x="7" y="30"/>
                    <a:pt x="8" y="16"/>
                    <a:pt x="15" y="4"/>
                  </a:cubicBezTo>
                  <a:cubicBezTo>
                    <a:pt x="17" y="2"/>
                    <a:pt x="13" y="0"/>
                    <a:pt x="12" y="2"/>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88" name="Google Shape;988;p4"/>
            <p:cNvSpPr/>
            <p:nvPr/>
          </p:nvSpPr>
          <p:spPr>
            <a:xfrm>
              <a:off x="5219700" y="6597651"/>
              <a:ext cx="28575" cy="195263"/>
            </a:xfrm>
            <a:custGeom>
              <a:rect b="b" l="l" r="r" t="t"/>
              <a:pathLst>
                <a:path extrusionOk="0" h="44" w="7">
                  <a:moveTo>
                    <a:pt x="6" y="2"/>
                  </a:moveTo>
                  <a:cubicBezTo>
                    <a:pt x="6" y="0"/>
                    <a:pt x="2" y="0"/>
                    <a:pt x="2" y="2"/>
                  </a:cubicBezTo>
                  <a:cubicBezTo>
                    <a:pt x="2" y="6"/>
                    <a:pt x="2" y="10"/>
                    <a:pt x="1" y="14"/>
                  </a:cubicBezTo>
                  <a:cubicBezTo>
                    <a:pt x="0" y="15"/>
                    <a:pt x="0" y="15"/>
                    <a:pt x="0" y="16"/>
                  </a:cubicBezTo>
                  <a:cubicBezTo>
                    <a:pt x="0" y="22"/>
                    <a:pt x="0" y="27"/>
                    <a:pt x="0" y="33"/>
                  </a:cubicBezTo>
                  <a:cubicBezTo>
                    <a:pt x="0" y="34"/>
                    <a:pt x="0" y="35"/>
                    <a:pt x="1" y="35"/>
                  </a:cubicBezTo>
                  <a:cubicBezTo>
                    <a:pt x="1" y="37"/>
                    <a:pt x="1" y="39"/>
                    <a:pt x="2" y="41"/>
                  </a:cubicBezTo>
                  <a:cubicBezTo>
                    <a:pt x="2" y="44"/>
                    <a:pt x="6" y="44"/>
                    <a:pt x="6" y="41"/>
                  </a:cubicBezTo>
                  <a:cubicBezTo>
                    <a:pt x="7" y="28"/>
                    <a:pt x="6" y="15"/>
                    <a:pt x="6" y="2"/>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89" name="Google Shape;989;p4"/>
            <p:cNvSpPr/>
            <p:nvPr/>
          </p:nvSpPr>
          <p:spPr>
            <a:xfrm>
              <a:off x="5307013" y="6545263"/>
              <a:ext cx="79375" cy="211138"/>
            </a:xfrm>
            <a:custGeom>
              <a:rect b="b" l="l" r="r" t="t"/>
              <a:pathLst>
                <a:path extrusionOk="0" h="48" w="19">
                  <a:moveTo>
                    <a:pt x="18" y="44"/>
                  </a:moveTo>
                  <a:cubicBezTo>
                    <a:pt x="15" y="35"/>
                    <a:pt x="15" y="26"/>
                    <a:pt x="17" y="17"/>
                  </a:cubicBezTo>
                  <a:cubicBezTo>
                    <a:pt x="17" y="13"/>
                    <a:pt x="11" y="11"/>
                    <a:pt x="10" y="15"/>
                  </a:cubicBezTo>
                  <a:cubicBezTo>
                    <a:pt x="10" y="15"/>
                    <a:pt x="10" y="15"/>
                    <a:pt x="10" y="15"/>
                  </a:cubicBezTo>
                  <a:cubicBezTo>
                    <a:pt x="9" y="16"/>
                    <a:pt x="9" y="16"/>
                    <a:pt x="9" y="16"/>
                  </a:cubicBezTo>
                  <a:cubicBezTo>
                    <a:pt x="10" y="12"/>
                    <a:pt x="10" y="8"/>
                    <a:pt x="10" y="4"/>
                  </a:cubicBezTo>
                  <a:cubicBezTo>
                    <a:pt x="11" y="1"/>
                    <a:pt x="5" y="0"/>
                    <a:pt x="5" y="3"/>
                  </a:cubicBezTo>
                  <a:cubicBezTo>
                    <a:pt x="3" y="12"/>
                    <a:pt x="2" y="21"/>
                    <a:pt x="2" y="30"/>
                  </a:cubicBezTo>
                  <a:cubicBezTo>
                    <a:pt x="1" y="29"/>
                    <a:pt x="0" y="30"/>
                    <a:pt x="0" y="31"/>
                  </a:cubicBezTo>
                  <a:cubicBezTo>
                    <a:pt x="0" y="35"/>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90" name="Google Shape;990;p4"/>
            <p:cNvSpPr/>
            <p:nvPr/>
          </p:nvSpPr>
          <p:spPr>
            <a:xfrm>
              <a:off x="5461000" y="6611938"/>
              <a:ext cx="25400" cy="144463"/>
            </a:xfrm>
            <a:custGeom>
              <a:rect b="b" l="l" r="r" t="t"/>
              <a:pathLst>
                <a:path extrusionOk="0" h="33" w="6">
                  <a:moveTo>
                    <a:pt x="5" y="3"/>
                  </a:moveTo>
                  <a:cubicBezTo>
                    <a:pt x="5" y="0"/>
                    <a:pt x="1" y="0"/>
                    <a:pt x="1" y="3"/>
                  </a:cubicBezTo>
                  <a:cubicBezTo>
                    <a:pt x="0" y="12"/>
                    <a:pt x="0" y="21"/>
                    <a:pt x="1" y="30"/>
                  </a:cubicBezTo>
                  <a:cubicBezTo>
                    <a:pt x="1" y="33"/>
                    <a:pt x="5" y="33"/>
                    <a:pt x="5" y="30"/>
                  </a:cubicBezTo>
                  <a:cubicBezTo>
                    <a:pt x="6" y="21"/>
                    <a:pt x="6" y="12"/>
                    <a:pt x="5"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91" name="Google Shape;991;p4"/>
            <p:cNvSpPr/>
            <p:nvPr/>
          </p:nvSpPr>
          <p:spPr>
            <a:xfrm>
              <a:off x="5524500" y="6597651"/>
              <a:ext cx="61913" cy="177800"/>
            </a:xfrm>
            <a:custGeom>
              <a:rect b="b" l="l" r="r" t="t"/>
              <a:pathLst>
                <a:path extrusionOk="0" h="40" w="15">
                  <a:moveTo>
                    <a:pt x="8" y="6"/>
                  </a:moveTo>
                  <a:cubicBezTo>
                    <a:pt x="8" y="5"/>
                    <a:pt x="8" y="4"/>
                    <a:pt x="7" y="3"/>
                  </a:cubicBezTo>
                  <a:cubicBezTo>
                    <a:pt x="6" y="0"/>
                    <a:pt x="0" y="1"/>
                    <a:pt x="1" y="5"/>
                  </a:cubicBezTo>
                  <a:cubicBezTo>
                    <a:pt x="3" y="13"/>
                    <a:pt x="3" y="21"/>
                    <a:pt x="3" y="29"/>
                  </a:cubicBezTo>
                  <a:cubicBezTo>
                    <a:pt x="3" y="30"/>
                    <a:pt x="4" y="31"/>
                    <a:pt x="5" y="31"/>
                  </a:cubicBezTo>
                  <a:cubicBezTo>
                    <a:pt x="5" y="33"/>
                    <a:pt x="6" y="35"/>
                    <a:pt x="6" y="37"/>
                  </a:cubicBezTo>
                  <a:cubicBezTo>
                    <a:pt x="6" y="40"/>
                    <a:pt x="11" y="40"/>
                    <a:pt x="11" y="37"/>
                  </a:cubicBezTo>
                  <a:cubicBezTo>
                    <a:pt x="12" y="28"/>
                    <a:pt x="12" y="18"/>
                    <a:pt x="14" y="9"/>
                  </a:cubicBezTo>
                  <a:cubicBezTo>
                    <a:pt x="15" y="5"/>
                    <a:pt x="10" y="3"/>
                    <a:pt x="8" y="6"/>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92" name="Google Shape;992;p4"/>
            <p:cNvSpPr/>
            <p:nvPr/>
          </p:nvSpPr>
          <p:spPr>
            <a:xfrm>
              <a:off x="5599113" y="6594476"/>
              <a:ext cx="61913" cy="228600"/>
            </a:xfrm>
            <a:custGeom>
              <a:rect b="b" l="l" r="r" t="t"/>
              <a:pathLst>
                <a:path extrusionOk="0" h="52" w="15">
                  <a:moveTo>
                    <a:pt x="7" y="4"/>
                  </a:moveTo>
                  <a:cubicBezTo>
                    <a:pt x="7" y="7"/>
                    <a:pt x="6" y="9"/>
                    <a:pt x="6" y="11"/>
                  </a:cubicBezTo>
                  <a:cubicBezTo>
                    <a:pt x="4" y="11"/>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3" y="35"/>
                    <a:pt x="13" y="20"/>
                    <a:pt x="15" y="5"/>
                  </a:cubicBezTo>
                  <a:cubicBezTo>
                    <a:pt x="15" y="1"/>
                    <a:pt x="8" y="0"/>
                    <a:pt x="7"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93" name="Google Shape;993;p4"/>
            <p:cNvSpPr/>
            <p:nvPr/>
          </p:nvSpPr>
          <p:spPr>
            <a:xfrm>
              <a:off x="5407025" y="6611938"/>
              <a:ext cx="50800" cy="206375"/>
            </a:xfrm>
            <a:custGeom>
              <a:rect b="b" l="l" r="r" t="t"/>
              <a:pathLst>
                <a:path extrusionOk="0" h="47" w="12">
                  <a:moveTo>
                    <a:pt x="9" y="7"/>
                  </a:moveTo>
                  <a:cubicBezTo>
                    <a:pt x="8" y="6"/>
                    <a:pt x="8" y="4"/>
                    <a:pt x="8" y="3"/>
                  </a:cubicBezTo>
                  <a:cubicBezTo>
                    <a:pt x="7" y="0"/>
                    <a:pt x="3" y="1"/>
                    <a:pt x="4" y="4"/>
                  </a:cubicBezTo>
                  <a:cubicBezTo>
                    <a:pt x="4" y="5"/>
                    <a:pt x="5" y="7"/>
                    <a:pt x="5" y="8"/>
                  </a:cubicBezTo>
                  <a:cubicBezTo>
                    <a:pt x="4" y="8"/>
                    <a:pt x="4" y="9"/>
                    <a:pt x="4" y="10"/>
                  </a:cubicBezTo>
                  <a:cubicBezTo>
                    <a:pt x="1" y="21"/>
                    <a:pt x="0" y="32"/>
                    <a:pt x="4" y="43"/>
                  </a:cubicBezTo>
                  <a:cubicBezTo>
                    <a:pt x="6" y="47"/>
                    <a:pt x="11" y="46"/>
                    <a:pt x="11" y="42"/>
                  </a:cubicBezTo>
                  <a:cubicBezTo>
                    <a:pt x="11" y="38"/>
                    <a:pt x="11" y="33"/>
                    <a:pt x="11" y="29"/>
                  </a:cubicBezTo>
                  <a:cubicBezTo>
                    <a:pt x="11" y="28"/>
                    <a:pt x="11" y="28"/>
                    <a:pt x="11" y="28"/>
                  </a:cubicBezTo>
                  <a:cubicBezTo>
                    <a:pt x="11" y="26"/>
                    <a:pt x="11" y="23"/>
                    <a:pt x="11" y="21"/>
                  </a:cubicBezTo>
                  <a:cubicBezTo>
                    <a:pt x="11" y="18"/>
                    <a:pt x="12" y="15"/>
                    <a:pt x="12" y="13"/>
                  </a:cubicBezTo>
                  <a:cubicBezTo>
                    <a:pt x="12" y="10"/>
                    <a:pt x="11" y="8"/>
                    <a:pt x="9" y="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94" name="Google Shape;994;p4"/>
            <p:cNvSpPr/>
            <p:nvPr/>
          </p:nvSpPr>
          <p:spPr>
            <a:xfrm>
              <a:off x="5014913" y="6624638"/>
              <a:ext cx="50800" cy="119063"/>
            </a:xfrm>
            <a:custGeom>
              <a:rect b="b" l="l" r="r" t="t"/>
              <a:pathLst>
                <a:path extrusionOk="0" h="27" w="12">
                  <a:moveTo>
                    <a:pt x="11" y="24"/>
                  </a:moveTo>
                  <a:cubicBezTo>
                    <a:pt x="8" y="17"/>
                    <a:pt x="6" y="10"/>
                    <a:pt x="4" y="2"/>
                  </a:cubicBezTo>
                  <a:cubicBezTo>
                    <a:pt x="3" y="0"/>
                    <a:pt x="0" y="0"/>
                    <a:pt x="0" y="3"/>
                  </a:cubicBezTo>
                  <a:cubicBezTo>
                    <a:pt x="2" y="11"/>
                    <a:pt x="5" y="18"/>
                    <a:pt x="9" y="26"/>
                  </a:cubicBezTo>
                  <a:cubicBezTo>
                    <a:pt x="10" y="27"/>
                    <a:pt x="12" y="26"/>
                    <a:pt x="11" y="2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95" name="Google Shape;995;p4"/>
            <p:cNvSpPr/>
            <p:nvPr/>
          </p:nvSpPr>
          <p:spPr>
            <a:xfrm>
              <a:off x="4911725" y="6572251"/>
              <a:ext cx="74613" cy="193675"/>
            </a:xfrm>
            <a:custGeom>
              <a:rect b="b" l="l" r="r" t="t"/>
              <a:pathLst>
                <a:path extrusionOk="0" h="44" w="18">
                  <a:moveTo>
                    <a:pt x="16" y="37"/>
                  </a:moveTo>
                  <a:cubicBezTo>
                    <a:pt x="11" y="28"/>
                    <a:pt x="7" y="18"/>
                    <a:pt x="12" y="8"/>
                  </a:cubicBezTo>
                  <a:cubicBezTo>
                    <a:pt x="13" y="4"/>
                    <a:pt x="8" y="0"/>
                    <a:pt x="6" y="4"/>
                  </a:cubicBezTo>
                  <a:cubicBezTo>
                    <a:pt x="0" y="17"/>
                    <a:pt x="2" y="29"/>
                    <a:pt x="10" y="41"/>
                  </a:cubicBezTo>
                  <a:cubicBezTo>
                    <a:pt x="12" y="44"/>
                    <a:pt x="18" y="41"/>
                    <a:pt x="16" y="3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96" name="Google Shape;996;p4"/>
            <p:cNvSpPr/>
            <p:nvPr/>
          </p:nvSpPr>
          <p:spPr>
            <a:xfrm>
              <a:off x="5178425" y="6629401"/>
              <a:ext cx="41275" cy="146050"/>
            </a:xfrm>
            <a:custGeom>
              <a:rect b="b" l="l" r="r" t="t"/>
              <a:pathLst>
                <a:path extrusionOk="0" h="33" w="10">
                  <a:moveTo>
                    <a:pt x="3" y="5"/>
                  </a:moveTo>
                  <a:cubicBezTo>
                    <a:pt x="0" y="12"/>
                    <a:pt x="0" y="21"/>
                    <a:pt x="3" y="29"/>
                  </a:cubicBezTo>
                  <a:cubicBezTo>
                    <a:pt x="4" y="33"/>
                    <a:pt x="9" y="31"/>
                    <a:pt x="9" y="27"/>
                  </a:cubicBezTo>
                  <a:cubicBezTo>
                    <a:pt x="8" y="20"/>
                    <a:pt x="7" y="13"/>
                    <a:pt x="9" y="6"/>
                  </a:cubicBezTo>
                  <a:cubicBezTo>
                    <a:pt x="10" y="2"/>
                    <a:pt x="4" y="0"/>
                    <a:pt x="3"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97" name="Google Shape;997;p4"/>
            <p:cNvSpPr/>
            <p:nvPr/>
          </p:nvSpPr>
          <p:spPr>
            <a:xfrm>
              <a:off x="5694363" y="6567488"/>
              <a:ext cx="63500" cy="220663"/>
            </a:xfrm>
            <a:custGeom>
              <a:rect b="b" l="l" r="r" t="t"/>
              <a:pathLst>
                <a:path extrusionOk="0" h="50" w="15">
                  <a:moveTo>
                    <a:pt x="11" y="28"/>
                  </a:moveTo>
                  <a:cubicBezTo>
                    <a:pt x="12" y="20"/>
                    <a:pt x="12" y="13"/>
                    <a:pt x="14" y="6"/>
                  </a:cubicBezTo>
                  <a:cubicBezTo>
                    <a:pt x="15" y="2"/>
                    <a:pt x="8" y="0"/>
                    <a:pt x="7" y="4"/>
                  </a:cubicBezTo>
                  <a:cubicBezTo>
                    <a:pt x="6" y="8"/>
                    <a:pt x="5" y="11"/>
                    <a:pt x="5" y="15"/>
                  </a:cubicBezTo>
                  <a:cubicBezTo>
                    <a:pt x="4" y="15"/>
                    <a:pt x="4" y="16"/>
                    <a:pt x="4" y="17"/>
                  </a:cubicBezTo>
                  <a:cubicBezTo>
                    <a:pt x="1" y="27"/>
                    <a:pt x="0" y="36"/>
                    <a:pt x="5" y="46"/>
                  </a:cubicBezTo>
                  <a:cubicBezTo>
                    <a:pt x="7" y="50"/>
                    <a:pt x="13" y="46"/>
                    <a:pt x="11" y="42"/>
                  </a:cubicBezTo>
                  <a:cubicBezTo>
                    <a:pt x="10" y="38"/>
                    <a:pt x="9" y="34"/>
                    <a:pt x="9" y="30"/>
                  </a:cubicBezTo>
                  <a:cubicBezTo>
                    <a:pt x="10" y="30"/>
                    <a:pt x="11" y="29"/>
                    <a:pt x="11" y="28"/>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98" name="Google Shape;998;p4"/>
            <p:cNvSpPr/>
            <p:nvPr/>
          </p:nvSpPr>
          <p:spPr>
            <a:xfrm>
              <a:off x="5781675" y="6624638"/>
              <a:ext cx="34925" cy="141288"/>
            </a:xfrm>
            <a:custGeom>
              <a:rect b="b" l="l" r="r" t="t"/>
              <a:pathLst>
                <a:path extrusionOk="0" h="32" w="8">
                  <a:moveTo>
                    <a:pt x="6" y="4"/>
                  </a:moveTo>
                  <a:cubicBezTo>
                    <a:pt x="5" y="0"/>
                    <a:pt x="0" y="2"/>
                    <a:pt x="1" y="5"/>
                  </a:cubicBezTo>
                  <a:cubicBezTo>
                    <a:pt x="3" y="13"/>
                    <a:pt x="3" y="21"/>
                    <a:pt x="3" y="29"/>
                  </a:cubicBezTo>
                  <a:cubicBezTo>
                    <a:pt x="4" y="32"/>
                    <a:pt x="8" y="32"/>
                    <a:pt x="8" y="29"/>
                  </a:cubicBezTo>
                  <a:cubicBezTo>
                    <a:pt x="8" y="20"/>
                    <a:pt x="8" y="12"/>
                    <a:pt x="6"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99" name="Google Shape;999;p4"/>
            <p:cNvSpPr/>
            <p:nvPr/>
          </p:nvSpPr>
          <p:spPr>
            <a:xfrm>
              <a:off x="5807075" y="6607176"/>
              <a:ext cx="79375" cy="233363"/>
            </a:xfrm>
            <a:custGeom>
              <a:rect b="b" l="l" r="r" t="t"/>
              <a:pathLst>
                <a:path extrusionOk="0" h="53" w="19">
                  <a:moveTo>
                    <a:pt x="18" y="46"/>
                  </a:moveTo>
                  <a:cubicBezTo>
                    <a:pt x="14" y="36"/>
                    <a:pt x="14" y="25"/>
                    <a:pt x="12" y="14"/>
                  </a:cubicBezTo>
                  <a:cubicBezTo>
                    <a:pt x="12" y="13"/>
                    <a:pt x="12" y="13"/>
                    <a:pt x="12" y="13"/>
                  </a:cubicBezTo>
                  <a:cubicBezTo>
                    <a:pt x="12" y="10"/>
                    <a:pt x="12" y="12"/>
                    <a:pt x="12" y="4"/>
                  </a:cubicBezTo>
                  <a:cubicBezTo>
                    <a:pt x="12" y="0"/>
                    <a:pt x="8" y="0"/>
                    <a:pt x="8" y="4"/>
                  </a:cubicBezTo>
                  <a:cubicBezTo>
                    <a:pt x="8" y="12"/>
                    <a:pt x="8" y="10"/>
                    <a:pt x="8" y="12"/>
                  </a:cubicBezTo>
                  <a:cubicBezTo>
                    <a:pt x="7" y="13"/>
                    <a:pt x="7" y="13"/>
                    <a:pt x="7" y="14"/>
                  </a:cubicBezTo>
                  <a:cubicBezTo>
                    <a:pt x="7" y="16"/>
                    <a:pt x="6" y="19"/>
                    <a:pt x="6" y="22"/>
                  </a:cubicBezTo>
                  <a:cubicBezTo>
                    <a:pt x="6" y="21"/>
                    <a:pt x="5" y="22"/>
                    <a:pt x="5" y="22"/>
                  </a:cubicBezTo>
                  <a:cubicBezTo>
                    <a:pt x="3" y="28"/>
                    <a:pt x="2" y="33"/>
                    <a:pt x="1" y="39"/>
                  </a:cubicBezTo>
                  <a:cubicBezTo>
                    <a:pt x="0" y="40"/>
                    <a:pt x="2" y="40"/>
                    <a:pt x="3" y="39"/>
                  </a:cubicBezTo>
                  <a:cubicBezTo>
                    <a:pt x="4" y="35"/>
                    <a:pt x="5" y="30"/>
                    <a:pt x="6" y="25"/>
                  </a:cubicBezTo>
                  <a:cubicBezTo>
                    <a:pt x="6" y="33"/>
                    <a:pt x="7" y="41"/>
                    <a:pt x="10" y="48"/>
                  </a:cubicBezTo>
                  <a:cubicBezTo>
                    <a:pt x="12" y="53"/>
                    <a:pt x="19" y="51"/>
                    <a:pt x="18" y="46"/>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000" name="Google Shape;1000;p4"/>
            <p:cNvSpPr/>
            <p:nvPr/>
          </p:nvSpPr>
          <p:spPr>
            <a:xfrm>
              <a:off x="5911850" y="6726238"/>
              <a:ext cx="25400" cy="128588"/>
            </a:xfrm>
            <a:custGeom>
              <a:rect b="b" l="l" r="r" t="t"/>
              <a:pathLst>
                <a:path extrusionOk="0" h="29" w="6">
                  <a:moveTo>
                    <a:pt x="5" y="3"/>
                  </a:moveTo>
                  <a:cubicBezTo>
                    <a:pt x="5" y="0"/>
                    <a:pt x="1" y="0"/>
                    <a:pt x="1" y="3"/>
                  </a:cubicBezTo>
                  <a:cubicBezTo>
                    <a:pt x="0" y="10"/>
                    <a:pt x="0" y="21"/>
                    <a:pt x="0" y="25"/>
                  </a:cubicBezTo>
                  <a:cubicBezTo>
                    <a:pt x="0" y="29"/>
                    <a:pt x="6" y="29"/>
                    <a:pt x="6" y="25"/>
                  </a:cubicBezTo>
                  <a:cubicBezTo>
                    <a:pt x="6" y="21"/>
                    <a:pt x="6" y="11"/>
                    <a:pt x="5"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001" name="Google Shape;1001;p4"/>
            <p:cNvSpPr/>
            <p:nvPr/>
          </p:nvSpPr>
          <p:spPr>
            <a:xfrm>
              <a:off x="5940425" y="6624638"/>
              <a:ext cx="42863" cy="176213"/>
            </a:xfrm>
            <a:custGeom>
              <a:rect b="b" l="l" r="r" t="t"/>
              <a:pathLst>
                <a:path extrusionOk="0" h="40" w="10">
                  <a:moveTo>
                    <a:pt x="3" y="3"/>
                  </a:moveTo>
                  <a:cubicBezTo>
                    <a:pt x="0" y="14"/>
                    <a:pt x="0" y="24"/>
                    <a:pt x="0" y="35"/>
                  </a:cubicBezTo>
                  <a:cubicBezTo>
                    <a:pt x="0" y="40"/>
                    <a:pt x="8" y="40"/>
                    <a:pt x="8" y="35"/>
                  </a:cubicBezTo>
                  <a:cubicBezTo>
                    <a:pt x="8" y="25"/>
                    <a:pt x="9" y="15"/>
                    <a:pt x="10" y="4"/>
                  </a:cubicBezTo>
                  <a:cubicBezTo>
                    <a:pt x="10" y="1"/>
                    <a:pt x="4" y="0"/>
                    <a:pt x="3"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002" name="Google Shape;1002;p4"/>
            <p:cNvSpPr/>
            <p:nvPr/>
          </p:nvSpPr>
          <p:spPr>
            <a:xfrm>
              <a:off x="5983288" y="6611938"/>
              <a:ext cx="69850" cy="250825"/>
            </a:xfrm>
            <a:custGeom>
              <a:rect b="b" l="l" r="r" t="t"/>
              <a:pathLst>
                <a:path extrusionOk="0" h="57" w="17">
                  <a:moveTo>
                    <a:pt x="7" y="5"/>
                  </a:moveTo>
                  <a:cubicBezTo>
                    <a:pt x="6" y="7"/>
                    <a:pt x="5" y="10"/>
                    <a:pt x="4" y="12"/>
                  </a:cubicBezTo>
                  <a:cubicBezTo>
                    <a:pt x="4" y="11"/>
                    <a:pt x="4" y="11"/>
                    <a:pt x="4" y="11"/>
                  </a:cubicBezTo>
                  <a:cubicBezTo>
                    <a:pt x="4" y="9"/>
                    <a:pt x="1" y="10"/>
                    <a:pt x="1" y="11"/>
                  </a:cubicBezTo>
                  <a:cubicBezTo>
                    <a:pt x="1" y="14"/>
                    <a:pt x="2" y="17"/>
                    <a:pt x="2" y="19"/>
                  </a:cubicBezTo>
                  <a:cubicBezTo>
                    <a:pt x="0" y="31"/>
                    <a:pt x="1" y="43"/>
                    <a:pt x="6" y="54"/>
                  </a:cubicBezTo>
                  <a:cubicBezTo>
                    <a:pt x="7" y="57"/>
                    <a:pt x="12" y="55"/>
                    <a:pt x="12" y="52"/>
                  </a:cubicBezTo>
                  <a:cubicBezTo>
                    <a:pt x="11" y="38"/>
                    <a:pt x="9" y="23"/>
                    <a:pt x="14" y="10"/>
                  </a:cubicBezTo>
                  <a:cubicBezTo>
                    <a:pt x="17" y="4"/>
                    <a:pt x="9" y="0"/>
                    <a:pt x="7"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003" name="Google Shape;1003;p4"/>
            <p:cNvSpPr/>
            <p:nvPr/>
          </p:nvSpPr>
          <p:spPr>
            <a:xfrm>
              <a:off x="5899150" y="6575426"/>
              <a:ext cx="33338" cy="160338"/>
            </a:xfrm>
            <a:custGeom>
              <a:rect b="b" l="l" r="r" t="t"/>
              <a:pathLst>
                <a:path extrusionOk="0" h="36" w="8">
                  <a:moveTo>
                    <a:pt x="0" y="5"/>
                  </a:moveTo>
                  <a:cubicBezTo>
                    <a:pt x="0" y="14"/>
                    <a:pt x="0" y="23"/>
                    <a:pt x="0" y="32"/>
                  </a:cubicBezTo>
                  <a:cubicBezTo>
                    <a:pt x="1" y="36"/>
                    <a:pt x="8" y="36"/>
                    <a:pt x="8" y="32"/>
                  </a:cubicBezTo>
                  <a:cubicBezTo>
                    <a:pt x="8" y="23"/>
                    <a:pt x="8" y="14"/>
                    <a:pt x="8" y="5"/>
                  </a:cubicBezTo>
                  <a:cubicBezTo>
                    <a:pt x="8" y="0"/>
                    <a:pt x="0" y="0"/>
                    <a:pt x="0"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004" name="Google Shape;1004;p4"/>
            <p:cNvSpPr/>
            <p:nvPr/>
          </p:nvSpPr>
          <p:spPr>
            <a:xfrm>
              <a:off x="6040438" y="6611938"/>
              <a:ext cx="63500" cy="176213"/>
            </a:xfrm>
            <a:custGeom>
              <a:rect b="b" l="l" r="r" t="t"/>
              <a:pathLst>
                <a:path extrusionOk="0" h="40" w="15">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005" name="Google Shape;1005;p4"/>
            <p:cNvSpPr/>
            <p:nvPr/>
          </p:nvSpPr>
          <p:spPr>
            <a:xfrm>
              <a:off x="6137276" y="6686551"/>
              <a:ext cx="33338" cy="136525"/>
            </a:xfrm>
            <a:custGeom>
              <a:rect b="b" l="l" r="r" t="t"/>
              <a:pathLst>
                <a:path extrusionOk="0" h="31" w="8">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006" name="Google Shape;1006;p4"/>
            <p:cNvSpPr/>
            <p:nvPr/>
          </p:nvSpPr>
          <p:spPr>
            <a:xfrm>
              <a:off x="6278563" y="6562726"/>
              <a:ext cx="58738" cy="234950"/>
            </a:xfrm>
            <a:custGeom>
              <a:rect b="b" l="l" r="r" t="t"/>
              <a:pathLst>
                <a:path extrusionOk="0" h="53" w="14">
                  <a:moveTo>
                    <a:pt x="11" y="1"/>
                  </a:moveTo>
                  <a:cubicBezTo>
                    <a:pt x="8" y="8"/>
                    <a:pt x="6" y="14"/>
                    <a:pt x="5" y="21"/>
                  </a:cubicBezTo>
                  <a:cubicBezTo>
                    <a:pt x="3" y="21"/>
                    <a:pt x="0" y="22"/>
                    <a:pt x="0" y="24"/>
                  </a:cubicBezTo>
                  <a:cubicBezTo>
                    <a:pt x="0" y="31"/>
                    <a:pt x="1" y="38"/>
                    <a:pt x="4" y="44"/>
                  </a:cubicBezTo>
                  <a:cubicBezTo>
                    <a:pt x="4" y="45"/>
                    <a:pt x="4" y="45"/>
                    <a:pt x="4" y="45"/>
                  </a:cubicBezTo>
                  <a:cubicBezTo>
                    <a:pt x="4" y="46"/>
                    <a:pt x="5" y="46"/>
                    <a:pt x="5" y="46"/>
                  </a:cubicBezTo>
                  <a:cubicBezTo>
                    <a:pt x="6" y="48"/>
                    <a:pt x="7" y="49"/>
                    <a:pt x="8" y="50"/>
                  </a:cubicBezTo>
                  <a:cubicBezTo>
                    <a:pt x="9" y="53"/>
                    <a:pt x="14" y="51"/>
                    <a:pt x="13" y="48"/>
                  </a:cubicBezTo>
                  <a:cubicBezTo>
                    <a:pt x="11" y="43"/>
                    <a:pt x="9" y="38"/>
                    <a:pt x="8" y="33"/>
                  </a:cubicBezTo>
                  <a:cubicBezTo>
                    <a:pt x="9" y="22"/>
                    <a:pt x="10" y="12"/>
                    <a:pt x="13" y="2"/>
                  </a:cubicBezTo>
                  <a:cubicBezTo>
                    <a:pt x="14" y="1"/>
                    <a:pt x="11" y="0"/>
                    <a:pt x="11" y="1"/>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007" name="Google Shape;1007;p4"/>
            <p:cNvSpPr/>
            <p:nvPr/>
          </p:nvSpPr>
          <p:spPr>
            <a:xfrm>
              <a:off x="6350001" y="6557963"/>
              <a:ext cx="66675" cy="212725"/>
            </a:xfrm>
            <a:custGeom>
              <a:rect b="b" l="l" r="r" t="t"/>
              <a:pathLst>
                <a:path extrusionOk="0" h="48" w="16">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008" name="Google Shape;1008;p4"/>
            <p:cNvSpPr/>
            <p:nvPr/>
          </p:nvSpPr>
          <p:spPr>
            <a:xfrm>
              <a:off x="6429376" y="6597651"/>
              <a:ext cx="33338" cy="195263"/>
            </a:xfrm>
            <a:custGeom>
              <a:rect b="b" l="l" r="r" t="t"/>
              <a:pathLst>
                <a:path extrusionOk="0" h="44" w="8">
                  <a:moveTo>
                    <a:pt x="7" y="2"/>
                  </a:moveTo>
                  <a:cubicBezTo>
                    <a:pt x="6" y="0"/>
                    <a:pt x="3" y="0"/>
                    <a:pt x="3"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7" y="44"/>
                    <a:pt x="7" y="41"/>
                  </a:cubicBezTo>
                  <a:cubicBezTo>
                    <a:pt x="8" y="28"/>
                    <a:pt x="7" y="15"/>
                    <a:pt x="7" y="2"/>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009" name="Google Shape;1009;p4"/>
            <p:cNvSpPr/>
            <p:nvPr/>
          </p:nvSpPr>
          <p:spPr>
            <a:xfrm>
              <a:off x="6519863" y="6545263"/>
              <a:ext cx="79375" cy="211138"/>
            </a:xfrm>
            <a:custGeom>
              <a:rect b="b" l="l" r="r" t="t"/>
              <a:pathLst>
                <a:path extrusionOk="0" h="48" w="19">
                  <a:moveTo>
                    <a:pt x="18" y="44"/>
                  </a:moveTo>
                  <a:cubicBezTo>
                    <a:pt x="15" y="35"/>
                    <a:pt x="13" y="26"/>
                    <a:pt x="15" y="17"/>
                  </a:cubicBezTo>
                  <a:cubicBezTo>
                    <a:pt x="16" y="13"/>
                    <a:pt x="7" y="11"/>
                    <a:pt x="7" y="15"/>
                  </a:cubicBezTo>
                  <a:cubicBezTo>
                    <a:pt x="7" y="15"/>
                    <a:pt x="7" y="15"/>
                    <a:pt x="7" y="15"/>
                  </a:cubicBezTo>
                  <a:cubicBezTo>
                    <a:pt x="8" y="16"/>
                    <a:pt x="8" y="16"/>
                    <a:pt x="8" y="16"/>
                  </a:cubicBezTo>
                  <a:cubicBezTo>
                    <a:pt x="8" y="12"/>
                    <a:pt x="9" y="8"/>
                    <a:pt x="9" y="4"/>
                  </a:cubicBezTo>
                  <a:cubicBezTo>
                    <a:pt x="10" y="1"/>
                    <a:pt x="4" y="0"/>
                    <a:pt x="4" y="3"/>
                  </a:cubicBezTo>
                  <a:cubicBezTo>
                    <a:pt x="2" y="12"/>
                    <a:pt x="1" y="21"/>
                    <a:pt x="1" y="30"/>
                  </a:cubicBezTo>
                  <a:cubicBezTo>
                    <a:pt x="1" y="29"/>
                    <a:pt x="0" y="30"/>
                    <a:pt x="0" y="31"/>
                  </a:cubicBezTo>
                  <a:cubicBezTo>
                    <a:pt x="0" y="35"/>
                    <a:pt x="0" y="39"/>
                    <a:pt x="0" y="43"/>
                  </a:cubicBezTo>
                  <a:cubicBezTo>
                    <a:pt x="0" y="44"/>
                    <a:pt x="1" y="44"/>
                    <a:pt x="2" y="43"/>
                  </a:cubicBezTo>
                  <a:cubicBezTo>
                    <a:pt x="2" y="47"/>
                    <a:pt x="8" y="47"/>
                    <a:pt x="8" y="43"/>
                  </a:cubicBezTo>
                  <a:cubicBezTo>
                    <a:pt x="8" y="42"/>
                    <a:pt x="8" y="42"/>
                    <a:pt x="8" y="42"/>
                  </a:cubicBezTo>
                  <a:cubicBezTo>
                    <a:pt x="8" y="43"/>
                    <a:pt x="9" y="44"/>
                    <a:pt x="9" y="45"/>
                  </a:cubicBezTo>
                  <a:cubicBezTo>
                    <a:pt x="9" y="47"/>
                    <a:pt x="12" y="48"/>
                    <a:pt x="13" y="46"/>
                  </a:cubicBezTo>
                  <a:cubicBezTo>
                    <a:pt x="15" y="48"/>
                    <a:pt x="19" y="47"/>
                    <a:pt x="18" y="4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010" name="Google Shape;1010;p4"/>
            <p:cNvSpPr/>
            <p:nvPr/>
          </p:nvSpPr>
          <p:spPr>
            <a:xfrm>
              <a:off x="6673851" y="6611938"/>
              <a:ext cx="25400" cy="144463"/>
            </a:xfrm>
            <a:custGeom>
              <a:rect b="b" l="l" r="r" t="t"/>
              <a:pathLst>
                <a:path extrusionOk="0" h="33" w="6">
                  <a:moveTo>
                    <a:pt x="5" y="3"/>
                  </a:moveTo>
                  <a:cubicBezTo>
                    <a:pt x="5" y="0"/>
                    <a:pt x="0" y="0"/>
                    <a:pt x="0" y="3"/>
                  </a:cubicBezTo>
                  <a:cubicBezTo>
                    <a:pt x="0" y="12"/>
                    <a:pt x="0" y="21"/>
                    <a:pt x="0" y="30"/>
                  </a:cubicBezTo>
                  <a:cubicBezTo>
                    <a:pt x="0" y="33"/>
                    <a:pt x="5" y="33"/>
                    <a:pt x="5" y="30"/>
                  </a:cubicBezTo>
                  <a:cubicBezTo>
                    <a:pt x="6" y="21"/>
                    <a:pt x="5" y="12"/>
                    <a:pt x="5"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011" name="Google Shape;1011;p4"/>
            <p:cNvSpPr/>
            <p:nvPr/>
          </p:nvSpPr>
          <p:spPr>
            <a:xfrm>
              <a:off x="6737351" y="6597651"/>
              <a:ext cx="58738" cy="177800"/>
            </a:xfrm>
            <a:custGeom>
              <a:rect b="b" l="l" r="r" t="t"/>
              <a:pathLst>
                <a:path extrusionOk="0" h="40" w="14">
                  <a:moveTo>
                    <a:pt x="7" y="6"/>
                  </a:moveTo>
                  <a:cubicBezTo>
                    <a:pt x="7" y="5"/>
                    <a:pt x="7" y="4"/>
                    <a:pt x="7" y="3"/>
                  </a:cubicBezTo>
                  <a:cubicBezTo>
                    <a:pt x="6" y="0"/>
                    <a:pt x="0" y="1"/>
                    <a:pt x="1" y="5"/>
                  </a:cubicBezTo>
                  <a:cubicBezTo>
                    <a:pt x="3" y="13"/>
                    <a:pt x="3" y="21"/>
                    <a:pt x="3" y="29"/>
                  </a:cubicBezTo>
                  <a:cubicBezTo>
                    <a:pt x="3" y="30"/>
                    <a:pt x="4" y="31"/>
                    <a:pt x="5" y="31"/>
                  </a:cubicBezTo>
                  <a:cubicBezTo>
                    <a:pt x="5" y="33"/>
                    <a:pt x="5" y="35"/>
                    <a:pt x="5" y="37"/>
                  </a:cubicBezTo>
                  <a:cubicBezTo>
                    <a:pt x="6" y="40"/>
                    <a:pt x="10" y="40"/>
                    <a:pt x="11" y="37"/>
                  </a:cubicBezTo>
                  <a:cubicBezTo>
                    <a:pt x="12" y="28"/>
                    <a:pt x="12" y="18"/>
                    <a:pt x="14" y="9"/>
                  </a:cubicBezTo>
                  <a:cubicBezTo>
                    <a:pt x="14" y="5"/>
                    <a:pt x="10" y="3"/>
                    <a:pt x="7" y="6"/>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012" name="Google Shape;1012;p4"/>
            <p:cNvSpPr/>
            <p:nvPr/>
          </p:nvSpPr>
          <p:spPr>
            <a:xfrm>
              <a:off x="6811963" y="6594476"/>
              <a:ext cx="63500" cy="228600"/>
            </a:xfrm>
            <a:custGeom>
              <a:rect b="b" l="l" r="r" t="t"/>
              <a:pathLst>
                <a:path extrusionOk="0" h="52" w="15">
                  <a:moveTo>
                    <a:pt x="7" y="4"/>
                  </a:moveTo>
                  <a:cubicBezTo>
                    <a:pt x="6" y="7"/>
                    <a:pt x="6" y="9"/>
                    <a:pt x="5" y="11"/>
                  </a:cubicBezTo>
                  <a:cubicBezTo>
                    <a:pt x="4" y="11"/>
                    <a:pt x="2" y="11"/>
                    <a:pt x="2" y="13"/>
                  </a:cubicBezTo>
                  <a:cubicBezTo>
                    <a:pt x="2" y="16"/>
                    <a:pt x="2" y="20"/>
                    <a:pt x="1" y="23"/>
                  </a:cubicBezTo>
                  <a:cubicBezTo>
                    <a:pt x="0" y="24"/>
                    <a:pt x="2" y="26"/>
                    <a:pt x="3" y="25"/>
                  </a:cubicBezTo>
                  <a:cubicBezTo>
                    <a:pt x="2" y="33"/>
                    <a:pt x="2" y="41"/>
                    <a:pt x="3" y="49"/>
                  </a:cubicBezTo>
                  <a:cubicBezTo>
                    <a:pt x="4" y="52"/>
                    <a:pt x="9" y="52"/>
                    <a:pt x="9" y="49"/>
                  </a:cubicBezTo>
                  <a:cubicBezTo>
                    <a:pt x="12" y="35"/>
                    <a:pt x="13" y="20"/>
                    <a:pt x="14" y="5"/>
                  </a:cubicBezTo>
                  <a:cubicBezTo>
                    <a:pt x="15" y="1"/>
                    <a:pt x="7" y="0"/>
                    <a:pt x="7"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013" name="Google Shape;1013;p4"/>
            <p:cNvSpPr/>
            <p:nvPr/>
          </p:nvSpPr>
          <p:spPr>
            <a:xfrm>
              <a:off x="6619876" y="6611938"/>
              <a:ext cx="50800" cy="206375"/>
            </a:xfrm>
            <a:custGeom>
              <a:rect b="b" l="l" r="r" t="t"/>
              <a:pathLst>
                <a:path extrusionOk="0" h="47" w="12">
                  <a:moveTo>
                    <a:pt x="8" y="7"/>
                  </a:moveTo>
                  <a:cubicBezTo>
                    <a:pt x="8" y="6"/>
                    <a:pt x="8" y="4"/>
                    <a:pt x="7" y="3"/>
                  </a:cubicBezTo>
                  <a:cubicBezTo>
                    <a:pt x="7" y="0"/>
                    <a:pt x="3" y="1"/>
                    <a:pt x="4" y="4"/>
                  </a:cubicBezTo>
                  <a:cubicBezTo>
                    <a:pt x="4" y="5"/>
                    <a:pt x="4" y="7"/>
                    <a:pt x="5" y="8"/>
                  </a:cubicBezTo>
                  <a:cubicBezTo>
                    <a:pt x="4" y="8"/>
                    <a:pt x="4"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0" y="8"/>
                    <a:pt x="8" y="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014" name="Google Shape;1014;p4"/>
            <p:cNvSpPr/>
            <p:nvPr/>
          </p:nvSpPr>
          <p:spPr>
            <a:xfrm>
              <a:off x="6224588" y="6624638"/>
              <a:ext cx="53975" cy="119063"/>
            </a:xfrm>
            <a:custGeom>
              <a:rect b="b" l="l" r="r" t="t"/>
              <a:pathLst>
                <a:path extrusionOk="0" h="27" w="13">
                  <a:moveTo>
                    <a:pt x="12" y="24"/>
                  </a:moveTo>
                  <a:cubicBezTo>
                    <a:pt x="9" y="17"/>
                    <a:pt x="6" y="10"/>
                    <a:pt x="4" y="2"/>
                  </a:cubicBezTo>
                  <a:cubicBezTo>
                    <a:pt x="4" y="0"/>
                    <a:pt x="0" y="0"/>
                    <a:pt x="1" y="3"/>
                  </a:cubicBezTo>
                  <a:cubicBezTo>
                    <a:pt x="3" y="11"/>
                    <a:pt x="5" y="18"/>
                    <a:pt x="9" y="26"/>
                  </a:cubicBezTo>
                  <a:cubicBezTo>
                    <a:pt x="10" y="27"/>
                    <a:pt x="13" y="26"/>
                    <a:pt x="12" y="2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015" name="Google Shape;1015;p4"/>
            <p:cNvSpPr/>
            <p:nvPr/>
          </p:nvSpPr>
          <p:spPr>
            <a:xfrm>
              <a:off x="6119813" y="6572251"/>
              <a:ext cx="74613" cy="193675"/>
            </a:xfrm>
            <a:custGeom>
              <a:rect b="b" l="l" r="r" t="t"/>
              <a:pathLst>
                <a:path extrusionOk="0" h="44" w="18">
                  <a:moveTo>
                    <a:pt x="16" y="37"/>
                  </a:moveTo>
                  <a:cubicBezTo>
                    <a:pt x="11" y="28"/>
                    <a:pt x="8" y="18"/>
                    <a:pt x="12" y="8"/>
                  </a:cubicBezTo>
                  <a:cubicBezTo>
                    <a:pt x="14" y="4"/>
                    <a:pt x="8" y="0"/>
                    <a:pt x="6" y="4"/>
                  </a:cubicBezTo>
                  <a:cubicBezTo>
                    <a:pt x="0" y="17"/>
                    <a:pt x="3" y="29"/>
                    <a:pt x="10" y="41"/>
                  </a:cubicBezTo>
                  <a:cubicBezTo>
                    <a:pt x="13" y="44"/>
                    <a:pt x="18" y="41"/>
                    <a:pt x="16" y="3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016" name="Google Shape;1016;p4"/>
            <p:cNvSpPr/>
            <p:nvPr/>
          </p:nvSpPr>
          <p:spPr>
            <a:xfrm>
              <a:off x="6391276" y="6629401"/>
              <a:ext cx="41275" cy="146050"/>
            </a:xfrm>
            <a:custGeom>
              <a:rect b="b" l="l" r="r" t="t"/>
              <a:pathLst>
                <a:path extrusionOk="0" h="33" w="10">
                  <a:moveTo>
                    <a:pt x="2" y="5"/>
                  </a:moveTo>
                  <a:cubicBezTo>
                    <a:pt x="0" y="12"/>
                    <a:pt x="0" y="21"/>
                    <a:pt x="2" y="29"/>
                  </a:cubicBezTo>
                  <a:cubicBezTo>
                    <a:pt x="4" y="33"/>
                    <a:pt x="9" y="31"/>
                    <a:pt x="8" y="27"/>
                  </a:cubicBezTo>
                  <a:cubicBezTo>
                    <a:pt x="7" y="20"/>
                    <a:pt x="7" y="13"/>
                    <a:pt x="9" y="6"/>
                  </a:cubicBezTo>
                  <a:cubicBezTo>
                    <a:pt x="10" y="2"/>
                    <a:pt x="3" y="0"/>
                    <a:pt x="2"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017" name="Google Shape;1017;p4"/>
            <p:cNvSpPr/>
            <p:nvPr/>
          </p:nvSpPr>
          <p:spPr>
            <a:xfrm>
              <a:off x="6908801" y="6567488"/>
              <a:ext cx="61913" cy="220663"/>
            </a:xfrm>
            <a:custGeom>
              <a:rect b="b" l="l" r="r" t="t"/>
              <a:pathLst>
                <a:path extrusionOk="0" h="50" w="15">
                  <a:moveTo>
                    <a:pt x="11" y="28"/>
                  </a:moveTo>
                  <a:cubicBezTo>
                    <a:pt x="11" y="20"/>
                    <a:pt x="11" y="13"/>
                    <a:pt x="13" y="6"/>
                  </a:cubicBezTo>
                  <a:cubicBezTo>
                    <a:pt x="15" y="2"/>
                    <a:pt x="8" y="0"/>
                    <a:pt x="6" y="4"/>
                  </a:cubicBezTo>
                  <a:cubicBezTo>
                    <a:pt x="5" y="8"/>
                    <a:pt x="5" y="11"/>
                    <a:pt x="5" y="15"/>
                  </a:cubicBezTo>
                  <a:cubicBezTo>
                    <a:pt x="4" y="15"/>
                    <a:pt x="3" y="16"/>
                    <a:pt x="3" y="17"/>
                  </a:cubicBezTo>
                  <a:cubicBezTo>
                    <a:pt x="0" y="27"/>
                    <a:pt x="0" y="36"/>
                    <a:pt x="5" y="46"/>
                  </a:cubicBezTo>
                  <a:cubicBezTo>
                    <a:pt x="7" y="50"/>
                    <a:pt x="13" y="46"/>
                    <a:pt x="11" y="42"/>
                  </a:cubicBezTo>
                  <a:cubicBezTo>
                    <a:pt x="9" y="38"/>
                    <a:pt x="9" y="34"/>
                    <a:pt x="8" y="30"/>
                  </a:cubicBezTo>
                  <a:cubicBezTo>
                    <a:pt x="9" y="30"/>
                    <a:pt x="11" y="29"/>
                    <a:pt x="11" y="28"/>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018" name="Google Shape;1018;p4"/>
            <p:cNvSpPr/>
            <p:nvPr/>
          </p:nvSpPr>
          <p:spPr>
            <a:xfrm>
              <a:off x="6996113" y="6624638"/>
              <a:ext cx="33338" cy="141288"/>
            </a:xfrm>
            <a:custGeom>
              <a:rect b="b" l="l" r="r" t="t"/>
              <a:pathLst>
                <a:path extrusionOk="0" h="32" w="8">
                  <a:moveTo>
                    <a:pt x="6" y="4"/>
                  </a:moveTo>
                  <a:cubicBezTo>
                    <a:pt x="5" y="0"/>
                    <a:pt x="0" y="2"/>
                    <a:pt x="1" y="5"/>
                  </a:cubicBezTo>
                  <a:cubicBezTo>
                    <a:pt x="2" y="13"/>
                    <a:pt x="3" y="21"/>
                    <a:pt x="3" y="29"/>
                  </a:cubicBezTo>
                  <a:cubicBezTo>
                    <a:pt x="3" y="32"/>
                    <a:pt x="7" y="32"/>
                    <a:pt x="7" y="29"/>
                  </a:cubicBezTo>
                  <a:cubicBezTo>
                    <a:pt x="8" y="20"/>
                    <a:pt x="8" y="12"/>
                    <a:pt x="6"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019" name="Google Shape;1019;p4"/>
            <p:cNvSpPr/>
            <p:nvPr/>
          </p:nvSpPr>
          <p:spPr>
            <a:xfrm>
              <a:off x="7019926" y="6607176"/>
              <a:ext cx="79375" cy="233363"/>
            </a:xfrm>
            <a:custGeom>
              <a:rect b="b" l="l" r="r" t="t"/>
              <a:pathLst>
                <a:path extrusionOk="0" h="53" w="19">
                  <a:moveTo>
                    <a:pt x="17" y="46"/>
                  </a:moveTo>
                  <a:cubicBezTo>
                    <a:pt x="14" y="36"/>
                    <a:pt x="14" y="25"/>
                    <a:pt x="12" y="14"/>
                  </a:cubicBezTo>
                  <a:cubicBezTo>
                    <a:pt x="12" y="13"/>
                    <a:pt x="12" y="13"/>
                    <a:pt x="12" y="13"/>
                  </a:cubicBezTo>
                  <a:cubicBezTo>
                    <a:pt x="12" y="10"/>
                    <a:pt x="11" y="12"/>
                    <a:pt x="11" y="4"/>
                  </a:cubicBezTo>
                  <a:cubicBezTo>
                    <a:pt x="11" y="0"/>
                    <a:pt x="7" y="0"/>
                    <a:pt x="7" y="4"/>
                  </a:cubicBezTo>
                  <a:cubicBezTo>
                    <a:pt x="7" y="12"/>
                    <a:pt x="7" y="10"/>
                    <a:pt x="7" y="12"/>
                  </a:cubicBezTo>
                  <a:cubicBezTo>
                    <a:pt x="7" y="13"/>
                    <a:pt x="7" y="13"/>
                    <a:pt x="7" y="14"/>
                  </a:cubicBezTo>
                  <a:cubicBezTo>
                    <a:pt x="6" y="16"/>
                    <a:pt x="6" y="19"/>
                    <a:pt x="6" y="22"/>
                  </a:cubicBezTo>
                  <a:cubicBezTo>
                    <a:pt x="5" y="21"/>
                    <a:pt x="5" y="22"/>
                    <a:pt x="4" y="22"/>
                  </a:cubicBezTo>
                  <a:cubicBezTo>
                    <a:pt x="3" y="28"/>
                    <a:pt x="2" y="33"/>
                    <a:pt x="0" y="39"/>
                  </a:cubicBezTo>
                  <a:cubicBezTo>
                    <a:pt x="0" y="40"/>
                    <a:pt x="2" y="40"/>
                    <a:pt x="2" y="39"/>
                  </a:cubicBezTo>
                  <a:cubicBezTo>
                    <a:pt x="4" y="35"/>
                    <a:pt x="4" y="30"/>
                    <a:pt x="6" y="25"/>
                  </a:cubicBezTo>
                  <a:cubicBezTo>
                    <a:pt x="6" y="33"/>
                    <a:pt x="6" y="41"/>
                    <a:pt x="10" y="48"/>
                  </a:cubicBezTo>
                  <a:cubicBezTo>
                    <a:pt x="11" y="53"/>
                    <a:pt x="19" y="51"/>
                    <a:pt x="17" y="46"/>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020" name="Google Shape;1020;p4"/>
            <p:cNvSpPr/>
            <p:nvPr/>
          </p:nvSpPr>
          <p:spPr>
            <a:xfrm>
              <a:off x="7124701" y="6726238"/>
              <a:ext cx="25400" cy="128588"/>
            </a:xfrm>
            <a:custGeom>
              <a:rect b="b" l="l" r="r" t="t"/>
              <a:pathLst>
                <a:path extrusionOk="0" h="29" w="6">
                  <a:moveTo>
                    <a:pt x="5" y="3"/>
                  </a:moveTo>
                  <a:cubicBezTo>
                    <a:pt x="5" y="0"/>
                    <a:pt x="1" y="0"/>
                    <a:pt x="1" y="3"/>
                  </a:cubicBezTo>
                  <a:cubicBezTo>
                    <a:pt x="0" y="10"/>
                    <a:pt x="0" y="21"/>
                    <a:pt x="0" y="25"/>
                  </a:cubicBezTo>
                  <a:cubicBezTo>
                    <a:pt x="0" y="29"/>
                    <a:pt x="6" y="29"/>
                    <a:pt x="6" y="25"/>
                  </a:cubicBezTo>
                  <a:cubicBezTo>
                    <a:pt x="6" y="21"/>
                    <a:pt x="5" y="11"/>
                    <a:pt x="5"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021" name="Google Shape;1021;p4"/>
            <p:cNvSpPr/>
            <p:nvPr/>
          </p:nvSpPr>
          <p:spPr>
            <a:xfrm>
              <a:off x="7154863" y="6624638"/>
              <a:ext cx="41275" cy="176213"/>
            </a:xfrm>
            <a:custGeom>
              <a:rect b="b" l="l" r="r" t="t"/>
              <a:pathLst>
                <a:path extrusionOk="0" h="40" w="10">
                  <a:moveTo>
                    <a:pt x="3" y="3"/>
                  </a:moveTo>
                  <a:cubicBezTo>
                    <a:pt x="0" y="14"/>
                    <a:pt x="0" y="24"/>
                    <a:pt x="0" y="35"/>
                  </a:cubicBezTo>
                  <a:cubicBezTo>
                    <a:pt x="0" y="40"/>
                    <a:pt x="8" y="40"/>
                    <a:pt x="8" y="35"/>
                  </a:cubicBezTo>
                  <a:cubicBezTo>
                    <a:pt x="8" y="25"/>
                    <a:pt x="8" y="15"/>
                    <a:pt x="9" y="4"/>
                  </a:cubicBezTo>
                  <a:cubicBezTo>
                    <a:pt x="10" y="1"/>
                    <a:pt x="4" y="0"/>
                    <a:pt x="3"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022" name="Google Shape;1022;p4"/>
            <p:cNvSpPr/>
            <p:nvPr/>
          </p:nvSpPr>
          <p:spPr>
            <a:xfrm>
              <a:off x="7191376" y="6611938"/>
              <a:ext cx="71438" cy="250825"/>
            </a:xfrm>
            <a:custGeom>
              <a:rect b="b" l="l" r="r" t="t"/>
              <a:pathLst>
                <a:path extrusionOk="0" h="57" w="17">
                  <a:moveTo>
                    <a:pt x="7" y="5"/>
                  </a:moveTo>
                  <a:cubicBezTo>
                    <a:pt x="6" y="7"/>
                    <a:pt x="5" y="10"/>
                    <a:pt x="5" y="12"/>
                  </a:cubicBezTo>
                  <a:cubicBezTo>
                    <a:pt x="5" y="11"/>
                    <a:pt x="5" y="11"/>
                    <a:pt x="5" y="11"/>
                  </a:cubicBezTo>
                  <a:cubicBezTo>
                    <a:pt x="4" y="9"/>
                    <a:pt x="1" y="10"/>
                    <a:pt x="2" y="11"/>
                  </a:cubicBezTo>
                  <a:cubicBezTo>
                    <a:pt x="2" y="14"/>
                    <a:pt x="2" y="17"/>
                    <a:pt x="3" y="19"/>
                  </a:cubicBezTo>
                  <a:cubicBezTo>
                    <a:pt x="0" y="31"/>
                    <a:pt x="1" y="43"/>
                    <a:pt x="7"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023" name="Google Shape;1023;p4"/>
            <p:cNvSpPr/>
            <p:nvPr/>
          </p:nvSpPr>
          <p:spPr>
            <a:xfrm>
              <a:off x="7112001" y="6575426"/>
              <a:ext cx="33338" cy="160338"/>
            </a:xfrm>
            <a:custGeom>
              <a:rect b="b" l="l" r="r" t="t"/>
              <a:pathLst>
                <a:path extrusionOk="0" h="36" w="8">
                  <a:moveTo>
                    <a:pt x="0" y="5"/>
                  </a:moveTo>
                  <a:cubicBezTo>
                    <a:pt x="0" y="14"/>
                    <a:pt x="0" y="23"/>
                    <a:pt x="0" y="32"/>
                  </a:cubicBezTo>
                  <a:cubicBezTo>
                    <a:pt x="0" y="36"/>
                    <a:pt x="7" y="36"/>
                    <a:pt x="7" y="32"/>
                  </a:cubicBezTo>
                  <a:cubicBezTo>
                    <a:pt x="8" y="23"/>
                    <a:pt x="8" y="14"/>
                    <a:pt x="8" y="5"/>
                  </a:cubicBezTo>
                  <a:cubicBezTo>
                    <a:pt x="8" y="0"/>
                    <a:pt x="0" y="0"/>
                    <a:pt x="0"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024" name="Google Shape;1024;p4"/>
            <p:cNvSpPr/>
            <p:nvPr/>
          </p:nvSpPr>
          <p:spPr>
            <a:xfrm>
              <a:off x="7254876" y="6611938"/>
              <a:ext cx="61913" cy="176213"/>
            </a:xfrm>
            <a:custGeom>
              <a:rect b="b" l="l" r="r" t="t"/>
              <a:pathLst>
                <a:path extrusionOk="0" h="40" w="15">
                  <a:moveTo>
                    <a:pt x="4" y="5"/>
                  </a:moveTo>
                  <a:cubicBezTo>
                    <a:pt x="0" y="15"/>
                    <a:pt x="0" y="26"/>
                    <a:pt x="3" y="37"/>
                  </a:cubicBezTo>
                  <a:cubicBezTo>
                    <a:pt x="5" y="40"/>
                    <a:pt x="10" y="40"/>
                    <a:pt x="10" y="36"/>
                  </a:cubicBezTo>
                  <a:cubicBezTo>
                    <a:pt x="9" y="27"/>
                    <a:pt x="9" y="18"/>
                    <a:pt x="12" y="10"/>
                  </a:cubicBezTo>
                  <a:cubicBezTo>
                    <a:pt x="15" y="4"/>
                    <a:pt x="7" y="0"/>
                    <a:pt x="4"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025" name="Google Shape;1025;p4"/>
            <p:cNvSpPr/>
            <p:nvPr/>
          </p:nvSpPr>
          <p:spPr>
            <a:xfrm>
              <a:off x="7350126" y="6686551"/>
              <a:ext cx="33338" cy="136525"/>
            </a:xfrm>
            <a:custGeom>
              <a:rect b="b" l="l" r="r" t="t"/>
              <a:pathLst>
                <a:path extrusionOk="0" h="31" w="8">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026" name="Google Shape;1026;p4"/>
            <p:cNvSpPr/>
            <p:nvPr/>
          </p:nvSpPr>
          <p:spPr>
            <a:xfrm>
              <a:off x="7491413" y="6562726"/>
              <a:ext cx="58738" cy="234950"/>
            </a:xfrm>
            <a:custGeom>
              <a:rect b="b" l="l" r="r" t="t"/>
              <a:pathLst>
                <a:path extrusionOk="0" h="53" w="14">
                  <a:moveTo>
                    <a:pt x="10" y="1"/>
                  </a:moveTo>
                  <a:cubicBezTo>
                    <a:pt x="7" y="8"/>
                    <a:pt x="6" y="14"/>
                    <a:pt x="5" y="21"/>
                  </a:cubicBezTo>
                  <a:cubicBezTo>
                    <a:pt x="2" y="21"/>
                    <a:pt x="0" y="22"/>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1" y="43"/>
                    <a:pt x="9" y="38"/>
                    <a:pt x="8" y="33"/>
                  </a:cubicBezTo>
                  <a:cubicBezTo>
                    <a:pt x="9" y="22"/>
                    <a:pt x="10" y="12"/>
                    <a:pt x="13" y="2"/>
                  </a:cubicBezTo>
                  <a:cubicBezTo>
                    <a:pt x="14" y="1"/>
                    <a:pt x="11" y="0"/>
                    <a:pt x="10" y="1"/>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027" name="Google Shape;1027;p4"/>
            <p:cNvSpPr/>
            <p:nvPr/>
          </p:nvSpPr>
          <p:spPr>
            <a:xfrm>
              <a:off x="7558088" y="6557963"/>
              <a:ext cx="71438" cy="212725"/>
            </a:xfrm>
            <a:custGeom>
              <a:rect b="b" l="l" r="r" t="t"/>
              <a:pathLst>
                <a:path extrusionOk="0" h="48" w="17">
                  <a:moveTo>
                    <a:pt x="12" y="2"/>
                  </a:moveTo>
                  <a:cubicBezTo>
                    <a:pt x="4" y="14"/>
                    <a:pt x="0" y="29"/>
                    <a:pt x="1" y="44"/>
                  </a:cubicBezTo>
                  <a:cubicBezTo>
                    <a:pt x="1" y="48"/>
                    <a:pt x="7" y="48"/>
                    <a:pt x="7" y="44"/>
                  </a:cubicBezTo>
                  <a:cubicBezTo>
                    <a:pt x="7" y="30"/>
                    <a:pt x="9" y="16"/>
                    <a:pt x="16" y="4"/>
                  </a:cubicBezTo>
                  <a:cubicBezTo>
                    <a:pt x="17" y="2"/>
                    <a:pt x="14" y="0"/>
                    <a:pt x="12" y="2"/>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028" name="Google Shape;1028;p4"/>
            <p:cNvSpPr/>
            <p:nvPr/>
          </p:nvSpPr>
          <p:spPr>
            <a:xfrm>
              <a:off x="7642226" y="6597651"/>
              <a:ext cx="28575" cy="195263"/>
            </a:xfrm>
            <a:custGeom>
              <a:rect b="b" l="l" r="r" t="t"/>
              <a:pathLst>
                <a:path extrusionOk="0" h="44" w="7">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6" y="44"/>
                    <a:pt x="7" y="41"/>
                  </a:cubicBezTo>
                  <a:cubicBezTo>
                    <a:pt x="7" y="28"/>
                    <a:pt x="7" y="15"/>
                    <a:pt x="6" y="2"/>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029" name="Google Shape;1029;p4"/>
            <p:cNvSpPr/>
            <p:nvPr/>
          </p:nvSpPr>
          <p:spPr>
            <a:xfrm>
              <a:off x="7729538" y="6545263"/>
              <a:ext cx="79375" cy="211138"/>
            </a:xfrm>
            <a:custGeom>
              <a:rect b="b" l="l" r="r" t="t"/>
              <a:pathLst>
                <a:path extrusionOk="0" h="48" w="19">
                  <a:moveTo>
                    <a:pt x="18" y="44"/>
                  </a:moveTo>
                  <a:cubicBezTo>
                    <a:pt x="15" y="35"/>
                    <a:pt x="15" y="26"/>
                    <a:pt x="17" y="17"/>
                  </a:cubicBezTo>
                  <a:cubicBezTo>
                    <a:pt x="18" y="13"/>
                    <a:pt x="11" y="11"/>
                    <a:pt x="11" y="15"/>
                  </a:cubicBezTo>
                  <a:cubicBezTo>
                    <a:pt x="11" y="15"/>
                    <a:pt x="11" y="15"/>
                    <a:pt x="11" y="15"/>
                  </a:cubicBezTo>
                  <a:cubicBezTo>
                    <a:pt x="10" y="16"/>
                    <a:pt x="10" y="16"/>
                    <a:pt x="10" y="16"/>
                  </a:cubicBezTo>
                  <a:cubicBezTo>
                    <a:pt x="10" y="12"/>
                    <a:pt x="10" y="8"/>
                    <a:pt x="11" y="4"/>
                  </a:cubicBezTo>
                  <a:cubicBezTo>
                    <a:pt x="11" y="1"/>
                    <a:pt x="5" y="0"/>
                    <a:pt x="5" y="3"/>
                  </a:cubicBezTo>
                  <a:cubicBezTo>
                    <a:pt x="3" y="12"/>
                    <a:pt x="2" y="21"/>
                    <a:pt x="2" y="30"/>
                  </a:cubicBezTo>
                  <a:cubicBezTo>
                    <a:pt x="1" y="29"/>
                    <a:pt x="0" y="30"/>
                    <a:pt x="0" y="31"/>
                  </a:cubicBezTo>
                  <a:cubicBezTo>
                    <a:pt x="1" y="35"/>
                    <a:pt x="1" y="39"/>
                    <a:pt x="1" y="43"/>
                  </a:cubicBezTo>
                  <a:cubicBezTo>
                    <a:pt x="1"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030" name="Google Shape;1030;p4"/>
            <p:cNvSpPr/>
            <p:nvPr/>
          </p:nvSpPr>
          <p:spPr>
            <a:xfrm>
              <a:off x="7883526" y="6611938"/>
              <a:ext cx="25400" cy="144463"/>
            </a:xfrm>
            <a:custGeom>
              <a:rect b="b" l="l" r="r" t="t"/>
              <a:pathLst>
                <a:path extrusionOk="0" h="33" w="6">
                  <a:moveTo>
                    <a:pt x="6" y="3"/>
                  </a:moveTo>
                  <a:cubicBezTo>
                    <a:pt x="6" y="0"/>
                    <a:pt x="1" y="0"/>
                    <a:pt x="1" y="3"/>
                  </a:cubicBezTo>
                  <a:cubicBezTo>
                    <a:pt x="1" y="12"/>
                    <a:pt x="0" y="21"/>
                    <a:pt x="1" y="30"/>
                  </a:cubicBezTo>
                  <a:cubicBezTo>
                    <a:pt x="1" y="33"/>
                    <a:pt x="6" y="33"/>
                    <a:pt x="6" y="30"/>
                  </a:cubicBezTo>
                  <a:cubicBezTo>
                    <a:pt x="6" y="21"/>
                    <a:pt x="6" y="12"/>
                    <a:pt x="6"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031" name="Google Shape;1031;p4"/>
            <p:cNvSpPr/>
            <p:nvPr/>
          </p:nvSpPr>
          <p:spPr>
            <a:xfrm>
              <a:off x="7950201" y="6597651"/>
              <a:ext cx="58738" cy="177800"/>
            </a:xfrm>
            <a:custGeom>
              <a:rect b="b" l="l" r="r" t="t"/>
              <a:pathLst>
                <a:path extrusionOk="0" h="40" w="14">
                  <a:moveTo>
                    <a:pt x="7" y="6"/>
                  </a:moveTo>
                  <a:cubicBezTo>
                    <a:pt x="7" y="5"/>
                    <a:pt x="7" y="4"/>
                    <a:pt x="7" y="3"/>
                  </a:cubicBezTo>
                  <a:cubicBezTo>
                    <a:pt x="6" y="0"/>
                    <a:pt x="0" y="1"/>
                    <a:pt x="1" y="5"/>
                  </a:cubicBezTo>
                  <a:cubicBezTo>
                    <a:pt x="2" y="13"/>
                    <a:pt x="2" y="21"/>
                    <a:pt x="3" y="29"/>
                  </a:cubicBezTo>
                  <a:cubicBezTo>
                    <a:pt x="3" y="30"/>
                    <a:pt x="4" y="31"/>
                    <a:pt x="5" y="31"/>
                  </a:cubicBezTo>
                  <a:cubicBezTo>
                    <a:pt x="5" y="33"/>
                    <a:pt x="5" y="35"/>
                    <a:pt x="5" y="37"/>
                  </a:cubicBezTo>
                  <a:cubicBezTo>
                    <a:pt x="5" y="40"/>
                    <a:pt x="10" y="40"/>
                    <a:pt x="10" y="37"/>
                  </a:cubicBezTo>
                  <a:cubicBezTo>
                    <a:pt x="11" y="28"/>
                    <a:pt x="11" y="18"/>
                    <a:pt x="13" y="9"/>
                  </a:cubicBezTo>
                  <a:cubicBezTo>
                    <a:pt x="14" y="5"/>
                    <a:pt x="9" y="3"/>
                    <a:pt x="7" y="6"/>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032" name="Google Shape;1032;p4"/>
            <p:cNvSpPr/>
            <p:nvPr/>
          </p:nvSpPr>
          <p:spPr>
            <a:xfrm>
              <a:off x="8021638" y="6594476"/>
              <a:ext cx="66675" cy="228600"/>
            </a:xfrm>
            <a:custGeom>
              <a:rect b="b" l="l" r="r" t="t"/>
              <a:pathLst>
                <a:path extrusionOk="0" h="52" w="16">
                  <a:moveTo>
                    <a:pt x="7" y="4"/>
                  </a:moveTo>
                  <a:cubicBezTo>
                    <a:pt x="7" y="7"/>
                    <a:pt x="6" y="9"/>
                    <a:pt x="6" y="11"/>
                  </a:cubicBezTo>
                  <a:cubicBezTo>
                    <a:pt x="5" y="11"/>
                    <a:pt x="2" y="11"/>
                    <a:pt x="3" y="13"/>
                  </a:cubicBezTo>
                  <a:cubicBezTo>
                    <a:pt x="3" y="16"/>
                    <a:pt x="3" y="20"/>
                    <a:pt x="1" y="23"/>
                  </a:cubicBezTo>
                  <a:cubicBezTo>
                    <a:pt x="0" y="24"/>
                    <a:pt x="3" y="26"/>
                    <a:pt x="4" y="25"/>
                  </a:cubicBezTo>
                  <a:cubicBezTo>
                    <a:pt x="3" y="33"/>
                    <a:pt x="3" y="41"/>
                    <a:pt x="4" y="49"/>
                  </a:cubicBezTo>
                  <a:cubicBezTo>
                    <a:pt x="5" y="52"/>
                    <a:pt x="9" y="52"/>
                    <a:pt x="10" y="49"/>
                  </a:cubicBezTo>
                  <a:cubicBezTo>
                    <a:pt x="13" y="35"/>
                    <a:pt x="13" y="20"/>
                    <a:pt x="15" y="5"/>
                  </a:cubicBezTo>
                  <a:cubicBezTo>
                    <a:pt x="16" y="1"/>
                    <a:pt x="8" y="0"/>
                    <a:pt x="7"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033" name="Google Shape;1033;p4"/>
            <p:cNvSpPr/>
            <p:nvPr/>
          </p:nvSpPr>
          <p:spPr>
            <a:xfrm>
              <a:off x="7834313" y="6611938"/>
              <a:ext cx="49213" cy="206375"/>
            </a:xfrm>
            <a:custGeom>
              <a:rect b="b" l="l" r="r" t="t"/>
              <a:pathLst>
                <a:path extrusionOk="0" h="47" w="12">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0" y="33"/>
                    <a:pt x="10" y="29"/>
                  </a:cubicBezTo>
                  <a:cubicBezTo>
                    <a:pt x="11" y="28"/>
                    <a:pt x="11" y="28"/>
                    <a:pt x="11" y="28"/>
                  </a:cubicBezTo>
                  <a:cubicBezTo>
                    <a:pt x="11" y="26"/>
                    <a:pt x="11" y="23"/>
                    <a:pt x="10" y="21"/>
                  </a:cubicBezTo>
                  <a:cubicBezTo>
                    <a:pt x="11" y="18"/>
                    <a:pt x="11" y="15"/>
                    <a:pt x="11" y="13"/>
                  </a:cubicBezTo>
                  <a:cubicBezTo>
                    <a:pt x="12" y="10"/>
                    <a:pt x="10" y="8"/>
                    <a:pt x="8" y="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034" name="Google Shape;1034;p4"/>
            <p:cNvSpPr/>
            <p:nvPr/>
          </p:nvSpPr>
          <p:spPr>
            <a:xfrm>
              <a:off x="7437438" y="6624638"/>
              <a:ext cx="53975" cy="119063"/>
            </a:xfrm>
            <a:custGeom>
              <a:rect b="b" l="l" r="r" t="t"/>
              <a:pathLst>
                <a:path extrusionOk="0" h="27" w="13">
                  <a:moveTo>
                    <a:pt x="12" y="24"/>
                  </a:moveTo>
                  <a:cubicBezTo>
                    <a:pt x="9" y="17"/>
                    <a:pt x="6" y="10"/>
                    <a:pt x="4" y="2"/>
                  </a:cubicBezTo>
                  <a:cubicBezTo>
                    <a:pt x="3" y="0"/>
                    <a:pt x="0" y="0"/>
                    <a:pt x="0" y="3"/>
                  </a:cubicBezTo>
                  <a:cubicBezTo>
                    <a:pt x="2" y="11"/>
                    <a:pt x="5" y="18"/>
                    <a:pt x="9" y="26"/>
                  </a:cubicBezTo>
                  <a:cubicBezTo>
                    <a:pt x="10" y="27"/>
                    <a:pt x="13" y="26"/>
                    <a:pt x="12" y="2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035" name="Google Shape;1035;p4"/>
            <p:cNvSpPr/>
            <p:nvPr/>
          </p:nvSpPr>
          <p:spPr>
            <a:xfrm>
              <a:off x="7332663" y="6572251"/>
              <a:ext cx="76200" cy="193675"/>
            </a:xfrm>
            <a:custGeom>
              <a:rect b="b" l="l" r="r" t="t"/>
              <a:pathLst>
                <a:path extrusionOk="0" h="44" w="18">
                  <a:moveTo>
                    <a:pt x="16" y="37"/>
                  </a:moveTo>
                  <a:cubicBezTo>
                    <a:pt x="11" y="28"/>
                    <a:pt x="7" y="18"/>
                    <a:pt x="12" y="8"/>
                  </a:cubicBezTo>
                  <a:cubicBezTo>
                    <a:pt x="14" y="4"/>
                    <a:pt x="8" y="0"/>
                    <a:pt x="6" y="4"/>
                  </a:cubicBezTo>
                  <a:cubicBezTo>
                    <a:pt x="0" y="17"/>
                    <a:pt x="3" y="29"/>
                    <a:pt x="10" y="41"/>
                  </a:cubicBezTo>
                  <a:cubicBezTo>
                    <a:pt x="12" y="44"/>
                    <a:pt x="18" y="41"/>
                    <a:pt x="16" y="3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036" name="Google Shape;1036;p4"/>
            <p:cNvSpPr/>
            <p:nvPr/>
          </p:nvSpPr>
          <p:spPr>
            <a:xfrm>
              <a:off x="7600951" y="6629401"/>
              <a:ext cx="41275" cy="146050"/>
            </a:xfrm>
            <a:custGeom>
              <a:rect b="b" l="l" r="r" t="t"/>
              <a:pathLst>
                <a:path extrusionOk="0" h="33" w="10">
                  <a:moveTo>
                    <a:pt x="3" y="5"/>
                  </a:moveTo>
                  <a:cubicBezTo>
                    <a:pt x="0" y="12"/>
                    <a:pt x="0" y="21"/>
                    <a:pt x="3" y="29"/>
                  </a:cubicBezTo>
                  <a:cubicBezTo>
                    <a:pt x="4" y="33"/>
                    <a:pt x="10" y="31"/>
                    <a:pt x="9" y="27"/>
                  </a:cubicBezTo>
                  <a:cubicBezTo>
                    <a:pt x="8" y="20"/>
                    <a:pt x="7" y="13"/>
                    <a:pt x="9" y="6"/>
                  </a:cubicBezTo>
                  <a:cubicBezTo>
                    <a:pt x="10" y="2"/>
                    <a:pt x="4" y="0"/>
                    <a:pt x="3"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037" name="Google Shape;1037;p4"/>
            <p:cNvSpPr/>
            <p:nvPr/>
          </p:nvSpPr>
          <p:spPr>
            <a:xfrm>
              <a:off x="8121651" y="6567488"/>
              <a:ext cx="58738" cy="220663"/>
            </a:xfrm>
            <a:custGeom>
              <a:rect b="b" l="l" r="r" t="t"/>
              <a:pathLst>
                <a:path extrusionOk="0" h="50" w="14">
                  <a:moveTo>
                    <a:pt x="10" y="28"/>
                  </a:moveTo>
                  <a:cubicBezTo>
                    <a:pt x="11" y="20"/>
                    <a:pt x="11" y="13"/>
                    <a:pt x="13" y="6"/>
                  </a:cubicBezTo>
                  <a:cubicBezTo>
                    <a:pt x="14" y="2"/>
                    <a:pt x="7" y="0"/>
                    <a:pt x="6" y="4"/>
                  </a:cubicBezTo>
                  <a:cubicBezTo>
                    <a:pt x="5" y="8"/>
                    <a:pt x="4" y="11"/>
                    <a:pt x="4" y="15"/>
                  </a:cubicBezTo>
                  <a:cubicBezTo>
                    <a:pt x="4" y="15"/>
                    <a:pt x="3" y="16"/>
                    <a:pt x="3" y="17"/>
                  </a:cubicBezTo>
                  <a:cubicBezTo>
                    <a:pt x="0" y="27"/>
                    <a:pt x="0" y="36"/>
                    <a:pt x="4" y="46"/>
                  </a:cubicBezTo>
                  <a:cubicBezTo>
                    <a:pt x="6" y="50"/>
                    <a:pt x="13" y="46"/>
                    <a:pt x="11" y="42"/>
                  </a:cubicBezTo>
                  <a:cubicBezTo>
                    <a:pt x="9" y="38"/>
                    <a:pt x="8" y="34"/>
                    <a:pt x="8" y="30"/>
                  </a:cubicBezTo>
                  <a:cubicBezTo>
                    <a:pt x="9" y="30"/>
                    <a:pt x="10" y="29"/>
                    <a:pt x="10" y="28"/>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038" name="Google Shape;1038;p4"/>
            <p:cNvSpPr/>
            <p:nvPr/>
          </p:nvSpPr>
          <p:spPr>
            <a:xfrm>
              <a:off x="8204201" y="6624638"/>
              <a:ext cx="38100" cy="141288"/>
            </a:xfrm>
            <a:custGeom>
              <a:rect b="b" l="l" r="r" t="t"/>
              <a:pathLst>
                <a:path extrusionOk="0" h="32" w="9">
                  <a:moveTo>
                    <a:pt x="6" y="4"/>
                  </a:moveTo>
                  <a:cubicBezTo>
                    <a:pt x="6" y="0"/>
                    <a:pt x="0" y="2"/>
                    <a:pt x="1" y="5"/>
                  </a:cubicBezTo>
                  <a:cubicBezTo>
                    <a:pt x="3" y="13"/>
                    <a:pt x="3" y="21"/>
                    <a:pt x="4" y="29"/>
                  </a:cubicBezTo>
                  <a:cubicBezTo>
                    <a:pt x="4" y="32"/>
                    <a:pt x="8" y="32"/>
                    <a:pt x="8" y="29"/>
                  </a:cubicBezTo>
                  <a:cubicBezTo>
                    <a:pt x="9" y="20"/>
                    <a:pt x="8" y="12"/>
                    <a:pt x="6"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039" name="Google Shape;1039;p4"/>
            <p:cNvSpPr/>
            <p:nvPr/>
          </p:nvSpPr>
          <p:spPr>
            <a:xfrm>
              <a:off x="8229601" y="6607176"/>
              <a:ext cx="84138" cy="233363"/>
            </a:xfrm>
            <a:custGeom>
              <a:rect b="b" l="l" r="r" t="t"/>
              <a:pathLst>
                <a:path extrusionOk="0" h="53" w="20">
                  <a:moveTo>
                    <a:pt x="18" y="46"/>
                  </a:moveTo>
                  <a:cubicBezTo>
                    <a:pt x="15" y="36"/>
                    <a:pt x="14" y="25"/>
                    <a:pt x="13" y="14"/>
                  </a:cubicBezTo>
                  <a:cubicBezTo>
                    <a:pt x="13" y="13"/>
                    <a:pt x="13" y="13"/>
                    <a:pt x="12" y="13"/>
                  </a:cubicBezTo>
                  <a:cubicBezTo>
                    <a:pt x="12" y="10"/>
                    <a:pt x="12" y="12"/>
                    <a:pt x="12" y="4"/>
                  </a:cubicBezTo>
                  <a:cubicBezTo>
                    <a:pt x="12" y="0"/>
                    <a:pt x="8" y="0"/>
                    <a:pt x="8" y="4"/>
                  </a:cubicBezTo>
                  <a:cubicBezTo>
                    <a:pt x="8" y="12"/>
                    <a:pt x="8" y="10"/>
                    <a:pt x="8" y="12"/>
                  </a:cubicBezTo>
                  <a:cubicBezTo>
                    <a:pt x="8" y="13"/>
                    <a:pt x="7" y="13"/>
                    <a:pt x="7" y="14"/>
                  </a:cubicBezTo>
                  <a:cubicBezTo>
                    <a:pt x="7" y="16"/>
                    <a:pt x="7" y="19"/>
                    <a:pt x="7" y="22"/>
                  </a:cubicBezTo>
                  <a:cubicBezTo>
                    <a:pt x="6" y="21"/>
                    <a:pt x="5" y="22"/>
                    <a:pt x="5" y="22"/>
                  </a:cubicBezTo>
                  <a:cubicBezTo>
                    <a:pt x="3" y="28"/>
                    <a:pt x="3" y="33"/>
                    <a:pt x="1" y="39"/>
                  </a:cubicBezTo>
                  <a:cubicBezTo>
                    <a:pt x="0" y="40"/>
                    <a:pt x="2" y="40"/>
                    <a:pt x="3" y="39"/>
                  </a:cubicBezTo>
                  <a:cubicBezTo>
                    <a:pt x="4" y="35"/>
                    <a:pt x="5" y="30"/>
                    <a:pt x="6" y="25"/>
                  </a:cubicBezTo>
                  <a:cubicBezTo>
                    <a:pt x="6" y="33"/>
                    <a:pt x="7" y="41"/>
                    <a:pt x="10" y="48"/>
                  </a:cubicBezTo>
                  <a:cubicBezTo>
                    <a:pt x="12" y="53"/>
                    <a:pt x="20" y="51"/>
                    <a:pt x="18" y="46"/>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040" name="Google Shape;1040;p4"/>
            <p:cNvSpPr/>
            <p:nvPr/>
          </p:nvSpPr>
          <p:spPr>
            <a:xfrm>
              <a:off x="8334376" y="6726238"/>
              <a:ext cx="23813" cy="128588"/>
            </a:xfrm>
            <a:custGeom>
              <a:rect b="b" l="l" r="r" t="t"/>
              <a:pathLst>
                <a:path extrusionOk="0" h="29" w="6">
                  <a:moveTo>
                    <a:pt x="6" y="3"/>
                  </a:moveTo>
                  <a:cubicBezTo>
                    <a:pt x="5" y="0"/>
                    <a:pt x="1" y="0"/>
                    <a:pt x="1" y="3"/>
                  </a:cubicBezTo>
                  <a:cubicBezTo>
                    <a:pt x="1" y="10"/>
                    <a:pt x="0" y="21"/>
                    <a:pt x="0" y="25"/>
                  </a:cubicBezTo>
                  <a:cubicBezTo>
                    <a:pt x="0" y="29"/>
                    <a:pt x="6" y="29"/>
                    <a:pt x="6" y="25"/>
                  </a:cubicBezTo>
                  <a:cubicBezTo>
                    <a:pt x="6" y="21"/>
                    <a:pt x="6" y="11"/>
                    <a:pt x="6"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041" name="Google Shape;1041;p4"/>
            <p:cNvSpPr/>
            <p:nvPr/>
          </p:nvSpPr>
          <p:spPr>
            <a:xfrm>
              <a:off x="8362951" y="6624638"/>
              <a:ext cx="41275" cy="176213"/>
            </a:xfrm>
            <a:custGeom>
              <a:rect b="b" l="l" r="r" t="t"/>
              <a:pathLst>
                <a:path extrusionOk="0" h="40" w="10">
                  <a:moveTo>
                    <a:pt x="3" y="3"/>
                  </a:moveTo>
                  <a:cubicBezTo>
                    <a:pt x="0" y="14"/>
                    <a:pt x="0" y="24"/>
                    <a:pt x="0" y="35"/>
                  </a:cubicBezTo>
                  <a:cubicBezTo>
                    <a:pt x="1" y="40"/>
                    <a:pt x="9" y="40"/>
                    <a:pt x="9" y="35"/>
                  </a:cubicBezTo>
                  <a:cubicBezTo>
                    <a:pt x="9" y="25"/>
                    <a:pt x="9" y="15"/>
                    <a:pt x="10" y="4"/>
                  </a:cubicBezTo>
                  <a:cubicBezTo>
                    <a:pt x="10" y="1"/>
                    <a:pt x="4" y="0"/>
                    <a:pt x="3"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042" name="Google Shape;1042;p4"/>
            <p:cNvSpPr/>
            <p:nvPr/>
          </p:nvSpPr>
          <p:spPr>
            <a:xfrm>
              <a:off x="8404226" y="6611938"/>
              <a:ext cx="71438" cy="250825"/>
            </a:xfrm>
            <a:custGeom>
              <a:rect b="b" l="l" r="r" t="t"/>
              <a:pathLst>
                <a:path extrusionOk="0" h="57" w="17">
                  <a:moveTo>
                    <a:pt x="7" y="5"/>
                  </a:moveTo>
                  <a:cubicBezTo>
                    <a:pt x="6" y="7"/>
                    <a:pt x="5" y="10"/>
                    <a:pt x="4" y="12"/>
                  </a:cubicBezTo>
                  <a:cubicBezTo>
                    <a:pt x="4" y="11"/>
                    <a:pt x="4" y="11"/>
                    <a:pt x="4" y="11"/>
                  </a:cubicBezTo>
                  <a:cubicBezTo>
                    <a:pt x="4" y="9"/>
                    <a:pt x="1" y="10"/>
                    <a:pt x="1" y="11"/>
                  </a:cubicBezTo>
                  <a:cubicBezTo>
                    <a:pt x="2" y="14"/>
                    <a:pt x="2" y="17"/>
                    <a:pt x="2" y="19"/>
                  </a:cubicBezTo>
                  <a:cubicBezTo>
                    <a:pt x="0" y="31"/>
                    <a:pt x="1" y="43"/>
                    <a:pt x="6" y="54"/>
                  </a:cubicBezTo>
                  <a:cubicBezTo>
                    <a:pt x="7" y="57"/>
                    <a:pt x="12" y="55"/>
                    <a:pt x="12" y="52"/>
                  </a:cubicBezTo>
                  <a:cubicBezTo>
                    <a:pt x="11" y="38"/>
                    <a:pt x="9" y="23"/>
                    <a:pt x="15" y="10"/>
                  </a:cubicBezTo>
                  <a:cubicBezTo>
                    <a:pt x="17" y="4"/>
                    <a:pt x="10" y="0"/>
                    <a:pt x="7"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043" name="Google Shape;1043;p4"/>
            <p:cNvSpPr/>
            <p:nvPr/>
          </p:nvSpPr>
          <p:spPr>
            <a:xfrm>
              <a:off x="8321676" y="6575426"/>
              <a:ext cx="33338" cy="160338"/>
            </a:xfrm>
            <a:custGeom>
              <a:rect b="b" l="l" r="r" t="t"/>
              <a:pathLst>
                <a:path extrusionOk="0" h="36" w="8">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044" name="Google Shape;1044;p4"/>
            <p:cNvSpPr/>
            <p:nvPr/>
          </p:nvSpPr>
          <p:spPr>
            <a:xfrm>
              <a:off x="8462963" y="6611938"/>
              <a:ext cx="66675" cy="176213"/>
            </a:xfrm>
            <a:custGeom>
              <a:rect b="b" l="l" r="r" t="t"/>
              <a:pathLst>
                <a:path extrusionOk="0" h="40" w="16">
                  <a:moveTo>
                    <a:pt x="5" y="5"/>
                  </a:moveTo>
                  <a:cubicBezTo>
                    <a:pt x="0" y="15"/>
                    <a:pt x="0" y="26"/>
                    <a:pt x="4" y="37"/>
                  </a:cubicBezTo>
                  <a:cubicBezTo>
                    <a:pt x="5" y="40"/>
                    <a:pt x="10" y="40"/>
                    <a:pt x="10" y="36"/>
                  </a:cubicBezTo>
                  <a:cubicBezTo>
                    <a:pt x="10" y="27"/>
                    <a:pt x="9" y="18"/>
                    <a:pt x="13" y="10"/>
                  </a:cubicBezTo>
                  <a:cubicBezTo>
                    <a:pt x="16" y="4"/>
                    <a:pt x="8" y="0"/>
                    <a:pt x="5"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045" name="Google Shape;1045;p4"/>
            <p:cNvSpPr/>
            <p:nvPr/>
          </p:nvSpPr>
          <p:spPr>
            <a:xfrm>
              <a:off x="8559801" y="6686551"/>
              <a:ext cx="33338" cy="136525"/>
            </a:xfrm>
            <a:custGeom>
              <a:rect b="b" l="l" r="r" t="t"/>
              <a:pathLst>
                <a:path extrusionOk="0" h="31" w="8">
                  <a:moveTo>
                    <a:pt x="1" y="5"/>
                  </a:moveTo>
                  <a:cubicBezTo>
                    <a:pt x="1" y="12"/>
                    <a:pt x="1" y="20"/>
                    <a:pt x="2" y="27"/>
                  </a:cubicBezTo>
                  <a:cubicBezTo>
                    <a:pt x="2" y="31"/>
                    <a:pt x="7" y="31"/>
                    <a:pt x="7" y="27"/>
                  </a:cubicBezTo>
                  <a:cubicBezTo>
                    <a:pt x="8" y="20"/>
                    <a:pt x="8" y="12"/>
                    <a:pt x="8" y="5"/>
                  </a:cubicBezTo>
                  <a:cubicBezTo>
                    <a:pt x="8" y="0"/>
                    <a:pt x="0" y="0"/>
                    <a:pt x="1"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046" name="Google Shape;1046;p4"/>
            <p:cNvSpPr/>
            <p:nvPr/>
          </p:nvSpPr>
          <p:spPr>
            <a:xfrm>
              <a:off x="8701088" y="6562726"/>
              <a:ext cx="58738" cy="234950"/>
            </a:xfrm>
            <a:custGeom>
              <a:rect b="b" l="l" r="r" t="t"/>
              <a:pathLst>
                <a:path extrusionOk="0" h="53" w="14">
                  <a:moveTo>
                    <a:pt x="11" y="1"/>
                  </a:moveTo>
                  <a:cubicBezTo>
                    <a:pt x="8" y="8"/>
                    <a:pt x="6" y="14"/>
                    <a:pt x="5" y="21"/>
                  </a:cubicBezTo>
                  <a:cubicBezTo>
                    <a:pt x="3" y="21"/>
                    <a:pt x="0" y="22"/>
                    <a:pt x="0" y="24"/>
                  </a:cubicBezTo>
                  <a:cubicBezTo>
                    <a:pt x="1" y="31"/>
                    <a:pt x="2" y="38"/>
                    <a:pt x="4" y="44"/>
                  </a:cubicBezTo>
                  <a:cubicBezTo>
                    <a:pt x="4" y="45"/>
                    <a:pt x="4" y="45"/>
                    <a:pt x="4" y="45"/>
                  </a:cubicBezTo>
                  <a:cubicBezTo>
                    <a:pt x="4" y="46"/>
                    <a:pt x="5" y="46"/>
                    <a:pt x="6" y="46"/>
                  </a:cubicBezTo>
                  <a:cubicBezTo>
                    <a:pt x="6" y="48"/>
                    <a:pt x="7" y="49"/>
                    <a:pt x="8" y="50"/>
                  </a:cubicBezTo>
                  <a:cubicBezTo>
                    <a:pt x="9" y="53"/>
                    <a:pt x="14" y="51"/>
                    <a:pt x="13" y="48"/>
                  </a:cubicBezTo>
                  <a:cubicBezTo>
                    <a:pt x="11" y="43"/>
                    <a:pt x="10" y="38"/>
                    <a:pt x="9" y="33"/>
                  </a:cubicBezTo>
                  <a:cubicBezTo>
                    <a:pt x="9" y="22"/>
                    <a:pt x="10" y="12"/>
                    <a:pt x="14" y="2"/>
                  </a:cubicBezTo>
                  <a:cubicBezTo>
                    <a:pt x="14" y="1"/>
                    <a:pt x="12" y="0"/>
                    <a:pt x="11" y="1"/>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047" name="Google Shape;1047;p4"/>
            <p:cNvSpPr/>
            <p:nvPr/>
          </p:nvSpPr>
          <p:spPr>
            <a:xfrm>
              <a:off x="8770938" y="6557963"/>
              <a:ext cx="66675" cy="212725"/>
            </a:xfrm>
            <a:custGeom>
              <a:rect b="b" l="l" r="r" t="t"/>
              <a:pathLst>
                <a:path extrusionOk="0" h="48" w="16">
                  <a:moveTo>
                    <a:pt x="12" y="2"/>
                  </a:moveTo>
                  <a:cubicBezTo>
                    <a:pt x="3" y="14"/>
                    <a:pt x="0" y="29"/>
                    <a:pt x="0" y="44"/>
                  </a:cubicBezTo>
                  <a:cubicBezTo>
                    <a:pt x="1" y="48"/>
                    <a:pt x="6" y="48"/>
                    <a:pt x="6" y="44"/>
                  </a:cubicBezTo>
                  <a:cubicBezTo>
                    <a:pt x="7" y="30"/>
                    <a:pt x="8" y="16"/>
                    <a:pt x="15" y="4"/>
                  </a:cubicBezTo>
                  <a:cubicBezTo>
                    <a:pt x="16" y="2"/>
                    <a:pt x="13" y="0"/>
                    <a:pt x="12" y="2"/>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048" name="Google Shape;1048;p4"/>
            <p:cNvSpPr/>
            <p:nvPr/>
          </p:nvSpPr>
          <p:spPr>
            <a:xfrm>
              <a:off x="8855076" y="6597651"/>
              <a:ext cx="28575" cy="195263"/>
            </a:xfrm>
            <a:custGeom>
              <a:rect b="b" l="l" r="r" t="t"/>
              <a:pathLst>
                <a:path extrusionOk="0" h="44" w="7">
                  <a:moveTo>
                    <a:pt x="6" y="2"/>
                  </a:moveTo>
                  <a:cubicBezTo>
                    <a:pt x="6" y="0"/>
                    <a:pt x="2" y="0"/>
                    <a:pt x="2" y="2"/>
                  </a:cubicBezTo>
                  <a:cubicBezTo>
                    <a:pt x="2" y="6"/>
                    <a:pt x="1" y="10"/>
                    <a:pt x="1" y="14"/>
                  </a:cubicBezTo>
                  <a:cubicBezTo>
                    <a:pt x="0" y="15"/>
                    <a:pt x="0" y="15"/>
                    <a:pt x="0" y="16"/>
                  </a:cubicBezTo>
                  <a:cubicBezTo>
                    <a:pt x="0" y="22"/>
                    <a:pt x="0" y="27"/>
                    <a:pt x="0" y="33"/>
                  </a:cubicBezTo>
                  <a:cubicBezTo>
                    <a:pt x="0" y="34"/>
                    <a:pt x="0" y="35"/>
                    <a:pt x="1" y="35"/>
                  </a:cubicBezTo>
                  <a:cubicBezTo>
                    <a:pt x="1" y="37"/>
                    <a:pt x="1" y="39"/>
                    <a:pt x="1" y="41"/>
                  </a:cubicBezTo>
                  <a:cubicBezTo>
                    <a:pt x="2" y="44"/>
                    <a:pt x="6" y="44"/>
                    <a:pt x="6" y="41"/>
                  </a:cubicBezTo>
                  <a:cubicBezTo>
                    <a:pt x="7" y="28"/>
                    <a:pt x="6" y="15"/>
                    <a:pt x="6" y="2"/>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049" name="Google Shape;1049;p4"/>
            <p:cNvSpPr/>
            <p:nvPr/>
          </p:nvSpPr>
          <p:spPr>
            <a:xfrm>
              <a:off x="8942388" y="6545263"/>
              <a:ext cx="79375" cy="211138"/>
            </a:xfrm>
            <a:custGeom>
              <a:rect b="b" l="l" r="r" t="t"/>
              <a:pathLst>
                <a:path extrusionOk="0" h="48" w="19">
                  <a:moveTo>
                    <a:pt x="18" y="44"/>
                  </a:moveTo>
                  <a:cubicBezTo>
                    <a:pt x="15" y="35"/>
                    <a:pt x="17" y="26"/>
                    <a:pt x="18" y="17"/>
                  </a:cubicBezTo>
                  <a:cubicBezTo>
                    <a:pt x="19" y="13"/>
                    <a:pt x="14" y="11"/>
                    <a:pt x="14" y="15"/>
                  </a:cubicBezTo>
                  <a:cubicBezTo>
                    <a:pt x="14" y="15"/>
                    <a:pt x="14" y="15"/>
                    <a:pt x="14" y="15"/>
                  </a:cubicBezTo>
                  <a:cubicBezTo>
                    <a:pt x="11" y="16"/>
                    <a:pt x="11" y="16"/>
                    <a:pt x="11" y="16"/>
                  </a:cubicBezTo>
                  <a:cubicBezTo>
                    <a:pt x="11" y="12"/>
                    <a:pt x="11" y="8"/>
                    <a:pt x="11" y="4"/>
                  </a:cubicBezTo>
                  <a:cubicBezTo>
                    <a:pt x="12" y="1"/>
                    <a:pt x="6" y="0"/>
                    <a:pt x="5" y="3"/>
                  </a:cubicBezTo>
                  <a:cubicBezTo>
                    <a:pt x="3" y="12"/>
                    <a:pt x="2" y="21"/>
                    <a:pt x="2" y="30"/>
                  </a:cubicBezTo>
                  <a:cubicBezTo>
                    <a:pt x="1" y="29"/>
                    <a:pt x="0" y="30"/>
                    <a:pt x="0" y="31"/>
                  </a:cubicBezTo>
                  <a:cubicBezTo>
                    <a:pt x="0" y="35"/>
                    <a:pt x="0" y="39"/>
                    <a:pt x="0" y="43"/>
                  </a:cubicBezTo>
                  <a:cubicBezTo>
                    <a:pt x="0" y="44"/>
                    <a:pt x="1" y="44"/>
                    <a:pt x="2" y="43"/>
                  </a:cubicBezTo>
                  <a:cubicBezTo>
                    <a:pt x="3" y="47"/>
                    <a:pt x="9"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050" name="Google Shape;1050;p4"/>
            <p:cNvSpPr/>
            <p:nvPr/>
          </p:nvSpPr>
          <p:spPr>
            <a:xfrm>
              <a:off x="9096376" y="6611938"/>
              <a:ext cx="25400" cy="144463"/>
            </a:xfrm>
            <a:custGeom>
              <a:rect b="b" l="l" r="r" t="t"/>
              <a:pathLst>
                <a:path extrusionOk="0" h="33" w="6">
                  <a:moveTo>
                    <a:pt x="5" y="3"/>
                  </a:moveTo>
                  <a:cubicBezTo>
                    <a:pt x="5" y="0"/>
                    <a:pt x="1" y="0"/>
                    <a:pt x="0" y="3"/>
                  </a:cubicBezTo>
                  <a:cubicBezTo>
                    <a:pt x="0" y="12"/>
                    <a:pt x="0" y="21"/>
                    <a:pt x="0" y="30"/>
                  </a:cubicBezTo>
                  <a:cubicBezTo>
                    <a:pt x="1" y="33"/>
                    <a:pt x="5" y="33"/>
                    <a:pt x="5" y="30"/>
                  </a:cubicBezTo>
                  <a:cubicBezTo>
                    <a:pt x="6" y="21"/>
                    <a:pt x="6" y="12"/>
                    <a:pt x="5"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051" name="Google Shape;1051;p4"/>
            <p:cNvSpPr/>
            <p:nvPr/>
          </p:nvSpPr>
          <p:spPr>
            <a:xfrm>
              <a:off x="9159876" y="6597651"/>
              <a:ext cx="61913" cy="177800"/>
            </a:xfrm>
            <a:custGeom>
              <a:rect b="b" l="l" r="r" t="t"/>
              <a:pathLst>
                <a:path extrusionOk="0" h="40" w="15">
                  <a:moveTo>
                    <a:pt x="8" y="6"/>
                  </a:moveTo>
                  <a:cubicBezTo>
                    <a:pt x="8" y="5"/>
                    <a:pt x="7" y="4"/>
                    <a:pt x="7" y="3"/>
                  </a:cubicBezTo>
                  <a:cubicBezTo>
                    <a:pt x="6" y="0"/>
                    <a:pt x="0" y="1"/>
                    <a:pt x="1" y="5"/>
                  </a:cubicBezTo>
                  <a:cubicBezTo>
                    <a:pt x="3" y="13"/>
                    <a:pt x="3" y="21"/>
                    <a:pt x="3" y="29"/>
                  </a:cubicBezTo>
                  <a:cubicBezTo>
                    <a:pt x="3" y="30"/>
                    <a:pt x="4" y="31"/>
                    <a:pt x="5" y="31"/>
                  </a:cubicBezTo>
                  <a:cubicBezTo>
                    <a:pt x="5" y="33"/>
                    <a:pt x="5" y="35"/>
                    <a:pt x="6" y="37"/>
                  </a:cubicBezTo>
                  <a:cubicBezTo>
                    <a:pt x="6" y="40"/>
                    <a:pt x="11" y="40"/>
                    <a:pt x="11" y="37"/>
                  </a:cubicBezTo>
                  <a:cubicBezTo>
                    <a:pt x="12" y="28"/>
                    <a:pt x="12" y="18"/>
                    <a:pt x="14" y="9"/>
                  </a:cubicBezTo>
                  <a:cubicBezTo>
                    <a:pt x="15" y="5"/>
                    <a:pt x="10" y="3"/>
                    <a:pt x="8" y="6"/>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052" name="Google Shape;1052;p4"/>
            <p:cNvSpPr/>
            <p:nvPr/>
          </p:nvSpPr>
          <p:spPr>
            <a:xfrm>
              <a:off x="9234488" y="6594476"/>
              <a:ext cx="61913" cy="228600"/>
            </a:xfrm>
            <a:custGeom>
              <a:rect b="b" l="l" r="r" t="t"/>
              <a:pathLst>
                <a:path extrusionOk="0" h="52" w="15">
                  <a:moveTo>
                    <a:pt x="7" y="4"/>
                  </a:moveTo>
                  <a:cubicBezTo>
                    <a:pt x="7" y="7"/>
                    <a:pt x="6" y="9"/>
                    <a:pt x="6" y="11"/>
                  </a:cubicBezTo>
                  <a:cubicBezTo>
                    <a:pt x="4" y="11"/>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2" y="35"/>
                    <a:pt x="13" y="20"/>
                    <a:pt x="15" y="5"/>
                  </a:cubicBezTo>
                  <a:cubicBezTo>
                    <a:pt x="15" y="1"/>
                    <a:pt x="8" y="0"/>
                    <a:pt x="7"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053" name="Google Shape;1053;p4"/>
            <p:cNvSpPr/>
            <p:nvPr/>
          </p:nvSpPr>
          <p:spPr>
            <a:xfrm>
              <a:off x="9042401" y="6611938"/>
              <a:ext cx="50800" cy="206375"/>
            </a:xfrm>
            <a:custGeom>
              <a:rect b="b" l="l" r="r" t="t"/>
              <a:pathLst>
                <a:path extrusionOk="0" h="47" w="12">
                  <a:moveTo>
                    <a:pt x="9" y="7"/>
                  </a:moveTo>
                  <a:cubicBezTo>
                    <a:pt x="8" y="6"/>
                    <a:pt x="8" y="4"/>
                    <a:pt x="8" y="3"/>
                  </a:cubicBezTo>
                  <a:cubicBezTo>
                    <a:pt x="7" y="0"/>
                    <a:pt x="3" y="1"/>
                    <a:pt x="4" y="4"/>
                  </a:cubicBezTo>
                  <a:cubicBezTo>
                    <a:pt x="4" y="5"/>
                    <a:pt x="5" y="7"/>
                    <a:pt x="5" y="8"/>
                  </a:cubicBezTo>
                  <a:cubicBezTo>
                    <a:pt x="4" y="8"/>
                    <a:pt x="4" y="9"/>
                    <a:pt x="4" y="10"/>
                  </a:cubicBezTo>
                  <a:cubicBezTo>
                    <a:pt x="1" y="21"/>
                    <a:pt x="0" y="32"/>
                    <a:pt x="4" y="43"/>
                  </a:cubicBezTo>
                  <a:cubicBezTo>
                    <a:pt x="6"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1" y="8"/>
                    <a:pt x="9" y="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054" name="Google Shape;1054;p4"/>
            <p:cNvSpPr/>
            <p:nvPr/>
          </p:nvSpPr>
          <p:spPr>
            <a:xfrm>
              <a:off x="8647113" y="6624638"/>
              <a:ext cx="53975" cy="119063"/>
            </a:xfrm>
            <a:custGeom>
              <a:rect b="b" l="l" r="r" t="t"/>
              <a:pathLst>
                <a:path extrusionOk="0" h="27" w="13">
                  <a:moveTo>
                    <a:pt x="12" y="24"/>
                  </a:moveTo>
                  <a:cubicBezTo>
                    <a:pt x="9" y="17"/>
                    <a:pt x="7" y="10"/>
                    <a:pt x="5" y="2"/>
                  </a:cubicBezTo>
                  <a:cubicBezTo>
                    <a:pt x="4" y="0"/>
                    <a:pt x="0" y="0"/>
                    <a:pt x="1" y="3"/>
                  </a:cubicBezTo>
                  <a:cubicBezTo>
                    <a:pt x="3" y="11"/>
                    <a:pt x="6" y="18"/>
                    <a:pt x="10" y="26"/>
                  </a:cubicBezTo>
                  <a:cubicBezTo>
                    <a:pt x="11" y="27"/>
                    <a:pt x="13" y="26"/>
                    <a:pt x="12" y="2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055" name="Google Shape;1055;p4"/>
            <p:cNvSpPr/>
            <p:nvPr/>
          </p:nvSpPr>
          <p:spPr>
            <a:xfrm>
              <a:off x="8542338" y="6572251"/>
              <a:ext cx="79375" cy="193675"/>
            </a:xfrm>
            <a:custGeom>
              <a:rect b="b" l="l" r="r" t="t"/>
              <a:pathLst>
                <a:path extrusionOk="0" h="44" w="19">
                  <a:moveTo>
                    <a:pt x="16" y="37"/>
                  </a:moveTo>
                  <a:cubicBezTo>
                    <a:pt x="11" y="28"/>
                    <a:pt x="8" y="18"/>
                    <a:pt x="12" y="8"/>
                  </a:cubicBezTo>
                  <a:cubicBezTo>
                    <a:pt x="14" y="4"/>
                    <a:pt x="8" y="0"/>
                    <a:pt x="7" y="4"/>
                  </a:cubicBezTo>
                  <a:cubicBezTo>
                    <a:pt x="0" y="17"/>
                    <a:pt x="3" y="29"/>
                    <a:pt x="11" y="41"/>
                  </a:cubicBezTo>
                  <a:cubicBezTo>
                    <a:pt x="13" y="44"/>
                    <a:pt x="19" y="41"/>
                    <a:pt x="16" y="3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056" name="Google Shape;1056;p4"/>
            <p:cNvSpPr/>
            <p:nvPr/>
          </p:nvSpPr>
          <p:spPr>
            <a:xfrm>
              <a:off x="8813801" y="6629401"/>
              <a:ext cx="41275" cy="146050"/>
            </a:xfrm>
            <a:custGeom>
              <a:rect b="b" l="l" r="r" t="t"/>
              <a:pathLst>
                <a:path extrusionOk="0" h="33" w="10">
                  <a:moveTo>
                    <a:pt x="2" y="5"/>
                  </a:moveTo>
                  <a:cubicBezTo>
                    <a:pt x="0" y="12"/>
                    <a:pt x="0" y="21"/>
                    <a:pt x="3" y="29"/>
                  </a:cubicBezTo>
                  <a:cubicBezTo>
                    <a:pt x="4" y="33"/>
                    <a:pt x="9" y="31"/>
                    <a:pt x="9" y="27"/>
                  </a:cubicBezTo>
                  <a:cubicBezTo>
                    <a:pt x="8" y="20"/>
                    <a:pt x="7" y="13"/>
                    <a:pt x="9" y="6"/>
                  </a:cubicBezTo>
                  <a:cubicBezTo>
                    <a:pt x="10" y="2"/>
                    <a:pt x="4" y="0"/>
                    <a:pt x="2"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057" name="Google Shape;1057;p4"/>
            <p:cNvSpPr/>
            <p:nvPr/>
          </p:nvSpPr>
          <p:spPr>
            <a:xfrm>
              <a:off x="9329738" y="6567488"/>
              <a:ext cx="63500" cy="220663"/>
            </a:xfrm>
            <a:custGeom>
              <a:rect b="b" l="l" r="r" t="t"/>
              <a:pathLst>
                <a:path extrusionOk="0" h="50" w="15">
                  <a:moveTo>
                    <a:pt x="11" y="28"/>
                  </a:moveTo>
                  <a:cubicBezTo>
                    <a:pt x="12" y="20"/>
                    <a:pt x="12" y="13"/>
                    <a:pt x="14" y="6"/>
                  </a:cubicBezTo>
                  <a:cubicBezTo>
                    <a:pt x="15" y="2"/>
                    <a:pt x="8" y="0"/>
                    <a:pt x="7" y="4"/>
                  </a:cubicBezTo>
                  <a:cubicBezTo>
                    <a:pt x="6" y="8"/>
                    <a:pt x="5" y="11"/>
                    <a:pt x="5" y="15"/>
                  </a:cubicBezTo>
                  <a:cubicBezTo>
                    <a:pt x="4" y="15"/>
                    <a:pt x="4" y="16"/>
                    <a:pt x="3" y="17"/>
                  </a:cubicBezTo>
                  <a:cubicBezTo>
                    <a:pt x="0" y="27"/>
                    <a:pt x="0" y="36"/>
                    <a:pt x="5" y="46"/>
                  </a:cubicBezTo>
                  <a:cubicBezTo>
                    <a:pt x="7" y="50"/>
                    <a:pt x="13" y="46"/>
                    <a:pt x="11" y="42"/>
                  </a:cubicBezTo>
                  <a:cubicBezTo>
                    <a:pt x="10" y="38"/>
                    <a:pt x="9" y="34"/>
                    <a:pt x="8" y="30"/>
                  </a:cubicBezTo>
                  <a:cubicBezTo>
                    <a:pt x="10" y="30"/>
                    <a:pt x="11" y="29"/>
                    <a:pt x="11" y="28"/>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058" name="Google Shape;1058;p4"/>
            <p:cNvSpPr/>
            <p:nvPr/>
          </p:nvSpPr>
          <p:spPr>
            <a:xfrm>
              <a:off x="9418638" y="6624638"/>
              <a:ext cx="33338" cy="141288"/>
            </a:xfrm>
            <a:custGeom>
              <a:rect b="b" l="l" r="r" t="t"/>
              <a:pathLst>
                <a:path extrusionOk="0" h="32" w="8">
                  <a:moveTo>
                    <a:pt x="6" y="4"/>
                  </a:moveTo>
                  <a:cubicBezTo>
                    <a:pt x="5" y="0"/>
                    <a:pt x="0" y="2"/>
                    <a:pt x="1" y="5"/>
                  </a:cubicBezTo>
                  <a:cubicBezTo>
                    <a:pt x="3" y="13"/>
                    <a:pt x="3" y="21"/>
                    <a:pt x="3" y="29"/>
                  </a:cubicBezTo>
                  <a:cubicBezTo>
                    <a:pt x="3" y="32"/>
                    <a:pt x="8" y="32"/>
                    <a:pt x="8" y="29"/>
                  </a:cubicBezTo>
                  <a:cubicBezTo>
                    <a:pt x="8" y="20"/>
                    <a:pt x="8" y="12"/>
                    <a:pt x="6"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059" name="Google Shape;1059;p4"/>
            <p:cNvSpPr/>
            <p:nvPr/>
          </p:nvSpPr>
          <p:spPr>
            <a:xfrm>
              <a:off x="9442451" y="6607176"/>
              <a:ext cx="79375" cy="233363"/>
            </a:xfrm>
            <a:custGeom>
              <a:rect b="b" l="l" r="r" t="t"/>
              <a:pathLst>
                <a:path extrusionOk="0" h="53" w="19">
                  <a:moveTo>
                    <a:pt x="18" y="46"/>
                  </a:moveTo>
                  <a:cubicBezTo>
                    <a:pt x="14" y="36"/>
                    <a:pt x="14" y="25"/>
                    <a:pt x="12" y="14"/>
                  </a:cubicBezTo>
                  <a:cubicBezTo>
                    <a:pt x="12" y="13"/>
                    <a:pt x="12" y="13"/>
                    <a:pt x="12" y="13"/>
                  </a:cubicBezTo>
                  <a:cubicBezTo>
                    <a:pt x="12" y="10"/>
                    <a:pt x="12" y="12"/>
                    <a:pt x="12" y="4"/>
                  </a:cubicBezTo>
                  <a:cubicBezTo>
                    <a:pt x="12" y="0"/>
                    <a:pt x="8" y="0"/>
                    <a:pt x="8" y="4"/>
                  </a:cubicBezTo>
                  <a:cubicBezTo>
                    <a:pt x="8" y="12"/>
                    <a:pt x="8" y="10"/>
                    <a:pt x="8" y="12"/>
                  </a:cubicBezTo>
                  <a:cubicBezTo>
                    <a:pt x="7" y="13"/>
                    <a:pt x="7" y="13"/>
                    <a:pt x="7" y="14"/>
                  </a:cubicBezTo>
                  <a:cubicBezTo>
                    <a:pt x="7" y="16"/>
                    <a:pt x="6" y="19"/>
                    <a:pt x="6" y="22"/>
                  </a:cubicBezTo>
                  <a:cubicBezTo>
                    <a:pt x="6" y="21"/>
                    <a:pt x="5" y="22"/>
                    <a:pt x="5" y="22"/>
                  </a:cubicBezTo>
                  <a:cubicBezTo>
                    <a:pt x="3" y="28"/>
                    <a:pt x="2" y="33"/>
                    <a:pt x="1" y="39"/>
                  </a:cubicBezTo>
                  <a:cubicBezTo>
                    <a:pt x="0" y="40"/>
                    <a:pt x="2" y="40"/>
                    <a:pt x="2" y="39"/>
                  </a:cubicBezTo>
                  <a:cubicBezTo>
                    <a:pt x="4" y="35"/>
                    <a:pt x="5" y="30"/>
                    <a:pt x="6" y="25"/>
                  </a:cubicBezTo>
                  <a:cubicBezTo>
                    <a:pt x="6" y="33"/>
                    <a:pt x="7" y="41"/>
                    <a:pt x="10" y="48"/>
                  </a:cubicBezTo>
                  <a:cubicBezTo>
                    <a:pt x="12" y="53"/>
                    <a:pt x="19" y="51"/>
                    <a:pt x="18" y="46"/>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060" name="Google Shape;1060;p4"/>
            <p:cNvSpPr/>
            <p:nvPr/>
          </p:nvSpPr>
          <p:spPr>
            <a:xfrm>
              <a:off x="9547226" y="6726238"/>
              <a:ext cx="25400" cy="128588"/>
            </a:xfrm>
            <a:custGeom>
              <a:rect b="b" l="l" r="r" t="t"/>
              <a:pathLst>
                <a:path extrusionOk="0" h="29" w="6">
                  <a:moveTo>
                    <a:pt x="5" y="3"/>
                  </a:moveTo>
                  <a:cubicBezTo>
                    <a:pt x="5" y="0"/>
                    <a:pt x="1" y="0"/>
                    <a:pt x="1" y="3"/>
                  </a:cubicBezTo>
                  <a:cubicBezTo>
                    <a:pt x="0" y="10"/>
                    <a:pt x="0" y="21"/>
                    <a:pt x="0" y="25"/>
                  </a:cubicBezTo>
                  <a:cubicBezTo>
                    <a:pt x="0" y="29"/>
                    <a:pt x="6" y="29"/>
                    <a:pt x="6" y="25"/>
                  </a:cubicBezTo>
                  <a:cubicBezTo>
                    <a:pt x="6" y="21"/>
                    <a:pt x="6" y="11"/>
                    <a:pt x="5"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061" name="Google Shape;1061;p4"/>
            <p:cNvSpPr/>
            <p:nvPr/>
          </p:nvSpPr>
          <p:spPr>
            <a:xfrm>
              <a:off x="9575801" y="6624638"/>
              <a:ext cx="42863" cy="176213"/>
            </a:xfrm>
            <a:custGeom>
              <a:rect b="b" l="l" r="r" t="t"/>
              <a:pathLst>
                <a:path extrusionOk="0" h="40" w="10">
                  <a:moveTo>
                    <a:pt x="3" y="3"/>
                  </a:moveTo>
                  <a:cubicBezTo>
                    <a:pt x="0" y="14"/>
                    <a:pt x="0" y="24"/>
                    <a:pt x="0" y="35"/>
                  </a:cubicBezTo>
                  <a:cubicBezTo>
                    <a:pt x="0" y="40"/>
                    <a:pt x="8" y="40"/>
                    <a:pt x="8" y="35"/>
                  </a:cubicBezTo>
                  <a:cubicBezTo>
                    <a:pt x="8" y="25"/>
                    <a:pt x="9" y="15"/>
                    <a:pt x="10" y="4"/>
                  </a:cubicBezTo>
                  <a:cubicBezTo>
                    <a:pt x="10" y="1"/>
                    <a:pt x="4" y="0"/>
                    <a:pt x="3"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062" name="Google Shape;1062;p4"/>
            <p:cNvSpPr/>
            <p:nvPr/>
          </p:nvSpPr>
          <p:spPr>
            <a:xfrm>
              <a:off x="9618663" y="6611938"/>
              <a:ext cx="66675" cy="250825"/>
            </a:xfrm>
            <a:custGeom>
              <a:rect b="b" l="l" r="r" t="t"/>
              <a:pathLst>
                <a:path extrusionOk="0" h="57" w="16">
                  <a:moveTo>
                    <a:pt x="7" y="5"/>
                  </a:moveTo>
                  <a:cubicBezTo>
                    <a:pt x="6" y="7"/>
                    <a:pt x="5" y="10"/>
                    <a:pt x="4" y="12"/>
                  </a:cubicBezTo>
                  <a:cubicBezTo>
                    <a:pt x="4" y="11"/>
                    <a:pt x="4" y="11"/>
                    <a:pt x="4" y="11"/>
                  </a:cubicBezTo>
                  <a:cubicBezTo>
                    <a:pt x="3" y="9"/>
                    <a:pt x="1" y="10"/>
                    <a:pt x="1" y="11"/>
                  </a:cubicBezTo>
                  <a:cubicBezTo>
                    <a:pt x="1" y="14"/>
                    <a:pt x="2" y="17"/>
                    <a:pt x="2" y="19"/>
                  </a:cubicBezTo>
                  <a:cubicBezTo>
                    <a:pt x="0" y="31"/>
                    <a:pt x="1" y="43"/>
                    <a:pt x="6" y="54"/>
                  </a:cubicBezTo>
                  <a:cubicBezTo>
                    <a:pt x="7" y="57"/>
                    <a:pt x="12" y="55"/>
                    <a:pt x="12" y="52"/>
                  </a:cubicBezTo>
                  <a:cubicBezTo>
                    <a:pt x="11" y="38"/>
                    <a:pt x="9" y="23"/>
                    <a:pt x="14" y="10"/>
                  </a:cubicBezTo>
                  <a:cubicBezTo>
                    <a:pt x="16" y="4"/>
                    <a:pt x="9" y="0"/>
                    <a:pt x="7"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063" name="Google Shape;1063;p4"/>
            <p:cNvSpPr/>
            <p:nvPr/>
          </p:nvSpPr>
          <p:spPr>
            <a:xfrm>
              <a:off x="9534526" y="6575426"/>
              <a:ext cx="33338" cy="160338"/>
            </a:xfrm>
            <a:custGeom>
              <a:rect b="b" l="l" r="r" t="t"/>
              <a:pathLst>
                <a:path extrusionOk="0" h="36" w="8">
                  <a:moveTo>
                    <a:pt x="0" y="5"/>
                  </a:moveTo>
                  <a:cubicBezTo>
                    <a:pt x="0" y="14"/>
                    <a:pt x="0" y="23"/>
                    <a:pt x="0" y="32"/>
                  </a:cubicBezTo>
                  <a:cubicBezTo>
                    <a:pt x="0" y="36"/>
                    <a:pt x="8" y="36"/>
                    <a:pt x="8" y="32"/>
                  </a:cubicBezTo>
                  <a:cubicBezTo>
                    <a:pt x="8" y="23"/>
                    <a:pt x="8" y="14"/>
                    <a:pt x="8" y="5"/>
                  </a:cubicBezTo>
                  <a:cubicBezTo>
                    <a:pt x="8" y="0"/>
                    <a:pt x="0" y="0"/>
                    <a:pt x="0"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064" name="Google Shape;1064;p4"/>
            <p:cNvSpPr/>
            <p:nvPr/>
          </p:nvSpPr>
          <p:spPr>
            <a:xfrm>
              <a:off x="9675813" y="6611938"/>
              <a:ext cx="63500" cy="176213"/>
            </a:xfrm>
            <a:custGeom>
              <a:rect b="b" l="l" r="r" t="t"/>
              <a:pathLst>
                <a:path extrusionOk="0" h="40" w="15">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065" name="Google Shape;1065;p4"/>
            <p:cNvSpPr/>
            <p:nvPr/>
          </p:nvSpPr>
          <p:spPr>
            <a:xfrm>
              <a:off x="9772651" y="6686551"/>
              <a:ext cx="33338" cy="136525"/>
            </a:xfrm>
            <a:custGeom>
              <a:rect b="b" l="l" r="r" t="t"/>
              <a:pathLst>
                <a:path extrusionOk="0" h="31" w="8">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066" name="Google Shape;1066;p4"/>
            <p:cNvSpPr/>
            <p:nvPr/>
          </p:nvSpPr>
          <p:spPr>
            <a:xfrm>
              <a:off x="9913938" y="6562726"/>
              <a:ext cx="58738" cy="234950"/>
            </a:xfrm>
            <a:custGeom>
              <a:rect b="b" l="l" r="r" t="t"/>
              <a:pathLst>
                <a:path extrusionOk="0" h="53" w="14">
                  <a:moveTo>
                    <a:pt x="11" y="1"/>
                  </a:moveTo>
                  <a:cubicBezTo>
                    <a:pt x="8" y="8"/>
                    <a:pt x="6" y="14"/>
                    <a:pt x="5" y="21"/>
                  </a:cubicBezTo>
                  <a:cubicBezTo>
                    <a:pt x="3" y="21"/>
                    <a:pt x="0" y="22"/>
                    <a:pt x="0" y="24"/>
                  </a:cubicBezTo>
                  <a:cubicBezTo>
                    <a:pt x="0" y="31"/>
                    <a:pt x="1" y="38"/>
                    <a:pt x="4" y="44"/>
                  </a:cubicBezTo>
                  <a:cubicBezTo>
                    <a:pt x="4" y="45"/>
                    <a:pt x="4" y="45"/>
                    <a:pt x="4" y="45"/>
                  </a:cubicBezTo>
                  <a:cubicBezTo>
                    <a:pt x="4" y="46"/>
                    <a:pt x="5" y="46"/>
                    <a:pt x="5" y="46"/>
                  </a:cubicBezTo>
                  <a:cubicBezTo>
                    <a:pt x="6" y="48"/>
                    <a:pt x="7" y="49"/>
                    <a:pt x="7" y="50"/>
                  </a:cubicBezTo>
                  <a:cubicBezTo>
                    <a:pt x="9" y="53"/>
                    <a:pt x="14" y="51"/>
                    <a:pt x="13" y="48"/>
                  </a:cubicBezTo>
                  <a:cubicBezTo>
                    <a:pt x="11" y="43"/>
                    <a:pt x="9" y="38"/>
                    <a:pt x="8" y="33"/>
                  </a:cubicBezTo>
                  <a:cubicBezTo>
                    <a:pt x="9" y="22"/>
                    <a:pt x="10" y="12"/>
                    <a:pt x="13" y="2"/>
                  </a:cubicBezTo>
                  <a:cubicBezTo>
                    <a:pt x="14" y="1"/>
                    <a:pt x="11" y="0"/>
                    <a:pt x="11" y="1"/>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067" name="Google Shape;1067;p4"/>
            <p:cNvSpPr/>
            <p:nvPr/>
          </p:nvSpPr>
          <p:spPr>
            <a:xfrm>
              <a:off x="9985376" y="6557963"/>
              <a:ext cx="66675" cy="212725"/>
            </a:xfrm>
            <a:custGeom>
              <a:rect b="b" l="l" r="r" t="t"/>
              <a:pathLst>
                <a:path extrusionOk="0" h="48" w="16">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068" name="Google Shape;1068;p4"/>
            <p:cNvSpPr/>
            <p:nvPr/>
          </p:nvSpPr>
          <p:spPr>
            <a:xfrm>
              <a:off x="10064751" y="6597651"/>
              <a:ext cx="33338" cy="195263"/>
            </a:xfrm>
            <a:custGeom>
              <a:rect b="b" l="l" r="r" t="t"/>
              <a:pathLst>
                <a:path extrusionOk="0" h="44" w="8">
                  <a:moveTo>
                    <a:pt x="6" y="2"/>
                  </a:moveTo>
                  <a:cubicBezTo>
                    <a:pt x="6" y="0"/>
                    <a:pt x="3"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7" y="44"/>
                    <a:pt x="7" y="41"/>
                  </a:cubicBezTo>
                  <a:cubicBezTo>
                    <a:pt x="8" y="28"/>
                    <a:pt x="7" y="15"/>
                    <a:pt x="6" y="2"/>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069" name="Google Shape;1069;p4"/>
            <p:cNvSpPr/>
            <p:nvPr/>
          </p:nvSpPr>
          <p:spPr>
            <a:xfrm>
              <a:off x="10155238" y="6545263"/>
              <a:ext cx="76200" cy="211138"/>
            </a:xfrm>
            <a:custGeom>
              <a:rect b="b" l="l" r="r" t="t"/>
              <a:pathLst>
                <a:path extrusionOk="0" h="48" w="18">
                  <a:moveTo>
                    <a:pt x="18" y="44"/>
                  </a:moveTo>
                  <a:cubicBezTo>
                    <a:pt x="15" y="35"/>
                    <a:pt x="15"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2" y="21"/>
                    <a:pt x="1" y="30"/>
                  </a:cubicBezTo>
                  <a:cubicBezTo>
                    <a:pt x="1" y="29"/>
                    <a:pt x="0" y="30"/>
                    <a:pt x="0" y="31"/>
                  </a:cubicBezTo>
                  <a:cubicBezTo>
                    <a:pt x="0" y="35"/>
                    <a:pt x="0" y="39"/>
                    <a:pt x="0" y="43"/>
                  </a:cubicBezTo>
                  <a:cubicBezTo>
                    <a:pt x="0" y="44"/>
                    <a:pt x="1" y="44"/>
                    <a:pt x="2"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8" y="4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070" name="Google Shape;1070;p4"/>
            <p:cNvSpPr/>
            <p:nvPr/>
          </p:nvSpPr>
          <p:spPr>
            <a:xfrm>
              <a:off x="10310813" y="6611938"/>
              <a:ext cx="20638" cy="144463"/>
            </a:xfrm>
            <a:custGeom>
              <a:rect b="b" l="l" r="r" t="t"/>
              <a:pathLst>
                <a:path extrusionOk="0" h="33" w="5">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071" name="Google Shape;1071;p4"/>
            <p:cNvSpPr/>
            <p:nvPr/>
          </p:nvSpPr>
          <p:spPr>
            <a:xfrm>
              <a:off x="10372726" y="6597651"/>
              <a:ext cx="58738" cy="177800"/>
            </a:xfrm>
            <a:custGeom>
              <a:rect b="b" l="l" r="r" t="t"/>
              <a:pathLst>
                <a:path extrusionOk="0" h="40" w="14">
                  <a:moveTo>
                    <a:pt x="7" y="6"/>
                  </a:moveTo>
                  <a:cubicBezTo>
                    <a:pt x="7" y="5"/>
                    <a:pt x="7" y="4"/>
                    <a:pt x="7" y="3"/>
                  </a:cubicBezTo>
                  <a:cubicBezTo>
                    <a:pt x="6" y="0"/>
                    <a:pt x="0" y="1"/>
                    <a:pt x="1" y="5"/>
                  </a:cubicBezTo>
                  <a:cubicBezTo>
                    <a:pt x="3" y="13"/>
                    <a:pt x="3" y="21"/>
                    <a:pt x="3" y="29"/>
                  </a:cubicBezTo>
                  <a:cubicBezTo>
                    <a:pt x="3" y="30"/>
                    <a:pt x="4" y="31"/>
                    <a:pt x="5" y="31"/>
                  </a:cubicBezTo>
                  <a:cubicBezTo>
                    <a:pt x="5" y="33"/>
                    <a:pt x="5" y="35"/>
                    <a:pt x="5" y="37"/>
                  </a:cubicBezTo>
                  <a:cubicBezTo>
                    <a:pt x="6" y="40"/>
                    <a:pt x="10" y="40"/>
                    <a:pt x="11" y="37"/>
                  </a:cubicBezTo>
                  <a:cubicBezTo>
                    <a:pt x="12" y="28"/>
                    <a:pt x="11" y="18"/>
                    <a:pt x="13" y="9"/>
                  </a:cubicBezTo>
                  <a:cubicBezTo>
                    <a:pt x="14" y="5"/>
                    <a:pt x="9" y="3"/>
                    <a:pt x="7" y="6"/>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072" name="Google Shape;1072;p4"/>
            <p:cNvSpPr/>
            <p:nvPr/>
          </p:nvSpPr>
          <p:spPr>
            <a:xfrm>
              <a:off x="10444163" y="6594476"/>
              <a:ext cx="66675" cy="228600"/>
            </a:xfrm>
            <a:custGeom>
              <a:rect b="b" l="l" r="r" t="t"/>
              <a:pathLst>
                <a:path extrusionOk="0" h="52" w="16">
                  <a:moveTo>
                    <a:pt x="8" y="4"/>
                  </a:moveTo>
                  <a:cubicBezTo>
                    <a:pt x="7" y="7"/>
                    <a:pt x="7" y="9"/>
                    <a:pt x="6" y="11"/>
                  </a:cubicBezTo>
                  <a:cubicBezTo>
                    <a:pt x="5" y="11"/>
                    <a:pt x="3" y="11"/>
                    <a:pt x="3" y="13"/>
                  </a:cubicBezTo>
                  <a:cubicBezTo>
                    <a:pt x="3" y="16"/>
                    <a:pt x="3" y="20"/>
                    <a:pt x="2" y="23"/>
                  </a:cubicBezTo>
                  <a:cubicBezTo>
                    <a:pt x="0" y="24"/>
                    <a:pt x="3" y="26"/>
                    <a:pt x="4" y="25"/>
                  </a:cubicBezTo>
                  <a:cubicBezTo>
                    <a:pt x="3" y="33"/>
                    <a:pt x="3" y="41"/>
                    <a:pt x="4" y="49"/>
                  </a:cubicBezTo>
                  <a:cubicBezTo>
                    <a:pt x="5" y="52"/>
                    <a:pt x="10" y="52"/>
                    <a:pt x="10" y="49"/>
                  </a:cubicBezTo>
                  <a:cubicBezTo>
                    <a:pt x="13" y="35"/>
                    <a:pt x="13" y="20"/>
                    <a:pt x="15" y="5"/>
                  </a:cubicBezTo>
                  <a:cubicBezTo>
                    <a:pt x="16" y="1"/>
                    <a:pt x="8" y="0"/>
                    <a:pt x="8"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073" name="Google Shape;1073;p4"/>
            <p:cNvSpPr/>
            <p:nvPr/>
          </p:nvSpPr>
          <p:spPr>
            <a:xfrm>
              <a:off x="10255251" y="6611938"/>
              <a:ext cx="50800" cy="206375"/>
            </a:xfrm>
            <a:custGeom>
              <a:rect b="b" l="l" r="r" t="t"/>
              <a:pathLst>
                <a:path extrusionOk="0" h="47" w="12">
                  <a:moveTo>
                    <a:pt x="8" y="7"/>
                  </a:moveTo>
                  <a:cubicBezTo>
                    <a:pt x="8" y="6"/>
                    <a:pt x="8" y="4"/>
                    <a:pt x="7" y="3"/>
                  </a:cubicBezTo>
                  <a:cubicBezTo>
                    <a:pt x="7" y="0"/>
                    <a:pt x="3" y="1"/>
                    <a:pt x="4" y="4"/>
                  </a:cubicBezTo>
                  <a:cubicBezTo>
                    <a:pt x="4" y="5"/>
                    <a:pt x="4" y="7"/>
                    <a:pt x="5" y="8"/>
                  </a:cubicBezTo>
                  <a:cubicBezTo>
                    <a:pt x="4" y="8"/>
                    <a:pt x="3"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0" y="8"/>
                    <a:pt x="8" y="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074" name="Google Shape;1074;p4"/>
            <p:cNvSpPr/>
            <p:nvPr/>
          </p:nvSpPr>
          <p:spPr>
            <a:xfrm>
              <a:off x="9859963" y="6624638"/>
              <a:ext cx="53975" cy="119063"/>
            </a:xfrm>
            <a:custGeom>
              <a:rect b="b" l="l" r="r" t="t"/>
              <a:pathLst>
                <a:path extrusionOk="0" h="27" w="13">
                  <a:moveTo>
                    <a:pt x="12" y="24"/>
                  </a:moveTo>
                  <a:cubicBezTo>
                    <a:pt x="9" y="17"/>
                    <a:pt x="6" y="10"/>
                    <a:pt x="4" y="2"/>
                  </a:cubicBezTo>
                  <a:cubicBezTo>
                    <a:pt x="4" y="0"/>
                    <a:pt x="0" y="0"/>
                    <a:pt x="1" y="3"/>
                  </a:cubicBezTo>
                  <a:cubicBezTo>
                    <a:pt x="3" y="11"/>
                    <a:pt x="5" y="18"/>
                    <a:pt x="9" y="26"/>
                  </a:cubicBezTo>
                  <a:cubicBezTo>
                    <a:pt x="10" y="27"/>
                    <a:pt x="13" y="26"/>
                    <a:pt x="12" y="2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075" name="Google Shape;1075;p4"/>
            <p:cNvSpPr/>
            <p:nvPr/>
          </p:nvSpPr>
          <p:spPr>
            <a:xfrm>
              <a:off x="9755188" y="6572251"/>
              <a:ext cx="76200" cy="193675"/>
            </a:xfrm>
            <a:custGeom>
              <a:rect b="b" l="l" r="r" t="t"/>
              <a:pathLst>
                <a:path extrusionOk="0" h="44" w="18">
                  <a:moveTo>
                    <a:pt x="16" y="37"/>
                  </a:moveTo>
                  <a:cubicBezTo>
                    <a:pt x="11" y="28"/>
                    <a:pt x="7" y="18"/>
                    <a:pt x="12" y="8"/>
                  </a:cubicBezTo>
                  <a:cubicBezTo>
                    <a:pt x="14" y="4"/>
                    <a:pt x="8" y="0"/>
                    <a:pt x="6" y="4"/>
                  </a:cubicBezTo>
                  <a:cubicBezTo>
                    <a:pt x="0" y="17"/>
                    <a:pt x="3" y="29"/>
                    <a:pt x="10" y="41"/>
                  </a:cubicBezTo>
                  <a:cubicBezTo>
                    <a:pt x="13" y="44"/>
                    <a:pt x="18" y="41"/>
                    <a:pt x="16" y="3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076" name="Google Shape;1076;p4"/>
            <p:cNvSpPr/>
            <p:nvPr/>
          </p:nvSpPr>
          <p:spPr>
            <a:xfrm>
              <a:off x="10026651" y="6629401"/>
              <a:ext cx="41275" cy="146050"/>
            </a:xfrm>
            <a:custGeom>
              <a:rect b="b" l="l" r="r" t="t"/>
              <a:pathLst>
                <a:path extrusionOk="0" h="33" w="10">
                  <a:moveTo>
                    <a:pt x="2" y="5"/>
                  </a:moveTo>
                  <a:cubicBezTo>
                    <a:pt x="0" y="12"/>
                    <a:pt x="0" y="21"/>
                    <a:pt x="2" y="29"/>
                  </a:cubicBezTo>
                  <a:cubicBezTo>
                    <a:pt x="4" y="33"/>
                    <a:pt x="9" y="31"/>
                    <a:pt x="8" y="27"/>
                  </a:cubicBezTo>
                  <a:cubicBezTo>
                    <a:pt x="7" y="20"/>
                    <a:pt x="7" y="13"/>
                    <a:pt x="9" y="6"/>
                  </a:cubicBezTo>
                  <a:cubicBezTo>
                    <a:pt x="10" y="2"/>
                    <a:pt x="3" y="0"/>
                    <a:pt x="2"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077" name="Google Shape;1077;p4"/>
            <p:cNvSpPr/>
            <p:nvPr/>
          </p:nvSpPr>
          <p:spPr>
            <a:xfrm>
              <a:off x="10544176" y="6567488"/>
              <a:ext cx="61913" cy="220663"/>
            </a:xfrm>
            <a:custGeom>
              <a:rect b="b" l="l" r="r" t="t"/>
              <a:pathLst>
                <a:path extrusionOk="0" h="50" w="15">
                  <a:moveTo>
                    <a:pt x="11" y="28"/>
                  </a:moveTo>
                  <a:cubicBezTo>
                    <a:pt x="11" y="20"/>
                    <a:pt x="11" y="13"/>
                    <a:pt x="13" y="6"/>
                  </a:cubicBezTo>
                  <a:cubicBezTo>
                    <a:pt x="15" y="2"/>
                    <a:pt x="8" y="0"/>
                    <a:pt x="6" y="4"/>
                  </a:cubicBezTo>
                  <a:cubicBezTo>
                    <a:pt x="5" y="8"/>
                    <a:pt x="5" y="11"/>
                    <a:pt x="4" y="15"/>
                  </a:cubicBezTo>
                  <a:cubicBezTo>
                    <a:pt x="4" y="15"/>
                    <a:pt x="3" y="16"/>
                    <a:pt x="3" y="17"/>
                  </a:cubicBezTo>
                  <a:cubicBezTo>
                    <a:pt x="0" y="27"/>
                    <a:pt x="0" y="36"/>
                    <a:pt x="5" y="46"/>
                  </a:cubicBezTo>
                  <a:cubicBezTo>
                    <a:pt x="7" y="50"/>
                    <a:pt x="13" y="46"/>
                    <a:pt x="11" y="42"/>
                  </a:cubicBezTo>
                  <a:cubicBezTo>
                    <a:pt x="9" y="38"/>
                    <a:pt x="8" y="34"/>
                    <a:pt x="8" y="30"/>
                  </a:cubicBezTo>
                  <a:cubicBezTo>
                    <a:pt x="9" y="30"/>
                    <a:pt x="11" y="29"/>
                    <a:pt x="11" y="28"/>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078" name="Google Shape;1078;p4"/>
            <p:cNvSpPr/>
            <p:nvPr/>
          </p:nvSpPr>
          <p:spPr>
            <a:xfrm>
              <a:off x="10631488" y="6624638"/>
              <a:ext cx="33338" cy="141288"/>
            </a:xfrm>
            <a:custGeom>
              <a:rect b="b" l="l" r="r" t="t"/>
              <a:pathLst>
                <a:path extrusionOk="0" h="32" w="8">
                  <a:moveTo>
                    <a:pt x="6" y="4"/>
                  </a:moveTo>
                  <a:cubicBezTo>
                    <a:pt x="5" y="0"/>
                    <a:pt x="0" y="2"/>
                    <a:pt x="1" y="5"/>
                  </a:cubicBezTo>
                  <a:cubicBezTo>
                    <a:pt x="2" y="13"/>
                    <a:pt x="2" y="21"/>
                    <a:pt x="3" y="29"/>
                  </a:cubicBezTo>
                  <a:cubicBezTo>
                    <a:pt x="3" y="32"/>
                    <a:pt x="7" y="32"/>
                    <a:pt x="7" y="29"/>
                  </a:cubicBezTo>
                  <a:cubicBezTo>
                    <a:pt x="8" y="20"/>
                    <a:pt x="8" y="12"/>
                    <a:pt x="6"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079" name="Google Shape;1079;p4"/>
            <p:cNvSpPr/>
            <p:nvPr/>
          </p:nvSpPr>
          <p:spPr>
            <a:xfrm>
              <a:off x="10656888" y="6607176"/>
              <a:ext cx="77788" cy="233363"/>
            </a:xfrm>
            <a:custGeom>
              <a:rect b="b" l="l" r="r" t="t"/>
              <a:pathLst>
                <a:path extrusionOk="0" h="53" w="19">
                  <a:moveTo>
                    <a:pt x="17" y="46"/>
                  </a:moveTo>
                  <a:cubicBezTo>
                    <a:pt x="14" y="36"/>
                    <a:pt x="13" y="25"/>
                    <a:pt x="12" y="14"/>
                  </a:cubicBezTo>
                  <a:cubicBezTo>
                    <a:pt x="12" y="13"/>
                    <a:pt x="12" y="13"/>
                    <a:pt x="12" y="13"/>
                  </a:cubicBezTo>
                  <a:cubicBezTo>
                    <a:pt x="11" y="10"/>
                    <a:pt x="11" y="12"/>
                    <a:pt x="11" y="4"/>
                  </a:cubicBezTo>
                  <a:cubicBezTo>
                    <a:pt x="11" y="0"/>
                    <a:pt x="7" y="0"/>
                    <a:pt x="7" y="4"/>
                  </a:cubicBezTo>
                  <a:cubicBezTo>
                    <a:pt x="7" y="12"/>
                    <a:pt x="7" y="10"/>
                    <a:pt x="7" y="12"/>
                  </a:cubicBezTo>
                  <a:cubicBezTo>
                    <a:pt x="7" y="13"/>
                    <a:pt x="7" y="13"/>
                    <a:pt x="7" y="14"/>
                  </a:cubicBezTo>
                  <a:cubicBezTo>
                    <a:pt x="6" y="16"/>
                    <a:pt x="6" y="19"/>
                    <a:pt x="6" y="22"/>
                  </a:cubicBezTo>
                  <a:cubicBezTo>
                    <a:pt x="5" y="21"/>
                    <a:pt x="4" y="22"/>
                    <a:pt x="4" y="22"/>
                  </a:cubicBezTo>
                  <a:cubicBezTo>
                    <a:pt x="3" y="28"/>
                    <a:pt x="2" y="33"/>
                    <a:pt x="0" y="39"/>
                  </a:cubicBezTo>
                  <a:cubicBezTo>
                    <a:pt x="0" y="40"/>
                    <a:pt x="2" y="40"/>
                    <a:pt x="2" y="39"/>
                  </a:cubicBezTo>
                  <a:cubicBezTo>
                    <a:pt x="4" y="35"/>
                    <a:pt x="4" y="30"/>
                    <a:pt x="6" y="25"/>
                  </a:cubicBezTo>
                  <a:cubicBezTo>
                    <a:pt x="5" y="33"/>
                    <a:pt x="6" y="41"/>
                    <a:pt x="9" y="48"/>
                  </a:cubicBezTo>
                  <a:cubicBezTo>
                    <a:pt x="11" y="53"/>
                    <a:pt x="19" y="51"/>
                    <a:pt x="17" y="46"/>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080" name="Google Shape;1080;p4"/>
            <p:cNvSpPr/>
            <p:nvPr/>
          </p:nvSpPr>
          <p:spPr>
            <a:xfrm>
              <a:off x="10760076" y="6726238"/>
              <a:ext cx="25400" cy="128588"/>
            </a:xfrm>
            <a:custGeom>
              <a:rect b="b" l="l" r="r" t="t"/>
              <a:pathLst>
                <a:path extrusionOk="0" h="29" w="6">
                  <a:moveTo>
                    <a:pt x="5" y="3"/>
                  </a:moveTo>
                  <a:cubicBezTo>
                    <a:pt x="5" y="0"/>
                    <a:pt x="1" y="0"/>
                    <a:pt x="0" y="3"/>
                  </a:cubicBezTo>
                  <a:cubicBezTo>
                    <a:pt x="0" y="10"/>
                    <a:pt x="0" y="21"/>
                    <a:pt x="0" y="25"/>
                  </a:cubicBezTo>
                  <a:cubicBezTo>
                    <a:pt x="0" y="29"/>
                    <a:pt x="6" y="29"/>
                    <a:pt x="6" y="25"/>
                  </a:cubicBezTo>
                  <a:cubicBezTo>
                    <a:pt x="6" y="21"/>
                    <a:pt x="5" y="11"/>
                    <a:pt x="5"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081" name="Google Shape;1081;p4"/>
            <p:cNvSpPr/>
            <p:nvPr/>
          </p:nvSpPr>
          <p:spPr>
            <a:xfrm>
              <a:off x="10790238" y="6624638"/>
              <a:ext cx="41275" cy="176213"/>
            </a:xfrm>
            <a:custGeom>
              <a:rect b="b" l="l" r="r" t="t"/>
              <a:pathLst>
                <a:path extrusionOk="0" h="40" w="10">
                  <a:moveTo>
                    <a:pt x="3" y="3"/>
                  </a:moveTo>
                  <a:cubicBezTo>
                    <a:pt x="0" y="14"/>
                    <a:pt x="0" y="24"/>
                    <a:pt x="0" y="35"/>
                  </a:cubicBezTo>
                  <a:cubicBezTo>
                    <a:pt x="0" y="40"/>
                    <a:pt x="8" y="40"/>
                    <a:pt x="8" y="35"/>
                  </a:cubicBezTo>
                  <a:cubicBezTo>
                    <a:pt x="8" y="25"/>
                    <a:pt x="8" y="15"/>
                    <a:pt x="9" y="4"/>
                  </a:cubicBezTo>
                  <a:cubicBezTo>
                    <a:pt x="10" y="1"/>
                    <a:pt x="4" y="0"/>
                    <a:pt x="3"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082" name="Google Shape;1082;p4"/>
            <p:cNvSpPr/>
            <p:nvPr/>
          </p:nvSpPr>
          <p:spPr>
            <a:xfrm>
              <a:off x="10826751" y="6611938"/>
              <a:ext cx="71438" cy="250825"/>
            </a:xfrm>
            <a:custGeom>
              <a:rect b="b" l="l" r="r" t="t"/>
              <a:pathLst>
                <a:path extrusionOk="0" h="57" w="17">
                  <a:moveTo>
                    <a:pt x="7" y="5"/>
                  </a:moveTo>
                  <a:cubicBezTo>
                    <a:pt x="6" y="7"/>
                    <a:pt x="5" y="10"/>
                    <a:pt x="5" y="12"/>
                  </a:cubicBezTo>
                  <a:cubicBezTo>
                    <a:pt x="4" y="11"/>
                    <a:pt x="4" y="11"/>
                    <a:pt x="4" y="11"/>
                  </a:cubicBezTo>
                  <a:cubicBezTo>
                    <a:pt x="4" y="9"/>
                    <a:pt x="1" y="10"/>
                    <a:pt x="1" y="11"/>
                  </a:cubicBezTo>
                  <a:cubicBezTo>
                    <a:pt x="2" y="14"/>
                    <a:pt x="2" y="17"/>
                    <a:pt x="2" y="19"/>
                  </a:cubicBezTo>
                  <a:cubicBezTo>
                    <a:pt x="0" y="31"/>
                    <a:pt x="1" y="43"/>
                    <a:pt x="6"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083" name="Google Shape;1083;p4"/>
            <p:cNvSpPr/>
            <p:nvPr/>
          </p:nvSpPr>
          <p:spPr>
            <a:xfrm>
              <a:off x="10747376" y="6575426"/>
              <a:ext cx="33338" cy="160338"/>
            </a:xfrm>
            <a:custGeom>
              <a:rect b="b" l="l" r="r" t="t"/>
              <a:pathLst>
                <a:path extrusionOk="0" h="36" w="8">
                  <a:moveTo>
                    <a:pt x="0" y="5"/>
                  </a:moveTo>
                  <a:cubicBezTo>
                    <a:pt x="0" y="14"/>
                    <a:pt x="0" y="23"/>
                    <a:pt x="0" y="32"/>
                  </a:cubicBezTo>
                  <a:cubicBezTo>
                    <a:pt x="0" y="36"/>
                    <a:pt x="7" y="36"/>
                    <a:pt x="7" y="32"/>
                  </a:cubicBezTo>
                  <a:cubicBezTo>
                    <a:pt x="8" y="23"/>
                    <a:pt x="8" y="14"/>
                    <a:pt x="8" y="5"/>
                  </a:cubicBezTo>
                  <a:cubicBezTo>
                    <a:pt x="8" y="0"/>
                    <a:pt x="0" y="0"/>
                    <a:pt x="0"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084" name="Google Shape;1084;p4"/>
            <p:cNvSpPr/>
            <p:nvPr/>
          </p:nvSpPr>
          <p:spPr>
            <a:xfrm>
              <a:off x="10890251" y="6611938"/>
              <a:ext cx="61913" cy="176213"/>
            </a:xfrm>
            <a:custGeom>
              <a:rect b="b" l="l" r="r" t="t"/>
              <a:pathLst>
                <a:path extrusionOk="0" h="40" w="15">
                  <a:moveTo>
                    <a:pt x="4" y="5"/>
                  </a:moveTo>
                  <a:cubicBezTo>
                    <a:pt x="0" y="15"/>
                    <a:pt x="0" y="26"/>
                    <a:pt x="3" y="37"/>
                  </a:cubicBezTo>
                  <a:cubicBezTo>
                    <a:pt x="4" y="40"/>
                    <a:pt x="10" y="40"/>
                    <a:pt x="9" y="36"/>
                  </a:cubicBezTo>
                  <a:cubicBezTo>
                    <a:pt x="9" y="27"/>
                    <a:pt x="9" y="18"/>
                    <a:pt x="12" y="10"/>
                  </a:cubicBezTo>
                  <a:cubicBezTo>
                    <a:pt x="15" y="4"/>
                    <a:pt x="7" y="0"/>
                    <a:pt x="4"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085" name="Google Shape;1085;p4"/>
            <p:cNvSpPr/>
            <p:nvPr/>
          </p:nvSpPr>
          <p:spPr>
            <a:xfrm>
              <a:off x="10985501" y="6686551"/>
              <a:ext cx="33338" cy="136525"/>
            </a:xfrm>
            <a:custGeom>
              <a:rect b="b" l="l" r="r" t="t"/>
              <a:pathLst>
                <a:path extrusionOk="0" h="31" w="8">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086" name="Google Shape;1086;p4"/>
            <p:cNvSpPr/>
            <p:nvPr/>
          </p:nvSpPr>
          <p:spPr>
            <a:xfrm>
              <a:off x="11126788" y="6562726"/>
              <a:ext cx="53975" cy="234950"/>
            </a:xfrm>
            <a:custGeom>
              <a:rect b="b" l="l" r="r" t="t"/>
              <a:pathLst>
                <a:path extrusionOk="0" h="53" w="13">
                  <a:moveTo>
                    <a:pt x="10" y="1"/>
                  </a:moveTo>
                  <a:cubicBezTo>
                    <a:pt x="7" y="8"/>
                    <a:pt x="6" y="14"/>
                    <a:pt x="5" y="21"/>
                  </a:cubicBezTo>
                  <a:cubicBezTo>
                    <a:pt x="2" y="21"/>
                    <a:pt x="0" y="22"/>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0" y="43"/>
                    <a:pt x="9" y="38"/>
                    <a:pt x="8" y="33"/>
                  </a:cubicBezTo>
                  <a:cubicBezTo>
                    <a:pt x="8" y="22"/>
                    <a:pt x="9" y="12"/>
                    <a:pt x="13" y="2"/>
                  </a:cubicBezTo>
                  <a:cubicBezTo>
                    <a:pt x="13" y="1"/>
                    <a:pt x="11" y="0"/>
                    <a:pt x="10" y="1"/>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087" name="Google Shape;1087;p4"/>
            <p:cNvSpPr/>
            <p:nvPr/>
          </p:nvSpPr>
          <p:spPr>
            <a:xfrm>
              <a:off x="11193463" y="6557963"/>
              <a:ext cx="71438" cy="212725"/>
            </a:xfrm>
            <a:custGeom>
              <a:rect b="b" l="l" r="r" t="t"/>
              <a:pathLst>
                <a:path extrusionOk="0" h="48" w="17">
                  <a:moveTo>
                    <a:pt x="12" y="2"/>
                  </a:moveTo>
                  <a:cubicBezTo>
                    <a:pt x="4" y="14"/>
                    <a:pt x="0" y="29"/>
                    <a:pt x="1" y="44"/>
                  </a:cubicBezTo>
                  <a:cubicBezTo>
                    <a:pt x="1" y="48"/>
                    <a:pt x="6" y="48"/>
                    <a:pt x="7" y="44"/>
                  </a:cubicBezTo>
                  <a:cubicBezTo>
                    <a:pt x="7" y="30"/>
                    <a:pt x="8" y="16"/>
                    <a:pt x="15" y="4"/>
                  </a:cubicBezTo>
                  <a:cubicBezTo>
                    <a:pt x="17" y="2"/>
                    <a:pt x="14" y="0"/>
                    <a:pt x="12" y="2"/>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088" name="Google Shape;1088;p4"/>
            <p:cNvSpPr/>
            <p:nvPr/>
          </p:nvSpPr>
          <p:spPr>
            <a:xfrm>
              <a:off x="11277601" y="6597651"/>
              <a:ext cx="28575" cy="195263"/>
            </a:xfrm>
            <a:custGeom>
              <a:rect b="b" l="l" r="r" t="t"/>
              <a:pathLst>
                <a:path extrusionOk="0" h="44" w="7">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1" y="35"/>
                  </a:cubicBezTo>
                  <a:cubicBezTo>
                    <a:pt x="2" y="37"/>
                    <a:pt x="2" y="39"/>
                    <a:pt x="2" y="41"/>
                  </a:cubicBezTo>
                  <a:cubicBezTo>
                    <a:pt x="2" y="44"/>
                    <a:pt x="6" y="44"/>
                    <a:pt x="6" y="41"/>
                  </a:cubicBezTo>
                  <a:cubicBezTo>
                    <a:pt x="7" y="28"/>
                    <a:pt x="7" y="15"/>
                    <a:pt x="6" y="2"/>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089" name="Google Shape;1089;p4"/>
            <p:cNvSpPr/>
            <p:nvPr/>
          </p:nvSpPr>
          <p:spPr>
            <a:xfrm>
              <a:off x="11364913" y="6545263"/>
              <a:ext cx="79375" cy="211138"/>
            </a:xfrm>
            <a:custGeom>
              <a:rect b="b" l="l" r="r" t="t"/>
              <a:pathLst>
                <a:path extrusionOk="0" h="48" w="19">
                  <a:moveTo>
                    <a:pt x="18" y="44"/>
                  </a:moveTo>
                  <a:cubicBezTo>
                    <a:pt x="15" y="35"/>
                    <a:pt x="15" y="26"/>
                    <a:pt x="17" y="17"/>
                  </a:cubicBezTo>
                  <a:cubicBezTo>
                    <a:pt x="18" y="13"/>
                    <a:pt x="11" y="11"/>
                    <a:pt x="11" y="15"/>
                  </a:cubicBezTo>
                  <a:cubicBezTo>
                    <a:pt x="11" y="15"/>
                    <a:pt x="11" y="15"/>
                    <a:pt x="11" y="15"/>
                  </a:cubicBezTo>
                  <a:cubicBezTo>
                    <a:pt x="10" y="16"/>
                    <a:pt x="10" y="16"/>
                    <a:pt x="10" y="16"/>
                  </a:cubicBezTo>
                  <a:cubicBezTo>
                    <a:pt x="10" y="12"/>
                    <a:pt x="10" y="8"/>
                    <a:pt x="10" y="4"/>
                  </a:cubicBezTo>
                  <a:cubicBezTo>
                    <a:pt x="11" y="1"/>
                    <a:pt x="5" y="0"/>
                    <a:pt x="5" y="3"/>
                  </a:cubicBezTo>
                  <a:cubicBezTo>
                    <a:pt x="3" y="12"/>
                    <a:pt x="2" y="21"/>
                    <a:pt x="2" y="30"/>
                  </a:cubicBezTo>
                  <a:cubicBezTo>
                    <a:pt x="1" y="29"/>
                    <a:pt x="0" y="30"/>
                    <a:pt x="0" y="31"/>
                  </a:cubicBezTo>
                  <a:cubicBezTo>
                    <a:pt x="0" y="35"/>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090" name="Google Shape;1090;p4"/>
            <p:cNvSpPr/>
            <p:nvPr/>
          </p:nvSpPr>
          <p:spPr>
            <a:xfrm>
              <a:off x="11518901" y="6611938"/>
              <a:ext cx="25400" cy="144463"/>
            </a:xfrm>
            <a:custGeom>
              <a:rect b="b" l="l" r="r" t="t"/>
              <a:pathLst>
                <a:path extrusionOk="0" h="33" w="6">
                  <a:moveTo>
                    <a:pt x="6" y="3"/>
                  </a:moveTo>
                  <a:cubicBezTo>
                    <a:pt x="6" y="0"/>
                    <a:pt x="1" y="0"/>
                    <a:pt x="1" y="3"/>
                  </a:cubicBezTo>
                  <a:cubicBezTo>
                    <a:pt x="1" y="12"/>
                    <a:pt x="0" y="21"/>
                    <a:pt x="1" y="30"/>
                  </a:cubicBezTo>
                  <a:cubicBezTo>
                    <a:pt x="1" y="33"/>
                    <a:pt x="6" y="33"/>
                    <a:pt x="6" y="30"/>
                  </a:cubicBezTo>
                  <a:cubicBezTo>
                    <a:pt x="6" y="21"/>
                    <a:pt x="6" y="12"/>
                    <a:pt x="6"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091" name="Google Shape;1091;p4"/>
            <p:cNvSpPr/>
            <p:nvPr/>
          </p:nvSpPr>
          <p:spPr>
            <a:xfrm>
              <a:off x="11585576" y="6597651"/>
              <a:ext cx="58738" cy="177800"/>
            </a:xfrm>
            <a:custGeom>
              <a:rect b="b" l="l" r="r" t="t"/>
              <a:pathLst>
                <a:path extrusionOk="0" h="40" w="14">
                  <a:moveTo>
                    <a:pt x="7" y="6"/>
                  </a:moveTo>
                  <a:cubicBezTo>
                    <a:pt x="7" y="5"/>
                    <a:pt x="7" y="4"/>
                    <a:pt x="7" y="3"/>
                  </a:cubicBezTo>
                  <a:cubicBezTo>
                    <a:pt x="6" y="0"/>
                    <a:pt x="0" y="1"/>
                    <a:pt x="1" y="5"/>
                  </a:cubicBezTo>
                  <a:cubicBezTo>
                    <a:pt x="2" y="13"/>
                    <a:pt x="2" y="21"/>
                    <a:pt x="3" y="29"/>
                  </a:cubicBezTo>
                  <a:cubicBezTo>
                    <a:pt x="3" y="30"/>
                    <a:pt x="3" y="31"/>
                    <a:pt x="4" y="31"/>
                  </a:cubicBezTo>
                  <a:cubicBezTo>
                    <a:pt x="5" y="33"/>
                    <a:pt x="5" y="35"/>
                    <a:pt x="5" y="37"/>
                  </a:cubicBezTo>
                  <a:cubicBezTo>
                    <a:pt x="5" y="40"/>
                    <a:pt x="10" y="40"/>
                    <a:pt x="10" y="37"/>
                  </a:cubicBezTo>
                  <a:cubicBezTo>
                    <a:pt x="11" y="28"/>
                    <a:pt x="11" y="18"/>
                    <a:pt x="13" y="9"/>
                  </a:cubicBezTo>
                  <a:cubicBezTo>
                    <a:pt x="14" y="5"/>
                    <a:pt x="9" y="3"/>
                    <a:pt x="7" y="6"/>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092" name="Google Shape;1092;p4"/>
            <p:cNvSpPr/>
            <p:nvPr/>
          </p:nvSpPr>
          <p:spPr>
            <a:xfrm>
              <a:off x="11657013" y="6594476"/>
              <a:ext cx="61913" cy="228600"/>
            </a:xfrm>
            <a:custGeom>
              <a:rect b="b" l="l" r="r" t="t"/>
              <a:pathLst>
                <a:path extrusionOk="0" h="52" w="15">
                  <a:moveTo>
                    <a:pt x="7" y="4"/>
                  </a:moveTo>
                  <a:cubicBezTo>
                    <a:pt x="7" y="7"/>
                    <a:pt x="6" y="9"/>
                    <a:pt x="6" y="11"/>
                  </a:cubicBezTo>
                  <a:cubicBezTo>
                    <a:pt x="5" y="11"/>
                    <a:pt x="2" y="11"/>
                    <a:pt x="2" y="13"/>
                  </a:cubicBezTo>
                  <a:cubicBezTo>
                    <a:pt x="2" y="16"/>
                    <a:pt x="3" y="20"/>
                    <a:pt x="1" y="23"/>
                  </a:cubicBezTo>
                  <a:cubicBezTo>
                    <a:pt x="0" y="24"/>
                    <a:pt x="2" y="26"/>
                    <a:pt x="4" y="25"/>
                  </a:cubicBezTo>
                  <a:cubicBezTo>
                    <a:pt x="3" y="33"/>
                    <a:pt x="3" y="41"/>
                    <a:pt x="4" y="49"/>
                  </a:cubicBezTo>
                  <a:cubicBezTo>
                    <a:pt x="4" y="52"/>
                    <a:pt x="9" y="52"/>
                    <a:pt x="10" y="49"/>
                  </a:cubicBezTo>
                  <a:cubicBezTo>
                    <a:pt x="13" y="35"/>
                    <a:pt x="13" y="20"/>
                    <a:pt x="15" y="5"/>
                  </a:cubicBezTo>
                  <a:cubicBezTo>
                    <a:pt x="15" y="1"/>
                    <a:pt x="8" y="0"/>
                    <a:pt x="7"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093" name="Google Shape;1093;p4"/>
            <p:cNvSpPr/>
            <p:nvPr/>
          </p:nvSpPr>
          <p:spPr>
            <a:xfrm>
              <a:off x="11469688" y="6611938"/>
              <a:ext cx="49213" cy="206375"/>
            </a:xfrm>
            <a:custGeom>
              <a:rect b="b" l="l" r="r" t="t"/>
              <a:pathLst>
                <a:path extrusionOk="0" h="47" w="12">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0" y="33"/>
                    <a:pt x="10" y="29"/>
                  </a:cubicBezTo>
                  <a:cubicBezTo>
                    <a:pt x="10" y="28"/>
                    <a:pt x="11" y="28"/>
                    <a:pt x="11" y="28"/>
                  </a:cubicBezTo>
                  <a:cubicBezTo>
                    <a:pt x="11" y="26"/>
                    <a:pt x="11" y="23"/>
                    <a:pt x="10" y="21"/>
                  </a:cubicBezTo>
                  <a:cubicBezTo>
                    <a:pt x="10" y="18"/>
                    <a:pt x="11" y="15"/>
                    <a:pt x="11" y="13"/>
                  </a:cubicBezTo>
                  <a:cubicBezTo>
                    <a:pt x="12" y="10"/>
                    <a:pt x="10" y="8"/>
                    <a:pt x="8" y="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094" name="Google Shape;1094;p4"/>
            <p:cNvSpPr/>
            <p:nvPr/>
          </p:nvSpPr>
          <p:spPr>
            <a:xfrm>
              <a:off x="11072813" y="6624638"/>
              <a:ext cx="50800" cy="119063"/>
            </a:xfrm>
            <a:custGeom>
              <a:rect b="b" l="l" r="r" t="t"/>
              <a:pathLst>
                <a:path extrusionOk="0" h="27" w="12">
                  <a:moveTo>
                    <a:pt x="12" y="24"/>
                  </a:moveTo>
                  <a:cubicBezTo>
                    <a:pt x="8" y="17"/>
                    <a:pt x="6" y="10"/>
                    <a:pt x="4" y="2"/>
                  </a:cubicBezTo>
                  <a:cubicBezTo>
                    <a:pt x="3" y="0"/>
                    <a:pt x="0" y="0"/>
                    <a:pt x="0" y="3"/>
                  </a:cubicBezTo>
                  <a:cubicBezTo>
                    <a:pt x="2" y="11"/>
                    <a:pt x="5" y="18"/>
                    <a:pt x="9" y="26"/>
                  </a:cubicBezTo>
                  <a:cubicBezTo>
                    <a:pt x="10" y="27"/>
                    <a:pt x="12" y="26"/>
                    <a:pt x="12" y="2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095" name="Google Shape;1095;p4"/>
            <p:cNvSpPr/>
            <p:nvPr/>
          </p:nvSpPr>
          <p:spPr>
            <a:xfrm>
              <a:off x="10968038" y="6572251"/>
              <a:ext cx="76200" cy="193675"/>
            </a:xfrm>
            <a:custGeom>
              <a:rect b="b" l="l" r="r" t="t"/>
              <a:pathLst>
                <a:path extrusionOk="0" h="44" w="18">
                  <a:moveTo>
                    <a:pt x="16" y="37"/>
                  </a:moveTo>
                  <a:cubicBezTo>
                    <a:pt x="11" y="28"/>
                    <a:pt x="7" y="18"/>
                    <a:pt x="12" y="8"/>
                  </a:cubicBezTo>
                  <a:cubicBezTo>
                    <a:pt x="13" y="4"/>
                    <a:pt x="8" y="0"/>
                    <a:pt x="6" y="4"/>
                  </a:cubicBezTo>
                  <a:cubicBezTo>
                    <a:pt x="0" y="17"/>
                    <a:pt x="2" y="29"/>
                    <a:pt x="10" y="41"/>
                  </a:cubicBezTo>
                  <a:cubicBezTo>
                    <a:pt x="12" y="44"/>
                    <a:pt x="18" y="41"/>
                    <a:pt x="16" y="3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096" name="Google Shape;1096;p4"/>
            <p:cNvSpPr/>
            <p:nvPr/>
          </p:nvSpPr>
          <p:spPr>
            <a:xfrm>
              <a:off x="11236326" y="6629401"/>
              <a:ext cx="41275" cy="146050"/>
            </a:xfrm>
            <a:custGeom>
              <a:rect b="b" l="l" r="r" t="t"/>
              <a:pathLst>
                <a:path extrusionOk="0" h="33" w="10">
                  <a:moveTo>
                    <a:pt x="3" y="5"/>
                  </a:moveTo>
                  <a:cubicBezTo>
                    <a:pt x="0" y="12"/>
                    <a:pt x="0" y="21"/>
                    <a:pt x="3" y="29"/>
                  </a:cubicBezTo>
                  <a:cubicBezTo>
                    <a:pt x="4" y="33"/>
                    <a:pt x="10" y="31"/>
                    <a:pt x="9" y="27"/>
                  </a:cubicBezTo>
                  <a:cubicBezTo>
                    <a:pt x="8" y="20"/>
                    <a:pt x="7" y="13"/>
                    <a:pt x="9" y="6"/>
                  </a:cubicBezTo>
                  <a:cubicBezTo>
                    <a:pt x="10" y="2"/>
                    <a:pt x="4" y="0"/>
                    <a:pt x="3"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097" name="Google Shape;1097;p4"/>
            <p:cNvSpPr/>
            <p:nvPr/>
          </p:nvSpPr>
          <p:spPr>
            <a:xfrm>
              <a:off x="11757026" y="6567488"/>
              <a:ext cx="58738" cy="220663"/>
            </a:xfrm>
            <a:custGeom>
              <a:rect b="b" l="l" r="r" t="t"/>
              <a:pathLst>
                <a:path extrusionOk="0" h="50" w="14">
                  <a:moveTo>
                    <a:pt x="10" y="28"/>
                  </a:moveTo>
                  <a:cubicBezTo>
                    <a:pt x="11" y="20"/>
                    <a:pt x="11" y="13"/>
                    <a:pt x="13" y="6"/>
                  </a:cubicBezTo>
                  <a:cubicBezTo>
                    <a:pt x="14" y="2"/>
                    <a:pt x="7" y="0"/>
                    <a:pt x="6" y="4"/>
                  </a:cubicBezTo>
                  <a:cubicBezTo>
                    <a:pt x="5" y="8"/>
                    <a:pt x="4" y="11"/>
                    <a:pt x="4" y="15"/>
                  </a:cubicBezTo>
                  <a:cubicBezTo>
                    <a:pt x="3" y="15"/>
                    <a:pt x="3" y="16"/>
                    <a:pt x="3" y="17"/>
                  </a:cubicBezTo>
                  <a:cubicBezTo>
                    <a:pt x="0" y="27"/>
                    <a:pt x="0" y="36"/>
                    <a:pt x="4" y="46"/>
                  </a:cubicBezTo>
                  <a:cubicBezTo>
                    <a:pt x="6" y="50"/>
                    <a:pt x="13" y="46"/>
                    <a:pt x="11" y="42"/>
                  </a:cubicBezTo>
                  <a:cubicBezTo>
                    <a:pt x="9" y="38"/>
                    <a:pt x="8" y="34"/>
                    <a:pt x="8" y="30"/>
                  </a:cubicBezTo>
                  <a:cubicBezTo>
                    <a:pt x="9" y="30"/>
                    <a:pt x="10" y="29"/>
                    <a:pt x="10" y="28"/>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098" name="Google Shape;1098;p4"/>
            <p:cNvSpPr/>
            <p:nvPr/>
          </p:nvSpPr>
          <p:spPr>
            <a:xfrm>
              <a:off x="11839576" y="6624638"/>
              <a:ext cx="33338" cy="141288"/>
            </a:xfrm>
            <a:custGeom>
              <a:rect b="b" l="l" r="r" t="t"/>
              <a:pathLst>
                <a:path extrusionOk="0" h="32" w="8">
                  <a:moveTo>
                    <a:pt x="6" y="4"/>
                  </a:moveTo>
                  <a:cubicBezTo>
                    <a:pt x="5" y="0"/>
                    <a:pt x="0" y="2"/>
                    <a:pt x="1" y="5"/>
                  </a:cubicBezTo>
                  <a:cubicBezTo>
                    <a:pt x="3" y="13"/>
                    <a:pt x="3" y="21"/>
                    <a:pt x="4" y="29"/>
                  </a:cubicBezTo>
                  <a:cubicBezTo>
                    <a:pt x="4" y="32"/>
                    <a:pt x="8" y="32"/>
                    <a:pt x="8" y="29"/>
                  </a:cubicBezTo>
                  <a:cubicBezTo>
                    <a:pt x="8" y="20"/>
                    <a:pt x="8" y="12"/>
                    <a:pt x="6"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099" name="Google Shape;1099;p4"/>
            <p:cNvSpPr/>
            <p:nvPr/>
          </p:nvSpPr>
          <p:spPr>
            <a:xfrm>
              <a:off x="11864976" y="6607176"/>
              <a:ext cx="84138" cy="233363"/>
            </a:xfrm>
            <a:custGeom>
              <a:rect b="b" l="l" r="r" t="t"/>
              <a:pathLst>
                <a:path extrusionOk="0" h="53" w="20">
                  <a:moveTo>
                    <a:pt x="18" y="46"/>
                  </a:moveTo>
                  <a:cubicBezTo>
                    <a:pt x="15" y="36"/>
                    <a:pt x="14" y="25"/>
                    <a:pt x="13" y="14"/>
                  </a:cubicBezTo>
                  <a:cubicBezTo>
                    <a:pt x="13" y="13"/>
                    <a:pt x="12" y="13"/>
                    <a:pt x="12" y="13"/>
                  </a:cubicBezTo>
                  <a:cubicBezTo>
                    <a:pt x="12" y="10"/>
                    <a:pt x="12" y="12"/>
                    <a:pt x="12" y="4"/>
                  </a:cubicBezTo>
                  <a:cubicBezTo>
                    <a:pt x="12" y="0"/>
                    <a:pt x="8" y="0"/>
                    <a:pt x="8" y="4"/>
                  </a:cubicBezTo>
                  <a:cubicBezTo>
                    <a:pt x="8" y="12"/>
                    <a:pt x="8" y="10"/>
                    <a:pt x="8" y="12"/>
                  </a:cubicBezTo>
                  <a:cubicBezTo>
                    <a:pt x="8" y="13"/>
                    <a:pt x="7" y="13"/>
                    <a:pt x="7" y="14"/>
                  </a:cubicBezTo>
                  <a:cubicBezTo>
                    <a:pt x="7" y="16"/>
                    <a:pt x="7" y="19"/>
                    <a:pt x="6" y="22"/>
                  </a:cubicBezTo>
                  <a:cubicBezTo>
                    <a:pt x="6" y="21"/>
                    <a:pt x="5" y="22"/>
                    <a:pt x="5" y="22"/>
                  </a:cubicBezTo>
                  <a:cubicBezTo>
                    <a:pt x="3" y="28"/>
                    <a:pt x="3" y="33"/>
                    <a:pt x="1" y="39"/>
                  </a:cubicBezTo>
                  <a:cubicBezTo>
                    <a:pt x="0" y="40"/>
                    <a:pt x="2" y="40"/>
                    <a:pt x="3" y="39"/>
                  </a:cubicBezTo>
                  <a:cubicBezTo>
                    <a:pt x="4" y="35"/>
                    <a:pt x="5" y="30"/>
                    <a:pt x="6" y="25"/>
                  </a:cubicBezTo>
                  <a:cubicBezTo>
                    <a:pt x="6" y="33"/>
                    <a:pt x="7" y="41"/>
                    <a:pt x="10" y="48"/>
                  </a:cubicBezTo>
                  <a:cubicBezTo>
                    <a:pt x="12" y="53"/>
                    <a:pt x="20" y="51"/>
                    <a:pt x="18" y="46"/>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100" name="Google Shape;1100;p4"/>
            <p:cNvSpPr/>
            <p:nvPr/>
          </p:nvSpPr>
          <p:spPr>
            <a:xfrm>
              <a:off x="11969751" y="6726238"/>
              <a:ext cx="25400" cy="128588"/>
            </a:xfrm>
            <a:custGeom>
              <a:rect b="b" l="l" r="r" t="t"/>
              <a:pathLst>
                <a:path extrusionOk="0" h="29" w="6">
                  <a:moveTo>
                    <a:pt x="5" y="3"/>
                  </a:moveTo>
                  <a:cubicBezTo>
                    <a:pt x="5" y="0"/>
                    <a:pt x="1" y="0"/>
                    <a:pt x="1" y="3"/>
                  </a:cubicBezTo>
                  <a:cubicBezTo>
                    <a:pt x="1" y="10"/>
                    <a:pt x="0" y="21"/>
                    <a:pt x="0" y="25"/>
                  </a:cubicBezTo>
                  <a:cubicBezTo>
                    <a:pt x="0" y="29"/>
                    <a:pt x="6" y="29"/>
                    <a:pt x="6" y="25"/>
                  </a:cubicBezTo>
                  <a:cubicBezTo>
                    <a:pt x="6" y="21"/>
                    <a:pt x="6" y="11"/>
                    <a:pt x="5"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101" name="Google Shape;1101;p4"/>
            <p:cNvSpPr/>
            <p:nvPr/>
          </p:nvSpPr>
          <p:spPr>
            <a:xfrm>
              <a:off x="11998326" y="6624638"/>
              <a:ext cx="41275" cy="176213"/>
            </a:xfrm>
            <a:custGeom>
              <a:rect b="b" l="l" r="r" t="t"/>
              <a:pathLst>
                <a:path extrusionOk="0" h="40" w="10">
                  <a:moveTo>
                    <a:pt x="3" y="3"/>
                  </a:moveTo>
                  <a:cubicBezTo>
                    <a:pt x="0" y="14"/>
                    <a:pt x="0" y="24"/>
                    <a:pt x="0" y="35"/>
                  </a:cubicBezTo>
                  <a:cubicBezTo>
                    <a:pt x="0" y="40"/>
                    <a:pt x="8" y="40"/>
                    <a:pt x="9" y="35"/>
                  </a:cubicBezTo>
                  <a:cubicBezTo>
                    <a:pt x="9" y="25"/>
                    <a:pt x="9" y="15"/>
                    <a:pt x="10" y="4"/>
                  </a:cubicBezTo>
                  <a:cubicBezTo>
                    <a:pt x="10" y="1"/>
                    <a:pt x="4" y="0"/>
                    <a:pt x="3"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102" name="Google Shape;1102;p4"/>
            <p:cNvSpPr/>
            <p:nvPr/>
          </p:nvSpPr>
          <p:spPr>
            <a:xfrm>
              <a:off x="12039601" y="6611938"/>
              <a:ext cx="71438" cy="250825"/>
            </a:xfrm>
            <a:custGeom>
              <a:rect b="b" l="l" r="r" t="t"/>
              <a:pathLst>
                <a:path extrusionOk="0" h="57" w="17">
                  <a:moveTo>
                    <a:pt x="7" y="5"/>
                  </a:moveTo>
                  <a:cubicBezTo>
                    <a:pt x="6" y="7"/>
                    <a:pt x="5" y="10"/>
                    <a:pt x="4" y="12"/>
                  </a:cubicBezTo>
                  <a:cubicBezTo>
                    <a:pt x="4" y="11"/>
                    <a:pt x="4" y="11"/>
                    <a:pt x="4" y="11"/>
                  </a:cubicBezTo>
                  <a:cubicBezTo>
                    <a:pt x="4" y="9"/>
                    <a:pt x="1" y="10"/>
                    <a:pt x="1" y="11"/>
                  </a:cubicBezTo>
                  <a:cubicBezTo>
                    <a:pt x="1" y="14"/>
                    <a:pt x="2" y="17"/>
                    <a:pt x="2" y="19"/>
                  </a:cubicBezTo>
                  <a:cubicBezTo>
                    <a:pt x="0" y="31"/>
                    <a:pt x="1" y="43"/>
                    <a:pt x="6" y="54"/>
                  </a:cubicBezTo>
                  <a:cubicBezTo>
                    <a:pt x="7" y="57"/>
                    <a:pt x="12" y="55"/>
                    <a:pt x="12" y="52"/>
                  </a:cubicBezTo>
                  <a:cubicBezTo>
                    <a:pt x="11" y="38"/>
                    <a:pt x="9" y="23"/>
                    <a:pt x="15" y="10"/>
                  </a:cubicBezTo>
                  <a:cubicBezTo>
                    <a:pt x="17" y="4"/>
                    <a:pt x="9" y="0"/>
                    <a:pt x="7"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103" name="Google Shape;1103;p4"/>
            <p:cNvSpPr/>
            <p:nvPr/>
          </p:nvSpPr>
          <p:spPr>
            <a:xfrm>
              <a:off x="11957051" y="6575426"/>
              <a:ext cx="33338" cy="160338"/>
            </a:xfrm>
            <a:custGeom>
              <a:rect b="b" l="l" r="r" t="t"/>
              <a:pathLst>
                <a:path extrusionOk="0" h="36" w="8">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104" name="Google Shape;1104;p4"/>
            <p:cNvSpPr/>
            <p:nvPr/>
          </p:nvSpPr>
          <p:spPr>
            <a:xfrm>
              <a:off x="12098338" y="6611938"/>
              <a:ext cx="63500" cy="176213"/>
            </a:xfrm>
            <a:custGeom>
              <a:rect b="b" l="l" r="r" t="t"/>
              <a:pathLst>
                <a:path extrusionOk="0" h="40" w="15">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105" name="Google Shape;1105;p4"/>
            <p:cNvSpPr/>
            <p:nvPr/>
          </p:nvSpPr>
          <p:spPr>
            <a:xfrm>
              <a:off x="12195176" y="6686551"/>
              <a:ext cx="33338" cy="136525"/>
            </a:xfrm>
            <a:custGeom>
              <a:rect b="b" l="l" r="r" t="t"/>
              <a:pathLst>
                <a:path extrusionOk="0" h="31" w="8">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106" name="Google Shape;1106;p4"/>
            <p:cNvSpPr/>
            <p:nvPr/>
          </p:nvSpPr>
          <p:spPr>
            <a:xfrm>
              <a:off x="-25400" y="6677026"/>
              <a:ext cx="12303126" cy="230188"/>
            </a:xfrm>
            <a:custGeom>
              <a:rect b="b" l="l" r="r" t="t"/>
              <a:pathLst>
                <a:path extrusionOk="0" h="52" w="2951">
                  <a:moveTo>
                    <a:pt x="2945" y="17"/>
                  </a:moveTo>
                  <a:cubicBezTo>
                    <a:pt x="2945" y="27"/>
                    <a:pt x="2951" y="52"/>
                    <a:pt x="2927" y="52"/>
                  </a:cubicBezTo>
                  <a:cubicBezTo>
                    <a:pt x="25" y="52"/>
                    <a:pt x="25" y="52"/>
                    <a:pt x="25" y="52"/>
                  </a:cubicBezTo>
                  <a:cubicBezTo>
                    <a:pt x="0" y="52"/>
                    <a:pt x="6" y="22"/>
                    <a:pt x="6" y="11"/>
                  </a:cubicBezTo>
                  <a:cubicBezTo>
                    <a:pt x="5" y="35"/>
                    <a:pt x="5" y="35"/>
                    <a:pt x="5" y="35"/>
                  </a:cubicBezTo>
                  <a:cubicBezTo>
                    <a:pt x="5" y="24"/>
                    <a:pt x="14" y="0"/>
                    <a:pt x="25" y="0"/>
                  </a:cubicBezTo>
                  <a:cubicBezTo>
                    <a:pt x="2927" y="0"/>
                    <a:pt x="2927" y="0"/>
                    <a:pt x="2927" y="0"/>
                  </a:cubicBezTo>
                  <a:cubicBezTo>
                    <a:pt x="2938" y="0"/>
                    <a:pt x="2945" y="23"/>
                    <a:pt x="2945" y="34"/>
                  </a:cubicBezTo>
                  <a:lnTo>
                    <a:pt x="2945" y="17"/>
                  </a:lnTo>
                  <a:close/>
                </a:path>
              </a:pathLst>
            </a:custGeom>
            <a:solidFill>
              <a:srgbClr val="44636A"/>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107" name="Google Shape;1107;p4"/>
            <p:cNvSpPr/>
            <p:nvPr/>
          </p:nvSpPr>
          <p:spPr>
            <a:xfrm>
              <a:off x="-4762" y="6677026"/>
              <a:ext cx="12257088" cy="160338"/>
            </a:xfrm>
            <a:custGeom>
              <a:rect b="b" l="l" r="r" t="t"/>
              <a:pathLst>
                <a:path extrusionOk="0" h="36" w="2940">
                  <a:moveTo>
                    <a:pt x="2940" y="18"/>
                  </a:moveTo>
                  <a:cubicBezTo>
                    <a:pt x="2940" y="28"/>
                    <a:pt x="2932" y="36"/>
                    <a:pt x="2922" y="36"/>
                  </a:cubicBezTo>
                  <a:cubicBezTo>
                    <a:pt x="18" y="36"/>
                    <a:pt x="18" y="36"/>
                    <a:pt x="18" y="36"/>
                  </a:cubicBezTo>
                  <a:cubicBezTo>
                    <a:pt x="8" y="36"/>
                    <a:pt x="0" y="28"/>
                    <a:pt x="0" y="18"/>
                  </a:cubicBezTo>
                  <a:cubicBezTo>
                    <a:pt x="0" y="8"/>
                    <a:pt x="8" y="0"/>
                    <a:pt x="18" y="0"/>
                  </a:cubicBezTo>
                  <a:cubicBezTo>
                    <a:pt x="2922" y="0"/>
                    <a:pt x="2922" y="0"/>
                    <a:pt x="2922" y="0"/>
                  </a:cubicBezTo>
                  <a:cubicBezTo>
                    <a:pt x="2932" y="0"/>
                    <a:pt x="2940" y="8"/>
                    <a:pt x="2940" y="18"/>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grpSp>
    </p:spTree>
  </p:cSld>
  <p:clrMapOvr>
    <a:masterClrMapping/>
  </p:clrMapOvr>
  <p:timing>
    <p:tnLst>
      <p:par>
        <p:cTn dur="indefinite" nodeType="tmRoot" restart="never">
          <p:childTnLst>
            <p:seq concurrent="1" nextAc="seek">
              <p:cTn dur="indefinite" id="2" nodeType="mainSeq">
                <p:childTnLst>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735"/>
                                        </p:tgtEl>
                                        <p:attrNameLst>
                                          <p:attrName>style.visibility</p:attrName>
                                        </p:attrNameLst>
                                      </p:cBhvr>
                                      <p:to>
                                        <p:strVal val="visible"/>
                                      </p:to>
                                    </p:set>
                                    <p:animEffect filter="fade" transition="in">
                                      <p:cBhvr>
                                        <p:cTn dur="2000"/>
                                        <p:tgtEl>
                                          <p:spTgt spid="735"/>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736"/>
                                        </p:tgtEl>
                                        <p:attrNameLst>
                                          <p:attrName>style.visibility</p:attrName>
                                        </p:attrNameLst>
                                      </p:cBhvr>
                                      <p:to>
                                        <p:strVal val="visible"/>
                                      </p:to>
                                    </p:set>
                                    <p:animEffect filter="fade" transition="in">
                                      <p:cBhvr>
                                        <p:cTn dur="2000"/>
                                        <p:tgtEl>
                                          <p:spTgt spid="736"/>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111" name="Shape 1111"/>
        <p:cNvGrpSpPr/>
        <p:nvPr/>
      </p:nvGrpSpPr>
      <p:grpSpPr>
        <a:xfrm>
          <a:off x="0" y="0"/>
          <a:ext cx="0" cy="0"/>
          <a:chOff x="0" y="0"/>
          <a:chExt cx="0" cy="0"/>
        </a:xfrm>
      </p:grpSpPr>
      <p:sp>
        <p:nvSpPr>
          <p:cNvPr id="1112" name="Google Shape;1112;p5"/>
          <p:cNvSpPr/>
          <p:nvPr/>
        </p:nvSpPr>
        <p:spPr>
          <a:xfrm>
            <a:off x="7880432" y="1844605"/>
            <a:ext cx="554038" cy="280988"/>
          </a:xfrm>
          <a:custGeom>
            <a:rect b="b" l="l" r="r" t="t"/>
            <a:pathLst>
              <a:path extrusionOk="0" h="64" w="133">
                <a:moveTo>
                  <a:pt x="131" y="64"/>
                </a:moveTo>
                <a:cubicBezTo>
                  <a:pt x="132" y="61"/>
                  <a:pt x="133" y="58"/>
                  <a:pt x="133" y="55"/>
                </a:cubicBezTo>
                <a:cubicBezTo>
                  <a:pt x="133" y="52"/>
                  <a:pt x="133" y="49"/>
                  <a:pt x="132" y="46"/>
                </a:cubicBezTo>
                <a:cubicBezTo>
                  <a:pt x="131" y="43"/>
                  <a:pt x="130" y="41"/>
                  <a:pt x="128" y="38"/>
                </a:cubicBezTo>
                <a:cubicBezTo>
                  <a:pt x="125" y="33"/>
                  <a:pt x="123" y="32"/>
                  <a:pt x="118" y="28"/>
                </a:cubicBezTo>
                <a:cubicBezTo>
                  <a:pt x="114" y="26"/>
                  <a:pt x="109" y="24"/>
                  <a:pt x="104" y="24"/>
                </a:cubicBezTo>
                <a:cubicBezTo>
                  <a:pt x="99" y="24"/>
                  <a:pt x="94" y="26"/>
                  <a:pt x="90" y="28"/>
                </a:cubicBezTo>
                <a:cubicBezTo>
                  <a:pt x="90" y="28"/>
                  <a:pt x="90" y="28"/>
                  <a:pt x="90" y="28"/>
                </a:cubicBezTo>
                <a:cubicBezTo>
                  <a:pt x="89" y="27"/>
                  <a:pt x="89" y="27"/>
                  <a:pt x="89" y="27"/>
                </a:cubicBezTo>
                <a:cubicBezTo>
                  <a:pt x="89" y="26"/>
                  <a:pt x="89" y="24"/>
                  <a:pt x="89" y="22"/>
                </a:cubicBezTo>
                <a:cubicBezTo>
                  <a:pt x="86" y="15"/>
                  <a:pt x="82" y="8"/>
                  <a:pt x="76" y="5"/>
                </a:cubicBezTo>
                <a:cubicBezTo>
                  <a:pt x="69" y="1"/>
                  <a:pt x="62" y="0"/>
                  <a:pt x="54" y="2"/>
                </a:cubicBezTo>
                <a:cubicBezTo>
                  <a:pt x="44" y="5"/>
                  <a:pt x="37" y="13"/>
                  <a:pt x="34" y="23"/>
                </a:cubicBezTo>
                <a:cubicBezTo>
                  <a:pt x="34" y="26"/>
                  <a:pt x="33" y="31"/>
                  <a:pt x="33" y="34"/>
                </a:cubicBezTo>
                <a:cubicBezTo>
                  <a:pt x="33" y="34"/>
                  <a:pt x="33" y="34"/>
                  <a:pt x="33" y="34"/>
                </a:cubicBezTo>
                <a:cubicBezTo>
                  <a:pt x="26" y="32"/>
                  <a:pt x="19" y="33"/>
                  <a:pt x="14" y="37"/>
                </a:cubicBezTo>
                <a:cubicBezTo>
                  <a:pt x="9" y="39"/>
                  <a:pt x="6" y="43"/>
                  <a:pt x="4" y="47"/>
                </a:cubicBezTo>
                <a:cubicBezTo>
                  <a:pt x="4" y="46"/>
                  <a:pt x="4" y="46"/>
                  <a:pt x="4" y="46"/>
                </a:cubicBezTo>
                <a:cubicBezTo>
                  <a:pt x="4" y="46"/>
                  <a:pt x="4" y="46"/>
                  <a:pt x="4" y="46"/>
                </a:cubicBezTo>
                <a:cubicBezTo>
                  <a:pt x="1" y="51"/>
                  <a:pt x="0" y="58"/>
                  <a:pt x="1" y="64"/>
                </a:cubicBezTo>
                <a:lnTo>
                  <a:pt x="131" y="64"/>
                </a:ln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pic>
        <p:nvPicPr>
          <p:cNvPr id="1113" name="Google Shape;1113;p5"/>
          <p:cNvPicPr preferRelativeResize="0"/>
          <p:nvPr/>
        </p:nvPicPr>
        <p:blipFill rotWithShape="1">
          <a:blip r:embed="rId3">
            <a:alphaModFix/>
          </a:blip>
          <a:srcRect b="0" l="0" r="0" t="0"/>
          <a:stretch/>
        </p:blipFill>
        <p:spPr>
          <a:xfrm>
            <a:off x="184150" y="229717"/>
            <a:ext cx="5242396" cy="5242396"/>
          </a:xfrm>
          <a:prstGeom prst="rect">
            <a:avLst/>
          </a:prstGeom>
          <a:noFill/>
          <a:ln>
            <a:noFill/>
          </a:ln>
        </p:spPr>
      </p:pic>
      <p:pic>
        <p:nvPicPr>
          <p:cNvPr id="1114" name="Google Shape;1114;p5"/>
          <p:cNvPicPr preferRelativeResize="0"/>
          <p:nvPr/>
        </p:nvPicPr>
        <p:blipFill rotWithShape="1">
          <a:blip r:embed="rId4">
            <a:alphaModFix/>
          </a:blip>
          <a:srcRect b="0" l="0" r="0" t="0"/>
          <a:stretch/>
        </p:blipFill>
        <p:spPr>
          <a:xfrm>
            <a:off x="5812600" y="618567"/>
            <a:ext cx="6227001" cy="4181636"/>
          </a:xfrm>
          <a:prstGeom prst="rect">
            <a:avLst/>
          </a:prstGeom>
          <a:noFill/>
          <a:ln>
            <a:noFill/>
          </a:ln>
        </p:spPr>
      </p:pic>
      <p:grpSp>
        <p:nvGrpSpPr>
          <p:cNvPr id="1115" name="Google Shape;1115;p5"/>
          <p:cNvGrpSpPr/>
          <p:nvPr/>
        </p:nvGrpSpPr>
        <p:grpSpPr>
          <a:xfrm>
            <a:off x="-25400" y="5164139"/>
            <a:ext cx="12303126" cy="1743075"/>
            <a:chOff x="-25400" y="5164139"/>
            <a:chExt cx="12303126" cy="1743075"/>
          </a:xfrm>
        </p:grpSpPr>
        <p:sp>
          <p:nvSpPr>
            <p:cNvPr id="1116" name="Google Shape;1116;p5"/>
            <p:cNvSpPr/>
            <p:nvPr/>
          </p:nvSpPr>
          <p:spPr>
            <a:xfrm>
              <a:off x="9906001" y="6311901"/>
              <a:ext cx="1020763" cy="409575"/>
            </a:xfrm>
            <a:custGeom>
              <a:rect b="b" l="l" r="r" t="t"/>
              <a:pathLst>
                <a:path extrusionOk="0" h="93" w="245">
                  <a:moveTo>
                    <a:pt x="0" y="93"/>
                  </a:moveTo>
                  <a:cubicBezTo>
                    <a:pt x="245" y="93"/>
                    <a:pt x="245" y="93"/>
                    <a:pt x="245" y="93"/>
                  </a:cubicBezTo>
                  <a:cubicBezTo>
                    <a:pt x="245" y="90"/>
                    <a:pt x="245" y="88"/>
                    <a:pt x="244" y="85"/>
                  </a:cubicBezTo>
                  <a:cubicBezTo>
                    <a:pt x="242" y="82"/>
                    <a:pt x="241" y="78"/>
                    <a:pt x="239" y="75"/>
                  </a:cubicBezTo>
                  <a:cubicBezTo>
                    <a:pt x="235" y="68"/>
                    <a:pt x="230" y="62"/>
                    <a:pt x="223" y="58"/>
                  </a:cubicBezTo>
                  <a:cubicBezTo>
                    <a:pt x="223" y="58"/>
                    <a:pt x="223" y="58"/>
                    <a:pt x="223" y="58"/>
                  </a:cubicBezTo>
                  <a:cubicBezTo>
                    <a:pt x="216" y="54"/>
                    <a:pt x="209" y="52"/>
                    <a:pt x="201" y="52"/>
                  </a:cubicBezTo>
                  <a:cubicBezTo>
                    <a:pt x="198" y="52"/>
                    <a:pt x="196" y="53"/>
                    <a:pt x="194" y="53"/>
                  </a:cubicBezTo>
                  <a:cubicBezTo>
                    <a:pt x="194" y="52"/>
                    <a:pt x="194" y="51"/>
                    <a:pt x="194" y="50"/>
                  </a:cubicBezTo>
                  <a:cubicBezTo>
                    <a:pt x="194" y="27"/>
                    <a:pt x="175" y="8"/>
                    <a:pt x="153" y="8"/>
                  </a:cubicBezTo>
                  <a:cubicBezTo>
                    <a:pt x="144" y="8"/>
                    <a:pt x="136" y="11"/>
                    <a:pt x="130" y="15"/>
                  </a:cubicBezTo>
                  <a:cubicBezTo>
                    <a:pt x="125" y="6"/>
                    <a:pt x="116" y="0"/>
                    <a:pt x="103" y="0"/>
                  </a:cubicBezTo>
                  <a:cubicBezTo>
                    <a:pt x="86" y="0"/>
                    <a:pt x="76" y="12"/>
                    <a:pt x="74" y="25"/>
                  </a:cubicBezTo>
                  <a:cubicBezTo>
                    <a:pt x="71" y="24"/>
                    <a:pt x="68" y="23"/>
                    <a:pt x="64" y="23"/>
                  </a:cubicBezTo>
                  <a:cubicBezTo>
                    <a:pt x="48" y="23"/>
                    <a:pt x="35" y="36"/>
                    <a:pt x="35" y="52"/>
                  </a:cubicBezTo>
                  <a:cubicBezTo>
                    <a:pt x="35" y="55"/>
                    <a:pt x="35" y="57"/>
                    <a:pt x="36" y="60"/>
                  </a:cubicBezTo>
                  <a:cubicBezTo>
                    <a:pt x="35" y="60"/>
                    <a:pt x="35" y="60"/>
                    <a:pt x="35" y="60"/>
                  </a:cubicBezTo>
                  <a:cubicBezTo>
                    <a:pt x="16" y="60"/>
                    <a:pt x="1" y="75"/>
                    <a:pt x="0" y="93"/>
                  </a:cubicBezTo>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117" name="Google Shape;1117;p5"/>
            <p:cNvSpPr/>
            <p:nvPr/>
          </p:nvSpPr>
          <p:spPr>
            <a:xfrm>
              <a:off x="10426701" y="6346826"/>
              <a:ext cx="500063" cy="374650"/>
            </a:xfrm>
            <a:custGeom>
              <a:rect b="b" l="l" r="r" t="t"/>
              <a:pathLst>
                <a:path extrusionOk="0" h="85" w="120">
                  <a:moveTo>
                    <a:pt x="28" y="0"/>
                  </a:moveTo>
                  <a:cubicBezTo>
                    <a:pt x="19" y="0"/>
                    <a:pt x="11" y="3"/>
                    <a:pt x="5" y="7"/>
                  </a:cubicBezTo>
                  <a:cubicBezTo>
                    <a:pt x="5" y="7"/>
                    <a:pt x="5" y="7"/>
                    <a:pt x="5" y="7"/>
                  </a:cubicBezTo>
                  <a:cubicBezTo>
                    <a:pt x="3" y="5"/>
                    <a:pt x="2" y="3"/>
                    <a:pt x="0" y="1"/>
                  </a:cubicBezTo>
                  <a:cubicBezTo>
                    <a:pt x="4" y="85"/>
                    <a:pt x="4" y="85"/>
                    <a:pt x="4" y="85"/>
                  </a:cubicBezTo>
                  <a:cubicBezTo>
                    <a:pt x="120" y="85"/>
                    <a:pt x="120" y="85"/>
                    <a:pt x="120" y="85"/>
                  </a:cubicBezTo>
                  <a:cubicBezTo>
                    <a:pt x="120" y="82"/>
                    <a:pt x="120" y="80"/>
                    <a:pt x="119" y="77"/>
                  </a:cubicBezTo>
                  <a:cubicBezTo>
                    <a:pt x="117" y="74"/>
                    <a:pt x="116" y="70"/>
                    <a:pt x="114" y="67"/>
                  </a:cubicBezTo>
                  <a:cubicBezTo>
                    <a:pt x="110" y="60"/>
                    <a:pt x="105" y="54"/>
                    <a:pt x="98" y="50"/>
                  </a:cubicBezTo>
                  <a:cubicBezTo>
                    <a:pt x="98" y="50"/>
                    <a:pt x="98" y="50"/>
                    <a:pt x="98" y="50"/>
                  </a:cubicBezTo>
                  <a:cubicBezTo>
                    <a:pt x="91" y="46"/>
                    <a:pt x="84" y="44"/>
                    <a:pt x="76" y="44"/>
                  </a:cubicBezTo>
                  <a:cubicBezTo>
                    <a:pt x="73" y="44"/>
                    <a:pt x="71" y="45"/>
                    <a:pt x="69" y="45"/>
                  </a:cubicBezTo>
                  <a:cubicBezTo>
                    <a:pt x="69" y="45"/>
                    <a:pt x="69" y="45"/>
                    <a:pt x="69" y="45"/>
                  </a:cubicBezTo>
                  <a:cubicBezTo>
                    <a:pt x="69" y="45"/>
                    <a:pt x="69" y="45"/>
                    <a:pt x="69" y="45"/>
                  </a:cubicBezTo>
                  <a:cubicBezTo>
                    <a:pt x="69" y="44"/>
                    <a:pt x="69" y="43"/>
                    <a:pt x="69" y="42"/>
                  </a:cubicBezTo>
                  <a:cubicBezTo>
                    <a:pt x="69" y="19"/>
                    <a:pt x="50" y="0"/>
                    <a:pt x="28" y="0"/>
                  </a:cubicBezTo>
                </a:path>
              </a:pathLst>
            </a:custGeom>
            <a:solidFill>
              <a:srgbClr val="8ECB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118" name="Google Shape;1118;p5"/>
            <p:cNvSpPr/>
            <p:nvPr/>
          </p:nvSpPr>
          <p:spPr>
            <a:xfrm>
              <a:off x="8121651" y="6778626"/>
              <a:ext cx="92075" cy="26988"/>
            </a:xfrm>
            <a:custGeom>
              <a:rect b="b" l="l" r="r" t="t"/>
              <a:pathLst>
                <a:path extrusionOk="0" h="17" w="58">
                  <a:moveTo>
                    <a:pt x="0" y="0"/>
                  </a:moveTo>
                  <a:lnTo>
                    <a:pt x="0" y="0"/>
                  </a:lnTo>
                  <a:lnTo>
                    <a:pt x="58" y="17"/>
                  </a:lnTo>
                  <a:lnTo>
                    <a:pt x="0" y="0"/>
                  </a:ln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119" name="Google Shape;1119;p5"/>
            <p:cNvSpPr/>
            <p:nvPr/>
          </p:nvSpPr>
          <p:spPr>
            <a:xfrm>
              <a:off x="8121651" y="6778626"/>
              <a:ext cx="92075" cy="26988"/>
            </a:xfrm>
            <a:custGeom>
              <a:rect b="b" l="l" r="r" t="t"/>
              <a:pathLst>
                <a:path extrusionOk="0" h="17" w="58">
                  <a:moveTo>
                    <a:pt x="0" y="0"/>
                  </a:moveTo>
                  <a:lnTo>
                    <a:pt x="0" y="0"/>
                  </a:lnTo>
                  <a:lnTo>
                    <a:pt x="58" y="17"/>
                  </a:lnTo>
                  <a:lnTo>
                    <a:pt x="0"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120" name="Google Shape;1120;p5"/>
            <p:cNvSpPr/>
            <p:nvPr/>
          </p:nvSpPr>
          <p:spPr>
            <a:xfrm>
              <a:off x="350838" y="5516564"/>
              <a:ext cx="482600" cy="1320800"/>
            </a:xfrm>
            <a:custGeom>
              <a:rect b="b" l="l" r="r" t="t"/>
              <a:pathLst>
                <a:path extrusionOk="0" h="832" w="304">
                  <a:moveTo>
                    <a:pt x="304" y="237"/>
                  </a:moveTo>
                  <a:lnTo>
                    <a:pt x="186" y="275"/>
                  </a:lnTo>
                  <a:lnTo>
                    <a:pt x="147" y="0"/>
                  </a:lnTo>
                  <a:lnTo>
                    <a:pt x="120" y="362"/>
                  </a:lnTo>
                  <a:lnTo>
                    <a:pt x="0" y="328"/>
                  </a:lnTo>
                  <a:lnTo>
                    <a:pt x="110" y="423"/>
                  </a:lnTo>
                  <a:lnTo>
                    <a:pt x="99" y="832"/>
                  </a:lnTo>
                  <a:lnTo>
                    <a:pt x="194" y="832"/>
                  </a:lnTo>
                  <a:lnTo>
                    <a:pt x="191" y="337"/>
                  </a:lnTo>
                  <a:lnTo>
                    <a:pt x="304" y="237"/>
                  </a:lnTo>
                  <a:close/>
                </a:path>
              </a:pathLst>
            </a:custGeom>
            <a:solidFill>
              <a:srgbClr val="C56D27"/>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121" name="Google Shape;1121;p5"/>
            <p:cNvSpPr/>
            <p:nvPr/>
          </p:nvSpPr>
          <p:spPr>
            <a:xfrm>
              <a:off x="350838" y="5516564"/>
              <a:ext cx="482600" cy="1320800"/>
            </a:xfrm>
            <a:custGeom>
              <a:rect b="b" l="l" r="r" t="t"/>
              <a:pathLst>
                <a:path extrusionOk="0" h="832" w="304">
                  <a:moveTo>
                    <a:pt x="304" y="237"/>
                  </a:moveTo>
                  <a:lnTo>
                    <a:pt x="186" y="275"/>
                  </a:lnTo>
                  <a:lnTo>
                    <a:pt x="147" y="0"/>
                  </a:lnTo>
                  <a:lnTo>
                    <a:pt x="120" y="362"/>
                  </a:lnTo>
                  <a:lnTo>
                    <a:pt x="0" y="328"/>
                  </a:lnTo>
                  <a:lnTo>
                    <a:pt x="110" y="423"/>
                  </a:lnTo>
                  <a:lnTo>
                    <a:pt x="99" y="832"/>
                  </a:lnTo>
                  <a:lnTo>
                    <a:pt x="194" y="832"/>
                  </a:lnTo>
                  <a:lnTo>
                    <a:pt x="191" y="337"/>
                  </a:lnTo>
                  <a:lnTo>
                    <a:pt x="304" y="237"/>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122" name="Google Shape;1122;p5"/>
            <p:cNvSpPr/>
            <p:nvPr/>
          </p:nvSpPr>
          <p:spPr>
            <a:xfrm>
              <a:off x="184150" y="5873751"/>
              <a:ext cx="290513" cy="309563"/>
            </a:xfrm>
            <a:prstGeom prst="ellipse">
              <a:avLst/>
            </a:pr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123" name="Google Shape;1123;p5"/>
            <p:cNvSpPr/>
            <p:nvPr/>
          </p:nvSpPr>
          <p:spPr>
            <a:xfrm>
              <a:off x="774700" y="5781676"/>
              <a:ext cx="250825" cy="265113"/>
            </a:xfrm>
            <a:custGeom>
              <a:rect b="b" l="l" r="r" t="t"/>
              <a:pathLst>
                <a:path extrusionOk="0" h="60" w="60">
                  <a:moveTo>
                    <a:pt x="60" y="29"/>
                  </a:moveTo>
                  <a:cubicBezTo>
                    <a:pt x="60" y="46"/>
                    <a:pt x="47" y="59"/>
                    <a:pt x="31" y="60"/>
                  </a:cubicBezTo>
                  <a:cubicBezTo>
                    <a:pt x="14" y="60"/>
                    <a:pt x="1" y="47"/>
                    <a:pt x="1" y="30"/>
                  </a:cubicBezTo>
                  <a:cubicBezTo>
                    <a:pt x="0" y="14"/>
                    <a:pt x="13" y="0"/>
                    <a:pt x="30" y="0"/>
                  </a:cubicBezTo>
                  <a:cubicBezTo>
                    <a:pt x="46" y="0"/>
                    <a:pt x="60" y="13"/>
                    <a:pt x="60" y="29"/>
                  </a:cubicBezTo>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124" name="Google Shape;1124;p5"/>
            <p:cNvSpPr/>
            <p:nvPr/>
          </p:nvSpPr>
          <p:spPr>
            <a:xfrm>
              <a:off x="274638" y="5216526"/>
              <a:ext cx="584200" cy="639763"/>
            </a:xfrm>
            <a:custGeom>
              <a:rect b="b" l="l" r="r" t="t"/>
              <a:pathLst>
                <a:path extrusionOk="0" h="145" w="140">
                  <a:moveTo>
                    <a:pt x="140" y="71"/>
                  </a:moveTo>
                  <a:cubicBezTo>
                    <a:pt x="140" y="111"/>
                    <a:pt x="110" y="144"/>
                    <a:pt x="71" y="144"/>
                  </a:cubicBezTo>
                  <a:cubicBezTo>
                    <a:pt x="33" y="145"/>
                    <a:pt x="1" y="113"/>
                    <a:pt x="1" y="74"/>
                  </a:cubicBezTo>
                  <a:cubicBezTo>
                    <a:pt x="0" y="34"/>
                    <a:pt x="31" y="1"/>
                    <a:pt x="69" y="0"/>
                  </a:cubicBezTo>
                  <a:cubicBezTo>
                    <a:pt x="107" y="0"/>
                    <a:pt x="139" y="31"/>
                    <a:pt x="140" y="71"/>
                  </a:cubicBezTo>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125" name="Google Shape;1125;p5"/>
            <p:cNvSpPr/>
            <p:nvPr/>
          </p:nvSpPr>
          <p:spPr>
            <a:xfrm>
              <a:off x="850900" y="5861051"/>
              <a:ext cx="136525" cy="150813"/>
            </a:xfrm>
            <a:prstGeom prst="ellipse">
              <a:avLst/>
            </a:pr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126" name="Google Shape;1126;p5"/>
            <p:cNvSpPr/>
            <p:nvPr/>
          </p:nvSpPr>
          <p:spPr>
            <a:xfrm>
              <a:off x="646113" y="5481639"/>
              <a:ext cx="254000" cy="573088"/>
            </a:xfrm>
            <a:custGeom>
              <a:rect b="b" l="l" r="r" t="t"/>
              <a:pathLst>
                <a:path extrusionOk="0" h="130" w="61">
                  <a:moveTo>
                    <a:pt x="32" y="104"/>
                  </a:moveTo>
                  <a:cubicBezTo>
                    <a:pt x="2" y="129"/>
                    <a:pt x="2" y="129"/>
                    <a:pt x="2" y="129"/>
                  </a:cubicBezTo>
                  <a:cubicBezTo>
                    <a:pt x="2" y="130"/>
                    <a:pt x="2" y="130"/>
                    <a:pt x="2" y="130"/>
                  </a:cubicBezTo>
                  <a:cubicBezTo>
                    <a:pt x="32" y="104"/>
                    <a:pt x="32" y="104"/>
                    <a:pt x="32" y="104"/>
                  </a:cubicBezTo>
                  <a:cubicBezTo>
                    <a:pt x="35" y="118"/>
                    <a:pt x="47" y="128"/>
                    <a:pt x="61" y="128"/>
                  </a:cubicBezTo>
                  <a:cubicBezTo>
                    <a:pt x="61" y="128"/>
                    <a:pt x="61" y="128"/>
                    <a:pt x="61" y="128"/>
                  </a:cubicBezTo>
                  <a:cubicBezTo>
                    <a:pt x="61" y="128"/>
                    <a:pt x="61" y="128"/>
                    <a:pt x="61" y="128"/>
                  </a:cubicBezTo>
                  <a:cubicBezTo>
                    <a:pt x="47" y="128"/>
                    <a:pt x="35" y="117"/>
                    <a:pt x="32" y="104"/>
                  </a:cubicBezTo>
                  <a:moveTo>
                    <a:pt x="32" y="97"/>
                  </a:moveTo>
                  <a:cubicBezTo>
                    <a:pt x="0" y="107"/>
                    <a:pt x="0" y="107"/>
                    <a:pt x="0" y="107"/>
                  </a:cubicBezTo>
                  <a:cubicBezTo>
                    <a:pt x="32" y="97"/>
                    <a:pt x="32" y="97"/>
                    <a:pt x="32" y="97"/>
                  </a:cubicBezTo>
                  <a:cubicBezTo>
                    <a:pt x="32" y="97"/>
                    <a:pt x="32" y="97"/>
                    <a:pt x="32" y="97"/>
                  </a:cubicBezTo>
                  <a:moveTo>
                    <a:pt x="58" y="68"/>
                  </a:moveTo>
                  <a:cubicBezTo>
                    <a:pt x="58" y="68"/>
                    <a:pt x="58" y="68"/>
                    <a:pt x="58" y="68"/>
                  </a:cubicBezTo>
                  <a:cubicBezTo>
                    <a:pt x="58" y="68"/>
                    <a:pt x="58" y="68"/>
                    <a:pt x="58" y="68"/>
                  </a:cubicBezTo>
                  <a:moveTo>
                    <a:pt x="58" y="68"/>
                  </a:moveTo>
                  <a:cubicBezTo>
                    <a:pt x="58" y="68"/>
                    <a:pt x="58" y="68"/>
                    <a:pt x="58" y="68"/>
                  </a:cubicBezTo>
                  <a:cubicBezTo>
                    <a:pt x="58" y="68"/>
                    <a:pt x="58" y="68"/>
                    <a:pt x="58"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60" y="68"/>
                  </a:moveTo>
                  <a:cubicBezTo>
                    <a:pt x="60" y="68"/>
                    <a:pt x="60" y="68"/>
                    <a:pt x="59"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1" y="68"/>
                  </a:moveTo>
                  <a:cubicBezTo>
                    <a:pt x="60" y="68"/>
                    <a:pt x="60" y="68"/>
                    <a:pt x="60" y="68"/>
                  </a:cubicBezTo>
                  <a:cubicBezTo>
                    <a:pt x="60" y="68"/>
                    <a:pt x="60"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cubicBezTo>
                    <a:pt x="61" y="68"/>
                    <a:pt x="61" y="68"/>
                    <a:pt x="61" y="68"/>
                  </a:cubicBezTo>
                  <a:cubicBezTo>
                    <a:pt x="61" y="68"/>
                    <a:pt x="61"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cubicBezTo>
                    <a:pt x="61" y="68"/>
                    <a:pt x="61" y="68"/>
                    <a:pt x="61" y="68"/>
                  </a:cubicBezTo>
                  <a:moveTo>
                    <a:pt x="51" y="14"/>
                  </a:moveTo>
                  <a:cubicBezTo>
                    <a:pt x="51" y="14"/>
                    <a:pt x="51" y="14"/>
                    <a:pt x="51" y="14"/>
                  </a:cubicBezTo>
                  <a:cubicBezTo>
                    <a:pt x="51" y="14"/>
                    <a:pt x="51" y="14"/>
                    <a:pt x="51" y="14"/>
                  </a:cubicBezTo>
                  <a:moveTo>
                    <a:pt x="51" y="14"/>
                  </a:moveTo>
                  <a:cubicBezTo>
                    <a:pt x="51" y="14"/>
                    <a:pt x="51" y="14"/>
                    <a:pt x="51" y="14"/>
                  </a:cubicBezTo>
                  <a:cubicBezTo>
                    <a:pt x="51" y="14"/>
                    <a:pt x="51" y="14"/>
                    <a:pt x="51" y="14"/>
                  </a:cubicBezTo>
                  <a:moveTo>
                    <a:pt x="51" y="13"/>
                  </a:moveTo>
                  <a:cubicBezTo>
                    <a:pt x="51" y="13"/>
                    <a:pt x="51" y="13"/>
                    <a:pt x="51" y="13"/>
                  </a:cubicBezTo>
                  <a:cubicBezTo>
                    <a:pt x="51" y="13"/>
                    <a:pt x="51" y="13"/>
                    <a:pt x="51" y="13"/>
                  </a:cubicBezTo>
                  <a:moveTo>
                    <a:pt x="51" y="13"/>
                  </a:moveTo>
                  <a:cubicBezTo>
                    <a:pt x="51" y="13"/>
                    <a:pt x="51" y="13"/>
                    <a:pt x="51" y="13"/>
                  </a:cubicBezTo>
                  <a:cubicBezTo>
                    <a:pt x="51" y="13"/>
                    <a:pt x="51" y="13"/>
                    <a:pt x="51" y="13"/>
                  </a:cubicBezTo>
                  <a:moveTo>
                    <a:pt x="51" y="13"/>
                  </a:moveTo>
                  <a:cubicBezTo>
                    <a:pt x="51" y="13"/>
                    <a:pt x="51" y="13"/>
                    <a:pt x="51" y="13"/>
                  </a:cubicBezTo>
                  <a:cubicBezTo>
                    <a:pt x="51" y="13"/>
                    <a:pt x="51" y="13"/>
                    <a:pt x="51" y="13"/>
                  </a:cubicBezTo>
                  <a:moveTo>
                    <a:pt x="51" y="12"/>
                  </a:moveTo>
                  <a:cubicBezTo>
                    <a:pt x="51" y="12"/>
                    <a:pt x="51" y="12"/>
                    <a:pt x="51" y="12"/>
                  </a:cubicBezTo>
                  <a:cubicBezTo>
                    <a:pt x="51" y="12"/>
                    <a:pt x="51" y="12"/>
                    <a:pt x="51" y="12"/>
                  </a:cubicBezTo>
                  <a:moveTo>
                    <a:pt x="51" y="12"/>
                  </a:moveTo>
                  <a:cubicBezTo>
                    <a:pt x="51" y="12"/>
                    <a:pt x="51" y="12"/>
                    <a:pt x="51" y="12"/>
                  </a:cubicBezTo>
                  <a:cubicBezTo>
                    <a:pt x="51" y="12"/>
                    <a:pt x="51" y="12"/>
                    <a:pt x="51" y="12"/>
                  </a:cubicBezTo>
                  <a:moveTo>
                    <a:pt x="51" y="12"/>
                  </a:moveTo>
                  <a:cubicBezTo>
                    <a:pt x="51" y="12"/>
                    <a:pt x="51" y="12"/>
                    <a:pt x="51" y="12"/>
                  </a:cubicBezTo>
                  <a:cubicBezTo>
                    <a:pt x="51" y="12"/>
                    <a:pt x="51" y="12"/>
                    <a:pt x="51" y="12"/>
                  </a:cubicBezTo>
                  <a:moveTo>
                    <a:pt x="51" y="12"/>
                  </a:moveTo>
                  <a:cubicBezTo>
                    <a:pt x="51" y="12"/>
                    <a:pt x="51" y="12"/>
                    <a:pt x="51" y="12"/>
                  </a:cubicBezTo>
                  <a:cubicBezTo>
                    <a:pt x="51" y="12"/>
                    <a:pt x="51" y="12"/>
                    <a:pt x="51" y="12"/>
                  </a:cubicBezTo>
                  <a:moveTo>
                    <a:pt x="51" y="11"/>
                  </a:moveTo>
                  <a:cubicBezTo>
                    <a:pt x="51" y="11"/>
                    <a:pt x="51" y="12"/>
                    <a:pt x="51" y="12"/>
                  </a:cubicBezTo>
                  <a:cubicBezTo>
                    <a:pt x="51" y="11"/>
                    <a:pt x="51" y="11"/>
                    <a:pt x="51" y="11"/>
                  </a:cubicBezTo>
                  <a:moveTo>
                    <a:pt x="51" y="11"/>
                  </a:moveTo>
                  <a:cubicBezTo>
                    <a:pt x="51" y="11"/>
                    <a:pt x="51" y="11"/>
                    <a:pt x="51" y="11"/>
                  </a:cubicBezTo>
                  <a:cubicBezTo>
                    <a:pt x="51" y="11"/>
                    <a:pt x="51" y="11"/>
                    <a:pt x="51" y="11"/>
                  </a:cubicBezTo>
                  <a:cubicBezTo>
                    <a:pt x="51" y="11"/>
                    <a:pt x="51" y="11"/>
                    <a:pt x="51" y="11"/>
                  </a:cubicBezTo>
                  <a:cubicBezTo>
                    <a:pt x="51" y="11"/>
                    <a:pt x="51" y="11"/>
                    <a:pt x="51" y="11"/>
                  </a:cubicBezTo>
                  <a:moveTo>
                    <a:pt x="51" y="10"/>
                  </a:moveTo>
                  <a:cubicBezTo>
                    <a:pt x="51" y="10"/>
                    <a:pt x="51" y="11"/>
                    <a:pt x="51" y="11"/>
                  </a:cubicBezTo>
                  <a:cubicBezTo>
                    <a:pt x="51" y="11"/>
                    <a:pt x="51" y="10"/>
                    <a:pt x="51" y="10"/>
                  </a:cubicBezTo>
                  <a:moveTo>
                    <a:pt x="51" y="10"/>
                  </a:moveTo>
                  <a:cubicBezTo>
                    <a:pt x="51" y="10"/>
                    <a:pt x="51" y="10"/>
                    <a:pt x="51" y="10"/>
                  </a:cubicBezTo>
                  <a:cubicBezTo>
                    <a:pt x="51" y="10"/>
                    <a:pt x="51" y="10"/>
                    <a:pt x="51" y="10"/>
                  </a:cubicBezTo>
                  <a:moveTo>
                    <a:pt x="51" y="10"/>
                  </a:moveTo>
                  <a:cubicBezTo>
                    <a:pt x="51" y="10"/>
                    <a:pt x="51" y="10"/>
                    <a:pt x="51" y="10"/>
                  </a:cubicBezTo>
                  <a:cubicBezTo>
                    <a:pt x="51" y="10"/>
                    <a:pt x="51" y="10"/>
                    <a:pt x="51" y="10"/>
                  </a:cubicBezTo>
                  <a:moveTo>
                    <a:pt x="51" y="10"/>
                  </a:moveTo>
                  <a:cubicBezTo>
                    <a:pt x="51" y="10"/>
                    <a:pt x="51" y="10"/>
                    <a:pt x="51" y="10"/>
                  </a:cubicBezTo>
                  <a:cubicBezTo>
                    <a:pt x="51" y="10"/>
                    <a:pt x="51" y="10"/>
                    <a:pt x="51" y="10"/>
                  </a:cubicBezTo>
                  <a:moveTo>
                    <a:pt x="50" y="9"/>
                  </a:moveTo>
                  <a:cubicBezTo>
                    <a:pt x="50" y="9"/>
                    <a:pt x="51" y="10"/>
                    <a:pt x="51" y="10"/>
                  </a:cubicBezTo>
                  <a:cubicBezTo>
                    <a:pt x="51" y="10"/>
                    <a:pt x="50" y="9"/>
                    <a:pt x="50" y="9"/>
                  </a:cubicBezTo>
                  <a:moveTo>
                    <a:pt x="50" y="3"/>
                  </a:moveTo>
                  <a:cubicBezTo>
                    <a:pt x="50" y="5"/>
                    <a:pt x="50" y="7"/>
                    <a:pt x="50" y="9"/>
                  </a:cubicBezTo>
                  <a:cubicBezTo>
                    <a:pt x="50" y="7"/>
                    <a:pt x="50" y="5"/>
                    <a:pt x="50" y="3"/>
                  </a:cubicBezTo>
                  <a:moveTo>
                    <a:pt x="50" y="2"/>
                  </a:moveTo>
                  <a:cubicBezTo>
                    <a:pt x="50" y="2"/>
                    <a:pt x="50" y="2"/>
                    <a:pt x="50" y="2"/>
                  </a:cubicBezTo>
                  <a:cubicBezTo>
                    <a:pt x="50" y="2"/>
                    <a:pt x="50" y="2"/>
                    <a:pt x="50" y="2"/>
                  </a:cubicBezTo>
                  <a:moveTo>
                    <a:pt x="50" y="2"/>
                  </a:moveTo>
                  <a:cubicBezTo>
                    <a:pt x="50" y="2"/>
                    <a:pt x="50" y="2"/>
                    <a:pt x="50" y="2"/>
                  </a:cubicBezTo>
                  <a:cubicBezTo>
                    <a:pt x="50" y="2"/>
                    <a:pt x="50" y="2"/>
                    <a:pt x="50" y="2"/>
                  </a:cubicBezTo>
                  <a:moveTo>
                    <a:pt x="50" y="2"/>
                  </a:moveTo>
                  <a:cubicBezTo>
                    <a:pt x="50" y="2"/>
                    <a:pt x="50" y="2"/>
                    <a:pt x="50" y="2"/>
                  </a:cubicBezTo>
                  <a:cubicBezTo>
                    <a:pt x="50" y="2"/>
                    <a:pt x="50" y="2"/>
                    <a:pt x="50" y="2"/>
                  </a:cubicBezTo>
                  <a:moveTo>
                    <a:pt x="50" y="2"/>
                  </a:moveTo>
                  <a:cubicBezTo>
                    <a:pt x="50" y="2"/>
                    <a:pt x="50" y="2"/>
                    <a:pt x="50" y="2"/>
                  </a:cubicBezTo>
                  <a:cubicBezTo>
                    <a:pt x="50" y="2"/>
                    <a:pt x="50" y="2"/>
                    <a:pt x="50" y="2"/>
                  </a:cubicBezTo>
                  <a:moveTo>
                    <a:pt x="50" y="1"/>
                  </a:moveTo>
                  <a:cubicBezTo>
                    <a:pt x="50" y="1"/>
                    <a:pt x="50" y="2"/>
                    <a:pt x="50" y="2"/>
                  </a:cubicBezTo>
                  <a:cubicBezTo>
                    <a:pt x="50" y="2"/>
                    <a:pt x="50" y="1"/>
                    <a:pt x="50" y="1"/>
                  </a:cubicBezTo>
                  <a:moveTo>
                    <a:pt x="50" y="1"/>
                  </a:moveTo>
                  <a:cubicBezTo>
                    <a:pt x="50" y="1"/>
                    <a:pt x="50" y="1"/>
                    <a:pt x="50" y="1"/>
                  </a:cubicBezTo>
                  <a:cubicBezTo>
                    <a:pt x="50" y="1"/>
                    <a:pt x="50" y="1"/>
                    <a:pt x="50" y="1"/>
                  </a:cubicBezTo>
                  <a:moveTo>
                    <a:pt x="50" y="1"/>
                  </a:moveTo>
                  <a:cubicBezTo>
                    <a:pt x="50" y="1"/>
                    <a:pt x="50" y="1"/>
                    <a:pt x="50" y="1"/>
                  </a:cubicBezTo>
                  <a:cubicBezTo>
                    <a:pt x="50" y="1"/>
                    <a:pt x="50" y="1"/>
                    <a:pt x="50" y="1"/>
                  </a:cubicBezTo>
                  <a:moveTo>
                    <a:pt x="50" y="1"/>
                  </a:moveTo>
                  <a:cubicBezTo>
                    <a:pt x="50" y="1"/>
                    <a:pt x="50" y="1"/>
                    <a:pt x="50" y="1"/>
                  </a:cubicBezTo>
                  <a:cubicBezTo>
                    <a:pt x="50" y="1"/>
                    <a:pt x="50" y="1"/>
                    <a:pt x="50" y="1"/>
                  </a:cubicBezTo>
                  <a:moveTo>
                    <a:pt x="50" y="1"/>
                  </a:moveTo>
                  <a:cubicBezTo>
                    <a:pt x="50" y="1"/>
                    <a:pt x="50" y="1"/>
                    <a:pt x="50" y="1"/>
                  </a:cubicBezTo>
                  <a:cubicBezTo>
                    <a:pt x="50" y="1"/>
                    <a:pt x="50" y="1"/>
                    <a:pt x="50" y="1"/>
                  </a:cubicBezTo>
                  <a:moveTo>
                    <a:pt x="50" y="0"/>
                  </a:moveTo>
                  <a:cubicBezTo>
                    <a:pt x="50" y="0"/>
                    <a:pt x="50" y="0"/>
                    <a:pt x="50" y="0"/>
                  </a:cubicBezTo>
                  <a:cubicBezTo>
                    <a:pt x="50" y="0"/>
                    <a:pt x="50" y="0"/>
                    <a:pt x="50" y="0"/>
                  </a:cubicBezTo>
                  <a:moveTo>
                    <a:pt x="50" y="0"/>
                  </a:moveTo>
                  <a:cubicBezTo>
                    <a:pt x="50" y="0"/>
                    <a:pt x="50" y="0"/>
                    <a:pt x="50" y="0"/>
                  </a:cubicBezTo>
                  <a:cubicBezTo>
                    <a:pt x="50" y="0"/>
                    <a:pt x="50" y="0"/>
                    <a:pt x="50" y="0"/>
                  </a:cubicBezTo>
                  <a:moveTo>
                    <a:pt x="50" y="0"/>
                  </a:moveTo>
                  <a:cubicBezTo>
                    <a:pt x="50" y="0"/>
                    <a:pt x="50" y="0"/>
                    <a:pt x="50" y="0"/>
                  </a:cubicBezTo>
                  <a:cubicBezTo>
                    <a:pt x="50" y="0"/>
                    <a:pt x="50" y="0"/>
                    <a:pt x="50" y="0"/>
                  </a:cubicBezTo>
                </a:path>
              </a:pathLst>
            </a:custGeom>
            <a:solidFill>
              <a:srgbClr val="D4F1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127" name="Google Shape;1127;p5"/>
            <p:cNvSpPr/>
            <p:nvPr/>
          </p:nvSpPr>
          <p:spPr>
            <a:xfrm>
              <a:off x="584200" y="6837364"/>
              <a:ext cx="74613" cy="12700"/>
            </a:xfrm>
            <a:prstGeom prst="rect">
              <a:avLst/>
            </a:pr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128" name="Google Shape;1128;p5"/>
            <p:cNvSpPr/>
            <p:nvPr/>
          </p:nvSpPr>
          <p:spPr>
            <a:xfrm>
              <a:off x="584200" y="6837364"/>
              <a:ext cx="74613" cy="12700"/>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129" name="Google Shape;1129;p5"/>
            <p:cNvSpPr/>
            <p:nvPr/>
          </p:nvSpPr>
          <p:spPr>
            <a:xfrm>
              <a:off x="584200" y="5848351"/>
              <a:ext cx="195263" cy="989013"/>
            </a:xfrm>
            <a:custGeom>
              <a:rect b="b" l="l" r="r" t="t"/>
              <a:pathLst>
                <a:path extrusionOk="0" h="224" w="47">
                  <a:moveTo>
                    <a:pt x="18" y="212"/>
                  </a:moveTo>
                  <a:cubicBezTo>
                    <a:pt x="0" y="212"/>
                    <a:pt x="0" y="212"/>
                    <a:pt x="0" y="212"/>
                  </a:cubicBezTo>
                  <a:cubicBezTo>
                    <a:pt x="0" y="224"/>
                    <a:pt x="0" y="224"/>
                    <a:pt x="0" y="224"/>
                  </a:cubicBezTo>
                  <a:cubicBezTo>
                    <a:pt x="18" y="224"/>
                    <a:pt x="18" y="224"/>
                    <a:pt x="18" y="224"/>
                  </a:cubicBezTo>
                  <a:cubicBezTo>
                    <a:pt x="18" y="212"/>
                    <a:pt x="18" y="212"/>
                    <a:pt x="18" y="212"/>
                  </a:cubicBezTo>
                  <a:moveTo>
                    <a:pt x="11" y="0"/>
                  </a:moveTo>
                  <a:cubicBezTo>
                    <a:pt x="7" y="0"/>
                    <a:pt x="4" y="1"/>
                    <a:pt x="0" y="1"/>
                  </a:cubicBezTo>
                  <a:cubicBezTo>
                    <a:pt x="0" y="137"/>
                    <a:pt x="0" y="137"/>
                    <a:pt x="0" y="137"/>
                  </a:cubicBezTo>
                  <a:cubicBezTo>
                    <a:pt x="5" y="135"/>
                    <a:pt x="11" y="133"/>
                    <a:pt x="16" y="133"/>
                  </a:cubicBezTo>
                  <a:cubicBezTo>
                    <a:pt x="17" y="133"/>
                    <a:pt x="17" y="133"/>
                    <a:pt x="17" y="133"/>
                  </a:cubicBezTo>
                  <a:cubicBezTo>
                    <a:pt x="17" y="47"/>
                    <a:pt x="17" y="47"/>
                    <a:pt x="17" y="47"/>
                  </a:cubicBezTo>
                  <a:cubicBezTo>
                    <a:pt x="17" y="47"/>
                    <a:pt x="17" y="47"/>
                    <a:pt x="17" y="47"/>
                  </a:cubicBezTo>
                  <a:cubicBezTo>
                    <a:pt x="17" y="46"/>
                    <a:pt x="17" y="46"/>
                    <a:pt x="17" y="46"/>
                  </a:cubicBezTo>
                  <a:cubicBezTo>
                    <a:pt x="47" y="21"/>
                    <a:pt x="47" y="21"/>
                    <a:pt x="47" y="21"/>
                  </a:cubicBezTo>
                  <a:cubicBezTo>
                    <a:pt x="47" y="19"/>
                    <a:pt x="47" y="17"/>
                    <a:pt x="47" y="15"/>
                  </a:cubicBezTo>
                  <a:cubicBezTo>
                    <a:pt x="47" y="15"/>
                    <a:pt x="47" y="15"/>
                    <a:pt x="47" y="14"/>
                  </a:cubicBezTo>
                  <a:cubicBezTo>
                    <a:pt x="15" y="24"/>
                    <a:pt x="15" y="24"/>
                    <a:pt x="15" y="24"/>
                  </a:cubicBezTo>
                  <a:cubicBezTo>
                    <a:pt x="11" y="0"/>
                    <a:pt x="11" y="0"/>
                    <a:pt x="11" y="0"/>
                  </a:cubicBezTo>
                </a:path>
              </a:pathLst>
            </a:custGeom>
            <a:solidFill>
              <a:srgbClr val="D18A5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130" name="Google Shape;1130;p5"/>
            <p:cNvSpPr/>
            <p:nvPr/>
          </p:nvSpPr>
          <p:spPr>
            <a:xfrm>
              <a:off x="900113" y="6046789"/>
              <a:ext cx="4763" cy="0"/>
            </a:xfrm>
            <a:custGeom>
              <a:rect b="b" l="l" r="r" t="t"/>
              <a:pathLst>
                <a:path extrusionOk="0" h="120000" w="1">
                  <a:moveTo>
                    <a:pt x="0" y="0"/>
                  </a:moveTo>
                  <a:cubicBezTo>
                    <a:pt x="0" y="0"/>
                    <a:pt x="0" y="0"/>
                    <a:pt x="0" y="0"/>
                  </a:cubicBezTo>
                  <a:cubicBezTo>
                    <a:pt x="0" y="0"/>
                    <a:pt x="0" y="0"/>
                    <a:pt x="0"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path>
              </a:pathLst>
            </a:custGeom>
            <a:solidFill>
              <a:srgbClr val="D4F1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131" name="Google Shape;1131;p5"/>
            <p:cNvSpPr/>
            <p:nvPr/>
          </p:nvSpPr>
          <p:spPr>
            <a:xfrm>
              <a:off x="779463" y="5781676"/>
              <a:ext cx="246063" cy="265113"/>
            </a:xfrm>
            <a:custGeom>
              <a:rect b="b" l="l" r="r" t="t"/>
              <a:pathLst>
                <a:path extrusionOk="0" h="60" w="59">
                  <a:moveTo>
                    <a:pt x="34" y="52"/>
                  </a:moveTo>
                  <a:cubicBezTo>
                    <a:pt x="24" y="52"/>
                    <a:pt x="17" y="44"/>
                    <a:pt x="17" y="35"/>
                  </a:cubicBezTo>
                  <a:cubicBezTo>
                    <a:pt x="17" y="25"/>
                    <a:pt x="24" y="18"/>
                    <a:pt x="34" y="18"/>
                  </a:cubicBezTo>
                  <a:cubicBezTo>
                    <a:pt x="43" y="18"/>
                    <a:pt x="50" y="25"/>
                    <a:pt x="50" y="35"/>
                  </a:cubicBezTo>
                  <a:cubicBezTo>
                    <a:pt x="50" y="44"/>
                    <a:pt x="43" y="52"/>
                    <a:pt x="34" y="52"/>
                  </a:cubicBezTo>
                  <a:moveTo>
                    <a:pt x="29" y="0"/>
                  </a:move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6" y="0"/>
                  </a:cubicBezTo>
                  <a:cubicBezTo>
                    <a:pt x="26" y="0"/>
                    <a:pt x="26" y="0"/>
                    <a:pt x="26" y="0"/>
                  </a:cubicBezTo>
                  <a:cubicBezTo>
                    <a:pt x="26" y="0"/>
                    <a:pt x="26" y="0"/>
                    <a:pt x="26" y="0"/>
                  </a:cubicBezTo>
                  <a:cubicBezTo>
                    <a:pt x="26" y="0"/>
                    <a:pt x="26" y="0"/>
                    <a:pt x="26" y="0"/>
                  </a:cubicBezTo>
                  <a:cubicBezTo>
                    <a:pt x="11" y="2"/>
                    <a:pt x="0" y="14"/>
                    <a:pt x="0" y="29"/>
                  </a:cubicBezTo>
                  <a:cubicBezTo>
                    <a:pt x="0" y="29"/>
                    <a:pt x="0" y="29"/>
                    <a:pt x="0" y="29"/>
                  </a:cubicBezTo>
                  <a:cubicBezTo>
                    <a:pt x="0" y="29"/>
                    <a:pt x="0" y="29"/>
                    <a:pt x="0" y="29"/>
                  </a:cubicBezTo>
                  <a:cubicBezTo>
                    <a:pt x="0" y="30"/>
                    <a:pt x="0" y="30"/>
                    <a:pt x="0" y="30"/>
                  </a:cubicBezTo>
                  <a:cubicBezTo>
                    <a:pt x="0" y="32"/>
                    <a:pt x="0" y="34"/>
                    <a:pt x="0" y="36"/>
                  </a:cubicBezTo>
                  <a:cubicBezTo>
                    <a:pt x="3" y="49"/>
                    <a:pt x="15" y="60"/>
                    <a:pt x="29" y="60"/>
                  </a:cubicBezTo>
                  <a:cubicBezTo>
                    <a:pt x="29" y="60"/>
                    <a:pt x="29" y="60"/>
                    <a:pt x="29" y="60"/>
                  </a:cubicBezTo>
                  <a:cubicBezTo>
                    <a:pt x="29" y="60"/>
                    <a:pt x="29" y="60"/>
                    <a:pt x="29" y="60"/>
                  </a:cubicBezTo>
                  <a:cubicBezTo>
                    <a:pt x="29" y="60"/>
                    <a:pt x="29" y="60"/>
                    <a:pt x="29" y="60"/>
                  </a:cubicBezTo>
                  <a:cubicBezTo>
                    <a:pt x="29" y="60"/>
                    <a:pt x="30" y="60"/>
                    <a:pt x="30" y="60"/>
                  </a:cubicBezTo>
                  <a:cubicBezTo>
                    <a:pt x="30" y="60"/>
                    <a:pt x="30" y="60"/>
                    <a:pt x="30" y="60"/>
                  </a:cubicBezTo>
                  <a:cubicBezTo>
                    <a:pt x="30" y="60"/>
                    <a:pt x="30" y="60"/>
                    <a:pt x="30" y="60"/>
                  </a:cubicBezTo>
                  <a:cubicBezTo>
                    <a:pt x="30" y="60"/>
                    <a:pt x="30" y="60"/>
                    <a:pt x="30" y="60"/>
                  </a:cubicBezTo>
                  <a:cubicBezTo>
                    <a:pt x="30" y="60"/>
                    <a:pt x="30" y="60"/>
                    <a:pt x="30" y="60"/>
                  </a:cubicBezTo>
                  <a:cubicBezTo>
                    <a:pt x="46" y="59"/>
                    <a:pt x="59" y="46"/>
                    <a:pt x="59" y="30"/>
                  </a:cubicBezTo>
                  <a:cubicBezTo>
                    <a:pt x="59" y="30"/>
                    <a:pt x="59" y="29"/>
                    <a:pt x="59" y="29"/>
                  </a:cubicBezTo>
                  <a:cubicBezTo>
                    <a:pt x="59" y="29"/>
                    <a:pt x="59" y="29"/>
                    <a:pt x="59" y="29"/>
                  </a:cubicBezTo>
                  <a:cubicBezTo>
                    <a:pt x="59" y="13"/>
                    <a:pt x="46" y="0"/>
                    <a:pt x="29" y="0"/>
                  </a:cubicBezTo>
                  <a:cubicBezTo>
                    <a:pt x="29" y="0"/>
                    <a:pt x="29" y="0"/>
                    <a:pt x="29" y="0"/>
                  </a:cubicBezTo>
                </a:path>
              </a:pathLst>
            </a:custGeom>
            <a:solidFill>
              <a:srgbClr val="8ECB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132" name="Google Shape;1132;p5"/>
            <p:cNvSpPr/>
            <p:nvPr/>
          </p:nvSpPr>
          <p:spPr>
            <a:xfrm>
              <a:off x="584200" y="5221289"/>
              <a:ext cx="274638" cy="631825"/>
            </a:xfrm>
            <a:custGeom>
              <a:rect b="b" l="l" r="r" t="t"/>
              <a:pathLst>
                <a:path extrusionOk="0" h="143" w="66">
                  <a:moveTo>
                    <a:pt x="0" y="0"/>
                  </a:moveTo>
                  <a:cubicBezTo>
                    <a:pt x="0" y="143"/>
                    <a:pt x="0" y="143"/>
                    <a:pt x="0" y="143"/>
                  </a:cubicBezTo>
                  <a:cubicBezTo>
                    <a:pt x="4" y="143"/>
                    <a:pt x="7" y="142"/>
                    <a:pt x="11" y="142"/>
                  </a:cubicBezTo>
                  <a:cubicBezTo>
                    <a:pt x="11" y="142"/>
                    <a:pt x="11" y="142"/>
                    <a:pt x="11" y="142"/>
                  </a:cubicBezTo>
                  <a:cubicBezTo>
                    <a:pt x="42" y="135"/>
                    <a:pt x="65" y="106"/>
                    <a:pt x="66" y="73"/>
                  </a:cubicBezTo>
                  <a:cubicBezTo>
                    <a:pt x="66" y="73"/>
                    <a:pt x="66" y="73"/>
                    <a:pt x="66" y="73"/>
                  </a:cubicBezTo>
                  <a:cubicBezTo>
                    <a:pt x="66" y="73"/>
                    <a:pt x="66" y="73"/>
                    <a:pt x="66" y="73"/>
                  </a:cubicBezTo>
                  <a:cubicBezTo>
                    <a:pt x="66" y="73"/>
                    <a:pt x="66" y="73"/>
                    <a:pt x="66" y="73"/>
                  </a:cubicBezTo>
                  <a:cubicBezTo>
                    <a:pt x="66" y="72"/>
                    <a:pt x="66" y="72"/>
                    <a:pt x="66" y="72"/>
                  </a:cubicBezTo>
                  <a:cubicBezTo>
                    <a:pt x="66" y="72"/>
                    <a:pt x="66" y="72"/>
                    <a:pt x="66" y="72"/>
                  </a:cubicBezTo>
                  <a:cubicBezTo>
                    <a:pt x="66" y="72"/>
                    <a:pt x="66" y="72"/>
                    <a:pt x="66" y="72"/>
                  </a:cubicBezTo>
                  <a:cubicBezTo>
                    <a:pt x="66" y="72"/>
                    <a:pt x="66" y="72"/>
                    <a:pt x="66" y="72"/>
                  </a:cubicBezTo>
                  <a:cubicBezTo>
                    <a:pt x="66" y="72"/>
                    <a:pt x="66" y="72"/>
                    <a:pt x="66" y="72"/>
                  </a:cubicBezTo>
                  <a:cubicBezTo>
                    <a:pt x="66" y="72"/>
                    <a:pt x="66" y="72"/>
                    <a:pt x="66" y="72"/>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0"/>
                    <a:pt x="66" y="70"/>
                  </a:cubicBezTo>
                  <a:cubicBezTo>
                    <a:pt x="66" y="70"/>
                    <a:pt x="66" y="70"/>
                    <a:pt x="66" y="70"/>
                  </a:cubicBezTo>
                  <a:cubicBezTo>
                    <a:pt x="66" y="70"/>
                    <a:pt x="66" y="70"/>
                    <a:pt x="66" y="70"/>
                  </a:cubicBezTo>
                  <a:cubicBezTo>
                    <a:pt x="66" y="70"/>
                    <a:pt x="66" y="70"/>
                    <a:pt x="66" y="70"/>
                  </a:cubicBezTo>
                  <a:cubicBezTo>
                    <a:pt x="66" y="70"/>
                    <a:pt x="66" y="70"/>
                    <a:pt x="66" y="70"/>
                  </a:cubicBezTo>
                  <a:cubicBezTo>
                    <a:pt x="66" y="70"/>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5" y="68"/>
                    <a:pt x="65" y="68"/>
                  </a:cubicBezTo>
                  <a:cubicBezTo>
                    <a:pt x="65" y="68"/>
                    <a:pt x="65" y="68"/>
                    <a:pt x="65" y="68"/>
                  </a:cubicBezTo>
                  <a:cubicBezTo>
                    <a:pt x="65" y="66"/>
                    <a:pt x="65" y="64"/>
                    <a:pt x="65" y="62"/>
                  </a:cubicBezTo>
                  <a:cubicBezTo>
                    <a:pt x="65" y="62"/>
                    <a:pt x="65" y="62"/>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59"/>
                  </a:cubicBezTo>
                  <a:cubicBezTo>
                    <a:pt x="65" y="59"/>
                    <a:pt x="65" y="59"/>
                    <a:pt x="65" y="59"/>
                  </a:cubicBezTo>
                  <a:cubicBezTo>
                    <a:pt x="65" y="59"/>
                    <a:pt x="65" y="59"/>
                    <a:pt x="65" y="59"/>
                  </a:cubicBezTo>
                  <a:cubicBezTo>
                    <a:pt x="65" y="59"/>
                    <a:pt x="65" y="59"/>
                    <a:pt x="65" y="59"/>
                  </a:cubicBezTo>
                  <a:cubicBezTo>
                    <a:pt x="65" y="59"/>
                    <a:pt x="65" y="59"/>
                    <a:pt x="65" y="59"/>
                  </a:cubicBezTo>
                  <a:cubicBezTo>
                    <a:pt x="65" y="59"/>
                    <a:pt x="65" y="59"/>
                    <a:pt x="65" y="59"/>
                  </a:cubicBezTo>
                  <a:cubicBezTo>
                    <a:pt x="59" y="26"/>
                    <a:pt x="33" y="1"/>
                    <a:pt x="0" y="0"/>
                  </a:cubicBezTo>
                </a:path>
              </a:pathLst>
            </a:custGeom>
            <a:solidFill>
              <a:srgbClr val="8ECB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133" name="Google Shape;1133;p5"/>
            <p:cNvSpPr/>
            <p:nvPr/>
          </p:nvSpPr>
          <p:spPr>
            <a:xfrm>
              <a:off x="850900" y="5861051"/>
              <a:ext cx="136525" cy="150813"/>
            </a:xfrm>
            <a:prstGeom prst="ellipse">
              <a:avLst/>
            </a:prstGeom>
            <a:solidFill>
              <a:srgbClr val="7AB6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134" name="Google Shape;1134;p5"/>
            <p:cNvSpPr/>
            <p:nvPr/>
          </p:nvSpPr>
          <p:spPr>
            <a:xfrm>
              <a:off x="10042526" y="5295901"/>
              <a:ext cx="614363" cy="1504950"/>
            </a:xfrm>
            <a:custGeom>
              <a:rect b="b" l="l" r="r" t="t"/>
              <a:pathLst>
                <a:path extrusionOk="0" h="948" w="387">
                  <a:moveTo>
                    <a:pt x="387" y="167"/>
                  </a:moveTo>
                  <a:lnTo>
                    <a:pt x="218" y="270"/>
                  </a:lnTo>
                  <a:lnTo>
                    <a:pt x="195" y="0"/>
                  </a:lnTo>
                  <a:lnTo>
                    <a:pt x="169" y="270"/>
                  </a:lnTo>
                  <a:lnTo>
                    <a:pt x="0" y="167"/>
                  </a:lnTo>
                  <a:lnTo>
                    <a:pt x="155" y="359"/>
                  </a:lnTo>
                  <a:lnTo>
                    <a:pt x="127" y="948"/>
                  </a:lnTo>
                  <a:lnTo>
                    <a:pt x="250" y="948"/>
                  </a:lnTo>
                  <a:lnTo>
                    <a:pt x="229" y="359"/>
                  </a:lnTo>
                  <a:lnTo>
                    <a:pt x="387" y="167"/>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135" name="Google Shape;1135;p5"/>
            <p:cNvSpPr/>
            <p:nvPr/>
          </p:nvSpPr>
          <p:spPr>
            <a:xfrm>
              <a:off x="10334626" y="6765926"/>
              <a:ext cx="109538" cy="34925"/>
            </a:xfrm>
            <a:custGeom>
              <a:rect b="b" l="l" r="r" t="t"/>
              <a:pathLst>
                <a:path extrusionOk="0" h="22" w="69">
                  <a:moveTo>
                    <a:pt x="69" y="0"/>
                  </a:moveTo>
                  <a:lnTo>
                    <a:pt x="63" y="0"/>
                  </a:lnTo>
                  <a:lnTo>
                    <a:pt x="66" y="22"/>
                  </a:lnTo>
                  <a:lnTo>
                    <a:pt x="0" y="22"/>
                  </a:lnTo>
                  <a:lnTo>
                    <a:pt x="0" y="22"/>
                  </a:lnTo>
                  <a:lnTo>
                    <a:pt x="69" y="22"/>
                  </a:lnTo>
                  <a:lnTo>
                    <a:pt x="69" y="0"/>
                  </a:ln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136" name="Google Shape;1136;p5"/>
            <p:cNvSpPr/>
            <p:nvPr/>
          </p:nvSpPr>
          <p:spPr>
            <a:xfrm>
              <a:off x="10334626" y="6765926"/>
              <a:ext cx="109538" cy="34925"/>
            </a:xfrm>
            <a:custGeom>
              <a:rect b="b" l="l" r="r" t="t"/>
              <a:pathLst>
                <a:path extrusionOk="0" h="22" w="69">
                  <a:moveTo>
                    <a:pt x="69" y="0"/>
                  </a:moveTo>
                  <a:lnTo>
                    <a:pt x="63" y="0"/>
                  </a:lnTo>
                  <a:lnTo>
                    <a:pt x="66" y="22"/>
                  </a:lnTo>
                  <a:lnTo>
                    <a:pt x="0" y="22"/>
                  </a:lnTo>
                  <a:lnTo>
                    <a:pt x="0" y="22"/>
                  </a:lnTo>
                  <a:lnTo>
                    <a:pt x="69" y="22"/>
                  </a:lnTo>
                  <a:lnTo>
                    <a:pt x="69"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137" name="Google Shape;1137;p5"/>
            <p:cNvSpPr/>
            <p:nvPr/>
          </p:nvSpPr>
          <p:spPr>
            <a:xfrm>
              <a:off x="10410826" y="6019801"/>
              <a:ext cx="33338" cy="746125"/>
            </a:xfrm>
            <a:custGeom>
              <a:rect b="b" l="l" r="r" t="t"/>
              <a:pathLst>
                <a:path extrusionOk="0" h="169" w="8">
                  <a:moveTo>
                    <a:pt x="8" y="159"/>
                  </a:moveTo>
                  <a:cubicBezTo>
                    <a:pt x="6" y="159"/>
                    <a:pt x="6" y="159"/>
                    <a:pt x="6" y="159"/>
                  </a:cubicBezTo>
                  <a:cubicBezTo>
                    <a:pt x="6" y="169"/>
                    <a:pt x="6" y="169"/>
                    <a:pt x="6" y="169"/>
                  </a:cubicBezTo>
                  <a:cubicBezTo>
                    <a:pt x="8" y="169"/>
                    <a:pt x="8" y="169"/>
                    <a:pt x="8" y="169"/>
                  </a:cubicBezTo>
                  <a:cubicBezTo>
                    <a:pt x="8" y="159"/>
                    <a:pt x="8" y="159"/>
                    <a:pt x="8" y="159"/>
                  </a:cubicBezTo>
                  <a:moveTo>
                    <a:pt x="1" y="0"/>
                  </a:moveTo>
                  <a:cubicBezTo>
                    <a:pt x="0" y="0"/>
                    <a:pt x="0" y="0"/>
                    <a:pt x="0" y="0"/>
                  </a:cubicBezTo>
                  <a:cubicBezTo>
                    <a:pt x="3" y="73"/>
                    <a:pt x="3" y="73"/>
                    <a:pt x="3" y="73"/>
                  </a:cubicBezTo>
                  <a:cubicBezTo>
                    <a:pt x="3" y="74"/>
                    <a:pt x="4" y="74"/>
                    <a:pt x="4" y="75"/>
                  </a:cubicBezTo>
                  <a:cubicBezTo>
                    <a:pt x="1" y="0"/>
                    <a:pt x="1" y="0"/>
                    <a:pt x="1" y="0"/>
                  </a:cubicBezTo>
                </a:path>
              </a:pathLst>
            </a:custGeom>
            <a:solidFill>
              <a:srgbClr val="D4F1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138" name="Google Shape;1138;p5"/>
            <p:cNvSpPr/>
            <p:nvPr/>
          </p:nvSpPr>
          <p:spPr>
            <a:xfrm>
              <a:off x="10421938" y="6342064"/>
              <a:ext cx="4763" cy="9525"/>
            </a:xfrm>
            <a:custGeom>
              <a:rect b="b" l="l" r="r" t="t"/>
              <a:pathLst>
                <a:path extrusionOk="0" h="2" w="1">
                  <a:moveTo>
                    <a:pt x="0" y="0"/>
                  </a:moveTo>
                  <a:cubicBezTo>
                    <a:pt x="0" y="0"/>
                    <a:pt x="0" y="0"/>
                    <a:pt x="0" y="0"/>
                  </a:cubicBezTo>
                  <a:cubicBezTo>
                    <a:pt x="0" y="1"/>
                    <a:pt x="1" y="1"/>
                    <a:pt x="1" y="2"/>
                  </a:cubicBezTo>
                  <a:cubicBezTo>
                    <a:pt x="1" y="2"/>
                    <a:pt x="1" y="2"/>
                    <a:pt x="1" y="2"/>
                  </a:cubicBezTo>
                  <a:cubicBezTo>
                    <a:pt x="1" y="1"/>
                    <a:pt x="0" y="1"/>
                    <a:pt x="0" y="0"/>
                  </a:cubicBezTo>
                </a:path>
              </a:pathLst>
            </a:custGeom>
            <a:solidFill>
              <a:srgbClr val="8ECB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139" name="Google Shape;1139;p5"/>
            <p:cNvSpPr/>
            <p:nvPr/>
          </p:nvSpPr>
          <p:spPr>
            <a:xfrm>
              <a:off x="10421938" y="6342064"/>
              <a:ext cx="22225" cy="379413"/>
            </a:xfrm>
            <a:custGeom>
              <a:rect b="b" l="l" r="r" t="t"/>
              <a:pathLst>
                <a:path extrusionOk="0" h="86" w="5">
                  <a:moveTo>
                    <a:pt x="0" y="0"/>
                  </a:moveTo>
                  <a:cubicBezTo>
                    <a:pt x="3" y="86"/>
                    <a:pt x="3" y="86"/>
                    <a:pt x="3" y="86"/>
                  </a:cubicBezTo>
                  <a:cubicBezTo>
                    <a:pt x="5" y="86"/>
                    <a:pt x="5" y="86"/>
                    <a:pt x="5" y="86"/>
                  </a:cubicBezTo>
                  <a:cubicBezTo>
                    <a:pt x="1" y="2"/>
                    <a:pt x="1" y="2"/>
                    <a:pt x="1" y="2"/>
                  </a:cubicBezTo>
                  <a:cubicBezTo>
                    <a:pt x="1" y="1"/>
                    <a:pt x="0" y="1"/>
                    <a:pt x="0" y="0"/>
                  </a:cubicBezTo>
                </a:path>
              </a:pathLst>
            </a:custGeom>
            <a:solidFill>
              <a:srgbClr val="A5D55C"/>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140" name="Google Shape;1140;p5"/>
            <p:cNvSpPr/>
            <p:nvPr/>
          </p:nvSpPr>
          <p:spPr>
            <a:xfrm>
              <a:off x="10334626" y="5295901"/>
              <a:ext cx="322263" cy="1504950"/>
            </a:xfrm>
            <a:custGeom>
              <a:rect b="b" l="l" r="r" t="t"/>
              <a:pathLst>
                <a:path extrusionOk="0" h="948" w="203">
                  <a:moveTo>
                    <a:pt x="11" y="0"/>
                  </a:moveTo>
                  <a:lnTo>
                    <a:pt x="0" y="103"/>
                  </a:lnTo>
                  <a:lnTo>
                    <a:pt x="0" y="948"/>
                  </a:lnTo>
                  <a:lnTo>
                    <a:pt x="66" y="948"/>
                  </a:lnTo>
                  <a:lnTo>
                    <a:pt x="63" y="926"/>
                  </a:lnTo>
                  <a:lnTo>
                    <a:pt x="63" y="898"/>
                  </a:lnTo>
                  <a:lnTo>
                    <a:pt x="55" y="659"/>
                  </a:lnTo>
                  <a:lnTo>
                    <a:pt x="55" y="659"/>
                  </a:lnTo>
                  <a:lnTo>
                    <a:pt x="48" y="456"/>
                  </a:lnTo>
                  <a:lnTo>
                    <a:pt x="45" y="359"/>
                  </a:lnTo>
                  <a:lnTo>
                    <a:pt x="203" y="167"/>
                  </a:lnTo>
                  <a:lnTo>
                    <a:pt x="34" y="270"/>
                  </a:lnTo>
                  <a:lnTo>
                    <a:pt x="11"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141" name="Google Shape;1141;p5"/>
            <p:cNvSpPr/>
            <p:nvPr/>
          </p:nvSpPr>
          <p:spPr>
            <a:xfrm>
              <a:off x="6616701" y="5583239"/>
              <a:ext cx="666750" cy="1254125"/>
            </a:xfrm>
            <a:custGeom>
              <a:rect b="b" l="l" r="r" t="t"/>
              <a:pathLst>
                <a:path extrusionOk="0" h="790" w="420">
                  <a:moveTo>
                    <a:pt x="420" y="156"/>
                  </a:moveTo>
                  <a:lnTo>
                    <a:pt x="241" y="203"/>
                  </a:lnTo>
                  <a:lnTo>
                    <a:pt x="202" y="0"/>
                  </a:lnTo>
                  <a:lnTo>
                    <a:pt x="170" y="203"/>
                  </a:lnTo>
                  <a:lnTo>
                    <a:pt x="0" y="153"/>
                  </a:lnTo>
                  <a:lnTo>
                    <a:pt x="176" y="278"/>
                  </a:lnTo>
                  <a:lnTo>
                    <a:pt x="163" y="790"/>
                  </a:lnTo>
                  <a:lnTo>
                    <a:pt x="244" y="790"/>
                  </a:lnTo>
                  <a:lnTo>
                    <a:pt x="231" y="278"/>
                  </a:lnTo>
                  <a:lnTo>
                    <a:pt x="420" y="156"/>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142" name="Google Shape;1142;p5"/>
            <p:cNvSpPr/>
            <p:nvPr/>
          </p:nvSpPr>
          <p:spPr>
            <a:xfrm>
              <a:off x="6937376" y="6837364"/>
              <a:ext cx="66675" cy="3175"/>
            </a:xfrm>
            <a:prstGeom prst="rect">
              <a:avLst/>
            </a:pr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143" name="Google Shape;1143;p5"/>
            <p:cNvSpPr/>
            <p:nvPr/>
          </p:nvSpPr>
          <p:spPr>
            <a:xfrm>
              <a:off x="6937376" y="6837364"/>
              <a:ext cx="66675" cy="3175"/>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144" name="Google Shape;1144;p5"/>
            <p:cNvSpPr/>
            <p:nvPr/>
          </p:nvSpPr>
          <p:spPr>
            <a:xfrm>
              <a:off x="6937376" y="6761164"/>
              <a:ext cx="66675" cy="76200"/>
            </a:xfrm>
            <a:custGeom>
              <a:rect b="b" l="l" r="r" t="t"/>
              <a:pathLst>
                <a:path extrusionOk="0" h="48" w="42">
                  <a:moveTo>
                    <a:pt x="39" y="0"/>
                  </a:moveTo>
                  <a:lnTo>
                    <a:pt x="0" y="0"/>
                  </a:lnTo>
                  <a:lnTo>
                    <a:pt x="0" y="48"/>
                  </a:lnTo>
                  <a:lnTo>
                    <a:pt x="42" y="48"/>
                  </a:lnTo>
                  <a:lnTo>
                    <a:pt x="39" y="0"/>
                  </a:lnTo>
                  <a:close/>
                </a:path>
              </a:pathLst>
            </a:custGeom>
            <a:solidFill>
              <a:srgbClr val="D18A5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145" name="Google Shape;1145;p5"/>
            <p:cNvSpPr/>
            <p:nvPr/>
          </p:nvSpPr>
          <p:spPr>
            <a:xfrm>
              <a:off x="6937376" y="6761164"/>
              <a:ext cx="66675" cy="76200"/>
            </a:xfrm>
            <a:custGeom>
              <a:rect b="b" l="l" r="r" t="t"/>
              <a:pathLst>
                <a:path extrusionOk="0" h="48" w="42">
                  <a:moveTo>
                    <a:pt x="39" y="0"/>
                  </a:moveTo>
                  <a:lnTo>
                    <a:pt x="0" y="0"/>
                  </a:lnTo>
                  <a:lnTo>
                    <a:pt x="0" y="48"/>
                  </a:lnTo>
                  <a:lnTo>
                    <a:pt x="42" y="48"/>
                  </a:lnTo>
                  <a:lnTo>
                    <a:pt x="39"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146" name="Google Shape;1146;p5"/>
            <p:cNvSpPr/>
            <p:nvPr/>
          </p:nvSpPr>
          <p:spPr>
            <a:xfrm>
              <a:off x="11160126" y="6453189"/>
              <a:ext cx="458788" cy="307975"/>
            </a:xfrm>
            <a:custGeom>
              <a:rect b="b" l="l" r="r" t="t"/>
              <a:pathLst>
                <a:path extrusionOk="0" h="70" w="110">
                  <a:moveTo>
                    <a:pt x="108" y="70"/>
                  </a:moveTo>
                  <a:cubicBezTo>
                    <a:pt x="110" y="65"/>
                    <a:pt x="110" y="60"/>
                    <a:pt x="110" y="55"/>
                  </a:cubicBezTo>
                  <a:cubicBezTo>
                    <a:pt x="110" y="24"/>
                    <a:pt x="86" y="0"/>
                    <a:pt x="55" y="0"/>
                  </a:cubicBezTo>
                  <a:cubicBezTo>
                    <a:pt x="25" y="0"/>
                    <a:pt x="0" y="24"/>
                    <a:pt x="0" y="55"/>
                  </a:cubicBezTo>
                  <a:cubicBezTo>
                    <a:pt x="0" y="60"/>
                    <a:pt x="1" y="65"/>
                    <a:pt x="2" y="70"/>
                  </a:cubicBezTo>
                  <a:cubicBezTo>
                    <a:pt x="108" y="70"/>
                    <a:pt x="108" y="70"/>
                    <a:pt x="108" y="70"/>
                  </a:cubicBezTo>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147" name="Google Shape;1147;p5"/>
            <p:cNvSpPr/>
            <p:nvPr/>
          </p:nvSpPr>
          <p:spPr>
            <a:xfrm>
              <a:off x="11749088" y="6453189"/>
              <a:ext cx="461963" cy="307975"/>
            </a:xfrm>
            <a:custGeom>
              <a:rect b="b" l="l" r="r" t="t"/>
              <a:pathLst>
                <a:path extrusionOk="0" h="70" w="111">
                  <a:moveTo>
                    <a:pt x="108" y="70"/>
                  </a:moveTo>
                  <a:cubicBezTo>
                    <a:pt x="110" y="65"/>
                    <a:pt x="111" y="60"/>
                    <a:pt x="111" y="55"/>
                  </a:cubicBezTo>
                  <a:cubicBezTo>
                    <a:pt x="111" y="24"/>
                    <a:pt x="86" y="0"/>
                    <a:pt x="55" y="0"/>
                  </a:cubicBezTo>
                  <a:cubicBezTo>
                    <a:pt x="25" y="0"/>
                    <a:pt x="0" y="24"/>
                    <a:pt x="0" y="55"/>
                  </a:cubicBezTo>
                  <a:cubicBezTo>
                    <a:pt x="0" y="60"/>
                    <a:pt x="1" y="65"/>
                    <a:pt x="2" y="70"/>
                  </a:cubicBezTo>
                  <a:cubicBezTo>
                    <a:pt x="108" y="70"/>
                    <a:pt x="108" y="70"/>
                    <a:pt x="108" y="70"/>
                  </a:cubicBezTo>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148" name="Google Shape;1148;p5"/>
            <p:cNvSpPr/>
            <p:nvPr/>
          </p:nvSpPr>
          <p:spPr>
            <a:xfrm>
              <a:off x="11380788" y="6138864"/>
              <a:ext cx="609600" cy="622300"/>
            </a:xfrm>
            <a:custGeom>
              <a:rect b="b" l="l" r="r" t="t"/>
              <a:pathLst>
                <a:path extrusionOk="0" h="141" w="146">
                  <a:moveTo>
                    <a:pt x="47" y="141"/>
                  </a:moveTo>
                  <a:cubicBezTo>
                    <a:pt x="99" y="141"/>
                    <a:pt x="99" y="141"/>
                    <a:pt x="99" y="141"/>
                  </a:cubicBezTo>
                  <a:cubicBezTo>
                    <a:pt x="126" y="131"/>
                    <a:pt x="146" y="104"/>
                    <a:pt x="146" y="73"/>
                  </a:cubicBezTo>
                  <a:cubicBezTo>
                    <a:pt x="146" y="33"/>
                    <a:pt x="113" y="0"/>
                    <a:pt x="73" y="0"/>
                  </a:cubicBezTo>
                  <a:cubicBezTo>
                    <a:pt x="33" y="0"/>
                    <a:pt x="0" y="33"/>
                    <a:pt x="0" y="73"/>
                  </a:cubicBezTo>
                  <a:cubicBezTo>
                    <a:pt x="0" y="104"/>
                    <a:pt x="20" y="131"/>
                    <a:pt x="47" y="141"/>
                  </a:cubicBezTo>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149" name="Google Shape;1149;p5"/>
            <p:cNvSpPr/>
            <p:nvPr/>
          </p:nvSpPr>
          <p:spPr>
            <a:xfrm>
              <a:off x="11226801" y="6616701"/>
              <a:ext cx="125413" cy="136525"/>
            </a:xfrm>
            <a:prstGeom prst="ellipse">
              <a:avLst/>
            </a:pr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150" name="Google Shape;1150;p5"/>
            <p:cNvSpPr/>
            <p:nvPr/>
          </p:nvSpPr>
          <p:spPr>
            <a:xfrm>
              <a:off x="11464926" y="6284914"/>
              <a:ext cx="128588" cy="136525"/>
            </a:xfrm>
            <a:prstGeom prst="ellipse">
              <a:avLst/>
            </a:pr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151" name="Google Shape;1151;p5"/>
            <p:cNvSpPr/>
            <p:nvPr/>
          </p:nvSpPr>
          <p:spPr>
            <a:xfrm>
              <a:off x="11649076" y="6188076"/>
              <a:ext cx="128588" cy="136525"/>
            </a:xfrm>
            <a:prstGeom prst="ellipse">
              <a:avLst/>
            </a:pr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152" name="Google Shape;1152;p5"/>
            <p:cNvSpPr/>
            <p:nvPr/>
          </p:nvSpPr>
          <p:spPr>
            <a:xfrm>
              <a:off x="11610976" y="6399214"/>
              <a:ext cx="133350" cy="141288"/>
            </a:xfrm>
            <a:custGeom>
              <a:rect b="b" l="l" r="r" t="t"/>
              <a:pathLst>
                <a:path extrusionOk="0" h="32" w="32">
                  <a:moveTo>
                    <a:pt x="31" y="17"/>
                  </a:moveTo>
                  <a:cubicBezTo>
                    <a:pt x="31" y="26"/>
                    <a:pt x="23" y="32"/>
                    <a:pt x="15" y="32"/>
                  </a:cubicBezTo>
                  <a:cubicBezTo>
                    <a:pt x="6" y="31"/>
                    <a:pt x="0" y="24"/>
                    <a:pt x="0" y="15"/>
                  </a:cubicBezTo>
                  <a:cubicBezTo>
                    <a:pt x="1" y="7"/>
                    <a:pt x="8" y="0"/>
                    <a:pt x="17" y="1"/>
                  </a:cubicBezTo>
                  <a:cubicBezTo>
                    <a:pt x="25" y="1"/>
                    <a:pt x="32" y="8"/>
                    <a:pt x="31" y="17"/>
                  </a:cubicBezTo>
                </a:path>
              </a:pathLst>
            </a:cu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153" name="Google Shape;1153;p5"/>
            <p:cNvSpPr/>
            <p:nvPr/>
          </p:nvSpPr>
          <p:spPr>
            <a:xfrm>
              <a:off x="11390313" y="6500814"/>
              <a:ext cx="128588" cy="136525"/>
            </a:xfrm>
            <a:prstGeom prst="ellipse">
              <a:avLst/>
            </a:pr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154" name="Google Shape;1154;p5"/>
            <p:cNvSpPr/>
            <p:nvPr/>
          </p:nvSpPr>
          <p:spPr>
            <a:xfrm>
              <a:off x="11369676" y="6721476"/>
              <a:ext cx="115888" cy="39688"/>
            </a:xfrm>
            <a:custGeom>
              <a:rect b="b" l="l" r="r" t="t"/>
              <a:pathLst>
                <a:path extrusionOk="0" h="9" w="28">
                  <a:moveTo>
                    <a:pt x="28" y="9"/>
                  </a:moveTo>
                  <a:cubicBezTo>
                    <a:pt x="25" y="4"/>
                    <a:pt x="20" y="0"/>
                    <a:pt x="14" y="0"/>
                  </a:cubicBezTo>
                  <a:cubicBezTo>
                    <a:pt x="8" y="0"/>
                    <a:pt x="3" y="4"/>
                    <a:pt x="0" y="9"/>
                  </a:cubicBezTo>
                  <a:lnTo>
                    <a:pt x="28" y="9"/>
                  </a:lnTo>
                  <a:close/>
                </a:path>
              </a:pathLst>
            </a:cu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155" name="Google Shape;1155;p5"/>
            <p:cNvSpPr/>
            <p:nvPr/>
          </p:nvSpPr>
          <p:spPr>
            <a:xfrm>
              <a:off x="11572876" y="6575426"/>
              <a:ext cx="130175" cy="138113"/>
            </a:xfrm>
            <a:prstGeom prst="ellipse">
              <a:avLst/>
            </a:pr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156" name="Google Shape;1156;p5"/>
            <p:cNvSpPr/>
            <p:nvPr/>
          </p:nvSpPr>
          <p:spPr>
            <a:xfrm>
              <a:off x="11793538" y="6589714"/>
              <a:ext cx="130175" cy="131763"/>
            </a:xfrm>
            <a:prstGeom prst="ellipse">
              <a:avLst/>
            </a:pr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157" name="Google Shape;1157;p5"/>
            <p:cNvSpPr/>
            <p:nvPr/>
          </p:nvSpPr>
          <p:spPr>
            <a:xfrm>
              <a:off x="11926888" y="6735764"/>
              <a:ext cx="104775" cy="25400"/>
            </a:xfrm>
            <a:custGeom>
              <a:rect b="b" l="l" r="r" t="t"/>
              <a:pathLst>
                <a:path extrusionOk="0" h="6" w="25">
                  <a:moveTo>
                    <a:pt x="25" y="6"/>
                  </a:moveTo>
                  <a:cubicBezTo>
                    <a:pt x="22" y="2"/>
                    <a:pt x="17" y="0"/>
                    <a:pt x="12" y="0"/>
                  </a:cubicBezTo>
                  <a:cubicBezTo>
                    <a:pt x="7" y="0"/>
                    <a:pt x="3" y="2"/>
                    <a:pt x="0" y="6"/>
                  </a:cubicBezTo>
                  <a:cubicBezTo>
                    <a:pt x="25" y="6"/>
                    <a:pt x="25" y="6"/>
                    <a:pt x="25" y="6"/>
                  </a:cubicBezTo>
                </a:path>
              </a:pathLst>
            </a:cu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158" name="Google Shape;1158;p5"/>
            <p:cNvSpPr/>
            <p:nvPr/>
          </p:nvSpPr>
          <p:spPr>
            <a:xfrm>
              <a:off x="12044363" y="6567489"/>
              <a:ext cx="128588" cy="136525"/>
            </a:xfrm>
            <a:prstGeom prst="ellipse">
              <a:avLst/>
            </a:pr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159" name="Google Shape;1159;p5"/>
            <p:cNvSpPr/>
            <p:nvPr/>
          </p:nvSpPr>
          <p:spPr>
            <a:xfrm>
              <a:off x="11798301" y="6337301"/>
              <a:ext cx="141288" cy="150813"/>
            </a:xfrm>
            <a:custGeom>
              <a:rect b="b" l="l" r="r" t="t"/>
              <a:pathLst>
                <a:path extrusionOk="0" h="34" w="34">
                  <a:moveTo>
                    <a:pt x="32" y="13"/>
                  </a:moveTo>
                  <a:cubicBezTo>
                    <a:pt x="34" y="21"/>
                    <a:pt x="29" y="30"/>
                    <a:pt x="21" y="32"/>
                  </a:cubicBezTo>
                  <a:cubicBezTo>
                    <a:pt x="13" y="34"/>
                    <a:pt x="4" y="29"/>
                    <a:pt x="2" y="21"/>
                  </a:cubicBezTo>
                  <a:cubicBezTo>
                    <a:pt x="0" y="12"/>
                    <a:pt x="5" y="4"/>
                    <a:pt x="13" y="2"/>
                  </a:cubicBezTo>
                  <a:cubicBezTo>
                    <a:pt x="21" y="0"/>
                    <a:pt x="30" y="5"/>
                    <a:pt x="32" y="13"/>
                  </a:cubicBezTo>
                </a:path>
              </a:pathLst>
            </a:cu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160" name="Google Shape;1160;p5"/>
            <p:cNvSpPr/>
            <p:nvPr/>
          </p:nvSpPr>
          <p:spPr>
            <a:xfrm>
              <a:off x="12206288" y="6677026"/>
              <a:ext cx="4763" cy="19050"/>
            </a:xfrm>
            <a:custGeom>
              <a:rect b="b" l="l" r="r" t="t"/>
              <a:pathLst>
                <a:path extrusionOk="0" h="4" w="1">
                  <a:moveTo>
                    <a:pt x="1" y="4"/>
                  </a:moveTo>
                  <a:cubicBezTo>
                    <a:pt x="1" y="4"/>
                    <a:pt x="1" y="4"/>
                    <a:pt x="1" y="4"/>
                  </a:cubicBezTo>
                  <a:cubicBezTo>
                    <a:pt x="1" y="4"/>
                    <a:pt x="1" y="4"/>
                    <a:pt x="1" y="4"/>
                  </a:cubicBezTo>
                  <a:cubicBezTo>
                    <a:pt x="1" y="4"/>
                    <a:pt x="1" y="4"/>
                    <a:pt x="1" y="4"/>
                  </a:cubicBezTo>
                  <a:moveTo>
                    <a:pt x="1" y="4"/>
                  </a:moveTo>
                  <a:cubicBezTo>
                    <a:pt x="1" y="4"/>
                    <a:pt x="1" y="4"/>
                    <a:pt x="1" y="4"/>
                  </a:cubicBezTo>
                  <a:cubicBezTo>
                    <a:pt x="1" y="4"/>
                    <a:pt x="1" y="4"/>
                    <a:pt x="1" y="4"/>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2"/>
                  </a:moveTo>
                  <a:cubicBezTo>
                    <a:pt x="1" y="2"/>
                    <a:pt x="1" y="2"/>
                    <a:pt x="1" y="3"/>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0" y="2"/>
                  </a:moveTo>
                  <a:cubicBezTo>
                    <a:pt x="0" y="2"/>
                    <a:pt x="0" y="2"/>
                    <a:pt x="0" y="2"/>
                  </a:cubicBezTo>
                  <a:cubicBezTo>
                    <a:pt x="0" y="2"/>
                    <a:pt x="0" y="2"/>
                    <a:pt x="0" y="2"/>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path>
              </a:pathLst>
            </a:custGeom>
            <a:solidFill>
              <a:srgbClr val="D4F1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161" name="Google Shape;1161;p5"/>
            <p:cNvSpPr/>
            <p:nvPr/>
          </p:nvSpPr>
          <p:spPr>
            <a:xfrm>
              <a:off x="11793538" y="6453189"/>
              <a:ext cx="417513" cy="307975"/>
            </a:xfrm>
            <a:custGeom>
              <a:rect b="b" l="l" r="r" t="t"/>
              <a:pathLst>
                <a:path extrusionOk="0" h="70" w="100">
                  <a:moveTo>
                    <a:pt x="75" y="57"/>
                  </a:moveTo>
                  <a:cubicBezTo>
                    <a:pt x="67" y="57"/>
                    <a:pt x="60" y="50"/>
                    <a:pt x="60" y="42"/>
                  </a:cubicBezTo>
                  <a:cubicBezTo>
                    <a:pt x="60" y="33"/>
                    <a:pt x="67" y="26"/>
                    <a:pt x="75" y="26"/>
                  </a:cubicBezTo>
                  <a:cubicBezTo>
                    <a:pt x="84" y="26"/>
                    <a:pt x="91" y="33"/>
                    <a:pt x="91" y="42"/>
                  </a:cubicBezTo>
                  <a:cubicBezTo>
                    <a:pt x="91" y="50"/>
                    <a:pt x="84" y="57"/>
                    <a:pt x="75" y="57"/>
                  </a:cubicBezTo>
                  <a:moveTo>
                    <a:pt x="47" y="0"/>
                  </a:moveTo>
                  <a:cubicBezTo>
                    <a:pt x="47" y="0"/>
                    <a:pt x="47" y="1"/>
                    <a:pt x="47" y="2"/>
                  </a:cubicBezTo>
                  <a:cubicBezTo>
                    <a:pt x="47" y="19"/>
                    <a:pt x="41" y="34"/>
                    <a:pt x="31" y="47"/>
                  </a:cubicBezTo>
                  <a:cubicBezTo>
                    <a:pt x="31" y="55"/>
                    <a:pt x="24" y="61"/>
                    <a:pt x="16" y="61"/>
                  </a:cubicBezTo>
                  <a:cubicBezTo>
                    <a:pt x="16" y="61"/>
                    <a:pt x="16" y="61"/>
                    <a:pt x="16" y="61"/>
                  </a:cubicBezTo>
                  <a:cubicBezTo>
                    <a:pt x="11" y="65"/>
                    <a:pt x="5" y="68"/>
                    <a:pt x="0" y="70"/>
                  </a:cubicBezTo>
                  <a:cubicBezTo>
                    <a:pt x="32" y="70"/>
                    <a:pt x="32" y="70"/>
                    <a:pt x="32" y="70"/>
                  </a:cubicBezTo>
                  <a:cubicBezTo>
                    <a:pt x="35" y="66"/>
                    <a:pt x="39" y="64"/>
                    <a:pt x="44" y="64"/>
                  </a:cubicBezTo>
                  <a:cubicBezTo>
                    <a:pt x="49" y="64"/>
                    <a:pt x="54" y="66"/>
                    <a:pt x="57" y="70"/>
                  </a:cubicBezTo>
                  <a:cubicBezTo>
                    <a:pt x="97" y="70"/>
                    <a:pt x="97" y="70"/>
                    <a:pt x="97" y="70"/>
                  </a:cubicBezTo>
                  <a:cubicBezTo>
                    <a:pt x="99" y="65"/>
                    <a:pt x="100" y="60"/>
                    <a:pt x="100" y="55"/>
                  </a:cubicBezTo>
                  <a:cubicBezTo>
                    <a:pt x="100" y="55"/>
                    <a:pt x="100" y="55"/>
                    <a:pt x="100" y="55"/>
                  </a:cubicBezTo>
                  <a:cubicBezTo>
                    <a:pt x="100" y="55"/>
                    <a:pt x="100" y="55"/>
                    <a:pt x="100" y="55"/>
                  </a:cubicBezTo>
                  <a:cubicBezTo>
                    <a:pt x="100" y="55"/>
                    <a:pt x="100" y="55"/>
                    <a:pt x="100" y="55"/>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99" y="53"/>
                  </a:cubicBezTo>
                  <a:cubicBezTo>
                    <a:pt x="99" y="53"/>
                    <a:pt x="99" y="53"/>
                    <a:pt x="99" y="53"/>
                  </a:cubicBezTo>
                  <a:cubicBezTo>
                    <a:pt x="99" y="53"/>
                    <a:pt x="99" y="53"/>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7" y="23"/>
                    <a:pt x="75" y="1"/>
                    <a:pt x="47" y="0"/>
                  </a:cubicBezTo>
                </a:path>
              </a:pathLst>
            </a:custGeom>
            <a:solidFill>
              <a:srgbClr val="8ECB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162" name="Google Shape;1162;p5"/>
            <p:cNvSpPr/>
            <p:nvPr/>
          </p:nvSpPr>
          <p:spPr>
            <a:xfrm>
              <a:off x="11706226" y="6138864"/>
              <a:ext cx="284163" cy="622300"/>
            </a:xfrm>
            <a:custGeom>
              <a:rect b="b" l="l" r="r" t="t"/>
              <a:pathLst>
                <a:path extrusionOk="0" h="141" w="68">
                  <a:moveTo>
                    <a:pt x="39" y="77"/>
                  </a:moveTo>
                  <a:cubicBezTo>
                    <a:pt x="32" y="77"/>
                    <a:pt x="26" y="73"/>
                    <a:pt x="24" y="66"/>
                  </a:cubicBezTo>
                  <a:cubicBezTo>
                    <a:pt x="22" y="57"/>
                    <a:pt x="27" y="49"/>
                    <a:pt x="35" y="47"/>
                  </a:cubicBezTo>
                  <a:cubicBezTo>
                    <a:pt x="36" y="47"/>
                    <a:pt x="38" y="46"/>
                    <a:pt x="39" y="46"/>
                  </a:cubicBezTo>
                  <a:cubicBezTo>
                    <a:pt x="46" y="46"/>
                    <a:pt x="52" y="51"/>
                    <a:pt x="54" y="58"/>
                  </a:cubicBezTo>
                  <a:cubicBezTo>
                    <a:pt x="56" y="66"/>
                    <a:pt x="51" y="75"/>
                    <a:pt x="43" y="77"/>
                  </a:cubicBezTo>
                  <a:cubicBezTo>
                    <a:pt x="42" y="77"/>
                    <a:pt x="40" y="77"/>
                    <a:pt x="39" y="77"/>
                  </a:cubicBezTo>
                  <a:moveTo>
                    <a:pt x="0" y="0"/>
                  </a:moveTo>
                  <a:cubicBezTo>
                    <a:pt x="0" y="11"/>
                    <a:pt x="0" y="11"/>
                    <a:pt x="0" y="11"/>
                  </a:cubicBezTo>
                  <a:cubicBezTo>
                    <a:pt x="1" y="11"/>
                    <a:pt x="1" y="11"/>
                    <a:pt x="1" y="11"/>
                  </a:cubicBezTo>
                  <a:cubicBezTo>
                    <a:pt x="10" y="11"/>
                    <a:pt x="17" y="18"/>
                    <a:pt x="17" y="27"/>
                  </a:cubicBezTo>
                  <a:cubicBezTo>
                    <a:pt x="17" y="35"/>
                    <a:pt x="10" y="42"/>
                    <a:pt x="1" y="42"/>
                  </a:cubicBezTo>
                  <a:cubicBezTo>
                    <a:pt x="1" y="42"/>
                    <a:pt x="1" y="42"/>
                    <a:pt x="0" y="42"/>
                  </a:cubicBezTo>
                  <a:cubicBezTo>
                    <a:pt x="0" y="62"/>
                    <a:pt x="0" y="62"/>
                    <a:pt x="0" y="62"/>
                  </a:cubicBezTo>
                  <a:cubicBezTo>
                    <a:pt x="5" y="64"/>
                    <a:pt x="8" y="70"/>
                    <a:pt x="8" y="76"/>
                  </a:cubicBezTo>
                  <a:cubicBezTo>
                    <a:pt x="8" y="81"/>
                    <a:pt x="5" y="86"/>
                    <a:pt x="0" y="89"/>
                  </a:cubicBezTo>
                  <a:cubicBezTo>
                    <a:pt x="0" y="141"/>
                    <a:pt x="0" y="141"/>
                    <a:pt x="0" y="141"/>
                  </a:cubicBezTo>
                  <a:cubicBezTo>
                    <a:pt x="21" y="141"/>
                    <a:pt x="21" y="141"/>
                    <a:pt x="21" y="141"/>
                  </a:cubicBezTo>
                  <a:cubicBezTo>
                    <a:pt x="26" y="139"/>
                    <a:pt x="32" y="136"/>
                    <a:pt x="37" y="132"/>
                  </a:cubicBezTo>
                  <a:cubicBezTo>
                    <a:pt x="28" y="132"/>
                    <a:pt x="21" y="126"/>
                    <a:pt x="21" y="117"/>
                  </a:cubicBezTo>
                  <a:cubicBezTo>
                    <a:pt x="21" y="109"/>
                    <a:pt x="28" y="102"/>
                    <a:pt x="37" y="102"/>
                  </a:cubicBezTo>
                  <a:cubicBezTo>
                    <a:pt x="45" y="102"/>
                    <a:pt x="52" y="109"/>
                    <a:pt x="52" y="117"/>
                  </a:cubicBezTo>
                  <a:cubicBezTo>
                    <a:pt x="52" y="117"/>
                    <a:pt x="52" y="117"/>
                    <a:pt x="52" y="118"/>
                  </a:cubicBezTo>
                  <a:cubicBezTo>
                    <a:pt x="62" y="105"/>
                    <a:pt x="68" y="90"/>
                    <a:pt x="68" y="73"/>
                  </a:cubicBezTo>
                  <a:cubicBezTo>
                    <a:pt x="68" y="72"/>
                    <a:pt x="68" y="71"/>
                    <a:pt x="68" y="71"/>
                  </a:cubicBezTo>
                  <a:cubicBezTo>
                    <a:pt x="68" y="71"/>
                    <a:pt x="68" y="71"/>
                    <a:pt x="68" y="71"/>
                  </a:cubicBezTo>
                  <a:cubicBezTo>
                    <a:pt x="66" y="33"/>
                    <a:pt x="37" y="3"/>
                    <a:pt x="0" y="0"/>
                  </a:cubicBezTo>
                </a:path>
              </a:pathLst>
            </a:custGeom>
            <a:solidFill>
              <a:srgbClr val="8ECB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163" name="Google Shape;1163;p5"/>
            <p:cNvSpPr/>
            <p:nvPr/>
          </p:nvSpPr>
          <p:spPr>
            <a:xfrm>
              <a:off x="11706226" y="6188076"/>
              <a:ext cx="71438" cy="136525"/>
            </a:xfrm>
            <a:custGeom>
              <a:rect b="b" l="l" r="r" t="t"/>
              <a:pathLst>
                <a:path extrusionOk="0" h="31" w="17">
                  <a:moveTo>
                    <a:pt x="1" y="0"/>
                  </a:moveTo>
                  <a:cubicBezTo>
                    <a:pt x="1" y="0"/>
                    <a:pt x="1" y="0"/>
                    <a:pt x="0" y="0"/>
                  </a:cubicBezTo>
                  <a:cubicBezTo>
                    <a:pt x="0" y="31"/>
                    <a:pt x="0" y="31"/>
                    <a:pt x="0" y="31"/>
                  </a:cubicBezTo>
                  <a:cubicBezTo>
                    <a:pt x="1" y="31"/>
                    <a:pt x="1" y="31"/>
                    <a:pt x="1" y="31"/>
                  </a:cubicBezTo>
                  <a:cubicBezTo>
                    <a:pt x="10" y="31"/>
                    <a:pt x="17" y="24"/>
                    <a:pt x="17" y="16"/>
                  </a:cubicBezTo>
                  <a:cubicBezTo>
                    <a:pt x="17" y="7"/>
                    <a:pt x="10" y="0"/>
                    <a:pt x="1" y="0"/>
                  </a:cubicBezTo>
                </a:path>
              </a:pathLst>
            </a:custGeom>
            <a:solidFill>
              <a:srgbClr val="7AB6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164" name="Google Shape;1164;p5"/>
            <p:cNvSpPr/>
            <p:nvPr/>
          </p:nvSpPr>
          <p:spPr>
            <a:xfrm>
              <a:off x="11706226" y="6413501"/>
              <a:ext cx="33338" cy="119063"/>
            </a:xfrm>
            <a:custGeom>
              <a:rect b="b" l="l" r="r" t="t"/>
              <a:pathLst>
                <a:path extrusionOk="0" h="27" w="8">
                  <a:moveTo>
                    <a:pt x="0" y="0"/>
                  </a:moveTo>
                  <a:cubicBezTo>
                    <a:pt x="0" y="27"/>
                    <a:pt x="0" y="27"/>
                    <a:pt x="0" y="27"/>
                  </a:cubicBezTo>
                  <a:cubicBezTo>
                    <a:pt x="5" y="24"/>
                    <a:pt x="8" y="19"/>
                    <a:pt x="8" y="14"/>
                  </a:cubicBezTo>
                  <a:cubicBezTo>
                    <a:pt x="8" y="8"/>
                    <a:pt x="5" y="2"/>
                    <a:pt x="0" y="0"/>
                  </a:cubicBezTo>
                </a:path>
              </a:pathLst>
            </a:custGeom>
            <a:solidFill>
              <a:srgbClr val="7AB6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165" name="Google Shape;1165;p5"/>
            <p:cNvSpPr/>
            <p:nvPr/>
          </p:nvSpPr>
          <p:spPr>
            <a:xfrm>
              <a:off x="11793538" y="6589714"/>
              <a:ext cx="130175" cy="131763"/>
            </a:xfrm>
            <a:custGeom>
              <a:rect b="b" l="l" r="r" t="t"/>
              <a:pathLst>
                <a:path extrusionOk="0" h="30" w="31">
                  <a:moveTo>
                    <a:pt x="16" y="0"/>
                  </a:moveTo>
                  <a:cubicBezTo>
                    <a:pt x="7" y="0"/>
                    <a:pt x="0" y="7"/>
                    <a:pt x="0" y="15"/>
                  </a:cubicBezTo>
                  <a:cubicBezTo>
                    <a:pt x="0" y="24"/>
                    <a:pt x="7" y="30"/>
                    <a:pt x="16" y="30"/>
                  </a:cubicBezTo>
                  <a:cubicBezTo>
                    <a:pt x="16" y="30"/>
                    <a:pt x="16" y="30"/>
                    <a:pt x="16" y="30"/>
                  </a:cubicBezTo>
                  <a:cubicBezTo>
                    <a:pt x="24" y="30"/>
                    <a:pt x="31" y="24"/>
                    <a:pt x="31" y="16"/>
                  </a:cubicBezTo>
                  <a:cubicBezTo>
                    <a:pt x="31" y="15"/>
                    <a:pt x="31" y="15"/>
                    <a:pt x="31" y="15"/>
                  </a:cubicBezTo>
                  <a:cubicBezTo>
                    <a:pt x="31" y="7"/>
                    <a:pt x="24" y="0"/>
                    <a:pt x="16" y="0"/>
                  </a:cubicBezTo>
                </a:path>
              </a:pathLst>
            </a:custGeom>
            <a:solidFill>
              <a:srgbClr val="7AB6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166" name="Google Shape;1166;p5"/>
            <p:cNvSpPr/>
            <p:nvPr/>
          </p:nvSpPr>
          <p:spPr>
            <a:xfrm>
              <a:off x="11926888" y="6735764"/>
              <a:ext cx="104775" cy="25400"/>
            </a:xfrm>
            <a:custGeom>
              <a:rect b="b" l="l" r="r" t="t"/>
              <a:pathLst>
                <a:path extrusionOk="0" h="6" w="25">
                  <a:moveTo>
                    <a:pt x="12" y="0"/>
                  </a:moveTo>
                  <a:cubicBezTo>
                    <a:pt x="7" y="0"/>
                    <a:pt x="3" y="2"/>
                    <a:pt x="0" y="6"/>
                  </a:cubicBezTo>
                  <a:cubicBezTo>
                    <a:pt x="25" y="6"/>
                    <a:pt x="25" y="6"/>
                    <a:pt x="25" y="6"/>
                  </a:cubicBezTo>
                  <a:cubicBezTo>
                    <a:pt x="22" y="2"/>
                    <a:pt x="17" y="0"/>
                    <a:pt x="12" y="0"/>
                  </a:cubicBezTo>
                </a:path>
              </a:pathLst>
            </a:custGeom>
            <a:solidFill>
              <a:srgbClr val="7AB6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167" name="Google Shape;1167;p5"/>
            <p:cNvSpPr/>
            <p:nvPr/>
          </p:nvSpPr>
          <p:spPr>
            <a:xfrm>
              <a:off x="12044363" y="6567489"/>
              <a:ext cx="128588" cy="136525"/>
            </a:xfrm>
            <a:prstGeom prst="ellipse">
              <a:avLst/>
            </a:prstGeom>
            <a:solidFill>
              <a:srgbClr val="7AB6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168" name="Google Shape;1168;p5"/>
            <p:cNvSpPr/>
            <p:nvPr/>
          </p:nvSpPr>
          <p:spPr>
            <a:xfrm>
              <a:off x="11798301" y="6342064"/>
              <a:ext cx="141288" cy="136525"/>
            </a:xfrm>
            <a:custGeom>
              <a:rect b="b" l="l" r="r" t="t"/>
              <a:pathLst>
                <a:path extrusionOk="0" h="31" w="34">
                  <a:moveTo>
                    <a:pt x="17" y="0"/>
                  </a:moveTo>
                  <a:cubicBezTo>
                    <a:pt x="16" y="0"/>
                    <a:pt x="14" y="1"/>
                    <a:pt x="13" y="1"/>
                  </a:cubicBezTo>
                  <a:cubicBezTo>
                    <a:pt x="5" y="3"/>
                    <a:pt x="0" y="11"/>
                    <a:pt x="2" y="20"/>
                  </a:cubicBezTo>
                  <a:cubicBezTo>
                    <a:pt x="4" y="27"/>
                    <a:pt x="10" y="31"/>
                    <a:pt x="17" y="31"/>
                  </a:cubicBezTo>
                  <a:cubicBezTo>
                    <a:pt x="18" y="31"/>
                    <a:pt x="20" y="31"/>
                    <a:pt x="21" y="31"/>
                  </a:cubicBezTo>
                  <a:cubicBezTo>
                    <a:pt x="29" y="29"/>
                    <a:pt x="34" y="20"/>
                    <a:pt x="32" y="12"/>
                  </a:cubicBezTo>
                  <a:cubicBezTo>
                    <a:pt x="30" y="5"/>
                    <a:pt x="24" y="0"/>
                    <a:pt x="17" y="0"/>
                  </a:cubicBezTo>
                </a:path>
              </a:pathLst>
            </a:custGeom>
            <a:solidFill>
              <a:srgbClr val="7AB6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169" name="Google Shape;1169;p5"/>
            <p:cNvSpPr/>
            <p:nvPr/>
          </p:nvSpPr>
          <p:spPr>
            <a:xfrm>
              <a:off x="6191250" y="6505576"/>
              <a:ext cx="382588" cy="255588"/>
            </a:xfrm>
            <a:custGeom>
              <a:rect b="b" l="l" r="r" t="t"/>
              <a:pathLst>
                <a:path extrusionOk="0" h="58" w="92">
                  <a:moveTo>
                    <a:pt x="90" y="58"/>
                  </a:moveTo>
                  <a:cubicBezTo>
                    <a:pt x="91" y="54"/>
                    <a:pt x="92" y="50"/>
                    <a:pt x="92" y="45"/>
                  </a:cubicBezTo>
                  <a:cubicBezTo>
                    <a:pt x="92" y="20"/>
                    <a:pt x="71" y="0"/>
                    <a:pt x="46" y="0"/>
                  </a:cubicBezTo>
                  <a:cubicBezTo>
                    <a:pt x="21" y="0"/>
                    <a:pt x="0" y="20"/>
                    <a:pt x="0" y="45"/>
                  </a:cubicBezTo>
                  <a:cubicBezTo>
                    <a:pt x="0" y="50"/>
                    <a:pt x="1" y="54"/>
                    <a:pt x="2" y="58"/>
                  </a:cubicBezTo>
                  <a:lnTo>
                    <a:pt x="90" y="58"/>
                  </a:lnTo>
                  <a:close/>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170" name="Google Shape;1170;p5"/>
            <p:cNvSpPr/>
            <p:nvPr/>
          </p:nvSpPr>
          <p:spPr>
            <a:xfrm>
              <a:off x="6678613" y="6505576"/>
              <a:ext cx="384175" cy="255588"/>
            </a:xfrm>
            <a:custGeom>
              <a:rect b="b" l="l" r="r" t="t"/>
              <a:pathLst>
                <a:path extrusionOk="0" h="58" w="92">
                  <a:moveTo>
                    <a:pt x="90" y="58"/>
                  </a:moveTo>
                  <a:cubicBezTo>
                    <a:pt x="91" y="54"/>
                    <a:pt x="92" y="50"/>
                    <a:pt x="92" y="45"/>
                  </a:cubicBezTo>
                  <a:cubicBezTo>
                    <a:pt x="92" y="20"/>
                    <a:pt x="71" y="0"/>
                    <a:pt x="46" y="0"/>
                  </a:cubicBezTo>
                  <a:cubicBezTo>
                    <a:pt x="21" y="0"/>
                    <a:pt x="0" y="20"/>
                    <a:pt x="0" y="45"/>
                  </a:cubicBezTo>
                  <a:cubicBezTo>
                    <a:pt x="0" y="50"/>
                    <a:pt x="1" y="54"/>
                    <a:pt x="2" y="58"/>
                  </a:cubicBezTo>
                  <a:cubicBezTo>
                    <a:pt x="90" y="58"/>
                    <a:pt x="90" y="58"/>
                    <a:pt x="90" y="58"/>
                  </a:cubicBezTo>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171" name="Google Shape;1171;p5"/>
            <p:cNvSpPr/>
            <p:nvPr/>
          </p:nvSpPr>
          <p:spPr>
            <a:xfrm>
              <a:off x="6373813" y="6245226"/>
              <a:ext cx="504825" cy="515938"/>
            </a:xfrm>
            <a:custGeom>
              <a:rect b="b" l="l" r="r" t="t"/>
              <a:pathLst>
                <a:path extrusionOk="0" h="117" w="121">
                  <a:moveTo>
                    <a:pt x="39" y="117"/>
                  </a:moveTo>
                  <a:cubicBezTo>
                    <a:pt x="82" y="117"/>
                    <a:pt x="82" y="117"/>
                    <a:pt x="82" y="117"/>
                  </a:cubicBezTo>
                  <a:cubicBezTo>
                    <a:pt x="105" y="108"/>
                    <a:pt x="121" y="86"/>
                    <a:pt x="121" y="61"/>
                  </a:cubicBezTo>
                  <a:cubicBezTo>
                    <a:pt x="121" y="27"/>
                    <a:pt x="94" y="0"/>
                    <a:pt x="60" y="0"/>
                  </a:cubicBezTo>
                  <a:cubicBezTo>
                    <a:pt x="27" y="0"/>
                    <a:pt x="0" y="27"/>
                    <a:pt x="0" y="61"/>
                  </a:cubicBezTo>
                  <a:cubicBezTo>
                    <a:pt x="0" y="86"/>
                    <a:pt x="16" y="108"/>
                    <a:pt x="39" y="117"/>
                  </a:cubicBezTo>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172" name="Google Shape;1172;p5"/>
            <p:cNvSpPr/>
            <p:nvPr/>
          </p:nvSpPr>
          <p:spPr>
            <a:xfrm>
              <a:off x="6245226" y="6642101"/>
              <a:ext cx="107950" cy="111125"/>
            </a:xfrm>
            <a:prstGeom prst="ellipse">
              <a:avLst/>
            </a:pr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173" name="Google Shape;1173;p5"/>
            <p:cNvSpPr/>
            <p:nvPr/>
          </p:nvSpPr>
          <p:spPr>
            <a:xfrm>
              <a:off x="6445251" y="6369051"/>
              <a:ext cx="104775" cy="109538"/>
            </a:xfrm>
            <a:prstGeom prst="ellipse">
              <a:avLst/>
            </a:pr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174" name="Google Shape;1174;p5"/>
            <p:cNvSpPr/>
            <p:nvPr/>
          </p:nvSpPr>
          <p:spPr>
            <a:xfrm>
              <a:off x="6596063" y="6284914"/>
              <a:ext cx="107950" cy="114300"/>
            </a:xfrm>
            <a:prstGeom prst="ellipse">
              <a:avLst/>
            </a:pr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175" name="Google Shape;1175;p5"/>
            <p:cNvSpPr/>
            <p:nvPr/>
          </p:nvSpPr>
          <p:spPr>
            <a:xfrm>
              <a:off x="6562726" y="6461126"/>
              <a:ext cx="111125" cy="119063"/>
            </a:xfrm>
            <a:custGeom>
              <a:rect b="b" l="l" r="r" t="t"/>
              <a:pathLst>
                <a:path extrusionOk="0" h="27" w="27">
                  <a:moveTo>
                    <a:pt x="26" y="14"/>
                  </a:moveTo>
                  <a:cubicBezTo>
                    <a:pt x="26" y="21"/>
                    <a:pt x="20" y="27"/>
                    <a:pt x="13" y="26"/>
                  </a:cubicBezTo>
                  <a:cubicBezTo>
                    <a:pt x="6" y="26"/>
                    <a:pt x="0" y="20"/>
                    <a:pt x="1" y="13"/>
                  </a:cubicBezTo>
                  <a:cubicBezTo>
                    <a:pt x="1" y="6"/>
                    <a:pt x="7" y="0"/>
                    <a:pt x="14" y="1"/>
                  </a:cubicBezTo>
                  <a:cubicBezTo>
                    <a:pt x="21" y="1"/>
                    <a:pt x="27" y="7"/>
                    <a:pt x="26" y="14"/>
                  </a:cubicBezTo>
                </a:path>
              </a:pathLst>
            </a:cu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176" name="Google Shape;1176;p5"/>
            <p:cNvSpPr/>
            <p:nvPr/>
          </p:nvSpPr>
          <p:spPr>
            <a:xfrm>
              <a:off x="6383338" y="6545264"/>
              <a:ext cx="107950" cy="111125"/>
            </a:xfrm>
            <a:prstGeom prst="ellipse">
              <a:avLst/>
            </a:pr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177" name="Google Shape;1177;p5"/>
            <p:cNvSpPr/>
            <p:nvPr/>
          </p:nvSpPr>
          <p:spPr>
            <a:xfrm>
              <a:off x="6365876" y="6731001"/>
              <a:ext cx="96838" cy="30163"/>
            </a:xfrm>
            <a:custGeom>
              <a:rect b="b" l="l" r="r" t="t"/>
              <a:pathLst>
                <a:path extrusionOk="0" h="7" w="23">
                  <a:moveTo>
                    <a:pt x="23" y="7"/>
                  </a:moveTo>
                  <a:cubicBezTo>
                    <a:pt x="20" y="3"/>
                    <a:pt x="16" y="0"/>
                    <a:pt x="11" y="0"/>
                  </a:cubicBezTo>
                  <a:cubicBezTo>
                    <a:pt x="6" y="0"/>
                    <a:pt x="2" y="3"/>
                    <a:pt x="0" y="7"/>
                  </a:cubicBezTo>
                  <a:lnTo>
                    <a:pt x="23" y="7"/>
                  </a:lnTo>
                  <a:close/>
                </a:path>
              </a:pathLst>
            </a:cu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178" name="Google Shape;1178;p5"/>
            <p:cNvSpPr/>
            <p:nvPr/>
          </p:nvSpPr>
          <p:spPr>
            <a:xfrm>
              <a:off x="6532563" y="6607176"/>
              <a:ext cx="107950" cy="114300"/>
            </a:xfrm>
            <a:prstGeom prst="ellipse">
              <a:avLst/>
            </a:pr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179" name="Google Shape;1179;p5"/>
            <p:cNvSpPr/>
            <p:nvPr/>
          </p:nvSpPr>
          <p:spPr>
            <a:xfrm>
              <a:off x="6716713" y="6616701"/>
              <a:ext cx="107950" cy="114300"/>
            </a:xfrm>
            <a:prstGeom prst="ellipse">
              <a:avLst/>
            </a:pr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180" name="Google Shape;1180;p5"/>
            <p:cNvSpPr/>
            <p:nvPr/>
          </p:nvSpPr>
          <p:spPr>
            <a:xfrm>
              <a:off x="6829426" y="6738939"/>
              <a:ext cx="82550" cy="22225"/>
            </a:xfrm>
            <a:custGeom>
              <a:rect b="b" l="l" r="r" t="t"/>
              <a:pathLst>
                <a:path extrusionOk="0" h="5" w="20">
                  <a:moveTo>
                    <a:pt x="20" y="5"/>
                  </a:moveTo>
                  <a:cubicBezTo>
                    <a:pt x="18" y="2"/>
                    <a:pt x="14" y="0"/>
                    <a:pt x="10" y="0"/>
                  </a:cubicBezTo>
                  <a:cubicBezTo>
                    <a:pt x="6" y="0"/>
                    <a:pt x="2" y="2"/>
                    <a:pt x="0" y="5"/>
                  </a:cubicBezTo>
                  <a:cubicBezTo>
                    <a:pt x="20" y="5"/>
                    <a:pt x="20" y="5"/>
                    <a:pt x="20" y="5"/>
                  </a:cubicBezTo>
                </a:path>
              </a:pathLst>
            </a:cu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181" name="Google Shape;1181;p5"/>
            <p:cNvSpPr/>
            <p:nvPr/>
          </p:nvSpPr>
          <p:spPr>
            <a:xfrm>
              <a:off x="6924676" y="6602414"/>
              <a:ext cx="104775" cy="111125"/>
            </a:xfrm>
            <a:prstGeom prst="ellipse">
              <a:avLst/>
            </a:pr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182" name="Google Shape;1182;p5"/>
            <p:cNvSpPr/>
            <p:nvPr/>
          </p:nvSpPr>
          <p:spPr>
            <a:xfrm>
              <a:off x="6719888" y="6408739"/>
              <a:ext cx="117475" cy="127000"/>
            </a:xfrm>
            <a:custGeom>
              <a:rect b="b" l="l" r="r" t="t"/>
              <a:pathLst>
                <a:path extrusionOk="0" h="29" w="28">
                  <a:moveTo>
                    <a:pt x="26" y="11"/>
                  </a:moveTo>
                  <a:cubicBezTo>
                    <a:pt x="28" y="18"/>
                    <a:pt x="24" y="25"/>
                    <a:pt x="17" y="27"/>
                  </a:cubicBezTo>
                  <a:cubicBezTo>
                    <a:pt x="10" y="29"/>
                    <a:pt x="3" y="24"/>
                    <a:pt x="2" y="18"/>
                  </a:cubicBezTo>
                  <a:cubicBezTo>
                    <a:pt x="0" y="11"/>
                    <a:pt x="4" y="4"/>
                    <a:pt x="11" y="2"/>
                  </a:cubicBezTo>
                  <a:cubicBezTo>
                    <a:pt x="18" y="0"/>
                    <a:pt x="25" y="4"/>
                    <a:pt x="26" y="11"/>
                  </a:cubicBezTo>
                </a:path>
              </a:pathLst>
            </a:cu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183" name="Google Shape;1183;p5"/>
            <p:cNvSpPr/>
            <p:nvPr/>
          </p:nvSpPr>
          <p:spPr>
            <a:xfrm>
              <a:off x="7062788" y="6691314"/>
              <a:ext cx="0" cy="12700"/>
            </a:xfrm>
            <a:custGeom>
              <a:rect b="b" l="l" r="r" t="t"/>
              <a:pathLst>
                <a:path extrusionOk="0" h="3" w="120000">
                  <a:moveTo>
                    <a:pt x="0" y="3"/>
                  </a:moveTo>
                  <a:cubicBezTo>
                    <a:pt x="0" y="3"/>
                    <a:pt x="0" y="3"/>
                    <a:pt x="0" y="3"/>
                  </a:cubicBez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0"/>
                  </a:moveTo>
                  <a:cubicBezTo>
                    <a:pt x="0" y="0"/>
                    <a:pt x="0" y="0"/>
                    <a:pt x="0" y="0"/>
                  </a:cubicBezTo>
                  <a:cubicBezTo>
                    <a:pt x="0" y="0"/>
                    <a:pt x="0" y="0"/>
                    <a:pt x="0" y="0"/>
                  </a:cubicBezTo>
                </a:path>
              </a:pathLst>
            </a:custGeom>
            <a:solidFill>
              <a:srgbClr val="D4F1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184" name="Google Shape;1184;p5"/>
            <p:cNvSpPr/>
            <p:nvPr/>
          </p:nvSpPr>
          <p:spPr>
            <a:xfrm>
              <a:off x="6716713" y="6505576"/>
              <a:ext cx="346075" cy="255588"/>
            </a:xfrm>
            <a:custGeom>
              <a:rect b="b" l="l" r="r" t="t"/>
              <a:pathLst>
                <a:path extrusionOk="0" h="58" w="83">
                  <a:moveTo>
                    <a:pt x="63" y="47"/>
                  </a:moveTo>
                  <a:cubicBezTo>
                    <a:pt x="56" y="47"/>
                    <a:pt x="50" y="42"/>
                    <a:pt x="50" y="34"/>
                  </a:cubicBezTo>
                  <a:cubicBezTo>
                    <a:pt x="50" y="27"/>
                    <a:pt x="56" y="22"/>
                    <a:pt x="63" y="22"/>
                  </a:cubicBezTo>
                  <a:cubicBezTo>
                    <a:pt x="70" y="22"/>
                    <a:pt x="75" y="27"/>
                    <a:pt x="75" y="34"/>
                  </a:cubicBezTo>
                  <a:cubicBezTo>
                    <a:pt x="75" y="42"/>
                    <a:pt x="70" y="47"/>
                    <a:pt x="63" y="47"/>
                  </a:cubicBezTo>
                  <a:moveTo>
                    <a:pt x="39" y="0"/>
                  </a:moveTo>
                  <a:cubicBezTo>
                    <a:pt x="39" y="0"/>
                    <a:pt x="39" y="1"/>
                    <a:pt x="39" y="2"/>
                  </a:cubicBezTo>
                  <a:cubicBezTo>
                    <a:pt x="39" y="16"/>
                    <a:pt x="34" y="28"/>
                    <a:pt x="26" y="39"/>
                  </a:cubicBezTo>
                  <a:cubicBezTo>
                    <a:pt x="26" y="45"/>
                    <a:pt x="20" y="51"/>
                    <a:pt x="13" y="51"/>
                  </a:cubicBezTo>
                  <a:cubicBezTo>
                    <a:pt x="13" y="51"/>
                    <a:pt x="13" y="51"/>
                    <a:pt x="13" y="51"/>
                  </a:cubicBezTo>
                  <a:cubicBezTo>
                    <a:pt x="9" y="54"/>
                    <a:pt x="5" y="56"/>
                    <a:pt x="0" y="58"/>
                  </a:cubicBezTo>
                  <a:cubicBezTo>
                    <a:pt x="27" y="58"/>
                    <a:pt x="27" y="58"/>
                    <a:pt x="27" y="58"/>
                  </a:cubicBezTo>
                  <a:cubicBezTo>
                    <a:pt x="29" y="55"/>
                    <a:pt x="33" y="53"/>
                    <a:pt x="37" y="53"/>
                  </a:cubicBezTo>
                  <a:cubicBezTo>
                    <a:pt x="41" y="53"/>
                    <a:pt x="45" y="55"/>
                    <a:pt x="47" y="58"/>
                  </a:cubicBezTo>
                  <a:cubicBezTo>
                    <a:pt x="81" y="58"/>
                    <a:pt x="81" y="58"/>
                    <a:pt x="81" y="58"/>
                  </a:cubicBezTo>
                  <a:cubicBezTo>
                    <a:pt x="82" y="54"/>
                    <a:pt x="83" y="50"/>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2"/>
                    <a:pt x="83" y="42"/>
                  </a:cubicBezTo>
                  <a:cubicBezTo>
                    <a:pt x="83" y="42"/>
                    <a:pt x="83" y="42"/>
                    <a:pt x="83" y="42"/>
                  </a:cubicBezTo>
                  <a:cubicBezTo>
                    <a:pt x="81" y="19"/>
                    <a:pt x="62" y="1"/>
                    <a:pt x="39" y="0"/>
                  </a:cubicBezTo>
                </a:path>
              </a:pathLst>
            </a:custGeom>
            <a:solidFill>
              <a:srgbClr val="8ECB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185" name="Google Shape;1185;p5"/>
            <p:cNvSpPr/>
            <p:nvPr/>
          </p:nvSpPr>
          <p:spPr>
            <a:xfrm>
              <a:off x="6645276" y="6245226"/>
              <a:ext cx="233363" cy="515938"/>
            </a:xfrm>
            <a:custGeom>
              <a:rect b="b" l="l" r="r" t="t"/>
              <a:pathLst>
                <a:path extrusionOk="0" h="117" w="56">
                  <a:moveTo>
                    <a:pt x="32" y="64"/>
                  </a:moveTo>
                  <a:cubicBezTo>
                    <a:pt x="26" y="64"/>
                    <a:pt x="21" y="60"/>
                    <a:pt x="20" y="55"/>
                  </a:cubicBezTo>
                  <a:cubicBezTo>
                    <a:pt x="18" y="48"/>
                    <a:pt x="22" y="41"/>
                    <a:pt x="29" y="39"/>
                  </a:cubicBezTo>
                  <a:cubicBezTo>
                    <a:pt x="30" y="39"/>
                    <a:pt x="31" y="39"/>
                    <a:pt x="32" y="39"/>
                  </a:cubicBezTo>
                  <a:cubicBezTo>
                    <a:pt x="38" y="39"/>
                    <a:pt x="43" y="42"/>
                    <a:pt x="44" y="48"/>
                  </a:cubicBezTo>
                  <a:cubicBezTo>
                    <a:pt x="46" y="55"/>
                    <a:pt x="42" y="62"/>
                    <a:pt x="35" y="64"/>
                  </a:cubicBezTo>
                  <a:cubicBezTo>
                    <a:pt x="34" y="64"/>
                    <a:pt x="33" y="64"/>
                    <a:pt x="32" y="64"/>
                  </a:cubicBezTo>
                  <a:moveTo>
                    <a:pt x="0" y="0"/>
                  </a:moveTo>
                  <a:cubicBezTo>
                    <a:pt x="0" y="9"/>
                    <a:pt x="0" y="9"/>
                    <a:pt x="0" y="9"/>
                  </a:cubicBezTo>
                  <a:cubicBezTo>
                    <a:pt x="0" y="9"/>
                    <a:pt x="1" y="9"/>
                    <a:pt x="1" y="9"/>
                  </a:cubicBezTo>
                  <a:cubicBezTo>
                    <a:pt x="8" y="9"/>
                    <a:pt x="14" y="15"/>
                    <a:pt x="14" y="22"/>
                  </a:cubicBezTo>
                  <a:cubicBezTo>
                    <a:pt x="14" y="29"/>
                    <a:pt x="8" y="35"/>
                    <a:pt x="1" y="35"/>
                  </a:cubicBezTo>
                  <a:cubicBezTo>
                    <a:pt x="1" y="35"/>
                    <a:pt x="0" y="35"/>
                    <a:pt x="0" y="35"/>
                  </a:cubicBezTo>
                  <a:cubicBezTo>
                    <a:pt x="0" y="51"/>
                    <a:pt x="0" y="51"/>
                    <a:pt x="0" y="51"/>
                  </a:cubicBezTo>
                  <a:cubicBezTo>
                    <a:pt x="4" y="53"/>
                    <a:pt x="7" y="58"/>
                    <a:pt x="6" y="63"/>
                  </a:cubicBezTo>
                  <a:cubicBezTo>
                    <a:pt x="6" y="68"/>
                    <a:pt x="4" y="71"/>
                    <a:pt x="0" y="74"/>
                  </a:cubicBezTo>
                  <a:cubicBezTo>
                    <a:pt x="0" y="117"/>
                    <a:pt x="0" y="117"/>
                    <a:pt x="0" y="117"/>
                  </a:cubicBezTo>
                  <a:cubicBezTo>
                    <a:pt x="17" y="117"/>
                    <a:pt x="17" y="117"/>
                    <a:pt x="17" y="117"/>
                  </a:cubicBezTo>
                  <a:cubicBezTo>
                    <a:pt x="22" y="115"/>
                    <a:pt x="26" y="113"/>
                    <a:pt x="30" y="110"/>
                  </a:cubicBezTo>
                  <a:cubicBezTo>
                    <a:pt x="23" y="110"/>
                    <a:pt x="17" y="104"/>
                    <a:pt x="17" y="97"/>
                  </a:cubicBezTo>
                  <a:cubicBezTo>
                    <a:pt x="17" y="90"/>
                    <a:pt x="23" y="84"/>
                    <a:pt x="30" y="84"/>
                  </a:cubicBezTo>
                  <a:cubicBezTo>
                    <a:pt x="37" y="84"/>
                    <a:pt x="43" y="90"/>
                    <a:pt x="43" y="97"/>
                  </a:cubicBezTo>
                  <a:cubicBezTo>
                    <a:pt x="43" y="97"/>
                    <a:pt x="43" y="97"/>
                    <a:pt x="43" y="98"/>
                  </a:cubicBezTo>
                  <a:cubicBezTo>
                    <a:pt x="51" y="87"/>
                    <a:pt x="56" y="75"/>
                    <a:pt x="56" y="61"/>
                  </a:cubicBezTo>
                  <a:cubicBezTo>
                    <a:pt x="56" y="60"/>
                    <a:pt x="56" y="59"/>
                    <a:pt x="56" y="59"/>
                  </a:cubicBezTo>
                  <a:cubicBezTo>
                    <a:pt x="56" y="59"/>
                    <a:pt x="56" y="59"/>
                    <a:pt x="56" y="59"/>
                  </a:cubicBezTo>
                  <a:cubicBezTo>
                    <a:pt x="55" y="28"/>
                    <a:pt x="31" y="3"/>
                    <a:pt x="0" y="0"/>
                  </a:cubicBezTo>
                </a:path>
              </a:pathLst>
            </a:custGeom>
            <a:solidFill>
              <a:srgbClr val="8ECB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186" name="Google Shape;1186;p5"/>
            <p:cNvSpPr/>
            <p:nvPr/>
          </p:nvSpPr>
          <p:spPr>
            <a:xfrm>
              <a:off x="6645276" y="6284914"/>
              <a:ext cx="58738" cy="114300"/>
            </a:xfrm>
            <a:custGeom>
              <a:rect b="b" l="l" r="r" t="t"/>
              <a:pathLst>
                <a:path extrusionOk="0" h="26" w="14">
                  <a:moveTo>
                    <a:pt x="1" y="0"/>
                  </a:moveTo>
                  <a:cubicBezTo>
                    <a:pt x="1" y="0"/>
                    <a:pt x="0" y="0"/>
                    <a:pt x="0" y="0"/>
                  </a:cubicBezTo>
                  <a:cubicBezTo>
                    <a:pt x="0" y="26"/>
                    <a:pt x="0" y="26"/>
                    <a:pt x="0" y="26"/>
                  </a:cubicBezTo>
                  <a:cubicBezTo>
                    <a:pt x="0" y="26"/>
                    <a:pt x="1" y="26"/>
                    <a:pt x="1" y="26"/>
                  </a:cubicBezTo>
                  <a:cubicBezTo>
                    <a:pt x="8" y="26"/>
                    <a:pt x="14" y="20"/>
                    <a:pt x="14" y="13"/>
                  </a:cubicBezTo>
                  <a:cubicBezTo>
                    <a:pt x="14" y="6"/>
                    <a:pt x="8" y="0"/>
                    <a:pt x="1" y="0"/>
                  </a:cubicBezTo>
                </a:path>
              </a:pathLst>
            </a:custGeom>
            <a:solidFill>
              <a:srgbClr val="7AB6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187" name="Google Shape;1187;p5"/>
            <p:cNvSpPr/>
            <p:nvPr/>
          </p:nvSpPr>
          <p:spPr>
            <a:xfrm>
              <a:off x="6645276" y="6470651"/>
              <a:ext cx="28575" cy="101600"/>
            </a:xfrm>
            <a:custGeom>
              <a:rect b="b" l="l" r="r" t="t"/>
              <a:pathLst>
                <a:path extrusionOk="0" h="23" w="7">
                  <a:moveTo>
                    <a:pt x="0" y="0"/>
                  </a:moveTo>
                  <a:cubicBezTo>
                    <a:pt x="0" y="23"/>
                    <a:pt x="0" y="23"/>
                    <a:pt x="0" y="23"/>
                  </a:cubicBezTo>
                  <a:cubicBezTo>
                    <a:pt x="4" y="20"/>
                    <a:pt x="6" y="17"/>
                    <a:pt x="6" y="12"/>
                  </a:cubicBezTo>
                  <a:cubicBezTo>
                    <a:pt x="7" y="7"/>
                    <a:pt x="4" y="2"/>
                    <a:pt x="0" y="0"/>
                  </a:cubicBezTo>
                </a:path>
              </a:pathLst>
            </a:custGeom>
            <a:solidFill>
              <a:srgbClr val="7AB6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188" name="Google Shape;1188;p5"/>
            <p:cNvSpPr/>
            <p:nvPr/>
          </p:nvSpPr>
          <p:spPr>
            <a:xfrm>
              <a:off x="6716713" y="6616701"/>
              <a:ext cx="107950" cy="114300"/>
            </a:xfrm>
            <a:custGeom>
              <a:rect b="b" l="l" r="r" t="t"/>
              <a:pathLst>
                <a:path extrusionOk="0" h="26" w="26">
                  <a:moveTo>
                    <a:pt x="13" y="0"/>
                  </a:moveTo>
                  <a:cubicBezTo>
                    <a:pt x="6" y="0"/>
                    <a:pt x="0" y="6"/>
                    <a:pt x="0" y="13"/>
                  </a:cubicBezTo>
                  <a:cubicBezTo>
                    <a:pt x="0" y="20"/>
                    <a:pt x="6" y="26"/>
                    <a:pt x="13" y="26"/>
                  </a:cubicBezTo>
                  <a:cubicBezTo>
                    <a:pt x="13" y="26"/>
                    <a:pt x="13" y="26"/>
                    <a:pt x="13" y="26"/>
                  </a:cubicBezTo>
                  <a:cubicBezTo>
                    <a:pt x="20" y="26"/>
                    <a:pt x="26" y="20"/>
                    <a:pt x="26" y="14"/>
                  </a:cubicBezTo>
                  <a:cubicBezTo>
                    <a:pt x="26" y="13"/>
                    <a:pt x="26" y="13"/>
                    <a:pt x="26" y="13"/>
                  </a:cubicBezTo>
                  <a:cubicBezTo>
                    <a:pt x="26" y="6"/>
                    <a:pt x="20" y="0"/>
                    <a:pt x="13" y="0"/>
                  </a:cubicBezTo>
                </a:path>
              </a:pathLst>
            </a:custGeom>
            <a:solidFill>
              <a:srgbClr val="7AB6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189" name="Google Shape;1189;p5"/>
            <p:cNvSpPr/>
            <p:nvPr/>
          </p:nvSpPr>
          <p:spPr>
            <a:xfrm>
              <a:off x="6829426" y="6738939"/>
              <a:ext cx="82550" cy="22225"/>
            </a:xfrm>
            <a:custGeom>
              <a:rect b="b" l="l" r="r" t="t"/>
              <a:pathLst>
                <a:path extrusionOk="0" h="5" w="20">
                  <a:moveTo>
                    <a:pt x="10" y="0"/>
                  </a:moveTo>
                  <a:cubicBezTo>
                    <a:pt x="6" y="0"/>
                    <a:pt x="2" y="2"/>
                    <a:pt x="0" y="5"/>
                  </a:cubicBezTo>
                  <a:cubicBezTo>
                    <a:pt x="20" y="5"/>
                    <a:pt x="20" y="5"/>
                    <a:pt x="20" y="5"/>
                  </a:cubicBezTo>
                  <a:cubicBezTo>
                    <a:pt x="18" y="2"/>
                    <a:pt x="14" y="0"/>
                    <a:pt x="10" y="0"/>
                  </a:cubicBezTo>
                </a:path>
              </a:pathLst>
            </a:custGeom>
            <a:solidFill>
              <a:srgbClr val="7AB6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190" name="Google Shape;1190;p5"/>
            <p:cNvSpPr/>
            <p:nvPr/>
          </p:nvSpPr>
          <p:spPr>
            <a:xfrm>
              <a:off x="6924676" y="6602414"/>
              <a:ext cx="104775" cy="111125"/>
            </a:xfrm>
            <a:prstGeom prst="ellipse">
              <a:avLst/>
            </a:prstGeom>
            <a:solidFill>
              <a:srgbClr val="7AB6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191" name="Google Shape;1191;p5"/>
            <p:cNvSpPr/>
            <p:nvPr/>
          </p:nvSpPr>
          <p:spPr>
            <a:xfrm>
              <a:off x="6719888" y="6416676"/>
              <a:ext cx="117475" cy="111125"/>
            </a:xfrm>
            <a:custGeom>
              <a:rect b="b" l="l" r="r" t="t"/>
              <a:pathLst>
                <a:path extrusionOk="0" h="25" w="28">
                  <a:moveTo>
                    <a:pt x="14" y="0"/>
                  </a:moveTo>
                  <a:cubicBezTo>
                    <a:pt x="13" y="0"/>
                    <a:pt x="12" y="0"/>
                    <a:pt x="11" y="0"/>
                  </a:cubicBezTo>
                  <a:cubicBezTo>
                    <a:pt x="4" y="2"/>
                    <a:pt x="0" y="9"/>
                    <a:pt x="2" y="16"/>
                  </a:cubicBezTo>
                  <a:cubicBezTo>
                    <a:pt x="3" y="21"/>
                    <a:pt x="8" y="25"/>
                    <a:pt x="14" y="25"/>
                  </a:cubicBezTo>
                  <a:cubicBezTo>
                    <a:pt x="15" y="25"/>
                    <a:pt x="16" y="25"/>
                    <a:pt x="17" y="25"/>
                  </a:cubicBezTo>
                  <a:cubicBezTo>
                    <a:pt x="24" y="23"/>
                    <a:pt x="28" y="16"/>
                    <a:pt x="26" y="9"/>
                  </a:cubicBezTo>
                  <a:cubicBezTo>
                    <a:pt x="25" y="3"/>
                    <a:pt x="20" y="0"/>
                    <a:pt x="14" y="0"/>
                  </a:cubicBezTo>
                </a:path>
              </a:pathLst>
            </a:custGeom>
            <a:solidFill>
              <a:srgbClr val="7AB6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192" name="Google Shape;1192;p5"/>
            <p:cNvSpPr/>
            <p:nvPr/>
          </p:nvSpPr>
          <p:spPr>
            <a:xfrm>
              <a:off x="350838" y="6319839"/>
              <a:ext cx="1154113" cy="463550"/>
            </a:xfrm>
            <a:custGeom>
              <a:rect b="b" l="l" r="r" t="t"/>
              <a:pathLst>
                <a:path extrusionOk="0" h="105" w="277">
                  <a:moveTo>
                    <a:pt x="0" y="105"/>
                  </a:moveTo>
                  <a:cubicBezTo>
                    <a:pt x="277" y="105"/>
                    <a:pt x="277" y="105"/>
                    <a:pt x="277" y="105"/>
                  </a:cubicBezTo>
                  <a:cubicBezTo>
                    <a:pt x="277" y="102"/>
                    <a:pt x="276" y="99"/>
                    <a:pt x="275" y="96"/>
                  </a:cubicBezTo>
                  <a:cubicBezTo>
                    <a:pt x="274" y="92"/>
                    <a:pt x="272" y="88"/>
                    <a:pt x="270" y="84"/>
                  </a:cubicBezTo>
                  <a:cubicBezTo>
                    <a:pt x="266" y="77"/>
                    <a:pt x="260" y="71"/>
                    <a:pt x="252" y="66"/>
                  </a:cubicBezTo>
                  <a:cubicBezTo>
                    <a:pt x="252" y="66"/>
                    <a:pt x="252" y="66"/>
                    <a:pt x="252" y="66"/>
                  </a:cubicBezTo>
                  <a:cubicBezTo>
                    <a:pt x="244" y="61"/>
                    <a:pt x="236" y="59"/>
                    <a:pt x="227" y="59"/>
                  </a:cubicBezTo>
                  <a:cubicBezTo>
                    <a:pt x="224" y="59"/>
                    <a:pt x="222" y="60"/>
                    <a:pt x="219" y="60"/>
                  </a:cubicBezTo>
                  <a:cubicBezTo>
                    <a:pt x="219" y="59"/>
                    <a:pt x="219" y="58"/>
                    <a:pt x="219" y="56"/>
                  </a:cubicBezTo>
                  <a:cubicBezTo>
                    <a:pt x="219" y="31"/>
                    <a:pt x="198" y="9"/>
                    <a:pt x="172" y="9"/>
                  </a:cubicBezTo>
                  <a:cubicBezTo>
                    <a:pt x="163" y="9"/>
                    <a:pt x="154" y="12"/>
                    <a:pt x="146" y="18"/>
                  </a:cubicBezTo>
                  <a:cubicBezTo>
                    <a:pt x="141" y="7"/>
                    <a:pt x="132" y="0"/>
                    <a:pt x="117" y="0"/>
                  </a:cubicBezTo>
                  <a:cubicBezTo>
                    <a:pt x="97" y="0"/>
                    <a:pt x="86" y="13"/>
                    <a:pt x="84" y="28"/>
                  </a:cubicBezTo>
                  <a:cubicBezTo>
                    <a:pt x="80" y="27"/>
                    <a:pt x="76" y="26"/>
                    <a:pt x="72" y="26"/>
                  </a:cubicBezTo>
                  <a:cubicBezTo>
                    <a:pt x="54" y="26"/>
                    <a:pt x="39" y="41"/>
                    <a:pt x="39" y="59"/>
                  </a:cubicBezTo>
                  <a:cubicBezTo>
                    <a:pt x="39" y="62"/>
                    <a:pt x="40" y="65"/>
                    <a:pt x="41" y="68"/>
                  </a:cubicBezTo>
                  <a:cubicBezTo>
                    <a:pt x="40" y="67"/>
                    <a:pt x="40" y="67"/>
                    <a:pt x="40" y="67"/>
                  </a:cubicBezTo>
                  <a:cubicBezTo>
                    <a:pt x="19" y="67"/>
                    <a:pt x="1" y="84"/>
                    <a:pt x="0" y="105"/>
                  </a:cubicBezTo>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193" name="Google Shape;1193;p5"/>
            <p:cNvSpPr/>
            <p:nvPr/>
          </p:nvSpPr>
          <p:spPr>
            <a:xfrm>
              <a:off x="958850" y="6359526"/>
              <a:ext cx="304800" cy="207963"/>
            </a:xfrm>
            <a:custGeom>
              <a:rect b="b" l="l" r="r" t="t"/>
              <a:pathLst>
                <a:path extrusionOk="0" h="47" w="73">
                  <a:moveTo>
                    <a:pt x="0" y="8"/>
                  </a:moveTo>
                  <a:cubicBezTo>
                    <a:pt x="0" y="8"/>
                    <a:pt x="0" y="8"/>
                    <a:pt x="0" y="8"/>
                  </a:cubicBezTo>
                  <a:cubicBezTo>
                    <a:pt x="0" y="8"/>
                    <a:pt x="0" y="8"/>
                    <a:pt x="0" y="8"/>
                  </a:cubicBezTo>
                  <a:moveTo>
                    <a:pt x="26" y="0"/>
                  </a:moveTo>
                  <a:cubicBezTo>
                    <a:pt x="17" y="0"/>
                    <a:pt x="8" y="3"/>
                    <a:pt x="0" y="9"/>
                  </a:cubicBezTo>
                  <a:cubicBezTo>
                    <a:pt x="0" y="8"/>
                    <a:pt x="0" y="8"/>
                    <a:pt x="0" y="8"/>
                  </a:cubicBezTo>
                  <a:cubicBezTo>
                    <a:pt x="0" y="8"/>
                    <a:pt x="0" y="8"/>
                    <a:pt x="0" y="9"/>
                  </a:cubicBezTo>
                  <a:cubicBezTo>
                    <a:pt x="8" y="3"/>
                    <a:pt x="17" y="0"/>
                    <a:pt x="26" y="0"/>
                  </a:cubicBezTo>
                  <a:cubicBezTo>
                    <a:pt x="52" y="0"/>
                    <a:pt x="73" y="22"/>
                    <a:pt x="73" y="47"/>
                  </a:cubicBezTo>
                  <a:cubicBezTo>
                    <a:pt x="73" y="47"/>
                    <a:pt x="73" y="47"/>
                    <a:pt x="73" y="47"/>
                  </a:cubicBezTo>
                  <a:cubicBezTo>
                    <a:pt x="73" y="22"/>
                    <a:pt x="52" y="0"/>
                    <a:pt x="26" y="0"/>
                  </a:cubicBezTo>
                </a:path>
              </a:pathLst>
            </a:custGeom>
            <a:solidFill>
              <a:srgbClr val="D4F1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194" name="Google Shape;1194;p5"/>
            <p:cNvSpPr/>
            <p:nvPr/>
          </p:nvSpPr>
          <p:spPr>
            <a:xfrm>
              <a:off x="930275" y="6354764"/>
              <a:ext cx="369888" cy="428625"/>
            </a:xfrm>
            <a:custGeom>
              <a:rect b="b" l="l" r="r" t="t"/>
              <a:pathLst>
                <a:path extrusionOk="0" h="97" w="89">
                  <a:moveTo>
                    <a:pt x="0" y="0"/>
                  </a:moveTo>
                  <a:cubicBezTo>
                    <a:pt x="0" y="97"/>
                    <a:pt x="0" y="97"/>
                    <a:pt x="0" y="97"/>
                  </a:cubicBezTo>
                  <a:cubicBezTo>
                    <a:pt x="88" y="97"/>
                    <a:pt x="88" y="97"/>
                    <a:pt x="88" y="97"/>
                  </a:cubicBezTo>
                  <a:cubicBezTo>
                    <a:pt x="89" y="51"/>
                    <a:pt x="89" y="51"/>
                    <a:pt x="89" y="51"/>
                  </a:cubicBezTo>
                  <a:cubicBezTo>
                    <a:pt x="89" y="51"/>
                    <a:pt x="88" y="51"/>
                    <a:pt x="88" y="51"/>
                  </a:cubicBezTo>
                  <a:cubicBezTo>
                    <a:pt x="85" y="51"/>
                    <a:pt x="83" y="52"/>
                    <a:pt x="80" y="52"/>
                  </a:cubicBezTo>
                  <a:cubicBezTo>
                    <a:pt x="80" y="52"/>
                    <a:pt x="80" y="52"/>
                    <a:pt x="80" y="52"/>
                  </a:cubicBezTo>
                  <a:cubicBezTo>
                    <a:pt x="80" y="52"/>
                    <a:pt x="80" y="52"/>
                    <a:pt x="80" y="52"/>
                  </a:cubicBezTo>
                  <a:cubicBezTo>
                    <a:pt x="80" y="51"/>
                    <a:pt x="80" y="50"/>
                    <a:pt x="80" y="48"/>
                  </a:cubicBezTo>
                  <a:cubicBezTo>
                    <a:pt x="80" y="23"/>
                    <a:pt x="59" y="1"/>
                    <a:pt x="33" y="1"/>
                  </a:cubicBezTo>
                  <a:cubicBezTo>
                    <a:pt x="24" y="1"/>
                    <a:pt x="15" y="4"/>
                    <a:pt x="7" y="10"/>
                  </a:cubicBezTo>
                  <a:cubicBezTo>
                    <a:pt x="7" y="9"/>
                    <a:pt x="7" y="9"/>
                    <a:pt x="7" y="9"/>
                  </a:cubicBezTo>
                  <a:cubicBezTo>
                    <a:pt x="7" y="9"/>
                    <a:pt x="7" y="9"/>
                    <a:pt x="7" y="9"/>
                  </a:cubicBezTo>
                  <a:cubicBezTo>
                    <a:pt x="7" y="9"/>
                    <a:pt x="7" y="9"/>
                    <a:pt x="7" y="9"/>
                  </a:cubicBezTo>
                  <a:cubicBezTo>
                    <a:pt x="6" y="6"/>
                    <a:pt x="3" y="3"/>
                    <a:pt x="0" y="0"/>
                  </a:cubicBezTo>
                </a:path>
              </a:pathLst>
            </a:custGeom>
            <a:solidFill>
              <a:srgbClr val="8ECB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195" name="Google Shape;1195;p5"/>
            <p:cNvSpPr/>
            <p:nvPr/>
          </p:nvSpPr>
          <p:spPr>
            <a:xfrm>
              <a:off x="1492250" y="6726239"/>
              <a:ext cx="12700" cy="57150"/>
            </a:xfrm>
            <a:custGeom>
              <a:rect b="b" l="l" r="r" t="t"/>
              <a:pathLst>
                <a:path extrusionOk="0" h="13" w="3">
                  <a:moveTo>
                    <a:pt x="0" y="0"/>
                  </a:moveTo>
                  <a:cubicBezTo>
                    <a:pt x="0" y="13"/>
                    <a:pt x="0" y="13"/>
                    <a:pt x="0" y="13"/>
                  </a:cubicBezTo>
                  <a:cubicBezTo>
                    <a:pt x="3" y="13"/>
                    <a:pt x="3" y="13"/>
                    <a:pt x="3" y="13"/>
                  </a:cubicBezTo>
                  <a:cubicBezTo>
                    <a:pt x="3" y="10"/>
                    <a:pt x="2" y="7"/>
                    <a:pt x="1" y="4"/>
                  </a:cubicBezTo>
                  <a:cubicBezTo>
                    <a:pt x="1" y="3"/>
                    <a:pt x="0" y="1"/>
                    <a:pt x="0" y="0"/>
                  </a:cubicBezTo>
                </a:path>
              </a:pathLst>
            </a:custGeom>
            <a:solidFill>
              <a:srgbClr val="8ECB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196" name="Google Shape;1196;p5"/>
            <p:cNvSpPr/>
            <p:nvPr/>
          </p:nvSpPr>
          <p:spPr>
            <a:xfrm>
              <a:off x="5507038" y="6792914"/>
              <a:ext cx="100013" cy="30163"/>
            </a:xfrm>
            <a:custGeom>
              <a:rect b="b" l="l" r="r" t="t"/>
              <a:pathLst>
                <a:path extrusionOk="0" h="19" w="63">
                  <a:moveTo>
                    <a:pt x="0" y="0"/>
                  </a:moveTo>
                  <a:lnTo>
                    <a:pt x="0" y="0"/>
                  </a:lnTo>
                  <a:lnTo>
                    <a:pt x="63" y="19"/>
                  </a:lnTo>
                  <a:lnTo>
                    <a:pt x="0" y="0"/>
                  </a:ln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197" name="Google Shape;1197;p5"/>
            <p:cNvSpPr/>
            <p:nvPr/>
          </p:nvSpPr>
          <p:spPr>
            <a:xfrm>
              <a:off x="5507038" y="6792914"/>
              <a:ext cx="100013" cy="30163"/>
            </a:xfrm>
            <a:custGeom>
              <a:rect b="b" l="l" r="r" t="t"/>
              <a:pathLst>
                <a:path extrusionOk="0" h="19" w="63">
                  <a:moveTo>
                    <a:pt x="0" y="0"/>
                  </a:moveTo>
                  <a:lnTo>
                    <a:pt x="0" y="0"/>
                  </a:lnTo>
                  <a:lnTo>
                    <a:pt x="63" y="19"/>
                  </a:lnTo>
                  <a:lnTo>
                    <a:pt x="0"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198" name="Google Shape;1198;p5"/>
            <p:cNvSpPr/>
            <p:nvPr/>
          </p:nvSpPr>
          <p:spPr>
            <a:xfrm>
              <a:off x="4386263" y="6196014"/>
              <a:ext cx="228600" cy="658813"/>
            </a:xfrm>
            <a:custGeom>
              <a:rect b="b" l="l" r="r" t="t"/>
              <a:pathLst>
                <a:path extrusionOk="0" h="149" w="55">
                  <a:moveTo>
                    <a:pt x="5" y="149"/>
                  </a:moveTo>
                  <a:cubicBezTo>
                    <a:pt x="5" y="149"/>
                    <a:pt x="5" y="148"/>
                    <a:pt x="5" y="147"/>
                  </a:cubicBezTo>
                  <a:cubicBezTo>
                    <a:pt x="5" y="146"/>
                    <a:pt x="4" y="144"/>
                    <a:pt x="4" y="141"/>
                  </a:cubicBezTo>
                  <a:cubicBezTo>
                    <a:pt x="3" y="137"/>
                    <a:pt x="2" y="130"/>
                    <a:pt x="1" y="122"/>
                  </a:cubicBezTo>
                  <a:cubicBezTo>
                    <a:pt x="1" y="114"/>
                    <a:pt x="0" y="105"/>
                    <a:pt x="1" y="95"/>
                  </a:cubicBezTo>
                  <a:cubicBezTo>
                    <a:pt x="1" y="85"/>
                    <a:pt x="3" y="74"/>
                    <a:pt x="5" y="64"/>
                  </a:cubicBezTo>
                  <a:cubicBezTo>
                    <a:pt x="7" y="59"/>
                    <a:pt x="9" y="54"/>
                    <a:pt x="11" y="49"/>
                  </a:cubicBezTo>
                  <a:cubicBezTo>
                    <a:pt x="12" y="47"/>
                    <a:pt x="13" y="44"/>
                    <a:pt x="14" y="42"/>
                  </a:cubicBezTo>
                  <a:cubicBezTo>
                    <a:pt x="15" y="40"/>
                    <a:pt x="16" y="38"/>
                    <a:pt x="17" y="35"/>
                  </a:cubicBezTo>
                  <a:cubicBezTo>
                    <a:pt x="20" y="31"/>
                    <a:pt x="23" y="27"/>
                    <a:pt x="26" y="24"/>
                  </a:cubicBezTo>
                  <a:cubicBezTo>
                    <a:pt x="29" y="20"/>
                    <a:pt x="31" y="17"/>
                    <a:pt x="34" y="15"/>
                  </a:cubicBezTo>
                  <a:cubicBezTo>
                    <a:pt x="37" y="12"/>
                    <a:pt x="40" y="10"/>
                    <a:pt x="42" y="8"/>
                  </a:cubicBezTo>
                  <a:cubicBezTo>
                    <a:pt x="45" y="6"/>
                    <a:pt x="47" y="5"/>
                    <a:pt x="49" y="4"/>
                  </a:cubicBezTo>
                  <a:cubicBezTo>
                    <a:pt x="53" y="1"/>
                    <a:pt x="55" y="0"/>
                    <a:pt x="55" y="0"/>
                  </a:cubicBezTo>
                  <a:cubicBezTo>
                    <a:pt x="55" y="0"/>
                    <a:pt x="53" y="2"/>
                    <a:pt x="50" y="4"/>
                  </a:cubicBezTo>
                  <a:cubicBezTo>
                    <a:pt x="48" y="6"/>
                    <a:pt x="46" y="8"/>
                    <a:pt x="44" y="10"/>
                  </a:cubicBezTo>
                  <a:cubicBezTo>
                    <a:pt x="42" y="12"/>
                    <a:pt x="39" y="14"/>
                    <a:pt x="37" y="17"/>
                  </a:cubicBezTo>
                  <a:cubicBezTo>
                    <a:pt x="35" y="20"/>
                    <a:pt x="32" y="23"/>
                    <a:pt x="30" y="27"/>
                  </a:cubicBezTo>
                  <a:cubicBezTo>
                    <a:pt x="28" y="31"/>
                    <a:pt x="26" y="34"/>
                    <a:pt x="24" y="39"/>
                  </a:cubicBezTo>
                  <a:cubicBezTo>
                    <a:pt x="23" y="41"/>
                    <a:pt x="22" y="43"/>
                    <a:pt x="21" y="45"/>
                  </a:cubicBezTo>
                  <a:cubicBezTo>
                    <a:pt x="21" y="47"/>
                    <a:pt x="20" y="50"/>
                    <a:pt x="19" y="52"/>
                  </a:cubicBezTo>
                  <a:cubicBezTo>
                    <a:pt x="18" y="57"/>
                    <a:pt x="17" y="62"/>
                    <a:pt x="17" y="66"/>
                  </a:cubicBezTo>
                  <a:cubicBezTo>
                    <a:pt x="15" y="86"/>
                    <a:pt x="17" y="105"/>
                    <a:pt x="20" y="119"/>
                  </a:cubicBezTo>
                  <a:cubicBezTo>
                    <a:pt x="22" y="126"/>
                    <a:pt x="24" y="132"/>
                    <a:pt x="25" y="136"/>
                  </a:cubicBezTo>
                  <a:cubicBezTo>
                    <a:pt x="26" y="138"/>
                    <a:pt x="26" y="139"/>
                    <a:pt x="27" y="140"/>
                  </a:cubicBezTo>
                  <a:cubicBezTo>
                    <a:pt x="27" y="141"/>
                    <a:pt x="27" y="142"/>
                    <a:pt x="27" y="142"/>
                  </a:cubicBezTo>
                  <a:lnTo>
                    <a:pt x="5" y="149"/>
                  </a:lnTo>
                  <a:close/>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199" name="Google Shape;1199;p5"/>
            <p:cNvSpPr/>
            <p:nvPr/>
          </p:nvSpPr>
          <p:spPr>
            <a:xfrm>
              <a:off x="4106863" y="6249989"/>
              <a:ext cx="379413" cy="533400"/>
            </a:xfrm>
            <a:custGeom>
              <a:rect b="b" l="l" r="r" t="t"/>
              <a:pathLst>
                <a:path extrusionOk="0" h="121" w="91">
                  <a:moveTo>
                    <a:pt x="78" y="121"/>
                  </a:moveTo>
                  <a:cubicBezTo>
                    <a:pt x="78" y="121"/>
                    <a:pt x="91" y="40"/>
                    <a:pt x="0" y="0"/>
                  </a:cubicBezTo>
                  <a:cubicBezTo>
                    <a:pt x="0" y="0"/>
                    <a:pt x="34" y="20"/>
                    <a:pt x="36" y="56"/>
                  </a:cubicBezTo>
                  <a:cubicBezTo>
                    <a:pt x="38" y="93"/>
                    <a:pt x="78" y="121"/>
                    <a:pt x="78" y="121"/>
                  </a:cubicBezTo>
                  <a:close/>
                </a:path>
              </a:pathLst>
            </a:cu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200" name="Google Shape;1200;p5"/>
            <p:cNvSpPr/>
            <p:nvPr/>
          </p:nvSpPr>
          <p:spPr>
            <a:xfrm>
              <a:off x="9480551" y="6257926"/>
              <a:ext cx="271463" cy="490538"/>
            </a:xfrm>
            <a:custGeom>
              <a:rect b="b" l="l" r="r" t="t"/>
              <a:pathLst>
                <a:path extrusionOk="0" h="111" w="65">
                  <a:moveTo>
                    <a:pt x="46" y="109"/>
                  </a:moveTo>
                  <a:cubicBezTo>
                    <a:pt x="46" y="109"/>
                    <a:pt x="46" y="109"/>
                    <a:pt x="46" y="108"/>
                  </a:cubicBezTo>
                  <a:cubicBezTo>
                    <a:pt x="46" y="107"/>
                    <a:pt x="46" y="106"/>
                    <a:pt x="46" y="104"/>
                  </a:cubicBezTo>
                  <a:cubicBezTo>
                    <a:pt x="47" y="101"/>
                    <a:pt x="47" y="96"/>
                    <a:pt x="47" y="90"/>
                  </a:cubicBezTo>
                  <a:cubicBezTo>
                    <a:pt x="48" y="78"/>
                    <a:pt x="47" y="62"/>
                    <a:pt x="42" y="47"/>
                  </a:cubicBezTo>
                  <a:cubicBezTo>
                    <a:pt x="40" y="43"/>
                    <a:pt x="39" y="39"/>
                    <a:pt x="37" y="35"/>
                  </a:cubicBezTo>
                  <a:cubicBezTo>
                    <a:pt x="36" y="32"/>
                    <a:pt x="34" y="29"/>
                    <a:pt x="31" y="25"/>
                  </a:cubicBezTo>
                  <a:cubicBezTo>
                    <a:pt x="27" y="19"/>
                    <a:pt x="22" y="14"/>
                    <a:pt x="17" y="10"/>
                  </a:cubicBezTo>
                  <a:cubicBezTo>
                    <a:pt x="15" y="8"/>
                    <a:pt x="13" y="7"/>
                    <a:pt x="11" y="5"/>
                  </a:cubicBezTo>
                  <a:cubicBezTo>
                    <a:pt x="8" y="4"/>
                    <a:pt x="7" y="3"/>
                    <a:pt x="5" y="2"/>
                  </a:cubicBezTo>
                  <a:cubicBezTo>
                    <a:pt x="2" y="0"/>
                    <a:pt x="0" y="0"/>
                    <a:pt x="0" y="0"/>
                  </a:cubicBezTo>
                  <a:cubicBezTo>
                    <a:pt x="0" y="0"/>
                    <a:pt x="2" y="0"/>
                    <a:pt x="5" y="1"/>
                  </a:cubicBezTo>
                  <a:cubicBezTo>
                    <a:pt x="7" y="2"/>
                    <a:pt x="9" y="3"/>
                    <a:pt x="11" y="4"/>
                  </a:cubicBezTo>
                  <a:cubicBezTo>
                    <a:pt x="14" y="5"/>
                    <a:pt x="16" y="6"/>
                    <a:pt x="19" y="8"/>
                  </a:cubicBezTo>
                  <a:cubicBezTo>
                    <a:pt x="25" y="11"/>
                    <a:pt x="31" y="16"/>
                    <a:pt x="36" y="22"/>
                  </a:cubicBezTo>
                  <a:cubicBezTo>
                    <a:pt x="39" y="25"/>
                    <a:pt x="42" y="28"/>
                    <a:pt x="44" y="32"/>
                  </a:cubicBezTo>
                  <a:cubicBezTo>
                    <a:pt x="46" y="35"/>
                    <a:pt x="48" y="39"/>
                    <a:pt x="50" y="43"/>
                  </a:cubicBezTo>
                  <a:cubicBezTo>
                    <a:pt x="58" y="59"/>
                    <a:pt x="62" y="76"/>
                    <a:pt x="64" y="89"/>
                  </a:cubicBezTo>
                  <a:cubicBezTo>
                    <a:pt x="64" y="96"/>
                    <a:pt x="65" y="101"/>
                    <a:pt x="65" y="105"/>
                  </a:cubicBezTo>
                  <a:cubicBezTo>
                    <a:pt x="65" y="107"/>
                    <a:pt x="65" y="109"/>
                    <a:pt x="65" y="110"/>
                  </a:cubicBezTo>
                  <a:cubicBezTo>
                    <a:pt x="65" y="111"/>
                    <a:pt x="65" y="111"/>
                    <a:pt x="65" y="111"/>
                  </a:cubicBezTo>
                  <a:lnTo>
                    <a:pt x="46" y="109"/>
                  </a:lnTo>
                  <a:close/>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201" name="Google Shape;1201;p5"/>
            <p:cNvSpPr/>
            <p:nvPr/>
          </p:nvSpPr>
          <p:spPr>
            <a:xfrm>
              <a:off x="9355138" y="6069014"/>
              <a:ext cx="392113" cy="409575"/>
            </a:xfrm>
            <a:custGeom>
              <a:rect b="b" l="l" r="r" t="t"/>
              <a:pathLst>
                <a:path extrusionOk="0" h="93" w="94">
                  <a:moveTo>
                    <a:pt x="0" y="44"/>
                  </a:moveTo>
                  <a:cubicBezTo>
                    <a:pt x="9" y="37"/>
                    <a:pt x="17" y="34"/>
                    <a:pt x="24" y="35"/>
                  </a:cubicBezTo>
                  <a:cubicBezTo>
                    <a:pt x="15" y="24"/>
                    <a:pt x="16" y="12"/>
                    <a:pt x="16" y="12"/>
                  </a:cubicBezTo>
                  <a:cubicBezTo>
                    <a:pt x="27" y="13"/>
                    <a:pt x="35" y="17"/>
                    <a:pt x="39" y="22"/>
                  </a:cubicBezTo>
                  <a:cubicBezTo>
                    <a:pt x="40" y="8"/>
                    <a:pt x="49" y="0"/>
                    <a:pt x="49" y="0"/>
                  </a:cubicBezTo>
                  <a:cubicBezTo>
                    <a:pt x="57" y="9"/>
                    <a:pt x="59" y="17"/>
                    <a:pt x="59" y="24"/>
                  </a:cubicBezTo>
                  <a:cubicBezTo>
                    <a:pt x="69" y="15"/>
                    <a:pt x="82" y="15"/>
                    <a:pt x="82" y="15"/>
                  </a:cubicBezTo>
                  <a:cubicBezTo>
                    <a:pt x="81" y="27"/>
                    <a:pt x="77" y="34"/>
                    <a:pt x="72" y="39"/>
                  </a:cubicBezTo>
                  <a:cubicBezTo>
                    <a:pt x="85" y="40"/>
                    <a:pt x="94" y="49"/>
                    <a:pt x="94" y="49"/>
                  </a:cubicBezTo>
                  <a:cubicBezTo>
                    <a:pt x="85" y="56"/>
                    <a:pt x="77" y="59"/>
                    <a:pt x="70" y="59"/>
                  </a:cubicBezTo>
                  <a:cubicBezTo>
                    <a:pt x="79" y="69"/>
                    <a:pt x="78" y="81"/>
                    <a:pt x="78" y="81"/>
                  </a:cubicBezTo>
                  <a:cubicBezTo>
                    <a:pt x="67" y="80"/>
                    <a:pt x="59" y="76"/>
                    <a:pt x="55" y="71"/>
                  </a:cubicBezTo>
                  <a:cubicBezTo>
                    <a:pt x="54" y="85"/>
                    <a:pt x="45" y="93"/>
                    <a:pt x="45" y="93"/>
                  </a:cubicBezTo>
                  <a:cubicBezTo>
                    <a:pt x="37" y="84"/>
                    <a:pt x="35" y="76"/>
                    <a:pt x="35" y="70"/>
                  </a:cubicBezTo>
                  <a:cubicBezTo>
                    <a:pt x="25" y="79"/>
                    <a:pt x="12" y="78"/>
                    <a:pt x="12" y="78"/>
                  </a:cubicBezTo>
                  <a:cubicBezTo>
                    <a:pt x="13" y="66"/>
                    <a:pt x="17" y="59"/>
                    <a:pt x="22" y="54"/>
                  </a:cubicBezTo>
                  <a:cubicBezTo>
                    <a:pt x="9" y="53"/>
                    <a:pt x="0" y="44"/>
                    <a:pt x="0" y="44"/>
                  </a:cubicBezTo>
                  <a:close/>
                </a:path>
              </a:pathLst>
            </a:custGeom>
            <a:solidFill>
              <a:srgbClr val="45BCBC"/>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202" name="Google Shape;1202;p5"/>
            <p:cNvSpPr/>
            <p:nvPr/>
          </p:nvSpPr>
          <p:spPr>
            <a:xfrm>
              <a:off x="9485313" y="6200776"/>
              <a:ext cx="133350" cy="146050"/>
            </a:xfrm>
            <a:prstGeom prst="ellipse">
              <a:avLst/>
            </a:pr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203" name="Google Shape;1203;p5"/>
            <p:cNvSpPr/>
            <p:nvPr/>
          </p:nvSpPr>
          <p:spPr>
            <a:xfrm>
              <a:off x="9505951" y="6227764"/>
              <a:ext cx="90488" cy="92075"/>
            </a:xfrm>
            <a:prstGeom prst="ellipse">
              <a:avLst/>
            </a:prstGeom>
            <a:solidFill>
              <a:srgbClr val="FFD01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204" name="Google Shape;1204;p5"/>
            <p:cNvSpPr/>
            <p:nvPr/>
          </p:nvSpPr>
          <p:spPr>
            <a:xfrm>
              <a:off x="9701213" y="6364289"/>
              <a:ext cx="207963" cy="203200"/>
            </a:xfrm>
            <a:custGeom>
              <a:rect b="b" l="l" r="r" t="t"/>
              <a:pathLst>
                <a:path extrusionOk="0" h="46" w="50">
                  <a:moveTo>
                    <a:pt x="1" y="44"/>
                  </a:moveTo>
                  <a:cubicBezTo>
                    <a:pt x="1" y="44"/>
                    <a:pt x="0" y="10"/>
                    <a:pt x="43" y="0"/>
                  </a:cubicBezTo>
                  <a:cubicBezTo>
                    <a:pt x="43" y="0"/>
                    <a:pt x="50" y="42"/>
                    <a:pt x="4" y="46"/>
                  </a:cubicBezTo>
                </a:path>
              </a:pathLst>
            </a:cu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205" name="Google Shape;1205;p5"/>
            <p:cNvSpPr/>
            <p:nvPr/>
          </p:nvSpPr>
          <p:spPr>
            <a:xfrm>
              <a:off x="3409950" y="6257926"/>
              <a:ext cx="271463" cy="490538"/>
            </a:xfrm>
            <a:custGeom>
              <a:rect b="b" l="l" r="r" t="t"/>
              <a:pathLst>
                <a:path extrusionOk="0" h="111" w="65">
                  <a:moveTo>
                    <a:pt x="46" y="109"/>
                  </a:moveTo>
                  <a:cubicBezTo>
                    <a:pt x="46" y="109"/>
                    <a:pt x="46" y="109"/>
                    <a:pt x="46" y="108"/>
                  </a:cubicBezTo>
                  <a:cubicBezTo>
                    <a:pt x="46" y="107"/>
                    <a:pt x="46" y="106"/>
                    <a:pt x="46" y="104"/>
                  </a:cubicBezTo>
                  <a:cubicBezTo>
                    <a:pt x="47" y="101"/>
                    <a:pt x="47" y="96"/>
                    <a:pt x="47" y="90"/>
                  </a:cubicBezTo>
                  <a:cubicBezTo>
                    <a:pt x="48" y="78"/>
                    <a:pt x="47" y="62"/>
                    <a:pt x="42" y="47"/>
                  </a:cubicBezTo>
                  <a:cubicBezTo>
                    <a:pt x="40" y="43"/>
                    <a:pt x="39" y="39"/>
                    <a:pt x="37" y="35"/>
                  </a:cubicBezTo>
                  <a:cubicBezTo>
                    <a:pt x="36" y="32"/>
                    <a:pt x="34" y="29"/>
                    <a:pt x="31" y="25"/>
                  </a:cubicBezTo>
                  <a:cubicBezTo>
                    <a:pt x="27" y="19"/>
                    <a:pt x="22" y="14"/>
                    <a:pt x="17" y="10"/>
                  </a:cubicBezTo>
                  <a:cubicBezTo>
                    <a:pt x="15" y="8"/>
                    <a:pt x="13" y="7"/>
                    <a:pt x="11" y="5"/>
                  </a:cubicBezTo>
                  <a:cubicBezTo>
                    <a:pt x="8" y="4"/>
                    <a:pt x="7" y="3"/>
                    <a:pt x="5" y="2"/>
                  </a:cubicBezTo>
                  <a:cubicBezTo>
                    <a:pt x="2" y="0"/>
                    <a:pt x="0" y="0"/>
                    <a:pt x="0" y="0"/>
                  </a:cubicBezTo>
                  <a:cubicBezTo>
                    <a:pt x="0" y="0"/>
                    <a:pt x="2" y="0"/>
                    <a:pt x="5" y="1"/>
                  </a:cubicBezTo>
                  <a:cubicBezTo>
                    <a:pt x="7" y="2"/>
                    <a:pt x="9" y="3"/>
                    <a:pt x="11" y="4"/>
                  </a:cubicBezTo>
                  <a:cubicBezTo>
                    <a:pt x="14" y="5"/>
                    <a:pt x="16" y="6"/>
                    <a:pt x="19" y="8"/>
                  </a:cubicBezTo>
                  <a:cubicBezTo>
                    <a:pt x="25" y="11"/>
                    <a:pt x="31" y="16"/>
                    <a:pt x="36" y="22"/>
                  </a:cubicBezTo>
                  <a:cubicBezTo>
                    <a:pt x="39" y="25"/>
                    <a:pt x="42" y="28"/>
                    <a:pt x="44" y="32"/>
                  </a:cubicBezTo>
                  <a:cubicBezTo>
                    <a:pt x="46" y="35"/>
                    <a:pt x="48" y="39"/>
                    <a:pt x="50" y="43"/>
                  </a:cubicBezTo>
                  <a:cubicBezTo>
                    <a:pt x="58" y="59"/>
                    <a:pt x="62" y="76"/>
                    <a:pt x="64" y="89"/>
                  </a:cubicBezTo>
                  <a:cubicBezTo>
                    <a:pt x="64" y="96"/>
                    <a:pt x="65" y="101"/>
                    <a:pt x="65" y="105"/>
                  </a:cubicBezTo>
                  <a:cubicBezTo>
                    <a:pt x="65" y="107"/>
                    <a:pt x="65" y="109"/>
                    <a:pt x="65" y="110"/>
                  </a:cubicBezTo>
                  <a:cubicBezTo>
                    <a:pt x="65" y="111"/>
                    <a:pt x="65" y="111"/>
                    <a:pt x="65" y="111"/>
                  </a:cubicBezTo>
                  <a:lnTo>
                    <a:pt x="46" y="109"/>
                  </a:lnTo>
                  <a:close/>
                </a:path>
              </a:pathLst>
            </a:custGeom>
            <a:solidFill>
              <a:srgbClr val="437B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206" name="Google Shape;1206;p5"/>
            <p:cNvSpPr/>
            <p:nvPr/>
          </p:nvSpPr>
          <p:spPr>
            <a:xfrm>
              <a:off x="3284538" y="6069014"/>
              <a:ext cx="392113" cy="409575"/>
            </a:xfrm>
            <a:custGeom>
              <a:rect b="b" l="l" r="r" t="t"/>
              <a:pathLst>
                <a:path extrusionOk="0" h="93" w="94">
                  <a:moveTo>
                    <a:pt x="0" y="44"/>
                  </a:moveTo>
                  <a:cubicBezTo>
                    <a:pt x="9" y="37"/>
                    <a:pt x="17" y="34"/>
                    <a:pt x="24" y="35"/>
                  </a:cubicBezTo>
                  <a:cubicBezTo>
                    <a:pt x="15" y="24"/>
                    <a:pt x="16" y="12"/>
                    <a:pt x="16" y="12"/>
                  </a:cubicBezTo>
                  <a:cubicBezTo>
                    <a:pt x="27" y="13"/>
                    <a:pt x="35" y="17"/>
                    <a:pt x="39" y="22"/>
                  </a:cubicBezTo>
                  <a:cubicBezTo>
                    <a:pt x="40" y="8"/>
                    <a:pt x="49" y="0"/>
                    <a:pt x="49" y="0"/>
                  </a:cubicBezTo>
                  <a:cubicBezTo>
                    <a:pt x="57" y="9"/>
                    <a:pt x="59" y="17"/>
                    <a:pt x="59" y="24"/>
                  </a:cubicBezTo>
                  <a:cubicBezTo>
                    <a:pt x="69" y="15"/>
                    <a:pt x="82" y="15"/>
                    <a:pt x="82" y="15"/>
                  </a:cubicBezTo>
                  <a:cubicBezTo>
                    <a:pt x="81" y="27"/>
                    <a:pt x="77" y="34"/>
                    <a:pt x="72" y="39"/>
                  </a:cubicBezTo>
                  <a:cubicBezTo>
                    <a:pt x="85" y="40"/>
                    <a:pt x="94" y="49"/>
                    <a:pt x="94" y="49"/>
                  </a:cubicBezTo>
                  <a:cubicBezTo>
                    <a:pt x="85" y="56"/>
                    <a:pt x="77" y="59"/>
                    <a:pt x="70" y="59"/>
                  </a:cubicBezTo>
                  <a:cubicBezTo>
                    <a:pt x="79" y="69"/>
                    <a:pt x="78" y="81"/>
                    <a:pt x="78" y="81"/>
                  </a:cubicBezTo>
                  <a:cubicBezTo>
                    <a:pt x="67" y="80"/>
                    <a:pt x="59" y="76"/>
                    <a:pt x="55" y="71"/>
                  </a:cubicBezTo>
                  <a:cubicBezTo>
                    <a:pt x="54" y="85"/>
                    <a:pt x="45" y="93"/>
                    <a:pt x="45" y="93"/>
                  </a:cubicBezTo>
                  <a:cubicBezTo>
                    <a:pt x="37" y="84"/>
                    <a:pt x="35" y="76"/>
                    <a:pt x="35" y="70"/>
                  </a:cubicBezTo>
                  <a:cubicBezTo>
                    <a:pt x="25" y="79"/>
                    <a:pt x="12" y="78"/>
                    <a:pt x="12" y="78"/>
                  </a:cubicBezTo>
                  <a:cubicBezTo>
                    <a:pt x="13" y="66"/>
                    <a:pt x="17" y="59"/>
                    <a:pt x="22" y="54"/>
                  </a:cubicBezTo>
                  <a:cubicBezTo>
                    <a:pt x="9" y="53"/>
                    <a:pt x="0" y="44"/>
                    <a:pt x="0" y="44"/>
                  </a:cubicBezTo>
                  <a:close/>
                </a:path>
              </a:pathLst>
            </a:custGeom>
            <a:solidFill>
              <a:srgbClr val="45BCBC"/>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207" name="Google Shape;1207;p5"/>
            <p:cNvSpPr/>
            <p:nvPr/>
          </p:nvSpPr>
          <p:spPr>
            <a:xfrm>
              <a:off x="3414713" y="6200776"/>
              <a:ext cx="133350" cy="146050"/>
            </a:xfrm>
            <a:prstGeom prst="ellipse">
              <a:avLst/>
            </a:pr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208" name="Google Shape;1208;p5"/>
            <p:cNvSpPr/>
            <p:nvPr/>
          </p:nvSpPr>
          <p:spPr>
            <a:xfrm>
              <a:off x="3435350" y="6227764"/>
              <a:ext cx="92075" cy="92075"/>
            </a:xfrm>
            <a:prstGeom prst="ellipse">
              <a:avLst/>
            </a:prstGeom>
            <a:solidFill>
              <a:srgbClr val="FFD01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209" name="Google Shape;1209;p5"/>
            <p:cNvSpPr/>
            <p:nvPr/>
          </p:nvSpPr>
          <p:spPr>
            <a:xfrm>
              <a:off x="3630613" y="6364289"/>
              <a:ext cx="209550" cy="203200"/>
            </a:xfrm>
            <a:custGeom>
              <a:rect b="b" l="l" r="r" t="t"/>
              <a:pathLst>
                <a:path extrusionOk="0" h="46" w="50">
                  <a:moveTo>
                    <a:pt x="1" y="44"/>
                  </a:moveTo>
                  <a:cubicBezTo>
                    <a:pt x="1" y="44"/>
                    <a:pt x="0" y="10"/>
                    <a:pt x="43" y="0"/>
                  </a:cubicBezTo>
                  <a:cubicBezTo>
                    <a:pt x="43" y="0"/>
                    <a:pt x="50" y="42"/>
                    <a:pt x="4" y="46"/>
                  </a:cubicBezTo>
                </a:path>
              </a:pathLst>
            </a:custGeom>
            <a:solidFill>
              <a:srgbClr val="2D52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210" name="Google Shape;1210;p5"/>
            <p:cNvSpPr/>
            <p:nvPr/>
          </p:nvSpPr>
          <p:spPr>
            <a:xfrm>
              <a:off x="5849938" y="6448426"/>
              <a:ext cx="295275" cy="339725"/>
            </a:xfrm>
            <a:custGeom>
              <a:rect b="b" l="l" r="r" t="t"/>
              <a:pathLst>
                <a:path extrusionOk="0" h="77" w="71">
                  <a:moveTo>
                    <a:pt x="0" y="75"/>
                  </a:moveTo>
                  <a:cubicBezTo>
                    <a:pt x="0" y="75"/>
                    <a:pt x="0" y="75"/>
                    <a:pt x="1" y="74"/>
                  </a:cubicBezTo>
                  <a:cubicBezTo>
                    <a:pt x="1" y="73"/>
                    <a:pt x="1" y="71"/>
                    <a:pt x="1" y="70"/>
                  </a:cubicBezTo>
                  <a:cubicBezTo>
                    <a:pt x="2" y="67"/>
                    <a:pt x="4" y="63"/>
                    <a:pt x="5" y="58"/>
                  </a:cubicBezTo>
                  <a:cubicBezTo>
                    <a:pt x="6" y="55"/>
                    <a:pt x="7" y="53"/>
                    <a:pt x="9" y="50"/>
                  </a:cubicBezTo>
                  <a:cubicBezTo>
                    <a:pt x="9" y="49"/>
                    <a:pt x="10" y="47"/>
                    <a:pt x="11" y="46"/>
                  </a:cubicBezTo>
                  <a:cubicBezTo>
                    <a:pt x="11" y="44"/>
                    <a:pt x="12" y="43"/>
                    <a:pt x="13" y="42"/>
                  </a:cubicBezTo>
                  <a:cubicBezTo>
                    <a:pt x="14" y="39"/>
                    <a:pt x="16" y="36"/>
                    <a:pt x="18" y="33"/>
                  </a:cubicBezTo>
                  <a:cubicBezTo>
                    <a:pt x="20" y="30"/>
                    <a:pt x="22" y="27"/>
                    <a:pt x="24" y="25"/>
                  </a:cubicBezTo>
                  <a:cubicBezTo>
                    <a:pt x="27" y="22"/>
                    <a:pt x="29" y="20"/>
                    <a:pt x="32" y="17"/>
                  </a:cubicBezTo>
                  <a:cubicBezTo>
                    <a:pt x="33" y="16"/>
                    <a:pt x="34" y="15"/>
                    <a:pt x="36" y="14"/>
                  </a:cubicBezTo>
                  <a:cubicBezTo>
                    <a:pt x="37" y="13"/>
                    <a:pt x="38" y="12"/>
                    <a:pt x="40" y="11"/>
                  </a:cubicBezTo>
                  <a:cubicBezTo>
                    <a:pt x="41" y="10"/>
                    <a:pt x="42" y="10"/>
                    <a:pt x="43" y="9"/>
                  </a:cubicBezTo>
                  <a:cubicBezTo>
                    <a:pt x="45" y="8"/>
                    <a:pt x="46" y="7"/>
                    <a:pt x="47" y="7"/>
                  </a:cubicBezTo>
                  <a:cubicBezTo>
                    <a:pt x="49" y="6"/>
                    <a:pt x="50" y="5"/>
                    <a:pt x="51" y="5"/>
                  </a:cubicBezTo>
                  <a:cubicBezTo>
                    <a:pt x="52" y="4"/>
                    <a:pt x="54" y="4"/>
                    <a:pt x="55" y="4"/>
                  </a:cubicBezTo>
                  <a:cubicBezTo>
                    <a:pt x="57" y="3"/>
                    <a:pt x="59" y="2"/>
                    <a:pt x="61" y="2"/>
                  </a:cubicBezTo>
                  <a:cubicBezTo>
                    <a:pt x="63" y="1"/>
                    <a:pt x="65" y="1"/>
                    <a:pt x="66" y="1"/>
                  </a:cubicBezTo>
                  <a:cubicBezTo>
                    <a:pt x="69" y="0"/>
                    <a:pt x="71" y="0"/>
                    <a:pt x="71" y="0"/>
                  </a:cubicBezTo>
                  <a:cubicBezTo>
                    <a:pt x="71" y="0"/>
                    <a:pt x="69" y="1"/>
                    <a:pt x="67" y="2"/>
                  </a:cubicBezTo>
                  <a:cubicBezTo>
                    <a:pt x="65" y="2"/>
                    <a:pt x="64" y="3"/>
                    <a:pt x="62" y="4"/>
                  </a:cubicBezTo>
                  <a:cubicBezTo>
                    <a:pt x="60" y="5"/>
                    <a:pt x="59" y="6"/>
                    <a:pt x="57" y="7"/>
                  </a:cubicBezTo>
                  <a:cubicBezTo>
                    <a:pt x="56" y="8"/>
                    <a:pt x="55" y="8"/>
                    <a:pt x="54" y="9"/>
                  </a:cubicBezTo>
                  <a:cubicBezTo>
                    <a:pt x="53" y="10"/>
                    <a:pt x="52" y="11"/>
                    <a:pt x="51" y="12"/>
                  </a:cubicBezTo>
                  <a:cubicBezTo>
                    <a:pt x="50" y="13"/>
                    <a:pt x="49" y="13"/>
                    <a:pt x="48" y="14"/>
                  </a:cubicBezTo>
                  <a:cubicBezTo>
                    <a:pt x="47" y="15"/>
                    <a:pt x="46" y="16"/>
                    <a:pt x="45" y="17"/>
                  </a:cubicBezTo>
                  <a:cubicBezTo>
                    <a:pt x="44" y="19"/>
                    <a:pt x="43" y="20"/>
                    <a:pt x="42" y="21"/>
                  </a:cubicBezTo>
                  <a:cubicBezTo>
                    <a:pt x="41" y="22"/>
                    <a:pt x="40" y="23"/>
                    <a:pt x="40" y="24"/>
                  </a:cubicBezTo>
                  <a:cubicBezTo>
                    <a:pt x="38" y="27"/>
                    <a:pt x="37" y="29"/>
                    <a:pt x="35" y="32"/>
                  </a:cubicBezTo>
                  <a:cubicBezTo>
                    <a:pt x="34" y="35"/>
                    <a:pt x="33" y="37"/>
                    <a:pt x="32" y="40"/>
                  </a:cubicBezTo>
                  <a:cubicBezTo>
                    <a:pt x="31" y="43"/>
                    <a:pt x="30" y="46"/>
                    <a:pt x="29" y="48"/>
                  </a:cubicBezTo>
                  <a:cubicBezTo>
                    <a:pt x="29" y="50"/>
                    <a:pt x="29" y="51"/>
                    <a:pt x="28" y="52"/>
                  </a:cubicBezTo>
                  <a:cubicBezTo>
                    <a:pt x="28" y="53"/>
                    <a:pt x="28" y="55"/>
                    <a:pt x="27" y="56"/>
                  </a:cubicBezTo>
                  <a:cubicBezTo>
                    <a:pt x="27" y="58"/>
                    <a:pt x="27" y="61"/>
                    <a:pt x="26" y="63"/>
                  </a:cubicBezTo>
                  <a:cubicBezTo>
                    <a:pt x="26" y="67"/>
                    <a:pt x="26" y="71"/>
                    <a:pt x="26" y="73"/>
                  </a:cubicBezTo>
                  <a:cubicBezTo>
                    <a:pt x="26" y="75"/>
                    <a:pt x="26" y="76"/>
                    <a:pt x="26" y="76"/>
                  </a:cubicBezTo>
                  <a:cubicBezTo>
                    <a:pt x="26" y="77"/>
                    <a:pt x="26" y="77"/>
                    <a:pt x="26" y="77"/>
                  </a:cubicBezTo>
                  <a:lnTo>
                    <a:pt x="0" y="75"/>
                  </a:lnTo>
                  <a:close/>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211" name="Google Shape;1211;p5"/>
            <p:cNvSpPr/>
            <p:nvPr/>
          </p:nvSpPr>
          <p:spPr>
            <a:xfrm>
              <a:off x="5691188" y="6448426"/>
              <a:ext cx="292100" cy="339725"/>
            </a:xfrm>
            <a:custGeom>
              <a:rect b="b" l="l" r="r" t="t"/>
              <a:pathLst>
                <a:path extrusionOk="0" h="77" w="70">
                  <a:moveTo>
                    <a:pt x="45" y="77"/>
                  </a:moveTo>
                  <a:cubicBezTo>
                    <a:pt x="45" y="77"/>
                    <a:pt x="45" y="77"/>
                    <a:pt x="45" y="76"/>
                  </a:cubicBezTo>
                  <a:cubicBezTo>
                    <a:pt x="45" y="76"/>
                    <a:pt x="45" y="75"/>
                    <a:pt x="45" y="73"/>
                  </a:cubicBezTo>
                  <a:cubicBezTo>
                    <a:pt x="45" y="71"/>
                    <a:pt x="45" y="67"/>
                    <a:pt x="44" y="63"/>
                  </a:cubicBezTo>
                  <a:cubicBezTo>
                    <a:pt x="44" y="61"/>
                    <a:pt x="44" y="58"/>
                    <a:pt x="43" y="56"/>
                  </a:cubicBezTo>
                  <a:cubicBezTo>
                    <a:pt x="43" y="55"/>
                    <a:pt x="43" y="53"/>
                    <a:pt x="42" y="52"/>
                  </a:cubicBezTo>
                  <a:cubicBezTo>
                    <a:pt x="42" y="51"/>
                    <a:pt x="42" y="50"/>
                    <a:pt x="41" y="48"/>
                  </a:cubicBezTo>
                  <a:cubicBezTo>
                    <a:pt x="41" y="46"/>
                    <a:pt x="40" y="43"/>
                    <a:pt x="39" y="40"/>
                  </a:cubicBezTo>
                  <a:cubicBezTo>
                    <a:pt x="38" y="37"/>
                    <a:pt x="37" y="35"/>
                    <a:pt x="36" y="32"/>
                  </a:cubicBezTo>
                  <a:cubicBezTo>
                    <a:pt x="34" y="29"/>
                    <a:pt x="33" y="27"/>
                    <a:pt x="31" y="24"/>
                  </a:cubicBezTo>
                  <a:cubicBezTo>
                    <a:pt x="30" y="23"/>
                    <a:pt x="29" y="22"/>
                    <a:pt x="29" y="21"/>
                  </a:cubicBezTo>
                  <a:cubicBezTo>
                    <a:pt x="28" y="20"/>
                    <a:pt x="27" y="19"/>
                    <a:pt x="26" y="17"/>
                  </a:cubicBezTo>
                  <a:cubicBezTo>
                    <a:pt x="25" y="16"/>
                    <a:pt x="24" y="15"/>
                    <a:pt x="23" y="14"/>
                  </a:cubicBezTo>
                  <a:cubicBezTo>
                    <a:pt x="22" y="13"/>
                    <a:pt x="21" y="13"/>
                    <a:pt x="20" y="12"/>
                  </a:cubicBezTo>
                  <a:cubicBezTo>
                    <a:pt x="19" y="11"/>
                    <a:pt x="18" y="10"/>
                    <a:pt x="17" y="9"/>
                  </a:cubicBezTo>
                  <a:cubicBezTo>
                    <a:pt x="16" y="8"/>
                    <a:pt x="15" y="8"/>
                    <a:pt x="14" y="7"/>
                  </a:cubicBezTo>
                  <a:cubicBezTo>
                    <a:pt x="12" y="6"/>
                    <a:pt x="10" y="5"/>
                    <a:pt x="9" y="4"/>
                  </a:cubicBezTo>
                  <a:cubicBezTo>
                    <a:pt x="7" y="3"/>
                    <a:pt x="5" y="2"/>
                    <a:pt x="4" y="2"/>
                  </a:cubicBezTo>
                  <a:cubicBezTo>
                    <a:pt x="1" y="1"/>
                    <a:pt x="0" y="0"/>
                    <a:pt x="0" y="0"/>
                  </a:cubicBezTo>
                  <a:cubicBezTo>
                    <a:pt x="0" y="0"/>
                    <a:pt x="1" y="0"/>
                    <a:pt x="4" y="1"/>
                  </a:cubicBezTo>
                  <a:cubicBezTo>
                    <a:pt x="6" y="1"/>
                    <a:pt x="7" y="1"/>
                    <a:pt x="9" y="2"/>
                  </a:cubicBezTo>
                  <a:cubicBezTo>
                    <a:pt x="11" y="2"/>
                    <a:pt x="13" y="3"/>
                    <a:pt x="16" y="4"/>
                  </a:cubicBezTo>
                  <a:cubicBezTo>
                    <a:pt x="17" y="4"/>
                    <a:pt x="18" y="4"/>
                    <a:pt x="19" y="5"/>
                  </a:cubicBezTo>
                  <a:cubicBezTo>
                    <a:pt x="21" y="5"/>
                    <a:pt x="22" y="6"/>
                    <a:pt x="23" y="7"/>
                  </a:cubicBezTo>
                  <a:cubicBezTo>
                    <a:pt x="25" y="7"/>
                    <a:pt x="26" y="8"/>
                    <a:pt x="27" y="9"/>
                  </a:cubicBezTo>
                  <a:cubicBezTo>
                    <a:pt x="28" y="10"/>
                    <a:pt x="30" y="10"/>
                    <a:pt x="31" y="11"/>
                  </a:cubicBezTo>
                  <a:cubicBezTo>
                    <a:pt x="32" y="12"/>
                    <a:pt x="34" y="13"/>
                    <a:pt x="35" y="14"/>
                  </a:cubicBezTo>
                  <a:cubicBezTo>
                    <a:pt x="36" y="15"/>
                    <a:pt x="38" y="16"/>
                    <a:pt x="39" y="17"/>
                  </a:cubicBezTo>
                  <a:cubicBezTo>
                    <a:pt x="42" y="20"/>
                    <a:pt x="44" y="22"/>
                    <a:pt x="46" y="25"/>
                  </a:cubicBezTo>
                  <a:cubicBezTo>
                    <a:pt x="48" y="27"/>
                    <a:pt x="51" y="30"/>
                    <a:pt x="53" y="33"/>
                  </a:cubicBezTo>
                  <a:cubicBezTo>
                    <a:pt x="54" y="36"/>
                    <a:pt x="56" y="39"/>
                    <a:pt x="58" y="42"/>
                  </a:cubicBezTo>
                  <a:cubicBezTo>
                    <a:pt x="59" y="43"/>
                    <a:pt x="59" y="44"/>
                    <a:pt x="60" y="46"/>
                  </a:cubicBezTo>
                  <a:cubicBezTo>
                    <a:pt x="61" y="47"/>
                    <a:pt x="61" y="49"/>
                    <a:pt x="62" y="50"/>
                  </a:cubicBezTo>
                  <a:cubicBezTo>
                    <a:pt x="63" y="53"/>
                    <a:pt x="64" y="55"/>
                    <a:pt x="65" y="58"/>
                  </a:cubicBezTo>
                  <a:cubicBezTo>
                    <a:pt x="67" y="63"/>
                    <a:pt x="68" y="67"/>
                    <a:pt x="69" y="70"/>
                  </a:cubicBezTo>
                  <a:cubicBezTo>
                    <a:pt x="70" y="71"/>
                    <a:pt x="70" y="73"/>
                    <a:pt x="70" y="74"/>
                  </a:cubicBezTo>
                  <a:cubicBezTo>
                    <a:pt x="70" y="75"/>
                    <a:pt x="70" y="75"/>
                    <a:pt x="70" y="75"/>
                  </a:cubicBezTo>
                  <a:lnTo>
                    <a:pt x="45" y="77"/>
                  </a:lnTo>
                  <a:close/>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212" name="Google Shape;1212;p5"/>
            <p:cNvSpPr/>
            <p:nvPr/>
          </p:nvSpPr>
          <p:spPr>
            <a:xfrm>
              <a:off x="5861050" y="6413501"/>
              <a:ext cx="104775" cy="322263"/>
            </a:xfrm>
            <a:custGeom>
              <a:rect b="b" l="l" r="r" t="t"/>
              <a:pathLst>
                <a:path extrusionOk="0" h="73" w="25">
                  <a:moveTo>
                    <a:pt x="0" y="73"/>
                  </a:moveTo>
                  <a:cubicBezTo>
                    <a:pt x="0" y="73"/>
                    <a:pt x="0" y="72"/>
                    <a:pt x="0" y="70"/>
                  </a:cubicBezTo>
                  <a:cubicBezTo>
                    <a:pt x="0" y="67"/>
                    <a:pt x="0" y="64"/>
                    <a:pt x="1" y="61"/>
                  </a:cubicBezTo>
                  <a:cubicBezTo>
                    <a:pt x="1" y="53"/>
                    <a:pt x="3" y="44"/>
                    <a:pt x="5" y="34"/>
                  </a:cubicBezTo>
                  <a:cubicBezTo>
                    <a:pt x="6" y="29"/>
                    <a:pt x="8" y="25"/>
                    <a:pt x="9" y="20"/>
                  </a:cubicBezTo>
                  <a:cubicBezTo>
                    <a:pt x="10" y="18"/>
                    <a:pt x="11" y="16"/>
                    <a:pt x="12" y="14"/>
                  </a:cubicBezTo>
                  <a:cubicBezTo>
                    <a:pt x="13" y="12"/>
                    <a:pt x="14" y="11"/>
                    <a:pt x="15" y="9"/>
                  </a:cubicBezTo>
                  <a:cubicBezTo>
                    <a:pt x="16" y="7"/>
                    <a:pt x="17" y="6"/>
                    <a:pt x="18" y="5"/>
                  </a:cubicBezTo>
                  <a:cubicBezTo>
                    <a:pt x="19" y="4"/>
                    <a:pt x="20" y="3"/>
                    <a:pt x="20" y="2"/>
                  </a:cubicBezTo>
                  <a:cubicBezTo>
                    <a:pt x="22" y="1"/>
                    <a:pt x="23" y="0"/>
                    <a:pt x="23" y="0"/>
                  </a:cubicBezTo>
                  <a:cubicBezTo>
                    <a:pt x="23" y="0"/>
                    <a:pt x="22" y="1"/>
                    <a:pt x="21" y="3"/>
                  </a:cubicBezTo>
                  <a:cubicBezTo>
                    <a:pt x="21" y="4"/>
                    <a:pt x="20" y="5"/>
                    <a:pt x="20" y="6"/>
                  </a:cubicBezTo>
                  <a:cubicBezTo>
                    <a:pt x="19" y="7"/>
                    <a:pt x="19" y="9"/>
                    <a:pt x="19" y="11"/>
                  </a:cubicBezTo>
                  <a:cubicBezTo>
                    <a:pt x="18" y="12"/>
                    <a:pt x="18" y="14"/>
                    <a:pt x="18" y="16"/>
                  </a:cubicBezTo>
                  <a:cubicBezTo>
                    <a:pt x="18" y="18"/>
                    <a:pt x="17" y="20"/>
                    <a:pt x="17" y="22"/>
                  </a:cubicBezTo>
                  <a:cubicBezTo>
                    <a:pt x="17" y="26"/>
                    <a:pt x="18" y="31"/>
                    <a:pt x="18" y="35"/>
                  </a:cubicBezTo>
                  <a:cubicBezTo>
                    <a:pt x="19" y="44"/>
                    <a:pt x="21" y="53"/>
                    <a:pt x="22" y="60"/>
                  </a:cubicBezTo>
                  <a:cubicBezTo>
                    <a:pt x="23" y="63"/>
                    <a:pt x="24" y="65"/>
                    <a:pt x="24" y="67"/>
                  </a:cubicBezTo>
                  <a:cubicBezTo>
                    <a:pt x="25" y="69"/>
                    <a:pt x="25" y="70"/>
                    <a:pt x="25" y="70"/>
                  </a:cubicBezTo>
                  <a:lnTo>
                    <a:pt x="0" y="73"/>
                  </a:lnTo>
                  <a:close/>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213" name="Google Shape;1213;p5"/>
            <p:cNvSpPr/>
            <p:nvPr/>
          </p:nvSpPr>
          <p:spPr>
            <a:xfrm>
              <a:off x="1630363" y="6359526"/>
              <a:ext cx="295275" cy="339725"/>
            </a:xfrm>
            <a:custGeom>
              <a:rect b="b" l="l" r="r" t="t"/>
              <a:pathLst>
                <a:path extrusionOk="0" h="77" w="71">
                  <a:moveTo>
                    <a:pt x="0" y="75"/>
                  </a:moveTo>
                  <a:cubicBezTo>
                    <a:pt x="0" y="75"/>
                    <a:pt x="0" y="75"/>
                    <a:pt x="1" y="74"/>
                  </a:cubicBezTo>
                  <a:cubicBezTo>
                    <a:pt x="1" y="73"/>
                    <a:pt x="1" y="71"/>
                    <a:pt x="1" y="70"/>
                  </a:cubicBezTo>
                  <a:cubicBezTo>
                    <a:pt x="2" y="67"/>
                    <a:pt x="4" y="63"/>
                    <a:pt x="5" y="58"/>
                  </a:cubicBezTo>
                  <a:cubicBezTo>
                    <a:pt x="6" y="55"/>
                    <a:pt x="7" y="53"/>
                    <a:pt x="9" y="50"/>
                  </a:cubicBezTo>
                  <a:cubicBezTo>
                    <a:pt x="9" y="49"/>
                    <a:pt x="10" y="47"/>
                    <a:pt x="11" y="46"/>
                  </a:cubicBezTo>
                  <a:cubicBezTo>
                    <a:pt x="11" y="44"/>
                    <a:pt x="12" y="43"/>
                    <a:pt x="13" y="42"/>
                  </a:cubicBezTo>
                  <a:cubicBezTo>
                    <a:pt x="14" y="39"/>
                    <a:pt x="16" y="36"/>
                    <a:pt x="18" y="33"/>
                  </a:cubicBezTo>
                  <a:cubicBezTo>
                    <a:pt x="20" y="30"/>
                    <a:pt x="22" y="27"/>
                    <a:pt x="24" y="25"/>
                  </a:cubicBezTo>
                  <a:cubicBezTo>
                    <a:pt x="27" y="22"/>
                    <a:pt x="29" y="20"/>
                    <a:pt x="32" y="17"/>
                  </a:cubicBezTo>
                  <a:cubicBezTo>
                    <a:pt x="33" y="16"/>
                    <a:pt x="34" y="15"/>
                    <a:pt x="36" y="14"/>
                  </a:cubicBezTo>
                  <a:cubicBezTo>
                    <a:pt x="37" y="13"/>
                    <a:pt x="38" y="12"/>
                    <a:pt x="40" y="11"/>
                  </a:cubicBezTo>
                  <a:cubicBezTo>
                    <a:pt x="41" y="10"/>
                    <a:pt x="42" y="10"/>
                    <a:pt x="43" y="9"/>
                  </a:cubicBezTo>
                  <a:cubicBezTo>
                    <a:pt x="45" y="8"/>
                    <a:pt x="46" y="7"/>
                    <a:pt x="47" y="7"/>
                  </a:cubicBezTo>
                  <a:cubicBezTo>
                    <a:pt x="49" y="6"/>
                    <a:pt x="50" y="5"/>
                    <a:pt x="51" y="5"/>
                  </a:cubicBezTo>
                  <a:cubicBezTo>
                    <a:pt x="52" y="4"/>
                    <a:pt x="54" y="4"/>
                    <a:pt x="55" y="4"/>
                  </a:cubicBezTo>
                  <a:cubicBezTo>
                    <a:pt x="57" y="3"/>
                    <a:pt x="59" y="2"/>
                    <a:pt x="61" y="2"/>
                  </a:cubicBezTo>
                  <a:cubicBezTo>
                    <a:pt x="63" y="1"/>
                    <a:pt x="65" y="1"/>
                    <a:pt x="66" y="1"/>
                  </a:cubicBezTo>
                  <a:cubicBezTo>
                    <a:pt x="69" y="0"/>
                    <a:pt x="71" y="0"/>
                    <a:pt x="71" y="0"/>
                  </a:cubicBezTo>
                  <a:cubicBezTo>
                    <a:pt x="71" y="0"/>
                    <a:pt x="69" y="1"/>
                    <a:pt x="67" y="2"/>
                  </a:cubicBezTo>
                  <a:cubicBezTo>
                    <a:pt x="65" y="2"/>
                    <a:pt x="64" y="3"/>
                    <a:pt x="62" y="4"/>
                  </a:cubicBezTo>
                  <a:cubicBezTo>
                    <a:pt x="60" y="5"/>
                    <a:pt x="59" y="6"/>
                    <a:pt x="57" y="7"/>
                  </a:cubicBezTo>
                  <a:cubicBezTo>
                    <a:pt x="56" y="8"/>
                    <a:pt x="55" y="8"/>
                    <a:pt x="54" y="9"/>
                  </a:cubicBezTo>
                  <a:cubicBezTo>
                    <a:pt x="53" y="10"/>
                    <a:pt x="52" y="11"/>
                    <a:pt x="51" y="12"/>
                  </a:cubicBezTo>
                  <a:cubicBezTo>
                    <a:pt x="50" y="13"/>
                    <a:pt x="49" y="13"/>
                    <a:pt x="48" y="14"/>
                  </a:cubicBezTo>
                  <a:cubicBezTo>
                    <a:pt x="47" y="15"/>
                    <a:pt x="46" y="16"/>
                    <a:pt x="45" y="17"/>
                  </a:cubicBezTo>
                  <a:cubicBezTo>
                    <a:pt x="44" y="19"/>
                    <a:pt x="43" y="20"/>
                    <a:pt x="42" y="21"/>
                  </a:cubicBezTo>
                  <a:cubicBezTo>
                    <a:pt x="41" y="22"/>
                    <a:pt x="40" y="23"/>
                    <a:pt x="40" y="24"/>
                  </a:cubicBezTo>
                  <a:cubicBezTo>
                    <a:pt x="38" y="27"/>
                    <a:pt x="37" y="29"/>
                    <a:pt x="35" y="32"/>
                  </a:cubicBezTo>
                  <a:cubicBezTo>
                    <a:pt x="34" y="35"/>
                    <a:pt x="33" y="37"/>
                    <a:pt x="32" y="40"/>
                  </a:cubicBezTo>
                  <a:cubicBezTo>
                    <a:pt x="31" y="43"/>
                    <a:pt x="30" y="46"/>
                    <a:pt x="29" y="48"/>
                  </a:cubicBezTo>
                  <a:cubicBezTo>
                    <a:pt x="29" y="50"/>
                    <a:pt x="29" y="51"/>
                    <a:pt x="28" y="52"/>
                  </a:cubicBezTo>
                  <a:cubicBezTo>
                    <a:pt x="28" y="53"/>
                    <a:pt x="28" y="55"/>
                    <a:pt x="27" y="56"/>
                  </a:cubicBezTo>
                  <a:cubicBezTo>
                    <a:pt x="27" y="58"/>
                    <a:pt x="27" y="61"/>
                    <a:pt x="26" y="63"/>
                  </a:cubicBezTo>
                  <a:cubicBezTo>
                    <a:pt x="26" y="67"/>
                    <a:pt x="26" y="71"/>
                    <a:pt x="26" y="73"/>
                  </a:cubicBezTo>
                  <a:cubicBezTo>
                    <a:pt x="26" y="75"/>
                    <a:pt x="26" y="76"/>
                    <a:pt x="26" y="76"/>
                  </a:cubicBezTo>
                  <a:cubicBezTo>
                    <a:pt x="26" y="77"/>
                    <a:pt x="26" y="77"/>
                    <a:pt x="26" y="77"/>
                  </a:cubicBezTo>
                  <a:lnTo>
                    <a:pt x="0" y="75"/>
                  </a:lnTo>
                  <a:close/>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214" name="Google Shape;1214;p5"/>
            <p:cNvSpPr/>
            <p:nvPr/>
          </p:nvSpPr>
          <p:spPr>
            <a:xfrm>
              <a:off x="1471613" y="6359526"/>
              <a:ext cx="292100" cy="339725"/>
            </a:xfrm>
            <a:custGeom>
              <a:rect b="b" l="l" r="r" t="t"/>
              <a:pathLst>
                <a:path extrusionOk="0" h="77" w="70">
                  <a:moveTo>
                    <a:pt x="45" y="77"/>
                  </a:moveTo>
                  <a:cubicBezTo>
                    <a:pt x="45" y="77"/>
                    <a:pt x="45" y="77"/>
                    <a:pt x="45" y="76"/>
                  </a:cubicBezTo>
                  <a:cubicBezTo>
                    <a:pt x="45" y="76"/>
                    <a:pt x="45" y="75"/>
                    <a:pt x="45" y="73"/>
                  </a:cubicBezTo>
                  <a:cubicBezTo>
                    <a:pt x="45" y="71"/>
                    <a:pt x="45" y="67"/>
                    <a:pt x="44" y="63"/>
                  </a:cubicBezTo>
                  <a:cubicBezTo>
                    <a:pt x="44" y="61"/>
                    <a:pt x="44" y="58"/>
                    <a:pt x="43" y="56"/>
                  </a:cubicBezTo>
                  <a:cubicBezTo>
                    <a:pt x="43" y="55"/>
                    <a:pt x="43" y="53"/>
                    <a:pt x="42" y="52"/>
                  </a:cubicBezTo>
                  <a:cubicBezTo>
                    <a:pt x="42" y="51"/>
                    <a:pt x="42" y="50"/>
                    <a:pt x="41" y="48"/>
                  </a:cubicBezTo>
                  <a:cubicBezTo>
                    <a:pt x="41" y="45"/>
                    <a:pt x="40" y="43"/>
                    <a:pt x="39" y="40"/>
                  </a:cubicBezTo>
                  <a:cubicBezTo>
                    <a:pt x="38" y="37"/>
                    <a:pt x="37" y="35"/>
                    <a:pt x="36" y="32"/>
                  </a:cubicBezTo>
                  <a:cubicBezTo>
                    <a:pt x="34" y="29"/>
                    <a:pt x="33" y="27"/>
                    <a:pt x="31" y="24"/>
                  </a:cubicBezTo>
                  <a:cubicBezTo>
                    <a:pt x="30" y="23"/>
                    <a:pt x="29" y="22"/>
                    <a:pt x="29" y="21"/>
                  </a:cubicBezTo>
                  <a:cubicBezTo>
                    <a:pt x="28" y="19"/>
                    <a:pt x="27" y="19"/>
                    <a:pt x="26" y="17"/>
                  </a:cubicBezTo>
                  <a:cubicBezTo>
                    <a:pt x="25" y="16"/>
                    <a:pt x="24" y="15"/>
                    <a:pt x="23" y="14"/>
                  </a:cubicBezTo>
                  <a:cubicBezTo>
                    <a:pt x="22" y="13"/>
                    <a:pt x="21" y="13"/>
                    <a:pt x="20" y="12"/>
                  </a:cubicBezTo>
                  <a:cubicBezTo>
                    <a:pt x="19" y="11"/>
                    <a:pt x="18" y="10"/>
                    <a:pt x="17" y="9"/>
                  </a:cubicBezTo>
                  <a:cubicBezTo>
                    <a:pt x="16" y="8"/>
                    <a:pt x="15" y="8"/>
                    <a:pt x="14" y="7"/>
                  </a:cubicBezTo>
                  <a:cubicBezTo>
                    <a:pt x="12" y="6"/>
                    <a:pt x="10" y="5"/>
                    <a:pt x="9" y="4"/>
                  </a:cubicBezTo>
                  <a:cubicBezTo>
                    <a:pt x="7" y="3"/>
                    <a:pt x="5" y="2"/>
                    <a:pt x="4" y="2"/>
                  </a:cubicBezTo>
                  <a:cubicBezTo>
                    <a:pt x="1" y="1"/>
                    <a:pt x="0" y="0"/>
                    <a:pt x="0" y="0"/>
                  </a:cubicBezTo>
                  <a:cubicBezTo>
                    <a:pt x="0" y="0"/>
                    <a:pt x="1" y="0"/>
                    <a:pt x="4" y="1"/>
                  </a:cubicBezTo>
                  <a:cubicBezTo>
                    <a:pt x="6" y="1"/>
                    <a:pt x="7" y="1"/>
                    <a:pt x="9" y="2"/>
                  </a:cubicBezTo>
                  <a:cubicBezTo>
                    <a:pt x="11" y="2"/>
                    <a:pt x="13" y="3"/>
                    <a:pt x="16" y="4"/>
                  </a:cubicBezTo>
                  <a:cubicBezTo>
                    <a:pt x="17" y="4"/>
                    <a:pt x="18" y="4"/>
                    <a:pt x="19" y="5"/>
                  </a:cubicBezTo>
                  <a:cubicBezTo>
                    <a:pt x="21" y="5"/>
                    <a:pt x="22" y="6"/>
                    <a:pt x="23" y="7"/>
                  </a:cubicBezTo>
                  <a:cubicBezTo>
                    <a:pt x="24" y="7"/>
                    <a:pt x="26" y="8"/>
                    <a:pt x="27" y="9"/>
                  </a:cubicBezTo>
                  <a:cubicBezTo>
                    <a:pt x="28" y="10"/>
                    <a:pt x="30" y="10"/>
                    <a:pt x="31" y="11"/>
                  </a:cubicBezTo>
                  <a:cubicBezTo>
                    <a:pt x="32" y="12"/>
                    <a:pt x="34" y="13"/>
                    <a:pt x="35" y="14"/>
                  </a:cubicBezTo>
                  <a:cubicBezTo>
                    <a:pt x="36" y="15"/>
                    <a:pt x="38" y="16"/>
                    <a:pt x="39" y="17"/>
                  </a:cubicBezTo>
                  <a:cubicBezTo>
                    <a:pt x="42" y="20"/>
                    <a:pt x="44" y="22"/>
                    <a:pt x="46" y="25"/>
                  </a:cubicBezTo>
                  <a:cubicBezTo>
                    <a:pt x="48" y="27"/>
                    <a:pt x="51" y="30"/>
                    <a:pt x="53" y="33"/>
                  </a:cubicBezTo>
                  <a:cubicBezTo>
                    <a:pt x="54" y="36"/>
                    <a:pt x="56" y="39"/>
                    <a:pt x="58" y="42"/>
                  </a:cubicBezTo>
                  <a:cubicBezTo>
                    <a:pt x="59" y="43"/>
                    <a:pt x="59" y="44"/>
                    <a:pt x="60" y="46"/>
                  </a:cubicBezTo>
                  <a:cubicBezTo>
                    <a:pt x="61" y="47"/>
                    <a:pt x="61" y="49"/>
                    <a:pt x="62" y="50"/>
                  </a:cubicBezTo>
                  <a:cubicBezTo>
                    <a:pt x="63" y="53"/>
                    <a:pt x="64" y="55"/>
                    <a:pt x="65" y="58"/>
                  </a:cubicBezTo>
                  <a:cubicBezTo>
                    <a:pt x="67" y="63"/>
                    <a:pt x="68" y="67"/>
                    <a:pt x="69" y="70"/>
                  </a:cubicBezTo>
                  <a:cubicBezTo>
                    <a:pt x="70" y="71"/>
                    <a:pt x="70" y="73"/>
                    <a:pt x="70" y="74"/>
                  </a:cubicBezTo>
                  <a:cubicBezTo>
                    <a:pt x="70" y="75"/>
                    <a:pt x="70" y="75"/>
                    <a:pt x="70" y="75"/>
                  </a:cubicBezTo>
                  <a:cubicBezTo>
                    <a:pt x="45" y="77"/>
                    <a:pt x="45" y="77"/>
                    <a:pt x="45" y="77"/>
                  </a:cubicBezTo>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215" name="Google Shape;1215;p5"/>
            <p:cNvSpPr/>
            <p:nvPr/>
          </p:nvSpPr>
          <p:spPr>
            <a:xfrm>
              <a:off x="1643063" y="6324601"/>
              <a:ext cx="103188" cy="322263"/>
            </a:xfrm>
            <a:custGeom>
              <a:rect b="b" l="l" r="r" t="t"/>
              <a:pathLst>
                <a:path extrusionOk="0" h="73" w="25">
                  <a:moveTo>
                    <a:pt x="0" y="73"/>
                  </a:moveTo>
                  <a:cubicBezTo>
                    <a:pt x="0" y="73"/>
                    <a:pt x="0" y="72"/>
                    <a:pt x="0" y="70"/>
                  </a:cubicBezTo>
                  <a:cubicBezTo>
                    <a:pt x="0" y="67"/>
                    <a:pt x="0" y="64"/>
                    <a:pt x="1" y="61"/>
                  </a:cubicBezTo>
                  <a:cubicBezTo>
                    <a:pt x="1" y="53"/>
                    <a:pt x="3" y="44"/>
                    <a:pt x="5" y="34"/>
                  </a:cubicBezTo>
                  <a:cubicBezTo>
                    <a:pt x="6" y="29"/>
                    <a:pt x="8" y="25"/>
                    <a:pt x="9" y="20"/>
                  </a:cubicBezTo>
                  <a:cubicBezTo>
                    <a:pt x="10" y="18"/>
                    <a:pt x="11" y="16"/>
                    <a:pt x="12" y="14"/>
                  </a:cubicBezTo>
                  <a:cubicBezTo>
                    <a:pt x="13" y="12"/>
                    <a:pt x="14" y="11"/>
                    <a:pt x="15" y="9"/>
                  </a:cubicBezTo>
                  <a:cubicBezTo>
                    <a:pt x="16" y="7"/>
                    <a:pt x="17" y="6"/>
                    <a:pt x="18" y="5"/>
                  </a:cubicBezTo>
                  <a:cubicBezTo>
                    <a:pt x="19" y="4"/>
                    <a:pt x="20" y="3"/>
                    <a:pt x="20" y="2"/>
                  </a:cubicBezTo>
                  <a:cubicBezTo>
                    <a:pt x="22" y="1"/>
                    <a:pt x="23" y="0"/>
                    <a:pt x="23" y="0"/>
                  </a:cubicBezTo>
                  <a:cubicBezTo>
                    <a:pt x="23" y="0"/>
                    <a:pt x="22" y="1"/>
                    <a:pt x="21" y="3"/>
                  </a:cubicBezTo>
                  <a:cubicBezTo>
                    <a:pt x="21" y="4"/>
                    <a:pt x="20" y="5"/>
                    <a:pt x="20" y="6"/>
                  </a:cubicBezTo>
                  <a:cubicBezTo>
                    <a:pt x="19" y="7"/>
                    <a:pt x="19" y="9"/>
                    <a:pt x="19" y="11"/>
                  </a:cubicBezTo>
                  <a:cubicBezTo>
                    <a:pt x="18" y="12"/>
                    <a:pt x="18" y="14"/>
                    <a:pt x="18" y="16"/>
                  </a:cubicBezTo>
                  <a:cubicBezTo>
                    <a:pt x="18" y="18"/>
                    <a:pt x="17" y="20"/>
                    <a:pt x="17" y="22"/>
                  </a:cubicBezTo>
                  <a:cubicBezTo>
                    <a:pt x="17" y="26"/>
                    <a:pt x="18" y="31"/>
                    <a:pt x="18" y="35"/>
                  </a:cubicBezTo>
                  <a:cubicBezTo>
                    <a:pt x="19" y="44"/>
                    <a:pt x="21" y="53"/>
                    <a:pt x="22" y="60"/>
                  </a:cubicBezTo>
                  <a:cubicBezTo>
                    <a:pt x="23" y="63"/>
                    <a:pt x="24" y="65"/>
                    <a:pt x="24" y="67"/>
                  </a:cubicBezTo>
                  <a:cubicBezTo>
                    <a:pt x="25" y="69"/>
                    <a:pt x="25" y="70"/>
                    <a:pt x="25" y="70"/>
                  </a:cubicBezTo>
                  <a:lnTo>
                    <a:pt x="0" y="73"/>
                  </a:lnTo>
                  <a:close/>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216" name="Google Shape;1216;p5"/>
            <p:cNvSpPr/>
            <p:nvPr/>
          </p:nvSpPr>
          <p:spPr>
            <a:xfrm>
              <a:off x="7583488" y="6483351"/>
              <a:ext cx="295275" cy="339725"/>
            </a:xfrm>
            <a:custGeom>
              <a:rect b="b" l="l" r="r" t="t"/>
              <a:pathLst>
                <a:path extrusionOk="0" h="77" w="71">
                  <a:moveTo>
                    <a:pt x="0" y="75"/>
                  </a:moveTo>
                  <a:cubicBezTo>
                    <a:pt x="0" y="75"/>
                    <a:pt x="0" y="75"/>
                    <a:pt x="1" y="74"/>
                  </a:cubicBezTo>
                  <a:cubicBezTo>
                    <a:pt x="1" y="73"/>
                    <a:pt x="1" y="71"/>
                    <a:pt x="1" y="70"/>
                  </a:cubicBezTo>
                  <a:cubicBezTo>
                    <a:pt x="2" y="67"/>
                    <a:pt x="4" y="63"/>
                    <a:pt x="5" y="58"/>
                  </a:cubicBezTo>
                  <a:cubicBezTo>
                    <a:pt x="6" y="55"/>
                    <a:pt x="7" y="53"/>
                    <a:pt x="9" y="50"/>
                  </a:cubicBezTo>
                  <a:cubicBezTo>
                    <a:pt x="9" y="49"/>
                    <a:pt x="10" y="47"/>
                    <a:pt x="11" y="46"/>
                  </a:cubicBezTo>
                  <a:cubicBezTo>
                    <a:pt x="11" y="44"/>
                    <a:pt x="12" y="43"/>
                    <a:pt x="13" y="42"/>
                  </a:cubicBezTo>
                  <a:cubicBezTo>
                    <a:pt x="14" y="39"/>
                    <a:pt x="16" y="36"/>
                    <a:pt x="18" y="33"/>
                  </a:cubicBezTo>
                  <a:cubicBezTo>
                    <a:pt x="20" y="30"/>
                    <a:pt x="22" y="27"/>
                    <a:pt x="24" y="25"/>
                  </a:cubicBezTo>
                  <a:cubicBezTo>
                    <a:pt x="27" y="22"/>
                    <a:pt x="29" y="20"/>
                    <a:pt x="32" y="17"/>
                  </a:cubicBezTo>
                  <a:cubicBezTo>
                    <a:pt x="33" y="16"/>
                    <a:pt x="34" y="15"/>
                    <a:pt x="36" y="14"/>
                  </a:cubicBezTo>
                  <a:cubicBezTo>
                    <a:pt x="37" y="13"/>
                    <a:pt x="38" y="12"/>
                    <a:pt x="40" y="11"/>
                  </a:cubicBezTo>
                  <a:cubicBezTo>
                    <a:pt x="41" y="10"/>
                    <a:pt x="42" y="10"/>
                    <a:pt x="43" y="9"/>
                  </a:cubicBezTo>
                  <a:cubicBezTo>
                    <a:pt x="45" y="8"/>
                    <a:pt x="46" y="7"/>
                    <a:pt x="47" y="7"/>
                  </a:cubicBezTo>
                  <a:cubicBezTo>
                    <a:pt x="49" y="6"/>
                    <a:pt x="50" y="5"/>
                    <a:pt x="51" y="5"/>
                  </a:cubicBezTo>
                  <a:cubicBezTo>
                    <a:pt x="52" y="4"/>
                    <a:pt x="54" y="4"/>
                    <a:pt x="55" y="4"/>
                  </a:cubicBezTo>
                  <a:cubicBezTo>
                    <a:pt x="57" y="3"/>
                    <a:pt x="59" y="2"/>
                    <a:pt x="61" y="2"/>
                  </a:cubicBezTo>
                  <a:cubicBezTo>
                    <a:pt x="63" y="1"/>
                    <a:pt x="65" y="1"/>
                    <a:pt x="66" y="1"/>
                  </a:cubicBezTo>
                  <a:cubicBezTo>
                    <a:pt x="69" y="0"/>
                    <a:pt x="71" y="0"/>
                    <a:pt x="71" y="0"/>
                  </a:cubicBezTo>
                  <a:cubicBezTo>
                    <a:pt x="71" y="0"/>
                    <a:pt x="69" y="1"/>
                    <a:pt x="67" y="2"/>
                  </a:cubicBezTo>
                  <a:cubicBezTo>
                    <a:pt x="65" y="2"/>
                    <a:pt x="64" y="3"/>
                    <a:pt x="62" y="4"/>
                  </a:cubicBezTo>
                  <a:cubicBezTo>
                    <a:pt x="60" y="5"/>
                    <a:pt x="59" y="6"/>
                    <a:pt x="57" y="7"/>
                  </a:cubicBezTo>
                  <a:cubicBezTo>
                    <a:pt x="56" y="8"/>
                    <a:pt x="55" y="8"/>
                    <a:pt x="54" y="9"/>
                  </a:cubicBezTo>
                  <a:cubicBezTo>
                    <a:pt x="53" y="10"/>
                    <a:pt x="52" y="11"/>
                    <a:pt x="51" y="12"/>
                  </a:cubicBezTo>
                  <a:cubicBezTo>
                    <a:pt x="50" y="13"/>
                    <a:pt x="49" y="13"/>
                    <a:pt x="48" y="14"/>
                  </a:cubicBezTo>
                  <a:cubicBezTo>
                    <a:pt x="47" y="15"/>
                    <a:pt x="46" y="16"/>
                    <a:pt x="45" y="17"/>
                  </a:cubicBezTo>
                  <a:cubicBezTo>
                    <a:pt x="44" y="19"/>
                    <a:pt x="43" y="20"/>
                    <a:pt x="42" y="21"/>
                  </a:cubicBezTo>
                  <a:cubicBezTo>
                    <a:pt x="41" y="22"/>
                    <a:pt x="40" y="23"/>
                    <a:pt x="40" y="24"/>
                  </a:cubicBezTo>
                  <a:cubicBezTo>
                    <a:pt x="38" y="27"/>
                    <a:pt x="37" y="29"/>
                    <a:pt x="35" y="32"/>
                  </a:cubicBezTo>
                  <a:cubicBezTo>
                    <a:pt x="34" y="35"/>
                    <a:pt x="33" y="37"/>
                    <a:pt x="32" y="40"/>
                  </a:cubicBezTo>
                  <a:cubicBezTo>
                    <a:pt x="31" y="43"/>
                    <a:pt x="30" y="46"/>
                    <a:pt x="29" y="48"/>
                  </a:cubicBezTo>
                  <a:cubicBezTo>
                    <a:pt x="29" y="50"/>
                    <a:pt x="29" y="51"/>
                    <a:pt x="28" y="52"/>
                  </a:cubicBezTo>
                  <a:cubicBezTo>
                    <a:pt x="28" y="53"/>
                    <a:pt x="28" y="55"/>
                    <a:pt x="27" y="56"/>
                  </a:cubicBezTo>
                  <a:cubicBezTo>
                    <a:pt x="27" y="58"/>
                    <a:pt x="27" y="61"/>
                    <a:pt x="26" y="63"/>
                  </a:cubicBezTo>
                  <a:cubicBezTo>
                    <a:pt x="26" y="67"/>
                    <a:pt x="26" y="71"/>
                    <a:pt x="26" y="73"/>
                  </a:cubicBezTo>
                  <a:cubicBezTo>
                    <a:pt x="26" y="75"/>
                    <a:pt x="26" y="76"/>
                    <a:pt x="26" y="76"/>
                  </a:cubicBezTo>
                  <a:cubicBezTo>
                    <a:pt x="26" y="77"/>
                    <a:pt x="26" y="77"/>
                    <a:pt x="26" y="77"/>
                  </a:cubicBezTo>
                  <a:lnTo>
                    <a:pt x="0" y="75"/>
                  </a:lnTo>
                  <a:close/>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217" name="Google Shape;1217;p5"/>
            <p:cNvSpPr/>
            <p:nvPr/>
          </p:nvSpPr>
          <p:spPr>
            <a:xfrm>
              <a:off x="7424738" y="6483351"/>
              <a:ext cx="292100" cy="339725"/>
            </a:xfrm>
            <a:custGeom>
              <a:rect b="b" l="l" r="r" t="t"/>
              <a:pathLst>
                <a:path extrusionOk="0" h="77" w="70">
                  <a:moveTo>
                    <a:pt x="45" y="77"/>
                  </a:moveTo>
                  <a:cubicBezTo>
                    <a:pt x="45" y="77"/>
                    <a:pt x="45" y="77"/>
                    <a:pt x="45" y="76"/>
                  </a:cubicBezTo>
                  <a:cubicBezTo>
                    <a:pt x="45" y="76"/>
                    <a:pt x="45" y="75"/>
                    <a:pt x="45" y="73"/>
                  </a:cubicBezTo>
                  <a:cubicBezTo>
                    <a:pt x="45" y="71"/>
                    <a:pt x="45" y="67"/>
                    <a:pt x="44" y="63"/>
                  </a:cubicBezTo>
                  <a:cubicBezTo>
                    <a:pt x="44" y="61"/>
                    <a:pt x="44" y="58"/>
                    <a:pt x="43" y="56"/>
                  </a:cubicBezTo>
                  <a:cubicBezTo>
                    <a:pt x="43" y="55"/>
                    <a:pt x="43" y="53"/>
                    <a:pt x="42" y="52"/>
                  </a:cubicBezTo>
                  <a:cubicBezTo>
                    <a:pt x="42" y="51"/>
                    <a:pt x="42" y="50"/>
                    <a:pt x="41" y="48"/>
                  </a:cubicBezTo>
                  <a:cubicBezTo>
                    <a:pt x="41" y="46"/>
                    <a:pt x="40" y="43"/>
                    <a:pt x="39" y="40"/>
                  </a:cubicBezTo>
                  <a:cubicBezTo>
                    <a:pt x="38" y="37"/>
                    <a:pt x="37" y="35"/>
                    <a:pt x="36" y="32"/>
                  </a:cubicBezTo>
                  <a:cubicBezTo>
                    <a:pt x="34" y="29"/>
                    <a:pt x="33" y="27"/>
                    <a:pt x="31" y="24"/>
                  </a:cubicBezTo>
                  <a:cubicBezTo>
                    <a:pt x="30" y="23"/>
                    <a:pt x="29" y="22"/>
                    <a:pt x="29" y="21"/>
                  </a:cubicBezTo>
                  <a:cubicBezTo>
                    <a:pt x="28" y="20"/>
                    <a:pt x="27" y="19"/>
                    <a:pt x="26" y="17"/>
                  </a:cubicBezTo>
                  <a:cubicBezTo>
                    <a:pt x="25" y="16"/>
                    <a:pt x="24" y="15"/>
                    <a:pt x="23" y="14"/>
                  </a:cubicBezTo>
                  <a:cubicBezTo>
                    <a:pt x="22" y="13"/>
                    <a:pt x="21" y="13"/>
                    <a:pt x="20" y="12"/>
                  </a:cubicBezTo>
                  <a:cubicBezTo>
                    <a:pt x="19" y="11"/>
                    <a:pt x="18" y="10"/>
                    <a:pt x="17" y="9"/>
                  </a:cubicBezTo>
                  <a:cubicBezTo>
                    <a:pt x="16" y="8"/>
                    <a:pt x="15" y="8"/>
                    <a:pt x="14" y="7"/>
                  </a:cubicBezTo>
                  <a:cubicBezTo>
                    <a:pt x="12" y="6"/>
                    <a:pt x="10" y="5"/>
                    <a:pt x="8" y="4"/>
                  </a:cubicBezTo>
                  <a:cubicBezTo>
                    <a:pt x="7" y="3"/>
                    <a:pt x="5" y="2"/>
                    <a:pt x="4" y="2"/>
                  </a:cubicBezTo>
                  <a:cubicBezTo>
                    <a:pt x="1" y="1"/>
                    <a:pt x="0" y="0"/>
                    <a:pt x="0" y="0"/>
                  </a:cubicBezTo>
                  <a:cubicBezTo>
                    <a:pt x="0" y="0"/>
                    <a:pt x="1" y="0"/>
                    <a:pt x="4" y="1"/>
                  </a:cubicBezTo>
                  <a:cubicBezTo>
                    <a:pt x="6" y="1"/>
                    <a:pt x="7" y="1"/>
                    <a:pt x="9" y="2"/>
                  </a:cubicBezTo>
                  <a:cubicBezTo>
                    <a:pt x="11" y="2"/>
                    <a:pt x="13" y="3"/>
                    <a:pt x="16" y="4"/>
                  </a:cubicBezTo>
                  <a:cubicBezTo>
                    <a:pt x="17" y="4"/>
                    <a:pt x="18" y="4"/>
                    <a:pt x="19" y="5"/>
                  </a:cubicBezTo>
                  <a:cubicBezTo>
                    <a:pt x="21" y="5"/>
                    <a:pt x="22" y="6"/>
                    <a:pt x="23" y="7"/>
                  </a:cubicBezTo>
                  <a:cubicBezTo>
                    <a:pt x="24" y="7"/>
                    <a:pt x="26" y="8"/>
                    <a:pt x="27" y="9"/>
                  </a:cubicBezTo>
                  <a:cubicBezTo>
                    <a:pt x="28" y="10"/>
                    <a:pt x="30" y="10"/>
                    <a:pt x="31" y="11"/>
                  </a:cubicBezTo>
                  <a:cubicBezTo>
                    <a:pt x="32" y="12"/>
                    <a:pt x="34" y="13"/>
                    <a:pt x="35" y="14"/>
                  </a:cubicBezTo>
                  <a:cubicBezTo>
                    <a:pt x="36" y="15"/>
                    <a:pt x="38" y="16"/>
                    <a:pt x="39" y="17"/>
                  </a:cubicBezTo>
                  <a:cubicBezTo>
                    <a:pt x="42" y="20"/>
                    <a:pt x="44" y="22"/>
                    <a:pt x="46" y="25"/>
                  </a:cubicBezTo>
                  <a:cubicBezTo>
                    <a:pt x="48" y="27"/>
                    <a:pt x="51" y="30"/>
                    <a:pt x="53" y="33"/>
                  </a:cubicBezTo>
                  <a:cubicBezTo>
                    <a:pt x="54" y="36"/>
                    <a:pt x="56" y="39"/>
                    <a:pt x="58" y="42"/>
                  </a:cubicBezTo>
                  <a:cubicBezTo>
                    <a:pt x="59" y="43"/>
                    <a:pt x="59" y="44"/>
                    <a:pt x="60" y="46"/>
                  </a:cubicBezTo>
                  <a:cubicBezTo>
                    <a:pt x="61" y="47"/>
                    <a:pt x="61" y="49"/>
                    <a:pt x="62" y="50"/>
                  </a:cubicBezTo>
                  <a:cubicBezTo>
                    <a:pt x="63" y="53"/>
                    <a:pt x="64" y="55"/>
                    <a:pt x="65" y="58"/>
                  </a:cubicBezTo>
                  <a:cubicBezTo>
                    <a:pt x="67" y="63"/>
                    <a:pt x="68" y="67"/>
                    <a:pt x="69" y="70"/>
                  </a:cubicBezTo>
                  <a:cubicBezTo>
                    <a:pt x="70" y="71"/>
                    <a:pt x="70" y="73"/>
                    <a:pt x="70" y="74"/>
                  </a:cubicBezTo>
                  <a:cubicBezTo>
                    <a:pt x="70" y="75"/>
                    <a:pt x="70" y="75"/>
                    <a:pt x="70" y="75"/>
                  </a:cubicBezTo>
                  <a:lnTo>
                    <a:pt x="45" y="77"/>
                  </a:lnTo>
                  <a:close/>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218" name="Google Shape;1218;p5"/>
            <p:cNvSpPr/>
            <p:nvPr/>
          </p:nvSpPr>
          <p:spPr>
            <a:xfrm>
              <a:off x="7596188" y="6448426"/>
              <a:ext cx="104775" cy="322263"/>
            </a:xfrm>
            <a:custGeom>
              <a:rect b="b" l="l" r="r" t="t"/>
              <a:pathLst>
                <a:path extrusionOk="0" h="73" w="25">
                  <a:moveTo>
                    <a:pt x="0" y="73"/>
                  </a:moveTo>
                  <a:cubicBezTo>
                    <a:pt x="0" y="73"/>
                    <a:pt x="0" y="72"/>
                    <a:pt x="0" y="70"/>
                  </a:cubicBezTo>
                  <a:cubicBezTo>
                    <a:pt x="0" y="67"/>
                    <a:pt x="0" y="64"/>
                    <a:pt x="1" y="61"/>
                  </a:cubicBezTo>
                  <a:cubicBezTo>
                    <a:pt x="1" y="53"/>
                    <a:pt x="3" y="44"/>
                    <a:pt x="5" y="34"/>
                  </a:cubicBezTo>
                  <a:cubicBezTo>
                    <a:pt x="6" y="29"/>
                    <a:pt x="8" y="25"/>
                    <a:pt x="9" y="20"/>
                  </a:cubicBezTo>
                  <a:cubicBezTo>
                    <a:pt x="10" y="18"/>
                    <a:pt x="11" y="16"/>
                    <a:pt x="12" y="14"/>
                  </a:cubicBezTo>
                  <a:cubicBezTo>
                    <a:pt x="13" y="12"/>
                    <a:pt x="14" y="11"/>
                    <a:pt x="15" y="9"/>
                  </a:cubicBezTo>
                  <a:cubicBezTo>
                    <a:pt x="16" y="7"/>
                    <a:pt x="17" y="6"/>
                    <a:pt x="18" y="5"/>
                  </a:cubicBezTo>
                  <a:cubicBezTo>
                    <a:pt x="19" y="4"/>
                    <a:pt x="20" y="3"/>
                    <a:pt x="20" y="2"/>
                  </a:cubicBezTo>
                  <a:cubicBezTo>
                    <a:pt x="22" y="1"/>
                    <a:pt x="23" y="0"/>
                    <a:pt x="23" y="0"/>
                  </a:cubicBezTo>
                  <a:cubicBezTo>
                    <a:pt x="23" y="0"/>
                    <a:pt x="22" y="1"/>
                    <a:pt x="21" y="3"/>
                  </a:cubicBezTo>
                  <a:cubicBezTo>
                    <a:pt x="21" y="4"/>
                    <a:pt x="20" y="5"/>
                    <a:pt x="20" y="6"/>
                  </a:cubicBezTo>
                  <a:cubicBezTo>
                    <a:pt x="19" y="7"/>
                    <a:pt x="19" y="9"/>
                    <a:pt x="19" y="11"/>
                  </a:cubicBezTo>
                  <a:cubicBezTo>
                    <a:pt x="18" y="12"/>
                    <a:pt x="18" y="14"/>
                    <a:pt x="18" y="16"/>
                  </a:cubicBezTo>
                  <a:cubicBezTo>
                    <a:pt x="18" y="18"/>
                    <a:pt x="17" y="20"/>
                    <a:pt x="17" y="22"/>
                  </a:cubicBezTo>
                  <a:cubicBezTo>
                    <a:pt x="17" y="26"/>
                    <a:pt x="18" y="31"/>
                    <a:pt x="18" y="35"/>
                  </a:cubicBezTo>
                  <a:cubicBezTo>
                    <a:pt x="19" y="44"/>
                    <a:pt x="21" y="53"/>
                    <a:pt x="22" y="60"/>
                  </a:cubicBezTo>
                  <a:cubicBezTo>
                    <a:pt x="23" y="63"/>
                    <a:pt x="24" y="65"/>
                    <a:pt x="24" y="67"/>
                  </a:cubicBezTo>
                  <a:cubicBezTo>
                    <a:pt x="25" y="69"/>
                    <a:pt x="25" y="70"/>
                    <a:pt x="25" y="70"/>
                  </a:cubicBezTo>
                  <a:lnTo>
                    <a:pt x="0" y="73"/>
                  </a:lnTo>
                  <a:close/>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219" name="Google Shape;1219;p5"/>
            <p:cNvSpPr/>
            <p:nvPr/>
          </p:nvSpPr>
          <p:spPr>
            <a:xfrm>
              <a:off x="10601326" y="6223001"/>
              <a:ext cx="430213" cy="498475"/>
            </a:xfrm>
            <a:custGeom>
              <a:rect b="b" l="l" r="r" t="t"/>
              <a:pathLst>
                <a:path extrusionOk="0" h="113" w="103">
                  <a:moveTo>
                    <a:pt x="0" y="110"/>
                  </a:moveTo>
                  <a:cubicBezTo>
                    <a:pt x="0" y="110"/>
                    <a:pt x="0" y="109"/>
                    <a:pt x="0" y="108"/>
                  </a:cubicBezTo>
                  <a:cubicBezTo>
                    <a:pt x="0" y="106"/>
                    <a:pt x="1" y="105"/>
                    <a:pt x="1" y="102"/>
                  </a:cubicBezTo>
                  <a:cubicBezTo>
                    <a:pt x="3" y="98"/>
                    <a:pt x="4" y="92"/>
                    <a:pt x="7" y="85"/>
                  </a:cubicBezTo>
                  <a:cubicBezTo>
                    <a:pt x="10" y="77"/>
                    <a:pt x="13" y="69"/>
                    <a:pt x="18" y="61"/>
                  </a:cubicBezTo>
                  <a:cubicBezTo>
                    <a:pt x="23" y="52"/>
                    <a:pt x="28" y="44"/>
                    <a:pt x="35" y="36"/>
                  </a:cubicBezTo>
                  <a:cubicBezTo>
                    <a:pt x="38" y="32"/>
                    <a:pt x="42" y="29"/>
                    <a:pt x="46" y="25"/>
                  </a:cubicBezTo>
                  <a:cubicBezTo>
                    <a:pt x="49" y="22"/>
                    <a:pt x="53" y="19"/>
                    <a:pt x="57" y="16"/>
                  </a:cubicBezTo>
                  <a:cubicBezTo>
                    <a:pt x="59" y="15"/>
                    <a:pt x="61" y="14"/>
                    <a:pt x="63" y="13"/>
                  </a:cubicBezTo>
                  <a:cubicBezTo>
                    <a:pt x="65" y="12"/>
                    <a:pt x="67" y="11"/>
                    <a:pt x="69" y="10"/>
                  </a:cubicBezTo>
                  <a:cubicBezTo>
                    <a:pt x="73" y="8"/>
                    <a:pt x="76" y="6"/>
                    <a:pt x="80" y="5"/>
                  </a:cubicBezTo>
                  <a:cubicBezTo>
                    <a:pt x="83" y="4"/>
                    <a:pt x="86" y="3"/>
                    <a:pt x="89" y="2"/>
                  </a:cubicBezTo>
                  <a:cubicBezTo>
                    <a:pt x="92" y="2"/>
                    <a:pt x="94" y="1"/>
                    <a:pt x="96" y="1"/>
                  </a:cubicBezTo>
                  <a:cubicBezTo>
                    <a:pt x="101" y="0"/>
                    <a:pt x="103" y="0"/>
                    <a:pt x="103" y="0"/>
                  </a:cubicBezTo>
                  <a:cubicBezTo>
                    <a:pt x="103" y="0"/>
                    <a:pt x="101" y="1"/>
                    <a:pt x="97" y="2"/>
                  </a:cubicBezTo>
                  <a:cubicBezTo>
                    <a:pt x="95" y="3"/>
                    <a:pt x="93" y="4"/>
                    <a:pt x="90" y="5"/>
                  </a:cubicBezTo>
                  <a:cubicBezTo>
                    <a:pt x="88" y="7"/>
                    <a:pt x="85" y="8"/>
                    <a:pt x="82" y="10"/>
                  </a:cubicBezTo>
                  <a:cubicBezTo>
                    <a:pt x="79" y="12"/>
                    <a:pt x="76" y="14"/>
                    <a:pt x="73" y="17"/>
                  </a:cubicBezTo>
                  <a:cubicBezTo>
                    <a:pt x="72" y="18"/>
                    <a:pt x="71" y="20"/>
                    <a:pt x="69" y="21"/>
                  </a:cubicBezTo>
                  <a:cubicBezTo>
                    <a:pt x="68" y="22"/>
                    <a:pt x="66" y="24"/>
                    <a:pt x="65" y="25"/>
                  </a:cubicBezTo>
                  <a:cubicBezTo>
                    <a:pt x="62" y="28"/>
                    <a:pt x="60" y="32"/>
                    <a:pt x="57" y="35"/>
                  </a:cubicBezTo>
                  <a:cubicBezTo>
                    <a:pt x="55" y="39"/>
                    <a:pt x="53" y="43"/>
                    <a:pt x="51" y="47"/>
                  </a:cubicBezTo>
                  <a:cubicBezTo>
                    <a:pt x="43" y="62"/>
                    <a:pt x="39" y="79"/>
                    <a:pt x="38" y="92"/>
                  </a:cubicBezTo>
                  <a:cubicBezTo>
                    <a:pt x="37" y="99"/>
                    <a:pt x="37" y="104"/>
                    <a:pt x="37" y="108"/>
                  </a:cubicBezTo>
                  <a:cubicBezTo>
                    <a:pt x="37" y="109"/>
                    <a:pt x="37" y="111"/>
                    <a:pt x="37" y="112"/>
                  </a:cubicBezTo>
                  <a:cubicBezTo>
                    <a:pt x="37" y="112"/>
                    <a:pt x="37" y="112"/>
                    <a:pt x="37" y="112"/>
                  </a:cubicBezTo>
                  <a:cubicBezTo>
                    <a:pt x="37" y="113"/>
                    <a:pt x="37" y="113"/>
                    <a:pt x="37" y="113"/>
                  </a:cubicBezTo>
                  <a:lnTo>
                    <a:pt x="0" y="110"/>
                  </a:lnTo>
                  <a:close/>
                </a:path>
              </a:pathLst>
            </a:custGeom>
            <a:solidFill>
              <a:srgbClr val="2D52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220" name="Google Shape;1220;p5"/>
            <p:cNvSpPr/>
            <p:nvPr/>
          </p:nvSpPr>
          <p:spPr>
            <a:xfrm>
              <a:off x="10364788" y="6223001"/>
              <a:ext cx="433388" cy="498475"/>
            </a:xfrm>
            <a:custGeom>
              <a:rect b="b" l="l" r="r" t="t"/>
              <a:pathLst>
                <a:path extrusionOk="0" h="113" w="104">
                  <a:moveTo>
                    <a:pt x="66" y="113"/>
                  </a:moveTo>
                  <a:cubicBezTo>
                    <a:pt x="66" y="112"/>
                    <a:pt x="66" y="112"/>
                    <a:pt x="66" y="112"/>
                  </a:cubicBezTo>
                  <a:cubicBezTo>
                    <a:pt x="66" y="112"/>
                    <a:pt x="66" y="112"/>
                    <a:pt x="66" y="112"/>
                  </a:cubicBezTo>
                  <a:cubicBezTo>
                    <a:pt x="66" y="111"/>
                    <a:pt x="66" y="109"/>
                    <a:pt x="66" y="108"/>
                  </a:cubicBezTo>
                  <a:cubicBezTo>
                    <a:pt x="66" y="104"/>
                    <a:pt x="66" y="99"/>
                    <a:pt x="65" y="92"/>
                  </a:cubicBezTo>
                  <a:cubicBezTo>
                    <a:pt x="64" y="79"/>
                    <a:pt x="60" y="62"/>
                    <a:pt x="53" y="47"/>
                  </a:cubicBezTo>
                  <a:cubicBezTo>
                    <a:pt x="51" y="43"/>
                    <a:pt x="49" y="39"/>
                    <a:pt x="46" y="35"/>
                  </a:cubicBezTo>
                  <a:cubicBezTo>
                    <a:pt x="44" y="32"/>
                    <a:pt x="41" y="28"/>
                    <a:pt x="38" y="25"/>
                  </a:cubicBezTo>
                  <a:cubicBezTo>
                    <a:pt x="37" y="24"/>
                    <a:pt x="36" y="22"/>
                    <a:pt x="34" y="21"/>
                  </a:cubicBezTo>
                  <a:cubicBezTo>
                    <a:pt x="33" y="20"/>
                    <a:pt x="31" y="18"/>
                    <a:pt x="30" y="17"/>
                  </a:cubicBezTo>
                  <a:cubicBezTo>
                    <a:pt x="27" y="14"/>
                    <a:pt x="24" y="12"/>
                    <a:pt x="21" y="10"/>
                  </a:cubicBezTo>
                  <a:cubicBezTo>
                    <a:pt x="18" y="8"/>
                    <a:pt x="15" y="7"/>
                    <a:pt x="13" y="5"/>
                  </a:cubicBezTo>
                  <a:cubicBezTo>
                    <a:pt x="10" y="4"/>
                    <a:pt x="8" y="3"/>
                    <a:pt x="6" y="2"/>
                  </a:cubicBezTo>
                  <a:cubicBezTo>
                    <a:pt x="3" y="1"/>
                    <a:pt x="0" y="0"/>
                    <a:pt x="0" y="0"/>
                  </a:cubicBezTo>
                  <a:cubicBezTo>
                    <a:pt x="0" y="0"/>
                    <a:pt x="3" y="0"/>
                    <a:pt x="7" y="1"/>
                  </a:cubicBezTo>
                  <a:cubicBezTo>
                    <a:pt x="9" y="1"/>
                    <a:pt x="11" y="2"/>
                    <a:pt x="14" y="2"/>
                  </a:cubicBezTo>
                  <a:cubicBezTo>
                    <a:pt x="17" y="3"/>
                    <a:pt x="20" y="4"/>
                    <a:pt x="24" y="5"/>
                  </a:cubicBezTo>
                  <a:cubicBezTo>
                    <a:pt x="27" y="6"/>
                    <a:pt x="31" y="8"/>
                    <a:pt x="35" y="10"/>
                  </a:cubicBezTo>
                  <a:cubicBezTo>
                    <a:pt x="37" y="11"/>
                    <a:pt x="38" y="12"/>
                    <a:pt x="40" y="13"/>
                  </a:cubicBezTo>
                  <a:cubicBezTo>
                    <a:pt x="42" y="14"/>
                    <a:pt x="44" y="15"/>
                    <a:pt x="46" y="16"/>
                  </a:cubicBezTo>
                  <a:cubicBezTo>
                    <a:pt x="50" y="19"/>
                    <a:pt x="54" y="22"/>
                    <a:pt x="58" y="25"/>
                  </a:cubicBezTo>
                  <a:cubicBezTo>
                    <a:pt x="61" y="29"/>
                    <a:pt x="65" y="32"/>
                    <a:pt x="68" y="36"/>
                  </a:cubicBezTo>
                  <a:cubicBezTo>
                    <a:pt x="75" y="44"/>
                    <a:pt x="81" y="52"/>
                    <a:pt x="85" y="61"/>
                  </a:cubicBezTo>
                  <a:cubicBezTo>
                    <a:pt x="90" y="69"/>
                    <a:pt x="94" y="77"/>
                    <a:pt x="96" y="85"/>
                  </a:cubicBezTo>
                  <a:cubicBezTo>
                    <a:pt x="99" y="92"/>
                    <a:pt x="101" y="98"/>
                    <a:pt x="102" y="102"/>
                  </a:cubicBezTo>
                  <a:cubicBezTo>
                    <a:pt x="103" y="105"/>
                    <a:pt x="103" y="106"/>
                    <a:pt x="103" y="108"/>
                  </a:cubicBezTo>
                  <a:cubicBezTo>
                    <a:pt x="104" y="109"/>
                    <a:pt x="104" y="110"/>
                    <a:pt x="104" y="110"/>
                  </a:cubicBezTo>
                  <a:lnTo>
                    <a:pt x="66" y="113"/>
                  </a:lnTo>
                  <a:close/>
                </a:path>
              </a:pathLst>
            </a:custGeom>
            <a:solidFill>
              <a:srgbClr val="2D52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221" name="Google Shape;1221;p5"/>
            <p:cNvSpPr/>
            <p:nvPr/>
          </p:nvSpPr>
          <p:spPr>
            <a:xfrm>
              <a:off x="10618788" y="6438901"/>
              <a:ext cx="441325" cy="282575"/>
            </a:xfrm>
            <a:custGeom>
              <a:rect b="b" l="l" r="r" t="t"/>
              <a:pathLst>
                <a:path extrusionOk="0" h="64" w="106">
                  <a:moveTo>
                    <a:pt x="0" y="58"/>
                  </a:moveTo>
                  <a:cubicBezTo>
                    <a:pt x="0" y="57"/>
                    <a:pt x="0" y="57"/>
                    <a:pt x="0" y="57"/>
                  </a:cubicBezTo>
                  <a:cubicBezTo>
                    <a:pt x="0" y="57"/>
                    <a:pt x="0" y="57"/>
                    <a:pt x="1" y="56"/>
                  </a:cubicBezTo>
                  <a:cubicBezTo>
                    <a:pt x="1" y="55"/>
                    <a:pt x="1" y="54"/>
                    <a:pt x="2" y="54"/>
                  </a:cubicBezTo>
                  <a:cubicBezTo>
                    <a:pt x="2" y="53"/>
                    <a:pt x="2" y="52"/>
                    <a:pt x="3" y="51"/>
                  </a:cubicBezTo>
                  <a:cubicBezTo>
                    <a:pt x="3" y="49"/>
                    <a:pt x="5" y="47"/>
                    <a:pt x="6" y="45"/>
                  </a:cubicBezTo>
                  <a:cubicBezTo>
                    <a:pt x="7" y="42"/>
                    <a:pt x="9" y="40"/>
                    <a:pt x="11" y="37"/>
                  </a:cubicBezTo>
                  <a:cubicBezTo>
                    <a:pt x="12" y="34"/>
                    <a:pt x="15" y="31"/>
                    <a:pt x="17" y="29"/>
                  </a:cubicBezTo>
                  <a:cubicBezTo>
                    <a:pt x="20" y="26"/>
                    <a:pt x="22" y="23"/>
                    <a:pt x="25" y="20"/>
                  </a:cubicBezTo>
                  <a:cubicBezTo>
                    <a:pt x="27" y="19"/>
                    <a:pt x="28" y="18"/>
                    <a:pt x="30" y="17"/>
                  </a:cubicBezTo>
                  <a:cubicBezTo>
                    <a:pt x="32" y="15"/>
                    <a:pt x="33" y="14"/>
                    <a:pt x="35" y="13"/>
                  </a:cubicBezTo>
                  <a:cubicBezTo>
                    <a:pt x="37" y="12"/>
                    <a:pt x="39" y="11"/>
                    <a:pt x="40" y="10"/>
                  </a:cubicBezTo>
                  <a:cubicBezTo>
                    <a:pt x="46" y="7"/>
                    <a:pt x="46" y="7"/>
                    <a:pt x="46" y="7"/>
                  </a:cubicBezTo>
                  <a:cubicBezTo>
                    <a:pt x="50" y="6"/>
                    <a:pt x="53" y="4"/>
                    <a:pt x="57" y="3"/>
                  </a:cubicBezTo>
                  <a:cubicBezTo>
                    <a:pt x="61" y="2"/>
                    <a:pt x="65" y="1"/>
                    <a:pt x="68" y="1"/>
                  </a:cubicBezTo>
                  <a:cubicBezTo>
                    <a:pt x="72" y="0"/>
                    <a:pt x="75" y="0"/>
                    <a:pt x="78" y="0"/>
                  </a:cubicBezTo>
                  <a:cubicBezTo>
                    <a:pt x="82" y="0"/>
                    <a:pt x="85" y="0"/>
                    <a:pt x="87" y="0"/>
                  </a:cubicBezTo>
                  <a:cubicBezTo>
                    <a:pt x="89" y="0"/>
                    <a:pt x="90" y="0"/>
                    <a:pt x="91" y="0"/>
                  </a:cubicBezTo>
                  <a:cubicBezTo>
                    <a:pt x="93" y="0"/>
                    <a:pt x="94" y="0"/>
                    <a:pt x="95" y="0"/>
                  </a:cubicBezTo>
                  <a:cubicBezTo>
                    <a:pt x="97" y="0"/>
                    <a:pt x="99" y="1"/>
                    <a:pt x="101" y="1"/>
                  </a:cubicBezTo>
                  <a:cubicBezTo>
                    <a:pt x="104" y="1"/>
                    <a:pt x="106" y="1"/>
                    <a:pt x="106" y="1"/>
                  </a:cubicBezTo>
                  <a:cubicBezTo>
                    <a:pt x="106" y="1"/>
                    <a:pt x="104" y="2"/>
                    <a:pt x="101" y="2"/>
                  </a:cubicBezTo>
                  <a:cubicBezTo>
                    <a:pt x="99" y="3"/>
                    <a:pt x="97" y="3"/>
                    <a:pt x="95" y="4"/>
                  </a:cubicBezTo>
                  <a:cubicBezTo>
                    <a:pt x="94" y="4"/>
                    <a:pt x="93" y="4"/>
                    <a:pt x="92" y="4"/>
                  </a:cubicBezTo>
                  <a:cubicBezTo>
                    <a:pt x="91" y="5"/>
                    <a:pt x="90" y="5"/>
                    <a:pt x="88" y="6"/>
                  </a:cubicBezTo>
                  <a:cubicBezTo>
                    <a:pt x="86" y="6"/>
                    <a:pt x="83" y="7"/>
                    <a:pt x="80" y="8"/>
                  </a:cubicBezTo>
                  <a:cubicBezTo>
                    <a:pt x="78" y="10"/>
                    <a:pt x="75" y="11"/>
                    <a:pt x="72" y="12"/>
                  </a:cubicBezTo>
                  <a:cubicBezTo>
                    <a:pt x="69" y="14"/>
                    <a:pt x="66" y="16"/>
                    <a:pt x="64" y="17"/>
                  </a:cubicBezTo>
                  <a:cubicBezTo>
                    <a:pt x="61" y="19"/>
                    <a:pt x="58" y="21"/>
                    <a:pt x="56" y="23"/>
                  </a:cubicBezTo>
                  <a:cubicBezTo>
                    <a:pt x="53" y="27"/>
                    <a:pt x="53" y="27"/>
                    <a:pt x="53" y="27"/>
                  </a:cubicBezTo>
                  <a:cubicBezTo>
                    <a:pt x="52" y="28"/>
                    <a:pt x="51" y="29"/>
                    <a:pt x="50" y="30"/>
                  </a:cubicBezTo>
                  <a:cubicBezTo>
                    <a:pt x="49" y="31"/>
                    <a:pt x="48" y="33"/>
                    <a:pt x="47" y="34"/>
                  </a:cubicBezTo>
                  <a:cubicBezTo>
                    <a:pt x="46" y="35"/>
                    <a:pt x="46" y="36"/>
                    <a:pt x="45" y="37"/>
                  </a:cubicBezTo>
                  <a:cubicBezTo>
                    <a:pt x="43" y="40"/>
                    <a:pt x="42" y="42"/>
                    <a:pt x="41" y="45"/>
                  </a:cubicBezTo>
                  <a:cubicBezTo>
                    <a:pt x="41" y="47"/>
                    <a:pt x="40" y="49"/>
                    <a:pt x="39" y="51"/>
                  </a:cubicBezTo>
                  <a:cubicBezTo>
                    <a:pt x="39" y="53"/>
                    <a:pt x="38" y="55"/>
                    <a:pt x="38" y="57"/>
                  </a:cubicBezTo>
                  <a:cubicBezTo>
                    <a:pt x="38" y="59"/>
                    <a:pt x="38" y="60"/>
                    <a:pt x="37" y="61"/>
                  </a:cubicBezTo>
                  <a:cubicBezTo>
                    <a:pt x="37" y="62"/>
                    <a:pt x="37" y="62"/>
                    <a:pt x="37" y="63"/>
                  </a:cubicBezTo>
                  <a:cubicBezTo>
                    <a:pt x="37" y="63"/>
                    <a:pt x="37" y="63"/>
                    <a:pt x="37" y="63"/>
                  </a:cubicBezTo>
                  <a:cubicBezTo>
                    <a:pt x="36" y="64"/>
                    <a:pt x="36" y="64"/>
                    <a:pt x="36" y="64"/>
                  </a:cubicBezTo>
                  <a:cubicBezTo>
                    <a:pt x="36" y="64"/>
                    <a:pt x="36" y="64"/>
                    <a:pt x="36" y="64"/>
                  </a:cubicBezTo>
                  <a:lnTo>
                    <a:pt x="0" y="58"/>
                  </a:lnTo>
                  <a:close/>
                </a:path>
              </a:pathLst>
            </a:custGeom>
            <a:solidFill>
              <a:srgbClr val="2D52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222" name="Google Shape;1222;p5"/>
            <p:cNvSpPr/>
            <p:nvPr/>
          </p:nvSpPr>
          <p:spPr>
            <a:xfrm>
              <a:off x="10321926" y="6438901"/>
              <a:ext cx="442913" cy="282575"/>
            </a:xfrm>
            <a:custGeom>
              <a:rect b="b" l="l" r="r" t="t"/>
              <a:pathLst>
                <a:path extrusionOk="0" h="64" w="106">
                  <a:moveTo>
                    <a:pt x="67" y="64"/>
                  </a:moveTo>
                  <a:cubicBezTo>
                    <a:pt x="67" y="64"/>
                    <a:pt x="67" y="64"/>
                    <a:pt x="67" y="64"/>
                  </a:cubicBezTo>
                  <a:cubicBezTo>
                    <a:pt x="68" y="63"/>
                    <a:pt x="68" y="63"/>
                    <a:pt x="68" y="63"/>
                  </a:cubicBezTo>
                  <a:cubicBezTo>
                    <a:pt x="68" y="63"/>
                    <a:pt x="68" y="63"/>
                    <a:pt x="68" y="63"/>
                  </a:cubicBezTo>
                  <a:cubicBezTo>
                    <a:pt x="68" y="62"/>
                    <a:pt x="68" y="62"/>
                    <a:pt x="68" y="61"/>
                  </a:cubicBezTo>
                  <a:cubicBezTo>
                    <a:pt x="68" y="60"/>
                    <a:pt x="68" y="59"/>
                    <a:pt x="68" y="57"/>
                  </a:cubicBezTo>
                  <a:cubicBezTo>
                    <a:pt x="68" y="55"/>
                    <a:pt x="67" y="53"/>
                    <a:pt x="67" y="51"/>
                  </a:cubicBezTo>
                  <a:cubicBezTo>
                    <a:pt x="66" y="49"/>
                    <a:pt x="65" y="47"/>
                    <a:pt x="65" y="45"/>
                  </a:cubicBezTo>
                  <a:cubicBezTo>
                    <a:pt x="64" y="42"/>
                    <a:pt x="63" y="40"/>
                    <a:pt x="61" y="37"/>
                  </a:cubicBezTo>
                  <a:cubicBezTo>
                    <a:pt x="60" y="36"/>
                    <a:pt x="60" y="35"/>
                    <a:pt x="59" y="34"/>
                  </a:cubicBezTo>
                  <a:cubicBezTo>
                    <a:pt x="58" y="33"/>
                    <a:pt x="57" y="31"/>
                    <a:pt x="56" y="30"/>
                  </a:cubicBezTo>
                  <a:cubicBezTo>
                    <a:pt x="55" y="29"/>
                    <a:pt x="54" y="28"/>
                    <a:pt x="53" y="27"/>
                  </a:cubicBezTo>
                  <a:cubicBezTo>
                    <a:pt x="50" y="23"/>
                    <a:pt x="50" y="23"/>
                    <a:pt x="50" y="23"/>
                  </a:cubicBezTo>
                  <a:cubicBezTo>
                    <a:pt x="48" y="21"/>
                    <a:pt x="45" y="19"/>
                    <a:pt x="42" y="17"/>
                  </a:cubicBezTo>
                  <a:cubicBezTo>
                    <a:pt x="40" y="16"/>
                    <a:pt x="37" y="14"/>
                    <a:pt x="34" y="12"/>
                  </a:cubicBezTo>
                  <a:cubicBezTo>
                    <a:pt x="31" y="11"/>
                    <a:pt x="28" y="10"/>
                    <a:pt x="26" y="8"/>
                  </a:cubicBezTo>
                  <a:cubicBezTo>
                    <a:pt x="23" y="7"/>
                    <a:pt x="20" y="6"/>
                    <a:pt x="18" y="6"/>
                  </a:cubicBezTo>
                  <a:cubicBezTo>
                    <a:pt x="16" y="5"/>
                    <a:pt x="15" y="5"/>
                    <a:pt x="14" y="4"/>
                  </a:cubicBezTo>
                  <a:cubicBezTo>
                    <a:pt x="13" y="4"/>
                    <a:pt x="12" y="4"/>
                    <a:pt x="11" y="4"/>
                  </a:cubicBezTo>
                  <a:cubicBezTo>
                    <a:pt x="9" y="3"/>
                    <a:pt x="7" y="3"/>
                    <a:pt x="5" y="2"/>
                  </a:cubicBezTo>
                  <a:cubicBezTo>
                    <a:pt x="2" y="2"/>
                    <a:pt x="0" y="1"/>
                    <a:pt x="0" y="1"/>
                  </a:cubicBezTo>
                  <a:cubicBezTo>
                    <a:pt x="0" y="1"/>
                    <a:pt x="2" y="1"/>
                    <a:pt x="5" y="1"/>
                  </a:cubicBezTo>
                  <a:cubicBezTo>
                    <a:pt x="7" y="1"/>
                    <a:pt x="9" y="0"/>
                    <a:pt x="11" y="0"/>
                  </a:cubicBezTo>
                  <a:cubicBezTo>
                    <a:pt x="12" y="0"/>
                    <a:pt x="13" y="0"/>
                    <a:pt x="15" y="0"/>
                  </a:cubicBezTo>
                  <a:cubicBezTo>
                    <a:pt x="16" y="0"/>
                    <a:pt x="17" y="0"/>
                    <a:pt x="18" y="0"/>
                  </a:cubicBezTo>
                  <a:cubicBezTo>
                    <a:pt x="21" y="0"/>
                    <a:pt x="24" y="0"/>
                    <a:pt x="28" y="0"/>
                  </a:cubicBezTo>
                  <a:cubicBezTo>
                    <a:pt x="31" y="0"/>
                    <a:pt x="34" y="0"/>
                    <a:pt x="38" y="1"/>
                  </a:cubicBezTo>
                  <a:cubicBezTo>
                    <a:pt x="41" y="1"/>
                    <a:pt x="45" y="2"/>
                    <a:pt x="49" y="3"/>
                  </a:cubicBezTo>
                  <a:cubicBezTo>
                    <a:pt x="53" y="4"/>
                    <a:pt x="56" y="6"/>
                    <a:pt x="60" y="7"/>
                  </a:cubicBezTo>
                  <a:cubicBezTo>
                    <a:pt x="66" y="10"/>
                    <a:pt x="66" y="10"/>
                    <a:pt x="66" y="10"/>
                  </a:cubicBezTo>
                  <a:cubicBezTo>
                    <a:pt x="67" y="11"/>
                    <a:pt x="69" y="12"/>
                    <a:pt x="71" y="13"/>
                  </a:cubicBezTo>
                  <a:cubicBezTo>
                    <a:pt x="73" y="14"/>
                    <a:pt x="74" y="15"/>
                    <a:pt x="76" y="17"/>
                  </a:cubicBezTo>
                  <a:cubicBezTo>
                    <a:pt x="78" y="18"/>
                    <a:pt x="79" y="19"/>
                    <a:pt x="81" y="20"/>
                  </a:cubicBezTo>
                  <a:cubicBezTo>
                    <a:pt x="84" y="23"/>
                    <a:pt x="86" y="26"/>
                    <a:pt x="89" y="29"/>
                  </a:cubicBezTo>
                  <a:cubicBezTo>
                    <a:pt x="91" y="31"/>
                    <a:pt x="94" y="34"/>
                    <a:pt x="95" y="37"/>
                  </a:cubicBezTo>
                  <a:cubicBezTo>
                    <a:pt x="97" y="40"/>
                    <a:pt x="99" y="42"/>
                    <a:pt x="100" y="45"/>
                  </a:cubicBezTo>
                  <a:cubicBezTo>
                    <a:pt x="101" y="47"/>
                    <a:pt x="102" y="49"/>
                    <a:pt x="103" y="51"/>
                  </a:cubicBezTo>
                  <a:cubicBezTo>
                    <a:pt x="104" y="52"/>
                    <a:pt x="104" y="53"/>
                    <a:pt x="104" y="54"/>
                  </a:cubicBezTo>
                  <a:cubicBezTo>
                    <a:pt x="105" y="54"/>
                    <a:pt x="105" y="55"/>
                    <a:pt x="105" y="56"/>
                  </a:cubicBezTo>
                  <a:cubicBezTo>
                    <a:pt x="105" y="57"/>
                    <a:pt x="105" y="57"/>
                    <a:pt x="106" y="57"/>
                  </a:cubicBezTo>
                  <a:cubicBezTo>
                    <a:pt x="105" y="58"/>
                    <a:pt x="105" y="58"/>
                    <a:pt x="105" y="58"/>
                  </a:cubicBezTo>
                  <a:lnTo>
                    <a:pt x="67" y="64"/>
                  </a:lnTo>
                  <a:close/>
                </a:path>
              </a:pathLst>
            </a:custGeom>
            <a:solidFill>
              <a:srgbClr val="2D52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223" name="Google Shape;1223;p5"/>
            <p:cNvSpPr/>
            <p:nvPr/>
          </p:nvSpPr>
          <p:spPr>
            <a:xfrm>
              <a:off x="10614026" y="6170614"/>
              <a:ext cx="158750" cy="471488"/>
            </a:xfrm>
            <a:custGeom>
              <a:rect b="b" l="l" r="r" t="t"/>
              <a:pathLst>
                <a:path extrusionOk="0" h="107" w="38">
                  <a:moveTo>
                    <a:pt x="0" y="107"/>
                  </a:moveTo>
                  <a:cubicBezTo>
                    <a:pt x="0" y="107"/>
                    <a:pt x="0" y="107"/>
                    <a:pt x="0" y="106"/>
                  </a:cubicBezTo>
                  <a:cubicBezTo>
                    <a:pt x="0" y="105"/>
                    <a:pt x="0" y="104"/>
                    <a:pt x="0" y="102"/>
                  </a:cubicBezTo>
                  <a:cubicBezTo>
                    <a:pt x="1" y="99"/>
                    <a:pt x="1" y="94"/>
                    <a:pt x="2" y="89"/>
                  </a:cubicBezTo>
                  <a:cubicBezTo>
                    <a:pt x="3" y="78"/>
                    <a:pt x="5" y="64"/>
                    <a:pt x="8" y="50"/>
                  </a:cubicBezTo>
                  <a:cubicBezTo>
                    <a:pt x="10" y="43"/>
                    <a:pt x="12" y="36"/>
                    <a:pt x="14" y="30"/>
                  </a:cubicBezTo>
                  <a:cubicBezTo>
                    <a:pt x="17" y="24"/>
                    <a:pt x="20" y="18"/>
                    <a:pt x="22" y="13"/>
                  </a:cubicBezTo>
                  <a:cubicBezTo>
                    <a:pt x="24" y="11"/>
                    <a:pt x="25" y="9"/>
                    <a:pt x="27" y="7"/>
                  </a:cubicBezTo>
                  <a:cubicBezTo>
                    <a:pt x="28" y="6"/>
                    <a:pt x="29" y="4"/>
                    <a:pt x="30" y="3"/>
                  </a:cubicBezTo>
                  <a:cubicBezTo>
                    <a:pt x="31" y="2"/>
                    <a:pt x="33" y="2"/>
                    <a:pt x="33" y="1"/>
                  </a:cubicBezTo>
                  <a:cubicBezTo>
                    <a:pt x="34" y="1"/>
                    <a:pt x="34" y="0"/>
                    <a:pt x="34" y="0"/>
                  </a:cubicBezTo>
                  <a:cubicBezTo>
                    <a:pt x="34" y="0"/>
                    <a:pt x="34" y="1"/>
                    <a:pt x="33" y="1"/>
                  </a:cubicBezTo>
                  <a:cubicBezTo>
                    <a:pt x="33" y="2"/>
                    <a:pt x="32" y="3"/>
                    <a:pt x="32" y="4"/>
                  </a:cubicBezTo>
                  <a:cubicBezTo>
                    <a:pt x="31" y="6"/>
                    <a:pt x="30" y="7"/>
                    <a:pt x="30" y="9"/>
                  </a:cubicBezTo>
                  <a:cubicBezTo>
                    <a:pt x="29" y="11"/>
                    <a:pt x="28" y="13"/>
                    <a:pt x="28" y="16"/>
                  </a:cubicBezTo>
                  <a:cubicBezTo>
                    <a:pt x="27" y="20"/>
                    <a:pt x="26" y="26"/>
                    <a:pt x="26" y="32"/>
                  </a:cubicBezTo>
                  <a:cubicBezTo>
                    <a:pt x="26" y="39"/>
                    <a:pt x="26" y="45"/>
                    <a:pt x="27" y="52"/>
                  </a:cubicBezTo>
                  <a:cubicBezTo>
                    <a:pt x="28" y="65"/>
                    <a:pt x="31" y="78"/>
                    <a:pt x="33" y="87"/>
                  </a:cubicBezTo>
                  <a:cubicBezTo>
                    <a:pt x="35" y="92"/>
                    <a:pt x="36" y="96"/>
                    <a:pt x="36" y="99"/>
                  </a:cubicBezTo>
                  <a:cubicBezTo>
                    <a:pt x="37" y="100"/>
                    <a:pt x="37" y="101"/>
                    <a:pt x="37" y="102"/>
                  </a:cubicBezTo>
                  <a:cubicBezTo>
                    <a:pt x="37" y="103"/>
                    <a:pt x="38" y="103"/>
                    <a:pt x="38" y="103"/>
                  </a:cubicBezTo>
                  <a:lnTo>
                    <a:pt x="0" y="107"/>
                  </a:lnTo>
                  <a:close/>
                </a:path>
              </a:pathLst>
            </a:custGeom>
            <a:solidFill>
              <a:srgbClr val="2D52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224" name="Google Shape;1224;p5"/>
            <p:cNvSpPr/>
            <p:nvPr/>
          </p:nvSpPr>
          <p:spPr>
            <a:xfrm>
              <a:off x="4835525" y="6443664"/>
              <a:ext cx="358775" cy="419100"/>
            </a:xfrm>
            <a:custGeom>
              <a:rect b="b" l="l" r="r" t="t"/>
              <a:pathLst>
                <a:path extrusionOk="0" h="95" w="86">
                  <a:moveTo>
                    <a:pt x="0" y="92"/>
                  </a:moveTo>
                  <a:cubicBezTo>
                    <a:pt x="0" y="92"/>
                    <a:pt x="0" y="92"/>
                    <a:pt x="0" y="90"/>
                  </a:cubicBezTo>
                  <a:cubicBezTo>
                    <a:pt x="0" y="89"/>
                    <a:pt x="1" y="88"/>
                    <a:pt x="1" y="86"/>
                  </a:cubicBezTo>
                  <a:cubicBezTo>
                    <a:pt x="2" y="82"/>
                    <a:pt x="4" y="77"/>
                    <a:pt x="6" y="71"/>
                  </a:cubicBezTo>
                  <a:cubicBezTo>
                    <a:pt x="11" y="59"/>
                    <a:pt x="18" y="43"/>
                    <a:pt x="29" y="30"/>
                  </a:cubicBezTo>
                  <a:cubicBezTo>
                    <a:pt x="32" y="27"/>
                    <a:pt x="35" y="24"/>
                    <a:pt x="38" y="21"/>
                  </a:cubicBezTo>
                  <a:cubicBezTo>
                    <a:pt x="41" y="19"/>
                    <a:pt x="45" y="16"/>
                    <a:pt x="48" y="14"/>
                  </a:cubicBezTo>
                  <a:cubicBezTo>
                    <a:pt x="49" y="13"/>
                    <a:pt x="51" y="12"/>
                    <a:pt x="53" y="11"/>
                  </a:cubicBezTo>
                  <a:cubicBezTo>
                    <a:pt x="54" y="10"/>
                    <a:pt x="56" y="9"/>
                    <a:pt x="58" y="8"/>
                  </a:cubicBezTo>
                  <a:cubicBezTo>
                    <a:pt x="61" y="7"/>
                    <a:pt x="64" y="5"/>
                    <a:pt x="67" y="4"/>
                  </a:cubicBezTo>
                  <a:cubicBezTo>
                    <a:pt x="70" y="3"/>
                    <a:pt x="72" y="3"/>
                    <a:pt x="75" y="2"/>
                  </a:cubicBezTo>
                  <a:cubicBezTo>
                    <a:pt x="77" y="2"/>
                    <a:pt x="79" y="1"/>
                    <a:pt x="81" y="1"/>
                  </a:cubicBezTo>
                  <a:cubicBezTo>
                    <a:pt x="84" y="0"/>
                    <a:pt x="86" y="0"/>
                    <a:pt x="86" y="0"/>
                  </a:cubicBezTo>
                  <a:cubicBezTo>
                    <a:pt x="86" y="0"/>
                    <a:pt x="84" y="1"/>
                    <a:pt x="81" y="2"/>
                  </a:cubicBezTo>
                  <a:cubicBezTo>
                    <a:pt x="80" y="3"/>
                    <a:pt x="78" y="4"/>
                    <a:pt x="76" y="5"/>
                  </a:cubicBezTo>
                  <a:cubicBezTo>
                    <a:pt x="74" y="6"/>
                    <a:pt x="71" y="7"/>
                    <a:pt x="69" y="9"/>
                  </a:cubicBezTo>
                  <a:cubicBezTo>
                    <a:pt x="66" y="10"/>
                    <a:pt x="64" y="12"/>
                    <a:pt x="62" y="14"/>
                  </a:cubicBezTo>
                  <a:cubicBezTo>
                    <a:pt x="60" y="15"/>
                    <a:pt x="59" y="17"/>
                    <a:pt x="58" y="18"/>
                  </a:cubicBezTo>
                  <a:cubicBezTo>
                    <a:pt x="57" y="19"/>
                    <a:pt x="56" y="20"/>
                    <a:pt x="54" y="21"/>
                  </a:cubicBezTo>
                  <a:cubicBezTo>
                    <a:pt x="52" y="24"/>
                    <a:pt x="50" y="27"/>
                    <a:pt x="48" y="30"/>
                  </a:cubicBezTo>
                  <a:cubicBezTo>
                    <a:pt x="46" y="33"/>
                    <a:pt x="44" y="36"/>
                    <a:pt x="43" y="39"/>
                  </a:cubicBezTo>
                  <a:cubicBezTo>
                    <a:pt x="36" y="52"/>
                    <a:pt x="33" y="67"/>
                    <a:pt x="32" y="77"/>
                  </a:cubicBezTo>
                  <a:cubicBezTo>
                    <a:pt x="31" y="83"/>
                    <a:pt x="31" y="87"/>
                    <a:pt x="31" y="90"/>
                  </a:cubicBezTo>
                  <a:cubicBezTo>
                    <a:pt x="31" y="92"/>
                    <a:pt x="31" y="93"/>
                    <a:pt x="31" y="94"/>
                  </a:cubicBezTo>
                  <a:cubicBezTo>
                    <a:pt x="31" y="94"/>
                    <a:pt x="31" y="95"/>
                    <a:pt x="31" y="95"/>
                  </a:cubicBezTo>
                  <a:lnTo>
                    <a:pt x="0" y="92"/>
                  </a:lnTo>
                  <a:close/>
                </a:path>
              </a:pathLst>
            </a:custGeom>
            <a:solidFill>
              <a:srgbClr val="2D52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225" name="Google Shape;1225;p5"/>
            <p:cNvSpPr/>
            <p:nvPr/>
          </p:nvSpPr>
          <p:spPr>
            <a:xfrm>
              <a:off x="4640263" y="6443664"/>
              <a:ext cx="358775" cy="419100"/>
            </a:xfrm>
            <a:custGeom>
              <a:rect b="b" l="l" r="r" t="t"/>
              <a:pathLst>
                <a:path extrusionOk="0" h="95" w="86">
                  <a:moveTo>
                    <a:pt x="55" y="95"/>
                  </a:moveTo>
                  <a:cubicBezTo>
                    <a:pt x="55" y="95"/>
                    <a:pt x="55" y="94"/>
                    <a:pt x="55" y="94"/>
                  </a:cubicBezTo>
                  <a:cubicBezTo>
                    <a:pt x="55" y="93"/>
                    <a:pt x="55" y="92"/>
                    <a:pt x="55" y="90"/>
                  </a:cubicBezTo>
                  <a:cubicBezTo>
                    <a:pt x="55" y="87"/>
                    <a:pt x="55" y="83"/>
                    <a:pt x="54" y="77"/>
                  </a:cubicBezTo>
                  <a:cubicBezTo>
                    <a:pt x="53" y="67"/>
                    <a:pt x="50" y="52"/>
                    <a:pt x="43" y="39"/>
                  </a:cubicBezTo>
                  <a:cubicBezTo>
                    <a:pt x="42" y="36"/>
                    <a:pt x="40" y="33"/>
                    <a:pt x="38" y="30"/>
                  </a:cubicBezTo>
                  <a:cubicBezTo>
                    <a:pt x="36" y="27"/>
                    <a:pt x="34" y="24"/>
                    <a:pt x="32" y="21"/>
                  </a:cubicBezTo>
                  <a:cubicBezTo>
                    <a:pt x="30" y="20"/>
                    <a:pt x="29" y="19"/>
                    <a:pt x="28" y="18"/>
                  </a:cubicBezTo>
                  <a:cubicBezTo>
                    <a:pt x="27" y="17"/>
                    <a:pt x="26" y="15"/>
                    <a:pt x="24" y="14"/>
                  </a:cubicBezTo>
                  <a:cubicBezTo>
                    <a:pt x="22" y="12"/>
                    <a:pt x="19" y="10"/>
                    <a:pt x="17" y="9"/>
                  </a:cubicBezTo>
                  <a:cubicBezTo>
                    <a:pt x="15" y="7"/>
                    <a:pt x="12" y="6"/>
                    <a:pt x="10" y="5"/>
                  </a:cubicBezTo>
                  <a:cubicBezTo>
                    <a:pt x="8" y="4"/>
                    <a:pt x="6" y="3"/>
                    <a:pt x="5" y="2"/>
                  </a:cubicBezTo>
                  <a:cubicBezTo>
                    <a:pt x="2" y="1"/>
                    <a:pt x="0" y="0"/>
                    <a:pt x="0" y="0"/>
                  </a:cubicBezTo>
                  <a:cubicBezTo>
                    <a:pt x="0" y="0"/>
                    <a:pt x="2" y="0"/>
                    <a:pt x="5" y="1"/>
                  </a:cubicBezTo>
                  <a:cubicBezTo>
                    <a:pt x="7" y="1"/>
                    <a:pt x="9" y="2"/>
                    <a:pt x="11" y="2"/>
                  </a:cubicBezTo>
                  <a:cubicBezTo>
                    <a:pt x="14" y="3"/>
                    <a:pt x="16" y="3"/>
                    <a:pt x="19" y="4"/>
                  </a:cubicBezTo>
                  <a:cubicBezTo>
                    <a:pt x="22" y="5"/>
                    <a:pt x="25" y="7"/>
                    <a:pt x="28" y="8"/>
                  </a:cubicBezTo>
                  <a:cubicBezTo>
                    <a:pt x="30" y="9"/>
                    <a:pt x="32" y="10"/>
                    <a:pt x="33" y="11"/>
                  </a:cubicBezTo>
                  <a:cubicBezTo>
                    <a:pt x="35" y="12"/>
                    <a:pt x="36" y="13"/>
                    <a:pt x="38" y="14"/>
                  </a:cubicBezTo>
                  <a:cubicBezTo>
                    <a:pt x="41" y="16"/>
                    <a:pt x="45" y="19"/>
                    <a:pt x="48" y="21"/>
                  </a:cubicBezTo>
                  <a:cubicBezTo>
                    <a:pt x="51" y="24"/>
                    <a:pt x="54" y="27"/>
                    <a:pt x="57" y="30"/>
                  </a:cubicBezTo>
                  <a:cubicBezTo>
                    <a:pt x="68" y="43"/>
                    <a:pt x="75" y="59"/>
                    <a:pt x="80" y="71"/>
                  </a:cubicBezTo>
                  <a:cubicBezTo>
                    <a:pt x="82" y="77"/>
                    <a:pt x="84" y="82"/>
                    <a:pt x="85" y="86"/>
                  </a:cubicBezTo>
                  <a:cubicBezTo>
                    <a:pt x="85" y="88"/>
                    <a:pt x="86" y="89"/>
                    <a:pt x="86" y="90"/>
                  </a:cubicBezTo>
                  <a:cubicBezTo>
                    <a:pt x="86" y="92"/>
                    <a:pt x="86" y="92"/>
                    <a:pt x="86" y="92"/>
                  </a:cubicBezTo>
                  <a:lnTo>
                    <a:pt x="55" y="95"/>
                  </a:lnTo>
                  <a:close/>
                </a:path>
              </a:pathLst>
            </a:custGeom>
            <a:solidFill>
              <a:srgbClr val="2D52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226" name="Google Shape;1226;p5"/>
            <p:cNvSpPr/>
            <p:nvPr/>
          </p:nvSpPr>
          <p:spPr>
            <a:xfrm>
              <a:off x="4852988" y="6624639"/>
              <a:ext cx="366713" cy="238125"/>
            </a:xfrm>
            <a:custGeom>
              <a:rect b="b" l="l" r="r" t="t"/>
              <a:pathLst>
                <a:path extrusionOk="0" h="54" w="88">
                  <a:moveTo>
                    <a:pt x="0" y="48"/>
                  </a:moveTo>
                  <a:cubicBezTo>
                    <a:pt x="0" y="48"/>
                    <a:pt x="0" y="48"/>
                    <a:pt x="0" y="47"/>
                  </a:cubicBezTo>
                  <a:cubicBezTo>
                    <a:pt x="0" y="46"/>
                    <a:pt x="1" y="46"/>
                    <a:pt x="1" y="45"/>
                  </a:cubicBezTo>
                  <a:cubicBezTo>
                    <a:pt x="1" y="44"/>
                    <a:pt x="1" y="44"/>
                    <a:pt x="2" y="43"/>
                  </a:cubicBezTo>
                  <a:cubicBezTo>
                    <a:pt x="2" y="41"/>
                    <a:pt x="3" y="40"/>
                    <a:pt x="4" y="37"/>
                  </a:cubicBezTo>
                  <a:cubicBezTo>
                    <a:pt x="5" y="36"/>
                    <a:pt x="7" y="33"/>
                    <a:pt x="8" y="31"/>
                  </a:cubicBezTo>
                  <a:cubicBezTo>
                    <a:pt x="10" y="29"/>
                    <a:pt x="12" y="26"/>
                    <a:pt x="14" y="24"/>
                  </a:cubicBezTo>
                  <a:cubicBezTo>
                    <a:pt x="16" y="22"/>
                    <a:pt x="18" y="19"/>
                    <a:pt x="21" y="17"/>
                  </a:cubicBezTo>
                  <a:cubicBezTo>
                    <a:pt x="22" y="16"/>
                    <a:pt x="23" y="15"/>
                    <a:pt x="25" y="14"/>
                  </a:cubicBezTo>
                  <a:cubicBezTo>
                    <a:pt x="26" y="13"/>
                    <a:pt x="27" y="12"/>
                    <a:pt x="29" y="11"/>
                  </a:cubicBezTo>
                  <a:cubicBezTo>
                    <a:pt x="32" y="9"/>
                    <a:pt x="35" y="8"/>
                    <a:pt x="38" y="6"/>
                  </a:cubicBezTo>
                  <a:cubicBezTo>
                    <a:pt x="41" y="5"/>
                    <a:pt x="44" y="4"/>
                    <a:pt x="47" y="3"/>
                  </a:cubicBezTo>
                  <a:cubicBezTo>
                    <a:pt x="50" y="2"/>
                    <a:pt x="53" y="1"/>
                    <a:pt x="56" y="1"/>
                  </a:cubicBezTo>
                  <a:cubicBezTo>
                    <a:pt x="59" y="1"/>
                    <a:pt x="62" y="0"/>
                    <a:pt x="65" y="0"/>
                  </a:cubicBezTo>
                  <a:cubicBezTo>
                    <a:pt x="68" y="0"/>
                    <a:pt x="70" y="0"/>
                    <a:pt x="73" y="0"/>
                  </a:cubicBezTo>
                  <a:cubicBezTo>
                    <a:pt x="74" y="0"/>
                    <a:pt x="75" y="0"/>
                    <a:pt x="76" y="0"/>
                  </a:cubicBezTo>
                  <a:cubicBezTo>
                    <a:pt x="77" y="0"/>
                    <a:pt x="78" y="0"/>
                    <a:pt x="79" y="0"/>
                  </a:cubicBezTo>
                  <a:cubicBezTo>
                    <a:pt x="81" y="1"/>
                    <a:pt x="82" y="1"/>
                    <a:pt x="84" y="1"/>
                  </a:cubicBezTo>
                  <a:cubicBezTo>
                    <a:pt x="86" y="1"/>
                    <a:pt x="88" y="1"/>
                    <a:pt x="88" y="1"/>
                  </a:cubicBezTo>
                  <a:cubicBezTo>
                    <a:pt x="88" y="1"/>
                    <a:pt x="86" y="2"/>
                    <a:pt x="84" y="2"/>
                  </a:cubicBezTo>
                  <a:cubicBezTo>
                    <a:pt x="82" y="3"/>
                    <a:pt x="81" y="3"/>
                    <a:pt x="79" y="3"/>
                  </a:cubicBezTo>
                  <a:cubicBezTo>
                    <a:pt x="78" y="3"/>
                    <a:pt x="77" y="4"/>
                    <a:pt x="76" y="4"/>
                  </a:cubicBezTo>
                  <a:cubicBezTo>
                    <a:pt x="75" y="4"/>
                    <a:pt x="74" y="5"/>
                    <a:pt x="73" y="5"/>
                  </a:cubicBezTo>
                  <a:cubicBezTo>
                    <a:pt x="71" y="6"/>
                    <a:pt x="69" y="6"/>
                    <a:pt x="67" y="7"/>
                  </a:cubicBezTo>
                  <a:cubicBezTo>
                    <a:pt x="64" y="8"/>
                    <a:pt x="62" y="9"/>
                    <a:pt x="60" y="10"/>
                  </a:cubicBezTo>
                  <a:cubicBezTo>
                    <a:pt x="57" y="12"/>
                    <a:pt x="55" y="13"/>
                    <a:pt x="53" y="15"/>
                  </a:cubicBezTo>
                  <a:cubicBezTo>
                    <a:pt x="50" y="16"/>
                    <a:pt x="48" y="18"/>
                    <a:pt x="46" y="20"/>
                  </a:cubicBezTo>
                  <a:cubicBezTo>
                    <a:pt x="45" y="22"/>
                    <a:pt x="43" y="23"/>
                    <a:pt x="41" y="25"/>
                  </a:cubicBezTo>
                  <a:cubicBezTo>
                    <a:pt x="40" y="26"/>
                    <a:pt x="40" y="27"/>
                    <a:pt x="39" y="28"/>
                  </a:cubicBezTo>
                  <a:cubicBezTo>
                    <a:pt x="38" y="29"/>
                    <a:pt x="38" y="31"/>
                    <a:pt x="37" y="32"/>
                  </a:cubicBezTo>
                  <a:cubicBezTo>
                    <a:pt x="36" y="33"/>
                    <a:pt x="35" y="36"/>
                    <a:pt x="34" y="37"/>
                  </a:cubicBezTo>
                  <a:cubicBezTo>
                    <a:pt x="33" y="40"/>
                    <a:pt x="33" y="41"/>
                    <a:pt x="32" y="43"/>
                  </a:cubicBezTo>
                  <a:cubicBezTo>
                    <a:pt x="32" y="45"/>
                    <a:pt x="31" y="46"/>
                    <a:pt x="31" y="48"/>
                  </a:cubicBezTo>
                  <a:cubicBezTo>
                    <a:pt x="31" y="49"/>
                    <a:pt x="31" y="50"/>
                    <a:pt x="31" y="51"/>
                  </a:cubicBezTo>
                  <a:cubicBezTo>
                    <a:pt x="31" y="52"/>
                    <a:pt x="31" y="52"/>
                    <a:pt x="31" y="53"/>
                  </a:cubicBezTo>
                  <a:cubicBezTo>
                    <a:pt x="31" y="53"/>
                    <a:pt x="31" y="53"/>
                    <a:pt x="31" y="53"/>
                  </a:cubicBezTo>
                  <a:cubicBezTo>
                    <a:pt x="31" y="54"/>
                    <a:pt x="31" y="54"/>
                    <a:pt x="31" y="54"/>
                  </a:cubicBezTo>
                  <a:lnTo>
                    <a:pt x="0" y="48"/>
                  </a:lnTo>
                  <a:close/>
                </a:path>
              </a:pathLst>
            </a:custGeom>
            <a:solidFill>
              <a:srgbClr val="2D52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227" name="Google Shape;1227;p5"/>
            <p:cNvSpPr/>
            <p:nvPr/>
          </p:nvSpPr>
          <p:spPr>
            <a:xfrm>
              <a:off x="4602163" y="6624639"/>
              <a:ext cx="366713" cy="238125"/>
            </a:xfrm>
            <a:custGeom>
              <a:rect b="b" l="l" r="r" t="t"/>
              <a:pathLst>
                <a:path extrusionOk="0" h="54" w="88">
                  <a:moveTo>
                    <a:pt x="57" y="54"/>
                  </a:moveTo>
                  <a:cubicBezTo>
                    <a:pt x="57" y="53"/>
                    <a:pt x="57" y="53"/>
                    <a:pt x="57" y="53"/>
                  </a:cubicBezTo>
                  <a:cubicBezTo>
                    <a:pt x="57" y="53"/>
                    <a:pt x="57" y="53"/>
                    <a:pt x="57" y="53"/>
                  </a:cubicBezTo>
                  <a:cubicBezTo>
                    <a:pt x="57" y="52"/>
                    <a:pt x="57" y="52"/>
                    <a:pt x="57" y="51"/>
                  </a:cubicBezTo>
                  <a:cubicBezTo>
                    <a:pt x="57" y="50"/>
                    <a:pt x="57" y="49"/>
                    <a:pt x="57" y="48"/>
                  </a:cubicBezTo>
                  <a:cubicBezTo>
                    <a:pt x="57" y="46"/>
                    <a:pt x="56" y="45"/>
                    <a:pt x="56" y="43"/>
                  </a:cubicBezTo>
                  <a:cubicBezTo>
                    <a:pt x="56" y="41"/>
                    <a:pt x="55" y="40"/>
                    <a:pt x="54" y="37"/>
                  </a:cubicBezTo>
                  <a:cubicBezTo>
                    <a:pt x="53" y="36"/>
                    <a:pt x="52" y="33"/>
                    <a:pt x="51" y="32"/>
                  </a:cubicBezTo>
                  <a:cubicBezTo>
                    <a:pt x="51" y="31"/>
                    <a:pt x="50" y="29"/>
                    <a:pt x="49" y="28"/>
                  </a:cubicBezTo>
                  <a:cubicBezTo>
                    <a:pt x="49" y="27"/>
                    <a:pt x="48" y="26"/>
                    <a:pt x="47" y="25"/>
                  </a:cubicBezTo>
                  <a:cubicBezTo>
                    <a:pt x="46" y="23"/>
                    <a:pt x="44" y="22"/>
                    <a:pt x="42" y="20"/>
                  </a:cubicBezTo>
                  <a:cubicBezTo>
                    <a:pt x="40" y="18"/>
                    <a:pt x="38" y="16"/>
                    <a:pt x="36" y="15"/>
                  </a:cubicBezTo>
                  <a:cubicBezTo>
                    <a:pt x="33" y="13"/>
                    <a:pt x="31" y="12"/>
                    <a:pt x="29" y="10"/>
                  </a:cubicBezTo>
                  <a:cubicBezTo>
                    <a:pt x="26" y="9"/>
                    <a:pt x="24" y="8"/>
                    <a:pt x="22" y="7"/>
                  </a:cubicBezTo>
                  <a:cubicBezTo>
                    <a:pt x="19" y="6"/>
                    <a:pt x="17" y="6"/>
                    <a:pt x="15" y="5"/>
                  </a:cubicBezTo>
                  <a:cubicBezTo>
                    <a:pt x="14" y="5"/>
                    <a:pt x="13" y="4"/>
                    <a:pt x="12" y="4"/>
                  </a:cubicBezTo>
                  <a:cubicBezTo>
                    <a:pt x="11" y="4"/>
                    <a:pt x="10" y="3"/>
                    <a:pt x="9" y="3"/>
                  </a:cubicBezTo>
                  <a:cubicBezTo>
                    <a:pt x="7" y="3"/>
                    <a:pt x="6" y="3"/>
                    <a:pt x="4" y="2"/>
                  </a:cubicBezTo>
                  <a:cubicBezTo>
                    <a:pt x="2" y="2"/>
                    <a:pt x="0" y="1"/>
                    <a:pt x="0" y="1"/>
                  </a:cubicBezTo>
                  <a:cubicBezTo>
                    <a:pt x="0" y="1"/>
                    <a:pt x="2" y="1"/>
                    <a:pt x="4" y="1"/>
                  </a:cubicBezTo>
                  <a:cubicBezTo>
                    <a:pt x="6" y="1"/>
                    <a:pt x="7" y="1"/>
                    <a:pt x="9" y="0"/>
                  </a:cubicBezTo>
                  <a:cubicBezTo>
                    <a:pt x="10" y="0"/>
                    <a:pt x="11" y="0"/>
                    <a:pt x="12" y="0"/>
                  </a:cubicBezTo>
                  <a:cubicBezTo>
                    <a:pt x="13" y="0"/>
                    <a:pt x="14" y="0"/>
                    <a:pt x="16" y="0"/>
                  </a:cubicBezTo>
                  <a:cubicBezTo>
                    <a:pt x="18" y="0"/>
                    <a:pt x="20" y="0"/>
                    <a:pt x="23" y="0"/>
                  </a:cubicBezTo>
                  <a:cubicBezTo>
                    <a:pt x="26" y="0"/>
                    <a:pt x="29" y="1"/>
                    <a:pt x="32" y="1"/>
                  </a:cubicBezTo>
                  <a:cubicBezTo>
                    <a:pt x="35" y="1"/>
                    <a:pt x="38" y="2"/>
                    <a:pt x="41" y="3"/>
                  </a:cubicBezTo>
                  <a:cubicBezTo>
                    <a:pt x="44" y="4"/>
                    <a:pt x="47" y="5"/>
                    <a:pt x="50" y="6"/>
                  </a:cubicBezTo>
                  <a:cubicBezTo>
                    <a:pt x="53" y="8"/>
                    <a:pt x="57" y="9"/>
                    <a:pt x="59" y="11"/>
                  </a:cubicBezTo>
                  <a:cubicBezTo>
                    <a:pt x="61" y="12"/>
                    <a:pt x="62" y="13"/>
                    <a:pt x="64" y="14"/>
                  </a:cubicBezTo>
                  <a:cubicBezTo>
                    <a:pt x="65" y="15"/>
                    <a:pt x="66" y="16"/>
                    <a:pt x="67" y="17"/>
                  </a:cubicBezTo>
                  <a:cubicBezTo>
                    <a:pt x="70" y="19"/>
                    <a:pt x="72" y="22"/>
                    <a:pt x="74" y="24"/>
                  </a:cubicBezTo>
                  <a:cubicBezTo>
                    <a:pt x="76" y="26"/>
                    <a:pt x="78" y="29"/>
                    <a:pt x="80" y="31"/>
                  </a:cubicBezTo>
                  <a:cubicBezTo>
                    <a:pt x="81" y="33"/>
                    <a:pt x="83" y="36"/>
                    <a:pt x="84" y="38"/>
                  </a:cubicBezTo>
                  <a:cubicBezTo>
                    <a:pt x="85" y="40"/>
                    <a:pt x="86" y="41"/>
                    <a:pt x="86" y="43"/>
                  </a:cubicBezTo>
                  <a:cubicBezTo>
                    <a:pt x="87" y="44"/>
                    <a:pt x="87" y="44"/>
                    <a:pt x="87" y="45"/>
                  </a:cubicBezTo>
                  <a:cubicBezTo>
                    <a:pt x="88" y="46"/>
                    <a:pt x="88" y="47"/>
                    <a:pt x="88" y="47"/>
                  </a:cubicBezTo>
                  <a:cubicBezTo>
                    <a:pt x="88" y="48"/>
                    <a:pt x="88" y="48"/>
                    <a:pt x="88" y="48"/>
                  </a:cubicBezTo>
                  <a:lnTo>
                    <a:pt x="57" y="54"/>
                  </a:lnTo>
                  <a:close/>
                </a:path>
              </a:pathLst>
            </a:custGeom>
            <a:solidFill>
              <a:srgbClr val="2D52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228" name="Google Shape;1228;p5"/>
            <p:cNvSpPr/>
            <p:nvPr/>
          </p:nvSpPr>
          <p:spPr>
            <a:xfrm>
              <a:off x="4848225" y="6399214"/>
              <a:ext cx="130175" cy="398463"/>
            </a:xfrm>
            <a:custGeom>
              <a:rect b="b" l="l" r="r" t="t"/>
              <a:pathLst>
                <a:path extrusionOk="0" h="90" w="31">
                  <a:moveTo>
                    <a:pt x="0" y="90"/>
                  </a:moveTo>
                  <a:cubicBezTo>
                    <a:pt x="0" y="90"/>
                    <a:pt x="0" y="88"/>
                    <a:pt x="0" y="86"/>
                  </a:cubicBezTo>
                  <a:cubicBezTo>
                    <a:pt x="0" y="83"/>
                    <a:pt x="0" y="79"/>
                    <a:pt x="1" y="75"/>
                  </a:cubicBezTo>
                  <a:cubicBezTo>
                    <a:pt x="1" y="70"/>
                    <a:pt x="2" y="65"/>
                    <a:pt x="3" y="59"/>
                  </a:cubicBezTo>
                  <a:cubicBezTo>
                    <a:pt x="4" y="54"/>
                    <a:pt x="5" y="48"/>
                    <a:pt x="7" y="42"/>
                  </a:cubicBezTo>
                  <a:cubicBezTo>
                    <a:pt x="7" y="39"/>
                    <a:pt x="8" y="36"/>
                    <a:pt x="9" y="34"/>
                  </a:cubicBezTo>
                  <a:cubicBezTo>
                    <a:pt x="10" y="31"/>
                    <a:pt x="11" y="28"/>
                    <a:pt x="12" y="25"/>
                  </a:cubicBezTo>
                  <a:cubicBezTo>
                    <a:pt x="12" y="24"/>
                    <a:pt x="13" y="23"/>
                    <a:pt x="13" y="21"/>
                  </a:cubicBezTo>
                  <a:cubicBezTo>
                    <a:pt x="14" y="20"/>
                    <a:pt x="14" y="19"/>
                    <a:pt x="15" y="18"/>
                  </a:cubicBezTo>
                  <a:cubicBezTo>
                    <a:pt x="16" y="15"/>
                    <a:pt x="17" y="13"/>
                    <a:pt x="18" y="11"/>
                  </a:cubicBezTo>
                  <a:cubicBezTo>
                    <a:pt x="19" y="9"/>
                    <a:pt x="21" y="8"/>
                    <a:pt x="22" y="6"/>
                  </a:cubicBezTo>
                  <a:cubicBezTo>
                    <a:pt x="23" y="5"/>
                    <a:pt x="24" y="4"/>
                    <a:pt x="25" y="3"/>
                  </a:cubicBezTo>
                  <a:cubicBezTo>
                    <a:pt x="27" y="1"/>
                    <a:pt x="28" y="0"/>
                    <a:pt x="28" y="0"/>
                  </a:cubicBezTo>
                  <a:cubicBezTo>
                    <a:pt x="28" y="0"/>
                    <a:pt x="27" y="2"/>
                    <a:pt x="26" y="4"/>
                  </a:cubicBezTo>
                  <a:cubicBezTo>
                    <a:pt x="26" y="5"/>
                    <a:pt x="25" y="6"/>
                    <a:pt x="24" y="8"/>
                  </a:cubicBezTo>
                  <a:cubicBezTo>
                    <a:pt x="24" y="9"/>
                    <a:pt x="23" y="11"/>
                    <a:pt x="23" y="13"/>
                  </a:cubicBezTo>
                  <a:cubicBezTo>
                    <a:pt x="23" y="15"/>
                    <a:pt x="22" y="17"/>
                    <a:pt x="22" y="20"/>
                  </a:cubicBezTo>
                  <a:cubicBezTo>
                    <a:pt x="22" y="22"/>
                    <a:pt x="22" y="25"/>
                    <a:pt x="22" y="27"/>
                  </a:cubicBezTo>
                  <a:cubicBezTo>
                    <a:pt x="21" y="30"/>
                    <a:pt x="22" y="33"/>
                    <a:pt x="22" y="35"/>
                  </a:cubicBezTo>
                  <a:cubicBezTo>
                    <a:pt x="22" y="38"/>
                    <a:pt x="22" y="41"/>
                    <a:pt x="22" y="43"/>
                  </a:cubicBezTo>
                  <a:cubicBezTo>
                    <a:pt x="23" y="54"/>
                    <a:pt x="26" y="65"/>
                    <a:pt x="28" y="73"/>
                  </a:cubicBezTo>
                  <a:cubicBezTo>
                    <a:pt x="29" y="77"/>
                    <a:pt x="29" y="81"/>
                    <a:pt x="30" y="83"/>
                  </a:cubicBezTo>
                  <a:cubicBezTo>
                    <a:pt x="31" y="85"/>
                    <a:pt x="31" y="86"/>
                    <a:pt x="31" y="86"/>
                  </a:cubicBezTo>
                  <a:lnTo>
                    <a:pt x="0" y="90"/>
                  </a:lnTo>
                  <a:close/>
                </a:path>
              </a:pathLst>
            </a:custGeom>
            <a:solidFill>
              <a:srgbClr val="2D52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229" name="Google Shape;1229;p5"/>
            <p:cNvSpPr/>
            <p:nvPr/>
          </p:nvSpPr>
          <p:spPr>
            <a:xfrm>
              <a:off x="2784476" y="5164139"/>
              <a:ext cx="742950" cy="1584325"/>
            </a:xfrm>
            <a:custGeom>
              <a:rect b="b" l="l" r="r" t="t"/>
              <a:pathLst>
                <a:path extrusionOk="0" h="998" w="468">
                  <a:moveTo>
                    <a:pt x="468" y="317"/>
                  </a:moveTo>
                  <a:lnTo>
                    <a:pt x="271" y="370"/>
                  </a:lnTo>
                  <a:lnTo>
                    <a:pt x="226" y="0"/>
                  </a:lnTo>
                  <a:lnTo>
                    <a:pt x="192" y="370"/>
                  </a:lnTo>
                  <a:lnTo>
                    <a:pt x="0" y="314"/>
                  </a:lnTo>
                  <a:lnTo>
                    <a:pt x="195" y="459"/>
                  </a:lnTo>
                  <a:lnTo>
                    <a:pt x="181" y="998"/>
                  </a:lnTo>
                  <a:lnTo>
                    <a:pt x="273" y="998"/>
                  </a:lnTo>
                  <a:lnTo>
                    <a:pt x="258" y="459"/>
                  </a:lnTo>
                  <a:lnTo>
                    <a:pt x="468" y="317"/>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230" name="Google Shape;1230;p5"/>
            <p:cNvSpPr/>
            <p:nvPr/>
          </p:nvSpPr>
          <p:spPr>
            <a:xfrm>
              <a:off x="3197226" y="5957889"/>
              <a:ext cx="20638" cy="781050"/>
            </a:xfrm>
            <a:custGeom>
              <a:rect b="b" l="l" r="r" t="t"/>
              <a:pathLst>
                <a:path extrusionOk="0" h="177" w="5">
                  <a:moveTo>
                    <a:pt x="0" y="0"/>
                  </a:moveTo>
                  <a:cubicBezTo>
                    <a:pt x="0" y="0"/>
                    <a:pt x="0" y="0"/>
                    <a:pt x="0" y="0"/>
                  </a:cubicBezTo>
                  <a:cubicBezTo>
                    <a:pt x="5" y="177"/>
                    <a:pt x="5" y="177"/>
                    <a:pt x="5" y="177"/>
                  </a:cubicBezTo>
                  <a:cubicBezTo>
                    <a:pt x="5" y="177"/>
                    <a:pt x="5" y="177"/>
                    <a:pt x="5" y="177"/>
                  </a:cubicBezTo>
                  <a:cubicBezTo>
                    <a:pt x="0" y="0"/>
                    <a:pt x="0" y="0"/>
                    <a:pt x="0" y="0"/>
                  </a:cubicBezTo>
                </a:path>
              </a:pathLst>
            </a:custGeom>
            <a:solidFill>
              <a:srgbClr val="D4F1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231" name="Google Shape;1231;p5"/>
            <p:cNvSpPr/>
            <p:nvPr/>
          </p:nvSpPr>
          <p:spPr>
            <a:xfrm>
              <a:off x="8770939" y="6275389"/>
              <a:ext cx="425450" cy="490538"/>
            </a:xfrm>
            <a:custGeom>
              <a:rect b="b" l="l" r="r" t="t"/>
              <a:pathLst>
                <a:path extrusionOk="0" h="111" w="102">
                  <a:moveTo>
                    <a:pt x="0" y="108"/>
                  </a:moveTo>
                  <a:cubicBezTo>
                    <a:pt x="0" y="108"/>
                    <a:pt x="0" y="108"/>
                    <a:pt x="0" y="106"/>
                  </a:cubicBezTo>
                  <a:cubicBezTo>
                    <a:pt x="1" y="105"/>
                    <a:pt x="1" y="103"/>
                    <a:pt x="2" y="101"/>
                  </a:cubicBezTo>
                  <a:cubicBezTo>
                    <a:pt x="3" y="97"/>
                    <a:pt x="5" y="90"/>
                    <a:pt x="7" y="83"/>
                  </a:cubicBezTo>
                  <a:cubicBezTo>
                    <a:pt x="10" y="76"/>
                    <a:pt x="14" y="68"/>
                    <a:pt x="18" y="60"/>
                  </a:cubicBezTo>
                  <a:cubicBezTo>
                    <a:pt x="23" y="52"/>
                    <a:pt x="28" y="43"/>
                    <a:pt x="35" y="36"/>
                  </a:cubicBezTo>
                  <a:cubicBezTo>
                    <a:pt x="38" y="32"/>
                    <a:pt x="42" y="28"/>
                    <a:pt x="46" y="25"/>
                  </a:cubicBezTo>
                  <a:cubicBezTo>
                    <a:pt x="49" y="22"/>
                    <a:pt x="53" y="19"/>
                    <a:pt x="57" y="16"/>
                  </a:cubicBezTo>
                  <a:cubicBezTo>
                    <a:pt x="59" y="15"/>
                    <a:pt x="61" y="13"/>
                    <a:pt x="63" y="12"/>
                  </a:cubicBezTo>
                  <a:cubicBezTo>
                    <a:pt x="65" y="11"/>
                    <a:pt x="66" y="10"/>
                    <a:pt x="68" y="9"/>
                  </a:cubicBezTo>
                  <a:cubicBezTo>
                    <a:pt x="72" y="7"/>
                    <a:pt x="76" y="6"/>
                    <a:pt x="79" y="5"/>
                  </a:cubicBezTo>
                  <a:cubicBezTo>
                    <a:pt x="82" y="3"/>
                    <a:pt x="86" y="3"/>
                    <a:pt x="88" y="2"/>
                  </a:cubicBezTo>
                  <a:cubicBezTo>
                    <a:pt x="91" y="1"/>
                    <a:pt x="94" y="1"/>
                    <a:pt x="96" y="1"/>
                  </a:cubicBezTo>
                  <a:cubicBezTo>
                    <a:pt x="100" y="0"/>
                    <a:pt x="102" y="0"/>
                    <a:pt x="102" y="0"/>
                  </a:cubicBezTo>
                  <a:cubicBezTo>
                    <a:pt x="102" y="0"/>
                    <a:pt x="100" y="1"/>
                    <a:pt x="96" y="2"/>
                  </a:cubicBezTo>
                  <a:cubicBezTo>
                    <a:pt x="94" y="3"/>
                    <a:pt x="92" y="4"/>
                    <a:pt x="90" y="5"/>
                  </a:cubicBezTo>
                  <a:cubicBezTo>
                    <a:pt x="87" y="7"/>
                    <a:pt x="84" y="8"/>
                    <a:pt x="82" y="10"/>
                  </a:cubicBezTo>
                  <a:cubicBezTo>
                    <a:pt x="79" y="12"/>
                    <a:pt x="76" y="14"/>
                    <a:pt x="73" y="16"/>
                  </a:cubicBezTo>
                  <a:cubicBezTo>
                    <a:pt x="72" y="18"/>
                    <a:pt x="70" y="19"/>
                    <a:pt x="69" y="20"/>
                  </a:cubicBezTo>
                  <a:cubicBezTo>
                    <a:pt x="67" y="22"/>
                    <a:pt x="66" y="23"/>
                    <a:pt x="65" y="25"/>
                  </a:cubicBezTo>
                  <a:cubicBezTo>
                    <a:pt x="62" y="28"/>
                    <a:pt x="59" y="31"/>
                    <a:pt x="57" y="35"/>
                  </a:cubicBezTo>
                  <a:cubicBezTo>
                    <a:pt x="55" y="38"/>
                    <a:pt x="52" y="42"/>
                    <a:pt x="51" y="46"/>
                  </a:cubicBezTo>
                  <a:cubicBezTo>
                    <a:pt x="43" y="61"/>
                    <a:pt x="39" y="78"/>
                    <a:pt x="38" y="91"/>
                  </a:cubicBezTo>
                  <a:cubicBezTo>
                    <a:pt x="37" y="97"/>
                    <a:pt x="37" y="103"/>
                    <a:pt x="37" y="106"/>
                  </a:cubicBezTo>
                  <a:cubicBezTo>
                    <a:pt x="37" y="108"/>
                    <a:pt x="37" y="109"/>
                    <a:pt x="37" y="110"/>
                  </a:cubicBezTo>
                  <a:cubicBezTo>
                    <a:pt x="37" y="111"/>
                    <a:pt x="37" y="111"/>
                    <a:pt x="37" y="111"/>
                  </a:cubicBezTo>
                  <a:cubicBezTo>
                    <a:pt x="37" y="111"/>
                    <a:pt x="37" y="111"/>
                    <a:pt x="37" y="111"/>
                  </a:cubicBezTo>
                  <a:lnTo>
                    <a:pt x="0" y="108"/>
                  </a:lnTo>
                  <a:close/>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232" name="Google Shape;1232;p5"/>
            <p:cNvSpPr/>
            <p:nvPr/>
          </p:nvSpPr>
          <p:spPr>
            <a:xfrm>
              <a:off x="8542339" y="6275389"/>
              <a:ext cx="425450" cy="490538"/>
            </a:xfrm>
            <a:custGeom>
              <a:rect b="b" l="l" r="r" t="t"/>
              <a:pathLst>
                <a:path extrusionOk="0" h="111" w="102">
                  <a:moveTo>
                    <a:pt x="64" y="111"/>
                  </a:moveTo>
                  <a:cubicBezTo>
                    <a:pt x="64" y="111"/>
                    <a:pt x="64" y="111"/>
                    <a:pt x="64" y="111"/>
                  </a:cubicBezTo>
                  <a:cubicBezTo>
                    <a:pt x="64" y="111"/>
                    <a:pt x="64" y="111"/>
                    <a:pt x="64" y="110"/>
                  </a:cubicBezTo>
                  <a:cubicBezTo>
                    <a:pt x="64" y="109"/>
                    <a:pt x="64" y="108"/>
                    <a:pt x="65" y="106"/>
                  </a:cubicBezTo>
                  <a:cubicBezTo>
                    <a:pt x="64" y="103"/>
                    <a:pt x="64" y="97"/>
                    <a:pt x="64" y="91"/>
                  </a:cubicBezTo>
                  <a:cubicBezTo>
                    <a:pt x="62" y="78"/>
                    <a:pt x="59" y="61"/>
                    <a:pt x="51" y="46"/>
                  </a:cubicBezTo>
                  <a:cubicBezTo>
                    <a:pt x="49" y="42"/>
                    <a:pt x="47" y="38"/>
                    <a:pt x="45" y="35"/>
                  </a:cubicBezTo>
                  <a:cubicBezTo>
                    <a:pt x="42" y="31"/>
                    <a:pt x="40" y="28"/>
                    <a:pt x="37" y="25"/>
                  </a:cubicBezTo>
                  <a:cubicBezTo>
                    <a:pt x="36" y="23"/>
                    <a:pt x="34" y="22"/>
                    <a:pt x="33" y="20"/>
                  </a:cubicBezTo>
                  <a:cubicBezTo>
                    <a:pt x="31" y="19"/>
                    <a:pt x="30" y="18"/>
                    <a:pt x="29" y="16"/>
                  </a:cubicBezTo>
                  <a:cubicBezTo>
                    <a:pt x="26" y="14"/>
                    <a:pt x="23" y="12"/>
                    <a:pt x="20" y="10"/>
                  </a:cubicBezTo>
                  <a:cubicBezTo>
                    <a:pt x="17" y="8"/>
                    <a:pt x="14" y="7"/>
                    <a:pt x="12" y="5"/>
                  </a:cubicBezTo>
                  <a:cubicBezTo>
                    <a:pt x="9" y="4"/>
                    <a:pt x="7" y="3"/>
                    <a:pt x="5" y="2"/>
                  </a:cubicBezTo>
                  <a:cubicBezTo>
                    <a:pt x="2" y="1"/>
                    <a:pt x="0" y="0"/>
                    <a:pt x="0" y="0"/>
                  </a:cubicBezTo>
                  <a:cubicBezTo>
                    <a:pt x="0" y="0"/>
                    <a:pt x="2" y="0"/>
                    <a:pt x="6" y="1"/>
                  </a:cubicBezTo>
                  <a:cubicBezTo>
                    <a:pt x="8" y="1"/>
                    <a:pt x="10" y="1"/>
                    <a:pt x="13" y="2"/>
                  </a:cubicBezTo>
                  <a:cubicBezTo>
                    <a:pt x="16" y="3"/>
                    <a:pt x="19" y="3"/>
                    <a:pt x="23" y="5"/>
                  </a:cubicBezTo>
                  <a:cubicBezTo>
                    <a:pt x="26" y="6"/>
                    <a:pt x="30" y="7"/>
                    <a:pt x="33" y="9"/>
                  </a:cubicBezTo>
                  <a:cubicBezTo>
                    <a:pt x="35" y="10"/>
                    <a:pt x="37" y="11"/>
                    <a:pt x="39" y="12"/>
                  </a:cubicBezTo>
                  <a:cubicBezTo>
                    <a:pt x="41" y="13"/>
                    <a:pt x="43" y="15"/>
                    <a:pt x="45" y="16"/>
                  </a:cubicBezTo>
                  <a:cubicBezTo>
                    <a:pt x="49" y="19"/>
                    <a:pt x="52" y="22"/>
                    <a:pt x="56" y="25"/>
                  </a:cubicBezTo>
                  <a:cubicBezTo>
                    <a:pt x="60" y="28"/>
                    <a:pt x="63" y="32"/>
                    <a:pt x="67" y="36"/>
                  </a:cubicBezTo>
                  <a:cubicBezTo>
                    <a:pt x="73" y="43"/>
                    <a:pt x="79" y="52"/>
                    <a:pt x="83" y="60"/>
                  </a:cubicBezTo>
                  <a:cubicBezTo>
                    <a:pt x="88" y="68"/>
                    <a:pt x="92" y="76"/>
                    <a:pt x="94" y="83"/>
                  </a:cubicBezTo>
                  <a:cubicBezTo>
                    <a:pt x="97" y="90"/>
                    <a:pt x="99" y="97"/>
                    <a:pt x="100" y="101"/>
                  </a:cubicBezTo>
                  <a:cubicBezTo>
                    <a:pt x="100" y="103"/>
                    <a:pt x="101" y="105"/>
                    <a:pt x="101" y="106"/>
                  </a:cubicBezTo>
                  <a:cubicBezTo>
                    <a:pt x="101" y="108"/>
                    <a:pt x="102" y="108"/>
                    <a:pt x="102" y="108"/>
                  </a:cubicBezTo>
                  <a:lnTo>
                    <a:pt x="64" y="111"/>
                  </a:lnTo>
                  <a:close/>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233" name="Google Shape;1233;p5"/>
            <p:cNvSpPr/>
            <p:nvPr/>
          </p:nvSpPr>
          <p:spPr>
            <a:xfrm>
              <a:off x="8783639" y="6223001"/>
              <a:ext cx="158750" cy="468313"/>
            </a:xfrm>
            <a:custGeom>
              <a:rect b="b" l="l" r="r" t="t"/>
              <a:pathLst>
                <a:path extrusionOk="0" h="106" w="38">
                  <a:moveTo>
                    <a:pt x="0" y="106"/>
                  </a:moveTo>
                  <a:cubicBezTo>
                    <a:pt x="0" y="106"/>
                    <a:pt x="0" y="105"/>
                    <a:pt x="0" y="105"/>
                  </a:cubicBezTo>
                  <a:cubicBezTo>
                    <a:pt x="1" y="104"/>
                    <a:pt x="1" y="102"/>
                    <a:pt x="1" y="101"/>
                  </a:cubicBezTo>
                  <a:cubicBezTo>
                    <a:pt x="1" y="98"/>
                    <a:pt x="1" y="93"/>
                    <a:pt x="2" y="88"/>
                  </a:cubicBezTo>
                  <a:cubicBezTo>
                    <a:pt x="3" y="77"/>
                    <a:pt x="5" y="63"/>
                    <a:pt x="9" y="50"/>
                  </a:cubicBezTo>
                  <a:cubicBezTo>
                    <a:pt x="10" y="43"/>
                    <a:pt x="12" y="36"/>
                    <a:pt x="15" y="30"/>
                  </a:cubicBezTo>
                  <a:cubicBezTo>
                    <a:pt x="17" y="23"/>
                    <a:pt x="20" y="18"/>
                    <a:pt x="23" y="13"/>
                  </a:cubicBezTo>
                  <a:cubicBezTo>
                    <a:pt x="24" y="11"/>
                    <a:pt x="25" y="9"/>
                    <a:pt x="27" y="7"/>
                  </a:cubicBezTo>
                  <a:cubicBezTo>
                    <a:pt x="28" y="6"/>
                    <a:pt x="29" y="4"/>
                    <a:pt x="30" y="3"/>
                  </a:cubicBezTo>
                  <a:cubicBezTo>
                    <a:pt x="32" y="2"/>
                    <a:pt x="33" y="2"/>
                    <a:pt x="33" y="1"/>
                  </a:cubicBezTo>
                  <a:cubicBezTo>
                    <a:pt x="34" y="1"/>
                    <a:pt x="34" y="0"/>
                    <a:pt x="34" y="0"/>
                  </a:cubicBezTo>
                  <a:cubicBezTo>
                    <a:pt x="34" y="0"/>
                    <a:pt x="34" y="1"/>
                    <a:pt x="33" y="1"/>
                  </a:cubicBezTo>
                  <a:cubicBezTo>
                    <a:pt x="33" y="2"/>
                    <a:pt x="32" y="3"/>
                    <a:pt x="32" y="4"/>
                  </a:cubicBezTo>
                  <a:cubicBezTo>
                    <a:pt x="31" y="6"/>
                    <a:pt x="30" y="7"/>
                    <a:pt x="30" y="9"/>
                  </a:cubicBezTo>
                  <a:cubicBezTo>
                    <a:pt x="29" y="11"/>
                    <a:pt x="28" y="13"/>
                    <a:pt x="28" y="15"/>
                  </a:cubicBezTo>
                  <a:cubicBezTo>
                    <a:pt x="27" y="20"/>
                    <a:pt x="26" y="26"/>
                    <a:pt x="26" y="32"/>
                  </a:cubicBezTo>
                  <a:cubicBezTo>
                    <a:pt x="26" y="38"/>
                    <a:pt x="27" y="45"/>
                    <a:pt x="27" y="51"/>
                  </a:cubicBezTo>
                  <a:cubicBezTo>
                    <a:pt x="29" y="64"/>
                    <a:pt x="31" y="77"/>
                    <a:pt x="33" y="86"/>
                  </a:cubicBezTo>
                  <a:cubicBezTo>
                    <a:pt x="35" y="91"/>
                    <a:pt x="36" y="95"/>
                    <a:pt x="36" y="98"/>
                  </a:cubicBezTo>
                  <a:cubicBezTo>
                    <a:pt x="37" y="99"/>
                    <a:pt x="37" y="100"/>
                    <a:pt x="37" y="101"/>
                  </a:cubicBezTo>
                  <a:cubicBezTo>
                    <a:pt x="37" y="101"/>
                    <a:pt x="38" y="102"/>
                    <a:pt x="38" y="102"/>
                  </a:cubicBezTo>
                  <a:lnTo>
                    <a:pt x="0" y="106"/>
                  </a:lnTo>
                  <a:close/>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234" name="Google Shape;1234;p5"/>
            <p:cNvSpPr/>
            <p:nvPr/>
          </p:nvSpPr>
          <p:spPr>
            <a:xfrm>
              <a:off x="8659814" y="5834064"/>
              <a:ext cx="528638" cy="561975"/>
            </a:xfrm>
            <a:custGeom>
              <a:rect b="b" l="l" r="r" t="t"/>
              <a:pathLst>
                <a:path extrusionOk="0" h="127" w="127">
                  <a:moveTo>
                    <a:pt x="127" y="60"/>
                  </a:moveTo>
                  <a:cubicBezTo>
                    <a:pt x="114" y="50"/>
                    <a:pt x="104" y="47"/>
                    <a:pt x="94" y="47"/>
                  </a:cubicBezTo>
                  <a:cubicBezTo>
                    <a:pt x="107" y="33"/>
                    <a:pt x="106" y="16"/>
                    <a:pt x="106" y="16"/>
                  </a:cubicBezTo>
                  <a:cubicBezTo>
                    <a:pt x="90" y="18"/>
                    <a:pt x="80" y="23"/>
                    <a:pt x="74" y="30"/>
                  </a:cubicBezTo>
                  <a:cubicBezTo>
                    <a:pt x="73" y="11"/>
                    <a:pt x="60" y="0"/>
                    <a:pt x="60" y="0"/>
                  </a:cubicBezTo>
                  <a:cubicBezTo>
                    <a:pt x="50" y="12"/>
                    <a:pt x="47" y="23"/>
                    <a:pt x="47" y="32"/>
                  </a:cubicBezTo>
                  <a:cubicBezTo>
                    <a:pt x="33" y="20"/>
                    <a:pt x="16" y="21"/>
                    <a:pt x="16" y="21"/>
                  </a:cubicBezTo>
                  <a:cubicBezTo>
                    <a:pt x="18" y="37"/>
                    <a:pt x="23" y="46"/>
                    <a:pt x="30" y="53"/>
                  </a:cubicBezTo>
                  <a:cubicBezTo>
                    <a:pt x="11" y="54"/>
                    <a:pt x="0" y="67"/>
                    <a:pt x="0" y="67"/>
                  </a:cubicBezTo>
                  <a:cubicBezTo>
                    <a:pt x="12" y="77"/>
                    <a:pt x="23" y="80"/>
                    <a:pt x="32" y="80"/>
                  </a:cubicBezTo>
                  <a:cubicBezTo>
                    <a:pt x="20" y="93"/>
                    <a:pt x="21" y="110"/>
                    <a:pt x="21" y="110"/>
                  </a:cubicBezTo>
                  <a:cubicBezTo>
                    <a:pt x="36" y="109"/>
                    <a:pt x="46" y="103"/>
                    <a:pt x="53" y="97"/>
                  </a:cubicBezTo>
                  <a:cubicBezTo>
                    <a:pt x="54" y="115"/>
                    <a:pt x="66" y="127"/>
                    <a:pt x="66" y="127"/>
                  </a:cubicBezTo>
                  <a:cubicBezTo>
                    <a:pt x="76" y="115"/>
                    <a:pt x="80" y="104"/>
                    <a:pt x="80" y="94"/>
                  </a:cubicBezTo>
                  <a:cubicBezTo>
                    <a:pt x="93" y="107"/>
                    <a:pt x="110" y="106"/>
                    <a:pt x="110" y="106"/>
                  </a:cubicBezTo>
                  <a:cubicBezTo>
                    <a:pt x="109" y="90"/>
                    <a:pt x="103" y="80"/>
                    <a:pt x="97" y="74"/>
                  </a:cubicBezTo>
                  <a:cubicBezTo>
                    <a:pt x="115" y="73"/>
                    <a:pt x="127" y="60"/>
                    <a:pt x="127" y="60"/>
                  </a:cubicBezTo>
                  <a:close/>
                </a:path>
              </a:pathLst>
            </a:custGeom>
            <a:solidFill>
              <a:srgbClr val="FF754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235" name="Google Shape;1235;p5"/>
            <p:cNvSpPr/>
            <p:nvPr/>
          </p:nvSpPr>
          <p:spPr>
            <a:xfrm>
              <a:off x="8829676" y="6015039"/>
              <a:ext cx="184150" cy="195263"/>
            </a:xfrm>
            <a:prstGeom prst="ellipse">
              <a:avLst/>
            </a:pr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236" name="Google Shape;1236;p5"/>
            <p:cNvSpPr/>
            <p:nvPr/>
          </p:nvSpPr>
          <p:spPr>
            <a:xfrm>
              <a:off x="8863014" y="6051551"/>
              <a:ext cx="120650" cy="127000"/>
            </a:xfrm>
            <a:prstGeom prst="ellipse">
              <a:avLst/>
            </a:prstGeom>
            <a:solidFill>
              <a:srgbClr val="FFD01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237" name="Google Shape;1237;p5"/>
            <p:cNvSpPr/>
            <p:nvPr/>
          </p:nvSpPr>
          <p:spPr>
            <a:xfrm>
              <a:off x="5057776" y="6396039"/>
              <a:ext cx="300038" cy="300038"/>
            </a:xfrm>
            <a:custGeom>
              <a:rect b="b" l="l" r="r" t="t"/>
              <a:pathLst>
                <a:path extrusionOk="0" h="68" w="72">
                  <a:moveTo>
                    <a:pt x="0" y="61"/>
                  </a:moveTo>
                  <a:cubicBezTo>
                    <a:pt x="0" y="61"/>
                    <a:pt x="1" y="60"/>
                    <a:pt x="2" y="57"/>
                  </a:cubicBezTo>
                  <a:cubicBezTo>
                    <a:pt x="2" y="57"/>
                    <a:pt x="3" y="56"/>
                    <a:pt x="3" y="55"/>
                  </a:cubicBezTo>
                  <a:cubicBezTo>
                    <a:pt x="3" y="54"/>
                    <a:pt x="4" y="54"/>
                    <a:pt x="4" y="53"/>
                  </a:cubicBezTo>
                  <a:cubicBezTo>
                    <a:pt x="5" y="51"/>
                    <a:pt x="6" y="49"/>
                    <a:pt x="7" y="47"/>
                  </a:cubicBezTo>
                  <a:cubicBezTo>
                    <a:pt x="8" y="45"/>
                    <a:pt x="10" y="42"/>
                    <a:pt x="11" y="40"/>
                  </a:cubicBezTo>
                  <a:cubicBezTo>
                    <a:pt x="12" y="38"/>
                    <a:pt x="14" y="35"/>
                    <a:pt x="16" y="33"/>
                  </a:cubicBezTo>
                  <a:cubicBezTo>
                    <a:pt x="18" y="31"/>
                    <a:pt x="20" y="28"/>
                    <a:pt x="22" y="26"/>
                  </a:cubicBezTo>
                  <a:cubicBezTo>
                    <a:pt x="24" y="23"/>
                    <a:pt x="26" y="21"/>
                    <a:pt x="28" y="19"/>
                  </a:cubicBezTo>
                  <a:cubicBezTo>
                    <a:pt x="31" y="17"/>
                    <a:pt x="33" y="15"/>
                    <a:pt x="36" y="13"/>
                  </a:cubicBezTo>
                  <a:cubicBezTo>
                    <a:pt x="38" y="11"/>
                    <a:pt x="41" y="10"/>
                    <a:pt x="43" y="8"/>
                  </a:cubicBezTo>
                  <a:cubicBezTo>
                    <a:pt x="46" y="7"/>
                    <a:pt x="48" y="6"/>
                    <a:pt x="51" y="5"/>
                  </a:cubicBezTo>
                  <a:cubicBezTo>
                    <a:pt x="52" y="4"/>
                    <a:pt x="53" y="4"/>
                    <a:pt x="54" y="3"/>
                  </a:cubicBezTo>
                  <a:cubicBezTo>
                    <a:pt x="55" y="3"/>
                    <a:pt x="56" y="3"/>
                    <a:pt x="57" y="2"/>
                  </a:cubicBezTo>
                  <a:cubicBezTo>
                    <a:pt x="60" y="2"/>
                    <a:pt x="62" y="1"/>
                    <a:pt x="63" y="1"/>
                  </a:cubicBezTo>
                  <a:cubicBezTo>
                    <a:pt x="65" y="1"/>
                    <a:pt x="67" y="0"/>
                    <a:pt x="68" y="0"/>
                  </a:cubicBezTo>
                  <a:cubicBezTo>
                    <a:pt x="70" y="0"/>
                    <a:pt x="72" y="0"/>
                    <a:pt x="72" y="0"/>
                  </a:cubicBezTo>
                  <a:cubicBezTo>
                    <a:pt x="72" y="0"/>
                    <a:pt x="71" y="0"/>
                    <a:pt x="68" y="1"/>
                  </a:cubicBezTo>
                  <a:cubicBezTo>
                    <a:pt x="67" y="2"/>
                    <a:pt x="66" y="2"/>
                    <a:pt x="64" y="3"/>
                  </a:cubicBezTo>
                  <a:cubicBezTo>
                    <a:pt x="63" y="4"/>
                    <a:pt x="61" y="5"/>
                    <a:pt x="59" y="6"/>
                  </a:cubicBezTo>
                  <a:cubicBezTo>
                    <a:pt x="58" y="7"/>
                    <a:pt x="57" y="7"/>
                    <a:pt x="57" y="8"/>
                  </a:cubicBezTo>
                  <a:cubicBezTo>
                    <a:pt x="56" y="9"/>
                    <a:pt x="55" y="10"/>
                    <a:pt x="54" y="10"/>
                  </a:cubicBezTo>
                  <a:cubicBezTo>
                    <a:pt x="52" y="12"/>
                    <a:pt x="50" y="14"/>
                    <a:pt x="48" y="15"/>
                  </a:cubicBezTo>
                  <a:cubicBezTo>
                    <a:pt x="47" y="17"/>
                    <a:pt x="45" y="19"/>
                    <a:pt x="43" y="21"/>
                  </a:cubicBezTo>
                  <a:cubicBezTo>
                    <a:pt x="42" y="23"/>
                    <a:pt x="40" y="26"/>
                    <a:pt x="39" y="28"/>
                  </a:cubicBezTo>
                  <a:cubicBezTo>
                    <a:pt x="38" y="30"/>
                    <a:pt x="36" y="32"/>
                    <a:pt x="35" y="35"/>
                  </a:cubicBezTo>
                  <a:cubicBezTo>
                    <a:pt x="34" y="37"/>
                    <a:pt x="33" y="40"/>
                    <a:pt x="32" y="42"/>
                  </a:cubicBezTo>
                  <a:cubicBezTo>
                    <a:pt x="31" y="44"/>
                    <a:pt x="31" y="46"/>
                    <a:pt x="30" y="49"/>
                  </a:cubicBezTo>
                  <a:cubicBezTo>
                    <a:pt x="30" y="51"/>
                    <a:pt x="29" y="53"/>
                    <a:pt x="29" y="55"/>
                  </a:cubicBezTo>
                  <a:cubicBezTo>
                    <a:pt x="28" y="57"/>
                    <a:pt x="28" y="58"/>
                    <a:pt x="28" y="60"/>
                  </a:cubicBezTo>
                  <a:cubicBezTo>
                    <a:pt x="28" y="61"/>
                    <a:pt x="28" y="61"/>
                    <a:pt x="28" y="62"/>
                  </a:cubicBezTo>
                  <a:cubicBezTo>
                    <a:pt x="27" y="63"/>
                    <a:pt x="27" y="63"/>
                    <a:pt x="27" y="64"/>
                  </a:cubicBezTo>
                  <a:cubicBezTo>
                    <a:pt x="27" y="67"/>
                    <a:pt x="27" y="68"/>
                    <a:pt x="27" y="68"/>
                  </a:cubicBezTo>
                  <a:lnTo>
                    <a:pt x="0" y="61"/>
                  </a:lnTo>
                  <a:close/>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238" name="Google Shape;1238;p5"/>
            <p:cNvSpPr/>
            <p:nvPr/>
          </p:nvSpPr>
          <p:spPr>
            <a:xfrm>
              <a:off x="4878388" y="6396039"/>
              <a:ext cx="295275" cy="300038"/>
            </a:xfrm>
            <a:custGeom>
              <a:rect b="b" l="l" r="r" t="t"/>
              <a:pathLst>
                <a:path extrusionOk="0" h="68" w="71">
                  <a:moveTo>
                    <a:pt x="45" y="68"/>
                  </a:moveTo>
                  <a:cubicBezTo>
                    <a:pt x="45" y="68"/>
                    <a:pt x="45" y="67"/>
                    <a:pt x="44" y="64"/>
                  </a:cubicBezTo>
                  <a:cubicBezTo>
                    <a:pt x="44" y="63"/>
                    <a:pt x="44" y="63"/>
                    <a:pt x="44" y="62"/>
                  </a:cubicBezTo>
                  <a:cubicBezTo>
                    <a:pt x="44" y="61"/>
                    <a:pt x="44" y="61"/>
                    <a:pt x="44" y="60"/>
                  </a:cubicBezTo>
                  <a:cubicBezTo>
                    <a:pt x="44" y="58"/>
                    <a:pt x="43" y="57"/>
                    <a:pt x="43" y="55"/>
                  </a:cubicBezTo>
                  <a:cubicBezTo>
                    <a:pt x="43" y="53"/>
                    <a:pt x="42" y="51"/>
                    <a:pt x="42" y="49"/>
                  </a:cubicBezTo>
                  <a:cubicBezTo>
                    <a:pt x="41" y="46"/>
                    <a:pt x="40" y="44"/>
                    <a:pt x="39" y="42"/>
                  </a:cubicBezTo>
                  <a:cubicBezTo>
                    <a:pt x="39" y="40"/>
                    <a:pt x="38" y="37"/>
                    <a:pt x="37" y="35"/>
                  </a:cubicBezTo>
                  <a:cubicBezTo>
                    <a:pt x="35" y="32"/>
                    <a:pt x="34" y="30"/>
                    <a:pt x="33" y="28"/>
                  </a:cubicBezTo>
                  <a:cubicBezTo>
                    <a:pt x="31" y="26"/>
                    <a:pt x="30" y="23"/>
                    <a:pt x="28" y="21"/>
                  </a:cubicBezTo>
                  <a:cubicBezTo>
                    <a:pt x="27" y="19"/>
                    <a:pt x="25" y="17"/>
                    <a:pt x="23" y="15"/>
                  </a:cubicBezTo>
                  <a:cubicBezTo>
                    <a:pt x="21" y="14"/>
                    <a:pt x="20" y="12"/>
                    <a:pt x="18" y="10"/>
                  </a:cubicBezTo>
                  <a:cubicBezTo>
                    <a:pt x="17" y="10"/>
                    <a:pt x="16" y="9"/>
                    <a:pt x="15" y="8"/>
                  </a:cubicBezTo>
                  <a:cubicBezTo>
                    <a:pt x="14" y="7"/>
                    <a:pt x="13" y="7"/>
                    <a:pt x="12" y="6"/>
                  </a:cubicBezTo>
                  <a:cubicBezTo>
                    <a:pt x="11" y="5"/>
                    <a:pt x="9" y="4"/>
                    <a:pt x="7" y="3"/>
                  </a:cubicBezTo>
                  <a:cubicBezTo>
                    <a:pt x="6" y="2"/>
                    <a:pt x="5" y="2"/>
                    <a:pt x="3" y="1"/>
                  </a:cubicBezTo>
                  <a:cubicBezTo>
                    <a:pt x="1" y="0"/>
                    <a:pt x="0" y="0"/>
                    <a:pt x="0" y="0"/>
                  </a:cubicBezTo>
                  <a:cubicBezTo>
                    <a:pt x="0" y="0"/>
                    <a:pt x="1" y="0"/>
                    <a:pt x="4" y="0"/>
                  </a:cubicBezTo>
                  <a:cubicBezTo>
                    <a:pt x="5" y="0"/>
                    <a:pt x="7" y="1"/>
                    <a:pt x="8" y="1"/>
                  </a:cubicBezTo>
                  <a:cubicBezTo>
                    <a:pt x="10" y="1"/>
                    <a:pt x="12" y="2"/>
                    <a:pt x="14" y="2"/>
                  </a:cubicBezTo>
                  <a:cubicBezTo>
                    <a:pt x="15" y="3"/>
                    <a:pt x="16" y="3"/>
                    <a:pt x="18" y="3"/>
                  </a:cubicBezTo>
                  <a:cubicBezTo>
                    <a:pt x="19" y="4"/>
                    <a:pt x="20" y="4"/>
                    <a:pt x="21" y="5"/>
                  </a:cubicBezTo>
                  <a:cubicBezTo>
                    <a:pt x="24" y="6"/>
                    <a:pt x="26" y="7"/>
                    <a:pt x="29" y="8"/>
                  </a:cubicBezTo>
                  <a:cubicBezTo>
                    <a:pt x="31" y="10"/>
                    <a:pt x="34" y="11"/>
                    <a:pt x="36" y="13"/>
                  </a:cubicBezTo>
                  <a:cubicBezTo>
                    <a:pt x="39" y="15"/>
                    <a:pt x="41" y="17"/>
                    <a:pt x="43" y="19"/>
                  </a:cubicBezTo>
                  <a:cubicBezTo>
                    <a:pt x="46" y="21"/>
                    <a:pt x="48" y="23"/>
                    <a:pt x="50" y="26"/>
                  </a:cubicBezTo>
                  <a:cubicBezTo>
                    <a:pt x="52" y="28"/>
                    <a:pt x="54" y="31"/>
                    <a:pt x="56" y="33"/>
                  </a:cubicBezTo>
                  <a:cubicBezTo>
                    <a:pt x="57" y="35"/>
                    <a:pt x="59" y="38"/>
                    <a:pt x="61" y="40"/>
                  </a:cubicBezTo>
                  <a:cubicBezTo>
                    <a:pt x="62" y="42"/>
                    <a:pt x="63" y="45"/>
                    <a:pt x="64" y="47"/>
                  </a:cubicBezTo>
                  <a:cubicBezTo>
                    <a:pt x="66" y="49"/>
                    <a:pt x="67" y="51"/>
                    <a:pt x="68" y="53"/>
                  </a:cubicBezTo>
                  <a:cubicBezTo>
                    <a:pt x="68" y="54"/>
                    <a:pt x="68" y="54"/>
                    <a:pt x="69" y="55"/>
                  </a:cubicBezTo>
                  <a:cubicBezTo>
                    <a:pt x="69" y="56"/>
                    <a:pt x="69" y="57"/>
                    <a:pt x="70" y="57"/>
                  </a:cubicBezTo>
                  <a:cubicBezTo>
                    <a:pt x="71" y="60"/>
                    <a:pt x="71" y="61"/>
                    <a:pt x="71" y="61"/>
                  </a:cubicBezTo>
                  <a:lnTo>
                    <a:pt x="45" y="68"/>
                  </a:lnTo>
                  <a:close/>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239" name="Google Shape;1239;p5"/>
            <p:cNvSpPr/>
            <p:nvPr/>
          </p:nvSpPr>
          <p:spPr>
            <a:xfrm>
              <a:off x="5057776" y="6354764"/>
              <a:ext cx="111125" cy="344488"/>
            </a:xfrm>
            <a:custGeom>
              <a:rect b="b" l="l" r="r" t="t"/>
              <a:pathLst>
                <a:path extrusionOk="0" h="78" w="27">
                  <a:moveTo>
                    <a:pt x="0" y="78"/>
                  </a:moveTo>
                  <a:cubicBezTo>
                    <a:pt x="0" y="78"/>
                    <a:pt x="0" y="76"/>
                    <a:pt x="0" y="74"/>
                  </a:cubicBezTo>
                  <a:cubicBezTo>
                    <a:pt x="0" y="72"/>
                    <a:pt x="0" y="68"/>
                    <a:pt x="1" y="64"/>
                  </a:cubicBezTo>
                  <a:cubicBezTo>
                    <a:pt x="2" y="57"/>
                    <a:pt x="3" y="46"/>
                    <a:pt x="6" y="36"/>
                  </a:cubicBezTo>
                  <a:cubicBezTo>
                    <a:pt x="7" y="31"/>
                    <a:pt x="8" y="26"/>
                    <a:pt x="10" y="22"/>
                  </a:cubicBezTo>
                  <a:cubicBezTo>
                    <a:pt x="11" y="20"/>
                    <a:pt x="12" y="17"/>
                    <a:pt x="13" y="15"/>
                  </a:cubicBezTo>
                  <a:cubicBezTo>
                    <a:pt x="14" y="13"/>
                    <a:pt x="15" y="11"/>
                    <a:pt x="16" y="10"/>
                  </a:cubicBezTo>
                  <a:cubicBezTo>
                    <a:pt x="17" y="8"/>
                    <a:pt x="18" y="7"/>
                    <a:pt x="19" y="6"/>
                  </a:cubicBezTo>
                  <a:cubicBezTo>
                    <a:pt x="20" y="4"/>
                    <a:pt x="21" y="3"/>
                    <a:pt x="22" y="3"/>
                  </a:cubicBezTo>
                  <a:cubicBezTo>
                    <a:pt x="23" y="1"/>
                    <a:pt x="24" y="0"/>
                    <a:pt x="24" y="0"/>
                  </a:cubicBezTo>
                  <a:cubicBezTo>
                    <a:pt x="24" y="0"/>
                    <a:pt x="24" y="1"/>
                    <a:pt x="23" y="3"/>
                  </a:cubicBezTo>
                  <a:cubicBezTo>
                    <a:pt x="22" y="4"/>
                    <a:pt x="22" y="5"/>
                    <a:pt x="21" y="7"/>
                  </a:cubicBezTo>
                  <a:cubicBezTo>
                    <a:pt x="21" y="8"/>
                    <a:pt x="20" y="10"/>
                    <a:pt x="20" y="11"/>
                  </a:cubicBezTo>
                  <a:cubicBezTo>
                    <a:pt x="20" y="13"/>
                    <a:pt x="19" y="15"/>
                    <a:pt x="19" y="17"/>
                  </a:cubicBezTo>
                  <a:cubicBezTo>
                    <a:pt x="19" y="19"/>
                    <a:pt x="19" y="21"/>
                    <a:pt x="19" y="24"/>
                  </a:cubicBezTo>
                  <a:cubicBezTo>
                    <a:pt x="19" y="28"/>
                    <a:pt x="19" y="33"/>
                    <a:pt x="19" y="37"/>
                  </a:cubicBezTo>
                  <a:cubicBezTo>
                    <a:pt x="20" y="47"/>
                    <a:pt x="22" y="56"/>
                    <a:pt x="24" y="63"/>
                  </a:cubicBezTo>
                  <a:cubicBezTo>
                    <a:pt x="25" y="67"/>
                    <a:pt x="25" y="69"/>
                    <a:pt x="26" y="71"/>
                  </a:cubicBezTo>
                  <a:cubicBezTo>
                    <a:pt x="27" y="73"/>
                    <a:pt x="27" y="74"/>
                    <a:pt x="27" y="74"/>
                  </a:cubicBezTo>
                  <a:lnTo>
                    <a:pt x="0" y="78"/>
                  </a:lnTo>
                  <a:close/>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240" name="Google Shape;1240;p5"/>
            <p:cNvSpPr/>
            <p:nvPr/>
          </p:nvSpPr>
          <p:spPr>
            <a:xfrm>
              <a:off x="4965701" y="6073776"/>
              <a:ext cx="382588" cy="404813"/>
            </a:xfrm>
            <a:custGeom>
              <a:rect b="b" l="l" r="r" t="t"/>
              <a:pathLst>
                <a:path extrusionOk="0" h="92" w="92">
                  <a:moveTo>
                    <a:pt x="92" y="44"/>
                  </a:moveTo>
                  <a:cubicBezTo>
                    <a:pt x="83" y="36"/>
                    <a:pt x="75" y="34"/>
                    <a:pt x="69" y="34"/>
                  </a:cubicBezTo>
                  <a:cubicBezTo>
                    <a:pt x="77" y="24"/>
                    <a:pt x="77" y="12"/>
                    <a:pt x="77" y="12"/>
                  </a:cubicBezTo>
                  <a:cubicBezTo>
                    <a:pt x="65" y="13"/>
                    <a:pt x="58" y="17"/>
                    <a:pt x="53" y="22"/>
                  </a:cubicBezTo>
                  <a:cubicBezTo>
                    <a:pt x="53" y="8"/>
                    <a:pt x="43" y="0"/>
                    <a:pt x="43" y="0"/>
                  </a:cubicBezTo>
                  <a:cubicBezTo>
                    <a:pt x="36" y="9"/>
                    <a:pt x="34" y="17"/>
                    <a:pt x="34" y="23"/>
                  </a:cubicBezTo>
                  <a:cubicBezTo>
                    <a:pt x="24" y="15"/>
                    <a:pt x="11" y="15"/>
                    <a:pt x="11" y="15"/>
                  </a:cubicBezTo>
                  <a:cubicBezTo>
                    <a:pt x="13" y="27"/>
                    <a:pt x="16" y="34"/>
                    <a:pt x="21" y="38"/>
                  </a:cubicBezTo>
                  <a:cubicBezTo>
                    <a:pt x="8" y="39"/>
                    <a:pt x="0" y="48"/>
                    <a:pt x="0" y="48"/>
                  </a:cubicBezTo>
                  <a:cubicBezTo>
                    <a:pt x="8" y="56"/>
                    <a:pt x="16" y="58"/>
                    <a:pt x="23" y="58"/>
                  </a:cubicBezTo>
                  <a:cubicBezTo>
                    <a:pt x="14" y="68"/>
                    <a:pt x="15" y="80"/>
                    <a:pt x="15" y="80"/>
                  </a:cubicBezTo>
                  <a:cubicBezTo>
                    <a:pt x="26" y="79"/>
                    <a:pt x="33" y="75"/>
                    <a:pt x="38" y="71"/>
                  </a:cubicBezTo>
                  <a:cubicBezTo>
                    <a:pt x="39" y="84"/>
                    <a:pt x="48" y="92"/>
                    <a:pt x="48" y="92"/>
                  </a:cubicBezTo>
                  <a:cubicBezTo>
                    <a:pt x="55" y="84"/>
                    <a:pt x="58" y="76"/>
                    <a:pt x="58" y="69"/>
                  </a:cubicBezTo>
                  <a:cubicBezTo>
                    <a:pt x="68" y="78"/>
                    <a:pt x="80" y="77"/>
                    <a:pt x="80" y="77"/>
                  </a:cubicBezTo>
                  <a:cubicBezTo>
                    <a:pt x="79" y="66"/>
                    <a:pt x="75" y="58"/>
                    <a:pt x="70" y="54"/>
                  </a:cubicBezTo>
                  <a:cubicBezTo>
                    <a:pt x="84" y="53"/>
                    <a:pt x="92" y="44"/>
                    <a:pt x="92" y="44"/>
                  </a:cubicBezTo>
                  <a:close/>
                </a:path>
              </a:pathLst>
            </a:custGeom>
            <a:solidFill>
              <a:srgbClr val="FF754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241" name="Google Shape;1241;p5"/>
            <p:cNvSpPr/>
            <p:nvPr/>
          </p:nvSpPr>
          <p:spPr>
            <a:xfrm>
              <a:off x="5091113" y="6205539"/>
              <a:ext cx="133350" cy="141288"/>
            </a:xfrm>
            <a:prstGeom prst="ellipse">
              <a:avLst/>
            </a:pr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242" name="Google Shape;1242;p5"/>
            <p:cNvSpPr/>
            <p:nvPr/>
          </p:nvSpPr>
          <p:spPr>
            <a:xfrm>
              <a:off x="5111751" y="6232526"/>
              <a:ext cx="87313" cy="92075"/>
            </a:xfrm>
            <a:prstGeom prst="ellipse">
              <a:avLst/>
            </a:prstGeom>
            <a:solidFill>
              <a:srgbClr val="FFD01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243" name="Google Shape;1243;p5"/>
            <p:cNvSpPr/>
            <p:nvPr/>
          </p:nvSpPr>
          <p:spPr>
            <a:xfrm>
              <a:off x="2243138" y="6188076"/>
              <a:ext cx="446088" cy="550863"/>
            </a:xfrm>
            <a:custGeom>
              <a:rect b="b" l="l" r="r" t="t"/>
              <a:pathLst>
                <a:path extrusionOk="0" h="125" w="107">
                  <a:moveTo>
                    <a:pt x="0" y="123"/>
                  </a:moveTo>
                  <a:cubicBezTo>
                    <a:pt x="0" y="123"/>
                    <a:pt x="0" y="122"/>
                    <a:pt x="0" y="121"/>
                  </a:cubicBezTo>
                  <a:cubicBezTo>
                    <a:pt x="0" y="119"/>
                    <a:pt x="1" y="117"/>
                    <a:pt x="1" y="115"/>
                  </a:cubicBezTo>
                  <a:cubicBezTo>
                    <a:pt x="2" y="110"/>
                    <a:pt x="4" y="103"/>
                    <a:pt x="7" y="96"/>
                  </a:cubicBezTo>
                  <a:cubicBezTo>
                    <a:pt x="9" y="88"/>
                    <a:pt x="13" y="79"/>
                    <a:pt x="18" y="70"/>
                  </a:cubicBezTo>
                  <a:cubicBezTo>
                    <a:pt x="20" y="65"/>
                    <a:pt x="23" y="60"/>
                    <a:pt x="25" y="56"/>
                  </a:cubicBezTo>
                  <a:cubicBezTo>
                    <a:pt x="28" y="51"/>
                    <a:pt x="31" y="47"/>
                    <a:pt x="35" y="42"/>
                  </a:cubicBezTo>
                  <a:cubicBezTo>
                    <a:pt x="38" y="38"/>
                    <a:pt x="42" y="34"/>
                    <a:pt x="46" y="30"/>
                  </a:cubicBezTo>
                  <a:cubicBezTo>
                    <a:pt x="50" y="27"/>
                    <a:pt x="54" y="23"/>
                    <a:pt x="58" y="20"/>
                  </a:cubicBezTo>
                  <a:cubicBezTo>
                    <a:pt x="60" y="19"/>
                    <a:pt x="62" y="17"/>
                    <a:pt x="64" y="16"/>
                  </a:cubicBezTo>
                  <a:cubicBezTo>
                    <a:pt x="66" y="15"/>
                    <a:pt x="68" y="14"/>
                    <a:pt x="70" y="12"/>
                  </a:cubicBezTo>
                  <a:cubicBezTo>
                    <a:pt x="74" y="10"/>
                    <a:pt x="78" y="8"/>
                    <a:pt x="82" y="7"/>
                  </a:cubicBezTo>
                  <a:cubicBezTo>
                    <a:pt x="85" y="5"/>
                    <a:pt x="89" y="5"/>
                    <a:pt x="92" y="4"/>
                  </a:cubicBezTo>
                  <a:cubicBezTo>
                    <a:pt x="95" y="3"/>
                    <a:pt x="98" y="2"/>
                    <a:pt x="100" y="2"/>
                  </a:cubicBezTo>
                  <a:cubicBezTo>
                    <a:pt x="105" y="1"/>
                    <a:pt x="107" y="0"/>
                    <a:pt x="107" y="0"/>
                  </a:cubicBezTo>
                  <a:cubicBezTo>
                    <a:pt x="107" y="0"/>
                    <a:pt x="105" y="1"/>
                    <a:pt x="100" y="3"/>
                  </a:cubicBezTo>
                  <a:cubicBezTo>
                    <a:pt x="98" y="4"/>
                    <a:pt x="96" y="5"/>
                    <a:pt x="93" y="6"/>
                  </a:cubicBezTo>
                  <a:cubicBezTo>
                    <a:pt x="90" y="7"/>
                    <a:pt x="87" y="9"/>
                    <a:pt x="84" y="11"/>
                  </a:cubicBezTo>
                  <a:cubicBezTo>
                    <a:pt x="80" y="13"/>
                    <a:pt x="77" y="15"/>
                    <a:pt x="74" y="18"/>
                  </a:cubicBezTo>
                  <a:cubicBezTo>
                    <a:pt x="72" y="19"/>
                    <a:pt x="70" y="21"/>
                    <a:pt x="69" y="22"/>
                  </a:cubicBezTo>
                  <a:cubicBezTo>
                    <a:pt x="67" y="24"/>
                    <a:pt x="65" y="25"/>
                    <a:pt x="64" y="27"/>
                  </a:cubicBezTo>
                  <a:cubicBezTo>
                    <a:pt x="60" y="30"/>
                    <a:pt x="57" y="34"/>
                    <a:pt x="54" y="38"/>
                  </a:cubicBezTo>
                  <a:cubicBezTo>
                    <a:pt x="52" y="42"/>
                    <a:pt x="49" y="46"/>
                    <a:pt x="47" y="50"/>
                  </a:cubicBezTo>
                  <a:cubicBezTo>
                    <a:pt x="37" y="68"/>
                    <a:pt x="32" y="87"/>
                    <a:pt x="30" y="101"/>
                  </a:cubicBezTo>
                  <a:cubicBezTo>
                    <a:pt x="29" y="108"/>
                    <a:pt x="28" y="115"/>
                    <a:pt x="28" y="119"/>
                  </a:cubicBezTo>
                  <a:cubicBezTo>
                    <a:pt x="28" y="121"/>
                    <a:pt x="28" y="122"/>
                    <a:pt x="28" y="123"/>
                  </a:cubicBezTo>
                  <a:cubicBezTo>
                    <a:pt x="28" y="124"/>
                    <a:pt x="28" y="125"/>
                    <a:pt x="28" y="125"/>
                  </a:cubicBezTo>
                  <a:lnTo>
                    <a:pt x="0" y="123"/>
                  </a:lnTo>
                  <a:close/>
                </a:path>
              </a:pathLst>
            </a:custGeom>
            <a:solidFill>
              <a:srgbClr val="437B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244" name="Google Shape;1244;p5"/>
            <p:cNvSpPr/>
            <p:nvPr/>
          </p:nvSpPr>
          <p:spPr>
            <a:xfrm>
              <a:off x="1955801" y="6188076"/>
              <a:ext cx="446088" cy="550863"/>
            </a:xfrm>
            <a:custGeom>
              <a:rect b="b" l="l" r="r" t="t"/>
              <a:pathLst>
                <a:path extrusionOk="0" h="125" w="107">
                  <a:moveTo>
                    <a:pt x="79" y="125"/>
                  </a:moveTo>
                  <a:cubicBezTo>
                    <a:pt x="79" y="125"/>
                    <a:pt x="79" y="124"/>
                    <a:pt x="79" y="123"/>
                  </a:cubicBezTo>
                  <a:cubicBezTo>
                    <a:pt x="79" y="122"/>
                    <a:pt x="79" y="121"/>
                    <a:pt x="79" y="119"/>
                  </a:cubicBezTo>
                  <a:cubicBezTo>
                    <a:pt x="79" y="115"/>
                    <a:pt x="78" y="108"/>
                    <a:pt x="77" y="101"/>
                  </a:cubicBezTo>
                  <a:cubicBezTo>
                    <a:pt x="75" y="87"/>
                    <a:pt x="70" y="68"/>
                    <a:pt x="60" y="50"/>
                  </a:cubicBezTo>
                  <a:cubicBezTo>
                    <a:pt x="58" y="46"/>
                    <a:pt x="55" y="42"/>
                    <a:pt x="52" y="38"/>
                  </a:cubicBezTo>
                  <a:cubicBezTo>
                    <a:pt x="50" y="34"/>
                    <a:pt x="46" y="30"/>
                    <a:pt x="43" y="27"/>
                  </a:cubicBezTo>
                  <a:cubicBezTo>
                    <a:pt x="42" y="25"/>
                    <a:pt x="40" y="24"/>
                    <a:pt x="38" y="22"/>
                  </a:cubicBezTo>
                  <a:cubicBezTo>
                    <a:pt x="36" y="21"/>
                    <a:pt x="35" y="19"/>
                    <a:pt x="33" y="18"/>
                  </a:cubicBezTo>
                  <a:cubicBezTo>
                    <a:pt x="30" y="15"/>
                    <a:pt x="26" y="13"/>
                    <a:pt x="23" y="11"/>
                  </a:cubicBezTo>
                  <a:cubicBezTo>
                    <a:pt x="20" y="9"/>
                    <a:pt x="17" y="7"/>
                    <a:pt x="14" y="6"/>
                  </a:cubicBezTo>
                  <a:cubicBezTo>
                    <a:pt x="11" y="5"/>
                    <a:pt x="8" y="4"/>
                    <a:pt x="6" y="3"/>
                  </a:cubicBezTo>
                  <a:cubicBezTo>
                    <a:pt x="2" y="1"/>
                    <a:pt x="0" y="0"/>
                    <a:pt x="0" y="0"/>
                  </a:cubicBezTo>
                  <a:cubicBezTo>
                    <a:pt x="0" y="0"/>
                    <a:pt x="2" y="1"/>
                    <a:pt x="7" y="2"/>
                  </a:cubicBezTo>
                  <a:cubicBezTo>
                    <a:pt x="9" y="2"/>
                    <a:pt x="12" y="3"/>
                    <a:pt x="15" y="4"/>
                  </a:cubicBezTo>
                  <a:cubicBezTo>
                    <a:pt x="18" y="5"/>
                    <a:pt x="21" y="5"/>
                    <a:pt x="25" y="7"/>
                  </a:cubicBezTo>
                  <a:cubicBezTo>
                    <a:pt x="29" y="8"/>
                    <a:pt x="33" y="10"/>
                    <a:pt x="37" y="12"/>
                  </a:cubicBezTo>
                  <a:cubicBezTo>
                    <a:pt x="39" y="14"/>
                    <a:pt x="41" y="15"/>
                    <a:pt x="43" y="16"/>
                  </a:cubicBezTo>
                  <a:cubicBezTo>
                    <a:pt x="45" y="17"/>
                    <a:pt x="47" y="19"/>
                    <a:pt x="49" y="20"/>
                  </a:cubicBezTo>
                  <a:cubicBezTo>
                    <a:pt x="53" y="23"/>
                    <a:pt x="57" y="27"/>
                    <a:pt x="61" y="30"/>
                  </a:cubicBezTo>
                  <a:cubicBezTo>
                    <a:pt x="65" y="34"/>
                    <a:pt x="68" y="38"/>
                    <a:pt x="72" y="42"/>
                  </a:cubicBezTo>
                  <a:cubicBezTo>
                    <a:pt x="75" y="47"/>
                    <a:pt x="78" y="51"/>
                    <a:pt x="81" y="56"/>
                  </a:cubicBezTo>
                  <a:cubicBezTo>
                    <a:pt x="84" y="60"/>
                    <a:pt x="87" y="65"/>
                    <a:pt x="89" y="70"/>
                  </a:cubicBezTo>
                  <a:cubicBezTo>
                    <a:pt x="94" y="79"/>
                    <a:pt x="97" y="88"/>
                    <a:pt x="100" y="96"/>
                  </a:cubicBezTo>
                  <a:cubicBezTo>
                    <a:pt x="103" y="103"/>
                    <a:pt x="104" y="110"/>
                    <a:pt x="105" y="115"/>
                  </a:cubicBezTo>
                  <a:cubicBezTo>
                    <a:pt x="106" y="117"/>
                    <a:pt x="106" y="119"/>
                    <a:pt x="107" y="121"/>
                  </a:cubicBezTo>
                  <a:cubicBezTo>
                    <a:pt x="107" y="122"/>
                    <a:pt x="107" y="123"/>
                    <a:pt x="107" y="123"/>
                  </a:cubicBezTo>
                  <a:lnTo>
                    <a:pt x="79" y="125"/>
                  </a:lnTo>
                  <a:close/>
                </a:path>
              </a:pathLst>
            </a:custGeom>
            <a:solidFill>
              <a:srgbClr val="437B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245" name="Google Shape;1245;p5"/>
            <p:cNvSpPr/>
            <p:nvPr/>
          </p:nvSpPr>
          <p:spPr>
            <a:xfrm>
              <a:off x="2263776" y="6430964"/>
              <a:ext cx="458788" cy="307975"/>
            </a:xfrm>
            <a:custGeom>
              <a:rect b="b" l="l" r="r" t="t"/>
              <a:pathLst>
                <a:path extrusionOk="0" h="70" w="110">
                  <a:moveTo>
                    <a:pt x="0" y="65"/>
                  </a:moveTo>
                  <a:cubicBezTo>
                    <a:pt x="0" y="65"/>
                    <a:pt x="0" y="64"/>
                    <a:pt x="0" y="63"/>
                  </a:cubicBezTo>
                  <a:cubicBezTo>
                    <a:pt x="1" y="62"/>
                    <a:pt x="1" y="62"/>
                    <a:pt x="1" y="61"/>
                  </a:cubicBezTo>
                  <a:cubicBezTo>
                    <a:pt x="1" y="60"/>
                    <a:pt x="2" y="59"/>
                    <a:pt x="2" y="58"/>
                  </a:cubicBezTo>
                  <a:cubicBezTo>
                    <a:pt x="3" y="56"/>
                    <a:pt x="4" y="54"/>
                    <a:pt x="5" y="51"/>
                  </a:cubicBezTo>
                  <a:cubicBezTo>
                    <a:pt x="6" y="49"/>
                    <a:pt x="8" y="46"/>
                    <a:pt x="10" y="43"/>
                  </a:cubicBezTo>
                  <a:cubicBezTo>
                    <a:pt x="11" y="40"/>
                    <a:pt x="14" y="37"/>
                    <a:pt x="16" y="34"/>
                  </a:cubicBezTo>
                  <a:cubicBezTo>
                    <a:pt x="19" y="31"/>
                    <a:pt x="21" y="28"/>
                    <a:pt x="24" y="26"/>
                  </a:cubicBezTo>
                  <a:cubicBezTo>
                    <a:pt x="26" y="24"/>
                    <a:pt x="27" y="23"/>
                    <a:pt x="29" y="21"/>
                  </a:cubicBezTo>
                  <a:cubicBezTo>
                    <a:pt x="31" y="20"/>
                    <a:pt x="32" y="19"/>
                    <a:pt x="34" y="17"/>
                  </a:cubicBezTo>
                  <a:cubicBezTo>
                    <a:pt x="36" y="16"/>
                    <a:pt x="38" y="15"/>
                    <a:pt x="40" y="14"/>
                  </a:cubicBezTo>
                  <a:cubicBezTo>
                    <a:pt x="45" y="11"/>
                    <a:pt x="45" y="11"/>
                    <a:pt x="45" y="11"/>
                  </a:cubicBezTo>
                  <a:cubicBezTo>
                    <a:pt x="49" y="9"/>
                    <a:pt x="53" y="7"/>
                    <a:pt x="57" y="6"/>
                  </a:cubicBezTo>
                  <a:cubicBezTo>
                    <a:pt x="61" y="5"/>
                    <a:pt x="65" y="4"/>
                    <a:pt x="69" y="3"/>
                  </a:cubicBezTo>
                  <a:cubicBezTo>
                    <a:pt x="73" y="2"/>
                    <a:pt x="76" y="2"/>
                    <a:pt x="80" y="1"/>
                  </a:cubicBezTo>
                  <a:cubicBezTo>
                    <a:pt x="83" y="1"/>
                    <a:pt x="87" y="1"/>
                    <a:pt x="90" y="1"/>
                  </a:cubicBezTo>
                  <a:cubicBezTo>
                    <a:pt x="91" y="1"/>
                    <a:pt x="93" y="0"/>
                    <a:pt x="94" y="0"/>
                  </a:cubicBezTo>
                  <a:cubicBezTo>
                    <a:pt x="95" y="0"/>
                    <a:pt x="97" y="1"/>
                    <a:pt x="98" y="1"/>
                  </a:cubicBezTo>
                  <a:cubicBezTo>
                    <a:pt x="100" y="1"/>
                    <a:pt x="102" y="1"/>
                    <a:pt x="104" y="1"/>
                  </a:cubicBezTo>
                  <a:cubicBezTo>
                    <a:pt x="108" y="1"/>
                    <a:pt x="110" y="1"/>
                    <a:pt x="110" y="1"/>
                  </a:cubicBezTo>
                  <a:cubicBezTo>
                    <a:pt x="110" y="1"/>
                    <a:pt x="108" y="2"/>
                    <a:pt x="104" y="2"/>
                  </a:cubicBezTo>
                  <a:cubicBezTo>
                    <a:pt x="103" y="2"/>
                    <a:pt x="100" y="3"/>
                    <a:pt x="98" y="3"/>
                  </a:cubicBezTo>
                  <a:cubicBezTo>
                    <a:pt x="97" y="3"/>
                    <a:pt x="96" y="4"/>
                    <a:pt x="94" y="4"/>
                  </a:cubicBezTo>
                  <a:cubicBezTo>
                    <a:pt x="93" y="4"/>
                    <a:pt x="92" y="5"/>
                    <a:pt x="90" y="5"/>
                  </a:cubicBezTo>
                  <a:cubicBezTo>
                    <a:pt x="87" y="6"/>
                    <a:pt x="84" y="6"/>
                    <a:pt x="81" y="7"/>
                  </a:cubicBezTo>
                  <a:cubicBezTo>
                    <a:pt x="78" y="9"/>
                    <a:pt x="75" y="10"/>
                    <a:pt x="71" y="11"/>
                  </a:cubicBezTo>
                  <a:cubicBezTo>
                    <a:pt x="68" y="13"/>
                    <a:pt x="65" y="15"/>
                    <a:pt x="62" y="16"/>
                  </a:cubicBezTo>
                  <a:cubicBezTo>
                    <a:pt x="59" y="18"/>
                    <a:pt x="56" y="20"/>
                    <a:pt x="53" y="23"/>
                  </a:cubicBezTo>
                  <a:cubicBezTo>
                    <a:pt x="49" y="26"/>
                    <a:pt x="49" y="26"/>
                    <a:pt x="49" y="26"/>
                  </a:cubicBezTo>
                  <a:cubicBezTo>
                    <a:pt x="47" y="27"/>
                    <a:pt x="46" y="29"/>
                    <a:pt x="45" y="30"/>
                  </a:cubicBezTo>
                  <a:cubicBezTo>
                    <a:pt x="44" y="31"/>
                    <a:pt x="43" y="33"/>
                    <a:pt x="42" y="34"/>
                  </a:cubicBezTo>
                  <a:cubicBezTo>
                    <a:pt x="41" y="35"/>
                    <a:pt x="40" y="37"/>
                    <a:pt x="39" y="38"/>
                  </a:cubicBezTo>
                  <a:cubicBezTo>
                    <a:pt x="37" y="41"/>
                    <a:pt x="35" y="44"/>
                    <a:pt x="34" y="46"/>
                  </a:cubicBezTo>
                  <a:cubicBezTo>
                    <a:pt x="33" y="49"/>
                    <a:pt x="31" y="51"/>
                    <a:pt x="31" y="54"/>
                  </a:cubicBezTo>
                  <a:cubicBezTo>
                    <a:pt x="30" y="56"/>
                    <a:pt x="29" y="59"/>
                    <a:pt x="29" y="61"/>
                  </a:cubicBezTo>
                  <a:cubicBezTo>
                    <a:pt x="28" y="62"/>
                    <a:pt x="28" y="64"/>
                    <a:pt x="28" y="66"/>
                  </a:cubicBezTo>
                  <a:cubicBezTo>
                    <a:pt x="28" y="66"/>
                    <a:pt x="28" y="67"/>
                    <a:pt x="28" y="67"/>
                  </a:cubicBezTo>
                  <a:cubicBezTo>
                    <a:pt x="27" y="68"/>
                    <a:pt x="28" y="68"/>
                    <a:pt x="27" y="68"/>
                  </a:cubicBezTo>
                  <a:cubicBezTo>
                    <a:pt x="27" y="69"/>
                    <a:pt x="27" y="70"/>
                    <a:pt x="27" y="70"/>
                  </a:cubicBezTo>
                  <a:lnTo>
                    <a:pt x="0" y="65"/>
                  </a:lnTo>
                  <a:close/>
                </a:path>
              </a:pathLst>
            </a:custGeom>
            <a:solidFill>
              <a:srgbClr val="437B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246" name="Google Shape;1246;p5"/>
            <p:cNvSpPr/>
            <p:nvPr/>
          </p:nvSpPr>
          <p:spPr>
            <a:xfrm>
              <a:off x="1905001" y="6430964"/>
              <a:ext cx="458788" cy="307975"/>
            </a:xfrm>
            <a:custGeom>
              <a:rect b="b" l="l" r="r" t="t"/>
              <a:pathLst>
                <a:path extrusionOk="0" h="70" w="110">
                  <a:moveTo>
                    <a:pt x="83" y="70"/>
                  </a:moveTo>
                  <a:cubicBezTo>
                    <a:pt x="83" y="70"/>
                    <a:pt x="83" y="69"/>
                    <a:pt x="83" y="68"/>
                  </a:cubicBezTo>
                  <a:cubicBezTo>
                    <a:pt x="83" y="68"/>
                    <a:pt x="83" y="68"/>
                    <a:pt x="83" y="67"/>
                  </a:cubicBezTo>
                  <a:cubicBezTo>
                    <a:pt x="82" y="67"/>
                    <a:pt x="82" y="66"/>
                    <a:pt x="82" y="66"/>
                  </a:cubicBezTo>
                  <a:cubicBezTo>
                    <a:pt x="82" y="64"/>
                    <a:pt x="82" y="62"/>
                    <a:pt x="81" y="61"/>
                  </a:cubicBezTo>
                  <a:cubicBezTo>
                    <a:pt x="81" y="59"/>
                    <a:pt x="80" y="56"/>
                    <a:pt x="79" y="54"/>
                  </a:cubicBezTo>
                  <a:cubicBezTo>
                    <a:pt x="79" y="51"/>
                    <a:pt x="77" y="49"/>
                    <a:pt x="76" y="46"/>
                  </a:cubicBezTo>
                  <a:cubicBezTo>
                    <a:pt x="75" y="44"/>
                    <a:pt x="73" y="41"/>
                    <a:pt x="71" y="38"/>
                  </a:cubicBezTo>
                  <a:cubicBezTo>
                    <a:pt x="70" y="37"/>
                    <a:pt x="69" y="35"/>
                    <a:pt x="68" y="34"/>
                  </a:cubicBezTo>
                  <a:cubicBezTo>
                    <a:pt x="67" y="33"/>
                    <a:pt x="66" y="31"/>
                    <a:pt x="65" y="30"/>
                  </a:cubicBezTo>
                  <a:cubicBezTo>
                    <a:pt x="64" y="29"/>
                    <a:pt x="63" y="27"/>
                    <a:pt x="61" y="26"/>
                  </a:cubicBezTo>
                  <a:cubicBezTo>
                    <a:pt x="57" y="23"/>
                    <a:pt x="57" y="23"/>
                    <a:pt x="57" y="23"/>
                  </a:cubicBezTo>
                  <a:cubicBezTo>
                    <a:pt x="54" y="20"/>
                    <a:pt x="51" y="18"/>
                    <a:pt x="48" y="16"/>
                  </a:cubicBezTo>
                  <a:cubicBezTo>
                    <a:pt x="45" y="15"/>
                    <a:pt x="42" y="13"/>
                    <a:pt x="39" y="11"/>
                  </a:cubicBezTo>
                  <a:cubicBezTo>
                    <a:pt x="35" y="10"/>
                    <a:pt x="32" y="9"/>
                    <a:pt x="29" y="7"/>
                  </a:cubicBezTo>
                  <a:cubicBezTo>
                    <a:pt x="26" y="6"/>
                    <a:pt x="23" y="6"/>
                    <a:pt x="20" y="5"/>
                  </a:cubicBezTo>
                  <a:cubicBezTo>
                    <a:pt x="18" y="5"/>
                    <a:pt x="17" y="4"/>
                    <a:pt x="16" y="4"/>
                  </a:cubicBezTo>
                  <a:cubicBezTo>
                    <a:pt x="14" y="4"/>
                    <a:pt x="13" y="3"/>
                    <a:pt x="12" y="3"/>
                  </a:cubicBezTo>
                  <a:cubicBezTo>
                    <a:pt x="10" y="3"/>
                    <a:pt x="8" y="2"/>
                    <a:pt x="6" y="2"/>
                  </a:cubicBezTo>
                  <a:cubicBezTo>
                    <a:pt x="2" y="2"/>
                    <a:pt x="0" y="1"/>
                    <a:pt x="0" y="1"/>
                  </a:cubicBezTo>
                  <a:cubicBezTo>
                    <a:pt x="0" y="1"/>
                    <a:pt x="2" y="1"/>
                    <a:pt x="6" y="1"/>
                  </a:cubicBezTo>
                  <a:cubicBezTo>
                    <a:pt x="8" y="1"/>
                    <a:pt x="10" y="1"/>
                    <a:pt x="12" y="1"/>
                  </a:cubicBezTo>
                  <a:cubicBezTo>
                    <a:pt x="13" y="1"/>
                    <a:pt x="15" y="0"/>
                    <a:pt x="16" y="0"/>
                  </a:cubicBezTo>
                  <a:cubicBezTo>
                    <a:pt x="17" y="0"/>
                    <a:pt x="19" y="1"/>
                    <a:pt x="20" y="1"/>
                  </a:cubicBezTo>
                  <a:cubicBezTo>
                    <a:pt x="23" y="1"/>
                    <a:pt x="27" y="1"/>
                    <a:pt x="30" y="1"/>
                  </a:cubicBezTo>
                  <a:cubicBezTo>
                    <a:pt x="34" y="2"/>
                    <a:pt x="37" y="2"/>
                    <a:pt x="41" y="3"/>
                  </a:cubicBezTo>
                  <a:cubicBezTo>
                    <a:pt x="45" y="4"/>
                    <a:pt x="49" y="5"/>
                    <a:pt x="53" y="6"/>
                  </a:cubicBezTo>
                  <a:cubicBezTo>
                    <a:pt x="57" y="7"/>
                    <a:pt x="61" y="9"/>
                    <a:pt x="65" y="11"/>
                  </a:cubicBezTo>
                  <a:cubicBezTo>
                    <a:pt x="70" y="14"/>
                    <a:pt x="70" y="14"/>
                    <a:pt x="70" y="14"/>
                  </a:cubicBezTo>
                  <a:cubicBezTo>
                    <a:pt x="72" y="15"/>
                    <a:pt x="74" y="16"/>
                    <a:pt x="76" y="17"/>
                  </a:cubicBezTo>
                  <a:cubicBezTo>
                    <a:pt x="78" y="19"/>
                    <a:pt x="79" y="20"/>
                    <a:pt x="81" y="21"/>
                  </a:cubicBezTo>
                  <a:cubicBezTo>
                    <a:pt x="83" y="23"/>
                    <a:pt x="84" y="24"/>
                    <a:pt x="86" y="26"/>
                  </a:cubicBezTo>
                  <a:cubicBezTo>
                    <a:pt x="89" y="28"/>
                    <a:pt x="91" y="31"/>
                    <a:pt x="94" y="34"/>
                  </a:cubicBezTo>
                  <a:cubicBezTo>
                    <a:pt x="96" y="37"/>
                    <a:pt x="99" y="40"/>
                    <a:pt x="100" y="43"/>
                  </a:cubicBezTo>
                  <a:cubicBezTo>
                    <a:pt x="102" y="46"/>
                    <a:pt x="104" y="49"/>
                    <a:pt x="105" y="51"/>
                  </a:cubicBezTo>
                  <a:cubicBezTo>
                    <a:pt x="106" y="54"/>
                    <a:pt x="107" y="56"/>
                    <a:pt x="108" y="58"/>
                  </a:cubicBezTo>
                  <a:cubicBezTo>
                    <a:pt x="108" y="59"/>
                    <a:pt x="109" y="60"/>
                    <a:pt x="109" y="61"/>
                  </a:cubicBezTo>
                  <a:cubicBezTo>
                    <a:pt x="109" y="62"/>
                    <a:pt x="110" y="62"/>
                    <a:pt x="110" y="63"/>
                  </a:cubicBezTo>
                  <a:cubicBezTo>
                    <a:pt x="110" y="64"/>
                    <a:pt x="110" y="65"/>
                    <a:pt x="110" y="65"/>
                  </a:cubicBezTo>
                  <a:lnTo>
                    <a:pt x="83" y="70"/>
                  </a:lnTo>
                  <a:close/>
                </a:path>
              </a:pathLst>
            </a:custGeom>
            <a:solidFill>
              <a:srgbClr val="437B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247" name="Google Shape;1247;p5"/>
            <p:cNvSpPr/>
            <p:nvPr/>
          </p:nvSpPr>
          <p:spPr>
            <a:xfrm>
              <a:off x="2255838" y="6134101"/>
              <a:ext cx="128588" cy="517525"/>
            </a:xfrm>
            <a:custGeom>
              <a:rect b="b" l="l" r="r" t="t"/>
              <a:pathLst>
                <a:path extrusionOk="0" h="117" w="31">
                  <a:moveTo>
                    <a:pt x="0" y="117"/>
                  </a:moveTo>
                  <a:cubicBezTo>
                    <a:pt x="0" y="117"/>
                    <a:pt x="0" y="115"/>
                    <a:pt x="1" y="112"/>
                  </a:cubicBezTo>
                  <a:cubicBezTo>
                    <a:pt x="1" y="108"/>
                    <a:pt x="1" y="103"/>
                    <a:pt x="1" y="98"/>
                  </a:cubicBezTo>
                  <a:cubicBezTo>
                    <a:pt x="2" y="86"/>
                    <a:pt x="3" y="70"/>
                    <a:pt x="6" y="55"/>
                  </a:cubicBezTo>
                  <a:cubicBezTo>
                    <a:pt x="8" y="47"/>
                    <a:pt x="9" y="40"/>
                    <a:pt x="12" y="33"/>
                  </a:cubicBezTo>
                  <a:cubicBezTo>
                    <a:pt x="14" y="26"/>
                    <a:pt x="17" y="20"/>
                    <a:pt x="19" y="15"/>
                  </a:cubicBezTo>
                  <a:cubicBezTo>
                    <a:pt x="21" y="12"/>
                    <a:pt x="22" y="10"/>
                    <a:pt x="24" y="8"/>
                  </a:cubicBezTo>
                  <a:cubicBezTo>
                    <a:pt x="25" y="6"/>
                    <a:pt x="26" y="4"/>
                    <a:pt x="27" y="3"/>
                  </a:cubicBezTo>
                  <a:cubicBezTo>
                    <a:pt x="29" y="2"/>
                    <a:pt x="30" y="1"/>
                    <a:pt x="30" y="0"/>
                  </a:cubicBezTo>
                  <a:cubicBezTo>
                    <a:pt x="31" y="0"/>
                    <a:pt x="31" y="0"/>
                    <a:pt x="31" y="0"/>
                  </a:cubicBezTo>
                  <a:cubicBezTo>
                    <a:pt x="31" y="0"/>
                    <a:pt x="31" y="0"/>
                    <a:pt x="31" y="1"/>
                  </a:cubicBezTo>
                  <a:cubicBezTo>
                    <a:pt x="30" y="1"/>
                    <a:pt x="29" y="2"/>
                    <a:pt x="28" y="4"/>
                  </a:cubicBezTo>
                  <a:cubicBezTo>
                    <a:pt x="28" y="5"/>
                    <a:pt x="27" y="7"/>
                    <a:pt x="26" y="9"/>
                  </a:cubicBezTo>
                  <a:cubicBezTo>
                    <a:pt x="25" y="11"/>
                    <a:pt x="24" y="14"/>
                    <a:pt x="23" y="16"/>
                  </a:cubicBezTo>
                  <a:cubicBezTo>
                    <a:pt x="22" y="21"/>
                    <a:pt x="21" y="28"/>
                    <a:pt x="20" y="35"/>
                  </a:cubicBezTo>
                  <a:cubicBezTo>
                    <a:pt x="20" y="42"/>
                    <a:pt x="20" y="49"/>
                    <a:pt x="20" y="56"/>
                  </a:cubicBezTo>
                  <a:cubicBezTo>
                    <a:pt x="21" y="71"/>
                    <a:pt x="23" y="85"/>
                    <a:pt x="25" y="96"/>
                  </a:cubicBezTo>
                  <a:cubicBezTo>
                    <a:pt x="26" y="102"/>
                    <a:pt x="27" y="106"/>
                    <a:pt x="27" y="109"/>
                  </a:cubicBezTo>
                  <a:cubicBezTo>
                    <a:pt x="28" y="112"/>
                    <a:pt x="28" y="114"/>
                    <a:pt x="28" y="114"/>
                  </a:cubicBezTo>
                  <a:lnTo>
                    <a:pt x="0" y="117"/>
                  </a:lnTo>
                  <a:close/>
                </a:path>
              </a:pathLst>
            </a:custGeom>
            <a:solidFill>
              <a:srgbClr val="437B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248" name="Google Shape;1248;p5"/>
            <p:cNvSpPr/>
            <p:nvPr/>
          </p:nvSpPr>
          <p:spPr>
            <a:xfrm>
              <a:off x="2605088" y="6294439"/>
              <a:ext cx="358775" cy="382588"/>
            </a:xfrm>
            <a:custGeom>
              <a:rect b="b" l="l" r="r" t="t"/>
              <a:pathLst>
                <a:path extrusionOk="0" h="87" w="86">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249" name="Google Shape;1249;p5"/>
            <p:cNvSpPr/>
            <p:nvPr/>
          </p:nvSpPr>
          <p:spPr>
            <a:xfrm>
              <a:off x="2722563" y="6421439"/>
              <a:ext cx="125413" cy="133350"/>
            </a:xfrm>
            <a:prstGeom prst="ellipse">
              <a:avLst/>
            </a:pr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250" name="Google Shape;1250;p5"/>
            <p:cNvSpPr/>
            <p:nvPr/>
          </p:nvSpPr>
          <p:spPr>
            <a:xfrm>
              <a:off x="2743201" y="6443664"/>
              <a:ext cx="84138" cy="84138"/>
            </a:xfrm>
            <a:prstGeom prst="ellipse">
              <a:avLst/>
            </a:prstGeom>
            <a:solidFill>
              <a:srgbClr val="FFD01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251" name="Google Shape;1251;p5"/>
            <p:cNvSpPr/>
            <p:nvPr/>
          </p:nvSpPr>
          <p:spPr>
            <a:xfrm>
              <a:off x="2605088" y="5940426"/>
              <a:ext cx="358775" cy="384175"/>
            </a:xfrm>
            <a:custGeom>
              <a:rect b="b" l="l" r="r" t="t"/>
              <a:pathLst>
                <a:path extrusionOk="0" h="87" w="86">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252" name="Google Shape;1252;p5"/>
            <p:cNvSpPr/>
            <p:nvPr/>
          </p:nvSpPr>
          <p:spPr>
            <a:xfrm>
              <a:off x="2722563" y="6069014"/>
              <a:ext cx="125413" cy="131763"/>
            </a:xfrm>
            <a:prstGeom prst="ellipse">
              <a:avLst/>
            </a:pr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253" name="Google Shape;1253;p5"/>
            <p:cNvSpPr/>
            <p:nvPr/>
          </p:nvSpPr>
          <p:spPr>
            <a:xfrm>
              <a:off x="2743201" y="6091239"/>
              <a:ext cx="84138" cy="82550"/>
            </a:xfrm>
            <a:prstGeom prst="ellipse">
              <a:avLst/>
            </a:prstGeom>
            <a:solidFill>
              <a:srgbClr val="FFD01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254" name="Google Shape;1254;p5"/>
            <p:cNvSpPr/>
            <p:nvPr/>
          </p:nvSpPr>
          <p:spPr>
            <a:xfrm>
              <a:off x="2205038" y="5834064"/>
              <a:ext cx="358775" cy="384175"/>
            </a:xfrm>
            <a:custGeom>
              <a:rect b="b" l="l" r="r" t="t"/>
              <a:pathLst>
                <a:path extrusionOk="0" h="87" w="86">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255" name="Google Shape;1255;p5"/>
            <p:cNvSpPr/>
            <p:nvPr/>
          </p:nvSpPr>
          <p:spPr>
            <a:xfrm>
              <a:off x="2322513" y="5962651"/>
              <a:ext cx="125413" cy="131763"/>
            </a:xfrm>
            <a:prstGeom prst="ellipse">
              <a:avLst/>
            </a:pr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256" name="Google Shape;1256;p5"/>
            <p:cNvSpPr/>
            <p:nvPr/>
          </p:nvSpPr>
          <p:spPr>
            <a:xfrm>
              <a:off x="1738313" y="5940426"/>
              <a:ext cx="358775" cy="384175"/>
            </a:xfrm>
            <a:custGeom>
              <a:rect b="b" l="l" r="r" t="t"/>
              <a:pathLst>
                <a:path extrusionOk="0" h="87" w="86">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257" name="Google Shape;1257;p5"/>
            <p:cNvSpPr/>
            <p:nvPr/>
          </p:nvSpPr>
          <p:spPr>
            <a:xfrm>
              <a:off x="1855788" y="6069014"/>
              <a:ext cx="123825" cy="131763"/>
            </a:xfrm>
            <a:prstGeom prst="ellipse">
              <a:avLst/>
            </a:pr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258" name="Google Shape;1258;p5"/>
            <p:cNvSpPr/>
            <p:nvPr/>
          </p:nvSpPr>
          <p:spPr>
            <a:xfrm>
              <a:off x="1876426" y="6091239"/>
              <a:ext cx="82550" cy="82550"/>
            </a:xfrm>
            <a:prstGeom prst="ellipse">
              <a:avLst/>
            </a:prstGeom>
            <a:solidFill>
              <a:srgbClr val="FFD01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259" name="Google Shape;1259;p5"/>
            <p:cNvSpPr/>
            <p:nvPr/>
          </p:nvSpPr>
          <p:spPr>
            <a:xfrm>
              <a:off x="1638301" y="6205539"/>
              <a:ext cx="358775" cy="384175"/>
            </a:xfrm>
            <a:custGeom>
              <a:rect b="b" l="l" r="r" t="t"/>
              <a:pathLst>
                <a:path extrusionOk="0" h="87" w="86">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260" name="Google Shape;1260;p5"/>
            <p:cNvSpPr/>
            <p:nvPr/>
          </p:nvSpPr>
          <p:spPr>
            <a:xfrm>
              <a:off x="1755776" y="6334126"/>
              <a:ext cx="123825" cy="131763"/>
            </a:xfrm>
            <a:prstGeom prst="ellipse">
              <a:avLst/>
            </a:pr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261" name="Google Shape;1261;p5"/>
            <p:cNvSpPr/>
            <p:nvPr/>
          </p:nvSpPr>
          <p:spPr>
            <a:xfrm>
              <a:off x="1776413" y="6354764"/>
              <a:ext cx="82550" cy="84138"/>
            </a:xfrm>
            <a:prstGeom prst="ellipse">
              <a:avLst/>
            </a:prstGeom>
            <a:solidFill>
              <a:srgbClr val="FFD01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262" name="Google Shape;1262;p5"/>
            <p:cNvSpPr/>
            <p:nvPr/>
          </p:nvSpPr>
          <p:spPr>
            <a:xfrm>
              <a:off x="11047414" y="5583239"/>
              <a:ext cx="204788" cy="1147763"/>
            </a:xfrm>
            <a:custGeom>
              <a:rect b="b" l="l" r="r" t="t"/>
              <a:pathLst>
                <a:path extrusionOk="0" h="723" w="129">
                  <a:moveTo>
                    <a:pt x="27" y="61"/>
                  </a:moveTo>
                  <a:lnTo>
                    <a:pt x="0" y="712"/>
                  </a:lnTo>
                  <a:lnTo>
                    <a:pt x="129" y="723"/>
                  </a:lnTo>
                  <a:lnTo>
                    <a:pt x="98" y="0"/>
                  </a:lnTo>
                  <a:lnTo>
                    <a:pt x="27" y="61"/>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263" name="Google Shape;1263;p5"/>
            <p:cNvSpPr/>
            <p:nvPr/>
          </p:nvSpPr>
          <p:spPr>
            <a:xfrm>
              <a:off x="11214101" y="5913439"/>
              <a:ext cx="30163" cy="596900"/>
            </a:xfrm>
            <a:custGeom>
              <a:rect b="b" l="l" r="r" t="t"/>
              <a:pathLst>
                <a:path extrusionOk="0" h="135" w="7">
                  <a:moveTo>
                    <a:pt x="0" y="0"/>
                  </a:moveTo>
                  <a:cubicBezTo>
                    <a:pt x="7" y="135"/>
                    <a:pt x="7" y="135"/>
                    <a:pt x="7" y="135"/>
                  </a:cubicBezTo>
                  <a:cubicBezTo>
                    <a:pt x="7" y="135"/>
                    <a:pt x="7" y="135"/>
                    <a:pt x="7" y="135"/>
                  </a:cubicBezTo>
                  <a:cubicBezTo>
                    <a:pt x="0" y="0"/>
                    <a:pt x="0" y="0"/>
                    <a:pt x="0" y="0"/>
                  </a:cubicBezTo>
                  <a:cubicBezTo>
                    <a:pt x="0" y="0"/>
                    <a:pt x="0" y="0"/>
                    <a:pt x="0" y="0"/>
                  </a:cubicBezTo>
                </a:path>
              </a:pathLst>
            </a:custGeom>
            <a:solidFill>
              <a:srgbClr val="D4F1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264" name="Google Shape;1264;p5"/>
            <p:cNvSpPr/>
            <p:nvPr/>
          </p:nvSpPr>
          <p:spPr>
            <a:xfrm>
              <a:off x="11244264" y="6510339"/>
              <a:ext cx="3175" cy="123825"/>
            </a:xfrm>
            <a:custGeom>
              <a:rect b="b" l="l" r="r" t="t"/>
              <a:pathLst>
                <a:path extrusionOk="0" h="28" w="1">
                  <a:moveTo>
                    <a:pt x="0" y="0"/>
                  </a:moveTo>
                  <a:cubicBezTo>
                    <a:pt x="0" y="0"/>
                    <a:pt x="0" y="0"/>
                    <a:pt x="0" y="0"/>
                  </a:cubicBezTo>
                  <a:cubicBezTo>
                    <a:pt x="1" y="28"/>
                    <a:pt x="1" y="28"/>
                    <a:pt x="1" y="28"/>
                  </a:cubicBezTo>
                  <a:cubicBezTo>
                    <a:pt x="1" y="28"/>
                    <a:pt x="1" y="28"/>
                    <a:pt x="1" y="28"/>
                  </a:cubicBezTo>
                  <a:cubicBezTo>
                    <a:pt x="0" y="0"/>
                    <a:pt x="0" y="0"/>
                    <a:pt x="0" y="0"/>
                  </a:cubicBezTo>
                </a:path>
              </a:pathLst>
            </a:custGeom>
            <a:solidFill>
              <a:srgbClr val="8ECB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265" name="Google Shape;1265;p5"/>
            <p:cNvSpPr/>
            <p:nvPr/>
          </p:nvSpPr>
          <p:spPr>
            <a:xfrm>
              <a:off x="11247439" y="6634164"/>
              <a:ext cx="4763" cy="96838"/>
            </a:xfrm>
            <a:custGeom>
              <a:rect b="b" l="l" r="r" t="t"/>
              <a:pathLst>
                <a:path extrusionOk="0" h="22" w="1">
                  <a:moveTo>
                    <a:pt x="0" y="0"/>
                  </a:moveTo>
                  <a:cubicBezTo>
                    <a:pt x="0" y="0"/>
                    <a:pt x="0" y="0"/>
                    <a:pt x="0" y="0"/>
                  </a:cubicBezTo>
                  <a:cubicBezTo>
                    <a:pt x="1" y="22"/>
                    <a:pt x="1" y="22"/>
                    <a:pt x="1" y="22"/>
                  </a:cubicBezTo>
                  <a:cubicBezTo>
                    <a:pt x="0" y="0"/>
                    <a:pt x="0" y="0"/>
                    <a:pt x="0" y="0"/>
                  </a:cubicBezTo>
                </a:path>
              </a:pathLst>
            </a:custGeom>
            <a:solidFill>
              <a:srgbClr val="7AB6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266" name="Google Shape;1266;p5"/>
            <p:cNvSpPr/>
            <p:nvPr/>
          </p:nvSpPr>
          <p:spPr>
            <a:xfrm>
              <a:off x="11136314" y="6716714"/>
              <a:ext cx="28575" cy="4763"/>
            </a:xfrm>
            <a:custGeom>
              <a:rect b="b" l="l" r="r" t="t"/>
              <a:pathLst>
                <a:path extrusionOk="0" h="3" w="18">
                  <a:moveTo>
                    <a:pt x="0" y="0"/>
                  </a:moveTo>
                  <a:lnTo>
                    <a:pt x="0" y="0"/>
                  </a:lnTo>
                  <a:lnTo>
                    <a:pt x="18" y="3"/>
                  </a:lnTo>
                  <a:lnTo>
                    <a:pt x="18" y="3"/>
                  </a:lnTo>
                  <a:lnTo>
                    <a:pt x="0" y="0"/>
                  </a:lnTo>
                  <a:close/>
                </a:path>
              </a:pathLst>
            </a:custGeom>
            <a:solidFill>
              <a:srgbClr val="D4F1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267" name="Google Shape;1267;p5"/>
            <p:cNvSpPr/>
            <p:nvPr/>
          </p:nvSpPr>
          <p:spPr>
            <a:xfrm>
              <a:off x="11136314" y="6716714"/>
              <a:ext cx="28575" cy="4763"/>
            </a:xfrm>
            <a:custGeom>
              <a:rect b="b" l="l" r="r" t="t"/>
              <a:pathLst>
                <a:path extrusionOk="0" h="3" w="18">
                  <a:moveTo>
                    <a:pt x="0" y="0"/>
                  </a:moveTo>
                  <a:lnTo>
                    <a:pt x="0" y="0"/>
                  </a:lnTo>
                  <a:lnTo>
                    <a:pt x="18" y="3"/>
                  </a:lnTo>
                  <a:lnTo>
                    <a:pt x="18" y="3"/>
                  </a:lnTo>
                  <a:lnTo>
                    <a:pt x="0"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268" name="Google Shape;1268;p5"/>
            <p:cNvSpPr/>
            <p:nvPr/>
          </p:nvSpPr>
          <p:spPr>
            <a:xfrm>
              <a:off x="11164889" y="6721476"/>
              <a:ext cx="74613" cy="9525"/>
            </a:xfrm>
            <a:custGeom>
              <a:rect b="b" l="l" r="r" t="t"/>
              <a:pathLst>
                <a:path extrusionOk="0" h="6" w="47">
                  <a:moveTo>
                    <a:pt x="0" y="0"/>
                  </a:moveTo>
                  <a:lnTo>
                    <a:pt x="0" y="0"/>
                  </a:lnTo>
                  <a:lnTo>
                    <a:pt x="47" y="6"/>
                  </a:lnTo>
                  <a:lnTo>
                    <a:pt x="47" y="6"/>
                  </a:lnTo>
                  <a:lnTo>
                    <a:pt x="0" y="0"/>
                  </a:lnTo>
                  <a:close/>
                </a:path>
              </a:pathLst>
            </a:custGeom>
            <a:solidFill>
              <a:srgbClr val="8ECB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269" name="Google Shape;1269;p5"/>
            <p:cNvSpPr/>
            <p:nvPr/>
          </p:nvSpPr>
          <p:spPr>
            <a:xfrm>
              <a:off x="11164889" y="6721476"/>
              <a:ext cx="74613" cy="9525"/>
            </a:xfrm>
            <a:custGeom>
              <a:rect b="b" l="l" r="r" t="t"/>
              <a:pathLst>
                <a:path extrusionOk="0" h="6" w="47">
                  <a:moveTo>
                    <a:pt x="0" y="0"/>
                  </a:moveTo>
                  <a:lnTo>
                    <a:pt x="0" y="0"/>
                  </a:lnTo>
                  <a:lnTo>
                    <a:pt x="47" y="6"/>
                  </a:lnTo>
                  <a:lnTo>
                    <a:pt x="47" y="6"/>
                  </a:lnTo>
                  <a:lnTo>
                    <a:pt x="0"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270" name="Google Shape;1270;p5"/>
            <p:cNvSpPr/>
            <p:nvPr/>
          </p:nvSpPr>
          <p:spPr>
            <a:xfrm>
              <a:off x="11239501" y="6731001"/>
              <a:ext cx="12700" cy="0"/>
            </a:xfrm>
            <a:custGeom>
              <a:rect b="b" l="l" r="r" t="t"/>
              <a:pathLst>
                <a:path extrusionOk="0" h="120000" w="8">
                  <a:moveTo>
                    <a:pt x="0" y="0"/>
                  </a:moveTo>
                  <a:lnTo>
                    <a:pt x="0" y="0"/>
                  </a:lnTo>
                  <a:lnTo>
                    <a:pt x="8" y="0"/>
                  </a:lnTo>
                  <a:lnTo>
                    <a:pt x="0" y="0"/>
                  </a:lnTo>
                  <a:close/>
                </a:path>
              </a:pathLst>
            </a:custGeom>
            <a:solidFill>
              <a:srgbClr val="7AB6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271" name="Google Shape;1271;p5"/>
            <p:cNvSpPr/>
            <p:nvPr/>
          </p:nvSpPr>
          <p:spPr>
            <a:xfrm>
              <a:off x="11239501" y="6731001"/>
              <a:ext cx="12700" cy="0"/>
            </a:xfrm>
            <a:custGeom>
              <a:rect b="b" l="l" r="r" t="t"/>
              <a:pathLst>
                <a:path extrusionOk="0" h="120000" w="8">
                  <a:moveTo>
                    <a:pt x="0" y="0"/>
                  </a:moveTo>
                  <a:lnTo>
                    <a:pt x="0" y="0"/>
                  </a:lnTo>
                  <a:lnTo>
                    <a:pt x="8" y="0"/>
                  </a:lnTo>
                  <a:lnTo>
                    <a:pt x="0"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272" name="Google Shape;1272;p5"/>
            <p:cNvSpPr/>
            <p:nvPr/>
          </p:nvSpPr>
          <p:spPr>
            <a:xfrm>
              <a:off x="1296988" y="5318126"/>
              <a:ext cx="195263" cy="1500188"/>
            </a:xfrm>
            <a:custGeom>
              <a:rect b="b" l="l" r="r" t="t"/>
              <a:pathLst>
                <a:path extrusionOk="0" h="945" w="123">
                  <a:moveTo>
                    <a:pt x="23" y="0"/>
                  </a:moveTo>
                  <a:lnTo>
                    <a:pt x="0" y="934"/>
                  </a:lnTo>
                  <a:lnTo>
                    <a:pt x="123" y="945"/>
                  </a:lnTo>
                  <a:lnTo>
                    <a:pt x="100" y="0"/>
                  </a:lnTo>
                  <a:lnTo>
                    <a:pt x="23"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273" name="Google Shape;1273;p5"/>
            <p:cNvSpPr/>
            <p:nvPr/>
          </p:nvSpPr>
          <p:spPr>
            <a:xfrm>
              <a:off x="8234364" y="6275389"/>
              <a:ext cx="479425" cy="557213"/>
            </a:xfrm>
            <a:custGeom>
              <a:rect b="b" l="l" r="r" t="t"/>
              <a:pathLst>
                <a:path extrusionOk="0" h="126" w="115">
                  <a:moveTo>
                    <a:pt x="0" y="122"/>
                  </a:moveTo>
                  <a:cubicBezTo>
                    <a:pt x="0" y="122"/>
                    <a:pt x="0" y="121"/>
                    <a:pt x="1" y="120"/>
                  </a:cubicBezTo>
                  <a:cubicBezTo>
                    <a:pt x="1" y="118"/>
                    <a:pt x="1" y="116"/>
                    <a:pt x="2" y="114"/>
                  </a:cubicBezTo>
                  <a:cubicBezTo>
                    <a:pt x="3" y="109"/>
                    <a:pt x="5" y="102"/>
                    <a:pt x="9" y="94"/>
                  </a:cubicBezTo>
                  <a:cubicBezTo>
                    <a:pt x="12" y="86"/>
                    <a:pt x="16" y="77"/>
                    <a:pt x="21" y="67"/>
                  </a:cubicBezTo>
                  <a:cubicBezTo>
                    <a:pt x="23" y="63"/>
                    <a:pt x="26" y="58"/>
                    <a:pt x="29" y="53"/>
                  </a:cubicBezTo>
                  <a:cubicBezTo>
                    <a:pt x="33" y="49"/>
                    <a:pt x="36" y="44"/>
                    <a:pt x="40" y="40"/>
                  </a:cubicBezTo>
                  <a:cubicBezTo>
                    <a:pt x="43" y="36"/>
                    <a:pt x="47" y="32"/>
                    <a:pt x="51" y="28"/>
                  </a:cubicBezTo>
                  <a:cubicBezTo>
                    <a:pt x="56" y="24"/>
                    <a:pt x="60" y="21"/>
                    <a:pt x="64" y="18"/>
                  </a:cubicBezTo>
                  <a:cubicBezTo>
                    <a:pt x="66" y="17"/>
                    <a:pt x="69" y="15"/>
                    <a:pt x="71" y="14"/>
                  </a:cubicBezTo>
                  <a:cubicBezTo>
                    <a:pt x="73" y="13"/>
                    <a:pt x="75" y="12"/>
                    <a:pt x="77" y="10"/>
                  </a:cubicBezTo>
                  <a:cubicBezTo>
                    <a:pt x="81" y="8"/>
                    <a:pt x="85" y="7"/>
                    <a:pt x="89" y="5"/>
                  </a:cubicBezTo>
                  <a:cubicBezTo>
                    <a:pt x="93" y="4"/>
                    <a:pt x="97" y="3"/>
                    <a:pt x="100" y="2"/>
                  </a:cubicBezTo>
                  <a:cubicBezTo>
                    <a:pt x="103" y="2"/>
                    <a:pt x="106" y="1"/>
                    <a:pt x="108" y="1"/>
                  </a:cubicBezTo>
                  <a:cubicBezTo>
                    <a:pt x="113" y="0"/>
                    <a:pt x="115" y="0"/>
                    <a:pt x="115" y="0"/>
                  </a:cubicBezTo>
                  <a:cubicBezTo>
                    <a:pt x="115" y="0"/>
                    <a:pt x="113" y="1"/>
                    <a:pt x="109" y="2"/>
                  </a:cubicBezTo>
                  <a:cubicBezTo>
                    <a:pt x="107" y="3"/>
                    <a:pt x="104" y="5"/>
                    <a:pt x="101" y="6"/>
                  </a:cubicBezTo>
                  <a:cubicBezTo>
                    <a:pt x="98" y="7"/>
                    <a:pt x="95" y="9"/>
                    <a:pt x="92" y="11"/>
                  </a:cubicBezTo>
                  <a:cubicBezTo>
                    <a:pt x="89" y="13"/>
                    <a:pt x="86" y="16"/>
                    <a:pt x="82" y="19"/>
                  </a:cubicBezTo>
                  <a:cubicBezTo>
                    <a:pt x="81" y="20"/>
                    <a:pt x="79" y="22"/>
                    <a:pt x="78" y="23"/>
                  </a:cubicBezTo>
                  <a:cubicBezTo>
                    <a:pt x="76" y="25"/>
                    <a:pt x="74" y="26"/>
                    <a:pt x="73" y="28"/>
                  </a:cubicBezTo>
                  <a:cubicBezTo>
                    <a:pt x="70" y="32"/>
                    <a:pt x="67" y="35"/>
                    <a:pt x="64" y="39"/>
                  </a:cubicBezTo>
                  <a:cubicBezTo>
                    <a:pt x="62" y="43"/>
                    <a:pt x="59" y="48"/>
                    <a:pt x="57" y="52"/>
                  </a:cubicBezTo>
                  <a:cubicBezTo>
                    <a:pt x="48" y="69"/>
                    <a:pt x="44" y="88"/>
                    <a:pt x="43" y="103"/>
                  </a:cubicBezTo>
                  <a:cubicBezTo>
                    <a:pt x="42" y="110"/>
                    <a:pt x="42" y="116"/>
                    <a:pt x="42" y="120"/>
                  </a:cubicBezTo>
                  <a:cubicBezTo>
                    <a:pt x="42" y="122"/>
                    <a:pt x="42" y="123"/>
                    <a:pt x="42" y="124"/>
                  </a:cubicBezTo>
                  <a:cubicBezTo>
                    <a:pt x="42" y="125"/>
                    <a:pt x="42" y="125"/>
                    <a:pt x="42" y="125"/>
                  </a:cubicBezTo>
                  <a:cubicBezTo>
                    <a:pt x="42" y="126"/>
                    <a:pt x="42" y="126"/>
                    <a:pt x="42" y="126"/>
                  </a:cubicBezTo>
                  <a:lnTo>
                    <a:pt x="0" y="122"/>
                  </a:lnTo>
                  <a:close/>
                </a:path>
              </a:pathLst>
            </a:custGeom>
            <a:solidFill>
              <a:srgbClr val="2D52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274" name="Google Shape;1274;p5"/>
            <p:cNvSpPr/>
            <p:nvPr/>
          </p:nvSpPr>
          <p:spPr>
            <a:xfrm>
              <a:off x="7975601" y="6275389"/>
              <a:ext cx="479425" cy="557213"/>
            </a:xfrm>
            <a:custGeom>
              <a:rect b="b" l="l" r="r" t="t"/>
              <a:pathLst>
                <a:path extrusionOk="0" h="126" w="115">
                  <a:moveTo>
                    <a:pt x="73" y="126"/>
                  </a:moveTo>
                  <a:cubicBezTo>
                    <a:pt x="73" y="125"/>
                    <a:pt x="73" y="125"/>
                    <a:pt x="73" y="125"/>
                  </a:cubicBezTo>
                  <a:cubicBezTo>
                    <a:pt x="73" y="125"/>
                    <a:pt x="73" y="125"/>
                    <a:pt x="73" y="124"/>
                  </a:cubicBezTo>
                  <a:cubicBezTo>
                    <a:pt x="73" y="123"/>
                    <a:pt x="73" y="122"/>
                    <a:pt x="73" y="120"/>
                  </a:cubicBezTo>
                  <a:cubicBezTo>
                    <a:pt x="73" y="116"/>
                    <a:pt x="73" y="110"/>
                    <a:pt x="72" y="103"/>
                  </a:cubicBezTo>
                  <a:cubicBezTo>
                    <a:pt x="70" y="88"/>
                    <a:pt x="66" y="69"/>
                    <a:pt x="58" y="52"/>
                  </a:cubicBezTo>
                  <a:cubicBezTo>
                    <a:pt x="56" y="48"/>
                    <a:pt x="53" y="43"/>
                    <a:pt x="51" y="39"/>
                  </a:cubicBezTo>
                  <a:cubicBezTo>
                    <a:pt x="48" y="35"/>
                    <a:pt x="45" y="32"/>
                    <a:pt x="42" y="28"/>
                  </a:cubicBezTo>
                  <a:cubicBezTo>
                    <a:pt x="40" y="26"/>
                    <a:pt x="39" y="25"/>
                    <a:pt x="37" y="23"/>
                  </a:cubicBezTo>
                  <a:cubicBezTo>
                    <a:pt x="36" y="22"/>
                    <a:pt x="34" y="20"/>
                    <a:pt x="32" y="19"/>
                  </a:cubicBezTo>
                  <a:cubicBezTo>
                    <a:pt x="29" y="16"/>
                    <a:pt x="26" y="13"/>
                    <a:pt x="23" y="11"/>
                  </a:cubicBezTo>
                  <a:cubicBezTo>
                    <a:pt x="20" y="9"/>
                    <a:pt x="16" y="7"/>
                    <a:pt x="14" y="6"/>
                  </a:cubicBezTo>
                  <a:cubicBezTo>
                    <a:pt x="11" y="5"/>
                    <a:pt x="8" y="3"/>
                    <a:pt x="6" y="2"/>
                  </a:cubicBezTo>
                  <a:cubicBezTo>
                    <a:pt x="2" y="1"/>
                    <a:pt x="0" y="0"/>
                    <a:pt x="0" y="0"/>
                  </a:cubicBezTo>
                  <a:cubicBezTo>
                    <a:pt x="0" y="0"/>
                    <a:pt x="2" y="0"/>
                    <a:pt x="7" y="1"/>
                  </a:cubicBezTo>
                  <a:cubicBezTo>
                    <a:pt x="9" y="1"/>
                    <a:pt x="12" y="2"/>
                    <a:pt x="15" y="2"/>
                  </a:cubicBezTo>
                  <a:cubicBezTo>
                    <a:pt x="18" y="3"/>
                    <a:pt x="22" y="4"/>
                    <a:pt x="26" y="5"/>
                  </a:cubicBezTo>
                  <a:cubicBezTo>
                    <a:pt x="29" y="7"/>
                    <a:pt x="33" y="8"/>
                    <a:pt x="38" y="10"/>
                  </a:cubicBezTo>
                  <a:cubicBezTo>
                    <a:pt x="40" y="12"/>
                    <a:pt x="42" y="13"/>
                    <a:pt x="44" y="14"/>
                  </a:cubicBezTo>
                  <a:cubicBezTo>
                    <a:pt x="46" y="15"/>
                    <a:pt x="49" y="17"/>
                    <a:pt x="51" y="18"/>
                  </a:cubicBezTo>
                  <a:cubicBezTo>
                    <a:pt x="55" y="21"/>
                    <a:pt x="59" y="24"/>
                    <a:pt x="63" y="28"/>
                  </a:cubicBezTo>
                  <a:cubicBezTo>
                    <a:pt x="68" y="32"/>
                    <a:pt x="71" y="36"/>
                    <a:pt x="75" y="40"/>
                  </a:cubicBezTo>
                  <a:cubicBezTo>
                    <a:pt x="79" y="44"/>
                    <a:pt x="82" y="49"/>
                    <a:pt x="86" y="53"/>
                  </a:cubicBezTo>
                  <a:cubicBezTo>
                    <a:pt x="89" y="58"/>
                    <a:pt x="92" y="63"/>
                    <a:pt x="94" y="67"/>
                  </a:cubicBezTo>
                  <a:cubicBezTo>
                    <a:pt x="99" y="77"/>
                    <a:pt x="103" y="86"/>
                    <a:pt x="106" y="94"/>
                  </a:cubicBezTo>
                  <a:cubicBezTo>
                    <a:pt x="109" y="102"/>
                    <a:pt x="111" y="109"/>
                    <a:pt x="113" y="114"/>
                  </a:cubicBezTo>
                  <a:cubicBezTo>
                    <a:pt x="113" y="116"/>
                    <a:pt x="114" y="118"/>
                    <a:pt x="114" y="120"/>
                  </a:cubicBezTo>
                  <a:cubicBezTo>
                    <a:pt x="114" y="121"/>
                    <a:pt x="115" y="122"/>
                    <a:pt x="115" y="122"/>
                  </a:cubicBezTo>
                  <a:lnTo>
                    <a:pt x="73" y="126"/>
                  </a:lnTo>
                  <a:close/>
                </a:path>
              </a:pathLst>
            </a:custGeom>
            <a:solidFill>
              <a:srgbClr val="2D52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275" name="Google Shape;1275;p5"/>
            <p:cNvSpPr/>
            <p:nvPr/>
          </p:nvSpPr>
          <p:spPr>
            <a:xfrm>
              <a:off x="8255001" y="6515101"/>
              <a:ext cx="492125" cy="317500"/>
            </a:xfrm>
            <a:custGeom>
              <a:rect b="b" l="l" r="r" t="t"/>
              <a:pathLst>
                <a:path extrusionOk="0" h="72" w="118">
                  <a:moveTo>
                    <a:pt x="0" y="65"/>
                  </a:moveTo>
                  <a:cubicBezTo>
                    <a:pt x="1" y="64"/>
                    <a:pt x="1" y="64"/>
                    <a:pt x="1" y="64"/>
                  </a:cubicBezTo>
                  <a:cubicBezTo>
                    <a:pt x="1" y="64"/>
                    <a:pt x="1" y="63"/>
                    <a:pt x="1" y="63"/>
                  </a:cubicBezTo>
                  <a:cubicBezTo>
                    <a:pt x="1" y="62"/>
                    <a:pt x="2" y="61"/>
                    <a:pt x="2" y="60"/>
                  </a:cubicBezTo>
                  <a:cubicBezTo>
                    <a:pt x="2" y="59"/>
                    <a:pt x="3" y="58"/>
                    <a:pt x="3" y="57"/>
                  </a:cubicBezTo>
                  <a:cubicBezTo>
                    <a:pt x="4" y="55"/>
                    <a:pt x="5" y="53"/>
                    <a:pt x="7" y="50"/>
                  </a:cubicBezTo>
                  <a:cubicBezTo>
                    <a:pt x="8" y="47"/>
                    <a:pt x="10" y="44"/>
                    <a:pt x="12" y="42"/>
                  </a:cubicBezTo>
                  <a:cubicBezTo>
                    <a:pt x="14" y="38"/>
                    <a:pt x="17" y="35"/>
                    <a:pt x="19" y="32"/>
                  </a:cubicBezTo>
                  <a:cubicBezTo>
                    <a:pt x="22" y="29"/>
                    <a:pt x="25" y="26"/>
                    <a:pt x="28" y="23"/>
                  </a:cubicBezTo>
                  <a:cubicBezTo>
                    <a:pt x="30" y="22"/>
                    <a:pt x="32" y="20"/>
                    <a:pt x="34" y="19"/>
                  </a:cubicBezTo>
                  <a:cubicBezTo>
                    <a:pt x="35" y="18"/>
                    <a:pt x="37" y="16"/>
                    <a:pt x="39" y="15"/>
                  </a:cubicBezTo>
                  <a:cubicBezTo>
                    <a:pt x="41" y="14"/>
                    <a:pt x="43" y="13"/>
                    <a:pt x="45" y="12"/>
                  </a:cubicBezTo>
                  <a:cubicBezTo>
                    <a:pt x="51" y="9"/>
                    <a:pt x="51" y="9"/>
                    <a:pt x="51" y="9"/>
                  </a:cubicBezTo>
                  <a:cubicBezTo>
                    <a:pt x="55" y="7"/>
                    <a:pt x="60" y="5"/>
                    <a:pt x="64" y="4"/>
                  </a:cubicBezTo>
                  <a:cubicBezTo>
                    <a:pt x="68" y="3"/>
                    <a:pt x="72" y="2"/>
                    <a:pt x="76" y="1"/>
                  </a:cubicBezTo>
                  <a:cubicBezTo>
                    <a:pt x="80" y="1"/>
                    <a:pt x="84" y="1"/>
                    <a:pt x="87" y="0"/>
                  </a:cubicBezTo>
                  <a:cubicBezTo>
                    <a:pt x="91" y="0"/>
                    <a:pt x="94" y="0"/>
                    <a:pt x="98" y="0"/>
                  </a:cubicBezTo>
                  <a:cubicBezTo>
                    <a:pt x="99" y="0"/>
                    <a:pt x="101" y="0"/>
                    <a:pt x="102" y="0"/>
                  </a:cubicBezTo>
                  <a:cubicBezTo>
                    <a:pt x="103" y="0"/>
                    <a:pt x="105" y="0"/>
                    <a:pt x="106" y="1"/>
                  </a:cubicBezTo>
                  <a:cubicBezTo>
                    <a:pt x="108" y="1"/>
                    <a:pt x="111" y="1"/>
                    <a:pt x="112" y="1"/>
                  </a:cubicBezTo>
                  <a:cubicBezTo>
                    <a:pt x="116" y="2"/>
                    <a:pt x="118" y="2"/>
                    <a:pt x="118" y="2"/>
                  </a:cubicBezTo>
                  <a:cubicBezTo>
                    <a:pt x="118" y="2"/>
                    <a:pt x="116" y="2"/>
                    <a:pt x="112" y="3"/>
                  </a:cubicBezTo>
                  <a:cubicBezTo>
                    <a:pt x="111" y="4"/>
                    <a:pt x="109" y="4"/>
                    <a:pt x="106" y="4"/>
                  </a:cubicBezTo>
                  <a:cubicBezTo>
                    <a:pt x="105" y="5"/>
                    <a:pt x="104" y="5"/>
                    <a:pt x="102" y="5"/>
                  </a:cubicBezTo>
                  <a:cubicBezTo>
                    <a:pt x="101" y="6"/>
                    <a:pt x="100" y="6"/>
                    <a:pt x="98" y="7"/>
                  </a:cubicBezTo>
                  <a:cubicBezTo>
                    <a:pt x="96" y="8"/>
                    <a:pt x="93" y="9"/>
                    <a:pt x="89" y="10"/>
                  </a:cubicBezTo>
                  <a:cubicBezTo>
                    <a:pt x="86" y="11"/>
                    <a:pt x="83" y="13"/>
                    <a:pt x="80" y="14"/>
                  </a:cubicBezTo>
                  <a:cubicBezTo>
                    <a:pt x="77" y="16"/>
                    <a:pt x="74" y="18"/>
                    <a:pt x="71" y="20"/>
                  </a:cubicBezTo>
                  <a:cubicBezTo>
                    <a:pt x="68" y="22"/>
                    <a:pt x="65" y="24"/>
                    <a:pt x="62" y="26"/>
                  </a:cubicBezTo>
                  <a:cubicBezTo>
                    <a:pt x="59" y="30"/>
                    <a:pt x="59" y="30"/>
                    <a:pt x="59" y="30"/>
                  </a:cubicBezTo>
                  <a:cubicBezTo>
                    <a:pt x="58" y="31"/>
                    <a:pt x="56" y="33"/>
                    <a:pt x="56" y="34"/>
                  </a:cubicBezTo>
                  <a:cubicBezTo>
                    <a:pt x="54" y="35"/>
                    <a:pt x="54" y="37"/>
                    <a:pt x="53" y="38"/>
                  </a:cubicBezTo>
                  <a:cubicBezTo>
                    <a:pt x="52" y="39"/>
                    <a:pt x="51" y="41"/>
                    <a:pt x="50" y="42"/>
                  </a:cubicBezTo>
                  <a:cubicBezTo>
                    <a:pt x="48" y="45"/>
                    <a:pt x="47" y="48"/>
                    <a:pt x="46" y="50"/>
                  </a:cubicBezTo>
                  <a:cubicBezTo>
                    <a:pt x="45" y="53"/>
                    <a:pt x="44" y="55"/>
                    <a:pt x="44" y="58"/>
                  </a:cubicBezTo>
                  <a:cubicBezTo>
                    <a:pt x="43" y="60"/>
                    <a:pt x="43" y="62"/>
                    <a:pt x="42" y="64"/>
                  </a:cubicBezTo>
                  <a:cubicBezTo>
                    <a:pt x="42" y="66"/>
                    <a:pt x="42" y="67"/>
                    <a:pt x="42" y="68"/>
                  </a:cubicBezTo>
                  <a:cubicBezTo>
                    <a:pt x="42" y="69"/>
                    <a:pt x="42" y="70"/>
                    <a:pt x="42" y="70"/>
                  </a:cubicBezTo>
                  <a:cubicBezTo>
                    <a:pt x="42" y="71"/>
                    <a:pt x="42" y="71"/>
                    <a:pt x="42" y="71"/>
                  </a:cubicBezTo>
                  <a:cubicBezTo>
                    <a:pt x="43" y="71"/>
                    <a:pt x="43" y="71"/>
                    <a:pt x="43" y="71"/>
                  </a:cubicBezTo>
                  <a:cubicBezTo>
                    <a:pt x="43" y="71"/>
                    <a:pt x="43" y="71"/>
                    <a:pt x="43" y="71"/>
                  </a:cubicBezTo>
                  <a:cubicBezTo>
                    <a:pt x="42" y="72"/>
                    <a:pt x="42" y="72"/>
                    <a:pt x="42" y="72"/>
                  </a:cubicBezTo>
                  <a:lnTo>
                    <a:pt x="0" y="65"/>
                  </a:lnTo>
                  <a:close/>
                </a:path>
              </a:pathLst>
            </a:custGeom>
            <a:solidFill>
              <a:srgbClr val="2D52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276" name="Google Shape;1276;p5"/>
            <p:cNvSpPr/>
            <p:nvPr/>
          </p:nvSpPr>
          <p:spPr>
            <a:xfrm>
              <a:off x="7924801" y="6515101"/>
              <a:ext cx="492125" cy="317500"/>
            </a:xfrm>
            <a:custGeom>
              <a:rect b="b" l="l" r="r" t="t"/>
              <a:pathLst>
                <a:path extrusionOk="0" h="72" w="118">
                  <a:moveTo>
                    <a:pt x="77" y="72"/>
                  </a:moveTo>
                  <a:cubicBezTo>
                    <a:pt x="78" y="71"/>
                    <a:pt x="78" y="71"/>
                    <a:pt x="78" y="71"/>
                  </a:cubicBezTo>
                  <a:cubicBezTo>
                    <a:pt x="78" y="71"/>
                    <a:pt x="78" y="71"/>
                    <a:pt x="78" y="71"/>
                  </a:cubicBezTo>
                  <a:cubicBezTo>
                    <a:pt x="77" y="71"/>
                    <a:pt x="77" y="71"/>
                    <a:pt x="77" y="71"/>
                  </a:cubicBezTo>
                  <a:cubicBezTo>
                    <a:pt x="77" y="71"/>
                    <a:pt x="77" y="71"/>
                    <a:pt x="77" y="70"/>
                  </a:cubicBezTo>
                  <a:cubicBezTo>
                    <a:pt x="77" y="70"/>
                    <a:pt x="77" y="69"/>
                    <a:pt x="77" y="68"/>
                  </a:cubicBezTo>
                  <a:cubicBezTo>
                    <a:pt x="76" y="67"/>
                    <a:pt x="76" y="66"/>
                    <a:pt x="76" y="64"/>
                  </a:cubicBezTo>
                  <a:cubicBezTo>
                    <a:pt x="76" y="62"/>
                    <a:pt x="75" y="60"/>
                    <a:pt x="75" y="58"/>
                  </a:cubicBezTo>
                  <a:cubicBezTo>
                    <a:pt x="74" y="55"/>
                    <a:pt x="73" y="53"/>
                    <a:pt x="72" y="50"/>
                  </a:cubicBezTo>
                  <a:cubicBezTo>
                    <a:pt x="71" y="48"/>
                    <a:pt x="70" y="45"/>
                    <a:pt x="68" y="42"/>
                  </a:cubicBezTo>
                  <a:cubicBezTo>
                    <a:pt x="67" y="41"/>
                    <a:pt x="67" y="39"/>
                    <a:pt x="66" y="38"/>
                  </a:cubicBezTo>
                  <a:cubicBezTo>
                    <a:pt x="65" y="37"/>
                    <a:pt x="64" y="35"/>
                    <a:pt x="63" y="34"/>
                  </a:cubicBezTo>
                  <a:cubicBezTo>
                    <a:pt x="62" y="33"/>
                    <a:pt x="61" y="31"/>
                    <a:pt x="59" y="30"/>
                  </a:cubicBezTo>
                  <a:cubicBezTo>
                    <a:pt x="56" y="26"/>
                    <a:pt x="56" y="26"/>
                    <a:pt x="56" y="26"/>
                  </a:cubicBezTo>
                  <a:cubicBezTo>
                    <a:pt x="53" y="24"/>
                    <a:pt x="50" y="22"/>
                    <a:pt x="47" y="20"/>
                  </a:cubicBezTo>
                  <a:cubicBezTo>
                    <a:pt x="44" y="18"/>
                    <a:pt x="41" y="16"/>
                    <a:pt x="38" y="14"/>
                  </a:cubicBezTo>
                  <a:cubicBezTo>
                    <a:pt x="35" y="13"/>
                    <a:pt x="32" y="11"/>
                    <a:pt x="29" y="10"/>
                  </a:cubicBezTo>
                  <a:cubicBezTo>
                    <a:pt x="26" y="9"/>
                    <a:pt x="23" y="8"/>
                    <a:pt x="20" y="7"/>
                  </a:cubicBezTo>
                  <a:cubicBezTo>
                    <a:pt x="18" y="6"/>
                    <a:pt x="17" y="6"/>
                    <a:pt x="16" y="5"/>
                  </a:cubicBezTo>
                  <a:cubicBezTo>
                    <a:pt x="14" y="5"/>
                    <a:pt x="13" y="5"/>
                    <a:pt x="12" y="4"/>
                  </a:cubicBezTo>
                  <a:cubicBezTo>
                    <a:pt x="10" y="4"/>
                    <a:pt x="7" y="4"/>
                    <a:pt x="6" y="3"/>
                  </a:cubicBezTo>
                  <a:cubicBezTo>
                    <a:pt x="2" y="2"/>
                    <a:pt x="0" y="2"/>
                    <a:pt x="0" y="2"/>
                  </a:cubicBezTo>
                  <a:cubicBezTo>
                    <a:pt x="0" y="2"/>
                    <a:pt x="2" y="2"/>
                    <a:pt x="6" y="1"/>
                  </a:cubicBezTo>
                  <a:cubicBezTo>
                    <a:pt x="8" y="1"/>
                    <a:pt x="10" y="1"/>
                    <a:pt x="12" y="1"/>
                  </a:cubicBezTo>
                  <a:cubicBezTo>
                    <a:pt x="13" y="0"/>
                    <a:pt x="15" y="0"/>
                    <a:pt x="16" y="0"/>
                  </a:cubicBezTo>
                  <a:cubicBezTo>
                    <a:pt x="18" y="0"/>
                    <a:pt x="19" y="0"/>
                    <a:pt x="21" y="0"/>
                  </a:cubicBezTo>
                  <a:cubicBezTo>
                    <a:pt x="24" y="0"/>
                    <a:pt x="27" y="0"/>
                    <a:pt x="31" y="0"/>
                  </a:cubicBezTo>
                  <a:cubicBezTo>
                    <a:pt x="34" y="1"/>
                    <a:pt x="38" y="1"/>
                    <a:pt x="42" y="1"/>
                  </a:cubicBezTo>
                  <a:cubicBezTo>
                    <a:pt x="46" y="2"/>
                    <a:pt x="50" y="3"/>
                    <a:pt x="54" y="4"/>
                  </a:cubicBezTo>
                  <a:cubicBezTo>
                    <a:pt x="59" y="5"/>
                    <a:pt x="63" y="7"/>
                    <a:pt x="67" y="9"/>
                  </a:cubicBezTo>
                  <a:cubicBezTo>
                    <a:pt x="73" y="12"/>
                    <a:pt x="73" y="12"/>
                    <a:pt x="73" y="12"/>
                  </a:cubicBezTo>
                  <a:cubicBezTo>
                    <a:pt x="75" y="13"/>
                    <a:pt x="77" y="14"/>
                    <a:pt x="79" y="15"/>
                  </a:cubicBezTo>
                  <a:cubicBezTo>
                    <a:pt x="81" y="16"/>
                    <a:pt x="83" y="18"/>
                    <a:pt x="85" y="19"/>
                  </a:cubicBezTo>
                  <a:cubicBezTo>
                    <a:pt x="86" y="20"/>
                    <a:pt x="88" y="22"/>
                    <a:pt x="90" y="23"/>
                  </a:cubicBezTo>
                  <a:cubicBezTo>
                    <a:pt x="93" y="26"/>
                    <a:pt x="96" y="29"/>
                    <a:pt x="99" y="32"/>
                  </a:cubicBezTo>
                  <a:cubicBezTo>
                    <a:pt x="102" y="35"/>
                    <a:pt x="104" y="38"/>
                    <a:pt x="106" y="42"/>
                  </a:cubicBezTo>
                  <a:cubicBezTo>
                    <a:pt x="108" y="44"/>
                    <a:pt x="110" y="47"/>
                    <a:pt x="112" y="50"/>
                  </a:cubicBezTo>
                  <a:cubicBezTo>
                    <a:pt x="113" y="53"/>
                    <a:pt x="114" y="55"/>
                    <a:pt x="115" y="57"/>
                  </a:cubicBezTo>
                  <a:cubicBezTo>
                    <a:pt x="115" y="58"/>
                    <a:pt x="116" y="59"/>
                    <a:pt x="116" y="60"/>
                  </a:cubicBezTo>
                  <a:cubicBezTo>
                    <a:pt x="117" y="61"/>
                    <a:pt x="117" y="62"/>
                    <a:pt x="117" y="63"/>
                  </a:cubicBezTo>
                  <a:cubicBezTo>
                    <a:pt x="117" y="63"/>
                    <a:pt x="117" y="64"/>
                    <a:pt x="118" y="64"/>
                  </a:cubicBezTo>
                  <a:cubicBezTo>
                    <a:pt x="118" y="65"/>
                    <a:pt x="118" y="65"/>
                    <a:pt x="118" y="65"/>
                  </a:cubicBezTo>
                  <a:lnTo>
                    <a:pt x="77" y="72"/>
                  </a:lnTo>
                  <a:close/>
                </a:path>
              </a:pathLst>
            </a:custGeom>
            <a:solidFill>
              <a:srgbClr val="2D52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277" name="Google Shape;1277;p5"/>
            <p:cNvSpPr/>
            <p:nvPr/>
          </p:nvSpPr>
          <p:spPr>
            <a:xfrm>
              <a:off x="8250239" y="6218239"/>
              <a:ext cx="174625" cy="525463"/>
            </a:xfrm>
            <a:custGeom>
              <a:rect b="b" l="l" r="r" t="t"/>
              <a:pathLst>
                <a:path extrusionOk="0" h="119" w="42">
                  <a:moveTo>
                    <a:pt x="0" y="119"/>
                  </a:moveTo>
                  <a:cubicBezTo>
                    <a:pt x="0" y="119"/>
                    <a:pt x="0" y="118"/>
                    <a:pt x="0" y="117"/>
                  </a:cubicBezTo>
                  <a:cubicBezTo>
                    <a:pt x="0" y="116"/>
                    <a:pt x="0" y="115"/>
                    <a:pt x="0" y="113"/>
                  </a:cubicBezTo>
                  <a:cubicBezTo>
                    <a:pt x="1" y="110"/>
                    <a:pt x="1" y="105"/>
                    <a:pt x="2" y="99"/>
                  </a:cubicBezTo>
                  <a:cubicBezTo>
                    <a:pt x="3" y="87"/>
                    <a:pt x="5" y="71"/>
                    <a:pt x="9" y="55"/>
                  </a:cubicBezTo>
                  <a:cubicBezTo>
                    <a:pt x="11" y="48"/>
                    <a:pt x="13" y="40"/>
                    <a:pt x="16" y="33"/>
                  </a:cubicBezTo>
                  <a:cubicBezTo>
                    <a:pt x="19" y="26"/>
                    <a:pt x="22" y="20"/>
                    <a:pt x="25" y="14"/>
                  </a:cubicBezTo>
                  <a:cubicBezTo>
                    <a:pt x="26" y="12"/>
                    <a:pt x="28" y="10"/>
                    <a:pt x="30" y="8"/>
                  </a:cubicBezTo>
                  <a:cubicBezTo>
                    <a:pt x="31" y="6"/>
                    <a:pt x="33" y="4"/>
                    <a:pt x="34" y="3"/>
                  </a:cubicBezTo>
                  <a:cubicBezTo>
                    <a:pt x="35" y="2"/>
                    <a:pt x="36" y="1"/>
                    <a:pt x="37" y="1"/>
                  </a:cubicBezTo>
                  <a:cubicBezTo>
                    <a:pt x="38" y="0"/>
                    <a:pt x="38" y="0"/>
                    <a:pt x="38" y="0"/>
                  </a:cubicBezTo>
                  <a:cubicBezTo>
                    <a:pt x="38" y="0"/>
                    <a:pt x="38" y="0"/>
                    <a:pt x="37" y="1"/>
                  </a:cubicBezTo>
                  <a:cubicBezTo>
                    <a:pt x="37" y="2"/>
                    <a:pt x="36" y="3"/>
                    <a:pt x="35" y="4"/>
                  </a:cubicBezTo>
                  <a:cubicBezTo>
                    <a:pt x="35" y="6"/>
                    <a:pt x="34" y="8"/>
                    <a:pt x="33" y="10"/>
                  </a:cubicBezTo>
                  <a:cubicBezTo>
                    <a:pt x="32" y="12"/>
                    <a:pt x="32" y="14"/>
                    <a:pt x="31" y="17"/>
                  </a:cubicBezTo>
                  <a:cubicBezTo>
                    <a:pt x="30" y="22"/>
                    <a:pt x="29" y="29"/>
                    <a:pt x="29" y="36"/>
                  </a:cubicBezTo>
                  <a:cubicBezTo>
                    <a:pt x="29" y="42"/>
                    <a:pt x="29" y="50"/>
                    <a:pt x="30" y="57"/>
                  </a:cubicBezTo>
                  <a:cubicBezTo>
                    <a:pt x="32" y="72"/>
                    <a:pt x="35" y="86"/>
                    <a:pt x="37" y="97"/>
                  </a:cubicBezTo>
                  <a:cubicBezTo>
                    <a:pt x="38" y="102"/>
                    <a:pt x="40" y="107"/>
                    <a:pt x="40" y="110"/>
                  </a:cubicBezTo>
                  <a:cubicBezTo>
                    <a:pt x="41" y="111"/>
                    <a:pt x="41" y="112"/>
                    <a:pt x="41" y="113"/>
                  </a:cubicBezTo>
                  <a:cubicBezTo>
                    <a:pt x="42" y="114"/>
                    <a:pt x="42" y="114"/>
                    <a:pt x="42" y="114"/>
                  </a:cubicBezTo>
                  <a:lnTo>
                    <a:pt x="0" y="119"/>
                  </a:lnTo>
                  <a:close/>
                </a:path>
              </a:pathLst>
            </a:custGeom>
            <a:solidFill>
              <a:srgbClr val="2D52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278" name="Google Shape;1278;p5"/>
            <p:cNvSpPr/>
            <p:nvPr/>
          </p:nvSpPr>
          <p:spPr>
            <a:xfrm>
              <a:off x="3576638" y="5773739"/>
              <a:ext cx="746125" cy="992188"/>
            </a:xfrm>
            <a:custGeom>
              <a:rect b="b" l="l" r="r" t="t"/>
              <a:pathLst>
                <a:path extrusionOk="0" h="625" w="470">
                  <a:moveTo>
                    <a:pt x="192" y="625"/>
                  </a:moveTo>
                  <a:lnTo>
                    <a:pt x="279" y="625"/>
                  </a:lnTo>
                  <a:lnTo>
                    <a:pt x="271" y="239"/>
                  </a:lnTo>
                  <a:lnTo>
                    <a:pt x="470" y="8"/>
                  </a:lnTo>
                  <a:lnTo>
                    <a:pt x="268" y="169"/>
                  </a:lnTo>
                  <a:lnTo>
                    <a:pt x="237" y="0"/>
                  </a:lnTo>
                  <a:lnTo>
                    <a:pt x="205" y="158"/>
                  </a:lnTo>
                  <a:lnTo>
                    <a:pt x="0" y="8"/>
                  </a:lnTo>
                  <a:lnTo>
                    <a:pt x="200" y="239"/>
                  </a:lnTo>
                  <a:lnTo>
                    <a:pt x="192" y="625"/>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279" name="Google Shape;1279;p5"/>
            <p:cNvSpPr/>
            <p:nvPr/>
          </p:nvSpPr>
          <p:spPr>
            <a:xfrm>
              <a:off x="3948113" y="5773739"/>
              <a:ext cx="374650" cy="992188"/>
            </a:xfrm>
            <a:custGeom>
              <a:rect b="b" l="l" r="r" t="t"/>
              <a:pathLst>
                <a:path extrusionOk="0" h="625" w="236">
                  <a:moveTo>
                    <a:pt x="3" y="0"/>
                  </a:moveTo>
                  <a:lnTo>
                    <a:pt x="0" y="8"/>
                  </a:lnTo>
                  <a:lnTo>
                    <a:pt x="0" y="16"/>
                  </a:lnTo>
                  <a:lnTo>
                    <a:pt x="0" y="169"/>
                  </a:lnTo>
                  <a:lnTo>
                    <a:pt x="0" y="177"/>
                  </a:lnTo>
                  <a:lnTo>
                    <a:pt x="0" y="625"/>
                  </a:lnTo>
                  <a:lnTo>
                    <a:pt x="45" y="625"/>
                  </a:lnTo>
                  <a:lnTo>
                    <a:pt x="37" y="239"/>
                  </a:lnTo>
                  <a:lnTo>
                    <a:pt x="95" y="172"/>
                  </a:lnTo>
                  <a:lnTo>
                    <a:pt x="236" y="8"/>
                  </a:lnTo>
                  <a:lnTo>
                    <a:pt x="34" y="169"/>
                  </a:lnTo>
                  <a:lnTo>
                    <a:pt x="3"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280" name="Google Shape;1280;p5"/>
            <p:cNvSpPr/>
            <p:nvPr/>
          </p:nvSpPr>
          <p:spPr>
            <a:xfrm>
              <a:off x="220663" y="6562726"/>
              <a:ext cx="58738" cy="234950"/>
            </a:xfrm>
            <a:custGeom>
              <a:rect b="b" l="l" r="r" t="t"/>
              <a:pathLst>
                <a:path extrusionOk="0" h="53" w="14">
                  <a:moveTo>
                    <a:pt x="11" y="1"/>
                  </a:moveTo>
                  <a:cubicBezTo>
                    <a:pt x="8" y="8"/>
                    <a:pt x="6" y="14"/>
                    <a:pt x="5" y="21"/>
                  </a:cubicBezTo>
                  <a:cubicBezTo>
                    <a:pt x="3" y="21"/>
                    <a:pt x="0" y="22"/>
                    <a:pt x="0" y="24"/>
                  </a:cubicBezTo>
                  <a:cubicBezTo>
                    <a:pt x="0" y="31"/>
                    <a:pt x="1" y="38"/>
                    <a:pt x="4" y="44"/>
                  </a:cubicBezTo>
                  <a:cubicBezTo>
                    <a:pt x="4" y="45"/>
                    <a:pt x="4" y="45"/>
                    <a:pt x="4" y="45"/>
                  </a:cubicBezTo>
                  <a:cubicBezTo>
                    <a:pt x="4" y="46"/>
                    <a:pt x="5" y="46"/>
                    <a:pt x="5" y="46"/>
                  </a:cubicBezTo>
                  <a:cubicBezTo>
                    <a:pt x="6" y="48"/>
                    <a:pt x="7" y="49"/>
                    <a:pt x="7" y="50"/>
                  </a:cubicBezTo>
                  <a:cubicBezTo>
                    <a:pt x="9" y="53"/>
                    <a:pt x="14" y="51"/>
                    <a:pt x="12" y="48"/>
                  </a:cubicBezTo>
                  <a:cubicBezTo>
                    <a:pt x="11" y="43"/>
                    <a:pt x="9" y="38"/>
                    <a:pt x="8" y="33"/>
                  </a:cubicBezTo>
                  <a:cubicBezTo>
                    <a:pt x="9" y="22"/>
                    <a:pt x="10" y="12"/>
                    <a:pt x="13" y="2"/>
                  </a:cubicBezTo>
                  <a:cubicBezTo>
                    <a:pt x="14" y="1"/>
                    <a:pt x="11" y="0"/>
                    <a:pt x="11" y="1"/>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281" name="Google Shape;1281;p5"/>
            <p:cNvSpPr/>
            <p:nvPr/>
          </p:nvSpPr>
          <p:spPr>
            <a:xfrm>
              <a:off x="292101" y="6557964"/>
              <a:ext cx="66675" cy="212725"/>
            </a:xfrm>
            <a:custGeom>
              <a:rect b="b" l="l" r="r" t="t"/>
              <a:pathLst>
                <a:path extrusionOk="0" h="48" w="16">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282" name="Google Shape;1282;p5"/>
            <p:cNvSpPr/>
            <p:nvPr/>
          </p:nvSpPr>
          <p:spPr>
            <a:xfrm>
              <a:off x="371476" y="6597651"/>
              <a:ext cx="33338" cy="195263"/>
            </a:xfrm>
            <a:custGeom>
              <a:rect b="b" l="l" r="r" t="t"/>
              <a:pathLst>
                <a:path extrusionOk="0" h="44" w="8">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7" y="44"/>
                    <a:pt x="7" y="41"/>
                  </a:cubicBezTo>
                  <a:cubicBezTo>
                    <a:pt x="8" y="28"/>
                    <a:pt x="7" y="15"/>
                    <a:pt x="6" y="2"/>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283" name="Google Shape;1283;p5"/>
            <p:cNvSpPr/>
            <p:nvPr/>
          </p:nvSpPr>
          <p:spPr>
            <a:xfrm>
              <a:off x="461963" y="6545264"/>
              <a:ext cx="76200" cy="211138"/>
            </a:xfrm>
            <a:custGeom>
              <a:rect b="b" l="l" r="r" t="t"/>
              <a:pathLst>
                <a:path extrusionOk="0" h="48" w="18">
                  <a:moveTo>
                    <a:pt x="17" y="44"/>
                  </a:moveTo>
                  <a:cubicBezTo>
                    <a:pt x="15" y="35"/>
                    <a:pt x="15"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1" y="21"/>
                    <a:pt x="1" y="30"/>
                  </a:cubicBezTo>
                  <a:cubicBezTo>
                    <a:pt x="1" y="29"/>
                    <a:pt x="0" y="30"/>
                    <a:pt x="0" y="31"/>
                  </a:cubicBezTo>
                  <a:cubicBezTo>
                    <a:pt x="0" y="35"/>
                    <a:pt x="0" y="39"/>
                    <a:pt x="0" y="43"/>
                  </a:cubicBezTo>
                  <a:cubicBezTo>
                    <a:pt x="0" y="44"/>
                    <a:pt x="1" y="44"/>
                    <a:pt x="1"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7" y="4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284" name="Google Shape;1284;p5"/>
            <p:cNvSpPr/>
            <p:nvPr/>
          </p:nvSpPr>
          <p:spPr>
            <a:xfrm>
              <a:off x="617538" y="6611939"/>
              <a:ext cx="20638" cy="144463"/>
            </a:xfrm>
            <a:custGeom>
              <a:rect b="b" l="l" r="r" t="t"/>
              <a:pathLst>
                <a:path extrusionOk="0" h="33" w="5">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285" name="Google Shape;1285;p5"/>
            <p:cNvSpPr/>
            <p:nvPr/>
          </p:nvSpPr>
          <p:spPr>
            <a:xfrm>
              <a:off x="679451" y="6597651"/>
              <a:ext cx="58738" cy="177800"/>
            </a:xfrm>
            <a:custGeom>
              <a:rect b="b" l="l" r="r" t="t"/>
              <a:pathLst>
                <a:path extrusionOk="0" h="40" w="14">
                  <a:moveTo>
                    <a:pt x="7" y="6"/>
                  </a:moveTo>
                  <a:cubicBezTo>
                    <a:pt x="7" y="5"/>
                    <a:pt x="7" y="4"/>
                    <a:pt x="7" y="3"/>
                  </a:cubicBezTo>
                  <a:cubicBezTo>
                    <a:pt x="6" y="0"/>
                    <a:pt x="0" y="1"/>
                    <a:pt x="1" y="5"/>
                  </a:cubicBezTo>
                  <a:cubicBezTo>
                    <a:pt x="3" y="13"/>
                    <a:pt x="2" y="21"/>
                    <a:pt x="3" y="29"/>
                  </a:cubicBezTo>
                  <a:cubicBezTo>
                    <a:pt x="3" y="30"/>
                    <a:pt x="4" y="31"/>
                    <a:pt x="5" y="31"/>
                  </a:cubicBezTo>
                  <a:cubicBezTo>
                    <a:pt x="5" y="33"/>
                    <a:pt x="5" y="35"/>
                    <a:pt x="5" y="37"/>
                  </a:cubicBezTo>
                  <a:cubicBezTo>
                    <a:pt x="6" y="40"/>
                    <a:pt x="10" y="40"/>
                    <a:pt x="11" y="37"/>
                  </a:cubicBezTo>
                  <a:cubicBezTo>
                    <a:pt x="12" y="28"/>
                    <a:pt x="11" y="18"/>
                    <a:pt x="13" y="9"/>
                  </a:cubicBezTo>
                  <a:cubicBezTo>
                    <a:pt x="14" y="5"/>
                    <a:pt x="9" y="3"/>
                    <a:pt x="7" y="6"/>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286" name="Google Shape;1286;p5"/>
            <p:cNvSpPr/>
            <p:nvPr/>
          </p:nvSpPr>
          <p:spPr>
            <a:xfrm>
              <a:off x="750888" y="6594476"/>
              <a:ext cx="66675" cy="228600"/>
            </a:xfrm>
            <a:custGeom>
              <a:rect b="b" l="l" r="r" t="t"/>
              <a:pathLst>
                <a:path extrusionOk="0" h="52" w="16">
                  <a:moveTo>
                    <a:pt x="7" y="4"/>
                  </a:moveTo>
                  <a:cubicBezTo>
                    <a:pt x="7" y="7"/>
                    <a:pt x="7" y="9"/>
                    <a:pt x="6" y="11"/>
                  </a:cubicBezTo>
                  <a:cubicBezTo>
                    <a:pt x="5" y="11"/>
                    <a:pt x="3" y="11"/>
                    <a:pt x="3" y="13"/>
                  </a:cubicBezTo>
                  <a:cubicBezTo>
                    <a:pt x="3" y="16"/>
                    <a:pt x="3" y="20"/>
                    <a:pt x="2" y="23"/>
                  </a:cubicBezTo>
                  <a:cubicBezTo>
                    <a:pt x="0" y="24"/>
                    <a:pt x="3" y="26"/>
                    <a:pt x="4" y="25"/>
                  </a:cubicBezTo>
                  <a:cubicBezTo>
                    <a:pt x="3" y="33"/>
                    <a:pt x="3" y="41"/>
                    <a:pt x="4" y="49"/>
                  </a:cubicBezTo>
                  <a:cubicBezTo>
                    <a:pt x="5" y="52"/>
                    <a:pt x="10" y="52"/>
                    <a:pt x="10" y="49"/>
                  </a:cubicBezTo>
                  <a:cubicBezTo>
                    <a:pt x="13" y="35"/>
                    <a:pt x="13" y="20"/>
                    <a:pt x="15" y="5"/>
                  </a:cubicBezTo>
                  <a:cubicBezTo>
                    <a:pt x="16" y="1"/>
                    <a:pt x="8" y="0"/>
                    <a:pt x="7"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287" name="Google Shape;1287;p5"/>
            <p:cNvSpPr/>
            <p:nvPr/>
          </p:nvSpPr>
          <p:spPr>
            <a:xfrm>
              <a:off x="563563" y="6611939"/>
              <a:ext cx="49213" cy="206375"/>
            </a:xfrm>
            <a:custGeom>
              <a:rect b="b" l="l" r="r" t="t"/>
              <a:pathLst>
                <a:path extrusionOk="0" h="47" w="12">
                  <a:moveTo>
                    <a:pt x="8" y="7"/>
                  </a:moveTo>
                  <a:cubicBezTo>
                    <a:pt x="8" y="6"/>
                    <a:pt x="7" y="4"/>
                    <a:pt x="7" y="3"/>
                  </a:cubicBezTo>
                  <a:cubicBezTo>
                    <a:pt x="6" y="0"/>
                    <a:pt x="3" y="1"/>
                    <a:pt x="3" y="4"/>
                  </a:cubicBezTo>
                  <a:cubicBezTo>
                    <a:pt x="4" y="5"/>
                    <a:pt x="4" y="7"/>
                    <a:pt x="5" y="8"/>
                  </a:cubicBezTo>
                  <a:cubicBezTo>
                    <a:pt x="4" y="8"/>
                    <a:pt x="3"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1" y="13"/>
                  </a:cubicBezTo>
                  <a:cubicBezTo>
                    <a:pt x="12" y="10"/>
                    <a:pt x="10" y="8"/>
                    <a:pt x="8" y="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288" name="Google Shape;1288;p5"/>
            <p:cNvSpPr/>
            <p:nvPr/>
          </p:nvSpPr>
          <p:spPr>
            <a:xfrm>
              <a:off x="87313" y="6584951"/>
              <a:ext cx="74613" cy="212725"/>
            </a:xfrm>
            <a:custGeom>
              <a:rect b="b" l="l" r="r" t="t"/>
              <a:pathLst>
                <a:path extrusionOk="0" h="48" w="18">
                  <a:moveTo>
                    <a:pt x="17" y="44"/>
                  </a:moveTo>
                  <a:cubicBezTo>
                    <a:pt x="14" y="35"/>
                    <a:pt x="14" y="26"/>
                    <a:pt x="16" y="17"/>
                  </a:cubicBezTo>
                  <a:cubicBezTo>
                    <a:pt x="17" y="13"/>
                    <a:pt x="11" y="11"/>
                    <a:pt x="10" y="15"/>
                  </a:cubicBezTo>
                  <a:cubicBezTo>
                    <a:pt x="10" y="15"/>
                    <a:pt x="10" y="15"/>
                    <a:pt x="10" y="15"/>
                  </a:cubicBezTo>
                  <a:cubicBezTo>
                    <a:pt x="9" y="15"/>
                    <a:pt x="9" y="15"/>
                    <a:pt x="9" y="15"/>
                  </a:cubicBezTo>
                  <a:cubicBezTo>
                    <a:pt x="9" y="11"/>
                    <a:pt x="9" y="8"/>
                    <a:pt x="10" y="4"/>
                  </a:cubicBezTo>
                  <a:cubicBezTo>
                    <a:pt x="10" y="0"/>
                    <a:pt x="5" y="0"/>
                    <a:pt x="4" y="3"/>
                  </a:cubicBezTo>
                  <a:cubicBezTo>
                    <a:pt x="2" y="12"/>
                    <a:pt x="1" y="20"/>
                    <a:pt x="1" y="29"/>
                  </a:cubicBezTo>
                  <a:cubicBezTo>
                    <a:pt x="1" y="29"/>
                    <a:pt x="0" y="29"/>
                    <a:pt x="0" y="30"/>
                  </a:cubicBezTo>
                  <a:cubicBezTo>
                    <a:pt x="0" y="34"/>
                    <a:pt x="0" y="38"/>
                    <a:pt x="0" y="42"/>
                  </a:cubicBezTo>
                  <a:cubicBezTo>
                    <a:pt x="0" y="43"/>
                    <a:pt x="1" y="43"/>
                    <a:pt x="1" y="43"/>
                  </a:cubicBezTo>
                  <a:cubicBezTo>
                    <a:pt x="2" y="47"/>
                    <a:pt x="8" y="47"/>
                    <a:pt x="8" y="42"/>
                  </a:cubicBezTo>
                  <a:cubicBezTo>
                    <a:pt x="8" y="42"/>
                    <a:pt x="8" y="42"/>
                    <a:pt x="8" y="42"/>
                  </a:cubicBezTo>
                  <a:cubicBezTo>
                    <a:pt x="8" y="43"/>
                    <a:pt x="8" y="44"/>
                    <a:pt x="8" y="44"/>
                  </a:cubicBezTo>
                  <a:cubicBezTo>
                    <a:pt x="9" y="47"/>
                    <a:pt x="12" y="47"/>
                    <a:pt x="13" y="46"/>
                  </a:cubicBezTo>
                  <a:cubicBezTo>
                    <a:pt x="14" y="48"/>
                    <a:pt x="18" y="46"/>
                    <a:pt x="17" y="4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289" name="Google Shape;1289;p5"/>
            <p:cNvSpPr/>
            <p:nvPr/>
          </p:nvSpPr>
          <p:spPr>
            <a:xfrm>
              <a:off x="241301" y="6651626"/>
              <a:ext cx="20638" cy="146050"/>
            </a:xfrm>
            <a:custGeom>
              <a:rect b="b" l="l" r="r" t="t"/>
              <a:pathLst>
                <a:path extrusionOk="0" h="33" w="5">
                  <a:moveTo>
                    <a:pt x="5" y="3"/>
                  </a:moveTo>
                  <a:cubicBezTo>
                    <a:pt x="5" y="0"/>
                    <a:pt x="0" y="0"/>
                    <a:pt x="0" y="3"/>
                  </a:cubicBezTo>
                  <a:cubicBezTo>
                    <a:pt x="0" y="12"/>
                    <a:pt x="0" y="21"/>
                    <a:pt x="0" y="29"/>
                  </a:cubicBezTo>
                  <a:cubicBezTo>
                    <a:pt x="0" y="33"/>
                    <a:pt x="5" y="33"/>
                    <a:pt x="5" y="29"/>
                  </a:cubicBezTo>
                  <a:cubicBezTo>
                    <a:pt x="5" y="21"/>
                    <a:pt x="5" y="12"/>
                    <a:pt x="5"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290" name="Google Shape;1290;p5"/>
            <p:cNvSpPr/>
            <p:nvPr/>
          </p:nvSpPr>
          <p:spPr>
            <a:xfrm>
              <a:off x="304801" y="6634164"/>
              <a:ext cx="57150" cy="180975"/>
            </a:xfrm>
            <a:custGeom>
              <a:rect b="b" l="l" r="r" t="t"/>
              <a:pathLst>
                <a:path extrusionOk="0" h="41" w="14">
                  <a:moveTo>
                    <a:pt x="7" y="6"/>
                  </a:moveTo>
                  <a:cubicBezTo>
                    <a:pt x="7" y="6"/>
                    <a:pt x="7" y="5"/>
                    <a:pt x="7" y="4"/>
                  </a:cubicBezTo>
                  <a:cubicBezTo>
                    <a:pt x="6" y="0"/>
                    <a:pt x="0" y="2"/>
                    <a:pt x="1" y="6"/>
                  </a:cubicBezTo>
                  <a:cubicBezTo>
                    <a:pt x="2" y="13"/>
                    <a:pt x="2" y="21"/>
                    <a:pt x="3" y="29"/>
                  </a:cubicBezTo>
                  <a:cubicBezTo>
                    <a:pt x="3" y="31"/>
                    <a:pt x="4" y="32"/>
                    <a:pt x="5" y="32"/>
                  </a:cubicBezTo>
                  <a:cubicBezTo>
                    <a:pt x="5" y="34"/>
                    <a:pt x="5" y="36"/>
                    <a:pt x="5" y="37"/>
                  </a:cubicBezTo>
                  <a:cubicBezTo>
                    <a:pt x="6" y="41"/>
                    <a:pt x="10" y="41"/>
                    <a:pt x="10" y="37"/>
                  </a:cubicBezTo>
                  <a:cubicBezTo>
                    <a:pt x="12" y="28"/>
                    <a:pt x="11" y="19"/>
                    <a:pt x="13" y="10"/>
                  </a:cubicBezTo>
                  <a:cubicBezTo>
                    <a:pt x="14" y="6"/>
                    <a:pt x="9" y="4"/>
                    <a:pt x="7" y="6"/>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291" name="Google Shape;1291;p5"/>
            <p:cNvSpPr/>
            <p:nvPr/>
          </p:nvSpPr>
          <p:spPr>
            <a:xfrm>
              <a:off x="187326" y="6651626"/>
              <a:ext cx="50800" cy="203200"/>
            </a:xfrm>
            <a:custGeom>
              <a:rect b="b" l="l" r="r" t="t"/>
              <a:pathLst>
                <a:path extrusionOk="0" h="46" w="12">
                  <a:moveTo>
                    <a:pt x="8" y="7"/>
                  </a:moveTo>
                  <a:cubicBezTo>
                    <a:pt x="8" y="5"/>
                    <a:pt x="7" y="4"/>
                    <a:pt x="7" y="2"/>
                  </a:cubicBezTo>
                  <a:cubicBezTo>
                    <a:pt x="6" y="0"/>
                    <a:pt x="3" y="1"/>
                    <a:pt x="3" y="3"/>
                  </a:cubicBezTo>
                  <a:cubicBezTo>
                    <a:pt x="4" y="5"/>
                    <a:pt x="4" y="6"/>
                    <a:pt x="4" y="8"/>
                  </a:cubicBezTo>
                  <a:cubicBezTo>
                    <a:pt x="4" y="8"/>
                    <a:pt x="3" y="9"/>
                    <a:pt x="3" y="10"/>
                  </a:cubicBezTo>
                  <a:cubicBezTo>
                    <a:pt x="1" y="21"/>
                    <a:pt x="0" y="32"/>
                    <a:pt x="4" y="43"/>
                  </a:cubicBezTo>
                  <a:cubicBezTo>
                    <a:pt x="5" y="46"/>
                    <a:pt x="11" y="46"/>
                    <a:pt x="11" y="42"/>
                  </a:cubicBezTo>
                  <a:cubicBezTo>
                    <a:pt x="11" y="37"/>
                    <a:pt x="11" y="33"/>
                    <a:pt x="11" y="28"/>
                  </a:cubicBezTo>
                  <a:cubicBezTo>
                    <a:pt x="11" y="28"/>
                    <a:pt x="11" y="28"/>
                    <a:pt x="11" y="27"/>
                  </a:cubicBezTo>
                  <a:cubicBezTo>
                    <a:pt x="11" y="25"/>
                    <a:pt x="11" y="23"/>
                    <a:pt x="11" y="21"/>
                  </a:cubicBezTo>
                  <a:cubicBezTo>
                    <a:pt x="11" y="18"/>
                    <a:pt x="11" y="15"/>
                    <a:pt x="11" y="12"/>
                  </a:cubicBezTo>
                  <a:cubicBezTo>
                    <a:pt x="12" y="10"/>
                    <a:pt x="10" y="8"/>
                    <a:pt x="8" y="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292" name="Google Shape;1292;p5"/>
            <p:cNvSpPr/>
            <p:nvPr/>
          </p:nvSpPr>
          <p:spPr>
            <a:xfrm>
              <a:off x="166688" y="6624639"/>
              <a:ext cx="53975" cy="119063"/>
            </a:xfrm>
            <a:custGeom>
              <a:rect b="b" l="l" r="r" t="t"/>
              <a:pathLst>
                <a:path extrusionOk="0" h="27" w="13">
                  <a:moveTo>
                    <a:pt x="12" y="24"/>
                  </a:moveTo>
                  <a:cubicBezTo>
                    <a:pt x="9" y="17"/>
                    <a:pt x="6" y="10"/>
                    <a:pt x="4" y="2"/>
                  </a:cubicBezTo>
                  <a:cubicBezTo>
                    <a:pt x="4" y="0"/>
                    <a:pt x="0" y="0"/>
                    <a:pt x="1" y="3"/>
                  </a:cubicBezTo>
                  <a:cubicBezTo>
                    <a:pt x="3" y="11"/>
                    <a:pt x="5" y="18"/>
                    <a:pt x="9" y="26"/>
                  </a:cubicBezTo>
                  <a:cubicBezTo>
                    <a:pt x="10" y="27"/>
                    <a:pt x="13" y="26"/>
                    <a:pt x="12" y="2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293" name="Google Shape;1293;p5"/>
            <p:cNvSpPr/>
            <p:nvPr/>
          </p:nvSpPr>
          <p:spPr>
            <a:xfrm>
              <a:off x="328613" y="6629401"/>
              <a:ext cx="46038" cy="146050"/>
            </a:xfrm>
            <a:custGeom>
              <a:rect b="b" l="l" r="r" t="t"/>
              <a:pathLst>
                <a:path extrusionOk="0" h="33" w="11">
                  <a:moveTo>
                    <a:pt x="3" y="5"/>
                  </a:moveTo>
                  <a:cubicBezTo>
                    <a:pt x="0" y="12"/>
                    <a:pt x="1" y="21"/>
                    <a:pt x="3" y="29"/>
                  </a:cubicBezTo>
                  <a:cubicBezTo>
                    <a:pt x="4" y="33"/>
                    <a:pt x="10" y="31"/>
                    <a:pt x="9" y="27"/>
                  </a:cubicBezTo>
                  <a:cubicBezTo>
                    <a:pt x="8" y="20"/>
                    <a:pt x="7" y="13"/>
                    <a:pt x="9" y="6"/>
                  </a:cubicBezTo>
                  <a:cubicBezTo>
                    <a:pt x="11" y="2"/>
                    <a:pt x="4" y="0"/>
                    <a:pt x="3"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294" name="Google Shape;1294;p5"/>
            <p:cNvSpPr/>
            <p:nvPr/>
          </p:nvSpPr>
          <p:spPr>
            <a:xfrm>
              <a:off x="850901" y="6567489"/>
              <a:ext cx="61913" cy="220663"/>
            </a:xfrm>
            <a:custGeom>
              <a:rect b="b" l="l" r="r" t="t"/>
              <a:pathLst>
                <a:path extrusionOk="0" h="50" w="15">
                  <a:moveTo>
                    <a:pt x="11" y="28"/>
                  </a:moveTo>
                  <a:cubicBezTo>
                    <a:pt x="11" y="20"/>
                    <a:pt x="11" y="13"/>
                    <a:pt x="13" y="6"/>
                  </a:cubicBezTo>
                  <a:cubicBezTo>
                    <a:pt x="15" y="2"/>
                    <a:pt x="8" y="0"/>
                    <a:pt x="6" y="4"/>
                  </a:cubicBezTo>
                  <a:cubicBezTo>
                    <a:pt x="5" y="8"/>
                    <a:pt x="5" y="11"/>
                    <a:pt x="4" y="15"/>
                  </a:cubicBezTo>
                  <a:cubicBezTo>
                    <a:pt x="4" y="15"/>
                    <a:pt x="3" y="16"/>
                    <a:pt x="3" y="17"/>
                  </a:cubicBezTo>
                  <a:cubicBezTo>
                    <a:pt x="0" y="27"/>
                    <a:pt x="0" y="36"/>
                    <a:pt x="4" y="46"/>
                  </a:cubicBezTo>
                  <a:cubicBezTo>
                    <a:pt x="7" y="50"/>
                    <a:pt x="13" y="46"/>
                    <a:pt x="11" y="42"/>
                  </a:cubicBezTo>
                  <a:cubicBezTo>
                    <a:pt x="9" y="38"/>
                    <a:pt x="8" y="34"/>
                    <a:pt x="8" y="30"/>
                  </a:cubicBezTo>
                  <a:cubicBezTo>
                    <a:pt x="9" y="30"/>
                    <a:pt x="10" y="29"/>
                    <a:pt x="11" y="28"/>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295" name="Google Shape;1295;p5"/>
            <p:cNvSpPr/>
            <p:nvPr/>
          </p:nvSpPr>
          <p:spPr>
            <a:xfrm>
              <a:off x="938213" y="6624639"/>
              <a:ext cx="33338" cy="141288"/>
            </a:xfrm>
            <a:custGeom>
              <a:rect b="b" l="l" r="r" t="t"/>
              <a:pathLst>
                <a:path extrusionOk="0" h="32" w="8">
                  <a:moveTo>
                    <a:pt x="6" y="4"/>
                  </a:moveTo>
                  <a:cubicBezTo>
                    <a:pt x="5" y="0"/>
                    <a:pt x="0" y="2"/>
                    <a:pt x="0" y="5"/>
                  </a:cubicBezTo>
                  <a:cubicBezTo>
                    <a:pt x="2" y="13"/>
                    <a:pt x="2" y="21"/>
                    <a:pt x="3" y="29"/>
                  </a:cubicBezTo>
                  <a:cubicBezTo>
                    <a:pt x="3" y="32"/>
                    <a:pt x="7" y="32"/>
                    <a:pt x="7" y="29"/>
                  </a:cubicBezTo>
                  <a:cubicBezTo>
                    <a:pt x="8" y="20"/>
                    <a:pt x="7" y="12"/>
                    <a:pt x="6"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296" name="Google Shape;1296;p5"/>
            <p:cNvSpPr/>
            <p:nvPr/>
          </p:nvSpPr>
          <p:spPr>
            <a:xfrm>
              <a:off x="417513" y="6607176"/>
              <a:ext cx="33338" cy="136525"/>
            </a:xfrm>
            <a:custGeom>
              <a:rect b="b" l="l" r="r" t="t"/>
              <a:pathLst>
                <a:path extrusionOk="0" h="31" w="8">
                  <a:moveTo>
                    <a:pt x="6" y="3"/>
                  </a:moveTo>
                  <a:cubicBezTo>
                    <a:pt x="5" y="0"/>
                    <a:pt x="0" y="1"/>
                    <a:pt x="1" y="5"/>
                  </a:cubicBezTo>
                  <a:cubicBezTo>
                    <a:pt x="3" y="13"/>
                    <a:pt x="3" y="21"/>
                    <a:pt x="3" y="29"/>
                  </a:cubicBezTo>
                  <a:cubicBezTo>
                    <a:pt x="4" y="31"/>
                    <a:pt x="8" y="31"/>
                    <a:pt x="8" y="29"/>
                  </a:cubicBezTo>
                  <a:cubicBezTo>
                    <a:pt x="8" y="20"/>
                    <a:pt x="8" y="12"/>
                    <a:pt x="6"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297" name="Google Shape;1297;p5"/>
            <p:cNvSpPr/>
            <p:nvPr/>
          </p:nvSpPr>
          <p:spPr>
            <a:xfrm>
              <a:off x="963613" y="6607176"/>
              <a:ext cx="79375" cy="233363"/>
            </a:xfrm>
            <a:custGeom>
              <a:rect b="b" l="l" r="r" t="t"/>
              <a:pathLst>
                <a:path extrusionOk="0" h="53" w="19">
                  <a:moveTo>
                    <a:pt x="17" y="46"/>
                  </a:moveTo>
                  <a:cubicBezTo>
                    <a:pt x="14" y="36"/>
                    <a:pt x="13" y="25"/>
                    <a:pt x="12" y="14"/>
                  </a:cubicBezTo>
                  <a:cubicBezTo>
                    <a:pt x="12" y="13"/>
                    <a:pt x="12" y="13"/>
                    <a:pt x="11" y="13"/>
                  </a:cubicBezTo>
                  <a:cubicBezTo>
                    <a:pt x="11" y="10"/>
                    <a:pt x="11" y="12"/>
                    <a:pt x="11" y="4"/>
                  </a:cubicBezTo>
                  <a:cubicBezTo>
                    <a:pt x="11" y="0"/>
                    <a:pt x="7" y="0"/>
                    <a:pt x="7" y="4"/>
                  </a:cubicBezTo>
                  <a:cubicBezTo>
                    <a:pt x="7" y="12"/>
                    <a:pt x="7" y="10"/>
                    <a:pt x="7" y="12"/>
                  </a:cubicBezTo>
                  <a:cubicBezTo>
                    <a:pt x="7" y="13"/>
                    <a:pt x="7" y="13"/>
                    <a:pt x="7" y="14"/>
                  </a:cubicBezTo>
                  <a:cubicBezTo>
                    <a:pt x="6" y="16"/>
                    <a:pt x="6" y="19"/>
                    <a:pt x="6" y="22"/>
                  </a:cubicBezTo>
                  <a:cubicBezTo>
                    <a:pt x="5" y="21"/>
                    <a:pt x="4" y="22"/>
                    <a:pt x="4" y="22"/>
                  </a:cubicBezTo>
                  <a:cubicBezTo>
                    <a:pt x="2" y="28"/>
                    <a:pt x="2" y="33"/>
                    <a:pt x="0" y="39"/>
                  </a:cubicBezTo>
                  <a:cubicBezTo>
                    <a:pt x="0" y="40"/>
                    <a:pt x="2" y="40"/>
                    <a:pt x="2" y="39"/>
                  </a:cubicBezTo>
                  <a:cubicBezTo>
                    <a:pt x="4" y="35"/>
                    <a:pt x="4" y="30"/>
                    <a:pt x="6" y="25"/>
                  </a:cubicBezTo>
                  <a:cubicBezTo>
                    <a:pt x="5" y="33"/>
                    <a:pt x="6" y="41"/>
                    <a:pt x="9" y="48"/>
                  </a:cubicBezTo>
                  <a:cubicBezTo>
                    <a:pt x="11" y="53"/>
                    <a:pt x="19" y="51"/>
                    <a:pt x="17" y="46"/>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298" name="Google Shape;1298;p5"/>
            <p:cNvSpPr/>
            <p:nvPr/>
          </p:nvSpPr>
          <p:spPr>
            <a:xfrm>
              <a:off x="1063626" y="6726239"/>
              <a:ext cx="28575" cy="128588"/>
            </a:xfrm>
            <a:custGeom>
              <a:rect b="b" l="l" r="r" t="t"/>
              <a:pathLst>
                <a:path extrusionOk="0" h="29" w="7">
                  <a:moveTo>
                    <a:pt x="6" y="3"/>
                  </a:moveTo>
                  <a:cubicBezTo>
                    <a:pt x="6" y="0"/>
                    <a:pt x="2" y="0"/>
                    <a:pt x="1" y="3"/>
                  </a:cubicBezTo>
                  <a:cubicBezTo>
                    <a:pt x="1" y="10"/>
                    <a:pt x="0" y="21"/>
                    <a:pt x="0" y="25"/>
                  </a:cubicBezTo>
                  <a:cubicBezTo>
                    <a:pt x="0" y="29"/>
                    <a:pt x="7" y="29"/>
                    <a:pt x="7" y="25"/>
                  </a:cubicBezTo>
                  <a:cubicBezTo>
                    <a:pt x="7" y="21"/>
                    <a:pt x="6" y="11"/>
                    <a:pt x="6"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299" name="Google Shape;1299;p5"/>
            <p:cNvSpPr/>
            <p:nvPr/>
          </p:nvSpPr>
          <p:spPr>
            <a:xfrm>
              <a:off x="1096963" y="6624639"/>
              <a:ext cx="36513" cy="176213"/>
            </a:xfrm>
            <a:custGeom>
              <a:rect b="b" l="l" r="r" t="t"/>
              <a:pathLst>
                <a:path extrusionOk="0" h="40" w="9">
                  <a:moveTo>
                    <a:pt x="3" y="3"/>
                  </a:moveTo>
                  <a:cubicBezTo>
                    <a:pt x="0" y="14"/>
                    <a:pt x="0" y="24"/>
                    <a:pt x="0" y="35"/>
                  </a:cubicBezTo>
                  <a:cubicBezTo>
                    <a:pt x="0" y="40"/>
                    <a:pt x="8" y="40"/>
                    <a:pt x="8" y="35"/>
                  </a:cubicBezTo>
                  <a:cubicBezTo>
                    <a:pt x="8" y="25"/>
                    <a:pt x="8" y="15"/>
                    <a:pt x="9" y="4"/>
                  </a:cubicBezTo>
                  <a:cubicBezTo>
                    <a:pt x="9" y="1"/>
                    <a:pt x="4" y="0"/>
                    <a:pt x="3"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300" name="Google Shape;1300;p5"/>
            <p:cNvSpPr/>
            <p:nvPr/>
          </p:nvSpPr>
          <p:spPr>
            <a:xfrm>
              <a:off x="1133476" y="6611939"/>
              <a:ext cx="71438" cy="250825"/>
            </a:xfrm>
            <a:custGeom>
              <a:rect b="b" l="l" r="r" t="t"/>
              <a:pathLst>
                <a:path extrusionOk="0" h="57" w="17">
                  <a:moveTo>
                    <a:pt x="7" y="5"/>
                  </a:moveTo>
                  <a:cubicBezTo>
                    <a:pt x="6" y="7"/>
                    <a:pt x="5" y="10"/>
                    <a:pt x="4" y="12"/>
                  </a:cubicBezTo>
                  <a:cubicBezTo>
                    <a:pt x="4" y="11"/>
                    <a:pt x="4" y="11"/>
                    <a:pt x="4" y="11"/>
                  </a:cubicBezTo>
                  <a:cubicBezTo>
                    <a:pt x="4" y="9"/>
                    <a:pt x="1" y="10"/>
                    <a:pt x="1" y="11"/>
                  </a:cubicBezTo>
                  <a:cubicBezTo>
                    <a:pt x="2" y="14"/>
                    <a:pt x="2" y="17"/>
                    <a:pt x="2" y="19"/>
                  </a:cubicBezTo>
                  <a:cubicBezTo>
                    <a:pt x="0" y="31"/>
                    <a:pt x="1" y="43"/>
                    <a:pt x="6"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301" name="Google Shape;1301;p5"/>
            <p:cNvSpPr/>
            <p:nvPr/>
          </p:nvSpPr>
          <p:spPr>
            <a:xfrm>
              <a:off x="1054101" y="6575426"/>
              <a:ext cx="33338" cy="160338"/>
            </a:xfrm>
            <a:custGeom>
              <a:rect b="b" l="l" r="r" t="t"/>
              <a:pathLst>
                <a:path extrusionOk="0" h="36" w="8">
                  <a:moveTo>
                    <a:pt x="0" y="5"/>
                  </a:moveTo>
                  <a:cubicBezTo>
                    <a:pt x="0" y="14"/>
                    <a:pt x="0" y="23"/>
                    <a:pt x="0" y="32"/>
                  </a:cubicBezTo>
                  <a:cubicBezTo>
                    <a:pt x="0" y="36"/>
                    <a:pt x="7" y="36"/>
                    <a:pt x="7" y="32"/>
                  </a:cubicBezTo>
                  <a:cubicBezTo>
                    <a:pt x="7" y="23"/>
                    <a:pt x="8" y="14"/>
                    <a:pt x="8" y="5"/>
                  </a:cubicBezTo>
                  <a:cubicBezTo>
                    <a:pt x="8" y="0"/>
                    <a:pt x="0" y="0"/>
                    <a:pt x="0"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302" name="Google Shape;1302;p5"/>
            <p:cNvSpPr/>
            <p:nvPr/>
          </p:nvSpPr>
          <p:spPr>
            <a:xfrm>
              <a:off x="1192213" y="6611939"/>
              <a:ext cx="66675" cy="176213"/>
            </a:xfrm>
            <a:custGeom>
              <a:rect b="b" l="l" r="r" t="t"/>
              <a:pathLst>
                <a:path extrusionOk="0" h="40" w="16">
                  <a:moveTo>
                    <a:pt x="5" y="5"/>
                  </a:moveTo>
                  <a:cubicBezTo>
                    <a:pt x="1" y="15"/>
                    <a:pt x="0" y="26"/>
                    <a:pt x="4" y="37"/>
                  </a:cubicBezTo>
                  <a:cubicBezTo>
                    <a:pt x="5" y="40"/>
                    <a:pt x="10" y="40"/>
                    <a:pt x="10" y="36"/>
                  </a:cubicBezTo>
                  <a:cubicBezTo>
                    <a:pt x="10" y="27"/>
                    <a:pt x="9" y="18"/>
                    <a:pt x="13" y="10"/>
                  </a:cubicBezTo>
                  <a:cubicBezTo>
                    <a:pt x="16" y="4"/>
                    <a:pt x="8" y="0"/>
                    <a:pt x="5"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303" name="Google Shape;1303;p5"/>
            <p:cNvSpPr/>
            <p:nvPr/>
          </p:nvSpPr>
          <p:spPr>
            <a:xfrm>
              <a:off x="1292226" y="6686551"/>
              <a:ext cx="33338" cy="136525"/>
            </a:xfrm>
            <a:custGeom>
              <a:rect b="b" l="l" r="r" t="t"/>
              <a:pathLst>
                <a:path extrusionOk="0" h="31" w="8">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304" name="Google Shape;1304;p5"/>
            <p:cNvSpPr/>
            <p:nvPr/>
          </p:nvSpPr>
          <p:spPr>
            <a:xfrm>
              <a:off x="1433513" y="6562726"/>
              <a:ext cx="55563" cy="234950"/>
            </a:xfrm>
            <a:custGeom>
              <a:rect b="b" l="l" r="r" t="t"/>
              <a:pathLst>
                <a:path extrusionOk="0" h="53" w="13">
                  <a:moveTo>
                    <a:pt x="10" y="1"/>
                  </a:moveTo>
                  <a:cubicBezTo>
                    <a:pt x="7" y="8"/>
                    <a:pt x="5" y="14"/>
                    <a:pt x="4" y="21"/>
                  </a:cubicBezTo>
                  <a:cubicBezTo>
                    <a:pt x="2" y="21"/>
                    <a:pt x="0" y="22"/>
                    <a:pt x="0" y="24"/>
                  </a:cubicBezTo>
                  <a:cubicBezTo>
                    <a:pt x="0" y="31"/>
                    <a:pt x="1" y="38"/>
                    <a:pt x="4" y="44"/>
                  </a:cubicBezTo>
                  <a:cubicBezTo>
                    <a:pt x="4" y="45"/>
                    <a:pt x="4" y="45"/>
                    <a:pt x="4" y="45"/>
                  </a:cubicBezTo>
                  <a:cubicBezTo>
                    <a:pt x="4" y="46"/>
                    <a:pt x="4" y="46"/>
                    <a:pt x="5" y="46"/>
                  </a:cubicBezTo>
                  <a:cubicBezTo>
                    <a:pt x="5" y="48"/>
                    <a:pt x="6" y="49"/>
                    <a:pt x="7" y="50"/>
                  </a:cubicBezTo>
                  <a:cubicBezTo>
                    <a:pt x="9" y="53"/>
                    <a:pt x="13" y="51"/>
                    <a:pt x="12" y="48"/>
                  </a:cubicBezTo>
                  <a:cubicBezTo>
                    <a:pt x="10" y="43"/>
                    <a:pt x="9" y="38"/>
                    <a:pt x="8" y="33"/>
                  </a:cubicBezTo>
                  <a:cubicBezTo>
                    <a:pt x="8" y="22"/>
                    <a:pt x="9" y="12"/>
                    <a:pt x="13" y="2"/>
                  </a:cubicBezTo>
                  <a:cubicBezTo>
                    <a:pt x="13" y="1"/>
                    <a:pt x="11" y="0"/>
                    <a:pt x="10" y="1"/>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305" name="Google Shape;1305;p5"/>
            <p:cNvSpPr/>
            <p:nvPr/>
          </p:nvSpPr>
          <p:spPr>
            <a:xfrm>
              <a:off x="1500188" y="6557964"/>
              <a:ext cx="71438" cy="212725"/>
            </a:xfrm>
            <a:custGeom>
              <a:rect b="b" l="l" r="r" t="t"/>
              <a:pathLst>
                <a:path extrusionOk="0" h="48" w="17">
                  <a:moveTo>
                    <a:pt x="12" y="2"/>
                  </a:moveTo>
                  <a:cubicBezTo>
                    <a:pt x="4" y="14"/>
                    <a:pt x="0" y="29"/>
                    <a:pt x="1" y="44"/>
                  </a:cubicBezTo>
                  <a:cubicBezTo>
                    <a:pt x="1" y="48"/>
                    <a:pt x="6" y="48"/>
                    <a:pt x="7" y="44"/>
                  </a:cubicBezTo>
                  <a:cubicBezTo>
                    <a:pt x="7" y="30"/>
                    <a:pt x="8" y="16"/>
                    <a:pt x="15" y="4"/>
                  </a:cubicBezTo>
                  <a:cubicBezTo>
                    <a:pt x="17" y="2"/>
                    <a:pt x="14" y="0"/>
                    <a:pt x="12" y="2"/>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306" name="Google Shape;1306;p5"/>
            <p:cNvSpPr/>
            <p:nvPr/>
          </p:nvSpPr>
          <p:spPr>
            <a:xfrm>
              <a:off x="1584326" y="6597651"/>
              <a:ext cx="28575" cy="195263"/>
            </a:xfrm>
            <a:custGeom>
              <a:rect b="b" l="l" r="r" t="t"/>
              <a:pathLst>
                <a:path extrusionOk="0" h="44" w="7">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1" y="35"/>
                  </a:cubicBezTo>
                  <a:cubicBezTo>
                    <a:pt x="1" y="37"/>
                    <a:pt x="1" y="39"/>
                    <a:pt x="2" y="41"/>
                  </a:cubicBezTo>
                  <a:cubicBezTo>
                    <a:pt x="2" y="44"/>
                    <a:pt x="6" y="44"/>
                    <a:pt x="6" y="41"/>
                  </a:cubicBezTo>
                  <a:cubicBezTo>
                    <a:pt x="7" y="28"/>
                    <a:pt x="7" y="15"/>
                    <a:pt x="6" y="2"/>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307" name="Google Shape;1307;p5"/>
            <p:cNvSpPr/>
            <p:nvPr/>
          </p:nvSpPr>
          <p:spPr>
            <a:xfrm>
              <a:off x="1671638" y="6545264"/>
              <a:ext cx="79375" cy="211138"/>
            </a:xfrm>
            <a:custGeom>
              <a:rect b="b" l="l" r="r" t="t"/>
              <a:pathLst>
                <a:path extrusionOk="0" h="48" w="19">
                  <a:moveTo>
                    <a:pt x="18" y="44"/>
                  </a:moveTo>
                  <a:cubicBezTo>
                    <a:pt x="15" y="35"/>
                    <a:pt x="15" y="26"/>
                    <a:pt x="17" y="17"/>
                  </a:cubicBezTo>
                  <a:cubicBezTo>
                    <a:pt x="18" y="13"/>
                    <a:pt x="11" y="11"/>
                    <a:pt x="10" y="15"/>
                  </a:cubicBezTo>
                  <a:cubicBezTo>
                    <a:pt x="10" y="15"/>
                    <a:pt x="10" y="15"/>
                    <a:pt x="10" y="15"/>
                  </a:cubicBezTo>
                  <a:cubicBezTo>
                    <a:pt x="10" y="16"/>
                    <a:pt x="10" y="16"/>
                    <a:pt x="10" y="16"/>
                  </a:cubicBezTo>
                  <a:cubicBezTo>
                    <a:pt x="10" y="12"/>
                    <a:pt x="10" y="8"/>
                    <a:pt x="10" y="4"/>
                  </a:cubicBezTo>
                  <a:cubicBezTo>
                    <a:pt x="11" y="1"/>
                    <a:pt x="5" y="0"/>
                    <a:pt x="5" y="3"/>
                  </a:cubicBezTo>
                  <a:cubicBezTo>
                    <a:pt x="3" y="12"/>
                    <a:pt x="2" y="21"/>
                    <a:pt x="2" y="30"/>
                  </a:cubicBezTo>
                  <a:cubicBezTo>
                    <a:pt x="1" y="29"/>
                    <a:pt x="0" y="30"/>
                    <a:pt x="0" y="31"/>
                  </a:cubicBezTo>
                  <a:cubicBezTo>
                    <a:pt x="0" y="35"/>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308" name="Google Shape;1308;p5"/>
            <p:cNvSpPr/>
            <p:nvPr/>
          </p:nvSpPr>
          <p:spPr>
            <a:xfrm>
              <a:off x="1825626" y="6611939"/>
              <a:ext cx="25400" cy="144463"/>
            </a:xfrm>
            <a:custGeom>
              <a:rect b="b" l="l" r="r" t="t"/>
              <a:pathLst>
                <a:path extrusionOk="0" h="33" w="6">
                  <a:moveTo>
                    <a:pt x="6" y="3"/>
                  </a:moveTo>
                  <a:cubicBezTo>
                    <a:pt x="6" y="0"/>
                    <a:pt x="1" y="0"/>
                    <a:pt x="1" y="3"/>
                  </a:cubicBezTo>
                  <a:cubicBezTo>
                    <a:pt x="1" y="12"/>
                    <a:pt x="0" y="21"/>
                    <a:pt x="1" y="30"/>
                  </a:cubicBezTo>
                  <a:cubicBezTo>
                    <a:pt x="1" y="33"/>
                    <a:pt x="5" y="33"/>
                    <a:pt x="6" y="30"/>
                  </a:cubicBezTo>
                  <a:cubicBezTo>
                    <a:pt x="6" y="21"/>
                    <a:pt x="6" y="12"/>
                    <a:pt x="6"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309" name="Google Shape;1309;p5"/>
            <p:cNvSpPr/>
            <p:nvPr/>
          </p:nvSpPr>
          <p:spPr>
            <a:xfrm>
              <a:off x="1892301" y="6597651"/>
              <a:ext cx="58738" cy="177800"/>
            </a:xfrm>
            <a:custGeom>
              <a:rect b="b" l="l" r="r" t="t"/>
              <a:pathLst>
                <a:path extrusionOk="0" h="40" w="14">
                  <a:moveTo>
                    <a:pt x="7" y="6"/>
                  </a:moveTo>
                  <a:cubicBezTo>
                    <a:pt x="7" y="5"/>
                    <a:pt x="7" y="4"/>
                    <a:pt x="6" y="3"/>
                  </a:cubicBezTo>
                  <a:cubicBezTo>
                    <a:pt x="5" y="0"/>
                    <a:pt x="0" y="1"/>
                    <a:pt x="0" y="5"/>
                  </a:cubicBezTo>
                  <a:cubicBezTo>
                    <a:pt x="2" y="13"/>
                    <a:pt x="2" y="21"/>
                    <a:pt x="2" y="29"/>
                  </a:cubicBezTo>
                  <a:cubicBezTo>
                    <a:pt x="2" y="30"/>
                    <a:pt x="3" y="31"/>
                    <a:pt x="4" y="31"/>
                  </a:cubicBezTo>
                  <a:cubicBezTo>
                    <a:pt x="5" y="33"/>
                    <a:pt x="5" y="35"/>
                    <a:pt x="5" y="37"/>
                  </a:cubicBezTo>
                  <a:cubicBezTo>
                    <a:pt x="5" y="40"/>
                    <a:pt x="10" y="40"/>
                    <a:pt x="10" y="37"/>
                  </a:cubicBezTo>
                  <a:cubicBezTo>
                    <a:pt x="11" y="28"/>
                    <a:pt x="11" y="18"/>
                    <a:pt x="13" y="9"/>
                  </a:cubicBezTo>
                  <a:cubicBezTo>
                    <a:pt x="14" y="5"/>
                    <a:pt x="9" y="3"/>
                    <a:pt x="7" y="6"/>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310" name="Google Shape;1310;p5"/>
            <p:cNvSpPr/>
            <p:nvPr/>
          </p:nvSpPr>
          <p:spPr>
            <a:xfrm>
              <a:off x="1963738" y="6594476"/>
              <a:ext cx="61913" cy="228600"/>
            </a:xfrm>
            <a:custGeom>
              <a:rect b="b" l="l" r="r" t="t"/>
              <a:pathLst>
                <a:path extrusionOk="0" h="52" w="15">
                  <a:moveTo>
                    <a:pt x="7" y="4"/>
                  </a:moveTo>
                  <a:cubicBezTo>
                    <a:pt x="7" y="7"/>
                    <a:pt x="6" y="9"/>
                    <a:pt x="6" y="11"/>
                  </a:cubicBezTo>
                  <a:cubicBezTo>
                    <a:pt x="4" y="11"/>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3" y="35"/>
                    <a:pt x="13" y="20"/>
                    <a:pt x="15" y="5"/>
                  </a:cubicBezTo>
                  <a:cubicBezTo>
                    <a:pt x="15" y="1"/>
                    <a:pt x="8" y="0"/>
                    <a:pt x="7"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311" name="Google Shape;1311;p5"/>
            <p:cNvSpPr/>
            <p:nvPr/>
          </p:nvSpPr>
          <p:spPr>
            <a:xfrm>
              <a:off x="1776413" y="6611939"/>
              <a:ext cx="49213" cy="206375"/>
            </a:xfrm>
            <a:custGeom>
              <a:rect b="b" l="l" r="r" t="t"/>
              <a:pathLst>
                <a:path extrusionOk="0" h="47" w="12">
                  <a:moveTo>
                    <a:pt x="8" y="7"/>
                  </a:moveTo>
                  <a:cubicBezTo>
                    <a:pt x="7" y="6"/>
                    <a:pt x="7" y="4"/>
                    <a:pt x="7" y="3"/>
                  </a:cubicBezTo>
                  <a:cubicBezTo>
                    <a:pt x="6" y="0"/>
                    <a:pt x="3" y="1"/>
                    <a:pt x="3" y="4"/>
                  </a:cubicBezTo>
                  <a:cubicBezTo>
                    <a:pt x="3" y="5"/>
                    <a:pt x="4" y="7"/>
                    <a:pt x="4" y="8"/>
                  </a:cubicBezTo>
                  <a:cubicBezTo>
                    <a:pt x="4" y="8"/>
                    <a:pt x="3" y="9"/>
                    <a:pt x="3" y="10"/>
                  </a:cubicBezTo>
                  <a:cubicBezTo>
                    <a:pt x="1" y="21"/>
                    <a:pt x="0" y="32"/>
                    <a:pt x="3" y="43"/>
                  </a:cubicBezTo>
                  <a:cubicBezTo>
                    <a:pt x="5" y="47"/>
                    <a:pt x="11" y="46"/>
                    <a:pt x="11" y="42"/>
                  </a:cubicBezTo>
                  <a:cubicBezTo>
                    <a:pt x="11" y="38"/>
                    <a:pt x="10" y="33"/>
                    <a:pt x="10" y="29"/>
                  </a:cubicBezTo>
                  <a:cubicBezTo>
                    <a:pt x="10" y="28"/>
                    <a:pt x="11" y="28"/>
                    <a:pt x="11" y="28"/>
                  </a:cubicBezTo>
                  <a:cubicBezTo>
                    <a:pt x="11" y="26"/>
                    <a:pt x="10" y="23"/>
                    <a:pt x="10" y="21"/>
                  </a:cubicBezTo>
                  <a:cubicBezTo>
                    <a:pt x="10" y="18"/>
                    <a:pt x="11" y="15"/>
                    <a:pt x="11" y="13"/>
                  </a:cubicBezTo>
                  <a:cubicBezTo>
                    <a:pt x="12" y="10"/>
                    <a:pt x="10" y="8"/>
                    <a:pt x="8" y="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312" name="Google Shape;1312;p5"/>
            <p:cNvSpPr/>
            <p:nvPr/>
          </p:nvSpPr>
          <p:spPr>
            <a:xfrm>
              <a:off x="1379538" y="6624639"/>
              <a:ext cx="50800" cy="119063"/>
            </a:xfrm>
            <a:custGeom>
              <a:rect b="b" l="l" r="r" t="t"/>
              <a:pathLst>
                <a:path extrusionOk="0" h="27" w="12">
                  <a:moveTo>
                    <a:pt x="12" y="24"/>
                  </a:moveTo>
                  <a:cubicBezTo>
                    <a:pt x="8" y="17"/>
                    <a:pt x="6" y="10"/>
                    <a:pt x="4" y="2"/>
                  </a:cubicBezTo>
                  <a:cubicBezTo>
                    <a:pt x="3" y="0"/>
                    <a:pt x="0" y="0"/>
                    <a:pt x="0" y="3"/>
                  </a:cubicBezTo>
                  <a:cubicBezTo>
                    <a:pt x="2" y="11"/>
                    <a:pt x="5" y="18"/>
                    <a:pt x="9" y="26"/>
                  </a:cubicBezTo>
                  <a:cubicBezTo>
                    <a:pt x="10" y="27"/>
                    <a:pt x="12" y="26"/>
                    <a:pt x="12" y="2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313" name="Google Shape;1313;p5"/>
            <p:cNvSpPr/>
            <p:nvPr/>
          </p:nvSpPr>
          <p:spPr>
            <a:xfrm>
              <a:off x="1276351" y="6572251"/>
              <a:ext cx="74613" cy="193675"/>
            </a:xfrm>
            <a:custGeom>
              <a:rect b="b" l="l" r="r" t="t"/>
              <a:pathLst>
                <a:path extrusionOk="0" h="44" w="18">
                  <a:moveTo>
                    <a:pt x="16" y="37"/>
                  </a:moveTo>
                  <a:cubicBezTo>
                    <a:pt x="11" y="28"/>
                    <a:pt x="7" y="18"/>
                    <a:pt x="12" y="8"/>
                  </a:cubicBezTo>
                  <a:cubicBezTo>
                    <a:pt x="13" y="4"/>
                    <a:pt x="8" y="0"/>
                    <a:pt x="6" y="4"/>
                  </a:cubicBezTo>
                  <a:cubicBezTo>
                    <a:pt x="0" y="17"/>
                    <a:pt x="2" y="29"/>
                    <a:pt x="10" y="41"/>
                  </a:cubicBezTo>
                  <a:cubicBezTo>
                    <a:pt x="12" y="44"/>
                    <a:pt x="18" y="41"/>
                    <a:pt x="16" y="3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314" name="Google Shape;1314;p5"/>
            <p:cNvSpPr/>
            <p:nvPr/>
          </p:nvSpPr>
          <p:spPr>
            <a:xfrm>
              <a:off x="1543051" y="6629401"/>
              <a:ext cx="41275" cy="146050"/>
            </a:xfrm>
            <a:custGeom>
              <a:rect b="b" l="l" r="r" t="t"/>
              <a:pathLst>
                <a:path extrusionOk="0" h="33" w="10">
                  <a:moveTo>
                    <a:pt x="3" y="5"/>
                  </a:moveTo>
                  <a:cubicBezTo>
                    <a:pt x="0" y="12"/>
                    <a:pt x="0" y="21"/>
                    <a:pt x="3" y="29"/>
                  </a:cubicBezTo>
                  <a:cubicBezTo>
                    <a:pt x="4" y="33"/>
                    <a:pt x="9" y="31"/>
                    <a:pt x="9" y="27"/>
                  </a:cubicBezTo>
                  <a:cubicBezTo>
                    <a:pt x="8" y="20"/>
                    <a:pt x="7" y="13"/>
                    <a:pt x="9" y="6"/>
                  </a:cubicBezTo>
                  <a:cubicBezTo>
                    <a:pt x="10" y="2"/>
                    <a:pt x="4" y="0"/>
                    <a:pt x="3"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315" name="Google Shape;1315;p5"/>
            <p:cNvSpPr/>
            <p:nvPr/>
          </p:nvSpPr>
          <p:spPr>
            <a:xfrm>
              <a:off x="2058988" y="6567489"/>
              <a:ext cx="63500" cy="220663"/>
            </a:xfrm>
            <a:custGeom>
              <a:rect b="b" l="l" r="r" t="t"/>
              <a:pathLst>
                <a:path extrusionOk="0" h="50" w="15">
                  <a:moveTo>
                    <a:pt x="11" y="28"/>
                  </a:moveTo>
                  <a:cubicBezTo>
                    <a:pt x="12" y="20"/>
                    <a:pt x="12" y="13"/>
                    <a:pt x="14" y="6"/>
                  </a:cubicBezTo>
                  <a:cubicBezTo>
                    <a:pt x="15" y="2"/>
                    <a:pt x="8" y="0"/>
                    <a:pt x="7" y="4"/>
                  </a:cubicBezTo>
                  <a:cubicBezTo>
                    <a:pt x="6" y="8"/>
                    <a:pt x="5" y="11"/>
                    <a:pt x="5" y="15"/>
                  </a:cubicBezTo>
                  <a:cubicBezTo>
                    <a:pt x="4" y="15"/>
                    <a:pt x="4" y="16"/>
                    <a:pt x="4" y="17"/>
                  </a:cubicBezTo>
                  <a:cubicBezTo>
                    <a:pt x="1" y="27"/>
                    <a:pt x="0" y="36"/>
                    <a:pt x="5" y="46"/>
                  </a:cubicBezTo>
                  <a:cubicBezTo>
                    <a:pt x="7" y="50"/>
                    <a:pt x="13" y="46"/>
                    <a:pt x="11" y="42"/>
                  </a:cubicBezTo>
                  <a:cubicBezTo>
                    <a:pt x="10" y="38"/>
                    <a:pt x="9" y="34"/>
                    <a:pt x="9" y="30"/>
                  </a:cubicBezTo>
                  <a:cubicBezTo>
                    <a:pt x="10" y="30"/>
                    <a:pt x="11" y="29"/>
                    <a:pt x="11" y="28"/>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316" name="Google Shape;1316;p5"/>
            <p:cNvSpPr/>
            <p:nvPr/>
          </p:nvSpPr>
          <p:spPr>
            <a:xfrm>
              <a:off x="2146301" y="6624639"/>
              <a:ext cx="33338" cy="141288"/>
            </a:xfrm>
            <a:custGeom>
              <a:rect b="b" l="l" r="r" t="t"/>
              <a:pathLst>
                <a:path extrusionOk="0" h="32" w="8">
                  <a:moveTo>
                    <a:pt x="6" y="4"/>
                  </a:moveTo>
                  <a:cubicBezTo>
                    <a:pt x="5" y="0"/>
                    <a:pt x="0" y="2"/>
                    <a:pt x="1" y="5"/>
                  </a:cubicBezTo>
                  <a:cubicBezTo>
                    <a:pt x="3" y="13"/>
                    <a:pt x="3" y="21"/>
                    <a:pt x="3" y="29"/>
                  </a:cubicBezTo>
                  <a:cubicBezTo>
                    <a:pt x="4" y="32"/>
                    <a:pt x="8" y="32"/>
                    <a:pt x="8" y="29"/>
                  </a:cubicBezTo>
                  <a:cubicBezTo>
                    <a:pt x="8" y="20"/>
                    <a:pt x="8" y="12"/>
                    <a:pt x="6"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317" name="Google Shape;1317;p5"/>
            <p:cNvSpPr/>
            <p:nvPr/>
          </p:nvSpPr>
          <p:spPr>
            <a:xfrm>
              <a:off x="2171701" y="6607176"/>
              <a:ext cx="84138" cy="233363"/>
            </a:xfrm>
            <a:custGeom>
              <a:rect b="b" l="l" r="r" t="t"/>
              <a:pathLst>
                <a:path extrusionOk="0" h="53" w="20">
                  <a:moveTo>
                    <a:pt x="18" y="46"/>
                  </a:moveTo>
                  <a:cubicBezTo>
                    <a:pt x="14" y="36"/>
                    <a:pt x="14" y="25"/>
                    <a:pt x="13" y="14"/>
                  </a:cubicBezTo>
                  <a:cubicBezTo>
                    <a:pt x="13" y="13"/>
                    <a:pt x="12" y="13"/>
                    <a:pt x="12" y="13"/>
                  </a:cubicBezTo>
                  <a:cubicBezTo>
                    <a:pt x="12" y="10"/>
                    <a:pt x="12" y="12"/>
                    <a:pt x="12" y="4"/>
                  </a:cubicBezTo>
                  <a:cubicBezTo>
                    <a:pt x="12" y="0"/>
                    <a:pt x="8" y="0"/>
                    <a:pt x="8" y="4"/>
                  </a:cubicBezTo>
                  <a:cubicBezTo>
                    <a:pt x="8" y="12"/>
                    <a:pt x="8" y="10"/>
                    <a:pt x="8" y="12"/>
                  </a:cubicBezTo>
                  <a:cubicBezTo>
                    <a:pt x="8" y="13"/>
                    <a:pt x="7" y="13"/>
                    <a:pt x="7" y="14"/>
                  </a:cubicBezTo>
                  <a:cubicBezTo>
                    <a:pt x="7" y="16"/>
                    <a:pt x="7" y="19"/>
                    <a:pt x="6" y="22"/>
                  </a:cubicBezTo>
                  <a:cubicBezTo>
                    <a:pt x="6" y="21"/>
                    <a:pt x="5" y="22"/>
                    <a:pt x="5" y="22"/>
                  </a:cubicBezTo>
                  <a:cubicBezTo>
                    <a:pt x="3" y="28"/>
                    <a:pt x="2" y="33"/>
                    <a:pt x="1" y="39"/>
                  </a:cubicBezTo>
                  <a:cubicBezTo>
                    <a:pt x="0" y="40"/>
                    <a:pt x="2" y="40"/>
                    <a:pt x="3" y="39"/>
                  </a:cubicBezTo>
                  <a:cubicBezTo>
                    <a:pt x="4" y="35"/>
                    <a:pt x="5" y="30"/>
                    <a:pt x="6" y="25"/>
                  </a:cubicBezTo>
                  <a:cubicBezTo>
                    <a:pt x="6" y="33"/>
                    <a:pt x="7" y="41"/>
                    <a:pt x="10" y="48"/>
                  </a:cubicBezTo>
                  <a:cubicBezTo>
                    <a:pt x="12" y="53"/>
                    <a:pt x="20" y="51"/>
                    <a:pt x="18" y="46"/>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318" name="Google Shape;1318;p5"/>
            <p:cNvSpPr/>
            <p:nvPr/>
          </p:nvSpPr>
          <p:spPr>
            <a:xfrm>
              <a:off x="2276476" y="6726239"/>
              <a:ext cx="25400" cy="128588"/>
            </a:xfrm>
            <a:custGeom>
              <a:rect b="b" l="l" r="r" t="t"/>
              <a:pathLst>
                <a:path extrusionOk="0" h="29" w="6">
                  <a:moveTo>
                    <a:pt x="5" y="3"/>
                  </a:moveTo>
                  <a:cubicBezTo>
                    <a:pt x="5" y="0"/>
                    <a:pt x="1" y="0"/>
                    <a:pt x="1" y="3"/>
                  </a:cubicBezTo>
                  <a:cubicBezTo>
                    <a:pt x="1" y="10"/>
                    <a:pt x="0" y="21"/>
                    <a:pt x="0" y="25"/>
                  </a:cubicBezTo>
                  <a:cubicBezTo>
                    <a:pt x="0" y="29"/>
                    <a:pt x="6" y="29"/>
                    <a:pt x="6" y="25"/>
                  </a:cubicBezTo>
                  <a:cubicBezTo>
                    <a:pt x="6" y="21"/>
                    <a:pt x="6" y="11"/>
                    <a:pt x="5"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319" name="Google Shape;1319;p5"/>
            <p:cNvSpPr/>
            <p:nvPr/>
          </p:nvSpPr>
          <p:spPr>
            <a:xfrm>
              <a:off x="2305051" y="6624639"/>
              <a:ext cx="42863" cy="176213"/>
            </a:xfrm>
            <a:custGeom>
              <a:rect b="b" l="l" r="r" t="t"/>
              <a:pathLst>
                <a:path extrusionOk="0" h="40" w="10">
                  <a:moveTo>
                    <a:pt x="3" y="3"/>
                  </a:moveTo>
                  <a:cubicBezTo>
                    <a:pt x="0" y="14"/>
                    <a:pt x="0" y="24"/>
                    <a:pt x="0" y="35"/>
                  </a:cubicBezTo>
                  <a:cubicBezTo>
                    <a:pt x="0" y="40"/>
                    <a:pt x="8" y="40"/>
                    <a:pt x="8" y="35"/>
                  </a:cubicBezTo>
                  <a:cubicBezTo>
                    <a:pt x="9" y="25"/>
                    <a:pt x="9" y="15"/>
                    <a:pt x="10" y="4"/>
                  </a:cubicBezTo>
                  <a:cubicBezTo>
                    <a:pt x="10" y="1"/>
                    <a:pt x="4" y="0"/>
                    <a:pt x="3"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320" name="Google Shape;1320;p5"/>
            <p:cNvSpPr/>
            <p:nvPr/>
          </p:nvSpPr>
          <p:spPr>
            <a:xfrm>
              <a:off x="2347913" y="6611939"/>
              <a:ext cx="69850" cy="250825"/>
            </a:xfrm>
            <a:custGeom>
              <a:rect b="b" l="l" r="r" t="t"/>
              <a:pathLst>
                <a:path extrusionOk="0" h="57" w="17">
                  <a:moveTo>
                    <a:pt x="7" y="5"/>
                  </a:moveTo>
                  <a:cubicBezTo>
                    <a:pt x="6" y="7"/>
                    <a:pt x="5" y="10"/>
                    <a:pt x="4" y="12"/>
                  </a:cubicBezTo>
                  <a:cubicBezTo>
                    <a:pt x="4" y="11"/>
                    <a:pt x="4" y="11"/>
                    <a:pt x="4" y="11"/>
                  </a:cubicBezTo>
                  <a:cubicBezTo>
                    <a:pt x="4" y="9"/>
                    <a:pt x="1" y="10"/>
                    <a:pt x="1" y="11"/>
                  </a:cubicBezTo>
                  <a:cubicBezTo>
                    <a:pt x="1" y="14"/>
                    <a:pt x="2" y="17"/>
                    <a:pt x="2" y="19"/>
                  </a:cubicBezTo>
                  <a:cubicBezTo>
                    <a:pt x="0" y="31"/>
                    <a:pt x="1" y="43"/>
                    <a:pt x="6" y="54"/>
                  </a:cubicBezTo>
                  <a:cubicBezTo>
                    <a:pt x="7" y="57"/>
                    <a:pt x="12" y="55"/>
                    <a:pt x="12" y="52"/>
                  </a:cubicBezTo>
                  <a:cubicBezTo>
                    <a:pt x="11" y="38"/>
                    <a:pt x="9" y="23"/>
                    <a:pt x="15" y="10"/>
                  </a:cubicBezTo>
                  <a:cubicBezTo>
                    <a:pt x="17" y="4"/>
                    <a:pt x="9" y="0"/>
                    <a:pt x="7"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321" name="Google Shape;1321;p5"/>
            <p:cNvSpPr/>
            <p:nvPr/>
          </p:nvSpPr>
          <p:spPr>
            <a:xfrm>
              <a:off x="2263776" y="6575426"/>
              <a:ext cx="33338" cy="160338"/>
            </a:xfrm>
            <a:custGeom>
              <a:rect b="b" l="l" r="r" t="t"/>
              <a:pathLst>
                <a:path extrusionOk="0" h="36" w="8">
                  <a:moveTo>
                    <a:pt x="0" y="5"/>
                  </a:moveTo>
                  <a:cubicBezTo>
                    <a:pt x="0" y="14"/>
                    <a:pt x="0" y="23"/>
                    <a:pt x="0" y="32"/>
                  </a:cubicBezTo>
                  <a:cubicBezTo>
                    <a:pt x="1" y="36"/>
                    <a:pt x="8" y="36"/>
                    <a:pt x="8" y="32"/>
                  </a:cubicBezTo>
                  <a:cubicBezTo>
                    <a:pt x="8" y="23"/>
                    <a:pt x="8" y="14"/>
                    <a:pt x="8" y="5"/>
                  </a:cubicBezTo>
                  <a:cubicBezTo>
                    <a:pt x="8" y="0"/>
                    <a:pt x="0" y="0"/>
                    <a:pt x="0"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322" name="Google Shape;1322;p5"/>
            <p:cNvSpPr/>
            <p:nvPr/>
          </p:nvSpPr>
          <p:spPr>
            <a:xfrm>
              <a:off x="2405063" y="6611939"/>
              <a:ext cx="63500" cy="176213"/>
            </a:xfrm>
            <a:custGeom>
              <a:rect b="b" l="l" r="r" t="t"/>
              <a:pathLst>
                <a:path extrusionOk="0" h="40" w="15">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323" name="Google Shape;1323;p5"/>
            <p:cNvSpPr/>
            <p:nvPr/>
          </p:nvSpPr>
          <p:spPr>
            <a:xfrm>
              <a:off x="2501901" y="6686551"/>
              <a:ext cx="33338" cy="136525"/>
            </a:xfrm>
            <a:custGeom>
              <a:rect b="b" l="l" r="r" t="t"/>
              <a:pathLst>
                <a:path extrusionOk="0" h="31" w="8">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324" name="Google Shape;1324;p5"/>
            <p:cNvSpPr/>
            <p:nvPr/>
          </p:nvSpPr>
          <p:spPr>
            <a:xfrm>
              <a:off x="2643188" y="6562726"/>
              <a:ext cx="58738" cy="234950"/>
            </a:xfrm>
            <a:custGeom>
              <a:rect b="b" l="l" r="r" t="t"/>
              <a:pathLst>
                <a:path extrusionOk="0" h="53" w="14">
                  <a:moveTo>
                    <a:pt x="11" y="1"/>
                  </a:moveTo>
                  <a:cubicBezTo>
                    <a:pt x="8" y="8"/>
                    <a:pt x="6" y="14"/>
                    <a:pt x="5" y="21"/>
                  </a:cubicBezTo>
                  <a:cubicBezTo>
                    <a:pt x="3" y="21"/>
                    <a:pt x="0" y="22"/>
                    <a:pt x="0" y="24"/>
                  </a:cubicBezTo>
                  <a:cubicBezTo>
                    <a:pt x="0" y="31"/>
                    <a:pt x="2" y="38"/>
                    <a:pt x="4" y="44"/>
                  </a:cubicBezTo>
                  <a:cubicBezTo>
                    <a:pt x="4" y="45"/>
                    <a:pt x="4" y="45"/>
                    <a:pt x="4" y="45"/>
                  </a:cubicBezTo>
                  <a:cubicBezTo>
                    <a:pt x="4" y="46"/>
                    <a:pt x="5" y="46"/>
                    <a:pt x="5" y="46"/>
                  </a:cubicBezTo>
                  <a:cubicBezTo>
                    <a:pt x="6" y="48"/>
                    <a:pt x="7" y="49"/>
                    <a:pt x="8" y="50"/>
                  </a:cubicBezTo>
                  <a:cubicBezTo>
                    <a:pt x="9" y="53"/>
                    <a:pt x="14" y="51"/>
                    <a:pt x="13" y="48"/>
                  </a:cubicBezTo>
                  <a:cubicBezTo>
                    <a:pt x="11" y="43"/>
                    <a:pt x="9" y="38"/>
                    <a:pt x="8" y="33"/>
                  </a:cubicBezTo>
                  <a:cubicBezTo>
                    <a:pt x="9" y="22"/>
                    <a:pt x="10" y="12"/>
                    <a:pt x="13" y="2"/>
                  </a:cubicBezTo>
                  <a:cubicBezTo>
                    <a:pt x="14" y="1"/>
                    <a:pt x="12" y="0"/>
                    <a:pt x="11" y="1"/>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325" name="Google Shape;1325;p5"/>
            <p:cNvSpPr/>
            <p:nvPr/>
          </p:nvSpPr>
          <p:spPr>
            <a:xfrm>
              <a:off x="2714626" y="6557964"/>
              <a:ext cx="66675" cy="212725"/>
            </a:xfrm>
            <a:custGeom>
              <a:rect b="b" l="l" r="r" t="t"/>
              <a:pathLst>
                <a:path extrusionOk="0" h="48" w="16">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326" name="Google Shape;1326;p5"/>
            <p:cNvSpPr/>
            <p:nvPr/>
          </p:nvSpPr>
          <p:spPr>
            <a:xfrm>
              <a:off x="2794001" y="6597651"/>
              <a:ext cx="33338" cy="195263"/>
            </a:xfrm>
            <a:custGeom>
              <a:rect b="b" l="l" r="r" t="t"/>
              <a:pathLst>
                <a:path extrusionOk="0" h="44" w="8">
                  <a:moveTo>
                    <a:pt x="7" y="2"/>
                  </a:moveTo>
                  <a:cubicBezTo>
                    <a:pt x="7" y="0"/>
                    <a:pt x="3" y="0"/>
                    <a:pt x="3" y="2"/>
                  </a:cubicBezTo>
                  <a:cubicBezTo>
                    <a:pt x="2" y="6"/>
                    <a:pt x="2" y="10"/>
                    <a:pt x="2" y="14"/>
                  </a:cubicBezTo>
                  <a:cubicBezTo>
                    <a:pt x="1" y="15"/>
                    <a:pt x="0" y="15"/>
                    <a:pt x="0" y="16"/>
                  </a:cubicBezTo>
                  <a:cubicBezTo>
                    <a:pt x="0" y="22"/>
                    <a:pt x="0" y="27"/>
                    <a:pt x="1" y="33"/>
                  </a:cubicBezTo>
                  <a:cubicBezTo>
                    <a:pt x="1" y="34"/>
                    <a:pt x="1" y="35"/>
                    <a:pt x="2" y="35"/>
                  </a:cubicBezTo>
                  <a:cubicBezTo>
                    <a:pt x="2" y="37"/>
                    <a:pt x="2" y="39"/>
                    <a:pt x="2" y="41"/>
                  </a:cubicBezTo>
                  <a:cubicBezTo>
                    <a:pt x="2" y="44"/>
                    <a:pt x="7" y="44"/>
                    <a:pt x="7" y="41"/>
                  </a:cubicBezTo>
                  <a:cubicBezTo>
                    <a:pt x="8" y="28"/>
                    <a:pt x="7" y="15"/>
                    <a:pt x="7" y="2"/>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327" name="Google Shape;1327;p5"/>
            <p:cNvSpPr/>
            <p:nvPr/>
          </p:nvSpPr>
          <p:spPr>
            <a:xfrm>
              <a:off x="2884488" y="6545264"/>
              <a:ext cx="79375" cy="211138"/>
            </a:xfrm>
            <a:custGeom>
              <a:rect b="b" l="l" r="r" t="t"/>
              <a:pathLst>
                <a:path extrusionOk="0" h="48" w="19">
                  <a:moveTo>
                    <a:pt x="18" y="44"/>
                  </a:moveTo>
                  <a:cubicBezTo>
                    <a:pt x="15" y="35"/>
                    <a:pt x="15" y="26"/>
                    <a:pt x="16" y="17"/>
                  </a:cubicBezTo>
                  <a:cubicBezTo>
                    <a:pt x="17" y="13"/>
                    <a:pt x="11" y="11"/>
                    <a:pt x="10" y="15"/>
                  </a:cubicBezTo>
                  <a:cubicBezTo>
                    <a:pt x="10" y="15"/>
                    <a:pt x="10" y="15"/>
                    <a:pt x="10" y="15"/>
                  </a:cubicBezTo>
                  <a:cubicBezTo>
                    <a:pt x="9" y="16"/>
                    <a:pt x="9" y="16"/>
                    <a:pt x="9" y="16"/>
                  </a:cubicBezTo>
                  <a:cubicBezTo>
                    <a:pt x="9" y="12"/>
                    <a:pt x="10" y="8"/>
                    <a:pt x="10" y="4"/>
                  </a:cubicBezTo>
                  <a:cubicBezTo>
                    <a:pt x="10" y="1"/>
                    <a:pt x="5" y="0"/>
                    <a:pt x="4" y="3"/>
                  </a:cubicBezTo>
                  <a:cubicBezTo>
                    <a:pt x="3" y="12"/>
                    <a:pt x="2" y="21"/>
                    <a:pt x="1" y="30"/>
                  </a:cubicBezTo>
                  <a:cubicBezTo>
                    <a:pt x="1" y="29"/>
                    <a:pt x="0" y="30"/>
                    <a:pt x="0" y="31"/>
                  </a:cubicBezTo>
                  <a:cubicBezTo>
                    <a:pt x="0" y="35"/>
                    <a:pt x="0" y="39"/>
                    <a:pt x="0" y="43"/>
                  </a:cubicBezTo>
                  <a:cubicBezTo>
                    <a:pt x="0" y="44"/>
                    <a:pt x="1" y="44"/>
                    <a:pt x="2" y="43"/>
                  </a:cubicBezTo>
                  <a:cubicBezTo>
                    <a:pt x="2" y="47"/>
                    <a:pt x="8"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328" name="Google Shape;1328;p5"/>
            <p:cNvSpPr/>
            <p:nvPr/>
          </p:nvSpPr>
          <p:spPr>
            <a:xfrm>
              <a:off x="3038476" y="6611939"/>
              <a:ext cx="25400" cy="144463"/>
            </a:xfrm>
            <a:custGeom>
              <a:rect b="b" l="l" r="r" t="t"/>
              <a:pathLst>
                <a:path extrusionOk="0" h="33" w="6">
                  <a:moveTo>
                    <a:pt x="5" y="3"/>
                  </a:moveTo>
                  <a:cubicBezTo>
                    <a:pt x="5" y="0"/>
                    <a:pt x="0" y="0"/>
                    <a:pt x="0" y="3"/>
                  </a:cubicBezTo>
                  <a:cubicBezTo>
                    <a:pt x="0" y="12"/>
                    <a:pt x="0" y="21"/>
                    <a:pt x="0" y="30"/>
                  </a:cubicBezTo>
                  <a:cubicBezTo>
                    <a:pt x="0" y="33"/>
                    <a:pt x="5" y="33"/>
                    <a:pt x="5" y="30"/>
                  </a:cubicBezTo>
                  <a:cubicBezTo>
                    <a:pt x="6" y="21"/>
                    <a:pt x="5" y="12"/>
                    <a:pt x="5"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329" name="Google Shape;1329;p5"/>
            <p:cNvSpPr/>
            <p:nvPr/>
          </p:nvSpPr>
          <p:spPr>
            <a:xfrm>
              <a:off x="3101976" y="6597651"/>
              <a:ext cx="58738" cy="177800"/>
            </a:xfrm>
            <a:custGeom>
              <a:rect b="b" l="l" r="r" t="t"/>
              <a:pathLst>
                <a:path extrusionOk="0" h="40" w="14">
                  <a:moveTo>
                    <a:pt x="8" y="6"/>
                  </a:moveTo>
                  <a:cubicBezTo>
                    <a:pt x="7" y="5"/>
                    <a:pt x="7" y="4"/>
                    <a:pt x="7" y="3"/>
                  </a:cubicBezTo>
                  <a:cubicBezTo>
                    <a:pt x="6" y="0"/>
                    <a:pt x="0" y="1"/>
                    <a:pt x="1" y="5"/>
                  </a:cubicBezTo>
                  <a:cubicBezTo>
                    <a:pt x="3" y="13"/>
                    <a:pt x="3" y="21"/>
                    <a:pt x="3" y="29"/>
                  </a:cubicBezTo>
                  <a:cubicBezTo>
                    <a:pt x="3" y="30"/>
                    <a:pt x="4" y="31"/>
                    <a:pt x="5" y="31"/>
                  </a:cubicBezTo>
                  <a:cubicBezTo>
                    <a:pt x="5" y="33"/>
                    <a:pt x="5" y="35"/>
                    <a:pt x="6" y="37"/>
                  </a:cubicBezTo>
                  <a:cubicBezTo>
                    <a:pt x="6" y="40"/>
                    <a:pt x="10" y="40"/>
                    <a:pt x="11" y="37"/>
                  </a:cubicBezTo>
                  <a:cubicBezTo>
                    <a:pt x="12" y="28"/>
                    <a:pt x="12" y="18"/>
                    <a:pt x="14" y="9"/>
                  </a:cubicBezTo>
                  <a:cubicBezTo>
                    <a:pt x="14" y="5"/>
                    <a:pt x="10" y="3"/>
                    <a:pt x="8" y="6"/>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330" name="Google Shape;1330;p5"/>
            <p:cNvSpPr/>
            <p:nvPr/>
          </p:nvSpPr>
          <p:spPr>
            <a:xfrm>
              <a:off x="3176588" y="6594476"/>
              <a:ext cx="63500" cy="228600"/>
            </a:xfrm>
            <a:custGeom>
              <a:rect b="b" l="l" r="r" t="t"/>
              <a:pathLst>
                <a:path extrusionOk="0" h="52" w="15">
                  <a:moveTo>
                    <a:pt x="7" y="4"/>
                  </a:moveTo>
                  <a:cubicBezTo>
                    <a:pt x="6" y="7"/>
                    <a:pt x="6" y="9"/>
                    <a:pt x="6" y="11"/>
                  </a:cubicBezTo>
                  <a:cubicBezTo>
                    <a:pt x="4" y="11"/>
                    <a:pt x="2" y="11"/>
                    <a:pt x="2" y="13"/>
                  </a:cubicBezTo>
                  <a:cubicBezTo>
                    <a:pt x="2" y="16"/>
                    <a:pt x="3" y="20"/>
                    <a:pt x="1" y="23"/>
                  </a:cubicBezTo>
                  <a:cubicBezTo>
                    <a:pt x="0" y="24"/>
                    <a:pt x="2" y="26"/>
                    <a:pt x="3" y="25"/>
                  </a:cubicBezTo>
                  <a:cubicBezTo>
                    <a:pt x="2" y="33"/>
                    <a:pt x="2" y="41"/>
                    <a:pt x="4" y="49"/>
                  </a:cubicBezTo>
                  <a:cubicBezTo>
                    <a:pt x="4" y="52"/>
                    <a:pt x="9" y="52"/>
                    <a:pt x="9" y="49"/>
                  </a:cubicBezTo>
                  <a:cubicBezTo>
                    <a:pt x="12" y="35"/>
                    <a:pt x="13" y="20"/>
                    <a:pt x="14" y="5"/>
                  </a:cubicBezTo>
                  <a:cubicBezTo>
                    <a:pt x="15" y="1"/>
                    <a:pt x="7" y="0"/>
                    <a:pt x="7"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331" name="Google Shape;1331;p5"/>
            <p:cNvSpPr/>
            <p:nvPr/>
          </p:nvSpPr>
          <p:spPr>
            <a:xfrm>
              <a:off x="2984501" y="6611939"/>
              <a:ext cx="50800" cy="206375"/>
            </a:xfrm>
            <a:custGeom>
              <a:rect b="b" l="l" r="r" t="t"/>
              <a:pathLst>
                <a:path extrusionOk="0" h="47" w="12">
                  <a:moveTo>
                    <a:pt x="8" y="7"/>
                  </a:moveTo>
                  <a:cubicBezTo>
                    <a:pt x="8" y="6"/>
                    <a:pt x="8" y="4"/>
                    <a:pt x="7" y="3"/>
                  </a:cubicBezTo>
                  <a:cubicBezTo>
                    <a:pt x="7" y="0"/>
                    <a:pt x="3" y="1"/>
                    <a:pt x="4" y="4"/>
                  </a:cubicBezTo>
                  <a:cubicBezTo>
                    <a:pt x="4" y="5"/>
                    <a:pt x="4" y="7"/>
                    <a:pt x="5" y="8"/>
                  </a:cubicBezTo>
                  <a:cubicBezTo>
                    <a:pt x="4" y="8"/>
                    <a:pt x="4"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0" y="8"/>
                    <a:pt x="8" y="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332" name="Google Shape;1332;p5"/>
            <p:cNvSpPr/>
            <p:nvPr/>
          </p:nvSpPr>
          <p:spPr>
            <a:xfrm>
              <a:off x="2589213" y="6624639"/>
              <a:ext cx="53975" cy="119063"/>
            </a:xfrm>
            <a:custGeom>
              <a:rect b="b" l="l" r="r" t="t"/>
              <a:pathLst>
                <a:path extrusionOk="0" h="27" w="13">
                  <a:moveTo>
                    <a:pt x="12" y="24"/>
                  </a:moveTo>
                  <a:cubicBezTo>
                    <a:pt x="9" y="17"/>
                    <a:pt x="6" y="10"/>
                    <a:pt x="4" y="2"/>
                  </a:cubicBezTo>
                  <a:cubicBezTo>
                    <a:pt x="4" y="0"/>
                    <a:pt x="0" y="0"/>
                    <a:pt x="1" y="3"/>
                  </a:cubicBezTo>
                  <a:cubicBezTo>
                    <a:pt x="3" y="11"/>
                    <a:pt x="6" y="18"/>
                    <a:pt x="9" y="26"/>
                  </a:cubicBezTo>
                  <a:cubicBezTo>
                    <a:pt x="10" y="27"/>
                    <a:pt x="13" y="26"/>
                    <a:pt x="12" y="2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333" name="Google Shape;1333;p5"/>
            <p:cNvSpPr/>
            <p:nvPr/>
          </p:nvSpPr>
          <p:spPr>
            <a:xfrm>
              <a:off x="2484438" y="6572251"/>
              <a:ext cx="74613" cy="193675"/>
            </a:xfrm>
            <a:custGeom>
              <a:rect b="b" l="l" r="r" t="t"/>
              <a:pathLst>
                <a:path extrusionOk="0" h="44" w="18">
                  <a:moveTo>
                    <a:pt x="16" y="37"/>
                  </a:moveTo>
                  <a:cubicBezTo>
                    <a:pt x="11" y="28"/>
                    <a:pt x="8" y="18"/>
                    <a:pt x="12" y="8"/>
                  </a:cubicBezTo>
                  <a:cubicBezTo>
                    <a:pt x="14" y="4"/>
                    <a:pt x="8" y="0"/>
                    <a:pt x="6" y="4"/>
                  </a:cubicBezTo>
                  <a:cubicBezTo>
                    <a:pt x="0" y="17"/>
                    <a:pt x="3" y="29"/>
                    <a:pt x="10" y="41"/>
                  </a:cubicBezTo>
                  <a:cubicBezTo>
                    <a:pt x="13" y="44"/>
                    <a:pt x="18" y="41"/>
                    <a:pt x="16" y="3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334" name="Google Shape;1334;p5"/>
            <p:cNvSpPr/>
            <p:nvPr/>
          </p:nvSpPr>
          <p:spPr>
            <a:xfrm>
              <a:off x="2755901" y="6629401"/>
              <a:ext cx="41275" cy="146050"/>
            </a:xfrm>
            <a:custGeom>
              <a:rect b="b" l="l" r="r" t="t"/>
              <a:pathLst>
                <a:path extrusionOk="0" h="33" w="10">
                  <a:moveTo>
                    <a:pt x="2" y="5"/>
                  </a:moveTo>
                  <a:cubicBezTo>
                    <a:pt x="0" y="12"/>
                    <a:pt x="0" y="21"/>
                    <a:pt x="2" y="29"/>
                  </a:cubicBezTo>
                  <a:cubicBezTo>
                    <a:pt x="4" y="33"/>
                    <a:pt x="9" y="31"/>
                    <a:pt x="9" y="27"/>
                  </a:cubicBezTo>
                  <a:cubicBezTo>
                    <a:pt x="7" y="20"/>
                    <a:pt x="7" y="13"/>
                    <a:pt x="9" y="6"/>
                  </a:cubicBezTo>
                  <a:cubicBezTo>
                    <a:pt x="10" y="2"/>
                    <a:pt x="4" y="0"/>
                    <a:pt x="2"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335" name="Google Shape;1335;p5"/>
            <p:cNvSpPr/>
            <p:nvPr/>
          </p:nvSpPr>
          <p:spPr>
            <a:xfrm>
              <a:off x="3273426" y="6567489"/>
              <a:ext cx="61913" cy="220663"/>
            </a:xfrm>
            <a:custGeom>
              <a:rect b="b" l="l" r="r" t="t"/>
              <a:pathLst>
                <a:path extrusionOk="0" h="50" w="15">
                  <a:moveTo>
                    <a:pt x="11" y="28"/>
                  </a:moveTo>
                  <a:cubicBezTo>
                    <a:pt x="11" y="20"/>
                    <a:pt x="11" y="13"/>
                    <a:pt x="13" y="6"/>
                  </a:cubicBezTo>
                  <a:cubicBezTo>
                    <a:pt x="15" y="2"/>
                    <a:pt x="8" y="0"/>
                    <a:pt x="6" y="4"/>
                  </a:cubicBezTo>
                  <a:cubicBezTo>
                    <a:pt x="5" y="8"/>
                    <a:pt x="5" y="11"/>
                    <a:pt x="5" y="15"/>
                  </a:cubicBezTo>
                  <a:cubicBezTo>
                    <a:pt x="4" y="15"/>
                    <a:pt x="4" y="16"/>
                    <a:pt x="3" y="17"/>
                  </a:cubicBezTo>
                  <a:cubicBezTo>
                    <a:pt x="0" y="27"/>
                    <a:pt x="0" y="36"/>
                    <a:pt x="5" y="46"/>
                  </a:cubicBezTo>
                  <a:cubicBezTo>
                    <a:pt x="7" y="50"/>
                    <a:pt x="13" y="46"/>
                    <a:pt x="11" y="42"/>
                  </a:cubicBezTo>
                  <a:cubicBezTo>
                    <a:pt x="9" y="38"/>
                    <a:pt x="9" y="34"/>
                    <a:pt x="8" y="30"/>
                  </a:cubicBezTo>
                  <a:cubicBezTo>
                    <a:pt x="10" y="30"/>
                    <a:pt x="11" y="29"/>
                    <a:pt x="11" y="28"/>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336" name="Google Shape;1336;p5"/>
            <p:cNvSpPr/>
            <p:nvPr/>
          </p:nvSpPr>
          <p:spPr>
            <a:xfrm>
              <a:off x="3360738" y="6624639"/>
              <a:ext cx="33338" cy="141288"/>
            </a:xfrm>
            <a:custGeom>
              <a:rect b="b" l="l" r="r" t="t"/>
              <a:pathLst>
                <a:path extrusionOk="0" h="32" w="8">
                  <a:moveTo>
                    <a:pt x="6" y="4"/>
                  </a:moveTo>
                  <a:cubicBezTo>
                    <a:pt x="5" y="0"/>
                    <a:pt x="0" y="2"/>
                    <a:pt x="1" y="5"/>
                  </a:cubicBezTo>
                  <a:cubicBezTo>
                    <a:pt x="3" y="13"/>
                    <a:pt x="3" y="21"/>
                    <a:pt x="3" y="29"/>
                  </a:cubicBezTo>
                  <a:cubicBezTo>
                    <a:pt x="3" y="32"/>
                    <a:pt x="7" y="32"/>
                    <a:pt x="7" y="29"/>
                  </a:cubicBezTo>
                  <a:cubicBezTo>
                    <a:pt x="8" y="20"/>
                    <a:pt x="8" y="12"/>
                    <a:pt x="6"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337" name="Google Shape;1337;p5"/>
            <p:cNvSpPr/>
            <p:nvPr/>
          </p:nvSpPr>
          <p:spPr>
            <a:xfrm>
              <a:off x="3384551" y="6607176"/>
              <a:ext cx="79375" cy="233363"/>
            </a:xfrm>
            <a:custGeom>
              <a:rect b="b" l="l" r="r" t="t"/>
              <a:pathLst>
                <a:path extrusionOk="0" h="53" w="19">
                  <a:moveTo>
                    <a:pt x="17" y="46"/>
                  </a:moveTo>
                  <a:cubicBezTo>
                    <a:pt x="14" y="36"/>
                    <a:pt x="14" y="25"/>
                    <a:pt x="12" y="14"/>
                  </a:cubicBezTo>
                  <a:cubicBezTo>
                    <a:pt x="12" y="13"/>
                    <a:pt x="12" y="13"/>
                    <a:pt x="12" y="13"/>
                  </a:cubicBezTo>
                  <a:cubicBezTo>
                    <a:pt x="12" y="10"/>
                    <a:pt x="12" y="12"/>
                    <a:pt x="12" y="4"/>
                  </a:cubicBezTo>
                  <a:cubicBezTo>
                    <a:pt x="12" y="0"/>
                    <a:pt x="7" y="0"/>
                    <a:pt x="7" y="4"/>
                  </a:cubicBezTo>
                  <a:cubicBezTo>
                    <a:pt x="7" y="12"/>
                    <a:pt x="7" y="10"/>
                    <a:pt x="8" y="12"/>
                  </a:cubicBezTo>
                  <a:cubicBezTo>
                    <a:pt x="7" y="13"/>
                    <a:pt x="7" y="13"/>
                    <a:pt x="7" y="14"/>
                  </a:cubicBezTo>
                  <a:cubicBezTo>
                    <a:pt x="6" y="16"/>
                    <a:pt x="6" y="19"/>
                    <a:pt x="6" y="22"/>
                  </a:cubicBezTo>
                  <a:cubicBezTo>
                    <a:pt x="5" y="21"/>
                    <a:pt x="5" y="22"/>
                    <a:pt x="4" y="22"/>
                  </a:cubicBezTo>
                  <a:cubicBezTo>
                    <a:pt x="3" y="28"/>
                    <a:pt x="2" y="33"/>
                    <a:pt x="0" y="39"/>
                  </a:cubicBezTo>
                  <a:cubicBezTo>
                    <a:pt x="0" y="40"/>
                    <a:pt x="2" y="40"/>
                    <a:pt x="2" y="39"/>
                  </a:cubicBezTo>
                  <a:cubicBezTo>
                    <a:pt x="4" y="35"/>
                    <a:pt x="5" y="30"/>
                    <a:pt x="6" y="25"/>
                  </a:cubicBezTo>
                  <a:cubicBezTo>
                    <a:pt x="6" y="33"/>
                    <a:pt x="7" y="41"/>
                    <a:pt x="10" y="48"/>
                  </a:cubicBezTo>
                  <a:cubicBezTo>
                    <a:pt x="12" y="53"/>
                    <a:pt x="19" y="51"/>
                    <a:pt x="17" y="46"/>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338" name="Google Shape;1338;p5"/>
            <p:cNvSpPr/>
            <p:nvPr/>
          </p:nvSpPr>
          <p:spPr>
            <a:xfrm>
              <a:off x="3489326" y="6726239"/>
              <a:ext cx="25400" cy="128588"/>
            </a:xfrm>
            <a:custGeom>
              <a:rect b="b" l="l" r="r" t="t"/>
              <a:pathLst>
                <a:path extrusionOk="0" h="29" w="6">
                  <a:moveTo>
                    <a:pt x="5" y="3"/>
                  </a:moveTo>
                  <a:cubicBezTo>
                    <a:pt x="5" y="0"/>
                    <a:pt x="1" y="0"/>
                    <a:pt x="1" y="3"/>
                  </a:cubicBezTo>
                  <a:cubicBezTo>
                    <a:pt x="0" y="10"/>
                    <a:pt x="0" y="21"/>
                    <a:pt x="0" y="25"/>
                  </a:cubicBezTo>
                  <a:cubicBezTo>
                    <a:pt x="0" y="29"/>
                    <a:pt x="6" y="29"/>
                    <a:pt x="6" y="25"/>
                  </a:cubicBezTo>
                  <a:cubicBezTo>
                    <a:pt x="6" y="21"/>
                    <a:pt x="5" y="11"/>
                    <a:pt x="5"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339" name="Google Shape;1339;p5"/>
            <p:cNvSpPr/>
            <p:nvPr/>
          </p:nvSpPr>
          <p:spPr>
            <a:xfrm>
              <a:off x="3517900" y="6624638"/>
              <a:ext cx="42863" cy="176213"/>
            </a:xfrm>
            <a:custGeom>
              <a:rect b="b" l="l" r="r" t="t"/>
              <a:pathLst>
                <a:path extrusionOk="0" h="40" w="10">
                  <a:moveTo>
                    <a:pt x="3" y="3"/>
                  </a:moveTo>
                  <a:cubicBezTo>
                    <a:pt x="0" y="14"/>
                    <a:pt x="0" y="24"/>
                    <a:pt x="0" y="35"/>
                  </a:cubicBezTo>
                  <a:cubicBezTo>
                    <a:pt x="0" y="40"/>
                    <a:pt x="8" y="40"/>
                    <a:pt x="8" y="35"/>
                  </a:cubicBezTo>
                  <a:cubicBezTo>
                    <a:pt x="8" y="25"/>
                    <a:pt x="8" y="15"/>
                    <a:pt x="9" y="4"/>
                  </a:cubicBezTo>
                  <a:cubicBezTo>
                    <a:pt x="10" y="1"/>
                    <a:pt x="4" y="0"/>
                    <a:pt x="3"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340" name="Google Shape;1340;p5"/>
            <p:cNvSpPr/>
            <p:nvPr/>
          </p:nvSpPr>
          <p:spPr>
            <a:xfrm>
              <a:off x="3556000" y="6611938"/>
              <a:ext cx="71438" cy="250825"/>
            </a:xfrm>
            <a:custGeom>
              <a:rect b="b" l="l" r="r" t="t"/>
              <a:pathLst>
                <a:path extrusionOk="0" h="57" w="17">
                  <a:moveTo>
                    <a:pt x="7" y="5"/>
                  </a:moveTo>
                  <a:cubicBezTo>
                    <a:pt x="6" y="7"/>
                    <a:pt x="6" y="10"/>
                    <a:pt x="5" y="12"/>
                  </a:cubicBezTo>
                  <a:cubicBezTo>
                    <a:pt x="5" y="11"/>
                    <a:pt x="5" y="11"/>
                    <a:pt x="5" y="11"/>
                  </a:cubicBezTo>
                  <a:cubicBezTo>
                    <a:pt x="4" y="9"/>
                    <a:pt x="1" y="10"/>
                    <a:pt x="2" y="11"/>
                  </a:cubicBezTo>
                  <a:cubicBezTo>
                    <a:pt x="2" y="14"/>
                    <a:pt x="2" y="17"/>
                    <a:pt x="3" y="19"/>
                  </a:cubicBezTo>
                  <a:cubicBezTo>
                    <a:pt x="0" y="31"/>
                    <a:pt x="1" y="43"/>
                    <a:pt x="7" y="54"/>
                  </a:cubicBezTo>
                  <a:cubicBezTo>
                    <a:pt x="8" y="57"/>
                    <a:pt x="13" y="55"/>
                    <a:pt x="12" y="52"/>
                  </a:cubicBezTo>
                  <a:cubicBezTo>
                    <a:pt x="12" y="38"/>
                    <a:pt x="9" y="23"/>
                    <a:pt x="15" y="10"/>
                  </a:cubicBezTo>
                  <a:cubicBezTo>
                    <a:pt x="17" y="4"/>
                    <a:pt x="10" y="0"/>
                    <a:pt x="7"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341" name="Google Shape;1341;p5"/>
            <p:cNvSpPr/>
            <p:nvPr/>
          </p:nvSpPr>
          <p:spPr>
            <a:xfrm>
              <a:off x="3476625" y="6575426"/>
              <a:ext cx="33338" cy="160338"/>
            </a:xfrm>
            <a:custGeom>
              <a:rect b="b" l="l" r="r" t="t"/>
              <a:pathLst>
                <a:path extrusionOk="0" h="36" w="8">
                  <a:moveTo>
                    <a:pt x="0" y="5"/>
                  </a:moveTo>
                  <a:cubicBezTo>
                    <a:pt x="0" y="14"/>
                    <a:pt x="0" y="23"/>
                    <a:pt x="0" y="32"/>
                  </a:cubicBezTo>
                  <a:cubicBezTo>
                    <a:pt x="0" y="36"/>
                    <a:pt x="7" y="36"/>
                    <a:pt x="8" y="32"/>
                  </a:cubicBezTo>
                  <a:cubicBezTo>
                    <a:pt x="8" y="23"/>
                    <a:pt x="8" y="14"/>
                    <a:pt x="8" y="5"/>
                  </a:cubicBezTo>
                  <a:cubicBezTo>
                    <a:pt x="8" y="0"/>
                    <a:pt x="0" y="0"/>
                    <a:pt x="0"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342" name="Google Shape;1342;p5"/>
            <p:cNvSpPr/>
            <p:nvPr/>
          </p:nvSpPr>
          <p:spPr>
            <a:xfrm>
              <a:off x="3617913" y="6611938"/>
              <a:ext cx="63500" cy="176213"/>
            </a:xfrm>
            <a:custGeom>
              <a:rect b="b" l="l" r="r" t="t"/>
              <a:pathLst>
                <a:path extrusionOk="0" h="40" w="15">
                  <a:moveTo>
                    <a:pt x="5" y="5"/>
                  </a:moveTo>
                  <a:cubicBezTo>
                    <a:pt x="0" y="15"/>
                    <a:pt x="0" y="26"/>
                    <a:pt x="4" y="37"/>
                  </a:cubicBezTo>
                  <a:cubicBezTo>
                    <a:pt x="5" y="40"/>
                    <a:pt x="10" y="40"/>
                    <a:pt x="10" y="36"/>
                  </a:cubicBezTo>
                  <a:cubicBezTo>
                    <a:pt x="9" y="27"/>
                    <a:pt x="9" y="18"/>
                    <a:pt x="13" y="10"/>
                  </a:cubicBezTo>
                  <a:cubicBezTo>
                    <a:pt x="15" y="4"/>
                    <a:pt x="7" y="0"/>
                    <a:pt x="5"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343" name="Google Shape;1343;p5"/>
            <p:cNvSpPr/>
            <p:nvPr/>
          </p:nvSpPr>
          <p:spPr>
            <a:xfrm>
              <a:off x="3714750" y="6686551"/>
              <a:ext cx="33338" cy="136525"/>
            </a:xfrm>
            <a:custGeom>
              <a:rect b="b" l="l" r="r" t="t"/>
              <a:pathLst>
                <a:path extrusionOk="0" h="31" w="8">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344" name="Google Shape;1344;p5"/>
            <p:cNvSpPr/>
            <p:nvPr/>
          </p:nvSpPr>
          <p:spPr>
            <a:xfrm>
              <a:off x="3856038" y="6562726"/>
              <a:ext cx="58738" cy="234950"/>
            </a:xfrm>
            <a:custGeom>
              <a:rect b="b" l="l" r="r" t="t"/>
              <a:pathLst>
                <a:path extrusionOk="0" h="53" w="14">
                  <a:moveTo>
                    <a:pt x="10" y="1"/>
                  </a:moveTo>
                  <a:cubicBezTo>
                    <a:pt x="8" y="8"/>
                    <a:pt x="6" y="14"/>
                    <a:pt x="5" y="21"/>
                  </a:cubicBezTo>
                  <a:cubicBezTo>
                    <a:pt x="3" y="21"/>
                    <a:pt x="0" y="22"/>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1" y="43"/>
                    <a:pt x="9" y="38"/>
                    <a:pt x="8" y="33"/>
                  </a:cubicBezTo>
                  <a:cubicBezTo>
                    <a:pt x="9" y="22"/>
                    <a:pt x="10" y="12"/>
                    <a:pt x="13" y="2"/>
                  </a:cubicBezTo>
                  <a:cubicBezTo>
                    <a:pt x="14" y="1"/>
                    <a:pt x="11" y="0"/>
                    <a:pt x="10" y="1"/>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345" name="Google Shape;1345;p5"/>
            <p:cNvSpPr/>
            <p:nvPr/>
          </p:nvSpPr>
          <p:spPr>
            <a:xfrm>
              <a:off x="3922713" y="6557963"/>
              <a:ext cx="71438" cy="212725"/>
            </a:xfrm>
            <a:custGeom>
              <a:rect b="b" l="l" r="r" t="t"/>
              <a:pathLst>
                <a:path extrusionOk="0" h="48" w="17">
                  <a:moveTo>
                    <a:pt x="12" y="2"/>
                  </a:moveTo>
                  <a:cubicBezTo>
                    <a:pt x="4" y="14"/>
                    <a:pt x="0" y="29"/>
                    <a:pt x="1" y="44"/>
                  </a:cubicBezTo>
                  <a:cubicBezTo>
                    <a:pt x="1" y="48"/>
                    <a:pt x="7" y="48"/>
                    <a:pt x="7" y="44"/>
                  </a:cubicBezTo>
                  <a:cubicBezTo>
                    <a:pt x="8" y="30"/>
                    <a:pt x="9" y="16"/>
                    <a:pt x="16" y="4"/>
                  </a:cubicBezTo>
                  <a:cubicBezTo>
                    <a:pt x="17" y="2"/>
                    <a:pt x="14" y="0"/>
                    <a:pt x="12" y="2"/>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346" name="Google Shape;1346;p5"/>
            <p:cNvSpPr/>
            <p:nvPr/>
          </p:nvSpPr>
          <p:spPr>
            <a:xfrm>
              <a:off x="4006850" y="6597651"/>
              <a:ext cx="33338" cy="195263"/>
            </a:xfrm>
            <a:custGeom>
              <a:rect b="b" l="l" r="r" t="t"/>
              <a:pathLst>
                <a:path extrusionOk="0" h="44" w="8">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6" y="44"/>
                    <a:pt x="7" y="41"/>
                  </a:cubicBezTo>
                  <a:cubicBezTo>
                    <a:pt x="8" y="28"/>
                    <a:pt x="7" y="15"/>
                    <a:pt x="6" y="2"/>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347" name="Google Shape;1347;p5"/>
            <p:cNvSpPr/>
            <p:nvPr/>
          </p:nvSpPr>
          <p:spPr>
            <a:xfrm>
              <a:off x="4098925" y="6545263"/>
              <a:ext cx="74613" cy="211138"/>
            </a:xfrm>
            <a:custGeom>
              <a:rect b="b" l="l" r="r" t="t"/>
              <a:pathLst>
                <a:path extrusionOk="0" h="48" w="18">
                  <a:moveTo>
                    <a:pt x="17" y="44"/>
                  </a:moveTo>
                  <a:cubicBezTo>
                    <a:pt x="14" y="35"/>
                    <a:pt x="14"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1" y="21"/>
                    <a:pt x="1" y="30"/>
                  </a:cubicBezTo>
                  <a:cubicBezTo>
                    <a:pt x="0" y="29"/>
                    <a:pt x="0" y="30"/>
                    <a:pt x="0" y="31"/>
                  </a:cubicBezTo>
                  <a:cubicBezTo>
                    <a:pt x="0" y="35"/>
                    <a:pt x="0" y="39"/>
                    <a:pt x="0" y="43"/>
                  </a:cubicBezTo>
                  <a:cubicBezTo>
                    <a:pt x="0" y="44"/>
                    <a:pt x="1" y="44"/>
                    <a:pt x="1"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7" y="4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348" name="Google Shape;1348;p5"/>
            <p:cNvSpPr/>
            <p:nvPr/>
          </p:nvSpPr>
          <p:spPr>
            <a:xfrm>
              <a:off x="4252913" y="6611938"/>
              <a:ext cx="20638" cy="144463"/>
            </a:xfrm>
            <a:custGeom>
              <a:rect b="b" l="l" r="r" t="t"/>
              <a:pathLst>
                <a:path extrusionOk="0" h="33" w="5">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349" name="Google Shape;1349;p5"/>
            <p:cNvSpPr/>
            <p:nvPr/>
          </p:nvSpPr>
          <p:spPr>
            <a:xfrm>
              <a:off x="4314825" y="6597651"/>
              <a:ext cx="58738" cy="177800"/>
            </a:xfrm>
            <a:custGeom>
              <a:rect b="b" l="l" r="r" t="t"/>
              <a:pathLst>
                <a:path extrusionOk="0" h="40" w="14">
                  <a:moveTo>
                    <a:pt x="7" y="6"/>
                  </a:moveTo>
                  <a:cubicBezTo>
                    <a:pt x="7" y="5"/>
                    <a:pt x="7" y="4"/>
                    <a:pt x="7" y="3"/>
                  </a:cubicBezTo>
                  <a:cubicBezTo>
                    <a:pt x="6" y="0"/>
                    <a:pt x="0" y="1"/>
                    <a:pt x="1" y="5"/>
                  </a:cubicBezTo>
                  <a:cubicBezTo>
                    <a:pt x="2" y="13"/>
                    <a:pt x="2" y="21"/>
                    <a:pt x="3" y="29"/>
                  </a:cubicBezTo>
                  <a:cubicBezTo>
                    <a:pt x="3" y="30"/>
                    <a:pt x="4" y="31"/>
                    <a:pt x="5" y="31"/>
                  </a:cubicBezTo>
                  <a:cubicBezTo>
                    <a:pt x="5" y="33"/>
                    <a:pt x="5" y="35"/>
                    <a:pt x="5" y="37"/>
                  </a:cubicBezTo>
                  <a:cubicBezTo>
                    <a:pt x="6" y="40"/>
                    <a:pt x="10" y="40"/>
                    <a:pt x="10" y="37"/>
                  </a:cubicBezTo>
                  <a:cubicBezTo>
                    <a:pt x="12" y="28"/>
                    <a:pt x="11" y="18"/>
                    <a:pt x="13" y="9"/>
                  </a:cubicBezTo>
                  <a:cubicBezTo>
                    <a:pt x="14" y="5"/>
                    <a:pt x="9" y="3"/>
                    <a:pt x="7" y="6"/>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350" name="Google Shape;1350;p5"/>
            <p:cNvSpPr/>
            <p:nvPr/>
          </p:nvSpPr>
          <p:spPr>
            <a:xfrm>
              <a:off x="4386263" y="6594476"/>
              <a:ext cx="66675" cy="228600"/>
            </a:xfrm>
            <a:custGeom>
              <a:rect b="b" l="l" r="r" t="t"/>
              <a:pathLst>
                <a:path extrusionOk="0" h="52" w="16">
                  <a:moveTo>
                    <a:pt x="7" y="4"/>
                  </a:moveTo>
                  <a:cubicBezTo>
                    <a:pt x="7" y="7"/>
                    <a:pt x="7" y="9"/>
                    <a:pt x="6" y="11"/>
                  </a:cubicBezTo>
                  <a:cubicBezTo>
                    <a:pt x="5" y="11"/>
                    <a:pt x="3" y="11"/>
                    <a:pt x="3" y="13"/>
                  </a:cubicBezTo>
                  <a:cubicBezTo>
                    <a:pt x="3" y="16"/>
                    <a:pt x="3" y="20"/>
                    <a:pt x="1" y="23"/>
                  </a:cubicBezTo>
                  <a:cubicBezTo>
                    <a:pt x="0" y="24"/>
                    <a:pt x="3" y="26"/>
                    <a:pt x="4" y="25"/>
                  </a:cubicBezTo>
                  <a:cubicBezTo>
                    <a:pt x="3" y="33"/>
                    <a:pt x="3" y="41"/>
                    <a:pt x="4" y="49"/>
                  </a:cubicBezTo>
                  <a:cubicBezTo>
                    <a:pt x="5" y="52"/>
                    <a:pt x="9" y="52"/>
                    <a:pt x="10" y="49"/>
                  </a:cubicBezTo>
                  <a:cubicBezTo>
                    <a:pt x="13" y="35"/>
                    <a:pt x="13" y="20"/>
                    <a:pt x="15" y="5"/>
                  </a:cubicBezTo>
                  <a:cubicBezTo>
                    <a:pt x="16" y="1"/>
                    <a:pt x="8" y="0"/>
                    <a:pt x="7"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351" name="Google Shape;1351;p5"/>
            <p:cNvSpPr/>
            <p:nvPr/>
          </p:nvSpPr>
          <p:spPr>
            <a:xfrm>
              <a:off x="4198938" y="6611938"/>
              <a:ext cx="49213" cy="206375"/>
            </a:xfrm>
            <a:custGeom>
              <a:rect b="b" l="l" r="r" t="t"/>
              <a:pathLst>
                <a:path extrusionOk="0" h="47" w="12">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1" y="33"/>
                    <a:pt x="10" y="29"/>
                  </a:cubicBezTo>
                  <a:cubicBezTo>
                    <a:pt x="11" y="28"/>
                    <a:pt x="11" y="28"/>
                    <a:pt x="11" y="28"/>
                  </a:cubicBezTo>
                  <a:cubicBezTo>
                    <a:pt x="11" y="26"/>
                    <a:pt x="11" y="23"/>
                    <a:pt x="11" y="21"/>
                  </a:cubicBezTo>
                  <a:cubicBezTo>
                    <a:pt x="11" y="18"/>
                    <a:pt x="11" y="15"/>
                    <a:pt x="11" y="13"/>
                  </a:cubicBezTo>
                  <a:cubicBezTo>
                    <a:pt x="12" y="10"/>
                    <a:pt x="10" y="8"/>
                    <a:pt x="8" y="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352" name="Google Shape;1352;p5"/>
            <p:cNvSpPr/>
            <p:nvPr/>
          </p:nvSpPr>
          <p:spPr>
            <a:xfrm>
              <a:off x="3802063" y="6624638"/>
              <a:ext cx="53975" cy="119063"/>
            </a:xfrm>
            <a:custGeom>
              <a:rect b="b" l="l" r="r" t="t"/>
              <a:pathLst>
                <a:path extrusionOk="0" h="27" w="13">
                  <a:moveTo>
                    <a:pt x="12" y="24"/>
                  </a:moveTo>
                  <a:cubicBezTo>
                    <a:pt x="9" y="17"/>
                    <a:pt x="6" y="10"/>
                    <a:pt x="4" y="2"/>
                  </a:cubicBezTo>
                  <a:cubicBezTo>
                    <a:pt x="3" y="0"/>
                    <a:pt x="0" y="0"/>
                    <a:pt x="0" y="3"/>
                  </a:cubicBezTo>
                  <a:cubicBezTo>
                    <a:pt x="3" y="11"/>
                    <a:pt x="5" y="18"/>
                    <a:pt x="9" y="26"/>
                  </a:cubicBezTo>
                  <a:cubicBezTo>
                    <a:pt x="10" y="27"/>
                    <a:pt x="13" y="26"/>
                    <a:pt x="12" y="2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353" name="Google Shape;1353;p5"/>
            <p:cNvSpPr/>
            <p:nvPr/>
          </p:nvSpPr>
          <p:spPr>
            <a:xfrm>
              <a:off x="3697288" y="6572251"/>
              <a:ext cx="76200" cy="193675"/>
            </a:xfrm>
            <a:custGeom>
              <a:rect b="b" l="l" r="r" t="t"/>
              <a:pathLst>
                <a:path extrusionOk="0" h="44" w="18">
                  <a:moveTo>
                    <a:pt x="16" y="37"/>
                  </a:moveTo>
                  <a:cubicBezTo>
                    <a:pt x="11" y="28"/>
                    <a:pt x="7" y="18"/>
                    <a:pt x="12" y="8"/>
                  </a:cubicBezTo>
                  <a:cubicBezTo>
                    <a:pt x="14" y="4"/>
                    <a:pt x="8" y="0"/>
                    <a:pt x="6" y="4"/>
                  </a:cubicBezTo>
                  <a:cubicBezTo>
                    <a:pt x="0" y="17"/>
                    <a:pt x="3" y="29"/>
                    <a:pt x="10" y="41"/>
                  </a:cubicBezTo>
                  <a:cubicBezTo>
                    <a:pt x="12" y="44"/>
                    <a:pt x="18" y="41"/>
                    <a:pt x="16" y="3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354" name="Google Shape;1354;p5"/>
            <p:cNvSpPr/>
            <p:nvPr/>
          </p:nvSpPr>
          <p:spPr>
            <a:xfrm>
              <a:off x="3963988" y="6629401"/>
              <a:ext cx="46038" cy="146050"/>
            </a:xfrm>
            <a:custGeom>
              <a:rect b="b" l="l" r="r" t="t"/>
              <a:pathLst>
                <a:path extrusionOk="0" h="33" w="11">
                  <a:moveTo>
                    <a:pt x="3" y="5"/>
                  </a:moveTo>
                  <a:cubicBezTo>
                    <a:pt x="0" y="12"/>
                    <a:pt x="1" y="21"/>
                    <a:pt x="3" y="29"/>
                  </a:cubicBezTo>
                  <a:cubicBezTo>
                    <a:pt x="4" y="33"/>
                    <a:pt x="10" y="31"/>
                    <a:pt x="9" y="27"/>
                  </a:cubicBezTo>
                  <a:cubicBezTo>
                    <a:pt x="8" y="20"/>
                    <a:pt x="7" y="13"/>
                    <a:pt x="9" y="6"/>
                  </a:cubicBezTo>
                  <a:cubicBezTo>
                    <a:pt x="11" y="2"/>
                    <a:pt x="4" y="0"/>
                    <a:pt x="3"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355" name="Google Shape;1355;p5"/>
            <p:cNvSpPr/>
            <p:nvPr/>
          </p:nvSpPr>
          <p:spPr>
            <a:xfrm>
              <a:off x="4486275" y="6567488"/>
              <a:ext cx="61913" cy="220663"/>
            </a:xfrm>
            <a:custGeom>
              <a:rect b="b" l="l" r="r" t="t"/>
              <a:pathLst>
                <a:path extrusionOk="0" h="50" w="15">
                  <a:moveTo>
                    <a:pt x="10" y="28"/>
                  </a:moveTo>
                  <a:cubicBezTo>
                    <a:pt x="11" y="20"/>
                    <a:pt x="11" y="13"/>
                    <a:pt x="13" y="6"/>
                  </a:cubicBezTo>
                  <a:cubicBezTo>
                    <a:pt x="15" y="2"/>
                    <a:pt x="7" y="0"/>
                    <a:pt x="6" y="4"/>
                  </a:cubicBezTo>
                  <a:cubicBezTo>
                    <a:pt x="5" y="8"/>
                    <a:pt x="4" y="11"/>
                    <a:pt x="4" y="15"/>
                  </a:cubicBezTo>
                  <a:cubicBezTo>
                    <a:pt x="4" y="15"/>
                    <a:pt x="3" y="16"/>
                    <a:pt x="3" y="17"/>
                  </a:cubicBezTo>
                  <a:cubicBezTo>
                    <a:pt x="0" y="27"/>
                    <a:pt x="0" y="36"/>
                    <a:pt x="4" y="46"/>
                  </a:cubicBezTo>
                  <a:cubicBezTo>
                    <a:pt x="6" y="50"/>
                    <a:pt x="13" y="46"/>
                    <a:pt x="11" y="42"/>
                  </a:cubicBezTo>
                  <a:cubicBezTo>
                    <a:pt x="9" y="38"/>
                    <a:pt x="8" y="34"/>
                    <a:pt x="8" y="30"/>
                  </a:cubicBezTo>
                  <a:cubicBezTo>
                    <a:pt x="9" y="30"/>
                    <a:pt x="10" y="29"/>
                    <a:pt x="10" y="28"/>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356" name="Google Shape;1356;p5"/>
            <p:cNvSpPr/>
            <p:nvPr/>
          </p:nvSpPr>
          <p:spPr>
            <a:xfrm>
              <a:off x="4573588" y="6624638"/>
              <a:ext cx="33338" cy="141288"/>
            </a:xfrm>
            <a:custGeom>
              <a:rect b="b" l="l" r="r" t="t"/>
              <a:pathLst>
                <a:path extrusionOk="0" h="32" w="8">
                  <a:moveTo>
                    <a:pt x="5" y="4"/>
                  </a:moveTo>
                  <a:cubicBezTo>
                    <a:pt x="5" y="0"/>
                    <a:pt x="0" y="2"/>
                    <a:pt x="0" y="5"/>
                  </a:cubicBezTo>
                  <a:cubicBezTo>
                    <a:pt x="2" y="13"/>
                    <a:pt x="2" y="21"/>
                    <a:pt x="3" y="29"/>
                  </a:cubicBezTo>
                  <a:cubicBezTo>
                    <a:pt x="3" y="32"/>
                    <a:pt x="7" y="32"/>
                    <a:pt x="7" y="29"/>
                  </a:cubicBezTo>
                  <a:cubicBezTo>
                    <a:pt x="8" y="20"/>
                    <a:pt x="7" y="12"/>
                    <a:pt x="5"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357" name="Google Shape;1357;p5"/>
            <p:cNvSpPr/>
            <p:nvPr/>
          </p:nvSpPr>
          <p:spPr>
            <a:xfrm>
              <a:off x="4598988" y="6607176"/>
              <a:ext cx="79375" cy="233363"/>
            </a:xfrm>
            <a:custGeom>
              <a:rect b="b" l="l" r="r" t="t"/>
              <a:pathLst>
                <a:path extrusionOk="0" h="53" w="19">
                  <a:moveTo>
                    <a:pt x="17" y="46"/>
                  </a:moveTo>
                  <a:cubicBezTo>
                    <a:pt x="14" y="36"/>
                    <a:pt x="13" y="25"/>
                    <a:pt x="12" y="14"/>
                  </a:cubicBezTo>
                  <a:cubicBezTo>
                    <a:pt x="12" y="13"/>
                    <a:pt x="12" y="13"/>
                    <a:pt x="11" y="13"/>
                  </a:cubicBezTo>
                  <a:cubicBezTo>
                    <a:pt x="11" y="10"/>
                    <a:pt x="11" y="12"/>
                    <a:pt x="11" y="4"/>
                  </a:cubicBezTo>
                  <a:cubicBezTo>
                    <a:pt x="11" y="0"/>
                    <a:pt x="7" y="0"/>
                    <a:pt x="7" y="4"/>
                  </a:cubicBezTo>
                  <a:cubicBezTo>
                    <a:pt x="7" y="12"/>
                    <a:pt x="7" y="10"/>
                    <a:pt x="7" y="12"/>
                  </a:cubicBezTo>
                  <a:cubicBezTo>
                    <a:pt x="7" y="13"/>
                    <a:pt x="6" y="13"/>
                    <a:pt x="6" y="14"/>
                  </a:cubicBezTo>
                  <a:cubicBezTo>
                    <a:pt x="6" y="16"/>
                    <a:pt x="6" y="19"/>
                    <a:pt x="6" y="22"/>
                  </a:cubicBezTo>
                  <a:cubicBezTo>
                    <a:pt x="5" y="21"/>
                    <a:pt x="4" y="22"/>
                    <a:pt x="4" y="22"/>
                  </a:cubicBezTo>
                  <a:cubicBezTo>
                    <a:pt x="2" y="28"/>
                    <a:pt x="2" y="33"/>
                    <a:pt x="0" y="39"/>
                  </a:cubicBezTo>
                  <a:cubicBezTo>
                    <a:pt x="0" y="40"/>
                    <a:pt x="2" y="40"/>
                    <a:pt x="2" y="39"/>
                  </a:cubicBezTo>
                  <a:cubicBezTo>
                    <a:pt x="3" y="35"/>
                    <a:pt x="4" y="30"/>
                    <a:pt x="5" y="25"/>
                  </a:cubicBezTo>
                  <a:cubicBezTo>
                    <a:pt x="5" y="33"/>
                    <a:pt x="6" y="41"/>
                    <a:pt x="9" y="48"/>
                  </a:cubicBezTo>
                  <a:cubicBezTo>
                    <a:pt x="11" y="53"/>
                    <a:pt x="19" y="51"/>
                    <a:pt x="17" y="46"/>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358" name="Google Shape;1358;p5"/>
            <p:cNvSpPr/>
            <p:nvPr/>
          </p:nvSpPr>
          <p:spPr>
            <a:xfrm>
              <a:off x="4699000" y="6726238"/>
              <a:ext cx="28575" cy="128588"/>
            </a:xfrm>
            <a:custGeom>
              <a:rect b="b" l="l" r="r" t="t"/>
              <a:pathLst>
                <a:path extrusionOk="0" h="29" w="7">
                  <a:moveTo>
                    <a:pt x="6" y="3"/>
                  </a:moveTo>
                  <a:cubicBezTo>
                    <a:pt x="5" y="0"/>
                    <a:pt x="2" y="0"/>
                    <a:pt x="1" y="3"/>
                  </a:cubicBezTo>
                  <a:cubicBezTo>
                    <a:pt x="1" y="10"/>
                    <a:pt x="0" y="21"/>
                    <a:pt x="0" y="25"/>
                  </a:cubicBezTo>
                  <a:cubicBezTo>
                    <a:pt x="0" y="29"/>
                    <a:pt x="7" y="29"/>
                    <a:pt x="7" y="25"/>
                  </a:cubicBezTo>
                  <a:cubicBezTo>
                    <a:pt x="7" y="21"/>
                    <a:pt x="6" y="11"/>
                    <a:pt x="6"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359" name="Google Shape;1359;p5"/>
            <p:cNvSpPr/>
            <p:nvPr/>
          </p:nvSpPr>
          <p:spPr>
            <a:xfrm>
              <a:off x="4727575" y="6624638"/>
              <a:ext cx="41275" cy="176213"/>
            </a:xfrm>
            <a:custGeom>
              <a:rect b="b" l="l" r="r" t="t"/>
              <a:pathLst>
                <a:path extrusionOk="0" h="40" w="10">
                  <a:moveTo>
                    <a:pt x="3" y="3"/>
                  </a:moveTo>
                  <a:cubicBezTo>
                    <a:pt x="1" y="14"/>
                    <a:pt x="0" y="24"/>
                    <a:pt x="1" y="35"/>
                  </a:cubicBezTo>
                  <a:cubicBezTo>
                    <a:pt x="1" y="40"/>
                    <a:pt x="9" y="40"/>
                    <a:pt x="9" y="35"/>
                  </a:cubicBezTo>
                  <a:cubicBezTo>
                    <a:pt x="9" y="25"/>
                    <a:pt x="9" y="15"/>
                    <a:pt x="10" y="4"/>
                  </a:cubicBezTo>
                  <a:cubicBezTo>
                    <a:pt x="10" y="1"/>
                    <a:pt x="4" y="0"/>
                    <a:pt x="3"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360" name="Google Shape;1360;p5"/>
            <p:cNvSpPr/>
            <p:nvPr/>
          </p:nvSpPr>
          <p:spPr>
            <a:xfrm>
              <a:off x="4768850" y="6611938"/>
              <a:ext cx="71438" cy="250825"/>
            </a:xfrm>
            <a:custGeom>
              <a:rect b="b" l="l" r="r" t="t"/>
              <a:pathLst>
                <a:path extrusionOk="0" h="57" w="17">
                  <a:moveTo>
                    <a:pt x="7" y="5"/>
                  </a:moveTo>
                  <a:cubicBezTo>
                    <a:pt x="6" y="7"/>
                    <a:pt x="5" y="10"/>
                    <a:pt x="4" y="12"/>
                  </a:cubicBezTo>
                  <a:cubicBezTo>
                    <a:pt x="4" y="11"/>
                    <a:pt x="4" y="11"/>
                    <a:pt x="4" y="11"/>
                  </a:cubicBezTo>
                  <a:cubicBezTo>
                    <a:pt x="4" y="9"/>
                    <a:pt x="1" y="10"/>
                    <a:pt x="1" y="11"/>
                  </a:cubicBezTo>
                  <a:cubicBezTo>
                    <a:pt x="2" y="14"/>
                    <a:pt x="2" y="17"/>
                    <a:pt x="2" y="19"/>
                  </a:cubicBezTo>
                  <a:cubicBezTo>
                    <a:pt x="0" y="31"/>
                    <a:pt x="1" y="43"/>
                    <a:pt x="6"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361" name="Google Shape;1361;p5"/>
            <p:cNvSpPr/>
            <p:nvPr/>
          </p:nvSpPr>
          <p:spPr>
            <a:xfrm>
              <a:off x="4686300" y="6575426"/>
              <a:ext cx="33338" cy="160338"/>
            </a:xfrm>
            <a:custGeom>
              <a:rect b="b" l="l" r="r" t="t"/>
              <a:pathLst>
                <a:path extrusionOk="0" h="36" w="8">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362" name="Google Shape;1362;p5"/>
            <p:cNvSpPr/>
            <p:nvPr/>
          </p:nvSpPr>
          <p:spPr>
            <a:xfrm>
              <a:off x="4827588" y="6611938"/>
              <a:ext cx="66675" cy="176213"/>
            </a:xfrm>
            <a:custGeom>
              <a:rect b="b" l="l" r="r" t="t"/>
              <a:pathLst>
                <a:path extrusionOk="0" h="40" w="16">
                  <a:moveTo>
                    <a:pt x="5" y="5"/>
                  </a:moveTo>
                  <a:cubicBezTo>
                    <a:pt x="1" y="15"/>
                    <a:pt x="0" y="26"/>
                    <a:pt x="4" y="37"/>
                  </a:cubicBezTo>
                  <a:cubicBezTo>
                    <a:pt x="5" y="40"/>
                    <a:pt x="10" y="40"/>
                    <a:pt x="10" y="36"/>
                  </a:cubicBezTo>
                  <a:cubicBezTo>
                    <a:pt x="10" y="27"/>
                    <a:pt x="9" y="18"/>
                    <a:pt x="13" y="10"/>
                  </a:cubicBezTo>
                  <a:cubicBezTo>
                    <a:pt x="16" y="4"/>
                    <a:pt x="8" y="0"/>
                    <a:pt x="5"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363" name="Google Shape;1363;p5"/>
            <p:cNvSpPr/>
            <p:nvPr/>
          </p:nvSpPr>
          <p:spPr>
            <a:xfrm>
              <a:off x="4927600" y="6686551"/>
              <a:ext cx="33338" cy="136525"/>
            </a:xfrm>
            <a:custGeom>
              <a:rect b="b" l="l" r="r" t="t"/>
              <a:pathLst>
                <a:path extrusionOk="0" h="31" w="8">
                  <a:moveTo>
                    <a:pt x="0" y="5"/>
                  </a:moveTo>
                  <a:cubicBezTo>
                    <a:pt x="0" y="12"/>
                    <a:pt x="0" y="20"/>
                    <a:pt x="1" y="27"/>
                  </a:cubicBezTo>
                  <a:cubicBezTo>
                    <a:pt x="1" y="31"/>
                    <a:pt x="6" y="31"/>
                    <a:pt x="6" y="27"/>
                  </a:cubicBezTo>
                  <a:cubicBezTo>
                    <a:pt x="7" y="20"/>
                    <a:pt x="7" y="12"/>
                    <a:pt x="7" y="5"/>
                  </a:cubicBezTo>
                  <a:cubicBezTo>
                    <a:pt x="8" y="0"/>
                    <a:pt x="0" y="0"/>
                    <a:pt x="0"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364" name="Google Shape;1364;p5"/>
            <p:cNvSpPr/>
            <p:nvPr/>
          </p:nvSpPr>
          <p:spPr>
            <a:xfrm>
              <a:off x="5068888" y="6562726"/>
              <a:ext cx="55563" cy="234950"/>
            </a:xfrm>
            <a:custGeom>
              <a:rect b="b" l="l" r="r" t="t"/>
              <a:pathLst>
                <a:path extrusionOk="0" h="53" w="13">
                  <a:moveTo>
                    <a:pt x="10" y="1"/>
                  </a:moveTo>
                  <a:cubicBezTo>
                    <a:pt x="7" y="8"/>
                    <a:pt x="5" y="14"/>
                    <a:pt x="4" y="21"/>
                  </a:cubicBezTo>
                  <a:cubicBezTo>
                    <a:pt x="2" y="21"/>
                    <a:pt x="0" y="22"/>
                    <a:pt x="0" y="24"/>
                  </a:cubicBezTo>
                  <a:cubicBezTo>
                    <a:pt x="0" y="31"/>
                    <a:pt x="1" y="38"/>
                    <a:pt x="3" y="44"/>
                  </a:cubicBezTo>
                  <a:cubicBezTo>
                    <a:pt x="4" y="45"/>
                    <a:pt x="4" y="45"/>
                    <a:pt x="4" y="45"/>
                  </a:cubicBezTo>
                  <a:cubicBezTo>
                    <a:pt x="4" y="46"/>
                    <a:pt x="4" y="46"/>
                    <a:pt x="5" y="46"/>
                  </a:cubicBezTo>
                  <a:cubicBezTo>
                    <a:pt x="5" y="48"/>
                    <a:pt x="6" y="49"/>
                    <a:pt x="7" y="50"/>
                  </a:cubicBezTo>
                  <a:cubicBezTo>
                    <a:pt x="9" y="53"/>
                    <a:pt x="13" y="51"/>
                    <a:pt x="12" y="48"/>
                  </a:cubicBezTo>
                  <a:cubicBezTo>
                    <a:pt x="10" y="43"/>
                    <a:pt x="9" y="38"/>
                    <a:pt x="8" y="33"/>
                  </a:cubicBezTo>
                  <a:cubicBezTo>
                    <a:pt x="8" y="22"/>
                    <a:pt x="9" y="12"/>
                    <a:pt x="13" y="2"/>
                  </a:cubicBezTo>
                  <a:cubicBezTo>
                    <a:pt x="13" y="1"/>
                    <a:pt x="11" y="0"/>
                    <a:pt x="10" y="1"/>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365" name="Google Shape;1365;p5"/>
            <p:cNvSpPr/>
            <p:nvPr/>
          </p:nvSpPr>
          <p:spPr>
            <a:xfrm>
              <a:off x="5135563" y="6557963"/>
              <a:ext cx="71438" cy="212725"/>
            </a:xfrm>
            <a:custGeom>
              <a:rect b="b" l="l" r="r" t="t"/>
              <a:pathLst>
                <a:path extrusionOk="0" h="48" w="17">
                  <a:moveTo>
                    <a:pt x="12" y="2"/>
                  </a:moveTo>
                  <a:cubicBezTo>
                    <a:pt x="4" y="14"/>
                    <a:pt x="0" y="29"/>
                    <a:pt x="1" y="44"/>
                  </a:cubicBezTo>
                  <a:cubicBezTo>
                    <a:pt x="1" y="48"/>
                    <a:pt x="6" y="48"/>
                    <a:pt x="6" y="44"/>
                  </a:cubicBezTo>
                  <a:cubicBezTo>
                    <a:pt x="7" y="30"/>
                    <a:pt x="8" y="16"/>
                    <a:pt x="15" y="4"/>
                  </a:cubicBezTo>
                  <a:cubicBezTo>
                    <a:pt x="17" y="2"/>
                    <a:pt x="13" y="0"/>
                    <a:pt x="12" y="2"/>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366" name="Google Shape;1366;p5"/>
            <p:cNvSpPr/>
            <p:nvPr/>
          </p:nvSpPr>
          <p:spPr>
            <a:xfrm>
              <a:off x="5219700" y="6597651"/>
              <a:ext cx="28575" cy="195263"/>
            </a:xfrm>
            <a:custGeom>
              <a:rect b="b" l="l" r="r" t="t"/>
              <a:pathLst>
                <a:path extrusionOk="0" h="44" w="7">
                  <a:moveTo>
                    <a:pt x="6" y="2"/>
                  </a:moveTo>
                  <a:cubicBezTo>
                    <a:pt x="6" y="0"/>
                    <a:pt x="2" y="0"/>
                    <a:pt x="2" y="2"/>
                  </a:cubicBezTo>
                  <a:cubicBezTo>
                    <a:pt x="2" y="6"/>
                    <a:pt x="2" y="10"/>
                    <a:pt x="1" y="14"/>
                  </a:cubicBezTo>
                  <a:cubicBezTo>
                    <a:pt x="0" y="15"/>
                    <a:pt x="0" y="15"/>
                    <a:pt x="0" y="16"/>
                  </a:cubicBezTo>
                  <a:cubicBezTo>
                    <a:pt x="0" y="22"/>
                    <a:pt x="0" y="27"/>
                    <a:pt x="0" y="33"/>
                  </a:cubicBezTo>
                  <a:cubicBezTo>
                    <a:pt x="0" y="34"/>
                    <a:pt x="0" y="35"/>
                    <a:pt x="1" y="35"/>
                  </a:cubicBezTo>
                  <a:cubicBezTo>
                    <a:pt x="1" y="37"/>
                    <a:pt x="1" y="39"/>
                    <a:pt x="2" y="41"/>
                  </a:cubicBezTo>
                  <a:cubicBezTo>
                    <a:pt x="2" y="44"/>
                    <a:pt x="6" y="44"/>
                    <a:pt x="6" y="41"/>
                  </a:cubicBezTo>
                  <a:cubicBezTo>
                    <a:pt x="7" y="28"/>
                    <a:pt x="6" y="15"/>
                    <a:pt x="6" y="2"/>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367" name="Google Shape;1367;p5"/>
            <p:cNvSpPr/>
            <p:nvPr/>
          </p:nvSpPr>
          <p:spPr>
            <a:xfrm>
              <a:off x="5307013" y="6545263"/>
              <a:ext cx="79375" cy="211138"/>
            </a:xfrm>
            <a:custGeom>
              <a:rect b="b" l="l" r="r" t="t"/>
              <a:pathLst>
                <a:path extrusionOk="0" h="48" w="19">
                  <a:moveTo>
                    <a:pt x="18" y="44"/>
                  </a:moveTo>
                  <a:cubicBezTo>
                    <a:pt x="15" y="35"/>
                    <a:pt x="15" y="26"/>
                    <a:pt x="17" y="17"/>
                  </a:cubicBezTo>
                  <a:cubicBezTo>
                    <a:pt x="17" y="13"/>
                    <a:pt x="11" y="11"/>
                    <a:pt x="10" y="15"/>
                  </a:cubicBezTo>
                  <a:cubicBezTo>
                    <a:pt x="10" y="15"/>
                    <a:pt x="10" y="15"/>
                    <a:pt x="10" y="15"/>
                  </a:cubicBezTo>
                  <a:cubicBezTo>
                    <a:pt x="9" y="16"/>
                    <a:pt x="9" y="16"/>
                    <a:pt x="9" y="16"/>
                  </a:cubicBezTo>
                  <a:cubicBezTo>
                    <a:pt x="10" y="12"/>
                    <a:pt x="10" y="8"/>
                    <a:pt x="10" y="4"/>
                  </a:cubicBezTo>
                  <a:cubicBezTo>
                    <a:pt x="11" y="1"/>
                    <a:pt x="5" y="0"/>
                    <a:pt x="5" y="3"/>
                  </a:cubicBezTo>
                  <a:cubicBezTo>
                    <a:pt x="3" y="12"/>
                    <a:pt x="2" y="21"/>
                    <a:pt x="2" y="30"/>
                  </a:cubicBezTo>
                  <a:cubicBezTo>
                    <a:pt x="1" y="29"/>
                    <a:pt x="0" y="30"/>
                    <a:pt x="0" y="31"/>
                  </a:cubicBezTo>
                  <a:cubicBezTo>
                    <a:pt x="0" y="35"/>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368" name="Google Shape;1368;p5"/>
            <p:cNvSpPr/>
            <p:nvPr/>
          </p:nvSpPr>
          <p:spPr>
            <a:xfrm>
              <a:off x="5461000" y="6611938"/>
              <a:ext cx="25400" cy="144463"/>
            </a:xfrm>
            <a:custGeom>
              <a:rect b="b" l="l" r="r" t="t"/>
              <a:pathLst>
                <a:path extrusionOk="0" h="33" w="6">
                  <a:moveTo>
                    <a:pt x="5" y="3"/>
                  </a:moveTo>
                  <a:cubicBezTo>
                    <a:pt x="5" y="0"/>
                    <a:pt x="1" y="0"/>
                    <a:pt x="1" y="3"/>
                  </a:cubicBezTo>
                  <a:cubicBezTo>
                    <a:pt x="0" y="12"/>
                    <a:pt x="0" y="21"/>
                    <a:pt x="1" y="30"/>
                  </a:cubicBezTo>
                  <a:cubicBezTo>
                    <a:pt x="1" y="33"/>
                    <a:pt x="5" y="33"/>
                    <a:pt x="5" y="30"/>
                  </a:cubicBezTo>
                  <a:cubicBezTo>
                    <a:pt x="6" y="21"/>
                    <a:pt x="6" y="12"/>
                    <a:pt x="5"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369" name="Google Shape;1369;p5"/>
            <p:cNvSpPr/>
            <p:nvPr/>
          </p:nvSpPr>
          <p:spPr>
            <a:xfrm>
              <a:off x="5524500" y="6597651"/>
              <a:ext cx="61913" cy="177800"/>
            </a:xfrm>
            <a:custGeom>
              <a:rect b="b" l="l" r="r" t="t"/>
              <a:pathLst>
                <a:path extrusionOk="0" h="40" w="15">
                  <a:moveTo>
                    <a:pt x="8" y="6"/>
                  </a:moveTo>
                  <a:cubicBezTo>
                    <a:pt x="8" y="5"/>
                    <a:pt x="8" y="4"/>
                    <a:pt x="7" y="3"/>
                  </a:cubicBezTo>
                  <a:cubicBezTo>
                    <a:pt x="6" y="0"/>
                    <a:pt x="0" y="1"/>
                    <a:pt x="1" y="5"/>
                  </a:cubicBezTo>
                  <a:cubicBezTo>
                    <a:pt x="3" y="13"/>
                    <a:pt x="3" y="21"/>
                    <a:pt x="3" y="29"/>
                  </a:cubicBezTo>
                  <a:cubicBezTo>
                    <a:pt x="3" y="30"/>
                    <a:pt x="4" y="31"/>
                    <a:pt x="5" y="31"/>
                  </a:cubicBezTo>
                  <a:cubicBezTo>
                    <a:pt x="5" y="33"/>
                    <a:pt x="6" y="35"/>
                    <a:pt x="6" y="37"/>
                  </a:cubicBezTo>
                  <a:cubicBezTo>
                    <a:pt x="6" y="40"/>
                    <a:pt x="11" y="40"/>
                    <a:pt x="11" y="37"/>
                  </a:cubicBezTo>
                  <a:cubicBezTo>
                    <a:pt x="12" y="28"/>
                    <a:pt x="12" y="18"/>
                    <a:pt x="14" y="9"/>
                  </a:cubicBezTo>
                  <a:cubicBezTo>
                    <a:pt x="15" y="5"/>
                    <a:pt x="10" y="3"/>
                    <a:pt x="8" y="6"/>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370" name="Google Shape;1370;p5"/>
            <p:cNvSpPr/>
            <p:nvPr/>
          </p:nvSpPr>
          <p:spPr>
            <a:xfrm>
              <a:off x="5599113" y="6594476"/>
              <a:ext cx="61913" cy="228600"/>
            </a:xfrm>
            <a:custGeom>
              <a:rect b="b" l="l" r="r" t="t"/>
              <a:pathLst>
                <a:path extrusionOk="0" h="52" w="15">
                  <a:moveTo>
                    <a:pt x="7" y="4"/>
                  </a:moveTo>
                  <a:cubicBezTo>
                    <a:pt x="7" y="7"/>
                    <a:pt x="6" y="9"/>
                    <a:pt x="6" y="11"/>
                  </a:cubicBezTo>
                  <a:cubicBezTo>
                    <a:pt x="4" y="11"/>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3" y="35"/>
                    <a:pt x="13" y="20"/>
                    <a:pt x="15" y="5"/>
                  </a:cubicBezTo>
                  <a:cubicBezTo>
                    <a:pt x="15" y="1"/>
                    <a:pt x="8" y="0"/>
                    <a:pt x="7"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371" name="Google Shape;1371;p5"/>
            <p:cNvSpPr/>
            <p:nvPr/>
          </p:nvSpPr>
          <p:spPr>
            <a:xfrm>
              <a:off x="5407025" y="6611938"/>
              <a:ext cx="50800" cy="206375"/>
            </a:xfrm>
            <a:custGeom>
              <a:rect b="b" l="l" r="r" t="t"/>
              <a:pathLst>
                <a:path extrusionOk="0" h="47" w="12">
                  <a:moveTo>
                    <a:pt x="9" y="7"/>
                  </a:moveTo>
                  <a:cubicBezTo>
                    <a:pt x="8" y="6"/>
                    <a:pt x="8" y="4"/>
                    <a:pt x="8" y="3"/>
                  </a:cubicBezTo>
                  <a:cubicBezTo>
                    <a:pt x="7" y="0"/>
                    <a:pt x="3" y="1"/>
                    <a:pt x="4" y="4"/>
                  </a:cubicBezTo>
                  <a:cubicBezTo>
                    <a:pt x="4" y="5"/>
                    <a:pt x="5" y="7"/>
                    <a:pt x="5" y="8"/>
                  </a:cubicBezTo>
                  <a:cubicBezTo>
                    <a:pt x="4" y="8"/>
                    <a:pt x="4" y="9"/>
                    <a:pt x="4" y="10"/>
                  </a:cubicBezTo>
                  <a:cubicBezTo>
                    <a:pt x="1" y="21"/>
                    <a:pt x="0" y="32"/>
                    <a:pt x="4" y="43"/>
                  </a:cubicBezTo>
                  <a:cubicBezTo>
                    <a:pt x="6" y="47"/>
                    <a:pt x="11" y="46"/>
                    <a:pt x="11" y="42"/>
                  </a:cubicBezTo>
                  <a:cubicBezTo>
                    <a:pt x="11" y="38"/>
                    <a:pt x="11" y="33"/>
                    <a:pt x="11" y="29"/>
                  </a:cubicBezTo>
                  <a:cubicBezTo>
                    <a:pt x="11" y="28"/>
                    <a:pt x="11" y="28"/>
                    <a:pt x="11" y="28"/>
                  </a:cubicBezTo>
                  <a:cubicBezTo>
                    <a:pt x="11" y="26"/>
                    <a:pt x="11" y="23"/>
                    <a:pt x="11" y="21"/>
                  </a:cubicBezTo>
                  <a:cubicBezTo>
                    <a:pt x="11" y="18"/>
                    <a:pt x="12" y="15"/>
                    <a:pt x="12" y="13"/>
                  </a:cubicBezTo>
                  <a:cubicBezTo>
                    <a:pt x="12" y="10"/>
                    <a:pt x="11" y="8"/>
                    <a:pt x="9" y="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372" name="Google Shape;1372;p5"/>
            <p:cNvSpPr/>
            <p:nvPr/>
          </p:nvSpPr>
          <p:spPr>
            <a:xfrm>
              <a:off x="5014913" y="6624638"/>
              <a:ext cx="50800" cy="119063"/>
            </a:xfrm>
            <a:custGeom>
              <a:rect b="b" l="l" r="r" t="t"/>
              <a:pathLst>
                <a:path extrusionOk="0" h="27" w="12">
                  <a:moveTo>
                    <a:pt x="11" y="24"/>
                  </a:moveTo>
                  <a:cubicBezTo>
                    <a:pt x="8" y="17"/>
                    <a:pt x="6" y="10"/>
                    <a:pt x="4" y="2"/>
                  </a:cubicBezTo>
                  <a:cubicBezTo>
                    <a:pt x="3" y="0"/>
                    <a:pt x="0" y="0"/>
                    <a:pt x="0" y="3"/>
                  </a:cubicBezTo>
                  <a:cubicBezTo>
                    <a:pt x="2" y="11"/>
                    <a:pt x="5" y="18"/>
                    <a:pt x="9" y="26"/>
                  </a:cubicBezTo>
                  <a:cubicBezTo>
                    <a:pt x="10" y="27"/>
                    <a:pt x="12" y="26"/>
                    <a:pt x="11" y="2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373" name="Google Shape;1373;p5"/>
            <p:cNvSpPr/>
            <p:nvPr/>
          </p:nvSpPr>
          <p:spPr>
            <a:xfrm>
              <a:off x="4911725" y="6572251"/>
              <a:ext cx="74613" cy="193675"/>
            </a:xfrm>
            <a:custGeom>
              <a:rect b="b" l="l" r="r" t="t"/>
              <a:pathLst>
                <a:path extrusionOk="0" h="44" w="18">
                  <a:moveTo>
                    <a:pt x="16" y="37"/>
                  </a:moveTo>
                  <a:cubicBezTo>
                    <a:pt x="11" y="28"/>
                    <a:pt x="7" y="18"/>
                    <a:pt x="12" y="8"/>
                  </a:cubicBezTo>
                  <a:cubicBezTo>
                    <a:pt x="13" y="4"/>
                    <a:pt x="8" y="0"/>
                    <a:pt x="6" y="4"/>
                  </a:cubicBezTo>
                  <a:cubicBezTo>
                    <a:pt x="0" y="17"/>
                    <a:pt x="2" y="29"/>
                    <a:pt x="10" y="41"/>
                  </a:cubicBezTo>
                  <a:cubicBezTo>
                    <a:pt x="12" y="44"/>
                    <a:pt x="18" y="41"/>
                    <a:pt x="16" y="3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374" name="Google Shape;1374;p5"/>
            <p:cNvSpPr/>
            <p:nvPr/>
          </p:nvSpPr>
          <p:spPr>
            <a:xfrm>
              <a:off x="5178425" y="6629401"/>
              <a:ext cx="41275" cy="146050"/>
            </a:xfrm>
            <a:custGeom>
              <a:rect b="b" l="l" r="r" t="t"/>
              <a:pathLst>
                <a:path extrusionOk="0" h="33" w="10">
                  <a:moveTo>
                    <a:pt x="3" y="5"/>
                  </a:moveTo>
                  <a:cubicBezTo>
                    <a:pt x="0" y="12"/>
                    <a:pt x="0" y="21"/>
                    <a:pt x="3" y="29"/>
                  </a:cubicBezTo>
                  <a:cubicBezTo>
                    <a:pt x="4" y="33"/>
                    <a:pt x="9" y="31"/>
                    <a:pt x="9" y="27"/>
                  </a:cubicBezTo>
                  <a:cubicBezTo>
                    <a:pt x="8" y="20"/>
                    <a:pt x="7" y="13"/>
                    <a:pt x="9" y="6"/>
                  </a:cubicBezTo>
                  <a:cubicBezTo>
                    <a:pt x="10" y="2"/>
                    <a:pt x="4" y="0"/>
                    <a:pt x="3"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375" name="Google Shape;1375;p5"/>
            <p:cNvSpPr/>
            <p:nvPr/>
          </p:nvSpPr>
          <p:spPr>
            <a:xfrm>
              <a:off x="5694363" y="6567488"/>
              <a:ext cx="63500" cy="220663"/>
            </a:xfrm>
            <a:custGeom>
              <a:rect b="b" l="l" r="r" t="t"/>
              <a:pathLst>
                <a:path extrusionOk="0" h="50" w="15">
                  <a:moveTo>
                    <a:pt x="11" y="28"/>
                  </a:moveTo>
                  <a:cubicBezTo>
                    <a:pt x="12" y="20"/>
                    <a:pt x="12" y="13"/>
                    <a:pt x="14" y="6"/>
                  </a:cubicBezTo>
                  <a:cubicBezTo>
                    <a:pt x="15" y="2"/>
                    <a:pt x="8" y="0"/>
                    <a:pt x="7" y="4"/>
                  </a:cubicBezTo>
                  <a:cubicBezTo>
                    <a:pt x="6" y="8"/>
                    <a:pt x="5" y="11"/>
                    <a:pt x="5" y="15"/>
                  </a:cubicBezTo>
                  <a:cubicBezTo>
                    <a:pt x="4" y="15"/>
                    <a:pt x="4" y="16"/>
                    <a:pt x="4" y="17"/>
                  </a:cubicBezTo>
                  <a:cubicBezTo>
                    <a:pt x="1" y="27"/>
                    <a:pt x="0" y="36"/>
                    <a:pt x="5" y="46"/>
                  </a:cubicBezTo>
                  <a:cubicBezTo>
                    <a:pt x="7" y="50"/>
                    <a:pt x="13" y="46"/>
                    <a:pt x="11" y="42"/>
                  </a:cubicBezTo>
                  <a:cubicBezTo>
                    <a:pt x="10" y="38"/>
                    <a:pt x="9" y="34"/>
                    <a:pt x="9" y="30"/>
                  </a:cubicBezTo>
                  <a:cubicBezTo>
                    <a:pt x="10" y="30"/>
                    <a:pt x="11" y="29"/>
                    <a:pt x="11" y="28"/>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376" name="Google Shape;1376;p5"/>
            <p:cNvSpPr/>
            <p:nvPr/>
          </p:nvSpPr>
          <p:spPr>
            <a:xfrm>
              <a:off x="5781675" y="6624638"/>
              <a:ext cx="34925" cy="141288"/>
            </a:xfrm>
            <a:custGeom>
              <a:rect b="b" l="l" r="r" t="t"/>
              <a:pathLst>
                <a:path extrusionOk="0" h="32" w="8">
                  <a:moveTo>
                    <a:pt x="6" y="4"/>
                  </a:moveTo>
                  <a:cubicBezTo>
                    <a:pt x="5" y="0"/>
                    <a:pt x="0" y="2"/>
                    <a:pt x="1" y="5"/>
                  </a:cubicBezTo>
                  <a:cubicBezTo>
                    <a:pt x="3" y="13"/>
                    <a:pt x="3" y="21"/>
                    <a:pt x="3" y="29"/>
                  </a:cubicBezTo>
                  <a:cubicBezTo>
                    <a:pt x="4" y="32"/>
                    <a:pt x="8" y="32"/>
                    <a:pt x="8" y="29"/>
                  </a:cubicBezTo>
                  <a:cubicBezTo>
                    <a:pt x="8" y="20"/>
                    <a:pt x="8" y="12"/>
                    <a:pt x="6"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377" name="Google Shape;1377;p5"/>
            <p:cNvSpPr/>
            <p:nvPr/>
          </p:nvSpPr>
          <p:spPr>
            <a:xfrm>
              <a:off x="5807075" y="6607176"/>
              <a:ext cx="79375" cy="233363"/>
            </a:xfrm>
            <a:custGeom>
              <a:rect b="b" l="l" r="r" t="t"/>
              <a:pathLst>
                <a:path extrusionOk="0" h="53" w="19">
                  <a:moveTo>
                    <a:pt x="18" y="46"/>
                  </a:moveTo>
                  <a:cubicBezTo>
                    <a:pt x="14" y="36"/>
                    <a:pt x="14" y="25"/>
                    <a:pt x="12" y="14"/>
                  </a:cubicBezTo>
                  <a:cubicBezTo>
                    <a:pt x="12" y="13"/>
                    <a:pt x="12" y="13"/>
                    <a:pt x="12" y="13"/>
                  </a:cubicBezTo>
                  <a:cubicBezTo>
                    <a:pt x="12" y="10"/>
                    <a:pt x="12" y="12"/>
                    <a:pt x="12" y="4"/>
                  </a:cubicBezTo>
                  <a:cubicBezTo>
                    <a:pt x="12" y="0"/>
                    <a:pt x="8" y="0"/>
                    <a:pt x="8" y="4"/>
                  </a:cubicBezTo>
                  <a:cubicBezTo>
                    <a:pt x="8" y="12"/>
                    <a:pt x="8" y="10"/>
                    <a:pt x="8" y="12"/>
                  </a:cubicBezTo>
                  <a:cubicBezTo>
                    <a:pt x="7" y="13"/>
                    <a:pt x="7" y="13"/>
                    <a:pt x="7" y="14"/>
                  </a:cubicBezTo>
                  <a:cubicBezTo>
                    <a:pt x="7" y="16"/>
                    <a:pt x="6" y="19"/>
                    <a:pt x="6" y="22"/>
                  </a:cubicBezTo>
                  <a:cubicBezTo>
                    <a:pt x="6" y="21"/>
                    <a:pt x="5" y="22"/>
                    <a:pt x="5" y="22"/>
                  </a:cubicBezTo>
                  <a:cubicBezTo>
                    <a:pt x="3" y="28"/>
                    <a:pt x="2" y="33"/>
                    <a:pt x="1" y="39"/>
                  </a:cubicBezTo>
                  <a:cubicBezTo>
                    <a:pt x="0" y="40"/>
                    <a:pt x="2" y="40"/>
                    <a:pt x="3" y="39"/>
                  </a:cubicBezTo>
                  <a:cubicBezTo>
                    <a:pt x="4" y="35"/>
                    <a:pt x="5" y="30"/>
                    <a:pt x="6" y="25"/>
                  </a:cubicBezTo>
                  <a:cubicBezTo>
                    <a:pt x="6" y="33"/>
                    <a:pt x="7" y="41"/>
                    <a:pt x="10" y="48"/>
                  </a:cubicBezTo>
                  <a:cubicBezTo>
                    <a:pt x="12" y="53"/>
                    <a:pt x="19" y="51"/>
                    <a:pt x="18" y="46"/>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378" name="Google Shape;1378;p5"/>
            <p:cNvSpPr/>
            <p:nvPr/>
          </p:nvSpPr>
          <p:spPr>
            <a:xfrm>
              <a:off x="5911850" y="6726238"/>
              <a:ext cx="25400" cy="128588"/>
            </a:xfrm>
            <a:custGeom>
              <a:rect b="b" l="l" r="r" t="t"/>
              <a:pathLst>
                <a:path extrusionOk="0" h="29" w="6">
                  <a:moveTo>
                    <a:pt x="5" y="3"/>
                  </a:moveTo>
                  <a:cubicBezTo>
                    <a:pt x="5" y="0"/>
                    <a:pt x="1" y="0"/>
                    <a:pt x="1" y="3"/>
                  </a:cubicBezTo>
                  <a:cubicBezTo>
                    <a:pt x="0" y="10"/>
                    <a:pt x="0" y="21"/>
                    <a:pt x="0" y="25"/>
                  </a:cubicBezTo>
                  <a:cubicBezTo>
                    <a:pt x="0" y="29"/>
                    <a:pt x="6" y="29"/>
                    <a:pt x="6" y="25"/>
                  </a:cubicBezTo>
                  <a:cubicBezTo>
                    <a:pt x="6" y="21"/>
                    <a:pt x="6" y="11"/>
                    <a:pt x="5"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379" name="Google Shape;1379;p5"/>
            <p:cNvSpPr/>
            <p:nvPr/>
          </p:nvSpPr>
          <p:spPr>
            <a:xfrm>
              <a:off x="5940425" y="6624638"/>
              <a:ext cx="42863" cy="176213"/>
            </a:xfrm>
            <a:custGeom>
              <a:rect b="b" l="l" r="r" t="t"/>
              <a:pathLst>
                <a:path extrusionOk="0" h="40" w="10">
                  <a:moveTo>
                    <a:pt x="3" y="3"/>
                  </a:moveTo>
                  <a:cubicBezTo>
                    <a:pt x="0" y="14"/>
                    <a:pt x="0" y="24"/>
                    <a:pt x="0" y="35"/>
                  </a:cubicBezTo>
                  <a:cubicBezTo>
                    <a:pt x="0" y="40"/>
                    <a:pt x="8" y="40"/>
                    <a:pt x="8" y="35"/>
                  </a:cubicBezTo>
                  <a:cubicBezTo>
                    <a:pt x="8" y="25"/>
                    <a:pt x="9" y="15"/>
                    <a:pt x="10" y="4"/>
                  </a:cubicBezTo>
                  <a:cubicBezTo>
                    <a:pt x="10" y="1"/>
                    <a:pt x="4" y="0"/>
                    <a:pt x="3"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380" name="Google Shape;1380;p5"/>
            <p:cNvSpPr/>
            <p:nvPr/>
          </p:nvSpPr>
          <p:spPr>
            <a:xfrm>
              <a:off x="5983288" y="6611938"/>
              <a:ext cx="69850" cy="250825"/>
            </a:xfrm>
            <a:custGeom>
              <a:rect b="b" l="l" r="r" t="t"/>
              <a:pathLst>
                <a:path extrusionOk="0" h="57" w="17">
                  <a:moveTo>
                    <a:pt x="7" y="5"/>
                  </a:moveTo>
                  <a:cubicBezTo>
                    <a:pt x="6" y="7"/>
                    <a:pt x="5" y="10"/>
                    <a:pt x="4" y="12"/>
                  </a:cubicBezTo>
                  <a:cubicBezTo>
                    <a:pt x="4" y="11"/>
                    <a:pt x="4" y="11"/>
                    <a:pt x="4" y="11"/>
                  </a:cubicBezTo>
                  <a:cubicBezTo>
                    <a:pt x="4" y="9"/>
                    <a:pt x="1" y="10"/>
                    <a:pt x="1" y="11"/>
                  </a:cubicBezTo>
                  <a:cubicBezTo>
                    <a:pt x="1" y="14"/>
                    <a:pt x="2" y="17"/>
                    <a:pt x="2" y="19"/>
                  </a:cubicBezTo>
                  <a:cubicBezTo>
                    <a:pt x="0" y="31"/>
                    <a:pt x="1" y="43"/>
                    <a:pt x="6" y="54"/>
                  </a:cubicBezTo>
                  <a:cubicBezTo>
                    <a:pt x="7" y="57"/>
                    <a:pt x="12" y="55"/>
                    <a:pt x="12" y="52"/>
                  </a:cubicBezTo>
                  <a:cubicBezTo>
                    <a:pt x="11" y="38"/>
                    <a:pt x="9" y="23"/>
                    <a:pt x="14" y="10"/>
                  </a:cubicBezTo>
                  <a:cubicBezTo>
                    <a:pt x="17" y="4"/>
                    <a:pt x="9" y="0"/>
                    <a:pt x="7"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381" name="Google Shape;1381;p5"/>
            <p:cNvSpPr/>
            <p:nvPr/>
          </p:nvSpPr>
          <p:spPr>
            <a:xfrm>
              <a:off x="5899150" y="6575426"/>
              <a:ext cx="33338" cy="160338"/>
            </a:xfrm>
            <a:custGeom>
              <a:rect b="b" l="l" r="r" t="t"/>
              <a:pathLst>
                <a:path extrusionOk="0" h="36" w="8">
                  <a:moveTo>
                    <a:pt x="0" y="5"/>
                  </a:moveTo>
                  <a:cubicBezTo>
                    <a:pt x="0" y="14"/>
                    <a:pt x="0" y="23"/>
                    <a:pt x="0" y="32"/>
                  </a:cubicBezTo>
                  <a:cubicBezTo>
                    <a:pt x="1" y="36"/>
                    <a:pt x="8" y="36"/>
                    <a:pt x="8" y="32"/>
                  </a:cubicBezTo>
                  <a:cubicBezTo>
                    <a:pt x="8" y="23"/>
                    <a:pt x="8" y="14"/>
                    <a:pt x="8" y="5"/>
                  </a:cubicBezTo>
                  <a:cubicBezTo>
                    <a:pt x="8" y="0"/>
                    <a:pt x="0" y="0"/>
                    <a:pt x="0"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382" name="Google Shape;1382;p5"/>
            <p:cNvSpPr/>
            <p:nvPr/>
          </p:nvSpPr>
          <p:spPr>
            <a:xfrm>
              <a:off x="6040438" y="6611938"/>
              <a:ext cx="63500" cy="176213"/>
            </a:xfrm>
            <a:custGeom>
              <a:rect b="b" l="l" r="r" t="t"/>
              <a:pathLst>
                <a:path extrusionOk="0" h="40" w="15">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383" name="Google Shape;1383;p5"/>
            <p:cNvSpPr/>
            <p:nvPr/>
          </p:nvSpPr>
          <p:spPr>
            <a:xfrm>
              <a:off x="6137276" y="6686551"/>
              <a:ext cx="33338" cy="136525"/>
            </a:xfrm>
            <a:custGeom>
              <a:rect b="b" l="l" r="r" t="t"/>
              <a:pathLst>
                <a:path extrusionOk="0" h="31" w="8">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384" name="Google Shape;1384;p5"/>
            <p:cNvSpPr/>
            <p:nvPr/>
          </p:nvSpPr>
          <p:spPr>
            <a:xfrm>
              <a:off x="6278563" y="6562726"/>
              <a:ext cx="58738" cy="234950"/>
            </a:xfrm>
            <a:custGeom>
              <a:rect b="b" l="l" r="r" t="t"/>
              <a:pathLst>
                <a:path extrusionOk="0" h="53" w="14">
                  <a:moveTo>
                    <a:pt x="11" y="1"/>
                  </a:moveTo>
                  <a:cubicBezTo>
                    <a:pt x="8" y="8"/>
                    <a:pt x="6" y="14"/>
                    <a:pt x="5" y="21"/>
                  </a:cubicBezTo>
                  <a:cubicBezTo>
                    <a:pt x="3" y="21"/>
                    <a:pt x="0" y="22"/>
                    <a:pt x="0" y="24"/>
                  </a:cubicBezTo>
                  <a:cubicBezTo>
                    <a:pt x="0" y="31"/>
                    <a:pt x="1" y="38"/>
                    <a:pt x="4" y="44"/>
                  </a:cubicBezTo>
                  <a:cubicBezTo>
                    <a:pt x="4" y="45"/>
                    <a:pt x="4" y="45"/>
                    <a:pt x="4" y="45"/>
                  </a:cubicBezTo>
                  <a:cubicBezTo>
                    <a:pt x="4" y="46"/>
                    <a:pt x="5" y="46"/>
                    <a:pt x="5" y="46"/>
                  </a:cubicBezTo>
                  <a:cubicBezTo>
                    <a:pt x="6" y="48"/>
                    <a:pt x="7" y="49"/>
                    <a:pt x="8" y="50"/>
                  </a:cubicBezTo>
                  <a:cubicBezTo>
                    <a:pt x="9" y="53"/>
                    <a:pt x="14" y="51"/>
                    <a:pt x="13" y="48"/>
                  </a:cubicBezTo>
                  <a:cubicBezTo>
                    <a:pt x="11" y="43"/>
                    <a:pt x="9" y="38"/>
                    <a:pt x="8" y="33"/>
                  </a:cubicBezTo>
                  <a:cubicBezTo>
                    <a:pt x="9" y="22"/>
                    <a:pt x="10" y="12"/>
                    <a:pt x="13" y="2"/>
                  </a:cubicBezTo>
                  <a:cubicBezTo>
                    <a:pt x="14" y="1"/>
                    <a:pt x="11" y="0"/>
                    <a:pt x="11" y="1"/>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385" name="Google Shape;1385;p5"/>
            <p:cNvSpPr/>
            <p:nvPr/>
          </p:nvSpPr>
          <p:spPr>
            <a:xfrm>
              <a:off x="6350001" y="6557963"/>
              <a:ext cx="66675" cy="212725"/>
            </a:xfrm>
            <a:custGeom>
              <a:rect b="b" l="l" r="r" t="t"/>
              <a:pathLst>
                <a:path extrusionOk="0" h="48" w="16">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386" name="Google Shape;1386;p5"/>
            <p:cNvSpPr/>
            <p:nvPr/>
          </p:nvSpPr>
          <p:spPr>
            <a:xfrm>
              <a:off x="6429376" y="6597651"/>
              <a:ext cx="33338" cy="195263"/>
            </a:xfrm>
            <a:custGeom>
              <a:rect b="b" l="l" r="r" t="t"/>
              <a:pathLst>
                <a:path extrusionOk="0" h="44" w="8">
                  <a:moveTo>
                    <a:pt x="7" y="2"/>
                  </a:moveTo>
                  <a:cubicBezTo>
                    <a:pt x="6" y="0"/>
                    <a:pt x="3" y="0"/>
                    <a:pt x="3"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7" y="44"/>
                    <a:pt x="7" y="41"/>
                  </a:cubicBezTo>
                  <a:cubicBezTo>
                    <a:pt x="8" y="28"/>
                    <a:pt x="7" y="15"/>
                    <a:pt x="7" y="2"/>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387" name="Google Shape;1387;p5"/>
            <p:cNvSpPr/>
            <p:nvPr/>
          </p:nvSpPr>
          <p:spPr>
            <a:xfrm>
              <a:off x="6519863" y="6545263"/>
              <a:ext cx="79375" cy="211138"/>
            </a:xfrm>
            <a:custGeom>
              <a:rect b="b" l="l" r="r" t="t"/>
              <a:pathLst>
                <a:path extrusionOk="0" h="48" w="19">
                  <a:moveTo>
                    <a:pt x="18" y="44"/>
                  </a:moveTo>
                  <a:cubicBezTo>
                    <a:pt x="15" y="35"/>
                    <a:pt x="13" y="26"/>
                    <a:pt x="15" y="17"/>
                  </a:cubicBezTo>
                  <a:cubicBezTo>
                    <a:pt x="16" y="13"/>
                    <a:pt x="7" y="11"/>
                    <a:pt x="7" y="15"/>
                  </a:cubicBezTo>
                  <a:cubicBezTo>
                    <a:pt x="7" y="15"/>
                    <a:pt x="7" y="15"/>
                    <a:pt x="7" y="15"/>
                  </a:cubicBezTo>
                  <a:cubicBezTo>
                    <a:pt x="8" y="16"/>
                    <a:pt x="8" y="16"/>
                    <a:pt x="8" y="16"/>
                  </a:cubicBezTo>
                  <a:cubicBezTo>
                    <a:pt x="8" y="12"/>
                    <a:pt x="9" y="8"/>
                    <a:pt x="9" y="4"/>
                  </a:cubicBezTo>
                  <a:cubicBezTo>
                    <a:pt x="10" y="1"/>
                    <a:pt x="4" y="0"/>
                    <a:pt x="4" y="3"/>
                  </a:cubicBezTo>
                  <a:cubicBezTo>
                    <a:pt x="2" y="12"/>
                    <a:pt x="1" y="21"/>
                    <a:pt x="1" y="30"/>
                  </a:cubicBezTo>
                  <a:cubicBezTo>
                    <a:pt x="1" y="29"/>
                    <a:pt x="0" y="30"/>
                    <a:pt x="0" y="31"/>
                  </a:cubicBezTo>
                  <a:cubicBezTo>
                    <a:pt x="0" y="35"/>
                    <a:pt x="0" y="39"/>
                    <a:pt x="0" y="43"/>
                  </a:cubicBezTo>
                  <a:cubicBezTo>
                    <a:pt x="0" y="44"/>
                    <a:pt x="1" y="44"/>
                    <a:pt x="2" y="43"/>
                  </a:cubicBezTo>
                  <a:cubicBezTo>
                    <a:pt x="2" y="47"/>
                    <a:pt x="8" y="47"/>
                    <a:pt x="8" y="43"/>
                  </a:cubicBezTo>
                  <a:cubicBezTo>
                    <a:pt x="8" y="42"/>
                    <a:pt x="8" y="42"/>
                    <a:pt x="8" y="42"/>
                  </a:cubicBezTo>
                  <a:cubicBezTo>
                    <a:pt x="8" y="43"/>
                    <a:pt x="9" y="44"/>
                    <a:pt x="9" y="45"/>
                  </a:cubicBezTo>
                  <a:cubicBezTo>
                    <a:pt x="9" y="47"/>
                    <a:pt x="12" y="48"/>
                    <a:pt x="13" y="46"/>
                  </a:cubicBezTo>
                  <a:cubicBezTo>
                    <a:pt x="15" y="48"/>
                    <a:pt x="19" y="47"/>
                    <a:pt x="18" y="4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388" name="Google Shape;1388;p5"/>
            <p:cNvSpPr/>
            <p:nvPr/>
          </p:nvSpPr>
          <p:spPr>
            <a:xfrm>
              <a:off x="6673851" y="6611938"/>
              <a:ext cx="25400" cy="144463"/>
            </a:xfrm>
            <a:custGeom>
              <a:rect b="b" l="l" r="r" t="t"/>
              <a:pathLst>
                <a:path extrusionOk="0" h="33" w="6">
                  <a:moveTo>
                    <a:pt x="5" y="3"/>
                  </a:moveTo>
                  <a:cubicBezTo>
                    <a:pt x="5" y="0"/>
                    <a:pt x="0" y="0"/>
                    <a:pt x="0" y="3"/>
                  </a:cubicBezTo>
                  <a:cubicBezTo>
                    <a:pt x="0" y="12"/>
                    <a:pt x="0" y="21"/>
                    <a:pt x="0" y="30"/>
                  </a:cubicBezTo>
                  <a:cubicBezTo>
                    <a:pt x="0" y="33"/>
                    <a:pt x="5" y="33"/>
                    <a:pt x="5" y="30"/>
                  </a:cubicBezTo>
                  <a:cubicBezTo>
                    <a:pt x="6" y="21"/>
                    <a:pt x="5" y="12"/>
                    <a:pt x="5"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389" name="Google Shape;1389;p5"/>
            <p:cNvSpPr/>
            <p:nvPr/>
          </p:nvSpPr>
          <p:spPr>
            <a:xfrm>
              <a:off x="6737351" y="6597651"/>
              <a:ext cx="58738" cy="177800"/>
            </a:xfrm>
            <a:custGeom>
              <a:rect b="b" l="l" r="r" t="t"/>
              <a:pathLst>
                <a:path extrusionOk="0" h="40" w="14">
                  <a:moveTo>
                    <a:pt x="7" y="6"/>
                  </a:moveTo>
                  <a:cubicBezTo>
                    <a:pt x="7" y="5"/>
                    <a:pt x="7" y="4"/>
                    <a:pt x="7" y="3"/>
                  </a:cubicBezTo>
                  <a:cubicBezTo>
                    <a:pt x="6" y="0"/>
                    <a:pt x="0" y="1"/>
                    <a:pt x="1" y="5"/>
                  </a:cubicBezTo>
                  <a:cubicBezTo>
                    <a:pt x="3" y="13"/>
                    <a:pt x="3" y="21"/>
                    <a:pt x="3" y="29"/>
                  </a:cubicBezTo>
                  <a:cubicBezTo>
                    <a:pt x="3" y="30"/>
                    <a:pt x="4" y="31"/>
                    <a:pt x="5" y="31"/>
                  </a:cubicBezTo>
                  <a:cubicBezTo>
                    <a:pt x="5" y="33"/>
                    <a:pt x="5" y="35"/>
                    <a:pt x="5" y="37"/>
                  </a:cubicBezTo>
                  <a:cubicBezTo>
                    <a:pt x="6" y="40"/>
                    <a:pt x="10" y="40"/>
                    <a:pt x="11" y="37"/>
                  </a:cubicBezTo>
                  <a:cubicBezTo>
                    <a:pt x="12" y="28"/>
                    <a:pt x="12" y="18"/>
                    <a:pt x="14" y="9"/>
                  </a:cubicBezTo>
                  <a:cubicBezTo>
                    <a:pt x="14" y="5"/>
                    <a:pt x="10" y="3"/>
                    <a:pt x="7" y="6"/>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390" name="Google Shape;1390;p5"/>
            <p:cNvSpPr/>
            <p:nvPr/>
          </p:nvSpPr>
          <p:spPr>
            <a:xfrm>
              <a:off x="6811963" y="6594476"/>
              <a:ext cx="63500" cy="228600"/>
            </a:xfrm>
            <a:custGeom>
              <a:rect b="b" l="l" r="r" t="t"/>
              <a:pathLst>
                <a:path extrusionOk="0" h="52" w="15">
                  <a:moveTo>
                    <a:pt x="7" y="4"/>
                  </a:moveTo>
                  <a:cubicBezTo>
                    <a:pt x="6" y="7"/>
                    <a:pt x="6" y="9"/>
                    <a:pt x="5" y="11"/>
                  </a:cubicBezTo>
                  <a:cubicBezTo>
                    <a:pt x="4" y="11"/>
                    <a:pt x="2" y="11"/>
                    <a:pt x="2" y="13"/>
                  </a:cubicBezTo>
                  <a:cubicBezTo>
                    <a:pt x="2" y="16"/>
                    <a:pt x="2" y="20"/>
                    <a:pt x="1" y="23"/>
                  </a:cubicBezTo>
                  <a:cubicBezTo>
                    <a:pt x="0" y="24"/>
                    <a:pt x="2" y="26"/>
                    <a:pt x="3" y="25"/>
                  </a:cubicBezTo>
                  <a:cubicBezTo>
                    <a:pt x="2" y="33"/>
                    <a:pt x="2" y="41"/>
                    <a:pt x="3" y="49"/>
                  </a:cubicBezTo>
                  <a:cubicBezTo>
                    <a:pt x="4" y="52"/>
                    <a:pt x="9" y="52"/>
                    <a:pt x="9" y="49"/>
                  </a:cubicBezTo>
                  <a:cubicBezTo>
                    <a:pt x="12" y="35"/>
                    <a:pt x="13" y="20"/>
                    <a:pt x="14" y="5"/>
                  </a:cubicBezTo>
                  <a:cubicBezTo>
                    <a:pt x="15" y="1"/>
                    <a:pt x="7" y="0"/>
                    <a:pt x="7"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391" name="Google Shape;1391;p5"/>
            <p:cNvSpPr/>
            <p:nvPr/>
          </p:nvSpPr>
          <p:spPr>
            <a:xfrm>
              <a:off x="6619876" y="6611938"/>
              <a:ext cx="50800" cy="206375"/>
            </a:xfrm>
            <a:custGeom>
              <a:rect b="b" l="l" r="r" t="t"/>
              <a:pathLst>
                <a:path extrusionOk="0" h="47" w="12">
                  <a:moveTo>
                    <a:pt x="8" y="7"/>
                  </a:moveTo>
                  <a:cubicBezTo>
                    <a:pt x="8" y="6"/>
                    <a:pt x="8" y="4"/>
                    <a:pt x="7" y="3"/>
                  </a:cubicBezTo>
                  <a:cubicBezTo>
                    <a:pt x="7" y="0"/>
                    <a:pt x="3" y="1"/>
                    <a:pt x="4" y="4"/>
                  </a:cubicBezTo>
                  <a:cubicBezTo>
                    <a:pt x="4" y="5"/>
                    <a:pt x="4" y="7"/>
                    <a:pt x="5" y="8"/>
                  </a:cubicBezTo>
                  <a:cubicBezTo>
                    <a:pt x="4" y="8"/>
                    <a:pt x="4"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0" y="8"/>
                    <a:pt x="8" y="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392" name="Google Shape;1392;p5"/>
            <p:cNvSpPr/>
            <p:nvPr/>
          </p:nvSpPr>
          <p:spPr>
            <a:xfrm>
              <a:off x="6224588" y="6624638"/>
              <a:ext cx="53975" cy="119063"/>
            </a:xfrm>
            <a:custGeom>
              <a:rect b="b" l="l" r="r" t="t"/>
              <a:pathLst>
                <a:path extrusionOk="0" h="27" w="13">
                  <a:moveTo>
                    <a:pt x="12" y="24"/>
                  </a:moveTo>
                  <a:cubicBezTo>
                    <a:pt x="9" y="17"/>
                    <a:pt x="6" y="10"/>
                    <a:pt x="4" y="2"/>
                  </a:cubicBezTo>
                  <a:cubicBezTo>
                    <a:pt x="4" y="0"/>
                    <a:pt x="0" y="0"/>
                    <a:pt x="1" y="3"/>
                  </a:cubicBezTo>
                  <a:cubicBezTo>
                    <a:pt x="3" y="11"/>
                    <a:pt x="5" y="18"/>
                    <a:pt x="9" y="26"/>
                  </a:cubicBezTo>
                  <a:cubicBezTo>
                    <a:pt x="10" y="27"/>
                    <a:pt x="13" y="26"/>
                    <a:pt x="12" y="2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393" name="Google Shape;1393;p5"/>
            <p:cNvSpPr/>
            <p:nvPr/>
          </p:nvSpPr>
          <p:spPr>
            <a:xfrm>
              <a:off x="6119813" y="6572251"/>
              <a:ext cx="74613" cy="193675"/>
            </a:xfrm>
            <a:custGeom>
              <a:rect b="b" l="l" r="r" t="t"/>
              <a:pathLst>
                <a:path extrusionOk="0" h="44" w="18">
                  <a:moveTo>
                    <a:pt x="16" y="37"/>
                  </a:moveTo>
                  <a:cubicBezTo>
                    <a:pt x="11" y="28"/>
                    <a:pt x="8" y="18"/>
                    <a:pt x="12" y="8"/>
                  </a:cubicBezTo>
                  <a:cubicBezTo>
                    <a:pt x="14" y="4"/>
                    <a:pt x="8" y="0"/>
                    <a:pt x="6" y="4"/>
                  </a:cubicBezTo>
                  <a:cubicBezTo>
                    <a:pt x="0" y="17"/>
                    <a:pt x="3" y="29"/>
                    <a:pt x="10" y="41"/>
                  </a:cubicBezTo>
                  <a:cubicBezTo>
                    <a:pt x="13" y="44"/>
                    <a:pt x="18" y="41"/>
                    <a:pt x="16" y="3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394" name="Google Shape;1394;p5"/>
            <p:cNvSpPr/>
            <p:nvPr/>
          </p:nvSpPr>
          <p:spPr>
            <a:xfrm>
              <a:off x="6391276" y="6629401"/>
              <a:ext cx="41275" cy="146050"/>
            </a:xfrm>
            <a:custGeom>
              <a:rect b="b" l="l" r="r" t="t"/>
              <a:pathLst>
                <a:path extrusionOk="0" h="33" w="10">
                  <a:moveTo>
                    <a:pt x="2" y="5"/>
                  </a:moveTo>
                  <a:cubicBezTo>
                    <a:pt x="0" y="12"/>
                    <a:pt x="0" y="21"/>
                    <a:pt x="2" y="29"/>
                  </a:cubicBezTo>
                  <a:cubicBezTo>
                    <a:pt x="4" y="33"/>
                    <a:pt x="9" y="31"/>
                    <a:pt x="8" y="27"/>
                  </a:cubicBezTo>
                  <a:cubicBezTo>
                    <a:pt x="7" y="20"/>
                    <a:pt x="7" y="13"/>
                    <a:pt x="9" y="6"/>
                  </a:cubicBezTo>
                  <a:cubicBezTo>
                    <a:pt x="10" y="2"/>
                    <a:pt x="3" y="0"/>
                    <a:pt x="2"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395" name="Google Shape;1395;p5"/>
            <p:cNvSpPr/>
            <p:nvPr/>
          </p:nvSpPr>
          <p:spPr>
            <a:xfrm>
              <a:off x="6908801" y="6567488"/>
              <a:ext cx="61913" cy="220663"/>
            </a:xfrm>
            <a:custGeom>
              <a:rect b="b" l="l" r="r" t="t"/>
              <a:pathLst>
                <a:path extrusionOk="0" h="50" w="15">
                  <a:moveTo>
                    <a:pt x="11" y="28"/>
                  </a:moveTo>
                  <a:cubicBezTo>
                    <a:pt x="11" y="20"/>
                    <a:pt x="11" y="13"/>
                    <a:pt x="13" y="6"/>
                  </a:cubicBezTo>
                  <a:cubicBezTo>
                    <a:pt x="15" y="2"/>
                    <a:pt x="8" y="0"/>
                    <a:pt x="6" y="4"/>
                  </a:cubicBezTo>
                  <a:cubicBezTo>
                    <a:pt x="5" y="8"/>
                    <a:pt x="5" y="11"/>
                    <a:pt x="5" y="15"/>
                  </a:cubicBezTo>
                  <a:cubicBezTo>
                    <a:pt x="4" y="15"/>
                    <a:pt x="3" y="16"/>
                    <a:pt x="3" y="17"/>
                  </a:cubicBezTo>
                  <a:cubicBezTo>
                    <a:pt x="0" y="27"/>
                    <a:pt x="0" y="36"/>
                    <a:pt x="5" y="46"/>
                  </a:cubicBezTo>
                  <a:cubicBezTo>
                    <a:pt x="7" y="50"/>
                    <a:pt x="13" y="46"/>
                    <a:pt x="11" y="42"/>
                  </a:cubicBezTo>
                  <a:cubicBezTo>
                    <a:pt x="9" y="38"/>
                    <a:pt x="9" y="34"/>
                    <a:pt x="8" y="30"/>
                  </a:cubicBezTo>
                  <a:cubicBezTo>
                    <a:pt x="9" y="30"/>
                    <a:pt x="11" y="29"/>
                    <a:pt x="11" y="28"/>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396" name="Google Shape;1396;p5"/>
            <p:cNvSpPr/>
            <p:nvPr/>
          </p:nvSpPr>
          <p:spPr>
            <a:xfrm>
              <a:off x="6996113" y="6624638"/>
              <a:ext cx="33338" cy="141288"/>
            </a:xfrm>
            <a:custGeom>
              <a:rect b="b" l="l" r="r" t="t"/>
              <a:pathLst>
                <a:path extrusionOk="0" h="32" w="8">
                  <a:moveTo>
                    <a:pt x="6" y="4"/>
                  </a:moveTo>
                  <a:cubicBezTo>
                    <a:pt x="5" y="0"/>
                    <a:pt x="0" y="2"/>
                    <a:pt x="1" y="5"/>
                  </a:cubicBezTo>
                  <a:cubicBezTo>
                    <a:pt x="2" y="13"/>
                    <a:pt x="3" y="21"/>
                    <a:pt x="3" y="29"/>
                  </a:cubicBezTo>
                  <a:cubicBezTo>
                    <a:pt x="3" y="32"/>
                    <a:pt x="7" y="32"/>
                    <a:pt x="7" y="29"/>
                  </a:cubicBezTo>
                  <a:cubicBezTo>
                    <a:pt x="8" y="20"/>
                    <a:pt x="8" y="12"/>
                    <a:pt x="6"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397" name="Google Shape;1397;p5"/>
            <p:cNvSpPr/>
            <p:nvPr/>
          </p:nvSpPr>
          <p:spPr>
            <a:xfrm>
              <a:off x="7019926" y="6607176"/>
              <a:ext cx="79375" cy="233363"/>
            </a:xfrm>
            <a:custGeom>
              <a:rect b="b" l="l" r="r" t="t"/>
              <a:pathLst>
                <a:path extrusionOk="0" h="53" w="19">
                  <a:moveTo>
                    <a:pt x="17" y="46"/>
                  </a:moveTo>
                  <a:cubicBezTo>
                    <a:pt x="14" y="36"/>
                    <a:pt x="14" y="25"/>
                    <a:pt x="12" y="14"/>
                  </a:cubicBezTo>
                  <a:cubicBezTo>
                    <a:pt x="12" y="13"/>
                    <a:pt x="12" y="13"/>
                    <a:pt x="12" y="13"/>
                  </a:cubicBezTo>
                  <a:cubicBezTo>
                    <a:pt x="12" y="10"/>
                    <a:pt x="11" y="12"/>
                    <a:pt x="11" y="4"/>
                  </a:cubicBezTo>
                  <a:cubicBezTo>
                    <a:pt x="11" y="0"/>
                    <a:pt x="7" y="0"/>
                    <a:pt x="7" y="4"/>
                  </a:cubicBezTo>
                  <a:cubicBezTo>
                    <a:pt x="7" y="12"/>
                    <a:pt x="7" y="10"/>
                    <a:pt x="7" y="12"/>
                  </a:cubicBezTo>
                  <a:cubicBezTo>
                    <a:pt x="7" y="13"/>
                    <a:pt x="7" y="13"/>
                    <a:pt x="7" y="14"/>
                  </a:cubicBezTo>
                  <a:cubicBezTo>
                    <a:pt x="6" y="16"/>
                    <a:pt x="6" y="19"/>
                    <a:pt x="6" y="22"/>
                  </a:cubicBezTo>
                  <a:cubicBezTo>
                    <a:pt x="5" y="21"/>
                    <a:pt x="5" y="22"/>
                    <a:pt x="4" y="22"/>
                  </a:cubicBezTo>
                  <a:cubicBezTo>
                    <a:pt x="3" y="28"/>
                    <a:pt x="2" y="33"/>
                    <a:pt x="0" y="39"/>
                  </a:cubicBezTo>
                  <a:cubicBezTo>
                    <a:pt x="0" y="40"/>
                    <a:pt x="2" y="40"/>
                    <a:pt x="2" y="39"/>
                  </a:cubicBezTo>
                  <a:cubicBezTo>
                    <a:pt x="4" y="35"/>
                    <a:pt x="4" y="30"/>
                    <a:pt x="6" y="25"/>
                  </a:cubicBezTo>
                  <a:cubicBezTo>
                    <a:pt x="6" y="33"/>
                    <a:pt x="6" y="41"/>
                    <a:pt x="10" y="48"/>
                  </a:cubicBezTo>
                  <a:cubicBezTo>
                    <a:pt x="11" y="53"/>
                    <a:pt x="19" y="51"/>
                    <a:pt x="17" y="46"/>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398" name="Google Shape;1398;p5"/>
            <p:cNvSpPr/>
            <p:nvPr/>
          </p:nvSpPr>
          <p:spPr>
            <a:xfrm>
              <a:off x="7124701" y="6726238"/>
              <a:ext cx="25400" cy="128588"/>
            </a:xfrm>
            <a:custGeom>
              <a:rect b="b" l="l" r="r" t="t"/>
              <a:pathLst>
                <a:path extrusionOk="0" h="29" w="6">
                  <a:moveTo>
                    <a:pt x="5" y="3"/>
                  </a:moveTo>
                  <a:cubicBezTo>
                    <a:pt x="5" y="0"/>
                    <a:pt x="1" y="0"/>
                    <a:pt x="1" y="3"/>
                  </a:cubicBezTo>
                  <a:cubicBezTo>
                    <a:pt x="0" y="10"/>
                    <a:pt x="0" y="21"/>
                    <a:pt x="0" y="25"/>
                  </a:cubicBezTo>
                  <a:cubicBezTo>
                    <a:pt x="0" y="29"/>
                    <a:pt x="6" y="29"/>
                    <a:pt x="6" y="25"/>
                  </a:cubicBezTo>
                  <a:cubicBezTo>
                    <a:pt x="6" y="21"/>
                    <a:pt x="5" y="11"/>
                    <a:pt x="5"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399" name="Google Shape;1399;p5"/>
            <p:cNvSpPr/>
            <p:nvPr/>
          </p:nvSpPr>
          <p:spPr>
            <a:xfrm>
              <a:off x="7154863" y="6624638"/>
              <a:ext cx="41275" cy="176213"/>
            </a:xfrm>
            <a:custGeom>
              <a:rect b="b" l="l" r="r" t="t"/>
              <a:pathLst>
                <a:path extrusionOk="0" h="40" w="10">
                  <a:moveTo>
                    <a:pt x="3" y="3"/>
                  </a:moveTo>
                  <a:cubicBezTo>
                    <a:pt x="0" y="14"/>
                    <a:pt x="0" y="24"/>
                    <a:pt x="0" y="35"/>
                  </a:cubicBezTo>
                  <a:cubicBezTo>
                    <a:pt x="0" y="40"/>
                    <a:pt x="8" y="40"/>
                    <a:pt x="8" y="35"/>
                  </a:cubicBezTo>
                  <a:cubicBezTo>
                    <a:pt x="8" y="25"/>
                    <a:pt x="8" y="15"/>
                    <a:pt x="9" y="4"/>
                  </a:cubicBezTo>
                  <a:cubicBezTo>
                    <a:pt x="10" y="1"/>
                    <a:pt x="4" y="0"/>
                    <a:pt x="3"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400" name="Google Shape;1400;p5"/>
            <p:cNvSpPr/>
            <p:nvPr/>
          </p:nvSpPr>
          <p:spPr>
            <a:xfrm>
              <a:off x="7191376" y="6611938"/>
              <a:ext cx="71438" cy="250825"/>
            </a:xfrm>
            <a:custGeom>
              <a:rect b="b" l="l" r="r" t="t"/>
              <a:pathLst>
                <a:path extrusionOk="0" h="57" w="17">
                  <a:moveTo>
                    <a:pt x="7" y="5"/>
                  </a:moveTo>
                  <a:cubicBezTo>
                    <a:pt x="6" y="7"/>
                    <a:pt x="5" y="10"/>
                    <a:pt x="5" y="12"/>
                  </a:cubicBezTo>
                  <a:cubicBezTo>
                    <a:pt x="5" y="11"/>
                    <a:pt x="5" y="11"/>
                    <a:pt x="5" y="11"/>
                  </a:cubicBezTo>
                  <a:cubicBezTo>
                    <a:pt x="4" y="9"/>
                    <a:pt x="1" y="10"/>
                    <a:pt x="2" y="11"/>
                  </a:cubicBezTo>
                  <a:cubicBezTo>
                    <a:pt x="2" y="14"/>
                    <a:pt x="2" y="17"/>
                    <a:pt x="3" y="19"/>
                  </a:cubicBezTo>
                  <a:cubicBezTo>
                    <a:pt x="0" y="31"/>
                    <a:pt x="1" y="43"/>
                    <a:pt x="7"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401" name="Google Shape;1401;p5"/>
            <p:cNvSpPr/>
            <p:nvPr/>
          </p:nvSpPr>
          <p:spPr>
            <a:xfrm>
              <a:off x="7112001" y="6575426"/>
              <a:ext cx="33338" cy="160338"/>
            </a:xfrm>
            <a:custGeom>
              <a:rect b="b" l="l" r="r" t="t"/>
              <a:pathLst>
                <a:path extrusionOk="0" h="36" w="8">
                  <a:moveTo>
                    <a:pt x="0" y="5"/>
                  </a:moveTo>
                  <a:cubicBezTo>
                    <a:pt x="0" y="14"/>
                    <a:pt x="0" y="23"/>
                    <a:pt x="0" y="32"/>
                  </a:cubicBezTo>
                  <a:cubicBezTo>
                    <a:pt x="0" y="36"/>
                    <a:pt x="7" y="36"/>
                    <a:pt x="7" y="32"/>
                  </a:cubicBezTo>
                  <a:cubicBezTo>
                    <a:pt x="8" y="23"/>
                    <a:pt x="8" y="14"/>
                    <a:pt x="8" y="5"/>
                  </a:cubicBezTo>
                  <a:cubicBezTo>
                    <a:pt x="8" y="0"/>
                    <a:pt x="0" y="0"/>
                    <a:pt x="0"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402" name="Google Shape;1402;p5"/>
            <p:cNvSpPr/>
            <p:nvPr/>
          </p:nvSpPr>
          <p:spPr>
            <a:xfrm>
              <a:off x="7254876" y="6611938"/>
              <a:ext cx="61913" cy="176213"/>
            </a:xfrm>
            <a:custGeom>
              <a:rect b="b" l="l" r="r" t="t"/>
              <a:pathLst>
                <a:path extrusionOk="0" h="40" w="15">
                  <a:moveTo>
                    <a:pt x="4" y="5"/>
                  </a:moveTo>
                  <a:cubicBezTo>
                    <a:pt x="0" y="15"/>
                    <a:pt x="0" y="26"/>
                    <a:pt x="3" y="37"/>
                  </a:cubicBezTo>
                  <a:cubicBezTo>
                    <a:pt x="5" y="40"/>
                    <a:pt x="10" y="40"/>
                    <a:pt x="10" y="36"/>
                  </a:cubicBezTo>
                  <a:cubicBezTo>
                    <a:pt x="9" y="27"/>
                    <a:pt x="9" y="18"/>
                    <a:pt x="12" y="10"/>
                  </a:cubicBezTo>
                  <a:cubicBezTo>
                    <a:pt x="15" y="4"/>
                    <a:pt x="7" y="0"/>
                    <a:pt x="4"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403" name="Google Shape;1403;p5"/>
            <p:cNvSpPr/>
            <p:nvPr/>
          </p:nvSpPr>
          <p:spPr>
            <a:xfrm>
              <a:off x="7350126" y="6686551"/>
              <a:ext cx="33338" cy="136525"/>
            </a:xfrm>
            <a:custGeom>
              <a:rect b="b" l="l" r="r" t="t"/>
              <a:pathLst>
                <a:path extrusionOk="0" h="31" w="8">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404" name="Google Shape;1404;p5"/>
            <p:cNvSpPr/>
            <p:nvPr/>
          </p:nvSpPr>
          <p:spPr>
            <a:xfrm>
              <a:off x="7491413" y="6562726"/>
              <a:ext cx="58738" cy="234950"/>
            </a:xfrm>
            <a:custGeom>
              <a:rect b="b" l="l" r="r" t="t"/>
              <a:pathLst>
                <a:path extrusionOk="0" h="53" w="14">
                  <a:moveTo>
                    <a:pt x="10" y="1"/>
                  </a:moveTo>
                  <a:cubicBezTo>
                    <a:pt x="7" y="8"/>
                    <a:pt x="6" y="14"/>
                    <a:pt x="5" y="21"/>
                  </a:cubicBezTo>
                  <a:cubicBezTo>
                    <a:pt x="2" y="21"/>
                    <a:pt x="0" y="22"/>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1" y="43"/>
                    <a:pt x="9" y="38"/>
                    <a:pt x="8" y="33"/>
                  </a:cubicBezTo>
                  <a:cubicBezTo>
                    <a:pt x="9" y="22"/>
                    <a:pt x="10" y="12"/>
                    <a:pt x="13" y="2"/>
                  </a:cubicBezTo>
                  <a:cubicBezTo>
                    <a:pt x="14" y="1"/>
                    <a:pt x="11" y="0"/>
                    <a:pt x="10" y="1"/>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405" name="Google Shape;1405;p5"/>
            <p:cNvSpPr/>
            <p:nvPr/>
          </p:nvSpPr>
          <p:spPr>
            <a:xfrm>
              <a:off x="7558088" y="6557963"/>
              <a:ext cx="71438" cy="212725"/>
            </a:xfrm>
            <a:custGeom>
              <a:rect b="b" l="l" r="r" t="t"/>
              <a:pathLst>
                <a:path extrusionOk="0" h="48" w="17">
                  <a:moveTo>
                    <a:pt x="12" y="2"/>
                  </a:moveTo>
                  <a:cubicBezTo>
                    <a:pt x="4" y="14"/>
                    <a:pt x="0" y="29"/>
                    <a:pt x="1" y="44"/>
                  </a:cubicBezTo>
                  <a:cubicBezTo>
                    <a:pt x="1" y="48"/>
                    <a:pt x="7" y="48"/>
                    <a:pt x="7" y="44"/>
                  </a:cubicBezTo>
                  <a:cubicBezTo>
                    <a:pt x="7" y="30"/>
                    <a:pt x="9" y="16"/>
                    <a:pt x="16" y="4"/>
                  </a:cubicBezTo>
                  <a:cubicBezTo>
                    <a:pt x="17" y="2"/>
                    <a:pt x="14" y="0"/>
                    <a:pt x="12" y="2"/>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406" name="Google Shape;1406;p5"/>
            <p:cNvSpPr/>
            <p:nvPr/>
          </p:nvSpPr>
          <p:spPr>
            <a:xfrm>
              <a:off x="7642226" y="6597651"/>
              <a:ext cx="28575" cy="195263"/>
            </a:xfrm>
            <a:custGeom>
              <a:rect b="b" l="l" r="r" t="t"/>
              <a:pathLst>
                <a:path extrusionOk="0" h="44" w="7">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6" y="44"/>
                    <a:pt x="7" y="41"/>
                  </a:cubicBezTo>
                  <a:cubicBezTo>
                    <a:pt x="7" y="28"/>
                    <a:pt x="7" y="15"/>
                    <a:pt x="6" y="2"/>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407" name="Google Shape;1407;p5"/>
            <p:cNvSpPr/>
            <p:nvPr/>
          </p:nvSpPr>
          <p:spPr>
            <a:xfrm>
              <a:off x="7729538" y="6545263"/>
              <a:ext cx="79375" cy="211138"/>
            </a:xfrm>
            <a:custGeom>
              <a:rect b="b" l="l" r="r" t="t"/>
              <a:pathLst>
                <a:path extrusionOk="0" h="48" w="19">
                  <a:moveTo>
                    <a:pt x="18" y="44"/>
                  </a:moveTo>
                  <a:cubicBezTo>
                    <a:pt x="15" y="35"/>
                    <a:pt x="15" y="26"/>
                    <a:pt x="17" y="17"/>
                  </a:cubicBezTo>
                  <a:cubicBezTo>
                    <a:pt x="18" y="13"/>
                    <a:pt x="11" y="11"/>
                    <a:pt x="11" y="15"/>
                  </a:cubicBezTo>
                  <a:cubicBezTo>
                    <a:pt x="11" y="15"/>
                    <a:pt x="11" y="15"/>
                    <a:pt x="11" y="15"/>
                  </a:cubicBezTo>
                  <a:cubicBezTo>
                    <a:pt x="10" y="16"/>
                    <a:pt x="10" y="16"/>
                    <a:pt x="10" y="16"/>
                  </a:cubicBezTo>
                  <a:cubicBezTo>
                    <a:pt x="10" y="12"/>
                    <a:pt x="10" y="8"/>
                    <a:pt x="11" y="4"/>
                  </a:cubicBezTo>
                  <a:cubicBezTo>
                    <a:pt x="11" y="1"/>
                    <a:pt x="5" y="0"/>
                    <a:pt x="5" y="3"/>
                  </a:cubicBezTo>
                  <a:cubicBezTo>
                    <a:pt x="3" y="12"/>
                    <a:pt x="2" y="21"/>
                    <a:pt x="2" y="30"/>
                  </a:cubicBezTo>
                  <a:cubicBezTo>
                    <a:pt x="1" y="29"/>
                    <a:pt x="0" y="30"/>
                    <a:pt x="0" y="31"/>
                  </a:cubicBezTo>
                  <a:cubicBezTo>
                    <a:pt x="1" y="35"/>
                    <a:pt x="1" y="39"/>
                    <a:pt x="1" y="43"/>
                  </a:cubicBezTo>
                  <a:cubicBezTo>
                    <a:pt x="1"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408" name="Google Shape;1408;p5"/>
            <p:cNvSpPr/>
            <p:nvPr/>
          </p:nvSpPr>
          <p:spPr>
            <a:xfrm>
              <a:off x="7883526" y="6611938"/>
              <a:ext cx="25400" cy="144463"/>
            </a:xfrm>
            <a:custGeom>
              <a:rect b="b" l="l" r="r" t="t"/>
              <a:pathLst>
                <a:path extrusionOk="0" h="33" w="6">
                  <a:moveTo>
                    <a:pt x="6" y="3"/>
                  </a:moveTo>
                  <a:cubicBezTo>
                    <a:pt x="6" y="0"/>
                    <a:pt x="1" y="0"/>
                    <a:pt x="1" y="3"/>
                  </a:cubicBezTo>
                  <a:cubicBezTo>
                    <a:pt x="1" y="12"/>
                    <a:pt x="0" y="21"/>
                    <a:pt x="1" y="30"/>
                  </a:cubicBezTo>
                  <a:cubicBezTo>
                    <a:pt x="1" y="33"/>
                    <a:pt x="6" y="33"/>
                    <a:pt x="6" y="30"/>
                  </a:cubicBezTo>
                  <a:cubicBezTo>
                    <a:pt x="6" y="21"/>
                    <a:pt x="6" y="12"/>
                    <a:pt x="6"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409" name="Google Shape;1409;p5"/>
            <p:cNvSpPr/>
            <p:nvPr/>
          </p:nvSpPr>
          <p:spPr>
            <a:xfrm>
              <a:off x="7950201" y="6597651"/>
              <a:ext cx="58738" cy="177800"/>
            </a:xfrm>
            <a:custGeom>
              <a:rect b="b" l="l" r="r" t="t"/>
              <a:pathLst>
                <a:path extrusionOk="0" h="40" w="14">
                  <a:moveTo>
                    <a:pt x="7" y="6"/>
                  </a:moveTo>
                  <a:cubicBezTo>
                    <a:pt x="7" y="5"/>
                    <a:pt x="7" y="4"/>
                    <a:pt x="7" y="3"/>
                  </a:cubicBezTo>
                  <a:cubicBezTo>
                    <a:pt x="6" y="0"/>
                    <a:pt x="0" y="1"/>
                    <a:pt x="1" y="5"/>
                  </a:cubicBezTo>
                  <a:cubicBezTo>
                    <a:pt x="2" y="13"/>
                    <a:pt x="2" y="21"/>
                    <a:pt x="3" y="29"/>
                  </a:cubicBezTo>
                  <a:cubicBezTo>
                    <a:pt x="3" y="30"/>
                    <a:pt x="4" y="31"/>
                    <a:pt x="5" y="31"/>
                  </a:cubicBezTo>
                  <a:cubicBezTo>
                    <a:pt x="5" y="33"/>
                    <a:pt x="5" y="35"/>
                    <a:pt x="5" y="37"/>
                  </a:cubicBezTo>
                  <a:cubicBezTo>
                    <a:pt x="5" y="40"/>
                    <a:pt x="10" y="40"/>
                    <a:pt x="10" y="37"/>
                  </a:cubicBezTo>
                  <a:cubicBezTo>
                    <a:pt x="11" y="28"/>
                    <a:pt x="11" y="18"/>
                    <a:pt x="13" y="9"/>
                  </a:cubicBezTo>
                  <a:cubicBezTo>
                    <a:pt x="14" y="5"/>
                    <a:pt x="9" y="3"/>
                    <a:pt x="7" y="6"/>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410" name="Google Shape;1410;p5"/>
            <p:cNvSpPr/>
            <p:nvPr/>
          </p:nvSpPr>
          <p:spPr>
            <a:xfrm>
              <a:off x="8021638" y="6594476"/>
              <a:ext cx="66675" cy="228600"/>
            </a:xfrm>
            <a:custGeom>
              <a:rect b="b" l="l" r="r" t="t"/>
              <a:pathLst>
                <a:path extrusionOk="0" h="52" w="16">
                  <a:moveTo>
                    <a:pt x="7" y="4"/>
                  </a:moveTo>
                  <a:cubicBezTo>
                    <a:pt x="7" y="7"/>
                    <a:pt x="6" y="9"/>
                    <a:pt x="6" y="11"/>
                  </a:cubicBezTo>
                  <a:cubicBezTo>
                    <a:pt x="5" y="11"/>
                    <a:pt x="2" y="11"/>
                    <a:pt x="3" y="13"/>
                  </a:cubicBezTo>
                  <a:cubicBezTo>
                    <a:pt x="3" y="16"/>
                    <a:pt x="3" y="20"/>
                    <a:pt x="1" y="23"/>
                  </a:cubicBezTo>
                  <a:cubicBezTo>
                    <a:pt x="0" y="24"/>
                    <a:pt x="3" y="26"/>
                    <a:pt x="4" y="25"/>
                  </a:cubicBezTo>
                  <a:cubicBezTo>
                    <a:pt x="3" y="33"/>
                    <a:pt x="3" y="41"/>
                    <a:pt x="4" y="49"/>
                  </a:cubicBezTo>
                  <a:cubicBezTo>
                    <a:pt x="5" y="52"/>
                    <a:pt x="9" y="52"/>
                    <a:pt x="10" y="49"/>
                  </a:cubicBezTo>
                  <a:cubicBezTo>
                    <a:pt x="13" y="35"/>
                    <a:pt x="13" y="20"/>
                    <a:pt x="15" y="5"/>
                  </a:cubicBezTo>
                  <a:cubicBezTo>
                    <a:pt x="16" y="1"/>
                    <a:pt x="8" y="0"/>
                    <a:pt x="7"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411" name="Google Shape;1411;p5"/>
            <p:cNvSpPr/>
            <p:nvPr/>
          </p:nvSpPr>
          <p:spPr>
            <a:xfrm>
              <a:off x="7834313" y="6611938"/>
              <a:ext cx="49213" cy="206375"/>
            </a:xfrm>
            <a:custGeom>
              <a:rect b="b" l="l" r="r" t="t"/>
              <a:pathLst>
                <a:path extrusionOk="0" h="47" w="12">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0" y="33"/>
                    <a:pt x="10" y="29"/>
                  </a:cubicBezTo>
                  <a:cubicBezTo>
                    <a:pt x="11" y="28"/>
                    <a:pt x="11" y="28"/>
                    <a:pt x="11" y="28"/>
                  </a:cubicBezTo>
                  <a:cubicBezTo>
                    <a:pt x="11" y="26"/>
                    <a:pt x="11" y="23"/>
                    <a:pt x="10" y="21"/>
                  </a:cubicBezTo>
                  <a:cubicBezTo>
                    <a:pt x="11" y="18"/>
                    <a:pt x="11" y="15"/>
                    <a:pt x="11" y="13"/>
                  </a:cubicBezTo>
                  <a:cubicBezTo>
                    <a:pt x="12" y="10"/>
                    <a:pt x="10" y="8"/>
                    <a:pt x="8" y="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412" name="Google Shape;1412;p5"/>
            <p:cNvSpPr/>
            <p:nvPr/>
          </p:nvSpPr>
          <p:spPr>
            <a:xfrm>
              <a:off x="7437438" y="6624638"/>
              <a:ext cx="53975" cy="119063"/>
            </a:xfrm>
            <a:custGeom>
              <a:rect b="b" l="l" r="r" t="t"/>
              <a:pathLst>
                <a:path extrusionOk="0" h="27" w="13">
                  <a:moveTo>
                    <a:pt x="12" y="24"/>
                  </a:moveTo>
                  <a:cubicBezTo>
                    <a:pt x="9" y="17"/>
                    <a:pt x="6" y="10"/>
                    <a:pt x="4" y="2"/>
                  </a:cubicBezTo>
                  <a:cubicBezTo>
                    <a:pt x="3" y="0"/>
                    <a:pt x="0" y="0"/>
                    <a:pt x="0" y="3"/>
                  </a:cubicBezTo>
                  <a:cubicBezTo>
                    <a:pt x="2" y="11"/>
                    <a:pt x="5" y="18"/>
                    <a:pt x="9" y="26"/>
                  </a:cubicBezTo>
                  <a:cubicBezTo>
                    <a:pt x="10" y="27"/>
                    <a:pt x="13" y="26"/>
                    <a:pt x="12" y="2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413" name="Google Shape;1413;p5"/>
            <p:cNvSpPr/>
            <p:nvPr/>
          </p:nvSpPr>
          <p:spPr>
            <a:xfrm>
              <a:off x="7332663" y="6572251"/>
              <a:ext cx="76200" cy="193675"/>
            </a:xfrm>
            <a:custGeom>
              <a:rect b="b" l="l" r="r" t="t"/>
              <a:pathLst>
                <a:path extrusionOk="0" h="44" w="18">
                  <a:moveTo>
                    <a:pt x="16" y="37"/>
                  </a:moveTo>
                  <a:cubicBezTo>
                    <a:pt x="11" y="28"/>
                    <a:pt x="7" y="18"/>
                    <a:pt x="12" y="8"/>
                  </a:cubicBezTo>
                  <a:cubicBezTo>
                    <a:pt x="14" y="4"/>
                    <a:pt x="8" y="0"/>
                    <a:pt x="6" y="4"/>
                  </a:cubicBezTo>
                  <a:cubicBezTo>
                    <a:pt x="0" y="17"/>
                    <a:pt x="3" y="29"/>
                    <a:pt x="10" y="41"/>
                  </a:cubicBezTo>
                  <a:cubicBezTo>
                    <a:pt x="12" y="44"/>
                    <a:pt x="18" y="41"/>
                    <a:pt x="16" y="3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414" name="Google Shape;1414;p5"/>
            <p:cNvSpPr/>
            <p:nvPr/>
          </p:nvSpPr>
          <p:spPr>
            <a:xfrm>
              <a:off x="7600951" y="6629401"/>
              <a:ext cx="41275" cy="146050"/>
            </a:xfrm>
            <a:custGeom>
              <a:rect b="b" l="l" r="r" t="t"/>
              <a:pathLst>
                <a:path extrusionOk="0" h="33" w="10">
                  <a:moveTo>
                    <a:pt x="3" y="5"/>
                  </a:moveTo>
                  <a:cubicBezTo>
                    <a:pt x="0" y="12"/>
                    <a:pt x="0" y="21"/>
                    <a:pt x="3" y="29"/>
                  </a:cubicBezTo>
                  <a:cubicBezTo>
                    <a:pt x="4" y="33"/>
                    <a:pt x="10" y="31"/>
                    <a:pt x="9" y="27"/>
                  </a:cubicBezTo>
                  <a:cubicBezTo>
                    <a:pt x="8" y="20"/>
                    <a:pt x="7" y="13"/>
                    <a:pt x="9" y="6"/>
                  </a:cubicBezTo>
                  <a:cubicBezTo>
                    <a:pt x="10" y="2"/>
                    <a:pt x="4" y="0"/>
                    <a:pt x="3"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415" name="Google Shape;1415;p5"/>
            <p:cNvSpPr/>
            <p:nvPr/>
          </p:nvSpPr>
          <p:spPr>
            <a:xfrm>
              <a:off x="8121651" y="6567488"/>
              <a:ext cx="58738" cy="220663"/>
            </a:xfrm>
            <a:custGeom>
              <a:rect b="b" l="l" r="r" t="t"/>
              <a:pathLst>
                <a:path extrusionOk="0" h="50" w="14">
                  <a:moveTo>
                    <a:pt x="10" y="28"/>
                  </a:moveTo>
                  <a:cubicBezTo>
                    <a:pt x="11" y="20"/>
                    <a:pt x="11" y="13"/>
                    <a:pt x="13" y="6"/>
                  </a:cubicBezTo>
                  <a:cubicBezTo>
                    <a:pt x="14" y="2"/>
                    <a:pt x="7" y="0"/>
                    <a:pt x="6" y="4"/>
                  </a:cubicBezTo>
                  <a:cubicBezTo>
                    <a:pt x="5" y="8"/>
                    <a:pt x="4" y="11"/>
                    <a:pt x="4" y="15"/>
                  </a:cubicBezTo>
                  <a:cubicBezTo>
                    <a:pt x="4" y="15"/>
                    <a:pt x="3" y="16"/>
                    <a:pt x="3" y="17"/>
                  </a:cubicBezTo>
                  <a:cubicBezTo>
                    <a:pt x="0" y="27"/>
                    <a:pt x="0" y="36"/>
                    <a:pt x="4" y="46"/>
                  </a:cubicBezTo>
                  <a:cubicBezTo>
                    <a:pt x="6" y="50"/>
                    <a:pt x="13" y="46"/>
                    <a:pt x="11" y="42"/>
                  </a:cubicBezTo>
                  <a:cubicBezTo>
                    <a:pt x="9" y="38"/>
                    <a:pt x="8" y="34"/>
                    <a:pt x="8" y="30"/>
                  </a:cubicBezTo>
                  <a:cubicBezTo>
                    <a:pt x="9" y="30"/>
                    <a:pt x="10" y="29"/>
                    <a:pt x="10" y="28"/>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416" name="Google Shape;1416;p5"/>
            <p:cNvSpPr/>
            <p:nvPr/>
          </p:nvSpPr>
          <p:spPr>
            <a:xfrm>
              <a:off x="8204201" y="6624638"/>
              <a:ext cx="38100" cy="141288"/>
            </a:xfrm>
            <a:custGeom>
              <a:rect b="b" l="l" r="r" t="t"/>
              <a:pathLst>
                <a:path extrusionOk="0" h="32" w="9">
                  <a:moveTo>
                    <a:pt x="6" y="4"/>
                  </a:moveTo>
                  <a:cubicBezTo>
                    <a:pt x="6" y="0"/>
                    <a:pt x="0" y="2"/>
                    <a:pt x="1" y="5"/>
                  </a:cubicBezTo>
                  <a:cubicBezTo>
                    <a:pt x="3" y="13"/>
                    <a:pt x="3" y="21"/>
                    <a:pt x="4" y="29"/>
                  </a:cubicBezTo>
                  <a:cubicBezTo>
                    <a:pt x="4" y="32"/>
                    <a:pt x="8" y="32"/>
                    <a:pt x="8" y="29"/>
                  </a:cubicBezTo>
                  <a:cubicBezTo>
                    <a:pt x="9" y="20"/>
                    <a:pt x="8" y="12"/>
                    <a:pt x="6"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417" name="Google Shape;1417;p5"/>
            <p:cNvSpPr/>
            <p:nvPr/>
          </p:nvSpPr>
          <p:spPr>
            <a:xfrm>
              <a:off x="8229601" y="6607176"/>
              <a:ext cx="84138" cy="233363"/>
            </a:xfrm>
            <a:custGeom>
              <a:rect b="b" l="l" r="r" t="t"/>
              <a:pathLst>
                <a:path extrusionOk="0" h="53" w="20">
                  <a:moveTo>
                    <a:pt x="18" y="46"/>
                  </a:moveTo>
                  <a:cubicBezTo>
                    <a:pt x="15" y="36"/>
                    <a:pt x="14" y="25"/>
                    <a:pt x="13" y="14"/>
                  </a:cubicBezTo>
                  <a:cubicBezTo>
                    <a:pt x="13" y="13"/>
                    <a:pt x="13" y="13"/>
                    <a:pt x="12" y="13"/>
                  </a:cubicBezTo>
                  <a:cubicBezTo>
                    <a:pt x="12" y="10"/>
                    <a:pt x="12" y="12"/>
                    <a:pt x="12" y="4"/>
                  </a:cubicBezTo>
                  <a:cubicBezTo>
                    <a:pt x="12" y="0"/>
                    <a:pt x="8" y="0"/>
                    <a:pt x="8" y="4"/>
                  </a:cubicBezTo>
                  <a:cubicBezTo>
                    <a:pt x="8" y="12"/>
                    <a:pt x="8" y="10"/>
                    <a:pt x="8" y="12"/>
                  </a:cubicBezTo>
                  <a:cubicBezTo>
                    <a:pt x="8" y="13"/>
                    <a:pt x="7" y="13"/>
                    <a:pt x="7" y="14"/>
                  </a:cubicBezTo>
                  <a:cubicBezTo>
                    <a:pt x="7" y="16"/>
                    <a:pt x="7" y="19"/>
                    <a:pt x="7" y="22"/>
                  </a:cubicBezTo>
                  <a:cubicBezTo>
                    <a:pt x="6" y="21"/>
                    <a:pt x="5" y="22"/>
                    <a:pt x="5" y="22"/>
                  </a:cubicBezTo>
                  <a:cubicBezTo>
                    <a:pt x="3" y="28"/>
                    <a:pt x="3" y="33"/>
                    <a:pt x="1" y="39"/>
                  </a:cubicBezTo>
                  <a:cubicBezTo>
                    <a:pt x="0" y="40"/>
                    <a:pt x="2" y="40"/>
                    <a:pt x="3" y="39"/>
                  </a:cubicBezTo>
                  <a:cubicBezTo>
                    <a:pt x="4" y="35"/>
                    <a:pt x="5" y="30"/>
                    <a:pt x="6" y="25"/>
                  </a:cubicBezTo>
                  <a:cubicBezTo>
                    <a:pt x="6" y="33"/>
                    <a:pt x="7" y="41"/>
                    <a:pt x="10" y="48"/>
                  </a:cubicBezTo>
                  <a:cubicBezTo>
                    <a:pt x="12" y="53"/>
                    <a:pt x="20" y="51"/>
                    <a:pt x="18" y="46"/>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418" name="Google Shape;1418;p5"/>
            <p:cNvSpPr/>
            <p:nvPr/>
          </p:nvSpPr>
          <p:spPr>
            <a:xfrm>
              <a:off x="8334376" y="6726238"/>
              <a:ext cx="23813" cy="128588"/>
            </a:xfrm>
            <a:custGeom>
              <a:rect b="b" l="l" r="r" t="t"/>
              <a:pathLst>
                <a:path extrusionOk="0" h="29" w="6">
                  <a:moveTo>
                    <a:pt x="6" y="3"/>
                  </a:moveTo>
                  <a:cubicBezTo>
                    <a:pt x="5" y="0"/>
                    <a:pt x="1" y="0"/>
                    <a:pt x="1" y="3"/>
                  </a:cubicBezTo>
                  <a:cubicBezTo>
                    <a:pt x="1" y="10"/>
                    <a:pt x="0" y="21"/>
                    <a:pt x="0" y="25"/>
                  </a:cubicBezTo>
                  <a:cubicBezTo>
                    <a:pt x="0" y="29"/>
                    <a:pt x="6" y="29"/>
                    <a:pt x="6" y="25"/>
                  </a:cubicBezTo>
                  <a:cubicBezTo>
                    <a:pt x="6" y="21"/>
                    <a:pt x="6" y="11"/>
                    <a:pt x="6"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419" name="Google Shape;1419;p5"/>
            <p:cNvSpPr/>
            <p:nvPr/>
          </p:nvSpPr>
          <p:spPr>
            <a:xfrm>
              <a:off x="8362951" y="6624638"/>
              <a:ext cx="41275" cy="176213"/>
            </a:xfrm>
            <a:custGeom>
              <a:rect b="b" l="l" r="r" t="t"/>
              <a:pathLst>
                <a:path extrusionOk="0" h="40" w="10">
                  <a:moveTo>
                    <a:pt x="3" y="3"/>
                  </a:moveTo>
                  <a:cubicBezTo>
                    <a:pt x="0" y="14"/>
                    <a:pt x="0" y="24"/>
                    <a:pt x="0" y="35"/>
                  </a:cubicBezTo>
                  <a:cubicBezTo>
                    <a:pt x="1" y="40"/>
                    <a:pt x="9" y="40"/>
                    <a:pt x="9" y="35"/>
                  </a:cubicBezTo>
                  <a:cubicBezTo>
                    <a:pt x="9" y="25"/>
                    <a:pt x="9" y="15"/>
                    <a:pt x="10" y="4"/>
                  </a:cubicBezTo>
                  <a:cubicBezTo>
                    <a:pt x="10" y="1"/>
                    <a:pt x="4" y="0"/>
                    <a:pt x="3"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420" name="Google Shape;1420;p5"/>
            <p:cNvSpPr/>
            <p:nvPr/>
          </p:nvSpPr>
          <p:spPr>
            <a:xfrm>
              <a:off x="8404226" y="6611938"/>
              <a:ext cx="71438" cy="250825"/>
            </a:xfrm>
            <a:custGeom>
              <a:rect b="b" l="l" r="r" t="t"/>
              <a:pathLst>
                <a:path extrusionOk="0" h="57" w="17">
                  <a:moveTo>
                    <a:pt x="7" y="5"/>
                  </a:moveTo>
                  <a:cubicBezTo>
                    <a:pt x="6" y="7"/>
                    <a:pt x="5" y="10"/>
                    <a:pt x="4" y="12"/>
                  </a:cubicBezTo>
                  <a:cubicBezTo>
                    <a:pt x="4" y="11"/>
                    <a:pt x="4" y="11"/>
                    <a:pt x="4" y="11"/>
                  </a:cubicBezTo>
                  <a:cubicBezTo>
                    <a:pt x="4" y="9"/>
                    <a:pt x="1" y="10"/>
                    <a:pt x="1" y="11"/>
                  </a:cubicBezTo>
                  <a:cubicBezTo>
                    <a:pt x="2" y="14"/>
                    <a:pt x="2" y="17"/>
                    <a:pt x="2" y="19"/>
                  </a:cubicBezTo>
                  <a:cubicBezTo>
                    <a:pt x="0" y="31"/>
                    <a:pt x="1" y="43"/>
                    <a:pt x="6" y="54"/>
                  </a:cubicBezTo>
                  <a:cubicBezTo>
                    <a:pt x="7" y="57"/>
                    <a:pt x="12" y="55"/>
                    <a:pt x="12" y="52"/>
                  </a:cubicBezTo>
                  <a:cubicBezTo>
                    <a:pt x="11" y="38"/>
                    <a:pt x="9" y="23"/>
                    <a:pt x="15" y="10"/>
                  </a:cubicBezTo>
                  <a:cubicBezTo>
                    <a:pt x="17" y="4"/>
                    <a:pt x="10" y="0"/>
                    <a:pt x="7"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421" name="Google Shape;1421;p5"/>
            <p:cNvSpPr/>
            <p:nvPr/>
          </p:nvSpPr>
          <p:spPr>
            <a:xfrm>
              <a:off x="8321676" y="6575426"/>
              <a:ext cx="33338" cy="160338"/>
            </a:xfrm>
            <a:custGeom>
              <a:rect b="b" l="l" r="r" t="t"/>
              <a:pathLst>
                <a:path extrusionOk="0" h="36" w="8">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422" name="Google Shape;1422;p5"/>
            <p:cNvSpPr/>
            <p:nvPr/>
          </p:nvSpPr>
          <p:spPr>
            <a:xfrm>
              <a:off x="8462963" y="6611938"/>
              <a:ext cx="66675" cy="176213"/>
            </a:xfrm>
            <a:custGeom>
              <a:rect b="b" l="l" r="r" t="t"/>
              <a:pathLst>
                <a:path extrusionOk="0" h="40" w="16">
                  <a:moveTo>
                    <a:pt x="5" y="5"/>
                  </a:moveTo>
                  <a:cubicBezTo>
                    <a:pt x="0" y="15"/>
                    <a:pt x="0" y="26"/>
                    <a:pt x="4" y="37"/>
                  </a:cubicBezTo>
                  <a:cubicBezTo>
                    <a:pt x="5" y="40"/>
                    <a:pt x="10" y="40"/>
                    <a:pt x="10" y="36"/>
                  </a:cubicBezTo>
                  <a:cubicBezTo>
                    <a:pt x="10" y="27"/>
                    <a:pt x="9" y="18"/>
                    <a:pt x="13" y="10"/>
                  </a:cubicBezTo>
                  <a:cubicBezTo>
                    <a:pt x="16" y="4"/>
                    <a:pt x="8" y="0"/>
                    <a:pt x="5"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423" name="Google Shape;1423;p5"/>
            <p:cNvSpPr/>
            <p:nvPr/>
          </p:nvSpPr>
          <p:spPr>
            <a:xfrm>
              <a:off x="8559801" y="6686551"/>
              <a:ext cx="33338" cy="136525"/>
            </a:xfrm>
            <a:custGeom>
              <a:rect b="b" l="l" r="r" t="t"/>
              <a:pathLst>
                <a:path extrusionOk="0" h="31" w="8">
                  <a:moveTo>
                    <a:pt x="1" y="5"/>
                  </a:moveTo>
                  <a:cubicBezTo>
                    <a:pt x="1" y="12"/>
                    <a:pt x="1" y="20"/>
                    <a:pt x="2" y="27"/>
                  </a:cubicBezTo>
                  <a:cubicBezTo>
                    <a:pt x="2" y="31"/>
                    <a:pt x="7" y="31"/>
                    <a:pt x="7" y="27"/>
                  </a:cubicBezTo>
                  <a:cubicBezTo>
                    <a:pt x="8" y="20"/>
                    <a:pt x="8" y="12"/>
                    <a:pt x="8" y="5"/>
                  </a:cubicBezTo>
                  <a:cubicBezTo>
                    <a:pt x="8" y="0"/>
                    <a:pt x="0" y="0"/>
                    <a:pt x="1"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424" name="Google Shape;1424;p5"/>
            <p:cNvSpPr/>
            <p:nvPr/>
          </p:nvSpPr>
          <p:spPr>
            <a:xfrm>
              <a:off x="8701088" y="6562726"/>
              <a:ext cx="58738" cy="234950"/>
            </a:xfrm>
            <a:custGeom>
              <a:rect b="b" l="l" r="r" t="t"/>
              <a:pathLst>
                <a:path extrusionOk="0" h="53" w="14">
                  <a:moveTo>
                    <a:pt x="11" y="1"/>
                  </a:moveTo>
                  <a:cubicBezTo>
                    <a:pt x="8" y="8"/>
                    <a:pt x="6" y="14"/>
                    <a:pt x="5" y="21"/>
                  </a:cubicBezTo>
                  <a:cubicBezTo>
                    <a:pt x="3" y="21"/>
                    <a:pt x="0" y="22"/>
                    <a:pt x="0" y="24"/>
                  </a:cubicBezTo>
                  <a:cubicBezTo>
                    <a:pt x="1" y="31"/>
                    <a:pt x="2" y="38"/>
                    <a:pt x="4" y="44"/>
                  </a:cubicBezTo>
                  <a:cubicBezTo>
                    <a:pt x="4" y="45"/>
                    <a:pt x="4" y="45"/>
                    <a:pt x="4" y="45"/>
                  </a:cubicBezTo>
                  <a:cubicBezTo>
                    <a:pt x="4" y="46"/>
                    <a:pt x="5" y="46"/>
                    <a:pt x="6" y="46"/>
                  </a:cubicBezTo>
                  <a:cubicBezTo>
                    <a:pt x="6" y="48"/>
                    <a:pt x="7" y="49"/>
                    <a:pt x="8" y="50"/>
                  </a:cubicBezTo>
                  <a:cubicBezTo>
                    <a:pt x="9" y="53"/>
                    <a:pt x="14" y="51"/>
                    <a:pt x="13" y="48"/>
                  </a:cubicBezTo>
                  <a:cubicBezTo>
                    <a:pt x="11" y="43"/>
                    <a:pt x="10" y="38"/>
                    <a:pt x="9" y="33"/>
                  </a:cubicBezTo>
                  <a:cubicBezTo>
                    <a:pt x="9" y="22"/>
                    <a:pt x="10" y="12"/>
                    <a:pt x="14" y="2"/>
                  </a:cubicBezTo>
                  <a:cubicBezTo>
                    <a:pt x="14" y="1"/>
                    <a:pt x="12" y="0"/>
                    <a:pt x="11" y="1"/>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425" name="Google Shape;1425;p5"/>
            <p:cNvSpPr/>
            <p:nvPr/>
          </p:nvSpPr>
          <p:spPr>
            <a:xfrm>
              <a:off x="8770938" y="6557963"/>
              <a:ext cx="66675" cy="212725"/>
            </a:xfrm>
            <a:custGeom>
              <a:rect b="b" l="l" r="r" t="t"/>
              <a:pathLst>
                <a:path extrusionOk="0" h="48" w="16">
                  <a:moveTo>
                    <a:pt x="12" y="2"/>
                  </a:moveTo>
                  <a:cubicBezTo>
                    <a:pt x="3" y="14"/>
                    <a:pt x="0" y="29"/>
                    <a:pt x="0" y="44"/>
                  </a:cubicBezTo>
                  <a:cubicBezTo>
                    <a:pt x="1" y="48"/>
                    <a:pt x="6" y="48"/>
                    <a:pt x="6" y="44"/>
                  </a:cubicBezTo>
                  <a:cubicBezTo>
                    <a:pt x="7" y="30"/>
                    <a:pt x="8" y="16"/>
                    <a:pt x="15" y="4"/>
                  </a:cubicBezTo>
                  <a:cubicBezTo>
                    <a:pt x="16" y="2"/>
                    <a:pt x="13" y="0"/>
                    <a:pt x="12" y="2"/>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426" name="Google Shape;1426;p5"/>
            <p:cNvSpPr/>
            <p:nvPr/>
          </p:nvSpPr>
          <p:spPr>
            <a:xfrm>
              <a:off x="8855076" y="6597651"/>
              <a:ext cx="28575" cy="195263"/>
            </a:xfrm>
            <a:custGeom>
              <a:rect b="b" l="l" r="r" t="t"/>
              <a:pathLst>
                <a:path extrusionOk="0" h="44" w="7">
                  <a:moveTo>
                    <a:pt x="6" y="2"/>
                  </a:moveTo>
                  <a:cubicBezTo>
                    <a:pt x="6" y="0"/>
                    <a:pt x="2" y="0"/>
                    <a:pt x="2" y="2"/>
                  </a:cubicBezTo>
                  <a:cubicBezTo>
                    <a:pt x="2" y="6"/>
                    <a:pt x="1" y="10"/>
                    <a:pt x="1" y="14"/>
                  </a:cubicBezTo>
                  <a:cubicBezTo>
                    <a:pt x="0" y="15"/>
                    <a:pt x="0" y="15"/>
                    <a:pt x="0" y="16"/>
                  </a:cubicBezTo>
                  <a:cubicBezTo>
                    <a:pt x="0" y="22"/>
                    <a:pt x="0" y="27"/>
                    <a:pt x="0" y="33"/>
                  </a:cubicBezTo>
                  <a:cubicBezTo>
                    <a:pt x="0" y="34"/>
                    <a:pt x="0" y="35"/>
                    <a:pt x="1" y="35"/>
                  </a:cubicBezTo>
                  <a:cubicBezTo>
                    <a:pt x="1" y="37"/>
                    <a:pt x="1" y="39"/>
                    <a:pt x="1" y="41"/>
                  </a:cubicBezTo>
                  <a:cubicBezTo>
                    <a:pt x="2" y="44"/>
                    <a:pt x="6" y="44"/>
                    <a:pt x="6" y="41"/>
                  </a:cubicBezTo>
                  <a:cubicBezTo>
                    <a:pt x="7" y="28"/>
                    <a:pt x="6" y="15"/>
                    <a:pt x="6" y="2"/>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427" name="Google Shape;1427;p5"/>
            <p:cNvSpPr/>
            <p:nvPr/>
          </p:nvSpPr>
          <p:spPr>
            <a:xfrm>
              <a:off x="8942388" y="6545263"/>
              <a:ext cx="79375" cy="211138"/>
            </a:xfrm>
            <a:custGeom>
              <a:rect b="b" l="l" r="r" t="t"/>
              <a:pathLst>
                <a:path extrusionOk="0" h="48" w="19">
                  <a:moveTo>
                    <a:pt x="18" y="44"/>
                  </a:moveTo>
                  <a:cubicBezTo>
                    <a:pt x="15" y="35"/>
                    <a:pt x="17" y="26"/>
                    <a:pt x="18" y="17"/>
                  </a:cubicBezTo>
                  <a:cubicBezTo>
                    <a:pt x="19" y="13"/>
                    <a:pt x="14" y="11"/>
                    <a:pt x="14" y="15"/>
                  </a:cubicBezTo>
                  <a:cubicBezTo>
                    <a:pt x="14" y="15"/>
                    <a:pt x="14" y="15"/>
                    <a:pt x="14" y="15"/>
                  </a:cubicBezTo>
                  <a:cubicBezTo>
                    <a:pt x="11" y="16"/>
                    <a:pt x="11" y="16"/>
                    <a:pt x="11" y="16"/>
                  </a:cubicBezTo>
                  <a:cubicBezTo>
                    <a:pt x="11" y="12"/>
                    <a:pt x="11" y="8"/>
                    <a:pt x="11" y="4"/>
                  </a:cubicBezTo>
                  <a:cubicBezTo>
                    <a:pt x="12" y="1"/>
                    <a:pt x="6" y="0"/>
                    <a:pt x="5" y="3"/>
                  </a:cubicBezTo>
                  <a:cubicBezTo>
                    <a:pt x="3" y="12"/>
                    <a:pt x="2" y="21"/>
                    <a:pt x="2" y="30"/>
                  </a:cubicBezTo>
                  <a:cubicBezTo>
                    <a:pt x="1" y="29"/>
                    <a:pt x="0" y="30"/>
                    <a:pt x="0" y="31"/>
                  </a:cubicBezTo>
                  <a:cubicBezTo>
                    <a:pt x="0" y="35"/>
                    <a:pt x="0" y="39"/>
                    <a:pt x="0" y="43"/>
                  </a:cubicBezTo>
                  <a:cubicBezTo>
                    <a:pt x="0" y="44"/>
                    <a:pt x="1" y="44"/>
                    <a:pt x="2" y="43"/>
                  </a:cubicBezTo>
                  <a:cubicBezTo>
                    <a:pt x="3" y="47"/>
                    <a:pt x="9"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428" name="Google Shape;1428;p5"/>
            <p:cNvSpPr/>
            <p:nvPr/>
          </p:nvSpPr>
          <p:spPr>
            <a:xfrm>
              <a:off x="9096376" y="6611938"/>
              <a:ext cx="25400" cy="144463"/>
            </a:xfrm>
            <a:custGeom>
              <a:rect b="b" l="l" r="r" t="t"/>
              <a:pathLst>
                <a:path extrusionOk="0" h="33" w="6">
                  <a:moveTo>
                    <a:pt x="5" y="3"/>
                  </a:moveTo>
                  <a:cubicBezTo>
                    <a:pt x="5" y="0"/>
                    <a:pt x="1" y="0"/>
                    <a:pt x="0" y="3"/>
                  </a:cubicBezTo>
                  <a:cubicBezTo>
                    <a:pt x="0" y="12"/>
                    <a:pt x="0" y="21"/>
                    <a:pt x="0" y="30"/>
                  </a:cubicBezTo>
                  <a:cubicBezTo>
                    <a:pt x="1" y="33"/>
                    <a:pt x="5" y="33"/>
                    <a:pt x="5" y="30"/>
                  </a:cubicBezTo>
                  <a:cubicBezTo>
                    <a:pt x="6" y="21"/>
                    <a:pt x="6" y="12"/>
                    <a:pt x="5"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429" name="Google Shape;1429;p5"/>
            <p:cNvSpPr/>
            <p:nvPr/>
          </p:nvSpPr>
          <p:spPr>
            <a:xfrm>
              <a:off x="9159876" y="6597651"/>
              <a:ext cx="61913" cy="177800"/>
            </a:xfrm>
            <a:custGeom>
              <a:rect b="b" l="l" r="r" t="t"/>
              <a:pathLst>
                <a:path extrusionOk="0" h="40" w="15">
                  <a:moveTo>
                    <a:pt x="8" y="6"/>
                  </a:moveTo>
                  <a:cubicBezTo>
                    <a:pt x="8" y="5"/>
                    <a:pt x="7" y="4"/>
                    <a:pt x="7" y="3"/>
                  </a:cubicBezTo>
                  <a:cubicBezTo>
                    <a:pt x="6" y="0"/>
                    <a:pt x="0" y="1"/>
                    <a:pt x="1" y="5"/>
                  </a:cubicBezTo>
                  <a:cubicBezTo>
                    <a:pt x="3" y="13"/>
                    <a:pt x="3" y="21"/>
                    <a:pt x="3" y="29"/>
                  </a:cubicBezTo>
                  <a:cubicBezTo>
                    <a:pt x="3" y="30"/>
                    <a:pt x="4" y="31"/>
                    <a:pt x="5" y="31"/>
                  </a:cubicBezTo>
                  <a:cubicBezTo>
                    <a:pt x="5" y="33"/>
                    <a:pt x="5" y="35"/>
                    <a:pt x="6" y="37"/>
                  </a:cubicBezTo>
                  <a:cubicBezTo>
                    <a:pt x="6" y="40"/>
                    <a:pt x="11" y="40"/>
                    <a:pt x="11" y="37"/>
                  </a:cubicBezTo>
                  <a:cubicBezTo>
                    <a:pt x="12" y="28"/>
                    <a:pt x="12" y="18"/>
                    <a:pt x="14" y="9"/>
                  </a:cubicBezTo>
                  <a:cubicBezTo>
                    <a:pt x="15" y="5"/>
                    <a:pt x="10" y="3"/>
                    <a:pt x="8" y="6"/>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430" name="Google Shape;1430;p5"/>
            <p:cNvSpPr/>
            <p:nvPr/>
          </p:nvSpPr>
          <p:spPr>
            <a:xfrm>
              <a:off x="9234488" y="6594476"/>
              <a:ext cx="61913" cy="228600"/>
            </a:xfrm>
            <a:custGeom>
              <a:rect b="b" l="l" r="r" t="t"/>
              <a:pathLst>
                <a:path extrusionOk="0" h="52" w="15">
                  <a:moveTo>
                    <a:pt x="7" y="4"/>
                  </a:moveTo>
                  <a:cubicBezTo>
                    <a:pt x="7" y="7"/>
                    <a:pt x="6" y="9"/>
                    <a:pt x="6" y="11"/>
                  </a:cubicBezTo>
                  <a:cubicBezTo>
                    <a:pt x="4" y="11"/>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2" y="35"/>
                    <a:pt x="13" y="20"/>
                    <a:pt x="15" y="5"/>
                  </a:cubicBezTo>
                  <a:cubicBezTo>
                    <a:pt x="15" y="1"/>
                    <a:pt x="8" y="0"/>
                    <a:pt x="7"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431" name="Google Shape;1431;p5"/>
            <p:cNvSpPr/>
            <p:nvPr/>
          </p:nvSpPr>
          <p:spPr>
            <a:xfrm>
              <a:off x="9042401" y="6611938"/>
              <a:ext cx="50800" cy="206375"/>
            </a:xfrm>
            <a:custGeom>
              <a:rect b="b" l="l" r="r" t="t"/>
              <a:pathLst>
                <a:path extrusionOk="0" h="47" w="12">
                  <a:moveTo>
                    <a:pt x="9" y="7"/>
                  </a:moveTo>
                  <a:cubicBezTo>
                    <a:pt x="8" y="6"/>
                    <a:pt x="8" y="4"/>
                    <a:pt x="8" y="3"/>
                  </a:cubicBezTo>
                  <a:cubicBezTo>
                    <a:pt x="7" y="0"/>
                    <a:pt x="3" y="1"/>
                    <a:pt x="4" y="4"/>
                  </a:cubicBezTo>
                  <a:cubicBezTo>
                    <a:pt x="4" y="5"/>
                    <a:pt x="5" y="7"/>
                    <a:pt x="5" y="8"/>
                  </a:cubicBezTo>
                  <a:cubicBezTo>
                    <a:pt x="4" y="8"/>
                    <a:pt x="4" y="9"/>
                    <a:pt x="4" y="10"/>
                  </a:cubicBezTo>
                  <a:cubicBezTo>
                    <a:pt x="1" y="21"/>
                    <a:pt x="0" y="32"/>
                    <a:pt x="4" y="43"/>
                  </a:cubicBezTo>
                  <a:cubicBezTo>
                    <a:pt x="6"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1" y="8"/>
                    <a:pt x="9" y="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432" name="Google Shape;1432;p5"/>
            <p:cNvSpPr/>
            <p:nvPr/>
          </p:nvSpPr>
          <p:spPr>
            <a:xfrm>
              <a:off x="8647113" y="6624638"/>
              <a:ext cx="53975" cy="119063"/>
            </a:xfrm>
            <a:custGeom>
              <a:rect b="b" l="l" r="r" t="t"/>
              <a:pathLst>
                <a:path extrusionOk="0" h="27" w="13">
                  <a:moveTo>
                    <a:pt x="12" y="24"/>
                  </a:moveTo>
                  <a:cubicBezTo>
                    <a:pt x="9" y="17"/>
                    <a:pt x="7" y="10"/>
                    <a:pt x="5" y="2"/>
                  </a:cubicBezTo>
                  <a:cubicBezTo>
                    <a:pt x="4" y="0"/>
                    <a:pt x="0" y="0"/>
                    <a:pt x="1" y="3"/>
                  </a:cubicBezTo>
                  <a:cubicBezTo>
                    <a:pt x="3" y="11"/>
                    <a:pt x="6" y="18"/>
                    <a:pt x="10" y="26"/>
                  </a:cubicBezTo>
                  <a:cubicBezTo>
                    <a:pt x="11" y="27"/>
                    <a:pt x="13" y="26"/>
                    <a:pt x="12" y="2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433" name="Google Shape;1433;p5"/>
            <p:cNvSpPr/>
            <p:nvPr/>
          </p:nvSpPr>
          <p:spPr>
            <a:xfrm>
              <a:off x="8542338" y="6572251"/>
              <a:ext cx="79375" cy="193675"/>
            </a:xfrm>
            <a:custGeom>
              <a:rect b="b" l="l" r="r" t="t"/>
              <a:pathLst>
                <a:path extrusionOk="0" h="44" w="19">
                  <a:moveTo>
                    <a:pt x="16" y="37"/>
                  </a:moveTo>
                  <a:cubicBezTo>
                    <a:pt x="11" y="28"/>
                    <a:pt x="8" y="18"/>
                    <a:pt x="12" y="8"/>
                  </a:cubicBezTo>
                  <a:cubicBezTo>
                    <a:pt x="14" y="4"/>
                    <a:pt x="8" y="0"/>
                    <a:pt x="7" y="4"/>
                  </a:cubicBezTo>
                  <a:cubicBezTo>
                    <a:pt x="0" y="17"/>
                    <a:pt x="3" y="29"/>
                    <a:pt x="11" y="41"/>
                  </a:cubicBezTo>
                  <a:cubicBezTo>
                    <a:pt x="13" y="44"/>
                    <a:pt x="19" y="41"/>
                    <a:pt x="16" y="3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434" name="Google Shape;1434;p5"/>
            <p:cNvSpPr/>
            <p:nvPr/>
          </p:nvSpPr>
          <p:spPr>
            <a:xfrm>
              <a:off x="8813801" y="6629401"/>
              <a:ext cx="41275" cy="146050"/>
            </a:xfrm>
            <a:custGeom>
              <a:rect b="b" l="l" r="r" t="t"/>
              <a:pathLst>
                <a:path extrusionOk="0" h="33" w="10">
                  <a:moveTo>
                    <a:pt x="2" y="5"/>
                  </a:moveTo>
                  <a:cubicBezTo>
                    <a:pt x="0" y="12"/>
                    <a:pt x="0" y="21"/>
                    <a:pt x="3" y="29"/>
                  </a:cubicBezTo>
                  <a:cubicBezTo>
                    <a:pt x="4" y="33"/>
                    <a:pt x="9" y="31"/>
                    <a:pt x="9" y="27"/>
                  </a:cubicBezTo>
                  <a:cubicBezTo>
                    <a:pt x="8" y="20"/>
                    <a:pt x="7" y="13"/>
                    <a:pt x="9" y="6"/>
                  </a:cubicBezTo>
                  <a:cubicBezTo>
                    <a:pt x="10" y="2"/>
                    <a:pt x="4" y="0"/>
                    <a:pt x="2"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435" name="Google Shape;1435;p5"/>
            <p:cNvSpPr/>
            <p:nvPr/>
          </p:nvSpPr>
          <p:spPr>
            <a:xfrm>
              <a:off x="9329738" y="6567488"/>
              <a:ext cx="63500" cy="220663"/>
            </a:xfrm>
            <a:custGeom>
              <a:rect b="b" l="l" r="r" t="t"/>
              <a:pathLst>
                <a:path extrusionOk="0" h="50" w="15">
                  <a:moveTo>
                    <a:pt x="11" y="28"/>
                  </a:moveTo>
                  <a:cubicBezTo>
                    <a:pt x="12" y="20"/>
                    <a:pt x="12" y="13"/>
                    <a:pt x="14" y="6"/>
                  </a:cubicBezTo>
                  <a:cubicBezTo>
                    <a:pt x="15" y="2"/>
                    <a:pt x="8" y="0"/>
                    <a:pt x="7" y="4"/>
                  </a:cubicBezTo>
                  <a:cubicBezTo>
                    <a:pt x="6" y="8"/>
                    <a:pt x="5" y="11"/>
                    <a:pt x="5" y="15"/>
                  </a:cubicBezTo>
                  <a:cubicBezTo>
                    <a:pt x="4" y="15"/>
                    <a:pt x="4" y="16"/>
                    <a:pt x="3" y="17"/>
                  </a:cubicBezTo>
                  <a:cubicBezTo>
                    <a:pt x="0" y="27"/>
                    <a:pt x="0" y="36"/>
                    <a:pt x="5" y="46"/>
                  </a:cubicBezTo>
                  <a:cubicBezTo>
                    <a:pt x="7" y="50"/>
                    <a:pt x="13" y="46"/>
                    <a:pt x="11" y="42"/>
                  </a:cubicBezTo>
                  <a:cubicBezTo>
                    <a:pt x="10" y="38"/>
                    <a:pt x="9" y="34"/>
                    <a:pt x="8" y="30"/>
                  </a:cubicBezTo>
                  <a:cubicBezTo>
                    <a:pt x="10" y="30"/>
                    <a:pt x="11" y="29"/>
                    <a:pt x="11" y="28"/>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436" name="Google Shape;1436;p5"/>
            <p:cNvSpPr/>
            <p:nvPr/>
          </p:nvSpPr>
          <p:spPr>
            <a:xfrm>
              <a:off x="9418638" y="6624638"/>
              <a:ext cx="33338" cy="141288"/>
            </a:xfrm>
            <a:custGeom>
              <a:rect b="b" l="l" r="r" t="t"/>
              <a:pathLst>
                <a:path extrusionOk="0" h="32" w="8">
                  <a:moveTo>
                    <a:pt x="6" y="4"/>
                  </a:moveTo>
                  <a:cubicBezTo>
                    <a:pt x="5" y="0"/>
                    <a:pt x="0" y="2"/>
                    <a:pt x="1" y="5"/>
                  </a:cubicBezTo>
                  <a:cubicBezTo>
                    <a:pt x="3" y="13"/>
                    <a:pt x="3" y="21"/>
                    <a:pt x="3" y="29"/>
                  </a:cubicBezTo>
                  <a:cubicBezTo>
                    <a:pt x="3" y="32"/>
                    <a:pt x="8" y="32"/>
                    <a:pt x="8" y="29"/>
                  </a:cubicBezTo>
                  <a:cubicBezTo>
                    <a:pt x="8" y="20"/>
                    <a:pt x="8" y="12"/>
                    <a:pt x="6"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437" name="Google Shape;1437;p5"/>
            <p:cNvSpPr/>
            <p:nvPr/>
          </p:nvSpPr>
          <p:spPr>
            <a:xfrm>
              <a:off x="9442451" y="6607176"/>
              <a:ext cx="79375" cy="233363"/>
            </a:xfrm>
            <a:custGeom>
              <a:rect b="b" l="l" r="r" t="t"/>
              <a:pathLst>
                <a:path extrusionOk="0" h="53" w="19">
                  <a:moveTo>
                    <a:pt x="18" y="46"/>
                  </a:moveTo>
                  <a:cubicBezTo>
                    <a:pt x="14" y="36"/>
                    <a:pt x="14" y="25"/>
                    <a:pt x="12" y="14"/>
                  </a:cubicBezTo>
                  <a:cubicBezTo>
                    <a:pt x="12" y="13"/>
                    <a:pt x="12" y="13"/>
                    <a:pt x="12" y="13"/>
                  </a:cubicBezTo>
                  <a:cubicBezTo>
                    <a:pt x="12" y="10"/>
                    <a:pt x="12" y="12"/>
                    <a:pt x="12" y="4"/>
                  </a:cubicBezTo>
                  <a:cubicBezTo>
                    <a:pt x="12" y="0"/>
                    <a:pt x="8" y="0"/>
                    <a:pt x="8" y="4"/>
                  </a:cubicBezTo>
                  <a:cubicBezTo>
                    <a:pt x="8" y="12"/>
                    <a:pt x="8" y="10"/>
                    <a:pt x="8" y="12"/>
                  </a:cubicBezTo>
                  <a:cubicBezTo>
                    <a:pt x="7" y="13"/>
                    <a:pt x="7" y="13"/>
                    <a:pt x="7" y="14"/>
                  </a:cubicBezTo>
                  <a:cubicBezTo>
                    <a:pt x="7" y="16"/>
                    <a:pt x="6" y="19"/>
                    <a:pt x="6" y="22"/>
                  </a:cubicBezTo>
                  <a:cubicBezTo>
                    <a:pt x="6" y="21"/>
                    <a:pt x="5" y="22"/>
                    <a:pt x="5" y="22"/>
                  </a:cubicBezTo>
                  <a:cubicBezTo>
                    <a:pt x="3" y="28"/>
                    <a:pt x="2" y="33"/>
                    <a:pt x="1" y="39"/>
                  </a:cubicBezTo>
                  <a:cubicBezTo>
                    <a:pt x="0" y="40"/>
                    <a:pt x="2" y="40"/>
                    <a:pt x="2" y="39"/>
                  </a:cubicBezTo>
                  <a:cubicBezTo>
                    <a:pt x="4" y="35"/>
                    <a:pt x="5" y="30"/>
                    <a:pt x="6" y="25"/>
                  </a:cubicBezTo>
                  <a:cubicBezTo>
                    <a:pt x="6" y="33"/>
                    <a:pt x="7" y="41"/>
                    <a:pt x="10" y="48"/>
                  </a:cubicBezTo>
                  <a:cubicBezTo>
                    <a:pt x="12" y="53"/>
                    <a:pt x="19" y="51"/>
                    <a:pt x="18" y="46"/>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438" name="Google Shape;1438;p5"/>
            <p:cNvSpPr/>
            <p:nvPr/>
          </p:nvSpPr>
          <p:spPr>
            <a:xfrm>
              <a:off x="9547226" y="6726238"/>
              <a:ext cx="25400" cy="128588"/>
            </a:xfrm>
            <a:custGeom>
              <a:rect b="b" l="l" r="r" t="t"/>
              <a:pathLst>
                <a:path extrusionOk="0" h="29" w="6">
                  <a:moveTo>
                    <a:pt x="5" y="3"/>
                  </a:moveTo>
                  <a:cubicBezTo>
                    <a:pt x="5" y="0"/>
                    <a:pt x="1" y="0"/>
                    <a:pt x="1" y="3"/>
                  </a:cubicBezTo>
                  <a:cubicBezTo>
                    <a:pt x="0" y="10"/>
                    <a:pt x="0" y="21"/>
                    <a:pt x="0" y="25"/>
                  </a:cubicBezTo>
                  <a:cubicBezTo>
                    <a:pt x="0" y="29"/>
                    <a:pt x="6" y="29"/>
                    <a:pt x="6" y="25"/>
                  </a:cubicBezTo>
                  <a:cubicBezTo>
                    <a:pt x="6" y="21"/>
                    <a:pt x="6" y="11"/>
                    <a:pt x="5"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439" name="Google Shape;1439;p5"/>
            <p:cNvSpPr/>
            <p:nvPr/>
          </p:nvSpPr>
          <p:spPr>
            <a:xfrm>
              <a:off x="9575801" y="6624638"/>
              <a:ext cx="42863" cy="176213"/>
            </a:xfrm>
            <a:custGeom>
              <a:rect b="b" l="l" r="r" t="t"/>
              <a:pathLst>
                <a:path extrusionOk="0" h="40" w="10">
                  <a:moveTo>
                    <a:pt x="3" y="3"/>
                  </a:moveTo>
                  <a:cubicBezTo>
                    <a:pt x="0" y="14"/>
                    <a:pt x="0" y="24"/>
                    <a:pt x="0" y="35"/>
                  </a:cubicBezTo>
                  <a:cubicBezTo>
                    <a:pt x="0" y="40"/>
                    <a:pt x="8" y="40"/>
                    <a:pt x="8" y="35"/>
                  </a:cubicBezTo>
                  <a:cubicBezTo>
                    <a:pt x="8" y="25"/>
                    <a:pt x="9" y="15"/>
                    <a:pt x="10" y="4"/>
                  </a:cubicBezTo>
                  <a:cubicBezTo>
                    <a:pt x="10" y="1"/>
                    <a:pt x="4" y="0"/>
                    <a:pt x="3"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440" name="Google Shape;1440;p5"/>
            <p:cNvSpPr/>
            <p:nvPr/>
          </p:nvSpPr>
          <p:spPr>
            <a:xfrm>
              <a:off x="9618663" y="6611938"/>
              <a:ext cx="66675" cy="250825"/>
            </a:xfrm>
            <a:custGeom>
              <a:rect b="b" l="l" r="r" t="t"/>
              <a:pathLst>
                <a:path extrusionOk="0" h="57" w="16">
                  <a:moveTo>
                    <a:pt x="7" y="5"/>
                  </a:moveTo>
                  <a:cubicBezTo>
                    <a:pt x="6" y="7"/>
                    <a:pt x="5" y="10"/>
                    <a:pt x="4" y="12"/>
                  </a:cubicBezTo>
                  <a:cubicBezTo>
                    <a:pt x="4" y="11"/>
                    <a:pt x="4" y="11"/>
                    <a:pt x="4" y="11"/>
                  </a:cubicBezTo>
                  <a:cubicBezTo>
                    <a:pt x="3" y="9"/>
                    <a:pt x="1" y="10"/>
                    <a:pt x="1" y="11"/>
                  </a:cubicBezTo>
                  <a:cubicBezTo>
                    <a:pt x="1" y="14"/>
                    <a:pt x="2" y="17"/>
                    <a:pt x="2" y="19"/>
                  </a:cubicBezTo>
                  <a:cubicBezTo>
                    <a:pt x="0" y="31"/>
                    <a:pt x="1" y="43"/>
                    <a:pt x="6" y="54"/>
                  </a:cubicBezTo>
                  <a:cubicBezTo>
                    <a:pt x="7" y="57"/>
                    <a:pt x="12" y="55"/>
                    <a:pt x="12" y="52"/>
                  </a:cubicBezTo>
                  <a:cubicBezTo>
                    <a:pt x="11" y="38"/>
                    <a:pt x="9" y="23"/>
                    <a:pt x="14" y="10"/>
                  </a:cubicBezTo>
                  <a:cubicBezTo>
                    <a:pt x="16" y="4"/>
                    <a:pt x="9" y="0"/>
                    <a:pt x="7"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441" name="Google Shape;1441;p5"/>
            <p:cNvSpPr/>
            <p:nvPr/>
          </p:nvSpPr>
          <p:spPr>
            <a:xfrm>
              <a:off x="9534526" y="6575426"/>
              <a:ext cx="33338" cy="160338"/>
            </a:xfrm>
            <a:custGeom>
              <a:rect b="b" l="l" r="r" t="t"/>
              <a:pathLst>
                <a:path extrusionOk="0" h="36" w="8">
                  <a:moveTo>
                    <a:pt x="0" y="5"/>
                  </a:moveTo>
                  <a:cubicBezTo>
                    <a:pt x="0" y="14"/>
                    <a:pt x="0" y="23"/>
                    <a:pt x="0" y="32"/>
                  </a:cubicBezTo>
                  <a:cubicBezTo>
                    <a:pt x="0" y="36"/>
                    <a:pt x="8" y="36"/>
                    <a:pt x="8" y="32"/>
                  </a:cubicBezTo>
                  <a:cubicBezTo>
                    <a:pt x="8" y="23"/>
                    <a:pt x="8" y="14"/>
                    <a:pt x="8" y="5"/>
                  </a:cubicBezTo>
                  <a:cubicBezTo>
                    <a:pt x="8" y="0"/>
                    <a:pt x="0" y="0"/>
                    <a:pt x="0"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442" name="Google Shape;1442;p5"/>
            <p:cNvSpPr/>
            <p:nvPr/>
          </p:nvSpPr>
          <p:spPr>
            <a:xfrm>
              <a:off x="9675813" y="6611938"/>
              <a:ext cx="63500" cy="176213"/>
            </a:xfrm>
            <a:custGeom>
              <a:rect b="b" l="l" r="r" t="t"/>
              <a:pathLst>
                <a:path extrusionOk="0" h="40" w="15">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443" name="Google Shape;1443;p5"/>
            <p:cNvSpPr/>
            <p:nvPr/>
          </p:nvSpPr>
          <p:spPr>
            <a:xfrm>
              <a:off x="9772651" y="6686551"/>
              <a:ext cx="33338" cy="136525"/>
            </a:xfrm>
            <a:custGeom>
              <a:rect b="b" l="l" r="r" t="t"/>
              <a:pathLst>
                <a:path extrusionOk="0" h="31" w="8">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444" name="Google Shape;1444;p5"/>
            <p:cNvSpPr/>
            <p:nvPr/>
          </p:nvSpPr>
          <p:spPr>
            <a:xfrm>
              <a:off x="9913938" y="6562726"/>
              <a:ext cx="58738" cy="234950"/>
            </a:xfrm>
            <a:custGeom>
              <a:rect b="b" l="l" r="r" t="t"/>
              <a:pathLst>
                <a:path extrusionOk="0" h="53" w="14">
                  <a:moveTo>
                    <a:pt x="11" y="1"/>
                  </a:moveTo>
                  <a:cubicBezTo>
                    <a:pt x="8" y="8"/>
                    <a:pt x="6" y="14"/>
                    <a:pt x="5" y="21"/>
                  </a:cubicBezTo>
                  <a:cubicBezTo>
                    <a:pt x="3" y="21"/>
                    <a:pt x="0" y="22"/>
                    <a:pt x="0" y="24"/>
                  </a:cubicBezTo>
                  <a:cubicBezTo>
                    <a:pt x="0" y="31"/>
                    <a:pt x="1" y="38"/>
                    <a:pt x="4" y="44"/>
                  </a:cubicBezTo>
                  <a:cubicBezTo>
                    <a:pt x="4" y="45"/>
                    <a:pt x="4" y="45"/>
                    <a:pt x="4" y="45"/>
                  </a:cubicBezTo>
                  <a:cubicBezTo>
                    <a:pt x="4" y="46"/>
                    <a:pt x="5" y="46"/>
                    <a:pt x="5" y="46"/>
                  </a:cubicBezTo>
                  <a:cubicBezTo>
                    <a:pt x="6" y="48"/>
                    <a:pt x="7" y="49"/>
                    <a:pt x="7" y="50"/>
                  </a:cubicBezTo>
                  <a:cubicBezTo>
                    <a:pt x="9" y="53"/>
                    <a:pt x="14" y="51"/>
                    <a:pt x="13" y="48"/>
                  </a:cubicBezTo>
                  <a:cubicBezTo>
                    <a:pt x="11" y="43"/>
                    <a:pt x="9" y="38"/>
                    <a:pt x="8" y="33"/>
                  </a:cubicBezTo>
                  <a:cubicBezTo>
                    <a:pt x="9" y="22"/>
                    <a:pt x="10" y="12"/>
                    <a:pt x="13" y="2"/>
                  </a:cubicBezTo>
                  <a:cubicBezTo>
                    <a:pt x="14" y="1"/>
                    <a:pt x="11" y="0"/>
                    <a:pt x="11" y="1"/>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445" name="Google Shape;1445;p5"/>
            <p:cNvSpPr/>
            <p:nvPr/>
          </p:nvSpPr>
          <p:spPr>
            <a:xfrm>
              <a:off x="9985376" y="6557963"/>
              <a:ext cx="66675" cy="212725"/>
            </a:xfrm>
            <a:custGeom>
              <a:rect b="b" l="l" r="r" t="t"/>
              <a:pathLst>
                <a:path extrusionOk="0" h="48" w="16">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446" name="Google Shape;1446;p5"/>
            <p:cNvSpPr/>
            <p:nvPr/>
          </p:nvSpPr>
          <p:spPr>
            <a:xfrm>
              <a:off x="10064751" y="6597651"/>
              <a:ext cx="33338" cy="195263"/>
            </a:xfrm>
            <a:custGeom>
              <a:rect b="b" l="l" r="r" t="t"/>
              <a:pathLst>
                <a:path extrusionOk="0" h="44" w="8">
                  <a:moveTo>
                    <a:pt x="6" y="2"/>
                  </a:moveTo>
                  <a:cubicBezTo>
                    <a:pt x="6" y="0"/>
                    <a:pt x="3"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7" y="44"/>
                    <a:pt x="7" y="41"/>
                  </a:cubicBezTo>
                  <a:cubicBezTo>
                    <a:pt x="8" y="28"/>
                    <a:pt x="7" y="15"/>
                    <a:pt x="6" y="2"/>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447" name="Google Shape;1447;p5"/>
            <p:cNvSpPr/>
            <p:nvPr/>
          </p:nvSpPr>
          <p:spPr>
            <a:xfrm>
              <a:off x="10155238" y="6545263"/>
              <a:ext cx="76200" cy="211138"/>
            </a:xfrm>
            <a:custGeom>
              <a:rect b="b" l="l" r="r" t="t"/>
              <a:pathLst>
                <a:path extrusionOk="0" h="48" w="18">
                  <a:moveTo>
                    <a:pt x="18" y="44"/>
                  </a:moveTo>
                  <a:cubicBezTo>
                    <a:pt x="15" y="35"/>
                    <a:pt x="15"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2" y="21"/>
                    <a:pt x="1" y="30"/>
                  </a:cubicBezTo>
                  <a:cubicBezTo>
                    <a:pt x="1" y="29"/>
                    <a:pt x="0" y="30"/>
                    <a:pt x="0" y="31"/>
                  </a:cubicBezTo>
                  <a:cubicBezTo>
                    <a:pt x="0" y="35"/>
                    <a:pt x="0" y="39"/>
                    <a:pt x="0" y="43"/>
                  </a:cubicBezTo>
                  <a:cubicBezTo>
                    <a:pt x="0" y="44"/>
                    <a:pt x="1" y="44"/>
                    <a:pt x="2"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8" y="4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448" name="Google Shape;1448;p5"/>
            <p:cNvSpPr/>
            <p:nvPr/>
          </p:nvSpPr>
          <p:spPr>
            <a:xfrm>
              <a:off x="10310813" y="6611938"/>
              <a:ext cx="20638" cy="144463"/>
            </a:xfrm>
            <a:custGeom>
              <a:rect b="b" l="l" r="r" t="t"/>
              <a:pathLst>
                <a:path extrusionOk="0" h="33" w="5">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449" name="Google Shape;1449;p5"/>
            <p:cNvSpPr/>
            <p:nvPr/>
          </p:nvSpPr>
          <p:spPr>
            <a:xfrm>
              <a:off x="10372726" y="6597651"/>
              <a:ext cx="58738" cy="177800"/>
            </a:xfrm>
            <a:custGeom>
              <a:rect b="b" l="l" r="r" t="t"/>
              <a:pathLst>
                <a:path extrusionOk="0" h="40" w="14">
                  <a:moveTo>
                    <a:pt x="7" y="6"/>
                  </a:moveTo>
                  <a:cubicBezTo>
                    <a:pt x="7" y="5"/>
                    <a:pt x="7" y="4"/>
                    <a:pt x="7" y="3"/>
                  </a:cubicBezTo>
                  <a:cubicBezTo>
                    <a:pt x="6" y="0"/>
                    <a:pt x="0" y="1"/>
                    <a:pt x="1" y="5"/>
                  </a:cubicBezTo>
                  <a:cubicBezTo>
                    <a:pt x="3" y="13"/>
                    <a:pt x="3" y="21"/>
                    <a:pt x="3" y="29"/>
                  </a:cubicBezTo>
                  <a:cubicBezTo>
                    <a:pt x="3" y="30"/>
                    <a:pt x="4" y="31"/>
                    <a:pt x="5" y="31"/>
                  </a:cubicBezTo>
                  <a:cubicBezTo>
                    <a:pt x="5" y="33"/>
                    <a:pt x="5" y="35"/>
                    <a:pt x="5" y="37"/>
                  </a:cubicBezTo>
                  <a:cubicBezTo>
                    <a:pt x="6" y="40"/>
                    <a:pt x="10" y="40"/>
                    <a:pt x="11" y="37"/>
                  </a:cubicBezTo>
                  <a:cubicBezTo>
                    <a:pt x="12" y="28"/>
                    <a:pt x="11" y="18"/>
                    <a:pt x="13" y="9"/>
                  </a:cubicBezTo>
                  <a:cubicBezTo>
                    <a:pt x="14" y="5"/>
                    <a:pt x="9" y="3"/>
                    <a:pt x="7" y="6"/>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450" name="Google Shape;1450;p5"/>
            <p:cNvSpPr/>
            <p:nvPr/>
          </p:nvSpPr>
          <p:spPr>
            <a:xfrm>
              <a:off x="10444163" y="6594476"/>
              <a:ext cx="66675" cy="228600"/>
            </a:xfrm>
            <a:custGeom>
              <a:rect b="b" l="l" r="r" t="t"/>
              <a:pathLst>
                <a:path extrusionOk="0" h="52" w="16">
                  <a:moveTo>
                    <a:pt x="8" y="4"/>
                  </a:moveTo>
                  <a:cubicBezTo>
                    <a:pt x="7" y="7"/>
                    <a:pt x="7" y="9"/>
                    <a:pt x="6" y="11"/>
                  </a:cubicBezTo>
                  <a:cubicBezTo>
                    <a:pt x="5" y="11"/>
                    <a:pt x="3" y="11"/>
                    <a:pt x="3" y="13"/>
                  </a:cubicBezTo>
                  <a:cubicBezTo>
                    <a:pt x="3" y="16"/>
                    <a:pt x="3" y="20"/>
                    <a:pt x="2" y="23"/>
                  </a:cubicBezTo>
                  <a:cubicBezTo>
                    <a:pt x="0" y="24"/>
                    <a:pt x="3" y="26"/>
                    <a:pt x="4" y="25"/>
                  </a:cubicBezTo>
                  <a:cubicBezTo>
                    <a:pt x="3" y="33"/>
                    <a:pt x="3" y="41"/>
                    <a:pt x="4" y="49"/>
                  </a:cubicBezTo>
                  <a:cubicBezTo>
                    <a:pt x="5" y="52"/>
                    <a:pt x="10" y="52"/>
                    <a:pt x="10" y="49"/>
                  </a:cubicBezTo>
                  <a:cubicBezTo>
                    <a:pt x="13" y="35"/>
                    <a:pt x="13" y="20"/>
                    <a:pt x="15" y="5"/>
                  </a:cubicBezTo>
                  <a:cubicBezTo>
                    <a:pt x="16" y="1"/>
                    <a:pt x="8" y="0"/>
                    <a:pt x="8"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451" name="Google Shape;1451;p5"/>
            <p:cNvSpPr/>
            <p:nvPr/>
          </p:nvSpPr>
          <p:spPr>
            <a:xfrm>
              <a:off x="10255251" y="6611938"/>
              <a:ext cx="50800" cy="206375"/>
            </a:xfrm>
            <a:custGeom>
              <a:rect b="b" l="l" r="r" t="t"/>
              <a:pathLst>
                <a:path extrusionOk="0" h="47" w="12">
                  <a:moveTo>
                    <a:pt x="8" y="7"/>
                  </a:moveTo>
                  <a:cubicBezTo>
                    <a:pt x="8" y="6"/>
                    <a:pt x="8" y="4"/>
                    <a:pt x="7" y="3"/>
                  </a:cubicBezTo>
                  <a:cubicBezTo>
                    <a:pt x="7" y="0"/>
                    <a:pt x="3" y="1"/>
                    <a:pt x="4" y="4"/>
                  </a:cubicBezTo>
                  <a:cubicBezTo>
                    <a:pt x="4" y="5"/>
                    <a:pt x="4" y="7"/>
                    <a:pt x="5" y="8"/>
                  </a:cubicBezTo>
                  <a:cubicBezTo>
                    <a:pt x="4" y="8"/>
                    <a:pt x="3"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0" y="8"/>
                    <a:pt x="8" y="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452" name="Google Shape;1452;p5"/>
            <p:cNvSpPr/>
            <p:nvPr/>
          </p:nvSpPr>
          <p:spPr>
            <a:xfrm>
              <a:off x="9859963" y="6624638"/>
              <a:ext cx="53975" cy="119063"/>
            </a:xfrm>
            <a:custGeom>
              <a:rect b="b" l="l" r="r" t="t"/>
              <a:pathLst>
                <a:path extrusionOk="0" h="27" w="13">
                  <a:moveTo>
                    <a:pt x="12" y="24"/>
                  </a:moveTo>
                  <a:cubicBezTo>
                    <a:pt x="9" y="17"/>
                    <a:pt x="6" y="10"/>
                    <a:pt x="4" y="2"/>
                  </a:cubicBezTo>
                  <a:cubicBezTo>
                    <a:pt x="4" y="0"/>
                    <a:pt x="0" y="0"/>
                    <a:pt x="1" y="3"/>
                  </a:cubicBezTo>
                  <a:cubicBezTo>
                    <a:pt x="3" y="11"/>
                    <a:pt x="5" y="18"/>
                    <a:pt x="9" y="26"/>
                  </a:cubicBezTo>
                  <a:cubicBezTo>
                    <a:pt x="10" y="27"/>
                    <a:pt x="13" y="26"/>
                    <a:pt x="12" y="2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453" name="Google Shape;1453;p5"/>
            <p:cNvSpPr/>
            <p:nvPr/>
          </p:nvSpPr>
          <p:spPr>
            <a:xfrm>
              <a:off x="9755188" y="6572251"/>
              <a:ext cx="76200" cy="193675"/>
            </a:xfrm>
            <a:custGeom>
              <a:rect b="b" l="l" r="r" t="t"/>
              <a:pathLst>
                <a:path extrusionOk="0" h="44" w="18">
                  <a:moveTo>
                    <a:pt x="16" y="37"/>
                  </a:moveTo>
                  <a:cubicBezTo>
                    <a:pt x="11" y="28"/>
                    <a:pt x="7" y="18"/>
                    <a:pt x="12" y="8"/>
                  </a:cubicBezTo>
                  <a:cubicBezTo>
                    <a:pt x="14" y="4"/>
                    <a:pt x="8" y="0"/>
                    <a:pt x="6" y="4"/>
                  </a:cubicBezTo>
                  <a:cubicBezTo>
                    <a:pt x="0" y="17"/>
                    <a:pt x="3" y="29"/>
                    <a:pt x="10" y="41"/>
                  </a:cubicBezTo>
                  <a:cubicBezTo>
                    <a:pt x="13" y="44"/>
                    <a:pt x="18" y="41"/>
                    <a:pt x="16" y="3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454" name="Google Shape;1454;p5"/>
            <p:cNvSpPr/>
            <p:nvPr/>
          </p:nvSpPr>
          <p:spPr>
            <a:xfrm>
              <a:off x="10026651" y="6629401"/>
              <a:ext cx="41275" cy="146050"/>
            </a:xfrm>
            <a:custGeom>
              <a:rect b="b" l="l" r="r" t="t"/>
              <a:pathLst>
                <a:path extrusionOk="0" h="33" w="10">
                  <a:moveTo>
                    <a:pt x="2" y="5"/>
                  </a:moveTo>
                  <a:cubicBezTo>
                    <a:pt x="0" y="12"/>
                    <a:pt x="0" y="21"/>
                    <a:pt x="2" y="29"/>
                  </a:cubicBezTo>
                  <a:cubicBezTo>
                    <a:pt x="4" y="33"/>
                    <a:pt x="9" y="31"/>
                    <a:pt x="8" y="27"/>
                  </a:cubicBezTo>
                  <a:cubicBezTo>
                    <a:pt x="7" y="20"/>
                    <a:pt x="7" y="13"/>
                    <a:pt x="9" y="6"/>
                  </a:cubicBezTo>
                  <a:cubicBezTo>
                    <a:pt x="10" y="2"/>
                    <a:pt x="3" y="0"/>
                    <a:pt x="2"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455" name="Google Shape;1455;p5"/>
            <p:cNvSpPr/>
            <p:nvPr/>
          </p:nvSpPr>
          <p:spPr>
            <a:xfrm>
              <a:off x="10544176" y="6567488"/>
              <a:ext cx="61913" cy="220663"/>
            </a:xfrm>
            <a:custGeom>
              <a:rect b="b" l="l" r="r" t="t"/>
              <a:pathLst>
                <a:path extrusionOk="0" h="50" w="15">
                  <a:moveTo>
                    <a:pt x="11" y="28"/>
                  </a:moveTo>
                  <a:cubicBezTo>
                    <a:pt x="11" y="20"/>
                    <a:pt x="11" y="13"/>
                    <a:pt x="13" y="6"/>
                  </a:cubicBezTo>
                  <a:cubicBezTo>
                    <a:pt x="15" y="2"/>
                    <a:pt x="8" y="0"/>
                    <a:pt x="6" y="4"/>
                  </a:cubicBezTo>
                  <a:cubicBezTo>
                    <a:pt x="5" y="8"/>
                    <a:pt x="5" y="11"/>
                    <a:pt x="4" y="15"/>
                  </a:cubicBezTo>
                  <a:cubicBezTo>
                    <a:pt x="4" y="15"/>
                    <a:pt x="3" y="16"/>
                    <a:pt x="3" y="17"/>
                  </a:cubicBezTo>
                  <a:cubicBezTo>
                    <a:pt x="0" y="27"/>
                    <a:pt x="0" y="36"/>
                    <a:pt x="5" y="46"/>
                  </a:cubicBezTo>
                  <a:cubicBezTo>
                    <a:pt x="7" y="50"/>
                    <a:pt x="13" y="46"/>
                    <a:pt x="11" y="42"/>
                  </a:cubicBezTo>
                  <a:cubicBezTo>
                    <a:pt x="9" y="38"/>
                    <a:pt x="8" y="34"/>
                    <a:pt x="8" y="30"/>
                  </a:cubicBezTo>
                  <a:cubicBezTo>
                    <a:pt x="9" y="30"/>
                    <a:pt x="11" y="29"/>
                    <a:pt x="11" y="28"/>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456" name="Google Shape;1456;p5"/>
            <p:cNvSpPr/>
            <p:nvPr/>
          </p:nvSpPr>
          <p:spPr>
            <a:xfrm>
              <a:off x="10631488" y="6624638"/>
              <a:ext cx="33338" cy="141288"/>
            </a:xfrm>
            <a:custGeom>
              <a:rect b="b" l="l" r="r" t="t"/>
              <a:pathLst>
                <a:path extrusionOk="0" h="32" w="8">
                  <a:moveTo>
                    <a:pt x="6" y="4"/>
                  </a:moveTo>
                  <a:cubicBezTo>
                    <a:pt x="5" y="0"/>
                    <a:pt x="0" y="2"/>
                    <a:pt x="1" y="5"/>
                  </a:cubicBezTo>
                  <a:cubicBezTo>
                    <a:pt x="2" y="13"/>
                    <a:pt x="2" y="21"/>
                    <a:pt x="3" y="29"/>
                  </a:cubicBezTo>
                  <a:cubicBezTo>
                    <a:pt x="3" y="32"/>
                    <a:pt x="7" y="32"/>
                    <a:pt x="7" y="29"/>
                  </a:cubicBezTo>
                  <a:cubicBezTo>
                    <a:pt x="8" y="20"/>
                    <a:pt x="8" y="12"/>
                    <a:pt x="6"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457" name="Google Shape;1457;p5"/>
            <p:cNvSpPr/>
            <p:nvPr/>
          </p:nvSpPr>
          <p:spPr>
            <a:xfrm>
              <a:off x="10656888" y="6607176"/>
              <a:ext cx="77788" cy="233363"/>
            </a:xfrm>
            <a:custGeom>
              <a:rect b="b" l="l" r="r" t="t"/>
              <a:pathLst>
                <a:path extrusionOk="0" h="53" w="19">
                  <a:moveTo>
                    <a:pt x="17" y="46"/>
                  </a:moveTo>
                  <a:cubicBezTo>
                    <a:pt x="14" y="36"/>
                    <a:pt x="13" y="25"/>
                    <a:pt x="12" y="14"/>
                  </a:cubicBezTo>
                  <a:cubicBezTo>
                    <a:pt x="12" y="13"/>
                    <a:pt x="12" y="13"/>
                    <a:pt x="12" y="13"/>
                  </a:cubicBezTo>
                  <a:cubicBezTo>
                    <a:pt x="11" y="10"/>
                    <a:pt x="11" y="12"/>
                    <a:pt x="11" y="4"/>
                  </a:cubicBezTo>
                  <a:cubicBezTo>
                    <a:pt x="11" y="0"/>
                    <a:pt x="7" y="0"/>
                    <a:pt x="7" y="4"/>
                  </a:cubicBezTo>
                  <a:cubicBezTo>
                    <a:pt x="7" y="12"/>
                    <a:pt x="7" y="10"/>
                    <a:pt x="7" y="12"/>
                  </a:cubicBezTo>
                  <a:cubicBezTo>
                    <a:pt x="7" y="13"/>
                    <a:pt x="7" y="13"/>
                    <a:pt x="7" y="14"/>
                  </a:cubicBezTo>
                  <a:cubicBezTo>
                    <a:pt x="6" y="16"/>
                    <a:pt x="6" y="19"/>
                    <a:pt x="6" y="22"/>
                  </a:cubicBezTo>
                  <a:cubicBezTo>
                    <a:pt x="5" y="21"/>
                    <a:pt x="4" y="22"/>
                    <a:pt x="4" y="22"/>
                  </a:cubicBezTo>
                  <a:cubicBezTo>
                    <a:pt x="3" y="28"/>
                    <a:pt x="2" y="33"/>
                    <a:pt x="0" y="39"/>
                  </a:cubicBezTo>
                  <a:cubicBezTo>
                    <a:pt x="0" y="40"/>
                    <a:pt x="2" y="40"/>
                    <a:pt x="2" y="39"/>
                  </a:cubicBezTo>
                  <a:cubicBezTo>
                    <a:pt x="4" y="35"/>
                    <a:pt x="4" y="30"/>
                    <a:pt x="6" y="25"/>
                  </a:cubicBezTo>
                  <a:cubicBezTo>
                    <a:pt x="5" y="33"/>
                    <a:pt x="6" y="41"/>
                    <a:pt x="9" y="48"/>
                  </a:cubicBezTo>
                  <a:cubicBezTo>
                    <a:pt x="11" y="53"/>
                    <a:pt x="19" y="51"/>
                    <a:pt x="17" y="46"/>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458" name="Google Shape;1458;p5"/>
            <p:cNvSpPr/>
            <p:nvPr/>
          </p:nvSpPr>
          <p:spPr>
            <a:xfrm>
              <a:off x="10760076" y="6726238"/>
              <a:ext cx="25400" cy="128588"/>
            </a:xfrm>
            <a:custGeom>
              <a:rect b="b" l="l" r="r" t="t"/>
              <a:pathLst>
                <a:path extrusionOk="0" h="29" w="6">
                  <a:moveTo>
                    <a:pt x="5" y="3"/>
                  </a:moveTo>
                  <a:cubicBezTo>
                    <a:pt x="5" y="0"/>
                    <a:pt x="1" y="0"/>
                    <a:pt x="0" y="3"/>
                  </a:cubicBezTo>
                  <a:cubicBezTo>
                    <a:pt x="0" y="10"/>
                    <a:pt x="0" y="21"/>
                    <a:pt x="0" y="25"/>
                  </a:cubicBezTo>
                  <a:cubicBezTo>
                    <a:pt x="0" y="29"/>
                    <a:pt x="6" y="29"/>
                    <a:pt x="6" y="25"/>
                  </a:cubicBezTo>
                  <a:cubicBezTo>
                    <a:pt x="6" y="21"/>
                    <a:pt x="5" y="11"/>
                    <a:pt x="5"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459" name="Google Shape;1459;p5"/>
            <p:cNvSpPr/>
            <p:nvPr/>
          </p:nvSpPr>
          <p:spPr>
            <a:xfrm>
              <a:off x="10790238" y="6624638"/>
              <a:ext cx="41275" cy="176213"/>
            </a:xfrm>
            <a:custGeom>
              <a:rect b="b" l="l" r="r" t="t"/>
              <a:pathLst>
                <a:path extrusionOk="0" h="40" w="10">
                  <a:moveTo>
                    <a:pt x="3" y="3"/>
                  </a:moveTo>
                  <a:cubicBezTo>
                    <a:pt x="0" y="14"/>
                    <a:pt x="0" y="24"/>
                    <a:pt x="0" y="35"/>
                  </a:cubicBezTo>
                  <a:cubicBezTo>
                    <a:pt x="0" y="40"/>
                    <a:pt x="8" y="40"/>
                    <a:pt x="8" y="35"/>
                  </a:cubicBezTo>
                  <a:cubicBezTo>
                    <a:pt x="8" y="25"/>
                    <a:pt x="8" y="15"/>
                    <a:pt x="9" y="4"/>
                  </a:cubicBezTo>
                  <a:cubicBezTo>
                    <a:pt x="10" y="1"/>
                    <a:pt x="4" y="0"/>
                    <a:pt x="3"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460" name="Google Shape;1460;p5"/>
            <p:cNvSpPr/>
            <p:nvPr/>
          </p:nvSpPr>
          <p:spPr>
            <a:xfrm>
              <a:off x="10826751" y="6611938"/>
              <a:ext cx="71438" cy="250825"/>
            </a:xfrm>
            <a:custGeom>
              <a:rect b="b" l="l" r="r" t="t"/>
              <a:pathLst>
                <a:path extrusionOk="0" h="57" w="17">
                  <a:moveTo>
                    <a:pt x="7" y="5"/>
                  </a:moveTo>
                  <a:cubicBezTo>
                    <a:pt x="6" y="7"/>
                    <a:pt x="5" y="10"/>
                    <a:pt x="5" y="12"/>
                  </a:cubicBezTo>
                  <a:cubicBezTo>
                    <a:pt x="4" y="11"/>
                    <a:pt x="4" y="11"/>
                    <a:pt x="4" y="11"/>
                  </a:cubicBezTo>
                  <a:cubicBezTo>
                    <a:pt x="4" y="9"/>
                    <a:pt x="1" y="10"/>
                    <a:pt x="1" y="11"/>
                  </a:cubicBezTo>
                  <a:cubicBezTo>
                    <a:pt x="2" y="14"/>
                    <a:pt x="2" y="17"/>
                    <a:pt x="2" y="19"/>
                  </a:cubicBezTo>
                  <a:cubicBezTo>
                    <a:pt x="0" y="31"/>
                    <a:pt x="1" y="43"/>
                    <a:pt x="6"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461" name="Google Shape;1461;p5"/>
            <p:cNvSpPr/>
            <p:nvPr/>
          </p:nvSpPr>
          <p:spPr>
            <a:xfrm>
              <a:off x="10747376" y="6575426"/>
              <a:ext cx="33338" cy="160338"/>
            </a:xfrm>
            <a:custGeom>
              <a:rect b="b" l="l" r="r" t="t"/>
              <a:pathLst>
                <a:path extrusionOk="0" h="36" w="8">
                  <a:moveTo>
                    <a:pt x="0" y="5"/>
                  </a:moveTo>
                  <a:cubicBezTo>
                    <a:pt x="0" y="14"/>
                    <a:pt x="0" y="23"/>
                    <a:pt x="0" y="32"/>
                  </a:cubicBezTo>
                  <a:cubicBezTo>
                    <a:pt x="0" y="36"/>
                    <a:pt x="7" y="36"/>
                    <a:pt x="7" y="32"/>
                  </a:cubicBezTo>
                  <a:cubicBezTo>
                    <a:pt x="8" y="23"/>
                    <a:pt x="8" y="14"/>
                    <a:pt x="8" y="5"/>
                  </a:cubicBezTo>
                  <a:cubicBezTo>
                    <a:pt x="8" y="0"/>
                    <a:pt x="0" y="0"/>
                    <a:pt x="0"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462" name="Google Shape;1462;p5"/>
            <p:cNvSpPr/>
            <p:nvPr/>
          </p:nvSpPr>
          <p:spPr>
            <a:xfrm>
              <a:off x="10890251" y="6611938"/>
              <a:ext cx="61913" cy="176213"/>
            </a:xfrm>
            <a:custGeom>
              <a:rect b="b" l="l" r="r" t="t"/>
              <a:pathLst>
                <a:path extrusionOk="0" h="40" w="15">
                  <a:moveTo>
                    <a:pt x="4" y="5"/>
                  </a:moveTo>
                  <a:cubicBezTo>
                    <a:pt x="0" y="15"/>
                    <a:pt x="0" y="26"/>
                    <a:pt x="3" y="37"/>
                  </a:cubicBezTo>
                  <a:cubicBezTo>
                    <a:pt x="4" y="40"/>
                    <a:pt x="10" y="40"/>
                    <a:pt x="9" y="36"/>
                  </a:cubicBezTo>
                  <a:cubicBezTo>
                    <a:pt x="9" y="27"/>
                    <a:pt x="9" y="18"/>
                    <a:pt x="12" y="10"/>
                  </a:cubicBezTo>
                  <a:cubicBezTo>
                    <a:pt x="15" y="4"/>
                    <a:pt x="7" y="0"/>
                    <a:pt x="4"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463" name="Google Shape;1463;p5"/>
            <p:cNvSpPr/>
            <p:nvPr/>
          </p:nvSpPr>
          <p:spPr>
            <a:xfrm>
              <a:off x="10985501" y="6686551"/>
              <a:ext cx="33338" cy="136525"/>
            </a:xfrm>
            <a:custGeom>
              <a:rect b="b" l="l" r="r" t="t"/>
              <a:pathLst>
                <a:path extrusionOk="0" h="31" w="8">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464" name="Google Shape;1464;p5"/>
            <p:cNvSpPr/>
            <p:nvPr/>
          </p:nvSpPr>
          <p:spPr>
            <a:xfrm>
              <a:off x="11126788" y="6562726"/>
              <a:ext cx="53975" cy="234950"/>
            </a:xfrm>
            <a:custGeom>
              <a:rect b="b" l="l" r="r" t="t"/>
              <a:pathLst>
                <a:path extrusionOk="0" h="53" w="13">
                  <a:moveTo>
                    <a:pt x="10" y="1"/>
                  </a:moveTo>
                  <a:cubicBezTo>
                    <a:pt x="7" y="8"/>
                    <a:pt x="6" y="14"/>
                    <a:pt x="5" y="21"/>
                  </a:cubicBezTo>
                  <a:cubicBezTo>
                    <a:pt x="2" y="21"/>
                    <a:pt x="0" y="22"/>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0" y="43"/>
                    <a:pt x="9" y="38"/>
                    <a:pt x="8" y="33"/>
                  </a:cubicBezTo>
                  <a:cubicBezTo>
                    <a:pt x="8" y="22"/>
                    <a:pt x="9" y="12"/>
                    <a:pt x="13" y="2"/>
                  </a:cubicBezTo>
                  <a:cubicBezTo>
                    <a:pt x="13" y="1"/>
                    <a:pt x="11" y="0"/>
                    <a:pt x="10" y="1"/>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465" name="Google Shape;1465;p5"/>
            <p:cNvSpPr/>
            <p:nvPr/>
          </p:nvSpPr>
          <p:spPr>
            <a:xfrm>
              <a:off x="11193463" y="6557963"/>
              <a:ext cx="71438" cy="212725"/>
            </a:xfrm>
            <a:custGeom>
              <a:rect b="b" l="l" r="r" t="t"/>
              <a:pathLst>
                <a:path extrusionOk="0" h="48" w="17">
                  <a:moveTo>
                    <a:pt x="12" y="2"/>
                  </a:moveTo>
                  <a:cubicBezTo>
                    <a:pt x="4" y="14"/>
                    <a:pt x="0" y="29"/>
                    <a:pt x="1" y="44"/>
                  </a:cubicBezTo>
                  <a:cubicBezTo>
                    <a:pt x="1" y="48"/>
                    <a:pt x="6" y="48"/>
                    <a:pt x="7" y="44"/>
                  </a:cubicBezTo>
                  <a:cubicBezTo>
                    <a:pt x="7" y="30"/>
                    <a:pt x="8" y="16"/>
                    <a:pt x="15" y="4"/>
                  </a:cubicBezTo>
                  <a:cubicBezTo>
                    <a:pt x="17" y="2"/>
                    <a:pt x="14" y="0"/>
                    <a:pt x="12" y="2"/>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466" name="Google Shape;1466;p5"/>
            <p:cNvSpPr/>
            <p:nvPr/>
          </p:nvSpPr>
          <p:spPr>
            <a:xfrm>
              <a:off x="11277601" y="6597651"/>
              <a:ext cx="28575" cy="195263"/>
            </a:xfrm>
            <a:custGeom>
              <a:rect b="b" l="l" r="r" t="t"/>
              <a:pathLst>
                <a:path extrusionOk="0" h="44" w="7">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1" y="35"/>
                  </a:cubicBezTo>
                  <a:cubicBezTo>
                    <a:pt x="2" y="37"/>
                    <a:pt x="2" y="39"/>
                    <a:pt x="2" y="41"/>
                  </a:cubicBezTo>
                  <a:cubicBezTo>
                    <a:pt x="2" y="44"/>
                    <a:pt x="6" y="44"/>
                    <a:pt x="6" y="41"/>
                  </a:cubicBezTo>
                  <a:cubicBezTo>
                    <a:pt x="7" y="28"/>
                    <a:pt x="7" y="15"/>
                    <a:pt x="6" y="2"/>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467" name="Google Shape;1467;p5"/>
            <p:cNvSpPr/>
            <p:nvPr/>
          </p:nvSpPr>
          <p:spPr>
            <a:xfrm>
              <a:off x="11364913" y="6545263"/>
              <a:ext cx="79375" cy="211138"/>
            </a:xfrm>
            <a:custGeom>
              <a:rect b="b" l="l" r="r" t="t"/>
              <a:pathLst>
                <a:path extrusionOk="0" h="48" w="19">
                  <a:moveTo>
                    <a:pt x="18" y="44"/>
                  </a:moveTo>
                  <a:cubicBezTo>
                    <a:pt x="15" y="35"/>
                    <a:pt x="15" y="26"/>
                    <a:pt x="17" y="17"/>
                  </a:cubicBezTo>
                  <a:cubicBezTo>
                    <a:pt x="18" y="13"/>
                    <a:pt x="11" y="11"/>
                    <a:pt x="11" y="15"/>
                  </a:cubicBezTo>
                  <a:cubicBezTo>
                    <a:pt x="11" y="15"/>
                    <a:pt x="11" y="15"/>
                    <a:pt x="11" y="15"/>
                  </a:cubicBezTo>
                  <a:cubicBezTo>
                    <a:pt x="10" y="16"/>
                    <a:pt x="10" y="16"/>
                    <a:pt x="10" y="16"/>
                  </a:cubicBezTo>
                  <a:cubicBezTo>
                    <a:pt x="10" y="12"/>
                    <a:pt x="10" y="8"/>
                    <a:pt x="10" y="4"/>
                  </a:cubicBezTo>
                  <a:cubicBezTo>
                    <a:pt x="11" y="1"/>
                    <a:pt x="5" y="0"/>
                    <a:pt x="5" y="3"/>
                  </a:cubicBezTo>
                  <a:cubicBezTo>
                    <a:pt x="3" y="12"/>
                    <a:pt x="2" y="21"/>
                    <a:pt x="2" y="30"/>
                  </a:cubicBezTo>
                  <a:cubicBezTo>
                    <a:pt x="1" y="29"/>
                    <a:pt x="0" y="30"/>
                    <a:pt x="0" y="31"/>
                  </a:cubicBezTo>
                  <a:cubicBezTo>
                    <a:pt x="0" y="35"/>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468" name="Google Shape;1468;p5"/>
            <p:cNvSpPr/>
            <p:nvPr/>
          </p:nvSpPr>
          <p:spPr>
            <a:xfrm>
              <a:off x="11518901" y="6611938"/>
              <a:ext cx="25400" cy="144463"/>
            </a:xfrm>
            <a:custGeom>
              <a:rect b="b" l="l" r="r" t="t"/>
              <a:pathLst>
                <a:path extrusionOk="0" h="33" w="6">
                  <a:moveTo>
                    <a:pt x="6" y="3"/>
                  </a:moveTo>
                  <a:cubicBezTo>
                    <a:pt x="6" y="0"/>
                    <a:pt x="1" y="0"/>
                    <a:pt x="1" y="3"/>
                  </a:cubicBezTo>
                  <a:cubicBezTo>
                    <a:pt x="1" y="12"/>
                    <a:pt x="0" y="21"/>
                    <a:pt x="1" y="30"/>
                  </a:cubicBezTo>
                  <a:cubicBezTo>
                    <a:pt x="1" y="33"/>
                    <a:pt x="6" y="33"/>
                    <a:pt x="6" y="30"/>
                  </a:cubicBezTo>
                  <a:cubicBezTo>
                    <a:pt x="6" y="21"/>
                    <a:pt x="6" y="12"/>
                    <a:pt x="6"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469" name="Google Shape;1469;p5"/>
            <p:cNvSpPr/>
            <p:nvPr/>
          </p:nvSpPr>
          <p:spPr>
            <a:xfrm>
              <a:off x="11585576" y="6597651"/>
              <a:ext cx="58738" cy="177800"/>
            </a:xfrm>
            <a:custGeom>
              <a:rect b="b" l="l" r="r" t="t"/>
              <a:pathLst>
                <a:path extrusionOk="0" h="40" w="14">
                  <a:moveTo>
                    <a:pt x="7" y="6"/>
                  </a:moveTo>
                  <a:cubicBezTo>
                    <a:pt x="7" y="5"/>
                    <a:pt x="7" y="4"/>
                    <a:pt x="7" y="3"/>
                  </a:cubicBezTo>
                  <a:cubicBezTo>
                    <a:pt x="6" y="0"/>
                    <a:pt x="0" y="1"/>
                    <a:pt x="1" y="5"/>
                  </a:cubicBezTo>
                  <a:cubicBezTo>
                    <a:pt x="2" y="13"/>
                    <a:pt x="2" y="21"/>
                    <a:pt x="3" y="29"/>
                  </a:cubicBezTo>
                  <a:cubicBezTo>
                    <a:pt x="3" y="30"/>
                    <a:pt x="3" y="31"/>
                    <a:pt x="4" y="31"/>
                  </a:cubicBezTo>
                  <a:cubicBezTo>
                    <a:pt x="5" y="33"/>
                    <a:pt x="5" y="35"/>
                    <a:pt x="5" y="37"/>
                  </a:cubicBezTo>
                  <a:cubicBezTo>
                    <a:pt x="5" y="40"/>
                    <a:pt x="10" y="40"/>
                    <a:pt x="10" y="37"/>
                  </a:cubicBezTo>
                  <a:cubicBezTo>
                    <a:pt x="11" y="28"/>
                    <a:pt x="11" y="18"/>
                    <a:pt x="13" y="9"/>
                  </a:cubicBezTo>
                  <a:cubicBezTo>
                    <a:pt x="14" y="5"/>
                    <a:pt x="9" y="3"/>
                    <a:pt x="7" y="6"/>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470" name="Google Shape;1470;p5"/>
            <p:cNvSpPr/>
            <p:nvPr/>
          </p:nvSpPr>
          <p:spPr>
            <a:xfrm>
              <a:off x="11657013" y="6594476"/>
              <a:ext cx="61913" cy="228600"/>
            </a:xfrm>
            <a:custGeom>
              <a:rect b="b" l="l" r="r" t="t"/>
              <a:pathLst>
                <a:path extrusionOk="0" h="52" w="15">
                  <a:moveTo>
                    <a:pt x="7" y="4"/>
                  </a:moveTo>
                  <a:cubicBezTo>
                    <a:pt x="7" y="7"/>
                    <a:pt x="6" y="9"/>
                    <a:pt x="6" y="11"/>
                  </a:cubicBezTo>
                  <a:cubicBezTo>
                    <a:pt x="5" y="11"/>
                    <a:pt x="2" y="11"/>
                    <a:pt x="2" y="13"/>
                  </a:cubicBezTo>
                  <a:cubicBezTo>
                    <a:pt x="2" y="16"/>
                    <a:pt x="3" y="20"/>
                    <a:pt x="1" y="23"/>
                  </a:cubicBezTo>
                  <a:cubicBezTo>
                    <a:pt x="0" y="24"/>
                    <a:pt x="2" y="26"/>
                    <a:pt x="4" y="25"/>
                  </a:cubicBezTo>
                  <a:cubicBezTo>
                    <a:pt x="3" y="33"/>
                    <a:pt x="3" y="41"/>
                    <a:pt x="4" y="49"/>
                  </a:cubicBezTo>
                  <a:cubicBezTo>
                    <a:pt x="4" y="52"/>
                    <a:pt x="9" y="52"/>
                    <a:pt x="10" y="49"/>
                  </a:cubicBezTo>
                  <a:cubicBezTo>
                    <a:pt x="13" y="35"/>
                    <a:pt x="13" y="20"/>
                    <a:pt x="15" y="5"/>
                  </a:cubicBezTo>
                  <a:cubicBezTo>
                    <a:pt x="15" y="1"/>
                    <a:pt x="8" y="0"/>
                    <a:pt x="7"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471" name="Google Shape;1471;p5"/>
            <p:cNvSpPr/>
            <p:nvPr/>
          </p:nvSpPr>
          <p:spPr>
            <a:xfrm>
              <a:off x="11469688" y="6611938"/>
              <a:ext cx="49213" cy="206375"/>
            </a:xfrm>
            <a:custGeom>
              <a:rect b="b" l="l" r="r" t="t"/>
              <a:pathLst>
                <a:path extrusionOk="0" h="47" w="12">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0" y="33"/>
                    <a:pt x="10" y="29"/>
                  </a:cubicBezTo>
                  <a:cubicBezTo>
                    <a:pt x="10" y="28"/>
                    <a:pt x="11" y="28"/>
                    <a:pt x="11" y="28"/>
                  </a:cubicBezTo>
                  <a:cubicBezTo>
                    <a:pt x="11" y="26"/>
                    <a:pt x="11" y="23"/>
                    <a:pt x="10" y="21"/>
                  </a:cubicBezTo>
                  <a:cubicBezTo>
                    <a:pt x="10" y="18"/>
                    <a:pt x="11" y="15"/>
                    <a:pt x="11" y="13"/>
                  </a:cubicBezTo>
                  <a:cubicBezTo>
                    <a:pt x="12" y="10"/>
                    <a:pt x="10" y="8"/>
                    <a:pt x="8" y="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472" name="Google Shape;1472;p5"/>
            <p:cNvSpPr/>
            <p:nvPr/>
          </p:nvSpPr>
          <p:spPr>
            <a:xfrm>
              <a:off x="11072813" y="6624638"/>
              <a:ext cx="50800" cy="119063"/>
            </a:xfrm>
            <a:custGeom>
              <a:rect b="b" l="l" r="r" t="t"/>
              <a:pathLst>
                <a:path extrusionOk="0" h="27" w="12">
                  <a:moveTo>
                    <a:pt x="12" y="24"/>
                  </a:moveTo>
                  <a:cubicBezTo>
                    <a:pt x="8" y="17"/>
                    <a:pt x="6" y="10"/>
                    <a:pt x="4" y="2"/>
                  </a:cubicBezTo>
                  <a:cubicBezTo>
                    <a:pt x="3" y="0"/>
                    <a:pt x="0" y="0"/>
                    <a:pt x="0" y="3"/>
                  </a:cubicBezTo>
                  <a:cubicBezTo>
                    <a:pt x="2" y="11"/>
                    <a:pt x="5" y="18"/>
                    <a:pt x="9" y="26"/>
                  </a:cubicBezTo>
                  <a:cubicBezTo>
                    <a:pt x="10" y="27"/>
                    <a:pt x="12" y="26"/>
                    <a:pt x="12" y="2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473" name="Google Shape;1473;p5"/>
            <p:cNvSpPr/>
            <p:nvPr/>
          </p:nvSpPr>
          <p:spPr>
            <a:xfrm>
              <a:off x="10968038" y="6572251"/>
              <a:ext cx="76200" cy="193675"/>
            </a:xfrm>
            <a:custGeom>
              <a:rect b="b" l="l" r="r" t="t"/>
              <a:pathLst>
                <a:path extrusionOk="0" h="44" w="18">
                  <a:moveTo>
                    <a:pt x="16" y="37"/>
                  </a:moveTo>
                  <a:cubicBezTo>
                    <a:pt x="11" y="28"/>
                    <a:pt x="7" y="18"/>
                    <a:pt x="12" y="8"/>
                  </a:cubicBezTo>
                  <a:cubicBezTo>
                    <a:pt x="13" y="4"/>
                    <a:pt x="8" y="0"/>
                    <a:pt x="6" y="4"/>
                  </a:cubicBezTo>
                  <a:cubicBezTo>
                    <a:pt x="0" y="17"/>
                    <a:pt x="2" y="29"/>
                    <a:pt x="10" y="41"/>
                  </a:cubicBezTo>
                  <a:cubicBezTo>
                    <a:pt x="12" y="44"/>
                    <a:pt x="18" y="41"/>
                    <a:pt x="16" y="3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474" name="Google Shape;1474;p5"/>
            <p:cNvSpPr/>
            <p:nvPr/>
          </p:nvSpPr>
          <p:spPr>
            <a:xfrm>
              <a:off x="11236326" y="6629401"/>
              <a:ext cx="41275" cy="146050"/>
            </a:xfrm>
            <a:custGeom>
              <a:rect b="b" l="l" r="r" t="t"/>
              <a:pathLst>
                <a:path extrusionOk="0" h="33" w="10">
                  <a:moveTo>
                    <a:pt x="3" y="5"/>
                  </a:moveTo>
                  <a:cubicBezTo>
                    <a:pt x="0" y="12"/>
                    <a:pt x="0" y="21"/>
                    <a:pt x="3" y="29"/>
                  </a:cubicBezTo>
                  <a:cubicBezTo>
                    <a:pt x="4" y="33"/>
                    <a:pt x="10" y="31"/>
                    <a:pt x="9" y="27"/>
                  </a:cubicBezTo>
                  <a:cubicBezTo>
                    <a:pt x="8" y="20"/>
                    <a:pt x="7" y="13"/>
                    <a:pt x="9" y="6"/>
                  </a:cubicBezTo>
                  <a:cubicBezTo>
                    <a:pt x="10" y="2"/>
                    <a:pt x="4" y="0"/>
                    <a:pt x="3"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475" name="Google Shape;1475;p5"/>
            <p:cNvSpPr/>
            <p:nvPr/>
          </p:nvSpPr>
          <p:spPr>
            <a:xfrm>
              <a:off x="11757026" y="6567488"/>
              <a:ext cx="58738" cy="220663"/>
            </a:xfrm>
            <a:custGeom>
              <a:rect b="b" l="l" r="r" t="t"/>
              <a:pathLst>
                <a:path extrusionOk="0" h="50" w="14">
                  <a:moveTo>
                    <a:pt x="10" y="28"/>
                  </a:moveTo>
                  <a:cubicBezTo>
                    <a:pt x="11" y="20"/>
                    <a:pt x="11" y="13"/>
                    <a:pt x="13" y="6"/>
                  </a:cubicBezTo>
                  <a:cubicBezTo>
                    <a:pt x="14" y="2"/>
                    <a:pt x="7" y="0"/>
                    <a:pt x="6" y="4"/>
                  </a:cubicBezTo>
                  <a:cubicBezTo>
                    <a:pt x="5" y="8"/>
                    <a:pt x="4" y="11"/>
                    <a:pt x="4" y="15"/>
                  </a:cubicBezTo>
                  <a:cubicBezTo>
                    <a:pt x="3" y="15"/>
                    <a:pt x="3" y="16"/>
                    <a:pt x="3" y="17"/>
                  </a:cubicBezTo>
                  <a:cubicBezTo>
                    <a:pt x="0" y="27"/>
                    <a:pt x="0" y="36"/>
                    <a:pt x="4" y="46"/>
                  </a:cubicBezTo>
                  <a:cubicBezTo>
                    <a:pt x="6" y="50"/>
                    <a:pt x="13" y="46"/>
                    <a:pt x="11" y="42"/>
                  </a:cubicBezTo>
                  <a:cubicBezTo>
                    <a:pt x="9" y="38"/>
                    <a:pt x="8" y="34"/>
                    <a:pt x="8" y="30"/>
                  </a:cubicBezTo>
                  <a:cubicBezTo>
                    <a:pt x="9" y="30"/>
                    <a:pt x="10" y="29"/>
                    <a:pt x="10" y="28"/>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476" name="Google Shape;1476;p5"/>
            <p:cNvSpPr/>
            <p:nvPr/>
          </p:nvSpPr>
          <p:spPr>
            <a:xfrm>
              <a:off x="11839576" y="6624638"/>
              <a:ext cx="33338" cy="141288"/>
            </a:xfrm>
            <a:custGeom>
              <a:rect b="b" l="l" r="r" t="t"/>
              <a:pathLst>
                <a:path extrusionOk="0" h="32" w="8">
                  <a:moveTo>
                    <a:pt x="6" y="4"/>
                  </a:moveTo>
                  <a:cubicBezTo>
                    <a:pt x="5" y="0"/>
                    <a:pt x="0" y="2"/>
                    <a:pt x="1" y="5"/>
                  </a:cubicBezTo>
                  <a:cubicBezTo>
                    <a:pt x="3" y="13"/>
                    <a:pt x="3" y="21"/>
                    <a:pt x="4" y="29"/>
                  </a:cubicBezTo>
                  <a:cubicBezTo>
                    <a:pt x="4" y="32"/>
                    <a:pt x="8" y="32"/>
                    <a:pt x="8" y="29"/>
                  </a:cubicBezTo>
                  <a:cubicBezTo>
                    <a:pt x="8" y="20"/>
                    <a:pt x="8" y="12"/>
                    <a:pt x="6"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477" name="Google Shape;1477;p5"/>
            <p:cNvSpPr/>
            <p:nvPr/>
          </p:nvSpPr>
          <p:spPr>
            <a:xfrm>
              <a:off x="11864976" y="6607176"/>
              <a:ext cx="84138" cy="233363"/>
            </a:xfrm>
            <a:custGeom>
              <a:rect b="b" l="l" r="r" t="t"/>
              <a:pathLst>
                <a:path extrusionOk="0" h="53" w="20">
                  <a:moveTo>
                    <a:pt x="18" y="46"/>
                  </a:moveTo>
                  <a:cubicBezTo>
                    <a:pt x="15" y="36"/>
                    <a:pt x="14" y="25"/>
                    <a:pt x="13" y="14"/>
                  </a:cubicBezTo>
                  <a:cubicBezTo>
                    <a:pt x="13" y="13"/>
                    <a:pt x="12" y="13"/>
                    <a:pt x="12" y="13"/>
                  </a:cubicBezTo>
                  <a:cubicBezTo>
                    <a:pt x="12" y="10"/>
                    <a:pt x="12" y="12"/>
                    <a:pt x="12" y="4"/>
                  </a:cubicBezTo>
                  <a:cubicBezTo>
                    <a:pt x="12" y="0"/>
                    <a:pt x="8" y="0"/>
                    <a:pt x="8" y="4"/>
                  </a:cubicBezTo>
                  <a:cubicBezTo>
                    <a:pt x="8" y="12"/>
                    <a:pt x="8" y="10"/>
                    <a:pt x="8" y="12"/>
                  </a:cubicBezTo>
                  <a:cubicBezTo>
                    <a:pt x="8" y="13"/>
                    <a:pt x="7" y="13"/>
                    <a:pt x="7" y="14"/>
                  </a:cubicBezTo>
                  <a:cubicBezTo>
                    <a:pt x="7" y="16"/>
                    <a:pt x="7" y="19"/>
                    <a:pt x="6" y="22"/>
                  </a:cubicBezTo>
                  <a:cubicBezTo>
                    <a:pt x="6" y="21"/>
                    <a:pt x="5" y="22"/>
                    <a:pt x="5" y="22"/>
                  </a:cubicBezTo>
                  <a:cubicBezTo>
                    <a:pt x="3" y="28"/>
                    <a:pt x="3" y="33"/>
                    <a:pt x="1" y="39"/>
                  </a:cubicBezTo>
                  <a:cubicBezTo>
                    <a:pt x="0" y="40"/>
                    <a:pt x="2" y="40"/>
                    <a:pt x="3" y="39"/>
                  </a:cubicBezTo>
                  <a:cubicBezTo>
                    <a:pt x="4" y="35"/>
                    <a:pt x="5" y="30"/>
                    <a:pt x="6" y="25"/>
                  </a:cubicBezTo>
                  <a:cubicBezTo>
                    <a:pt x="6" y="33"/>
                    <a:pt x="7" y="41"/>
                    <a:pt x="10" y="48"/>
                  </a:cubicBezTo>
                  <a:cubicBezTo>
                    <a:pt x="12" y="53"/>
                    <a:pt x="20" y="51"/>
                    <a:pt x="18" y="46"/>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478" name="Google Shape;1478;p5"/>
            <p:cNvSpPr/>
            <p:nvPr/>
          </p:nvSpPr>
          <p:spPr>
            <a:xfrm>
              <a:off x="11969751" y="6726238"/>
              <a:ext cx="25400" cy="128588"/>
            </a:xfrm>
            <a:custGeom>
              <a:rect b="b" l="l" r="r" t="t"/>
              <a:pathLst>
                <a:path extrusionOk="0" h="29" w="6">
                  <a:moveTo>
                    <a:pt x="5" y="3"/>
                  </a:moveTo>
                  <a:cubicBezTo>
                    <a:pt x="5" y="0"/>
                    <a:pt x="1" y="0"/>
                    <a:pt x="1" y="3"/>
                  </a:cubicBezTo>
                  <a:cubicBezTo>
                    <a:pt x="1" y="10"/>
                    <a:pt x="0" y="21"/>
                    <a:pt x="0" y="25"/>
                  </a:cubicBezTo>
                  <a:cubicBezTo>
                    <a:pt x="0" y="29"/>
                    <a:pt x="6" y="29"/>
                    <a:pt x="6" y="25"/>
                  </a:cubicBezTo>
                  <a:cubicBezTo>
                    <a:pt x="6" y="21"/>
                    <a:pt x="6" y="11"/>
                    <a:pt x="5"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479" name="Google Shape;1479;p5"/>
            <p:cNvSpPr/>
            <p:nvPr/>
          </p:nvSpPr>
          <p:spPr>
            <a:xfrm>
              <a:off x="11998326" y="6624638"/>
              <a:ext cx="41275" cy="176213"/>
            </a:xfrm>
            <a:custGeom>
              <a:rect b="b" l="l" r="r" t="t"/>
              <a:pathLst>
                <a:path extrusionOk="0" h="40" w="10">
                  <a:moveTo>
                    <a:pt x="3" y="3"/>
                  </a:moveTo>
                  <a:cubicBezTo>
                    <a:pt x="0" y="14"/>
                    <a:pt x="0" y="24"/>
                    <a:pt x="0" y="35"/>
                  </a:cubicBezTo>
                  <a:cubicBezTo>
                    <a:pt x="0" y="40"/>
                    <a:pt x="8" y="40"/>
                    <a:pt x="9" y="35"/>
                  </a:cubicBezTo>
                  <a:cubicBezTo>
                    <a:pt x="9" y="25"/>
                    <a:pt x="9" y="15"/>
                    <a:pt x="10" y="4"/>
                  </a:cubicBezTo>
                  <a:cubicBezTo>
                    <a:pt x="10" y="1"/>
                    <a:pt x="4" y="0"/>
                    <a:pt x="3"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480" name="Google Shape;1480;p5"/>
            <p:cNvSpPr/>
            <p:nvPr/>
          </p:nvSpPr>
          <p:spPr>
            <a:xfrm>
              <a:off x="12039601" y="6611938"/>
              <a:ext cx="71438" cy="250825"/>
            </a:xfrm>
            <a:custGeom>
              <a:rect b="b" l="l" r="r" t="t"/>
              <a:pathLst>
                <a:path extrusionOk="0" h="57" w="17">
                  <a:moveTo>
                    <a:pt x="7" y="5"/>
                  </a:moveTo>
                  <a:cubicBezTo>
                    <a:pt x="6" y="7"/>
                    <a:pt x="5" y="10"/>
                    <a:pt x="4" y="12"/>
                  </a:cubicBezTo>
                  <a:cubicBezTo>
                    <a:pt x="4" y="11"/>
                    <a:pt x="4" y="11"/>
                    <a:pt x="4" y="11"/>
                  </a:cubicBezTo>
                  <a:cubicBezTo>
                    <a:pt x="4" y="9"/>
                    <a:pt x="1" y="10"/>
                    <a:pt x="1" y="11"/>
                  </a:cubicBezTo>
                  <a:cubicBezTo>
                    <a:pt x="1" y="14"/>
                    <a:pt x="2" y="17"/>
                    <a:pt x="2" y="19"/>
                  </a:cubicBezTo>
                  <a:cubicBezTo>
                    <a:pt x="0" y="31"/>
                    <a:pt x="1" y="43"/>
                    <a:pt x="6" y="54"/>
                  </a:cubicBezTo>
                  <a:cubicBezTo>
                    <a:pt x="7" y="57"/>
                    <a:pt x="12" y="55"/>
                    <a:pt x="12" y="52"/>
                  </a:cubicBezTo>
                  <a:cubicBezTo>
                    <a:pt x="11" y="38"/>
                    <a:pt x="9" y="23"/>
                    <a:pt x="15" y="10"/>
                  </a:cubicBezTo>
                  <a:cubicBezTo>
                    <a:pt x="17" y="4"/>
                    <a:pt x="9" y="0"/>
                    <a:pt x="7"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481" name="Google Shape;1481;p5"/>
            <p:cNvSpPr/>
            <p:nvPr/>
          </p:nvSpPr>
          <p:spPr>
            <a:xfrm>
              <a:off x="11957051" y="6575426"/>
              <a:ext cx="33338" cy="160338"/>
            </a:xfrm>
            <a:custGeom>
              <a:rect b="b" l="l" r="r" t="t"/>
              <a:pathLst>
                <a:path extrusionOk="0" h="36" w="8">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482" name="Google Shape;1482;p5"/>
            <p:cNvSpPr/>
            <p:nvPr/>
          </p:nvSpPr>
          <p:spPr>
            <a:xfrm>
              <a:off x="12098338" y="6611938"/>
              <a:ext cx="63500" cy="176213"/>
            </a:xfrm>
            <a:custGeom>
              <a:rect b="b" l="l" r="r" t="t"/>
              <a:pathLst>
                <a:path extrusionOk="0" h="40" w="15">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483" name="Google Shape;1483;p5"/>
            <p:cNvSpPr/>
            <p:nvPr/>
          </p:nvSpPr>
          <p:spPr>
            <a:xfrm>
              <a:off x="12195176" y="6686551"/>
              <a:ext cx="33338" cy="136525"/>
            </a:xfrm>
            <a:custGeom>
              <a:rect b="b" l="l" r="r" t="t"/>
              <a:pathLst>
                <a:path extrusionOk="0" h="31" w="8">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484" name="Google Shape;1484;p5"/>
            <p:cNvSpPr/>
            <p:nvPr/>
          </p:nvSpPr>
          <p:spPr>
            <a:xfrm>
              <a:off x="-25400" y="6677026"/>
              <a:ext cx="12303126" cy="230188"/>
            </a:xfrm>
            <a:custGeom>
              <a:rect b="b" l="l" r="r" t="t"/>
              <a:pathLst>
                <a:path extrusionOk="0" h="52" w="2951">
                  <a:moveTo>
                    <a:pt x="2945" y="17"/>
                  </a:moveTo>
                  <a:cubicBezTo>
                    <a:pt x="2945" y="27"/>
                    <a:pt x="2951" y="52"/>
                    <a:pt x="2927" y="52"/>
                  </a:cubicBezTo>
                  <a:cubicBezTo>
                    <a:pt x="25" y="52"/>
                    <a:pt x="25" y="52"/>
                    <a:pt x="25" y="52"/>
                  </a:cubicBezTo>
                  <a:cubicBezTo>
                    <a:pt x="0" y="52"/>
                    <a:pt x="6" y="22"/>
                    <a:pt x="6" y="11"/>
                  </a:cubicBezTo>
                  <a:cubicBezTo>
                    <a:pt x="5" y="35"/>
                    <a:pt x="5" y="35"/>
                    <a:pt x="5" y="35"/>
                  </a:cubicBezTo>
                  <a:cubicBezTo>
                    <a:pt x="5" y="24"/>
                    <a:pt x="14" y="0"/>
                    <a:pt x="25" y="0"/>
                  </a:cubicBezTo>
                  <a:cubicBezTo>
                    <a:pt x="2927" y="0"/>
                    <a:pt x="2927" y="0"/>
                    <a:pt x="2927" y="0"/>
                  </a:cubicBezTo>
                  <a:cubicBezTo>
                    <a:pt x="2938" y="0"/>
                    <a:pt x="2945" y="23"/>
                    <a:pt x="2945" y="34"/>
                  </a:cubicBezTo>
                  <a:lnTo>
                    <a:pt x="2945" y="17"/>
                  </a:lnTo>
                  <a:close/>
                </a:path>
              </a:pathLst>
            </a:custGeom>
            <a:solidFill>
              <a:srgbClr val="44636A"/>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485" name="Google Shape;1485;p5"/>
            <p:cNvSpPr/>
            <p:nvPr/>
          </p:nvSpPr>
          <p:spPr>
            <a:xfrm>
              <a:off x="-4762" y="6677026"/>
              <a:ext cx="12257088" cy="160338"/>
            </a:xfrm>
            <a:custGeom>
              <a:rect b="b" l="l" r="r" t="t"/>
              <a:pathLst>
                <a:path extrusionOk="0" h="36" w="2940">
                  <a:moveTo>
                    <a:pt x="2940" y="18"/>
                  </a:moveTo>
                  <a:cubicBezTo>
                    <a:pt x="2940" y="28"/>
                    <a:pt x="2932" y="36"/>
                    <a:pt x="2922" y="36"/>
                  </a:cubicBezTo>
                  <a:cubicBezTo>
                    <a:pt x="18" y="36"/>
                    <a:pt x="18" y="36"/>
                    <a:pt x="18" y="36"/>
                  </a:cubicBezTo>
                  <a:cubicBezTo>
                    <a:pt x="8" y="36"/>
                    <a:pt x="0" y="28"/>
                    <a:pt x="0" y="18"/>
                  </a:cubicBezTo>
                  <a:cubicBezTo>
                    <a:pt x="0" y="8"/>
                    <a:pt x="8" y="0"/>
                    <a:pt x="18" y="0"/>
                  </a:cubicBezTo>
                  <a:cubicBezTo>
                    <a:pt x="2922" y="0"/>
                    <a:pt x="2922" y="0"/>
                    <a:pt x="2922" y="0"/>
                  </a:cubicBezTo>
                  <a:cubicBezTo>
                    <a:pt x="2932" y="0"/>
                    <a:pt x="2940" y="8"/>
                    <a:pt x="2940" y="18"/>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grpSp>
    </p:spTree>
  </p:cSld>
  <p:clrMapOvr>
    <a:masterClrMapping/>
  </p:clrMapOvr>
  <p:timing>
    <p:tnLst>
      <p:par>
        <p:cTn dur="indefinite" nodeType="tmRoot" restart="never">
          <p:childTnLst>
            <p:seq concurrent="1" nextAc="seek">
              <p:cTn dur="indefinite" id="2" nodeType="mainSeq">
                <p:childTnLst>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1113"/>
                                        </p:tgtEl>
                                        <p:attrNameLst>
                                          <p:attrName>style.visibility</p:attrName>
                                        </p:attrNameLst>
                                      </p:cBhvr>
                                      <p:to>
                                        <p:strVal val="visible"/>
                                      </p:to>
                                    </p:set>
                                    <p:animEffect filter="fade" transition="in">
                                      <p:cBhvr>
                                        <p:cTn dur="2000"/>
                                        <p:tgtEl>
                                          <p:spTgt spid="1113"/>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1114"/>
                                        </p:tgtEl>
                                        <p:attrNameLst>
                                          <p:attrName>style.visibility</p:attrName>
                                        </p:attrNameLst>
                                      </p:cBhvr>
                                      <p:to>
                                        <p:strVal val="visible"/>
                                      </p:to>
                                    </p:set>
                                    <p:animEffect filter="fade" transition="in">
                                      <p:cBhvr>
                                        <p:cTn dur="2000"/>
                                        <p:tgtEl>
                                          <p:spTgt spid="1114"/>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489" name="Shape 1489"/>
        <p:cNvGrpSpPr/>
        <p:nvPr/>
      </p:nvGrpSpPr>
      <p:grpSpPr>
        <a:xfrm>
          <a:off x="0" y="0"/>
          <a:ext cx="0" cy="0"/>
          <a:chOff x="0" y="0"/>
          <a:chExt cx="0" cy="0"/>
        </a:xfrm>
      </p:grpSpPr>
      <p:sp>
        <p:nvSpPr>
          <p:cNvPr id="1490" name="Google Shape;1490;p6"/>
          <p:cNvSpPr/>
          <p:nvPr/>
        </p:nvSpPr>
        <p:spPr>
          <a:xfrm>
            <a:off x="7880432" y="1844605"/>
            <a:ext cx="554038" cy="280988"/>
          </a:xfrm>
          <a:custGeom>
            <a:rect b="b" l="l" r="r" t="t"/>
            <a:pathLst>
              <a:path extrusionOk="0" h="64" w="133">
                <a:moveTo>
                  <a:pt x="131" y="64"/>
                </a:moveTo>
                <a:cubicBezTo>
                  <a:pt x="132" y="61"/>
                  <a:pt x="133" y="58"/>
                  <a:pt x="133" y="55"/>
                </a:cubicBezTo>
                <a:cubicBezTo>
                  <a:pt x="133" y="52"/>
                  <a:pt x="133" y="49"/>
                  <a:pt x="132" y="46"/>
                </a:cubicBezTo>
                <a:cubicBezTo>
                  <a:pt x="131" y="43"/>
                  <a:pt x="130" y="41"/>
                  <a:pt x="128" y="38"/>
                </a:cubicBezTo>
                <a:cubicBezTo>
                  <a:pt x="125" y="33"/>
                  <a:pt x="123" y="32"/>
                  <a:pt x="118" y="28"/>
                </a:cubicBezTo>
                <a:cubicBezTo>
                  <a:pt x="114" y="26"/>
                  <a:pt x="109" y="24"/>
                  <a:pt x="104" y="24"/>
                </a:cubicBezTo>
                <a:cubicBezTo>
                  <a:pt x="99" y="24"/>
                  <a:pt x="94" y="26"/>
                  <a:pt x="90" y="28"/>
                </a:cubicBezTo>
                <a:cubicBezTo>
                  <a:pt x="90" y="28"/>
                  <a:pt x="90" y="28"/>
                  <a:pt x="90" y="28"/>
                </a:cubicBezTo>
                <a:cubicBezTo>
                  <a:pt x="89" y="27"/>
                  <a:pt x="89" y="27"/>
                  <a:pt x="89" y="27"/>
                </a:cubicBezTo>
                <a:cubicBezTo>
                  <a:pt x="89" y="26"/>
                  <a:pt x="89" y="24"/>
                  <a:pt x="89" y="22"/>
                </a:cubicBezTo>
                <a:cubicBezTo>
                  <a:pt x="86" y="15"/>
                  <a:pt x="82" y="8"/>
                  <a:pt x="76" y="5"/>
                </a:cubicBezTo>
                <a:cubicBezTo>
                  <a:pt x="69" y="1"/>
                  <a:pt x="62" y="0"/>
                  <a:pt x="54" y="2"/>
                </a:cubicBezTo>
                <a:cubicBezTo>
                  <a:pt x="44" y="5"/>
                  <a:pt x="37" y="13"/>
                  <a:pt x="34" y="23"/>
                </a:cubicBezTo>
                <a:cubicBezTo>
                  <a:pt x="34" y="26"/>
                  <a:pt x="33" y="31"/>
                  <a:pt x="33" y="34"/>
                </a:cubicBezTo>
                <a:cubicBezTo>
                  <a:pt x="33" y="34"/>
                  <a:pt x="33" y="34"/>
                  <a:pt x="33" y="34"/>
                </a:cubicBezTo>
                <a:cubicBezTo>
                  <a:pt x="26" y="32"/>
                  <a:pt x="19" y="33"/>
                  <a:pt x="14" y="37"/>
                </a:cubicBezTo>
                <a:cubicBezTo>
                  <a:pt x="9" y="39"/>
                  <a:pt x="6" y="43"/>
                  <a:pt x="4" y="47"/>
                </a:cubicBezTo>
                <a:cubicBezTo>
                  <a:pt x="4" y="46"/>
                  <a:pt x="4" y="46"/>
                  <a:pt x="4" y="46"/>
                </a:cubicBezTo>
                <a:cubicBezTo>
                  <a:pt x="4" y="46"/>
                  <a:pt x="4" y="46"/>
                  <a:pt x="4" y="46"/>
                </a:cubicBezTo>
                <a:cubicBezTo>
                  <a:pt x="1" y="51"/>
                  <a:pt x="0" y="58"/>
                  <a:pt x="1" y="64"/>
                </a:cubicBezTo>
                <a:lnTo>
                  <a:pt x="131" y="64"/>
                </a:ln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grpSp>
        <p:nvGrpSpPr>
          <p:cNvPr id="1491" name="Google Shape;1491;p6"/>
          <p:cNvGrpSpPr/>
          <p:nvPr/>
        </p:nvGrpSpPr>
        <p:grpSpPr>
          <a:xfrm>
            <a:off x="-25400" y="5164139"/>
            <a:ext cx="12303126" cy="1743075"/>
            <a:chOff x="-25400" y="5164139"/>
            <a:chExt cx="12303126" cy="1743075"/>
          </a:xfrm>
        </p:grpSpPr>
        <p:sp>
          <p:nvSpPr>
            <p:cNvPr id="1492" name="Google Shape;1492;p6"/>
            <p:cNvSpPr/>
            <p:nvPr/>
          </p:nvSpPr>
          <p:spPr>
            <a:xfrm>
              <a:off x="9906001" y="6311901"/>
              <a:ext cx="1020763" cy="409575"/>
            </a:xfrm>
            <a:custGeom>
              <a:rect b="b" l="l" r="r" t="t"/>
              <a:pathLst>
                <a:path extrusionOk="0" h="93" w="245">
                  <a:moveTo>
                    <a:pt x="0" y="93"/>
                  </a:moveTo>
                  <a:cubicBezTo>
                    <a:pt x="245" y="93"/>
                    <a:pt x="245" y="93"/>
                    <a:pt x="245" y="93"/>
                  </a:cubicBezTo>
                  <a:cubicBezTo>
                    <a:pt x="245" y="90"/>
                    <a:pt x="245" y="88"/>
                    <a:pt x="244" y="85"/>
                  </a:cubicBezTo>
                  <a:cubicBezTo>
                    <a:pt x="242" y="82"/>
                    <a:pt x="241" y="78"/>
                    <a:pt x="239" y="75"/>
                  </a:cubicBezTo>
                  <a:cubicBezTo>
                    <a:pt x="235" y="68"/>
                    <a:pt x="230" y="62"/>
                    <a:pt x="223" y="58"/>
                  </a:cubicBezTo>
                  <a:cubicBezTo>
                    <a:pt x="223" y="58"/>
                    <a:pt x="223" y="58"/>
                    <a:pt x="223" y="58"/>
                  </a:cubicBezTo>
                  <a:cubicBezTo>
                    <a:pt x="216" y="54"/>
                    <a:pt x="209" y="52"/>
                    <a:pt x="201" y="52"/>
                  </a:cubicBezTo>
                  <a:cubicBezTo>
                    <a:pt x="198" y="52"/>
                    <a:pt x="196" y="53"/>
                    <a:pt x="194" y="53"/>
                  </a:cubicBezTo>
                  <a:cubicBezTo>
                    <a:pt x="194" y="52"/>
                    <a:pt x="194" y="51"/>
                    <a:pt x="194" y="50"/>
                  </a:cubicBezTo>
                  <a:cubicBezTo>
                    <a:pt x="194" y="27"/>
                    <a:pt x="175" y="8"/>
                    <a:pt x="153" y="8"/>
                  </a:cubicBezTo>
                  <a:cubicBezTo>
                    <a:pt x="144" y="8"/>
                    <a:pt x="136" y="11"/>
                    <a:pt x="130" y="15"/>
                  </a:cubicBezTo>
                  <a:cubicBezTo>
                    <a:pt x="125" y="6"/>
                    <a:pt x="116" y="0"/>
                    <a:pt x="103" y="0"/>
                  </a:cubicBezTo>
                  <a:cubicBezTo>
                    <a:pt x="86" y="0"/>
                    <a:pt x="76" y="12"/>
                    <a:pt x="74" y="25"/>
                  </a:cubicBezTo>
                  <a:cubicBezTo>
                    <a:pt x="71" y="24"/>
                    <a:pt x="68" y="23"/>
                    <a:pt x="64" y="23"/>
                  </a:cubicBezTo>
                  <a:cubicBezTo>
                    <a:pt x="48" y="23"/>
                    <a:pt x="35" y="36"/>
                    <a:pt x="35" y="52"/>
                  </a:cubicBezTo>
                  <a:cubicBezTo>
                    <a:pt x="35" y="55"/>
                    <a:pt x="35" y="57"/>
                    <a:pt x="36" y="60"/>
                  </a:cubicBezTo>
                  <a:cubicBezTo>
                    <a:pt x="35" y="60"/>
                    <a:pt x="35" y="60"/>
                    <a:pt x="35" y="60"/>
                  </a:cubicBezTo>
                  <a:cubicBezTo>
                    <a:pt x="16" y="60"/>
                    <a:pt x="1" y="75"/>
                    <a:pt x="0" y="93"/>
                  </a:cubicBezTo>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493" name="Google Shape;1493;p6"/>
            <p:cNvSpPr/>
            <p:nvPr/>
          </p:nvSpPr>
          <p:spPr>
            <a:xfrm>
              <a:off x="10426701" y="6346826"/>
              <a:ext cx="500063" cy="374650"/>
            </a:xfrm>
            <a:custGeom>
              <a:rect b="b" l="l" r="r" t="t"/>
              <a:pathLst>
                <a:path extrusionOk="0" h="85" w="120">
                  <a:moveTo>
                    <a:pt x="28" y="0"/>
                  </a:moveTo>
                  <a:cubicBezTo>
                    <a:pt x="19" y="0"/>
                    <a:pt x="11" y="3"/>
                    <a:pt x="5" y="7"/>
                  </a:cubicBezTo>
                  <a:cubicBezTo>
                    <a:pt x="5" y="7"/>
                    <a:pt x="5" y="7"/>
                    <a:pt x="5" y="7"/>
                  </a:cubicBezTo>
                  <a:cubicBezTo>
                    <a:pt x="3" y="5"/>
                    <a:pt x="2" y="3"/>
                    <a:pt x="0" y="1"/>
                  </a:cubicBezTo>
                  <a:cubicBezTo>
                    <a:pt x="4" y="85"/>
                    <a:pt x="4" y="85"/>
                    <a:pt x="4" y="85"/>
                  </a:cubicBezTo>
                  <a:cubicBezTo>
                    <a:pt x="120" y="85"/>
                    <a:pt x="120" y="85"/>
                    <a:pt x="120" y="85"/>
                  </a:cubicBezTo>
                  <a:cubicBezTo>
                    <a:pt x="120" y="82"/>
                    <a:pt x="120" y="80"/>
                    <a:pt x="119" y="77"/>
                  </a:cubicBezTo>
                  <a:cubicBezTo>
                    <a:pt x="117" y="74"/>
                    <a:pt x="116" y="70"/>
                    <a:pt x="114" y="67"/>
                  </a:cubicBezTo>
                  <a:cubicBezTo>
                    <a:pt x="110" y="60"/>
                    <a:pt x="105" y="54"/>
                    <a:pt x="98" y="50"/>
                  </a:cubicBezTo>
                  <a:cubicBezTo>
                    <a:pt x="98" y="50"/>
                    <a:pt x="98" y="50"/>
                    <a:pt x="98" y="50"/>
                  </a:cubicBezTo>
                  <a:cubicBezTo>
                    <a:pt x="91" y="46"/>
                    <a:pt x="84" y="44"/>
                    <a:pt x="76" y="44"/>
                  </a:cubicBezTo>
                  <a:cubicBezTo>
                    <a:pt x="73" y="44"/>
                    <a:pt x="71" y="45"/>
                    <a:pt x="69" y="45"/>
                  </a:cubicBezTo>
                  <a:cubicBezTo>
                    <a:pt x="69" y="45"/>
                    <a:pt x="69" y="45"/>
                    <a:pt x="69" y="45"/>
                  </a:cubicBezTo>
                  <a:cubicBezTo>
                    <a:pt x="69" y="45"/>
                    <a:pt x="69" y="45"/>
                    <a:pt x="69" y="45"/>
                  </a:cubicBezTo>
                  <a:cubicBezTo>
                    <a:pt x="69" y="44"/>
                    <a:pt x="69" y="43"/>
                    <a:pt x="69" y="42"/>
                  </a:cubicBezTo>
                  <a:cubicBezTo>
                    <a:pt x="69" y="19"/>
                    <a:pt x="50" y="0"/>
                    <a:pt x="28" y="0"/>
                  </a:cubicBezTo>
                </a:path>
              </a:pathLst>
            </a:custGeom>
            <a:solidFill>
              <a:srgbClr val="8ECB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494" name="Google Shape;1494;p6"/>
            <p:cNvSpPr/>
            <p:nvPr/>
          </p:nvSpPr>
          <p:spPr>
            <a:xfrm>
              <a:off x="8121651" y="6778626"/>
              <a:ext cx="92075" cy="26988"/>
            </a:xfrm>
            <a:custGeom>
              <a:rect b="b" l="l" r="r" t="t"/>
              <a:pathLst>
                <a:path extrusionOk="0" h="17" w="58">
                  <a:moveTo>
                    <a:pt x="0" y="0"/>
                  </a:moveTo>
                  <a:lnTo>
                    <a:pt x="0" y="0"/>
                  </a:lnTo>
                  <a:lnTo>
                    <a:pt x="58" y="17"/>
                  </a:lnTo>
                  <a:lnTo>
                    <a:pt x="0" y="0"/>
                  </a:ln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495" name="Google Shape;1495;p6"/>
            <p:cNvSpPr/>
            <p:nvPr/>
          </p:nvSpPr>
          <p:spPr>
            <a:xfrm>
              <a:off x="8121651" y="6778626"/>
              <a:ext cx="92075" cy="26988"/>
            </a:xfrm>
            <a:custGeom>
              <a:rect b="b" l="l" r="r" t="t"/>
              <a:pathLst>
                <a:path extrusionOk="0" h="17" w="58">
                  <a:moveTo>
                    <a:pt x="0" y="0"/>
                  </a:moveTo>
                  <a:lnTo>
                    <a:pt x="0" y="0"/>
                  </a:lnTo>
                  <a:lnTo>
                    <a:pt x="58" y="17"/>
                  </a:lnTo>
                  <a:lnTo>
                    <a:pt x="0"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496" name="Google Shape;1496;p6"/>
            <p:cNvSpPr/>
            <p:nvPr/>
          </p:nvSpPr>
          <p:spPr>
            <a:xfrm>
              <a:off x="350838" y="5516564"/>
              <a:ext cx="482600" cy="1320800"/>
            </a:xfrm>
            <a:custGeom>
              <a:rect b="b" l="l" r="r" t="t"/>
              <a:pathLst>
                <a:path extrusionOk="0" h="832" w="304">
                  <a:moveTo>
                    <a:pt x="304" y="237"/>
                  </a:moveTo>
                  <a:lnTo>
                    <a:pt x="186" y="275"/>
                  </a:lnTo>
                  <a:lnTo>
                    <a:pt x="147" y="0"/>
                  </a:lnTo>
                  <a:lnTo>
                    <a:pt x="120" y="362"/>
                  </a:lnTo>
                  <a:lnTo>
                    <a:pt x="0" y="328"/>
                  </a:lnTo>
                  <a:lnTo>
                    <a:pt x="110" y="423"/>
                  </a:lnTo>
                  <a:lnTo>
                    <a:pt x="99" y="832"/>
                  </a:lnTo>
                  <a:lnTo>
                    <a:pt x="194" y="832"/>
                  </a:lnTo>
                  <a:lnTo>
                    <a:pt x="191" y="337"/>
                  </a:lnTo>
                  <a:lnTo>
                    <a:pt x="304" y="237"/>
                  </a:lnTo>
                  <a:close/>
                </a:path>
              </a:pathLst>
            </a:custGeom>
            <a:solidFill>
              <a:srgbClr val="C56D27"/>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497" name="Google Shape;1497;p6"/>
            <p:cNvSpPr/>
            <p:nvPr/>
          </p:nvSpPr>
          <p:spPr>
            <a:xfrm>
              <a:off x="350838" y="5516564"/>
              <a:ext cx="482600" cy="1320800"/>
            </a:xfrm>
            <a:custGeom>
              <a:rect b="b" l="l" r="r" t="t"/>
              <a:pathLst>
                <a:path extrusionOk="0" h="832" w="304">
                  <a:moveTo>
                    <a:pt x="304" y="237"/>
                  </a:moveTo>
                  <a:lnTo>
                    <a:pt x="186" y="275"/>
                  </a:lnTo>
                  <a:lnTo>
                    <a:pt x="147" y="0"/>
                  </a:lnTo>
                  <a:lnTo>
                    <a:pt x="120" y="362"/>
                  </a:lnTo>
                  <a:lnTo>
                    <a:pt x="0" y="328"/>
                  </a:lnTo>
                  <a:lnTo>
                    <a:pt x="110" y="423"/>
                  </a:lnTo>
                  <a:lnTo>
                    <a:pt x="99" y="832"/>
                  </a:lnTo>
                  <a:lnTo>
                    <a:pt x="194" y="832"/>
                  </a:lnTo>
                  <a:lnTo>
                    <a:pt x="191" y="337"/>
                  </a:lnTo>
                  <a:lnTo>
                    <a:pt x="304" y="237"/>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498" name="Google Shape;1498;p6"/>
            <p:cNvSpPr/>
            <p:nvPr/>
          </p:nvSpPr>
          <p:spPr>
            <a:xfrm>
              <a:off x="184150" y="5873751"/>
              <a:ext cx="290513" cy="309563"/>
            </a:xfrm>
            <a:prstGeom prst="ellipse">
              <a:avLst/>
            </a:pr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499" name="Google Shape;1499;p6"/>
            <p:cNvSpPr/>
            <p:nvPr/>
          </p:nvSpPr>
          <p:spPr>
            <a:xfrm>
              <a:off x="774700" y="5781676"/>
              <a:ext cx="250825" cy="265113"/>
            </a:xfrm>
            <a:custGeom>
              <a:rect b="b" l="l" r="r" t="t"/>
              <a:pathLst>
                <a:path extrusionOk="0" h="60" w="60">
                  <a:moveTo>
                    <a:pt x="60" y="29"/>
                  </a:moveTo>
                  <a:cubicBezTo>
                    <a:pt x="60" y="46"/>
                    <a:pt x="47" y="59"/>
                    <a:pt x="31" y="60"/>
                  </a:cubicBezTo>
                  <a:cubicBezTo>
                    <a:pt x="14" y="60"/>
                    <a:pt x="1" y="47"/>
                    <a:pt x="1" y="30"/>
                  </a:cubicBezTo>
                  <a:cubicBezTo>
                    <a:pt x="0" y="14"/>
                    <a:pt x="13" y="0"/>
                    <a:pt x="30" y="0"/>
                  </a:cubicBezTo>
                  <a:cubicBezTo>
                    <a:pt x="46" y="0"/>
                    <a:pt x="60" y="13"/>
                    <a:pt x="60" y="29"/>
                  </a:cubicBezTo>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500" name="Google Shape;1500;p6"/>
            <p:cNvSpPr/>
            <p:nvPr/>
          </p:nvSpPr>
          <p:spPr>
            <a:xfrm>
              <a:off x="274638" y="5216526"/>
              <a:ext cx="584200" cy="639763"/>
            </a:xfrm>
            <a:custGeom>
              <a:rect b="b" l="l" r="r" t="t"/>
              <a:pathLst>
                <a:path extrusionOk="0" h="145" w="140">
                  <a:moveTo>
                    <a:pt x="140" y="71"/>
                  </a:moveTo>
                  <a:cubicBezTo>
                    <a:pt x="140" y="111"/>
                    <a:pt x="110" y="144"/>
                    <a:pt x="71" y="144"/>
                  </a:cubicBezTo>
                  <a:cubicBezTo>
                    <a:pt x="33" y="145"/>
                    <a:pt x="1" y="113"/>
                    <a:pt x="1" y="74"/>
                  </a:cubicBezTo>
                  <a:cubicBezTo>
                    <a:pt x="0" y="34"/>
                    <a:pt x="31" y="1"/>
                    <a:pt x="69" y="0"/>
                  </a:cubicBezTo>
                  <a:cubicBezTo>
                    <a:pt x="107" y="0"/>
                    <a:pt x="139" y="31"/>
                    <a:pt x="140" y="71"/>
                  </a:cubicBezTo>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501" name="Google Shape;1501;p6"/>
            <p:cNvSpPr/>
            <p:nvPr/>
          </p:nvSpPr>
          <p:spPr>
            <a:xfrm>
              <a:off x="850900" y="5861051"/>
              <a:ext cx="136525" cy="150813"/>
            </a:xfrm>
            <a:prstGeom prst="ellipse">
              <a:avLst/>
            </a:pr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502" name="Google Shape;1502;p6"/>
            <p:cNvSpPr/>
            <p:nvPr/>
          </p:nvSpPr>
          <p:spPr>
            <a:xfrm>
              <a:off x="646113" y="5481639"/>
              <a:ext cx="254000" cy="573088"/>
            </a:xfrm>
            <a:custGeom>
              <a:rect b="b" l="l" r="r" t="t"/>
              <a:pathLst>
                <a:path extrusionOk="0" h="130" w="61">
                  <a:moveTo>
                    <a:pt x="32" y="104"/>
                  </a:moveTo>
                  <a:cubicBezTo>
                    <a:pt x="2" y="129"/>
                    <a:pt x="2" y="129"/>
                    <a:pt x="2" y="129"/>
                  </a:cubicBezTo>
                  <a:cubicBezTo>
                    <a:pt x="2" y="130"/>
                    <a:pt x="2" y="130"/>
                    <a:pt x="2" y="130"/>
                  </a:cubicBezTo>
                  <a:cubicBezTo>
                    <a:pt x="32" y="104"/>
                    <a:pt x="32" y="104"/>
                    <a:pt x="32" y="104"/>
                  </a:cubicBezTo>
                  <a:cubicBezTo>
                    <a:pt x="35" y="118"/>
                    <a:pt x="47" y="128"/>
                    <a:pt x="61" y="128"/>
                  </a:cubicBezTo>
                  <a:cubicBezTo>
                    <a:pt x="61" y="128"/>
                    <a:pt x="61" y="128"/>
                    <a:pt x="61" y="128"/>
                  </a:cubicBezTo>
                  <a:cubicBezTo>
                    <a:pt x="61" y="128"/>
                    <a:pt x="61" y="128"/>
                    <a:pt x="61" y="128"/>
                  </a:cubicBezTo>
                  <a:cubicBezTo>
                    <a:pt x="47" y="128"/>
                    <a:pt x="35" y="117"/>
                    <a:pt x="32" y="104"/>
                  </a:cubicBezTo>
                  <a:moveTo>
                    <a:pt x="32" y="97"/>
                  </a:moveTo>
                  <a:cubicBezTo>
                    <a:pt x="0" y="107"/>
                    <a:pt x="0" y="107"/>
                    <a:pt x="0" y="107"/>
                  </a:cubicBezTo>
                  <a:cubicBezTo>
                    <a:pt x="32" y="97"/>
                    <a:pt x="32" y="97"/>
                    <a:pt x="32" y="97"/>
                  </a:cubicBezTo>
                  <a:cubicBezTo>
                    <a:pt x="32" y="97"/>
                    <a:pt x="32" y="97"/>
                    <a:pt x="32" y="97"/>
                  </a:cubicBezTo>
                  <a:moveTo>
                    <a:pt x="58" y="68"/>
                  </a:moveTo>
                  <a:cubicBezTo>
                    <a:pt x="58" y="68"/>
                    <a:pt x="58" y="68"/>
                    <a:pt x="58" y="68"/>
                  </a:cubicBezTo>
                  <a:cubicBezTo>
                    <a:pt x="58" y="68"/>
                    <a:pt x="58" y="68"/>
                    <a:pt x="58" y="68"/>
                  </a:cubicBezTo>
                  <a:moveTo>
                    <a:pt x="58" y="68"/>
                  </a:moveTo>
                  <a:cubicBezTo>
                    <a:pt x="58" y="68"/>
                    <a:pt x="58" y="68"/>
                    <a:pt x="58" y="68"/>
                  </a:cubicBezTo>
                  <a:cubicBezTo>
                    <a:pt x="58" y="68"/>
                    <a:pt x="58" y="68"/>
                    <a:pt x="58"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60" y="68"/>
                  </a:moveTo>
                  <a:cubicBezTo>
                    <a:pt x="60" y="68"/>
                    <a:pt x="60" y="68"/>
                    <a:pt x="59"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1" y="68"/>
                  </a:moveTo>
                  <a:cubicBezTo>
                    <a:pt x="60" y="68"/>
                    <a:pt x="60" y="68"/>
                    <a:pt x="60" y="68"/>
                  </a:cubicBezTo>
                  <a:cubicBezTo>
                    <a:pt x="60" y="68"/>
                    <a:pt x="60"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cubicBezTo>
                    <a:pt x="61" y="68"/>
                    <a:pt x="61" y="68"/>
                    <a:pt x="61" y="68"/>
                  </a:cubicBezTo>
                  <a:cubicBezTo>
                    <a:pt x="61" y="68"/>
                    <a:pt x="61"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cubicBezTo>
                    <a:pt x="61" y="68"/>
                    <a:pt x="61" y="68"/>
                    <a:pt x="61" y="68"/>
                  </a:cubicBezTo>
                  <a:moveTo>
                    <a:pt x="51" y="14"/>
                  </a:moveTo>
                  <a:cubicBezTo>
                    <a:pt x="51" y="14"/>
                    <a:pt x="51" y="14"/>
                    <a:pt x="51" y="14"/>
                  </a:cubicBezTo>
                  <a:cubicBezTo>
                    <a:pt x="51" y="14"/>
                    <a:pt x="51" y="14"/>
                    <a:pt x="51" y="14"/>
                  </a:cubicBezTo>
                  <a:moveTo>
                    <a:pt x="51" y="14"/>
                  </a:moveTo>
                  <a:cubicBezTo>
                    <a:pt x="51" y="14"/>
                    <a:pt x="51" y="14"/>
                    <a:pt x="51" y="14"/>
                  </a:cubicBezTo>
                  <a:cubicBezTo>
                    <a:pt x="51" y="14"/>
                    <a:pt x="51" y="14"/>
                    <a:pt x="51" y="14"/>
                  </a:cubicBezTo>
                  <a:moveTo>
                    <a:pt x="51" y="13"/>
                  </a:moveTo>
                  <a:cubicBezTo>
                    <a:pt x="51" y="13"/>
                    <a:pt x="51" y="13"/>
                    <a:pt x="51" y="13"/>
                  </a:cubicBezTo>
                  <a:cubicBezTo>
                    <a:pt x="51" y="13"/>
                    <a:pt x="51" y="13"/>
                    <a:pt x="51" y="13"/>
                  </a:cubicBezTo>
                  <a:moveTo>
                    <a:pt x="51" y="13"/>
                  </a:moveTo>
                  <a:cubicBezTo>
                    <a:pt x="51" y="13"/>
                    <a:pt x="51" y="13"/>
                    <a:pt x="51" y="13"/>
                  </a:cubicBezTo>
                  <a:cubicBezTo>
                    <a:pt x="51" y="13"/>
                    <a:pt x="51" y="13"/>
                    <a:pt x="51" y="13"/>
                  </a:cubicBezTo>
                  <a:moveTo>
                    <a:pt x="51" y="13"/>
                  </a:moveTo>
                  <a:cubicBezTo>
                    <a:pt x="51" y="13"/>
                    <a:pt x="51" y="13"/>
                    <a:pt x="51" y="13"/>
                  </a:cubicBezTo>
                  <a:cubicBezTo>
                    <a:pt x="51" y="13"/>
                    <a:pt x="51" y="13"/>
                    <a:pt x="51" y="13"/>
                  </a:cubicBezTo>
                  <a:moveTo>
                    <a:pt x="51" y="12"/>
                  </a:moveTo>
                  <a:cubicBezTo>
                    <a:pt x="51" y="12"/>
                    <a:pt x="51" y="12"/>
                    <a:pt x="51" y="12"/>
                  </a:cubicBezTo>
                  <a:cubicBezTo>
                    <a:pt x="51" y="12"/>
                    <a:pt x="51" y="12"/>
                    <a:pt x="51" y="12"/>
                  </a:cubicBezTo>
                  <a:moveTo>
                    <a:pt x="51" y="12"/>
                  </a:moveTo>
                  <a:cubicBezTo>
                    <a:pt x="51" y="12"/>
                    <a:pt x="51" y="12"/>
                    <a:pt x="51" y="12"/>
                  </a:cubicBezTo>
                  <a:cubicBezTo>
                    <a:pt x="51" y="12"/>
                    <a:pt x="51" y="12"/>
                    <a:pt x="51" y="12"/>
                  </a:cubicBezTo>
                  <a:moveTo>
                    <a:pt x="51" y="12"/>
                  </a:moveTo>
                  <a:cubicBezTo>
                    <a:pt x="51" y="12"/>
                    <a:pt x="51" y="12"/>
                    <a:pt x="51" y="12"/>
                  </a:cubicBezTo>
                  <a:cubicBezTo>
                    <a:pt x="51" y="12"/>
                    <a:pt x="51" y="12"/>
                    <a:pt x="51" y="12"/>
                  </a:cubicBezTo>
                  <a:moveTo>
                    <a:pt x="51" y="12"/>
                  </a:moveTo>
                  <a:cubicBezTo>
                    <a:pt x="51" y="12"/>
                    <a:pt x="51" y="12"/>
                    <a:pt x="51" y="12"/>
                  </a:cubicBezTo>
                  <a:cubicBezTo>
                    <a:pt x="51" y="12"/>
                    <a:pt x="51" y="12"/>
                    <a:pt x="51" y="12"/>
                  </a:cubicBezTo>
                  <a:moveTo>
                    <a:pt x="51" y="11"/>
                  </a:moveTo>
                  <a:cubicBezTo>
                    <a:pt x="51" y="11"/>
                    <a:pt x="51" y="12"/>
                    <a:pt x="51" y="12"/>
                  </a:cubicBezTo>
                  <a:cubicBezTo>
                    <a:pt x="51" y="11"/>
                    <a:pt x="51" y="11"/>
                    <a:pt x="51" y="11"/>
                  </a:cubicBezTo>
                  <a:moveTo>
                    <a:pt x="51" y="11"/>
                  </a:moveTo>
                  <a:cubicBezTo>
                    <a:pt x="51" y="11"/>
                    <a:pt x="51" y="11"/>
                    <a:pt x="51" y="11"/>
                  </a:cubicBezTo>
                  <a:cubicBezTo>
                    <a:pt x="51" y="11"/>
                    <a:pt x="51" y="11"/>
                    <a:pt x="51" y="11"/>
                  </a:cubicBezTo>
                  <a:cubicBezTo>
                    <a:pt x="51" y="11"/>
                    <a:pt x="51" y="11"/>
                    <a:pt x="51" y="11"/>
                  </a:cubicBezTo>
                  <a:cubicBezTo>
                    <a:pt x="51" y="11"/>
                    <a:pt x="51" y="11"/>
                    <a:pt x="51" y="11"/>
                  </a:cubicBezTo>
                  <a:moveTo>
                    <a:pt x="51" y="10"/>
                  </a:moveTo>
                  <a:cubicBezTo>
                    <a:pt x="51" y="10"/>
                    <a:pt x="51" y="11"/>
                    <a:pt x="51" y="11"/>
                  </a:cubicBezTo>
                  <a:cubicBezTo>
                    <a:pt x="51" y="11"/>
                    <a:pt x="51" y="10"/>
                    <a:pt x="51" y="10"/>
                  </a:cubicBezTo>
                  <a:moveTo>
                    <a:pt x="51" y="10"/>
                  </a:moveTo>
                  <a:cubicBezTo>
                    <a:pt x="51" y="10"/>
                    <a:pt x="51" y="10"/>
                    <a:pt x="51" y="10"/>
                  </a:cubicBezTo>
                  <a:cubicBezTo>
                    <a:pt x="51" y="10"/>
                    <a:pt x="51" y="10"/>
                    <a:pt x="51" y="10"/>
                  </a:cubicBezTo>
                  <a:moveTo>
                    <a:pt x="51" y="10"/>
                  </a:moveTo>
                  <a:cubicBezTo>
                    <a:pt x="51" y="10"/>
                    <a:pt x="51" y="10"/>
                    <a:pt x="51" y="10"/>
                  </a:cubicBezTo>
                  <a:cubicBezTo>
                    <a:pt x="51" y="10"/>
                    <a:pt x="51" y="10"/>
                    <a:pt x="51" y="10"/>
                  </a:cubicBezTo>
                  <a:moveTo>
                    <a:pt x="51" y="10"/>
                  </a:moveTo>
                  <a:cubicBezTo>
                    <a:pt x="51" y="10"/>
                    <a:pt x="51" y="10"/>
                    <a:pt x="51" y="10"/>
                  </a:cubicBezTo>
                  <a:cubicBezTo>
                    <a:pt x="51" y="10"/>
                    <a:pt x="51" y="10"/>
                    <a:pt x="51" y="10"/>
                  </a:cubicBezTo>
                  <a:moveTo>
                    <a:pt x="50" y="9"/>
                  </a:moveTo>
                  <a:cubicBezTo>
                    <a:pt x="50" y="9"/>
                    <a:pt x="51" y="10"/>
                    <a:pt x="51" y="10"/>
                  </a:cubicBezTo>
                  <a:cubicBezTo>
                    <a:pt x="51" y="10"/>
                    <a:pt x="50" y="9"/>
                    <a:pt x="50" y="9"/>
                  </a:cubicBezTo>
                  <a:moveTo>
                    <a:pt x="50" y="3"/>
                  </a:moveTo>
                  <a:cubicBezTo>
                    <a:pt x="50" y="5"/>
                    <a:pt x="50" y="7"/>
                    <a:pt x="50" y="9"/>
                  </a:cubicBezTo>
                  <a:cubicBezTo>
                    <a:pt x="50" y="7"/>
                    <a:pt x="50" y="5"/>
                    <a:pt x="50" y="3"/>
                  </a:cubicBezTo>
                  <a:moveTo>
                    <a:pt x="50" y="2"/>
                  </a:moveTo>
                  <a:cubicBezTo>
                    <a:pt x="50" y="2"/>
                    <a:pt x="50" y="2"/>
                    <a:pt x="50" y="2"/>
                  </a:cubicBezTo>
                  <a:cubicBezTo>
                    <a:pt x="50" y="2"/>
                    <a:pt x="50" y="2"/>
                    <a:pt x="50" y="2"/>
                  </a:cubicBezTo>
                  <a:moveTo>
                    <a:pt x="50" y="2"/>
                  </a:moveTo>
                  <a:cubicBezTo>
                    <a:pt x="50" y="2"/>
                    <a:pt x="50" y="2"/>
                    <a:pt x="50" y="2"/>
                  </a:cubicBezTo>
                  <a:cubicBezTo>
                    <a:pt x="50" y="2"/>
                    <a:pt x="50" y="2"/>
                    <a:pt x="50" y="2"/>
                  </a:cubicBezTo>
                  <a:moveTo>
                    <a:pt x="50" y="2"/>
                  </a:moveTo>
                  <a:cubicBezTo>
                    <a:pt x="50" y="2"/>
                    <a:pt x="50" y="2"/>
                    <a:pt x="50" y="2"/>
                  </a:cubicBezTo>
                  <a:cubicBezTo>
                    <a:pt x="50" y="2"/>
                    <a:pt x="50" y="2"/>
                    <a:pt x="50" y="2"/>
                  </a:cubicBezTo>
                  <a:moveTo>
                    <a:pt x="50" y="2"/>
                  </a:moveTo>
                  <a:cubicBezTo>
                    <a:pt x="50" y="2"/>
                    <a:pt x="50" y="2"/>
                    <a:pt x="50" y="2"/>
                  </a:cubicBezTo>
                  <a:cubicBezTo>
                    <a:pt x="50" y="2"/>
                    <a:pt x="50" y="2"/>
                    <a:pt x="50" y="2"/>
                  </a:cubicBezTo>
                  <a:moveTo>
                    <a:pt x="50" y="1"/>
                  </a:moveTo>
                  <a:cubicBezTo>
                    <a:pt x="50" y="1"/>
                    <a:pt x="50" y="2"/>
                    <a:pt x="50" y="2"/>
                  </a:cubicBezTo>
                  <a:cubicBezTo>
                    <a:pt x="50" y="2"/>
                    <a:pt x="50" y="1"/>
                    <a:pt x="50" y="1"/>
                  </a:cubicBezTo>
                  <a:moveTo>
                    <a:pt x="50" y="1"/>
                  </a:moveTo>
                  <a:cubicBezTo>
                    <a:pt x="50" y="1"/>
                    <a:pt x="50" y="1"/>
                    <a:pt x="50" y="1"/>
                  </a:cubicBezTo>
                  <a:cubicBezTo>
                    <a:pt x="50" y="1"/>
                    <a:pt x="50" y="1"/>
                    <a:pt x="50" y="1"/>
                  </a:cubicBezTo>
                  <a:moveTo>
                    <a:pt x="50" y="1"/>
                  </a:moveTo>
                  <a:cubicBezTo>
                    <a:pt x="50" y="1"/>
                    <a:pt x="50" y="1"/>
                    <a:pt x="50" y="1"/>
                  </a:cubicBezTo>
                  <a:cubicBezTo>
                    <a:pt x="50" y="1"/>
                    <a:pt x="50" y="1"/>
                    <a:pt x="50" y="1"/>
                  </a:cubicBezTo>
                  <a:moveTo>
                    <a:pt x="50" y="1"/>
                  </a:moveTo>
                  <a:cubicBezTo>
                    <a:pt x="50" y="1"/>
                    <a:pt x="50" y="1"/>
                    <a:pt x="50" y="1"/>
                  </a:cubicBezTo>
                  <a:cubicBezTo>
                    <a:pt x="50" y="1"/>
                    <a:pt x="50" y="1"/>
                    <a:pt x="50" y="1"/>
                  </a:cubicBezTo>
                  <a:moveTo>
                    <a:pt x="50" y="1"/>
                  </a:moveTo>
                  <a:cubicBezTo>
                    <a:pt x="50" y="1"/>
                    <a:pt x="50" y="1"/>
                    <a:pt x="50" y="1"/>
                  </a:cubicBezTo>
                  <a:cubicBezTo>
                    <a:pt x="50" y="1"/>
                    <a:pt x="50" y="1"/>
                    <a:pt x="50" y="1"/>
                  </a:cubicBezTo>
                  <a:moveTo>
                    <a:pt x="50" y="0"/>
                  </a:moveTo>
                  <a:cubicBezTo>
                    <a:pt x="50" y="0"/>
                    <a:pt x="50" y="0"/>
                    <a:pt x="50" y="0"/>
                  </a:cubicBezTo>
                  <a:cubicBezTo>
                    <a:pt x="50" y="0"/>
                    <a:pt x="50" y="0"/>
                    <a:pt x="50" y="0"/>
                  </a:cubicBezTo>
                  <a:moveTo>
                    <a:pt x="50" y="0"/>
                  </a:moveTo>
                  <a:cubicBezTo>
                    <a:pt x="50" y="0"/>
                    <a:pt x="50" y="0"/>
                    <a:pt x="50" y="0"/>
                  </a:cubicBezTo>
                  <a:cubicBezTo>
                    <a:pt x="50" y="0"/>
                    <a:pt x="50" y="0"/>
                    <a:pt x="50" y="0"/>
                  </a:cubicBezTo>
                  <a:moveTo>
                    <a:pt x="50" y="0"/>
                  </a:moveTo>
                  <a:cubicBezTo>
                    <a:pt x="50" y="0"/>
                    <a:pt x="50" y="0"/>
                    <a:pt x="50" y="0"/>
                  </a:cubicBezTo>
                  <a:cubicBezTo>
                    <a:pt x="50" y="0"/>
                    <a:pt x="50" y="0"/>
                    <a:pt x="50" y="0"/>
                  </a:cubicBezTo>
                </a:path>
              </a:pathLst>
            </a:custGeom>
            <a:solidFill>
              <a:srgbClr val="D4F1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503" name="Google Shape;1503;p6"/>
            <p:cNvSpPr/>
            <p:nvPr/>
          </p:nvSpPr>
          <p:spPr>
            <a:xfrm>
              <a:off x="584200" y="6837364"/>
              <a:ext cx="74613" cy="12700"/>
            </a:xfrm>
            <a:prstGeom prst="rect">
              <a:avLst/>
            </a:pr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504" name="Google Shape;1504;p6"/>
            <p:cNvSpPr/>
            <p:nvPr/>
          </p:nvSpPr>
          <p:spPr>
            <a:xfrm>
              <a:off x="584200" y="6837364"/>
              <a:ext cx="74613" cy="12700"/>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505" name="Google Shape;1505;p6"/>
            <p:cNvSpPr/>
            <p:nvPr/>
          </p:nvSpPr>
          <p:spPr>
            <a:xfrm>
              <a:off x="584200" y="5848351"/>
              <a:ext cx="195263" cy="989013"/>
            </a:xfrm>
            <a:custGeom>
              <a:rect b="b" l="l" r="r" t="t"/>
              <a:pathLst>
                <a:path extrusionOk="0" h="224" w="47">
                  <a:moveTo>
                    <a:pt x="18" y="212"/>
                  </a:moveTo>
                  <a:cubicBezTo>
                    <a:pt x="0" y="212"/>
                    <a:pt x="0" y="212"/>
                    <a:pt x="0" y="212"/>
                  </a:cubicBezTo>
                  <a:cubicBezTo>
                    <a:pt x="0" y="224"/>
                    <a:pt x="0" y="224"/>
                    <a:pt x="0" y="224"/>
                  </a:cubicBezTo>
                  <a:cubicBezTo>
                    <a:pt x="18" y="224"/>
                    <a:pt x="18" y="224"/>
                    <a:pt x="18" y="224"/>
                  </a:cubicBezTo>
                  <a:cubicBezTo>
                    <a:pt x="18" y="212"/>
                    <a:pt x="18" y="212"/>
                    <a:pt x="18" y="212"/>
                  </a:cubicBezTo>
                  <a:moveTo>
                    <a:pt x="11" y="0"/>
                  </a:moveTo>
                  <a:cubicBezTo>
                    <a:pt x="7" y="0"/>
                    <a:pt x="4" y="1"/>
                    <a:pt x="0" y="1"/>
                  </a:cubicBezTo>
                  <a:cubicBezTo>
                    <a:pt x="0" y="137"/>
                    <a:pt x="0" y="137"/>
                    <a:pt x="0" y="137"/>
                  </a:cubicBezTo>
                  <a:cubicBezTo>
                    <a:pt x="5" y="135"/>
                    <a:pt x="11" y="133"/>
                    <a:pt x="16" y="133"/>
                  </a:cubicBezTo>
                  <a:cubicBezTo>
                    <a:pt x="17" y="133"/>
                    <a:pt x="17" y="133"/>
                    <a:pt x="17" y="133"/>
                  </a:cubicBezTo>
                  <a:cubicBezTo>
                    <a:pt x="17" y="47"/>
                    <a:pt x="17" y="47"/>
                    <a:pt x="17" y="47"/>
                  </a:cubicBezTo>
                  <a:cubicBezTo>
                    <a:pt x="17" y="47"/>
                    <a:pt x="17" y="47"/>
                    <a:pt x="17" y="47"/>
                  </a:cubicBezTo>
                  <a:cubicBezTo>
                    <a:pt x="17" y="46"/>
                    <a:pt x="17" y="46"/>
                    <a:pt x="17" y="46"/>
                  </a:cubicBezTo>
                  <a:cubicBezTo>
                    <a:pt x="47" y="21"/>
                    <a:pt x="47" y="21"/>
                    <a:pt x="47" y="21"/>
                  </a:cubicBezTo>
                  <a:cubicBezTo>
                    <a:pt x="47" y="19"/>
                    <a:pt x="47" y="17"/>
                    <a:pt x="47" y="15"/>
                  </a:cubicBezTo>
                  <a:cubicBezTo>
                    <a:pt x="47" y="15"/>
                    <a:pt x="47" y="15"/>
                    <a:pt x="47" y="14"/>
                  </a:cubicBezTo>
                  <a:cubicBezTo>
                    <a:pt x="15" y="24"/>
                    <a:pt x="15" y="24"/>
                    <a:pt x="15" y="24"/>
                  </a:cubicBezTo>
                  <a:cubicBezTo>
                    <a:pt x="11" y="0"/>
                    <a:pt x="11" y="0"/>
                    <a:pt x="11" y="0"/>
                  </a:cubicBezTo>
                </a:path>
              </a:pathLst>
            </a:custGeom>
            <a:solidFill>
              <a:srgbClr val="D18A5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506" name="Google Shape;1506;p6"/>
            <p:cNvSpPr/>
            <p:nvPr/>
          </p:nvSpPr>
          <p:spPr>
            <a:xfrm>
              <a:off x="900113" y="6046789"/>
              <a:ext cx="4763" cy="0"/>
            </a:xfrm>
            <a:custGeom>
              <a:rect b="b" l="l" r="r" t="t"/>
              <a:pathLst>
                <a:path extrusionOk="0" h="120000" w="1">
                  <a:moveTo>
                    <a:pt x="0" y="0"/>
                  </a:moveTo>
                  <a:cubicBezTo>
                    <a:pt x="0" y="0"/>
                    <a:pt x="0" y="0"/>
                    <a:pt x="0" y="0"/>
                  </a:cubicBezTo>
                  <a:cubicBezTo>
                    <a:pt x="0" y="0"/>
                    <a:pt x="0" y="0"/>
                    <a:pt x="0"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path>
              </a:pathLst>
            </a:custGeom>
            <a:solidFill>
              <a:srgbClr val="D4F1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507" name="Google Shape;1507;p6"/>
            <p:cNvSpPr/>
            <p:nvPr/>
          </p:nvSpPr>
          <p:spPr>
            <a:xfrm>
              <a:off x="779463" y="5781676"/>
              <a:ext cx="246063" cy="265113"/>
            </a:xfrm>
            <a:custGeom>
              <a:rect b="b" l="l" r="r" t="t"/>
              <a:pathLst>
                <a:path extrusionOk="0" h="60" w="59">
                  <a:moveTo>
                    <a:pt x="34" y="52"/>
                  </a:moveTo>
                  <a:cubicBezTo>
                    <a:pt x="24" y="52"/>
                    <a:pt x="17" y="44"/>
                    <a:pt x="17" y="35"/>
                  </a:cubicBezTo>
                  <a:cubicBezTo>
                    <a:pt x="17" y="25"/>
                    <a:pt x="24" y="18"/>
                    <a:pt x="34" y="18"/>
                  </a:cubicBezTo>
                  <a:cubicBezTo>
                    <a:pt x="43" y="18"/>
                    <a:pt x="50" y="25"/>
                    <a:pt x="50" y="35"/>
                  </a:cubicBezTo>
                  <a:cubicBezTo>
                    <a:pt x="50" y="44"/>
                    <a:pt x="43" y="52"/>
                    <a:pt x="34" y="52"/>
                  </a:cubicBezTo>
                  <a:moveTo>
                    <a:pt x="29" y="0"/>
                  </a:move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6" y="0"/>
                  </a:cubicBezTo>
                  <a:cubicBezTo>
                    <a:pt x="26" y="0"/>
                    <a:pt x="26" y="0"/>
                    <a:pt x="26" y="0"/>
                  </a:cubicBezTo>
                  <a:cubicBezTo>
                    <a:pt x="26" y="0"/>
                    <a:pt x="26" y="0"/>
                    <a:pt x="26" y="0"/>
                  </a:cubicBezTo>
                  <a:cubicBezTo>
                    <a:pt x="26" y="0"/>
                    <a:pt x="26" y="0"/>
                    <a:pt x="26" y="0"/>
                  </a:cubicBezTo>
                  <a:cubicBezTo>
                    <a:pt x="11" y="2"/>
                    <a:pt x="0" y="14"/>
                    <a:pt x="0" y="29"/>
                  </a:cubicBezTo>
                  <a:cubicBezTo>
                    <a:pt x="0" y="29"/>
                    <a:pt x="0" y="29"/>
                    <a:pt x="0" y="29"/>
                  </a:cubicBezTo>
                  <a:cubicBezTo>
                    <a:pt x="0" y="29"/>
                    <a:pt x="0" y="29"/>
                    <a:pt x="0" y="29"/>
                  </a:cubicBezTo>
                  <a:cubicBezTo>
                    <a:pt x="0" y="30"/>
                    <a:pt x="0" y="30"/>
                    <a:pt x="0" y="30"/>
                  </a:cubicBezTo>
                  <a:cubicBezTo>
                    <a:pt x="0" y="32"/>
                    <a:pt x="0" y="34"/>
                    <a:pt x="0" y="36"/>
                  </a:cubicBezTo>
                  <a:cubicBezTo>
                    <a:pt x="3" y="49"/>
                    <a:pt x="15" y="60"/>
                    <a:pt x="29" y="60"/>
                  </a:cubicBezTo>
                  <a:cubicBezTo>
                    <a:pt x="29" y="60"/>
                    <a:pt x="29" y="60"/>
                    <a:pt x="29" y="60"/>
                  </a:cubicBezTo>
                  <a:cubicBezTo>
                    <a:pt x="29" y="60"/>
                    <a:pt x="29" y="60"/>
                    <a:pt x="29" y="60"/>
                  </a:cubicBezTo>
                  <a:cubicBezTo>
                    <a:pt x="29" y="60"/>
                    <a:pt x="29" y="60"/>
                    <a:pt x="29" y="60"/>
                  </a:cubicBezTo>
                  <a:cubicBezTo>
                    <a:pt x="29" y="60"/>
                    <a:pt x="30" y="60"/>
                    <a:pt x="30" y="60"/>
                  </a:cubicBezTo>
                  <a:cubicBezTo>
                    <a:pt x="30" y="60"/>
                    <a:pt x="30" y="60"/>
                    <a:pt x="30" y="60"/>
                  </a:cubicBezTo>
                  <a:cubicBezTo>
                    <a:pt x="30" y="60"/>
                    <a:pt x="30" y="60"/>
                    <a:pt x="30" y="60"/>
                  </a:cubicBezTo>
                  <a:cubicBezTo>
                    <a:pt x="30" y="60"/>
                    <a:pt x="30" y="60"/>
                    <a:pt x="30" y="60"/>
                  </a:cubicBezTo>
                  <a:cubicBezTo>
                    <a:pt x="30" y="60"/>
                    <a:pt x="30" y="60"/>
                    <a:pt x="30" y="60"/>
                  </a:cubicBezTo>
                  <a:cubicBezTo>
                    <a:pt x="46" y="59"/>
                    <a:pt x="59" y="46"/>
                    <a:pt x="59" y="30"/>
                  </a:cubicBezTo>
                  <a:cubicBezTo>
                    <a:pt x="59" y="30"/>
                    <a:pt x="59" y="29"/>
                    <a:pt x="59" y="29"/>
                  </a:cubicBezTo>
                  <a:cubicBezTo>
                    <a:pt x="59" y="29"/>
                    <a:pt x="59" y="29"/>
                    <a:pt x="59" y="29"/>
                  </a:cubicBezTo>
                  <a:cubicBezTo>
                    <a:pt x="59" y="13"/>
                    <a:pt x="46" y="0"/>
                    <a:pt x="29" y="0"/>
                  </a:cubicBezTo>
                  <a:cubicBezTo>
                    <a:pt x="29" y="0"/>
                    <a:pt x="29" y="0"/>
                    <a:pt x="29" y="0"/>
                  </a:cubicBezTo>
                </a:path>
              </a:pathLst>
            </a:custGeom>
            <a:solidFill>
              <a:srgbClr val="8ECB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508" name="Google Shape;1508;p6"/>
            <p:cNvSpPr/>
            <p:nvPr/>
          </p:nvSpPr>
          <p:spPr>
            <a:xfrm>
              <a:off x="584200" y="5221289"/>
              <a:ext cx="274638" cy="631825"/>
            </a:xfrm>
            <a:custGeom>
              <a:rect b="b" l="l" r="r" t="t"/>
              <a:pathLst>
                <a:path extrusionOk="0" h="143" w="66">
                  <a:moveTo>
                    <a:pt x="0" y="0"/>
                  </a:moveTo>
                  <a:cubicBezTo>
                    <a:pt x="0" y="143"/>
                    <a:pt x="0" y="143"/>
                    <a:pt x="0" y="143"/>
                  </a:cubicBezTo>
                  <a:cubicBezTo>
                    <a:pt x="4" y="143"/>
                    <a:pt x="7" y="142"/>
                    <a:pt x="11" y="142"/>
                  </a:cubicBezTo>
                  <a:cubicBezTo>
                    <a:pt x="11" y="142"/>
                    <a:pt x="11" y="142"/>
                    <a:pt x="11" y="142"/>
                  </a:cubicBezTo>
                  <a:cubicBezTo>
                    <a:pt x="42" y="135"/>
                    <a:pt x="65" y="106"/>
                    <a:pt x="66" y="73"/>
                  </a:cubicBezTo>
                  <a:cubicBezTo>
                    <a:pt x="66" y="73"/>
                    <a:pt x="66" y="73"/>
                    <a:pt x="66" y="73"/>
                  </a:cubicBezTo>
                  <a:cubicBezTo>
                    <a:pt x="66" y="73"/>
                    <a:pt x="66" y="73"/>
                    <a:pt x="66" y="73"/>
                  </a:cubicBezTo>
                  <a:cubicBezTo>
                    <a:pt x="66" y="73"/>
                    <a:pt x="66" y="73"/>
                    <a:pt x="66" y="73"/>
                  </a:cubicBezTo>
                  <a:cubicBezTo>
                    <a:pt x="66" y="72"/>
                    <a:pt x="66" y="72"/>
                    <a:pt x="66" y="72"/>
                  </a:cubicBezTo>
                  <a:cubicBezTo>
                    <a:pt x="66" y="72"/>
                    <a:pt x="66" y="72"/>
                    <a:pt x="66" y="72"/>
                  </a:cubicBezTo>
                  <a:cubicBezTo>
                    <a:pt x="66" y="72"/>
                    <a:pt x="66" y="72"/>
                    <a:pt x="66" y="72"/>
                  </a:cubicBezTo>
                  <a:cubicBezTo>
                    <a:pt x="66" y="72"/>
                    <a:pt x="66" y="72"/>
                    <a:pt x="66" y="72"/>
                  </a:cubicBezTo>
                  <a:cubicBezTo>
                    <a:pt x="66" y="72"/>
                    <a:pt x="66" y="72"/>
                    <a:pt x="66" y="72"/>
                  </a:cubicBezTo>
                  <a:cubicBezTo>
                    <a:pt x="66" y="72"/>
                    <a:pt x="66" y="72"/>
                    <a:pt x="66" y="72"/>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0"/>
                    <a:pt x="66" y="70"/>
                  </a:cubicBezTo>
                  <a:cubicBezTo>
                    <a:pt x="66" y="70"/>
                    <a:pt x="66" y="70"/>
                    <a:pt x="66" y="70"/>
                  </a:cubicBezTo>
                  <a:cubicBezTo>
                    <a:pt x="66" y="70"/>
                    <a:pt x="66" y="70"/>
                    <a:pt x="66" y="70"/>
                  </a:cubicBezTo>
                  <a:cubicBezTo>
                    <a:pt x="66" y="70"/>
                    <a:pt x="66" y="70"/>
                    <a:pt x="66" y="70"/>
                  </a:cubicBezTo>
                  <a:cubicBezTo>
                    <a:pt x="66" y="70"/>
                    <a:pt x="66" y="70"/>
                    <a:pt x="66" y="70"/>
                  </a:cubicBezTo>
                  <a:cubicBezTo>
                    <a:pt x="66" y="70"/>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5" y="68"/>
                    <a:pt x="65" y="68"/>
                  </a:cubicBezTo>
                  <a:cubicBezTo>
                    <a:pt x="65" y="68"/>
                    <a:pt x="65" y="68"/>
                    <a:pt x="65" y="68"/>
                  </a:cubicBezTo>
                  <a:cubicBezTo>
                    <a:pt x="65" y="66"/>
                    <a:pt x="65" y="64"/>
                    <a:pt x="65" y="62"/>
                  </a:cubicBezTo>
                  <a:cubicBezTo>
                    <a:pt x="65" y="62"/>
                    <a:pt x="65" y="62"/>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59"/>
                  </a:cubicBezTo>
                  <a:cubicBezTo>
                    <a:pt x="65" y="59"/>
                    <a:pt x="65" y="59"/>
                    <a:pt x="65" y="59"/>
                  </a:cubicBezTo>
                  <a:cubicBezTo>
                    <a:pt x="65" y="59"/>
                    <a:pt x="65" y="59"/>
                    <a:pt x="65" y="59"/>
                  </a:cubicBezTo>
                  <a:cubicBezTo>
                    <a:pt x="65" y="59"/>
                    <a:pt x="65" y="59"/>
                    <a:pt x="65" y="59"/>
                  </a:cubicBezTo>
                  <a:cubicBezTo>
                    <a:pt x="65" y="59"/>
                    <a:pt x="65" y="59"/>
                    <a:pt x="65" y="59"/>
                  </a:cubicBezTo>
                  <a:cubicBezTo>
                    <a:pt x="65" y="59"/>
                    <a:pt x="65" y="59"/>
                    <a:pt x="65" y="59"/>
                  </a:cubicBezTo>
                  <a:cubicBezTo>
                    <a:pt x="59" y="26"/>
                    <a:pt x="33" y="1"/>
                    <a:pt x="0" y="0"/>
                  </a:cubicBezTo>
                </a:path>
              </a:pathLst>
            </a:custGeom>
            <a:solidFill>
              <a:srgbClr val="8ECB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509" name="Google Shape;1509;p6"/>
            <p:cNvSpPr/>
            <p:nvPr/>
          </p:nvSpPr>
          <p:spPr>
            <a:xfrm>
              <a:off x="850900" y="5861051"/>
              <a:ext cx="136525" cy="150813"/>
            </a:xfrm>
            <a:prstGeom prst="ellipse">
              <a:avLst/>
            </a:prstGeom>
            <a:solidFill>
              <a:srgbClr val="7AB6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510" name="Google Shape;1510;p6"/>
            <p:cNvSpPr/>
            <p:nvPr/>
          </p:nvSpPr>
          <p:spPr>
            <a:xfrm>
              <a:off x="10042526" y="5295901"/>
              <a:ext cx="614363" cy="1504950"/>
            </a:xfrm>
            <a:custGeom>
              <a:rect b="b" l="l" r="r" t="t"/>
              <a:pathLst>
                <a:path extrusionOk="0" h="948" w="387">
                  <a:moveTo>
                    <a:pt x="387" y="167"/>
                  </a:moveTo>
                  <a:lnTo>
                    <a:pt x="218" y="270"/>
                  </a:lnTo>
                  <a:lnTo>
                    <a:pt x="195" y="0"/>
                  </a:lnTo>
                  <a:lnTo>
                    <a:pt x="169" y="270"/>
                  </a:lnTo>
                  <a:lnTo>
                    <a:pt x="0" y="167"/>
                  </a:lnTo>
                  <a:lnTo>
                    <a:pt x="155" y="359"/>
                  </a:lnTo>
                  <a:lnTo>
                    <a:pt x="127" y="948"/>
                  </a:lnTo>
                  <a:lnTo>
                    <a:pt x="250" y="948"/>
                  </a:lnTo>
                  <a:lnTo>
                    <a:pt x="229" y="359"/>
                  </a:lnTo>
                  <a:lnTo>
                    <a:pt x="387" y="167"/>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511" name="Google Shape;1511;p6"/>
            <p:cNvSpPr/>
            <p:nvPr/>
          </p:nvSpPr>
          <p:spPr>
            <a:xfrm>
              <a:off x="10334626" y="6765926"/>
              <a:ext cx="109538" cy="34925"/>
            </a:xfrm>
            <a:custGeom>
              <a:rect b="b" l="l" r="r" t="t"/>
              <a:pathLst>
                <a:path extrusionOk="0" h="22" w="69">
                  <a:moveTo>
                    <a:pt x="69" y="0"/>
                  </a:moveTo>
                  <a:lnTo>
                    <a:pt x="63" y="0"/>
                  </a:lnTo>
                  <a:lnTo>
                    <a:pt x="66" y="22"/>
                  </a:lnTo>
                  <a:lnTo>
                    <a:pt x="0" y="22"/>
                  </a:lnTo>
                  <a:lnTo>
                    <a:pt x="0" y="22"/>
                  </a:lnTo>
                  <a:lnTo>
                    <a:pt x="69" y="22"/>
                  </a:lnTo>
                  <a:lnTo>
                    <a:pt x="69" y="0"/>
                  </a:ln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512" name="Google Shape;1512;p6"/>
            <p:cNvSpPr/>
            <p:nvPr/>
          </p:nvSpPr>
          <p:spPr>
            <a:xfrm>
              <a:off x="10334626" y="6765926"/>
              <a:ext cx="109538" cy="34925"/>
            </a:xfrm>
            <a:custGeom>
              <a:rect b="b" l="l" r="r" t="t"/>
              <a:pathLst>
                <a:path extrusionOk="0" h="22" w="69">
                  <a:moveTo>
                    <a:pt x="69" y="0"/>
                  </a:moveTo>
                  <a:lnTo>
                    <a:pt x="63" y="0"/>
                  </a:lnTo>
                  <a:lnTo>
                    <a:pt x="66" y="22"/>
                  </a:lnTo>
                  <a:lnTo>
                    <a:pt x="0" y="22"/>
                  </a:lnTo>
                  <a:lnTo>
                    <a:pt x="0" y="22"/>
                  </a:lnTo>
                  <a:lnTo>
                    <a:pt x="69" y="22"/>
                  </a:lnTo>
                  <a:lnTo>
                    <a:pt x="69"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513" name="Google Shape;1513;p6"/>
            <p:cNvSpPr/>
            <p:nvPr/>
          </p:nvSpPr>
          <p:spPr>
            <a:xfrm>
              <a:off x="10410826" y="6019801"/>
              <a:ext cx="33338" cy="746125"/>
            </a:xfrm>
            <a:custGeom>
              <a:rect b="b" l="l" r="r" t="t"/>
              <a:pathLst>
                <a:path extrusionOk="0" h="169" w="8">
                  <a:moveTo>
                    <a:pt x="8" y="159"/>
                  </a:moveTo>
                  <a:cubicBezTo>
                    <a:pt x="6" y="159"/>
                    <a:pt x="6" y="159"/>
                    <a:pt x="6" y="159"/>
                  </a:cubicBezTo>
                  <a:cubicBezTo>
                    <a:pt x="6" y="169"/>
                    <a:pt x="6" y="169"/>
                    <a:pt x="6" y="169"/>
                  </a:cubicBezTo>
                  <a:cubicBezTo>
                    <a:pt x="8" y="169"/>
                    <a:pt x="8" y="169"/>
                    <a:pt x="8" y="169"/>
                  </a:cubicBezTo>
                  <a:cubicBezTo>
                    <a:pt x="8" y="159"/>
                    <a:pt x="8" y="159"/>
                    <a:pt x="8" y="159"/>
                  </a:cubicBezTo>
                  <a:moveTo>
                    <a:pt x="1" y="0"/>
                  </a:moveTo>
                  <a:cubicBezTo>
                    <a:pt x="0" y="0"/>
                    <a:pt x="0" y="0"/>
                    <a:pt x="0" y="0"/>
                  </a:cubicBezTo>
                  <a:cubicBezTo>
                    <a:pt x="3" y="73"/>
                    <a:pt x="3" y="73"/>
                    <a:pt x="3" y="73"/>
                  </a:cubicBezTo>
                  <a:cubicBezTo>
                    <a:pt x="3" y="74"/>
                    <a:pt x="4" y="74"/>
                    <a:pt x="4" y="75"/>
                  </a:cubicBezTo>
                  <a:cubicBezTo>
                    <a:pt x="1" y="0"/>
                    <a:pt x="1" y="0"/>
                    <a:pt x="1" y="0"/>
                  </a:cubicBezTo>
                </a:path>
              </a:pathLst>
            </a:custGeom>
            <a:solidFill>
              <a:srgbClr val="D4F1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514" name="Google Shape;1514;p6"/>
            <p:cNvSpPr/>
            <p:nvPr/>
          </p:nvSpPr>
          <p:spPr>
            <a:xfrm>
              <a:off x="10421938" y="6342064"/>
              <a:ext cx="4763" cy="9525"/>
            </a:xfrm>
            <a:custGeom>
              <a:rect b="b" l="l" r="r" t="t"/>
              <a:pathLst>
                <a:path extrusionOk="0" h="2" w="1">
                  <a:moveTo>
                    <a:pt x="0" y="0"/>
                  </a:moveTo>
                  <a:cubicBezTo>
                    <a:pt x="0" y="0"/>
                    <a:pt x="0" y="0"/>
                    <a:pt x="0" y="0"/>
                  </a:cubicBezTo>
                  <a:cubicBezTo>
                    <a:pt x="0" y="1"/>
                    <a:pt x="1" y="1"/>
                    <a:pt x="1" y="2"/>
                  </a:cubicBezTo>
                  <a:cubicBezTo>
                    <a:pt x="1" y="2"/>
                    <a:pt x="1" y="2"/>
                    <a:pt x="1" y="2"/>
                  </a:cubicBezTo>
                  <a:cubicBezTo>
                    <a:pt x="1" y="1"/>
                    <a:pt x="0" y="1"/>
                    <a:pt x="0" y="0"/>
                  </a:cubicBezTo>
                </a:path>
              </a:pathLst>
            </a:custGeom>
            <a:solidFill>
              <a:srgbClr val="8ECB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515" name="Google Shape;1515;p6"/>
            <p:cNvSpPr/>
            <p:nvPr/>
          </p:nvSpPr>
          <p:spPr>
            <a:xfrm>
              <a:off x="10421938" y="6342064"/>
              <a:ext cx="22225" cy="379413"/>
            </a:xfrm>
            <a:custGeom>
              <a:rect b="b" l="l" r="r" t="t"/>
              <a:pathLst>
                <a:path extrusionOk="0" h="86" w="5">
                  <a:moveTo>
                    <a:pt x="0" y="0"/>
                  </a:moveTo>
                  <a:cubicBezTo>
                    <a:pt x="3" y="86"/>
                    <a:pt x="3" y="86"/>
                    <a:pt x="3" y="86"/>
                  </a:cubicBezTo>
                  <a:cubicBezTo>
                    <a:pt x="5" y="86"/>
                    <a:pt x="5" y="86"/>
                    <a:pt x="5" y="86"/>
                  </a:cubicBezTo>
                  <a:cubicBezTo>
                    <a:pt x="1" y="2"/>
                    <a:pt x="1" y="2"/>
                    <a:pt x="1" y="2"/>
                  </a:cubicBezTo>
                  <a:cubicBezTo>
                    <a:pt x="1" y="1"/>
                    <a:pt x="0" y="1"/>
                    <a:pt x="0" y="0"/>
                  </a:cubicBezTo>
                </a:path>
              </a:pathLst>
            </a:custGeom>
            <a:solidFill>
              <a:srgbClr val="A5D55C"/>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516" name="Google Shape;1516;p6"/>
            <p:cNvSpPr/>
            <p:nvPr/>
          </p:nvSpPr>
          <p:spPr>
            <a:xfrm>
              <a:off x="10334626" y="5295901"/>
              <a:ext cx="322263" cy="1504950"/>
            </a:xfrm>
            <a:custGeom>
              <a:rect b="b" l="l" r="r" t="t"/>
              <a:pathLst>
                <a:path extrusionOk="0" h="948" w="203">
                  <a:moveTo>
                    <a:pt x="11" y="0"/>
                  </a:moveTo>
                  <a:lnTo>
                    <a:pt x="0" y="103"/>
                  </a:lnTo>
                  <a:lnTo>
                    <a:pt x="0" y="948"/>
                  </a:lnTo>
                  <a:lnTo>
                    <a:pt x="66" y="948"/>
                  </a:lnTo>
                  <a:lnTo>
                    <a:pt x="63" y="926"/>
                  </a:lnTo>
                  <a:lnTo>
                    <a:pt x="63" y="898"/>
                  </a:lnTo>
                  <a:lnTo>
                    <a:pt x="55" y="659"/>
                  </a:lnTo>
                  <a:lnTo>
                    <a:pt x="55" y="659"/>
                  </a:lnTo>
                  <a:lnTo>
                    <a:pt x="48" y="456"/>
                  </a:lnTo>
                  <a:lnTo>
                    <a:pt x="45" y="359"/>
                  </a:lnTo>
                  <a:lnTo>
                    <a:pt x="203" y="167"/>
                  </a:lnTo>
                  <a:lnTo>
                    <a:pt x="34" y="270"/>
                  </a:lnTo>
                  <a:lnTo>
                    <a:pt x="11"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517" name="Google Shape;1517;p6"/>
            <p:cNvSpPr/>
            <p:nvPr/>
          </p:nvSpPr>
          <p:spPr>
            <a:xfrm>
              <a:off x="6616701" y="5583239"/>
              <a:ext cx="666750" cy="1254125"/>
            </a:xfrm>
            <a:custGeom>
              <a:rect b="b" l="l" r="r" t="t"/>
              <a:pathLst>
                <a:path extrusionOk="0" h="790" w="420">
                  <a:moveTo>
                    <a:pt x="420" y="156"/>
                  </a:moveTo>
                  <a:lnTo>
                    <a:pt x="241" y="203"/>
                  </a:lnTo>
                  <a:lnTo>
                    <a:pt x="202" y="0"/>
                  </a:lnTo>
                  <a:lnTo>
                    <a:pt x="170" y="203"/>
                  </a:lnTo>
                  <a:lnTo>
                    <a:pt x="0" y="153"/>
                  </a:lnTo>
                  <a:lnTo>
                    <a:pt x="176" y="278"/>
                  </a:lnTo>
                  <a:lnTo>
                    <a:pt x="163" y="790"/>
                  </a:lnTo>
                  <a:lnTo>
                    <a:pt x="244" y="790"/>
                  </a:lnTo>
                  <a:lnTo>
                    <a:pt x="231" y="278"/>
                  </a:lnTo>
                  <a:lnTo>
                    <a:pt x="420" y="156"/>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518" name="Google Shape;1518;p6"/>
            <p:cNvSpPr/>
            <p:nvPr/>
          </p:nvSpPr>
          <p:spPr>
            <a:xfrm>
              <a:off x="6937376" y="6837364"/>
              <a:ext cx="66675" cy="3175"/>
            </a:xfrm>
            <a:prstGeom prst="rect">
              <a:avLst/>
            </a:pr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519" name="Google Shape;1519;p6"/>
            <p:cNvSpPr/>
            <p:nvPr/>
          </p:nvSpPr>
          <p:spPr>
            <a:xfrm>
              <a:off x="6937376" y="6837364"/>
              <a:ext cx="66675" cy="3175"/>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520" name="Google Shape;1520;p6"/>
            <p:cNvSpPr/>
            <p:nvPr/>
          </p:nvSpPr>
          <p:spPr>
            <a:xfrm>
              <a:off x="6937376" y="6761164"/>
              <a:ext cx="66675" cy="76200"/>
            </a:xfrm>
            <a:custGeom>
              <a:rect b="b" l="l" r="r" t="t"/>
              <a:pathLst>
                <a:path extrusionOk="0" h="48" w="42">
                  <a:moveTo>
                    <a:pt x="39" y="0"/>
                  </a:moveTo>
                  <a:lnTo>
                    <a:pt x="0" y="0"/>
                  </a:lnTo>
                  <a:lnTo>
                    <a:pt x="0" y="48"/>
                  </a:lnTo>
                  <a:lnTo>
                    <a:pt x="42" y="48"/>
                  </a:lnTo>
                  <a:lnTo>
                    <a:pt x="39" y="0"/>
                  </a:lnTo>
                  <a:close/>
                </a:path>
              </a:pathLst>
            </a:custGeom>
            <a:solidFill>
              <a:srgbClr val="D18A5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521" name="Google Shape;1521;p6"/>
            <p:cNvSpPr/>
            <p:nvPr/>
          </p:nvSpPr>
          <p:spPr>
            <a:xfrm>
              <a:off x="6937376" y="6761164"/>
              <a:ext cx="66675" cy="76200"/>
            </a:xfrm>
            <a:custGeom>
              <a:rect b="b" l="l" r="r" t="t"/>
              <a:pathLst>
                <a:path extrusionOk="0" h="48" w="42">
                  <a:moveTo>
                    <a:pt x="39" y="0"/>
                  </a:moveTo>
                  <a:lnTo>
                    <a:pt x="0" y="0"/>
                  </a:lnTo>
                  <a:lnTo>
                    <a:pt x="0" y="48"/>
                  </a:lnTo>
                  <a:lnTo>
                    <a:pt x="42" y="48"/>
                  </a:lnTo>
                  <a:lnTo>
                    <a:pt x="39"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522" name="Google Shape;1522;p6"/>
            <p:cNvSpPr/>
            <p:nvPr/>
          </p:nvSpPr>
          <p:spPr>
            <a:xfrm>
              <a:off x="11160126" y="6453189"/>
              <a:ext cx="458788" cy="307975"/>
            </a:xfrm>
            <a:custGeom>
              <a:rect b="b" l="l" r="r" t="t"/>
              <a:pathLst>
                <a:path extrusionOk="0" h="70" w="110">
                  <a:moveTo>
                    <a:pt x="108" y="70"/>
                  </a:moveTo>
                  <a:cubicBezTo>
                    <a:pt x="110" y="65"/>
                    <a:pt x="110" y="60"/>
                    <a:pt x="110" y="55"/>
                  </a:cubicBezTo>
                  <a:cubicBezTo>
                    <a:pt x="110" y="24"/>
                    <a:pt x="86" y="0"/>
                    <a:pt x="55" y="0"/>
                  </a:cubicBezTo>
                  <a:cubicBezTo>
                    <a:pt x="25" y="0"/>
                    <a:pt x="0" y="24"/>
                    <a:pt x="0" y="55"/>
                  </a:cubicBezTo>
                  <a:cubicBezTo>
                    <a:pt x="0" y="60"/>
                    <a:pt x="1" y="65"/>
                    <a:pt x="2" y="70"/>
                  </a:cubicBezTo>
                  <a:cubicBezTo>
                    <a:pt x="108" y="70"/>
                    <a:pt x="108" y="70"/>
                    <a:pt x="108" y="70"/>
                  </a:cubicBezTo>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523" name="Google Shape;1523;p6"/>
            <p:cNvSpPr/>
            <p:nvPr/>
          </p:nvSpPr>
          <p:spPr>
            <a:xfrm>
              <a:off x="11749088" y="6453189"/>
              <a:ext cx="461963" cy="307975"/>
            </a:xfrm>
            <a:custGeom>
              <a:rect b="b" l="l" r="r" t="t"/>
              <a:pathLst>
                <a:path extrusionOk="0" h="70" w="111">
                  <a:moveTo>
                    <a:pt x="108" y="70"/>
                  </a:moveTo>
                  <a:cubicBezTo>
                    <a:pt x="110" y="65"/>
                    <a:pt x="111" y="60"/>
                    <a:pt x="111" y="55"/>
                  </a:cubicBezTo>
                  <a:cubicBezTo>
                    <a:pt x="111" y="24"/>
                    <a:pt x="86" y="0"/>
                    <a:pt x="55" y="0"/>
                  </a:cubicBezTo>
                  <a:cubicBezTo>
                    <a:pt x="25" y="0"/>
                    <a:pt x="0" y="24"/>
                    <a:pt x="0" y="55"/>
                  </a:cubicBezTo>
                  <a:cubicBezTo>
                    <a:pt x="0" y="60"/>
                    <a:pt x="1" y="65"/>
                    <a:pt x="2" y="70"/>
                  </a:cubicBezTo>
                  <a:cubicBezTo>
                    <a:pt x="108" y="70"/>
                    <a:pt x="108" y="70"/>
                    <a:pt x="108" y="70"/>
                  </a:cubicBezTo>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524" name="Google Shape;1524;p6"/>
            <p:cNvSpPr/>
            <p:nvPr/>
          </p:nvSpPr>
          <p:spPr>
            <a:xfrm>
              <a:off x="11380788" y="6138864"/>
              <a:ext cx="609600" cy="622300"/>
            </a:xfrm>
            <a:custGeom>
              <a:rect b="b" l="l" r="r" t="t"/>
              <a:pathLst>
                <a:path extrusionOk="0" h="141" w="146">
                  <a:moveTo>
                    <a:pt x="47" y="141"/>
                  </a:moveTo>
                  <a:cubicBezTo>
                    <a:pt x="99" y="141"/>
                    <a:pt x="99" y="141"/>
                    <a:pt x="99" y="141"/>
                  </a:cubicBezTo>
                  <a:cubicBezTo>
                    <a:pt x="126" y="131"/>
                    <a:pt x="146" y="104"/>
                    <a:pt x="146" y="73"/>
                  </a:cubicBezTo>
                  <a:cubicBezTo>
                    <a:pt x="146" y="33"/>
                    <a:pt x="113" y="0"/>
                    <a:pt x="73" y="0"/>
                  </a:cubicBezTo>
                  <a:cubicBezTo>
                    <a:pt x="33" y="0"/>
                    <a:pt x="0" y="33"/>
                    <a:pt x="0" y="73"/>
                  </a:cubicBezTo>
                  <a:cubicBezTo>
                    <a:pt x="0" y="104"/>
                    <a:pt x="20" y="131"/>
                    <a:pt x="47" y="141"/>
                  </a:cubicBezTo>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525" name="Google Shape;1525;p6"/>
            <p:cNvSpPr/>
            <p:nvPr/>
          </p:nvSpPr>
          <p:spPr>
            <a:xfrm>
              <a:off x="11226801" y="6616701"/>
              <a:ext cx="125413" cy="136525"/>
            </a:xfrm>
            <a:prstGeom prst="ellipse">
              <a:avLst/>
            </a:pr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526" name="Google Shape;1526;p6"/>
            <p:cNvSpPr/>
            <p:nvPr/>
          </p:nvSpPr>
          <p:spPr>
            <a:xfrm>
              <a:off x="11464926" y="6284914"/>
              <a:ext cx="128588" cy="136525"/>
            </a:xfrm>
            <a:prstGeom prst="ellipse">
              <a:avLst/>
            </a:pr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527" name="Google Shape;1527;p6"/>
            <p:cNvSpPr/>
            <p:nvPr/>
          </p:nvSpPr>
          <p:spPr>
            <a:xfrm>
              <a:off x="11649076" y="6188076"/>
              <a:ext cx="128588" cy="136525"/>
            </a:xfrm>
            <a:prstGeom prst="ellipse">
              <a:avLst/>
            </a:pr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528" name="Google Shape;1528;p6"/>
            <p:cNvSpPr/>
            <p:nvPr/>
          </p:nvSpPr>
          <p:spPr>
            <a:xfrm>
              <a:off x="11610976" y="6399214"/>
              <a:ext cx="133350" cy="141288"/>
            </a:xfrm>
            <a:custGeom>
              <a:rect b="b" l="l" r="r" t="t"/>
              <a:pathLst>
                <a:path extrusionOk="0" h="32" w="32">
                  <a:moveTo>
                    <a:pt x="31" y="17"/>
                  </a:moveTo>
                  <a:cubicBezTo>
                    <a:pt x="31" y="26"/>
                    <a:pt x="23" y="32"/>
                    <a:pt x="15" y="32"/>
                  </a:cubicBezTo>
                  <a:cubicBezTo>
                    <a:pt x="6" y="31"/>
                    <a:pt x="0" y="24"/>
                    <a:pt x="0" y="15"/>
                  </a:cubicBezTo>
                  <a:cubicBezTo>
                    <a:pt x="1" y="7"/>
                    <a:pt x="8" y="0"/>
                    <a:pt x="17" y="1"/>
                  </a:cubicBezTo>
                  <a:cubicBezTo>
                    <a:pt x="25" y="1"/>
                    <a:pt x="32" y="8"/>
                    <a:pt x="31" y="17"/>
                  </a:cubicBezTo>
                </a:path>
              </a:pathLst>
            </a:cu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529" name="Google Shape;1529;p6"/>
            <p:cNvSpPr/>
            <p:nvPr/>
          </p:nvSpPr>
          <p:spPr>
            <a:xfrm>
              <a:off x="11390313" y="6500814"/>
              <a:ext cx="128588" cy="136525"/>
            </a:xfrm>
            <a:prstGeom prst="ellipse">
              <a:avLst/>
            </a:pr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530" name="Google Shape;1530;p6"/>
            <p:cNvSpPr/>
            <p:nvPr/>
          </p:nvSpPr>
          <p:spPr>
            <a:xfrm>
              <a:off x="11369676" y="6721476"/>
              <a:ext cx="115888" cy="39688"/>
            </a:xfrm>
            <a:custGeom>
              <a:rect b="b" l="l" r="r" t="t"/>
              <a:pathLst>
                <a:path extrusionOk="0" h="9" w="28">
                  <a:moveTo>
                    <a:pt x="28" y="9"/>
                  </a:moveTo>
                  <a:cubicBezTo>
                    <a:pt x="25" y="4"/>
                    <a:pt x="20" y="0"/>
                    <a:pt x="14" y="0"/>
                  </a:cubicBezTo>
                  <a:cubicBezTo>
                    <a:pt x="8" y="0"/>
                    <a:pt x="3" y="4"/>
                    <a:pt x="0" y="9"/>
                  </a:cubicBezTo>
                  <a:lnTo>
                    <a:pt x="28" y="9"/>
                  </a:lnTo>
                  <a:close/>
                </a:path>
              </a:pathLst>
            </a:cu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531" name="Google Shape;1531;p6"/>
            <p:cNvSpPr/>
            <p:nvPr/>
          </p:nvSpPr>
          <p:spPr>
            <a:xfrm>
              <a:off x="11572876" y="6575426"/>
              <a:ext cx="130175" cy="138113"/>
            </a:xfrm>
            <a:prstGeom prst="ellipse">
              <a:avLst/>
            </a:pr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532" name="Google Shape;1532;p6"/>
            <p:cNvSpPr/>
            <p:nvPr/>
          </p:nvSpPr>
          <p:spPr>
            <a:xfrm>
              <a:off x="11793538" y="6589714"/>
              <a:ext cx="130175" cy="131763"/>
            </a:xfrm>
            <a:prstGeom prst="ellipse">
              <a:avLst/>
            </a:pr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533" name="Google Shape;1533;p6"/>
            <p:cNvSpPr/>
            <p:nvPr/>
          </p:nvSpPr>
          <p:spPr>
            <a:xfrm>
              <a:off x="11926888" y="6735764"/>
              <a:ext cx="104775" cy="25400"/>
            </a:xfrm>
            <a:custGeom>
              <a:rect b="b" l="l" r="r" t="t"/>
              <a:pathLst>
                <a:path extrusionOk="0" h="6" w="25">
                  <a:moveTo>
                    <a:pt x="25" y="6"/>
                  </a:moveTo>
                  <a:cubicBezTo>
                    <a:pt x="22" y="2"/>
                    <a:pt x="17" y="0"/>
                    <a:pt x="12" y="0"/>
                  </a:cubicBezTo>
                  <a:cubicBezTo>
                    <a:pt x="7" y="0"/>
                    <a:pt x="3" y="2"/>
                    <a:pt x="0" y="6"/>
                  </a:cubicBezTo>
                  <a:cubicBezTo>
                    <a:pt x="25" y="6"/>
                    <a:pt x="25" y="6"/>
                    <a:pt x="25" y="6"/>
                  </a:cubicBezTo>
                </a:path>
              </a:pathLst>
            </a:cu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534" name="Google Shape;1534;p6"/>
            <p:cNvSpPr/>
            <p:nvPr/>
          </p:nvSpPr>
          <p:spPr>
            <a:xfrm>
              <a:off x="12044363" y="6567489"/>
              <a:ext cx="128588" cy="136525"/>
            </a:xfrm>
            <a:prstGeom prst="ellipse">
              <a:avLst/>
            </a:pr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535" name="Google Shape;1535;p6"/>
            <p:cNvSpPr/>
            <p:nvPr/>
          </p:nvSpPr>
          <p:spPr>
            <a:xfrm>
              <a:off x="11798301" y="6337301"/>
              <a:ext cx="141288" cy="150813"/>
            </a:xfrm>
            <a:custGeom>
              <a:rect b="b" l="l" r="r" t="t"/>
              <a:pathLst>
                <a:path extrusionOk="0" h="34" w="34">
                  <a:moveTo>
                    <a:pt x="32" y="13"/>
                  </a:moveTo>
                  <a:cubicBezTo>
                    <a:pt x="34" y="21"/>
                    <a:pt x="29" y="30"/>
                    <a:pt x="21" y="32"/>
                  </a:cubicBezTo>
                  <a:cubicBezTo>
                    <a:pt x="13" y="34"/>
                    <a:pt x="4" y="29"/>
                    <a:pt x="2" y="21"/>
                  </a:cubicBezTo>
                  <a:cubicBezTo>
                    <a:pt x="0" y="12"/>
                    <a:pt x="5" y="4"/>
                    <a:pt x="13" y="2"/>
                  </a:cubicBezTo>
                  <a:cubicBezTo>
                    <a:pt x="21" y="0"/>
                    <a:pt x="30" y="5"/>
                    <a:pt x="32" y="13"/>
                  </a:cubicBezTo>
                </a:path>
              </a:pathLst>
            </a:cu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536" name="Google Shape;1536;p6"/>
            <p:cNvSpPr/>
            <p:nvPr/>
          </p:nvSpPr>
          <p:spPr>
            <a:xfrm>
              <a:off x="12206288" y="6677026"/>
              <a:ext cx="4763" cy="19050"/>
            </a:xfrm>
            <a:custGeom>
              <a:rect b="b" l="l" r="r" t="t"/>
              <a:pathLst>
                <a:path extrusionOk="0" h="4" w="1">
                  <a:moveTo>
                    <a:pt x="1" y="4"/>
                  </a:moveTo>
                  <a:cubicBezTo>
                    <a:pt x="1" y="4"/>
                    <a:pt x="1" y="4"/>
                    <a:pt x="1" y="4"/>
                  </a:cubicBezTo>
                  <a:cubicBezTo>
                    <a:pt x="1" y="4"/>
                    <a:pt x="1" y="4"/>
                    <a:pt x="1" y="4"/>
                  </a:cubicBezTo>
                  <a:cubicBezTo>
                    <a:pt x="1" y="4"/>
                    <a:pt x="1" y="4"/>
                    <a:pt x="1" y="4"/>
                  </a:cubicBezTo>
                  <a:moveTo>
                    <a:pt x="1" y="4"/>
                  </a:moveTo>
                  <a:cubicBezTo>
                    <a:pt x="1" y="4"/>
                    <a:pt x="1" y="4"/>
                    <a:pt x="1" y="4"/>
                  </a:cubicBezTo>
                  <a:cubicBezTo>
                    <a:pt x="1" y="4"/>
                    <a:pt x="1" y="4"/>
                    <a:pt x="1" y="4"/>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2"/>
                  </a:moveTo>
                  <a:cubicBezTo>
                    <a:pt x="1" y="2"/>
                    <a:pt x="1" y="2"/>
                    <a:pt x="1" y="3"/>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0" y="2"/>
                  </a:moveTo>
                  <a:cubicBezTo>
                    <a:pt x="0" y="2"/>
                    <a:pt x="0" y="2"/>
                    <a:pt x="0" y="2"/>
                  </a:cubicBezTo>
                  <a:cubicBezTo>
                    <a:pt x="0" y="2"/>
                    <a:pt x="0" y="2"/>
                    <a:pt x="0" y="2"/>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path>
              </a:pathLst>
            </a:custGeom>
            <a:solidFill>
              <a:srgbClr val="D4F1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537" name="Google Shape;1537;p6"/>
            <p:cNvSpPr/>
            <p:nvPr/>
          </p:nvSpPr>
          <p:spPr>
            <a:xfrm>
              <a:off x="11793538" y="6453189"/>
              <a:ext cx="417513" cy="307975"/>
            </a:xfrm>
            <a:custGeom>
              <a:rect b="b" l="l" r="r" t="t"/>
              <a:pathLst>
                <a:path extrusionOk="0" h="70" w="100">
                  <a:moveTo>
                    <a:pt x="75" y="57"/>
                  </a:moveTo>
                  <a:cubicBezTo>
                    <a:pt x="67" y="57"/>
                    <a:pt x="60" y="50"/>
                    <a:pt x="60" y="42"/>
                  </a:cubicBezTo>
                  <a:cubicBezTo>
                    <a:pt x="60" y="33"/>
                    <a:pt x="67" y="26"/>
                    <a:pt x="75" y="26"/>
                  </a:cubicBezTo>
                  <a:cubicBezTo>
                    <a:pt x="84" y="26"/>
                    <a:pt x="91" y="33"/>
                    <a:pt x="91" y="42"/>
                  </a:cubicBezTo>
                  <a:cubicBezTo>
                    <a:pt x="91" y="50"/>
                    <a:pt x="84" y="57"/>
                    <a:pt x="75" y="57"/>
                  </a:cubicBezTo>
                  <a:moveTo>
                    <a:pt x="47" y="0"/>
                  </a:moveTo>
                  <a:cubicBezTo>
                    <a:pt x="47" y="0"/>
                    <a:pt x="47" y="1"/>
                    <a:pt x="47" y="2"/>
                  </a:cubicBezTo>
                  <a:cubicBezTo>
                    <a:pt x="47" y="19"/>
                    <a:pt x="41" y="34"/>
                    <a:pt x="31" y="47"/>
                  </a:cubicBezTo>
                  <a:cubicBezTo>
                    <a:pt x="31" y="55"/>
                    <a:pt x="24" y="61"/>
                    <a:pt x="16" y="61"/>
                  </a:cubicBezTo>
                  <a:cubicBezTo>
                    <a:pt x="16" y="61"/>
                    <a:pt x="16" y="61"/>
                    <a:pt x="16" y="61"/>
                  </a:cubicBezTo>
                  <a:cubicBezTo>
                    <a:pt x="11" y="65"/>
                    <a:pt x="5" y="68"/>
                    <a:pt x="0" y="70"/>
                  </a:cubicBezTo>
                  <a:cubicBezTo>
                    <a:pt x="32" y="70"/>
                    <a:pt x="32" y="70"/>
                    <a:pt x="32" y="70"/>
                  </a:cubicBezTo>
                  <a:cubicBezTo>
                    <a:pt x="35" y="66"/>
                    <a:pt x="39" y="64"/>
                    <a:pt x="44" y="64"/>
                  </a:cubicBezTo>
                  <a:cubicBezTo>
                    <a:pt x="49" y="64"/>
                    <a:pt x="54" y="66"/>
                    <a:pt x="57" y="70"/>
                  </a:cubicBezTo>
                  <a:cubicBezTo>
                    <a:pt x="97" y="70"/>
                    <a:pt x="97" y="70"/>
                    <a:pt x="97" y="70"/>
                  </a:cubicBezTo>
                  <a:cubicBezTo>
                    <a:pt x="99" y="65"/>
                    <a:pt x="100" y="60"/>
                    <a:pt x="100" y="55"/>
                  </a:cubicBezTo>
                  <a:cubicBezTo>
                    <a:pt x="100" y="55"/>
                    <a:pt x="100" y="55"/>
                    <a:pt x="100" y="55"/>
                  </a:cubicBezTo>
                  <a:cubicBezTo>
                    <a:pt x="100" y="55"/>
                    <a:pt x="100" y="55"/>
                    <a:pt x="100" y="55"/>
                  </a:cubicBezTo>
                  <a:cubicBezTo>
                    <a:pt x="100" y="55"/>
                    <a:pt x="100" y="55"/>
                    <a:pt x="100" y="55"/>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99" y="53"/>
                  </a:cubicBezTo>
                  <a:cubicBezTo>
                    <a:pt x="99" y="53"/>
                    <a:pt x="99" y="53"/>
                    <a:pt x="99" y="53"/>
                  </a:cubicBezTo>
                  <a:cubicBezTo>
                    <a:pt x="99" y="53"/>
                    <a:pt x="99" y="53"/>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7" y="23"/>
                    <a:pt x="75" y="1"/>
                    <a:pt x="47" y="0"/>
                  </a:cubicBezTo>
                </a:path>
              </a:pathLst>
            </a:custGeom>
            <a:solidFill>
              <a:srgbClr val="8ECB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538" name="Google Shape;1538;p6"/>
            <p:cNvSpPr/>
            <p:nvPr/>
          </p:nvSpPr>
          <p:spPr>
            <a:xfrm>
              <a:off x="11706226" y="6138864"/>
              <a:ext cx="284163" cy="622300"/>
            </a:xfrm>
            <a:custGeom>
              <a:rect b="b" l="l" r="r" t="t"/>
              <a:pathLst>
                <a:path extrusionOk="0" h="141" w="68">
                  <a:moveTo>
                    <a:pt x="39" y="77"/>
                  </a:moveTo>
                  <a:cubicBezTo>
                    <a:pt x="32" y="77"/>
                    <a:pt x="26" y="73"/>
                    <a:pt x="24" y="66"/>
                  </a:cubicBezTo>
                  <a:cubicBezTo>
                    <a:pt x="22" y="57"/>
                    <a:pt x="27" y="49"/>
                    <a:pt x="35" y="47"/>
                  </a:cubicBezTo>
                  <a:cubicBezTo>
                    <a:pt x="36" y="47"/>
                    <a:pt x="38" y="46"/>
                    <a:pt x="39" y="46"/>
                  </a:cubicBezTo>
                  <a:cubicBezTo>
                    <a:pt x="46" y="46"/>
                    <a:pt x="52" y="51"/>
                    <a:pt x="54" y="58"/>
                  </a:cubicBezTo>
                  <a:cubicBezTo>
                    <a:pt x="56" y="66"/>
                    <a:pt x="51" y="75"/>
                    <a:pt x="43" y="77"/>
                  </a:cubicBezTo>
                  <a:cubicBezTo>
                    <a:pt x="42" y="77"/>
                    <a:pt x="40" y="77"/>
                    <a:pt x="39" y="77"/>
                  </a:cubicBezTo>
                  <a:moveTo>
                    <a:pt x="0" y="0"/>
                  </a:moveTo>
                  <a:cubicBezTo>
                    <a:pt x="0" y="11"/>
                    <a:pt x="0" y="11"/>
                    <a:pt x="0" y="11"/>
                  </a:cubicBezTo>
                  <a:cubicBezTo>
                    <a:pt x="1" y="11"/>
                    <a:pt x="1" y="11"/>
                    <a:pt x="1" y="11"/>
                  </a:cubicBezTo>
                  <a:cubicBezTo>
                    <a:pt x="10" y="11"/>
                    <a:pt x="17" y="18"/>
                    <a:pt x="17" y="27"/>
                  </a:cubicBezTo>
                  <a:cubicBezTo>
                    <a:pt x="17" y="35"/>
                    <a:pt x="10" y="42"/>
                    <a:pt x="1" y="42"/>
                  </a:cubicBezTo>
                  <a:cubicBezTo>
                    <a:pt x="1" y="42"/>
                    <a:pt x="1" y="42"/>
                    <a:pt x="0" y="42"/>
                  </a:cubicBezTo>
                  <a:cubicBezTo>
                    <a:pt x="0" y="62"/>
                    <a:pt x="0" y="62"/>
                    <a:pt x="0" y="62"/>
                  </a:cubicBezTo>
                  <a:cubicBezTo>
                    <a:pt x="5" y="64"/>
                    <a:pt x="8" y="70"/>
                    <a:pt x="8" y="76"/>
                  </a:cubicBezTo>
                  <a:cubicBezTo>
                    <a:pt x="8" y="81"/>
                    <a:pt x="5" y="86"/>
                    <a:pt x="0" y="89"/>
                  </a:cubicBezTo>
                  <a:cubicBezTo>
                    <a:pt x="0" y="141"/>
                    <a:pt x="0" y="141"/>
                    <a:pt x="0" y="141"/>
                  </a:cubicBezTo>
                  <a:cubicBezTo>
                    <a:pt x="21" y="141"/>
                    <a:pt x="21" y="141"/>
                    <a:pt x="21" y="141"/>
                  </a:cubicBezTo>
                  <a:cubicBezTo>
                    <a:pt x="26" y="139"/>
                    <a:pt x="32" y="136"/>
                    <a:pt x="37" y="132"/>
                  </a:cubicBezTo>
                  <a:cubicBezTo>
                    <a:pt x="28" y="132"/>
                    <a:pt x="21" y="126"/>
                    <a:pt x="21" y="117"/>
                  </a:cubicBezTo>
                  <a:cubicBezTo>
                    <a:pt x="21" y="109"/>
                    <a:pt x="28" y="102"/>
                    <a:pt x="37" y="102"/>
                  </a:cubicBezTo>
                  <a:cubicBezTo>
                    <a:pt x="45" y="102"/>
                    <a:pt x="52" y="109"/>
                    <a:pt x="52" y="117"/>
                  </a:cubicBezTo>
                  <a:cubicBezTo>
                    <a:pt x="52" y="117"/>
                    <a:pt x="52" y="117"/>
                    <a:pt x="52" y="118"/>
                  </a:cubicBezTo>
                  <a:cubicBezTo>
                    <a:pt x="62" y="105"/>
                    <a:pt x="68" y="90"/>
                    <a:pt x="68" y="73"/>
                  </a:cubicBezTo>
                  <a:cubicBezTo>
                    <a:pt x="68" y="72"/>
                    <a:pt x="68" y="71"/>
                    <a:pt x="68" y="71"/>
                  </a:cubicBezTo>
                  <a:cubicBezTo>
                    <a:pt x="68" y="71"/>
                    <a:pt x="68" y="71"/>
                    <a:pt x="68" y="71"/>
                  </a:cubicBezTo>
                  <a:cubicBezTo>
                    <a:pt x="66" y="33"/>
                    <a:pt x="37" y="3"/>
                    <a:pt x="0" y="0"/>
                  </a:cubicBezTo>
                </a:path>
              </a:pathLst>
            </a:custGeom>
            <a:solidFill>
              <a:srgbClr val="8ECB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539" name="Google Shape;1539;p6"/>
            <p:cNvSpPr/>
            <p:nvPr/>
          </p:nvSpPr>
          <p:spPr>
            <a:xfrm>
              <a:off x="11706226" y="6188076"/>
              <a:ext cx="71438" cy="136525"/>
            </a:xfrm>
            <a:custGeom>
              <a:rect b="b" l="l" r="r" t="t"/>
              <a:pathLst>
                <a:path extrusionOk="0" h="31" w="17">
                  <a:moveTo>
                    <a:pt x="1" y="0"/>
                  </a:moveTo>
                  <a:cubicBezTo>
                    <a:pt x="1" y="0"/>
                    <a:pt x="1" y="0"/>
                    <a:pt x="0" y="0"/>
                  </a:cubicBezTo>
                  <a:cubicBezTo>
                    <a:pt x="0" y="31"/>
                    <a:pt x="0" y="31"/>
                    <a:pt x="0" y="31"/>
                  </a:cubicBezTo>
                  <a:cubicBezTo>
                    <a:pt x="1" y="31"/>
                    <a:pt x="1" y="31"/>
                    <a:pt x="1" y="31"/>
                  </a:cubicBezTo>
                  <a:cubicBezTo>
                    <a:pt x="10" y="31"/>
                    <a:pt x="17" y="24"/>
                    <a:pt x="17" y="16"/>
                  </a:cubicBezTo>
                  <a:cubicBezTo>
                    <a:pt x="17" y="7"/>
                    <a:pt x="10" y="0"/>
                    <a:pt x="1" y="0"/>
                  </a:cubicBezTo>
                </a:path>
              </a:pathLst>
            </a:custGeom>
            <a:solidFill>
              <a:srgbClr val="7AB6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540" name="Google Shape;1540;p6"/>
            <p:cNvSpPr/>
            <p:nvPr/>
          </p:nvSpPr>
          <p:spPr>
            <a:xfrm>
              <a:off x="11706226" y="6413501"/>
              <a:ext cx="33338" cy="119063"/>
            </a:xfrm>
            <a:custGeom>
              <a:rect b="b" l="l" r="r" t="t"/>
              <a:pathLst>
                <a:path extrusionOk="0" h="27" w="8">
                  <a:moveTo>
                    <a:pt x="0" y="0"/>
                  </a:moveTo>
                  <a:cubicBezTo>
                    <a:pt x="0" y="27"/>
                    <a:pt x="0" y="27"/>
                    <a:pt x="0" y="27"/>
                  </a:cubicBezTo>
                  <a:cubicBezTo>
                    <a:pt x="5" y="24"/>
                    <a:pt x="8" y="19"/>
                    <a:pt x="8" y="14"/>
                  </a:cubicBezTo>
                  <a:cubicBezTo>
                    <a:pt x="8" y="8"/>
                    <a:pt x="5" y="2"/>
                    <a:pt x="0" y="0"/>
                  </a:cubicBezTo>
                </a:path>
              </a:pathLst>
            </a:custGeom>
            <a:solidFill>
              <a:srgbClr val="7AB6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541" name="Google Shape;1541;p6"/>
            <p:cNvSpPr/>
            <p:nvPr/>
          </p:nvSpPr>
          <p:spPr>
            <a:xfrm>
              <a:off x="11793538" y="6589714"/>
              <a:ext cx="130175" cy="131763"/>
            </a:xfrm>
            <a:custGeom>
              <a:rect b="b" l="l" r="r" t="t"/>
              <a:pathLst>
                <a:path extrusionOk="0" h="30" w="31">
                  <a:moveTo>
                    <a:pt x="16" y="0"/>
                  </a:moveTo>
                  <a:cubicBezTo>
                    <a:pt x="7" y="0"/>
                    <a:pt x="0" y="7"/>
                    <a:pt x="0" y="15"/>
                  </a:cubicBezTo>
                  <a:cubicBezTo>
                    <a:pt x="0" y="24"/>
                    <a:pt x="7" y="30"/>
                    <a:pt x="16" y="30"/>
                  </a:cubicBezTo>
                  <a:cubicBezTo>
                    <a:pt x="16" y="30"/>
                    <a:pt x="16" y="30"/>
                    <a:pt x="16" y="30"/>
                  </a:cubicBezTo>
                  <a:cubicBezTo>
                    <a:pt x="24" y="30"/>
                    <a:pt x="31" y="24"/>
                    <a:pt x="31" y="16"/>
                  </a:cubicBezTo>
                  <a:cubicBezTo>
                    <a:pt x="31" y="15"/>
                    <a:pt x="31" y="15"/>
                    <a:pt x="31" y="15"/>
                  </a:cubicBezTo>
                  <a:cubicBezTo>
                    <a:pt x="31" y="7"/>
                    <a:pt x="24" y="0"/>
                    <a:pt x="16" y="0"/>
                  </a:cubicBezTo>
                </a:path>
              </a:pathLst>
            </a:custGeom>
            <a:solidFill>
              <a:srgbClr val="7AB6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542" name="Google Shape;1542;p6"/>
            <p:cNvSpPr/>
            <p:nvPr/>
          </p:nvSpPr>
          <p:spPr>
            <a:xfrm>
              <a:off x="11926888" y="6735764"/>
              <a:ext cx="104775" cy="25400"/>
            </a:xfrm>
            <a:custGeom>
              <a:rect b="b" l="l" r="r" t="t"/>
              <a:pathLst>
                <a:path extrusionOk="0" h="6" w="25">
                  <a:moveTo>
                    <a:pt x="12" y="0"/>
                  </a:moveTo>
                  <a:cubicBezTo>
                    <a:pt x="7" y="0"/>
                    <a:pt x="3" y="2"/>
                    <a:pt x="0" y="6"/>
                  </a:cubicBezTo>
                  <a:cubicBezTo>
                    <a:pt x="25" y="6"/>
                    <a:pt x="25" y="6"/>
                    <a:pt x="25" y="6"/>
                  </a:cubicBezTo>
                  <a:cubicBezTo>
                    <a:pt x="22" y="2"/>
                    <a:pt x="17" y="0"/>
                    <a:pt x="12" y="0"/>
                  </a:cubicBezTo>
                </a:path>
              </a:pathLst>
            </a:custGeom>
            <a:solidFill>
              <a:srgbClr val="7AB6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543" name="Google Shape;1543;p6"/>
            <p:cNvSpPr/>
            <p:nvPr/>
          </p:nvSpPr>
          <p:spPr>
            <a:xfrm>
              <a:off x="12044363" y="6567489"/>
              <a:ext cx="128588" cy="136525"/>
            </a:xfrm>
            <a:prstGeom prst="ellipse">
              <a:avLst/>
            </a:prstGeom>
            <a:solidFill>
              <a:srgbClr val="7AB6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544" name="Google Shape;1544;p6"/>
            <p:cNvSpPr/>
            <p:nvPr/>
          </p:nvSpPr>
          <p:spPr>
            <a:xfrm>
              <a:off x="11798301" y="6342064"/>
              <a:ext cx="141288" cy="136525"/>
            </a:xfrm>
            <a:custGeom>
              <a:rect b="b" l="l" r="r" t="t"/>
              <a:pathLst>
                <a:path extrusionOk="0" h="31" w="34">
                  <a:moveTo>
                    <a:pt x="17" y="0"/>
                  </a:moveTo>
                  <a:cubicBezTo>
                    <a:pt x="16" y="0"/>
                    <a:pt x="14" y="1"/>
                    <a:pt x="13" y="1"/>
                  </a:cubicBezTo>
                  <a:cubicBezTo>
                    <a:pt x="5" y="3"/>
                    <a:pt x="0" y="11"/>
                    <a:pt x="2" y="20"/>
                  </a:cubicBezTo>
                  <a:cubicBezTo>
                    <a:pt x="4" y="27"/>
                    <a:pt x="10" y="31"/>
                    <a:pt x="17" y="31"/>
                  </a:cubicBezTo>
                  <a:cubicBezTo>
                    <a:pt x="18" y="31"/>
                    <a:pt x="20" y="31"/>
                    <a:pt x="21" y="31"/>
                  </a:cubicBezTo>
                  <a:cubicBezTo>
                    <a:pt x="29" y="29"/>
                    <a:pt x="34" y="20"/>
                    <a:pt x="32" y="12"/>
                  </a:cubicBezTo>
                  <a:cubicBezTo>
                    <a:pt x="30" y="5"/>
                    <a:pt x="24" y="0"/>
                    <a:pt x="17" y="0"/>
                  </a:cubicBezTo>
                </a:path>
              </a:pathLst>
            </a:custGeom>
            <a:solidFill>
              <a:srgbClr val="7AB6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545" name="Google Shape;1545;p6"/>
            <p:cNvSpPr/>
            <p:nvPr/>
          </p:nvSpPr>
          <p:spPr>
            <a:xfrm>
              <a:off x="6191250" y="6505576"/>
              <a:ext cx="382588" cy="255588"/>
            </a:xfrm>
            <a:custGeom>
              <a:rect b="b" l="l" r="r" t="t"/>
              <a:pathLst>
                <a:path extrusionOk="0" h="58" w="92">
                  <a:moveTo>
                    <a:pt x="90" y="58"/>
                  </a:moveTo>
                  <a:cubicBezTo>
                    <a:pt x="91" y="54"/>
                    <a:pt x="92" y="50"/>
                    <a:pt x="92" y="45"/>
                  </a:cubicBezTo>
                  <a:cubicBezTo>
                    <a:pt x="92" y="20"/>
                    <a:pt x="71" y="0"/>
                    <a:pt x="46" y="0"/>
                  </a:cubicBezTo>
                  <a:cubicBezTo>
                    <a:pt x="21" y="0"/>
                    <a:pt x="0" y="20"/>
                    <a:pt x="0" y="45"/>
                  </a:cubicBezTo>
                  <a:cubicBezTo>
                    <a:pt x="0" y="50"/>
                    <a:pt x="1" y="54"/>
                    <a:pt x="2" y="58"/>
                  </a:cubicBezTo>
                  <a:lnTo>
                    <a:pt x="90" y="58"/>
                  </a:lnTo>
                  <a:close/>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546" name="Google Shape;1546;p6"/>
            <p:cNvSpPr/>
            <p:nvPr/>
          </p:nvSpPr>
          <p:spPr>
            <a:xfrm>
              <a:off x="6678613" y="6505576"/>
              <a:ext cx="384175" cy="255588"/>
            </a:xfrm>
            <a:custGeom>
              <a:rect b="b" l="l" r="r" t="t"/>
              <a:pathLst>
                <a:path extrusionOk="0" h="58" w="92">
                  <a:moveTo>
                    <a:pt x="90" y="58"/>
                  </a:moveTo>
                  <a:cubicBezTo>
                    <a:pt x="91" y="54"/>
                    <a:pt x="92" y="50"/>
                    <a:pt x="92" y="45"/>
                  </a:cubicBezTo>
                  <a:cubicBezTo>
                    <a:pt x="92" y="20"/>
                    <a:pt x="71" y="0"/>
                    <a:pt x="46" y="0"/>
                  </a:cubicBezTo>
                  <a:cubicBezTo>
                    <a:pt x="21" y="0"/>
                    <a:pt x="0" y="20"/>
                    <a:pt x="0" y="45"/>
                  </a:cubicBezTo>
                  <a:cubicBezTo>
                    <a:pt x="0" y="50"/>
                    <a:pt x="1" y="54"/>
                    <a:pt x="2" y="58"/>
                  </a:cubicBezTo>
                  <a:cubicBezTo>
                    <a:pt x="90" y="58"/>
                    <a:pt x="90" y="58"/>
                    <a:pt x="90" y="58"/>
                  </a:cubicBezTo>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547" name="Google Shape;1547;p6"/>
            <p:cNvSpPr/>
            <p:nvPr/>
          </p:nvSpPr>
          <p:spPr>
            <a:xfrm>
              <a:off x="6373813" y="6245226"/>
              <a:ext cx="504825" cy="515938"/>
            </a:xfrm>
            <a:custGeom>
              <a:rect b="b" l="l" r="r" t="t"/>
              <a:pathLst>
                <a:path extrusionOk="0" h="117" w="121">
                  <a:moveTo>
                    <a:pt x="39" y="117"/>
                  </a:moveTo>
                  <a:cubicBezTo>
                    <a:pt x="82" y="117"/>
                    <a:pt x="82" y="117"/>
                    <a:pt x="82" y="117"/>
                  </a:cubicBezTo>
                  <a:cubicBezTo>
                    <a:pt x="105" y="108"/>
                    <a:pt x="121" y="86"/>
                    <a:pt x="121" y="61"/>
                  </a:cubicBezTo>
                  <a:cubicBezTo>
                    <a:pt x="121" y="27"/>
                    <a:pt x="94" y="0"/>
                    <a:pt x="60" y="0"/>
                  </a:cubicBezTo>
                  <a:cubicBezTo>
                    <a:pt x="27" y="0"/>
                    <a:pt x="0" y="27"/>
                    <a:pt x="0" y="61"/>
                  </a:cubicBezTo>
                  <a:cubicBezTo>
                    <a:pt x="0" y="86"/>
                    <a:pt x="16" y="108"/>
                    <a:pt x="39" y="117"/>
                  </a:cubicBezTo>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548" name="Google Shape;1548;p6"/>
            <p:cNvSpPr/>
            <p:nvPr/>
          </p:nvSpPr>
          <p:spPr>
            <a:xfrm>
              <a:off x="6245226" y="6642101"/>
              <a:ext cx="107950" cy="111125"/>
            </a:xfrm>
            <a:prstGeom prst="ellipse">
              <a:avLst/>
            </a:pr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549" name="Google Shape;1549;p6"/>
            <p:cNvSpPr/>
            <p:nvPr/>
          </p:nvSpPr>
          <p:spPr>
            <a:xfrm>
              <a:off x="6445251" y="6369051"/>
              <a:ext cx="104775" cy="109538"/>
            </a:xfrm>
            <a:prstGeom prst="ellipse">
              <a:avLst/>
            </a:pr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550" name="Google Shape;1550;p6"/>
            <p:cNvSpPr/>
            <p:nvPr/>
          </p:nvSpPr>
          <p:spPr>
            <a:xfrm>
              <a:off x="6596063" y="6284914"/>
              <a:ext cx="107950" cy="114300"/>
            </a:xfrm>
            <a:prstGeom prst="ellipse">
              <a:avLst/>
            </a:pr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551" name="Google Shape;1551;p6"/>
            <p:cNvSpPr/>
            <p:nvPr/>
          </p:nvSpPr>
          <p:spPr>
            <a:xfrm>
              <a:off x="6562726" y="6461126"/>
              <a:ext cx="111125" cy="119063"/>
            </a:xfrm>
            <a:custGeom>
              <a:rect b="b" l="l" r="r" t="t"/>
              <a:pathLst>
                <a:path extrusionOk="0" h="27" w="27">
                  <a:moveTo>
                    <a:pt x="26" y="14"/>
                  </a:moveTo>
                  <a:cubicBezTo>
                    <a:pt x="26" y="21"/>
                    <a:pt x="20" y="27"/>
                    <a:pt x="13" y="26"/>
                  </a:cubicBezTo>
                  <a:cubicBezTo>
                    <a:pt x="6" y="26"/>
                    <a:pt x="0" y="20"/>
                    <a:pt x="1" y="13"/>
                  </a:cubicBezTo>
                  <a:cubicBezTo>
                    <a:pt x="1" y="6"/>
                    <a:pt x="7" y="0"/>
                    <a:pt x="14" y="1"/>
                  </a:cubicBezTo>
                  <a:cubicBezTo>
                    <a:pt x="21" y="1"/>
                    <a:pt x="27" y="7"/>
                    <a:pt x="26" y="14"/>
                  </a:cubicBezTo>
                </a:path>
              </a:pathLst>
            </a:cu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552" name="Google Shape;1552;p6"/>
            <p:cNvSpPr/>
            <p:nvPr/>
          </p:nvSpPr>
          <p:spPr>
            <a:xfrm>
              <a:off x="6383338" y="6545264"/>
              <a:ext cx="107950" cy="111125"/>
            </a:xfrm>
            <a:prstGeom prst="ellipse">
              <a:avLst/>
            </a:pr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553" name="Google Shape;1553;p6"/>
            <p:cNvSpPr/>
            <p:nvPr/>
          </p:nvSpPr>
          <p:spPr>
            <a:xfrm>
              <a:off x="6365876" y="6731001"/>
              <a:ext cx="96838" cy="30163"/>
            </a:xfrm>
            <a:custGeom>
              <a:rect b="b" l="l" r="r" t="t"/>
              <a:pathLst>
                <a:path extrusionOk="0" h="7" w="23">
                  <a:moveTo>
                    <a:pt x="23" y="7"/>
                  </a:moveTo>
                  <a:cubicBezTo>
                    <a:pt x="20" y="3"/>
                    <a:pt x="16" y="0"/>
                    <a:pt x="11" y="0"/>
                  </a:cubicBezTo>
                  <a:cubicBezTo>
                    <a:pt x="6" y="0"/>
                    <a:pt x="2" y="3"/>
                    <a:pt x="0" y="7"/>
                  </a:cubicBezTo>
                  <a:lnTo>
                    <a:pt x="23" y="7"/>
                  </a:lnTo>
                  <a:close/>
                </a:path>
              </a:pathLst>
            </a:cu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554" name="Google Shape;1554;p6"/>
            <p:cNvSpPr/>
            <p:nvPr/>
          </p:nvSpPr>
          <p:spPr>
            <a:xfrm>
              <a:off x="6532563" y="6607176"/>
              <a:ext cx="107950" cy="114300"/>
            </a:xfrm>
            <a:prstGeom prst="ellipse">
              <a:avLst/>
            </a:pr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555" name="Google Shape;1555;p6"/>
            <p:cNvSpPr/>
            <p:nvPr/>
          </p:nvSpPr>
          <p:spPr>
            <a:xfrm>
              <a:off x="6716713" y="6616701"/>
              <a:ext cx="107950" cy="114300"/>
            </a:xfrm>
            <a:prstGeom prst="ellipse">
              <a:avLst/>
            </a:pr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556" name="Google Shape;1556;p6"/>
            <p:cNvSpPr/>
            <p:nvPr/>
          </p:nvSpPr>
          <p:spPr>
            <a:xfrm>
              <a:off x="6829426" y="6738939"/>
              <a:ext cx="82550" cy="22225"/>
            </a:xfrm>
            <a:custGeom>
              <a:rect b="b" l="l" r="r" t="t"/>
              <a:pathLst>
                <a:path extrusionOk="0" h="5" w="20">
                  <a:moveTo>
                    <a:pt x="20" y="5"/>
                  </a:moveTo>
                  <a:cubicBezTo>
                    <a:pt x="18" y="2"/>
                    <a:pt x="14" y="0"/>
                    <a:pt x="10" y="0"/>
                  </a:cubicBezTo>
                  <a:cubicBezTo>
                    <a:pt x="6" y="0"/>
                    <a:pt x="2" y="2"/>
                    <a:pt x="0" y="5"/>
                  </a:cubicBezTo>
                  <a:cubicBezTo>
                    <a:pt x="20" y="5"/>
                    <a:pt x="20" y="5"/>
                    <a:pt x="20" y="5"/>
                  </a:cubicBezTo>
                </a:path>
              </a:pathLst>
            </a:cu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557" name="Google Shape;1557;p6"/>
            <p:cNvSpPr/>
            <p:nvPr/>
          </p:nvSpPr>
          <p:spPr>
            <a:xfrm>
              <a:off x="6924676" y="6602414"/>
              <a:ext cx="104775" cy="111125"/>
            </a:xfrm>
            <a:prstGeom prst="ellipse">
              <a:avLst/>
            </a:pr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558" name="Google Shape;1558;p6"/>
            <p:cNvSpPr/>
            <p:nvPr/>
          </p:nvSpPr>
          <p:spPr>
            <a:xfrm>
              <a:off x="6719888" y="6408739"/>
              <a:ext cx="117475" cy="127000"/>
            </a:xfrm>
            <a:custGeom>
              <a:rect b="b" l="l" r="r" t="t"/>
              <a:pathLst>
                <a:path extrusionOk="0" h="29" w="28">
                  <a:moveTo>
                    <a:pt x="26" y="11"/>
                  </a:moveTo>
                  <a:cubicBezTo>
                    <a:pt x="28" y="18"/>
                    <a:pt x="24" y="25"/>
                    <a:pt x="17" y="27"/>
                  </a:cubicBezTo>
                  <a:cubicBezTo>
                    <a:pt x="10" y="29"/>
                    <a:pt x="3" y="24"/>
                    <a:pt x="2" y="18"/>
                  </a:cubicBezTo>
                  <a:cubicBezTo>
                    <a:pt x="0" y="11"/>
                    <a:pt x="4" y="4"/>
                    <a:pt x="11" y="2"/>
                  </a:cubicBezTo>
                  <a:cubicBezTo>
                    <a:pt x="18" y="0"/>
                    <a:pt x="25" y="4"/>
                    <a:pt x="26" y="11"/>
                  </a:cubicBezTo>
                </a:path>
              </a:pathLst>
            </a:cu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559" name="Google Shape;1559;p6"/>
            <p:cNvSpPr/>
            <p:nvPr/>
          </p:nvSpPr>
          <p:spPr>
            <a:xfrm>
              <a:off x="7062788" y="6691314"/>
              <a:ext cx="0" cy="12700"/>
            </a:xfrm>
            <a:custGeom>
              <a:rect b="b" l="l" r="r" t="t"/>
              <a:pathLst>
                <a:path extrusionOk="0" h="3" w="120000">
                  <a:moveTo>
                    <a:pt x="0" y="3"/>
                  </a:moveTo>
                  <a:cubicBezTo>
                    <a:pt x="0" y="3"/>
                    <a:pt x="0" y="3"/>
                    <a:pt x="0" y="3"/>
                  </a:cubicBez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0"/>
                  </a:moveTo>
                  <a:cubicBezTo>
                    <a:pt x="0" y="0"/>
                    <a:pt x="0" y="0"/>
                    <a:pt x="0" y="0"/>
                  </a:cubicBezTo>
                  <a:cubicBezTo>
                    <a:pt x="0" y="0"/>
                    <a:pt x="0" y="0"/>
                    <a:pt x="0" y="0"/>
                  </a:cubicBezTo>
                </a:path>
              </a:pathLst>
            </a:custGeom>
            <a:solidFill>
              <a:srgbClr val="D4F1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560" name="Google Shape;1560;p6"/>
            <p:cNvSpPr/>
            <p:nvPr/>
          </p:nvSpPr>
          <p:spPr>
            <a:xfrm>
              <a:off x="6716713" y="6505576"/>
              <a:ext cx="346075" cy="255588"/>
            </a:xfrm>
            <a:custGeom>
              <a:rect b="b" l="l" r="r" t="t"/>
              <a:pathLst>
                <a:path extrusionOk="0" h="58" w="83">
                  <a:moveTo>
                    <a:pt x="63" y="47"/>
                  </a:moveTo>
                  <a:cubicBezTo>
                    <a:pt x="56" y="47"/>
                    <a:pt x="50" y="42"/>
                    <a:pt x="50" y="34"/>
                  </a:cubicBezTo>
                  <a:cubicBezTo>
                    <a:pt x="50" y="27"/>
                    <a:pt x="56" y="22"/>
                    <a:pt x="63" y="22"/>
                  </a:cubicBezTo>
                  <a:cubicBezTo>
                    <a:pt x="70" y="22"/>
                    <a:pt x="75" y="27"/>
                    <a:pt x="75" y="34"/>
                  </a:cubicBezTo>
                  <a:cubicBezTo>
                    <a:pt x="75" y="42"/>
                    <a:pt x="70" y="47"/>
                    <a:pt x="63" y="47"/>
                  </a:cubicBezTo>
                  <a:moveTo>
                    <a:pt x="39" y="0"/>
                  </a:moveTo>
                  <a:cubicBezTo>
                    <a:pt x="39" y="0"/>
                    <a:pt x="39" y="1"/>
                    <a:pt x="39" y="2"/>
                  </a:cubicBezTo>
                  <a:cubicBezTo>
                    <a:pt x="39" y="16"/>
                    <a:pt x="34" y="28"/>
                    <a:pt x="26" y="39"/>
                  </a:cubicBezTo>
                  <a:cubicBezTo>
                    <a:pt x="26" y="45"/>
                    <a:pt x="20" y="51"/>
                    <a:pt x="13" y="51"/>
                  </a:cubicBezTo>
                  <a:cubicBezTo>
                    <a:pt x="13" y="51"/>
                    <a:pt x="13" y="51"/>
                    <a:pt x="13" y="51"/>
                  </a:cubicBezTo>
                  <a:cubicBezTo>
                    <a:pt x="9" y="54"/>
                    <a:pt x="5" y="56"/>
                    <a:pt x="0" y="58"/>
                  </a:cubicBezTo>
                  <a:cubicBezTo>
                    <a:pt x="27" y="58"/>
                    <a:pt x="27" y="58"/>
                    <a:pt x="27" y="58"/>
                  </a:cubicBezTo>
                  <a:cubicBezTo>
                    <a:pt x="29" y="55"/>
                    <a:pt x="33" y="53"/>
                    <a:pt x="37" y="53"/>
                  </a:cubicBezTo>
                  <a:cubicBezTo>
                    <a:pt x="41" y="53"/>
                    <a:pt x="45" y="55"/>
                    <a:pt x="47" y="58"/>
                  </a:cubicBezTo>
                  <a:cubicBezTo>
                    <a:pt x="81" y="58"/>
                    <a:pt x="81" y="58"/>
                    <a:pt x="81" y="58"/>
                  </a:cubicBezTo>
                  <a:cubicBezTo>
                    <a:pt x="82" y="54"/>
                    <a:pt x="83" y="50"/>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2"/>
                    <a:pt x="83" y="42"/>
                  </a:cubicBezTo>
                  <a:cubicBezTo>
                    <a:pt x="83" y="42"/>
                    <a:pt x="83" y="42"/>
                    <a:pt x="83" y="42"/>
                  </a:cubicBezTo>
                  <a:cubicBezTo>
                    <a:pt x="81" y="19"/>
                    <a:pt x="62" y="1"/>
                    <a:pt x="39" y="0"/>
                  </a:cubicBezTo>
                </a:path>
              </a:pathLst>
            </a:custGeom>
            <a:solidFill>
              <a:srgbClr val="8ECB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561" name="Google Shape;1561;p6"/>
            <p:cNvSpPr/>
            <p:nvPr/>
          </p:nvSpPr>
          <p:spPr>
            <a:xfrm>
              <a:off x="6645276" y="6245226"/>
              <a:ext cx="233363" cy="515938"/>
            </a:xfrm>
            <a:custGeom>
              <a:rect b="b" l="l" r="r" t="t"/>
              <a:pathLst>
                <a:path extrusionOk="0" h="117" w="56">
                  <a:moveTo>
                    <a:pt x="32" y="64"/>
                  </a:moveTo>
                  <a:cubicBezTo>
                    <a:pt x="26" y="64"/>
                    <a:pt x="21" y="60"/>
                    <a:pt x="20" y="55"/>
                  </a:cubicBezTo>
                  <a:cubicBezTo>
                    <a:pt x="18" y="48"/>
                    <a:pt x="22" y="41"/>
                    <a:pt x="29" y="39"/>
                  </a:cubicBezTo>
                  <a:cubicBezTo>
                    <a:pt x="30" y="39"/>
                    <a:pt x="31" y="39"/>
                    <a:pt x="32" y="39"/>
                  </a:cubicBezTo>
                  <a:cubicBezTo>
                    <a:pt x="38" y="39"/>
                    <a:pt x="43" y="42"/>
                    <a:pt x="44" y="48"/>
                  </a:cubicBezTo>
                  <a:cubicBezTo>
                    <a:pt x="46" y="55"/>
                    <a:pt x="42" y="62"/>
                    <a:pt x="35" y="64"/>
                  </a:cubicBezTo>
                  <a:cubicBezTo>
                    <a:pt x="34" y="64"/>
                    <a:pt x="33" y="64"/>
                    <a:pt x="32" y="64"/>
                  </a:cubicBezTo>
                  <a:moveTo>
                    <a:pt x="0" y="0"/>
                  </a:moveTo>
                  <a:cubicBezTo>
                    <a:pt x="0" y="9"/>
                    <a:pt x="0" y="9"/>
                    <a:pt x="0" y="9"/>
                  </a:cubicBezTo>
                  <a:cubicBezTo>
                    <a:pt x="0" y="9"/>
                    <a:pt x="1" y="9"/>
                    <a:pt x="1" y="9"/>
                  </a:cubicBezTo>
                  <a:cubicBezTo>
                    <a:pt x="8" y="9"/>
                    <a:pt x="14" y="15"/>
                    <a:pt x="14" y="22"/>
                  </a:cubicBezTo>
                  <a:cubicBezTo>
                    <a:pt x="14" y="29"/>
                    <a:pt x="8" y="35"/>
                    <a:pt x="1" y="35"/>
                  </a:cubicBezTo>
                  <a:cubicBezTo>
                    <a:pt x="1" y="35"/>
                    <a:pt x="0" y="35"/>
                    <a:pt x="0" y="35"/>
                  </a:cubicBezTo>
                  <a:cubicBezTo>
                    <a:pt x="0" y="51"/>
                    <a:pt x="0" y="51"/>
                    <a:pt x="0" y="51"/>
                  </a:cubicBezTo>
                  <a:cubicBezTo>
                    <a:pt x="4" y="53"/>
                    <a:pt x="7" y="58"/>
                    <a:pt x="6" y="63"/>
                  </a:cubicBezTo>
                  <a:cubicBezTo>
                    <a:pt x="6" y="68"/>
                    <a:pt x="4" y="71"/>
                    <a:pt x="0" y="74"/>
                  </a:cubicBezTo>
                  <a:cubicBezTo>
                    <a:pt x="0" y="117"/>
                    <a:pt x="0" y="117"/>
                    <a:pt x="0" y="117"/>
                  </a:cubicBezTo>
                  <a:cubicBezTo>
                    <a:pt x="17" y="117"/>
                    <a:pt x="17" y="117"/>
                    <a:pt x="17" y="117"/>
                  </a:cubicBezTo>
                  <a:cubicBezTo>
                    <a:pt x="22" y="115"/>
                    <a:pt x="26" y="113"/>
                    <a:pt x="30" y="110"/>
                  </a:cubicBezTo>
                  <a:cubicBezTo>
                    <a:pt x="23" y="110"/>
                    <a:pt x="17" y="104"/>
                    <a:pt x="17" y="97"/>
                  </a:cubicBezTo>
                  <a:cubicBezTo>
                    <a:pt x="17" y="90"/>
                    <a:pt x="23" y="84"/>
                    <a:pt x="30" y="84"/>
                  </a:cubicBezTo>
                  <a:cubicBezTo>
                    <a:pt x="37" y="84"/>
                    <a:pt x="43" y="90"/>
                    <a:pt x="43" y="97"/>
                  </a:cubicBezTo>
                  <a:cubicBezTo>
                    <a:pt x="43" y="97"/>
                    <a:pt x="43" y="97"/>
                    <a:pt x="43" y="98"/>
                  </a:cubicBezTo>
                  <a:cubicBezTo>
                    <a:pt x="51" y="87"/>
                    <a:pt x="56" y="75"/>
                    <a:pt x="56" y="61"/>
                  </a:cubicBezTo>
                  <a:cubicBezTo>
                    <a:pt x="56" y="60"/>
                    <a:pt x="56" y="59"/>
                    <a:pt x="56" y="59"/>
                  </a:cubicBezTo>
                  <a:cubicBezTo>
                    <a:pt x="56" y="59"/>
                    <a:pt x="56" y="59"/>
                    <a:pt x="56" y="59"/>
                  </a:cubicBezTo>
                  <a:cubicBezTo>
                    <a:pt x="55" y="28"/>
                    <a:pt x="31" y="3"/>
                    <a:pt x="0" y="0"/>
                  </a:cubicBezTo>
                </a:path>
              </a:pathLst>
            </a:custGeom>
            <a:solidFill>
              <a:srgbClr val="8ECB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562" name="Google Shape;1562;p6"/>
            <p:cNvSpPr/>
            <p:nvPr/>
          </p:nvSpPr>
          <p:spPr>
            <a:xfrm>
              <a:off x="6645276" y="6284914"/>
              <a:ext cx="58738" cy="114300"/>
            </a:xfrm>
            <a:custGeom>
              <a:rect b="b" l="l" r="r" t="t"/>
              <a:pathLst>
                <a:path extrusionOk="0" h="26" w="14">
                  <a:moveTo>
                    <a:pt x="1" y="0"/>
                  </a:moveTo>
                  <a:cubicBezTo>
                    <a:pt x="1" y="0"/>
                    <a:pt x="0" y="0"/>
                    <a:pt x="0" y="0"/>
                  </a:cubicBezTo>
                  <a:cubicBezTo>
                    <a:pt x="0" y="26"/>
                    <a:pt x="0" y="26"/>
                    <a:pt x="0" y="26"/>
                  </a:cubicBezTo>
                  <a:cubicBezTo>
                    <a:pt x="0" y="26"/>
                    <a:pt x="1" y="26"/>
                    <a:pt x="1" y="26"/>
                  </a:cubicBezTo>
                  <a:cubicBezTo>
                    <a:pt x="8" y="26"/>
                    <a:pt x="14" y="20"/>
                    <a:pt x="14" y="13"/>
                  </a:cubicBezTo>
                  <a:cubicBezTo>
                    <a:pt x="14" y="6"/>
                    <a:pt x="8" y="0"/>
                    <a:pt x="1" y="0"/>
                  </a:cubicBezTo>
                </a:path>
              </a:pathLst>
            </a:custGeom>
            <a:solidFill>
              <a:srgbClr val="7AB6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563" name="Google Shape;1563;p6"/>
            <p:cNvSpPr/>
            <p:nvPr/>
          </p:nvSpPr>
          <p:spPr>
            <a:xfrm>
              <a:off x="6645276" y="6470651"/>
              <a:ext cx="28575" cy="101600"/>
            </a:xfrm>
            <a:custGeom>
              <a:rect b="b" l="l" r="r" t="t"/>
              <a:pathLst>
                <a:path extrusionOk="0" h="23" w="7">
                  <a:moveTo>
                    <a:pt x="0" y="0"/>
                  </a:moveTo>
                  <a:cubicBezTo>
                    <a:pt x="0" y="23"/>
                    <a:pt x="0" y="23"/>
                    <a:pt x="0" y="23"/>
                  </a:cubicBezTo>
                  <a:cubicBezTo>
                    <a:pt x="4" y="20"/>
                    <a:pt x="6" y="17"/>
                    <a:pt x="6" y="12"/>
                  </a:cubicBezTo>
                  <a:cubicBezTo>
                    <a:pt x="7" y="7"/>
                    <a:pt x="4" y="2"/>
                    <a:pt x="0" y="0"/>
                  </a:cubicBezTo>
                </a:path>
              </a:pathLst>
            </a:custGeom>
            <a:solidFill>
              <a:srgbClr val="7AB6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564" name="Google Shape;1564;p6"/>
            <p:cNvSpPr/>
            <p:nvPr/>
          </p:nvSpPr>
          <p:spPr>
            <a:xfrm>
              <a:off x="6716713" y="6616701"/>
              <a:ext cx="107950" cy="114300"/>
            </a:xfrm>
            <a:custGeom>
              <a:rect b="b" l="l" r="r" t="t"/>
              <a:pathLst>
                <a:path extrusionOk="0" h="26" w="26">
                  <a:moveTo>
                    <a:pt x="13" y="0"/>
                  </a:moveTo>
                  <a:cubicBezTo>
                    <a:pt x="6" y="0"/>
                    <a:pt x="0" y="6"/>
                    <a:pt x="0" y="13"/>
                  </a:cubicBezTo>
                  <a:cubicBezTo>
                    <a:pt x="0" y="20"/>
                    <a:pt x="6" y="26"/>
                    <a:pt x="13" y="26"/>
                  </a:cubicBezTo>
                  <a:cubicBezTo>
                    <a:pt x="13" y="26"/>
                    <a:pt x="13" y="26"/>
                    <a:pt x="13" y="26"/>
                  </a:cubicBezTo>
                  <a:cubicBezTo>
                    <a:pt x="20" y="26"/>
                    <a:pt x="26" y="20"/>
                    <a:pt x="26" y="14"/>
                  </a:cubicBezTo>
                  <a:cubicBezTo>
                    <a:pt x="26" y="13"/>
                    <a:pt x="26" y="13"/>
                    <a:pt x="26" y="13"/>
                  </a:cubicBezTo>
                  <a:cubicBezTo>
                    <a:pt x="26" y="6"/>
                    <a:pt x="20" y="0"/>
                    <a:pt x="13" y="0"/>
                  </a:cubicBezTo>
                </a:path>
              </a:pathLst>
            </a:custGeom>
            <a:solidFill>
              <a:srgbClr val="7AB6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565" name="Google Shape;1565;p6"/>
            <p:cNvSpPr/>
            <p:nvPr/>
          </p:nvSpPr>
          <p:spPr>
            <a:xfrm>
              <a:off x="6829426" y="6738939"/>
              <a:ext cx="82550" cy="22225"/>
            </a:xfrm>
            <a:custGeom>
              <a:rect b="b" l="l" r="r" t="t"/>
              <a:pathLst>
                <a:path extrusionOk="0" h="5" w="20">
                  <a:moveTo>
                    <a:pt x="10" y="0"/>
                  </a:moveTo>
                  <a:cubicBezTo>
                    <a:pt x="6" y="0"/>
                    <a:pt x="2" y="2"/>
                    <a:pt x="0" y="5"/>
                  </a:cubicBezTo>
                  <a:cubicBezTo>
                    <a:pt x="20" y="5"/>
                    <a:pt x="20" y="5"/>
                    <a:pt x="20" y="5"/>
                  </a:cubicBezTo>
                  <a:cubicBezTo>
                    <a:pt x="18" y="2"/>
                    <a:pt x="14" y="0"/>
                    <a:pt x="10" y="0"/>
                  </a:cubicBezTo>
                </a:path>
              </a:pathLst>
            </a:custGeom>
            <a:solidFill>
              <a:srgbClr val="7AB6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566" name="Google Shape;1566;p6"/>
            <p:cNvSpPr/>
            <p:nvPr/>
          </p:nvSpPr>
          <p:spPr>
            <a:xfrm>
              <a:off x="6924676" y="6602414"/>
              <a:ext cx="104775" cy="111125"/>
            </a:xfrm>
            <a:prstGeom prst="ellipse">
              <a:avLst/>
            </a:prstGeom>
            <a:solidFill>
              <a:srgbClr val="7AB6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567" name="Google Shape;1567;p6"/>
            <p:cNvSpPr/>
            <p:nvPr/>
          </p:nvSpPr>
          <p:spPr>
            <a:xfrm>
              <a:off x="6719888" y="6416676"/>
              <a:ext cx="117475" cy="111125"/>
            </a:xfrm>
            <a:custGeom>
              <a:rect b="b" l="l" r="r" t="t"/>
              <a:pathLst>
                <a:path extrusionOk="0" h="25" w="28">
                  <a:moveTo>
                    <a:pt x="14" y="0"/>
                  </a:moveTo>
                  <a:cubicBezTo>
                    <a:pt x="13" y="0"/>
                    <a:pt x="12" y="0"/>
                    <a:pt x="11" y="0"/>
                  </a:cubicBezTo>
                  <a:cubicBezTo>
                    <a:pt x="4" y="2"/>
                    <a:pt x="0" y="9"/>
                    <a:pt x="2" y="16"/>
                  </a:cubicBezTo>
                  <a:cubicBezTo>
                    <a:pt x="3" y="21"/>
                    <a:pt x="8" y="25"/>
                    <a:pt x="14" y="25"/>
                  </a:cubicBezTo>
                  <a:cubicBezTo>
                    <a:pt x="15" y="25"/>
                    <a:pt x="16" y="25"/>
                    <a:pt x="17" y="25"/>
                  </a:cubicBezTo>
                  <a:cubicBezTo>
                    <a:pt x="24" y="23"/>
                    <a:pt x="28" y="16"/>
                    <a:pt x="26" y="9"/>
                  </a:cubicBezTo>
                  <a:cubicBezTo>
                    <a:pt x="25" y="3"/>
                    <a:pt x="20" y="0"/>
                    <a:pt x="14" y="0"/>
                  </a:cubicBezTo>
                </a:path>
              </a:pathLst>
            </a:custGeom>
            <a:solidFill>
              <a:srgbClr val="7AB6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568" name="Google Shape;1568;p6"/>
            <p:cNvSpPr/>
            <p:nvPr/>
          </p:nvSpPr>
          <p:spPr>
            <a:xfrm>
              <a:off x="350838" y="6319839"/>
              <a:ext cx="1154113" cy="463550"/>
            </a:xfrm>
            <a:custGeom>
              <a:rect b="b" l="l" r="r" t="t"/>
              <a:pathLst>
                <a:path extrusionOk="0" h="105" w="277">
                  <a:moveTo>
                    <a:pt x="0" y="105"/>
                  </a:moveTo>
                  <a:cubicBezTo>
                    <a:pt x="277" y="105"/>
                    <a:pt x="277" y="105"/>
                    <a:pt x="277" y="105"/>
                  </a:cubicBezTo>
                  <a:cubicBezTo>
                    <a:pt x="277" y="102"/>
                    <a:pt x="276" y="99"/>
                    <a:pt x="275" y="96"/>
                  </a:cubicBezTo>
                  <a:cubicBezTo>
                    <a:pt x="274" y="92"/>
                    <a:pt x="272" y="88"/>
                    <a:pt x="270" y="84"/>
                  </a:cubicBezTo>
                  <a:cubicBezTo>
                    <a:pt x="266" y="77"/>
                    <a:pt x="260" y="71"/>
                    <a:pt x="252" y="66"/>
                  </a:cubicBezTo>
                  <a:cubicBezTo>
                    <a:pt x="252" y="66"/>
                    <a:pt x="252" y="66"/>
                    <a:pt x="252" y="66"/>
                  </a:cubicBezTo>
                  <a:cubicBezTo>
                    <a:pt x="244" y="61"/>
                    <a:pt x="236" y="59"/>
                    <a:pt x="227" y="59"/>
                  </a:cubicBezTo>
                  <a:cubicBezTo>
                    <a:pt x="224" y="59"/>
                    <a:pt x="222" y="60"/>
                    <a:pt x="219" y="60"/>
                  </a:cubicBezTo>
                  <a:cubicBezTo>
                    <a:pt x="219" y="59"/>
                    <a:pt x="219" y="58"/>
                    <a:pt x="219" y="56"/>
                  </a:cubicBezTo>
                  <a:cubicBezTo>
                    <a:pt x="219" y="31"/>
                    <a:pt x="198" y="9"/>
                    <a:pt x="172" y="9"/>
                  </a:cubicBezTo>
                  <a:cubicBezTo>
                    <a:pt x="163" y="9"/>
                    <a:pt x="154" y="12"/>
                    <a:pt x="146" y="18"/>
                  </a:cubicBezTo>
                  <a:cubicBezTo>
                    <a:pt x="141" y="7"/>
                    <a:pt x="132" y="0"/>
                    <a:pt x="117" y="0"/>
                  </a:cubicBezTo>
                  <a:cubicBezTo>
                    <a:pt x="97" y="0"/>
                    <a:pt x="86" y="13"/>
                    <a:pt x="84" y="28"/>
                  </a:cubicBezTo>
                  <a:cubicBezTo>
                    <a:pt x="80" y="27"/>
                    <a:pt x="76" y="26"/>
                    <a:pt x="72" y="26"/>
                  </a:cubicBezTo>
                  <a:cubicBezTo>
                    <a:pt x="54" y="26"/>
                    <a:pt x="39" y="41"/>
                    <a:pt x="39" y="59"/>
                  </a:cubicBezTo>
                  <a:cubicBezTo>
                    <a:pt x="39" y="62"/>
                    <a:pt x="40" y="65"/>
                    <a:pt x="41" y="68"/>
                  </a:cubicBezTo>
                  <a:cubicBezTo>
                    <a:pt x="40" y="67"/>
                    <a:pt x="40" y="67"/>
                    <a:pt x="40" y="67"/>
                  </a:cubicBezTo>
                  <a:cubicBezTo>
                    <a:pt x="19" y="67"/>
                    <a:pt x="1" y="84"/>
                    <a:pt x="0" y="105"/>
                  </a:cubicBezTo>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569" name="Google Shape;1569;p6"/>
            <p:cNvSpPr/>
            <p:nvPr/>
          </p:nvSpPr>
          <p:spPr>
            <a:xfrm>
              <a:off x="958850" y="6359526"/>
              <a:ext cx="304800" cy="207963"/>
            </a:xfrm>
            <a:custGeom>
              <a:rect b="b" l="l" r="r" t="t"/>
              <a:pathLst>
                <a:path extrusionOk="0" h="47" w="73">
                  <a:moveTo>
                    <a:pt x="0" y="8"/>
                  </a:moveTo>
                  <a:cubicBezTo>
                    <a:pt x="0" y="8"/>
                    <a:pt x="0" y="8"/>
                    <a:pt x="0" y="8"/>
                  </a:cubicBezTo>
                  <a:cubicBezTo>
                    <a:pt x="0" y="8"/>
                    <a:pt x="0" y="8"/>
                    <a:pt x="0" y="8"/>
                  </a:cubicBezTo>
                  <a:moveTo>
                    <a:pt x="26" y="0"/>
                  </a:moveTo>
                  <a:cubicBezTo>
                    <a:pt x="17" y="0"/>
                    <a:pt x="8" y="3"/>
                    <a:pt x="0" y="9"/>
                  </a:cubicBezTo>
                  <a:cubicBezTo>
                    <a:pt x="0" y="8"/>
                    <a:pt x="0" y="8"/>
                    <a:pt x="0" y="8"/>
                  </a:cubicBezTo>
                  <a:cubicBezTo>
                    <a:pt x="0" y="8"/>
                    <a:pt x="0" y="8"/>
                    <a:pt x="0" y="9"/>
                  </a:cubicBezTo>
                  <a:cubicBezTo>
                    <a:pt x="8" y="3"/>
                    <a:pt x="17" y="0"/>
                    <a:pt x="26" y="0"/>
                  </a:cubicBezTo>
                  <a:cubicBezTo>
                    <a:pt x="52" y="0"/>
                    <a:pt x="73" y="22"/>
                    <a:pt x="73" y="47"/>
                  </a:cubicBezTo>
                  <a:cubicBezTo>
                    <a:pt x="73" y="47"/>
                    <a:pt x="73" y="47"/>
                    <a:pt x="73" y="47"/>
                  </a:cubicBezTo>
                  <a:cubicBezTo>
                    <a:pt x="73" y="22"/>
                    <a:pt x="52" y="0"/>
                    <a:pt x="26" y="0"/>
                  </a:cubicBezTo>
                </a:path>
              </a:pathLst>
            </a:custGeom>
            <a:solidFill>
              <a:srgbClr val="D4F1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570" name="Google Shape;1570;p6"/>
            <p:cNvSpPr/>
            <p:nvPr/>
          </p:nvSpPr>
          <p:spPr>
            <a:xfrm>
              <a:off x="930275" y="6354764"/>
              <a:ext cx="369888" cy="428625"/>
            </a:xfrm>
            <a:custGeom>
              <a:rect b="b" l="l" r="r" t="t"/>
              <a:pathLst>
                <a:path extrusionOk="0" h="97" w="89">
                  <a:moveTo>
                    <a:pt x="0" y="0"/>
                  </a:moveTo>
                  <a:cubicBezTo>
                    <a:pt x="0" y="97"/>
                    <a:pt x="0" y="97"/>
                    <a:pt x="0" y="97"/>
                  </a:cubicBezTo>
                  <a:cubicBezTo>
                    <a:pt x="88" y="97"/>
                    <a:pt x="88" y="97"/>
                    <a:pt x="88" y="97"/>
                  </a:cubicBezTo>
                  <a:cubicBezTo>
                    <a:pt x="89" y="51"/>
                    <a:pt x="89" y="51"/>
                    <a:pt x="89" y="51"/>
                  </a:cubicBezTo>
                  <a:cubicBezTo>
                    <a:pt x="89" y="51"/>
                    <a:pt x="88" y="51"/>
                    <a:pt x="88" y="51"/>
                  </a:cubicBezTo>
                  <a:cubicBezTo>
                    <a:pt x="85" y="51"/>
                    <a:pt x="83" y="52"/>
                    <a:pt x="80" y="52"/>
                  </a:cubicBezTo>
                  <a:cubicBezTo>
                    <a:pt x="80" y="52"/>
                    <a:pt x="80" y="52"/>
                    <a:pt x="80" y="52"/>
                  </a:cubicBezTo>
                  <a:cubicBezTo>
                    <a:pt x="80" y="52"/>
                    <a:pt x="80" y="52"/>
                    <a:pt x="80" y="52"/>
                  </a:cubicBezTo>
                  <a:cubicBezTo>
                    <a:pt x="80" y="51"/>
                    <a:pt x="80" y="50"/>
                    <a:pt x="80" y="48"/>
                  </a:cubicBezTo>
                  <a:cubicBezTo>
                    <a:pt x="80" y="23"/>
                    <a:pt x="59" y="1"/>
                    <a:pt x="33" y="1"/>
                  </a:cubicBezTo>
                  <a:cubicBezTo>
                    <a:pt x="24" y="1"/>
                    <a:pt x="15" y="4"/>
                    <a:pt x="7" y="10"/>
                  </a:cubicBezTo>
                  <a:cubicBezTo>
                    <a:pt x="7" y="9"/>
                    <a:pt x="7" y="9"/>
                    <a:pt x="7" y="9"/>
                  </a:cubicBezTo>
                  <a:cubicBezTo>
                    <a:pt x="7" y="9"/>
                    <a:pt x="7" y="9"/>
                    <a:pt x="7" y="9"/>
                  </a:cubicBezTo>
                  <a:cubicBezTo>
                    <a:pt x="7" y="9"/>
                    <a:pt x="7" y="9"/>
                    <a:pt x="7" y="9"/>
                  </a:cubicBezTo>
                  <a:cubicBezTo>
                    <a:pt x="6" y="6"/>
                    <a:pt x="3" y="3"/>
                    <a:pt x="0" y="0"/>
                  </a:cubicBezTo>
                </a:path>
              </a:pathLst>
            </a:custGeom>
            <a:solidFill>
              <a:srgbClr val="8ECB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571" name="Google Shape;1571;p6"/>
            <p:cNvSpPr/>
            <p:nvPr/>
          </p:nvSpPr>
          <p:spPr>
            <a:xfrm>
              <a:off x="1492250" y="6726239"/>
              <a:ext cx="12700" cy="57150"/>
            </a:xfrm>
            <a:custGeom>
              <a:rect b="b" l="l" r="r" t="t"/>
              <a:pathLst>
                <a:path extrusionOk="0" h="13" w="3">
                  <a:moveTo>
                    <a:pt x="0" y="0"/>
                  </a:moveTo>
                  <a:cubicBezTo>
                    <a:pt x="0" y="13"/>
                    <a:pt x="0" y="13"/>
                    <a:pt x="0" y="13"/>
                  </a:cubicBezTo>
                  <a:cubicBezTo>
                    <a:pt x="3" y="13"/>
                    <a:pt x="3" y="13"/>
                    <a:pt x="3" y="13"/>
                  </a:cubicBezTo>
                  <a:cubicBezTo>
                    <a:pt x="3" y="10"/>
                    <a:pt x="2" y="7"/>
                    <a:pt x="1" y="4"/>
                  </a:cubicBezTo>
                  <a:cubicBezTo>
                    <a:pt x="1" y="3"/>
                    <a:pt x="0" y="1"/>
                    <a:pt x="0" y="0"/>
                  </a:cubicBezTo>
                </a:path>
              </a:pathLst>
            </a:custGeom>
            <a:solidFill>
              <a:srgbClr val="8ECB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572" name="Google Shape;1572;p6"/>
            <p:cNvSpPr/>
            <p:nvPr/>
          </p:nvSpPr>
          <p:spPr>
            <a:xfrm>
              <a:off x="5507038" y="6792914"/>
              <a:ext cx="100013" cy="30163"/>
            </a:xfrm>
            <a:custGeom>
              <a:rect b="b" l="l" r="r" t="t"/>
              <a:pathLst>
                <a:path extrusionOk="0" h="19" w="63">
                  <a:moveTo>
                    <a:pt x="0" y="0"/>
                  </a:moveTo>
                  <a:lnTo>
                    <a:pt x="0" y="0"/>
                  </a:lnTo>
                  <a:lnTo>
                    <a:pt x="63" y="19"/>
                  </a:lnTo>
                  <a:lnTo>
                    <a:pt x="0" y="0"/>
                  </a:ln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573" name="Google Shape;1573;p6"/>
            <p:cNvSpPr/>
            <p:nvPr/>
          </p:nvSpPr>
          <p:spPr>
            <a:xfrm>
              <a:off x="5507038" y="6792914"/>
              <a:ext cx="100013" cy="30163"/>
            </a:xfrm>
            <a:custGeom>
              <a:rect b="b" l="l" r="r" t="t"/>
              <a:pathLst>
                <a:path extrusionOk="0" h="19" w="63">
                  <a:moveTo>
                    <a:pt x="0" y="0"/>
                  </a:moveTo>
                  <a:lnTo>
                    <a:pt x="0" y="0"/>
                  </a:lnTo>
                  <a:lnTo>
                    <a:pt x="63" y="19"/>
                  </a:lnTo>
                  <a:lnTo>
                    <a:pt x="0"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574" name="Google Shape;1574;p6"/>
            <p:cNvSpPr/>
            <p:nvPr/>
          </p:nvSpPr>
          <p:spPr>
            <a:xfrm>
              <a:off x="4386263" y="6196014"/>
              <a:ext cx="228600" cy="658813"/>
            </a:xfrm>
            <a:custGeom>
              <a:rect b="b" l="l" r="r" t="t"/>
              <a:pathLst>
                <a:path extrusionOk="0" h="149" w="55">
                  <a:moveTo>
                    <a:pt x="5" y="149"/>
                  </a:moveTo>
                  <a:cubicBezTo>
                    <a:pt x="5" y="149"/>
                    <a:pt x="5" y="148"/>
                    <a:pt x="5" y="147"/>
                  </a:cubicBezTo>
                  <a:cubicBezTo>
                    <a:pt x="5" y="146"/>
                    <a:pt x="4" y="144"/>
                    <a:pt x="4" y="141"/>
                  </a:cubicBezTo>
                  <a:cubicBezTo>
                    <a:pt x="3" y="137"/>
                    <a:pt x="2" y="130"/>
                    <a:pt x="1" y="122"/>
                  </a:cubicBezTo>
                  <a:cubicBezTo>
                    <a:pt x="1" y="114"/>
                    <a:pt x="0" y="105"/>
                    <a:pt x="1" y="95"/>
                  </a:cubicBezTo>
                  <a:cubicBezTo>
                    <a:pt x="1" y="85"/>
                    <a:pt x="3" y="74"/>
                    <a:pt x="5" y="64"/>
                  </a:cubicBezTo>
                  <a:cubicBezTo>
                    <a:pt x="7" y="59"/>
                    <a:pt x="9" y="54"/>
                    <a:pt x="11" y="49"/>
                  </a:cubicBezTo>
                  <a:cubicBezTo>
                    <a:pt x="12" y="47"/>
                    <a:pt x="13" y="44"/>
                    <a:pt x="14" y="42"/>
                  </a:cubicBezTo>
                  <a:cubicBezTo>
                    <a:pt x="15" y="40"/>
                    <a:pt x="16" y="38"/>
                    <a:pt x="17" y="35"/>
                  </a:cubicBezTo>
                  <a:cubicBezTo>
                    <a:pt x="20" y="31"/>
                    <a:pt x="23" y="27"/>
                    <a:pt x="26" y="24"/>
                  </a:cubicBezTo>
                  <a:cubicBezTo>
                    <a:pt x="29" y="20"/>
                    <a:pt x="31" y="17"/>
                    <a:pt x="34" y="15"/>
                  </a:cubicBezTo>
                  <a:cubicBezTo>
                    <a:pt x="37" y="12"/>
                    <a:pt x="40" y="10"/>
                    <a:pt x="42" y="8"/>
                  </a:cubicBezTo>
                  <a:cubicBezTo>
                    <a:pt x="45" y="6"/>
                    <a:pt x="47" y="5"/>
                    <a:pt x="49" y="4"/>
                  </a:cubicBezTo>
                  <a:cubicBezTo>
                    <a:pt x="53" y="1"/>
                    <a:pt x="55" y="0"/>
                    <a:pt x="55" y="0"/>
                  </a:cubicBezTo>
                  <a:cubicBezTo>
                    <a:pt x="55" y="0"/>
                    <a:pt x="53" y="2"/>
                    <a:pt x="50" y="4"/>
                  </a:cubicBezTo>
                  <a:cubicBezTo>
                    <a:pt x="48" y="6"/>
                    <a:pt x="46" y="8"/>
                    <a:pt x="44" y="10"/>
                  </a:cubicBezTo>
                  <a:cubicBezTo>
                    <a:pt x="42" y="12"/>
                    <a:pt x="39" y="14"/>
                    <a:pt x="37" y="17"/>
                  </a:cubicBezTo>
                  <a:cubicBezTo>
                    <a:pt x="35" y="20"/>
                    <a:pt x="32" y="23"/>
                    <a:pt x="30" y="27"/>
                  </a:cubicBezTo>
                  <a:cubicBezTo>
                    <a:pt x="28" y="31"/>
                    <a:pt x="26" y="34"/>
                    <a:pt x="24" y="39"/>
                  </a:cubicBezTo>
                  <a:cubicBezTo>
                    <a:pt x="23" y="41"/>
                    <a:pt x="22" y="43"/>
                    <a:pt x="21" y="45"/>
                  </a:cubicBezTo>
                  <a:cubicBezTo>
                    <a:pt x="21" y="47"/>
                    <a:pt x="20" y="50"/>
                    <a:pt x="19" y="52"/>
                  </a:cubicBezTo>
                  <a:cubicBezTo>
                    <a:pt x="18" y="57"/>
                    <a:pt x="17" y="62"/>
                    <a:pt x="17" y="66"/>
                  </a:cubicBezTo>
                  <a:cubicBezTo>
                    <a:pt x="15" y="86"/>
                    <a:pt x="17" y="105"/>
                    <a:pt x="20" y="119"/>
                  </a:cubicBezTo>
                  <a:cubicBezTo>
                    <a:pt x="22" y="126"/>
                    <a:pt x="24" y="132"/>
                    <a:pt x="25" y="136"/>
                  </a:cubicBezTo>
                  <a:cubicBezTo>
                    <a:pt x="26" y="138"/>
                    <a:pt x="26" y="139"/>
                    <a:pt x="27" y="140"/>
                  </a:cubicBezTo>
                  <a:cubicBezTo>
                    <a:pt x="27" y="141"/>
                    <a:pt x="27" y="142"/>
                    <a:pt x="27" y="142"/>
                  </a:cubicBezTo>
                  <a:lnTo>
                    <a:pt x="5" y="149"/>
                  </a:lnTo>
                  <a:close/>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575" name="Google Shape;1575;p6"/>
            <p:cNvSpPr/>
            <p:nvPr/>
          </p:nvSpPr>
          <p:spPr>
            <a:xfrm>
              <a:off x="4106863" y="6249989"/>
              <a:ext cx="379413" cy="533400"/>
            </a:xfrm>
            <a:custGeom>
              <a:rect b="b" l="l" r="r" t="t"/>
              <a:pathLst>
                <a:path extrusionOk="0" h="121" w="91">
                  <a:moveTo>
                    <a:pt x="78" y="121"/>
                  </a:moveTo>
                  <a:cubicBezTo>
                    <a:pt x="78" y="121"/>
                    <a:pt x="91" y="40"/>
                    <a:pt x="0" y="0"/>
                  </a:cubicBezTo>
                  <a:cubicBezTo>
                    <a:pt x="0" y="0"/>
                    <a:pt x="34" y="20"/>
                    <a:pt x="36" y="56"/>
                  </a:cubicBezTo>
                  <a:cubicBezTo>
                    <a:pt x="38" y="93"/>
                    <a:pt x="78" y="121"/>
                    <a:pt x="78" y="121"/>
                  </a:cubicBezTo>
                  <a:close/>
                </a:path>
              </a:pathLst>
            </a:cu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576" name="Google Shape;1576;p6"/>
            <p:cNvSpPr/>
            <p:nvPr/>
          </p:nvSpPr>
          <p:spPr>
            <a:xfrm>
              <a:off x="9480551" y="6257926"/>
              <a:ext cx="271463" cy="490538"/>
            </a:xfrm>
            <a:custGeom>
              <a:rect b="b" l="l" r="r" t="t"/>
              <a:pathLst>
                <a:path extrusionOk="0" h="111" w="65">
                  <a:moveTo>
                    <a:pt x="46" y="109"/>
                  </a:moveTo>
                  <a:cubicBezTo>
                    <a:pt x="46" y="109"/>
                    <a:pt x="46" y="109"/>
                    <a:pt x="46" y="108"/>
                  </a:cubicBezTo>
                  <a:cubicBezTo>
                    <a:pt x="46" y="107"/>
                    <a:pt x="46" y="106"/>
                    <a:pt x="46" y="104"/>
                  </a:cubicBezTo>
                  <a:cubicBezTo>
                    <a:pt x="47" y="101"/>
                    <a:pt x="47" y="96"/>
                    <a:pt x="47" y="90"/>
                  </a:cubicBezTo>
                  <a:cubicBezTo>
                    <a:pt x="48" y="78"/>
                    <a:pt x="47" y="62"/>
                    <a:pt x="42" y="47"/>
                  </a:cubicBezTo>
                  <a:cubicBezTo>
                    <a:pt x="40" y="43"/>
                    <a:pt x="39" y="39"/>
                    <a:pt x="37" y="35"/>
                  </a:cubicBezTo>
                  <a:cubicBezTo>
                    <a:pt x="36" y="32"/>
                    <a:pt x="34" y="29"/>
                    <a:pt x="31" y="25"/>
                  </a:cubicBezTo>
                  <a:cubicBezTo>
                    <a:pt x="27" y="19"/>
                    <a:pt x="22" y="14"/>
                    <a:pt x="17" y="10"/>
                  </a:cubicBezTo>
                  <a:cubicBezTo>
                    <a:pt x="15" y="8"/>
                    <a:pt x="13" y="7"/>
                    <a:pt x="11" y="5"/>
                  </a:cubicBezTo>
                  <a:cubicBezTo>
                    <a:pt x="8" y="4"/>
                    <a:pt x="7" y="3"/>
                    <a:pt x="5" y="2"/>
                  </a:cubicBezTo>
                  <a:cubicBezTo>
                    <a:pt x="2" y="0"/>
                    <a:pt x="0" y="0"/>
                    <a:pt x="0" y="0"/>
                  </a:cubicBezTo>
                  <a:cubicBezTo>
                    <a:pt x="0" y="0"/>
                    <a:pt x="2" y="0"/>
                    <a:pt x="5" y="1"/>
                  </a:cubicBezTo>
                  <a:cubicBezTo>
                    <a:pt x="7" y="2"/>
                    <a:pt x="9" y="3"/>
                    <a:pt x="11" y="4"/>
                  </a:cubicBezTo>
                  <a:cubicBezTo>
                    <a:pt x="14" y="5"/>
                    <a:pt x="16" y="6"/>
                    <a:pt x="19" y="8"/>
                  </a:cubicBezTo>
                  <a:cubicBezTo>
                    <a:pt x="25" y="11"/>
                    <a:pt x="31" y="16"/>
                    <a:pt x="36" y="22"/>
                  </a:cubicBezTo>
                  <a:cubicBezTo>
                    <a:pt x="39" y="25"/>
                    <a:pt x="42" y="28"/>
                    <a:pt x="44" y="32"/>
                  </a:cubicBezTo>
                  <a:cubicBezTo>
                    <a:pt x="46" y="35"/>
                    <a:pt x="48" y="39"/>
                    <a:pt x="50" y="43"/>
                  </a:cubicBezTo>
                  <a:cubicBezTo>
                    <a:pt x="58" y="59"/>
                    <a:pt x="62" y="76"/>
                    <a:pt x="64" y="89"/>
                  </a:cubicBezTo>
                  <a:cubicBezTo>
                    <a:pt x="64" y="96"/>
                    <a:pt x="65" y="101"/>
                    <a:pt x="65" y="105"/>
                  </a:cubicBezTo>
                  <a:cubicBezTo>
                    <a:pt x="65" y="107"/>
                    <a:pt x="65" y="109"/>
                    <a:pt x="65" y="110"/>
                  </a:cubicBezTo>
                  <a:cubicBezTo>
                    <a:pt x="65" y="111"/>
                    <a:pt x="65" y="111"/>
                    <a:pt x="65" y="111"/>
                  </a:cubicBezTo>
                  <a:lnTo>
                    <a:pt x="46" y="109"/>
                  </a:lnTo>
                  <a:close/>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577" name="Google Shape;1577;p6"/>
            <p:cNvSpPr/>
            <p:nvPr/>
          </p:nvSpPr>
          <p:spPr>
            <a:xfrm>
              <a:off x="9355138" y="6069014"/>
              <a:ext cx="392113" cy="409575"/>
            </a:xfrm>
            <a:custGeom>
              <a:rect b="b" l="l" r="r" t="t"/>
              <a:pathLst>
                <a:path extrusionOk="0" h="93" w="94">
                  <a:moveTo>
                    <a:pt x="0" y="44"/>
                  </a:moveTo>
                  <a:cubicBezTo>
                    <a:pt x="9" y="37"/>
                    <a:pt x="17" y="34"/>
                    <a:pt x="24" y="35"/>
                  </a:cubicBezTo>
                  <a:cubicBezTo>
                    <a:pt x="15" y="24"/>
                    <a:pt x="16" y="12"/>
                    <a:pt x="16" y="12"/>
                  </a:cubicBezTo>
                  <a:cubicBezTo>
                    <a:pt x="27" y="13"/>
                    <a:pt x="35" y="17"/>
                    <a:pt x="39" y="22"/>
                  </a:cubicBezTo>
                  <a:cubicBezTo>
                    <a:pt x="40" y="8"/>
                    <a:pt x="49" y="0"/>
                    <a:pt x="49" y="0"/>
                  </a:cubicBezTo>
                  <a:cubicBezTo>
                    <a:pt x="57" y="9"/>
                    <a:pt x="59" y="17"/>
                    <a:pt x="59" y="24"/>
                  </a:cubicBezTo>
                  <a:cubicBezTo>
                    <a:pt x="69" y="15"/>
                    <a:pt x="82" y="15"/>
                    <a:pt x="82" y="15"/>
                  </a:cubicBezTo>
                  <a:cubicBezTo>
                    <a:pt x="81" y="27"/>
                    <a:pt x="77" y="34"/>
                    <a:pt x="72" y="39"/>
                  </a:cubicBezTo>
                  <a:cubicBezTo>
                    <a:pt x="85" y="40"/>
                    <a:pt x="94" y="49"/>
                    <a:pt x="94" y="49"/>
                  </a:cubicBezTo>
                  <a:cubicBezTo>
                    <a:pt x="85" y="56"/>
                    <a:pt x="77" y="59"/>
                    <a:pt x="70" y="59"/>
                  </a:cubicBezTo>
                  <a:cubicBezTo>
                    <a:pt x="79" y="69"/>
                    <a:pt x="78" y="81"/>
                    <a:pt x="78" y="81"/>
                  </a:cubicBezTo>
                  <a:cubicBezTo>
                    <a:pt x="67" y="80"/>
                    <a:pt x="59" y="76"/>
                    <a:pt x="55" y="71"/>
                  </a:cubicBezTo>
                  <a:cubicBezTo>
                    <a:pt x="54" y="85"/>
                    <a:pt x="45" y="93"/>
                    <a:pt x="45" y="93"/>
                  </a:cubicBezTo>
                  <a:cubicBezTo>
                    <a:pt x="37" y="84"/>
                    <a:pt x="35" y="76"/>
                    <a:pt x="35" y="70"/>
                  </a:cubicBezTo>
                  <a:cubicBezTo>
                    <a:pt x="25" y="79"/>
                    <a:pt x="12" y="78"/>
                    <a:pt x="12" y="78"/>
                  </a:cubicBezTo>
                  <a:cubicBezTo>
                    <a:pt x="13" y="66"/>
                    <a:pt x="17" y="59"/>
                    <a:pt x="22" y="54"/>
                  </a:cubicBezTo>
                  <a:cubicBezTo>
                    <a:pt x="9" y="53"/>
                    <a:pt x="0" y="44"/>
                    <a:pt x="0" y="44"/>
                  </a:cubicBezTo>
                  <a:close/>
                </a:path>
              </a:pathLst>
            </a:custGeom>
            <a:solidFill>
              <a:srgbClr val="45BCBC"/>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578" name="Google Shape;1578;p6"/>
            <p:cNvSpPr/>
            <p:nvPr/>
          </p:nvSpPr>
          <p:spPr>
            <a:xfrm>
              <a:off x="9485313" y="6200776"/>
              <a:ext cx="133350" cy="146050"/>
            </a:xfrm>
            <a:prstGeom prst="ellipse">
              <a:avLst/>
            </a:pr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579" name="Google Shape;1579;p6"/>
            <p:cNvSpPr/>
            <p:nvPr/>
          </p:nvSpPr>
          <p:spPr>
            <a:xfrm>
              <a:off x="9505951" y="6227764"/>
              <a:ext cx="90488" cy="92075"/>
            </a:xfrm>
            <a:prstGeom prst="ellipse">
              <a:avLst/>
            </a:prstGeom>
            <a:solidFill>
              <a:srgbClr val="FFD01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580" name="Google Shape;1580;p6"/>
            <p:cNvSpPr/>
            <p:nvPr/>
          </p:nvSpPr>
          <p:spPr>
            <a:xfrm>
              <a:off x="9701213" y="6364289"/>
              <a:ext cx="207963" cy="203200"/>
            </a:xfrm>
            <a:custGeom>
              <a:rect b="b" l="l" r="r" t="t"/>
              <a:pathLst>
                <a:path extrusionOk="0" h="46" w="50">
                  <a:moveTo>
                    <a:pt x="1" y="44"/>
                  </a:moveTo>
                  <a:cubicBezTo>
                    <a:pt x="1" y="44"/>
                    <a:pt x="0" y="10"/>
                    <a:pt x="43" y="0"/>
                  </a:cubicBezTo>
                  <a:cubicBezTo>
                    <a:pt x="43" y="0"/>
                    <a:pt x="50" y="42"/>
                    <a:pt x="4" y="46"/>
                  </a:cubicBezTo>
                </a:path>
              </a:pathLst>
            </a:cu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581" name="Google Shape;1581;p6"/>
            <p:cNvSpPr/>
            <p:nvPr/>
          </p:nvSpPr>
          <p:spPr>
            <a:xfrm>
              <a:off x="3409950" y="6257926"/>
              <a:ext cx="271463" cy="490538"/>
            </a:xfrm>
            <a:custGeom>
              <a:rect b="b" l="l" r="r" t="t"/>
              <a:pathLst>
                <a:path extrusionOk="0" h="111" w="65">
                  <a:moveTo>
                    <a:pt x="46" y="109"/>
                  </a:moveTo>
                  <a:cubicBezTo>
                    <a:pt x="46" y="109"/>
                    <a:pt x="46" y="109"/>
                    <a:pt x="46" y="108"/>
                  </a:cubicBezTo>
                  <a:cubicBezTo>
                    <a:pt x="46" y="107"/>
                    <a:pt x="46" y="106"/>
                    <a:pt x="46" y="104"/>
                  </a:cubicBezTo>
                  <a:cubicBezTo>
                    <a:pt x="47" y="101"/>
                    <a:pt x="47" y="96"/>
                    <a:pt x="47" y="90"/>
                  </a:cubicBezTo>
                  <a:cubicBezTo>
                    <a:pt x="48" y="78"/>
                    <a:pt x="47" y="62"/>
                    <a:pt x="42" y="47"/>
                  </a:cubicBezTo>
                  <a:cubicBezTo>
                    <a:pt x="40" y="43"/>
                    <a:pt x="39" y="39"/>
                    <a:pt x="37" y="35"/>
                  </a:cubicBezTo>
                  <a:cubicBezTo>
                    <a:pt x="36" y="32"/>
                    <a:pt x="34" y="29"/>
                    <a:pt x="31" y="25"/>
                  </a:cubicBezTo>
                  <a:cubicBezTo>
                    <a:pt x="27" y="19"/>
                    <a:pt x="22" y="14"/>
                    <a:pt x="17" y="10"/>
                  </a:cubicBezTo>
                  <a:cubicBezTo>
                    <a:pt x="15" y="8"/>
                    <a:pt x="13" y="7"/>
                    <a:pt x="11" y="5"/>
                  </a:cubicBezTo>
                  <a:cubicBezTo>
                    <a:pt x="8" y="4"/>
                    <a:pt x="7" y="3"/>
                    <a:pt x="5" y="2"/>
                  </a:cubicBezTo>
                  <a:cubicBezTo>
                    <a:pt x="2" y="0"/>
                    <a:pt x="0" y="0"/>
                    <a:pt x="0" y="0"/>
                  </a:cubicBezTo>
                  <a:cubicBezTo>
                    <a:pt x="0" y="0"/>
                    <a:pt x="2" y="0"/>
                    <a:pt x="5" y="1"/>
                  </a:cubicBezTo>
                  <a:cubicBezTo>
                    <a:pt x="7" y="2"/>
                    <a:pt x="9" y="3"/>
                    <a:pt x="11" y="4"/>
                  </a:cubicBezTo>
                  <a:cubicBezTo>
                    <a:pt x="14" y="5"/>
                    <a:pt x="16" y="6"/>
                    <a:pt x="19" y="8"/>
                  </a:cubicBezTo>
                  <a:cubicBezTo>
                    <a:pt x="25" y="11"/>
                    <a:pt x="31" y="16"/>
                    <a:pt x="36" y="22"/>
                  </a:cubicBezTo>
                  <a:cubicBezTo>
                    <a:pt x="39" y="25"/>
                    <a:pt x="42" y="28"/>
                    <a:pt x="44" y="32"/>
                  </a:cubicBezTo>
                  <a:cubicBezTo>
                    <a:pt x="46" y="35"/>
                    <a:pt x="48" y="39"/>
                    <a:pt x="50" y="43"/>
                  </a:cubicBezTo>
                  <a:cubicBezTo>
                    <a:pt x="58" y="59"/>
                    <a:pt x="62" y="76"/>
                    <a:pt x="64" y="89"/>
                  </a:cubicBezTo>
                  <a:cubicBezTo>
                    <a:pt x="64" y="96"/>
                    <a:pt x="65" y="101"/>
                    <a:pt x="65" y="105"/>
                  </a:cubicBezTo>
                  <a:cubicBezTo>
                    <a:pt x="65" y="107"/>
                    <a:pt x="65" y="109"/>
                    <a:pt x="65" y="110"/>
                  </a:cubicBezTo>
                  <a:cubicBezTo>
                    <a:pt x="65" y="111"/>
                    <a:pt x="65" y="111"/>
                    <a:pt x="65" y="111"/>
                  </a:cubicBezTo>
                  <a:lnTo>
                    <a:pt x="46" y="109"/>
                  </a:lnTo>
                  <a:close/>
                </a:path>
              </a:pathLst>
            </a:custGeom>
            <a:solidFill>
              <a:srgbClr val="437B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582" name="Google Shape;1582;p6"/>
            <p:cNvSpPr/>
            <p:nvPr/>
          </p:nvSpPr>
          <p:spPr>
            <a:xfrm>
              <a:off x="3284538" y="6069014"/>
              <a:ext cx="392113" cy="409575"/>
            </a:xfrm>
            <a:custGeom>
              <a:rect b="b" l="l" r="r" t="t"/>
              <a:pathLst>
                <a:path extrusionOk="0" h="93" w="94">
                  <a:moveTo>
                    <a:pt x="0" y="44"/>
                  </a:moveTo>
                  <a:cubicBezTo>
                    <a:pt x="9" y="37"/>
                    <a:pt x="17" y="34"/>
                    <a:pt x="24" y="35"/>
                  </a:cubicBezTo>
                  <a:cubicBezTo>
                    <a:pt x="15" y="24"/>
                    <a:pt x="16" y="12"/>
                    <a:pt x="16" y="12"/>
                  </a:cubicBezTo>
                  <a:cubicBezTo>
                    <a:pt x="27" y="13"/>
                    <a:pt x="35" y="17"/>
                    <a:pt x="39" y="22"/>
                  </a:cubicBezTo>
                  <a:cubicBezTo>
                    <a:pt x="40" y="8"/>
                    <a:pt x="49" y="0"/>
                    <a:pt x="49" y="0"/>
                  </a:cubicBezTo>
                  <a:cubicBezTo>
                    <a:pt x="57" y="9"/>
                    <a:pt x="59" y="17"/>
                    <a:pt x="59" y="24"/>
                  </a:cubicBezTo>
                  <a:cubicBezTo>
                    <a:pt x="69" y="15"/>
                    <a:pt x="82" y="15"/>
                    <a:pt x="82" y="15"/>
                  </a:cubicBezTo>
                  <a:cubicBezTo>
                    <a:pt x="81" y="27"/>
                    <a:pt x="77" y="34"/>
                    <a:pt x="72" y="39"/>
                  </a:cubicBezTo>
                  <a:cubicBezTo>
                    <a:pt x="85" y="40"/>
                    <a:pt x="94" y="49"/>
                    <a:pt x="94" y="49"/>
                  </a:cubicBezTo>
                  <a:cubicBezTo>
                    <a:pt x="85" y="56"/>
                    <a:pt x="77" y="59"/>
                    <a:pt x="70" y="59"/>
                  </a:cubicBezTo>
                  <a:cubicBezTo>
                    <a:pt x="79" y="69"/>
                    <a:pt x="78" y="81"/>
                    <a:pt x="78" y="81"/>
                  </a:cubicBezTo>
                  <a:cubicBezTo>
                    <a:pt x="67" y="80"/>
                    <a:pt x="59" y="76"/>
                    <a:pt x="55" y="71"/>
                  </a:cubicBezTo>
                  <a:cubicBezTo>
                    <a:pt x="54" y="85"/>
                    <a:pt x="45" y="93"/>
                    <a:pt x="45" y="93"/>
                  </a:cubicBezTo>
                  <a:cubicBezTo>
                    <a:pt x="37" y="84"/>
                    <a:pt x="35" y="76"/>
                    <a:pt x="35" y="70"/>
                  </a:cubicBezTo>
                  <a:cubicBezTo>
                    <a:pt x="25" y="79"/>
                    <a:pt x="12" y="78"/>
                    <a:pt x="12" y="78"/>
                  </a:cubicBezTo>
                  <a:cubicBezTo>
                    <a:pt x="13" y="66"/>
                    <a:pt x="17" y="59"/>
                    <a:pt x="22" y="54"/>
                  </a:cubicBezTo>
                  <a:cubicBezTo>
                    <a:pt x="9" y="53"/>
                    <a:pt x="0" y="44"/>
                    <a:pt x="0" y="44"/>
                  </a:cubicBezTo>
                  <a:close/>
                </a:path>
              </a:pathLst>
            </a:custGeom>
            <a:solidFill>
              <a:srgbClr val="45BCBC"/>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583" name="Google Shape;1583;p6"/>
            <p:cNvSpPr/>
            <p:nvPr/>
          </p:nvSpPr>
          <p:spPr>
            <a:xfrm>
              <a:off x="3414713" y="6200776"/>
              <a:ext cx="133350" cy="146050"/>
            </a:xfrm>
            <a:prstGeom prst="ellipse">
              <a:avLst/>
            </a:pr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584" name="Google Shape;1584;p6"/>
            <p:cNvSpPr/>
            <p:nvPr/>
          </p:nvSpPr>
          <p:spPr>
            <a:xfrm>
              <a:off x="3435350" y="6227764"/>
              <a:ext cx="92075" cy="92075"/>
            </a:xfrm>
            <a:prstGeom prst="ellipse">
              <a:avLst/>
            </a:prstGeom>
            <a:solidFill>
              <a:srgbClr val="FFD01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585" name="Google Shape;1585;p6"/>
            <p:cNvSpPr/>
            <p:nvPr/>
          </p:nvSpPr>
          <p:spPr>
            <a:xfrm>
              <a:off x="3630613" y="6364289"/>
              <a:ext cx="209550" cy="203200"/>
            </a:xfrm>
            <a:custGeom>
              <a:rect b="b" l="l" r="r" t="t"/>
              <a:pathLst>
                <a:path extrusionOk="0" h="46" w="50">
                  <a:moveTo>
                    <a:pt x="1" y="44"/>
                  </a:moveTo>
                  <a:cubicBezTo>
                    <a:pt x="1" y="44"/>
                    <a:pt x="0" y="10"/>
                    <a:pt x="43" y="0"/>
                  </a:cubicBezTo>
                  <a:cubicBezTo>
                    <a:pt x="43" y="0"/>
                    <a:pt x="50" y="42"/>
                    <a:pt x="4" y="46"/>
                  </a:cubicBezTo>
                </a:path>
              </a:pathLst>
            </a:custGeom>
            <a:solidFill>
              <a:srgbClr val="2D52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586" name="Google Shape;1586;p6"/>
            <p:cNvSpPr/>
            <p:nvPr/>
          </p:nvSpPr>
          <p:spPr>
            <a:xfrm>
              <a:off x="5849938" y="6448426"/>
              <a:ext cx="295275" cy="339725"/>
            </a:xfrm>
            <a:custGeom>
              <a:rect b="b" l="l" r="r" t="t"/>
              <a:pathLst>
                <a:path extrusionOk="0" h="77" w="71">
                  <a:moveTo>
                    <a:pt x="0" y="75"/>
                  </a:moveTo>
                  <a:cubicBezTo>
                    <a:pt x="0" y="75"/>
                    <a:pt x="0" y="75"/>
                    <a:pt x="1" y="74"/>
                  </a:cubicBezTo>
                  <a:cubicBezTo>
                    <a:pt x="1" y="73"/>
                    <a:pt x="1" y="71"/>
                    <a:pt x="1" y="70"/>
                  </a:cubicBezTo>
                  <a:cubicBezTo>
                    <a:pt x="2" y="67"/>
                    <a:pt x="4" y="63"/>
                    <a:pt x="5" y="58"/>
                  </a:cubicBezTo>
                  <a:cubicBezTo>
                    <a:pt x="6" y="55"/>
                    <a:pt x="7" y="53"/>
                    <a:pt x="9" y="50"/>
                  </a:cubicBezTo>
                  <a:cubicBezTo>
                    <a:pt x="9" y="49"/>
                    <a:pt x="10" y="47"/>
                    <a:pt x="11" y="46"/>
                  </a:cubicBezTo>
                  <a:cubicBezTo>
                    <a:pt x="11" y="44"/>
                    <a:pt x="12" y="43"/>
                    <a:pt x="13" y="42"/>
                  </a:cubicBezTo>
                  <a:cubicBezTo>
                    <a:pt x="14" y="39"/>
                    <a:pt x="16" y="36"/>
                    <a:pt x="18" y="33"/>
                  </a:cubicBezTo>
                  <a:cubicBezTo>
                    <a:pt x="20" y="30"/>
                    <a:pt x="22" y="27"/>
                    <a:pt x="24" y="25"/>
                  </a:cubicBezTo>
                  <a:cubicBezTo>
                    <a:pt x="27" y="22"/>
                    <a:pt x="29" y="20"/>
                    <a:pt x="32" y="17"/>
                  </a:cubicBezTo>
                  <a:cubicBezTo>
                    <a:pt x="33" y="16"/>
                    <a:pt x="34" y="15"/>
                    <a:pt x="36" y="14"/>
                  </a:cubicBezTo>
                  <a:cubicBezTo>
                    <a:pt x="37" y="13"/>
                    <a:pt x="38" y="12"/>
                    <a:pt x="40" y="11"/>
                  </a:cubicBezTo>
                  <a:cubicBezTo>
                    <a:pt x="41" y="10"/>
                    <a:pt x="42" y="10"/>
                    <a:pt x="43" y="9"/>
                  </a:cubicBezTo>
                  <a:cubicBezTo>
                    <a:pt x="45" y="8"/>
                    <a:pt x="46" y="7"/>
                    <a:pt x="47" y="7"/>
                  </a:cubicBezTo>
                  <a:cubicBezTo>
                    <a:pt x="49" y="6"/>
                    <a:pt x="50" y="5"/>
                    <a:pt x="51" y="5"/>
                  </a:cubicBezTo>
                  <a:cubicBezTo>
                    <a:pt x="52" y="4"/>
                    <a:pt x="54" y="4"/>
                    <a:pt x="55" y="4"/>
                  </a:cubicBezTo>
                  <a:cubicBezTo>
                    <a:pt x="57" y="3"/>
                    <a:pt x="59" y="2"/>
                    <a:pt x="61" y="2"/>
                  </a:cubicBezTo>
                  <a:cubicBezTo>
                    <a:pt x="63" y="1"/>
                    <a:pt x="65" y="1"/>
                    <a:pt x="66" y="1"/>
                  </a:cubicBezTo>
                  <a:cubicBezTo>
                    <a:pt x="69" y="0"/>
                    <a:pt x="71" y="0"/>
                    <a:pt x="71" y="0"/>
                  </a:cubicBezTo>
                  <a:cubicBezTo>
                    <a:pt x="71" y="0"/>
                    <a:pt x="69" y="1"/>
                    <a:pt x="67" y="2"/>
                  </a:cubicBezTo>
                  <a:cubicBezTo>
                    <a:pt x="65" y="2"/>
                    <a:pt x="64" y="3"/>
                    <a:pt x="62" y="4"/>
                  </a:cubicBezTo>
                  <a:cubicBezTo>
                    <a:pt x="60" y="5"/>
                    <a:pt x="59" y="6"/>
                    <a:pt x="57" y="7"/>
                  </a:cubicBezTo>
                  <a:cubicBezTo>
                    <a:pt x="56" y="8"/>
                    <a:pt x="55" y="8"/>
                    <a:pt x="54" y="9"/>
                  </a:cubicBezTo>
                  <a:cubicBezTo>
                    <a:pt x="53" y="10"/>
                    <a:pt x="52" y="11"/>
                    <a:pt x="51" y="12"/>
                  </a:cubicBezTo>
                  <a:cubicBezTo>
                    <a:pt x="50" y="13"/>
                    <a:pt x="49" y="13"/>
                    <a:pt x="48" y="14"/>
                  </a:cubicBezTo>
                  <a:cubicBezTo>
                    <a:pt x="47" y="15"/>
                    <a:pt x="46" y="16"/>
                    <a:pt x="45" y="17"/>
                  </a:cubicBezTo>
                  <a:cubicBezTo>
                    <a:pt x="44" y="19"/>
                    <a:pt x="43" y="20"/>
                    <a:pt x="42" y="21"/>
                  </a:cubicBezTo>
                  <a:cubicBezTo>
                    <a:pt x="41" y="22"/>
                    <a:pt x="40" y="23"/>
                    <a:pt x="40" y="24"/>
                  </a:cubicBezTo>
                  <a:cubicBezTo>
                    <a:pt x="38" y="27"/>
                    <a:pt x="37" y="29"/>
                    <a:pt x="35" y="32"/>
                  </a:cubicBezTo>
                  <a:cubicBezTo>
                    <a:pt x="34" y="35"/>
                    <a:pt x="33" y="37"/>
                    <a:pt x="32" y="40"/>
                  </a:cubicBezTo>
                  <a:cubicBezTo>
                    <a:pt x="31" y="43"/>
                    <a:pt x="30" y="46"/>
                    <a:pt x="29" y="48"/>
                  </a:cubicBezTo>
                  <a:cubicBezTo>
                    <a:pt x="29" y="50"/>
                    <a:pt x="29" y="51"/>
                    <a:pt x="28" y="52"/>
                  </a:cubicBezTo>
                  <a:cubicBezTo>
                    <a:pt x="28" y="53"/>
                    <a:pt x="28" y="55"/>
                    <a:pt x="27" y="56"/>
                  </a:cubicBezTo>
                  <a:cubicBezTo>
                    <a:pt x="27" y="58"/>
                    <a:pt x="27" y="61"/>
                    <a:pt x="26" y="63"/>
                  </a:cubicBezTo>
                  <a:cubicBezTo>
                    <a:pt x="26" y="67"/>
                    <a:pt x="26" y="71"/>
                    <a:pt x="26" y="73"/>
                  </a:cubicBezTo>
                  <a:cubicBezTo>
                    <a:pt x="26" y="75"/>
                    <a:pt x="26" y="76"/>
                    <a:pt x="26" y="76"/>
                  </a:cubicBezTo>
                  <a:cubicBezTo>
                    <a:pt x="26" y="77"/>
                    <a:pt x="26" y="77"/>
                    <a:pt x="26" y="77"/>
                  </a:cubicBezTo>
                  <a:lnTo>
                    <a:pt x="0" y="75"/>
                  </a:lnTo>
                  <a:close/>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587" name="Google Shape;1587;p6"/>
            <p:cNvSpPr/>
            <p:nvPr/>
          </p:nvSpPr>
          <p:spPr>
            <a:xfrm>
              <a:off x="5691188" y="6448426"/>
              <a:ext cx="292100" cy="339725"/>
            </a:xfrm>
            <a:custGeom>
              <a:rect b="b" l="l" r="r" t="t"/>
              <a:pathLst>
                <a:path extrusionOk="0" h="77" w="70">
                  <a:moveTo>
                    <a:pt x="45" y="77"/>
                  </a:moveTo>
                  <a:cubicBezTo>
                    <a:pt x="45" y="77"/>
                    <a:pt x="45" y="77"/>
                    <a:pt x="45" y="76"/>
                  </a:cubicBezTo>
                  <a:cubicBezTo>
                    <a:pt x="45" y="76"/>
                    <a:pt x="45" y="75"/>
                    <a:pt x="45" y="73"/>
                  </a:cubicBezTo>
                  <a:cubicBezTo>
                    <a:pt x="45" y="71"/>
                    <a:pt x="45" y="67"/>
                    <a:pt x="44" y="63"/>
                  </a:cubicBezTo>
                  <a:cubicBezTo>
                    <a:pt x="44" y="61"/>
                    <a:pt x="44" y="58"/>
                    <a:pt x="43" y="56"/>
                  </a:cubicBezTo>
                  <a:cubicBezTo>
                    <a:pt x="43" y="55"/>
                    <a:pt x="43" y="53"/>
                    <a:pt x="42" y="52"/>
                  </a:cubicBezTo>
                  <a:cubicBezTo>
                    <a:pt x="42" y="51"/>
                    <a:pt x="42" y="50"/>
                    <a:pt x="41" y="48"/>
                  </a:cubicBezTo>
                  <a:cubicBezTo>
                    <a:pt x="41" y="46"/>
                    <a:pt x="40" y="43"/>
                    <a:pt x="39" y="40"/>
                  </a:cubicBezTo>
                  <a:cubicBezTo>
                    <a:pt x="38" y="37"/>
                    <a:pt x="37" y="35"/>
                    <a:pt x="36" y="32"/>
                  </a:cubicBezTo>
                  <a:cubicBezTo>
                    <a:pt x="34" y="29"/>
                    <a:pt x="33" y="27"/>
                    <a:pt x="31" y="24"/>
                  </a:cubicBezTo>
                  <a:cubicBezTo>
                    <a:pt x="30" y="23"/>
                    <a:pt x="29" y="22"/>
                    <a:pt x="29" y="21"/>
                  </a:cubicBezTo>
                  <a:cubicBezTo>
                    <a:pt x="28" y="20"/>
                    <a:pt x="27" y="19"/>
                    <a:pt x="26" y="17"/>
                  </a:cubicBezTo>
                  <a:cubicBezTo>
                    <a:pt x="25" y="16"/>
                    <a:pt x="24" y="15"/>
                    <a:pt x="23" y="14"/>
                  </a:cubicBezTo>
                  <a:cubicBezTo>
                    <a:pt x="22" y="13"/>
                    <a:pt x="21" y="13"/>
                    <a:pt x="20" y="12"/>
                  </a:cubicBezTo>
                  <a:cubicBezTo>
                    <a:pt x="19" y="11"/>
                    <a:pt x="18" y="10"/>
                    <a:pt x="17" y="9"/>
                  </a:cubicBezTo>
                  <a:cubicBezTo>
                    <a:pt x="16" y="8"/>
                    <a:pt x="15" y="8"/>
                    <a:pt x="14" y="7"/>
                  </a:cubicBezTo>
                  <a:cubicBezTo>
                    <a:pt x="12" y="6"/>
                    <a:pt x="10" y="5"/>
                    <a:pt x="9" y="4"/>
                  </a:cubicBezTo>
                  <a:cubicBezTo>
                    <a:pt x="7" y="3"/>
                    <a:pt x="5" y="2"/>
                    <a:pt x="4" y="2"/>
                  </a:cubicBezTo>
                  <a:cubicBezTo>
                    <a:pt x="1" y="1"/>
                    <a:pt x="0" y="0"/>
                    <a:pt x="0" y="0"/>
                  </a:cubicBezTo>
                  <a:cubicBezTo>
                    <a:pt x="0" y="0"/>
                    <a:pt x="1" y="0"/>
                    <a:pt x="4" y="1"/>
                  </a:cubicBezTo>
                  <a:cubicBezTo>
                    <a:pt x="6" y="1"/>
                    <a:pt x="7" y="1"/>
                    <a:pt x="9" y="2"/>
                  </a:cubicBezTo>
                  <a:cubicBezTo>
                    <a:pt x="11" y="2"/>
                    <a:pt x="13" y="3"/>
                    <a:pt x="16" y="4"/>
                  </a:cubicBezTo>
                  <a:cubicBezTo>
                    <a:pt x="17" y="4"/>
                    <a:pt x="18" y="4"/>
                    <a:pt x="19" y="5"/>
                  </a:cubicBezTo>
                  <a:cubicBezTo>
                    <a:pt x="21" y="5"/>
                    <a:pt x="22" y="6"/>
                    <a:pt x="23" y="7"/>
                  </a:cubicBezTo>
                  <a:cubicBezTo>
                    <a:pt x="25" y="7"/>
                    <a:pt x="26" y="8"/>
                    <a:pt x="27" y="9"/>
                  </a:cubicBezTo>
                  <a:cubicBezTo>
                    <a:pt x="28" y="10"/>
                    <a:pt x="30" y="10"/>
                    <a:pt x="31" y="11"/>
                  </a:cubicBezTo>
                  <a:cubicBezTo>
                    <a:pt x="32" y="12"/>
                    <a:pt x="34" y="13"/>
                    <a:pt x="35" y="14"/>
                  </a:cubicBezTo>
                  <a:cubicBezTo>
                    <a:pt x="36" y="15"/>
                    <a:pt x="38" y="16"/>
                    <a:pt x="39" y="17"/>
                  </a:cubicBezTo>
                  <a:cubicBezTo>
                    <a:pt x="42" y="20"/>
                    <a:pt x="44" y="22"/>
                    <a:pt x="46" y="25"/>
                  </a:cubicBezTo>
                  <a:cubicBezTo>
                    <a:pt x="48" y="27"/>
                    <a:pt x="51" y="30"/>
                    <a:pt x="53" y="33"/>
                  </a:cubicBezTo>
                  <a:cubicBezTo>
                    <a:pt x="54" y="36"/>
                    <a:pt x="56" y="39"/>
                    <a:pt x="58" y="42"/>
                  </a:cubicBezTo>
                  <a:cubicBezTo>
                    <a:pt x="59" y="43"/>
                    <a:pt x="59" y="44"/>
                    <a:pt x="60" y="46"/>
                  </a:cubicBezTo>
                  <a:cubicBezTo>
                    <a:pt x="61" y="47"/>
                    <a:pt x="61" y="49"/>
                    <a:pt x="62" y="50"/>
                  </a:cubicBezTo>
                  <a:cubicBezTo>
                    <a:pt x="63" y="53"/>
                    <a:pt x="64" y="55"/>
                    <a:pt x="65" y="58"/>
                  </a:cubicBezTo>
                  <a:cubicBezTo>
                    <a:pt x="67" y="63"/>
                    <a:pt x="68" y="67"/>
                    <a:pt x="69" y="70"/>
                  </a:cubicBezTo>
                  <a:cubicBezTo>
                    <a:pt x="70" y="71"/>
                    <a:pt x="70" y="73"/>
                    <a:pt x="70" y="74"/>
                  </a:cubicBezTo>
                  <a:cubicBezTo>
                    <a:pt x="70" y="75"/>
                    <a:pt x="70" y="75"/>
                    <a:pt x="70" y="75"/>
                  </a:cubicBezTo>
                  <a:lnTo>
                    <a:pt x="45" y="77"/>
                  </a:lnTo>
                  <a:close/>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588" name="Google Shape;1588;p6"/>
            <p:cNvSpPr/>
            <p:nvPr/>
          </p:nvSpPr>
          <p:spPr>
            <a:xfrm>
              <a:off x="5861050" y="6413501"/>
              <a:ext cx="104775" cy="322263"/>
            </a:xfrm>
            <a:custGeom>
              <a:rect b="b" l="l" r="r" t="t"/>
              <a:pathLst>
                <a:path extrusionOk="0" h="73" w="25">
                  <a:moveTo>
                    <a:pt x="0" y="73"/>
                  </a:moveTo>
                  <a:cubicBezTo>
                    <a:pt x="0" y="73"/>
                    <a:pt x="0" y="72"/>
                    <a:pt x="0" y="70"/>
                  </a:cubicBezTo>
                  <a:cubicBezTo>
                    <a:pt x="0" y="67"/>
                    <a:pt x="0" y="64"/>
                    <a:pt x="1" y="61"/>
                  </a:cubicBezTo>
                  <a:cubicBezTo>
                    <a:pt x="1" y="53"/>
                    <a:pt x="3" y="44"/>
                    <a:pt x="5" y="34"/>
                  </a:cubicBezTo>
                  <a:cubicBezTo>
                    <a:pt x="6" y="29"/>
                    <a:pt x="8" y="25"/>
                    <a:pt x="9" y="20"/>
                  </a:cubicBezTo>
                  <a:cubicBezTo>
                    <a:pt x="10" y="18"/>
                    <a:pt x="11" y="16"/>
                    <a:pt x="12" y="14"/>
                  </a:cubicBezTo>
                  <a:cubicBezTo>
                    <a:pt x="13" y="12"/>
                    <a:pt x="14" y="11"/>
                    <a:pt x="15" y="9"/>
                  </a:cubicBezTo>
                  <a:cubicBezTo>
                    <a:pt x="16" y="7"/>
                    <a:pt x="17" y="6"/>
                    <a:pt x="18" y="5"/>
                  </a:cubicBezTo>
                  <a:cubicBezTo>
                    <a:pt x="19" y="4"/>
                    <a:pt x="20" y="3"/>
                    <a:pt x="20" y="2"/>
                  </a:cubicBezTo>
                  <a:cubicBezTo>
                    <a:pt x="22" y="1"/>
                    <a:pt x="23" y="0"/>
                    <a:pt x="23" y="0"/>
                  </a:cubicBezTo>
                  <a:cubicBezTo>
                    <a:pt x="23" y="0"/>
                    <a:pt x="22" y="1"/>
                    <a:pt x="21" y="3"/>
                  </a:cubicBezTo>
                  <a:cubicBezTo>
                    <a:pt x="21" y="4"/>
                    <a:pt x="20" y="5"/>
                    <a:pt x="20" y="6"/>
                  </a:cubicBezTo>
                  <a:cubicBezTo>
                    <a:pt x="19" y="7"/>
                    <a:pt x="19" y="9"/>
                    <a:pt x="19" y="11"/>
                  </a:cubicBezTo>
                  <a:cubicBezTo>
                    <a:pt x="18" y="12"/>
                    <a:pt x="18" y="14"/>
                    <a:pt x="18" y="16"/>
                  </a:cubicBezTo>
                  <a:cubicBezTo>
                    <a:pt x="18" y="18"/>
                    <a:pt x="17" y="20"/>
                    <a:pt x="17" y="22"/>
                  </a:cubicBezTo>
                  <a:cubicBezTo>
                    <a:pt x="17" y="26"/>
                    <a:pt x="18" y="31"/>
                    <a:pt x="18" y="35"/>
                  </a:cubicBezTo>
                  <a:cubicBezTo>
                    <a:pt x="19" y="44"/>
                    <a:pt x="21" y="53"/>
                    <a:pt x="22" y="60"/>
                  </a:cubicBezTo>
                  <a:cubicBezTo>
                    <a:pt x="23" y="63"/>
                    <a:pt x="24" y="65"/>
                    <a:pt x="24" y="67"/>
                  </a:cubicBezTo>
                  <a:cubicBezTo>
                    <a:pt x="25" y="69"/>
                    <a:pt x="25" y="70"/>
                    <a:pt x="25" y="70"/>
                  </a:cubicBezTo>
                  <a:lnTo>
                    <a:pt x="0" y="73"/>
                  </a:lnTo>
                  <a:close/>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589" name="Google Shape;1589;p6"/>
            <p:cNvSpPr/>
            <p:nvPr/>
          </p:nvSpPr>
          <p:spPr>
            <a:xfrm>
              <a:off x="1630363" y="6359526"/>
              <a:ext cx="295275" cy="339725"/>
            </a:xfrm>
            <a:custGeom>
              <a:rect b="b" l="l" r="r" t="t"/>
              <a:pathLst>
                <a:path extrusionOk="0" h="77" w="71">
                  <a:moveTo>
                    <a:pt x="0" y="75"/>
                  </a:moveTo>
                  <a:cubicBezTo>
                    <a:pt x="0" y="75"/>
                    <a:pt x="0" y="75"/>
                    <a:pt x="1" y="74"/>
                  </a:cubicBezTo>
                  <a:cubicBezTo>
                    <a:pt x="1" y="73"/>
                    <a:pt x="1" y="71"/>
                    <a:pt x="1" y="70"/>
                  </a:cubicBezTo>
                  <a:cubicBezTo>
                    <a:pt x="2" y="67"/>
                    <a:pt x="4" y="63"/>
                    <a:pt x="5" y="58"/>
                  </a:cubicBezTo>
                  <a:cubicBezTo>
                    <a:pt x="6" y="55"/>
                    <a:pt x="7" y="53"/>
                    <a:pt x="9" y="50"/>
                  </a:cubicBezTo>
                  <a:cubicBezTo>
                    <a:pt x="9" y="49"/>
                    <a:pt x="10" y="47"/>
                    <a:pt x="11" y="46"/>
                  </a:cubicBezTo>
                  <a:cubicBezTo>
                    <a:pt x="11" y="44"/>
                    <a:pt x="12" y="43"/>
                    <a:pt x="13" y="42"/>
                  </a:cubicBezTo>
                  <a:cubicBezTo>
                    <a:pt x="14" y="39"/>
                    <a:pt x="16" y="36"/>
                    <a:pt x="18" y="33"/>
                  </a:cubicBezTo>
                  <a:cubicBezTo>
                    <a:pt x="20" y="30"/>
                    <a:pt x="22" y="27"/>
                    <a:pt x="24" y="25"/>
                  </a:cubicBezTo>
                  <a:cubicBezTo>
                    <a:pt x="27" y="22"/>
                    <a:pt x="29" y="20"/>
                    <a:pt x="32" y="17"/>
                  </a:cubicBezTo>
                  <a:cubicBezTo>
                    <a:pt x="33" y="16"/>
                    <a:pt x="34" y="15"/>
                    <a:pt x="36" y="14"/>
                  </a:cubicBezTo>
                  <a:cubicBezTo>
                    <a:pt x="37" y="13"/>
                    <a:pt x="38" y="12"/>
                    <a:pt x="40" y="11"/>
                  </a:cubicBezTo>
                  <a:cubicBezTo>
                    <a:pt x="41" y="10"/>
                    <a:pt x="42" y="10"/>
                    <a:pt x="43" y="9"/>
                  </a:cubicBezTo>
                  <a:cubicBezTo>
                    <a:pt x="45" y="8"/>
                    <a:pt x="46" y="7"/>
                    <a:pt x="47" y="7"/>
                  </a:cubicBezTo>
                  <a:cubicBezTo>
                    <a:pt x="49" y="6"/>
                    <a:pt x="50" y="5"/>
                    <a:pt x="51" y="5"/>
                  </a:cubicBezTo>
                  <a:cubicBezTo>
                    <a:pt x="52" y="4"/>
                    <a:pt x="54" y="4"/>
                    <a:pt x="55" y="4"/>
                  </a:cubicBezTo>
                  <a:cubicBezTo>
                    <a:pt x="57" y="3"/>
                    <a:pt x="59" y="2"/>
                    <a:pt x="61" y="2"/>
                  </a:cubicBezTo>
                  <a:cubicBezTo>
                    <a:pt x="63" y="1"/>
                    <a:pt x="65" y="1"/>
                    <a:pt x="66" y="1"/>
                  </a:cubicBezTo>
                  <a:cubicBezTo>
                    <a:pt x="69" y="0"/>
                    <a:pt x="71" y="0"/>
                    <a:pt x="71" y="0"/>
                  </a:cubicBezTo>
                  <a:cubicBezTo>
                    <a:pt x="71" y="0"/>
                    <a:pt x="69" y="1"/>
                    <a:pt x="67" y="2"/>
                  </a:cubicBezTo>
                  <a:cubicBezTo>
                    <a:pt x="65" y="2"/>
                    <a:pt x="64" y="3"/>
                    <a:pt x="62" y="4"/>
                  </a:cubicBezTo>
                  <a:cubicBezTo>
                    <a:pt x="60" y="5"/>
                    <a:pt x="59" y="6"/>
                    <a:pt x="57" y="7"/>
                  </a:cubicBezTo>
                  <a:cubicBezTo>
                    <a:pt x="56" y="8"/>
                    <a:pt x="55" y="8"/>
                    <a:pt x="54" y="9"/>
                  </a:cubicBezTo>
                  <a:cubicBezTo>
                    <a:pt x="53" y="10"/>
                    <a:pt x="52" y="11"/>
                    <a:pt x="51" y="12"/>
                  </a:cubicBezTo>
                  <a:cubicBezTo>
                    <a:pt x="50" y="13"/>
                    <a:pt x="49" y="13"/>
                    <a:pt x="48" y="14"/>
                  </a:cubicBezTo>
                  <a:cubicBezTo>
                    <a:pt x="47" y="15"/>
                    <a:pt x="46" y="16"/>
                    <a:pt x="45" y="17"/>
                  </a:cubicBezTo>
                  <a:cubicBezTo>
                    <a:pt x="44" y="19"/>
                    <a:pt x="43" y="20"/>
                    <a:pt x="42" y="21"/>
                  </a:cubicBezTo>
                  <a:cubicBezTo>
                    <a:pt x="41" y="22"/>
                    <a:pt x="40" y="23"/>
                    <a:pt x="40" y="24"/>
                  </a:cubicBezTo>
                  <a:cubicBezTo>
                    <a:pt x="38" y="27"/>
                    <a:pt x="37" y="29"/>
                    <a:pt x="35" y="32"/>
                  </a:cubicBezTo>
                  <a:cubicBezTo>
                    <a:pt x="34" y="35"/>
                    <a:pt x="33" y="37"/>
                    <a:pt x="32" y="40"/>
                  </a:cubicBezTo>
                  <a:cubicBezTo>
                    <a:pt x="31" y="43"/>
                    <a:pt x="30" y="46"/>
                    <a:pt x="29" y="48"/>
                  </a:cubicBezTo>
                  <a:cubicBezTo>
                    <a:pt x="29" y="50"/>
                    <a:pt x="29" y="51"/>
                    <a:pt x="28" y="52"/>
                  </a:cubicBezTo>
                  <a:cubicBezTo>
                    <a:pt x="28" y="53"/>
                    <a:pt x="28" y="55"/>
                    <a:pt x="27" y="56"/>
                  </a:cubicBezTo>
                  <a:cubicBezTo>
                    <a:pt x="27" y="58"/>
                    <a:pt x="27" y="61"/>
                    <a:pt x="26" y="63"/>
                  </a:cubicBezTo>
                  <a:cubicBezTo>
                    <a:pt x="26" y="67"/>
                    <a:pt x="26" y="71"/>
                    <a:pt x="26" y="73"/>
                  </a:cubicBezTo>
                  <a:cubicBezTo>
                    <a:pt x="26" y="75"/>
                    <a:pt x="26" y="76"/>
                    <a:pt x="26" y="76"/>
                  </a:cubicBezTo>
                  <a:cubicBezTo>
                    <a:pt x="26" y="77"/>
                    <a:pt x="26" y="77"/>
                    <a:pt x="26" y="77"/>
                  </a:cubicBezTo>
                  <a:lnTo>
                    <a:pt x="0" y="75"/>
                  </a:lnTo>
                  <a:close/>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590" name="Google Shape;1590;p6"/>
            <p:cNvSpPr/>
            <p:nvPr/>
          </p:nvSpPr>
          <p:spPr>
            <a:xfrm>
              <a:off x="1471613" y="6359526"/>
              <a:ext cx="292100" cy="339725"/>
            </a:xfrm>
            <a:custGeom>
              <a:rect b="b" l="l" r="r" t="t"/>
              <a:pathLst>
                <a:path extrusionOk="0" h="77" w="70">
                  <a:moveTo>
                    <a:pt x="45" y="77"/>
                  </a:moveTo>
                  <a:cubicBezTo>
                    <a:pt x="45" y="77"/>
                    <a:pt x="45" y="77"/>
                    <a:pt x="45" y="76"/>
                  </a:cubicBezTo>
                  <a:cubicBezTo>
                    <a:pt x="45" y="76"/>
                    <a:pt x="45" y="75"/>
                    <a:pt x="45" y="73"/>
                  </a:cubicBezTo>
                  <a:cubicBezTo>
                    <a:pt x="45" y="71"/>
                    <a:pt x="45" y="67"/>
                    <a:pt x="44" y="63"/>
                  </a:cubicBezTo>
                  <a:cubicBezTo>
                    <a:pt x="44" y="61"/>
                    <a:pt x="44" y="58"/>
                    <a:pt x="43" y="56"/>
                  </a:cubicBezTo>
                  <a:cubicBezTo>
                    <a:pt x="43" y="55"/>
                    <a:pt x="43" y="53"/>
                    <a:pt x="42" y="52"/>
                  </a:cubicBezTo>
                  <a:cubicBezTo>
                    <a:pt x="42" y="51"/>
                    <a:pt x="42" y="50"/>
                    <a:pt x="41" y="48"/>
                  </a:cubicBezTo>
                  <a:cubicBezTo>
                    <a:pt x="41" y="45"/>
                    <a:pt x="40" y="43"/>
                    <a:pt x="39" y="40"/>
                  </a:cubicBezTo>
                  <a:cubicBezTo>
                    <a:pt x="38" y="37"/>
                    <a:pt x="37" y="35"/>
                    <a:pt x="36" y="32"/>
                  </a:cubicBezTo>
                  <a:cubicBezTo>
                    <a:pt x="34" y="29"/>
                    <a:pt x="33" y="27"/>
                    <a:pt x="31" y="24"/>
                  </a:cubicBezTo>
                  <a:cubicBezTo>
                    <a:pt x="30" y="23"/>
                    <a:pt x="29" y="22"/>
                    <a:pt x="29" y="21"/>
                  </a:cubicBezTo>
                  <a:cubicBezTo>
                    <a:pt x="28" y="19"/>
                    <a:pt x="27" y="19"/>
                    <a:pt x="26" y="17"/>
                  </a:cubicBezTo>
                  <a:cubicBezTo>
                    <a:pt x="25" y="16"/>
                    <a:pt x="24" y="15"/>
                    <a:pt x="23" y="14"/>
                  </a:cubicBezTo>
                  <a:cubicBezTo>
                    <a:pt x="22" y="13"/>
                    <a:pt x="21" y="13"/>
                    <a:pt x="20" y="12"/>
                  </a:cubicBezTo>
                  <a:cubicBezTo>
                    <a:pt x="19" y="11"/>
                    <a:pt x="18" y="10"/>
                    <a:pt x="17" y="9"/>
                  </a:cubicBezTo>
                  <a:cubicBezTo>
                    <a:pt x="16" y="8"/>
                    <a:pt x="15" y="8"/>
                    <a:pt x="14" y="7"/>
                  </a:cubicBezTo>
                  <a:cubicBezTo>
                    <a:pt x="12" y="6"/>
                    <a:pt x="10" y="5"/>
                    <a:pt x="9" y="4"/>
                  </a:cubicBezTo>
                  <a:cubicBezTo>
                    <a:pt x="7" y="3"/>
                    <a:pt x="5" y="2"/>
                    <a:pt x="4" y="2"/>
                  </a:cubicBezTo>
                  <a:cubicBezTo>
                    <a:pt x="1" y="1"/>
                    <a:pt x="0" y="0"/>
                    <a:pt x="0" y="0"/>
                  </a:cubicBezTo>
                  <a:cubicBezTo>
                    <a:pt x="0" y="0"/>
                    <a:pt x="1" y="0"/>
                    <a:pt x="4" y="1"/>
                  </a:cubicBezTo>
                  <a:cubicBezTo>
                    <a:pt x="6" y="1"/>
                    <a:pt x="7" y="1"/>
                    <a:pt x="9" y="2"/>
                  </a:cubicBezTo>
                  <a:cubicBezTo>
                    <a:pt x="11" y="2"/>
                    <a:pt x="13" y="3"/>
                    <a:pt x="16" y="4"/>
                  </a:cubicBezTo>
                  <a:cubicBezTo>
                    <a:pt x="17" y="4"/>
                    <a:pt x="18" y="4"/>
                    <a:pt x="19" y="5"/>
                  </a:cubicBezTo>
                  <a:cubicBezTo>
                    <a:pt x="21" y="5"/>
                    <a:pt x="22" y="6"/>
                    <a:pt x="23" y="7"/>
                  </a:cubicBezTo>
                  <a:cubicBezTo>
                    <a:pt x="24" y="7"/>
                    <a:pt x="26" y="8"/>
                    <a:pt x="27" y="9"/>
                  </a:cubicBezTo>
                  <a:cubicBezTo>
                    <a:pt x="28" y="10"/>
                    <a:pt x="30" y="10"/>
                    <a:pt x="31" y="11"/>
                  </a:cubicBezTo>
                  <a:cubicBezTo>
                    <a:pt x="32" y="12"/>
                    <a:pt x="34" y="13"/>
                    <a:pt x="35" y="14"/>
                  </a:cubicBezTo>
                  <a:cubicBezTo>
                    <a:pt x="36" y="15"/>
                    <a:pt x="38" y="16"/>
                    <a:pt x="39" y="17"/>
                  </a:cubicBezTo>
                  <a:cubicBezTo>
                    <a:pt x="42" y="20"/>
                    <a:pt x="44" y="22"/>
                    <a:pt x="46" y="25"/>
                  </a:cubicBezTo>
                  <a:cubicBezTo>
                    <a:pt x="48" y="27"/>
                    <a:pt x="51" y="30"/>
                    <a:pt x="53" y="33"/>
                  </a:cubicBezTo>
                  <a:cubicBezTo>
                    <a:pt x="54" y="36"/>
                    <a:pt x="56" y="39"/>
                    <a:pt x="58" y="42"/>
                  </a:cubicBezTo>
                  <a:cubicBezTo>
                    <a:pt x="59" y="43"/>
                    <a:pt x="59" y="44"/>
                    <a:pt x="60" y="46"/>
                  </a:cubicBezTo>
                  <a:cubicBezTo>
                    <a:pt x="61" y="47"/>
                    <a:pt x="61" y="49"/>
                    <a:pt x="62" y="50"/>
                  </a:cubicBezTo>
                  <a:cubicBezTo>
                    <a:pt x="63" y="53"/>
                    <a:pt x="64" y="55"/>
                    <a:pt x="65" y="58"/>
                  </a:cubicBezTo>
                  <a:cubicBezTo>
                    <a:pt x="67" y="63"/>
                    <a:pt x="68" y="67"/>
                    <a:pt x="69" y="70"/>
                  </a:cubicBezTo>
                  <a:cubicBezTo>
                    <a:pt x="70" y="71"/>
                    <a:pt x="70" y="73"/>
                    <a:pt x="70" y="74"/>
                  </a:cubicBezTo>
                  <a:cubicBezTo>
                    <a:pt x="70" y="75"/>
                    <a:pt x="70" y="75"/>
                    <a:pt x="70" y="75"/>
                  </a:cubicBezTo>
                  <a:cubicBezTo>
                    <a:pt x="45" y="77"/>
                    <a:pt x="45" y="77"/>
                    <a:pt x="45" y="77"/>
                  </a:cubicBezTo>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591" name="Google Shape;1591;p6"/>
            <p:cNvSpPr/>
            <p:nvPr/>
          </p:nvSpPr>
          <p:spPr>
            <a:xfrm>
              <a:off x="1643063" y="6324601"/>
              <a:ext cx="103188" cy="322263"/>
            </a:xfrm>
            <a:custGeom>
              <a:rect b="b" l="l" r="r" t="t"/>
              <a:pathLst>
                <a:path extrusionOk="0" h="73" w="25">
                  <a:moveTo>
                    <a:pt x="0" y="73"/>
                  </a:moveTo>
                  <a:cubicBezTo>
                    <a:pt x="0" y="73"/>
                    <a:pt x="0" y="72"/>
                    <a:pt x="0" y="70"/>
                  </a:cubicBezTo>
                  <a:cubicBezTo>
                    <a:pt x="0" y="67"/>
                    <a:pt x="0" y="64"/>
                    <a:pt x="1" y="61"/>
                  </a:cubicBezTo>
                  <a:cubicBezTo>
                    <a:pt x="1" y="53"/>
                    <a:pt x="3" y="44"/>
                    <a:pt x="5" y="34"/>
                  </a:cubicBezTo>
                  <a:cubicBezTo>
                    <a:pt x="6" y="29"/>
                    <a:pt x="8" y="25"/>
                    <a:pt x="9" y="20"/>
                  </a:cubicBezTo>
                  <a:cubicBezTo>
                    <a:pt x="10" y="18"/>
                    <a:pt x="11" y="16"/>
                    <a:pt x="12" y="14"/>
                  </a:cubicBezTo>
                  <a:cubicBezTo>
                    <a:pt x="13" y="12"/>
                    <a:pt x="14" y="11"/>
                    <a:pt x="15" y="9"/>
                  </a:cubicBezTo>
                  <a:cubicBezTo>
                    <a:pt x="16" y="7"/>
                    <a:pt x="17" y="6"/>
                    <a:pt x="18" y="5"/>
                  </a:cubicBezTo>
                  <a:cubicBezTo>
                    <a:pt x="19" y="4"/>
                    <a:pt x="20" y="3"/>
                    <a:pt x="20" y="2"/>
                  </a:cubicBezTo>
                  <a:cubicBezTo>
                    <a:pt x="22" y="1"/>
                    <a:pt x="23" y="0"/>
                    <a:pt x="23" y="0"/>
                  </a:cubicBezTo>
                  <a:cubicBezTo>
                    <a:pt x="23" y="0"/>
                    <a:pt x="22" y="1"/>
                    <a:pt x="21" y="3"/>
                  </a:cubicBezTo>
                  <a:cubicBezTo>
                    <a:pt x="21" y="4"/>
                    <a:pt x="20" y="5"/>
                    <a:pt x="20" y="6"/>
                  </a:cubicBezTo>
                  <a:cubicBezTo>
                    <a:pt x="19" y="7"/>
                    <a:pt x="19" y="9"/>
                    <a:pt x="19" y="11"/>
                  </a:cubicBezTo>
                  <a:cubicBezTo>
                    <a:pt x="18" y="12"/>
                    <a:pt x="18" y="14"/>
                    <a:pt x="18" y="16"/>
                  </a:cubicBezTo>
                  <a:cubicBezTo>
                    <a:pt x="18" y="18"/>
                    <a:pt x="17" y="20"/>
                    <a:pt x="17" y="22"/>
                  </a:cubicBezTo>
                  <a:cubicBezTo>
                    <a:pt x="17" y="26"/>
                    <a:pt x="18" y="31"/>
                    <a:pt x="18" y="35"/>
                  </a:cubicBezTo>
                  <a:cubicBezTo>
                    <a:pt x="19" y="44"/>
                    <a:pt x="21" y="53"/>
                    <a:pt x="22" y="60"/>
                  </a:cubicBezTo>
                  <a:cubicBezTo>
                    <a:pt x="23" y="63"/>
                    <a:pt x="24" y="65"/>
                    <a:pt x="24" y="67"/>
                  </a:cubicBezTo>
                  <a:cubicBezTo>
                    <a:pt x="25" y="69"/>
                    <a:pt x="25" y="70"/>
                    <a:pt x="25" y="70"/>
                  </a:cubicBezTo>
                  <a:lnTo>
                    <a:pt x="0" y="73"/>
                  </a:lnTo>
                  <a:close/>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592" name="Google Shape;1592;p6"/>
            <p:cNvSpPr/>
            <p:nvPr/>
          </p:nvSpPr>
          <p:spPr>
            <a:xfrm>
              <a:off x="7583488" y="6483351"/>
              <a:ext cx="295275" cy="339725"/>
            </a:xfrm>
            <a:custGeom>
              <a:rect b="b" l="l" r="r" t="t"/>
              <a:pathLst>
                <a:path extrusionOk="0" h="77" w="71">
                  <a:moveTo>
                    <a:pt x="0" y="75"/>
                  </a:moveTo>
                  <a:cubicBezTo>
                    <a:pt x="0" y="75"/>
                    <a:pt x="0" y="75"/>
                    <a:pt x="1" y="74"/>
                  </a:cubicBezTo>
                  <a:cubicBezTo>
                    <a:pt x="1" y="73"/>
                    <a:pt x="1" y="71"/>
                    <a:pt x="1" y="70"/>
                  </a:cubicBezTo>
                  <a:cubicBezTo>
                    <a:pt x="2" y="67"/>
                    <a:pt x="4" y="63"/>
                    <a:pt x="5" y="58"/>
                  </a:cubicBezTo>
                  <a:cubicBezTo>
                    <a:pt x="6" y="55"/>
                    <a:pt x="7" y="53"/>
                    <a:pt x="9" y="50"/>
                  </a:cubicBezTo>
                  <a:cubicBezTo>
                    <a:pt x="9" y="49"/>
                    <a:pt x="10" y="47"/>
                    <a:pt x="11" y="46"/>
                  </a:cubicBezTo>
                  <a:cubicBezTo>
                    <a:pt x="11" y="44"/>
                    <a:pt x="12" y="43"/>
                    <a:pt x="13" y="42"/>
                  </a:cubicBezTo>
                  <a:cubicBezTo>
                    <a:pt x="14" y="39"/>
                    <a:pt x="16" y="36"/>
                    <a:pt x="18" y="33"/>
                  </a:cubicBezTo>
                  <a:cubicBezTo>
                    <a:pt x="20" y="30"/>
                    <a:pt x="22" y="27"/>
                    <a:pt x="24" y="25"/>
                  </a:cubicBezTo>
                  <a:cubicBezTo>
                    <a:pt x="27" y="22"/>
                    <a:pt x="29" y="20"/>
                    <a:pt x="32" y="17"/>
                  </a:cubicBezTo>
                  <a:cubicBezTo>
                    <a:pt x="33" y="16"/>
                    <a:pt x="34" y="15"/>
                    <a:pt x="36" y="14"/>
                  </a:cubicBezTo>
                  <a:cubicBezTo>
                    <a:pt x="37" y="13"/>
                    <a:pt x="38" y="12"/>
                    <a:pt x="40" y="11"/>
                  </a:cubicBezTo>
                  <a:cubicBezTo>
                    <a:pt x="41" y="10"/>
                    <a:pt x="42" y="10"/>
                    <a:pt x="43" y="9"/>
                  </a:cubicBezTo>
                  <a:cubicBezTo>
                    <a:pt x="45" y="8"/>
                    <a:pt x="46" y="7"/>
                    <a:pt x="47" y="7"/>
                  </a:cubicBezTo>
                  <a:cubicBezTo>
                    <a:pt x="49" y="6"/>
                    <a:pt x="50" y="5"/>
                    <a:pt x="51" y="5"/>
                  </a:cubicBezTo>
                  <a:cubicBezTo>
                    <a:pt x="52" y="4"/>
                    <a:pt x="54" y="4"/>
                    <a:pt x="55" y="4"/>
                  </a:cubicBezTo>
                  <a:cubicBezTo>
                    <a:pt x="57" y="3"/>
                    <a:pt x="59" y="2"/>
                    <a:pt x="61" y="2"/>
                  </a:cubicBezTo>
                  <a:cubicBezTo>
                    <a:pt x="63" y="1"/>
                    <a:pt x="65" y="1"/>
                    <a:pt x="66" y="1"/>
                  </a:cubicBezTo>
                  <a:cubicBezTo>
                    <a:pt x="69" y="0"/>
                    <a:pt x="71" y="0"/>
                    <a:pt x="71" y="0"/>
                  </a:cubicBezTo>
                  <a:cubicBezTo>
                    <a:pt x="71" y="0"/>
                    <a:pt x="69" y="1"/>
                    <a:pt x="67" y="2"/>
                  </a:cubicBezTo>
                  <a:cubicBezTo>
                    <a:pt x="65" y="2"/>
                    <a:pt x="64" y="3"/>
                    <a:pt x="62" y="4"/>
                  </a:cubicBezTo>
                  <a:cubicBezTo>
                    <a:pt x="60" y="5"/>
                    <a:pt x="59" y="6"/>
                    <a:pt x="57" y="7"/>
                  </a:cubicBezTo>
                  <a:cubicBezTo>
                    <a:pt x="56" y="8"/>
                    <a:pt x="55" y="8"/>
                    <a:pt x="54" y="9"/>
                  </a:cubicBezTo>
                  <a:cubicBezTo>
                    <a:pt x="53" y="10"/>
                    <a:pt x="52" y="11"/>
                    <a:pt x="51" y="12"/>
                  </a:cubicBezTo>
                  <a:cubicBezTo>
                    <a:pt x="50" y="13"/>
                    <a:pt x="49" y="13"/>
                    <a:pt x="48" y="14"/>
                  </a:cubicBezTo>
                  <a:cubicBezTo>
                    <a:pt x="47" y="15"/>
                    <a:pt x="46" y="16"/>
                    <a:pt x="45" y="17"/>
                  </a:cubicBezTo>
                  <a:cubicBezTo>
                    <a:pt x="44" y="19"/>
                    <a:pt x="43" y="20"/>
                    <a:pt x="42" y="21"/>
                  </a:cubicBezTo>
                  <a:cubicBezTo>
                    <a:pt x="41" y="22"/>
                    <a:pt x="40" y="23"/>
                    <a:pt x="40" y="24"/>
                  </a:cubicBezTo>
                  <a:cubicBezTo>
                    <a:pt x="38" y="27"/>
                    <a:pt x="37" y="29"/>
                    <a:pt x="35" y="32"/>
                  </a:cubicBezTo>
                  <a:cubicBezTo>
                    <a:pt x="34" y="35"/>
                    <a:pt x="33" y="37"/>
                    <a:pt x="32" y="40"/>
                  </a:cubicBezTo>
                  <a:cubicBezTo>
                    <a:pt x="31" y="43"/>
                    <a:pt x="30" y="46"/>
                    <a:pt x="29" y="48"/>
                  </a:cubicBezTo>
                  <a:cubicBezTo>
                    <a:pt x="29" y="50"/>
                    <a:pt x="29" y="51"/>
                    <a:pt x="28" y="52"/>
                  </a:cubicBezTo>
                  <a:cubicBezTo>
                    <a:pt x="28" y="53"/>
                    <a:pt x="28" y="55"/>
                    <a:pt x="27" y="56"/>
                  </a:cubicBezTo>
                  <a:cubicBezTo>
                    <a:pt x="27" y="58"/>
                    <a:pt x="27" y="61"/>
                    <a:pt x="26" y="63"/>
                  </a:cubicBezTo>
                  <a:cubicBezTo>
                    <a:pt x="26" y="67"/>
                    <a:pt x="26" y="71"/>
                    <a:pt x="26" y="73"/>
                  </a:cubicBezTo>
                  <a:cubicBezTo>
                    <a:pt x="26" y="75"/>
                    <a:pt x="26" y="76"/>
                    <a:pt x="26" y="76"/>
                  </a:cubicBezTo>
                  <a:cubicBezTo>
                    <a:pt x="26" y="77"/>
                    <a:pt x="26" y="77"/>
                    <a:pt x="26" y="77"/>
                  </a:cubicBezTo>
                  <a:lnTo>
                    <a:pt x="0" y="75"/>
                  </a:lnTo>
                  <a:close/>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593" name="Google Shape;1593;p6"/>
            <p:cNvSpPr/>
            <p:nvPr/>
          </p:nvSpPr>
          <p:spPr>
            <a:xfrm>
              <a:off x="7424738" y="6483351"/>
              <a:ext cx="292100" cy="339725"/>
            </a:xfrm>
            <a:custGeom>
              <a:rect b="b" l="l" r="r" t="t"/>
              <a:pathLst>
                <a:path extrusionOk="0" h="77" w="70">
                  <a:moveTo>
                    <a:pt x="45" y="77"/>
                  </a:moveTo>
                  <a:cubicBezTo>
                    <a:pt x="45" y="77"/>
                    <a:pt x="45" y="77"/>
                    <a:pt x="45" y="76"/>
                  </a:cubicBezTo>
                  <a:cubicBezTo>
                    <a:pt x="45" y="76"/>
                    <a:pt x="45" y="75"/>
                    <a:pt x="45" y="73"/>
                  </a:cubicBezTo>
                  <a:cubicBezTo>
                    <a:pt x="45" y="71"/>
                    <a:pt x="45" y="67"/>
                    <a:pt x="44" y="63"/>
                  </a:cubicBezTo>
                  <a:cubicBezTo>
                    <a:pt x="44" y="61"/>
                    <a:pt x="44" y="58"/>
                    <a:pt x="43" y="56"/>
                  </a:cubicBezTo>
                  <a:cubicBezTo>
                    <a:pt x="43" y="55"/>
                    <a:pt x="43" y="53"/>
                    <a:pt x="42" y="52"/>
                  </a:cubicBezTo>
                  <a:cubicBezTo>
                    <a:pt x="42" y="51"/>
                    <a:pt x="42" y="50"/>
                    <a:pt x="41" y="48"/>
                  </a:cubicBezTo>
                  <a:cubicBezTo>
                    <a:pt x="41" y="46"/>
                    <a:pt x="40" y="43"/>
                    <a:pt x="39" y="40"/>
                  </a:cubicBezTo>
                  <a:cubicBezTo>
                    <a:pt x="38" y="37"/>
                    <a:pt x="37" y="35"/>
                    <a:pt x="36" y="32"/>
                  </a:cubicBezTo>
                  <a:cubicBezTo>
                    <a:pt x="34" y="29"/>
                    <a:pt x="33" y="27"/>
                    <a:pt x="31" y="24"/>
                  </a:cubicBezTo>
                  <a:cubicBezTo>
                    <a:pt x="30" y="23"/>
                    <a:pt x="29" y="22"/>
                    <a:pt x="29" y="21"/>
                  </a:cubicBezTo>
                  <a:cubicBezTo>
                    <a:pt x="28" y="20"/>
                    <a:pt x="27" y="19"/>
                    <a:pt x="26" y="17"/>
                  </a:cubicBezTo>
                  <a:cubicBezTo>
                    <a:pt x="25" y="16"/>
                    <a:pt x="24" y="15"/>
                    <a:pt x="23" y="14"/>
                  </a:cubicBezTo>
                  <a:cubicBezTo>
                    <a:pt x="22" y="13"/>
                    <a:pt x="21" y="13"/>
                    <a:pt x="20" y="12"/>
                  </a:cubicBezTo>
                  <a:cubicBezTo>
                    <a:pt x="19" y="11"/>
                    <a:pt x="18" y="10"/>
                    <a:pt x="17" y="9"/>
                  </a:cubicBezTo>
                  <a:cubicBezTo>
                    <a:pt x="16" y="8"/>
                    <a:pt x="15" y="8"/>
                    <a:pt x="14" y="7"/>
                  </a:cubicBezTo>
                  <a:cubicBezTo>
                    <a:pt x="12" y="6"/>
                    <a:pt x="10" y="5"/>
                    <a:pt x="8" y="4"/>
                  </a:cubicBezTo>
                  <a:cubicBezTo>
                    <a:pt x="7" y="3"/>
                    <a:pt x="5" y="2"/>
                    <a:pt x="4" y="2"/>
                  </a:cubicBezTo>
                  <a:cubicBezTo>
                    <a:pt x="1" y="1"/>
                    <a:pt x="0" y="0"/>
                    <a:pt x="0" y="0"/>
                  </a:cubicBezTo>
                  <a:cubicBezTo>
                    <a:pt x="0" y="0"/>
                    <a:pt x="1" y="0"/>
                    <a:pt x="4" y="1"/>
                  </a:cubicBezTo>
                  <a:cubicBezTo>
                    <a:pt x="6" y="1"/>
                    <a:pt x="7" y="1"/>
                    <a:pt x="9" y="2"/>
                  </a:cubicBezTo>
                  <a:cubicBezTo>
                    <a:pt x="11" y="2"/>
                    <a:pt x="13" y="3"/>
                    <a:pt x="16" y="4"/>
                  </a:cubicBezTo>
                  <a:cubicBezTo>
                    <a:pt x="17" y="4"/>
                    <a:pt x="18" y="4"/>
                    <a:pt x="19" y="5"/>
                  </a:cubicBezTo>
                  <a:cubicBezTo>
                    <a:pt x="21" y="5"/>
                    <a:pt x="22" y="6"/>
                    <a:pt x="23" y="7"/>
                  </a:cubicBezTo>
                  <a:cubicBezTo>
                    <a:pt x="24" y="7"/>
                    <a:pt x="26" y="8"/>
                    <a:pt x="27" y="9"/>
                  </a:cubicBezTo>
                  <a:cubicBezTo>
                    <a:pt x="28" y="10"/>
                    <a:pt x="30" y="10"/>
                    <a:pt x="31" y="11"/>
                  </a:cubicBezTo>
                  <a:cubicBezTo>
                    <a:pt x="32" y="12"/>
                    <a:pt x="34" y="13"/>
                    <a:pt x="35" y="14"/>
                  </a:cubicBezTo>
                  <a:cubicBezTo>
                    <a:pt x="36" y="15"/>
                    <a:pt x="38" y="16"/>
                    <a:pt x="39" y="17"/>
                  </a:cubicBezTo>
                  <a:cubicBezTo>
                    <a:pt x="42" y="20"/>
                    <a:pt x="44" y="22"/>
                    <a:pt x="46" y="25"/>
                  </a:cubicBezTo>
                  <a:cubicBezTo>
                    <a:pt x="48" y="27"/>
                    <a:pt x="51" y="30"/>
                    <a:pt x="53" y="33"/>
                  </a:cubicBezTo>
                  <a:cubicBezTo>
                    <a:pt x="54" y="36"/>
                    <a:pt x="56" y="39"/>
                    <a:pt x="58" y="42"/>
                  </a:cubicBezTo>
                  <a:cubicBezTo>
                    <a:pt x="59" y="43"/>
                    <a:pt x="59" y="44"/>
                    <a:pt x="60" y="46"/>
                  </a:cubicBezTo>
                  <a:cubicBezTo>
                    <a:pt x="61" y="47"/>
                    <a:pt x="61" y="49"/>
                    <a:pt x="62" y="50"/>
                  </a:cubicBezTo>
                  <a:cubicBezTo>
                    <a:pt x="63" y="53"/>
                    <a:pt x="64" y="55"/>
                    <a:pt x="65" y="58"/>
                  </a:cubicBezTo>
                  <a:cubicBezTo>
                    <a:pt x="67" y="63"/>
                    <a:pt x="68" y="67"/>
                    <a:pt x="69" y="70"/>
                  </a:cubicBezTo>
                  <a:cubicBezTo>
                    <a:pt x="70" y="71"/>
                    <a:pt x="70" y="73"/>
                    <a:pt x="70" y="74"/>
                  </a:cubicBezTo>
                  <a:cubicBezTo>
                    <a:pt x="70" y="75"/>
                    <a:pt x="70" y="75"/>
                    <a:pt x="70" y="75"/>
                  </a:cubicBezTo>
                  <a:lnTo>
                    <a:pt x="45" y="77"/>
                  </a:lnTo>
                  <a:close/>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594" name="Google Shape;1594;p6"/>
            <p:cNvSpPr/>
            <p:nvPr/>
          </p:nvSpPr>
          <p:spPr>
            <a:xfrm>
              <a:off x="7596188" y="6448426"/>
              <a:ext cx="104775" cy="322263"/>
            </a:xfrm>
            <a:custGeom>
              <a:rect b="b" l="l" r="r" t="t"/>
              <a:pathLst>
                <a:path extrusionOk="0" h="73" w="25">
                  <a:moveTo>
                    <a:pt x="0" y="73"/>
                  </a:moveTo>
                  <a:cubicBezTo>
                    <a:pt x="0" y="73"/>
                    <a:pt x="0" y="72"/>
                    <a:pt x="0" y="70"/>
                  </a:cubicBezTo>
                  <a:cubicBezTo>
                    <a:pt x="0" y="67"/>
                    <a:pt x="0" y="64"/>
                    <a:pt x="1" y="61"/>
                  </a:cubicBezTo>
                  <a:cubicBezTo>
                    <a:pt x="1" y="53"/>
                    <a:pt x="3" y="44"/>
                    <a:pt x="5" y="34"/>
                  </a:cubicBezTo>
                  <a:cubicBezTo>
                    <a:pt x="6" y="29"/>
                    <a:pt x="8" y="25"/>
                    <a:pt x="9" y="20"/>
                  </a:cubicBezTo>
                  <a:cubicBezTo>
                    <a:pt x="10" y="18"/>
                    <a:pt x="11" y="16"/>
                    <a:pt x="12" y="14"/>
                  </a:cubicBezTo>
                  <a:cubicBezTo>
                    <a:pt x="13" y="12"/>
                    <a:pt x="14" y="11"/>
                    <a:pt x="15" y="9"/>
                  </a:cubicBezTo>
                  <a:cubicBezTo>
                    <a:pt x="16" y="7"/>
                    <a:pt x="17" y="6"/>
                    <a:pt x="18" y="5"/>
                  </a:cubicBezTo>
                  <a:cubicBezTo>
                    <a:pt x="19" y="4"/>
                    <a:pt x="20" y="3"/>
                    <a:pt x="20" y="2"/>
                  </a:cubicBezTo>
                  <a:cubicBezTo>
                    <a:pt x="22" y="1"/>
                    <a:pt x="23" y="0"/>
                    <a:pt x="23" y="0"/>
                  </a:cubicBezTo>
                  <a:cubicBezTo>
                    <a:pt x="23" y="0"/>
                    <a:pt x="22" y="1"/>
                    <a:pt x="21" y="3"/>
                  </a:cubicBezTo>
                  <a:cubicBezTo>
                    <a:pt x="21" y="4"/>
                    <a:pt x="20" y="5"/>
                    <a:pt x="20" y="6"/>
                  </a:cubicBezTo>
                  <a:cubicBezTo>
                    <a:pt x="19" y="7"/>
                    <a:pt x="19" y="9"/>
                    <a:pt x="19" y="11"/>
                  </a:cubicBezTo>
                  <a:cubicBezTo>
                    <a:pt x="18" y="12"/>
                    <a:pt x="18" y="14"/>
                    <a:pt x="18" y="16"/>
                  </a:cubicBezTo>
                  <a:cubicBezTo>
                    <a:pt x="18" y="18"/>
                    <a:pt x="17" y="20"/>
                    <a:pt x="17" y="22"/>
                  </a:cubicBezTo>
                  <a:cubicBezTo>
                    <a:pt x="17" y="26"/>
                    <a:pt x="18" y="31"/>
                    <a:pt x="18" y="35"/>
                  </a:cubicBezTo>
                  <a:cubicBezTo>
                    <a:pt x="19" y="44"/>
                    <a:pt x="21" y="53"/>
                    <a:pt x="22" y="60"/>
                  </a:cubicBezTo>
                  <a:cubicBezTo>
                    <a:pt x="23" y="63"/>
                    <a:pt x="24" y="65"/>
                    <a:pt x="24" y="67"/>
                  </a:cubicBezTo>
                  <a:cubicBezTo>
                    <a:pt x="25" y="69"/>
                    <a:pt x="25" y="70"/>
                    <a:pt x="25" y="70"/>
                  </a:cubicBezTo>
                  <a:lnTo>
                    <a:pt x="0" y="73"/>
                  </a:lnTo>
                  <a:close/>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595" name="Google Shape;1595;p6"/>
            <p:cNvSpPr/>
            <p:nvPr/>
          </p:nvSpPr>
          <p:spPr>
            <a:xfrm>
              <a:off x="10601326" y="6223001"/>
              <a:ext cx="430213" cy="498475"/>
            </a:xfrm>
            <a:custGeom>
              <a:rect b="b" l="l" r="r" t="t"/>
              <a:pathLst>
                <a:path extrusionOk="0" h="113" w="103">
                  <a:moveTo>
                    <a:pt x="0" y="110"/>
                  </a:moveTo>
                  <a:cubicBezTo>
                    <a:pt x="0" y="110"/>
                    <a:pt x="0" y="109"/>
                    <a:pt x="0" y="108"/>
                  </a:cubicBezTo>
                  <a:cubicBezTo>
                    <a:pt x="0" y="106"/>
                    <a:pt x="1" y="105"/>
                    <a:pt x="1" y="102"/>
                  </a:cubicBezTo>
                  <a:cubicBezTo>
                    <a:pt x="3" y="98"/>
                    <a:pt x="4" y="92"/>
                    <a:pt x="7" y="85"/>
                  </a:cubicBezTo>
                  <a:cubicBezTo>
                    <a:pt x="10" y="77"/>
                    <a:pt x="13" y="69"/>
                    <a:pt x="18" y="61"/>
                  </a:cubicBezTo>
                  <a:cubicBezTo>
                    <a:pt x="23" y="52"/>
                    <a:pt x="28" y="44"/>
                    <a:pt x="35" y="36"/>
                  </a:cubicBezTo>
                  <a:cubicBezTo>
                    <a:pt x="38" y="32"/>
                    <a:pt x="42" y="29"/>
                    <a:pt x="46" y="25"/>
                  </a:cubicBezTo>
                  <a:cubicBezTo>
                    <a:pt x="49" y="22"/>
                    <a:pt x="53" y="19"/>
                    <a:pt x="57" y="16"/>
                  </a:cubicBezTo>
                  <a:cubicBezTo>
                    <a:pt x="59" y="15"/>
                    <a:pt x="61" y="14"/>
                    <a:pt x="63" y="13"/>
                  </a:cubicBezTo>
                  <a:cubicBezTo>
                    <a:pt x="65" y="12"/>
                    <a:pt x="67" y="11"/>
                    <a:pt x="69" y="10"/>
                  </a:cubicBezTo>
                  <a:cubicBezTo>
                    <a:pt x="73" y="8"/>
                    <a:pt x="76" y="6"/>
                    <a:pt x="80" y="5"/>
                  </a:cubicBezTo>
                  <a:cubicBezTo>
                    <a:pt x="83" y="4"/>
                    <a:pt x="86" y="3"/>
                    <a:pt x="89" y="2"/>
                  </a:cubicBezTo>
                  <a:cubicBezTo>
                    <a:pt x="92" y="2"/>
                    <a:pt x="94" y="1"/>
                    <a:pt x="96" y="1"/>
                  </a:cubicBezTo>
                  <a:cubicBezTo>
                    <a:pt x="101" y="0"/>
                    <a:pt x="103" y="0"/>
                    <a:pt x="103" y="0"/>
                  </a:cubicBezTo>
                  <a:cubicBezTo>
                    <a:pt x="103" y="0"/>
                    <a:pt x="101" y="1"/>
                    <a:pt x="97" y="2"/>
                  </a:cubicBezTo>
                  <a:cubicBezTo>
                    <a:pt x="95" y="3"/>
                    <a:pt x="93" y="4"/>
                    <a:pt x="90" y="5"/>
                  </a:cubicBezTo>
                  <a:cubicBezTo>
                    <a:pt x="88" y="7"/>
                    <a:pt x="85" y="8"/>
                    <a:pt x="82" y="10"/>
                  </a:cubicBezTo>
                  <a:cubicBezTo>
                    <a:pt x="79" y="12"/>
                    <a:pt x="76" y="14"/>
                    <a:pt x="73" y="17"/>
                  </a:cubicBezTo>
                  <a:cubicBezTo>
                    <a:pt x="72" y="18"/>
                    <a:pt x="71" y="20"/>
                    <a:pt x="69" y="21"/>
                  </a:cubicBezTo>
                  <a:cubicBezTo>
                    <a:pt x="68" y="22"/>
                    <a:pt x="66" y="24"/>
                    <a:pt x="65" y="25"/>
                  </a:cubicBezTo>
                  <a:cubicBezTo>
                    <a:pt x="62" y="28"/>
                    <a:pt x="60" y="32"/>
                    <a:pt x="57" y="35"/>
                  </a:cubicBezTo>
                  <a:cubicBezTo>
                    <a:pt x="55" y="39"/>
                    <a:pt x="53" y="43"/>
                    <a:pt x="51" y="47"/>
                  </a:cubicBezTo>
                  <a:cubicBezTo>
                    <a:pt x="43" y="62"/>
                    <a:pt x="39" y="79"/>
                    <a:pt x="38" y="92"/>
                  </a:cubicBezTo>
                  <a:cubicBezTo>
                    <a:pt x="37" y="99"/>
                    <a:pt x="37" y="104"/>
                    <a:pt x="37" y="108"/>
                  </a:cubicBezTo>
                  <a:cubicBezTo>
                    <a:pt x="37" y="109"/>
                    <a:pt x="37" y="111"/>
                    <a:pt x="37" y="112"/>
                  </a:cubicBezTo>
                  <a:cubicBezTo>
                    <a:pt x="37" y="112"/>
                    <a:pt x="37" y="112"/>
                    <a:pt x="37" y="112"/>
                  </a:cubicBezTo>
                  <a:cubicBezTo>
                    <a:pt x="37" y="113"/>
                    <a:pt x="37" y="113"/>
                    <a:pt x="37" y="113"/>
                  </a:cubicBezTo>
                  <a:lnTo>
                    <a:pt x="0" y="110"/>
                  </a:lnTo>
                  <a:close/>
                </a:path>
              </a:pathLst>
            </a:custGeom>
            <a:solidFill>
              <a:srgbClr val="2D52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596" name="Google Shape;1596;p6"/>
            <p:cNvSpPr/>
            <p:nvPr/>
          </p:nvSpPr>
          <p:spPr>
            <a:xfrm>
              <a:off x="10364788" y="6223001"/>
              <a:ext cx="433388" cy="498475"/>
            </a:xfrm>
            <a:custGeom>
              <a:rect b="b" l="l" r="r" t="t"/>
              <a:pathLst>
                <a:path extrusionOk="0" h="113" w="104">
                  <a:moveTo>
                    <a:pt x="66" y="113"/>
                  </a:moveTo>
                  <a:cubicBezTo>
                    <a:pt x="66" y="112"/>
                    <a:pt x="66" y="112"/>
                    <a:pt x="66" y="112"/>
                  </a:cubicBezTo>
                  <a:cubicBezTo>
                    <a:pt x="66" y="112"/>
                    <a:pt x="66" y="112"/>
                    <a:pt x="66" y="112"/>
                  </a:cubicBezTo>
                  <a:cubicBezTo>
                    <a:pt x="66" y="111"/>
                    <a:pt x="66" y="109"/>
                    <a:pt x="66" y="108"/>
                  </a:cubicBezTo>
                  <a:cubicBezTo>
                    <a:pt x="66" y="104"/>
                    <a:pt x="66" y="99"/>
                    <a:pt x="65" y="92"/>
                  </a:cubicBezTo>
                  <a:cubicBezTo>
                    <a:pt x="64" y="79"/>
                    <a:pt x="60" y="62"/>
                    <a:pt x="53" y="47"/>
                  </a:cubicBezTo>
                  <a:cubicBezTo>
                    <a:pt x="51" y="43"/>
                    <a:pt x="49" y="39"/>
                    <a:pt x="46" y="35"/>
                  </a:cubicBezTo>
                  <a:cubicBezTo>
                    <a:pt x="44" y="32"/>
                    <a:pt x="41" y="28"/>
                    <a:pt x="38" y="25"/>
                  </a:cubicBezTo>
                  <a:cubicBezTo>
                    <a:pt x="37" y="24"/>
                    <a:pt x="36" y="22"/>
                    <a:pt x="34" y="21"/>
                  </a:cubicBezTo>
                  <a:cubicBezTo>
                    <a:pt x="33" y="20"/>
                    <a:pt x="31" y="18"/>
                    <a:pt x="30" y="17"/>
                  </a:cubicBezTo>
                  <a:cubicBezTo>
                    <a:pt x="27" y="14"/>
                    <a:pt x="24" y="12"/>
                    <a:pt x="21" y="10"/>
                  </a:cubicBezTo>
                  <a:cubicBezTo>
                    <a:pt x="18" y="8"/>
                    <a:pt x="15" y="7"/>
                    <a:pt x="13" y="5"/>
                  </a:cubicBezTo>
                  <a:cubicBezTo>
                    <a:pt x="10" y="4"/>
                    <a:pt x="8" y="3"/>
                    <a:pt x="6" y="2"/>
                  </a:cubicBezTo>
                  <a:cubicBezTo>
                    <a:pt x="3" y="1"/>
                    <a:pt x="0" y="0"/>
                    <a:pt x="0" y="0"/>
                  </a:cubicBezTo>
                  <a:cubicBezTo>
                    <a:pt x="0" y="0"/>
                    <a:pt x="3" y="0"/>
                    <a:pt x="7" y="1"/>
                  </a:cubicBezTo>
                  <a:cubicBezTo>
                    <a:pt x="9" y="1"/>
                    <a:pt x="11" y="2"/>
                    <a:pt x="14" y="2"/>
                  </a:cubicBezTo>
                  <a:cubicBezTo>
                    <a:pt x="17" y="3"/>
                    <a:pt x="20" y="4"/>
                    <a:pt x="24" y="5"/>
                  </a:cubicBezTo>
                  <a:cubicBezTo>
                    <a:pt x="27" y="6"/>
                    <a:pt x="31" y="8"/>
                    <a:pt x="35" y="10"/>
                  </a:cubicBezTo>
                  <a:cubicBezTo>
                    <a:pt x="37" y="11"/>
                    <a:pt x="38" y="12"/>
                    <a:pt x="40" y="13"/>
                  </a:cubicBezTo>
                  <a:cubicBezTo>
                    <a:pt x="42" y="14"/>
                    <a:pt x="44" y="15"/>
                    <a:pt x="46" y="16"/>
                  </a:cubicBezTo>
                  <a:cubicBezTo>
                    <a:pt x="50" y="19"/>
                    <a:pt x="54" y="22"/>
                    <a:pt x="58" y="25"/>
                  </a:cubicBezTo>
                  <a:cubicBezTo>
                    <a:pt x="61" y="29"/>
                    <a:pt x="65" y="32"/>
                    <a:pt x="68" y="36"/>
                  </a:cubicBezTo>
                  <a:cubicBezTo>
                    <a:pt x="75" y="44"/>
                    <a:pt x="81" y="52"/>
                    <a:pt x="85" y="61"/>
                  </a:cubicBezTo>
                  <a:cubicBezTo>
                    <a:pt x="90" y="69"/>
                    <a:pt x="94" y="77"/>
                    <a:pt x="96" y="85"/>
                  </a:cubicBezTo>
                  <a:cubicBezTo>
                    <a:pt x="99" y="92"/>
                    <a:pt x="101" y="98"/>
                    <a:pt x="102" y="102"/>
                  </a:cubicBezTo>
                  <a:cubicBezTo>
                    <a:pt x="103" y="105"/>
                    <a:pt x="103" y="106"/>
                    <a:pt x="103" y="108"/>
                  </a:cubicBezTo>
                  <a:cubicBezTo>
                    <a:pt x="104" y="109"/>
                    <a:pt x="104" y="110"/>
                    <a:pt x="104" y="110"/>
                  </a:cubicBezTo>
                  <a:lnTo>
                    <a:pt x="66" y="113"/>
                  </a:lnTo>
                  <a:close/>
                </a:path>
              </a:pathLst>
            </a:custGeom>
            <a:solidFill>
              <a:srgbClr val="2D52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597" name="Google Shape;1597;p6"/>
            <p:cNvSpPr/>
            <p:nvPr/>
          </p:nvSpPr>
          <p:spPr>
            <a:xfrm>
              <a:off x="10618788" y="6438901"/>
              <a:ext cx="441325" cy="282575"/>
            </a:xfrm>
            <a:custGeom>
              <a:rect b="b" l="l" r="r" t="t"/>
              <a:pathLst>
                <a:path extrusionOk="0" h="64" w="106">
                  <a:moveTo>
                    <a:pt x="0" y="58"/>
                  </a:moveTo>
                  <a:cubicBezTo>
                    <a:pt x="0" y="57"/>
                    <a:pt x="0" y="57"/>
                    <a:pt x="0" y="57"/>
                  </a:cubicBezTo>
                  <a:cubicBezTo>
                    <a:pt x="0" y="57"/>
                    <a:pt x="0" y="57"/>
                    <a:pt x="1" y="56"/>
                  </a:cubicBezTo>
                  <a:cubicBezTo>
                    <a:pt x="1" y="55"/>
                    <a:pt x="1" y="54"/>
                    <a:pt x="2" y="54"/>
                  </a:cubicBezTo>
                  <a:cubicBezTo>
                    <a:pt x="2" y="53"/>
                    <a:pt x="2" y="52"/>
                    <a:pt x="3" y="51"/>
                  </a:cubicBezTo>
                  <a:cubicBezTo>
                    <a:pt x="3" y="49"/>
                    <a:pt x="5" y="47"/>
                    <a:pt x="6" y="45"/>
                  </a:cubicBezTo>
                  <a:cubicBezTo>
                    <a:pt x="7" y="42"/>
                    <a:pt x="9" y="40"/>
                    <a:pt x="11" y="37"/>
                  </a:cubicBezTo>
                  <a:cubicBezTo>
                    <a:pt x="12" y="34"/>
                    <a:pt x="15" y="31"/>
                    <a:pt x="17" y="29"/>
                  </a:cubicBezTo>
                  <a:cubicBezTo>
                    <a:pt x="20" y="26"/>
                    <a:pt x="22" y="23"/>
                    <a:pt x="25" y="20"/>
                  </a:cubicBezTo>
                  <a:cubicBezTo>
                    <a:pt x="27" y="19"/>
                    <a:pt x="28" y="18"/>
                    <a:pt x="30" y="17"/>
                  </a:cubicBezTo>
                  <a:cubicBezTo>
                    <a:pt x="32" y="15"/>
                    <a:pt x="33" y="14"/>
                    <a:pt x="35" y="13"/>
                  </a:cubicBezTo>
                  <a:cubicBezTo>
                    <a:pt x="37" y="12"/>
                    <a:pt x="39" y="11"/>
                    <a:pt x="40" y="10"/>
                  </a:cubicBezTo>
                  <a:cubicBezTo>
                    <a:pt x="46" y="7"/>
                    <a:pt x="46" y="7"/>
                    <a:pt x="46" y="7"/>
                  </a:cubicBezTo>
                  <a:cubicBezTo>
                    <a:pt x="50" y="6"/>
                    <a:pt x="53" y="4"/>
                    <a:pt x="57" y="3"/>
                  </a:cubicBezTo>
                  <a:cubicBezTo>
                    <a:pt x="61" y="2"/>
                    <a:pt x="65" y="1"/>
                    <a:pt x="68" y="1"/>
                  </a:cubicBezTo>
                  <a:cubicBezTo>
                    <a:pt x="72" y="0"/>
                    <a:pt x="75" y="0"/>
                    <a:pt x="78" y="0"/>
                  </a:cubicBezTo>
                  <a:cubicBezTo>
                    <a:pt x="82" y="0"/>
                    <a:pt x="85" y="0"/>
                    <a:pt x="87" y="0"/>
                  </a:cubicBezTo>
                  <a:cubicBezTo>
                    <a:pt x="89" y="0"/>
                    <a:pt x="90" y="0"/>
                    <a:pt x="91" y="0"/>
                  </a:cubicBezTo>
                  <a:cubicBezTo>
                    <a:pt x="93" y="0"/>
                    <a:pt x="94" y="0"/>
                    <a:pt x="95" y="0"/>
                  </a:cubicBezTo>
                  <a:cubicBezTo>
                    <a:pt x="97" y="0"/>
                    <a:pt x="99" y="1"/>
                    <a:pt x="101" y="1"/>
                  </a:cubicBezTo>
                  <a:cubicBezTo>
                    <a:pt x="104" y="1"/>
                    <a:pt x="106" y="1"/>
                    <a:pt x="106" y="1"/>
                  </a:cubicBezTo>
                  <a:cubicBezTo>
                    <a:pt x="106" y="1"/>
                    <a:pt x="104" y="2"/>
                    <a:pt x="101" y="2"/>
                  </a:cubicBezTo>
                  <a:cubicBezTo>
                    <a:pt x="99" y="3"/>
                    <a:pt x="97" y="3"/>
                    <a:pt x="95" y="4"/>
                  </a:cubicBezTo>
                  <a:cubicBezTo>
                    <a:pt x="94" y="4"/>
                    <a:pt x="93" y="4"/>
                    <a:pt x="92" y="4"/>
                  </a:cubicBezTo>
                  <a:cubicBezTo>
                    <a:pt x="91" y="5"/>
                    <a:pt x="90" y="5"/>
                    <a:pt x="88" y="6"/>
                  </a:cubicBezTo>
                  <a:cubicBezTo>
                    <a:pt x="86" y="6"/>
                    <a:pt x="83" y="7"/>
                    <a:pt x="80" y="8"/>
                  </a:cubicBezTo>
                  <a:cubicBezTo>
                    <a:pt x="78" y="10"/>
                    <a:pt x="75" y="11"/>
                    <a:pt x="72" y="12"/>
                  </a:cubicBezTo>
                  <a:cubicBezTo>
                    <a:pt x="69" y="14"/>
                    <a:pt x="66" y="16"/>
                    <a:pt x="64" y="17"/>
                  </a:cubicBezTo>
                  <a:cubicBezTo>
                    <a:pt x="61" y="19"/>
                    <a:pt x="58" y="21"/>
                    <a:pt x="56" y="23"/>
                  </a:cubicBezTo>
                  <a:cubicBezTo>
                    <a:pt x="53" y="27"/>
                    <a:pt x="53" y="27"/>
                    <a:pt x="53" y="27"/>
                  </a:cubicBezTo>
                  <a:cubicBezTo>
                    <a:pt x="52" y="28"/>
                    <a:pt x="51" y="29"/>
                    <a:pt x="50" y="30"/>
                  </a:cubicBezTo>
                  <a:cubicBezTo>
                    <a:pt x="49" y="31"/>
                    <a:pt x="48" y="33"/>
                    <a:pt x="47" y="34"/>
                  </a:cubicBezTo>
                  <a:cubicBezTo>
                    <a:pt x="46" y="35"/>
                    <a:pt x="46" y="36"/>
                    <a:pt x="45" y="37"/>
                  </a:cubicBezTo>
                  <a:cubicBezTo>
                    <a:pt x="43" y="40"/>
                    <a:pt x="42" y="42"/>
                    <a:pt x="41" y="45"/>
                  </a:cubicBezTo>
                  <a:cubicBezTo>
                    <a:pt x="41" y="47"/>
                    <a:pt x="40" y="49"/>
                    <a:pt x="39" y="51"/>
                  </a:cubicBezTo>
                  <a:cubicBezTo>
                    <a:pt x="39" y="53"/>
                    <a:pt x="38" y="55"/>
                    <a:pt x="38" y="57"/>
                  </a:cubicBezTo>
                  <a:cubicBezTo>
                    <a:pt x="38" y="59"/>
                    <a:pt x="38" y="60"/>
                    <a:pt x="37" y="61"/>
                  </a:cubicBezTo>
                  <a:cubicBezTo>
                    <a:pt x="37" y="62"/>
                    <a:pt x="37" y="62"/>
                    <a:pt x="37" y="63"/>
                  </a:cubicBezTo>
                  <a:cubicBezTo>
                    <a:pt x="37" y="63"/>
                    <a:pt x="37" y="63"/>
                    <a:pt x="37" y="63"/>
                  </a:cubicBezTo>
                  <a:cubicBezTo>
                    <a:pt x="36" y="64"/>
                    <a:pt x="36" y="64"/>
                    <a:pt x="36" y="64"/>
                  </a:cubicBezTo>
                  <a:cubicBezTo>
                    <a:pt x="36" y="64"/>
                    <a:pt x="36" y="64"/>
                    <a:pt x="36" y="64"/>
                  </a:cubicBezTo>
                  <a:lnTo>
                    <a:pt x="0" y="58"/>
                  </a:lnTo>
                  <a:close/>
                </a:path>
              </a:pathLst>
            </a:custGeom>
            <a:solidFill>
              <a:srgbClr val="2D52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598" name="Google Shape;1598;p6"/>
            <p:cNvSpPr/>
            <p:nvPr/>
          </p:nvSpPr>
          <p:spPr>
            <a:xfrm>
              <a:off x="10321926" y="6438901"/>
              <a:ext cx="442913" cy="282575"/>
            </a:xfrm>
            <a:custGeom>
              <a:rect b="b" l="l" r="r" t="t"/>
              <a:pathLst>
                <a:path extrusionOk="0" h="64" w="106">
                  <a:moveTo>
                    <a:pt x="67" y="64"/>
                  </a:moveTo>
                  <a:cubicBezTo>
                    <a:pt x="67" y="64"/>
                    <a:pt x="67" y="64"/>
                    <a:pt x="67" y="64"/>
                  </a:cubicBezTo>
                  <a:cubicBezTo>
                    <a:pt x="68" y="63"/>
                    <a:pt x="68" y="63"/>
                    <a:pt x="68" y="63"/>
                  </a:cubicBezTo>
                  <a:cubicBezTo>
                    <a:pt x="68" y="63"/>
                    <a:pt x="68" y="63"/>
                    <a:pt x="68" y="63"/>
                  </a:cubicBezTo>
                  <a:cubicBezTo>
                    <a:pt x="68" y="62"/>
                    <a:pt x="68" y="62"/>
                    <a:pt x="68" y="61"/>
                  </a:cubicBezTo>
                  <a:cubicBezTo>
                    <a:pt x="68" y="60"/>
                    <a:pt x="68" y="59"/>
                    <a:pt x="68" y="57"/>
                  </a:cubicBezTo>
                  <a:cubicBezTo>
                    <a:pt x="68" y="55"/>
                    <a:pt x="67" y="53"/>
                    <a:pt x="67" y="51"/>
                  </a:cubicBezTo>
                  <a:cubicBezTo>
                    <a:pt x="66" y="49"/>
                    <a:pt x="65" y="47"/>
                    <a:pt x="65" y="45"/>
                  </a:cubicBezTo>
                  <a:cubicBezTo>
                    <a:pt x="64" y="42"/>
                    <a:pt x="63" y="40"/>
                    <a:pt x="61" y="37"/>
                  </a:cubicBezTo>
                  <a:cubicBezTo>
                    <a:pt x="60" y="36"/>
                    <a:pt x="60" y="35"/>
                    <a:pt x="59" y="34"/>
                  </a:cubicBezTo>
                  <a:cubicBezTo>
                    <a:pt x="58" y="33"/>
                    <a:pt x="57" y="31"/>
                    <a:pt x="56" y="30"/>
                  </a:cubicBezTo>
                  <a:cubicBezTo>
                    <a:pt x="55" y="29"/>
                    <a:pt x="54" y="28"/>
                    <a:pt x="53" y="27"/>
                  </a:cubicBezTo>
                  <a:cubicBezTo>
                    <a:pt x="50" y="23"/>
                    <a:pt x="50" y="23"/>
                    <a:pt x="50" y="23"/>
                  </a:cubicBezTo>
                  <a:cubicBezTo>
                    <a:pt x="48" y="21"/>
                    <a:pt x="45" y="19"/>
                    <a:pt x="42" y="17"/>
                  </a:cubicBezTo>
                  <a:cubicBezTo>
                    <a:pt x="40" y="16"/>
                    <a:pt x="37" y="14"/>
                    <a:pt x="34" y="12"/>
                  </a:cubicBezTo>
                  <a:cubicBezTo>
                    <a:pt x="31" y="11"/>
                    <a:pt x="28" y="10"/>
                    <a:pt x="26" y="8"/>
                  </a:cubicBezTo>
                  <a:cubicBezTo>
                    <a:pt x="23" y="7"/>
                    <a:pt x="20" y="6"/>
                    <a:pt x="18" y="6"/>
                  </a:cubicBezTo>
                  <a:cubicBezTo>
                    <a:pt x="16" y="5"/>
                    <a:pt x="15" y="5"/>
                    <a:pt x="14" y="4"/>
                  </a:cubicBezTo>
                  <a:cubicBezTo>
                    <a:pt x="13" y="4"/>
                    <a:pt x="12" y="4"/>
                    <a:pt x="11" y="4"/>
                  </a:cubicBezTo>
                  <a:cubicBezTo>
                    <a:pt x="9" y="3"/>
                    <a:pt x="7" y="3"/>
                    <a:pt x="5" y="2"/>
                  </a:cubicBezTo>
                  <a:cubicBezTo>
                    <a:pt x="2" y="2"/>
                    <a:pt x="0" y="1"/>
                    <a:pt x="0" y="1"/>
                  </a:cubicBezTo>
                  <a:cubicBezTo>
                    <a:pt x="0" y="1"/>
                    <a:pt x="2" y="1"/>
                    <a:pt x="5" y="1"/>
                  </a:cubicBezTo>
                  <a:cubicBezTo>
                    <a:pt x="7" y="1"/>
                    <a:pt x="9" y="0"/>
                    <a:pt x="11" y="0"/>
                  </a:cubicBezTo>
                  <a:cubicBezTo>
                    <a:pt x="12" y="0"/>
                    <a:pt x="13" y="0"/>
                    <a:pt x="15" y="0"/>
                  </a:cubicBezTo>
                  <a:cubicBezTo>
                    <a:pt x="16" y="0"/>
                    <a:pt x="17" y="0"/>
                    <a:pt x="18" y="0"/>
                  </a:cubicBezTo>
                  <a:cubicBezTo>
                    <a:pt x="21" y="0"/>
                    <a:pt x="24" y="0"/>
                    <a:pt x="28" y="0"/>
                  </a:cubicBezTo>
                  <a:cubicBezTo>
                    <a:pt x="31" y="0"/>
                    <a:pt x="34" y="0"/>
                    <a:pt x="38" y="1"/>
                  </a:cubicBezTo>
                  <a:cubicBezTo>
                    <a:pt x="41" y="1"/>
                    <a:pt x="45" y="2"/>
                    <a:pt x="49" y="3"/>
                  </a:cubicBezTo>
                  <a:cubicBezTo>
                    <a:pt x="53" y="4"/>
                    <a:pt x="56" y="6"/>
                    <a:pt x="60" y="7"/>
                  </a:cubicBezTo>
                  <a:cubicBezTo>
                    <a:pt x="66" y="10"/>
                    <a:pt x="66" y="10"/>
                    <a:pt x="66" y="10"/>
                  </a:cubicBezTo>
                  <a:cubicBezTo>
                    <a:pt x="67" y="11"/>
                    <a:pt x="69" y="12"/>
                    <a:pt x="71" y="13"/>
                  </a:cubicBezTo>
                  <a:cubicBezTo>
                    <a:pt x="73" y="14"/>
                    <a:pt x="74" y="15"/>
                    <a:pt x="76" y="17"/>
                  </a:cubicBezTo>
                  <a:cubicBezTo>
                    <a:pt x="78" y="18"/>
                    <a:pt x="79" y="19"/>
                    <a:pt x="81" y="20"/>
                  </a:cubicBezTo>
                  <a:cubicBezTo>
                    <a:pt x="84" y="23"/>
                    <a:pt x="86" y="26"/>
                    <a:pt x="89" y="29"/>
                  </a:cubicBezTo>
                  <a:cubicBezTo>
                    <a:pt x="91" y="31"/>
                    <a:pt x="94" y="34"/>
                    <a:pt x="95" y="37"/>
                  </a:cubicBezTo>
                  <a:cubicBezTo>
                    <a:pt x="97" y="40"/>
                    <a:pt x="99" y="42"/>
                    <a:pt x="100" y="45"/>
                  </a:cubicBezTo>
                  <a:cubicBezTo>
                    <a:pt x="101" y="47"/>
                    <a:pt x="102" y="49"/>
                    <a:pt x="103" y="51"/>
                  </a:cubicBezTo>
                  <a:cubicBezTo>
                    <a:pt x="104" y="52"/>
                    <a:pt x="104" y="53"/>
                    <a:pt x="104" y="54"/>
                  </a:cubicBezTo>
                  <a:cubicBezTo>
                    <a:pt x="105" y="54"/>
                    <a:pt x="105" y="55"/>
                    <a:pt x="105" y="56"/>
                  </a:cubicBezTo>
                  <a:cubicBezTo>
                    <a:pt x="105" y="57"/>
                    <a:pt x="105" y="57"/>
                    <a:pt x="106" y="57"/>
                  </a:cubicBezTo>
                  <a:cubicBezTo>
                    <a:pt x="105" y="58"/>
                    <a:pt x="105" y="58"/>
                    <a:pt x="105" y="58"/>
                  </a:cubicBezTo>
                  <a:lnTo>
                    <a:pt x="67" y="64"/>
                  </a:lnTo>
                  <a:close/>
                </a:path>
              </a:pathLst>
            </a:custGeom>
            <a:solidFill>
              <a:srgbClr val="2D52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599" name="Google Shape;1599;p6"/>
            <p:cNvSpPr/>
            <p:nvPr/>
          </p:nvSpPr>
          <p:spPr>
            <a:xfrm>
              <a:off x="10614026" y="6170614"/>
              <a:ext cx="158750" cy="471488"/>
            </a:xfrm>
            <a:custGeom>
              <a:rect b="b" l="l" r="r" t="t"/>
              <a:pathLst>
                <a:path extrusionOk="0" h="107" w="38">
                  <a:moveTo>
                    <a:pt x="0" y="107"/>
                  </a:moveTo>
                  <a:cubicBezTo>
                    <a:pt x="0" y="107"/>
                    <a:pt x="0" y="107"/>
                    <a:pt x="0" y="106"/>
                  </a:cubicBezTo>
                  <a:cubicBezTo>
                    <a:pt x="0" y="105"/>
                    <a:pt x="0" y="104"/>
                    <a:pt x="0" y="102"/>
                  </a:cubicBezTo>
                  <a:cubicBezTo>
                    <a:pt x="1" y="99"/>
                    <a:pt x="1" y="94"/>
                    <a:pt x="2" y="89"/>
                  </a:cubicBezTo>
                  <a:cubicBezTo>
                    <a:pt x="3" y="78"/>
                    <a:pt x="5" y="64"/>
                    <a:pt x="8" y="50"/>
                  </a:cubicBezTo>
                  <a:cubicBezTo>
                    <a:pt x="10" y="43"/>
                    <a:pt x="12" y="36"/>
                    <a:pt x="14" y="30"/>
                  </a:cubicBezTo>
                  <a:cubicBezTo>
                    <a:pt x="17" y="24"/>
                    <a:pt x="20" y="18"/>
                    <a:pt x="22" y="13"/>
                  </a:cubicBezTo>
                  <a:cubicBezTo>
                    <a:pt x="24" y="11"/>
                    <a:pt x="25" y="9"/>
                    <a:pt x="27" y="7"/>
                  </a:cubicBezTo>
                  <a:cubicBezTo>
                    <a:pt x="28" y="6"/>
                    <a:pt x="29" y="4"/>
                    <a:pt x="30" y="3"/>
                  </a:cubicBezTo>
                  <a:cubicBezTo>
                    <a:pt x="31" y="2"/>
                    <a:pt x="33" y="2"/>
                    <a:pt x="33" y="1"/>
                  </a:cubicBezTo>
                  <a:cubicBezTo>
                    <a:pt x="34" y="1"/>
                    <a:pt x="34" y="0"/>
                    <a:pt x="34" y="0"/>
                  </a:cubicBezTo>
                  <a:cubicBezTo>
                    <a:pt x="34" y="0"/>
                    <a:pt x="34" y="1"/>
                    <a:pt x="33" y="1"/>
                  </a:cubicBezTo>
                  <a:cubicBezTo>
                    <a:pt x="33" y="2"/>
                    <a:pt x="32" y="3"/>
                    <a:pt x="32" y="4"/>
                  </a:cubicBezTo>
                  <a:cubicBezTo>
                    <a:pt x="31" y="6"/>
                    <a:pt x="30" y="7"/>
                    <a:pt x="30" y="9"/>
                  </a:cubicBezTo>
                  <a:cubicBezTo>
                    <a:pt x="29" y="11"/>
                    <a:pt x="28" y="13"/>
                    <a:pt x="28" y="16"/>
                  </a:cubicBezTo>
                  <a:cubicBezTo>
                    <a:pt x="27" y="20"/>
                    <a:pt x="26" y="26"/>
                    <a:pt x="26" y="32"/>
                  </a:cubicBezTo>
                  <a:cubicBezTo>
                    <a:pt x="26" y="39"/>
                    <a:pt x="26" y="45"/>
                    <a:pt x="27" y="52"/>
                  </a:cubicBezTo>
                  <a:cubicBezTo>
                    <a:pt x="28" y="65"/>
                    <a:pt x="31" y="78"/>
                    <a:pt x="33" y="87"/>
                  </a:cubicBezTo>
                  <a:cubicBezTo>
                    <a:pt x="35" y="92"/>
                    <a:pt x="36" y="96"/>
                    <a:pt x="36" y="99"/>
                  </a:cubicBezTo>
                  <a:cubicBezTo>
                    <a:pt x="37" y="100"/>
                    <a:pt x="37" y="101"/>
                    <a:pt x="37" y="102"/>
                  </a:cubicBezTo>
                  <a:cubicBezTo>
                    <a:pt x="37" y="103"/>
                    <a:pt x="38" y="103"/>
                    <a:pt x="38" y="103"/>
                  </a:cubicBezTo>
                  <a:lnTo>
                    <a:pt x="0" y="107"/>
                  </a:lnTo>
                  <a:close/>
                </a:path>
              </a:pathLst>
            </a:custGeom>
            <a:solidFill>
              <a:srgbClr val="2D52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600" name="Google Shape;1600;p6"/>
            <p:cNvSpPr/>
            <p:nvPr/>
          </p:nvSpPr>
          <p:spPr>
            <a:xfrm>
              <a:off x="4835525" y="6443664"/>
              <a:ext cx="358775" cy="419100"/>
            </a:xfrm>
            <a:custGeom>
              <a:rect b="b" l="l" r="r" t="t"/>
              <a:pathLst>
                <a:path extrusionOk="0" h="95" w="86">
                  <a:moveTo>
                    <a:pt x="0" y="92"/>
                  </a:moveTo>
                  <a:cubicBezTo>
                    <a:pt x="0" y="92"/>
                    <a:pt x="0" y="92"/>
                    <a:pt x="0" y="90"/>
                  </a:cubicBezTo>
                  <a:cubicBezTo>
                    <a:pt x="0" y="89"/>
                    <a:pt x="1" y="88"/>
                    <a:pt x="1" y="86"/>
                  </a:cubicBezTo>
                  <a:cubicBezTo>
                    <a:pt x="2" y="82"/>
                    <a:pt x="4" y="77"/>
                    <a:pt x="6" y="71"/>
                  </a:cubicBezTo>
                  <a:cubicBezTo>
                    <a:pt x="11" y="59"/>
                    <a:pt x="18" y="43"/>
                    <a:pt x="29" y="30"/>
                  </a:cubicBezTo>
                  <a:cubicBezTo>
                    <a:pt x="32" y="27"/>
                    <a:pt x="35" y="24"/>
                    <a:pt x="38" y="21"/>
                  </a:cubicBezTo>
                  <a:cubicBezTo>
                    <a:pt x="41" y="19"/>
                    <a:pt x="45" y="16"/>
                    <a:pt x="48" y="14"/>
                  </a:cubicBezTo>
                  <a:cubicBezTo>
                    <a:pt x="49" y="13"/>
                    <a:pt x="51" y="12"/>
                    <a:pt x="53" y="11"/>
                  </a:cubicBezTo>
                  <a:cubicBezTo>
                    <a:pt x="54" y="10"/>
                    <a:pt x="56" y="9"/>
                    <a:pt x="58" y="8"/>
                  </a:cubicBezTo>
                  <a:cubicBezTo>
                    <a:pt x="61" y="7"/>
                    <a:pt x="64" y="5"/>
                    <a:pt x="67" y="4"/>
                  </a:cubicBezTo>
                  <a:cubicBezTo>
                    <a:pt x="70" y="3"/>
                    <a:pt x="72" y="3"/>
                    <a:pt x="75" y="2"/>
                  </a:cubicBezTo>
                  <a:cubicBezTo>
                    <a:pt x="77" y="2"/>
                    <a:pt x="79" y="1"/>
                    <a:pt x="81" y="1"/>
                  </a:cubicBezTo>
                  <a:cubicBezTo>
                    <a:pt x="84" y="0"/>
                    <a:pt x="86" y="0"/>
                    <a:pt x="86" y="0"/>
                  </a:cubicBezTo>
                  <a:cubicBezTo>
                    <a:pt x="86" y="0"/>
                    <a:pt x="84" y="1"/>
                    <a:pt x="81" y="2"/>
                  </a:cubicBezTo>
                  <a:cubicBezTo>
                    <a:pt x="80" y="3"/>
                    <a:pt x="78" y="4"/>
                    <a:pt x="76" y="5"/>
                  </a:cubicBezTo>
                  <a:cubicBezTo>
                    <a:pt x="74" y="6"/>
                    <a:pt x="71" y="7"/>
                    <a:pt x="69" y="9"/>
                  </a:cubicBezTo>
                  <a:cubicBezTo>
                    <a:pt x="66" y="10"/>
                    <a:pt x="64" y="12"/>
                    <a:pt x="62" y="14"/>
                  </a:cubicBezTo>
                  <a:cubicBezTo>
                    <a:pt x="60" y="15"/>
                    <a:pt x="59" y="17"/>
                    <a:pt x="58" y="18"/>
                  </a:cubicBezTo>
                  <a:cubicBezTo>
                    <a:pt x="57" y="19"/>
                    <a:pt x="56" y="20"/>
                    <a:pt x="54" y="21"/>
                  </a:cubicBezTo>
                  <a:cubicBezTo>
                    <a:pt x="52" y="24"/>
                    <a:pt x="50" y="27"/>
                    <a:pt x="48" y="30"/>
                  </a:cubicBezTo>
                  <a:cubicBezTo>
                    <a:pt x="46" y="33"/>
                    <a:pt x="44" y="36"/>
                    <a:pt x="43" y="39"/>
                  </a:cubicBezTo>
                  <a:cubicBezTo>
                    <a:pt x="36" y="52"/>
                    <a:pt x="33" y="67"/>
                    <a:pt x="32" y="77"/>
                  </a:cubicBezTo>
                  <a:cubicBezTo>
                    <a:pt x="31" y="83"/>
                    <a:pt x="31" y="87"/>
                    <a:pt x="31" y="90"/>
                  </a:cubicBezTo>
                  <a:cubicBezTo>
                    <a:pt x="31" y="92"/>
                    <a:pt x="31" y="93"/>
                    <a:pt x="31" y="94"/>
                  </a:cubicBezTo>
                  <a:cubicBezTo>
                    <a:pt x="31" y="94"/>
                    <a:pt x="31" y="95"/>
                    <a:pt x="31" y="95"/>
                  </a:cubicBezTo>
                  <a:lnTo>
                    <a:pt x="0" y="92"/>
                  </a:lnTo>
                  <a:close/>
                </a:path>
              </a:pathLst>
            </a:custGeom>
            <a:solidFill>
              <a:srgbClr val="2D52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601" name="Google Shape;1601;p6"/>
            <p:cNvSpPr/>
            <p:nvPr/>
          </p:nvSpPr>
          <p:spPr>
            <a:xfrm>
              <a:off x="4640263" y="6443664"/>
              <a:ext cx="358775" cy="419100"/>
            </a:xfrm>
            <a:custGeom>
              <a:rect b="b" l="l" r="r" t="t"/>
              <a:pathLst>
                <a:path extrusionOk="0" h="95" w="86">
                  <a:moveTo>
                    <a:pt x="55" y="95"/>
                  </a:moveTo>
                  <a:cubicBezTo>
                    <a:pt x="55" y="95"/>
                    <a:pt x="55" y="94"/>
                    <a:pt x="55" y="94"/>
                  </a:cubicBezTo>
                  <a:cubicBezTo>
                    <a:pt x="55" y="93"/>
                    <a:pt x="55" y="92"/>
                    <a:pt x="55" y="90"/>
                  </a:cubicBezTo>
                  <a:cubicBezTo>
                    <a:pt x="55" y="87"/>
                    <a:pt x="55" y="83"/>
                    <a:pt x="54" y="77"/>
                  </a:cubicBezTo>
                  <a:cubicBezTo>
                    <a:pt x="53" y="67"/>
                    <a:pt x="50" y="52"/>
                    <a:pt x="43" y="39"/>
                  </a:cubicBezTo>
                  <a:cubicBezTo>
                    <a:pt x="42" y="36"/>
                    <a:pt x="40" y="33"/>
                    <a:pt x="38" y="30"/>
                  </a:cubicBezTo>
                  <a:cubicBezTo>
                    <a:pt x="36" y="27"/>
                    <a:pt x="34" y="24"/>
                    <a:pt x="32" y="21"/>
                  </a:cubicBezTo>
                  <a:cubicBezTo>
                    <a:pt x="30" y="20"/>
                    <a:pt x="29" y="19"/>
                    <a:pt x="28" y="18"/>
                  </a:cubicBezTo>
                  <a:cubicBezTo>
                    <a:pt x="27" y="17"/>
                    <a:pt x="26" y="15"/>
                    <a:pt x="24" y="14"/>
                  </a:cubicBezTo>
                  <a:cubicBezTo>
                    <a:pt x="22" y="12"/>
                    <a:pt x="19" y="10"/>
                    <a:pt x="17" y="9"/>
                  </a:cubicBezTo>
                  <a:cubicBezTo>
                    <a:pt x="15" y="7"/>
                    <a:pt x="12" y="6"/>
                    <a:pt x="10" y="5"/>
                  </a:cubicBezTo>
                  <a:cubicBezTo>
                    <a:pt x="8" y="4"/>
                    <a:pt x="6" y="3"/>
                    <a:pt x="5" y="2"/>
                  </a:cubicBezTo>
                  <a:cubicBezTo>
                    <a:pt x="2" y="1"/>
                    <a:pt x="0" y="0"/>
                    <a:pt x="0" y="0"/>
                  </a:cubicBezTo>
                  <a:cubicBezTo>
                    <a:pt x="0" y="0"/>
                    <a:pt x="2" y="0"/>
                    <a:pt x="5" y="1"/>
                  </a:cubicBezTo>
                  <a:cubicBezTo>
                    <a:pt x="7" y="1"/>
                    <a:pt x="9" y="2"/>
                    <a:pt x="11" y="2"/>
                  </a:cubicBezTo>
                  <a:cubicBezTo>
                    <a:pt x="14" y="3"/>
                    <a:pt x="16" y="3"/>
                    <a:pt x="19" y="4"/>
                  </a:cubicBezTo>
                  <a:cubicBezTo>
                    <a:pt x="22" y="5"/>
                    <a:pt x="25" y="7"/>
                    <a:pt x="28" y="8"/>
                  </a:cubicBezTo>
                  <a:cubicBezTo>
                    <a:pt x="30" y="9"/>
                    <a:pt x="32" y="10"/>
                    <a:pt x="33" y="11"/>
                  </a:cubicBezTo>
                  <a:cubicBezTo>
                    <a:pt x="35" y="12"/>
                    <a:pt x="36" y="13"/>
                    <a:pt x="38" y="14"/>
                  </a:cubicBezTo>
                  <a:cubicBezTo>
                    <a:pt x="41" y="16"/>
                    <a:pt x="45" y="19"/>
                    <a:pt x="48" y="21"/>
                  </a:cubicBezTo>
                  <a:cubicBezTo>
                    <a:pt x="51" y="24"/>
                    <a:pt x="54" y="27"/>
                    <a:pt x="57" y="30"/>
                  </a:cubicBezTo>
                  <a:cubicBezTo>
                    <a:pt x="68" y="43"/>
                    <a:pt x="75" y="59"/>
                    <a:pt x="80" y="71"/>
                  </a:cubicBezTo>
                  <a:cubicBezTo>
                    <a:pt x="82" y="77"/>
                    <a:pt x="84" y="82"/>
                    <a:pt x="85" y="86"/>
                  </a:cubicBezTo>
                  <a:cubicBezTo>
                    <a:pt x="85" y="88"/>
                    <a:pt x="86" y="89"/>
                    <a:pt x="86" y="90"/>
                  </a:cubicBezTo>
                  <a:cubicBezTo>
                    <a:pt x="86" y="92"/>
                    <a:pt x="86" y="92"/>
                    <a:pt x="86" y="92"/>
                  </a:cubicBezTo>
                  <a:lnTo>
                    <a:pt x="55" y="95"/>
                  </a:lnTo>
                  <a:close/>
                </a:path>
              </a:pathLst>
            </a:custGeom>
            <a:solidFill>
              <a:srgbClr val="2D52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602" name="Google Shape;1602;p6"/>
            <p:cNvSpPr/>
            <p:nvPr/>
          </p:nvSpPr>
          <p:spPr>
            <a:xfrm>
              <a:off x="4852988" y="6624639"/>
              <a:ext cx="366713" cy="238125"/>
            </a:xfrm>
            <a:custGeom>
              <a:rect b="b" l="l" r="r" t="t"/>
              <a:pathLst>
                <a:path extrusionOk="0" h="54" w="88">
                  <a:moveTo>
                    <a:pt x="0" y="48"/>
                  </a:moveTo>
                  <a:cubicBezTo>
                    <a:pt x="0" y="48"/>
                    <a:pt x="0" y="48"/>
                    <a:pt x="0" y="47"/>
                  </a:cubicBezTo>
                  <a:cubicBezTo>
                    <a:pt x="0" y="46"/>
                    <a:pt x="1" y="46"/>
                    <a:pt x="1" y="45"/>
                  </a:cubicBezTo>
                  <a:cubicBezTo>
                    <a:pt x="1" y="44"/>
                    <a:pt x="1" y="44"/>
                    <a:pt x="2" y="43"/>
                  </a:cubicBezTo>
                  <a:cubicBezTo>
                    <a:pt x="2" y="41"/>
                    <a:pt x="3" y="40"/>
                    <a:pt x="4" y="37"/>
                  </a:cubicBezTo>
                  <a:cubicBezTo>
                    <a:pt x="5" y="36"/>
                    <a:pt x="7" y="33"/>
                    <a:pt x="8" y="31"/>
                  </a:cubicBezTo>
                  <a:cubicBezTo>
                    <a:pt x="10" y="29"/>
                    <a:pt x="12" y="26"/>
                    <a:pt x="14" y="24"/>
                  </a:cubicBezTo>
                  <a:cubicBezTo>
                    <a:pt x="16" y="22"/>
                    <a:pt x="18" y="19"/>
                    <a:pt x="21" y="17"/>
                  </a:cubicBezTo>
                  <a:cubicBezTo>
                    <a:pt x="22" y="16"/>
                    <a:pt x="23" y="15"/>
                    <a:pt x="25" y="14"/>
                  </a:cubicBezTo>
                  <a:cubicBezTo>
                    <a:pt x="26" y="13"/>
                    <a:pt x="27" y="12"/>
                    <a:pt x="29" y="11"/>
                  </a:cubicBezTo>
                  <a:cubicBezTo>
                    <a:pt x="32" y="9"/>
                    <a:pt x="35" y="8"/>
                    <a:pt x="38" y="6"/>
                  </a:cubicBezTo>
                  <a:cubicBezTo>
                    <a:pt x="41" y="5"/>
                    <a:pt x="44" y="4"/>
                    <a:pt x="47" y="3"/>
                  </a:cubicBezTo>
                  <a:cubicBezTo>
                    <a:pt x="50" y="2"/>
                    <a:pt x="53" y="1"/>
                    <a:pt x="56" y="1"/>
                  </a:cubicBezTo>
                  <a:cubicBezTo>
                    <a:pt x="59" y="1"/>
                    <a:pt x="62" y="0"/>
                    <a:pt x="65" y="0"/>
                  </a:cubicBezTo>
                  <a:cubicBezTo>
                    <a:pt x="68" y="0"/>
                    <a:pt x="70" y="0"/>
                    <a:pt x="73" y="0"/>
                  </a:cubicBezTo>
                  <a:cubicBezTo>
                    <a:pt x="74" y="0"/>
                    <a:pt x="75" y="0"/>
                    <a:pt x="76" y="0"/>
                  </a:cubicBezTo>
                  <a:cubicBezTo>
                    <a:pt x="77" y="0"/>
                    <a:pt x="78" y="0"/>
                    <a:pt x="79" y="0"/>
                  </a:cubicBezTo>
                  <a:cubicBezTo>
                    <a:pt x="81" y="1"/>
                    <a:pt x="82" y="1"/>
                    <a:pt x="84" y="1"/>
                  </a:cubicBezTo>
                  <a:cubicBezTo>
                    <a:pt x="86" y="1"/>
                    <a:pt x="88" y="1"/>
                    <a:pt x="88" y="1"/>
                  </a:cubicBezTo>
                  <a:cubicBezTo>
                    <a:pt x="88" y="1"/>
                    <a:pt x="86" y="2"/>
                    <a:pt x="84" y="2"/>
                  </a:cubicBezTo>
                  <a:cubicBezTo>
                    <a:pt x="82" y="3"/>
                    <a:pt x="81" y="3"/>
                    <a:pt x="79" y="3"/>
                  </a:cubicBezTo>
                  <a:cubicBezTo>
                    <a:pt x="78" y="3"/>
                    <a:pt x="77" y="4"/>
                    <a:pt x="76" y="4"/>
                  </a:cubicBezTo>
                  <a:cubicBezTo>
                    <a:pt x="75" y="4"/>
                    <a:pt x="74" y="5"/>
                    <a:pt x="73" y="5"/>
                  </a:cubicBezTo>
                  <a:cubicBezTo>
                    <a:pt x="71" y="6"/>
                    <a:pt x="69" y="6"/>
                    <a:pt x="67" y="7"/>
                  </a:cubicBezTo>
                  <a:cubicBezTo>
                    <a:pt x="64" y="8"/>
                    <a:pt x="62" y="9"/>
                    <a:pt x="60" y="10"/>
                  </a:cubicBezTo>
                  <a:cubicBezTo>
                    <a:pt x="57" y="12"/>
                    <a:pt x="55" y="13"/>
                    <a:pt x="53" y="15"/>
                  </a:cubicBezTo>
                  <a:cubicBezTo>
                    <a:pt x="50" y="16"/>
                    <a:pt x="48" y="18"/>
                    <a:pt x="46" y="20"/>
                  </a:cubicBezTo>
                  <a:cubicBezTo>
                    <a:pt x="45" y="22"/>
                    <a:pt x="43" y="23"/>
                    <a:pt x="41" y="25"/>
                  </a:cubicBezTo>
                  <a:cubicBezTo>
                    <a:pt x="40" y="26"/>
                    <a:pt x="40" y="27"/>
                    <a:pt x="39" y="28"/>
                  </a:cubicBezTo>
                  <a:cubicBezTo>
                    <a:pt x="38" y="29"/>
                    <a:pt x="38" y="31"/>
                    <a:pt x="37" y="32"/>
                  </a:cubicBezTo>
                  <a:cubicBezTo>
                    <a:pt x="36" y="33"/>
                    <a:pt x="35" y="36"/>
                    <a:pt x="34" y="37"/>
                  </a:cubicBezTo>
                  <a:cubicBezTo>
                    <a:pt x="33" y="40"/>
                    <a:pt x="33" y="41"/>
                    <a:pt x="32" y="43"/>
                  </a:cubicBezTo>
                  <a:cubicBezTo>
                    <a:pt x="32" y="45"/>
                    <a:pt x="31" y="46"/>
                    <a:pt x="31" y="48"/>
                  </a:cubicBezTo>
                  <a:cubicBezTo>
                    <a:pt x="31" y="49"/>
                    <a:pt x="31" y="50"/>
                    <a:pt x="31" y="51"/>
                  </a:cubicBezTo>
                  <a:cubicBezTo>
                    <a:pt x="31" y="52"/>
                    <a:pt x="31" y="52"/>
                    <a:pt x="31" y="53"/>
                  </a:cubicBezTo>
                  <a:cubicBezTo>
                    <a:pt x="31" y="53"/>
                    <a:pt x="31" y="53"/>
                    <a:pt x="31" y="53"/>
                  </a:cubicBezTo>
                  <a:cubicBezTo>
                    <a:pt x="31" y="54"/>
                    <a:pt x="31" y="54"/>
                    <a:pt x="31" y="54"/>
                  </a:cubicBezTo>
                  <a:lnTo>
                    <a:pt x="0" y="48"/>
                  </a:lnTo>
                  <a:close/>
                </a:path>
              </a:pathLst>
            </a:custGeom>
            <a:solidFill>
              <a:srgbClr val="2D52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603" name="Google Shape;1603;p6"/>
            <p:cNvSpPr/>
            <p:nvPr/>
          </p:nvSpPr>
          <p:spPr>
            <a:xfrm>
              <a:off x="4602163" y="6624639"/>
              <a:ext cx="366713" cy="238125"/>
            </a:xfrm>
            <a:custGeom>
              <a:rect b="b" l="l" r="r" t="t"/>
              <a:pathLst>
                <a:path extrusionOk="0" h="54" w="88">
                  <a:moveTo>
                    <a:pt x="57" y="54"/>
                  </a:moveTo>
                  <a:cubicBezTo>
                    <a:pt x="57" y="53"/>
                    <a:pt x="57" y="53"/>
                    <a:pt x="57" y="53"/>
                  </a:cubicBezTo>
                  <a:cubicBezTo>
                    <a:pt x="57" y="53"/>
                    <a:pt x="57" y="53"/>
                    <a:pt x="57" y="53"/>
                  </a:cubicBezTo>
                  <a:cubicBezTo>
                    <a:pt x="57" y="52"/>
                    <a:pt x="57" y="52"/>
                    <a:pt x="57" y="51"/>
                  </a:cubicBezTo>
                  <a:cubicBezTo>
                    <a:pt x="57" y="50"/>
                    <a:pt x="57" y="49"/>
                    <a:pt x="57" y="48"/>
                  </a:cubicBezTo>
                  <a:cubicBezTo>
                    <a:pt x="57" y="46"/>
                    <a:pt x="56" y="45"/>
                    <a:pt x="56" y="43"/>
                  </a:cubicBezTo>
                  <a:cubicBezTo>
                    <a:pt x="56" y="41"/>
                    <a:pt x="55" y="40"/>
                    <a:pt x="54" y="37"/>
                  </a:cubicBezTo>
                  <a:cubicBezTo>
                    <a:pt x="53" y="36"/>
                    <a:pt x="52" y="33"/>
                    <a:pt x="51" y="32"/>
                  </a:cubicBezTo>
                  <a:cubicBezTo>
                    <a:pt x="51" y="31"/>
                    <a:pt x="50" y="29"/>
                    <a:pt x="49" y="28"/>
                  </a:cubicBezTo>
                  <a:cubicBezTo>
                    <a:pt x="49" y="27"/>
                    <a:pt x="48" y="26"/>
                    <a:pt x="47" y="25"/>
                  </a:cubicBezTo>
                  <a:cubicBezTo>
                    <a:pt x="46" y="23"/>
                    <a:pt x="44" y="22"/>
                    <a:pt x="42" y="20"/>
                  </a:cubicBezTo>
                  <a:cubicBezTo>
                    <a:pt x="40" y="18"/>
                    <a:pt x="38" y="16"/>
                    <a:pt x="36" y="15"/>
                  </a:cubicBezTo>
                  <a:cubicBezTo>
                    <a:pt x="33" y="13"/>
                    <a:pt x="31" y="12"/>
                    <a:pt x="29" y="10"/>
                  </a:cubicBezTo>
                  <a:cubicBezTo>
                    <a:pt x="26" y="9"/>
                    <a:pt x="24" y="8"/>
                    <a:pt x="22" y="7"/>
                  </a:cubicBezTo>
                  <a:cubicBezTo>
                    <a:pt x="19" y="6"/>
                    <a:pt x="17" y="6"/>
                    <a:pt x="15" y="5"/>
                  </a:cubicBezTo>
                  <a:cubicBezTo>
                    <a:pt x="14" y="5"/>
                    <a:pt x="13" y="4"/>
                    <a:pt x="12" y="4"/>
                  </a:cubicBezTo>
                  <a:cubicBezTo>
                    <a:pt x="11" y="4"/>
                    <a:pt x="10" y="3"/>
                    <a:pt x="9" y="3"/>
                  </a:cubicBezTo>
                  <a:cubicBezTo>
                    <a:pt x="7" y="3"/>
                    <a:pt x="6" y="3"/>
                    <a:pt x="4" y="2"/>
                  </a:cubicBezTo>
                  <a:cubicBezTo>
                    <a:pt x="2" y="2"/>
                    <a:pt x="0" y="1"/>
                    <a:pt x="0" y="1"/>
                  </a:cubicBezTo>
                  <a:cubicBezTo>
                    <a:pt x="0" y="1"/>
                    <a:pt x="2" y="1"/>
                    <a:pt x="4" y="1"/>
                  </a:cubicBezTo>
                  <a:cubicBezTo>
                    <a:pt x="6" y="1"/>
                    <a:pt x="7" y="1"/>
                    <a:pt x="9" y="0"/>
                  </a:cubicBezTo>
                  <a:cubicBezTo>
                    <a:pt x="10" y="0"/>
                    <a:pt x="11" y="0"/>
                    <a:pt x="12" y="0"/>
                  </a:cubicBezTo>
                  <a:cubicBezTo>
                    <a:pt x="13" y="0"/>
                    <a:pt x="14" y="0"/>
                    <a:pt x="16" y="0"/>
                  </a:cubicBezTo>
                  <a:cubicBezTo>
                    <a:pt x="18" y="0"/>
                    <a:pt x="20" y="0"/>
                    <a:pt x="23" y="0"/>
                  </a:cubicBezTo>
                  <a:cubicBezTo>
                    <a:pt x="26" y="0"/>
                    <a:pt x="29" y="1"/>
                    <a:pt x="32" y="1"/>
                  </a:cubicBezTo>
                  <a:cubicBezTo>
                    <a:pt x="35" y="1"/>
                    <a:pt x="38" y="2"/>
                    <a:pt x="41" y="3"/>
                  </a:cubicBezTo>
                  <a:cubicBezTo>
                    <a:pt x="44" y="4"/>
                    <a:pt x="47" y="5"/>
                    <a:pt x="50" y="6"/>
                  </a:cubicBezTo>
                  <a:cubicBezTo>
                    <a:pt x="53" y="8"/>
                    <a:pt x="57" y="9"/>
                    <a:pt x="59" y="11"/>
                  </a:cubicBezTo>
                  <a:cubicBezTo>
                    <a:pt x="61" y="12"/>
                    <a:pt x="62" y="13"/>
                    <a:pt x="64" y="14"/>
                  </a:cubicBezTo>
                  <a:cubicBezTo>
                    <a:pt x="65" y="15"/>
                    <a:pt x="66" y="16"/>
                    <a:pt x="67" y="17"/>
                  </a:cubicBezTo>
                  <a:cubicBezTo>
                    <a:pt x="70" y="19"/>
                    <a:pt x="72" y="22"/>
                    <a:pt x="74" y="24"/>
                  </a:cubicBezTo>
                  <a:cubicBezTo>
                    <a:pt x="76" y="26"/>
                    <a:pt x="78" y="29"/>
                    <a:pt x="80" y="31"/>
                  </a:cubicBezTo>
                  <a:cubicBezTo>
                    <a:pt x="81" y="33"/>
                    <a:pt x="83" y="36"/>
                    <a:pt x="84" y="38"/>
                  </a:cubicBezTo>
                  <a:cubicBezTo>
                    <a:pt x="85" y="40"/>
                    <a:pt x="86" y="41"/>
                    <a:pt x="86" y="43"/>
                  </a:cubicBezTo>
                  <a:cubicBezTo>
                    <a:pt x="87" y="44"/>
                    <a:pt x="87" y="44"/>
                    <a:pt x="87" y="45"/>
                  </a:cubicBezTo>
                  <a:cubicBezTo>
                    <a:pt x="88" y="46"/>
                    <a:pt x="88" y="47"/>
                    <a:pt x="88" y="47"/>
                  </a:cubicBezTo>
                  <a:cubicBezTo>
                    <a:pt x="88" y="48"/>
                    <a:pt x="88" y="48"/>
                    <a:pt x="88" y="48"/>
                  </a:cubicBezTo>
                  <a:lnTo>
                    <a:pt x="57" y="54"/>
                  </a:lnTo>
                  <a:close/>
                </a:path>
              </a:pathLst>
            </a:custGeom>
            <a:solidFill>
              <a:srgbClr val="2D52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604" name="Google Shape;1604;p6"/>
            <p:cNvSpPr/>
            <p:nvPr/>
          </p:nvSpPr>
          <p:spPr>
            <a:xfrm>
              <a:off x="4848225" y="6399214"/>
              <a:ext cx="130175" cy="398463"/>
            </a:xfrm>
            <a:custGeom>
              <a:rect b="b" l="l" r="r" t="t"/>
              <a:pathLst>
                <a:path extrusionOk="0" h="90" w="31">
                  <a:moveTo>
                    <a:pt x="0" y="90"/>
                  </a:moveTo>
                  <a:cubicBezTo>
                    <a:pt x="0" y="90"/>
                    <a:pt x="0" y="88"/>
                    <a:pt x="0" y="86"/>
                  </a:cubicBezTo>
                  <a:cubicBezTo>
                    <a:pt x="0" y="83"/>
                    <a:pt x="0" y="79"/>
                    <a:pt x="1" y="75"/>
                  </a:cubicBezTo>
                  <a:cubicBezTo>
                    <a:pt x="1" y="70"/>
                    <a:pt x="2" y="65"/>
                    <a:pt x="3" y="59"/>
                  </a:cubicBezTo>
                  <a:cubicBezTo>
                    <a:pt x="4" y="54"/>
                    <a:pt x="5" y="48"/>
                    <a:pt x="7" y="42"/>
                  </a:cubicBezTo>
                  <a:cubicBezTo>
                    <a:pt x="7" y="39"/>
                    <a:pt x="8" y="36"/>
                    <a:pt x="9" y="34"/>
                  </a:cubicBezTo>
                  <a:cubicBezTo>
                    <a:pt x="10" y="31"/>
                    <a:pt x="11" y="28"/>
                    <a:pt x="12" y="25"/>
                  </a:cubicBezTo>
                  <a:cubicBezTo>
                    <a:pt x="12" y="24"/>
                    <a:pt x="13" y="23"/>
                    <a:pt x="13" y="21"/>
                  </a:cubicBezTo>
                  <a:cubicBezTo>
                    <a:pt x="14" y="20"/>
                    <a:pt x="14" y="19"/>
                    <a:pt x="15" y="18"/>
                  </a:cubicBezTo>
                  <a:cubicBezTo>
                    <a:pt x="16" y="15"/>
                    <a:pt x="17" y="13"/>
                    <a:pt x="18" y="11"/>
                  </a:cubicBezTo>
                  <a:cubicBezTo>
                    <a:pt x="19" y="9"/>
                    <a:pt x="21" y="8"/>
                    <a:pt x="22" y="6"/>
                  </a:cubicBezTo>
                  <a:cubicBezTo>
                    <a:pt x="23" y="5"/>
                    <a:pt x="24" y="4"/>
                    <a:pt x="25" y="3"/>
                  </a:cubicBezTo>
                  <a:cubicBezTo>
                    <a:pt x="27" y="1"/>
                    <a:pt x="28" y="0"/>
                    <a:pt x="28" y="0"/>
                  </a:cubicBezTo>
                  <a:cubicBezTo>
                    <a:pt x="28" y="0"/>
                    <a:pt x="27" y="2"/>
                    <a:pt x="26" y="4"/>
                  </a:cubicBezTo>
                  <a:cubicBezTo>
                    <a:pt x="26" y="5"/>
                    <a:pt x="25" y="6"/>
                    <a:pt x="24" y="8"/>
                  </a:cubicBezTo>
                  <a:cubicBezTo>
                    <a:pt x="24" y="9"/>
                    <a:pt x="23" y="11"/>
                    <a:pt x="23" y="13"/>
                  </a:cubicBezTo>
                  <a:cubicBezTo>
                    <a:pt x="23" y="15"/>
                    <a:pt x="22" y="17"/>
                    <a:pt x="22" y="20"/>
                  </a:cubicBezTo>
                  <a:cubicBezTo>
                    <a:pt x="22" y="22"/>
                    <a:pt x="22" y="25"/>
                    <a:pt x="22" y="27"/>
                  </a:cubicBezTo>
                  <a:cubicBezTo>
                    <a:pt x="21" y="30"/>
                    <a:pt x="22" y="33"/>
                    <a:pt x="22" y="35"/>
                  </a:cubicBezTo>
                  <a:cubicBezTo>
                    <a:pt x="22" y="38"/>
                    <a:pt x="22" y="41"/>
                    <a:pt x="22" y="43"/>
                  </a:cubicBezTo>
                  <a:cubicBezTo>
                    <a:pt x="23" y="54"/>
                    <a:pt x="26" y="65"/>
                    <a:pt x="28" y="73"/>
                  </a:cubicBezTo>
                  <a:cubicBezTo>
                    <a:pt x="29" y="77"/>
                    <a:pt x="29" y="81"/>
                    <a:pt x="30" y="83"/>
                  </a:cubicBezTo>
                  <a:cubicBezTo>
                    <a:pt x="31" y="85"/>
                    <a:pt x="31" y="86"/>
                    <a:pt x="31" y="86"/>
                  </a:cubicBezTo>
                  <a:lnTo>
                    <a:pt x="0" y="90"/>
                  </a:lnTo>
                  <a:close/>
                </a:path>
              </a:pathLst>
            </a:custGeom>
            <a:solidFill>
              <a:srgbClr val="2D52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605" name="Google Shape;1605;p6"/>
            <p:cNvSpPr/>
            <p:nvPr/>
          </p:nvSpPr>
          <p:spPr>
            <a:xfrm>
              <a:off x="2784476" y="5164139"/>
              <a:ext cx="742950" cy="1584325"/>
            </a:xfrm>
            <a:custGeom>
              <a:rect b="b" l="l" r="r" t="t"/>
              <a:pathLst>
                <a:path extrusionOk="0" h="998" w="468">
                  <a:moveTo>
                    <a:pt x="468" y="317"/>
                  </a:moveTo>
                  <a:lnTo>
                    <a:pt x="271" y="370"/>
                  </a:lnTo>
                  <a:lnTo>
                    <a:pt x="226" y="0"/>
                  </a:lnTo>
                  <a:lnTo>
                    <a:pt x="192" y="370"/>
                  </a:lnTo>
                  <a:lnTo>
                    <a:pt x="0" y="314"/>
                  </a:lnTo>
                  <a:lnTo>
                    <a:pt x="195" y="459"/>
                  </a:lnTo>
                  <a:lnTo>
                    <a:pt x="181" y="998"/>
                  </a:lnTo>
                  <a:lnTo>
                    <a:pt x="273" y="998"/>
                  </a:lnTo>
                  <a:lnTo>
                    <a:pt x="258" y="459"/>
                  </a:lnTo>
                  <a:lnTo>
                    <a:pt x="468" y="317"/>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606" name="Google Shape;1606;p6"/>
            <p:cNvSpPr/>
            <p:nvPr/>
          </p:nvSpPr>
          <p:spPr>
            <a:xfrm>
              <a:off x="3197226" y="5957889"/>
              <a:ext cx="20638" cy="781050"/>
            </a:xfrm>
            <a:custGeom>
              <a:rect b="b" l="l" r="r" t="t"/>
              <a:pathLst>
                <a:path extrusionOk="0" h="177" w="5">
                  <a:moveTo>
                    <a:pt x="0" y="0"/>
                  </a:moveTo>
                  <a:cubicBezTo>
                    <a:pt x="0" y="0"/>
                    <a:pt x="0" y="0"/>
                    <a:pt x="0" y="0"/>
                  </a:cubicBezTo>
                  <a:cubicBezTo>
                    <a:pt x="5" y="177"/>
                    <a:pt x="5" y="177"/>
                    <a:pt x="5" y="177"/>
                  </a:cubicBezTo>
                  <a:cubicBezTo>
                    <a:pt x="5" y="177"/>
                    <a:pt x="5" y="177"/>
                    <a:pt x="5" y="177"/>
                  </a:cubicBezTo>
                  <a:cubicBezTo>
                    <a:pt x="0" y="0"/>
                    <a:pt x="0" y="0"/>
                    <a:pt x="0" y="0"/>
                  </a:cubicBezTo>
                </a:path>
              </a:pathLst>
            </a:custGeom>
            <a:solidFill>
              <a:srgbClr val="D4F1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607" name="Google Shape;1607;p6"/>
            <p:cNvSpPr/>
            <p:nvPr/>
          </p:nvSpPr>
          <p:spPr>
            <a:xfrm>
              <a:off x="8770939" y="6275389"/>
              <a:ext cx="425450" cy="490538"/>
            </a:xfrm>
            <a:custGeom>
              <a:rect b="b" l="l" r="r" t="t"/>
              <a:pathLst>
                <a:path extrusionOk="0" h="111" w="102">
                  <a:moveTo>
                    <a:pt x="0" y="108"/>
                  </a:moveTo>
                  <a:cubicBezTo>
                    <a:pt x="0" y="108"/>
                    <a:pt x="0" y="108"/>
                    <a:pt x="0" y="106"/>
                  </a:cubicBezTo>
                  <a:cubicBezTo>
                    <a:pt x="1" y="105"/>
                    <a:pt x="1" y="103"/>
                    <a:pt x="2" y="101"/>
                  </a:cubicBezTo>
                  <a:cubicBezTo>
                    <a:pt x="3" y="97"/>
                    <a:pt x="5" y="90"/>
                    <a:pt x="7" y="83"/>
                  </a:cubicBezTo>
                  <a:cubicBezTo>
                    <a:pt x="10" y="76"/>
                    <a:pt x="14" y="68"/>
                    <a:pt x="18" y="60"/>
                  </a:cubicBezTo>
                  <a:cubicBezTo>
                    <a:pt x="23" y="52"/>
                    <a:pt x="28" y="43"/>
                    <a:pt x="35" y="36"/>
                  </a:cubicBezTo>
                  <a:cubicBezTo>
                    <a:pt x="38" y="32"/>
                    <a:pt x="42" y="28"/>
                    <a:pt x="46" y="25"/>
                  </a:cubicBezTo>
                  <a:cubicBezTo>
                    <a:pt x="49" y="22"/>
                    <a:pt x="53" y="19"/>
                    <a:pt x="57" y="16"/>
                  </a:cubicBezTo>
                  <a:cubicBezTo>
                    <a:pt x="59" y="15"/>
                    <a:pt x="61" y="13"/>
                    <a:pt x="63" y="12"/>
                  </a:cubicBezTo>
                  <a:cubicBezTo>
                    <a:pt x="65" y="11"/>
                    <a:pt x="66" y="10"/>
                    <a:pt x="68" y="9"/>
                  </a:cubicBezTo>
                  <a:cubicBezTo>
                    <a:pt x="72" y="7"/>
                    <a:pt x="76" y="6"/>
                    <a:pt x="79" y="5"/>
                  </a:cubicBezTo>
                  <a:cubicBezTo>
                    <a:pt x="82" y="3"/>
                    <a:pt x="86" y="3"/>
                    <a:pt x="88" y="2"/>
                  </a:cubicBezTo>
                  <a:cubicBezTo>
                    <a:pt x="91" y="1"/>
                    <a:pt x="94" y="1"/>
                    <a:pt x="96" y="1"/>
                  </a:cubicBezTo>
                  <a:cubicBezTo>
                    <a:pt x="100" y="0"/>
                    <a:pt x="102" y="0"/>
                    <a:pt x="102" y="0"/>
                  </a:cubicBezTo>
                  <a:cubicBezTo>
                    <a:pt x="102" y="0"/>
                    <a:pt x="100" y="1"/>
                    <a:pt x="96" y="2"/>
                  </a:cubicBezTo>
                  <a:cubicBezTo>
                    <a:pt x="94" y="3"/>
                    <a:pt x="92" y="4"/>
                    <a:pt x="90" y="5"/>
                  </a:cubicBezTo>
                  <a:cubicBezTo>
                    <a:pt x="87" y="7"/>
                    <a:pt x="84" y="8"/>
                    <a:pt x="82" y="10"/>
                  </a:cubicBezTo>
                  <a:cubicBezTo>
                    <a:pt x="79" y="12"/>
                    <a:pt x="76" y="14"/>
                    <a:pt x="73" y="16"/>
                  </a:cubicBezTo>
                  <a:cubicBezTo>
                    <a:pt x="72" y="18"/>
                    <a:pt x="70" y="19"/>
                    <a:pt x="69" y="20"/>
                  </a:cubicBezTo>
                  <a:cubicBezTo>
                    <a:pt x="67" y="22"/>
                    <a:pt x="66" y="23"/>
                    <a:pt x="65" y="25"/>
                  </a:cubicBezTo>
                  <a:cubicBezTo>
                    <a:pt x="62" y="28"/>
                    <a:pt x="59" y="31"/>
                    <a:pt x="57" y="35"/>
                  </a:cubicBezTo>
                  <a:cubicBezTo>
                    <a:pt x="55" y="38"/>
                    <a:pt x="52" y="42"/>
                    <a:pt x="51" y="46"/>
                  </a:cubicBezTo>
                  <a:cubicBezTo>
                    <a:pt x="43" y="61"/>
                    <a:pt x="39" y="78"/>
                    <a:pt x="38" y="91"/>
                  </a:cubicBezTo>
                  <a:cubicBezTo>
                    <a:pt x="37" y="97"/>
                    <a:pt x="37" y="103"/>
                    <a:pt x="37" y="106"/>
                  </a:cubicBezTo>
                  <a:cubicBezTo>
                    <a:pt x="37" y="108"/>
                    <a:pt x="37" y="109"/>
                    <a:pt x="37" y="110"/>
                  </a:cubicBezTo>
                  <a:cubicBezTo>
                    <a:pt x="37" y="111"/>
                    <a:pt x="37" y="111"/>
                    <a:pt x="37" y="111"/>
                  </a:cubicBezTo>
                  <a:cubicBezTo>
                    <a:pt x="37" y="111"/>
                    <a:pt x="37" y="111"/>
                    <a:pt x="37" y="111"/>
                  </a:cubicBezTo>
                  <a:lnTo>
                    <a:pt x="0" y="108"/>
                  </a:lnTo>
                  <a:close/>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608" name="Google Shape;1608;p6"/>
            <p:cNvSpPr/>
            <p:nvPr/>
          </p:nvSpPr>
          <p:spPr>
            <a:xfrm>
              <a:off x="8542339" y="6275389"/>
              <a:ext cx="425450" cy="490538"/>
            </a:xfrm>
            <a:custGeom>
              <a:rect b="b" l="l" r="r" t="t"/>
              <a:pathLst>
                <a:path extrusionOk="0" h="111" w="102">
                  <a:moveTo>
                    <a:pt x="64" y="111"/>
                  </a:moveTo>
                  <a:cubicBezTo>
                    <a:pt x="64" y="111"/>
                    <a:pt x="64" y="111"/>
                    <a:pt x="64" y="111"/>
                  </a:cubicBezTo>
                  <a:cubicBezTo>
                    <a:pt x="64" y="111"/>
                    <a:pt x="64" y="111"/>
                    <a:pt x="64" y="110"/>
                  </a:cubicBezTo>
                  <a:cubicBezTo>
                    <a:pt x="64" y="109"/>
                    <a:pt x="64" y="108"/>
                    <a:pt x="65" y="106"/>
                  </a:cubicBezTo>
                  <a:cubicBezTo>
                    <a:pt x="64" y="103"/>
                    <a:pt x="64" y="97"/>
                    <a:pt x="64" y="91"/>
                  </a:cubicBezTo>
                  <a:cubicBezTo>
                    <a:pt x="62" y="78"/>
                    <a:pt x="59" y="61"/>
                    <a:pt x="51" y="46"/>
                  </a:cubicBezTo>
                  <a:cubicBezTo>
                    <a:pt x="49" y="42"/>
                    <a:pt x="47" y="38"/>
                    <a:pt x="45" y="35"/>
                  </a:cubicBezTo>
                  <a:cubicBezTo>
                    <a:pt x="42" y="31"/>
                    <a:pt x="40" y="28"/>
                    <a:pt x="37" y="25"/>
                  </a:cubicBezTo>
                  <a:cubicBezTo>
                    <a:pt x="36" y="23"/>
                    <a:pt x="34" y="22"/>
                    <a:pt x="33" y="20"/>
                  </a:cubicBezTo>
                  <a:cubicBezTo>
                    <a:pt x="31" y="19"/>
                    <a:pt x="30" y="18"/>
                    <a:pt x="29" y="16"/>
                  </a:cubicBezTo>
                  <a:cubicBezTo>
                    <a:pt x="26" y="14"/>
                    <a:pt x="23" y="12"/>
                    <a:pt x="20" y="10"/>
                  </a:cubicBezTo>
                  <a:cubicBezTo>
                    <a:pt x="17" y="8"/>
                    <a:pt x="14" y="7"/>
                    <a:pt x="12" y="5"/>
                  </a:cubicBezTo>
                  <a:cubicBezTo>
                    <a:pt x="9" y="4"/>
                    <a:pt x="7" y="3"/>
                    <a:pt x="5" y="2"/>
                  </a:cubicBezTo>
                  <a:cubicBezTo>
                    <a:pt x="2" y="1"/>
                    <a:pt x="0" y="0"/>
                    <a:pt x="0" y="0"/>
                  </a:cubicBezTo>
                  <a:cubicBezTo>
                    <a:pt x="0" y="0"/>
                    <a:pt x="2" y="0"/>
                    <a:pt x="6" y="1"/>
                  </a:cubicBezTo>
                  <a:cubicBezTo>
                    <a:pt x="8" y="1"/>
                    <a:pt x="10" y="1"/>
                    <a:pt x="13" y="2"/>
                  </a:cubicBezTo>
                  <a:cubicBezTo>
                    <a:pt x="16" y="3"/>
                    <a:pt x="19" y="3"/>
                    <a:pt x="23" y="5"/>
                  </a:cubicBezTo>
                  <a:cubicBezTo>
                    <a:pt x="26" y="6"/>
                    <a:pt x="30" y="7"/>
                    <a:pt x="33" y="9"/>
                  </a:cubicBezTo>
                  <a:cubicBezTo>
                    <a:pt x="35" y="10"/>
                    <a:pt x="37" y="11"/>
                    <a:pt x="39" y="12"/>
                  </a:cubicBezTo>
                  <a:cubicBezTo>
                    <a:pt x="41" y="13"/>
                    <a:pt x="43" y="15"/>
                    <a:pt x="45" y="16"/>
                  </a:cubicBezTo>
                  <a:cubicBezTo>
                    <a:pt x="49" y="19"/>
                    <a:pt x="52" y="22"/>
                    <a:pt x="56" y="25"/>
                  </a:cubicBezTo>
                  <a:cubicBezTo>
                    <a:pt x="60" y="28"/>
                    <a:pt x="63" y="32"/>
                    <a:pt x="67" y="36"/>
                  </a:cubicBezTo>
                  <a:cubicBezTo>
                    <a:pt x="73" y="43"/>
                    <a:pt x="79" y="52"/>
                    <a:pt x="83" y="60"/>
                  </a:cubicBezTo>
                  <a:cubicBezTo>
                    <a:pt x="88" y="68"/>
                    <a:pt x="92" y="76"/>
                    <a:pt x="94" y="83"/>
                  </a:cubicBezTo>
                  <a:cubicBezTo>
                    <a:pt x="97" y="90"/>
                    <a:pt x="99" y="97"/>
                    <a:pt x="100" y="101"/>
                  </a:cubicBezTo>
                  <a:cubicBezTo>
                    <a:pt x="100" y="103"/>
                    <a:pt x="101" y="105"/>
                    <a:pt x="101" y="106"/>
                  </a:cubicBezTo>
                  <a:cubicBezTo>
                    <a:pt x="101" y="108"/>
                    <a:pt x="102" y="108"/>
                    <a:pt x="102" y="108"/>
                  </a:cubicBezTo>
                  <a:lnTo>
                    <a:pt x="64" y="111"/>
                  </a:lnTo>
                  <a:close/>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609" name="Google Shape;1609;p6"/>
            <p:cNvSpPr/>
            <p:nvPr/>
          </p:nvSpPr>
          <p:spPr>
            <a:xfrm>
              <a:off x="8783639" y="6223001"/>
              <a:ext cx="158750" cy="468313"/>
            </a:xfrm>
            <a:custGeom>
              <a:rect b="b" l="l" r="r" t="t"/>
              <a:pathLst>
                <a:path extrusionOk="0" h="106" w="38">
                  <a:moveTo>
                    <a:pt x="0" y="106"/>
                  </a:moveTo>
                  <a:cubicBezTo>
                    <a:pt x="0" y="106"/>
                    <a:pt x="0" y="105"/>
                    <a:pt x="0" y="105"/>
                  </a:cubicBezTo>
                  <a:cubicBezTo>
                    <a:pt x="1" y="104"/>
                    <a:pt x="1" y="102"/>
                    <a:pt x="1" y="101"/>
                  </a:cubicBezTo>
                  <a:cubicBezTo>
                    <a:pt x="1" y="98"/>
                    <a:pt x="1" y="93"/>
                    <a:pt x="2" y="88"/>
                  </a:cubicBezTo>
                  <a:cubicBezTo>
                    <a:pt x="3" y="77"/>
                    <a:pt x="5" y="63"/>
                    <a:pt x="9" y="50"/>
                  </a:cubicBezTo>
                  <a:cubicBezTo>
                    <a:pt x="10" y="43"/>
                    <a:pt x="12" y="36"/>
                    <a:pt x="15" y="30"/>
                  </a:cubicBezTo>
                  <a:cubicBezTo>
                    <a:pt x="17" y="23"/>
                    <a:pt x="20" y="18"/>
                    <a:pt x="23" y="13"/>
                  </a:cubicBezTo>
                  <a:cubicBezTo>
                    <a:pt x="24" y="11"/>
                    <a:pt x="25" y="9"/>
                    <a:pt x="27" y="7"/>
                  </a:cubicBezTo>
                  <a:cubicBezTo>
                    <a:pt x="28" y="6"/>
                    <a:pt x="29" y="4"/>
                    <a:pt x="30" y="3"/>
                  </a:cubicBezTo>
                  <a:cubicBezTo>
                    <a:pt x="32" y="2"/>
                    <a:pt x="33" y="2"/>
                    <a:pt x="33" y="1"/>
                  </a:cubicBezTo>
                  <a:cubicBezTo>
                    <a:pt x="34" y="1"/>
                    <a:pt x="34" y="0"/>
                    <a:pt x="34" y="0"/>
                  </a:cubicBezTo>
                  <a:cubicBezTo>
                    <a:pt x="34" y="0"/>
                    <a:pt x="34" y="1"/>
                    <a:pt x="33" y="1"/>
                  </a:cubicBezTo>
                  <a:cubicBezTo>
                    <a:pt x="33" y="2"/>
                    <a:pt x="32" y="3"/>
                    <a:pt x="32" y="4"/>
                  </a:cubicBezTo>
                  <a:cubicBezTo>
                    <a:pt x="31" y="6"/>
                    <a:pt x="30" y="7"/>
                    <a:pt x="30" y="9"/>
                  </a:cubicBezTo>
                  <a:cubicBezTo>
                    <a:pt x="29" y="11"/>
                    <a:pt x="28" y="13"/>
                    <a:pt x="28" y="15"/>
                  </a:cubicBezTo>
                  <a:cubicBezTo>
                    <a:pt x="27" y="20"/>
                    <a:pt x="26" y="26"/>
                    <a:pt x="26" y="32"/>
                  </a:cubicBezTo>
                  <a:cubicBezTo>
                    <a:pt x="26" y="38"/>
                    <a:pt x="27" y="45"/>
                    <a:pt x="27" y="51"/>
                  </a:cubicBezTo>
                  <a:cubicBezTo>
                    <a:pt x="29" y="64"/>
                    <a:pt x="31" y="77"/>
                    <a:pt x="33" y="86"/>
                  </a:cubicBezTo>
                  <a:cubicBezTo>
                    <a:pt x="35" y="91"/>
                    <a:pt x="36" y="95"/>
                    <a:pt x="36" y="98"/>
                  </a:cubicBezTo>
                  <a:cubicBezTo>
                    <a:pt x="37" y="99"/>
                    <a:pt x="37" y="100"/>
                    <a:pt x="37" y="101"/>
                  </a:cubicBezTo>
                  <a:cubicBezTo>
                    <a:pt x="37" y="101"/>
                    <a:pt x="38" y="102"/>
                    <a:pt x="38" y="102"/>
                  </a:cubicBezTo>
                  <a:lnTo>
                    <a:pt x="0" y="106"/>
                  </a:lnTo>
                  <a:close/>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610" name="Google Shape;1610;p6"/>
            <p:cNvSpPr/>
            <p:nvPr/>
          </p:nvSpPr>
          <p:spPr>
            <a:xfrm>
              <a:off x="8659814" y="5834064"/>
              <a:ext cx="528638" cy="561975"/>
            </a:xfrm>
            <a:custGeom>
              <a:rect b="b" l="l" r="r" t="t"/>
              <a:pathLst>
                <a:path extrusionOk="0" h="127" w="127">
                  <a:moveTo>
                    <a:pt x="127" y="60"/>
                  </a:moveTo>
                  <a:cubicBezTo>
                    <a:pt x="114" y="50"/>
                    <a:pt x="104" y="47"/>
                    <a:pt x="94" y="47"/>
                  </a:cubicBezTo>
                  <a:cubicBezTo>
                    <a:pt x="107" y="33"/>
                    <a:pt x="106" y="16"/>
                    <a:pt x="106" y="16"/>
                  </a:cubicBezTo>
                  <a:cubicBezTo>
                    <a:pt x="90" y="18"/>
                    <a:pt x="80" y="23"/>
                    <a:pt x="74" y="30"/>
                  </a:cubicBezTo>
                  <a:cubicBezTo>
                    <a:pt x="73" y="11"/>
                    <a:pt x="60" y="0"/>
                    <a:pt x="60" y="0"/>
                  </a:cubicBezTo>
                  <a:cubicBezTo>
                    <a:pt x="50" y="12"/>
                    <a:pt x="47" y="23"/>
                    <a:pt x="47" y="32"/>
                  </a:cubicBezTo>
                  <a:cubicBezTo>
                    <a:pt x="33" y="20"/>
                    <a:pt x="16" y="21"/>
                    <a:pt x="16" y="21"/>
                  </a:cubicBezTo>
                  <a:cubicBezTo>
                    <a:pt x="18" y="37"/>
                    <a:pt x="23" y="46"/>
                    <a:pt x="30" y="53"/>
                  </a:cubicBezTo>
                  <a:cubicBezTo>
                    <a:pt x="11" y="54"/>
                    <a:pt x="0" y="67"/>
                    <a:pt x="0" y="67"/>
                  </a:cubicBezTo>
                  <a:cubicBezTo>
                    <a:pt x="12" y="77"/>
                    <a:pt x="23" y="80"/>
                    <a:pt x="32" y="80"/>
                  </a:cubicBezTo>
                  <a:cubicBezTo>
                    <a:pt x="20" y="93"/>
                    <a:pt x="21" y="110"/>
                    <a:pt x="21" y="110"/>
                  </a:cubicBezTo>
                  <a:cubicBezTo>
                    <a:pt x="36" y="109"/>
                    <a:pt x="46" y="103"/>
                    <a:pt x="53" y="97"/>
                  </a:cubicBezTo>
                  <a:cubicBezTo>
                    <a:pt x="54" y="115"/>
                    <a:pt x="66" y="127"/>
                    <a:pt x="66" y="127"/>
                  </a:cubicBezTo>
                  <a:cubicBezTo>
                    <a:pt x="76" y="115"/>
                    <a:pt x="80" y="104"/>
                    <a:pt x="80" y="94"/>
                  </a:cubicBezTo>
                  <a:cubicBezTo>
                    <a:pt x="93" y="107"/>
                    <a:pt x="110" y="106"/>
                    <a:pt x="110" y="106"/>
                  </a:cubicBezTo>
                  <a:cubicBezTo>
                    <a:pt x="109" y="90"/>
                    <a:pt x="103" y="80"/>
                    <a:pt x="97" y="74"/>
                  </a:cubicBezTo>
                  <a:cubicBezTo>
                    <a:pt x="115" y="73"/>
                    <a:pt x="127" y="60"/>
                    <a:pt x="127" y="60"/>
                  </a:cubicBezTo>
                  <a:close/>
                </a:path>
              </a:pathLst>
            </a:custGeom>
            <a:solidFill>
              <a:srgbClr val="FF754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611" name="Google Shape;1611;p6"/>
            <p:cNvSpPr/>
            <p:nvPr/>
          </p:nvSpPr>
          <p:spPr>
            <a:xfrm>
              <a:off x="8829676" y="6015039"/>
              <a:ext cx="184150" cy="195263"/>
            </a:xfrm>
            <a:prstGeom prst="ellipse">
              <a:avLst/>
            </a:pr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612" name="Google Shape;1612;p6"/>
            <p:cNvSpPr/>
            <p:nvPr/>
          </p:nvSpPr>
          <p:spPr>
            <a:xfrm>
              <a:off x="8863014" y="6051551"/>
              <a:ext cx="120650" cy="127000"/>
            </a:xfrm>
            <a:prstGeom prst="ellipse">
              <a:avLst/>
            </a:prstGeom>
            <a:solidFill>
              <a:srgbClr val="FFD01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613" name="Google Shape;1613;p6"/>
            <p:cNvSpPr/>
            <p:nvPr/>
          </p:nvSpPr>
          <p:spPr>
            <a:xfrm>
              <a:off x="5057776" y="6396039"/>
              <a:ext cx="300038" cy="300038"/>
            </a:xfrm>
            <a:custGeom>
              <a:rect b="b" l="l" r="r" t="t"/>
              <a:pathLst>
                <a:path extrusionOk="0" h="68" w="72">
                  <a:moveTo>
                    <a:pt x="0" y="61"/>
                  </a:moveTo>
                  <a:cubicBezTo>
                    <a:pt x="0" y="61"/>
                    <a:pt x="1" y="60"/>
                    <a:pt x="2" y="57"/>
                  </a:cubicBezTo>
                  <a:cubicBezTo>
                    <a:pt x="2" y="57"/>
                    <a:pt x="3" y="56"/>
                    <a:pt x="3" y="55"/>
                  </a:cubicBezTo>
                  <a:cubicBezTo>
                    <a:pt x="3" y="54"/>
                    <a:pt x="4" y="54"/>
                    <a:pt x="4" y="53"/>
                  </a:cubicBezTo>
                  <a:cubicBezTo>
                    <a:pt x="5" y="51"/>
                    <a:pt x="6" y="49"/>
                    <a:pt x="7" y="47"/>
                  </a:cubicBezTo>
                  <a:cubicBezTo>
                    <a:pt x="8" y="45"/>
                    <a:pt x="10" y="42"/>
                    <a:pt x="11" y="40"/>
                  </a:cubicBezTo>
                  <a:cubicBezTo>
                    <a:pt x="12" y="38"/>
                    <a:pt x="14" y="35"/>
                    <a:pt x="16" y="33"/>
                  </a:cubicBezTo>
                  <a:cubicBezTo>
                    <a:pt x="18" y="31"/>
                    <a:pt x="20" y="28"/>
                    <a:pt x="22" y="26"/>
                  </a:cubicBezTo>
                  <a:cubicBezTo>
                    <a:pt x="24" y="23"/>
                    <a:pt x="26" y="21"/>
                    <a:pt x="28" y="19"/>
                  </a:cubicBezTo>
                  <a:cubicBezTo>
                    <a:pt x="31" y="17"/>
                    <a:pt x="33" y="15"/>
                    <a:pt x="36" y="13"/>
                  </a:cubicBezTo>
                  <a:cubicBezTo>
                    <a:pt x="38" y="11"/>
                    <a:pt x="41" y="10"/>
                    <a:pt x="43" y="8"/>
                  </a:cubicBezTo>
                  <a:cubicBezTo>
                    <a:pt x="46" y="7"/>
                    <a:pt x="48" y="6"/>
                    <a:pt x="51" y="5"/>
                  </a:cubicBezTo>
                  <a:cubicBezTo>
                    <a:pt x="52" y="4"/>
                    <a:pt x="53" y="4"/>
                    <a:pt x="54" y="3"/>
                  </a:cubicBezTo>
                  <a:cubicBezTo>
                    <a:pt x="55" y="3"/>
                    <a:pt x="56" y="3"/>
                    <a:pt x="57" y="2"/>
                  </a:cubicBezTo>
                  <a:cubicBezTo>
                    <a:pt x="60" y="2"/>
                    <a:pt x="62" y="1"/>
                    <a:pt x="63" y="1"/>
                  </a:cubicBezTo>
                  <a:cubicBezTo>
                    <a:pt x="65" y="1"/>
                    <a:pt x="67" y="0"/>
                    <a:pt x="68" y="0"/>
                  </a:cubicBezTo>
                  <a:cubicBezTo>
                    <a:pt x="70" y="0"/>
                    <a:pt x="72" y="0"/>
                    <a:pt x="72" y="0"/>
                  </a:cubicBezTo>
                  <a:cubicBezTo>
                    <a:pt x="72" y="0"/>
                    <a:pt x="71" y="0"/>
                    <a:pt x="68" y="1"/>
                  </a:cubicBezTo>
                  <a:cubicBezTo>
                    <a:pt x="67" y="2"/>
                    <a:pt x="66" y="2"/>
                    <a:pt x="64" y="3"/>
                  </a:cubicBezTo>
                  <a:cubicBezTo>
                    <a:pt x="63" y="4"/>
                    <a:pt x="61" y="5"/>
                    <a:pt x="59" y="6"/>
                  </a:cubicBezTo>
                  <a:cubicBezTo>
                    <a:pt x="58" y="7"/>
                    <a:pt x="57" y="7"/>
                    <a:pt x="57" y="8"/>
                  </a:cubicBezTo>
                  <a:cubicBezTo>
                    <a:pt x="56" y="9"/>
                    <a:pt x="55" y="10"/>
                    <a:pt x="54" y="10"/>
                  </a:cubicBezTo>
                  <a:cubicBezTo>
                    <a:pt x="52" y="12"/>
                    <a:pt x="50" y="14"/>
                    <a:pt x="48" y="15"/>
                  </a:cubicBezTo>
                  <a:cubicBezTo>
                    <a:pt x="47" y="17"/>
                    <a:pt x="45" y="19"/>
                    <a:pt x="43" y="21"/>
                  </a:cubicBezTo>
                  <a:cubicBezTo>
                    <a:pt x="42" y="23"/>
                    <a:pt x="40" y="26"/>
                    <a:pt x="39" y="28"/>
                  </a:cubicBezTo>
                  <a:cubicBezTo>
                    <a:pt x="38" y="30"/>
                    <a:pt x="36" y="32"/>
                    <a:pt x="35" y="35"/>
                  </a:cubicBezTo>
                  <a:cubicBezTo>
                    <a:pt x="34" y="37"/>
                    <a:pt x="33" y="40"/>
                    <a:pt x="32" y="42"/>
                  </a:cubicBezTo>
                  <a:cubicBezTo>
                    <a:pt x="31" y="44"/>
                    <a:pt x="31" y="46"/>
                    <a:pt x="30" y="49"/>
                  </a:cubicBezTo>
                  <a:cubicBezTo>
                    <a:pt x="30" y="51"/>
                    <a:pt x="29" y="53"/>
                    <a:pt x="29" y="55"/>
                  </a:cubicBezTo>
                  <a:cubicBezTo>
                    <a:pt x="28" y="57"/>
                    <a:pt x="28" y="58"/>
                    <a:pt x="28" y="60"/>
                  </a:cubicBezTo>
                  <a:cubicBezTo>
                    <a:pt x="28" y="61"/>
                    <a:pt x="28" y="61"/>
                    <a:pt x="28" y="62"/>
                  </a:cubicBezTo>
                  <a:cubicBezTo>
                    <a:pt x="27" y="63"/>
                    <a:pt x="27" y="63"/>
                    <a:pt x="27" y="64"/>
                  </a:cubicBezTo>
                  <a:cubicBezTo>
                    <a:pt x="27" y="67"/>
                    <a:pt x="27" y="68"/>
                    <a:pt x="27" y="68"/>
                  </a:cubicBezTo>
                  <a:lnTo>
                    <a:pt x="0" y="61"/>
                  </a:lnTo>
                  <a:close/>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614" name="Google Shape;1614;p6"/>
            <p:cNvSpPr/>
            <p:nvPr/>
          </p:nvSpPr>
          <p:spPr>
            <a:xfrm>
              <a:off x="4878388" y="6396039"/>
              <a:ext cx="295275" cy="300038"/>
            </a:xfrm>
            <a:custGeom>
              <a:rect b="b" l="l" r="r" t="t"/>
              <a:pathLst>
                <a:path extrusionOk="0" h="68" w="71">
                  <a:moveTo>
                    <a:pt x="45" y="68"/>
                  </a:moveTo>
                  <a:cubicBezTo>
                    <a:pt x="45" y="68"/>
                    <a:pt x="45" y="67"/>
                    <a:pt x="44" y="64"/>
                  </a:cubicBezTo>
                  <a:cubicBezTo>
                    <a:pt x="44" y="63"/>
                    <a:pt x="44" y="63"/>
                    <a:pt x="44" y="62"/>
                  </a:cubicBezTo>
                  <a:cubicBezTo>
                    <a:pt x="44" y="61"/>
                    <a:pt x="44" y="61"/>
                    <a:pt x="44" y="60"/>
                  </a:cubicBezTo>
                  <a:cubicBezTo>
                    <a:pt x="44" y="58"/>
                    <a:pt x="43" y="57"/>
                    <a:pt x="43" y="55"/>
                  </a:cubicBezTo>
                  <a:cubicBezTo>
                    <a:pt x="43" y="53"/>
                    <a:pt x="42" y="51"/>
                    <a:pt x="42" y="49"/>
                  </a:cubicBezTo>
                  <a:cubicBezTo>
                    <a:pt x="41" y="46"/>
                    <a:pt x="40" y="44"/>
                    <a:pt x="39" y="42"/>
                  </a:cubicBezTo>
                  <a:cubicBezTo>
                    <a:pt x="39" y="40"/>
                    <a:pt x="38" y="37"/>
                    <a:pt x="37" y="35"/>
                  </a:cubicBezTo>
                  <a:cubicBezTo>
                    <a:pt x="35" y="32"/>
                    <a:pt x="34" y="30"/>
                    <a:pt x="33" y="28"/>
                  </a:cubicBezTo>
                  <a:cubicBezTo>
                    <a:pt x="31" y="26"/>
                    <a:pt x="30" y="23"/>
                    <a:pt x="28" y="21"/>
                  </a:cubicBezTo>
                  <a:cubicBezTo>
                    <a:pt x="27" y="19"/>
                    <a:pt x="25" y="17"/>
                    <a:pt x="23" y="15"/>
                  </a:cubicBezTo>
                  <a:cubicBezTo>
                    <a:pt x="21" y="14"/>
                    <a:pt x="20" y="12"/>
                    <a:pt x="18" y="10"/>
                  </a:cubicBezTo>
                  <a:cubicBezTo>
                    <a:pt x="17" y="10"/>
                    <a:pt x="16" y="9"/>
                    <a:pt x="15" y="8"/>
                  </a:cubicBezTo>
                  <a:cubicBezTo>
                    <a:pt x="14" y="7"/>
                    <a:pt x="13" y="7"/>
                    <a:pt x="12" y="6"/>
                  </a:cubicBezTo>
                  <a:cubicBezTo>
                    <a:pt x="11" y="5"/>
                    <a:pt x="9" y="4"/>
                    <a:pt x="7" y="3"/>
                  </a:cubicBezTo>
                  <a:cubicBezTo>
                    <a:pt x="6" y="2"/>
                    <a:pt x="5" y="2"/>
                    <a:pt x="3" y="1"/>
                  </a:cubicBezTo>
                  <a:cubicBezTo>
                    <a:pt x="1" y="0"/>
                    <a:pt x="0" y="0"/>
                    <a:pt x="0" y="0"/>
                  </a:cubicBezTo>
                  <a:cubicBezTo>
                    <a:pt x="0" y="0"/>
                    <a:pt x="1" y="0"/>
                    <a:pt x="4" y="0"/>
                  </a:cubicBezTo>
                  <a:cubicBezTo>
                    <a:pt x="5" y="0"/>
                    <a:pt x="7" y="1"/>
                    <a:pt x="8" y="1"/>
                  </a:cubicBezTo>
                  <a:cubicBezTo>
                    <a:pt x="10" y="1"/>
                    <a:pt x="12" y="2"/>
                    <a:pt x="14" y="2"/>
                  </a:cubicBezTo>
                  <a:cubicBezTo>
                    <a:pt x="15" y="3"/>
                    <a:pt x="16" y="3"/>
                    <a:pt x="18" y="3"/>
                  </a:cubicBezTo>
                  <a:cubicBezTo>
                    <a:pt x="19" y="4"/>
                    <a:pt x="20" y="4"/>
                    <a:pt x="21" y="5"/>
                  </a:cubicBezTo>
                  <a:cubicBezTo>
                    <a:pt x="24" y="6"/>
                    <a:pt x="26" y="7"/>
                    <a:pt x="29" y="8"/>
                  </a:cubicBezTo>
                  <a:cubicBezTo>
                    <a:pt x="31" y="10"/>
                    <a:pt x="34" y="11"/>
                    <a:pt x="36" y="13"/>
                  </a:cubicBezTo>
                  <a:cubicBezTo>
                    <a:pt x="39" y="15"/>
                    <a:pt x="41" y="17"/>
                    <a:pt x="43" y="19"/>
                  </a:cubicBezTo>
                  <a:cubicBezTo>
                    <a:pt x="46" y="21"/>
                    <a:pt x="48" y="23"/>
                    <a:pt x="50" y="26"/>
                  </a:cubicBezTo>
                  <a:cubicBezTo>
                    <a:pt x="52" y="28"/>
                    <a:pt x="54" y="31"/>
                    <a:pt x="56" y="33"/>
                  </a:cubicBezTo>
                  <a:cubicBezTo>
                    <a:pt x="57" y="35"/>
                    <a:pt x="59" y="38"/>
                    <a:pt x="61" y="40"/>
                  </a:cubicBezTo>
                  <a:cubicBezTo>
                    <a:pt x="62" y="42"/>
                    <a:pt x="63" y="45"/>
                    <a:pt x="64" y="47"/>
                  </a:cubicBezTo>
                  <a:cubicBezTo>
                    <a:pt x="66" y="49"/>
                    <a:pt x="67" y="51"/>
                    <a:pt x="68" y="53"/>
                  </a:cubicBezTo>
                  <a:cubicBezTo>
                    <a:pt x="68" y="54"/>
                    <a:pt x="68" y="54"/>
                    <a:pt x="69" y="55"/>
                  </a:cubicBezTo>
                  <a:cubicBezTo>
                    <a:pt x="69" y="56"/>
                    <a:pt x="69" y="57"/>
                    <a:pt x="70" y="57"/>
                  </a:cubicBezTo>
                  <a:cubicBezTo>
                    <a:pt x="71" y="60"/>
                    <a:pt x="71" y="61"/>
                    <a:pt x="71" y="61"/>
                  </a:cubicBezTo>
                  <a:lnTo>
                    <a:pt x="45" y="68"/>
                  </a:lnTo>
                  <a:close/>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615" name="Google Shape;1615;p6"/>
            <p:cNvSpPr/>
            <p:nvPr/>
          </p:nvSpPr>
          <p:spPr>
            <a:xfrm>
              <a:off x="5057776" y="6354764"/>
              <a:ext cx="111125" cy="344488"/>
            </a:xfrm>
            <a:custGeom>
              <a:rect b="b" l="l" r="r" t="t"/>
              <a:pathLst>
                <a:path extrusionOk="0" h="78" w="27">
                  <a:moveTo>
                    <a:pt x="0" y="78"/>
                  </a:moveTo>
                  <a:cubicBezTo>
                    <a:pt x="0" y="78"/>
                    <a:pt x="0" y="76"/>
                    <a:pt x="0" y="74"/>
                  </a:cubicBezTo>
                  <a:cubicBezTo>
                    <a:pt x="0" y="72"/>
                    <a:pt x="0" y="68"/>
                    <a:pt x="1" y="64"/>
                  </a:cubicBezTo>
                  <a:cubicBezTo>
                    <a:pt x="2" y="57"/>
                    <a:pt x="3" y="46"/>
                    <a:pt x="6" y="36"/>
                  </a:cubicBezTo>
                  <a:cubicBezTo>
                    <a:pt x="7" y="31"/>
                    <a:pt x="8" y="26"/>
                    <a:pt x="10" y="22"/>
                  </a:cubicBezTo>
                  <a:cubicBezTo>
                    <a:pt x="11" y="20"/>
                    <a:pt x="12" y="17"/>
                    <a:pt x="13" y="15"/>
                  </a:cubicBezTo>
                  <a:cubicBezTo>
                    <a:pt x="14" y="13"/>
                    <a:pt x="15" y="11"/>
                    <a:pt x="16" y="10"/>
                  </a:cubicBezTo>
                  <a:cubicBezTo>
                    <a:pt x="17" y="8"/>
                    <a:pt x="18" y="7"/>
                    <a:pt x="19" y="6"/>
                  </a:cubicBezTo>
                  <a:cubicBezTo>
                    <a:pt x="20" y="4"/>
                    <a:pt x="21" y="3"/>
                    <a:pt x="22" y="3"/>
                  </a:cubicBezTo>
                  <a:cubicBezTo>
                    <a:pt x="23" y="1"/>
                    <a:pt x="24" y="0"/>
                    <a:pt x="24" y="0"/>
                  </a:cubicBezTo>
                  <a:cubicBezTo>
                    <a:pt x="24" y="0"/>
                    <a:pt x="24" y="1"/>
                    <a:pt x="23" y="3"/>
                  </a:cubicBezTo>
                  <a:cubicBezTo>
                    <a:pt x="22" y="4"/>
                    <a:pt x="22" y="5"/>
                    <a:pt x="21" y="7"/>
                  </a:cubicBezTo>
                  <a:cubicBezTo>
                    <a:pt x="21" y="8"/>
                    <a:pt x="20" y="10"/>
                    <a:pt x="20" y="11"/>
                  </a:cubicBezTo>
                  <a:cubicBezTo>
                    <a:pt x="20" y="13"/>
                    <a:pt x="19" y="15"/>
                    <a:pt x="19" y="17"/>
                  </a:cubicBezTo>
                  <a:cubicBezTo>
                    <a:pt x="19" y="19"/>
                    <a:pt x="19" y="21"/>
                    <a:pt x="19" y="24"/>
                  </a:cubicBezTo>
                  <a:cubicBezTo>
                    <a:pt x="19" y="28"/>
                    <a:pt x="19" y="33"/>
                    <a:pt x="19" y="37"/>
                  </a:cubicBezTo>
                  <a:cubicBezTo>
                    <a:pt x="20" y="47"/>
                    <a:pt x="22" y="56"/>
                    <a:pt x="24" y="63"/>
                  </a:cubicBezTo>
                  <a:cubicBezTo>
                    <a:pt x="25" y="67"/>
                    <a:pt x="25" y="69"/>
                    <a:pt x="26" y="71"/>
                  </a:cubicBezTo>
                  <a:cubicBezTo>
                    <a:pt x="27" y="73"/>
                    <a:pt x="27" y="74"/>
                    <a:pt x="27" y="74"/>
                  </a:cubicBezTo>
                  <a:lnTo>
                    <a:pt x="0" y="78"/>
                  </a:lnTo>
                  <a:close/>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616" name="Google Shape;1616;p6"/>
            <p:cNvSpPr/>
            <p:nvPr/>
          </p:nvSpPr>
          <p:spPr>
            <a:xfrm>
              <a:off x="4965701" y="6073776"/>
              <a:ext cx="382588" cy="404813"/>
            </a:xfrm>
            <a:custGeom>
              <a:rect b="b" l="l" r="r" t="t"/>
              <a:pathLst>
                <a:path extrusionOk="0" h="92" w="92">
                  <a:moveTo>
                    <a:pt x="92" y="44"/>
                  </a:moveTo>
                  <a:cubicBezTo>
                    <a:pt x="83" y="36"/>
                    <a:pt x="75" y="34"/>
                    <a:pt x="69" y="34"/>
                  </a:cubicBezTo>
                  <a:cubicBezTo>
                    <a:pt x="77" y="24"/>
                    <a:pt x="77" y="12"/>
                    <a:pt x="77" y="12"/>
                  </a:cubicBezTo>
                  <a:cubicBezTo>
                    <a:pt x="65" y="13"/>
                    <a:pt x="58" y="17"/>
                    <a:pt x="53" y="22"/>
                  </a:cubicBezTo>
                  <a:cubicBezTo>
                    <a:pt x="53" y="8"/>
                    <a:pt x="43" y="0"/>
                    <a:pt x="43" y="0"/>
                  </a:cubicBezTo>
                  <a:cubicBezTo>
                    <a:pt x="36" y="9"/>
                    <a:pt x="34" y="17"/>
                    <a:pt x="34" y="23"/>
                  </a:cubicBezTo>
                  <a:cubicBezTo>
                    <a:pt x="24" y="15"/>
                    <a:pt x="11" y="15"/>
                    <a:pt x="11" y="15"/>
                  </a:cubicBezTo>
                  <a:cubicBezTo>
                    <a:pt x="13" y="27"/>
                    <a:pt x="16" y="34"/>
                    <a:pt x="21" y="38"/>
                  </a:cubicBezTo>
                  <a:cubicBezTo>
                    <a:pt x="8" y="39"/>
                    <a:pt x="0" y="48"/>
                    <a:pt x="0" y="48"/>
                  </a:cubicBezTo>
                  <a:cubicBezTo>
                    <a:pt x="8" y="56"/>
                    <a:pt x="16" y="58"/>
                    <a:pt x="23" y="58"/>
                  </a:cubicBezTo>
                  <a:cubicBezTo>
                    <a:pt x="14" y="68"/>
                    <a:pt x="15" y="80"/>
                    <a:pt x="15" y="80"/>
                  </a:cubicBezTo>
                  <a:cubicBezTo>
                    <a:pt x="26" y="79"/>
                    <a:pt x="33" y="75"/>
                    <a:pt x="38" y="71"/>
                  </a:cubicBezTo>
                  <a:cubicBezTo>
                    <a:pt x="39" y="84"/>
                    <a:pt x="48" y="92"/>
                    <a:pt x="48" y="92"/>
                  </a:cubicBezTo>
                  <a:cubicBezTo>
                    <a:pt x="55" y="84"/>
                    <a:pt x="58" y="76"/>
                    <a:pt x="58" y="69"/>
                  </a:cubicBezTo>
                  <a:cubicBezTo>
                    <a:pt x="68" y="78"/>
                    <a:pt x="80" y="77"/>
                    <a:pt x="80" y="77"/>
                  </a:cubicBezTo>
                  <a:cubicBezTo>
                    <a:pt x="79" y="66"/>
                    <a:pt x="75" y="58"/>
                    <a:pt x="70" y="54"/>
                  </a:cubicBezTo>
                  <a:cubicBezTo>
                    <a:pt x="84" y="53"/>
                    <a:pt x="92" y="44"/>
                    <a:pt x="92" y="44"/>
                  </a:cubicBezTo>
                  <a:close/>
                </a:path>
              </a:pathLst>
            </a:custGeom>
            <a:solidFill>
              <a:srgbClr val="FF754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617" name="Google Shape;1617;p6"/>
            <p:cNvSpPr/>
            <p:nvPr/>
          </p:nvSpPr>
          <p:spPr>
            <a:xfrm>
              <a:off x="5091113" y="6205539"/>
              <a:ext cx="133350" cy="141288"/>
            </a:xfrm>
            <a:prstGeom prst="ellipse">
              <a:avLst/>
            </a:pr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618" name="Google Shape;1618;p6"/>
            <p:cNvSpPr/>
            <p:nvPr/>
          </p:nvSpPr>
          <p:spPr>
            <a:xfrm>
              <a:off x="5111751" y="6232526"/>
              <a:ext cx="87313" cy="92075"/>
            </a:xfrm>
            <a:prstGeom prst="ellipse">
              <a:avLst/>
            </a:prstGeom>
            <a:solidFill>
              <a:srgbClr val="FFD01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619" name="Google Shape;1619;p6"/>
            <p:cNvSpPr/>
            <p:nvPr/>
          </p:nvSpPr>
          <p:spPr>
            <a:xfrm>
              <a:off x="2243138" y="6188076"/>
              <a:ext cx="446088" cy="550863"/>
            </a:xfrm>
            <a:custGeom>
              <a:rect b="b" l="l" r="r" t="t"/>
              <a:pathLst>
                <a:path extrusionOk="0" h="125" w="107">
                  <a:moveTo>
                    <a:pt x="0" y="123"/>
                  </a:moveTo>
                  <a:cubicBezTo>
                    <a:pt x="0" y="123"/>
                    <a:pt x="0" y="122"/>
                    <a:pt x="0" y="121"/>
                  </a:cubicBezTo>
                  <a:cubicBezTo>
                    <a:pt x="0" y="119"/>
                    <a:pt x="1" y="117"/>
                    <a:pt x="1" y="115"/>
                  </a:cubicBezTo>
                  <a:cubicBezTo>
                    <a:pt x="2" y="110"/>
                    <a:pt x="4" y="103"/>
                    <a:pt x="7" y="96"/>
                  </a:cubicBezTo>
                  <a:cubicBezTo>
                    <a:pt x="9" y="88"/>
                    <a:pt x="13" y="79"/>
                    <a:pt x="18" y="70"/>
                  </a:cubicBezTo>
                  <a:cubicBezTo>
                    <a:pt x="20" y="65"/>
                    <a:pt x="23" y="60"/>
                    <a:pt x="25" y="56"/>
                  </a:cubicBezTo>
                  <a:cubicBezTo>
                    <a:pt x="28" y="51"/>
                    <a:pt x="31" y="47"/>
                    <a:pt x="35" y="42"/>
                  </a:cubicBezTo>
                  <a:cubicBezTo>
                    <a:pt x="38" y="38"/>
                    <a:pt x="42" y="34"/>
                    <a:pt x="46" y="30"/>
                  </a:cubicBezTo>
                  <a:cubicBezTo>
                    <a:pt x="50" y="27"/>
                    <a:pt x="54" y="23"/>
                    <a:pt x="58" y="20"/>
                  </a:cubicBezTo>
                  <a:cubicBezTo>
                    <a:pt x="60" y="19"/>
                    <a:pt x="62" y="17"/>
                    <a:pt x="64" y="16"/>
                  </a:cubicBezTo>
                  <a:cubicBezTo>
                    <a:pt x="66" y="15"/>
                    <a:pt x="68" y="14"/>
                    <a:pt x="70" y="12"/>
                  </a:cubicBezTo>
                  <a:cubicBezTo>
                    <a:pt x="74" y="10"/>
                    <a:pt x="78" y="8"/>
                    <a:pt x="82" y="7"/>
                  </a:cubicBezTo>
                  <a:cubicBezTo>
                    <a:pt x="85" y="5"/>
                    <a:pt x="89" y="5"/>
                    <a:pt x="92" y="4"/>
                  </a:cubicBezTo>
                  <a:cubicBezTo>
                    <a:pt x="95" y="3"/>
                    <a:pt x="98" y="2"/>
                    <a:pt x="100" y="2"/>
                  </a:cubicBezTo>
                  <a:cubicBezTo>
                    <a:pt x="105" y="1"/>
                    <a:pt x="107" y="0"/>
                    <a:pt x="107" y="0"/>
                  </a:cubicBezTo>
                  <a:cubicBezTo>
                    <a:pt x="107" y="0"/>
                    <a:pt x="105" y="1"/>
                    <a:pt x="100" y="3"/>
                  </a:cubicBezTo>
                  <a:cubicBezTo>
                    <a:pt x="98" y="4"/>
                    <a:pt x="96" y="5"/>
                    <a:pt x="93" y="6"/>
                  </a:cubicBezTo>
                  <a:cubicBezTo>
                    <a:pt x="90" y="7"/>
                    <a:pt x="87" y="9"/>
                    <a:pt x="84" y="11"/>
                  </a:cubicBezTo>
                  <a:cubicBezTo>
                    <a:pt x="80" y="13"/>
                    <a:pt x="77" y="15"/>
                    <a:pt x="74" y="18"/>
                  </a:cubicBezTo>
                  <a:cubicBezTo>
                    <a:pt x="72" y="19"/>
                    <a:pt x="70" y="21"/>
                    <a:pt x="69" y="22"/>
                  </a:cubicBezTo>
                  <a:cubicBezTo>
                    <a:pt x="67" y="24"/>
                    <a:pt x="65" y="25"/>
                    <a:pt x="64" y="27"/>
                  </a:cubicBezTo>
                  <a:cubicBezTo>
                    <a:pt x="60" y="30"/>
                    <a:pt x="57" y="34"/>
                    <a:pt x="54" y="38"/>
                  </a:cubicBezTo>
                  <a:cubicBezTo>
                    <a:pt x="52" y="42"/>
                    <a:pt x="49" y="46"/>
                    <a:pt x="47" y="50"/>
                  </a:cubicBezTo>
                  <a:cubicBezTo>
                    <a:pt x="37" y="68"/>
                    <a:pt x="32" y="87"/>
                    <a:pt x="30" y="101"/>
                  </a:cubicBezTo>
                  <a:cubicBezTo>
                    <a:pt x="29" y="108"/>
                    <a:pt x="28" y="115"/>
                    <a:pt x="28" y="119"/>
                  </a:cubicBezTo>
                  <a:cubicBezTo>
                    <a:pt x="28" y="121"/>
                    <a:pt x="28" y="122"/>
                    <a:pt x="28" y="123"/>
                  </a:cubicBezTo>
                  <a:cubicBezTo>
                    <a:pt x="28" y="124"/>
                    <a:pt x="28" y="125"/>
                    <a:pt x="28" y="125"/>
                  </a:cubicBezTo>
                  <a:lnTo>
                    <a:pt x="0" y="123"/>
                  </a:lnTo>
                  <a:close/>
                </a:path>
              </a:pathLst>
            </a:custGeom>
            <a:solidFill>
              <a:srgbClr val="437B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620" name="Google Shape;1620;p6"/>
            <p:cNvSpPr/>
            <p:nvPr/>
          </p:nvSpPr>
          <p:spPr>
            <a:xfrm>
              <a:off x="1955801" y="6188076"/>
              <a:ext cx="446088" cy="550863"/>
            </a:xfrm>
            <a:custGeom>
              <a:rect b="b" l="l" r="r" t="t"/>
              <a:pathLst>
                <a:path extrusionOk="0" h="125" w="107">
                  <a:moveTo>
                    <a:pt x="79" y="125"/>
                  </a:moveTo>
                  <a:cubicBezTo>
                    <a:pt x="79" y="125"/>
                    <a:pt x="79" y="124"/>
                    <a:pt x="79" y="123"/>
                  </a:cubicBezTo>
                  <a:cubicBezTo>
                    <a:pt x="79" y="122"/>
                    <a:pt x="79" y="121"/>
                    <a:pt x="79" y="119"/>
                  </a:cubicBezTo>
                  <a:cubicBezTo>
                    <a:pt x="79" y="115"/>
                    <a:pt x="78" y="108"/>
                    <a:pt x="77" y="101"/>
                  </a:cubicBezTo>
                  <a:cubicBezTo>
                    <a:pt x="75" y="87"/>
                    <a:pt x="70" y="68"/>
                    <a:pt x="60" y="50"/>
                  </a:cubicBezTo>
                  <a:cubicBezTo>
                    <a:pt x="58" y="46"/>
                    <a:pt x="55" y="42"/>
                    <a:pt x="52" y="38"/>
                  </a:cubicBezTo>
                  <a:cubicBezTo>
                    <a:pt x="50" y="34"/>
                    <a:pt x="46" y="30"/>
                    <a:pt x="43" y="27"/>
                  </a:cubicBezTo>
                  <a:cubicBezTo>
                    <a:pt x="42" y="25"/>
                    <a:pt x="40" y="24"/>
                    <a:pt x="38" y="22"/>
                  </a:cubicBezTo>
                  <a:cubicBezTo>
                    <a:pt x="36" y="21"/>
                    <a:pt x="35" y="19"/>
                    <a:pt x="33" y="18"/>
                  </a:cubicBezTo>
                  <a:cubicBezTo>
                    <a:pt x="30" y="15"/>
                    <a:pt x="26" y="13"/>
                    <a:pt x="23" y="11"/>
                  </a:cubicBezTo>
                  <a:cubicBezTo>
                    <a:pt x="20" y="9"/>
                    <a:pt x="17" y="7"/>
                    <a:pt x="14" y="6"/>
                  </a:cubicBezTo>
                  <a:cubicBezTo>
                    <a:pt x="11" y="5"/>
                    <a:pt x="8" y="4"/>
                    <a:pt x="6" y="3"/>
                  </a:cubicBezTo>
                  <a:cubicBezTo>
                    <a:pt x="2" y="1"/>
                    <a:pt x="0" y="0"/>
                    <a:pt x="0" y="0"/>
                  </a:cubicBezTo>
                  <a:cubicBezTo>
                    <a:pt x="0" y="0"/>
                    <a:pt x="2" y="1"/>
                    <a:pt x="7" y="2"/>
                  </a:cubicBezTo>
                  <a:cubicBezTo>
                    <a:pt x="9" y="2"/>
                    <a:pt x="12" y="3"/>
                    <a:pt x="15" y="4"/>
                  </a:cubicBezTo>
                  <a:cubicBezTo>
                    <a:pt x="18" y="5"/>
                    <a:pt x="21" y="5"/>
                    <a:pt x="25" y="7"/>
                  </a:cubicBezTo>
                  <a:cubicBezTo>
                    <a:pt x="29" y="8"/>
                    <a:pt x="33" y="10"/>
                    <a:pt x="37" y="12"/>
                  </a:cubicBezTo>
                  <a:cubicBezTo>
                    <a:pt x="39" y="14"/>
                    <a:pt x="41" y="15"/>
                    <a:pt x="43" y="16"/>
                  </a:cubicBezTo>
                  <a:cubicBezTo>
                    <a:pt x="45" y="17"/>
                    <a:pt x="47" y="19"/>
                    <a:pt x="49" y="20"/>
                  </a:cubicBezTo>
                  <a:cubicBezTo>
                    <a:pt x="53" y="23"/>
                    <a:pt x="57" y="27"/>
                    <a:pt x="61" y="30"/>
                  </a:cubicBezTo>
                  <a:cubicBezTo>
                    <a:pt x="65" y="34"/>
                    <a:pt x="68" y="38"/>
                    <a:pt x="72" y="42"/>
                  </a:cubicBezTo>
                  <a:cubicBezTo>
                    <a:pt x="75" y="47"/>
                    <a:pt x="78" y="51"/>
                    <a:pt x="81" y="56"/>
                  </a:cubicBezTo>
                  <a:cubicBezTo>
                    <a:pt x="84" y="60"/>
                    <a:pt x="87" y="65"/>
                    <a:pt x="89" y="70"/>
                  </a:cubicBezTo>
                  <a:cubicBezTo>
                    <a:pt x="94" y="79"/>
                    <a:pt x="97" y="88"/>
                    <a:pt x="100" y="96"/>
                  </a:cubicBezTo>
                  <a:cubicBezTo>
                    <a:pt x="103" y="103"/>
                    <a:pt x="104" y="110"/>
                    <a:pt x="105" y="115"/>
                  </a:cubicBezTo>
                  <a:cubicBezTo>
                    <a:pt x="106" y="117"/>
                    <a:pt x="106" y="119"/>
                    <a:pt x="107" y="121"/>
                  </a:cubicBezTo>
                  <a:cubicBezTo>
                    <a:pt x="107" y="122"/>
                    <a:pt x="107" y="123"/>
                    <a:pt x="107" y="123"/>
                  </a:cubicBezTo>
                  <a:lnTo>
                    <a:pt x="79" y="125"/>
                  </a:lnTo>
                  <a:close/>
                </a:path>
              </a:pathLst>
            </a:custGeom>
            <a:solidFill>
              <a:srgbClr val="437B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621" name="Google Shape;1621;p6"/>
            <p:cNvSpPr/>
            <p:nvPr/>
          </p:nvSpPr>
          <p:spPr>
            <a:xfrm>
              <a:off x="2263776" y="6430964"/>
              <a:ext cx="458788" cy="307975"/>
            </a:xfrm>
            <a:custGeom>
              <a:rect b="b" l="l" r="r" t="t"/>
              <a:pathLst>
                <a:path extrusionOk="0" h="70" w="110">
                  <a:moveTo>
                    <a:pt x="0" y="65"/>
                  </a:moveTo>
                  <a:cubicBezTo>
                    <a:pt x="0" y="65"/>
                    <a:pt x="0" y="64"/>
                    <a:pt x="0" y="63"/>
                  </a:cubicBezTo>
                  <a:cubicBezTo>
                    <a:pt x="1" y="62"/>
                    <a:pt x="1" y="62"/>
                    <a:pt x="1" y="61"/>
                  </a:cubicBezTo>
                  <a:cubicBezTo>
                    <a:pt x="1" y="60"/>
                    <a:pt x="2" y="59"/>
                    <a:pt x="2" y="58"/>
                  </a:cubicBezTo>
                  <a:cubicBezTo>
                    <a:pt x="3" y="56"/>
                    <a:pt x="4" y="54"/>
                    <a:pt x="5" y="51"/>
                  </a:cubicBezTo>
                  <a:cubicBezTo>
                    <a:pt x="6" y="49"/>
                    <a:pt x="8" y="46"/>
                    <a:pt x="10" y="43"/>
                  </a:cubicBezTo>
                  <a:cubicBezTo>
                    <a:pt x="11" y="40"/>
                    <a:pt x="14" y="37"/>
                    <a:pt x="16" y="34"/>
                  </a:cubicBezTo>
                  <a:cubicBezTo>
                    <a:pt x="19" y="31"/>
                    <a:pt x="21" y="28"/>
                    <a:pt x="24" y="26"/>
                  </a:cubicBezTo>
                  <a:cubicBezTo>
                    <a:pt x="26" y="24"/>
                    <a:pt x="27" y="23"/>
                    <a:pt x="29" y="21"/>
                  </a:cubicBezTo>
                  <a:cubicBezTo>
                    <a:pt x="31" y="20"/>
                    <a:pt x="32" y="19"/>
                    <a:pt x="34" y="17"/>
                  </a:cubicBezTo>
                  <a:cubicBezTo>
                    <a:pt x="36" y="16"/>
                    <a:pt x="38" y="15"/>
                    <a:pt x="40" y="14"/>
                  </a:cubicBezTo>
                  <a:cubicBezTo>
                    <a:pt x="45" y="11"/>
                    <a:pt x="45" y="11"/>
                    <a:pt x="45" y="11"/>
                  </a:cubicBezTo>
                  <a:cubicBezTo>
                    <a:pt x="49" y="9"/>
                    <a:pt x="53" y="7"/>
                    <a:pt x="57" y="6"/>
                  </a:cubicBezTo>
                  <a:cubicBezTo>
                    <a:pt x="61" y="5"/>
                    <a:pt x="65" y="4"/>
                    <a:pt x="69" y="3"/>
                  </a:cubicBezTo>
                  <a:cubicBezTo>
                    <a:pt x="73" y="2"/>
                    <a:pt x="76" y="2"/>
                    <a:pt x="80" y="1"/>
                  </a:cubicBezTo>
                  <a:cubicBezTo>
                    <a:pt x="83" y="1"/>
                    <a:pt x="87" y="1"/>
                    <a:pt x="90" y="1"/>
                  </a:cubicBezTo>
                  <a:cubicBezTo>
                    <a:pt x="91" y="1"/>
                    <a:pt x="93" y="0"/>
                    <a:pt x="94" y="0"/>
                  </a:cubicBezTo>
                  <a:cubicBezTo>
                    <a:pt x="95" y="0"/>
                    <a:pt x="97" y="1"/>
                    <a:pt x="98" y="1"/>
                  </a:cubicBezTo>
                  <a:cubicBezTo>
                    <a:pt x="100" y="1"/>
                    <a:pt x="102" y="1"/>
                    <a:pt x="104" y="1"/>
                  </a:cubicBezTo>
                  <a:cubicBezTo>
                    <a:pt x="108" y="1"/>
                    <a:pt x="110" y="1"/>
                    <a:pt x="110" y="1"/>
                  </a:cubicBezTo>
                  <a:cubicBezTo>
                    <a:pt x="110" y="1"/>
                    <a:pt x="108" y="2"/>
                    <a:pt x="104" y="2"/>
                  </a:cubicBezTo>
                  <a:cubicBezTo>
                    <a:pt x="103" y="2"/>
                    <a:pt x="100" y="3"/>
                    <a:pt x="98" y="3"/>
                  </a:cubicBezTo>
                  <a:cubicBezTo>
                    <a:pt x="97" y="3"/>
                    <a:pt x="96" y="4"/>
                    <a:pt x="94" y="4"/>
                  </a:cubicBezTo>
                  <a:cubicBezTo>
                    <a:pt x="93" y="4"/>
                    <a:pt x="92" y="5"/>
                    <a:pt x="90" y="5"/>
                  </a:cubicBezTo>
                  <a:cubicBezTo>
                    <a:pt x="87" y="6"/>
                    <a:pt x="84" y="6"/>
                    <a:pt x="81" y="7"/>
                  </a:cubicBezTo>
                  <a:cubicBezTo>
                    <a:pt x="78" y="9"/>
                    <a:pt x="75" y="10"/>
                    <a:pt x="71" y="11"/>
                  </a:cubicBezTo>
                  <a:cubicBezTo>
                    <a:pt x="68" y="13"/>
                    <a:pt x="65" y="15"/>
                    <a:pt x="62" y="16"/>
                  </a:cubicBezTo>
                  <a:cubicBezTo>
                    <a:pt x="59" y="18"/>
                    <a:pt x="56" y="20"/>
                    <a:pt x="53" y="23"/>
                  </a:cubicBezTo>
                  <a:cubicBezTo>
                    <a:pt x="49" y="26"/>
                    <a:pt x="49" y="26"/>
                    <a:pt x="49" y="26"/>
                  </a:cubicBezTo>
                  <a:cubicBezTo>
                    <a:pt x="47" y="27"/>
                    <a:pt x="46" y="29"/>
                    <a:pt x="45" y="30"/>
                  </a:cubicBezTo>
                  <a:cubicBezTo>
                    <a:pt x="44" y="31"/>
                    <a:pt x="43" y="33"/>
                    <a:pt x="42" y="34"/>
                  </a:cubicBezTo>
                  <a:cubicBezTo>
                    <a:pt x="41" y="35"/>
                    <a:pt x="40" y="37"/>
                    <a:pt x="39" y="38"/>
                  </a:cubicBezTo>
                  <a:cubicBezTo>
                    <a:pt x="37" y="41"/>
                    <a:pt x="35" y="44"/>
                    <a:pt x="34" y="46"/>
                  </a:cubicBezTo>
                  <a:cubicBezTo>
                    <a:pt x="33" y="49"/>
                    <a:pt x="31" y="51"/>
                    <a:pt x="31" y="54"/>
                  </a:cubicBezTo>
                  <a:cubicBezTo>
                    <a:pt x="30" y="56"/>
                    <a:pt x="29" y="59"/>
                    <a:pt x="29" y="61"/>
                  </a:cubicBezTo>
                  <a:cubicBezTo>
                    <a:pt x="28" y="62"/>
                    <a:pt x="28" y="64"/>
                    <a:pt x="28" y="66"/>
                  </a:cubicBezTo>
                  <a:cubicBezTo>
                    <a:pt x="28" y="66"/>
                    <a:pt x="28" y="67"/>
                    <a:pt x="28" y="67"/>
                  </a:cubicBezTo>
                  <a:cubicBezTo>
                    <a:pt x="27" y="68"/>
                    <a:pt x="28" y="68"/>
                    <a:pt x="27" y="68"/>
                  </a:cubicBezTo>
                  <a:cubicBezTo>
                    <a:pt x="27" y="69"/>
                    <a:pt x="27" y="70"/>
                    <a:pt x="27" y="70"/>
                  </a:cubicBezTo>
                  <a:lnTo>
                    <a:pt x="0" y="65"/>
                  </a:lnTo>
                  <a:close/>
                </a:path>
              </a:pathLst>
            </a:custGeom>
            <a:solidFill>
              <a:srgbClr val="437B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622" name="Google Shape;1622;p6"/>
            <p:cNvSpPr/>
            <p:nvPr/>
          </p:nvSpPr>
          <p:spPr>
            <a:xfrm>
              <a:off x="1905001" y="6430964"/>
              <a:ext cx="458788" cy="307975"/>
            </a:xfrm>
            <a:custGeom>
              <a:rect b="b" l="l" r="r" t="t"/>
              <a:pathLst>
                <a:path extrusionOk="0" h="70" w="110">
                  <a:moveTo>
                    <a:pt x="83" y="70"/>
                  </a:moveTo>
                  <a:cubicBezTo>
                    <a:pt x="83" y="70"/>
                    <a:pt x="83" y="69"/>
                    <a:pt x="83" y="68"/>
                  </a:cubicBezTo>
                  <a:cubicBezTo>
                    <a:pt x="83" y="68"/>
                    <a:pt x="83" y="68"/>
                    <a:pt x="83" y="67"/>
                  </a:cubicBezTo>
                  <a:cubicBezTo>
                    <a:pt x="82" y="67"/>
                    <a:pt x="82" y="66"/>
                    <a:pt x="82" y="66"/>
                  </a:cubicBezTo>
                  <a:cubicBezTo>
                    <a:pt x="82" y="64"/>
                    <a:pt x="82" y="62"/>
                    <a:pt x="81" y="61"/>
                  </a:cubicBezTo>
                  <a:cubicBezTo>
                    <a:pt x="81" y="59"/>
                    <a:pt x="80" y="56"/>
                    <a:pt x="79" y="54"/>
                  </a:cubicBezTo>
                  <a:cubicBezTo>
                    <a:pt x="79" y="51"/>
                    <a:pt x="77" y="49"/>
                    <a:pt x="76" y="46"/>
                  </a:cubicBezTo>
                  <a:cubicBezTo>
                    <a:pt x="75" y="44"/>
                    <a:pt x="73" y="41"/>
                    <a:pt x="71" y="38"/>
                  </a:cubicBezTo>
                  <a:cubicBezTo>
                    <a:pt x="70" y="37"/>
                    <a:pt x="69" y="35"/>
                    <a:pt x="68" y="34"/>
                  </a:cubicBezTo>
                  <a:cubicBezTo>
                    <a:pt x="67" y="33"/>
                    <a:pt x="66" y="31"/>
                    <a:pt x="65" y="30"/>
                  </a:cubicBezTo>
                  <a:cubicBezTo>
                    <a:pt x="64" y="29"/>
                    <a:pt x="63" y="27"/>
                    <a:pt x="61" y="26"/>
                  </a:cubicBezTo>
                  <a:cubicBezTo>
                    <a:pt x="57" y="23"/>
                    <a:pt x="57" y="23"/>
                    <a:pt x="57" y="23"/>
                  </a:cubicBezTo>
                  <a:cubicBezTo>
                    <a:pt x="54" y="20"/>
                    <a:pt x="51" y="18"/>
                    <a:pt x="48" y="16"/>
                  </a:cubicBezTo>
                  <a:cubicBezTo>
                    <a:pt x="45" y="15"/>
                    <a:pt x="42" y="13"/>
                    <a:pt x="39" y="11"/>
                  </a:cubicBezTo>
                  <a:cubicBezTo>
                    <a:pt x="35" y="10"/>
                    <a:pt x="32" y="9"/>
                    <a:pt x="29" y="7"/>
                  </a:cubicBezTo>
                  <a:cubicBezTo>
                    <a:pt x="26" y="6"/>
                    <a:pt x="23" y="6"/>
                    <a:pt x="20" y="5"/>
                  </a:cubicBezTo>
                  <a:cubicBezTo>
                    <a:pt x="18" y="5"/>
                    <a:pt x="17" y="4"/>
                    <a:pt x="16" y="4"/>
                  </a:cubicBezTo>
                  <a:cubicBezTo>
                    <a:pt x="14" y="4"/>
                    <a:pt x="13" y="3"/>
                    <a:pt x="12" y="3"/>
                  </a:cubicBezTo>
                  <a:cubicBezTo>
                    <a:pt x="10" y="3"/>
                    <a:pt x="8" y="2"/>
                    <a:pt x="6" y="2"/>
                  </a:cubicBezTo>
                  <a:cubicBezTo>
                    <a:pt x="2" y="2"/>
                    <a:pt x="0" y="1"/>
                    <a:pt x="0" y="1"/>
                  </a:cubicBezTo>
                  <a:cubicBezTo>
                    <a:pt x="0" y="1"/>
                    <a:pt x="2" y="1"/>
                    <a:pt x="6" y="1"/>
                  </a:cubicBezTo>
                  <a:cubicBezTo>
                    <a:pt x="8" y="1"/>
                    <a:pt x="10" y="1"/>
                    <a:pt x="12" y="1"/>
                  </a:cubicBezTo>
                  <a:cubicBezTo>
                    <a:pt x="13" y="1"/>
                    <a:pt x="15" y="0"/>
                    <a:pt x="16" y="0"/>
                  </a:cubicBezTo>
                  <a:cubicBezTo>
                    <a:pt x="17" y="0"/>
                    <a:pt x="19" y="1"/>
                    <a:pt x="20" y="1"/>
                  </a:cubicBezTo>
                  <a:cubicBezTo>
                    <a:pt x="23" y="1"/>
                    <a:pt x="27" y="1"/>
                    <a:pt x="30" y="1"/>
                  </a:cubicBezTo>
                  <a:cubicBezTo>
                    <a:pt x="34" y="2"/>
                    <a:pt x="37" y="2"/>
                    <a:pt x="41" y="3"/>
                  </a:cubicBezTo>
                  <a:cubicBezTo>
                    <a:pt x="45" y="4"/>
                    <a:pt x="49" y="5"/>
                    <a:pt x="53" y="6"/>
                  </a:cubicBezTo>
                  <a:cubicBezTo>
                    <a:pt x="57" y="7"/>
                    <a:pt x="61" y="9"/>
                    <a:pt x="65" y="11"/>
                  </a:cubicBezTo>
                  <a:cubicBezTo>
                    <a:pt x="70" y="14"/>
                    <a:pt x="70" y="14"/>
                    <a:pt x="70" y="14"/>
                  </a:cubicBezTo>
                  <a:cubicBezTo>
                    <a:pt x="72" y="15"/>
                    <a:pt x="74" y="16"/>
                    <a:pt x="76" y="17"/>
                  </a:cubicBezTo>
                  <a:cubicBezTo>
                    <a:pt x="78" y="19"/>
                    <a:pt x="79" y="20"/>
                    <a:pt x="81" y="21"/>
                  </a:cubicBezTo>
                  <a:cubicBezTo>
                    <a:pt x="83" y="23"/>
                    <a:pt x="84" y="24"/>
                    <a:pt x="86" y="26"/>
                  </a:cubicBezTo>
                  <a:cubicBezTo>
                    <a:pt x="89" y="28"/>
                    <a:pt x="91" y="31"/>
                    <a:pt x="94" y="34"/>
                  </a:cubicBezTo>
                  <a:cubicBezTo>
                    <a:pt x="96" y="37"/>
                    <a:pt x="99" y="40"/>
                    <a:pt x="100" y="43"/>
                  </a:cubicBezTo>
                  <a:cubicBezTo>
                    <a:pt x="102" y="46"/>
                    <a:pt x="104" y="49"/>
                    <a:pt x="105" y="51"/>
                  </a:cubicBezTo>
                  <a:cubicBezTo>
                    <a:pt x="106" y="54"/>
                    <a:pt x="107" y="56"/>
                    <a:pt x="108" y="58"/>
                  </a:cubicBezTo>
                  <a:cubicBezTo>
                    <a:pt x="108" y="59"/>
                    <a:pt x="109" y="60"/>
                    <a:pt x="109" y="61"/>
                  </a:cubicBezTo>
                  <a:cubicBezTo>
                    <a:pt x="109" y="62"/>
                    <a:pt x="110" y="62"/>
                    <a:pt x="110" y="63"/>
                  </a:cubicBezTo>
                  <a:cubicBezTo>
                    <a:pt x="110" y="64"/>
                    <a:pt x="110" y="65"/>
                    <a:pt x="110" y="65"/>
                  </a:cubicBezTo>
                  <a:lnTo>
                    <a:pt x="83" y="70"/>
                  </a:lnTo>
                  <a:close/>
                </a:path>
              </a:pathLst>
            </a:custGeom>
            <a:solidFill>
              <a:srgbClr val="437B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623" name="Google Shape;1623;p6"/>
            <p:cNvSpPr/>
            <p:nvPr/>
          </p:nvSpPr>
          <p:spPr>
            <a:xfrm>
              <a:off x="2255838" y="6134101"/>
              <a:ext cx="128588" cy="517525"/>
            </a:xfrm>
            <a:custGeom>
              <a:rect b="b" l="l" r="r" t="t"/>
              <a:pathLst>
                <a:path extrusionOk="0" h="117" w="31">
                  <a:moveTo>
                    <a:pt x="0" y="117"/>
                  </a:moveTo>
                  <a:cubicBezTo>
                    <a:pt x="0" y="117"/>
                    <a:pt x="0" y="115"/>
                    <a:pt x="1" y="112"/>
                  </a:cubicBezTo>
                  <a:cubicBezTo>
                    <a:pt x="1" y="108"/>
                    <a:pt x="1" y="103"/>
                    <a:pt x="1" y="98"/>
                  </a:cubicBezTo>
                  <a:cubicBezTo>
                    <a:pt x="2" y="86"/>
                    <a:pt x="3" y="70"/>
                    <a:pt x="6" y="55"/>
                  </a:cubicBezTo>
                  <a:cubicBezTo>
                    <a:pt x="8" y="47"/>
                    <a:pt x="9" y="40"/>
                    <a:pt x="12" y="33"/>
                  </a:cubicBezTo>
                  <a:cubicBezTo>
                    <a:pt x="14" y="26"/>
                    <a:pt x="17" y="20"/>
                    <a:pt x="19" y="15"/>
                  </a:cubicBezTo>
                  <a:cubicBezTo>
                    <a:pt x="21" y="12"/>
                    <a:pt x="22" y="10"/>
                    <a:pt x="24" y="8"/>
                  </a:cubicBezTo>
                  <a:cubicBezTo>
                    <a:pt x="25" y="6"/>
                    <a:pt x="26" y="4"/>
                    <a:pt x="27" y="3"/>
                  </a:cubicBezTo>
                  <a:cubicBezTo>
                    <a:pt x="29" y="2"/>
                    <a:pt x="30" y="1"/>
                    <a:pt x="30" y="0"/>
                  </a:cubicBezTo>
                  <a:cubicBezTo>
                    <a:pt x="31" y="0"/>
                    <a:pt x="31" y="0"/>
                    <a:pt x="31" y="0"/>
                  </a:cubicBezTo>
                  <a:cubicBezTo>
                    <a:pt x="31" y="0"/>
                    <a:pt x="31" y="0"/>
                    <a:pt x="31" y="1"/>
                  </a:cubicBezTo>
                  <a:cubicBezTo>
                    <a:pt x="30" y="1"/>
                    <a:pt x="29" y="2"/>
                    <a:pt x="28" y="4"/>
                  </a:cubicBezTo>
                  <a:cubicBezTo>
                    <a:pt x="28" y="5"/>
                    <a:pt x="27" y="7"/>
                    <a:pt x="26" y="9"/>
                  </a:cubicBezTo>
                  <a:cubicBezTo>
                    <a:pt x="25" y="11"/>
                    <a:pt x="24" y="14"/>
                    <a:pt x="23" y="16"/>
                  </a:cubicBezTo>
                  <a:cubicBezTo>
                    <a:pt x="22" y="21"/>
                    <a:pt x="21" y="28"/>
                    <a:pt x="20" y="35"/>
                  </a:cubicBezTo>
                  <a:cubicBezTo>
                    <a:pt x="20" y="42"/>
                    <a:pt x="20" y="49"/>
                    <a:pt x="20" y="56"/>
                  </a:cubicBezTo>
                  <a:cubicBezTo>
                    <a:pt x="21" y="71"/>
                    <a:pt x="23" y="85"/>
                    <a:pt x="25" y="96"/>
                  </a:cubicBezTo>
                  <a:cubicBezTo>
                    <a:pt x="26" y="102"/>
                    <a:pt x="27" y="106"/>
                    <a:pt x="27" y="109"/>
                  </a:cubicBezTo>
                  <a:cubicBezTo>
                    <a:pt x="28" y="112"/>
                    <a:pt x="28" y="114"/>
                    <a:pt x="28" y="114"/>
                  </a:cubicBezTo>
                  <a:lnTo>
                    <a:pt x="0" y="117"/>
                  </a:lnTo>
                  <a:close/>
                </a:path>
              </a:pathLst>
            </a:custGeom>
            <a:solidFill>
              <a:srgbClr val="437B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624" name="Google Shape;1624;p6"/>
            <p:cNvSpPr/>
            <p:nvPr/>
          </p:nvSpPr>
          <p:spPr>
            <a:xfrm>
              <a:off x="2605088" y="6294439"/>
              <a:ext cx="358775" cy="382588"/>
            </a:xfrm>
            <a:custGeom>
              <a:rect b="b" l="l" r="r" t="t"/>
              <a:pathLst>
                <a:path extrusionOk="0" h="87" w="86">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625" name="Google Shape;1625;p6"/>
            <p:cNvSpPr/>
            <p:nvPr/>
          </p:nvSpPr>
          <p:spPr>
            <a:xfrm>
              <a:off x="2722563" y="6421439"/>
              <a:ext cx="125413" cy="133350"/>
            </a:xfrm>
            <a:prstGeom prst="ellipse">
              <a:avLst/>
            </a:pr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626" name="Google Shape;1626;p6"/>
            <p:cNvSpPr/>
            <p:nvPr/>
          </p:nvSpPr>
          <p:spPr>
            <a:xfrm>
              <a:off x="2743201" y="6443664"/>
              <a:ext cx="84138" cy="84138"/>
            </a:xfrm>
            <a:prstGeom prst="ellipse">
              <a:avLst/>
            </a:prstGeom>
            <a:solidFill>
              <a:srgbClr val="FFD01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627" name="Google Shape;1627;p6"/>
            <p:cNvSpPr/>
            <p:nvPr/>
          </p:nvSpPr>
          <p:spPr>
            <a:xfrm>
              <a:off x="2605088" y="5940426"/>
              <a:ext cx="358775" cy="384175"/>
            </a:xfrm>
            <a:custGeom>
              <a:rect b="b" l="l" r="r" t="t"/>
              <a:pathLst>
                <a:path extrusionOk="0" h="87" w="86">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628" name="Google Shape;1628;p6"/>
            <p:cNvSpPr/>
            <p:nvPr/>
          </p:nvSpPr>
          <p:spPr>
            <a:xfrm>
              <a:off x="2722563" y="6069014"/>
              <a:ext cx="125413" cy="131763"/>
            </a:xfrm>
            <a:prstGeom prst="ellipse">
              <a:avLst/>
            </a:pr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629" name="Google Shape;1629;p6"/>
            <p:cNvSpPr/>
            <p:nvPr/>
          </p:nvSpPr>
          <p:spPr>
            <a:xfrm>
              <a:off x="2743201" y="6091239"/>
              <a:ext cx="84138" cy="82550"/>
            </a:xfrm>
            <a:prstGeom prst="ellipse">
              <a:avLst/>
            </a:prstGeom>
            <a:solidFill>
              <a:srgbClr val="FFD01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630" name="Google Shape;1630;p6"/>
            <p:cNvSpPr/>
            <p:nvPr/>
          </p:nvSpPr>
          <p:spPr>
            <a:xfrm>
              <a:off x="2205038" y="5834064"/>
              <a:ext cx="358775" cy="384175"/>
            </a:xfrm>
            <a:custGeom>
              <a:rect b="b" l="l" r="r" t="t"/>
              <a:pathLst>
                <a:path extrusionOk="0" h="87" w="86">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631" name="Google Shape;1631;p6"/>
            <p:cNvSpPr/>
            <p:nvPr/>
          </p:nvSpPr>
          <p:spPr>
            <a:xfrm>
              <a:off x="2322513" y="5962651"/>
              <a:ext cx="125413" cy="131763"/>
            </a:xfrm>
            <a:prstGeom prst="ellipse">
              <a:avLst/>
            </a:pr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632" name="Google Shape;1632;p6"/>
            <p:cNvSpPr/>
            <p:nvPr/>
          </p:nvSpPr>
          <p:spPr>
            <a:xfrm>
              <a:off x="1738313" y="5940426"/>
              <a:ext cx="358775" cy="384175"/>
            </a:xfrm>
            <a:custGeom>
              <a:rect b="b" l="l" r="r" t="t"/>
              <a:pathLst>
                <a:path extrusionOk="0" h="87" w="86">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633" name="Google Shape;1633;p6"/>
            <p:cNvSpPr/>
            <p:nvPr/>
          </p:nvSpPr>
          <p:spPr>
            <a:xfrm>
              <a:off x="1855788" y="6069014"/>
              <a:ext cx="123825" cy="131763"/>
            </a:xfrm>
            <a:prstGeom prst="ellipse">
              <a:avLst/>
            </a:pr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634" name="Google Shape;1634;p6"/>
            <p:cNvSpPr/>
            <p:nvPr/>
          </p:nvSpPr>
          <p:spPr>
            <a:xfrm>
              <a:off x="1876426" y="6091239"/>
              <a:ext cx="82550" cy="82550"/>
            </a:xfrm>
            <a:prstGeom prst="ellipse">
              <a:avLst/>
            </a:prstGeom>
            <a:solidFill>
              <a:srgbClr val="FFD01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635" name="Google Shape;1635;p6"/>
            <p:cNvSpPr/>
            <p:nvPr/>
          </p:nvSpPr>
          <p:spPr>
            <a:xfrm>
              <a:off x="1638301" y="6205539"/>
              <a:ext cx="358775" cy="384175"/>
            </a:xfrm>
            <a:custGeom>
              <a:rect b="b" l="l" r="r" t="t"/>
              <a:pathLst>
                <a:path extrusionOk="0" h="87" w="86">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636" name="Google Shape;1636;p6"/>
            <p:cNvSpPr/>
            <p:nvPr/>
          </p:nvSpPr>
          <p:spPr>
            <a:xfrm>
              <a:off x="1755776" y="6334126"/>
              <a:ext cx="123825" cy="131763"/>
            </a:xfrm>
            <a:prstGeom prst="ellipse">
              <a:avLst/>
            </a:pr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637" name="Google Shape;1637;p6"/>
            <p:cNvSpPr/>
            <p:nvPr/>
          </p:nvSpPr>
          <p:spPr>
            <a:xfrm>
              <a:off x="1776413" y="6354764"/>
              <a:ext cx="82550" cy="84138"/>
            </a:xfrm>
            <a:prstGeom prst="ellipse">
              <a:avLst/>
            </a:prstGeom>
            <a:solidFill>
              <a:srgbClr val="FFD01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638" name="Google Shape;1638;p6"/>
            <p:cNvSpPr/>
            <p:nvPr/>
          </p:nvSpPr>
          <p:spPr>
            <a:xfrm>
              <a:off x="11047414" y="5583239"/>
              <a:ext cx="204788" cy="1147763"/>
            </a:xfrm>
            <a:custGeom>
              <a:rect b="b" l="l" r="r" t="t"/>
              <a:pathLst>
                <a:path extrusionOk="0" h="723" w="129">
                  <a:moveTo>
                    <a:pt x="27" y="61"/>
                  </a:moveTo>
                  <a:lnTo>
                    <a:pt x="0" y="712"/>
                  </a:lnTo>
                  <a:lnTo>
                    <a:pt x="129" y="723"/>
                  </a:lnTo>
                  <a:lnTo>
                    <a:pt x="98" y="0"/>
                  </a:lnTo>
                  <a:lnTo>
                    <a:pt x="27" y="61"/>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639" name="Google Shape;1639;p6"/>
            <p:cNvSpPr/>
            <p:nvPr/>
          </p:nvSpPr>
          <p:spPr>
            <a:xfrm>
              <a:off x="11214101" y="5913439"/>
              <a:ext cx="30163" cy="596900"/>
            </a:xfrm>
            <a:custGeom>
              <a:rect b="b" l="l" r="r" t="t"/>
              <a:pathLst>
                <a:path extrusionOk="0" h="135" w="7">
                  <a:moveTo>
                    <a:pt x="0" y="0"/>
                  </a:moveTo>
                  <a:cubicBezTo>
                    <a:pt x="7" y="135"/>
                    <a:pt x="7" y="135"/>
                    <a:pt x="7" y="135"/>
                  </a:cubicBezTo>
                  <a:cubicBezTo>
                    <a:pt x="7" y="135"/>
                    <a:pt x="7" y="135"/>
                    <a:pt x="7" y="135"/>
                  </a:cubicBezTo>
                  <a:cubicBezTo>
                    <a:pt x="0" y="0"/>
                    <a:pt x="0" y="0"/>
                    <a:pt x="0" y="0"/>
                  </a:cubicBezTo>
                  <a:cubicBezTo>
                    <a:pt x="0" y="0"/>
                    <a:pt x="0" y="0"/>
                    <a:pt x="0" y="0"/>
                  </a:cubicBezTo>
                </a:path>
              </a:pathLst>
            </a:custGeom>
            <a:solidFill>
              <a:srgbClr val="D4F1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640" name="Google Shape;1640;p6"/>
            <p:cNvSpPr/>
            <p:nvPr/>
          </p:nvSpPr>
          <p:spPr>
            <a:xfrm>
              <a:off x="11244264" y="6510339"/>
              <a:ext cx="3175" cy="123825"/>
            </a:xfrm>
            <a:custGeom>
              <a:rect b="b" l="l" r="r" t="t"/>
              <a:pathLst>
                <a:path extrusionOk="0" h="28" w="1">
                  <a:moveTo>
                    <a:pt x="0" y="0"/>
                  </a:moveTo>
                  <a:cubicBezTo>
                    <a:pt x="0" y="0"/>
                    <a:pt x="0" y="0"/>
                    <a:pt x="0" y="0"/>
                  </a:cubicBezTo>
                  <a:cubicBezTo>
                    <a:pt x="1" y="28"/>
                    <a:pt x="1" y="28"/>
                    <a:pt x="1" y="28"/>
                  </a:cubicBezTo>
                  <a:cubicBezTo>
                    <a:pt x="1" y="28"/>
                    <a:pt x="1" y="28"/>
                    <a:pt x="1" y="28"/>
                  </a:cubicBezTo>
                  <a:cubicBezTo>
                    <a:pt x="0" y="0"/>
                    <a:pt x="0" y="0"/>
                    <a:pt x="0" y="0"/>
                  </a:cubicBezTo>
                </a:path>
              </a:pathLst>
            </a:custGeom>
            <a:solidFill>
              <a:srgbClr val="8ECB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641" name="Google Shape;1641;p6"/>
            <p:cNvSpPr/>
            <p:nvPr/>
          </p:nvSpPr>
          <p:spPr>
            <a:xfrm>
              <a:off x="11247439" y="6634164"/>
              <a:ext cx="4763" cy="96838"/>
            </a:xfrm>
            <a:custGeom>
              <a:rect b="b" l="l" r="r" t="t"/>
              <a:pathLst>
                <a:path extrusionOk="0" h="22" w="1">
                  <a:moveTo>
                    <a:pt x="0" y="0"/>
                  </a:moveTo>
                  <a:cubicBezTo>
                    <a:pt x="0" y="0"/>
                    <a:pt x="0" y="0"/>
                    <a:pt x="0" y="0"/>
                  </a:cubicBezTo>
                  <a:cubicBezTo>
                    <a:pt x="1" y="22"/>
                    <a:pt x="1" y="22"/>
                    <a:pt x="1" y="22"/>
                  </a:cubicBezTo>
                  <a:cubicBezTo>
                    <a:pt x="0" y="0"/>
                    <a:pt x="0" y="0"/>
                    <a:pt x="0" y="0"/>
                  </a:cubicBezTo>
                </a:path>
              </a:pathLst>
            </a:custGeom>
            <a:solidFill>
              <a:srgbClr val="7AB6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642" name="Google Shape;1642;p6"/>
            <p:cNvSpPr/>
            <p:nvPr/>
          </p:nvSpPr>
          <p:spPr>
            <a:xfrm>
              <a:off x="11136314" y="6716714"/>
              <a:ext cx="28575" cy="4763"/>
            </a:xfrm>
            <a:custGeom>
              <a:rect b="b" l="l" r="r" t="t"/>
              <a:pathLst>
                <a:path extrusionOk="0" h="3" w="18">
                  <a:moveTo>
                    <a:pt x="0" y="0"/>
                  </a:moveTo>
                  <a:lnTo>
                    <a:pt x="0" y="0"/>
                  </a:lnTo>
                  <a:lnTo>
                    <a:pt x="18" y="3"/>
                  </a:lnTo>
                  <a:lnTo>
                    <a:pt x="18" y="3"/>
                  </a:lnTo>
                  <a:lnTo>
                    <a:pt x="0" y="0"/>
                  </a:lnTo>
                  <a:close/>
                </a:path>
              </a:pathLst>
            </a:custGeom>
            <a:solidFill>
              <a:srgbClr val="D4F1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643" name="Google Shape;1643;p6"/>
            <p:cNvSpPr/>
            <p:nvPr/>
          </p:nvSpPr>
          <p:spPr>
            <a:xfrm>
              <a:off x="11136314" y="6716714"/>
              <a:ext cx="28575" cy="4763"/>
            </a:xfrm>
            <a:custGeom>
              <a:rect b="b" l="l" r="r" t="t"/>
              <a:pathLst>
                <a:path extrusionOk="0" h="3" w="18">
                  <a:moveTo>
                    <a:pt x="0" y="0"/>
                  </a:moveTo>
                  <a:lnTo>
                    <a:pt x="0" y="0"/>
                  </a:lnTo>
                  <a:lnTo>
                    <a:pt x="18" y="3"/>
                  </a:lnTo>
                  <a:lnTo>
                    <a:pt x="18" y="3"/>
                  </a:lnTo>
                  <a:lnTo>
                    <a:pt x="0"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644" name="Google Shape;1644;p6"/>
            <p:cNvSpPr/>
            <p:nvPr/>
          </p:nvSpPr>
          <p:spPr>
            <a:xfrm>
              <a:off x="11164889" y="6721476"/>
              <a:ext cx="74613" cy="9525"/>
            </a:xfrm>
            <a:custGeom>
              <a:rect b="b" l="l" r="r" t="t"/>
              <a:pathLst>
                <a:path extrusionOk="0" h="6" w="47">
                  <a:moveTo>
                    <a:pt x="0" y="0"/>
                  </a:moveTo>
                  <a:lnTo>
                    <a:pt x="0" y="0"/>
                  </a:lnTo>
                  <a:lnTo>
                    <a:pt x="47" y="6"/>
                  </a:lnTo>
                  <a:lnTo>
                    <a:pt x="47" y="6"/>
                  </a:lnTo>
                  <a:lnTo>
                    <a:pt x="0" y="0"/>
                  </a:lnTo>
                  <a:close/>
                </a:path>
              </a:pathLst>
            </a:custGeom>
            <a:solidFill>
              <a:srgbClr val="8ECB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645" name="Google Shape;1645;p6"/>
            <p:cNvSpPr/>
            <p:nvPr/>
          </p:nvSpPr>
          <p:spPr>
            <a:xfrm>
              <a:off x="11164889" y="6721476"/>
              <a:ext cx="74613" cy="9525"/>
            </a:xfrm>
            <a:custGeom>
              <a:rect b="b" l="l" r="r" t="t"/>
              <a:pathLst>
                <a:path extrusionOk="0" h="6" w="47">
                  <a:moveTo>
                    <a:pt x="0" y="0"/>
                  </a:moveTo>
                  <a:lnTo>
                    <a:pt x="0" y="0"/>
                  </a:lnTo>
                  <a:lnTo>
                    <a:pt x="47" y="6"/>
                  </a:lnTo>
                  <a:lnTo>
                    <a:pt x="47" y="6"/>
                  </a:lnTo>
                  <a:lnTo>
                    <a:pt x="0"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646" name="Google Shape;1646;p6"/>
            <p:cNvSpPr/>
            <p:nvPr/>
          </p:nvSpPr>
          <p:spPr>
            <a:xfrm>
              <a:off x="11239501" y="6731001"/>
              <a:ext cx="12700" cy="0"/>
            </a:xfrm>
            <a:custGeom>
              <a:rect b="b" l="l" r="r" t="t"/>
              <a:pathLst>
                <a:path extrusionOk="0" h="120000" w="8">
                  <a:moveTo>
                    <a:pt x="0" y="0"/>
                  </a:moveTo>
                  <a:lnTo>
                    <a:pt x="0" y="0"/>
                  </a:lnTo>
                  <a:lnTo>
                    <a:pt x="8" y="0"/>
                  </a:lnTo>
                  <a:lnTo>
                    <a:pt x="0" y="0"/>
                  </a:lnTo>
                  <a:close/>
                </a:path>
              </a:pathLst>
            </a:custGeom>
            <a:solidFill>
              <a:srgbClr val="7AB6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647" name="Google Shape;1647;p6"/>
            <p:cNvSpPr/>
            <p:nvPr/>
          </p:nvSpPr>
          <p:spPr>
            <a:xfrm>
              <a:off x="11239501" y="6731001"/>
              <a:ext cx="12700" cy="0"/>
            </a:xfrm>
            <a:custGeom>
              <a:rect b="b" l="l" r="r" t="t"/>
              <a:pathLst>
                <a:path extrusionOk="0" h="120000" w="8">
                  <a:moveTo>
                    <a:pt x="0" y="0"/>
                  </a:moveTo>
                  <a:lnTo>
                    <a:pt x="0" y="0"/>
                  </a:lnTo>
                  <a:lnTo>
                    <a:pt x="8" y="0"/>
                  </a:lnTo>
                  <a:lnTo>
                    <a:pt x="0"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648" name="Google Shape;1648;p6"/>
            <p:cNvSpPr/>
            <p:nvPr/>
          </p:nvSpPr>
          <p:spPr>
            <a:xfrm>
              <a:off x="1296988" y="5318126"/>
              <a:ext cx="195263" cy="1500188"/>
            </a:xfrm>
            <a:custGeom>
              <a:rect b="b" l="l" r="r" t="t"/>
              <a:pathLst>
                <a:path extrusionOk="0" h="945" w="123">
                  <a:moveTo>
                    <a:pt x="23" y="0"/>
                  </a:moveTo>
                  <a:lnTo>
                    <a:pt x="0" y="934"/>
                  </a:lnTo>
                  <a:lnTo>
                    <a:pt x="123" y="945"/>
                  </a:lnTo>
                  <a:lnTo>
                    <a:pt x="100" y="0"/>
                  </a:lnTo>
                  <a:lnTo>
                    <a:pt x="23"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649" name="Google Shape;1649;p6"/>
            <p:cNvSpPr/>
            <p:nvPr/>
          </p:nvSpPr>
          <p:spPr>
            <a:xfrm>
              <a:off x="8234364" y="6275389"/>
              <a:ext cx="479425" cy="557213"/>
            </a:xfrm>
            <a:custGeom>
              <a:rect b="b" l="l" r="r" t="t"/>
              <a:pathLst>
                <a:path extrusionOk="0" h="126" w="115">
                  <a:moveTo>
                    <a:pt x="0" y="122"/>
                  </a:moveTo>
                  <a:cubicBezTo>
                    <a:pt x="0" y="122"/>
                    <a:pt x="0" y="121"/>
                    <a:pt x="1" y="120"/>
                  </a:cubicBezTo>
                  <a:cubicBezTo>
                    <a:pt x="1" y="118"/>
                    <a:pt x="1" y="116"/>
                    <a:pt x="2" y="114"/>
                  </a:cubicBezTo>
                  <a:cubicBezTo>
                    <a:pt x="3" y="109"/>
                    <a:pt x="5" y="102"/>
                    <a:pt x="9" y="94"/>
                  </a:cubicBezTo>
                  <a:cubicBezTo>
                    <a:pt x="12" y="86"/>
                    <a:pt x="16" y="77"/>
                    <a:pt x="21" y="67"/>
                  </a:cubicBezTo>
                  <a:cubicBezTo>
                    <a:pt x="23" y="63"/>
                    <a:pt x="26" y="58"/>
                    <a:pt x="29" y="53"/>
                  </a:cubicBezTo>
                  <a:cubicBezTo>
                    <a:pt x="33" y="49"/>
                    <a:pt x="36" y="44"/>
                    <a:pt x="40" y="40"/>
                  </a:cubicBezTo>
                  <a:cubicBezTo>
                    <a:pt x="43" y="36"/>
                    <a:pt x="47" y="32"/>
                    <a:pt x="51" y="28"/>
                  </a:cubicBezTo>
                  <a:cubicBezTo>
                    <a:pt x="56" y="24"/>
                    <a:pt x="60" y="21"/>
                    <a:pt x="64" y="18"/>
                  </a:cubicBezTo>
                  <a:cubicBezTo>
                    <a:pt x="66" y="17"/>
                    <a:pt x="69" y="15"/>
                    <a:pt x="71" y="14"/>
                  </a:cubicBezTo>
                  <a:cubicBezTo>
                    <a:pt x="73" y="13"/>
                    <a:pt x="75" y="12"/>
                    <a:pt x="77" y="10"/>
                  </a:cubicBezTo>
                  <a:cubicBezTo>
                    <a:pt x="81" y="8"/>
                    <a:pt x="85" y="7"/>
                    <a:pt x="89" y="5"/>
                  </a:cubicBezTo>
                  <a:cubicBezTo>
                    <a:pt x="93" y="4"/>
                    <a:pt x="97" y="3"/>
                    <a:pt x="100" y="2"/>
                  </a:cubicBezTo>
                  <a:cubicBezTo>
                    <a:pt x="103" y="2"/>
                    <a:pt x="106" y="1"/>
                    <a:pt x="108" y="1"/>
                  </a:cubicBezTo>
                  <a:cubicBezTo>
                    <a:pt x="113" y="0"/>
                    <a:pt x="115" y="0"/>
                    <a:pt x="115" y="0"/>
                  </a:cubicBezTo>
                  <a:cubicBezTo>
                    <a:pt x="115" y="0"/>
                    <a:pt x="113" y="1"/>
                    <a:pt x="109" y="2"/>
                  </a:cubicBezTo>
                  <a:cubicBezTo>
                    <a:pt x="107" y="3"/>
                    <a:pt x="104" y="5"/>
                    <a:pt x="101" y="6"/>
                  </a:cubicBezTo>
                  <a:cubicBezTo>
                    <a:pt x="98" y="7"/>
                    <a:pt x="95" y="9"/>
                    <a:pt x="92" y="11"/>
                  </a:cubicBezTo>
                  <a:cubicBezTo>
                    <a:pt x="89" y="13"/>
                    <a:pt x="86" y="16"/>
                    <a:pt x="82" y="19"/>
                  </a:cubicBezTo>
                  <a:cubicBezTo>
                    <a:pt x="81" y="20"/>
                    <a:pt x="79" y="22"/>
                    <a:pt x="78" y="23"/>
                  </a:cubicBezTo>
                  <a:cubicBezTo>
                    <a:pt x="76" y="25"/>
                    <a:pt x="74" y="26"/>
                    <a:pt x="73" y="28"/>
                  </a:cubicBezTo>
                  <a:cubicBezTo>
                    <a:pt x="70" y="32"/>
                    <a:pt x="67" y="35"/>
                    <a:pt x="64" y="39"/>
                  </a:cubicBezTo>
                  <a:cubicBezTo>
                    <a:pt x="62" y="43"/>
                    <a:pt x="59" y="48"/>
                    <a:pt x="57" y="52"/>
                  </a:cubicBezTo>
                  <a:cubicBezTo>
                    <a:pt x="48" y="69"/>
                    <a:pt x="44" y="88"/>
                    <a:pt x="43" y="103"/>
                  </a:cubicBezTo>
                  <a:cubicBezTo>
                    <a:pt x="42" y="110"/>
                    <a:pt x="42" y="116"/>
                    <a:pt x="42" y="120"/>
                  </a:cubicBezTo>
                  <a:cubicBezTo>
                    <a:pt x="42" y="122"/>
                    <a:pt x="42" y="123"/>
                    <a:pt x="42" y="124"/>
                  </a:cubicBezTo>
                  <a:cubicBezTo>
                    <a:pt x="42" y="125"/>
                    <a:pt x="42" y="125"/>
                    <a:pt x="42" y="125"/>
                  </a:cubicBezTo>
                  <a:cubicBezTo>
                    <a:pt x="42" y="126"/>
                    <a:pt x="42" y="126"/>
                    <a:pt x="42" y="126"/>
                  </a:cubicBezTo>
                  <a:lnTo>
                    <a:pt x="0" y="122"/>
                  </a:lnTo>
                  <a:close/>
                </a:path>
              </a:pathLst>
            </a:custGeom>
            <a:solidFill>
              <a:srgbClr val="2D52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650" name="Google Shape;1650;p6"/>
            <p:cNvSpPr/>
            <p:nvPr/>
          </p:nvSpPr>
          <p:spPr>
            <a:xfrm>
              <a:off x="7975601" y="6275389"/>
              <a:ext cx="479425" cy="557213"/>
            </a:xfrm>
            <a:custGeom>
              <a:rect b="b" l="l" r="r" t="t"/>
              <a:pathLst>
                <a:path extrusionOk="0" h="126" w="115">
                  <a:moveTo>
                    <a:pt x="73" y="126"/>
                  </a:moveTo>
                  <a:cubicBezTo>
                    <a:pt x="73" y="125"/>
                    <a:pt x="73" y="125"/>
                    <a:pt x="73" y="125"/>
                  </a:cubicBezTo>
                  <a:cubicBezTo>
                    <a:pt x="73" y="125"/>
                    <a:pt x="73" y="125"/>
                    <a:pt x="73" y="124"/>
                  </a:cubicBezTo>
                  <a:cubicBezTo>
                    <a:pt x="73" y="123"/>
                    <a:pt x="73" y="122"/>
                    <a:pt x="73" y="120"/>
                  </a:cubicBezTo>
                  <a:cubicBezTo>
                    <a:pt x="73" y="116"/>
                    <a:pt x="73" y="110"/>
                    <a:pt x="72" y="103"/>
                  </a:cubicBezTo>
                  <a:cubicBezTo>
                    <a:pt x="70" y="88"/>
                    <a:pt x="66" y="69"/>
                    <a:pt x="58" y="52"/>
                  </a:cubicBezTo>
                  <a:cubicBezTo>
                    <a:pt x="56" y="48"/>
                    <a:pt x="53" y="43"/>
                    <a:pt x="51" y="39"/>
                  </a:cubicBezTo>
                  <a:cubicBezTo>
                    <a:pt x="48" y="35"/>
                    <a:pt x="45" y="32"/>
                    <a:pt x="42" y="28"/>
                  </a:cubicBezTo>
                  <a:cubicBezTo>
                    <a:pt x="40" y="26"/>
                    <a:pt x="39" y="25"/>
                    <a:pt x="37" y="23"/>
                  </a:cubicBezTo>
                  <a:cubicBezTo>
                    <a:pt x="36" y="22"/>
                    <a:pt x="34" y="20"/>
                    <a:pt x="32" y="19"/>
                  </a:cubicBezTo>
                  <a:cubicBezTo>
                    <a:pt x="29" y="16"/>
                    <a:pt x="26" y="13"/>
                    <a:pt x="23" y="11"/>
                  </a:cubicBezTo>
                  <a:cubicBezTo>
                    <a:pt x="20" y="9"/>
                    <a:pt x="16" y="7"/>
                    <a:pt x="14" y="6"/>
                  </a:cubicBezTo>
                  <a:cubicBezTo>
                    <a:pt x="11" y="5"/>
                    <a:pt x="8" y="3"/>
                    <a:pt x="6" y="2"/>
                  </a:cubicBezTo>
                  <a:cubicBezTo>
                    <a:pt x="2" y="1"/>
                    <a:pt x="0" y="0"/>
                    <a:pt x="0" y="0"/>
                  </a:cubicBezTo>
                  <a:cubicBezTo>
                    <a:pt x="0" y="0"/>
                    <a:pt x="2" y="0"/>
                    <a:pt x="7" y="1"/>
                  </a:cubicBezTo>
                  <a:cubicBezTo>
                    <a:pt x="9" y="1"/>
                    <a:pt x="12" y="2"/>
                    <a:pt x="15" y="2"/>
                  </a:cubicBezTo>
                  <a:cubicBezTo>
                    <a:pt x="18" y="3"/>
                    <a:pt x="22" y="4"/>
                    <a:pt x="26" y="5"/>
                  </a:cubicBezTo>
                  <a:cubicBezTo>
                    <a:pt x="29" y="7"/>
                    <a:pt x="33" y="8"/>
                    <a:pt x="38" y="10"/>
                  </a:cubicBezTo>
                  <a:cubicBezTo>
                    <a:pt x="40" y="12"/>
                    <a:pt x="42" y="13"/>
                    <a:pt x="44" y="14"/>
                  </a:cubicBezTo>
                  <a:cubicBezTo>
                    <a:pt x="46" y="15"/>
                    <a:pt x="49" y="17"/>
                    <a:pt x="51" y="18"/>
                  </a:cubicBezTo>
                  <a:cubicBezTo>
                    <a:pt x="55" y="21"/>
                    <a:pt x="59" y="24"/>
                    <a:pt x="63" y="28"/>
                  </a:cubicBezTo>
                  <a:cubicBezTo>
                    <a:pt x="68" y="32"/>
                    <a:pt x="71" y="36"/>
                    <a:pt x="75" y="40"/>
                  </a:cubicBezTo>
                  <a:cubicBezTo>
                    <a:pt x="79" y="44"/>
                    <a:pt x="82" y="49"/>
                    <a:pt x="86" y="53"/>
                  </a:cubicBezTo>
                  <a:cubicBezTo>
                    <a:pt x="89" y="58"/>
                    <a:pt x="92" y="63"/>
                    <a:pt x="94" y="67"/>
                  </a:cubicBezTo>
                  <a:cubicBezTo>
                    <a:pt x="99" y="77"/>
                    <a:pt x="103" y="86"/>
                    <a:pt x="106" y="94"/>
                  </a:cubicBezTo>
                  <a:cubicBezTo>
                    <a:pt x="109" y="102"/>
                    <a:pt x="111" y="109"/>
                    <a:pt x="113" y="114"/>
                  </a:cubicBezTo>
                  <a:cubicBezTo>
                    <a:pt x="113" y="116"/>
                    <a:pt x="114" y="118"/>
                    <a:pt x="114" y="120"/>
                  </a:cubicBezTo>
                  <a:cubicBezTo>
                    <a:pt x="114" y="121"/>
                    <a:pt x="115" y="122"/>
                    <a:pt x="115" y="122"/>
                  </a:cubicBezTo>
                  <a:lnTo>
                    <a:pt x="73" y="126"/>
                  </a:lnTo>
                  <a:close/>
                </a:path>
              </a:pathLst>
            </a:custGeom>
            <a:solidFill>
              <a:srgbClr val="2D52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651" name="Google Shape;1651;p6"/>
            <p:cNvSpPr/>
            <p:nvPr/>
          </p:nvSpPr>
          <p:spPr>
            <a:xfrm>
              <a:off x="8255001" y="6515101"/>
              <a:ext cx="492125" cy="317500"/>
            </a:xfrm>
            <a:custGeom>
              <a:rect b="b" l="l" r="r" t="t"/>
              <a:pathLst>
                <a:path extrusionOk="0" h="72" w="118">
                  <a:moveTo>
                    <a:pt x="0" y="65"/>
                  </a:moveTo>
                  <a:cubicBezTo>
                    <a:pt x="1" y="64"/>
                    <a:pt x="1" y="64"/>
                    <a:pt x="1" y="64"/>
                  </a:cubicBezTo>
                  <a:cubicBezTo>
                    <a:pt x="1" y="64"/>
                    <a:pt x="1" y="63"/>
                    <a:pt x="1" y="63"/>
                  </a:cubicBezTo>
                  <a:cubicBezTo>
                    <a:pt x="1" y="62"/>
                    <a:pt x="2" y="61"/>
                    <a:pt x="2" y="60"/>
                  </a:cubicBezTo>
                  <a:cubicBezTo>
                    <a:pt x="2" y="59"/>
                    <a:pt x="3" y="58"/>
                    <a:pt x="3" y="57"/>
                  </a:cubicBezTo>
                  <a:cubicBezTo>
                    <a:pt x="4" y="55"/>
                    <a:pt x="5" y="53"/>
                    <a:pt x="7" y="50"/>
                  </a:cubicBezTo>
                  <a:cubicBezTo>
                    <a:pt x="8" y="47"/>
                    <a:pt x="10" y="44"/>
                    <a:pt x="12" y="42"/>
                  </a:cubicBezTo>
                  <a:cubicBezTo>
                    <a:pt x="14" y="38"/>
                    <a:pt x="17" y="35"/>
                    <a:pt x="19" y="32"/>
                  </a:cubicBezTo>
                  <a:cubicBezTo>
                    <a:pt x="22" y="29"/>
                    <a:pt x="25" y="26"/>
                    <a:pt x="28" y="23"/>
                  </a:cubicBezTo>
                  <a:cubicBezTo>
                    <a:pt x="30" y="22"/>
                    <a:pt x="32" y="20"/>
                    <a:pt x="34" y="19"/>
                  </a:cubicBezTo>
                  <a:cubicBezTo>
                    <a:pt x="35" y="18"/>
                    <a:pt x="37" y="16"/>
                    <a:pt x="39" y="15"/>
                  </a:cubicBezTo>
                  <a:cubicBezTo>
                    <a:pt x="41" y="14"/>
                    <a:pt x="43" y="13"/>
                    <a:pt x="45" y="12"/>
                  </a:cubicBezTo>
                  <a:cubicBezTo>
                    <a:pt x="51" y="9"/>
                    <a:pt x="51" y="9"/>
                    <a:pt x="51" y="9"/>
                  </a:cubicBezTo>
                  <a:cubicBezTo>
                    <a:pt x="55" y="7"/>
                    <a:pt x="60" y="5"/>
                    <a:pt x="64" y="4"/>
                  </a:cubicBezTo>
                  <a:cubicBezTo>
                    <a:pt x="68" y="3"/>
                    <a:pt x="72" y="2"/>
                    <a:pt x="76" y="1"/>
                  </a:cubicBezTo>
                  <a:cubicBezTo>
                    <a:pt x="80" y="1"/>
                    <a:pt x="84" y="1"/>
                    <a:pt x="87" y="0"/>
                  </a:cubicBezTo>
                  <a:cubicBezTo>
                    <a:pt x="91" y="0"/>
                    <a:pt x="94" y="0"/>
                    <a:pt x="98" y="0"/>
                  </a:cubicBezTo>
                  <a:cubicBezTo>
                    <a:pt x="99" y="0"/>
                    <a:pt x="101" y="0"/>
                    <a:pt x="102" y="0"/>
                  </a:cubicBezTo>
                  <a:cubicBezTo>
                    <a:pt x="103" y="0"/>
                    <a:pt x="105" y="0"/>
                    <a:pt x="106" y="1"/>
                  </a:cubicBezTo>
                  <a:cubicBezTo>
                    <a:pt x="108" y="1"/>
                    <a:pt x="111" y="1"/>
                    <a:pt x="112" y="1"/>
                  </a:cubicBezTo>
                  <a:cubicBezTo>
                    <a:pt x="116" y="2"/>
                    <a:pt x="118" y="2"/>
                    <a:pt x="118" y="2"/>
                  </a:cubicBezTo>
                  <a:cubicBezTo>
                    <a:pt x="118" y="2"/>
                    <a:pt x="116" y="2"/>
                    <a:pt x="112" y="3"/>
                  </a:cubicBezTo>
                  <a:cubicBezTo>
                    <a:pt x="111" y="4"/>
                    <a:pt x="109" y="4"/>
                    <a:pt x="106" y="4"/>
                  </a:cubicBezTo>
                  <a:cubicBezTo>
                    <a:pt x="105" y="5"/>
                    <a:pt x="104" y="5"/>
                    <a:pt x="102" y="5"/>
                  </a:cubicBezTo>
                  <a:cubicBezTo>
                    <a:pt x="101" y="6"/>
                    <a:pt x="100" y="6"/>
                    <a:pt x="98" y="7"/>
                  </a:cubicBezTo>
                  <a:cubicBezTo>
                    <a:pt x="96" y="8"/>
                    <a:pt x="93" y="9"/>
                    <a:pt x="89" y="10"/>
                  </a:cubicBezTo>
                  <a:cubicBezTo>
                    <a:pt x="86" y="11"/>
                    <a:pt x="83" y="13"/>
                    <a:pt x="80" y="14"/>
                  </a:cubicBezTo>
                  <a:cubicBezTo>
                    <a:pt x="77" y="16"/>
                    <a:pt x="74" y="18"/>
                    <a:pt x="71" y="20"/>
                  </a:cubicBezTo>
                  <a:cubicBezTo>
                    <a:pt x="68" y="22"/>
                    <a:pt x="65" y="24"/>
                    <a:pt x="62" y="26"/>
                  </a:cubicBezTo>
                  <a:cubicBezTo>
                    <a:pt x="59" y="30"/>
                    <a:pt x="59" y="30"/>
                    <a:pt x="59" y="30"/>
                  </a:cubicBezTo>
                  <a:cubicBezTo>
                    <a:pt x="58" y="31"/>
                    <a:pt x="56" y="33"/>
                    <a:pt x="56" y="34"/>
                  </a:cubicBezTo>
                  <a:cubicBezTo>
                    <a:pt x="54" y="35"/>
                    <a:pt x="54" y="37"/>
                    <a:pt x="53" y="38"/>
                  </a:cubicBezTo>
                  <a:cubicBezTo>
                    <a:pt x="52" y="39"/>
                    <a:pt x="51" y="41"/>
                    <a:pt x="50" y="42"/>
                  </a:cubicBezTo>
                  <a:cubicBezTo>
                    <a:pt x="48" y="45"/>
                    <a:pt x="47" y="48"/>
                    <a:pt x="46" y="50"/>
                  </a:cubicBezTo>
                  <a:cubicBezTo>
                    <a:pt x="45" y="53"/>
                    <a:pt x="44" y="55"/>
                    <a:pt x="44" y="58"/>
                  </a:cubicBezTo>
                  <a:cubicBezTo>
                    <a:pt x="43" y="60"/>
                    <a:pt x="43" y="62"/>
                    <a:pt x="42" y="64"/>
                  </a:cubicBezTo>
                  <a:cubicBezTo>
                    <a:pt x="42" y="66"/>
                    <a:pt x="42" y="67"/>
                    <a:pt x="42" y="68"/>
                  </a:cubicBezTo>
                  <a:cubicBezTo>
                    <a:pt x="42" y="69"/>
                    <a:pt x="42" y="70"/>
                    <a:pt x="42" y="70"/>
                  </a:cubicBezTo>
                  <a:cubicBezTo>
                    <a:pt x="42" y="71"/>
                    <a:pt x="42" y="71"/>
                    <a:pt x="42" y="71"/>
                  </a:cubicBezTo>
                  <a:cubicBezTo>
                    <a:pt x="43" y="71"/>
                    <a:pt x="43" y="71"/>
                    <a:pt x="43" y="71"/>
                  </a:cubicBezTo>
                  <a:cubicBezTo>
                    <a:pt x="43" y="71"/>
                    <a:pt x="43" y="71"/>
                    <a:pt x="43" y="71"/>
                  </a:cubicBezTo>
                  <a:cubicBezTo>
                    <a:pt x="42" y="72"/>
                    <a:pt x="42" y="72"/>
                    <a:pt x="42" y="72"/>
                  </a:cubicBezTo>
                  <a:lnTo>
                    <a:pt x="0" y="65"/>
                  </a:lnTo>
                  <a:close/>
                </a:path>
              </a:pathLst>
            </a:custGeom>
            <a:solidFill>
              <a:srgbClr val="2D52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652" name="Google Shape;1652;p6"/>
            <p:cNvSpPr/>
            <p:nvPr/>
          </p:nvSpPr>
          <p:spPr>
            <a:xfrm>
              <a:off x="7924801" y="6515101"/>
              <a:ext cx="492125" cy="317500"/>
            </a:xfrm>
            <a:custGeom>
              <a:rect b="b" l="l" r="r" t="t"/>
              <a:pathLst>
                <a:path extrusionOk="0" h="72" w="118">
                  <a:moveTo>
                    <a:pt x="77" y="72"/>
                  </a:moveTo>
                  <a:cubicBezTo>
                    <a:pt x="78" y="71"/>
                    <a:pt x="78" y="71"/>
                    <a:pt x="78" y="71"/>
                  </a:cubicBezTo>
                  <a:cubicBezTo>
                    <a:pt x="78" y="71"/>
                    <a:pt x="78" y="71"/>
                    <a:pt x="78" y="71"/>
                  </a:cubicBezTo>
                  <a:cubicBezTo>
                    <a:pt x="77" y="71"/>
                    <a:pt x="77" y="71"/>
                    <a:pt x="77" y="71"/>
                  </a:cubicBezTo>
                  <a:cubicBezTo>
                    <a:pt x="77" y="71"/>
                    <a:pt x="77" y="71"/>
                    <a:pt x="77" y="70"/>
                  </a:cubicBezTo>
                  <a:cubicBezTo>
                    <a:pt x="77" y="70"/>
                    <a:pt x="77" y="69"/>
                    <a:pt x="77" y="68"/>
                  </a:cubicBezTo>
                  <a:cubicBezTo>
                    <a:pt x="76" y="67"/>
                    <a:pt x="76" y="66"/>
                    <a:pt x="76" y="64"/>
                  </a:cubicBezTo>
                  <a:cubicBezTo>
                    <a:pt x="76" y="62"/>
                    <a:pt x="75" y="60"/>
                    <a:pt x="75" y="58"/>
                  </a:cubicBezTo>
                  <a:cubicBezTo>
                    <a:pt x="74" y="55"/>
                    <a:pt x="73" y="53"/>
                    <a:pt x="72" y="50"/>
                  </a:cubicBezTo>
                  <a:cubicBezTo>
                    <a:pt x="71" y="48"/>
                    <a:pt x="70" y="45"/>
                    <a:pt x="68" y="42"/>
                  </a:cubicBezTo>
                  <a:cubicBezTo>
                    <a:pt x="67" y="41"/>
                    <a:pt x="67" y="39"/>
                    <a:pt x="66" y="38"/>
                  </a:cubicBezTo>
                  <a:cubicBezTo>
                    <a:pt x="65" y="37"/>
                    <a:pt x="64" y="35"/>
                    <a:pt x="63" y="34"/>
                  </a:cubicBezTo>
                  <a:cubicBezTo>
                    <a:pt x="62" y="33"/>
                    <a:pt x="61" y="31"/>
                    <a:pt x="59" y="30"/>
                  </a:cubicBezTo>
                  <a:cubicBezTo>
                    <a:pt x="56" y="26"/>
                    <a:pt x="56" y="26"/>
                    <a:pt x="56" y="26"/>
                  </a:cubicBezTo>
                  <a:cubicBezTo>
                    <a:pt x="53" y="24"/>
                    <a:pt x="50" y="22"/>
                    <a:pt x="47" y="20"/>
                  </a:cubicBezTo>
                  <a:cubicBezTo>
                    <a:pt x="44" y="18"/>
                    <a:pt x="41" y="16"/>
                    <a:pt x="38" y="14"/>
                  </a:cubicBezTo>
                  <a:cubicBezTo>
                    <a:pt x="35" y="13"/>
                    <a:pt x="32" y="11"/>
                    <a:pt x="29" y="10"/>
                  </a:cubicBezTo>
                  <a:cubicBezTo>
                    <a:pt x="26" y="9"/>
                    <a:pt x="23" y="8"/>
                    <a:pt x="20" y="7"/>
                  </a:cubicBezTo>
                  <a:cubicBezTo>
                    <a:pt x="18" y="6"/>
                    <a:pt x="17" y="6"/>
                    <a:pt x="16" y="5"/>
                  </a:cubicBezTo>
                  <a:cubicBezTo>
                    <a:pt x="14" y="5"/>
                    <a:pt x="13" y="5"/>
                    <a:pt x="12" y="4"/>
                  </a:cubicBezTo>
                  <a:cubicBezTo>
                    <a:pt x="10" y="4"/>
                    <a:pt x="7" y="4"/>
                    <a:pt x="6" y="3"/>
                  </a:cubicBezTo>
                  <a:cubicBezTo>
                    <a:pt x="2" y="2"/>
                    <a:pt x="0" y="2"/>
                    <a:pt x="0" y="2"/>
                  </a:cubicBezTo>
                  <a:cubicBezTo>
                    <a:pt x="0" y="2"/>
                    <a:pt x="2" y="2"/>
                    <a:pt x="6" y="1"/>
                  </a:cubicBezTo>
                  <a:cubicBezTo>
                    <a:pt x="8" y="1"/>
                    <a:pt x="10" y="1"/>
                    <a:pt x="12" y="1"/>
                  </a:cubicBezTo>
                  <a:cubicBezTo>
                    <a:pt x="13" y="0"/>
                    <a:pt x="15" y="0"/>
                    <a:pt x="16" y="0"/>
                  </a:cubicBezTo>
                  <a:cubicBezTo>
                    <a:pt x="18" y="0"/>
                    <a:pt x="19" y="0"/>
                    <a:pt x="21" y="0"/>
                  </a:cubicBezTo>
                  <a:cubicBezTo>
                    <a:pt x="24" y="0"/>
                    <a:pt x="27" y="0"/>
                    <a:pt x="31" y="0"/>
                  </a:cubicBezTo>
                  <a:cubicBezTo>
                    <a:pt x="34" y="1"/>
                    <a:pt x="38" y="1"/>
                    <a:pt x="42" y="1"/>
                  </a:cubicBezTo>
                  <a:cubicBezTo>
                    <a:pt x="46" y="2"/>
                    <a:pt x="50" y="3"/>
                    <a:pt x="54" y="4"/>
                  </a:cubicBezTo>
                  <a:cubicBezTo>
                    <a:pt x="59" y="5"/>
                    <a:pt x="63" y="7"/>
                    <a:pt x="67" y="9"/>
                  </a:cubicBezTo>
                  <a:cubicBezTo>
                    <a:pt x="73" y="12"/>
                    <a:pt x="73" y="12"/>
                    <a:pt x="73" y="12"/>
                  </a:cubicBezTo>
                  <a:cubicBezTo>
                    <a:pt x="75" y="13"/>
                    <a:pt x="77" y="14"/>
                    <a:pt x="79" y="15"/>
                  </a:cubicBezTo>
                  <a:cubicBezTo>
                    <a:pt x="81" y="16"/>
                    <a:pt x="83" y="18"/>
                    <a:pt x="85" y="19"/>
                  </a:cubicBezTo>
                  <a:cubicBezTo>
                    <a:pt x="86" y="20"/>
                    <a:pt x="88" y="22"/>
                    <a:pt x="90" y="23"/>
                  </a:cubicBezTo>
                  <a:cubicBezTo>
                    <a:pt x="93" y="26"/>
                    <a:pt x="96" y="29"/>
                    <a:pt x="99" y="32"/>
                  </a:cubicBezTo>
                  <a:cubicBezTo>
                    <a:pt x="102" y="35"/>
                    <a:pt x="104" y="38"/>
                    <a:pt x="106" y="42"/>
                  </a:cubicBezTo>
                  <a:cubicBezTo>
                    <a:pt x="108" y="44"/>
                    <a:pt x="110" y="47"/>
                    <a:pt x="112" y="50"/>
                  </a:cubicBezTo>
                  <a:cubicBezTo>
                    <a:pt x="113" y="53"/>
                    <a:pt x="114" y="55"/>
                    <a:pt x="115" y="57"/>
                  </a:cubicBezTo>
                  <a:cubicBezTo>
                    <a:pt x="115" y="58"/>
                    <a:pt x="116" y="59"/>
                    <a:pt x="116" y="60"/>
                  </a:cubicBezTo>
                  <a:cubicBezTo>
                    <a:pt x="117" y="61"/>
                    <a:pt x="117" y="62"/>
                    <a:pt x="117" y="63"/>
                  </a:cubicBezTo>
                  <a:cubicBezTo>
                    <a:pt x="117" y="63"/>
                    <a:pt x="117" y="64"/>
                    <a:pt x="118" y="64"/>
                  </a:cubicBezTo>
                  <a:cubicBezTo>
                    <a:pt x="118" y="65"/>
                    <a:pt x="118" y="65"/>
                    <a:pt x="118" y="65"/>
                  </a:cubicBezTo>
                  <a:lnTo>
                    <a:pt x="77" y="72"/>
                  </a:lnTo>
                  <a:close/>
                </a:path>
              </a:pathLst>
            </a:custGeom>
            <a:solidFill>
              <a:srgbClr val="2D52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653" name="Google Shape;1653;p6"/>
            <p:cNvSpPr/>
            <p:nvPr/>
          </p:nvSpPr>
          <p:spPr>
            <a:xfrm>
              <a:off x="8250239" y="6218239"/>
              <a:ext cx="174625" cy="525463"/>
            </a:xfrm>
            <a:custGeom>
              <a:rect b="b" l="l" r="r" t="t"/>
              <a:pathLst>
                <a:path extrusionOk="0" h="119" w="42">
                  <a:moveTo>
                    <a:pt x="0" y="119"/>
                  </a:moveTo>
                  <a:cubicBezTo>
                    <a:pt x="0" y="119"/>
                    <a:pt x="0" y="118"/>
                    <a:pt x="0" y="117"/>
                  </a:cubicBezTo>
                  <a:cubicBezTo>
                    <a:pt x="0" y="116"/>
                    <a:pt x="0" y="115"/>
                    <a:pt x="0" y="113"/>
                  </a:cubicBezTo>
                  <a:cubicBezTo>
                    <a:pt x="1" y="110"/>
                    <a:pt x="1" y="105"/>
                    <a:pt x="2" y="99"/>
                  </a:cubicBezTo>
                  <a:cubicBezTo>
                    <a:pt x="3" y="87"/>
                    <a:pt x="5" y="71"/>
                    <a:pt x="9" y="55"/>
                  </a:cubicBezTo>
                  <a:cubicBezTo>
                    <a:pt x="11" y="48"/>
                    <a:pt x="13" y="40"/>
                    <a:pt x="16" y="33"/>
                  </a:cubicBezTo>
                  <a:cubicBezTo>
                    <a:pt x="19" y="26"/>
                    <a:pt x="22" y="20"/>
                    <a:pt x="25" y="14"/>
                  </a:cubicBezTo>
                  <a:cubicBezTo>
                    <a:pt x="26" y="12"/>
                    <a:pt x="28" y="10"/>
                    <a:pt x="30" y="8"/>
                  </a:cubicBezTo>
                  <a:cubicBezTo>
                    <a:pt x="31" y="6"/>
                    <a:pt x="33" y="4"/>
                    <a:pt x="34" y="3"/>
                  </a:cubicBezTo>
                  <a:cubicBezTo>
                    <a:pt x="35" y="2"/>
                    <a:pt x="36" y="1"/>
                    <a:pt x="37" y="1"/>
                  </a:cubicBezTo>
                  <a:cubicBezTo>
                    <a:pt x="38" y="0"/>
                    <a:pt x="38" y="0"/>
                    <a:pt x="38" y="0"/>
                  </a:cubicBezTo>
                  <a:cubicBezTo>
                    <a:pt x="38" y="0"/>
                    <a:pt x="38" y="0"/>
                    <a:pt x="37" y="1"/>
                  </a:cubicBezTo>
                  <a:cubicBezTo>
                    <a:pt x="37" y="2"/>
                    <a:pt x="36" y="3"/>
                    <a:pt x="35" y="4"/>
                  </a:cubicBezTo>
                  <a:cubicBezTo>
                    <a:pt x="35" y="6"/>
                    <a:pt x="34" y="8"/>
                    <a:pt x="33" y="10"/>
                  </a:cubicBezTo>
                  <a:cubicBezTo>
                    <a:pt x="32" y="12"/>
                    <a:pt x="32" y="14"/>
                    <a:pt x="31" y="17"/>
                  </a:cubicBezTo>
                  <a:cubicBezTo>
                    <a:pt x="30" y="22"/>
                    <a:pt x="29" y="29"/>
                    <a:pt x="29" y="36"/>
                  </a:cubicBezTo>
                  <a:cubicBezTo>
                    <a:pt x="29" y="42"/>
                    <a:pt x="29" y="50"/>
                    <a:pt x="30" y="57"/>
                  </a:cubicBezTo>
                  <a:cubicBezTo>
                    <a:pt x="32" y="72"/>
                    <a:pt x="35" y="86"/>
                    <a:pt x="37" y="97"/>
                  </a:cubicBezTo>
                  <a:cubicBezTo>
                    <a:pt x="38" y="102"/>
                    <a:pt x="40" y="107"/>
                    <a:pt x="40" y="110"/>
                  </a:cubicBezTo>
                  <a:cubicBezTo>
                    <a:pt x="41" y="111"/>
                    <a:pt x="41" y="112"/>
                    <a:pt x="41" y="113"/>
                  </a:cubicBezTo>
                  <a:cubicBezTo>
                    <a:pt x="42" y="114"/>
                    <a:pt x="42" y="114"/>
                    <a:pt x="42" y="114"/>
                  </a:cubicBezTo>
                  <a:lnTo>
                    <a:pt x="0" y="119"/>
                  </a:lnTo>
                  <a:close/>
                </a:path>
              </a:pathLst>
            </a:custGeom>
            <a:solidFill>
              <a:srgbClr val="2D52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654" name="Google Shape;1654;p6"/>
            <p:cNvSpPr/>
            <p:nvPr/>
          </p:nvSpPr>
          <p:spPr>
            <a:xfrm>
              <a:off x="3576638" y="5773739"/>
              <a:ext cx="746125" cy="992188"/>
            </a:xfrm>
            <a:custGeom>
              <a:rect b="b" l="l" r="r" t="t"/>
              <a:pathLst>
                <a:path extrusionOk="0" h="625" w="470">
                  <a:moveTo>
                    <a:pt x="192" y="625"/>
                  </a:moveTo>
                  <a:lnTo>
                    <a:pt x="279" y="625"/>
                  </a:lnTo>
                  <a:lnTo>
                    <a:pt x="271" y="239"/>
                  </a:lnTo>
                  <a:lnTo>
                    <a:pt x="470" y="8"/>
                  </a:lnTo>
                  <a:lnTo>
                    <a:pt x="268" y="169"/>
                  </a:lnTo>
                  <a:lnTo>
                    <a:pt x="237" y="0"/>
                  </a:lnTo>
                  <a:lnTo>
                    <a:pt x="205" y="158"/>
                  </a:lnTo>
                  <a:lnTo>
                    <a:pt x="0" y="8"/>
                  </a:lnTo>
                  <a:lnTo>
                    <a:pt x="200" y="239"/>
                  </a:lnTo>
                  <a:lnTo>
                    <a:pt x="192" y="625"/>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655" name="Google Shape;1655;p6"/>
            <p:cNvSpPr/>
            <p:nvPr/>
          </p:nvSpPr>
          <p:spPr>
            <a:xfrm>
              <a:off x="3948113" y="5773739"/>
              <a:ext cx="374650" cy="992188"/>
            </a:xfrm>
            <a:custGeom>
              <a:rect b="b" l="l" r="r" t="t"/>
              <a:pathLst>
                <a:path extrusionOk="0" h="625" w="236">
                  <a:moveTo>
                    <a:pt x="3" y="0"/>
                  </a:moveTo>
                  <a:lnTo>
                    <a:pt x="0" y="8"/>
                  </a:lnTo>
                  <a:lnTo>
                    <a:pt x="0" y="16"/>
                  </a:lnTo>
                  <a:lnTo>
                    <a:pt x="0" y="169"/>
                  </a:lnTo>
                  <a:lnTo>
                    <a:pt x="0" y="177"/>
                  </a:lnTo>
                  <a:lnTo>
                    <a:pt x="0" y="625"/>
                  </a:lnTo>
                  <a:lnTo>
                    <a:pt x="45" y="625"/>
                  </a:lnTo>
                  <a:lnTo>
                    <a:pt x="37" y="239"/>
                  </a:lnTo>
                  <a:lnTo>
                    <a:pt x="95" y="172"/>
                  </a:lnTo>
                  <a:lnTo>
                    <a:pt x="236" y="8"/>
                  </a:lnTo>
                  <a:lnTo>
                    <a:pt x="34" y="169"/>
                  </a:lnTo>
                  <a:lnTo>
                    <a:pt x="3"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656" name="Google Shape;1656;p6"/>
            <p:cNvSpPr/>
            <p:nvPr/>
          </p:nvSpPr>
          <p:spPr>
            <a:xfrm>
              <a:off x="220663" y="6562726"/>
              <a:ext cx="58738" cy="234950"/>
            </a:xfrm>
            <a:custGeom>
              <a:rect b="b" l="l" r="r" t="t"/>
              <a:pathLst>
                <a:path extrusionOk="0" h="53" w="14">
                  <a:moveTo>
                    <a:pt x="11" y="1"/>
                  </a:moveTo>
                  <a:cubicBezTo>
                    <a:pt x="8" y="8"/>
                    <a:pt x="6" y="14"/>
                    <a:pt x="5" y="21"/>
                  </a:cubicBezTo>
                  <a:cubicBezTo>
                    <a:pt x="3" y="21"/>
                    <a:pt x="0" y="22"/>
                    <a:pt x="0" y="24"/>
                  </a:cubicBezTo>
                  <a:cubicBezTo>
                    <a:pt x="0" y="31"/>
                    <a:pt x="1" y="38"/>
                    <a:pt x="4" y="44"/>
                  </a:cubicBezTo>
                  <a:cubicBezTo>
                    <a:pt x="4" y="45"/>
                    <a:pt x="4" y="45"/>
                    <a:pt x="4" y="45"/>
                  </a:cubicBezTo>
                  <a:cubicBezTo>
                    <a:pt x="4" y="46"/>
                    <a:pt x="5" y="46"/>
                    <a:pt x="5" y="46"/>
                  </a:cubicBezTo>
                  <a:cubicBezTo>
                    <a:pt x="6" y="48"/>
                    <a:pt x="7" y="49"/>
                    <a:pt x="7" y="50"/>
                  </a:cubicBezTo>
                  <a:cubicBezTo>
                    <a:pt x="9" y="53"/>
                    <a:pt x="14" y="51"/>
                    <a:pt x="12" y="48"/>
                  </a:cubicBezTo>
                  <a:cubicBezTo>
                    <a:pt x="11" y="43"/>
                    <a:pt x="9" y="38"/>
                    <a:pt x="8" y="33"/>
                  </a:cubicBezTo>
                  <a:cubicBezTo>
                    <a:pt x="9" y="22"/>
                    <a:pt x="10" y="12"/>
                    <a:pt x="13" y="2"/>
                  </a:cubicBezTo>
                  <a:cubicBezTo>
                    <a:pt x="14" y="1"/>
                    <a:pt x="11" y="0"/>
                    <a:pt x="11" y="1"/>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657" name="Google Shape;1657;p6"/>
            <p:cNvSpPr/>
            <p:nvPr/>
          </p:nvSpPr>
          <p:spPr>
            <a:xfrm>
              <a:off x="292101" y="6557964"/>
              <a:ext cx="66675" cy="212725"/>
            </a:xfrm>
            <a:custGeom>
              <a:rect b="b" l="l" r="r" t="t"/>
              <a:pathLst>
                <a:path extrusionOk="0" h="48" w="16">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658" name="Google Shape;1658;p6"/>
            <p:cNvSpPr/>
            <p:nvPr/>
          </p:nvSpPr>
          <p:spPr>
            <a:xfrm>
              <a:off x="371476" y="6597651"/>
              <a:ext cx="33338" cy="195263"/>
            </a:xfrm>
            <a:custGeom>
              <a:rect b="b" l="l" r="r" t="t"/>
              <a:pathLst>
                <a:path extrusionOk="0" h="44" w="8">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7" y="44"/>
                    <a:pt x="7" y="41"/>
                  </a:cubicBezTo>
                  <a:cubicBezTo>
                    <a:pt x="8" y="28"/>
                    <a:pt x="7" y="15"/>
                    <a:pt x="6" y="2"/>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659" name="Google Shape;1659;p6"/>
            <p:cNvSpPr/>
            <p:nvPr/>
          </p:nvSpPr>
          <p:spPr>
            <a:xfrm>
              <a:off x="461963" y="6545264"/>
              <a:ext cx="76200" cy="211138"/>
            </a:xfrm>
            <a:custGeom>
              <a:rect b="b" l="l" r="r" t="t"/>
              <a:pathLst>
                <a:path extrusionOk="0" h="48" w="18">
                  <a:moveTo>
                    <a:pt x="17" y="44"/>
                  </a:moveTo>
                  <a:cubicBezTo>
                    <a:pt x="15" y="35"/>
                    <a:pt x="15"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1" y="21"/>
                    <a:pt x="1" y="30"/>
                  </a:cubicBezTo>
                  <a:cubicBezTo>
                    <a:pt x="1" y="29"/>
                    <a:pt x="0" y="30"/>
                    <a:pt x="0" y="31"/>
                  </a:cubicBezTo>
                  <a:cubicBezTo>
                    <a:pt x="0" y="35"/>
                    <a:pt x="0" y="39"/>
                    <a:pt x="0" y="43"/>
                  </a:cubicBezTo>
                  <a:cubicBezTo>
                    <a:pt x="0" y="44"/>
                    <a:pt x="1" y="44"/>
                    <a:pt x="1"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7" y="4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660" name="Google Shape;1660;p6"/>
            <p:cNvSpPr/>
            <p:nvPr/>
          </p:nvSpPr>
          <p:spPr>
            <a:xfrm>
              <a:off x="617538" y="6611939"/>
              <a:ext cx="20638" cy="144463"/>
            </a:xfrm>
            <a:custGeom>
              <a:rect b="b" l="l" r="r" t="t"/>
              <a:pathLst>
                <a:path extrusionOk="0" h="33" w="5">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661" name="Google Shape;1661;p6"/>
            <p:cNvSpPr/>
            <p:nvPr/>
          </p:nvSpPr>
          <p:spPr>
            <a:xfrm>
              <a:off x="679451" y="6597651"/>
              <a:ext cx="58738" cy="177800"/>
            </a:xfrm>
            <a:custGeom>
              <a:rect b="b" l="l" r="r" t="t"/>
              <a:pathLst>
                <a:path extrusionOk="0" h="40" w="14">
                  <a:moveTo>
                    <a:pt x="7" y="6"/>
                  </a:moveTo>
                  <a:cubicBezTo>
                    <a:pt x="7" y="5"/>
                    <a:pt x="7" y="4"/>
                    <a:pt x="7" y="3"/>
                  </a:cubicBezTo>
                  <a:cubicBezTo>
                    <a:pt x="6" y="0"/>
                    <a:pt x="0" y="1"/>
                    <a:pt x="1" y="5"/>
                  </a:cubicBezTo>
                  <a:cubicBezTo>
                    <a:pt x="3" y="13"/>
                    <a:pt x="2" y="21"/>
                    <a:pt x="3" y="29"/>
                  </a:cubicBezTo>
                  <a:cubicBezTo>
                    <a:pt x="3" y="30"/>
                    <a:pt x="4" y="31"/>
                    <a:pt x="5" y="31"/>
                  </a:cubicBezTo>
                  <a:cubicBezTo>
                    <a:pt x="5" y="33"/>
                    <a:pt x="5" y="35"/>
                    <a:pt x="5" y="37"/>
                  </a:cubicBezTo>
                  <a:cubicBezTo>
                    <a:pt x="6" y="40"/>
                    <a:pt x="10" y="40"/>
                    <a:pt x="11" y="37"/>
                  </a:cubicBezTo>
                  <a:cubicBezTo>
                    <a:pt x="12" y="28"/>
                    <a:pt x="11" y="18"/>
                    <a:pt x="13" y="9"/>
                  </a:cubicBezTo>
                  <a:cubicBezTo>
                    <a:pt x="14" y="5"/>
                    <a:pt x="9" y="3"/>
                    <a:pt x="7" y="6"/>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662" name="Google Shape;1662;p6"/>
            <p:cNvSpPr/>
            <p:nvPr/>
          </p:nvSpPr>
          <p:spPr>
            <a:xfrm>
              <a:off x="750888" y="6594476"/>
              <a:ext cx="66675" cy="228600"/>
            </a:xfrm>
            <a:custGeom>
              <a:rect b="b" l="l" r="r" t="t"/>
              <a:pathLst>
                <a:path extrusionOk="0" h="52" w="16">
                  <a:moveTo>
                    <a:pt x="7" y="4"/>
                  </a:moveTo>
                  <a:cubicBezTo>
                    <a:pt x="7" y="7"/>
                    <a:pt x="7" y="9"/>
                    <a:pt x="6" y="11"/>
                  </a:cubicBezTo>
                  <a:cubicBezTo>
                    <a:pt x="5" y="11"/>
                    <a:pt x="3" y="11"/>
                    <a:pt x="3" y="13"/>
                  </a:cubicBezTo>
                  <a:cubicBezTo>
                    <a:pt x="3" y="16"/>
                    <a:pt x="3" y="20"/>
                    <a:pt x="2" y="23"/>
                  </a:cubicBezTo>
                  <a:cubicBezTo>
                    <a:pt x="0" y="24"/>
                    <a:pt x="3" y="26"/>
                    <a:pt x="4" y="25"/>
                  </a:cubicBezTo>
                  <a:cubicBezTo>
                    <a:pt x="3" y="33"/>
                    <a:pt x="3" y="41"/>
                    <a:pt x="4" y="49"/>
                  </a:cubicBezTo>
                  <a:cubicBezTo>
                    <a:pt x="5" y="52"/>
                    <a:pt x="10" y="52"/>
                    <a:pt x="10" y="49"/>
                  </a:cubicBezTo>
                  <a:cubicBezTo>
                    <a:pt x="13" y="35"/>
                    <a:pt x="13" y="20"/>
                    <a:pt x="15" y="5"/>
                  </a:cubicBezTo>
                  <a:cubicBezTo>
                    <a:pt x="16" y="1"/>
                    <a:pt x="8" y="0"/>
                    <a:pt x="7"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663" name="Google Shape;1663;p6"/>
            <p:cNvSpPr/>
            <p:nvPr/>
          </p:nvSpPr>
          <p:spPr>
            <a:xfrm>
              <a:off x="563563" y="6611939"/>
              <a:ext cx="49213" cy="206375"/>
            </a:xfrm>
            <a:custGeom>
              <a:rect b="b" l="l" r="r" t="t"/>
              <a:pathLst>
                <a:path extrusionOk="0" h="47" w="12">
                  <a:moveTo>
                    <a:pt x="8" y="7"/>
                  </a:moveTo>
                  <a:cubicBezTo>
                    <a:pt x="8" y="6"/>
                    <a:pt x="7" y="4"/>
                    <a:pt x="7" y="3"/>
                  </a:cubicBezTo>
                  <a:cubicBezTo>
                    <a:pt x="6" y="0"/>
                    <a:pt x="3" y="1"/>
                    <a:pt x="3" y="4"/>
                  </a:cubicBezTo>
                  <a:cubicBezTo>
                    <a:pt x="4" y="5"/>
                    <a:pt x="4" y="7"/>
                    <a:pt x="5" y="8"/>
                  </a:cubicBezTo>
                  <a:cubicBezTo>
                    <a:pt x="4" y="8"/>
                    <a:pt x="3"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1" y="13"/>
                  </a:cubicBezTo>
                  <a:cubicBezTo>
                    <a:pt x="12" y="10"/>
                    <a:pt x="10" y="8"/>
                    <a:pt x="8" y="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664" name="Google Shape;1664;p6"/>
            <p:cNvSpPr/>
            <p:nvPr/>
          </p:nvSpPr>
          <p:spPr>
            <a:xfrm>
              <a:off x="87313" y="6584951"/>
              <a:ext cx="74613" cy="212725"/>
            </a:xfrm>
            <a:custGeom>
              <a:rect b="b" l="l" r="r" t="t"/>
              <a:pathLst>
                <a:path extrusionOk="0" h="48" w="18">
                  <a:moveTo>
                    <a:pt x="17" y="44"/>
                  </a:moveTo>
                  <a:cubicBezTo>
                    <a:pt x="14" y="35"/>
                    <a:pt x="14" y="26"/>
                    <a:pt x="16" y="17"/>
                  </a:cubicBezTo>
                  <a:cubicBezTo>
                    <a:pt x="17" y="13"/>
                    <a:pt x="11" y="11"/>
                    <a:pt x="10" y="15"/>
                  </a:cubicBezTo>
                  <a:cubicBezTo>
                    <a:pt x="10" y="15"/>
                    <a:pt x="10" y="15"/>
                    <a:pt x="10" y="15"/>
                  </a:cubicBezTo>
                  <a:cubicBezTo>
                    <a:pt x="9" y="15"/>
                    <a:pt x="9" y="15"/>
                    <a:pt x="9" y="15"/>
                  </a:cubicBezTo>
                  <a:cubicBezTo>
                    <a:pt x="9" y="11"/>
                    <a:pt x="9" y="8"/>
                    <a:pt x="10" y="4"/>
                  </a:cubicBezTo>
                  <a:cubicBezTo>
                    <a:pt x="10" y="0"/>
                    <a:pt x="5" y="0"/>
                    <a:pt x="4" y="3"/>
                  </a:cubicBezTo>
                  <a:cubicBezTo>
                    <a:pt x="2" y="12"/>
                    <a:pt x="1" y="20"/>
                    <a:pt x="1" y="29"/>
                  </a:cubicBezTo>
                  <a:cubicBezTo>
                    <a:pt x="1" y="29"/>
                    <a:pt x="0" y="29"/>
                    <a:pt x="0" y="30"/>
                  </a:cubicBezTo>
                  <a:cubicBezTo>
                    <a:pt x="0" y="34"/>
                    <a:pt x="0" y="38"/>
                    <a:pt x="0" y="42"/>
                  </a:cubicBezTo>
                  <a:cubicBezTo>
                    <a:pt x="0" y="43"/>
                    <a:pt x="1" y="43"/>
                    <a:pt x="1" y="43"/>
                  </a:cubicBezTo>
                  <a:cubicBezTo>
                    <a:pt x="2" y="47"/>
                    <a:pt x="8" y="47"/>
                    <a:pt x="8" y="42"/>
                  </a:cubicBezTo>
                  <a:cubicBezTo>
                    <a:pt x="8" y="42"/>
                    <a:pt x="8" y="42"/>
                    <a:pt x="8" y="42"/>
                  </a:cubicBezTo>
                  <a:cubicBezTo>
                    <a:pt x="8" y="43"/>
                    <a:pt x="8" y="44"/>
                    <a:pt x="8" y="44"/>
                  </a:cubicBezTo>
                  <a:cubicBezTo>
                    <a:pt x="9" y="47"/>
                    <a:pt x="12" y="47"/>
                    <a:pt x="13" y="46"/>
                  </a:cubicBezTo>
                  <a:cubicBezTo>
                    <a:pt x="14" y="48"/>
                    <a:pt x="18" y="46"/>
                    <a:pt x="17" y="4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665" name="Google Shape;1665;p6"/>
            <p:cNvSpPr/>
            <p:nvPr/>
          </p:nvSpPr>
          <p:spPr>
            <a:xfrm>
              <a:off x="241301" y="6651626"/>
              <a:ext cx="20638" cy="146050"/>
            </a:xfrm>
            <a:custGeom>
              <a:rect b="b" l="l" r="r" t="t"/>
              <a:pathLst>
                <a:path extrusionOk="0" h="33" w="5">
                  <a:moveTo>
                    <a:pt x="5" y="3"/>
                  </a:moveTo>
                  <a:cubicBezTo>
                    <a:pt x="5" y="0"/>
                    <a:pt x="0" y="0"/>
                    <a:pt x="0" y="3"/>
                  </a:cubicBezTo>
                  <a:cubicBezTo>
                    <a:pt x="0" y="12"/>
                    <a:pt x="0" y="21"/>
                    <a:pt x="0" y="29"/>
                  </a:cubicBezTo>
                  <a:cubicBezTo>
                    <a:pt x="0" y="33"/>
                    <a:pt x="5" y="33"/>
                    <a:pt x="5" y="29"/>
                  </a:cubicBezTo>
                  <a:cubicBezTo>
                    <a:pt x="5" y="21"/>
                    <a:pt x="5" y="12"/>
                    <a:pt x="5"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666" name="Google Shape;1666;p6"/>
            <p:cNvSpPr/>
            <p:nvPr/>
          </p:nvSpPr>
          <p:spPr>
            <a:xfrm>
              <a:off x="304801" y="6634164"/>
              <a:ext cx="57150" cy="180975"/>
            </a:xfrm>
            <a:custGeom>
              <a:rect b="b" l="l" r="r" t="t"/>
              <a:pathLst>
                <a:path extrusionOk="0" h="41" w="14">
                  <a:moveTo>
                    <a:pt x="7" y="6"/>
                  </a:moveTo>
                  <a:cubicBezTo>
                    <a:pt x="7" y="6"/>
                    <a:pt x="7" y="5"/>
                    <a:pt x="7" y="4"/>
                  </a:cubicBezTo>
                  <a:cubicBezTo>
                    <a:pt x="6" y="0"/>
                    <a:pt x="0" y="2"/>
                    <a:pt x="1" y="6"/>
                  </a:cubicBezTo>
                  <a:cubicBezTo>
                    <a:pt x="2" y="13"/>
                    <a:pt x="2" y="21"/>
                    <a:pt x="3" y="29"/>
                  </a:cubicBezTo>
                  <a:cubicBezTo>
                    <a:pt x="3" y="31"/>
                    <a:pt x="4" y="32"/>
                    <a:pt x="5" y="32"/>
                  </a:cubicBezTo>
                  <a:cubicBezTo>
                    <a:pt x="5" y="34"/>
                    <a:pt x="5" y="36"/>
                    <a:pt x="5" y="37"/>
                  </a:cubicBezTo>
                  <a:cubicBezTo>
                    <a:pt x="6" y="41"/>
                    <a:pt x="10" y="41"/>
                    <a:pt x="10" y="37"/>
                  </a:cubicBezTo>
                  <a:cubicBezTo>
                    <a:pt x="12" y="28"/>
                    <a:pt x="11" y="19"/>
                    <a:pt x="13" y="10"/>
                  </a:cubicBezTo>
                  <a:cubicBezTo>
                    <a:pt x="14" y="6"/>
                    <a:pt x="9" y="4"/>
                    <a:pt x="7" y="6"/>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667" name="Google Shape;1667;p6"/>
            <p:cNvSpPr/>
            <p:nvPr/>
          </p:nvSpPr>
          <p:spPr>
            <a:xfrm>
              <a:off x="187326" y="6651626"/>
              <a:ext cx="50800" cy="203200"/>
            </a:xfrm>
            <a:custGeom>
              <a:rect b="b" l="l" r="r" t="t"/>
              <a:pathLst>
                <a:path extrusionOk="0" h="46" w="12">
                  <a:moveTo>
                    <a:pt x="8" y="7"/>
                  </a:moveTo>
                  <a:cubicBezTo>
                    <a:pt x="8" y="5"/>
                    <a:pt x="7" y="4"/>
                    <a:pt x="7" y="2"/>
                  </a:cubicBezTo>
                  <a:cubicBezTo>
                    <a:pt x="6" y="0"/>
                    <a:pt x="3" y="1"/>
                    <a:pt x="3" y="3"/>
                  </a:cubicBezTo>
                  <a:cubicBezTo>
                    <a:pt x="4" y="5"/>
                    <a:pt x="4" y="6"/>
                    <a:pt x="4" y="8"/>
                  </a:cubicBezTo>
                  <a:cubicBezTo>
                    <a:pt x="4" y="8"/>
                    <a:pt x="3" y="9"/>
                    <a:pt x="3" y="10"/>
                  </a:cubicBezTo>
                  <a:cubicBezTo>
                    <a:pt x="1" y="21"/>
                    <a:pt x="0" y="32"/>
                    <a:pt x="4" y="43"/>
                  </a:cubicBezTo>
                  <a:cubicBezTo>
                    <a:pt x="5" y="46"/>
                    <a:pt x="11" y="46"/>
                    <a:pt x="11" y="42"/>
                  </a:cubicBezTo>
                  <a:cubicBezTo>
                    <a:pt x="11" y="37"/>
                    <a:pt x="11" y="33"/>
                    <a:pt x="11" y="28"/>
                  </a:cubicBezTo>
                  <a:cubicBezTo>
                    <a:pt x="11" y="28"/>
                    <a:pt x="11" y="28"/>
                    <a:pt x="11" y="27"/>
                  </a:cubicBezTo>
                  <a:cubicBezTo>
                    <a:pt x="11" y="25"/>
                    <a:pt x="11" y="23"/>
                    <a:pt x="11" y="21"/>
                  </a:cubicBezTo>
                  <a:cubicBezTo>
                    <a:pt x="11" y="18"/>
                    <a:pt x="11" y="15"/>
                    <a:pt x="11" y="12"/>
                  </a:cubicBezTo>
                  <a:cubicBezTo>
                    <a:pt x="12" y="10"/>
                    <a:pt x="10" y="8"/>
                    <a:pt x="8" y="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668" name="Google Shape;1668;p6"/>
            <p:cNvSpPr/>
            <p:nvPr/>
          </p:nvSpPr>
          <p:spPr>
            <a:xfrm>
              <a:off x="166688" y="6624639"/>
              <a:ext cx="53975" cy="119063"/>
            </a:xfrm>
            <a:custGeom>
              <a:rect b="b" l="l" r="r" t="t"/>
              <a:pathLst>
                <a:path extrusionOk="0" h="27" w="13">
                  <a:moveTo>
                    <a:pt x="12" y="24"/>
                  </a:moveTo>
                  <a:cubicBezTo>
                    <a:pt x="9" y="17"/>
                    <a:pt x="6" y="10"/>
                    <a:pt x="4" y="2"/>
                  </a:cubicBezTo>
                  <a:cubicBezTo>
                    <a:pt x="4" y="0"/>
                    <a:pt x="0" y="0"/>
                    <a:pt x="1" y="3"/>
                  </a:cubicBezTo>
                  <a:cubicBezTo>
                    <a:pt x="3" y="11"/>
                    <a:pt x="5" y="18"/>
                    <a:pt x="9" y="26"/>
                  </a:cubicBezTo>
                  <a:cubicBezTo>
                    <a:pt x="10" y="27"/>
                    <a:pt x="13" y="26"/>
                    <a:pt x="12" y="2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669" name="Google Shape;1669;p6"/>
            <p:cNvSpPr/>
            <p:nvPr/>
          </p:nvSpPr>
          <p:spPr>
            <a:xfrm>
              <a:off x="328613" y="6629401"/>
              <a:ext cx="46038" cy="146050"/>
            </a:xfrm>
            <a:custGeom>
              <a:rect b="b" l="l" r="r" t="t"/>
              <a:pathLst>
                <a:path extrusionOk="0" h="33" w="11">
                  <a:moveTo>
                    <a:pt x="3" y="5"/>
                  </a:moveTo>
                  <a:cubicBezTo>
                    <a:pt x="0" y="12"/>
                    <a:pt x="1" y="21"/>
                    <a:pt x="3" y="29"/>
                  </a:cubicBezTo>
                  <a:cubicBezTo>
                    <a:pt x="4" y="33"/>
                    <a:pt x="10" y="31"/>
                    <a:pt x="9" y="27"/>
                  </a:cubicBezTo>
                  <a:cubicBezTo>
                    <a:pt x="8" y="20"/>
                    <a:pt x="7" y="13"/>
                    <a:pt x="9" y="6"/>
                  </a:cubicBezTo>
                  <a:cubicBezTo>
                    <a:pt x="11" y="2"/>
                    <a:pt x="4" y="0"/>
                    <a:pt x="3"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670" name="Google Shape;1670;p6"/>
            <p:cNvSpPr/>
            <p:nvPr/>
          </p:nvSpPr>
          <p:spPr>
            <a:xfrm>
              <a:off x="850901" y="6567489"/>
              <a:ext cx="61913" cy="220663"/>
            </a:xfrm>
            <a:custGeom>
              <a:rect b="b" l="l" r="r" t="t"/>
              <a:pathLst>
                <a:path extrusionOk="0" h="50" w="15">
                  <a:moveTo>
                    <a:pt x="11" y="28"/>
                  </a:moveTo>
                  <a:cubicBezTo>
                    <a:pt x="11" y="20"/>
                    <a:pt x="11" y="13"/>
                    <a:pt x="13" y="6"/>
                  </a:cubicBezTo>
                  <a:cubicBezTo>
                    <a:pt x="15" y="2"/>
                    <a:pt x="8" y="0"/>
                    <a:pt x="6" y="4"/>
                  </a:cubicBezTo>
                  <a:cubicBezTo>
                    <a:pt x="5" y="8"/>
                    <a:pt x="5" y="11"/>
                    <a:pt x="4" y="15"/>
                  </a:cubicBezTo>
                  <a:cubicBezTo>
                    <a:pt x="4" y="15"/>
                    <a:pt x="3" y="16"/>
                    <a:pt x="3" y="17"/>
                  </a:cubicBezTo>
                  <a:cubicBezTo>
                    <a:pt x="0" y="27"/>
                    <a:pt x="0" y="36"/>
                    <a:pt x="4" y="46"/>
                  </a:cubicBezTo>
                  <a:cubicBezTo>
                    <a:pt x="7" y="50"/>
                    <a:pt x="13" y="46"/>
                    <a:pt x="11" y="42"/>
                  </a:cubicBezTo>
                  <a:cubicBezTo>
                    <a:pt x="9" y="38"/>
                    <a:pt x="8" y="34"/>
                    <a:pt x="8" y="30"/>
                  </a:cubicBezTo>
                  <a:cubicBezTo>
                    <a:pt x="9" y="30"/>
                    <a:pt x="10" y="29"/>
                    <a:pt x="11" y="28"/>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671" name="Google Shape;1671;p6"/>
            <p:cNvSpPr/>
            <p:nvPr/>
          </p:nvSpPr>
          <p:spPr>
            <a:xfrm>
              <a:off x="938213" y="6624639"/>
              <a:ext cx="33338" cy="141288"/>
            </a:xfrm>
            <a:custGeom>
              <a:rect b="b" l="l" r="r" t="t"/>
              <a:pathLst>
                <a:path extrusionOk="0" h="32" w="8">
                  <a:moveTo>
                    <a:pt x="6" y="4"/>
                  </a:moveTo>
                  <a:cubicBezTo>
                    <a:pt x="5" y="0"/>
                    <a:pt x="0" y="2"/>
                    <a:pt x="0" y="5"/>
                  </a:cubicBezTo>
                  <a:cubicBezTo>
                    <a:pt x="2" y="13"/>
                    <a:pt x="2" y="21"/>
                    <a:pt x="3" y="29"/>
                  </a:cubicBezTo>
                  <a:cubicBezTo>
                    <a:pt x="3" y="32"/>
                    <a:pt x="7" y="32"/>
                    <a:pt x="7" y="29"/>
                  </a:cubicBezTo>
                  <a:cubicBezTo>
                    <a:pt x="8" y="20"/>
                    <a:pt x="7" y="12"/>
                    <a:pt x="6"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672" name="Google Shape;1672;p6"/>
            <p:cNvSpPr/>
            <p:nvPr/>
          </p:nvSpPr>
          <p:spPr>
            <a:xfrm>
              <a:off x="417513" y="6607176"/>
              <a:ext cx="33338" cy="136525"/>
            </a:xfrm>
            <a:custGeom>
              <a:rect b="b" l="l" r="r" t="t"/>
              <a:pathLst>
                <a:path extrusionOk="0" h="31" w="8">
                  <a:moveTo>
                    <a:pt x="6" y="3"/>
                  </a:moveTo>
                  <a:cubicBezTo>
                    <a:pt x="5" y="0"/>
                    <a:pt x="0" y="1"/>
                    <a:pt x="1" y="5"/>
                  </a:cubicBezTo>
                  <a:cubicBezTo>
                    <a:pt x="3" y="13"/>
                    <a:pt x="3" y="21"/>
                    <a:pt x="3" y="29"/>
                  </a:cubicBezTo>
                  <a:cubicBezTo>
                    <a:pt x="4" y="31"/>
                    <a:pt x="8" y="31"/>
                    <a:pt x="8" y="29"/>
                  </a:cubicBezTo>
                  <a:cubicBezTo>
                    <a:pt x="8" y="20"/>
                    <a:pt x="8" y="12"/>
                    <a:pt x="6"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673" name="Google Shape;1673;p6"/>
            <p:cNvSpPr/>
            <p:nvPr/>
          </p:nvSpPr>
          <p:spPr>
            <a:xfrm>
              <a:off x="963613" y="6607176"/>
              <a:ext cx="79375" cy="233363"/>
            </a:xfrm>
            <a:custGeom>
              <a:rect b="b" l="l" r="r" t="t"/>
              <a:pathLst>
                <a:path extrusionOk="0" h="53" w="19">
                  <a:moveTo>
                    <a:pt x="17" y="46"/>
                  </a:moveTo>
                  <a:cubicBezTo>
                    <a:pt x="14" y="36"/>
                    <a:pt x="13" y="25"/>
                    <a:pt x="12" y="14"/>
                  </a:cubicBezTo>
                  <a:cubicBezTo>
                    <a:pt x="12" y="13"/>
                    <a:pt x="12" y="13"/>
                    <a:pt x="11" y="13"/>
                  </a:cubicBezTo>
                  <a:cubicBezTo>
                    <a:pt x="11" y="10"/>
                    <a:pt x="11" y="12"/>
                    <a:pt x="11" y="4"/>
                  </a:cubicBezTo>
                  <a:cubicBezTo>
                    <a:pt x="11" y="0"/>
                    <a:pt x="7" y="0"/>
                    <a:pt x="7" y="4"/>
                  </a:cubicBezTo>
                  <a:cubicBezTo>
                    <a:pt x="7" y="12"/>
                    <a:pt x="7" y="10"/>
                    <a:pt x="7" y="12"/>
                  </a:cubicBezTo>
                  <a:cubicBezTo>
                    <a:pt x="7" y="13"/>
                    <a:pt x="7" y="13"/>
                    <a:pt x="7" y="14"/>
                  </a:cubicBezTo>
                  <a:cubicBezTo>
                    <a:pt x="6" y="16"/>
                    <a:pt x="6" y="19"/>
                    <a:pt x="6" y="22"/>
                  </a:cubicBezTo>
                  <a:cubicBezTo>
                    <a:pt x="5" y="21"/>
                    <a:pt x="4" y="22"/>
                    <a:pt x="4" y="22"/>
                  </a:cubicBezTo>
                  <a:cubicBezTo>
                    <a:pt x="2" y="28"/>
                    <a:pt x="2" y="33"/>
                    <a:pt x="0" y="39"/>
                  </a:cubicBezTo>
                  <a:cubicBezTo>
                    <a:pt x="0" y="40"/>
                    <a:pt x="2" y="40"/>
                    <a:pt x="2" y="39"/>
                  </a:cubicBezTo>
                  <a:cubicBezTo>
                    <a:pt x="4" y="35"/>
                    <a:pt x="4" y="30"/>
                    <a:pt x="6" y="25"/>
                  </a:cubicBezTo>
                  <a:cubicBezTo>
                    <a:pt x="5" y="33"/>
                    <a:pt x="6" y="41"/>
                    <a:pt x="9" y="48"/>
                  </a:cubicBezTo>
                  <a:cubicBezTo>
                    <a:pt x="11" y="53"/>
                    <a:pt x="19" y="51"/>
                    <a:pt x="17" y="46"/>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674" name="Google Shape;1674;p6"/>
            <p:cNvSpPr/>
            <p:nvPr/>
          </p:nvSpPr>
          <p:spPr>
            <a:xfrm>
              <a:off x="1063626" y="6726239"/>
              <a:ext cx="28575" cy="128588"/>
            </a:xfrm>
            <a:custGeom>
              <a:rect b="b" l="l" r="r" t="t"/>
              <a:pathLst>
                <a:path extrusionOk="0" h="29" w="7">
                  <a:moveTo>
                    <a:pt x="6" y="3"/>
                  </a:moveTo>
                  <a:cubicBezTo>
                    <a:pt x="6" y="0"/>
                    <a:pt x="2" y="0"/>
                    <a:pt x="1" y="3"/>
                  </a:cubicBezTo>
                  <a:cubicBezTo>
                    <a:pt x="1" y="10"/>
                    <a:pt x="0" y="21"/>
                    <a:pt x="0" y="25"/>
                  </a:cubicBezTo>
                  <a:cubicBezTo>
                    <a:pt x="0" y="29"/>
                    <a:pt x="7" y="29"/>
                    <a:pt x="7" y="25"/>
                  </a:cubicBezTo>
                  <a:cubicBezTo>
                    <a:pt x="7" y="21"/>
                    <a:pt x="6" y="11"/>
                    <a:pt x="6"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675" name="Google Shape;1675;p6"/>
            <p:cNvSpPr/>
            <p:nvPr/>
          </p:nvSpPr>
          <p:spPr>
            <a:xfrm>
              <a:off x="1096963" y="6624639"/>
              <a:ext cx="36513" cy="176213"/>
            </a:xfrm>
            <a:custGeom>
              <a:rect b="b" l="l" r="r" t="t"/>
              <a:pathLst>
                <a:path extrusionOk="0" h="40" w="9">
                  <a:moveTo>
                    <a:pt x="3" y="3"/>
                  </a:moveTo>
                  <a:cubicBezTo>
                    <a:pt x="0" y="14"/>
                    <a:pt x="0" y="24"/>
                    <a:pt x="0" y="35"/>
                  </a:cubicBezTo>
                  <a:cubicBezTo>
                    <a:pt x="0" y="40"/>
                    <a:pt x="8" y="40"/>
                    <a:pt x="8" y="35"/>
                  </a:cubicBezTo>
                  <a:cubicBezTo>
                    <a:pt x="8" y="25"/>
                    <a:pt x="8" y="15"/>
                    <a:pt x="9" y="4"/>
                  </a:cubicBezTo>
                  <a:cubicBezTo>
                    <a:pt x="9" y="1"/>
                    <a:pt x="4" y="0"/>
                    <a:pt x="3"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676" name="Google Shape;1676;p6"/>
            <p:cNvSpPr/>
            <p:nvPr/>
          </p:nvSpPr>
          <p:spPr>
            <a:xfrm>
              <a:off x="1133476" y="6611939"/>
              <a:ext cx="71438" cy="250825"/>
            </a:xfrm>
            <a:custGeom>
              <a:rect b="b" l="l" r="r" t="t"/>
              <a:pathLst>
                <a:path extrusionOk="0" h="57" w="17">
                  <a:moveTo>
                    <a:pt x="7" y="5"/>
                  </a:moveTo>
                  <a:cubicBezTo>
                    <a:pt x="6" y="7"/>
                    <a:pt x="5" y="10"/>
                    <a:pt x="4" y="12"/>
                  </a:cubicBezTo>
                  <a:cubicBezTo>
                    <a:pt x="4" y="11"/>
                    <a:pt x="4" y="11"/>
                    <a:pt x="4" y="11"/>
                  </a:cubicBezTo>
                  <a:cubicBezTo>
                    <a:pt x="4" y="9"/>
                    <a:pt x="1" y="10"/>
                    <a:pt x="1" y="11"/>
                  </a:cubicBezTo>
                  <a:cubicBezTo>
                    <a:pt x="2" y="14"/>
                    <a:pt x="2" y="17"/>
                    <a:pt x="2" y="19"/>
                  </a:cubicBezTo>
                  <a:cubicBezTo>
                    <a:pt x="0" y="31"/>
                    <a:pt x="1" y="43"/>
                    <a:pt x="6"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677" name="Google Shape;1677;p6"/>
            <p:cNvSpPr/>
            <p:nvPr/>
          </p:nvSpPr>
          <p:spPr>
            <a:xfrm>
              <a:off x="1054101" y="6575426"/>
              <a:ext cx="33338" cy="160338"/>
            </a:xfrm>
            <a:custGeom>
              <a:rect b="b" l="l" r="r" t="t"/>
              <a:pathLst>
                <a:path extrusionOk="0" h="36" w="8">
                  <a:moveTo>
                    <a:pt x="0" y="5"/>
                  </a:moveTo>
                  <a:cubicBezTo>
                    <a:pt x="0" y="14"/>
                    <a:pt x="0" y="23"/>
                    <a:pt x="0" y="32"/>
                  </a:cubicBezTo>
                  <a:cubicBezTo>
                    <a:pt x="0" y="36"/>
                    <a:pt x="7" y="36"/>
                    <a:pt x="7" y="32"/>
                  </a:cubicBezTo>
                  <a:cubicBezTo>
                    <a:pt x="7" y="23"/>
                    <a:pt x="8" y="14"/>
                    <a:pt x="8" y="5"/>
                  </a:cubicBezTo>
                  <a:cubicBezTo>
                    <a:pt x="8" y="0"/>
                    <a:pt x="0" y="0"/>
                    <a:pt x="0"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678" name="Google Shape;1678;p6"/>
            <p:cNvSpPr/>
            <p:nvPr/>
          </p:nvSpPr>
          <p:spPr>
            <a:xfrm>
              <a:off x="1192213" y="6611939"/>
              <a:ext cx="66675" cy="176213"/>
            </a:xfrm>
            <a:custGeom>
              <a:rect b="b" l="l" r="r" t="t"/>
              <a:pathLst>
                <a:path extrusionOk="0" h="40" w="16">
                  <a:moveTo>
                    <a:pt x="5" y="5"/>
                  </a:moveTo>
                  <a:cubicBezTo>
                    <a:pt x="1" y="15"/>
                    <a:pt x="0" y="26"/>
                    <a:pt x="4" y="37"/>
                  </a:cubicBezTo>
                  <a:cubicBezTo>
                    <a:pt x="5" y="40"/>
                    <a:pt x="10" y="40"/>
                    <a:pt x="10" y="36"/>
                  </a:cubicBezTo>
                  <a:cubicBezTo>
                    <a:pt x="10" y="27"/>
                    <a:pt x="9" y="18"/>
                    <a:pt x="13" y="10"/>
                  </a:cubicBezTo>
                  <a:cubicBezTo>
                    <a:pt x="16" y="4"/>
                    <a:pt x="8" y="0"/>
                    <a:pt x="5"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679" name="Google Shape;1679;p6"/>
            <p:cNvSpPr/>
            <p:nvPr/>
          </p:nvSpPr>
          <p:spPr>
            <a:xfrm>
              <a:off x="1292226" y="6686551"/>
              <a:ext cx="33338" cy="136525"/>
            </a:xfrm>
            <a:custGeom>
              <a:rect b="b" l="l" r="r" t="t"/>
              <a:pathLst>
                <a:path extrusionOk="0" h="31" w="8">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680" name="Google Shape;1680;p6"/>
            <p:cNvSpPr/>
            <p:nvPr/>
          </p:nvSpPr>
          <p:spPr>
            <a:xfrm>
              <a:off x="1433513" y="6562726"/>
              <a:ext cx="55563" cy="234950"/>
            </a:xfrm>
            <a:custGeom>
              <a:rect b="b" l="l" r="r" t="t"/>
              <a:pathLst>
                <a:path extrusionOk="0" h="53" w="13">
                  <a:moveTo>
                    <a:pt x="10" y="1"/>
                  </a:moveTo>
                  <a:cubicBezTo>
                    <a:pt x="7" y="8"/>
                    <a:pt x="5" y="14"/>
                    <a:pt x="4" y="21"/>
                  </a:cubicBezTo>
                  <a:cubicBezTo>
                    <a:pt x="2" y="21"/>
                    <a:pt x="0" y="22"/>
                    <a:pt x="0" y="24"/>
                  </a:cubicBezTo>
                  <a:cubicBezTo>
                    <a:pt x="0" y="31"/>
                    <a:pt x="1" y="38"/>
                    <a:pt x="4" y="44"/>
                  </a:cubicBezTo>
                  <a:cubicBezTo>
                    <a:pt x="4" y="45"/>
                    <a:pt x="4" y="45"/>
                    <a:pt x="4" y="45"/>
                  </a:cubicBezTo>
                  <a:cubicBezTo>
                    <a:pt x="4" y="46"/>
                    <a:pt x="4" y="46"/>
                    <a:pt x="5" y="46"/>
                  </a:cubicBezTo>
                  <a:cubicBezTo>
                    <a:pt x="5" y="48"/>
                    <a:pt x="6" y="49"/>
                    <a:pt x="7" y="50"/>
                  </a:cubicBezTo>
                  <a:cubicBezTo>
                    <a:pt x="9" y="53"/>
                    <a:pt x="13" y="51"/>
                    <a:pt x="12" y="48"/>
                  </a:cubicBezTo>
                  <a:cubicBezTo>
                    <a:pt x="10" y="43"/>
                    <a:pt x="9" y="38"/>
                    <a:pt x="8" y="33"/>
                  </a:cubicBezTo>
                  <a:cubicBezTo>
                    <a:pt x="8" y="22"/>
                    <a:pt x="9" y="12"/>
                    <a:pt x="13" y="2"/>
                  </a:cubicBezTo>
                  <a:cubicBezTo>
                    <a:pt x="13" y="1"/>
                    <a:pt x="11" y="0"/>
                    <a:pt x="10" y="1"/>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681" name="Google Shape;1681;p6"/>
            <p:cNvSpPr/>
            <p:nvPr/>
          </p:nvSpPr>
          <p:spPr>
            <a:xfrm>
              <a:off x="1500188" y="6557964"/>
              <a:ext cx="71438" cy="212725"/>
            </a:xfrm>
            <a:custGeom>
              <a:rect b="b" l="l" r="r" t="t"/>
              <a:pathLst>
                <a:path extrusionOk="0" h="48" w="17">
                  <a:moveTo>
                    <a:pt x="12" y="2"/>
                  </a:moveTo>
                  <a:cubicBezTo>
                    <a:pt x="4" y="14"/>
                    <a:pt x="0" y="29"/>
                    <a:pt x="1" y="44"/>
                  </a:cubicBezTo>
                  <a:cubicBezTo>
                    <a:pt x="1" y="48"/>
                    <a:pt x="6" y="48"/>
                    <a:pt x="7" y="44"/>
                  </a:cubicBezTo>
                  <a:cubicBezTo>
                    <a:pt x="7" y="30"/>
                    <a:pt x="8" y="16"/>
                    <a:pt x="15" y="4"/>
                  </a:cubicBezTo>
                  <a:cubicBezTo>
                    <a:pt x="17" y="2"/>
                    <a:pt x="14" y="0"/>
                    <a:pt x="12" y="2"/>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682" name="Google Shape;1682;p6"/>
            <p:cNvSpPr/>
            <p:nvPr/>
          </p:nvSpPr>
          <p:spPr>
            <a:xfrm>
              <a:off x="1584326" y="6597651"/>
              <a:ext cx="28575" cy="195263"/>
            </a:xfrm>
            <a:custGeom>
              <a:rect b="b" l="l" r="r" t="t"/>
              <a:pathLst>
                <a:path extrusionOk="0" h="44" w="7">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1" y="35"/>
                  </a:cubicBezTo>
                  <a:cubicBezTo>
                    <a:pt x="1" y="37"/>
                    <a:pt x="1" y="39"/>
                    <a:pt x="2" y="41"/>
                  </a:cubicBezTo>
                  <a:cubicBezTo>
                    <a:pt x="2" y="44"/>
                    <a:pt x="6" y="44"/>
                    <a:pt x="6" y="41"/>
                  </a:cubicBezTo>
                  <a:cubicBezTo>
                    <a:pt x="7" y="28"/>
                    <a:pt x="7" y="15"/>
                    <a:pt x="6" y="2"/>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683" name="Google Shape;1683;p6"/>
            <p:cNvSpPr/>
            <p:nvPr/>
          </p:nvSpPr>
          <p:spPr>
            <a:xfrm>
              <a:off x="1671638" y="6545264"/>
              <a:ext cx="79375" cy="211138"/>
            </a:xfrm>
            <a:custGeom>
              <a:rect b="b" l="l" r="r" t="t"/>
              <a:pathLst>
                <a:path extrusionOk="0" h="48" w="19">
                  <a:moveTo>
                    <a:pt x="18" y="44"/>
                  </a:moveTo>
                  <a:cubicBezTo>
                    <a:pt x="15" y="35"/>
                    <a:pt x="15" y="26"/>
                    <a:pt x="17" y="17"/>
                  </a:cubicBezTo>
                  <a:cubicBezTo>
                    <a:pt x="18" y="13"/>
                    <a:pt x="11" y="11"/>
                    <a:pt x="10" y="15"/>
                  </a:cubicBezTo>
                  <a:cubicBezTo>
                    <a:pt x="10" y="15"/>
                    <a:pt x="10" y="15"/>
                    <a:pt x="10" y="15"/>
                  </a:cubicBezTo>
                  <a:cubicBezTo>
                    <a:pt x="10" y="16"/>
                    <a:pt x="10" y="16"/>
                    <a:pt x="10" y="16"/>
                  </a:cubicBezTo>
                  <a:cubicBezTo>
                    <a:pt x="10" y="12"/>
                    <a:pt x="10" y="8"/>
                    <a:pt x="10" y="4"/>
                  </a:cubicBezTo>
                  <a:cubicBezTo>
                    <a:pt x="11" y="1"/>
                    <a:pt x="5" y="0"/>
                    <a:pt x="5" y="3"/>
                  </a:cubicBezTo>
                  <a:cubicBezTo>
                    <a:pt x="3" y="12"/>
                    <a:pt x="2" y="21"/>
                    <a:pt x="2" y="30"/>
                  </a:cubicBezTo>
                  <a:cubicBezTo>
                    <a:pt x="1" y="29"/>
                    <a:pt x="0" y="30"/>
                    <a:pt x="0" y="31"/>
                  </a:cubicBezTo>
                  <a:cubicBezTo>
                    <a:pt x="0" y="35"/>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684" name="Google Shape;1684;p6"/>
            <p:cNvSpPr/>
            <p:nvPr/>
          </p:nvSpPr>
          <p:spPr>
            <a:xfrm>
              <a:off x="1825626" y="6611939"/>
              <a:ext cx="25400" cy="144463"/>
            </a:xfrm>
            <a:custGeom>
              <a:rect b="b" l="l" r="r" t="t"/>
              <a:pathLst>
                <a:path extrusionOk="0" h="33" w="6">
                  <a:moveTo>
                    <a:pt x="6" y="3"/>
                  </a:moveTo>
                  <a:cubicBezTo>
                    <a:pt x="6" y="0"/>
                    <a:pt x="1" y="0"/>
                    <a:pt x="1" y="3"/>
                  </a:cubicBezTo>
                  <a:cubicBezTo>
                    <a:pt x="1" y="12"/>
                    <a:pt x="0" y="21"/>
                    <a:pt x="1" y="30"/>
                  </a:cubicBezTo>
                  <a:cubicBezTo>
                    <a:pt x="1" y="33"/>
                    <a:pt x="5" y="33"/>
                    <a:pt x="6" y="30"/>
                  </a:cubicBezTo>
                  <a:cubicBezTo>
                    <a:pt x="6" y="21"/>
                    <a:pt x="6" y="12"/>
                    <a:pt x="6"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685" name="Google Shape;1685;p6"/>
            <p:cNvSpPr/>
            <p:nvPr/>
          </p:nvSpPr>
          <p:spPr>
            <a:xfrm>
              <a:off x="1892301" y="6597651"/>
              <a:ext cx="58738" cy="177800"/>
            </a:xfrm>
            <a:custGeom>
              <a:rect b="b" l="l" r="r" t="t"/>
              <a:pathLst>
                <a:path extrusionOk="0" h="40" w="14">
                  <a:moveTo>
                    <a:pt x="7" y="6"/>
                  </a:moveTo>
                  <a:cubicBezTo>
                    <a:pt x="7" y="5"/>
                    <a:pt x="7" y="4"/>
                    <a:pt x="6" y="3"/>
                  </a:cubicBezTo>
                  <a:cubicBezTo>
                    <a:pt x="5" y="0"/>
                    <a:pt x="0" y="1"/>
                    <a:pt x="0" y="5"/>
                  </a:cubicBezTo>
                  <a:cubicBezTo>
                    <a:pt x="2" y="13"/>
                    <a:pt x="2" y="21"/>
                    <a:pt x="2" y="29"/>
                  </a:cubicBezTo>
                  <a:cubicBezTo>
                    <a:pt x="2" y="30"/>
                    <a:pt x="3" y="31"/>
                    <a:pt x="4" y="31"/>
                  </a:cubicBezTo>
                  <a:cubicBezTo>
                    <a:pt x="5" y="33"/>
                    <a:pt x="5" y="35"/>
                    <a:pt x="5" y="37"/>
                  </a:cubicBezTo>
                  <a:cubicBezTo>
                    <a:pt x="5" y="40"/>
                    <a:pt x="10" y="40"/>
                    <a:pt x="10" y="37"/>
                  </a:cubicBezTo>
                  <a:cubicBezTo>
                    <a:pt x="11" y="28"/>
                    <a:pt x="11" y="18"/>
                    <a:pt x="13" y="9"/>
                  </a:cubicBezTo>
                  <a:cubicBezTo>
                    <a:pt x="14" y="5"/>
                    <a:pt x="9" y="3"/>
                    <a:pt x="7" y="6"/>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686" name="Google Shape;1686;p6"/>
            <p:cNvSpPr/>
            <p:nvPr/>
          </p:nvSpPr>
          <p:spPr>
            <a:xfrm>
              <a:off x="1963738" y="6594476"/>
              <a:ext cx="61913" cy="228600"/>
            </a:xfrm>
            <a:custGeom>
              <a:rect b="b" l="l" r="r" t="t"/>
              <a:pathLst>
                <a:path extrusionOk="0" h="52" w="15">
                  <a:moveTo>
                    <a:pt x="7" y="4"/>
                  </a:moveTo>
                  <a:cubicBezTo>
                    <a:pt x="7" y="7"/>
                    <a:pt x="6" y="9"/>
                    <a:pt x="6" y="11"/>
                  </a:cubicBezTo>
                  <a:cubicBezTo>
                    <a:pt x="4" y="11"/>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3" y="35"/>
                    <a:pt x="13" y="20"/>
                    <a:pt x="15" y="5"/>
                  </a:cubicBezTo>
                  <a:cubicBezTo>
                    <a:pt x="15" y="1"/>
                    <a:pt x="8" y="0"/>
                    <a:pt x="7"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687" name="Google Shape;1687;p6"/>
            <p:cNvSpPr/>
            <p:nvPr/>
          </p:nvSpPr>
          <p:spPr>
            <a:xfrm>
              <a:off x="1776413" y="6611939"/>
              <a:ext cx="49213" cy="206375"/>
            </a:xfrm>
            <a:custGeom>
              <a:rect b="b" l="l" r="r" t="t"/>
              <a:pathLst>
                <a:path extrusionOk="0" h="47" w="12">
                  <a:moveTo>
                    <a:pt x="8" y="7"/>
                  </a:moveTo>
                  <a:cubicBezTo>
                    <a:pt x="7" y="6"/>
                    <a:pt x="7" y="4"/>
                    <a:pt x="7" y="3"/>
                  </a:cubicBezTo>
                  <a:cubicBezTo>
                    <a:pt x="6" y="0"/>
                    <a:pt x="3" y="1"/>
                    <a:pt x="3" y="4"/>
                  </a:cubicBezTo>
                  <a:cubicBezTo>
                    <a:pt x="3" y="5"/>
                    <a:pt x="4" y="7"/>
                    <a:pt x="4" y="8"/>
                  </a:cubicBezTo>
                  <a:cubicBezTo>
                    <a:pt x="4" y="8"/>
                    <a:pt x="3" y="9"/>
                    <a:pt x="3" y="10"/>
                  </a:cubicBezTo>
                  <a:cubicBezTo>
                    <a:pt x="1" y="21"/>
                    <a:pt x="0" y="32"/>
                    <a:pt x="3" y="43"/>
                  </a:cubicBezTo>
                  <a:cubicBezTo>
                    <a:pt x="5" y="47"/>
                    <a:pt x="11" y="46"/>
                    <a:pt x="11" y="42"/>
                  </a:cubicBezTo>
                  <a:cubicBezTo>
                    <a:pt x="11" y="38"/>
                    <a:pt x="10" y="33"/>
                    <a:pt x="10" y="29"/>
                  </a:cubicBezTo>
                  <a:cubicBezTo>
                    <a:pt x="10" y="28"/>
                    <a:pt x="11" y="28"/>
                    <a:pt x="11" y="28"/>
                  </a:cubicBezTo>
                  <a:cubicBezTo>
                    <a:pt x="11" y="26"/>
                    <a:pt x="10" y="23"/>
                    <a:pt x="10" y="21"/>
                  </a:cubicBezTo>
                  <a:cubicBezTo>
                    <a:pt x="10" y="18"/>
                    <a:pt x="11" y="15"/>
                    <a:pt x="11" y="13"/>
                  </a:cubicBezTo>
                  <a:cubicBezTo>
                    <a:pt x="12" y="10"/>
                    <a:pt x="10" y="8"/>
                    <a:pt x="8" y="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688" name="Google Shape;1688;p6"/>
            <p:cNvSpPr/>
            <p:nvPr/>
          </p:nvSpPr>
          <p:spPr>
            <a:xfrm>
              <a:off x="1379538" y="6624639"/>
              <a:ext cx="50800" cy="119063"/>
            </a:xfrm>
            <a:custGeom>
              <a:rect b="b" l="l" r="r" t="t"/>
              <a:pathLst>
                <a:path extrusionOk="0" h="27" w="12">
                  <a:moveTo>
                    <a:pt x="12" y="24"/>
                  </a:moveTo>
                  <a:cubicBezTo>
                    <a:pt x="8" y="17"/>
                    <a:pt x="6" y="10"/>
                    <a:pt x="4" y="2"/>
                  </a:cubicBezTo>
                  <a:cubicBezTo>
                    <a:pt x="3" y="0"/>
                    <a:pt x="0" y="0"/>
                    <a:pt x="0" y="3"/>
                  </a:cubicBezTo>
                  <a:cubicBezTo>
                    <a:pt x="2" y="11"/>
                    <a:pt x="5" y="18"/>
                    <a:pt x="9" y="26"/>
                  </a:cubicBezTo>
                  <a:cubicBezTo>
                    <a:pt x="10" y="27"/>
                    <a:pt x="12" y="26"/>
                    <a:pt x="12" y="2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689" name="Google Shape;1689;p6"/>
            <p:cNvSpPr/>
            <p:nvPr/>
          </p:nvSpPr>
          <p:spPr>
            <a:xfrm>
              <a:off x="1276351" y="6572251"/>
              <a:ext cx="74613" cy="193675"/>
            </a:xfrm>
            <a:custGeom>
              <a:rect b="b" l="l" r="r" t="t"/>
              <a:pathLst>
                <a:path extrusionOk="0" h="44" w="18">
                  <a:moveTo>
                    <a:pt x="16" y="37"/>
                  </a:moveTo>
                  <a:cubicBezTo>
                    <a:pt x="11" y="28"/>
                    <a:pt x="7" y="18"/>
                    <a:pt x="12" y="8"/>
                  </a:cubicBezTo>
                  <a:cubicBezTo>
                    <a:pt x="13" y="4"/>
                    <a:pt x="8" y="0"/>
                    <a:pt x="6" y="4"/>
                  </a:cubicBezTo>
                  <a:cubicBezTo>
                    <a:pt x="0" y="17"/>
                    <a:pt x="2" y="29"/>
                    <a:pt x="10" y="41"/>
                  </a:cubicBezTo>
                  <a:cubicBezTo>
                    <a:pt x="12" y="44"/>
                    <a:pt x="18" y="41"/>
                    <a:pt x="16" y="3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690" name="Google Shape;1690;p6"/>
            <p:cNvSpPr/>
            <p:nvPr/>
          </p:nvSpPr>
          <p:spPr>
            <a:xfrm>
              <a:off x="1543051" y="6629401"/>
              <a:ext cx="41275" cy="146050"/>
            </a:xfrm>
            <a:custGeom>
              <a:rect b="b" l="l" r="r" t="t"/>
              <a:pathLst>
                <a:path extrusionOk="0" h="33" w="10">
                  <a:moveTo>
                    <a:pt x="3" y="5"/>
                  </a:moveTo>
                  <a:cubicBezTo>
                    <a:pt x="0" y="12"/>
                    <a:pt x="0" y="21"/>
                    <a:pt x="3" y="29"/>
                  </a:cubicBezTo>
                  <a:cubicBezTo>
                    <a:pt x="4" y="33"/>
                    <a:pt x="9" y="31"/>
                    <a:pt x="9" y="27"/>
                  </a:cubicBezTo>
                  <a:cubicBezTo>
                    <a:pt x="8" y="20"/>
                    <a:pt x="7" y="13"/>
                    <a:pt x="9" y="6"/>
                  </a:cubicBezTo>
                  <a:cubicBezTo>
                    <a:pt x="10" y="2"/>
                    <a:pt x="4" y="0"/>
                    <a:pt x="3"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691" name="Google Shape;1691;p6"/>
            <p:cNvSpPr/>
            <p:nvPr/>
          </p:nvSpPr>
          <p:spPr>
            <a:xfrm>
              <a:off x="2058988" y="6567489"/>
              <a:ext cx="63500" cy="220663"/>
            </a:xfrm>
            <a:custGeom>
              <a:rect b="b" l="l" r="r" t="t"/>
              <a:pathLst>
                <a:path extrusionOk="0" h="50" w="15">
                  <a:moveTo>
                    <a:pt x="11" y="28"/>
                  </a:moveTo>
                  <a:cubicBezTo>
                    <a:pt x="12" y="20"/>
                    <a:pt x="12" y="13"/>
                    <a:pt x="14" y="6"/>
                  </a:cubicBezTo>
                  <a:cubicBezTo>
                    <a:pt x="15" y="2"/>
                    <a:pt x="8" y="0"/>
                    <a:pt x="7" y="4"/>
                  </a:cubicBezTo>
                  <a:cubicBezTo>
                    <a:pt x="6" y="8"/>
                    <a:pt x="5" y="11"/>
                    <a:pt x="5" y="15"/>
                  </a:cubicBezTo>
                  <a:cubicBezTo>
                    <a:pt x="4" y="15"/>
                    <a:pt x="4" y="16"/>
                    <a:pt x="4" y="17"/>
                  </a:cubicBezTo>
                  <a:cubicBezTo>
                    <a:pt x="1" y="27"/>
                    <a:pt x="0" y="36"/>
                    <a:pt x="5" y="46"/>
                  </a:cubicBezTo>
                  <a:cubicBezTo>
                    <a:pt x="7" y="50"/>
                    <a:pt x="13" y="46"/>
                    <a:pt x="11" y="42"/>
                  </a:cubicBezTo>
                  <a:cubicBezTo>
                    <a:pt x="10" y="38"/>
                    <a:pt x="9" y="34"/>
                    <a:pt x="9" y="30"/>
                  </a:cubicBezTo>
                  <a:cubicBezTo>
                    <a:pt x="10" y="30"/>
                    <a:pt x="11" y="29"/>
                    <a:pt x="11" y="28"/>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692" name="Google Shape;1692;p6"/>
            <p:cNvSpPr/>
            <p:nvPr/>
          </p:nvSpPr>
          <p:spPr>
            <a:xfrm>
              <a:off x="2146301" y="6624639"/>
              <a:ext cx="33338" cy="141288"/>
            </a:xfrm>
            <a:custGeom>
              <a:rect b="b" l="l" r="r" t="t"/>
              <a:pathLst>
                <a:path extrusionOk="0" h="32" w="8">
                  <a:moveTo>
                    <a:pt x="6" y="4"/>
                  </a:moveTo>
                  <a:cubicBezTo>
                    <a:pt x="5" y="0"/>
                    <a:pt x="0" y="2"/>
                    <a:pt x="1" y="5"/>
                  </a:cubicBezTo>
                  <a:cubicBezTo>
                    <a:pt x="3" y="13"/>
                    <a:pt x="3" y="21"/>
                    <a:pt x="3" y="29"/>
                  </a:cubicBezTo>
                  <a:cubicBezTo>
                    <a:pt x="4" y="32"/>
                    <a:pt x="8" y="32"/>
                    <a:pt x="8" y="29"/>
                  </a:cubicBezTo>
                  <a:cubicBezTo>
                    <a:pt x="8" y="20"/>
                    <a:pt x="8" y="12"/>
                    <a:pt x="6"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693" name="Google Shape;1693;p6"/>
            <p:cNvSpPr/>
            <p:nvPr/>
          </p:nvSpPr>
          <p:spPr>
            <a:xfrm>
              <a:off x="2171701" y="6607176"/>
              <a:ext cx="84138" cy="233363"/>
            </a:xfrm>
            <a:custGeom>
              <a:rect b="b" l="l" r="r" t="t"/>
              <a:pathLst>
                <a:path extrusionOk="0" h="53" w="20">
                  <a:moveTo>
                    <a:pt x="18" y="46"/>
                  </a:moveTo>
                  <a:cubicBezTo>
                    <a:pt x="14" y="36"/>
                    <a:pt x="14" y="25"/>
                    <a:pt x="13" y="14"/>
                  </a:cubicBezTo>
                  <a:cubicBezTo>
                    <a:pt x="13" y="13"/>
                    <a:pt x="12" y="13"/>
                    <a:pt x="12" y="13"/>
                  </a:cubicBezTo>
                  <a:cubicBezTo>
                    <a:pt x="12" y="10"/>
                    <a:pt x="12" y="12"/>
                    <a:pt x="12" y="4"/>
                  </a:cubicBezTo>
                  <a:cubicBezTo>
                    <a:pt x="12" y="0"/>
                    <a:pt x="8" y="0"/>
                    <a:pt x="8" y="4"/>
                  </a:cubicBezTo>
                  <a:cubicBezTo>
                    <a:pt x="8" y="12"/>
                    <a:pt x="8" y="10"/>
                    <a:pt x="8" y="12"/>
                  </a:cubicBezTo>
                  <a:cubicBezTo>
                    <a:pt x="8" y="13"/>
                    <a:pt x="7" y="13"/>
                    <a:pt x="7" y="14"/>
                  </a:cubicBezTo>
                  <a:cubicBezTo>
                    <a:pt x="7" y="16"/>
                    <a:pt x="7" y="19"/>
                    <a:pt x="6" y="22"/>
                  </a:cubicBezTo>
                  <a:cubicBezTo>
                    <a:pt x="6" y="21"/>
                    <a:pt x="5" y="22"/>
                    <a:pt x="5" y="22"/>
                  </a:cubicBezTo>
                  <a:cubicBezTo>
                    <a:pt x="3" y="28"/>
                    <a:pt x="2" y="33"/>
                    <a:pt x="1" y="39"/>
                  </a:cubicBezTo>
                  <a:cubicBezTo>
                    <a:pt x="0" y="40"/>
                    <a:pt x="2" y="40"/>
                    <a:pt x="3" y="39"/>
                  </a:cubicBezTo>
                  <a:cubicBezTo>
                    <a:pt x="4" y="35"/>
                    <a:pt x="5" y="30"/>
                    <a:pt x="6" y="25"/>
                  </a:cubicBezTo>
                  <a:cubicBezTo>
                    <a:pt x="6" y="33"/>
                    <a:pt x="7" y="41"/>
                    <a:pt x="10" y="48"/>
                  </a:cubicBezTo>
                  <a:cubicBezTo>
                    <a:pt x="12" y="53"/>
                    <a:pt x="20" y="51"/>
                    <a:pt x="18" y="46"/>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694" name="Google Shape;1694;p6"/>
            <p:cNvSpPr/>
            <p:nvPr/>
          </p:nvSpPr>
          <p:spPr>
            <a:xfrm>
              <a:off x="2276476" y="6726239"/>
              <a:ext cx="25400" cy="128588"/>
            </a:xfrm>
            <a:custGeom>
              <a:rect b="b" l="l" r="r" t="t"/>
              <a:pathLst>
                <a:path extrusionOk="0" h="29" w="6">
                  <a:moveTo>
                    <a:pt x="5" y="3"/>
                  </a:moveTo>
                  <a:cubicBezTo>
                    <a:pt x="5" y="0"/>
                    <a:pt x="1" y="0"/>
                    <a:pt x="1" y="3"/>
                  </a:cubicBezTo>
                  <a:cubicBezTo>
                    <a:pt x="1" y="10"/>
                    <a:pt x="0" y="21"/>
                    <a:pt x="0" y="25"/>
                  </a:cubicBezTo>
                  <a:cubicBezTo>
                    <a:pt x="0" y="29"/>
                    <a:pt x="6" y="29"/>
                    <a:pt x="6" y="25"/>
                  </a:cubicBezTo>
                  <a:cubicBezTo>
                    <a:pt x="6" y="21"/>
                    <a:pt x="6" y="11"/>
                    <a:pt x="5"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695" name="Google Shape;1695;p6"/>
            <p:cNvSpPr/>
            <p:nvPr/>
          </p:nvSpPr>
          <p:spPr>
            <a:xfrm>
              <a:off x="2305051" y="6624639"/>
              <a:ext cx="42863" cy="176213"/>
            </a:xfrm>
            <a:custGeom>
              <a:rect b="b" l="l" r="r" t="t"/>
              <a:pathLst>
                <a:path extrusionOk="0" h="40" w="10">
                  <a:moveTo>
                    <a:pt x="3" y="3"/>
                  </a:moveTo>
                  <a:cubicBezTo>
                    <a:pt x="0" y="14"/>
                    <a:pt x="0" y="24"/>
                    <a:pt x="0" y="35"/>
                  </a:cubicBezTo>
                  <a:cubicBezTo>
                    <a:pt x="0" y="40"/>
                    <a:pt x="8" y="40"/>
                    <a:pt x="8" y="35"/>
                  </a:cubicBezTo>
                  <a:cubicBezTo>
                    <a:pt x="9" y="25"/>
                    <a:pt x="9" y="15"/>
                    <a:pt x="10" y="4"/>
                  </a:cubicBezTo>
                  <a:cubicBezTo>
                    <a:pt x="10" y="1"/>
                    <a:pt x="4" y="0"/>
                    <a:pt x="3"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696" name="Google Shape;1696;p6"/>
            <p:cNvSpPr/>
            <p:nvPr/>
          </p:nvSpPr>
          <p:spPr>
            <a:xfrm>
              <a:off x="2347913" y="6611939"/>
              <a:ext cx="69850" cy="250825"/>
            </a:xfrm>
            <a:custGeom>
              <a:rect b="b" l="l" r="r" t="t"/>
              <a:pathLst>
                <a:path extrusionOk="0" h="57" w="17">
                  <a:moveTo>
                    <a:pt x="7" y="5"/>
                  </a:moveTo>
                  <a:cubicBezTo>
                    <a:pt x="6" y="7"/>
                    <a:pt x="5" y="10"/>
                    <a:pt x="4" y="12"/>
                  </a:cubicBezTo>
                  <a:cubicBezTo>
                    <a:pt x="4" y="11"/>
                    <a:pt x="4" y="11"/>
                    <a:pt x="4" y="11"/>
                  </a:cubicBezTo>
                  <a:cubicBezTo>
                    <a:pt x="4" y="9"/>
                    <a:pt x="1" y="10"/>
                    <a:pt x="1" y="11"/>
                  </a:cubicBezTo>
                  <a:cubicBezTo>
                    <a:pt x="1" y="14"/>
                    <a:pt x="2" y="17"/>
                    <a:pt x="2" y="19"/>
                  </a:cubicBezTo>
                  <a:cubicBezTo>
                    <a:pt x="0" y="31"/>
                    <a:pt x="1" y="43"/>
                    <a:pt x="6" y="54"/>
                  </a:cubicBezTo>
                  <a:cubicBezTo>
                    <a:pt x="7" y="57"/>
                    <a:pt x="12" y="55"/>
                    <a:pt x="12" y="52"/>
                  </a:cubicBezTo>
                  <a:cubicBezTo>
                    <a:pt x="11" y="38"/>
                    <a:pt x="9" y="23"/>
                    <a:pt x="15" y="10"/>
                  </a:cubicBezTo>
                  <a:cubicBezTo>
                    <a:pt x="17" y="4"/>
                    <a:pt x="9" y="0"/>
                    <a:pt x="7"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697" name="Google Shape;1697;p6"/>
            <p:cNvSpPr/>
            <p:nvPr/>
          </p:nvSpPr>
          <p:spPr>
            <a:xfrm>
              <a:off x="2263776" y="6575426"/>
              <a:ext cx="33338" cy="160338"/>
            </a:xfrm>
            <a:custGeom>
              <a:rect b="b" l="l" r="r" t="t"/>
              <a:pathLst>
                <a:path extrusionOk="0" h="36" w="8">
                  <a:moveTo>
                    <a:pt x="0" y="5"/>
                  </a:moveTo>
                  <a:cubicBezTo>
                    <a:pt x="0" y="14"/>
                    <a:pt x="0" y="23"/>
                    <a:pt x="0" y="32"/>
                  </a:cubicBezTo>
                  <a:cubicBezTo>
                    <a:pt x="1" y="36"/>
                    <a:pt x="8" y="36"/>
                    <a:pt x="8" y="32"/>
                  </a:cubicBezTo>
                  <a:cubicBezTo>
                    <a:pt x="8" y="23"/>
                    <a:pt x="8" y="14"/>
                    <a:pt x="8" y="5"/>
                  </a:cubicBezTo>
                  <a:cubicBezTo>
                    <a:pt x="8" y="0"/>
                    <a:pt x="0" y="0"/>
                    <a:pt x="0"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698" name="Google Shape;1698;p6"/>
            <p:cNvSpPr/>
            <p:nvPr/>
          </p:nvSpPr>
          <p:spPr>
            <a:xfrm>
              <a:off x="2405063" y="6611939"/>
              <a:ext cx="63500" cy="176213"/>
            </a:xfrm>
            <a:custGeom>
              <a:rect b="b" l="l" r="r" t="t"/>
              <a:pathLst>
                <a:path extrusionOk="0" h="40" w="15">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699" name="Google Shape;1699;p6"/>
            <p:cNvSpPr/>
            <p:nvPr/>
          </p:nvSpPr>
          <p:spPr>
            <a:xfrm>
              <a:off x="2501901" y="6686551"/>
              <a:ext cx="33338" cy="136525"/>
            </a:xfrm>
            <a:custGeom>
              <a:rect b="b" l="l" r="r" t="t"/>
              <a:pathLst>
                <a:path extrusionOk="0" h="31" w="8">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700" name="Google Shape;1700;p6"/>
            <p:cNvSpPr/>
            <p:nvPr/>
          </p:nvSpPr>
          <p:spPr>
            <a:xfrm>
              <a:off x="2643188" y="6562726"/>
              <a:ext cx="58738" cy="234950"/>
            </a:xfrm>
            <a:custGeom>
              <a:rect b="b" l="l" r="r" t="t"/>
              <a:pathLst>
                <a:path extrusionOk="0" h="53" w="14">
                  <a:moveTo>
                    <a:pt x="11" y="1"/>
                  </a:moveTo>
                  <a:cubicBezTo>
                    <a:pt x="8" y="8"/>
                    <a:pt x="6" y="14"/>
                    <a:pt x="5" y="21"/>
                  </a:cubicBezTo>
                  <a:cubicBezTo>
                    <a:pt x="3" y="21"/>
                    <a:pt x="0" y="22"/>
                    <a:pt x="0" y="24"/>
                  </a:cubicBezTo>
                  <a:cubicBezTo>
                    <a:pt x="0" y="31"/>
                    <a:pt x="2" y="38"/>
                    <a:pt x="4" y="44"/>
                  </a:cubicBezTo>
                  <a:cubicBezTo>
                    <a:pt x="4" y="45"/>
                    <a:pt x="4" y="45"/>
                    <a:pt x="4" y="45"/>
                  </a:cubicBezTo>
                  <a:cubicBezTo>
                    <a:pt x="4" y="46"/>
                    <a:pt x="5" y="46"/>
                    <a:pt x="5" y="46"/>
                  </a:cubicBezTo>
                  <a:cubicBezTo>
                    <a:pt x="6" y="48"/>
                    <a:pt x="7" y="49"/>
                    <a:pt x="8" y="50"/>
                  </a:cubicBezTo>
                  <a:cubicBezTo>
                    <a:pt x="9" y="53"/>
                    <a:pt x="14" y="51"/>
                    <a:pt x="13" y="48"/>
                  </a:cubicBezTo>
                  <a:cubicBezTo>
                    <a:pt x="11" y="43"/>
                    <a:pt x="9" y="38"/>
                    <a:pt x="8" y="33"/>
                  </a:cubicBezTo>
                  <a:cubicBezTo>
                    <a:pt x="9" y="22"/>
                    <a:pt x="10" y="12"/>
                    <a:pt x="13" y="2"/>
                  </a:cubicBezTo>
                  <a:cubicBezTo>
                    <a:pt x="14" y="1"/>
                    <a:pt x="12" y="0"/>
                    <a:pt x="11" y="1"/>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701" name="Google Shape;1701;p6"/>
            <p:cNvSpPr/>
            <p:nvPr/>
          </p:nvSpPr>
          <p:spPr>
            <a:xfrm>
              <a:off x="2714626" y="6557964"/>
              <a:ext cx="66675" cy="212725"/>
            </a:xfrm>
            <a:custGeom>
              <a:rect b="b" l="l" r="r" t="t"/>
              <a:pathLst>
                <a:path extrusionOk="0" h="48" w="16">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702" name="Google Shape;1702;p6"/>
            <p:cNvSpPr/>
            <p:nvPr/>
          </p:nvSpPr>
          <p:spPr>
            <a:xfrm>
              <a:off x="2794001" y="6597651"/>
              <a:ext cx="33338" cy="195263"/>
            </a:xfrm>
            <a:custGeom>
              <a:rect b="b" l="l" r="r" t="t"/>
              <a:pathLst>
                <a:path extrusionOk="0" h="44" w="8">
                  <a:moveTo>
                    <a:pt x="7" y="2"/>
                  </a:moveTo>
                  <a:cubicBezTo>
                    <a:pt x="7" y="0"/>
                    <a:pt x="3" y="0"/>
                    <a:pt x="3" y="2"/>
                  </a:cubicBezTo>
                  <a:cubicBezTo>
                    <a:pt x="2" y="6"/>
                    <a:pt x="2" y="10"/>
                    <a:pt x="2" y="14"/>
                  </a:cubicBezTo>
                  <a:cubicBezTo>
                    <a:pt x="1" y="15"/>
                    <a:pt x="0" y="15"/>
                    <a:pt x="0" y="16"/>
                  </a:cubicBezTo>
                  <a:cubicBezTo>
                    <a:pt x="0" y="22"/>
                    <a:pt x="0" y="27"/>
                    <a:pt x="1" y="33"/>
                  </a:cubicBezTo>
                  <a:cubicBezTo>
                    <a:pt x="1" y="34"/>
                    <a:pt x="1" y="35"/>
                    <a:pt x="2" y="35"/>
                  </a:cubicBezTo>
                  <a:cubicBezTo>
                    <a:pt x="2" y="37"/>
                    <a:pt x="2" y="39"/>
                    <a:pt x="2" y="41"/>
                  </a:cubicBezTo>
                  <a:cubicBezTo>
                    <a:pt x="2" y="44"/>
                    <a:pt x="7" y="44"/>
                    <a:pt x="7" y="41"/>
                  </a:cubicBezTo>
                  <a:cubicBezTo>
                    <a:pt x="8" y="28"/>
                    <a:pt x="7" y="15"/>
                    <a:pt x="7" y="2"/>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703" name="Google Shape;1703;p6"/>
            <p:cNvSpPr/>
            <p:nvPr/>
          </p:nvSpPr>
          <p:spPr>
            <a:xfrm>
              <a:off x="2884488" y="6545264"/>
              <a:ext cx="79375" cy="211138"/>
            </a:xfrm>
            <a:custGeom>
              <a:rect b="b" l="l" r="r" t="t"/>
              <a:pathLst>
                <a:path extrusionOk="0" h="48" w="19">
                  <a:moveTo>
                    <a:pt x="18" y="44"/>
                  </a:moveTo>
                  <a:cubicBezTo>
                    <a:pt x="15" y="35"/>
                    <a:pt x="15" y="26"/>
                    <a:pt x="16" y="17"/>
                  </a:cubicBezTo>
                  <a:cubicBezTo>
                    <a:pt x="17" y="13"/>
                    <a:pt x="11" y="11"/>
                    <a:pt x="10" y="15"/>
                  </a:cubicBezTo>
                  <a:cubicBezTo>
                    <a:pt x="10" y="15"/>
                    <a:pt x="10" y="15"/>
                    <a:pt x="10" y="15"/>
                  </a:cubicBezTo>
                  <a:cubicBezTo>
                    <a:pt x="9" y="16"/>
                    <a:pt x="9" y="16"/>
                    <a:pt x="9" y="16"/>
                  </a:cubicBezTo>
                  <a:cubicBezTo>
                    <a:pt x="9" y="12"/>
                    <a:pt x="10" y="8"/>
                    <a:pt x="10" y="4"/>
                  </a:cubicBezTo>
                  <a:cubicBezTo>
                    <a:pt x="10" y="1"/>
                    <a:pt x="5" y="0"/>
                    <a:pt x="4" y="3"/>
                  </a:cubicBezTo>
                  <a:cubicBezTo>
                    <a:pt x="3" y="12"/>
                    <a:pt x="2" y="21"/>
                    <a:pt x="1" y="30"/>
                  </a:cubicBezTo>
                  <a:cubicBezTo>
                    <a:pt x="1" y="29"/>
                    <a:pt x="0" y="30"/>
                    <a:pt x="0" y="31"/>
                  </a:cubicBezTo>
                  <a:cubicBezTo>
                    <a:pt x="0" y="35"/>
                    <a:pt x="0" y="39"/>
                    <a:pt x="0" y="43"/>
                  </a:cubicBezTo>
                  <a:cubicBezTo>
                    <a:pt x="0" y="44"/>
                    <a:pt x="1" y="44"/>
                    <a:pt x="2" y="43"/>
                  </a:cubicBezTo>
                  <a:cubicBezTo>
                    <a:pt x="2" y="47"/>
                    <a:pt x="8"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704" name="Google Shape;1704;p6"/>
            <p:cNvSpPr/>
            <p:nvPr/>
          </p:nvSpPr>
          <p:spPr>
            <a:xfrm>
              <a:off x="3038476" y="6611939"/>
              <a:ext cx="25400" cy="144463"/>
            </a:xfrm>
            <a:custGeom>
              <a:rect b="b" l="l" r="r" t="t"/>
              <a:pathLst>
                <a:path extrusionOk="0" h="33" w="6">
                  <a:moveTo>
                    <a:pt x="5" y="3"/>
                  </a:moveTo>
                  <a:cubicBezTo>
                    <a:pt x="5" y="0"/>
                    <a:pt x="0" y="0"/>
                    <a:pt x="0" y="3"/>
                  </a:cubicBezTo>
                  <a:cubicBezTo>
                    <a:pt x="0" y="12"/>
                    <a:pt x="0" y="21"/>
                    <a:pt x="0" y="30"/>
                  </a:cubicBezTo>
                  <a:cubicBezTo>
                    <a:pt x="0" y="33"/>
                    <a:pt x="5" y="33"/>
                    <a:pt x="5" y="30"/>
                  </a:cubicBezTo>
                  <a:cubicBezTo>
                    <a:pt x="6" y="21"/>
                    <a:pt x="5" y="12"/>
                    <a:pt x="5"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705" name="Google Shape;1705;p6"/>
            <p:cNvSpPr/>
            <p:nvPr/>
          </p:nvSpPr>
          <p:spPr>
            <a:xfrm>
              <a:off x="3101976" y="6597651"/>
              <a:ext cx="58738" cy="177800"/>
            </a:xfrm>
            <a:custGeom>
              <a:rect b="b" l="l" r="r" t="t"/>
              <a:pathLst>
                <a:path extrusionOk="0" h="40" w="14">
                  <a:moveTo>
                    <a:pt x="8" y="6"/>
                  </a:moveTo>
                  <a:cubicBezTo>
                    <a:pt x="7" y="5"/>
                    <a:pt x="7" y="4"/>
                    <a:pt x="7" y="3"/>
                  </a:cubicBezTo>
                  <a:cubicBezTo>
                    <a:pt x="6" y="0"/>
                    <a:pt x="0" y="1"/>
                    <a:pt x="1" y="5"/>
                  </a:cubicBezTo>
                  <a:cubicBezTo>
                    <a:pt x="3" y="13"/>
                    <a:pt x="3" y="21"/>
                    <a:pt x="3" y="29"/>
                  </a:cubicBezTo>
                  <a:cubicBezTo>
                    <a:pt x="3" y="30"/>
                    <a:pt x="4" y="31"/>
                    <a:pt x="5" y="31"/>
                  </a:cubicBezTo>
                  <a:cubicBezTo>
                    <a:pt x="5" y="33"/>
                    <a:pt x="5" y="35"/>
                    <a:pt x="6" y="37"/>
                  </a:cubicBezTo>
                  <a:cubicBezTo>
                    <a:pt x="6" y="40"/>
                    <a:pt x="10" y="40"/>
                    <a:pt x="11" y="37"/>
                  </a:cubicBezTo>
                  <a:cubicBezTo>
                    <a:pt x="12" y="28"/>
                    <a:pt x="12" y="18"/>
                    <a:pt x="14" y="9"/>
                  </a:cubicBezTo>
                  <a:cubicBezTo>
                    <a:pt x="14" y="5"/>
                    <a:pt x="10" y="3"/>
                    <a:pt x="8" y="6"/>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706" name="Google Shape;1706;p6"/>
            <p:cNvSpPr/>
            <p:nvPr/>
          </p:nvSpPr>
          <p:spPr>
            <a:xfrm>
              <a:off x="3176588" y="6594476"/>
              <a:ext cx="63500" cy="228600"/>
            </a:xfrm>
            <a:custGeom>
              <a:rect b="b" l="l" r="r" t="t"/>
              <a:pathLst>
                <a:path extrusionOk="0" h="52" w="15">
                  <a:moveTo>
                    <a:pt x="7" y="4"/>
                  </a:moveTo>
                  <a:cubicBezTo>
                    <a:pt x="6" y="7"/>
                    <a:pt x="6" y="9"/>
                    <a:pt x="6" y="11"/>
                  </a:cubicBezTo>
                  <a:cubicBezTo>
                    <a:pt x="4" y="11"/>
                    <a:pt x="2" y="11"/>
                    <a:pt x="2" y="13"/>
                  </a:cubicBezTo>
                  <a:cubicBezTo>
                    <a:pt x="2" y="16"/>
                    <a:pt x="3" y="20"/>
                    <a:pt x="1" y="23"/>
                  </a:cubicBezTo>
                  <a:cubicBezTo>
                    <a:pt x="0" y="24"/>
                    <a:pt x="2" y="26"/>
                    <a:pt x="3" y="25"/>
                  </a:cubicBezTo>
                  <a:cubicBezTo>
                    <a:pt x="2" y="33"/>
                    <a:pt x="2" y="41"/>
                    <a:pt x="4" y="49"/>
                  </a:cubicBezTo>
                  <a:cubicBezTo>
                    <a:pt x="4" y="52"/>
                    <a:pt x="9" y="52"/>
                    <a:pt x="9" y="49"/>
                  </a:cubicBezTo>
                  <a:cubicBezTo>
                    <a:pt x="12" y="35"/>
                    <a:pt x="13" y="20"/>
                    <a:pt x="14" y="5"/>
                  </a:cubicBezTo>
                  <a:cubicBezTo>
                    <a:pt x="15" y="1"/>
                    <a:pt x="7" y="0"/>
                    <a:pt x="7"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707" name="Google Shape;1707;p6"/>
            <p:cNvSpPr/>
            <p:nvPr/>
          </p:nvSpPr>
          <p:spPr>
            <a:xfrm>
              <a:off x="2984501" y="6611939"/>
              <a:ext cx="50800" cy="206375"/>
            </a:xfrm>
            <a:custGeom>
              <a:rect b="b" l="l" r="r" t="t"/>
              <a:pathLst>
                <a:path extrusionOk="0" h="47" w="12">
                  <a:moveTo>
                    <a:pt x="8" y="7"/>
                  </a:moveTo>
                  <a:cubicBezTo>
                    <a:pt x="8" y="6"/>
                    <a:pt x="8" y="4"/>
                    <a:pt x="7" y="3"/>
                  </a:cubicBezTo>
                  <a:cubicBezTo>
                    <a:pt x="7" y="0"/>
                    <a:pt x="3" y="1"/>
                    <a:pt x="4" y="4"/>
                  </a:cubicBezTo>
                  <a:cubicBezTo>
                    <a:pt x="4" y="5"/>
                    <a:pt x="4" y="7"/>
                    <a:pt x="5" y="8"/>
                  </a:cubicBezTo>
                  <a:cubicBezTo>
                    <a:pt x="4" y="8"/>
                    <a:pt x="4"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0" y="8"/>
                    <a:pt x="8" y="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708" name="Google Shape;1708;p6"/>
            <p:cNvSpPr/>
            <p:nvPr/>
          </p:nvSpPr>
          <p:spPr>
            <a:xfrm>
              <a:off x="2589213" y="6624639"/>
              <a:ext cx="53975" cy="119063"/>
            </a:xfrm>
            <a:custGeom>
              <a:rect b="b" l="l" r="r" t="t"/>
              <a:pathLst>
                <a:path extrusionOk="0" h="27" w="13">
                  <a:moveTo>
                    <a:pt x="12" y="24"/>
                  </a:moveTo>
                  <a:cubicBezTo>
                    <a:pt x="9" y="17"/>
                    <a:pt x="6" y="10"/>
                    <a:pt x="4" y="2"/>
                  </a:cubicBezTo>
                  <a:cubicBezTo>
                    <a:pt x="4" y="0"/>
                    <a:pt x="0" y="0"/>
                    <a:pt x="1" y="3"/>
                  </a:cubicBezTo>
                  <a:cubicBezTo>
                    <a:pt x="3" y="11"/>
                    <a:pt x="6" y="18"/>
                    <a:pt x="9" y="26"/>
                  </a:cubicBezTo>
                  <a:cubicBezTo>
                    <a:pt x="10" y="27"/>
                    <a:pt x="13" y="26"/>
                    <a:pt x="12" y="2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709" name="Google Shape;1709;p6"/>
            <p:cNvSpPr/>
            <p:nvPr/>
          </p:nvSpPr>
          <p:spPr>
            <a:xfrm>
              <a:off x="2484438" y="6572251"/>
              <a:ext cx="74613" cy="193675"/>
            </a:xfrm>
            <a:custGeom>
              <a:rect b="b" l="l" r="r" t="t"/>
              <a:pathLst>
                <a:path extrusionOk="0" h="44" w="18">
                  <a:moveTo>
                    <a:pt x="16" y="37"/>
                  </a:moveTo>
                  <a:cubicBezTo>
                    <a:pt x="11" y="28"/>
                    <a:pt x="8" y="18"/>
                    <a:pt x="12" y="8"/>
                  </a:cubicBezTo>
                  <a:cubicBezTo>
                    <a:pt x="14" y="4"/>
                    <a:pt x="8" y="0"/>
                    <a:pt x="6" y="4"/>
                  </a:cubicBezTo>
                  <a:cubicBezTo>
                    <a:pt x="0" y="17"/>
                    <a:pt x="3" y="29"/>
                    <a:pt x="10" y="41"/>
                  </a:cubicBezTo>
                  <a:cubicBezTo>
                    <a:pt x="13" y="44"/>
                    <a:pt x="18" y="41"/>
                    <a:pt x="16" y="3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710" name="Google Shape;1710;p6"/>
            <p:cNvSpPr/>
            <p:nvPr/>
          </p:nvSpPr>
          <p:spPr>
            <a:xfrm>
              <a:off x="2755901" y="6629401"/>
              <a:ext cx="41275" cy="146050"/>
            </a:xfrm>
            <a:custGeom>
              <a:rect b="b" l="l" r="r" t="t"/>
              <a:pathLst>
                <a:path extrusionOk="0" h="33" w="10">
                  <a:moveTo>
                    <a:pt x="2" y="5"/>
                  </a:moveTo>
                  <a:cubicBezTo>
                    <a:pt x="0" y="12"/>
                    <a:pt x="0" y="21"/>
                    <a:pt x="2" y="29"/>
                  </a:cubicBezTo>
                  <a:cubicBezTo>
                    <a:pt x="4" y="33"/>
                    <a:pt x="9" y="31"/>
                    <a:pt x="9" y="27"/>
                  </a:cubicBezTo>
                  <a:cubicBezTo>
                    <a:pt x="7" y="20"/>
                    <a:pt x="7" y="13"/>
                    <a:pt x="9" y="6"/>
                  </a:cubicBezTo>
                  <a:cubicBezTo>
                    <a:pt x="10" y="2"/>
                    <a:pt x="4" y="0"/>
                    <a:pt x="2"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711" name="Google Shape;1711;p6"/>
            <p:cNvSpPr/>
            <p:nvPr/>
          </p:nvSpPr>
          <p:spPr>
            <a:xfrm>
              <a:off x="3273426" y="6567489"/>
              <a:ext cx="61913" cy="220663"/>
            </a:xfrm>
            <a:custGeom>
              <a:rect b="b" l="l" r="r" t="t"/>
              <a:pathLst>
                <a:path extrusionOk="0" h="50" w="15">
                  <a:moveTo>
                    <a:pt x="11" y="28"/>
                  </a:moveTo>
                  <a:cubicBezTo>
                    <a:pt x="11" y="20"/>
                    <a:pt x="11" y="13"/>
                    <a:pt x="13" y="6"/>
                  </a:cubicBezTo>
                  <a:cubicBezTo>
                    <a:pt x="15" y="2"/>
                    <a:pt x="8" y="0"/>
                    <a:pt x="6" y="4"/>
                  </a:cubicBezTo>
                  <a:cubicBezTo>
                    <a:pt x="5" y="8"/>
                    <a:pt x="5" y="11"/>
                    <a:pt x="5" y="15"/>
                  </a:cubicBezTo>
                  <a:cubicBezTo>
                    <a:pt x="4" y="15"/>
                    <a:pt x="4" y="16"/>
                    <a:pt x="3" y="17"/>
                  </a:cubicBezTo>
                  <a:cubicBezTo>
                    <a:pt x="0" y="27"/>
                    <a:pt x="0" y="36"/>
                    <a:pt x="5" y="46"/>
                  </a:cubicBezTo>
                  <a:cubicBezTo>
                    <a:pt x="7" y="50"/>
                    <a:pt x="13" y="46"/>
                    <a:pt x="11" y="42"/>
                  </a:cubicBezTo>
                  <a:cubicBezTo>
                    <a:pt x="9" y="38"/>
                    <a:pt x="9" y="34"/>
                    <a:pt x="8" y="30"/>
                  </a:cubicBezTo>
                  <a:cubicBezTo>
                    <a:pt x="10" y="30"/>
                    <a:pt x="11" y="29"/>
                    <a:pt x="11" y="28"/>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712" name="Google Shape;1712;p6"/>
            <p:cNvSpPr/>
            <p:nvPr/>
          </p:nvSpPr>
          <p:spPr>
            <a:xfrm>
              <a:off x="3360738" y="6624639"/>
              <a:ext cx="33338" cy="141288"/>
            </a:xfrm>
            <a:custGeom>
              <a:rect b="b" l="l" r="r" t="t"/>
              <a:pathLst>
                <a:path extrusionOk="0" h="32" w="8">
                  <a:moveTo>
                    <a:pt x="6" y="4"/>
                  </a:moveTo>
                  <a:cubicBezTo>
                    <a:pt x="5" y="0"/>
                    <a:pt x="0" y="2"/>
                    <a:pt x="1" y="5"/>
                  </a:cubicBezTo>
                  <a:cubicBezTo>
                    <a:pt x="3" y="13"/>
                    <a:pt x="3" y="21"/>
                    <a:pt x="3" y="29"/>
                  </a:cubicBezTo>
                  <a:cubicBezTo>
                    <a:pt x="3" y="32"/>
                    <a:pt x="7" y="32"/>
                    <a:pt x="7" y="29"/>
                  </a:cubicBezTo>
                  <a:cubicBezTo>
                    <a:pt x="8" y="20"/>
                    <a:pt x="8" y="12"/>
                    <a:pt x="6"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713" name="Google Shape;1713;p6"/>
            <p:cNvSpPr/>
            <p:nvPr/>
          </p:nvSpPr>
          <p:spPr>
            <a:xfrm>
              <a:off x="3384551" y="6607176"/>
              <a:ext cx="79375" cy="233363"/>
            </a:xfrm>
            <a:custGeom>
              <a:rect b="b" l="l" r="r" t="t"/>
              <a:pathLst>
                <a:path extrusionOk="0" h="53" w="19">
                  <a:moveTo>
                    <a:pt x="17" y="46"/>
                  </a:moveTo>
                  <a:cubicBezTo>
                    <a:pt x="14" y="36"/>
                    <a:pt x="14" y="25"/>
                    <a:pt x="12" y="14"/>
                  </a:cubicBezTo>
                  <a:cubicBezTo>
                    <a:pt x="12" y="13"/>
                    <a:pt x="12" y="13"/>
                    <a:pt x="12" y="13"/>
                  </a:cubicBezTo>
                  <a:cubicBezTo>
                    <a:pt x="12" y="10"/>
                    <a:pt x="12" y="12"/>
                    <a:pt x="12" y="4"/>
                  </a:cubicBezTo>
                  <a:cubicBezTo>
                    <a:pt x="12" y="0"/>
                    <a:pt x="7" y="0"/>
                    <a:pt x="7" y="4"/>
                  </a:cubicBezTo>
                  <a:cubicBezTo>
                    <a:pt x="7" y="12"/>
                    <a:pt x="7" y="10"/>
                    <a:pt x="8" y="12"/>
                  </a:cubicBezTo>
                  <a:cubicBezTo>
                    <a:pt x="7" y="13"/>
                    <a:pt x="7" y="13"/>
                    <a:pt x="7" y="14"/>
                  </a:cubicBezTo>
                  <a:cubicBezTo>
                    <a:pt x="6" y="16"/>
                    <a:pt x="6" y="19"/>
                    <a:pt x="6" y="22"/>
                  </a:cubicBezTo>
                  <a:cubicBezTo>
                    <a:pt x="5" y="21"/>
                    <a:pt x="5" y="22"/>
                    <a:pt x="4" y="22"/>
                  </a:cubicBezTo>
                  <a:cubicBezTo>
                    <a:pt x="3" y="28"/>
                    <a:pt x="2" y="33"/>
                    <a:pt x="0" y="39"/>
                  </a:cubicBezTo>
                  <a:cubicBezTo>
                    <a:pt x="0" y="40"/>
                    <a:pt x="2" y="40"/>
                    <a:pt x="2" y="39"/>
                  </a:cubicBezTo>
                  <a:cubicBezTo>
                    <a:pt x="4" y="35"/>
                    <a:pt x="5" y="30"/>
                    <a:pt x="6" y="25"/>
                  </a:cubicBezTo>
                  <a:cubicBezTo>
                    <a:pt x="6" y="33"/>
                    <a:pt x="7" y="41"/>
                    <a:pt x="10" y="48"/>
                  </a:cubicBezTo>
                  <a:cubicBezTo>
                    <a:pt x="12" y="53"/>
                    <a:pt x="19" y="51"/>
                    <a:pt x="17" y="46"/>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714" name="Google Shape;1714;p6"/>
            <p:cNvSpPr/>
            <p:nvPr/>
          </p:nvSpPr>
          <p:spPr>
            <a:xfrm>
              <a:off x="3489326" y="6726239"/>
              <a:ext cx="25400" cy="128588"/>
            </a:xfrm>
            <a:custGeom>
              <a:rect b="b" l="l" r="r" t="t"/>
              <a:pathLst>
                <a:path extrusionOk="0" h="29" w="6">
                  <a:moveTo>
                    <a:pt x="5" y="3"/>
                  </a:moveTo>
                  <a:cubicBezTo>
                    <a:pt x="5" y="0"/>
                    <a:pt x="1" y="0"/>
                    <a:pt x="1" y="3"/>
                  </a:cubicBezTo>
                  <a:cubicBezTo>
                    <a:pt x="0" y="10"/>
                    <a:pt x="0" y="21"/>
                    <a:pt x="0" y="25"/>
                  </a:cubicBezTo>
                  <a:cubicBezTo>
                    <a:pt x="0" y="29"/>
                    <a:pt x="6" y="29"/>
                    <a:pt x="6" y="25"/>
                  </a:cubicBezTo>
                  <a:cubicBezTo>
                    <a:pt x="6" y="21"/>
                    <a:pt x="5" y="11"/>
                    <a:pt x="5"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715" name="Google Shape;1715;p6"/>
            <p:cNvSpPr/>
            <p:nvPr/>
          </p:nvSpPr>
          <p:spPr>
            <a:xfrm>
              <a:off x="3517900" y="6624638"/>
              <a:ext cx="42863" cy="176213"/>
            </a:xfrm>
            <a:custGeom>
              <a:rect b="b" l="l" r="r" t="t"/>
              <a:pathLst>
                <a:path extrusionOk="0" h="40" w="10">
                  <a:moveTo>
                    <a:pt x="3" y="3"/>
                  </a:moveTo>
                  <a:cubicBezTo>
                    <a:pt x="0" y="14"/>
                    <a:pt x="0" y="24"/>
                    <a:pt x="0" y="35"/>
                  </a:cubicBezTo>
                  <a:cubicBezTo>
                    <a:pt x="0" y="40"/>
                    <a:pt x="8" y="40"/>
                    <a:pt x="8" y="35"/>
                  </a:cubicBezTo>
                  <a:cubicBezTo>
                    <a:pt x="8" y="25"/>
                    <a:pt x="8" y="15"/>
                    <a:pt x="9" y="4"/>
                  </a:cubicBezTo>
                  <a:cubicBezTo>
                    <a:pt x="10" y="1"/>
                    <a:pt x="4" y="0"/>
                    <a:pt x="3"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716" name="Google Shape;1716;p6"/>
            <p:cNvSpPr/>
            <p:nvPr/>
          </p:nvSpPr>
          <p:spPr>
            <a:xfrm>
              <a:off x="3556000" y="6611938"/>
              <a:ext cx="71438" cy="250825"/>
            </a:xfrm>
            <a:custGeom>
              <a:rect b="b" l="l" r="r" t="t"/>
              <a:pathLst>
                <a:path extrusionOk="0" h="57" w="17">
                  <a:moveTo>
                    <a:pt x="7" y="5"/>
                  </a:moveTo>
                  <a:cubicBezTo>
                    <a:pt x="6" y="7"/>
                    <a:pt x="6" y="10"/>
                    <a:pt x="5" y="12"/>
                  </a:cubicBezTo>
                  <a:cubicBezTo>
                    <a:pt x="5" y="11"/>
                    <a:pt x="5" y="11"/>
                    <a:pt x="5" y="11"/>
                  </a:cubicBezTo>
                  <a:cubicBezTo>
                    <a:pt x="4" y="9"/>
                    <a:pt x="1" y="10"/>
                    <a:pt x="2" y="11"/>
                  </a:cubicBezTo>
                  <a:cubicBezTo>
                    <a:pt x="2" y="14"/>
                    <a:pt x="2" y="17"/>
                    <a:pt x="3" y="19"/>
                  </a:cubicBezTo>
                  <a:cubicBezTo>
                    <a:pt x="0" y="31"/>
                    <a:pt x="1" y="43"/>
                    <a:pt x="7" y="54"/>
                  </a:cubicBezTo>
                  <a:cubicBezTo>
                    <a:pt x="8" y="57"/>
                    <a:pt x="13" y="55"/>
                    <a:pt x="12" y="52"/>
                  </a:cubicBezTo>
                  <a:cubicBezTo>
                    <a:pt x="12" y="38"/>
                    <a:pt x="9" y="23"/>
                    <a:pt x="15" y="10"/>
                  </a:cubicBezTo>
                  <a:cubicBezTo>
                    <a:pt x="17" y="4"/>
                    <a:pt x="10" y="0"/>
                    <a:pt x="7"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717" name="Google Shape;1717;p6"/>
            <p:cNvSpPr/>
            <p:nvPr/>
          </p:nvSpPr>
          <p:spPr>
            <a:xfrm>
              <a:off x="3476625" y="6575426"/>
              <a:ext cx="33338" cy="160338"/>
            </a:xfrm>
            <a:custGeom>
              <a:rect b="b" l="l" r="r" t="t"/>
              <a:pathLst>
                <a:path extrusionOk="0" h="36" w="8">
                  <a:moveTo>
                    <a:pt x="0" y="5"/>
                  </a:moveTo>
                  <a:cubicBezTo>
                    <a:pt x="0" y="14"/>
                    <a:pt x="0" y="23"/>
                    <a:pt x="0" y="32"/>
                  </a:cubicBezTo>
                  <a:cubicBezTo>
                    <a:pt x="0" y="36"/>
                    <a:pt x="7" y="36"/>
                    <a:pt x="8" y="32"/>
                  </a:cubicBezTo>
                  <a:cubicBezTo>
                    <a:pt x="8" y="23"/>
                    <a:pt x="8" y="14"/>
                    <a:pt x="8" y="5"/>
                  </a:cubicBezTo>
                  <a:cubicBezTo>
                    <a:pt x="8" y="0"/>
                    <a:pt x="0" y="0"/>
                    <a:pt x="0"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718" name="Google Shape;1718;p6"/>
            <p:cNvSpPr/>
            <p:nvPr/>
          </p:nvSpPr>
          <p:spPr>
            <a:xfrm>
              <a:off x="3617913" y="6611938"/>
              <a:ext cx="63500" cy="176213"/>
            </a:xfrm>
            <a:custGeom>
              <a:rect b="b" l="l" r="r" t="t"/>
              <a:pathLst>
                <a:path extrusionOk="0" h="40" w="15">
                  <a:moveTo>
                    <a:pt x="5" y="5"/>
                  </a:moveTo>
                  <a:cubicBezTo>
                    <a:pt x="0" y="15"/>
                    <a:pt x="0" y="26"/>
                    <a:pt x="4" y="37"/>
                  </a:cubicBezTo>
                  <a:cubicBezTo>
                    <a:pt x="5" y="40"/>
                    <a:pt x="10" y="40"/>
                    <a:pt x="10" y="36"/>
                  </a:cubicBezTo>
                  <a:cubicBezTo>
                    <a:pt x="9" y="27"/>
                    <a:pt x="9" y="18"/>
                    <a:pt x="13" y="10"/>
                  </a:cubicBezTo>
                  <a:cubicBezTo>
                    <a:pt x="15" y="4"/>
                    <a:pt x="7" y="0"/>
                    <a:pt x="5"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719" name="Google Shape;1719;p6"/>
            <p:cNvSpPr/>
            <p:nvPr/>
          </p:nvSpPr>
          <p:spPr>
            <a:xfrm>
              <a:off x="3714750" y="6686551"/>
              <a:ext cx="33338" cy="136525"/>
            </a:xfrm>
            <a:custGeom>
              <a:rect b="b" l="l" r="r" t="t"/>
              <a:pathLst>
                <a:path extrusionOk="0" h="31" w="8">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720" name="Google Shape;1720;p6"/>
            <p:cNvSpPr/>
            <p:nvPr/>
          </p:nvSpPr>
          <p:spPr>
            <a:xfrm>
              <a:off x="3856038" y="6562726"/>
              <a:ext cx="58738" cy="234950"/>
            </a:xfrm>
            <a:custGeom>
              <a:rect b="b" l="l" r="r" t="t"/>
              <a:pathLst>
                <a:path extrusionOk="0" h="53" w="14">
                  <a:moveTo>
                    <a:pt x="10" y="1"/>
                  </a:moveTo>
                  <a:cubicBezTo>
                    <a:pt x="8" y="8"/>
                    <a:pt x="6" y="14"/>
                    <a:pt x="5" y="21"/>
                  </a:cubicBezTo>
                  <a:cubicBezTo>
                    <a:pt x="3" y="21"/>
                    <a:pt x="0" y="22"/>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1" y="43"/>
                    <a:pt x="9" y="38"/>
                    <a:pt x="8" y="33"/>
                  </a:cubicBezTo>
                  <a:cubicBezTo>
                    <a:pt x="9" y="22"/>
                    <a:pt x="10" y="12"/>
                    <a:pt x="13" y="2"/>
                  </a:cubicBezTo>
                  <a:cubicBezTo>
                    <a:pt x="14" y="1"/>
                    <a:pt x="11" y="0"/>
                    <a:pt x="10" y="1"/>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721" name="Google Shape;1721;p6"/>
            <p:cNvSpPr/>
            <p:nvPr/>
          </p:nvSpPr>
          <p:spPr>
            <a:xfrm>
              <a:off x="3922713" y="6557963"/>
              <a:ext cx="71438" cy="212725"/>
            </a:xfrm>
            <a:custGeom>
              <a:rect b="b" l="l" r="r" t="t"/>
              <a:pathLst>
                <a:path extrusionOk="0" h="48" w="17">
                  <a:moveTo>
                    <a:pt x="12" y="2"/>
                  </a:moveTo>
                  <a:cubicBezTo>
                    <a:pt x="4" y="14"/>
                    <a:pt x="0" y="29"/>
                    <a:pt x="1" y="44"/>
                  </a:cubicBezTo>
                  <a:cubicBezTo>
                    <a:pt x="1" y="48"/>
                    <a:pt x="7" y="48"/>
                    <a:pt x="7" y="44"/>
                  </a:cubicBezTo>
                  <a:cubicBezTo>
                    <a:pt x="8" y="30"/>
                    <a:pt x="9" y="16"/>
                    <a:pt x="16" y="4"/>
                  </a:cubicBezTo>
                  <a:cubicBezTo>
                    <a:pt x="17" y="2"/>
                    <a:pt x="14" y="0"/>
                    <a:pt x="12" y="2"/>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722" name="Google Shape;1722;p6"/>
            <p:cNvSpPr/>
            <p:nvPr/>
          </p:nvSpPr>
          <p:spPr>
            <a:xfrm>
              <a:off x="4006850" y="6597651"/>
              <a:ext cx="33338" cy="195263"/>
            </a:xfrm>
            <a:custGeom>
              <a:rect b="b" l="l" r="r" t="t"/>
              <a:pathLst>
                <a:path extrusionOk="0" h="44" w="8">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6" y="44"/>
                    <a:pt x="7" y="41"/>
                  </a:cubicBezTo>
                  <a:cubicBezTo>
                    <a:pt x="8" y="28"/>
                    <a:pt x="7" y="15"/>
                    <a:pt x="6" y="2"/>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723" name="Google Shape;1723;p6"/>
            <p:cNvSpPr/>
            <p:nvPr/>
          </p:nvSpPr>
          <p:spPr>
            <a:xfrm>
              <a:off x="4098925" y="6545263"/>
              <a:ext cx="74613" cy="211138"/>
            </a:xfrm>
            <a:custGeom>
              <a:rect b="b" l="l" r="r" t="t"/>
              <a:pathLst>
                <a:path extrusionOk="0" h="48" w="18">
                  <a:moveTo>
                    <a:pt x="17" y="44"/>
                  </a:moveTo>
                  <a:cubicBezTo>
                    <a:pt x="14" y="35"/>
                    <a:pt x="14"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1" y="21"/>
                    <a:pt x="1" y="30"/>
                  </a:cubicBezTo>
                  <a:cubicBezTo>
                    <a:pt x="0" y="29"/>
                    <a:pt x="0" y="30"/>
                    <a:pt x="0" y="31"/>
                  </a:cubicBezTo>
                  <a:cubicBezTo>
                    <a:pt x="0" y="35"/>
                    <a:pt x="0" y="39"/>
                    <a:pt x="0" y="43"/>
                  </a:cubicBezTo>
                  <a:cubicBezTo>
                    <a:pt x="0" y="44"/>
                    <a:pt x="1" y="44"/>
                    <a:pt x="1"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7" y="4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724" name="Google Shape;1724;p6"/>
            <p:cNvSpPr/>
            <p:nvPr/>
          </p:nvSpPr>
          <p:spPr>
            <a:xfrm>
              <a:off x="4252913" y="6611938"/>
              <a:ext cx="20638" cy="144463"/>
            </a:xfrm>
            <a:custGeom>
              <a:rect b="b" l="l" r="r" t="t"/>
              <a:pathLst>
                <a:path extrusionOk="0" h="33" w="5">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725" name="Google Shape;1725;p6"/>
            <p:cNvSpPr/>
            <p:nvPr/>
          </p:nvSpPr>
          <p:spPr>
            <a:xfrm>
              <a:off x="4314825" y="6597651"/>
              <a:ext cx="58738" cy="177800"/>
            </a:xfrm>
            <a:custGeom>
              <a:rect b="b" l="l" r="r" t="t"/>
              <a:pathLst>
                <a:path extrusionOk="0" h="40" w="14">
                  <a:moveTo>
                    <a:pt x="7" y="6"/>
                  </a:moveTo>
                  <a:cubicBezTo>
                    <a:pt x="7" y="5"/>
                    <a:pt x="7" y="4"/>
                    <a:pt x="7" y="3"/>
                  </a:cubicBezTo>
                  <a:cubicBezTo>
                    <a:pt x="6" y="0"/>
                    <a:pt x="0" y="1"/>
                    <a:pt x="1" y="5"/>
                  </a:cubicBezTo>
                  <a:cubicBezTo>
                    <a:pt x="2" y="13"/>
                    <a:pt x="2" y="21"/>
                    <a:pt x="3" y="29"/>
                  </a:cubicBezTo>
                  <a:cubicBezTo>
                    <a:pt x="3" y="30"/>
                    <a:pt x="4" y="31"/>
                    <a:pt x="5" y="31"/>
                  </a:cubicBezTo>
                  <a:cubicBezTo>
                    <a:pt x="5" y="33"/>
                    <a:pt x="5" y="35"/>
                    <a:pt x="5" y="37"/>
                  </a:cubicBezTo>
                  <a:cubicBezTo>
                    <a:pt x="6" y="40"/>
                    <a:pt x="10" y="40"/>
                    <a:pt x="10" y="37"/>
                  </a:cubicBezTo>
                  <a:cubicBezTo>
                    <a:pt x="12" y="28"/>
                    <a:pt x="11" y="18"/>
                    <a:pt x="13" y="9"/>
                  </a:cubicBezTo>
                  <a:cubicBezTo>
                    <a:pt x="14" y="5"/>
                    <a:pt x="9" y="3"/>
                    <a:pt x="7" y="6"/>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726" name="Google Shape;1726;p6"/>
            <p:cNvSpPr/>
            <p:nvPr/>
          </p:nvSpPr>
          <p:spPr>
            <a:xfrm>
              <a:off x="4386263" y="6594476"/>
              <a:ext cx="66675" cy="228600"/>
            </a:xfrm>
            <a:custGeom>
              <a:rect b="b" l="l" r="r" t="t"/>
              <a:pathLst>
                <a:path extrusionOk="0" h="52" w="16">
                  <a:moveTo>
                    <a:pt x="7" y="4"/>
                  </a:moveTo>
                  <a:cubicBezTo>
                    <a:pt x="7" y="7"/>
                    <a:pt x="7" y="9"/>
                    <a:pt x="6" y="11"/>
                  </a:cubicBezTo>
                  <a:cubicBezTo>
                    <a:pt x="5" y="11"/>
                    <a:pt x="3" y="11"/>
                    <a:pt x="3" y="13"/>
                  </a:cubicBezTo>
                  <a:cubicBezTo>
                    <a:pt x="3" y="16"/>
                    <a:pt x="3" y="20"/>
                    <a:pt x="1" y="23"/>
                  </a:cubicBezTo>
                  <a:cubicBezTo>
                    <a:pt x="0" y="24"/>
                    <a:pt x="3" y="26"/>
                    <a:pt x="4" y="25"/>
                  </a:cubicBezTo>
                  <a:cubicBezTo>
                    <a:pt x="3" y="33"/>
                    <a:pt x="3" y="41"/>
                    <a:pt x="4" y="49"/>
                  </a:cubicBezTo>
                  <a:cubicBezTo>
                    <a:pt x="5" y="52"/>
                    <a:pt x="9" y="52"/>
                    <a:pt x="10" y="49"/>
                  </a:cubicBezTo>
                  <a:cubicBezTo>
                    <a:pt x="13" y="35"/>
                    <a:pt x="13" y="20"/>
                    <a:pt x="15" y="5"/>
                  </a:cubicBezTo>
                  <a:cubicBezTo>
                    <a:pt x="16" y="1"/>
                    <a:pt x="8" y="0"/>
                    <a:pt x="7"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727" name="Google Shape;1727;p6"/>
            <p:cNvSpPr/>
            <p:nvPr/>
          </p:nvSpPr>
          <p:spPr>
            <a:xfrm>
              <a:off x="4198938" y="6611938"/>
              <a:ext cx="49213" cy="206375"/>
            </a:xfrm>
            <a:custGeom>
              <a:rect b="b" l="l" r="r" t="t"/>
              <a:pathLst>
                <a:path extrusionOk="0" h="47" w="12">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1" y="33"/>
                    <a:pt x="10" y="29"/>
                  </a:cubicBezTo>
                  <a:cubicBezTo>
                    <a:pt x="11" y="28"/>
                    <a:pt x="11" y="28"/>
                    <a:pt x="11" y="28"/>
                  </a:cubicBezTo>
                  <a:cubicBezTo>
                    <a:pt x="11" y="26"/>
                    <a:pt x="11" y="23"/>
                    <a:pt x="11" y="21"/>
                  </a:cubicBezTo>
                  <a:cubicBezTo>
                    <a:pt x="11" y="18"/>
                    <a:pt x="11" y="15"/>
                    <a:pt x="11" y="13"/>
                  </a:cubicBezTo>
                  <a:cubicBezTo>
                    <a:pt x="12" y="10"/>
                    <a:pt x="10" y="8"/>
                    <a:pt x="8" y="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728" name="Google Shape;1728;p6"/>
            <p:cNvSpPr/>
            <p:nvPr/>
          </p:nvSpPr>
          <p:spPr>
            <a:xfrm>
              <a:off x="3802063" y="6624638"/>
              <a:ext cx="53975" cy="119063"/>
            </a:xfrm>
            <a:custGeom>
              <a:rect b="b" l="l" r="r" t="t"/>
              <a:pathLst>
                <a:path extrusionOk="0" h="27" w="13">
                  <a:moveTo>
                    <a:pt x="12" y="24"/>
                  </a:moveTo>
                  <a:cubicBezTo>
                    <a:pt x="9" y="17"/>
                    <a:pt x="6" y="10"/>
                    <a:pt x="4" y="2"/>
                  </a:cubicBezTo>
                  <a:cubicBezTo>
                    <a:pt x="3" y="0"/>
                    <a:pt x="0" y="0"/>
                    <a:pt x="0" y="3"/>
                  </a:cubicBezTo>
                  <a:cubicBezTo>
                    <a:pt x="3" y="11"/>
                    <a:pt x="5" y="18"/>
                    <a:pt x="9" y="26"/>
                  </a:cubicBezTo>
                  <a:cubicBezTo>
                    <a:pt x="10" y="27"/>
                    <a:pt x="13" y="26"/>
                    <a:pt x="12" y="2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729" name="Google Shape;1729;p6"/>
            <p:cNvSpPr/>
            <p:nvPr/>
          </p:nvSpPr>
          <p:spPr>
            <a:xfrm>
              <a:off x="3697288" y="6572251"/>
              <a:ext cx="76200" cy="193675"/>
            </a:xfrm>
            <a:custGeom>
              <a:rect b="b" l="l" r="r" t="t"/>
              <a:pathLst>
                <a:path extrusionOk="0" h="44" w="18">
                  <a:moveTo>
                    <a:pt x="16" y="37"/>
                  </a:moveTo>
                  <a:cubicBezTo>
                    <a:pt x="11" y="28"/>
                    <a:pt x="7" y="18"/>
                    <a:pt x="12" y="8"/>
                  </a:cubicBezTo>
                  <a:cubicBezTo>
                    <a:pt x="14" y="4"/>
                    <a:pt x="8" y="0"/>
                    <a:pt x="6" y="4"/>
                  </a:cubicBezTo>
                  <a:cubicBezTo>
                    <a:pt x="0" y="17"/>
                    <a:pt x="3" y="29"/>
                    <a:pt x="10" y="41"/>
                  </a:cubicBezTo>
                  <a:cubicBezTo>
                    <a:pt x="12" y="44"/>
                    <a:pt x="18" y="41"/>
                    <a:pt x="16" y="3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730" name="Google Shape;1730;p6"/>
            <p:cNvSpPr/>
            <p:nvPr/>
          </p:nvSpPr>
          <p:spPr>
            <a:xfrm>
              <a:off x="3963988" y="6629401"/>
              <a:ext cx="46038" cy="146050"/>
            </a:xfrm>
            <a:custGeom>
              <a:rect b="b" l="l" r="r" t="t"/>
              <a:pathLst>
                <a:path extrusionOk="0" h="33" w="11">
                  <a:moveTo>
                    <a:pt x="3" y="5"/>
                  </a:moveTo>
                  <a:cubicBezTo>
                    <a:pt x="0" y="12"/>
                    <a:pt x="1" y="21"/>
                    <a:pt x="3" y="29"/>
                  </a:cubicBezTo>
                  <a:cubicBezTo>
                    <a:pt x="4" y="33"/>
                    <a:pt x="10" y="31"/>
                    <a:pt x="9" y="27"/>
                  </a:cubicBezTo>
                  <a:cubicBezTo>
                    <a:pt x="8" y="20"/>
                    <a:pt x="7" y="13"/>
                    <a:pt x="9" y="6"/>
                  </a:cubicBezTo>
                  <a:cubicBezTo>
                    <a:pt x="11" y="2"/>
                    <a:pt x="4" y="0"/>
                    <a:pt x="3"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731" name="Google Shape;1731;p6"/>
            <p:cNvSpPr/>
            <p:nvPr/>
          </p:nvSpPr>
          <p:spPr>
            <a:xfrm>
              <a:off x="4486275" y="6567488"/>
              <a:ext cx="61913" cy="220663"/>
            </a:xfrm>
            <a:custGeom>
              <a:rect b="b" l="l" r="r" t="t"/>
              <a:pathLst>
                <a:path extrusionOk="0" h="50" w="15">
                  <a:moveTo>
                    <a:pt x="10" y="28"/>
                  </a:moveTo>
                  <a:cubicBezTo>
                    <a:pt x="11" y="20"/>
                    <a:pt x="11" y="13"/>
                    <a:pt x="13" y="6"/>
                  </a:cubicBezTo>
                  <a:cubicBezTo>
                    <a:pt x="15" y="2"/>
                    <a:pt x="7" y="0"/>
                    <a:pt x="6" y="4"/>
                  </a:cubicBezTo>
                  <a:cubicBezTo>
                    <a:pt x="5" y="8"/>
                    <a:pt x="4" y="11"/>
                    <a:pt x="4" y="15"/>
                  </a:cubicBezTo>
                  <a:cubicBezTo>
                    <a:pt x="4" y="15"/>
                    <a:pt x="3" y="16"/>
                    <a:pt x="3" y="17"/>
                  </a:cubicBezTo>
                  <a:cubicBezTo>
                    <a:pt x="0" y="27"/>
                    <a:pt x="0" y="36"/>
                    <a:pt x="4" y="46"/>
                  </a:cubicBezTo>
                  <a:cubicBezTo>
                    <a:pt x="6" y="50"/>
                    <a:pt x="13" y="46"/>
                    <a:pt x="11" y="42"/>
                  </a:cubicBezTo>
                  <a:cubicBezTo>
                    <a:pt x="9" y="38"/>
                    <a:pt x="8" y="34"/>
                    <a:pt x="8" y="30"/>
                  </a:cubicBezTo>
                  <a:cubicBezTo>
                    <a:pt x="9" y="30"/>
                    <a:pt x="10" y="29"/>
                    <a:pt x="10" y="28"/>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732" name="Google Shape;1732;p6"/>
            <p:cNvSpPr/>
            <p:nvPr/>
          </p:nvSpPr>
          <p:spPr>
            <a:xfrm>
              <a:off x="4573588" y="6624638"/>
              <a:ext cx="33338" cy="141288"/>
            </a:xfrm>
            <a:custGeom>
              <a:rect b="b" l="l" r="r" t="t"/>
              <a:pathLst>
                <a:path extrusionOk="0" h="32" w="8">
                  <a:moveTo>
                    <a:pt x="5" y="4"/>
                  </a:moveTo>
                  <a:cubicBezTo>
                    <a:pt x="5" y="0"/>
                    <a:pt x="0" y="2"/>
                    <a:pt x="0" y="5"/>
                  </a:cubicBezTo>
                  <a:cubicBezTo>
                    <a:pt x="2" y="13"/>
                    <a:pt x="2" y="21"/>
                    <a:pt x="3" y="29"/>
                  </a:cubicBezTo>
                  <a:cubicBezTo>
                    <a:pt x="3" y="32"/>
                    <a:pt x="7" y="32"/>
                    <a:pt x="7" y="29"/>
                  </a:cubicBezTo>
                  <a:cubicBezTo>
                    <a:pt x="8" y="20"/>
                    <a:pt x="7" y="12"/>
                    <a:pt x="5"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733" name="Google Shape;1733;p6"/>
            <p:cNvSpPr/>
            <p:nvPr/>
          </p:nvSpPr>
          <p:spPr>
            <a:xfrm>
              <a:off x="4598988" y="6607176"/>
              <a:ext cx="79375" cy="233363"/>
            </a:xfrm>
            <a:custGeom>
              <a:rect b="b" l="l" r="r" t="t"/>
              <a:pathLst>
                <a:path extrusionOk="0" h="53" w="19">
                  <a:moveTo>
                    <a:pt x="17" y="46"/>
                  </a:moveTo>
                  <a:cubicBezTo>
                    <a:pt x="14" y="36"/>
                    <a:pt x="13" y="25"/>
                    <a:pt x="12" y="14"/>
                  </a:cubicBezTo>
                  <a:cubicBezTo>
                    <a:pt x="12" y="13"/>
                    <a:pt x="12" y="13"/>
                    <a:pt x="11" y="13"/>
                  </a:cubicBezTo>
                  <a:cubicBezTo>
                    <a:pt x="11" y="10"/>
                    <a:pt x="11" y="12"/>
                    <a:pt x="11" y="4"/>
                  </a:cubicBezTo>
                  <a:cubicBezTo>
                    <a:pt x="11" y="0"/>
                    <a:pt x="7" y="0"/>
                    <a:pt x="7" y="4"/>
                  </a:cubicBezTo>
                  <a:cubicBezTo>
                    <a:pt x="7" y="12"/>
                    <a:pt x="7" y="10"/>
                    <a:pt x="7" y="12"/>
                  </a:cubicBezTo>
                  <a:cubicBezTo>
                    <a:pt x="7" y="13"/>
                    <a:pt x="6" y="13"/>
                    <a:pt x="6" y="14"/>
                  </a:cubicBezTo>
                  <a:cubicBezTo>
                    <a:pt x="6" y="16"/>
                    <a:pt x="6" y="19"/>
                    <a:pt x="6" y="22"/>
                  </a:cubicBezTo>
                  <a:cubicBezTo>
                    <a:pt x="5" y="21"/>
                    <a:pt x="4" y="22"/>
                    <a:pt x="4" y="22"/>
                  </a:cubicBezTo>
                  <a:cubicBezTo>
                    <a:pt x="2" y="28"/>
                    <a:pt x="2" y="33"/>
                    <a:pt x="0" y="39"/>
                  </a:cubicBezTo>
                  <a:cubicBezTo>
                    <a:pt x="0" y="40"/>
                    <a:pt x="2" y="40"/>
                    <a:pt x="2" y="39"/>
                  </a:cubicBezTo>
                  <a:cubicBezTo>
                    <a:pt x="3" y="35"/>
                    <a:pt x="4" y="30"/>
                    <a:pt x="5" y="25"/>
                  </a:cubicBezTo>
                  <a:cubicBezTo>
                    <a:pt x="5" y="33"/>
                    <a:pt x="6" y="41"/>
                    <a:pt x="9" y="48"/>
                  </a:cubicBezTo>
                  <a:cubicBezTo>
                    <a:pt x="11" y="53"/>
                    <a:pt x="19" y="51"/>
                    <a:pt x="17" y="46"/>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734" name="Google Shape;1734;p6"/>
            <p:cNvSpPr/>
            <p:nvPr/>
          </p:nvSpPr>
          <p:spPr>
            <a:xfrm>
              <a:off x="4699000" y="6726238"/>
              <a:ext cx="28575" cy="128588"/>
            </a:xfrm>
            <a:custGeom>
              <a:rect b="b" l="l" r="r" t="t"/>
              <a:pathLst>
                <a:path extrusionOk="0" h="29" w="7">
                  <a:moveTo>
                    <a:pt x="6" y="3"/>
                  </a:moveTo>
                  <a:cubicBezTo>
                    <a:pt x="5" y="0"/>
                    <a:pt x="2" y="0"/>
                    <a:pt x="1" y="3"/>
                  </a:cubicBezTo>
                  <a:cubicBezTo>
                    <a:pt x="1" y="10"/>
                    <a:pt x="0" y="21"/>
                    <a:pt x="0" y="25"/>
                  </a:cubicBezTo>
                  <a:cubicBezTo>
                    <a:pt x="0" y="29"/>
                    <a:pt x="7" y="29"/>
                    <a:pt x="7" y="25"/>
                  </a:cubicBezTo>
                  <a:cubicBezTo>
                    <a:pt x="7" y="21"/>
                    <a:pt x="6" y="11"/>
                    <a:pt x="6"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735" name="Google Shape;1735;p6"/>
            <p:cNvSpPr/>
            <p:nvPr/>
          </p:nvSpPr>
          <p:spPr>
            <a:xfrm>
              <a:off x="4727575" y="6624638"/>
              <a:ext cx="41275" cy="176213"/>
            </a:xfrm>
            <a:custGeom>
              <a:rect b="b" l="l" r="r" t="t"/>
              <a:pathLst>
                <a:path extrusionOk="0" h="40" w="10">
                  <a:moveTo>
                    <a:pt x="3" y="3"/>
                  </a:moveTo>
                  <a:cubicBezTo>
                    <a:pt x="1" y="14"/>
                    <a:pt x="0" y="24"/>
                    <a:pt x="1" y="35"/>
                  </a:cubicBezTo>
                  <a:cubicBezTo>
                    <a:pt x="1" y="40"/>
                    <a:pt x="9" y="40"/>
                    <a:pt x="9" y="35"/>
                  </a:cubicBezTo>
                  <a:cubicBezTo>
                    <a:pt x="9" y="25"/>
                    <a:pt x="9" y="15"/>
                    <a:pt x="10" y="4"/>
                  </a:cubicBezTo>
                  <a:cubicBezTo>
                    <a:pt x="10" y="1"/>
                    <a:pt x="4" y="0"/>
                    <a:pt x="3"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736" name="Google Shape;1736;p6"/>
            <p:cNvSpPr/>
            <p:nvPr/>
          </p:nvSpPr>
          <p:spPr>
            <a:xfrm>
              <a:off x="4768850" y="6611938"/>
              <a:ext cx="71438" cy="250825"/>
            </a:xfrm>
            <a:custGeom>
              <a:rect b="b" l="l" r="r" t="t"/>
              <a:pathLst>
                <a:path extrusionOk="0" h="57" w="17">
                  <a:moveTo>
                    <a:pt x="7" y="5"/>
                  </a:moveTo>
                  <a:cubicBezTo>
                    <a:pt x="6" y="7"/>
                    <a:pt x="5" y="10"/>
                    <a:pt x="4" y="12"/>
                  </a:cubicBezTo>
                  <a:cubicBezTo>
                    <a:pt x="4" y="11"/>
                    <a:pt x="4" y="11"/>
                    <a:pt x="4" y="11"/>
                  </a:cubicBezTo>
                  <a:cubicBezTo>
                    <a:pt x="4" y="9"/>
                    <a:pt x="1" y="10"/>
                    <a:pt x="1" y="11"/>
                  </a:cubicBezTo>
                  <a:cubicBezTo>
                    <a:pt x="2" y="14"/>
                    <a:pt x="2" y="17"/>
                    <a:pt x="2" y="19"/>
                  </a:cubicBezTo>
                  <a:cubicBezTo>
                    <a:pt x="0" y="31"/>
                    <a:pt x="1" y="43"/>
                    <a:pt x="6"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737" name="Google Shape;1737;p6"/>
            <p:cNvSpPr/>
            <p:nvPr/>
          </p:nvSpPr>
          <p:spPr>
            <a:xfrm>
              <a:off x="4686300" y="6575426"/>
              <a:ext cx="33338" cy="160338"/>
            </a:xfrm>
            <a:custGeom>
              <a:rect b="b" l="l" r="r" t="t"/>
              <a:pathLst>
                <a:path extrusionOk="0" h="36" w="8">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738" name="Google Shape;1738;p6"/>
            <p:cNvSpPr/>
            <p:nvPr/>
          </p:nvSpPr>
          <p:spPr>
            <a:xfrm>
              <a:off x="4827588" y="6611938"/>
              <a:ext cx="66675" cy="176213"/>
            </a:xfrm>
            <a:custGeom>
              <a:rect b="b" l="l" r="r" t="t"/>
              <a:pathLst>
                <a:path extrusionOk="0" h="40" w="16">
                  <a:moveTo>
                    <a:pt x="5" y="5"/>
                  </a:moveTo>
                  <a:cubicBezTo>
                    <a:pt x="1" y="15"/>
                    <a:pt x="0" y="26"/>
                    <a:pt x="4" y="37"/>
                  </a:cubicBezTo>
                  <a:cubicBezTo>
                    <a:pt x="5" y="40"/>
                    <a:pt x="10" y="40"/>
                    <a:pt x="10" y="36"/>
                  </a:cubicBezTo>
                  <a:cubicBezTo>
                    <a:pt x="10" y="27"/>
                    <a:pt x="9" y="18"/>
                    <a:pt x="13" y="10"/>
                  </a:cubicBezTo>
                  <a:cubicBezTo>
                    <a:pt x="16" y="4"/>
                    <a:pt x="8" y="0"/>
                    <a:pt x="5"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739" name="Google Shape;1739;p6"/>
            <p:cNvSpPr/>
            <p:nvPr/>
          </p:nvSpPr>
          <p:spPr>
            <a:xfrm>
              <a:off x="4927600" y="6686551"/>
              <a:ext cx="33338" cy="136525"/>
            </a:xfrm>
            <a:custGeom>
              <a:rect b="b" l="l" r="r" t="t"/>
              <a:pathLst>
                <a:path extrusionOk="0" h="31" w="8">
                  <a:moveTo>
                    <a:pt x="0" y="5"/>
                  </a:moveTo>
                  <a:cubicBezTo>
                    <a:pt x="0" y="12"/>
                    <a:pt x="0" y="20"/>
                    <a:pt x="1" y="27"/>
                  </a:cubicBezTo>
                  <a:cubicBezTo>
                    <a:pt x="1" y="31"/>
                    <a:pt x="6" y="31"/>
                    <a:pt x="6" y="27"/>
                  </a:cubicBezTo>
                  <a:cubicBezTo>
                    <a:pt x="7" y="20"/>
                    <a:pt x="7" y="12"/>
                    <a:pt x="7" y="5"/>
                  </a:cubicBezTo>
                  <a:cubicBezTo>
                    <a:pt x="8" y="0"/>
                    <a:pt x="0" y="0"/>
                    <a:pt x="0"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740" name="Google Shape;1740;p6"/>
            <p:cNvSpPr/>
            <p:nvPr/>
          </p:nvSpPr>
          <p:spPr>
            <a:xfrm>
              <a:off x="5068888" y="6562726"/>
              <a:ext cx="55563" cy="234950"/>
            </a:xfrm>
            <a:custGeom>
              <a:rect b="b" l="l" r="r" t="t"/>
              <a:pathLst>
                <a:path extrusionOk="0" h="53" w="13">
                  <a:moveTo>
                    <a:pt x="10" y="1"/>
                  </a:moveTo>
                  <a:cubicBezTo>
                    <a:pt x="7" y="8"/>
                    <a:pt x="5" y="14"/>
                    <a:pt x="4" y="21"/>
                  </a:cubicBezTo>
                  <a:cubicBezTo>
                    <a:pt x="2" y="21"/>
                    <a:pt x="0" y="22"/>
                    <a:pt x="0" y="24"/>
                  </a:cubicBezTo>
                  <a:cubicBezTo>
                    <a:pt x="0" y="31"/>
                    <a:pt x="1" y="38"/>
                    <a:pt x="3" y="44"/>
                  </a:cubicBezTo>
                  <a:cubicBezTo>
                    <a:pt x="4" y="45"/>
                    <a:pt x="4" y="45"/>
                    <a:pt x="4" y="45"/>
                  </a:cubicBezTo>
                  <a:cubicBezTo>
                    <a:pt x="4" y="46"/>
                    <a:pt x="4" y="46"/>
                    <a:pt x="5" y="46"/>
                  </a:cubicBezTo>
                  <a:cubicBezTo>
                    <a:pt x="5" y="48"/>
                    <a:pt x="6" y="49"/>
                    <a:pt x="7" y="50"/>
                  </a:cubicBezTo>
                  <a:cubicBezTo>
                    <a:pt x="9" y="53"/>
                    <a:pt x="13" y="51"/>
                    <a:pt x="12" y="48"/>
                  </a:cubicBezTo>
                  <a:cubicBezTo>
                    <a:pt x="10" y="43"/>
                    <a:pt x="9" y="38"/>
                    <a:pt x="8" y="33"/>
                  </a:cubicBezTo>
                  <a:cubicBezTo>
                    <a:pt x="8" y="22"/>
                    <a:pt x="9" y="12"/>
                    <a:pt x="13" y="2"/>
                  </a:cubicBezTo>
                  <a:cubicBezTo>
                    <a:pt x="13" y="1"/>
                    <a:pt x="11" y="0"/>
                    <a:pt x="10" y="1"/>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741" name="Google Shape;1741;p6"/>
            <p:cNvSpPr/>
            <p:nvPr/>
          </p:nvSpPr>
          <p:spPr>
            <a:xfrm>
              <a:off x="5135563" y="6557963"/>
              <a:ext cx="71438" cy="212725"/>
            </a:xfrm>
            <a:custGeom>
              <a:rect b="b" l="l" r="r" t="t"/>
              <a:pathLst>
                <a:path extrusionOk="0" h="48" w="17">
                  <a:moveTo>
                    <a:pt x="12" y="2"/>
                  </a:moveTo>
                  <a:cubicBezTo>
                    <a:pt x="4" y="14"/>
                    <a:pt x="0" y="29"/>
                    <a:pt x="1" y="44"/>
                  </a:cubicBezTo>
                  <a:cubicBezTo>
                    <a:pt x="1" y="48"/>
                    <a:pt x="6" y="48"/>
                    <a:pt x="6" y="44"/>
                  </a:cubicBezTo>
                  <a:cubicBezTo>
                    <a:pt x="7" y="30"/>
                    <a:pt x="8" y="16"/>
                    <a:pt x="15" y="4"/>
                  </a:cubicBezTo>
                  <a:cubicBezTo>
                    <a:pt x="17" y="2"/>
                    <a:pt x="13" y="0"/>
                    <a:pt x="12" y="2"/>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742" name="Google Shape;1742;p6"/>
            <p:cNvSpPr/>
            <p:nvPr/>
          </p:nvSpPr>
          <p:spPr>
            <a:xfrm>
              <a:off x="5219700" y="6597651"/>
              <a:ext cx="28575" cy="195263"/>
            </a:xfrm>
            <a:custGeom>
              <a:rect b="b" l="l" r="r" t="t"/>
              <a:pathLst>
                <a:path extrusionOk="0" h="44" w="7">
                  <a:moveTo>
                    <a:pt x="6" y="2"/>
                  </a:moveTo>
                  <a:cubicBezTo>
                    <a:pt x="6" y="0"/>
                    <a:pt x="2" y="0"/>
                    <a:pt x="2" y="2"/>
                  </a:cubicBezTo>
                  <a:cubicBezTo>
                    <a:pt x="2" y="6"/>
                    <a:pt x="2" y="10"/>
                    <a:pt x="1" y="14"/>
                  </a:cubicBezTo>
                  <a:cubicBezTo>
                    <a:pt x="0" y="15"/>
                    <a:pt x="0" y="15"/>
                    <a:pt x="0" y="16"/>
                  </a:cubicBezTo>
                  <a:cubicBezTo>
                    <a:pt x="0" y="22"/>
                    <a:pt x="0" y="27"/>
                    <a:pt x="0" y="33"/>
                  </a:cubicBezTo>
                  <a:cubicBezTo>
                    <a:pt x="0" y="34"/>
                    <a:pt x="0" y="35"/>
                    <a:pt x="1" y="35"/>
                  </a:cubicBezTo>
                  <a:cubicBezTo>
                    <a:pt x="1" y="37"/>
                    <a:pt x="1" y="39"/>
                    <a:pt x="2" y="41"/>
                  </a:cubicBezTo>
                  <a:cubicBezTo>
                    <a:pt x="2" y="44"/>
                    <a:pt x="6" y="44"/>
                    <a:pt x="6" y="41"/>
                  </a:cubicBezTo>
                  <a:cubicBezTo>
                    <a:pt x="7" y="28"/>
                    <a:pt x="6" y="15"/>
                    <a:pt x="6" y="2"/>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743" name="Google Shape;1743;p6"/>
            <p:cNvSpPr/>
            <p:nvPr/>
          </p:nvSpPr>
          <p:spPr>
            <a:xfrm>
              <a:off x="5307013" y="6545263"/>
              <a:ext cx="79375" cy="211138"/>
            </a:xfrm>
            <a:custGeom>
              <a:rect b="b" l="l" r="r" t="t"/>
              <a:pathLst>
                <a:path extrusionOk="0" h="48" w="19">
                  <a:moveTo>
                    <a:pt x="18" y="44"/>
                  </a:moveTo>
                  <a:cubicBezTo>
                    <a:pt x="15" y="35"/>
                    <a:pt x="15" y="26"/>
                    <a:pt x="17" y="17"/>
                  </a:cubicBezTo>
                  <a:cubicBezTo>
                    <a:pt x="17" y="13"/>
                    <a:pt x="11" y="11"/>
                    <a:pt x="10" y="15"/>
                  </a:cubicBezTo>
                  <a:cubicBezTo>
                    <a:pt x="10" y="15"/>
                    <a:pt x="10" y="15"/>
                    <a:pt x="10" y="15"/>
                  </a:cubicBezTo>
                  <a:cubicBezTo>
                    <a:pt x="9" y="16"/>
                    <a:pt x="9" y="16"/>
                    <a:pt x="9" y="16"/>
                  </a:cubicBezTo>
                  <a:cubicBezTo>
                    <a:pt x="10" y="12"/>
                    <a:pt x="10" y="8"/>
                    <a:pt x="10" y="4"/>
                  </a:cubicBezTo>
                  <a:cubicBezTo>
                    <a:pt x="11" y="1"/>
                    <a:pt x="5" y="0"/>
                    <a:pt x="5" y="3"/>
                  </a:cubicBezTo>
                  <a:cubicBezTo>
                    <a:pt x="3" y="12"/>
                    <a:pt x="2" y="21"/>
                    <a:pt x="2" y="30"/>
                  </a:cubicBezTo>
                  <a:cubicBezTo>
                    <a:pt x="1" y="29"/>
                    <a:pt x="0" y="30"/>
                    <a:pt x="0" y="31"/>
                  </a:cubicBezTo>
                  <a:cubicBezTo>
                    <a:pt x="0" y="35"/>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744" name="Google Shape;1744;p6"/>
            <p:cNvSpPr/>
            <p:nvPr/>
          </p:nvSpPr>
          <p:spPr>
            <a:xfrm>
              <a:off x="5461000" y="6611938"/>
              <a:ext cx="25400" cy="144463"/>
            </a:xfrm>
            <a:custGeom>
              <a:rect b="b" l="l" r="r" t="t"/>
              <a:pathLst>
                <a:path extrusionOk="0" h="33" w="6">
                  <a:moveTo>
                    <a:pt x="5" y="3"/>
                  </a:moveTo>
                  <a:cubicBezTo>
                    <a:pt x="5" y="0"/>
                    <a:pt x="1" y="0"/>
                    <a:pt x="1" y="3"/>
                  </a:cubicBezTo>
                  <a:cubicBezTo>
                    <a:pt x="0" y="12"/>
                    <a:pt x="0" y="21"/>
                    <a:pt x="1" y="30"/>
                  </a:cubicBezTo>
                  <a:cubicBezTo>
                    <a:pt x="1" y="33"/>
                    <a:pt x="5" y="33"/>
                    <a:pt x="5" y="30"/>
                  </a:cubicBezTo>
                  <a:cubicBezTo>
                    <a:pt x="6" y="21"/>
                    <a:pt x="6" y="12"/>
                    <a:pt x="5"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745" name="Google Shape;1745;p6"/>
            <p:cNvSpPr/>
            <p:nvPr/>
          </p:nvSpPr>
          <p:spPr>
            <a:xfrm>
              <a:off x="5524500" y="6597651"/>
              <a:ext cx="61913" cy="177800"/>
            </a:xfrm>
            <a:custGeom>
              <a:rect b="b" l="l" r="r" t="t"/>
              <a:pathLst>
                <a:path extrusionOk="0" h="40" w="15">
                  <a:moveTo>
                    <a:pt x="8" y="6"/>
                  </a:moveTo>
                  <a:cubicBezTo>
                    <a:pt x="8" y="5"/>
                    <a:pt x="8" y="4"/>
                    <a:pt x="7" y="3"/>
                  </a:cubicBezTo>
                  <a:cubicBezTo>
                    <a:pt x="6" y="0"/>
                    <a:pt x="0" y="1"/>
                    <a:pt x="1" y="5"/>
                  </a:cubicBezTo>
                  <a:cubicBezTo>
                    <a:pt x="3" y="13"/>
                    <a:pt x="3" y="21"/>
                    <a:pt x="3" y="29"/>
                  </a:cubicBezTo>
                  <a:cubicBezTo>
                    <a:pt x="3" y="30"/>
                    <a:pt x="4" y="31"/>
                    <a:pt x="5" y="31"/>
                  </a:cubicBezTo>
                  <a:cubicBezTo>
                    <a:pt x="5" y="33"/>
                    <a:pt x="6" y="35"/>
                    <a:pt x="6" y="37"/>
                  </a:cubicBezTo>
                  <a:cubicBezTo>
                    <a:pt x="6" y="40"/>
                    <a:pt x="11" y="40"/>
                    <a:pt x="11" y="37"/>
                  </a:cubicBezTo>
                  <a:cubicBezTo>
                    <a:pt x="12" y="28"/>
                    <a:pt x="12" y="18"/>
                    <a:pt x="14" y="9"/>
                  </a:cubicBezTo>
                  <a:cubicBezTo>
                    <a:pt x="15" y="5"/>
                    <a:pt x="10" y="3"/>
                    <a:pt x="8" y="6"/>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746" name="Google Shape;1746;p6"/>
            <p:cNvSpPr/>
            <p:nvPr/>
          </p:nvSpPr>
          <p:spPr>
            <a:xfrm>
              <a:off x="5599113" y="6594476"/>
              <a:ext cx="61913" cy="228600"/>
            </a:xfrm>
            <a:custGeom>
              <a:rect b="b" l="l" r="r" t="t"/>
              <a:pathLst>
                <a:path extrusionOk="0" h="52" w="15">
                  <a:moveTo>
                    <a:pt x="7" y="4"/>
                  </a:moveTo>
                  <a:cubicBezTo>
                    <a:pt x="7" y="7"/>
                    <a:pt x="6" y="9"/>
                    <a:pt x="6" y="11"/>
                  </a:cubicBezTo>
                  <a:cubicBezTo>
                    <a:pt x="4" y="11"/>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3" y="35"/>
                    <a:pt x="13" y="20"/>
                    <a:pt x="15" y="5"/>
                  </a:cubicBezTo>
                  <a:cubicBezTo>
                    <a:pt x="15" y="1"/>
                    <a:pt x="8" y="0"/>
                    <a:pt x="7"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747" name="Google Shape;1747;p6"/>
            <p:cNvSpPr/>
            <p:nvPr/>
          </p:nvSpPr>
          <p:spPr>
            <a:xfrm>
              <a:off x="5407025" y="6611938"/>
              <a:ext cx="50800" cy="206375"/>
            </a:xfrm>
            <a:custGeom>
              <a:rect b="b" l="l" r="r" t="t"/>
              <a:pathLst>
                <a:path extrusionOk="0" h="47" w="12">
                  <a:moveTo>
                    <a:pt x="9" y="7"/>
                  </a:moveTo>
                  <a:cubicBezTo>
                    <a:pt x="8" y="6"/>
                    <a:pt x="8" y="4"/>
                    <a:pt x="8" y="3"/>
                  </a:cubicBezTo>
                  <a:cubicBezTo>
                    <a:pt x="7" y="0"/>
                    <a:pt x="3" y="1"/>
                    <a:pt x="4" y="4"/>
                  </a:cubicBezTo>
                  <a:cubicBezTo>
                    <a:pt x="4" y="5"/>
                    <a:pt x="5" y="7"/>
                    <a:pt x="5" y="8"/>
                  </a:cubicBezTo>
                  <a:cubicBezTo>
                    <a:pt x="4" y="8"/>
                    <a:pt x="4" y="9"/>
                    <a:pt x="4" y="10"/>
                  </a:cubicBezTo>
                  <a:cubicBezTo>
                    <a:pt x="1" y="21"/>
                    <a:pt x="0" y="32"/>
                    <a:pt x="4" y="43"/>
                  </a:cubicBezTo>
                  <a:cubicBezTo>
                    <a:pt x="6" y="47"/>
                    <a:pt x="11" y="46"/>
                    <a:pt x="11" y="42"/>
                  </a:cubicBezTo>
                  <a:cubicBezTo>
                    <a:pt x="11" y="38"/>
                    <a:pt x="11" y="33"/>
                    <a:pt x="11" y="29"/>
                  </a:cubicBezTo>
                  <a:cubicBezTo>
                    <a:pt x="11" y="28"/>
                    <a:pt x="11" y="28"/>
                    <a:pt x="11" y="28"/>
                  </a:cubicBezTo>
                  <a:cubicBezTo>
                    <a:pt x="11" y="26"/>
                    <a:pt x="11" y="23"/>
                    <a:pt x="11" y="21"/>
                  </a:cubicBezTo>
                  <a:cubicBezTo>
                    <a:pt x="11" y="18"/>
                    <a:pt x="12" y="15"/>
                    <a:pt x="12" y="13"/>
                  </a:cubicBezTo>
                  <a:cubicBezTo>
                    <a:pt x="12" y="10"/>
                    <a:pt x="11" y="8"/>
                    <a:pt x="9" y="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748" name="Google Shape;1748;p6"/>
            <p:cNvSpPr/>
            <p:nvPr/>
          </p:nvSpPr>
          <p:spPr>
            <a:xfrm>
              <a:off x="5014913" y="6624638"/>
              <a:ext cx="50800" cy="119063"/>
            </a:xfrm>
            <a:custGeom>
              <a:rect b="b" l="l" r="r" t="t"/>
              <a:pathLst>
                <a:path extrusionOk="0" h="27" w="12">
                  <a:moveTo>
                    <a:pt x="11" y="24"/>
                  </a:moveTo>
                  <a:cubicBezTo>
                    <a:pt x="8" y="17"/>
                    <a:pt x="6" y="10"/>
                    <a:pt x="4" y="2"/>
                  </a:cubicBezTo>
                  <a:cubicBezTo>
                    <a:pt x="3" y="0"/>
                    <a:pt x="0" y="0"/>
                    <a:pt x="0" y="3"/>
                  </a:cubicBezTo>
                  <a:cubicBezTo>
                    <a:pt x="2" y="11"/>
                    <a:pt x="5" y="18"/>
                    <a:pt x="9" y="26"/>
                  </a:cubicBezTo>
                  <a:cubicBezTo>
                    <a:pt x="10" y="27"/>
                    <a:pt x="12" y="26"/>
                    <a:pt x="11" y="2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749" name="Google Shape;1749;p6"/>
            <p:cNvSpPr/>
            <p:nvPr/>
          </p:nvSpPr>
          <p:spPr>
            <a:xfrm>
              <a:off x="4911725" y="6572251"/>
              <a:ext cx="74613" cy="193675"/>
            </a:xfrm>
            <a:custGeom>
              <a:rect b="b" l="l" r="r" t="t"/>
              <a:pathLst>
                <a:path extrusionOk="0" h="44" w="18">
                  <a:moveTo>
                    <a:pt x="16" y="37"/>
                  </a:moveTo>
                  <a:cubicBezTo>
                    <a:pt x="11" y="28"/>
                    <a:pt x="7" y="18"/>
                    <a:pt x="12" y="8"/>
                  </a:cubicBezTo>
                  <a:cubicBezTo>
                    <a:pt x="13" y="4"/>
                    <a:pt x="8" y="0"/>
                    <a:pt x="6" y="4"/>
                  </a:cubicBezTo>
                  <a:cubicBezTo>
                    <a:pt x="0" y="17"/>
                    <a:pt x="2" y="29"/>
                    <a:pt x="10" y="41"/>
                  </a:cubicBezTo>
                  <a:cubicBezTo>
                    <a:pt x="12" y="44"/>
                    <a:pt x="18" y="41"/>
                    <a:pt x="16" y="3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750" name="Google Shape;1750;p6"/>
            <p:cNvSpPr/>
            <p:nvPr/>
          </p:nvSpPr>
          <p:spPr>
            <a:xfrm>
              <a:off x="5178425" y="6629401"/>
              <a:ext cx="41275" cy="146050"/>
            </a:xfrm>
            <a:custGeom>
              <a:rect b="b" l="l" r="r" t="t"/>
              <a:pathLst>
                <a:path extrusionOk="0" h="33" w="10">
                  <a:moveTo>
                    <a:pt x="3" y="5"/>
                  </a:moveTo>
                  <a:cubicBezTo>
                    <a:pt x="0" y="12"/>
                    <a:pt x="0" y="21"/>
                    <a:pt x="3" y="29"/>
                  </a:cubicBezTo>
                  <a:cubicBezTo>
                    <a:pt x="4" y="33"/>
                    <a:pt x="9" y="31"/>
                    <a:pt x="9" y="27"/>
                  </a:cubicBezTo>
                  <a:cubicBezTo>
                    <a:pt x="8" y="20"/>
                    <a:pt x="7" y="13"/>
                    <a:pt x="9" y="6"/>
                  </a:cubicBezTo>
                  <a:cubicBezTo>
                    <a:pt x="10" y="2"/>
                    <a:pt x="4" y="0"/>
                    <a:pt x="3"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751" name="Google Shape;1751;p6"/>
            <p:cNvSpPr/>
            <p:nvPr/>
          </p:nvSpPr>
          <p:spPr>
            <a:xfrm>
              <a:off x="5694363" y="6567488"/>
              <a:ext cx="63500" cy="220663"/>
            </a:xfrm>
            <a:custGeom>
              <a:rect b="b" l="l" r="r" t="t"/>
              <a:pathLst>
                <a:path extrusionOk="0" h="50" w="15">
                  <a:moveTo>
                    <a:pt x="11" y="28"/>
                  </a:moveTo>
                  <a:cubicBezTo>
                    <a:pt x="12" y="20"/>
                    <a:pt x="12" y="13"/>
                    <a:pt x="14" y="6"/>
                  </a:cubicBezTo>
                  <a:cubicBezTo>
                    <a:pt x="15" y="2"/>
                    <a:pt x="8" y="0"/>
                    <a:pt x="7" y="4"/>
                  </a:cubicBezTo>
                  <a:cubicBezTo>
                    <a:pt x="6" y="8"/>
                    <a:pt x="5" y="11"/>
                    <a:pt x="5" y="15"/>
                  </a:cubicBezTo>
                  <a:cubicBezTo>
                    <a:pt x="4" y="15"/>
                    <a:pt x="4" y="16"/>
                    <a:pt x="4" y="17"/>
                  </a:cubicBezTo>
                  <a:cubicBezTo>
                    <a:pt x="1" y="27"/>
                    <a:pt x="0" y="36"/>
                    <a:pt x="5" y="46"/>
                  </a:cubicBezTo>
                  <a:cubicBezTo>
                    <a:pt x="7" y="50"/>
                    <a:pt x="13" y="46"/>
                    <a:pt x="11" y="42"/>
                  </a:cubicBezTo>
                  <a:cubicBezTo>
                    <a:pt x="10" y="38"/>
                    <a:pt x="9" y="34"/>
                    <a:pt x="9" y="30"/>
                  </a:cubicBezTo>
                  <a:cubicBezTo>
                    <a:pt x="10" y="30"/>
                    <a:pt x="11" y="29"/>
                    <a:pt x="11" y="28"/>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752" name="Google Shape;1752;p6"/>
            <p:cNvSpPr/>
            <p:nvPr/>
          </p:nvSpPr>
          <p:spPr>
            <a:xfrm>
              <a:off x="5781675" y="6624638"/>
              <a:ext cx="34925" cy="141288"/>
            </a:xfrm>
            <a:custGeom>
              <a:rect b="b" l="l" r="r" t="t"/>
              <a:pathLst>
                <a:path extrusionOk="0" h="32" w="8">
                  <a:moveTo>
                    <a:pt x="6" y="4"/>
                  </a:moveTo>
                  <a:cubicBezTo>
                    <a:pt x="5" y="0"/>
                    <a:pt x="0" y="2"/>
                    <a:pt x="1" y="5"/>
                  </a:cubicBezTo>
                  <a:cubicBezTo>
                    <a:pt x="3" y="13"/>
                    <a:pt x="3" y="21"/>
                    <a:pt x="3" y="29"/>
                  </a:cubicBezTo>
                  <a:cubicBezTo>
                    <a:pt x="4" y="32"/>
                    <a:pt x="8" y="32"/>
                    <a:pt x="8" y="29"/>
                  </a:cubicBezTo>
                  <a:cubicBezTo>
                    <a:pt x="8" y="20"/>
                    <a:pt x="8" y="12"/>
                    <a:pt x="6"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753" name="Google Shape;1753;p6"/>
            <p:cNvSpPr/>
            <p:nvPr/>
          </p:nvSpPr>
          <p:spPr>
            <a:xfrm>
              <a:off x="5807075" y="6607176"/>
              <a:ext cx="79375" cy="233363"/>
            </a:xfrm>
            <a:custGeom>
              <a:rect b="b" l="l" r="r" t="t"/>
              <a:pathLst>
                <a:path extrusionOk="0" h="53" w="19">
                  <a:moveTo>
                    <a:pt x="18" y="46"/>
                  </a:moveTo>
                  <a:cubicBezTo>
                    <a:pt x="14" y="36"/>
                    <a:pt x="14" y="25"/>
                    <a:pt x="12" y="14"/>
                  </a:cubicBezTo>
                  <a:cubicBezTo>
                    <a:pt x="12" y="13"/>
                    <a:pt x="12" y="13"/>
                    <a:pt x="12" y="13"/>
                  </a:cubicBezTo>
                  <a:cubicBezTo>
                    <a:pt x="12" y="10"/>
                    <a:pt x="12" y="12"/>
                    <a:pt x="12" y="4"/>
                  </a:cubicBezTo>
                  <a:cubicBezTo>
                    <a:pt x="12" y="0"/>
                    <a:pt x="8" y="0"/>
                    <a:pt x="8" y="4"/>
                  </a:cubicBezTo>
                  <a:cubicBezTo>
                    <a:pt x="8" y="12"/>
                    <a:pt x="8" y="10"/>
                    <a:pt x="8" y="12"/>
                  </a:cubicBezTo>
                  <a:cubicBezTo>
                    <a:pt x="7" y="13"/>
                    <a:pt x="7" y="13"/>
                    <a:pt x="7" y="14"/>
                  </a:cubicBezTo>
                  <a:cubicBezTo>
                    <a:pt x="7" y="16"/>
                    <a:pt x="6" y="19"/>
                    <a:pt x="6" y="22"/>
                  </a:cubicBezTo>
                  <a:cubicBezTo>
                    <a:pt x="6" y="21"/>
                    <a:pt x="5" y="22"/>
                    <a:pt x="5" y="22"/>
                  </a:cubicBezTo>
                  <a:cubicBezTo>
                    <a:pt x="3" y="28"/>
                    <a:pt x="2" y="33"/>
                    <a:pt x="1" y="39"/>
                  </a:cubicBezTo>
                  <a:cubicBezTo>
                    <a:pt x="0" y="40"/>
                    <a:pt x="2" y="40"/>
                    <a:pt x="3" y="39"/>
                  </a:cubicBezTo>
                  <a:cubicBezTo>
                    <a:pt x="4" y="35"/>
                    <a:pt x="5" y="30"/>
                    <a:pt x="6" y="25"/>
                  </a:cubicBezTo>
                  <a:cubicBezTo>
                    <a:pt x="6" y="33"/>
                    <a:pt x="7" y="41"/>
                    <a:pt x="10" y="48"/>
                  </a:cubicBezTo>
                  <a:cubicBezTo>
                    <a:pt x="12" y="53"/>
                    <a:pt x="19" y="51"/>
                    <a:pt x="18" y="46"/>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754" name="Google Shape;1754;p6"/>
            <p:cNvSpPr/>
            <p:nvPr/>
          </p:nvSpPr>
          <p:spPr>
            <a:xfrm>
              <a:off x="5911850" y="6726238"/>
              <a:ext cx="25400" cy="128588"/>
            </a:xfrm>
            <a:custGeom>
              <a:rect b="b" l="l" r="r" t="t"/>
              <a:pathLst>
                <a:path extrusionOk="0" h="29" w="6">
                  <a:moveTo>
                    <a:pt x="5" y="3"/>
                  </a:moveTo>
                  <a:cubicBezTo>
                    <a:pt x="5" y="0"/>
                    <a:pt x="1" y="0"/>
                    <a:pt x="1" y="3"/>
                  </a:cubicBezTo>
                  <a:cubicBezTo>
                    <a:pt x="0" y="10"/>
                    <a:pt x="0" y="21"/>
                    <a:pt x="0" y="25"/>
                  </a:cubicBezTo>
                  <a:cubicBezTo>
                    <a:pt x="0" y="29"/>
                    <a:pt x="6" y="29"/>
                    <a:pt x="6" y="25"/>
                  </a:cubicBezTo>
                  <a:cubicBezTo>
                    <a:pt x="6" y="21"/>
                    <a:pt x="6" y="11"/>
                    <a:pt x="5"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755" name="Google Shape;1755;p6"/>
            <p:cNvSpPr/>
            <p:nvPr/>
          </p:nvSpPr>
          <p:spPr>
            <a:xfrm>
              <a:off x="5940425" y="6624638"/>
              <a:ext cx="42863" cy="176213"/>
            </a:xfrm>
            <a:custGeom>
              <a:rect b="b" l="l" r="r" t="t"/>
              <a:pathLst>
                <a:path extrusionOk="0" h="40" w="10">
                  <a:moveTo>
                    <a:pt x="3" y="3"/>
                  </a:moveTo>
                  <a:cubicBezTo>
                    <a:pt x="0" y="14"/>
                    <a:pt x="0" y="24"/>
                    <a:pt x="0" y="35"/>
                  </a:cubicBezTo>
                  <a:cubicBezTo>
                    <a:pt x="0" y="40"/>
                    <a:pt x="8" y="40"/>
                    <a:pt x="8" y="35"/>
                  </a:cubicBezTo>
                  <a:cubicBezTo>
                    <a:pt x="8" y="25"/>
                    <a:pt x="9" y="15"/>
                    <a:pt x="10" y="4"/>
                  </a:cubicBezTo>
                  <a:cubicBezTo>
                    <a:pt x="10" y="1"/>
                    <a:pt x="4" y="0"/>
                    <a:pt x="3"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756" name="Google Shape;1756;p6"/>
            <p:cNvSpPr/>
            <p:nvPr/>
          </p:nvSpPr>
          <p:spPr>
            <a:xfrm>
              <a:off x="5983288" y="6611938"/>
              <a:ext cx="69850" cy="250825"/>
            </a:xfrm>
            <a:custGeom>
              <a:rect b="b" l="l" r="r" t="t"/>
              <a:pathLst>
                <a:path extrusionOk="0" h="57" w="17">
                  <a:moveTo>
                    <a:pt x="7" y="5"/>
                  </a:moveTo>
                  <a:cubicBezTo>
                    <a:pt x="6" y="7"/>
                    <a:pt x="5" y="10"/>
                    <a:pt x="4" y="12"/>
                  </a:cubicBezTo>
                  <a:cubicBezTo>
                    <a:pt x="4" y="11"/>
                    <a:pt x="4" y="11"/>
                    <a:pt x="4" y="11"/>
                  </a:cubicBezTo>
                  <a:cubicBezTo>
                    <a:pt x="4" y="9"/>
                    <a:pt x="1" y="10"/>
                    <a:pt x="1" y="11"/>
                  </a:cubicBezTo>
                  <a:cubicBezTo>
                    <a:pt x="1" y="14"/>
                    <a:pt x="2" y="17"/>
                    <a:pt x="2" y="19"/>
                  </a:cubicBezTo>
                  <a:cubicBezTo>
                    <a:pt x="0" y="31"/>
                    <a:pt x="1" y="43"/>
                    <a:pt x="6" y="54"/>
                  </a:cubicBezTo>
                  <a:cubicBezTo>
                    <a:pt x="7" y="57"/>
                    <a:pt x="12" y="55"/>
                    <a:pt x="12" y="52"/>
                  </a:cubicBezTo>
                  <a:cubicBezTo>
                    <a:pt x="11" y="38"/>
                    <a:pt x="9" y="23"/>
                    <a:pt x="14" y="10"/>
                  </a:cubicBezTo>
                  <a:cubicBezTo>
                    <a:pt x="17" y="4"/>
                    <a:pt x="9" y="0"/>
                    <a:pt x="7"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757" name="Google Shape;1757;p6"/>
            <p:cNvSpPr/>
            <p:nvPr/>
          </p:nvSpPr>
          <p:spPr>
            <a:xfrm>
              <a:off x="5899150" y="6575426"/>
              <a:ext cx="33338" cy="160338"/>
            </a:xfrm>
            <a:custGeom>
              <a:rect b="b" l="l" r="r" t="t"/>
              <a:pathLst>
                <a:path extrusionOk="0" h="36" w="8">
                  <a:moveTo>
                    <a:pt x="0" y="5"/>
                  </a:moveTo>
                  <a:cubicBezTo>
                    <a:pt x="0" y="14"/>
                    <a:pt x="0" y="23"/>
                    <a:pt x="0" y="32"/>
                  </a:cubicBezTo>
                  <a:cubicBezTo>
                    <a:pt x="1" y="36"/>
                    <a:pt x="8" y="36"/>
                    <a:pt x="8" y="32"/>
                  </a:cubicBezTo>
                  <a:cubicBezTo>
                    <a:pt x="8" y="23"/>
                    <a:pt x="8" y="14"/>
                    <a:pt x="8" y="5"/>
                  </a:cubicBezTo>
                  <a:cubicBezTo>
                    <a:pt x="8" y="0"/>
                    <a:pt x="0" y="0"/>
                    <a:pt x="0"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758" name="Google Shape;1758;p6"/>
            <p:cNvSpPr/>
            <p:nvPr/>
          </p:nvSpPr>
          <p:spPr>
            <a:xfrm>
              <a:off x="6040438" y="6611938"/>
              <a:ext cx="63500" cy="176213"/>
            </a:xfrm>
            <a:custGeom>
              <a:rect b="b" l="l" r="r" t="t"/>
              <a:pathLst>
                <a:path extrusionOk="0" h="40" w="15">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759" name="Google Shape;1759;p6"/>
            <p:cNvSpPr/>
            <p:nvPr/>
          </p:nvSpPr>
          <p:spPr>
            <a:xfrm>
              <a:off x="6137276" y="6686551"/>
              <a:ext cx="33338" cy="136525"/>
            </a:xfrm>
            <a:custGeom>
              <a:rect b="b" l="l" r="r" t="t"/>
              <a:pathLst>
                <a:path extrusionOk="0" h="31" w="8">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760" name="Google Shape;1760;p6"/>
            <p:cNvSpPr/>
            <p:nvPr/>
          </p:nvSpPr>
          <p:spPr>
            <a:xfrm>
              <a:off x="6278563" y="6562726"/>
              <a:ext cx="58738" cy="234950"/>
            </a:xfrm>
            <a:custGeom>
              <a:rect b="b" l="l" r="r" t="t"/>
              <a:pathLst>
                <a:path extrusionOk="0" h="53" w="14">
                  <a:moveTo>
                    <a:pt x="11" y="1"/>
                  </a:moveTo>
                  <a:cubicBezTo>
                    <a:pt x="8" y="8"/>
                    <a:pt x="6" y="14"/>
                    <a:pt x="5" y="21"/>
                  </a:cubicBezTo>
                  <a:cubicBezTo>
                    <a:pt x="3" y="21"/>
                    <a:pt x="0" y="22"/>
                    <a:pt x="0" y="24"/>
                  </a:cubicBezTo>
                  <a:cubicBezTo>
                    <a:pt x="0" y="31"/>
                    <a:pt x="1" y="38"/>
                    <a:pt x="4" y="44"/>
                  </a:cubicBezTo>
                  <a:cubicBezTo>
                    <a:pt x="4" y="45"/>
                    <a:pt x="4" y="45"/>
                    <a:pt x="4" y="45"/>
                  </a:cubicBezTo>
                  <a:cubicBezTo>
                    <a:pt x="4" y="46"/>
                    <a:pt x="5" y="46"/>
                    <a:pt x="5" y="46"/>
                  </a:cubicBezTo>
                  <a:cubicBezTo>
                    <a:pt x="6" y="48"/>
                    <a:pt x="7" y="49"/>
                    <a:pt x="8" y="50"/>
                  </a:cubicBezTo>
                  <a:cubicBezTo>
                    <a:pt x="9" y="53"/>
                    <a:pt x="14" y="51"/>
                    <a:pt x="13" y="48"/>
                  </a:cubicBezTo>
                  <a:cubicBezTo>
                    <a:pt x="11" y="43"/>
                    <a:pt x="9" y="38"/>
                    <a:pt x="8" y="33"/>
                  </a:cubicBezTo>
                  <a:cubicBezTo>
                    <a:pt x="9" y="22"/>
                    <a:pt x="10" y="12"/>
                    <a:pt x="13" y="2"/>
                  </a:cubicBezTo>
                  <a:cubicBezTo>
                    <a:pt x="14" y="1"/>
                    <a:pt x="11" y="0"/>
                    <a:pt x="11" y="1"/>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761" name="Google Shape;1761;p6"/>
            <p:cNvSpPr/>
            <p:nvPr/>
          </p:nvSpPr>
          <p:spPr>
            <a:xfrm>
              <a:off x="6350001" y="6557963"/>
              <a:ext cx="66675" cy="212725"/>
            </a:xfrm>
            <a:custGeom>
              <a:rect b="b" l="l" r="r" t="t"/>
              <a:pathLst>
                <a:path extrusionOk="0" h="48" w="16">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762" name="Google Shape;1762;p6"/>
            <p:cNvSpPr/>
            <p:nvPr/>
          </p:nvSpPr>
          <p:spPr>
            <a:xfrm>
              <a:off x="6429376" y="6597651"/>
              <a:ext cx="33338" cy="195263"/>
            </a:xfrm>
            <a:custGeom>
              <a:rect b="b" l="l" r="r" t="t"/>
              <a:pathLst>
                <a:path extrusionOk="0" h="44" w="8">
                  <a:moveTo>
                    <a:pt x="7" y="2"/>
                  </a:moveTo>
                  <a:cubicBezTo>
                    <a:pt x="6" y="0"/>
                    <a:pt x="3" y="0"/>
                    <a:pt x="3"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7" y="44"/>
                    <a:pt x="7" y="41"/>
                  </a:cubicBezTo>
                  <a:cubicBezTo>
                    <a:pt x="8" y="28"/>
                    <a:pt x="7" y="15"/>
                    <a:pt x="7" y="2"/>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763" name="Google Shape;1763;p6"/>
            <p:cNvSpPr/>
            <p:nvPr/>
          </p:nvSpPr>
          <p:spPr>
            <a:xfrm>
              <a:off x="6519863" y="6545263"/>
              <a:ext cx="79375" cy="211138"/>
            </a:xfrm>
            <a:custGeom>
              <a:rect b="b" l="l" r="r" t="t"/>
              <a:pathLst>
                <a:path extrusionOk="0" h="48" w="19">
                  <a:moveTo>
                    <a:pt x="18" y="44"/>
                  </a:moveTo>
                  <a:cubicBezTo>
                    <a:pt x="15" y="35"/>
                    <a:pt x="13" y="26"/>
                    <a:pt x="15" y="17"/>
                  </a:cubicBezTo>
                  <a:cubicBezTo>
                    <a:pt x="16" y="13"/>
                    <a:pt x="7" y="11"/>
                    <a:pt x="7" y="15"/>
                  </a:cubicBezTo>
                  <a:cubicBezTo>
                    <a:pt x="7" y="15"/>
                    <a:pt x="7" y="15"/>
                    <a:pt x="7" y="15"/>
                  </a:cubicBezTo>
                  <a:cubicBezTo>
                    <a:pt x="8" y="16"/>
                    <a:pt x="8" y="16"/>
                    <a:pt x="8" y="16"/>
                  </a:cubicBezTo>
                  <a:cubicBezTo>
                    <a:pt x="8" y="12"/>
                    <a:pt x="9" y="8"/>
                    <a:pt x="9" y="4"/>
                  </a:cubicBezTo>
                  <a:cubicBezTo>
                    <a:pt x="10" y="1"/>
                    <a:pt x="4" y="0"/>
                    <a:pt x="4" y="3"/>
                  </a:cubicBezTo>
                  <a:cubicBezTo>
                    <a:pt x="2" y="12"/>
                    <a:pt x="1" y="21"/>
                    <a:pt x="1" y="30"/>
                  </a:cubicBezTo>
                  <a:cubicBezTo>
                    <a:pt x="1" y="29"/>
                    <a:pt x="0" y="30"/>
                    <a:pt x="0" y="31"/>
                  </a:cubicBezTo>
                  <a:cubicBezTo>
                    <a:pt x="0" y="35"/>
                    <a:pt x="0" y="39"/>
                    <a:pt x="0" y="43"/>
                  </a:cubicBezTo>
                  <a:cubicBezTo>
                    <a:pt x="0" y="44"/>
                    <a:pt x="1" y="44"/>
                    <a:pt x="2" y="43"/>
                  </a:cubicBezTo>
                  <a:cubicBezTo>
                    <a:pt x="2" y="47"/>
                    <a:pt x="8" y="47"/>
                    <a:pt x="8" y="43"/>
                  </a:cubicBezTo>
                  <a:cubicBezTo>
                    <a:pt x="8" y="42"/>
                    <a:pt x="8" y="42"/>
                    <a:pt x="8" y="42"/>
                  </a:cubicBezTo>
                  <a:cubicBezTo>
                    <a:pt x="8" y="43"/>
                    <a:pt x="9" y="44"/>
                    <a:pt x="9" y="45"/>
                  </a:cubicBezTo>
                  <a:cubicBezTo>
                    <a:pt x="9" y="47"/>
                    <a:pt x="12" y="48"/>
                    <a:pt x="13" y="46"/>
                  </a:cubicBezTo>
                  <a:cubicBezTo>
                    <a:pt x="15" y="48"/>
                    <a:pt x="19" y="47"/>
                    <a:pt x="18" y="4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764" name="Google Shape;1764;p6"/>
            <p:cNvSpPr/>
            <p:nvPr/>
          </p:nvSpPr>
          <p:spPr>
            <a:xfrm>
              <a:off x="6673851" y="6611938"/>
              <a:ext cx="25400" cy="144463"/>
            </a:xfrm>
            <a:custGeom>
              <a:rect b="b" l="l" r="r" t="t"/>
              <a:pathLst>
                <a:path extrusionOk="0" h="33" w="6">
                  <a:moveTo>
                    <a:pt x="5" y="3"/>
                  </a:moveTo>
                  <a:cubicBezTo>
                    <a:pt x="5" y="0"/>
                    <a:pt x="0" y="0"/>
                    <a:pt x="0" y="3"/>
                  </a:cubicBezTo>
                  <a:cubicBezTo>
                    <a:pt x="0" y="12"/>
                    <a:pt x="0" y="21"/>
                    <a:pt x="0" y="30"/>
                  </a:cubicBezTo>
                  <a:cubicBezTo>
                    <a:pt x="0" y="33"/>
                    <a:pt x="5" y="33"/>
                    <a:pt x="5" y="30"/>
                  </a:cubicBezTo>
                  <a:cubicBezTo>
                    <a:pt x="6" y="21"/>
                    <a:pt x="5" y="12"/>
                    <a:pt x="5"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765" name="Google Shape;1765;p6"/>
            <p:cNvSpPr/>
            <p:nvPr/>
          </p:nvSpPr>
          <p:spPr>
            <a:xfrm>
              <a:off x="6737351" y="6597651"/>
              <a:ext cx="58738" cy="177800"/>
            </a:xfrm>
            <a:custGeom>
              <a:rect b="b" l="l" r="r" t="t"/>
              <a:pathLst>
                <a:path extrusionOk="0" h="40" w="14">
                  <a:moveTo>
                    <a:pt x="7" y="6"/>
                  </a:moveTo>
                  <a:cubicBezTo>
                    <a:pt x="7" y="5"/>
                    <a:pt x="7" y="4"/>
                    <a:pt x="7" y="3"/>
                  </a:cubicBezTo>
                  <a:cubicBezTo>
                    <a:pt x="6" y="0"/>
                    <a:pt x="0" y="1"/>
                    <a:pt x="1" y="5"/>
                  </a:cubicBezTo>
                  <a:cubicBezTo>
                    <a:pt x="3" y="13"/>
                    <a:pt x="3" y="21"/>
                    <a:pt x="3" y="29"/>
                  </a:cubicBezTo>
                  <a:cubicBezTo>
                    <a:pt x="3" y="30"/>
                    <a:pt x="4" y="31"/>
                    <a:pt x="5" y="31"/>
                  </a:cubicBezTo>
                  <a:cubicBezTo>
                    <a:pt x="5" y="33"/>
                    <a:pt x="5" y="35"/>
                    <a:pt x="5" y="37"/>
                  </a:cubicBezTo>
                  <a:cubicBezTo>
                    <a:pt x="6" y="40"/>
                    <a:pt x="10" y="40"/>
                    <a:pt x="11" y="37"/>
                  </a:cubicBezTo>
                  <a:cubicBezTo>
                    <a:pt x="12" y="28"/>
                    <a:pt x="12" y="18"/>
                    <a:pt x="14" y="9"/>
                  </a:cubicBezTo>
                  <a:cubicBezTo>
                    <a:pt x="14" y="5"/>
                    <a:pt x="10" y="3"/>
                    <a:pt x="7" y="6"/>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766" name="Google Shape;1766;p6"/>
            <p:cNvSpPr/>
            <p:nvPr/>
          </p:nvSpPr>
          <p:spPr>
            <a:xfrm>
              <a:off x="6811963" y="6594476"/>
              <a:ext cx="63500" cy="228600"/>
            </a:xfrm>
            <a:custGeom>
              <a:rect b="b" l="l" r="r" t="t"/>
              <a:pathLst>
                <a:path extrusionOk="0" h="52" w="15">
                  <a:moveTo>
                    <a:pt x="7" y="4"/>
                  </a:moveTo>
                  <a:cubicBezTo>
                    <a:pt x="6" y="7"/>
                    <a:pt x="6" y="9"/>
                    <a:pt x="5" y="11"/>
                  </a:cubicBezTo>
                  <a:cubicBezTo>
                    <a:pt x="4" y="11"/>
                    <a:pt x="2" y="11"/>
                    <a:pt x="2" y="13"/>
                  </a:cubicBezTo>
                  <a:cubicBezTo>
                    <a:pt x="2" y="16"/>
                    <a:pt x="2" y="20"/>
                    <a:pt x="1" y="23"/>
                  </a:cubicBezTo>
                  <a:cubicBezTo>
                    <a:pt x="0" y="24"/>
                    <a:pt x="2" y="26"/>
                    <a:pt x="3" y="25"/>
                  </a:cubicBezTo>
                  <a:cubicBezTo>
                    <a:pt x="2" y="33"/>
                    <a:pt x="2" y="41"/>
                    <a:pt x="3" y="49"/>
                  </a:cubicBezTo>
                  <a:cubicBezTo>
                    <a:pt x="4" y="52"/>
                    <a:pt x="9" y="52"/>
                    <a:pt x="9" y="49"/>
                  </a:cubicBezTo>
                  <a:cubicBezTo>
                    <a:pt x="12" y="35"/>
                    <a:pt x="13" y="20"/>
                    <a:pt x="14" y="5"/>
                  </a:cubicBezTo>
                  <a:cubicBezTo>
                    <a:pt x="15" y="1"/>
                    <a:pt x="7" y="0"/>
                    <a:pt x="7"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767" name="Google Shape;1767;p6"/>
            <p:cNvSpPr/>
            <p:nvPr/>
          </p:nvSpPr>
          <p:spPr>
            <a:xfrm>
              <a:off x="6619876" y="6611938"/>
              <a:ext cx="50800" cy="206375"/>
            </a:xfrm>
            <a:custGeom>
              <a:rect b="b" l="l" r="r" t="t"/>
              <a:pathLst>
                <a:path extrusionOk="0" h="47" w="12">
                  <a:moveTo>
                    <a:pt x="8" y="7"/>
                  </a:moveTo>
                  <a:cubicBezTo>
                    <a:pt x="8" y="6"/>
                    <a:pt x="8" y="4"/>
                    <a:pt x="7" y="3"/>
                  </a:cubicBezTo>
                  <a:cubicBezTo>
                    <a:pt x="7" y="0"/>
                    <a:pt x="3" y="1"/>
                    <a:pt x="4" y="4"/>
                  </a:cubicBezTo>
                  <a:cubicBezTo>
                    <a:pt x="4" y="5"/>
                    <a:pt x="4" y="7"/>
                    <a:pt x="5" y="8"/>
                  </a:cubicBezTo>
                  <a:cubicBezTo>
                    <a:pt x="4" y="8"/>
                    <a:pt x="4"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0" y="8"/>
                    <a:pt x="8" y="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768" name="Google Shape;1768;p6"/>
            <p:cNvSpPr/>
            <p:nvPr/>
          </p:nvSpPr>
          <p:spPr>
            <a:xfrm>
              <a:off x="6224588" y="6624638"/>
              <a:ext cx="53975" cy="119063"/>
            </a:xfrm>
            <a:custGeom>
              <a:rect b="b" l="l" r="r" t="t"/>
              <a:pathLst>
                <a:path extrusionOk="0" h="27" w="13">
                  <a:moveTo>
                    <a:pt x="12" y="24"/>
                  </a:moveTo>
                  <a:cubicBezTo>
                    <a:pt x="9" y="17"/>
                    <a:pt x="6" y="10"/>
                    <a:pt x="4" y="2"/>
                  </a:cubicBezTo>
                  <a:cubicBezTo>
                    <a:pt x="4" y="0"/>
                    <a:pt x="0" y="0"/>
                    <a:pt x="1" y="3"/>
                  </a:cubicBezTo>
                  <a:cubicBezTo>
                    <a:pt x="3" y="11"/>
                    <a:pt x="5" y="18"/>
                    <a:pt x="9" y="26"/>
                  </a:cubicBezTo>
                  <a:cubicBezTo>
                    <a:pt x="10" y="27"/>
                    <a:pt x="13" y="26"/>
                    <a:pt x="12" y="2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769" name="Google Shape;1769;p6"/>
            <p:cNvSpPr/>
            <p:nvPr/>
          </p:nvSpPr>
          <p:spPr>
            <a:xfrm>
              <a:off x="6119813" y="6572251"/>
              <a:ext cx="74613" cy="193675"/>
            </a:xfrm>
            <a:custGeom>
              <a:rect b="b" l="l" r="r" t="t"/>
              <a:pathLst>
                <a:path extrusionOk="0" h="44" w="18">
                  <a:moveTo>
                    <a:pt x="16" y="37"/>
                  </a:moveTo>
                  <a:cubicBezTo>
                    <a:pt x="11" y="28"/>
                    <a:pt x="8" y="18"/>
                    <a:pt x="12" y="8"/>
                  </a:cubicBezTo>
                  <a:cubicBezTo>
                    <a:pt x="14" y="4"/>
                    <a:pt x="8" y="0"/>
                    <a:pt x="6" y="4"/>
                  </a:cubicBezTo>
                  <a:cubicBezTo>
                    <a:pt x="0" y="17"/>
                    <a:pt x="3" y="29"/>
                    <a:pt x="10" y="41"/>
                  </a:cubicBezTo>
                  <a:cubicBezTo>
                    <a:pt x="13" y="44"/>
                    <a:pt x="18" y="41"/>
                    <a:pt x="16" y="3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770" name="Google Shape;1770;p6"/>
            <p:cNvSpPr/>
            <p:nvPr/>
          </p:nvSpPr>
          <p:spPr>
            <a:xfrm>
              <a:off x="6391276" y="6629401"/>
              <a:ext cx="41275" cy="146050"/>
            </a:xfrm>
            <a:custGeom>
              <a:rect b="b" l="l" r="r" t="t"/>
              <a:pathLst>
                <a:path extrusionOk="0" h="33" w="10">
                  <a:moveTo>
                    <a:pt x="2" y="5"/>
                  </a:moveTo>
                  <a:cubicBezTo>
                    <a:pt x="0" y="12"/>
                    <a:pt x="0" y="21"/>
                    <a:pt x="2" y="29"/>
                  </a:cubicBezTo>
                  <a:cubicBezTo>
                    <a:pt x="4" y="33"/>
                    <a:pt x="9" y="31"/>
                    <a:pt x="8" y="27"/>
                  </a:cubicBezTo>
                  <a:cubicBezTo>
                    <a:pt x="7" y="20"/>
                    <a:pt x="7" y="13"/>
                    <a:pt x="9" y="6"/>
                  </a:cubicBezTo>
                  <a:cubicBezTo>
                    <a:pt x="10" y="2"/>
                    <a:pt x="3" y="0"/>
                    <a:pt x="2"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771" name="Google Shape;1771;p6"/>
            <p:cNvSpPr/>
            <p:nvPr/>
          </p:nvSpPr>
          <p:spPr>
            <a:xfrm>
              <a:off x="6908801" y="6567488"/>
              <a:ext cx="61913" cy="220663"/>
            </a:xfrm>
            <a:custGeom>
              <a:rect b="b" l="l" r="r" t="t"/>
              <a:pathLst>
                <a:path extrusionOk="0" h="50" w="15">
                  <a:moveTo>
                    <a:pt x="11" y="28"/>
                  </a:moveTo>
                  <a:cubicBezTo>
                    <a:pt x="11" y="20"/>
                    <a:pt x="11" y="13"/>
                    <a:pt x="13" y="6"/>
                  </a:cubicBezTo>
                  <a:cubicBezTo>
                    <a:pt x="15" y="2"/>
                    <a:pt x="8" y="0"/>
                    <a:pt x="6" y="4"/>
                  </a:cubicBezTo>
                  <a:cubicBezTo>
                    <a:pt x="5" y="8"/>
                    <a:pt x="5" y="11"/>
                    <a:pt x="5" y="15"/>
                  </a:cubicBezTo>
                  <a:cubicBezTo>
                    <a:pt x="4" y="15"/>
                    <a:pt x="3" y="16"/>
                    <a:pt x="3" y="17"/>
                  </a:cubicBezTo>
                  <a:cubicBezTo>
                    <a:pt x="0" y="27"/>
                    <a:pt x="0" y="36"/>
                    <a:pt x="5" y="46"/>
                  </a:cubicBezTo>
                  <a:cubicBezTo>
                    <a:pt x="7" y="50"/>
                    <a:pt x="13" y="46"/>
                    <a:pt x="11" y="42"/>
                  </a:cubicBezTo>
                  <a:cubicBezTo>
                    <a:pt x="9" y="38"/>
                    <a:pt x="9" y="34"/>
                    <a:pt x="8" y="30"/>
                  </a:cubicBezTo>
                  <a:cubicBezTo>
                    <a:pt x="9" y="30"/>
                    <a:pt x="11" y="29"/>
                    <a:pt x="11" y="28"/>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772" name="Google Shape;1772;p6"/>
            <p:cNvSpPr/>
            <p:nvPr/>
          </p:nvSpPr>
          <p:spPr>
            <a:xfrm>
              <a:off x="6996113" y="6624638"/>
              <a:ext cx="33338" cy="141288"/>
            </a:xfrm>
            <a:custGeom>
              <a:rect b="b" l="l" r="r" t="t"/>
              <a:pathLst>
                <a:path extrusionOk="0" h="32" w="8">
                  <a:moveTo>
                    <a:pt x="6" y="4"/>
                  </a:moveTo>
                  <a:cubicBezTo>
                    <a:pt x="5" y="0"/>
                    <a:pt x="0" y="2"/>
                    <a:pt x="1" y="5"/>
                  </a:cubicBezTo>
                  <a:cubicBezTo>
                    <a:pt x="2" y="13"/>
                    <a:pt x="3" y="21"/>
                    <a:pt x="3" y="29"/>
                  </a:cubicBezTo>
                  <a:cubicBezTo>
                    <a:pt x="3" y="32"/>
                    <a:pt x="7" y="32"/>
                    <a:pt x="7" y="29"/>
                  </a:cubicBezTo>
                  <a:cubicBezTo>
                    <a:pt x="8" y="20"/>
                    <a:pt x="8" y="12"/>
                    <a:pt x="6"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773" name="Google Shape;1773;p6"/>
            <p:cNvSpPr/>
            <p:nvPr/>
          </p:nvSpPr>
          <p:spPr>
            <a:xfrm>
              <a:off x="7019926" y="6607176"/>
              <a:ext cx="79375" cy="233363"/>
            </a:xfrm>
            <a:custGeom>
              <a:rect b="b" l="l" r="r" t="t"/>
              <a:pathLst>
                <a:path extrusionOk="0" h="53" w="19">
                  <a:moveTo>
                    <a:pt x="17" y="46"/>
                  </a:moveTo>
                  <a:cubicBezTo>
                    <a:pt x="14" y="36"/>
                    <a:pt x="14" y="25"/>
                    <a:pt x="12" y="14"/>
                  </a:cubicBezTo>
                  <a:cubicBezTo>
                    <a:pt x="12" y="13"/>
                    <a:pt x="12" y="13"/>
                    <a:pt x="12" y="13"/>
                  </a:cubicBezTo>
                  <a:cubicBezTo>
                    <a:pt x="12" y="10"/>
                    <a:pt x="11" y="12"/>
                    <a:pt x="11" y="4"/>
                  </a:cubicBezTo>
                  <a:cubicBezTo>
                    <a:pt x="11" y="0"/>
                    <a:pt x="7" y="0"/>
                    <a:pt x="7" y="4"/>
                  </a:cubicBezTo>
                  <a:cubicBezTo>
                    <a:pt x="7" y="12"/>
                    <a:pt x="7" y="10"/>
                    <a:pt x="7" y="12"/>
                  </a:cubicBezTo>
                  <a:cubicBezTo>
                    <a:pt x="7" y="13"/>
                    <a:pt x="7" y="13"/>
                    <a:pt x="7" y="14"/>
                  </a:cubicBezTo>
                  <a:cubicBezTo>
                    <a:pt x="6" y="16"/>
                    <a:pt x="6" y="19"/>
                    <a:pt x="6" y="22"/>
                  </a:cubicBezTo>
                  <a:cubicBezTo>
                    <a:pt x="5" y="21"/>
                    <a:pt x="5" y="22"/>
                    <a:pt x="4" y="22"/>
                  </a:cubicBezTo>
                  <a:cubicBezTo>
                    <a:pt x="3" y="28"/>
                    <a:pt x="2" y="33"/>
                    <a:pt x="0" y="39"/>
                  </a:cubicBezTo>
                  <a:cubicBezTo>
                    <a:pt x="0" y="40"/>
                    <a:pt x="2" y="40"/>
                    <a:pt x="2" y="39"/>
                  </a:cubicBezTo>
                  <a:cubicBezTo>
                    <a:pt x="4" y="35"/>
                    <a:pt x="4" y="30"/>
                    <a:pt x="6" y="25"/>
                  </a:cubicBezTo>
                  <a:cubicBezTo>
                    <a:pt x="6" y="33"/>
                    <a:pt x="6" y="41"/>
                    <a:pt x="10" y="48"/>
                  </a:cubicBezTo>
                  <a:cubicBezTo>
                    <a:pt x="11" y="53"/>
                    <a:pt x="19" y="51"/>
                    <a:pt x="17" y="46"/>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774" name="Google Shape;1774;p6"/>
            <p:cNvSpPr/>
            <p:nvPr/>
          </p:nvSpPr>
          <p:spPr>
            <a:xfrm>
              <a:off x="7124701" y="6726238"/>
              <a:ext cx="25400" cy="128588"/>
            </a:xfrm>
            <a:custGeom>
              <a:rect b="b" l="l" r="r" t="t"/>
              <a:pathLst>
                <a:path extrusionOk="0" h="29" w="6">
                  <a:moveTo>
                    <a:pt x="5" y="3"/>
                  </a:moveTo>
                  <a:cubicBezTo>
                    <a:pt x="5" y="0"/>
                    <a:pt x="1" y="0"/>
                    <a:pt x="1" y="3"/>
                  </a:cubicBezTo>
                  <a:cubicBezTo>
                    <a:pt x="0" y="10"/>
                    <a:pt x="0" y="21"/>
                    <a:pt x="0" y="25"/>
                  </a:cubicBezTo>
                  <a:cubicBezTo>
                    <a:pt x="0" y="29"/>
                    <a:pt x="6" y="29"/>
                    <a:pt x="6" y="25"/>
                  </a:cubicBezTo>
                  <a:cubicBezTo>
                    <a:pt x="6" y="21"/>
                    <a:pt x="5" y="11"/>
                    <a:pt x="5"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775" name="Google Shape;1775;p6"/>
            <p:cNvSpPr/>
            <p:nvPr/>
          </p:nvSpPr>
          <p:spPr>
            <a:xfrm>
              <a:off x="7154863" y="6624638"/>
              <a:ext cx="41275" cy="176213"/>
            </a:xfrm>
            <a:custGeom>
              <a:rect b="b" l="l" r="r" t="t"/>
              <a:pathLst>
                <a:path extrusionOk="0" h="40" w="10">
                  <a:moveTo>
                    <a:pt x="3" y="3"/>
                  </a:moveTo>
                  <a:cubicBezTo>
                    <a:pt x="0" y="14"/>
                    <a:pt x="0" y="24"/>
                    <a:pt x="0" y="35"/>
                  </a:cubicBezTo>
                  <a:cubicBezTo>
                    <a:pt x="0" y="40"/>
                    <a:pt x="8" y="40"/>
                    <a:pt x="8" y="35"/>
                  </a:cubicBezTo>
                  <a:cubicBezTo>
                    <a:pt x="8" y="25"/>
                    <a:pt x="8" y="15"/>
                    <a:pt x="9" y="4"/>
                  </a:cubicBezTo>
                  <a:cubicBezTo>
                    <a:pt x="10" y="1"/>
                    <a:pt x="4" y="0"/>
                    <a:pt x="3"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776" name="Google Shape;1776;p6"/>
            <p:cNvSpPr/>
            <p:nvPr/>
          </p:nvSpPr>
          <p:spPr>
            <a:xfrm>
              <a:off x="7191376" y="6611938"/>
              <a:ext cx="71438" cy="250825"/>
            </a:xfrm>
            <a:custGeom>
              <a:rect b="b" l="l" r="r" t="t"/>
              <a:pathLst>
                <a:path extrusionOk="0" h="57" w="17">
                  <a:moveTo>
                    <a:pt x="7" y="5"/>
                  </a:moveTo>
                  <a:cubicBezTo>
                    <a:pt x="6" y="7"/>
                    <a:pt x="5" y="10"/>
                    <a:pt x="5" y="12"/>
                  </a:cubicBezTo>
                  <a:cubicBezTo>
                    <a:pt x="5" y="11"/>
                    <a:pt x="5" y="11"/>
                    <a:pt x="5" y="11"/>
                  </a:cubicBezTo>
                  <a:cubicBezTo>
                    <a:pt x="4" y="9"/>
                    <a:pt x="1" y="10"/>
                    <a:pt x="2" y="11"/>
                  </a:cubicBezTo>
                  <a:cubicBezTo>
                    <a:pt x="2" y="14"/>
                    <a:pt x="2" y="17"/>
                    <a:pt x="3" y="19"/>
                  </a:cubicBezTo>
                  <a:cubicBezTo>
                    <a:pt x="0" y="31"/>
                    <a:pt x="1" y="43"/>
                    <a:pt x="7"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777" name="Google Shape;1777;p6"/>
            <p:cNvSpPr/>
            <p:nvPr/>
          </p:nvSpPr>
          <p:spPr>
            <a:xfrm>
              <a:off x="7112001" y="6575426"/>
              <a:ext cx="33338" cy="160338"/>
            </a:xfrm>
            <a:custGeom>
              <a:rect b="b" l="l" r="r" t="t"/>
              <a:pathLst>
                <a:path extrusionOk="0" h="36" w="8">
                  <a:moveTo>
                    <a:pt x="0" y="5"/>
                  </a:moveTo>
                  <a:cubicBezTo>
                    <a:pt x="0" y="14"/>
                    <a:pt x="0" y="23"/>
                    <a:pt x="0" y="32"/>
                  </a:cubicBezTo>
                  <a:cubicBezTo>
                    <a:pt x="0" y="36"/>
                    <a:pt x="7" y="36"/>
                    <a:pt x="7" y="32"/>
                  </a:cubicBezTo>
                  <a:cubicBezTo>
                    <a:pt x="8" y="23"/>
                    <a:pt x="8" y="14"/>
                    <a:pt x="8" y="5"/>
                  </a:cubicBezTo>
                  <a:cubicBezTo>
                    <a:pt x="8" y="0"/>
                    <a:pt x="0" y="0"/>
                    <a:pt x="0"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778" name="Google Shape;1778;p6"/>
            <p:cNvSpPr/>
            <p:nvPr/>
          </p:nvSpPr>
          <p:spPr>
            <a:xfrm>
              <a:off x="7254876" y="6611938"/>
              <a:ext cx="61913" cy="176213"/>
            </a:xfrm>
            <a:custGeom>
              <a:rect b="b" l="l" r="r" t="t"/>
              <a:pathLst>
                <a:path extrusionOk="0" h="40" w="15">
                  <a:moveTo>
                    <a:pt x="4" y="5"/>
                  </a:moveTo>
                  <a:cubicBezTo>
                    <a:pt x="0" y="15"/>
                    <a:pt x="0" y="26"/>
                    <a:pt x="3" y="37"/>
                  </a:cubicBezTo>
                  <a:cubicBezTo>
                    <a:pt x="5" y="40"/>
                    <a:pt x="10" y="40"/>
                    <a:pt x="10" y="36"/>
                  </a:cubicBezTo>
                  <a:cubicBezTo>
                    <a:pt x="9" y="27"/>
                    <a:pt x="9" y="18"/>
                    <a:pt x="12" y="10"/>
                  </a:cubicBezTo>
                  <a:cubicBezTo>
                    <a:pt x="15" y="4"/>
                    <a:pt x="7" y="0"/>
                    <a:pt x="4"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779" name="Google Shape;1779;p6"/>
            <p:cNvSpPr/>
            <p:nvPr/>
          </p:nvSpPr>
          <p:spPr>
            <a:xfrm>
              <a:off x="7350126" y="6686551"/>
              <a:ext cx="33338" cy="136525"/>
            </a:xfrm>
            <a:custGeom>
              <a:rect b="b" l="l" r="r" t="t"/>
              <a:pathLst>
                <a:path extrusionOk="0" h="31" w="8">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780" name="Google Shape;1780;p6"/>
            <p:cNvSpPr/>
            <p:nvPr/>
          </p:nvSpPr>
          <p:spPr>
            <a:xfrm>
              <a:off x="7491413" y="6562726"/>
              <a:ext cx="58738" cy="234950"/>
            </a:xfrm>
            <a:custGeom>
              <a:rect b="b" l="l" r="r" t="t"/>
              <a:pathLst>
                <a:path extrusionOk="0" h="53" w="14">
                  <a:moveTo>
                    <a:pt x="10" y="1"/>
                  </a:moveTo>
                  <a:cubicBezTo>
                    <a:pt x="7" y="8"/>
                    <a:pt x="6" y="14"/>
                    <a:pt x="5" y="21"/>
                  </a:cubicBezTo>
                  <a:cubicBezTo>
                    <a:pt x="2" y="21"/>
                    <a:pt x="0" y="22"/>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1" y="43"/>
                    <a:pt x="9" y="38"/>
                    <a:pt x="8" y="33"/>
                  </a:cubicBezTo>
                  <a:cubicBezTo>
                    <a:pt x="9" y="22"/>
                    <a:pt x="10" y="12"/>
                    <a:pt x="13" y="2"/>
                  </a:cubicBezTo>
                  <a:cubicBezTo>
                    <a:pt x="14" y="1"/>
                    <a:pt x="11" y="0"/>
                    <a:pt x="10" y="1"/>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781" name="Google Shape;1781;p6"/>
            <p:cNvSpPr/>
            <p:nvPr/>
          </p:nvSpPr>
          <p:spPr>
            <a:xfrm>
              <a:off x="7558088" y="6557963"/>
              <a:ext cx="71438" cy="212725"/>
            </a:xfrm>
            <a:custGeom>
              <a:rect b="b" l="l" r="r" t="t"/>
              <a:pathLst>
                <a:path extrusionOk="0" h="48" w="17">
                  <a:moveTo>
                    <a:pt x="12" y="2"/>
                  </a:moveTo>
                  <a:cubicBezTo>
                    <a:pt x="4" y="14"/>
                    <a:pt x="0" y="29"/>
                    <a:pt x="1" y="44"/>
                  </a:cubicBezTo>
                  <a:cubicBezTo>
                    <a:pt x="1" y="48"/>
                    <a:pt x="7" y="48"/>
                    <a:pt x="7" y="44"/>
                  </a:cubicBezTo>
                  <a:cubicBezTo>
                    <a:pt x="7" y="30"/>
                    <a:pt x="9" y="16"/>
                    <a:pt x="16" y="4"/>
                  </a:cubicBezTo>
                  <a:cubicBezTo>
                    <a:pt x="17" y="2"/>
                    <a:pt x="14" y="0"/>
                    <a:pt x="12" y="2"/>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782" name="Google Shape;1782;p6"/>
            <p:cNvSpPr/>
            <p:nvPr/>
          </p:nvSpPr>
          <p:spPr>
            <a:xfrm>
              <a:off x="7642226" y="6597651"/>
              <a:ext cx="28575" cy="195263"/>
            </a:xfrm>
            <a:custGeom>
              <a:rect b="b" l="l" r="r" t="t"/>
              <a:pathLst>
                <a:path extrusionOk="0" h="44" w="7">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6" y="44"/>
                    <a:pt x="7" y="41"/>
                  </a:cubicBezTo>
                  <a:cubicBezTo>
                    <a:pt x="7" y="28"/>
                    <a:pt x="7" y="15"/>
                    <a:pt x="6" y="2"/>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783" name="Google Shape;1783;p6"/>
            <p:cNvSpPr/>
            <p:nvPr/>
          </p:nvSpPr>
          <p:spPr>
            <a:xfrm>
              <a:off x="7729538" y="6545263"/>
              <a:ext cx="79375" cy="211138"/>
            </a:xfrm>
            <a:custGeom>
              <a:rect b="b" l="l" r="r" t="t"/>
              <a:pathLst>
                <a:path extrusionOk="0" h="48" w="19">
                  <a:moveTo>
                    <a:pt x="18" y="44"/>
                  </a:moveTo>
                  <a:cubicBezTo>
                    <a:pt x="15" y="35"/>
                    <a:pt x="15" y="26"/>
                    <a:pt x="17" y="17"/>
                  </a:cubicBezTo>
                  <a:cubicBezTo>
                    <a:pt x="18" y="13"/>
                    <a:pt x="11" y="11"/>
                    <a:pt x="11" y="15"/>
                  </a:cubicBezTo>
                  <a:cubicBezTo>
                    <a:pt x="11" y="15"/>
                    <a:pt x="11" y="15"/>
                    <a:pt x="11" y="15"/>
                  </a:cubicBezTo>
                  <a:cubicBezTo>
                    <a:pt x="10" y="16"/>
                    <a:pt x="10" y="16"/>
                    <a:pt x="10" y="16"/>
                  </a:cubicBezTo>
                  <a:cubicBezTo>
                    <a:pt x="10" y="12"/>
                    <a:pt x="10" y="8"/>
                    <a:pt x="11" y="4"/>
                  </a:cubicBezTo>
                  <a:cubicBezTo>
                    <a:pt x="11" y="1"/>
                    <a:pt x="5" y="0"/>
                    <a:pt x="5" y="3"/>
                  </a:cubicBezTo>
                  <a:cubicBezTo>
                    <a:pt x="3" y="12"/>
                    <a:pt x="2" y="21"/>
                    <a:pt x="2" y="30"/>
                  </a:cubicBezTo>
                  <a:cubicBezTo>
                    <a:pt x="1" y="29"/>
                    <a:pt x="0" y="30"/>
                    <a:pt x="0" y="31"/>
                  </a:cubicBezTo>
                  <a:cubicBezTo>
                    <a:pt x="1" y="35"/>
                    <a:pt x="1" y="39"/>
                    <a:pt x="1" y="43"/>
                  </a:cubicBezTo>
                  <a:cubicBezTo>
                    <a:pt x="1"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784" name="Google Shape;1784;p6"/>
            <p:cNvSpPr/>
            <p:nvPr/>
          </p:nvSpPr>
          <p:spPr>
            <a:xfrm>
              <a:off x="7883526" y="6611938"/>
              <a:ext cx="25400" cy="144463"/>
            </a:xfrm>
            <a:custGeom>
              <a:rect b="b" l="l" r="r" t="t"/>
              <a:pathLst>
                <a:path extrusionOk="0" h="33" w="6">
                  <a:moveTo>
                    <a:pt x="6" y="3"/>
                  </a:moveTo>
                  <a:cubicBezTo>
                    <a:pt x="6" y="0"/>
                    <a:pt x="1" y="0"/>
                    <a:pt x="1" y="3"/>
                  </a:cubicBezTo>
                  <a:cubicBezTo>
                    <a:pt x="1" y="12"/>
                    <a:pt x="0" y="21"/>
                    <a:pt x="1" y="30"/>
                  </a:cubicBezTo>
                  <a:cubicBezTo>
                    <a:pt x="1" y="33"/>
                    <a:pt x="6" y="33"/>
                    <a:pt x="6" y="30"/>
                  </a:cubicBezTo>
                  <a:cubicBezTo>
                    <a:pt x="6" y="21"/>
                    <a:pt x="6" y="12"/>
                    <a:pt x="6"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785" name="Google Shape;1785;p6"/>
            <p:cNvSpPr/>
            <p:nvPr/>
          </p:nvSpPr>
          <p:spPr>
            <a:xfrm>
              <a:off x="7950201" y="6597651"/>
              <a:ext cx="58738" cy="177800"/>
            </a:xfrm>
            <a:custGeom>
              <a:rect b="b" l="l" r="r" t="t"/>
              <a:pathLst>
                <a:path extrusionOk="0" h="40" w="14">
                  <a:moveTo>
                    <a:pt x="7" y="6"/>
                  </a:moveTo>
                  <a:cubicBezTo>
                    <a:pt x="7" y="5"/>
                    <a:pt x="7" y="4"/>
                    <a:pt x="7" y="3"/>
                  </a:cubicBezTo>
                  <a:cubicBezTo>
                    <a:pt x="6" y="0"/>
                    <a:pt x="0" y="1"/>
                    <a:pt x="1" y="5"/>
                  </a:cubicBezTo>
                  <a:cubicBezTo>
                    <a:pt x="2" y="13"/>
                    <a:pt x="2" y="21"/>
                    <a:pt x="3" y="29"/>
                  </a:cubicBezTo>
                  <a:cubicBezTo>
                    <a:pt x="3" y="30"/>
                    <a:pt x="4" y="31"/>
                    <a:pt x="5" y="31"/>
                  </a:cubicBezTo>
                  <a:cubicBezTo>
                    <a:pt x="5" y="33"/>
                    <a:pt x="5" y="35"/>
                    <a:pt x="5" y="37"/>
                  </a:cubicBezTo>
                  <a:cubicBezTo>
                    <a:pt x="5" y="40"/>
                    <a:pt x="10" y="40"/>
                    <a:pt x="10" y="37"/>
                  </a:cubicBezTo>
                  <a:cubicBezTo>
                    <a:pt x="11" y="28"/>
                    <a:pt x="11" y="18"/>
                    <a:pt x="13" y="9"/>
                  </a:cubicBezTo>
                  <a:cubicBezTo>
                    <a:pt x="14" y="5"/>
                    <a:pt x="9" y="3"/>
                    <a:pt x="7" y="6"/>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786" name="Google Shape;1786;p6"/>
            <p:cNvSpPr/>
            <p:nvPr/>
          </p:nvSpPr>
          <p:spPr>
            <a:xfrm>
              <a:off x="8021638" y="6594476"/>
              <a:ext cx="66675" cy="228600"/>
            </a:xfrm>
            <a:custGeom>
              <a:rect b="b" l="l" r="r" t="t"/>
              <a:pathLst>
                <a:path extrusionOk="0" h="52" w="16">
                  <a:moveTo>
                    <a:pt x="7" y="4"/>
                  </a:moveTo>
                  <a:cubicBezTo>
                    <a:pt x="7" y="7"/>
                    <a:pt x="6" y="9"/>
                    <a:pt x="6" y="11"/>
                  </a:cubicBezTo>
                  <a:cubicBezTo>
                    <a:pt x="5" y="11"/>
                    <a:pt x="2" y="11"/>
                    <a:pt x="3" y="13"/>
                  </a:cubicBezTo>
                  <a:cubicBezTo>
                    <a:pt x="3" y="16"/>
                    <a:pt x="3" y="20"/>
                    <a:pt x="1" y="23"/>
                  </a:cubicBezTo>
                  <a:cubicBezTo>
                    <a:pt x="0" y="24"/>
                    <a:pt x="3" y="26"/>
                    <a:pt x="4" y="25"/>
                  </a:cubicBezTo>
                  <a:cubicBezTo>
                    <a:pt x="3" y="33"/>
                    <a:pt x="3" y="41"/>
                    <a:pt x="4" y="49"/>
                  </a:cubicBezTo>
                  <a:cubicBezTo>
                    <a:pt x="5" y="52"/>
                    <a:pt x="9" y="52"/>
                    <a:pt x="10" y="49"/>
                  </a:cubicBezTo>
                  <a:cubicBezTo>
                    <a:pt x="13" y="35"/>
                    <a:pt x="13" y="20"/>
                    <a:pt x="15" y="5"/>
                  </a:cubicBezTo>
                  <a:cubicBezTo>
                    <a:pt x="16" y="1"/>
                    <a:pt x="8" y="0"/>
                    <a:pt x="7"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787" name="Google Shape;1787;p6"/>
            <p:cNvSpPr/>
            <p:nvPr/>
          </p:nvSpPr>
          <p:spPr>
            <a:xfrm>
              <a:off x="7834313" y="6611938"/>
              <a:ext cx="49213" cy="206375"/>
            </a:xfrm>
            <a:custGeom>
              <a:rect b="b" l="l" r="r" t="t"/>
              <a:pathLst>
                <a:path extrusionOk="0" h="47" w="12">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0" y="33"/>
                    <a:pt x="10" y="29"/>
                  </a:cubicBezTo>
                  <a:cubicBezTo>
                    <a:pt x="11" y="28"/>
                    <a:pt x="11" y="28"/>
                    <a:pt x="11" y="28"/>
                  </a:cubicBezTo>
                  <a:cubicBezTo>
                    <a:pt x="11" y="26"/>
                    <a:pt x="11" y="23"/>
                    <a:pt x="10" y="21"/>
                  </a:cubicBezTo>
                  <a:cubicBezTo>
                    <a:pt x="11" y="18"/>
                    <a:pt x="11" y="15"/>
                    <a:pt x="11" y="13"/>
                  </a:cubicBezTo>
                  <a:cubicBezTo>
                    <a:pt x="12" y="10"/>
                    <a:pt x="10" y="8"/>
                    <a:pt x="8" y="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788" name="Google Shape;1788;p6"/>
            <p:cNvSpPr/>
            <p:nvPr/>
          </p:nvSpPr>
          <p:spPr>
            <a:xfrm>
              <a:off x="7437438" y="6624638"/>
              <a:ext cx="53975" cy="119063"/>
            </a:xfrm>
            <a:custGeom>
              <a:rect b="b" l="l" r="r" t="t"/>
              <a:pathLst>
                <a:path extrusionOk="0" h="27" w="13">
                  <a:moveTo>
                    <a:pt x="12" y="24"/>
                  </a:moveTo>
                  <a:cubicBezTo>
                    <a:pt x="9" y="17"/>
                    <a:pt x="6" y="10"/>
                    <a:pt x="4" y="2"/>
                  </a:cubicBezTo>
                  <a:cubicBezTo>
                    <a:pt x="3" y="0"/>
                    <a:pt x="0" y="0"/>
                    <a:pt x="0" y="3"/>
                  </a:cubicBezTo>
                  <a:cubicBezTo>
                    <a:pt x="2" y="11"/>
                    <a:pt x="5" y="18"/>
                    <a:pt x="9" y="26"/>
                  </a:cubicBezTo>
                  <a:cubicBezTo>
                    <a:pt x="10" y="27"/>
                    <a:pt x="13" y="26"/>
                    <a:pt x="12" y="2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789" name="Google Shape;1789;p6"/>
            <p:cNvSpPr/>
            <p:nvPr/>
          </p:nvSpPr>
          <p:spPr>
            <a:xfrm>
              <a:off x="7332663" y="6572251"/>
              <a:ext cx="76200" cy="193675"/>
            </a:xfrm>
            <a:custGeom>
              <a:rect b="b" l="l" r="r" t="t"/>
              <a:pathLst>
                <a:path extrusionOk="0" h="44" w="18">
                  <a:moveTo>
                    <a:pt x="16" y="37"/>
                  </a:moveTo>
                  <a:cubicBezTo>
                    <a:pt x="11" y="28"/>
                    <a:pt x="7" y="18"/>
                    <a:pt x="12" y="8"/>
                  </a:cubicBezTo>
                  <a:cubicBezTo>
                    <a:pt x="14" y="4"/>
                    <a:pt x="8" y="0"/>
                    <a:pt x="6" y="4"/>
                  </a:cubicBezTo>
                  <a:cubicBezTo>
                    <a:pt x="0" y="17"/>
                    <a:pt x="3" y="29"/>
                    <a:pt x="10" y="41"/>
                  </a:cubicBezTo>
                  <a:cubicBezTo>
                    <a:pt x="12" y="44"/>
                    <a:pt x="18" y="41"/>
                    <a:pt x="16" y="3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790" name="Google Shape;1790;p6"/>
            <p:cNvSpPr/>
            <p:nvPr/>
          </p:nvSpPr>
          <p:spPr>
            <a:xfrm>
              <a:off x="7600951" y="6629401"/>
              <a:ext cx="41275" cy="146050"/>
            </a:xfrm>
            <a:custGeom>
              <a:rect b="b" l="l" r="r" t="t"/>
              <a:pathLst>
                <a:path extrusionOk="0" h="33" w="10">
                  <a:moveTo>
                    <a:pt x="3" y="5"/>
                  </a:moveTo>
                  <a:cubicBezTo>
                    <a:pt x="0" y="12"/>
                    <a:pt x="0" y="21"/>
                    <a:pt x="3" y="29"/>
                  </a:cubicBezTo>
                  <a:cubicBezTo>
                    <a:pt x="4" y="33"/>
                    <a:pt x="10" y="31"/>
                    <a:pt x="9" y="27"/>
                  </a:cubicBezTo>
                  <a:cubicBezTo>
                    <a:pt x="8" y="20"/>
                    <a:pt x="7" y="13"/>
                    <a:pt x="9" y="6"/>
                  </a:cubicBezTo>
                  <a:cubicBezTo>
                    <a:pt x="10" y="2"/>
                    <a:pt x="4" y="0"/>
                    <a:pt x="3"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791" name="Google Shape;1791;p6"/>
            <p:cNvSpPr/>
            <p:nvPr/>
          </p:nvSpPr>
          <p:spPr>
            <a:xfrm>
              <a:off x="8121651" y="6567488"/>
              <a:ext cx="58738" cy="220663"/>
            </a:xfrm>
            <a:custGeom>
              <a:rect b="b" l="l" r="r" t="t"/>
              <a:pathLst>
                <a:path extrusionOk="0" h="50" w="14">
                  <a:moveTo>
                    <a:pt x="10" y="28"/>
                  </a:moveTo>
                  <a:cubicBezTo>
                    <a:pt x="11" y="20"/>
                    <a:pt x="11" y="13"/>
                    <a:pt x="13" y="6"/>
                  </a:cubicBezTo>
                  <a:cubicBezTo>
                    <a:pt x="14" y="2"/>
                    <a:pt x="7" y="0"/>
                    <a:pt x="6" y="4"/>
                  </a:cubicBezTo>
                  <a:cubicBezTo>
                    <a:pt x="5" y="8"/>
                    <a:pt x="4" y="11"/>
                    <a:pt x="4" y="15"/>
                  </a:cubicBezTo>
                  <a:cubicBezTo>
                    <a:pt x="4" y="15"/>
                    <a:pt x="3" y="16"/>
                    <a:pt x="3" y="17"/>
                  </a:cubicBezTo>
                  <a:cubicBezTo>
                    <a:pt x="0" y="27"/>
                    <a:pt x="0" y="36"/>
                    <a:pt x="4" y="46"/>
                  </a:cubicBezTo>
                  <a:cubicBezTo>
                    <a:pt x="6" y="50"/>
                    <a:pt x="13" y="46"/>
                    <a:pt x="11" y="42"/>
                  </a:cubicBezTo>
                  <a:cubicBezTo>
                    <a:pt x="9" y="38"/>
                    <a:pt x="8" y="34"/>
                    <a:pt x="8" y="30"/>
                  </a:cubicBezTo>
                  <a:cubicBezTo>
                    <a:pt x="9" y="30"/>
                    <a:pt x="10" y="29"/>
                    <a:pt x="10" y="28"/>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792" name="Google Shape;1792;p6"/>
            <p:cNvSpPr/>
            <p:nvPr/>
          </p:nvSpPr>
          <p:spPr>
            <a:xfrm>
              <a:off x="8204201" y="6624638"/>
              <a:ext cx="38100" cy="141288"/>
            </a:xfrm>
            <a:custGeom>
              <a:rect b="b" l="l" r="r" t="t"/>
              <a:pathLst>
                <a:path extrusionOk="0" h="32" w="9">
                  <a:moveTo>
                    <a:pt x="6" y="4"/>
                  </a:moveTo>
                  <a:cubicBezTo>
                    <a:pt x="6" y="0"/>
                    <a:pt x="0" y="2"/>
                    <a:pt x="1" y="5"/>
                  </a:cubicBezTo>
                  <a:cubicBezTo>
                    <a:pt x="3" y="13"/>
                    <a:pt x="3" y="21"/>
                    <a:pt x="4" y="29"/>
                  </a:cubicBezTo>
                  <a:cubicBezTo>
                    <a:pt x="4" y="32"/>
                    <a:pt x="8" y="32"/>
                    <a:pt x="8" y="29"/>
                  </a:cubicBezTo>
                  <a:cubicBezTo>
                    <a:pt x="9" y="20"/>
                    <a:pt x="8" y="12"/>
                    <a:pt x="6"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793" name="Google Shape;1793;p6"/>
            <p:cNvSpPr/>
            <p:nvPr/>
          </p:nvSpPr>
          <p:spPr>
            <a:xfrm>
              <a:off x="8229601" y="6607176"/>
              <a:ext cx="84138" cy="233363"/>
            </a:xfrm>
            <a:custGeom>
              <a:rect b="b" l="l" r="r" t="t"/>
              <a:pathLst>
                <a:path extrusionOk="0" h="53" w="20">
                  <a:moveTo>
                    <a:pt x="18" y="46"/>
                  </a:moveTo>
                  <a:cubicBezTo>
                    <a:pt x="15" y="36"/>
                    <a:pt x="14" y="25"/>
                    <a:pt x="13" y="14"/>
                  </a:cubicBezTo>
                  <a:cubicBezTo>
                    <a:pt x="13" y="13"/>
                    <a:pt x="13" y="13"/>
                    <a:pt x="12" y="13"/>
                  </a:cubicBezTo>
                  <a:cubicBezTo>
                    <a:pt x="12" y="10"/>
                    <a:pt x="12" y="12"/>
                    <a:pt x="12" y="4"/>
                  </a:cubicBezTo>
                  <a:cubicBezTo>
                    <a:pt x="12" y="0"/>
                    <a:pt x="8" y="0"/>
                    <a:pt x="8" y="4"/>
                  </a:cubicBezTo>
                  <a:cubicBezTo>
                    <a:pt x="8" y="12"/>
                    <a:pt x="8" y="10"/>
                    <a:pt x="8" y="12"/>
                  </a:cubicBezTo>
                  <a:cubicBezTo>
                    <a:pt x="8" y="13"/>
                    <a:pt x="7" y="13"/>
                    <a:pt x="7" y="14"/>
                  </a:cubicBezTo>
                  <a:cubicBezTo>
                    <a:pt x="7" y="16"/>
                    <a:pt x="7" y="19"/>
                    <a:pt x="7" y="22"/>
                  </a:cubicBezTo>
                  <a:cubicBezTo>
                    <a:pt x="6" y="21"/>
                    <a:pt x="5" y="22"/>
                    <a:pt x="5" y="22"/>
                  </a:cubicBezTo>
                  <a:cubicBezTo>
                    <a:pt x="3" y="28"/>
                    <a:pt x="3" y="33"/>
                    <a:pt x="1" y="39"/>
                  </a:cubicBezTo>
                  <a:cubicBezTo>
                    <a:pt x="0" y="40"/>
                    <a:pt x="2" y="40"/>
                    <a:pt x="3" y="39"/>
                  </a:cubicBezTo>
                  <a:cubicBezTo>
                    <a:pt x="4" y="35"/>
                    <a:pt x="5" y="30"/>
                    <a:pt x="6" y="25"/>
                  </a:cubicBezTo>
                  <a:cubicBezTo>
                    <a:pt x="6" y="33"/>
                    <a:pt x="7" y="41"/>
                    <a:pt x="10" y="48"/>
                  </a:cubicBezTo>
                  <a:cubicBezTo>
                    <a:pt x="12" y="53"/>
                    <a:pt x="20" y="51"/>
                    <a:pt x="18" y="46"/>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794" name="Google Shape;1794;p6"/>
            <p:cNvSpPr/>
            <p:nvPr/>
          </p:nvSpPr>
          <p:spPr>
            <a:xfrm>
              <a:off x="8334376" y="6726238"/>
              <a:ext cx="23813" cy="128588"/>
            </a:xfrm>
            <a:custGeom>
              <a:rect b="b" l="l" r="r" t="t"/>
              <a:pathLst>
                <a:path extrusionOk="0" h="29" w="6">
                  <a:moveTo>
                    <a:pt x="6" y="3"/>
                  </a:moveTo>
                  <a:cubicBezTo>
                    <a:pt x="5" y="0"/>
                    <a:pt x="1" y="0"/>
                    <a:pt x="1" y="3"/>
                  </a:cubicBezTo>
                  <a:cubicBezTo>
                    <a:pt x="1" y="10"/>
                    <a:pt x="0" y="21"/>
                    <a:pt x="0" y="25"/>
                  </a:cubicBezTo>
                  <a:cubicBezTo>
                    <a:pt x="0" y="29"/>
                    <a:pt x="6" y="29"/>
                    <a:pt x="6" y="25"/>
                  </a:cubicBezTo>
                  <a:cubicBezTo>
                    <a:pt x="6" y="21"/>
                    <a:pt x="6" y="11"/>
                    <a:pt x="6"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795" name="Google Shape;1795;p6"/>
            <p:cNvSpPr/>
            <p:nvPr/>
          </p:nvSpPr>
          <p:spPr>
            <a:xfrm>
              <a:off x="8362951" y="6624638"/>
              <a:ext cx="41275" cy="176213"/>
            </a:xfrm>
            <a:custGeom>
              <a:rect b="b" l="l" r="r" t="t"/>
              <a:pathLst>
                <a:path extrusionOk="0" h="40" w="10">
                  <a:moveTo>
                    <a:pt x="3" y="3"/>
                  </a:moveTo>
                  <a:cubicBezTo>
                    <a:pt x="0" y="14"/>
                    <a:pt x="0" y="24"/>
                    <a:pt x="0" y="35"/>
                  </a:cubicBezTo>
                  <a:cubicBezTo>
                    <a:pt x="1" y="40"/>
                    <a:pt x="9" y="40"/>
                    <a:pt x="9" y="35"/>
                  </a:cubicBezTo>
                  <a:cubicBezTo>
                    <a:pt x="9" y="25"/>
                    <a:pt x="9" y="15"/>
                    <a:pt x="10" y="4"/>
                  </a:cubicBezTo>
                  <a:cubicBezTo>
                    <a:pt x="10" y="1"/>
                    <a:pt x="4" y="0"/>
                    <a:pt x="3"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796" name="Google Shape;1796;p6"/>
            <p:cNvSpPr/>
            <p:nvPr/>
          </p:nvSpPr>
          <p:spPr>
            <a:xfrm>
              <a:off x="8404226" y="6611938"/>
              <a:ext cx="71438" cy="250825"/>
            </a:xfrm>
            <a:custGeom>
              <a:rect b="b" l="l" r="r" t="t"/>
              <a:pathLst>
                <a:path extrusionOk="0" h="57" w="17">
                  <a:moveTo>
                    <a:pt x="7" y="5"/>
                  </a:moveTo>
                  <a:cubicBezTo>
                    <a:pt x="6" y="7"/>
                    <a:pt x="5" y="10"/>
                    <a:pt x="4" y="12"/>
                  </a:cubicBezTo>
                  <a:cubicBezTo>
                    <a:pt x="4" y="11"/>
                    <a:pt x="4" y="11"/>
                    <a:pt x="4" y="11"/>
                  </a:cubicBezTo>
                  <a:cubicBezTo>
                    <a:pt x="4" y="9"/>
                    <a:pt x="1" y="10"/>
                    <a:pt x="1" y="11"/>
                  </a:cubicBezTo>
                  <a:cubicBezTo>
                    <a:pt x="2" y="14"/>
                    <a:pt x="2" y="17"/>
                    <a:pt x="2" y="19"/>
                  </a:cubicBezTo>
                  <a:cubicBezTo>
                    <a:pt x="0" y="31"/>
                    <a:pt x="1" y="43"/>
                    <a:pt x="6" y="54"/>
                  </a:cubicBezTo>
                  <a:cubicBezTo>
                    <a:pt x="7" y="57"/>
                    <a:pt x="12" y="55"/>
                    <a:pt x="12" y="52"/>
                  </a:cubicBezTo>
                  <a:cubicBezTo>
                    <a:pt x="11" y="38"/>
                    <a:pt x="9" y="23"/>
                    <a:pt x="15" y="10"/>
                  </a:cubicBezTo>
                  <a:cubicBezTo>
                    <a:pt x="17" y="4"/>
                    <a:pt x="10" y="0"/>
                    <a:pt x="7"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797" name="Google Shape;1797;p6"/>
            <p:cNvSpPr/>
            <p:nvPr/>
          </p:nvSpPr>
          <p:spPr>
            <a:xfrm>
              <a:off x="8321676" y="6575426"/>
              <a:ext cx="33338" cy="160338"/>
            </a:xfrm>
            <a:custGeom>
              <a:rect b="b" l="l" r="r" t="t"/>
              <a:pathLst>
                <a:path extrusionOk="0" h="36" w="8">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798" name="Google Shape;1798;p6"/>
            <p:cNvSpPr/>
            <p:nvPr/>
          </p:nvSpPr>
          <p:spPr>
            <a:xfrm>
              <a:off x="8462963" y="6611938"/>
              <a:ext cx="66675" cy="176213"/>
            </a:xfrm>
            <a:custGeom>
              <a:rect b="b" l="l" r="r" t="t"/>
              <a:pathLst>
                <a:path extrusionOk="0" h="40" w="16">
                  <a:moveTo>
                    <a:pt x="5" y="5"/>
                  </a:moveTo>
                  <a:cubicBezTo>
                    <a:pt x="0" y="15"/>
                    <a:pt x="0" y="26"/>
                    <a:pt x="4" y="37"/>
                  </a:cubicBezTo>
                  <a:cubicBezTo>
                    <a:pt x="5" y="40"/>
                    <a:pt x="10" y="40"/>
                    <a:pt x="10" y="36"/>
                  </a:cubicBezTo>
                  <a:cubicBezTo>
                    <a:pt x="10" y="27"/>
                    <a:pt x="9" y="18"/>
                    <a:pt x="13" y="10"/>
                  </a:cubicBezTo>
                  <a:cubicBezTo>
                    <a:pt x="16" y="4"/>
                    <a:pt x="8" y="0"/>
                    <a:pt x="5"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799" name="Google Shape;1799;p6"/>
            <p:cNvSpPr/>
            <p:nvPr/>
          </p:nvSpPr>
          <p:spPr>
            <a:xfrm>
              <a:off x="8559801" y="6686551"/>
              <a:ext cx="33338" cy="136525"/>
            </a:xfrm>
            <a:custGeom>
              <a:rect b="b" l="l" r="r" t="t"/>
              <a:pathLst>
                <a:path extrusionOk="0" h="31" w="8">
                  <a:moveTo>
                    <a:pt x="1" y="5"/>
                  </a:moveTo>
                  <a:cubicBezTo>
                    <a:pt x="1" y="12"/>
                    <a:pt x="1" y="20"/>
                    <a:pt x="2" y="27"/>
                  </a:cubicBezTo>
                  <a:cubicBezTo>
                    <a:pt x="2" y="31"/>
                    <a:pt x="7" y="31"/>
                    <a:pt x="7" y="27"/>
                  </a:cubicBezTo>
                  <a:cubicBezTo>
                    <a:pt x="8" y="20"/>
                    <a:pt x="8" y="12"/>
                    <a:pt x="8" y="5"/>
                  </a:cubicBezTo>
                  <a:cubicBezTo>
                    <a:pt x="8" y="0"/>
                    <a:pt x="0" y="0"/>
                    <a:pt x="1"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800" name="Google Shape;1800;p6"/>
            <p:cNvSpPr/>
            <p:nvPr/>
          </p:nvSpPr>
          <p:spPr>
            <a:xfrm>
              <a:off x="8701088" y="6562726"/>
              <a:ext cx="58738" cy="234950"/>
            </a:xfrm>
            <a:custGeom>
              <a:rect b="b" l="l" r="r" t="t"/>
              <a:pathLst>
                <a:path extrusionOk="0" h="53" w="14">
                  <a:moveTo>
                    <a:pt x="11" y="1"/>
                  </a:moveTo>
                  <a:cubicBezTo>
                    <a:pt x="8" y="8"/>
                    <a:pt x="6" y="14"/>
                    <a:pt x="5" y="21"/>
                  </a:cubicBezTo>
                  <a:cubicBezTo>
                    <a:pt x="3" y="21"/>
                    <a:pt x="0" y="22"/>
                    <a:pt x="0" y="24"/>
                  </a:cubicBezTo>
                  <a:cubicBezTo>
                    <a:pt x="1" y="31"/>
                    <a:pt x="2" y="38"/>
                    <a:pt x="4" y="44"/>
                  </a:cubicBezTo>
                  <a:cubicBezTo>
                    <a:pt x="4" y="45"/>
                    <a:pt x="4" y="45"/>
                    <a:pt x="4" y="45"/>
                  </a:cubicBezTo>
                  <a:cubicBezTo>
                    <a:pt x="4" y="46"/>
                    <a:pt x="5" y="46"/>
                    <a:pt x="6" y="46"/>
                  </a:cubicBezTo>
                  <a:cubicBezTo>
                    <a:pt x="6" y="48"/>
                    <a:pt x="7" y="49"/>
                    <a:pt x="8" y="50"/>
                  </a:cubicBezTo>
                  <a:cubicBezTo>
                    <a:pt x="9" y="53"/>
                    <a:pt x="14" y="51"/>
                    <a:pt x="13" y="48"/>
                  </a:cubicBezTo>
                  <a:cubicBezTo>
                    <a:pt x="11" y="43"/>
                    <a:pt x="10" y="38"/>
                    <a:pt x="9" y="33"/>
                  </a:cubicBezTo>
                  <a:cubicBezTo>
                    <a:pt x="9" y="22"/>
                    <a:pt x="10" y="12"/>
                    <a:pt x="14" y="2"/>
                  </a:cubicBezTo>
                  <a:cubicBezTo>
                    <a:pt x="14" y="1"/>
                    <a:pt x="12" y="0"/>
                    <a:pt x="11" y="1"/>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801" name="Google Shape;1801;p6"/>
            <p:cNvSpPr/>
            <p:nvPr/>
          </p:nvSpPr>
          <p:spPr>
            <a:xfrm>
              <a:off x="8770938" y="6557963"/>
              <a:ext cx="66675" cy="212725"/>
            </a:xfrm>
            <a:custGeom>
              <a:rect b="b" l="l" r="r" t="t"/>
              <a:pathLst>
                <a:path extrusionOk="0" h="48" w="16">
                  <a:moveTo>
                    <a:pt x="12" y="2"/>
                  </a:moveTo>
                  <a:cubicBezTo>
                    <a:pt x="3" y="14"/>
                    <a:pt x="0" y="29"/>
                    <a:pt x="0" y="44"/>
                  </a:cubicBezTo>
                  <a:cubicBezTo>
                    <a:pt x="1" y="48"/>
                    <a:pt x="6" y="48"/>
                    <a:pt x="6" y="44"/>
                  </a:cubicBezTo>
                  <a:cubicBezTo>
                    <a:pt x="7" y="30"/>
                    <a:pt x="8" y="16"/>
                    <a:pt x="15" y="4"/>
                  </a:cubicBezTo>
                  <a:cubicBezTo>
                    <a:pt x="16" y="2"/>
                    <a:pt x="13" y="0"/>
                    <a:pt x="12" y="2"/>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802" name="Google Shape;1802;p6"/>
            <p:cNvSpPr/>
            <p:nvPr/>
          </p:nvSpPr>
          <p:spPr>
            <a:xfrm>
              <a:off x="8855076" y="6597651"/>
              <a:ext cx="28575" cy="195263"/>
            </a:xfrm>
            <a:custGeom>
              <a:rect b="b" l="l" r="r" t="t"/>
              <a:pathLst>
                <a:path extrusionOk="0" h="44" w="7">
                  <a:moveTo>
                    <a:pt x="6" y="2"/>
                  </a:moveTo>
                  <a:cubicBezTo>
                    <a:pt x="6" y="0"/>
                    <a:pt x="2" y="0"/>
                    <a:pt x="2" y="2"/>
                  </a:cubicBezTo>
                  <a:cubicBezTo>
                    <a:pt x="2" y="6"/>
                    <a:pt x="1" y="10"/>
                    <a:pt x="1" y="14"/>
                  </a:cubicBezTo>
                  <a:cubicBezTo>
                    <a:pt x="0" y="15"/>
                    <a:pt x="0" y="15"/>
                    <a:pt x="0" y="16"/>
                  </a:cubicBezTo>
                  <a:cubicBezTo>
                    <a:pt x="0" y="22"/>
                    <a:pt x="0" y="27"/>
                    <a:pt x="0" y="33"/>
                  </a:cubicBezTo>
                  <a:cubicBezTo>
                    <a:pt x="0" y="34"/>
                    <a:pt x="0" y="35"/>
                    <a:pt x="1" y="35"/>
                  </a:cubicBezTo>
                  <a:cubicBezTo>
                    <a:pt x="1" y="37"/>
                    <a:pt x="1" y="39"/>
                    <a:pt x="1" y="41"/>
                  </a:cubicBezTo>
                  <a:cubicBezTo>
                    <a:pt x="2" y="44"/>
                    <a:pt x="6" y="44"/>
                    <a:pt x="6" y="41"/>
                  </a:cubicBezTo>
                  <a:cubicBezTo>
                    <a:pt x="7" y="28"/>
                    <a:pt x="6" y="15"/>
                    <a:pt x="6" y="2"/>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803" name="Google Shape;1803;p6"/>
            <p:cNvSpPr/>
            <p:nvPr/>
          </p:nvSpPr>
          <p:spPr>
            <a:xfrm>
              <a:off x="8942388" y="6545263"/>
              <a:ext cx="79375" cy="211138"/>
            </a:xfrm>
            <a:custGeom>
              <a:rect b="b" l="l" r="r" t="t"/>
              <a:pathLst>
                <a:path extrusionOk="0" h="48" w="19">
                  <a:moveTo>
                    <a:pt x="18" y="44"/>
                  </a:moveTo>
                  <a:cubicBezTo>
                    <a:pt x="15" y="35"/>
                    <a:pt x="17" y="26"/>
                    <a:pt x="18" y="17"/>
                  </a:cubicBezTo>
                  <a:cubicBezTo>
                    <a:pt x="19" y="13"/>
                    <a:pt x="14" y="11"/>
                    <a:pt x="14" y="15"/>
                  </a:cubicBezTo>
                  <a:cubicBezTo>
                    <a:pt x="14" y="15"/>
                    <a:pt x="14" y="15"/>
                    <a:pt x="14" y="15"/>
                  </a:cubicBezTo>
                  <a:cubicBezTo>
                    <a:pt x="11" y="16"/>
                    <a:pt x="11" y="16"/>
                    <a:pt x="11" y="16"/>
                  </a:cubicBezTo>
                  <a:cubicBezTo>
                    <a:pt x="11" y="12"/>
                    <a:pt x="11" y="8"/>
                    <a:pt x="11" y="4"/>
                  </a:cubicBezTo>
                  <a:cubicBezTo>
                    <a:pt x="12" y="1"/>
                    <a:pt x="6" y="0"/>
                    <a:pt x="5" y="3"/>
                  </a:cubicBezTo>
                  <a:cubicBezTo>
                    <a:pt x="3" y="12"/>
                    <a:pt x="2" y="21"/>
                    <a:pt x="2" y="30"/>
                  </a:cubicBezTo>
                  <a:cubicBezTo>
                    <a:pt x="1" y="29"/>
                    <a:pt x="0" y="30"/>
                    <a:pt x="0" y="31"/>
                  </a:cubicBezTo>
                  <a:cubicBezTo>
                    <a:pt x="0" y="35"/>
                    <a:pt x="0" y="39"/>
                    <a:pt x="0" y="43"/>
                  </a:cubicBezTo>
                  <a:cubicBezTo>
                    <a:pt x="0" y="44"/>
                    <a:pt x="1" y="44"/>
                    <a:pt x="2" y="43"/>
                  </a:cubicBezTo>
                  <a:cubicBezTo>
                    <a:pt x="3" y="47"/>
                    <a:pt x="9"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804" name="Google Shape;1804;p6"/>
            <p:cNvSpPr/>
            <p:nvPr/>
          </p:nvSpPr>
          <p:spPr>
            <a:xfrm>
              <a:off x="9096376" y="6611938"/>
              <a:ext cx="25400" cy="144463"/>
            </a:xfrm>
            <a:custGeom>
              <a:rect b="b" l="l" r="r" t="t"/>
              <a:pathLst>
                <a:path extrusionOk="0" h="33" w="6">
                  <a:moveTo>
                    <a:pt x="5" y="3"/>
                  </a:moveTo>
                  <a:cubicBezTo>
                    <a:pt x="5" y="0"/>
                    <a:pt x="1" y="0"/>
                    <a:pt x="0" y="3"/>
                  </a:cubicBezTo>
                  <a:cubicBezTo>
                    <a:pt x="0" y="12"/>
                    <a:pt x="0" y="21"/>
                    <a:pt x="0" y="30"/>
                  </a:cubicBezTo>
                  <a:cubicBezTo>
                    <a:pt x="1" y="33"/>
                    <a:pt x="5" y="33"/>
                    <a:pt x="5" y="30"/>
                  </a:cubicBezTo>
                  <a:cubicBezTo>
                    <a:pt x="6" y="21"/>
                    <a:pt x="6" y="12"/>
                    <a:pt x="5"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805" name="Google Shape;1805;p6"/>
            <p:cNvSpPr/>
            <p:nvPr/>
          </p:nvSpPr>
          <p:spPr>
            <a:xfrm>
              <a:off x="9159876" y="6597651"/>
              <a:ext cx="61913" cy="177800"/>
            </a:xfrm>
            <a:custGeom>
              <a:rect b="b" l="l" r="r" t="t"/>
              <a:pathLst>
                <a:path extrusionOk="0" h="40" w="15">
                  <a:moveTo>
                    <a:pt x="8" y="6"/>
                  </a:moveTo>
                  <a:cubicBezTo>
                    <a:pt x="8" y="5"/>
                    <a:pt x="7" y="4"/>
                    <a:pt x="7" y="3"/>
                  </a:cubicBezTo>
                  <a:cubicBezTo>
                    <a:pt x="6" y="0"/>
                    <a:pt x="0" y="1"/>
                    <a:pt x="1" y="5"/>
                  </a:cubicBezTo>
                  <a:cubicBezTo>
                    <a:pt x="3" y="13"/>
                    <a:pt x="3" y="21"/>
                    <a:pt x="3" y="29"/>
                  </a:cubicBezTo>
                  <a:cubicBezTo>
                    <a:pt x="3" y="30"/>
                    <a:pt x="4" y="31"/>
                    <a:pt x="5" y="31"/>
                  </a:cubicBezTo>
                  <a:cubicBezTo>
                    <a:pt x="5" y="33"/>
                    <a:pt x="5" y="35"/>
                    <a:pt x="6" y="37"/>
                  </a:cubicBezTo>
                  <a:cubicBezTo>
                    <a:pt x="6" y="40"/>
                    <a:pt x="11" y="40"/>
                    <a:pt x="11" y="37"/>
                  </a:cubicBezTo>
                  <a:cubicBezTo>
                    <a:pt x="12" y="28"/>
                    <a:pt x="12" y="18"/>
                    <a:pt x="14" y="9"/>
                  </a:cubicBezTo>
                  <a:cubicBezTo>
                    <a:pt x="15" y="5"/>
                    <a:pt x="10" y="3"/>
                    <a:pt x="8" y="6"/>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806" name="Google Shape;1806;p6"/>
            <p:cNvSpPr/>
            <p:nvPr/>
          </p:nvSpPr>
          <p:spPr>
            <a:xfrm>
              <a:off x="9234488" y="6594476"/>
              <a:ext cx="61913" cy="228600"/>
            </a:xfrm>
            <a:custGeom>
              <a:rect b="b" l="l" r="r" t="t"/>
              <a:pathLst>
                <a:path extrusionOk="0" h="52" w="15">
                  <a:moveTo>
                    <a:pt x="7" y="4"/>
                  </a:moveTo>
                  <a:cubicBezTo>
                    <a:pt x="7" y="7"/>
                    <a:pt x="6" y="9"/>
                    <a:pt x="6" y="11"/>
                  </a:cubicBezTo>
                  <a:cubicBezTo>
                    <a:pt x="4" y="11"/>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2" y="35"/>
                    <a:pt x="13" y="20"/>
                    <a:pt x="15" y="5"/>
                  </a:cubicBezTo>
                  <a:cubicBezTo>
                    <a:pt x="15" y="1"/>
                    <a:pt x="8" y="0"/>
                    <a:pt x="7"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807" name="Google Shape;1807;p6"/>
            <p:cNvSpPr/>
            <p:nvPr/>
          </p:nvSpPr>
          <p:spPr>
            <a:xfrm>
              <a:off x="9042401" y="6611938"/>
              <a:ext cx="50800" cy="206375"/>
            </a:xfrm>
            <a:custGeom>
              <a:rect b="b" l="l" r="r" t="t"/>
              <a:pathLst>
                <a:path extrusionOk="0" h="47" w="12">
                  <a:moveTo>
                    <a:pt x="9" y="7"/>
                  </a:moveTo>
                  <a:cubicBezTo>
                    <a:pt x="8" y="6"/>
                    <a:pt x="8" y="4"/>
                    <a:pt x="8" y="3"/>
                  </a:cubicBezTo>
                  <a:cubicBezTo>
                    <a:pt x="7" y="0"/>
                    <a:pt x="3" y="1"/>
                    <a:pt x="4" y="4"/>
                  </a:cubicBezTo>
                  <a:cubicBezTo>
                    <a:pt x="4" y="5"/>
                    <a:pt x="5" y="7"/>
                    <a:pt x="5" y="8"/>
                  </a:cubicBezTo>
                  <a:cubicBezTo>
                    <a:pt x="4" y="8"/>
                    <a:pt x="4" y="9"/>
                    <a:pt x="4" y="10"/>
                  </a:cubicBezTo>
                  <a:cubicBezTo>
                    <a:pt x="1" y="21"/>
                    <a:pt x="0" y="32"/>
                    <a:pt x="4" y="43"/>
                  </a:cubicBezTo>
                  <a:cubicBezTo>
                    <a:pt x="6"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1" y="8"/>
                    <a:pt x="9" y="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808" name="Google Shape;1808;p6"/>
            <p:cNvSpPr/>
            <p:nvPr/>
          </p:nvSpPr>
          <p:spPr>
            <a:xfrm>
              <a:off x="8647113" y="6624638"/>
              <a:ext cx="53975" cy="119063"/>
            </a:xfrm>
            <a:custGeom>
              <a:rect b="b" l="l" r="r" t="t"/>
              <a:pathLst>
                <a:path extrusionOk="0" h="27" w="13">
                  <a:moveTo>
                    <a:pt x="12" y="24"/>
                  </a:moveTo>
                  <a:cubicBezTo>
                    <a:pt x="9" y="17"/>
                    <a:pt x="7" y="10"/>
                    <a:pt x="5" y="2"/>
                  </a:cubicBezTo>
                  <a:cubicBezTo>
                    <a:pt x="4" y="0"/>
                    <a:pt x="0" y="0"/>
                    <a:pt x="1" y="3"/>
                  </a:cubicBezTo>
                  <a:cubicBezTo>
                    <a:pt x="3" y="11"/>
                    <a:pt x="6" y="18"/>
                    <a:pt x="10" y="26"/>
                  </a:cubicBezTo>
                  <a:cubicBezTo>
                    <a:pt x="11" y="27"/>
                    <a:pt x="13" y="26"/>
                    <a:pt x="12" y="2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809" name="Google Shape;1809;p6"/>
            <p:cNvSpPr/>
            <p:nvPr/>
          </p:nvSpPr>
          <p:spPr>
            <a:xfrm>
              <a:off x="8542338" y="6572251"/>
              <a:ext cx="79375" cy="193675"/>
            </a:xfrm>
            <a:custGeom>
              <a:rect b="b" l="l" r="r" t="t"/>
              <a:pathLst>
                <a:path extrusionOk="0" h="44" w="19">
                  <a:moveTo>
                    <a:pt x="16" y="37"/>
                  </a:moveTo>
                  <a:cubicBezTo>
                    <a:pt x="11" y="28"/>
                    <a:pt x="8" y="18"/>
                    <a:pt x="12" y="8"/>
                  </a:cubicBezTo>
                  <a:cubicBezTo>
                    <a:pt x="14" y="4"/>
                    <a:pt x="8" y="0"/>
                    <a:pt x="7" y="4"/>
                  </a:cubicBezTo>
                  <a:cubicBezTo>
                    <a:pt x="0" y="17"/>
                    <a:pt x="3" y="29"/>
                    <a:pt x="11" y="41"/>
                  </a:cubicBezTo>
                  <a:cubicBezTo>
                    <a:pt x="13" y="44"/>
                    <a:pt x="19" y="41"/>
                    <a:pt x="16" y="3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810" name="Google Shape;1810;p6"/>
            <p:cNvSpPr/>
            <p:nvPr/>
          </p:nvSpPr>
          <p:spPr>
            <a:xfrm>
              <a:off x="8813801" y="6629401"/>
              <a:ext cx="41275" cy="146050"/>
            </a:xfrm>
            <a:custGeom>
              <a:rect b="b" l="l" r="r" t="t"/>
              <a:pathLst>
                <a:path extrusionOk="0" h="33" w="10">
                  <a:moveTo>
                    <a:pt x="2" y="5"/>
                  </a:moveTo>
                  <a:cubicBezTo>
                    <a:pt x="0" y="12"/>
                    <a:pt x="0" y="21"/>
                    <a:pt x="3" y="29"/>
                  </a:cubicBezTo>
                  <a:cubicBezTo>
                    <a:pt x="4" y="33"/>
                    <a:pt x="9" y="31"/>
                    <a:pt x="9" y="27"/>
                  </a:cubicBezTo>
                  <a:cubicBezTo>
                    <a:pt x="8" y="20"/>
                    <a:pt x="7" y="13"/>
                    <a:pt x="9" y="6"/>
                  </a:cubicBezTo>
                  <a:cubicBezTo>
                    <a:pt x="10" y="2"/>
                    <a:pt x="4" y="0"/>
                    <a:pt x="2"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811" name="Google Shape;1811;p6"/>
            <p:cNvSpPr/>
            <p:nvPr/>
          </p:nvSpPr>
          <p:spPr>
            <a:xfrm>
              <a:off x="9329738" y="6567488"/>
              <a:ext cx="63500" cy="220663"/>
            </a:xfrm>
            <a:custGeom>
              <a:rect b="b" l="l" r="r" t="t"/>
              <a:pathLst>
                <a:path extrusionOk="0" h="50" w="15">
                  <a:moveTo>
                    <a:pt x="11" y="28"/>
                  </a:moveTo>
                  <a:cubicBezTo>
                    <a:pt x="12" y="20"/>
                    <a:pt x="12" y="13"/>
                    <a:pt x="14" y="6"/>
                  </a:cubicBezTo>
                  <a:cubicBezTo>
                    <a:pt x="15" y="2"/>
                    <a:pt x="8" y="0"/>
                    <a:pt x="7" y="4"/>
                  </a:cubicBezTo>
                  <a:cubicBezTo>
                    <a:pt x="6" y="8"/>
                    <a:pt x="5" y="11"/>
                    <a:pt x="5" y="15"/>
                  </a:cubicBezTo>
                  <a:cubicBezTo>
                    <a:pt x="4" y="15"/>
                    <a:pt x="4" y="16"/>
                    <a:pt x="3" y="17"/>
                  </a:cubicBezTo>
                  <a:cubicBezTo>
                    <a:pt x="0" y="27"/>
                    <a:pt x="0" y="36"/>
                    <a:pt x="5" y="46"/>
                  </a:cubicBezTo>
                  <a:cubicBezTo>
                    <a:pt x="7" y="50"/>
                    <a:pt x="13" y="46"/>
                    <a:pt x="11" y="42"/>
                  </a:cubicBezTo>
                  <a:cubicBezTo>
                    <a:pt x="10" y="38"/>
                    <a:pt x="9" y="34"/>
                    <a:pt x="8" y="30"/>
                  </a:cubicBezTo>
                  <a:cubicBezTo>
                    <a:pt x="10" y="30"/>
                    <a:pt x="11" y="29"/>
                    <a:pt x="11" y="28"/>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812" name="Google Shape;1812;p6"/>
            <p:cNvSpPr/>
            <p:nvPr/>
          </p:nvSpPr>
          <p:spPr>
            <a:xfrm>
              <a:off x="9418638" y="6624638"/>
              <a:ext cx="33338" cy="141288"/>
            </a:xfrm>
            <a:custGeom>
              <a:rect b="b" l="l" r="r" t="t"/>
              <a:pathLst>
                <a:path extrusionOk="0" h="32" w="8">
                  <a:moveTo>
                    <a:pt x="6" y="4"/>
                  </a:moveTo>
                  <a:cubicBezTo>
                    <a:pt x="5" y="0"/>
                    <a:pt x="0" y="2"/>
                    <a:pt x="1" y="5"/>
                  </a:cubicBezTo>
                  <a:cubicBezTo>
                    <a:pt x="3" y="13"/>
                    <a:pt x="3" y="21"/>
                    <a:pt x="3" y="29"/>
                  </a:cubicBezTo>
                  <a:cubicBezTo>
                    <a:pt x="3" y="32"/>
                    <a:pt x="8" y="32"/>
                    <a:pt x="8" y="29"/>
                  </a:cubicBezTo>
                  <a:cubicBezTo>
                    <a:pt x="8" y="20"/>
                    <a:pt x="8" y="12"/>
                    <a:pt x="6"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813" name="Google Shape;1813;p6"/>
            <p:cNvSpPr/>
            <p:nvPr/>
          </p:nvSpPr>
          <p:spPr>
            <a:xfrm>
              <a:off x="9442451" y="6607176"/>
              <a:ext cx="79375" cy="233363"/>
            </a:xfrm>
            <a:custGeom>
              <a:rect b="b" l="l" r="r" t="t"/>
              <a:pathLst>
                <a:path extrusionOk="0" h="53" w="19">
                  <a:moveTo>
                    <a:pt x="18" y="46"/>
                  </a:moveTo>
                  <a:cubicBezTo>
                    <a:pt x="14" y="36"/>
                    <a:pt x="14" y="25"/>
                    <a:pt x="12" y="14"/>
                  </a:cubicBezTo>
                  <a:cubicBezTo>
                    <a:pt x="12" y="13"/>
                    <a:pt x="12" y="13"/>
                    <a:pt x="12" y="13"/>
                  </a:cubicBezTo>
                  <a:cubicBezTo>
                    <a:pt x="12" y="10"/>
                    <a:pt x="12" y="12"/>
                    <a:pt x="12" y="4"/>
                  </a:cubicBezTo>
                  <a:cubicBezTo>
                    <a:pt x="12" y="0"/>
                    <a:pt x="8" y="0"/>
                    <a:pt x="8" y="4"/>
                  </a:cubicBezTo>
                  <a:cubicBezTo>
                    <a:pt x="8" y="12"/>
                    <a:pt x="8" y="10"/>
                    <a:pt x="8" y="12"/>
                  </a:cubicBezTo>
                  <a:cubicBezTo>
                    <a:pt x="7" y="13"/>
                    <a:pt x="7" y="13"/>
                    <a:pt x="7" y="14"/>
                  </a:cubicBezTo>
                  <a:cubicBezTo>
                    <a:pt x="7" y="16"/>
                    <a:pt x="6" y="19"/>
                    <a:pt x="6" y="22"/>
                  </a:cubicBezTo>
                  <a:cubicBezTo>
                    <a:pt x="6" y="21"/>
                    <a:pt x="5" y="22"/>
                    <a:pt x="5" y="22"/>
                  </a:cubicBezTo>
                  <a:cubicBezTo>
                    <a:pt x="3" y="28"/>
                    <a:pt x="2" y="33"/>
                    <a:pt x="1" y="39"/>
                  </a:cubicBezTo>
                  <a:cubicBezTo>
                    <a:pt x="0" y="40"/>
                    <a:pt x="2" y="40"/>
                    <a:pt x="2" y="39"/>
                  </a:cubicBezTo>
                  <a:cubicBezTo>
                    <a:pt x="4" y="35"/>
                    <a:pt x="5" y="30"/>
                    <a:pt x="6" y="25"/>
                  </a:cubicBezTo>
                  <a:cubicBezTo>
                    <a:pt x="6" y="33"/>
                    <a:pt x="7" y="41"/>
                    <a:pt x="10" y="48"/>
                  </a:cubicBezTo>
                  <a:cubicBezTo>
                    <a:pt x="12" y="53"/>
                    <a:pt x="19" y="51"/>
                    <a:pt x="18" y="46"/>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814" name="Google Shape;1814;p6"/>
            <p:cNvSpPr/>
            <p:nvPr/>
          </p:nvSpPr>
          <p:spPr>
            <a:xfrm>
              <a:off x="9547226" y="6726238"/>
              <a:ext cx="25400" cy="128588"/>
            </a:xfrm>
            <a:custGeom>
              <a:rect b="b" l="l" r="r" t="t"/>
              <a:pathLst>
                <a:path extrusionOk="0" h="29" w="6">
                  <a:moveTo>
                    <a:pt x="5" y="3"/>
                  </a:moveTo>
                  <a:cubicBezTo>
                    <a:pt x="5" y="0"/>
                    <a:pt x="1" y="0"/>
                    <a:pt x="1" y="3"/>
                  </a:cubicBezTo>
                  <a:cubicBezTo>
                    <a:pt x="0" y="10"/>
                    <a:pt x="0" y="21"/>
                    <a:pt x="0" y="25"/>
                  </a:cubicBezTo>
                  <a:cubicBezTo>
                    <a:pt x="0" y="29"/>
                    <a:pt x="6" y="29"/>
                    <a:pt x="6" y="25"/>
                  </a:cubicBezTo>
                  <a:cubicBezTo>
                    <a:pt x="6" y="21"/>
                    <a:pt x="6" y="11"/>
                    <a:pt x="5"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815" name="Google Shape;1815;p6"/>
            <p:cNvSpPr/>
            <p:nvPr/>
          </p:nvSpPr>
          <p:spPr>
            <a:xfrm>
              <a:off x="9575801" y="6624638"/>
              <a:ext cx="42863" cy="176213"/>
            </a:xfrm>
            <a:custGeom>
              <a:rect b="b" l="l" r="r" t="t"/>
              <a:pathLst>
                <a:path extrusionOk="0" h="40" w="10">
                  <a:moveTo>
                    <a:pt x="3" y="3"/>
                  </a:moveTo>
                  <a:cubicBezTo>
                    <a:pt x="0" y="14"/>
                    <a:pt x="0" y="24"/>
                    <a:pt x="0" y="35"/>
                  </a:cubicBezTo>
                  <a:cubicBezTo>
                    <a:pt x="0" y="40"/>
                    <a:pt x="8" y="40"/>
                    <a:pt x="8" y="35"/>
                  </a:cubicBezTo>
                  <a:cubicBezTo>
                    <a:pt x="8" y="25"/>
                    <a:pt x="9" y="15"/>
                    <a:pt x="10" y="4"/>
                  </a:cubicBezTo>
                  <a:cubicBezTo>
                    <a:pt x="10" y="1"/>
                    <a:pt x="4" y="0"/>
                    <a:pt x="3"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816" name="Google Shape;1816;p6"/>
            <p:cNvSpPr/>
            <p:nvPr/>
          </p:nvSpPr>
          <p:spPr>
            <a:xfrm>
              <a:off x="9618663" y="6611938"/>
              <a:ext cx="66675" cy="250825"/>
            </a:xfrm>
            <a:custGeom>
              <a:rect b="b" l="l" r="r" t="t"/>
              <a:pathLst>
                <a:path extrusionOk="0" h="57" w="16">
                  <a:moveTo>
                    <a:pt x="7" y="5"/>
                  </a:moveTo>
                  <a:cubicBezTo>
                    <a:pt x="6" y="7"/>
                    <a:pt x="5" y="10"/>
                    <a:pt x="4" y="12"/>
                  </a:cubicBezTo>
                  <a:cubicBezTo>
                    <a:pt x="4" y="11"/>
                    <a:pt x="4" y="11"/>
                    <a:pt x="4" y="11"/>
                  </a:cubicBezTo>
                  <a:cubicBezTo>
                    <a:pt x="3" y="9"/>
                    <a:pt x="1" y="10"/>
                    <a:pt x="1" y="11"/>
                  </a:cubicBezTo>
                  <a:cubicBezTo>
                    <a:pt x="1" y="14"/>
                    <a:pt x="2" y="17"/>
                    <a:pt x="2" y="19"/>
                  </a:cubicBezTo>
                  <a:cubicBezTo>
                    <a:pt x="0" y="31"/>
                    <a:pt x="1" y="43"/>
                    <a:pt x="6" y="54"/>
                  </a:cubicBezTo>
                  <a:cubicBezTo>
                    <a:pt x="7" y="57"/>
                    <a:pt x="12" y="55"/>
                    <a:pt x="12" y="52"/>
                  </a:cubicBezTo>
                  <a:cubicBezTo>
                    <a:pt x="11" y="38"/>
                    <a:pt x="9" y="23"/>
                    <a:pt x="14" y="10"/>
                  </a:cubicBezTo>
                  <a:cubicBezTo>
                    <a:pt x="16" y="4"/>
                    <a:pt x="9" y="0"/>
                    <a:pt x="7"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817" name="Google Shape;1817;p6"/>
            <p:cNvSpPr/>
            <p:nvPr/>
          </p:nvSpPr>
          <p:spPr>
            <a:xfrm>
              <a:off x="9534526" y="6575426"/>
              <a:ext cx="33338" cy="160338"/>
            </a:xfrm>
            <a:custGeom>
              <a:rect b="b" l="l" r="r" t="t"/>
              <a:pathLst>
                <a:path extrusionOk="0" h="36" w="8">
                  <a:moveTo>
                    <a:pt x="0" y="5"/>
                  </a:moveTo>
                  <a:cubicBezTo>
                    <a:pt x="0" y="14"/>
                    <a:pt x="0" y="23"/>
                    <a:pt x="0" y="32"/>
                  </a:cubicBezTo>
                  <a:cubicBezTo>
                    <a:pt x="0" y="36"/>
                    <a:pt x="8" y="36"/>
                    <a:pt x="8" y="32"/>
                  </a:cubicBezTo>
                  <a:cubicBezTo>
                    <a:pt x="8" y="23"/>
                    <a:pt x="8" y="14"/>
                    <a:pt x="8" y="5"/>
                  </a:cubicBezTo>
                  <a:cubicBezTo>
                    <a:pt x="8" y="0"/>
                    <a:pt x="0" y="0"/>
                    <a:pt x="0"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818" name="Google Shape;1818;p6"/>
            <p:cNvSpPr/>
            <p:nvPr/>
          </p:nvSpPr>
          <p:spPr>
            <a:xfrm>
              <a:off x="9675813" y="6611938"/>
              <a:ext cx="63500" cy="176213"/>
            </a:xfrm>
            <a:custGeom>
              <a:rect b="b" l="l" r="r" t="t"/>
              <a:pathLst>
                <a:path extrusionOk="0" h="40" w="15">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819" name="Google Shape;1819;p6"/>
            <p:cNvSpPr/>
            <p:nvPr/>
          </p:nvSpPr>
          <p:spPr>
            <a:xfrm>
              <a:off x="9772651" y="6686551"/>
              <a:ext cx="33338" cy="136525"/>
            </a:xfrm>
            <a:custGeom>
              <a:rect b="b" l="l" r="r" t="t"/>
              <a:pathLst>
                <a:path extrusionOk="0" h="31" w="8">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820" name="Google Shape;1820;p6"/>
            <p:cNvSpPr/>
            <p:nvPr/>
          </p:nvSpPr>
          <p:spPr>
            <a:xfrm>
              <a:off x="9913938" y="6562726"/>
              <a:ext cx="58738" cy="234950"/>
            </a:xfrm>
            <a:custGeom>
              <a:rect b="b" l="l" r="r" t="t"/>
              <a:pathLst>
                <a:path extrusionOk="0" h="53" w="14">
                  <a:moveTo>
                    <a:pt x="11" y="1"/>
                  </a:moveTo>
                  <a:cubicBezTo>
                    <a:pt x="8" y="8"/>
                    <a:pt x="6" y="14"/>
                    <a:pt x="5" y="21"/>
                  </a:cubicBezTo>
                  <a:cubicBezTo>
                    <a:pt x="3" y="21"/>
                    <a:pt x="0" y="22"/>
                    <a:pt x="0" y="24"/>
                  </a:cubicBezTo>
                  <a:cubicBezTo>
                    <a:pt x="0" y="31"/>
                    <a:pt x="1" y="38"/>
                    <a:pt x="4" y="44"/>
                  </a:cubicBezTo>
                  <a:cubicBezTo>
                    <a:pt x="4" y="45"/>
                    <a:pt x="4" y="45"/>
                    <a:pt x="4" y="45"/>
                  </a:cubicBezTo>
                  <a:cubicBezTo>
                    <a:pt x="4" y="46"/>
                    <a:pt x="5" y="46"/>
                    <a:pt x="5" y="46"/>
                  </a:cubicBezTo>
                  <a:cubicBezTo>
                    <a:pt x="6" y="48"/>
                    <a:pt x="7" y="49"/>
                    <a:pt x="7" y="50"/>
                  </a:cubicBezTo>
                  <a:cubicBezTo>
                    <a:pt x="9" y="53"/>
                    <a:pt x="14" y="51"/>
                    <a:pt x="13" y="48"/>
                  </a:cubicBezTo>
                  <a:cubicBezTo>
                    <a:pt x="11" y="43"/>
                    <a:pt x="9" y="38"/>
                    <a:pt x="8" y="33"/>
                  </a:cubicBezTo>
                  <a:cubicBezTo>
                    <a:pt x="9" y="22"/>
                    <a:pt x="10" y="12"/>
                    <a:pt x="13" y="2"/>
                  </a:cubicBezTo>
                  <a:cubicBezTo>
                    <a:pt x="14" y="1"/>
                    <a:pt x="11" y="0"/>
                    <a:pt x="11" y="1"/>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821" name="Google Shape;1821;p6"/>
            <p:cNvSpPr/>
            <p:nvPr/>
          </p:nvSpPr>
          <p:spPr>
            <a:xfrm>
              <a:off x="9985376" y="6557963"/>
              <a:ext cx="66675" cy="212725"/>
            </a:xfrm>
            <a:custGeom>
              <a:rect b="b" l="l" r="r" t="t"/>
              <a:pathLst>
                <a:path extrusionOk="0" h="48" w="16">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822" name="Google Shape;1822;p6"/>
            <p:cNvSpPr/>
            <p:nvPr/>
          </p:nvSpPr>
          <p:spPr>
            <a:xfrm>
              <a:off x="10064751" y="6597651"/>
              <a:ext cx="33338" cy="195263"/>
            </a:xfrm>
            <a:custGeom>
              <a:rect b="b" l="l" r="r" t="t"/>
              <a:pathLst>
                <a:path extrusionOk="0" h="44" w="8">
                  <a:moveTo>
                    <a:pt x="6" y="2"/>
                  </a:moveTo>
                  <a:cubicBezTo>
                    <a:pt x="6" y="0"/>
                    <a:pt x="3"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7" y="44"/>
                    <a:pt x="7" y="41"/>
                  </a:cubicBezTo>
                  <a:cubicBezTo>
                    <a:pt x="8" y="28"/>
                    <a:pt x="7" y="15"/>
                    <a:pt x="6" y="2"/>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823" name="Google Shape;1823;p6"/>
            <p:cNvSpPr/>
            <p:nvPr/>
          </p:nvSpPr>
          <p:spPr>
            <a:xfrm>
              <a:off x="10155238" y="6545263"/>
              <a:ext cx="76200" cy="211138"/>
            </a:xfrm>
            <a:custGeom>
              <a:rect b="b" l="l" r="r" t="t"/>
              <a:pathLst>
                <a:path extrusionOk="0" h="48" w="18">
                  <a:moveTo>
                    <a:pt x="18" y="44"/>
                  </a:moveTo>
                  <a:cubicBezTo>
                    <a:pt x="15" y="35"/>
                    <a:pt x="15"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2" y="21"/>
                    <a:pt x="1" y="30"/>
                  </a:cubicBezTo>
                  <a:cubicBezTo>
                    <a:pt x="1" y="29"/>
                    <a:pt x="0" y="30"/>
                    <a:pt x="0" y="31"/>
                  </a:cubicBezTo>
                  <a:cubicBezTo>
                    <a:pt x="0" y="35"/>
                    <a:pt x="0" y="39"/>
                    <a:pt x="0" y="43"/>
                  </a:cubicBezTo>
                  <a:cubicBezTo>
                    <a:pt x="0" y="44"/>
                    <a:pt x="1" y="44"/>
                    <a:pt x="2"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8" y="4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824" name="Google Shape;1824;p6"/>
            <p:cNvSpPr/>
            <p:nvPr/>
          </p:nvSpPr>
          <p:spPr>
            <a:xfrm>
              <a:off x="10310813" y="6611938"/>
              <a:ext cx="20638" cy="144463"/>
            </a:xfrm>
            <a:custGeom>
              <a:rect b="b" l="l" r="r" t="t"/>
              <a:pathLst>
                <a:path extrusionOk="0" h="33" w="5">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825" name="Google Shape;1825;p6"/>
            <p:cNvSpPr/>
            <p:nvPr/>
          </p:nvSpPr>
          <p:spPr>
            <a:xfrm>
              <a:off x="10372726" y="6597651"/>
              <a:ext cx="58738" cy="177800"/>
            </a:xfrm>
            <a:custGeom>
              <a:rect b="b" l="l" r="r" t="t"/>
              <a:pathLst>
                <a:path extrusionOk="0" h="40" w="14">
                  <a:moveTo>
                    <a:pt x="7" y="6"/>
                  </a:moveTo>
                  <a:cubicBezTo>
                    <a:pt x="7" y="5"/>
                    <a:pt x="7" y="4"/>
                    <a:pt x="7" y="3"/>
                  </a:cubicBezTo>
                  <a:cubicBezTo>
                    <a:pt x="6" y="0"/>
                    <a:pt x="0" y="1"/>
                    <a:pt x="1" y="5"/>
                  </a:cubicBezTo>
                  <a:cubicBezTo>
                    <a:pt x="3" y="13"/>
                    <a:pt x="3" y="21"/>
                    <a:pt x="3" y="29"/>
                  </a:cubicBezTo>
                  <a:cubicBezTo>
                    <a:pt x="3" y="30"/>
                    <a:pt x="4" y="31"/>
                    <a:pt x="5" y="31"/>
                  </a:cubicBezTo>
                  <a:cubicBezTo>
                    <a:pt x="5" y="33"/>
                    <a:pt x="5" y="35"/>
                    <a:pt x="5" y="37"/>
                  </a:cubicBezTo>
                  <a:cubicBezTo>
                    <a:pt x="6" y="40"/>
                    <a:pt x="10" y="40"/>
                    <a:pt x="11" y="37"/>
                  </a:cubicBezTo>
                  <a:cubicBezTo>
                    <a:pt x="12" y="28"/>
                    <a:pt x="11" y="18"/>
                    <a:pt x="13" y="9"/>
                  </a:cubicBezTo>
                  <a:cubicBezTo>
                    <a:pt x="14" y="5"/>
                    <a:pt x="9" y="3"/>
                    <a:pt x="7" y="6"/>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826" name="Google Shape;1826;p6"/>
            <p:cNvSpPr/>
            <p:nvPr/>
          </p:nvSpPr>
          <p:spPr>
            <a:xfrm>
              <a:off x="10444163" y="6594476"/>
              <a:ext cx="66675" cy="228600"/>
            </a:xfrm>
            <a:custGeom>
              <a:rect b="b" l="l" r="r" t="t"/>
              <a:pathLst>
                <a:path extrusionOk="0" h="52" w="16">
                  <a:moveTo>
                    <a:pt x="8" y="4"/>
                  </a:moveTo>
                  <a:cubicBezTo>
                    <a:pt x="7" y="7"/>
                    <a:pt x="7" y="9"/>
                    <a:pt x="6" y="11"/>
                  </a:cubicBezTo>
                  <a:cubicBezTo>
                    <a:pt x="5" y="11"/>
                    <a:pt x="3" y="11"/>
                    <a:pt x="3" y="13"/>
                  </a:cubicBezTo>
                  <a:cubicBezTo>
                    <a:pt x="3" y="16"/>
                    <a:pt x="3" y="20"/>
                    <a:pt x="2" y="23"/>
                  </a:cubicBezTo>
                  <a:cubicBezTo>
                    <a:pt x="0" y="24"/>
                    <a:pt x="3" y="26"/>
                    <a:pt x="4" y="25"/>
                  </a:cubicBezTo>
                  <a:cubicBezTo>
                    <a:pt x="3" y="33"/>
                    <a:pt x="3" y="41"/>
                    <a:pt x="4" y="49"/>
                  </a:cubicBezTo>
                  <a:cubicBezTo>
                    <a:pt x="5" y="52"/>
                    <a:pt x="10" y="52"/>
                    <a:pt x="10" y="49"/>
                  </a:cubicBezTo>
                  <a:cubicBezTo>
                    <a:pt x="13" y="35"/>
                    <a:pt x="13" y="20"/>
                    <a:pt x="15" y="5"/>
                  </a:cubicBezTo>
                  <a:cubicBezTo>
                    <a:pt x="16" y="1"/>
                    <a:pt x="8" y="0"/>
                    <a:pt x="8"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827" name="Google Shape;1827;p6"/>
            <p:cNvSpPr/>
            <p:nvPr/>
          </p:nvSpPr>
          <p:spPr>
            <a:xfrm>
              <a:off x="10255251" y="6611938"/>
              <a:ext cx="50800" cy="206375"/>
            </a:xfrm>
            <a:custGeom>
              <a:rect b="b" l="l" r="r" t="t"/>
              <a:pathLst>
                <a:path extrusionOk="0" h="47" w="12">
                  <a:moveTo>
                    <a:pt x="8" y="7"/>
                  </a:moveTo>
                  <a:cubicBezTo>
                    <a:pt x="8" y="6"/>
                    <a:pt x="8" y="4"/>
                    <a:pt x="7" y="3"/>
                  </a:cubicBezTo>
                  <a:cubicBezTo>
                    <a:pt x="7" y="0"/>
                    <a:pt x="3" y="1"/>
                    <a:pt x="4" y="4"/>
                  </a:cubicBezTo>
                  <a:cubicBezTo>
                    <a:pt x="4" y="5"/>
                    <a:pt x="4" y="7"/>
                    <a:pt x="5" y="8"/>
                  </a:cubicBezTo>
                  <a:cubicBezTo>
                    <a:pt x="4" y="8"/>
                    <a:pt x="3"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0" y="8"/>
                    <a:pt x="8" y="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828" name="Google Shape;1828;p6"/>
            <p:cNvSpPr/>
            <p:nvPr/>
          </p:nvSpPr>
          <p:spPr>
            <a:xfrm>
              <a:off x="9859963" y="6624638"/>
              <a:ext cx="53975" cy="119063"/>
            </a:xfrm>
            <a:custGeom>
              <a:rect b="b" l="l" r="r" t="t"/>
              <a:pathLst>
                <a:path extrusionOk="0" h="27" w="13">
                  <a:moveTo>
                    <a:pt x="12" y="24"/>
                  </a:moveTo>
                  <a:cubicBezTo>
                    <a:pt x="9" y="17"/>
                    <a:pt x="6" y="10"/>
                    <a:pt x="4" y="2"/>
                  </a:cubicBezTo>
                  <a:cubicBezTo>
                    <a:pt x="4" y="0"/>
                    <a:pt x="0" y="0"/>
                    <a:pt x="1" y="3"/>
                  </a:cubicBezTo>
                  <a:cubicBezTo>
                    <a:pt x="3" y="11"/>
                    <a:pt x="5" y="18"/>
                    <a:pt x="9" y="26"/>
                  </a:cubicBezTo>
                  <a:cubicBezTo>
                    <a:pt x="10" y="27"/>
                    <a:pt x="13" y="26"/>
                    <a:pt x="12" y="2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829" name="Google Shape;1829;p6"/>
            <p:cNvSpPr/>
            <p:nvPr/>
          </p:nvSpPr>
          <p:spPr>
            <a:xfrm>
              <a:off x="9755188" y="6572251"/>
              <a:ext cx="76200" cy="193675"/>
            </a:xfrm>
            <a:custGeom>
              <a:rect b="b" l="l" r="r" t="t"/>
              <a:pathLst>
                <a:path extrusionOk="0" h="44" w="18">
                  <a:moveTo>
                    <a:pt x="16" y="37"/>
                  </a:moveTo>
                  <a:cubicBezTo>
                    <a:pt x="11" y="28"/>
                    <a:pt x="7" y="18"/>
                    <a:pt x="12" y="8"/>
                  </a:cubicBezTo>
                  <a:cubicBezTo>
                    <a:pt x="14" y="4"/>
                    <a:pt x="8" y="0"/>
                    <a:pt x="6" y="4"/>
                  </a:cubicBezTo>
                  <a:cubicBezTo>
                    <a:pt x="0" y="17"/>
                    <a:pt x="3" y="29"/>
                    <a:pt x="10" y="41"/>
                  </a:cubicBezTo>
                  <a:cubicBezTo>
                    <a:pt x="13" y="44"/>
                    <a:pt x="18" y="41"/>
                    <a:pt x="16" y="3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830" name="Google Shape;1830;p6"/>
            <p:cNvSpPr/>
            <p:nvPr/>
          </p:nvSpPr>
          <p:spPr>
            <a:xfrm>
              <a:off x="10026651" y="6629401"/>
              <a:ext cx="41275" cy="146050"/>
            </a:xfrm>
            <a:custGeom>
              <a:rect b="b" l="l" r="r" t="t"/>
              <a:pathLst>
                <a:path extrusionOk="0" h="33" w="10">
                  <a:moveTo>
                    <a:pt x="2" y="5"/>
                  </a:moveTo>
                  <a:cubicBezTo>
                    <a:pt x="0" y="12"/>
                    <a:pt x="0" y="21"/>
                    <a:pt x="2" y="29"/>
                  </a:cubicBezTo>
                  <a:cubicBezTo>
                    <a:pt x="4" y="33"/>
                    <a:pt x="9" y="31"/>
                    <a:pt x="8" y="27"/>
                  </a:cubicBezTo>
                  <a:cubicBezTo>
                    <a:pt x="7" y="20"/>
                    <a:pt x="7" y="13"/>
                    <a:pt x="9" y="6"/>
                  </a:cubicBezTo>
                  <a:cubicBezTo>
                    <a:pt x="10" y="2"/>
                    <a:pt x="3" y="0"/>
                    <a:pt x="2"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831" name="Google Shape;1831;p6"/>
            <p:cNvSpPr/>
            <p:nvPr/>
          </p:nvSpPr>
          <p:spPr>
            <a:xfrm>
              <a:off x="10544176" y="6567488"/>
              <a:ext cx="61913" cy="220663"/>
            </a:xfrm>
            <a:custGeom>
              <a:rect b="b" l="l" r="r" t="t"/>
              <a:pathLst>
                <a:path extrusionOk="0" h="50" w="15">
                  <a:moveTo>
                    <a:pt x="11" y="28"/>
                  </a:moveTo>
                  <a:cubicBezTo>
                    <a:pt x="11" y="20"/>
                    <a:pt x="11" y="13"/>
                    <a:pt x="13" y="6"/>
                  </a:cubicBezTo>
                  <a:cubicBezTo>
                    <a:pt x="15" y="2"/>
                    <a:pt x="8" y="0"/>
                    <a:pt x="6" y="4"/>
                  </a:cubicBezTo>
                  <a:cubicBezTo>
                    <a:pt x="5" y="8"/>
                    <a:pt x="5" y="11"/>
                    <a:pt x="4" y="15"/>
                  </a:cubicBezTo>
                  <a:cubicBezTo>
                    <a:pt x="4" y="15"/>
                    <a:pt x="3" y="16"/>
                    <a:pt x="3" y="17"/>
                  </a:cubicBezTo>
                  <a:cubicBezTo>
                    <a:pt x="0" y="27"/>
                    <a:pt x="0" y="36"/>
                    <a:pt x="5" y="46"/>
                  </a:cubicBezTo>
                  <a:cubicBezTo>
                    <a:pt x="7" y="50"/>
                    <a:pt x="13" y="46"/>
                    <a:pt x="11" y="42"/>
                  </a:cubicBezTo>
                  <a:cubicBezTo>
                    <a:pt x="9" y="38"/>
                    <a:pt x="8" y="34"/>
                    <a:pt x="8" y="30"/>
                  </a:cubicBezTo>
                  <a:cubicBezTo>
                    <a:pt x="9" y="30"/>
                    <a:pt x="11" y="29"/>
                    <a:pt x="11" y="28"/>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832" name="Google Shape;1832;p6"/>
            <p:cNvSpPr/>
            <p:nvPr/>
          </p:nvSpPr>
          <p:spPr>
            <a:xfrm>
              <a:off x="10631488" y="6624638"/>
              <a:ext cx="33338" cy="141288"/>
            </a:xfrm>
            <a:custGeom>
              <a:rect b="b" l="l" r="r" t="t"/>
              <a:pathLst>
                <a:path extrusionOk="0" h="32" w="8">
                  <a:moveTo>
                    <a:pt x="6" y="4"/>
                  </a:moveTo>
                  <a:cubicBezTo>
                    <a:pt x="5" y="0"/>
                    <a:pt x="0" y="2"/>
                    <a:pt x="1" y="5"/>
                  </a:cubicBezTo>
                  <a:cubicBezTo>
                    <a:pt x="2" y="13"/>
                    <a:pt x="2" y="21"/>
                    <a:pt x="3" y="29"/>
                  </a:cubicBezTo>
                  <a:cubicBezTo>
                    <a:pt x="3" y="32"/>
                    <a:pt x="7" y="32"/>
                    <a:pt x="7" y="29"/>
                  </a:cubicBezTo>
                  <a:cubicBezTo>
                    <a:pt x="8" y="20"/>
                    <a:pt x="8" y="12"/>
                    <a:pt x="6"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833" name="Google Shape;1833;p6"/>
            <p:cNvSpPr/>
            <p:nvPr/>
          </p:nvSpPr>
          <p:spPr>
            <a:xfrm>
              <a:off x="10656888" y="6607176"/>
              <a:ext cx="77788" cy="233363"/>
            </a:xfrm>
            <a:custGeom>
              <a:rect b="b" l="l" r="r" t="t"/>
              <a:pathLst>
                <a:path extrusionOk="0" h="53" w="19">
                  <a:moveTo>
                    <a:pt x="17" y="46"/>
                  </a:moveTo>
                  <a:cubicBezTo>
                    <a:pt x="14" y="36"/>
                    <a:pt x="13" y="25"/>
                    <a:pt x="12" y="14"/>
                  </a:cubicBezTo>
                  <a:cubicBezTo>
                    <a:pt x="12" y="13"/>
                    <a:pt x="12" y="13"/>
                    <a:pt x="12" y="13"/>
                  </a:cubicBezTo>
                  <a:cubicBezTo>
                    <a:pt x="11" y="10"/>
                    <a:pt x="11" y="12"/>
                    <a:pt x="11" y="4"/>
                  </a:cubicBezTo>
                  <a:cubicBezTo>
                    <a:pt x="11" y="0"/>
                    <a:pt x="7" y="0"/>
                    <a:pt x="7" y="4"/>
                  </a:cubicBezTo>
                  <a:cubicBezTo>
                    <a:pt x="7" y="12"/>
                    <a:pt x="7" y="10"/>
                    <a:pt x="7" y="12"/>
                  </a:cubicBezTo>
                  <a:cubicBezTo>
                    <a:pt x="7" y="13"/>
                    <a:pt x="7" y="13"/>
                    <a:pt x="7" y="14"/>
                  </a:cubicBezTo>
                  <a:cubicBezTo>
                    <a:pt x="6" y="16"/>
                    <a:pt x="6" y="19"/>
                    <a:pt x="6" y="22"/>
                  </a:cubicBezTo>
                  <a:cubicBezTo>
                    <a:pt x="5" y="21"/>
                    <a:pt x="4" y="22"/>
                    <a:pt x="4" y="22"/>
                  </a:cubicBezTo>
                  <a:cubicBezTo>
                    <a:pt x="3" y="28"/>
                    <a:pt x="2" y="33"/>
                    <a:pt x="0" y="39"/>
                  </a:cubicBezTo>
                  <a:cubicBezTo>
                    <a:pt x="0" y="40"/>
                    <a:pt x="2" y="40"/>
                    <a:pt x="2" y="39"/>
                  </a:cubicBezTo>
                  <a:cubicBezTo>
                    <a:pt x="4" y="35"/>
                    <a:pt x="4" y="30"/>
                    <a:pt x="6" y="25"/>
                  </a:cubicBezTo>
                  <a:cubicBezTo>
                    <a:pt x="5" y="33"/>
                    <a:pt x="6" y="41"/>
                    <a:pt x="9" y="48"/>
                  </a:cubicBezTo>
                  <a:cubicBezTo>
                    <a:pt x="11" y="53"/>
                    <a:pt x="19" y="51"/>
                    <a:pt x="17" y="46"/>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834" name="Google Shape;1834;p6"/>
            <p:cNvSpPr/>
            <p:nvPr/>
          </p:nvSpPr>
          <p:spPr>
            <a:xfrm>
              <a:off x="10760076" y="6726238"/>
              <a:ext cx="25400" cy="128588"/>
            </a:xfrm>
            <a:custGeom>
              <a:rect b="b" l="l" r="r" t="t"/>
              <a:pathLst>
                <a:path extrusionOk="0" h="29" w="6">
                  <a:moveTo>
                    <a:pt x="5" y="3"/>
                  </a:moveTo>
                  <a:cubicBezTo>
                    <a:pt x="5" y="0"/>
                    <a:pt x="1" y="0"/>
                    <a:pt x="0" y="3"/>
                  </a:cubicBezTo>
                  <a:cubicBezTo>
                    <a:pt x="0" y="10"/>
                    <a:pt x="0" y="21"/>
                    <a:pt x="0" y="25"/>
                  </a:cubicBezTo>
                  <a:cubicBezTo>
                    <a:pt x="0" y="29"/>
                    <a:pt x="6" y="29"/>
                    <a:pt x="6" y="25"/>
                  </a:cubicBezTo>
                  <a:cubicBezTo>
                    <a:pt x="6" y="21"/>
                    <a:pt x="5" y="11"/>
                    <a:pt x="5"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835" name="Google Shape;1835;p6"/>
            <p:cNvSpPr/>
            <p:nvPr/>
          </p:nvSpPr>
          <p:spPr>
            <a:xfrm>
              <a:off x="10790238" y="6624638"/>
              <a:ext cx="41275" cy="176213"/>
            </a:xfrm>
            <a:custGeom>
              <a:rect b="b" l="l" r="r" t="t"/>
              <a:pathLst>
                <a:path extrusionOk="0" h="40" w="10">
                  <a:moveTo>
                    <a:pt x="3" y="3"/>
                  </a:moveTo>
                  <a:cubicBezTo>
                    <a:pt x="0" y="14"/>
                    <a:pt x="0" y="24"/>
                    <a:pt x="0" y="35"/>
                  </a:cubicBezTo>
                  <a:cubicBezTo>
                    <a:pt x="0" y="40"/>
                    <a:pt x="8" y="40"/>
                    <a:pt x="8" y="35"/>
                  </a:cubicBezTo>
                  <a:cubicBezTo>
                    <a:pt x="8" y="25"/>
                    <a:pt x="8" y="15"/>
                    <a:pt x="9" y="4"/>
                  </a:cubicBezTo>
                  <a:cubicBezTo>
                    <a:pt x="10" y="1"/>
                    <a:pt x="4" y="0"/>
                    <a:pt x="3"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836" name="Google Shape;1836;p6"/>
            <p:cNvSpPr/>
            <p:nvPr/>
          </p:nvSpPr>
          <p:spPr>
            <a:xfrm>
              <a:off x="10826751" y="6611938"/>
              <a:ext cx="71438" cy="250825"/>
            </a:xfrm>
            <a:custGeom>
              <a:rect b="b" l="l" r="r" t="t"/>
              <a:pathLst>
                <a:path extrusionOk="0" h="57" w="17">
                  <a:moveTo>
                    <a:pt x="7" y="5"/>
                  </a:moveTo>
                  <a:cubicBezTo>
                    <a:pt x="6" y="7"/>
                    <a:pt x="5" y="10"/>
                    <a:pt x="5" y="12"/>
                  </a:cubicBezTo>
                  <a:cubicBezTo>
                    <a:pt x="4" y="11"/>
                    <a:pt x="4" y="11"/>
                    <a:pt x="4" y="11"/>
                  </a:cubicBezTo>
                  <a:cubicBezTo>
                    <a:pt x="4" y="9"/>
                    <a:pt x="1" y="10"/>
                    <a:pt x="1" y="11"/>
                  </a:cubicBezTo>
                  <a:cubicBezTo>
                    <a:pt x="2" y="14"/>
                    <a:pt x="2" y="17"/>
                    <a:pt x="2" y="19"/>
                  </a:cubicBezTo>
                  <a:cubicBezTo>
                    <a:pt x="0" y="31"/>
                    <a:pt x="1" y="43"/>
                    <a:pt x="6"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837" name="Google Shape;1837;p6"/>
            <p:cNvSpPr/>
            <p:nvPr/>
          </p:nvSpPr>
          <p:spPr>
            <a:xfrm>
              <a:off x="10747376" y="6575426"/>
              <a:ext cx="33338" cy="160338"/>
            </a:xfrm>
            <a:custGeom>
              <a:rect b="b" l="l" r="r" t="t"/>
              <a:pathLst>
                <a:path extrusionOk="0" h="36" w="8">
                  <a:moveTo>
                    <a:pt x="0" y="5"/>
                  </a:moveTo>
                  <a:cubicBezTo>
                    <a:pt x="0" y="14"/>
                    <a:pt x="0" y="23"/>
                    <a:pt x="0" y="32"/>
                  </a:cubicBezTo>
                  <a:cubicBezTo>
                    <a:pt x="0" y="36"/>
                    <a:pt x="7" y="36"/>
                    <a:pt x="7" y="32"/>
                  </a:cubicBezTo>
                  <a:cubicBezTo>
                    <a:pt x="8" y="23"/>
                    <a:pt x="8" y="14"/>
                    <a:pt x="8" y="5"/>
                  </a:cubicBezTo>
                  <a:cubicBezTo>
                    <a:pt x="8" y="0"/>
                    <a:pt x="0" y="0"/>
                    <a:pt x="0"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838" name="Google Shape;1838;p6"/>
            <p:cNvSpPr/>
            <p:nvPr/>
          </p:nvSpPr>
          <p:spPr>
            <a:xfrm>
              <a:off x="10890251" y="6611938"/>
              <a:ext cx="61913" cy="176213"/>
            </a:xfrm>
            <a:custGeom>
              <a:rect b="b" l="l" r="r" t="t"/>
              <a:pathLst>
                <a:path extrusionOk="0" h="40" w="15">
                  <a:moveTo>
                    <a:pt x="4" y="5"/>
                  </a:moveTo>
                  <a:cubicBezTo>
                    <a:pt x="0" y="15"/>
                    <a:pt x="0" y="26"/>
                    <a:pt x="3" y="37"/>
                  </a:cubicBezTo>
                  <a:cubicBezTo>
                    <a:pt x="4" y="40"/>
                    <a:pt x="10" y="40"/>
                    <a:pt x="9" y="36"/>
                  </a:cubicBezTo>
                  <a:cubicBezTo>
                    <a:pt x="9" y="27"/>
                    <a:pt x="9" y="18"/>
                    <a:pt x="12" y="10"/>
                  </a:cubicBezTo>
                  <a:cubicBezTo>
                    <a:pt x="15" y="4"/>
                    <a:pt x="7" y="0"/>
                    <a:pt x="4"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839" name="Google Shape;1839;p6"/>
            <p:cNvSpPr/>
            <p:nvPr/>
          </p:nvSpPr>
          <p:spPr>
            <a:xfrm>
              <a:off x="10985501" y="6686551"/>
              <a:ext cx="33338" cy="136525"/>
            </a:xfrm>
            <a:custGeom>
              <a:rect b="b" l="l" r="r" t="t"/>
              <a:pathLst>
                <a:path extrusionOk="0" h="31" w="8">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840" name="Google Shape;1840;p6"/>
            <p:cNvSpPr/>
            <p:nvPr/>
          </p:nvSpPr>
          <p:spPr>
            <a:xfrm>
              <a:off x="11126788" y="6562726"/>
              <a:ext cx="53975" cy="234950"/>
            </a:xfrm>
            <a:custGeom>
              <a:rect b="b" l="l" r="r" t="t"/>
              <a:pathLst>
                <a:path extrusionOk="0" h="53" w="13">
                  <a:moveTo>
                    <a:pt x="10" y="1"/>
                  </a:moveTo>
                  <a:cubicBezTo>
                    <a:pt x="7" y="8"/>
                    <a:pt x="6" y="14"/>
                    <a:pt x="5" y="21"/>
                  </a:cubicBezTo>
                  <a:cubicBezTo>
                    <a:pt x="2" y="21"/>
                    <a:pt x="0" y="22"/>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0" y="43"/>
                    <a:pt x="9" y="38"/>
                    <a:pt x="8" y="33"/>
                  </a:cubicBezTo>
                  <a:cubicBezTo>
                    <a:pt x="8" y="22"/>
                    <a:pt x="9" y="12"/>
                    <a:pt x="13" y="2"/>
                  </a:cubicBezTo>
                  <a:cubicBezTo>
                    <a:pt x="13" y="1"/>
                    <a:pt x="11" y="0"/>
                    <a:pt x="10" y="1"/>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841" name="Google Shape;1841;p6"/>
            <p:cNvSpPr/>
            <p:nvPr/>
          </p:nvSpPr>
          <p:spPr>
            <a:xfrm>
              <a:off x="11193463" y="6557963"/>
              <a:ext cx="71438" cy="212725"/>
            </a:xfrm>
            <a:custGeom>
              <a:rect b="b" l="l" r="r" t="t"/>
              <a:pathLst>
                <a:path extrusionOk="0" h="48" w="17">
                  <a:moveTo>
                    <a:pt x="12" y="2"/>
                  </a:moveTo>
                  <a:cubicBezTo>
                    <a:pt x="4" y="14"/>
                    <a:pt x="0" y="29"/>
                    <a:pt x="1" y="44"/>
                  </a:cubicBezTo>
                  <a:cubicBezTo>
                    <a:pt x="1" y="48"/>
                    <a:pt x="6" y="48"/>
                    <a:pt x="7" y="44"/>
                  </a:cubicBezTo>
                  <a:cubicBezTo>
                    <a:pt x="7" y="30"/>
                    <a:pt x="8" y="16"/>
                    <a:pt x="15" y="4"/>
                  </a:cubicBezTo>
                  <a:cubicBezTo>
                    <a:pt x="17" y="2"/>
                    <a:pt x="14" y="0"/>
                    <a:pt x="12" y="2"/>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842" name="Google Shape;1842;p6"/>
            <p:cNvSpPr/>
            <p:nvPr/>
          </p:nvSpPr>
          <p:spPr>
            <a:xfrm>
              <a:off x="11277601" y="6597651"/>
              <a:ext cx="28575" cy="195263"/>
            </a:xfrm>
            <a:custGeom>
              <a:rect b="b" l="l" r="r" t="t"/>
              <a:pathLst>
                <a:path extrusionOk="0" h="44" w="7">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1" y="35"/>
                  </a:cubicBezTo>
                  <a:cubicBezTo>
                    <a:pt x="2" y="37"/>
                    <a:pt x="2" y="39"/>
                    <a:pt x="2" y="41"/>
                  </a:cubicBezTo>
                  <a:cubicBezTo>
                    <a:pt x="2" y="44"/>
                    <a:pt x="6" y="44"/>
                    <a:pt x="6" y="41"/>
                  </a:cubicBezTo>
                  <a:cubicBezTo>
                    <a:pt x="7" y="28"/>
                    <a:pt x="7" y="15"/>
                    <a:pt x="6" y="2"/>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843" name="Google Shape;1843;p6"/>
            <p:cNvSpPr/>
            <p:nvPr/>
          </p:nvSpPr>
          <p:spPr>
            <a:xfrm>
              <a:off x="11364913" y="6545263"/>
              <a:ext cx="79375" cy="211138"/>
            </a:xfrm>
            <a:custGeom>
              <a:rect b="b" l="l" r="r" t="t"/>
              <a:pathLst>
                <a:path extrusionOk="0" h="48" w="19">
                  <a:moveTo>
                    <a:pt x="18" y="44"/>
                  </a:moveTo>
                  <a:cubicBezTo>
                    <a:pt x="15" y="35"/>
                    <a:pt x="15" y="26"/>
                    <a:pt x="17" y="17"/>
                  </a:cubicBezTo>
                  <a:cubicBezTo>
                    <a:pt x="18" y="13"/>
                    <a:pt x="11" y="11"/>
                    <a:pt x="11" y="15"/>
                  </a:cubicBezTo>
                  <a:cubicBezTo>
                    <a:pt x="11" y="15"/>
                    <a:pt x="11" y="15"/>
                    <a:pt x="11" y="15"/>
                  </a:cubicBezTo>
                  <a:cubicBezTo>
                    <a:pt x="10" y="16"/>
                    <a:pt x="10" y="16"/>
                    <a:pt x="10" y="16"/>
                  </a:cubicBezTo>
                  <a:cubicBezTo>
                    <a:pt x="10" y="12"/>
                    <a:pt x="10" y="8"/>
                    <a:pt x="10" y="4"/>
                  </a:cubicBezTo>
                  <a:cubicBezTo>
                    <a:pt x="11" y="1"/>
                    <a:pt x="5" y="0"/>
                    <a:pt x="5" y="3"/>
                  </a:cubicBezTo>
                  <a:cubicBezTo>
                    <a:pt x="3" y="12"/>
                    <a:pt x="2" y="21"/>
                    <a:pt x="2" y="30"/>
                  </a:cubicBezTo>
                  <a:cubicBezTo>
                    <a:pt x="1" y="29"/>
                    <a:pt x="0" y="30"/>
                    <a:pt x="0" y="31"/>
                  </a:cubicBezTo>
                  <a:cubicBezTo>
                    <a:pt x="0" y="35"/>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844" name="Google Shape;1844;p6"/>
            <p:cNvSpPr/>
            <p:nvPr/>
          </p:nvSpPr>
          <p:spPr>
            <a:xfrm>
              <a:off x="11518901" y="6611938"/>
              <a:ext cx="25400" cy="144463"/>
            </a:xfrm>
            <a:custGeom>
              <a:rect b="b" l="l" r="r" t="t"/>
              <a:pathLst>
                <a:path extrusionOk="0" h="33" w="6">
                  <a:moveTo>
                    <a:pt x="6" y="3"/>
                  </a:moveTo>
                  <a:cubicBezTo>
                    <a:pt x="6" y="0"/>
                    <a:pt x="1" y="0"/>
                    <a:pt x="1" y="3"/>
                  </a:cubicBezTo>
                  <a:cubicBezTo>
                    <a:pt x="1" y="12"/>
                    <a:pt x="0" y="21"/>
                    <a:pt x="1" y="30"/>
                  </a:cubicBezTo>
                  <a:cubicBezTo>
                    <a:pt x="1" y="33"/>
                    <a:pt x="6" y="33"/>
                    <a:pt x="6" y="30"/>
                  </a:cubicBezTo>
                  <a:cubicBezTo>
                    <a:pt x="6" y="21"/>
                    <a:pt x="6" y="12"/>
                    <a:pt x="6"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845" name="Google Shape;1845;p6"/>
            <p:cNvSpPr/>
            <p:nvPr/>
          </p:nvSpPr>
          <p:spPr>
            <a:xfrm>
              <a:off x="11585576" y="6597651"/>
              <a:ext cx="58738" cy="177800"/>
            </a:xfrm>
            <a:custGeom>
              <a:rect b="b" l="l" r="r" t="t"/>
              <a:pathLst>
                <a:path extrusionOk="0" h="40" w="14">
                  <a:moveTo>
                    <a:pt x="7" y="6"/>
                  </a:moveTo>
                  <a:cubicBezTo>
                    <a:pt x="7" y="5"/>
                    <a:pt x="7" y="4"/>
                    <a:pt x="7" y="3"/>
                  </a:cubicBezTo>
                  <a:cubicBezTo>
                    <a:pt x="6" y="0"/>
                    <a:pt x="0" y="1"/>
                    <a:pt x="1" y="5"/>
                  </a:cubicBezTo>
                  <a:cubicBezTo>
                    <a:pt x="2" y="13"/>
                    <a:pt x="2" y="21"/>
                    <a:pt x="3" y="29"/>
                  </a:cubicBezTo>
                  <a:cubicBezTo>
                    <a:pt x="3" y="30"/>
                    <a:pt x="3" y="31"/>
                    <a:pt x="4" y="31"/>
                  </a:cubicBezTo>
                  <a:cubicBezTo>
                    <a:pt x="5" y="33"/>
                    <a:pt x="5" y="35"/>
                    <a:pt x="5" y="37"/>
                  </a:cubicBezTo>
                  <a:cubicBezTo>
                    <a:pt x="5" y="40"/>
                    <a:pt x="10" y="40"/>
                    <a:pt x="10" y="37"/>
                  </a:cubicBezTo>
                  <a:cubicBezTo>
                    <a:pt x="11" y="28"/>
                    <a:pt x="11" y="18"/>
                    <a:pt x="13" y="9"/>
                  </a:cubicBezTo>
                  <a:cubicBezTo>
                    <a:pt x="14" y="5"/>
                    <a:pt x="9" y="3"/>
                    <a:pt x="7" y="6"/>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846" name="Google Shape;1846;p6"/>
            <p:cNvSpPr/>
            <p:nvPr/>
          </p:nvSpPr>
          <p:spPr>
            <a:xfrm>
              <a:off x="11657013" y="6594476"/>
              <a:ext cx="61913" cy="228600"/>
            </a:xfrm>
            <a:custGeom>
              <a:rect b="b" l="l" r="r" t="t"/>
              <a:pathLst>
                <a:path extrusionOk="0" h="52" w="15">
                  <a:moveTo>
                    <a:pt x="7" y="4"/>
                  </a:moveTo>
                  <a:cubicBezTo>
                    <a:pt x="7" y="7"/>
                    <a:pt x="6" y="9"/>
                    <a:pt x="6" y="11"/>
                  </a:cubicBezTo>
                  <a:cubicBezTo>
                    <a:pt x="5" y="11"/>
                    <a:pt x="2" y="11"/>
                    <a:pt x="2" y="13"/>
                  </a:cubicBezTo>
                  <a:cubicBezTo>
                    <a:pt x="2" y="16"/>
                    <a:pt x="3" y="20"/>
                    <a:pt x="1" y="23"/>
                  </a:cubicBezTo>
                  <a:cubicBezTo>
                    <a:pt x="0" y="24"/>
                    <a:pt x="2" y="26"/>
                    <a:pt x="4" y="25"/>
                  </a:cubicBezTo>
                  <a:cubicBezTo>
                    <a:pt x="3" y="33"/>
                    <a:pt x="3" y="41"/>
                    <a:pt x="4" y="49"/>
                  </a:cubicBezTo>
                  <a:cubicBezTo>
                    <a:pt x="4" y="52"/>
                    <a:pt x="9" y="52"/>
                    <a:pt x="10" y="49"/>
                  </a:cubicBezTo>
                  <a:cubicBezTo>
                    <a:pt x="13" y="35"/>
                    <a:pt x="13" y="20"/>
                    <a:pt x="15" y="5"/>
                  </a:cubicBezTo>
                  <a:cubicBezTo>
                    <a:pt x="15" y="1"/>
                    <a:pt x="8" y="0"/>
                    <a:pt x="7"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847" name="Google Shape;1847;p6"/>
            <p:cNvSpPr/>
            <p:nvPr/>
          </p:nvSpPr>
          <p:spPr>
            <a:xfrm>
              <a:off x="11469688" y="6611938"/>
              <a:ext cx="49213" cy="206375"/>
            </a:xfrm>
            <a:custGeom>
              <a:rect b="b" l="l" r="r" t="t"/>
              <a:pathLst>
                <a:path extrusionOk="0" h="47" w="12">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0" y="33"/>
                    <a:pt x="10" y="29"/>
                  </a:cubicBezTo>
                  <a:cubicBezTo>
                    <a:pt x="10" y="28"/>
                    <a:pt x="11" y="28"/>
                    <a:pt x="11" y="28"/>
                  </a:cubicBezTo>
                  <a:cubicBezTo>
                    <a:pt x="11" y="26"/>
                    <a:pt x="11" y="23"/>
                    <a:pt x="10" y="21"/>
                  </a:cubicBezTo>
                  <a:cubicBezTo>
                    <a:pt x="10" y="18"/>
                    <a:pt x="11" y="15"/>
                    <a:pt x="11" y="13"/>
                  </a:cubicBezTo>
                  <a:cubicBezTo>
                    <a:pt x="12" y="10"/>
                    <a:pt x="10" y="8"/>
                    <a:pt x="8" y="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848" name="Google Shape;1848;p6"/>
            <p:cNvSpPr/>
            <p:nvPr/>
          </p:nvSpPr>
          <p:spPr>
            <a:xfrm>
              <a:off x="11072813" y="6624638"/>
              <a:ext cx="50800" cy="119063"/>
            </a:xfrm>
            <a:custGeom>
              <a:rect b="b" l="l" r="r" t="t"/>
              <a:pathLst>
                <a:path extrusionOk="0" h="27" w="12">
                  <a:moveTo>
                    <a:pt x="12" y="24"/>
                  </a:moveTo>
                  <a:cubicBezTo>
                    <a:pt x="8" y="17"/>
                    <a:pt x="6" y="10"/>
                    <a:pt x="4" y="2"/>
                  </a:cubicBezTo>
                  <a:cubicBezTo>
                    <a:pt x="3" y="0"/>
                    <a:pt x="0" y="0"/>
                    <a:pt x="0" y="3"/>
                  </a:cubicBezTo>
                  <a:cubicBezTo>
                    <a:pt x="2" y="11"/>
                    <a:pt x="5" y="18"/>
                    <a:pt x="9" y="26"/>
                  </a:cubicBezTo>
                  <a:cubicBezTo>
                    <a:pt x="10" y="27"/>
                    <a:pt x="12" y="26"/>
                    <a:pt x="12" y="2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849" name="Google Shape;1849;p6"/>
            <p:cNvSpPr/>
            <p:nvPr/>
          </p:nvSpPr>
          <p:spPr>
            <a:xfrm>
              <a:off x="10968038" y="6572251"/>
              <a:ext cx="76200" cy="193675"/>
            </a:xfrm>
            <a:custGeom>
              <a:rect b="b" l="l" r="r" t="t"/>
              <a:pathLst>
                <a:path extrusionOk="0" h="44" w="18">
                  <a:moveTo>
                    <a:pt x="16" y="37"/>
                  </a:moveTo>
                  <a:cubicBezTo>
                    <a:pt x="11" y="28"/>
                    <a:pt x="7" y="18"/>
                    <a:pt x="12" y="8"/>
                  </a:cubicBezTo>
                  <a:cubicBezTo>
                    <a:pt x="13" y="4"/>
                    <a:pt x="8" y="0"/>
                    <a:pt x="6" y="4"/>
                  </a:cubicBezTo>
                  <a:cubicBezTo>
                    <a:pt x="0" y="17"/>
                    <a:pt x="2" y="29"/>
                    <a:pt x="10" y="41"/>
                  </a:cubicBezTo>
                  <a:cubicBezTo>
                    <a:pt x="12" y="44"/>
                    <a:pt x="18" y="41"/>
                    <a:pt x="16" y="3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850" name="Google Shape;1850;p6"/>
            <p:cNvSpPr/>
            <p:nvPr/>
          </p:nvSpPr>
          <p:spPr>
            <a:xfrm>
              <a:off x="11236326" y="6629401"/>
              <a:ext cx="41275" cy="146050"/>
            </a:xfrm>
            <a:custGeom>
              <a:rect b="b" l="l" r="r" t="t"/>
              <a:pathLst>
                <a:path extrusionOk="0" h="33" w="10">
                  <a:moveTo>
                    <a:pt x="3" y="5"/>
                  </a:moveTo>
                  <a:cubicBezTo>
                    <a:pt x="0" y="12"/>
                    <a:pt x="0" y="21"/>
                    <a:pt x="3" y="29"/>
                  </a:cubicBezTo>
                  <a:cubicBezTo>
                    <a:pt x="4" y="33"/>
                    <a:pt x="10" y="31"/>
                    <a:pt x="9" y="27"/>
                  </a:cubicBezTo>
                  <a:cubicBezTo>
                    <a:pt x="8" y="20"/>
                    <a:pt x="7" y="13"/>
                    <a:pt x="9" y="6"/>
                  </a:cubicBezTo>
                  <a:cubicBezTo>
                    <a:pt x="10" y="2"/>
                    <a:pt x="4" y="0"/>
                    <a:pt x="3"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851" name="Google Shape;1851;p6"/>
            <p:cNvSpPr/>
            <p:nvPr/>
          </p:nvSpPr>
          <p:spPr>
            <a:xfrm>
              <a:off x="11757026" y="6567488"/>
              <a:ext cx="58738" cy="220663"/>
            </a:xfrm>
            <a:custGeom>
              <a:rect b="b" l="l" r="r" t="t"/>
              <a:pathLst>
                <a:path extrusionOk="0" h="50" w="14">
                  <a:moveTo>
                    <a:pt x="10" y="28"/>
                  </a:moveTo>
                  <a:cubicBezTo>
                    <a:pt x="11" y="20"/>
                    <a:pt x="11" y="13"/>
                    <a:pt x="13" y="6"/>
                  </a:cubicBezTo>
                  <a:cubicBezTo>
                    <a:pt x="14" y="2"/>
                    <a:pt x="7" y="0"/>
                    <a:pt x="6" y="4"/>
                  </a:cubicBezTo>
                  <a:cubicBezTo>
                    <a:pt x="5" y="8"/>
                    <a:pt x="4" y="11"/>
                    <a:pt x="4" y="15"/>
                  </a:cubicBezTo>
                  <a:cubicBezTo>
                    <a:pt x="3" y="15"/>
                    <a:pt x="3" y="16"/>
                    <a:pt x="3" y="17"/>
                  </a:cubicBezTo>
                  <a:cubicBezTo>
                    <a:pt x="0" y="27"/>
                    <a:pt x="0" y="36"/>
                    <a:pt x="4" y="46"/>
                  </a:cubicBezTo>
                  <a:cubicBezTo>
                    <a:pt x="6" y="50"/>
                    <a:pt x="13" y="46"/>
                    <a:pt x="11" y="42"/>
                  </a:cubicBezTo>
                  <a:cubicBezTo>
                    <a:pt x="9" y="38"/>
                    <a:pt x="8" y="34"/>
                    <a:pt x="8" y="30"/>
                  </a:cubicBezTo>
                  <a:cubicBezTo>
                    <a:pt x="9" y="30"/>
                    <a:pt x="10" y="29"/>
                    <a:pt x="10" y="28"/>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852" name="Google Shape;1852;p6"/>
            <p:cNvSpPr/>
            <p:nvPr/>
          </p:nvSpPr>
          <p:spPr>
            <a:xfrm>
              <a:off x="11839576" y="6624638"/>
              <a:ext cx="33338" cy="141288"/>
            </a:xfrm>
            <a:custGeom>
              <a:rect b="b" l="l" r="r" t="t"/>
              <a:pathLst>
                <a:path extrusionOk="0" h="32" w="8">
                  <a:moveTo>
                    <a:pt x="6" y="4"/>
                  </a:moveTo>
                  <a:cubicBezTo>
                    <a:pt x="5" y="0"/>
                    <a:pt x="0" y="2"/>
                    <a:pt x="1" y="5"/>
                  </a:cubicBezTo>
                  <a:cubicBezTo>
                    <a:pt x="3" y="13"/>
                    <a:pt x="3" y="21"/>
                    <a:pt x="4" y="29"/>
                  </a:cubicBezTo>
                  <a:cubicBezTo>
                    <a:pt x="4" y="32"/>
                    <a:pt x="8" y="32"/>
                    <a:pt x="8" y="29"/>
                  </a:cubicBezTo>
                  <a:cubicBezTo>
                    <a:pt x="8" y="20"/>
                    <a:pt x="8" y="12"/>
                    <a:pt x="6"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853" name="Google Shape;1853;p6"/>
            <p:cNvSpPr/>
            <p:nvPr/>
          </p:nvSpPr>
          <p:spPr>
            <a:xfrm>
              <a:off x="11864976" y="6607176"/>
              <a:ext cx="84138" cy="233363"/>
            </a:xfrm>
            <a:custGeom>
              <a:rect b="b" l="l" r="r" t="t"/>
              <a:pathLst>
                <a:path extrusionOk="0" h="53" w="20">
                  <a:moveTo>
                    <a:pt x="18" y="46"/>
                  </a:moveTo>
                  <a:cubicBezTo>
                    <a:pt x="15" y="36"/>
                    <a:pt x="14" y="25"/>
                    <a:pt x="13" y="14"/>
                  </a:cubicBezTo>
                  <a:cubicBezTo>
                    <a:pt x="13" y="13"/>
                    <a:pt x="12" y="13"/>
                    <a:pt x="12" y="13"/>
                  </a:cubicBezTo>
                  <a:cubicBezTo>
                    <a:pt x="12" y="10"/>
                    <a:pt x="12" y="12"/>
                    <a:pt x="12" y="4"/>
                  </a:cubicBezTo>
                  <a:cubicBezTo>
                    <a:pt x="12" y="0"/>
                    <a:pt x="8" y="0"/>
                    <a:pt x="8" y="4"/>
                  </a:cubicBezTo>
                  <a:cubicBezTo>
                    <a:pt x="8" y="12"/>
                    <a:pt x="8" y="10"/>
                    <a:pt x="8" y="12"/>
                  </a:cubicBezTo>
                  <a:cubicBezTo>
                    <a:pt x="8" y="13"/>
                    <a:pt x="7" y="13"/>
                    <a:pt x="7" y="14"/>
                  </a:cubicBezTo>
                  <a:cubicBezTo>
                    <a:pt x="7" y="16"/>
                    <a:pt x="7" y="19"/>
                    <a:pt x="6" y="22"/>
                  </a:cubicBezTo>
                  <a:cubicBezTo>
                    <a:pt x="6" y="21"/>
                    <a:pt x="5" y="22"/>
                    <a:pt x="5" y="22"/>
                  </a:cubicBezTo>
                  <a:cubicBezTo>
                    <a:pt x="3" y="28"/>
                    <a:pt x="3" y="33"/>
                    <a:pt x="1" y="39"/>
                  </a:cubicBezTo>
                  <a:cubicBezTo>
                    <a:pt x="0" y="40"/>
                    <a:pt x="2" y="40"/>
                    <a:pt x="3" y="39"/>
                  </a:cubicBezTo>
                  <a:cubicBezTo>
                    <a:pt x="4" y="35"/>
                    <a:pt x="5" y="30"/>
                    <a:pt x="6" y="25"/>
                  </a:cubicBezTo>
                  <a:cubicBezTo>
                    <a:pt x="6" y="33"/>
                    <a:pt x="7" y="41"/>
                    <a:pt x="10" y="48"/>
                  </a:cubicBezTo>
                  <a:cubicBezTo>
                    <a:pt x="12" y="53"/>
                    <a:pt x="20" y="51"/>
                    <a:pt x="18" y="46"/>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854" name="Google Shape;1854;p6"/>
            <p:cNvSpPr/>
            <p:nvPr/>
          </p:nvSpPr>
          <p:spPr>
            <a:xfrm>
              <a:off x="11969751" y="6726238"/>
              <a:ext cx="25400" cy="128588"/>
            </a:xfrm>
            <a:custGeom>
              <a:rect b="b" l="l" r="r" t="t"/>
              <a:pathLst>
                <a:path extrusionOk="0" h="29" w="6">
                  <a:moveTo>
                    <a:pt x="5" y="3"/>
                  </a:moveTo>
                  <a:cubicBezTo>
                    <a:pt x="5" y="0"/>
                    <a:pt x="1" y="0"/>
                    <a:pt x="1" y="3"/>
                  </a:cubicBezTo>
                  <a:cubicBezTo>
                    <a:pt x="1" y="10"/>
                    <a:pt x="0" y="21"/>
                    <a:pt x="0" y="25"/>
                  </a:cubicBezTo>
                  <a:cubicBezTo>
                    <a:pt x="0" y="29"/>
                    <a:pt x="6" y="29"/>
                    <a:pt x="6" y="25"/>
                  </a:cubicBezTo>
                  <a:cubicBezTo>
                    <a:pt x="6" y="21"/>
                    <a:pt x="6" y="11"/>
                    <a:pt x="5"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855" name="Google Shape;1855;p6"/>
            <p:cNvSpPr/>
            <p:nvPr/>
          </p:nvSpPr>
          <p:spPr>
            <a:xfrm>
              <a:off x="11998326" y="6624638"/>
              <a:ext cx="41275" cy="176213"/>
            </a:xfrm>
            <a:custGeom>
              <a:rect b="b" l="l" r="r" t="t"/>
              <a:pathLst>
                <a:path extrusionOk="0" h="40" w="10">
                  <a:moveTo>
                    <a:pt x="3" y="3"/>
                  </a:moveTo>
                  <a:cubicBezTo>
                    <a:pt x="0" y="14"/>
                    <a:pt x="0" y="24"/>
                    <a:pt x="0" y="35"/>
                  </a:cubicBezTo>
                  <a:cubicBezTo>
                    <a:pt x="0" y="40"/>
                    <a:pt x="8" y="40"/>
                    <a:pt x="9" y="35"/>
                  </a:cubicBezTo>
                  <a:cubicBezTo>
                    <a:pt x="9" y="25"/>
                    <a:pt x="9" y="15"/>
                    <a:pt x="10" y="4"/>
                  </a:cubicBezTo>
                  <a:cubicBezTo>
                    <a:pt x="10" y="1"/>
                    <a:pt x="4" y="0"/>
                    <a:pt x="3"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856" name="Google Shape;1856;p6"/>
            <p:cNvSpPr/>
            <p:nvPr/>
          </p:nvSpPr>
          <p:spPr>
            <a:xfrm>
              <a:off x="12039601" y="6611938"/>
              <a:ext cx="71438" cy="250825"/>
            </a:xfrm>
            <a:custGeom>
              <a:rect b="b" l="l" r="r" t="t"/>
              <a:pathLst>
                <a:path extrusionOk="0" h="57" w="17">
                  <a:moveTo>
                    <a:pt x="7" y="5"/>
                  </a:moveTo>
                  <a:cubicBezTo>
                    <a:pt x="6" y="7"/>
                    <a:pt x="5" y="10"/>
                    <a:pt x="4" y="12"/>
                  </a:cubicBezTo>
                  <a:cubicBezTo>
                    <a:pt x="4" y="11"/>
                    <a:pt x="4" y="11"/>
                    <a:pt x="4" y="11"/>
                  </a:cubicBezTo>
                  <a:cubicBezTo>
                    <a:pt x="4" y="9"/>
                    <a:pt x="1" y="10"/>
                    <a:pt x="1" y="11"/>
                  </a:cubicBezTo>
                  <a:cubicBezTo>
                    <a:pt x="1" y="14"/>
                    <a:pt x="2" y="17"/>
                    <a:pt x="2" y="19"/>
                  </a:cubicBezTo>
                  <a:cubicBezTo>
                    <a:pt x="0" y="31"/>
                    <a:pt x="1" y="43"/>
                    <a:pt x="6" y="54"/>
                  </a:cubicBezTo>
                  <a:cubicBezTo>
                    <a:pt x="7" y="57"/>
                    <a:pt x="12" y="55"/>
                    <a:pt x="12" y="52"/>
                  </a:cubicBezTo>
                  <a:cubicBezTo>
                    <a:pt x="11" y="38"/>
                    <a:pt x="9" y="23"/>
                    <a:pt x="15" y="10"/>
                  </a:cubicBezTo>
                  <a:cubicBezTo>
                    <a:pt x="17" y="4"/>
                    <a:pt x="9" y="0"/>
                    <a:pt x="7"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857" name="Google Shape;1857;p6"/>
            <p:cNvSpPr/>
            <p:nvPr/>
          </p:nvSpPr>
          <p:spPr>
            <a:xfrm>
              <a:off x="11957051" y="6575426"/>
              <a:ext cx="33338" cy="160338"/>
            </a:xfrm>
            <a:custGeom>
              <a:rect b="b" l="l" r="r" t="t"/>
              <a:pathLst>
                <a:path extrusionOk="0" h="36" w="8">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858" name="Google Shape;1858;p6"/>
            <p:cNvSpPr/>
            <p:nvPr/>
          </p:nvSpPr>
          <p:spPr>
            <a:xfrm>
              <a:off x="12098338" y="6611938"/>
              <a:ext cx="63500" cy="176213"/>
            </a:xfrm>
            <a:custGeom>
              <a:rect b="b" l="l" r="r" t="t"/>
              <a:pathLst>
                <a:path extrusionOk="0" h="40" w="15">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859" name="Google Shape;1859;p6"/>
            <p:cNvSpPr/>
            <p:nvPr/>
          </p:nvSpPr>
          <p:spPr>
            <a:xfrm>
              <a:off x="12195176" y="6686551"/>
              <a:ext cx="33338" cy="136525"/>
            </a:xfrm>
            <a:custGeom>
              <a:rect b="b" l="l" r="r" t="t"/>
              <a:pathLst>
                <a:path extrusionOk="0" h="31" w="8">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860" name="Google Shape;1860;p6"/>
            <p:cNvSpPr/>
            <p:nvPr/>
          </p:nvSpPr>
          <p:spPr>
            <a:xfrm>
              <a:off x="-25400" y="6677026"/>
              <a:ext cx="12303126" cy="230188"/>
            </a:xfrm>
            <a:custGeom>
              <a:rect b="b" l="l" r="r" t="t"/>
              <a:pathLst>
                <a:path extrusionOk="0" h="52" w="2951">
                  <a:moveTo>
                    <a:pt x="2945" y="17"/>
                  </a:moveTo>
                  <a:cubicBezTo>
                    <a:pt x="2945" y="27"/>
                    <a:pt x="2951" y="52"/>
                    <a:pt x="2927" y="52"/>
                  </a:cubicBezTo>
                  <a:cubicBezTo>
                    <a:pt x="25" y="52"/>
                    <a:pt x="25" y="52"/>
                    <a:pt x="25" y="52"/>
                  </a:cubicBezTo>
                  <a:cubicBezTo>
                    <a:pt x="0" y="52"/>
                    <a:pt x="6" y="22"/>
                    <a:pt x="6" y="11"/>
                  </a:cubicBezTo>
                  <a:cubicBezTo>
                    <a:pt x="5" y="35"/>
                    <a:pt x="5" y="35"/>
                    <a:pt x="5" y="35"/>
                  </a:cubicBezTo>
                  <a:cubicBezTo>
                    <a:pt x="5" y="24"/>
                    <a:pt x="14" y="0"/>
                    <a:pt x="25" y="0"/>
                  </a:cubicBezTo>
                  <a:cubicBezTo>
                    <a:pt x="2927" y="0"/>
                    <a:pt x="2927" y="0"/>
                    <a:pt x="2927" y="0"/>
                  </a:cubicBezTo>
                  <a:cubicBezTo>
                    <a:pt x="2938" y="0"/>
                    <a:pt x="2945" y="23"/>
                    <a:pt x="2945" y="34"/>
                  </a:cubicBezTo>
                  <a:lnTo>
                    <a:pt x="2945" y="17"/>
                  </a:lnTo>
                  <a:close/>
                </a:path>
              </a:pathLst>
            </a:custGeom>
            <a:solidFill>
              <a:srgbClr val="44636A"/>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861" name="Google Shape;1861;p6"/>
            <p:cNvSpPr/>
            <p:nvPr/>
          </p:nvSpPr>
          <p:spPr>
            <a:xfrm>
              <a:off x="-4762" y="6677026"/>
              <a:ext cx="12257088" cy="160338"/>
            </a:xfrm>
            <a:custGeom>
              <a:rect b="b" l="l" r="r" t="t"/>
              <a:pathLst>
                <a:path extrusionOk="0" h="36" w="2940">
                  <a:moveTo>
                    <a:pt x="2940" y="18"/>
                  </a:moveTo>
                  <a:cubicBezTo>
                    <a:pt x="2940" y="28"/>
                    <a:pt x="2932" y="36"/>
                    <a:pt x="2922" y="36"/>
                  </a:cubicBezTo>
                  <a:cubicBezTo>
                    <a:pt x="18" y="36"/>
                    <a:pt x="18" y="36"/>
                    <a:pt x="18" y="36"/>
                  </a:cubicBezTo>
                  <a:cubicBezTo>
                    <a:pt x="8" y="36"/>
                    <a:pt x="0" y="28"/>
                    <a:pt x="0" y="18"/>
                  </a:cubicBezTo>
                  <a:cubicBezTo>
                    <a:pt x="0" y="8"/>
                    <a:pt x="8" y="0"/>
                    <a:pt x="18" y="0"/>
                  </a:cubicBezTo>
                  <a:cubicBezTo>
                    <a:pt x="2922" y="0"/>
                    <a:pt x="2922" y="0"/>
                    <a:pt x="2922" y="0"/>
                  </a:cubicBezTo>
                  <a:cubicBezTo>
                    <a:pt x="2932" y="0"/>
                    <a:pt x="2940" y="8"/>
                    <a:pt x="2940" y="18"/>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grpSp>
      <p:sp>
        <p:nvSpPr>
          <p:cNvPr id="1862" name="Google Shape;1862;p6"/>
          <p:cNvSpPr txBox="1"/>
          <p:nvPr/>
        </p:nvSpPr>
        <p:spPr>
          <a:xfrm>
            <a:off x="131449" y="1255812"/>
            <a:ext cx="5479412" cy="1569660"/>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i="1" lang="en-US" sz="3200">
                <a:solidFill>
                  <a:srgbClr val="000000"/>
                </a:solidFill>
                <a:latin typeface="Times New Roman"/>
                <a:ea typeface="Times New Roman"/>
                <a:cs typeface="Times New Roman"/>
                <a:sym typeface="Times New Roman"/>
              </a:rPr>
              <a:t>Theo em, đất trồng có thành phần như thế nào và có vai trò gì đối với cây trồng? </a:t>
            </a:r>
            <a:endParaRPr i="1" sz="3200">
              <a:solidFill>
                <a:srgbClr val="000000"/>
              </a:solidFill>
              <a:latin typeface="Times New Roman"/>
              <a:ea typeface="Times New Roman"/>
              <a:cs typeface="Times New Roman"/>
              <a:sym typeface="Times New Roman"/>
            </a:endParaRPr>
          </a:p>
        </p:txBody>
      </p:sp>
      <p:sp>
        <p:nvSpPr>
          <p:cNvPr id="1863" name="Google Shape;1863;p6"/>
          <p:cNvSpPr txBox="1"/>
          <p:nvPr/>
        </p:nvSpPr>
        <p:spPr>
          <a:xfrm>
            <a:off x="92710" y="3409843"/>
            <a:ext cx="5185728" cy="1569660"/>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i="1" lang="en-US" sz="3200">
                <a:solidFill>
                  <a:srgbClr val="000000"/>
                </a:solidFill>
                <a:latin typeface="Times New Roman"/>
                <a:ea typeface="Times New Roman"/>
                <a:cs typeface="Times New Roman"/>
                <a:sym typeface="Times New Roman"/>
              </a:rPr>
              <a:t>Làm đất trồng cây gồm những công việc nào và mục đích của chúng là gì?</a:t>
            </a:r>
            <a:endParaRPr sz="3200">
              <a:solidFill>
                <a:schemeClr val="dk1"/>
              </a:solidFill>
              <a:latin typeface="Microsoft Yahei"/>
              <a:ea typeface="Microsoft Yahei"/>
              <a:cs typeface="Microsoft Yahei"/>
              <a:sym typeface="Microsoft Yahei"/>
            </a:endParaRPr>
          </a:p>
        </p:txBody>
      </p:sp>
      <p:pic>
        <p:nvPicPr>
          <p:cNvPr id="1864" name="Google Shape;1864;p6"/>
          <p:cNvPicPr preferRelativeResize="0"/>
          <p:nvPr/>
        </p:nvPicPr>
        <p:blipFill rotWithShape="1">
          <a:blip r:embed="rId3">
            <a:alphaModFix/>
          </a:blip>
          <a:srcRect b="0" l="0" r="0" t="0"/>
          <a:stretch/>
        </p:blipFill>
        <p:spPr>
          <a:xfrm>
            <a:off x="5843748" y="341542"/>
            <a:ext cx="5353686" cy="5474265"/>
          </a:xfrm>
          <a:prstGeom prst="rect">
            <a:avLst/>
          </a:prstGeom>
          <a:noFill/>
          <a:ln>
            <a:noFill/>
          </a:ln>
        </p:spPr>
      </p:pic>
    </p:spTree>
  </p:cSld>
  <p:clrMapOvr>
    <a:masterClrMapping/>
  </p:clrMapOvr>
  <p:timing>
    <p:tnLst>
      <p:par>
        <p:cTn dur="indefinite" nodeType="tmRoot" restart="never">
          <p:childTnLst>
            <p:seq concurrent="1" nextAc="seek">
              <p:cTn dur="indefinite" id="2" nodeType="mainSeq">
                <p:childTnLst>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1862"/>
                                        </p:tgtEl>
                                        <p:attrNameLst>
                                          <p:attrName>style.visibility</p:attrName>
                                        </p:attrNameLst>
                                      </p:cBhvr>
                                      <p:to>
                                        <p:strVal val="visible"/>
                                      </p:to>
                                    </p:set>
                                    <p:animEffect filter="fade" transition="in">
                                      <p:cBhvr>
                                        <p:cTn dur="1000"/>
                                        <p:tgtEl>
                                          <p:spTgt spid="1862"/>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1863"/>
                                        </p:tgtEl>
                                        <p:attrNameLst>
                                          <p:attrName>style.visibility</p:attrName>
                                        </p:attrNameLst>
                                      </p:cBhvr>
                                      <p:to>
                                        <p:strVal val="visible"/>
                                      </p:to>
                                    </p:set>
                                    <p:animEffect filter="fade" transition="in">
                                      <p:cBhvr>
                                        <p:cTn dur="1000"/>
                                        <p:tgtEl>
                                          <p:spTgt spid="1863"/>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868" name="Shape 1868"/>
        <p:cNvGrpSpPr/>
        <p:nvPr/>
      </p:nvGrpSpPr>
      <p:grpSpPr>
        <a:xfrm>
          <a:off x="0" y="0"/>
          <a:ext cx="0" cy="0"/>
          <a:chOff x="0" y="0"/>
          <a:chExt cx="0" cy="0"/>
        </a:xfrm>
      </p:grpSpPr>
      <p:sp>
        <p:nvSpPr>
          <p:cNvPr id="1869" name="Google Shape;1869;p7"/>
          <p:cNvSpPr/>
          <p:nvPr/>
        </p:nvSpPr>
        <p:spPr>
          <a:xfrm>
            <a:off x="7880432" y="1844605"/>
            <a:ext cx="554038" cy="280988"/>
          </a:xfrm>
          <a:custGeom>
            <a:rect b="b" l="l" r="r" t="t"/>
            <a:pathLst>
              <a:path extrusionOk="0" h="64" w="133">
                <a:moveTo>
                  <a:pt x="131" y="64"/>
                </a:moveTo>
                <a:cubicBezTo>
                  <a:pt x="132" y="61"/>
                  <a:pt x="133" y="58"/>
                  <a:pt x="133" y="55"/>
                </a:cubicBezTo>
                <a:cubicBezTo>
                  <a:pt x="133" y="52"/>
                  <a:pt x="133" y="49"/>
                  <a:pt x="132" y="46"/>
                </a:cubicBezTo>
                <a:cubicBezTo>
                  <a:pt x="131" y="43"/>
                  <a:pt x="130" y="41"/>
                  <a:pt x="128" y="38"/>
                </a:cubicBezTo>
                <a:cubicBezTo>
                  <a:pt x="125" y="33"/>
                  <a:pt x="123" y="32"/>
                  <a:pt x="118" y="28"/>
                </a:cubicBezTo>
                <a:cubicBezTo>
                  <a:pt x="114" y="26"/>
                  <a:pt x="109" y="24"/>
                  <a:pt x="104" y="24"/>
                </a:cubicBezTo>
                <a:cubicBezTo>
                  <a:pt x="99" y="24"/>
                  <a:pt x="94" y="26"/>
                  <a:pt x="90" y="28"/>
                </a:cubicBezTo>
                <a:cubicBezTo>
                  <a:pt x="90" y="28"/>
                  <a:pt x="90" y="28"/>
                  <a:pt x="90" y="28"/>
                </a:cubicBezTo>
                <a:cubicBezTo>
                  <a:pt x="89" y="27"/>
                  <a:pt x="89" y="27"/>
                  <a:pt x="89" y="27"/>
                </a:cubicBezTo>
                <a:cubicBezTo>
                  <a:pt x="89" y="26"/>
                  <a:pt x="89" y="24"/>
                  <a:pt x="89" y="22"/>
                </a:cubicBezTo>
                <a:cubicBezTo>
                  <a:pt x="86" y="15"/>
                  <a:pt x="82" y="8"/>
                  <a:pt x="76" y="5"/>
                </a:cubicBezTo>
                <a:cubicBezTo>
                  <a:pt x="69" y="1"/>
                  <a:pt x="62" y="0"/>
                  <a:pt x="54" y="2"/>
                </a:cubicBezTo>
                <a:cubicBezTo>
                  <a:pt x="44" y="5"/>
                  <a:pt x="37" y="13"/>
                  <a:pt x="34" y="23"/>
                </a:cubicBezTo>
                <a:cubicBezTo>
                  <a:pt x="34" y="26"/>
                  <a:pt x="33" y="31"/>
                  <a:pt x="33" y="34"/>
                </a:cubicBezTo>
                <a:cubicBezTo>
                  <a:pt x="33" y="34"/>
                  <a:pt x="33" y="34"/>
                  <a:pt x="33" y="34"/>
                </a:cubicBezTo>
                <a:cubicBezTo>
                  <a:pt x="26" y="32"/>
                  <a:pt x="19" y="33"/>
                  <a:pt x="14" y="37"/>
                </a:cubicBezTo>
                <a:cubicBezTo>
                  <a:pt x="9" y="39"/>
                  <a:pt x="6" y="43"/>
                  <a:pt x="4" y="47"/>
                </a:cubicBezTo>
                <a:cubicBezTo>
                  <a:pt x="4" y="46"/>
                  <a:pt x="4" y="46"/>
                  <a:pt x="4" y="46"/>
                </a:cubicBezTo>
                <a:cubicBezTo>
                  <a:pt x="4" y="46"/>
                  <a:pt x="4" y="46"/>
                  <a:pt x="4" y="46"/>
                </a:cubicBezTo>
                <a:cubicBezTo>
                  <a:pt x="1" y="51"/>
                  <a:pt x="0" y="58"/>
                  <a:pt x="1" y="64"/>
                </a:cubicBezTo>
                <a:lnTo>
                  <a:pt x="131" y="64"/>
                </a:ln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grpSp>
        <p:nvGrpSpPr>
          <p:cNvPr id="1870" name="Google Shape;1870;p7"/>
          <p:cNvGrpSpPr/>
          <p:nvPr/>
        </p:nvGrpSpPr>
        <p:grpSpPr>
          <a:xfrm>
            <a:off x="-25400" y="5164139"/>
            <a:ext cx="12303126" cy="1743075"/>
            <a:chOff x="-25400" y="5164139"/>
            <a:chExt cx="12303126" cy="1743075"/>
          </a:xfrm>
        </p:grpSpPr>
        <p:sp>
          <p:nvSpPr>
            <p:cNvPr id="1871" name="Google Shape;1871;p7"/>
            <p:cNvSpPr/>
            <p:nvPr/>
          </p:nvSpPr>
          <p:spPr>
            <a:xfrm>
              <a:off x="9906001" y="6311901"/>
              <a:ext cx="1020763" cy="409575"/>
            </a:xfrm>
            <a:custGeom>
              <a:rect b="b" l="l" r="r" t="t"/>
              <a:pathLst>
                <a:path extrusionOk="0" h="93" w="245">
                  <a:moveTo>
                    <a:pt x="0" y="93"/>
                  </a:moveTo>
                  <a:cubicBezTo>
                    <a:pt x="245" y="93"/>
                    <a:pt x="245" y="93"/>
                    <a:pt x="245" y="93"/>
                  </a:cubicBezTo>
                  <a:cubicBezTo>
                    <a:pt x="245" y="90"/>
                    <a:pt x="245" y="88"/>
                    <a:pt x="244" y="85"/>
                  </a:cubicBezTo>
                  <a:cubicBezTo>
                    <a:pt x="242" y="82"/>
                    <a:pt x="241" y="78"/>
                    <a:pt x="239" y="75"/>
                  </a:cubicBezTo>
                  <a:cubicBezTo>
                    <a:pt x="235" y="68"/>
                    <a:pt x="230" y="62"/>
                    <a:pt x="223" y="58"/>
                  </a:cubicBezTo>
                  <a:cubicBezTo>
                    <a:pt x="223" y="58"/>
                    <a:pt x="223" y="58"/>
                    <a:pt x="223" y="58"/>
                  </a:cubicBezTo>
                  <a:cubicBezTo>
                    <a:pt x="216" y="54"/>
                    <a:pt x="209" y="52"/>
                    <a:pt x="201" y="52"/>
                  </a:cubicBezTo>
                  <a:cubicBezTo>
                    <a:pt x="198" y="52"/>
                    <a:pt x="196" y="53"/>
                    <a:pt x="194" y="53"/>
                  </a:cubicBezTo>
                  <a:cubicBezTo>
                    <a:pt x="194" y="52"/>
                    <a:pt x="194" y="51"/>
                    <a:pt x="194" y="50"/>
                  </a:cubicBezTo>
                  <a:cubicBezTo>
                    <a:pt x="194" y="27"/>
                    <a:pt x="175" y="8"/>
                    <a:pt x="153" y="8"/>
                  </a:cubicBezTo>
                  <a:cubicBezTo>
                    <a:pt x="144" y="8"/>
                    <a:pt x="136" y="11"/>
                    <a:pt x="130" y="15"/>
                  </a:cubicBezTo>
                  <a:cubicBezTo>
                    <a:pt x="125" y="6"/>
                    <a:pt x="116" y="0"/>
                    <a:pt x="103" y="0"/>
                  </a:cubicBezTo>
                  <a:cubicBezTo>
                    <a:pt x="86" y="0"/>
                    <a:pt x="76" y="12"/>
                    <a:pt x="74" y="25"/>
                  </a:cubicBezTo>
                  <a:cubicBezTo>
                    <a:pt x="71" y="24"/>
                    <a:pt x="68" y="23"/>
                    <a:pt x="64" y="23"/>
                  </a:cubicBezTo>
                  <a:cubicBezTo>
                    <a:pt x="48" y="23"/>
                    <a:pt x="35" y="36"/>
                    <a:pt x="35" y="52"/>
                  </a:cubicBezTo>
                  <a:cubicBezTo>
                    <a:pt x="35" y="55"/>
                    <a:pt x="35" y="57"/>
                    <a:pt x="36" y="60"/>
                  </a:cubicBezTo>
                  <a:cubicBezTo>
                    <a:pt x="35" y="60"/>
                    <a:pt x="35" y="60"/>
                    <a:pt x="35" y="60"/>
                  </a:cubicBezTo>
                  <a:cubicBezTo>
                    <a:pt x="16" y="60"/>
                    <a:pt x="1" y="75"/>
                    <a:pt x="0" y="93"/>
                  </a:cubicBezTo>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872" name="Google Shape;1872;p7"/>
            <p:cNvSpPr/>
            <p:nvPr/>
          </p:nvSpPr>
          <p:spPr>
            <a:xfrm>
              <a:off x="10426701" y="6346826"/>
              <a:ext cx="500063" cy="374650"/>
            </a:xfrm>
            <a:custGeom>
              <a:rect b="b" l="l" r="r" t="t"/>
              <a:pathLst>
                <a:path extrusionOk="0" h="85" w="120">
                  <a:moveTo>
                    <a:pt x="28" y="0"/>
                  </a:moveTo>
                  <a:cubicBezTo>
                    <a:pt x="19" y="0"/>
                    <a:pt x="11" y="3"/>
                    <a:pt x="5" y="7"/>
                  </a:cubicBezTo>
                  <a:cubicBezTo>
                    <a:pt x="5" y="7"/>
                    <a:pt x="5" y="7"/>
                    <a:pt x="5" y="7"/>
                  </a:cubicBezTo>
                  <a:cubicBezTo>
                    <a:pt x="3" y="5"/>
                    <a:pt x="2" y="3"/>
                    <a:pt x="0" y="1"/>
                  </a:cubicBezTo>
                  <a:cubicBezTo>
                    <a:pt x="4" y="85"/>
                    <a:pt x="4" y="85"/>
                    <a:pt x="4" y="85"/>
                  </a:cubicBezTo>
                  <a:cubicBezTo>
                    <a:pt x="120" y="85"/>
                    <a:pt x="120" y="85"/>
                    <a:pt x="120" y="85"/>
                  </a:cubicBezTo>
                  <a:cubicBezTo>
                    <a:pt x="120" y="82"/>
                    <a:pt x="120" y="80"/>
                    <a:pt x="119" y="77"/>
                  </a:cubicBezTo>
                  <a:cubicBezTo>
                    <a:pt x="117" y="74"/>
                    <a:pt x="116" y="70"/>
                    <a:pt x="114" y="67"/>
                  </a:cubicBezTo>
                  <a:cubicBezTo>
                    <a:pt x="110" y="60"/>
                    <a:pt x="105" y="54"/>
                    <a:pt x="98" y="50"/>
                  </a:cubicBezTo>
                  <a:cubicBezTo>
                    <a:pt x="98" y="50"/>
                    <a:pt x="98" y="50"/>
                    <a:pt x="98" y="50"/>
                  </a:cubicBezTo>
                  <a:cubicBezTo>
                    <a:pt x="91" y="46"/>
                    <a:pt x="84" y="44"/>
                    <a:pt x="76" y="44"/>
                  </a:cubicBezTo>
                  <a:cubicBezTo>
                    <a:pt x="73" y="44"/>
                    <a:pt x="71" y="45"/>
                    <a:pt x="69" y="45"/>
                  </a:cubicBezTo>
                  <a:cubicBezTo>
                    <a:pt x="69" y="45"/>
                    <a:pt x="69" y="45"/>
                    <a:pt x="69" y="45"/>
                  </a:cubicBezTo>
                  <a:cubicBezTo>
                    <a:pt x="69" y="45"/>
                    <a:pt x="69" y="45"/>
                    <a:pt x="69" y="45"/>
                  </a:cubicBezTo>
                  <a:cubicBezTo>
                    <a:pt x="69" y="44"/>
                    <a:pt x="69" y="43"/>
                    <a:pt x="69" y="42"/>
                  </a:cubicBezTo>
                  <a:cubicBezTo>
                    <a:pt x="69" y="19"/>
                    <a:pt x="50" y="0"/>
                    <a:pt x="28" y="0"/>
                  </a:cubicBezTo>
                </a:path>
              </a:pathLst>
            </a:custGeom>
            <a:solidFill>
              <a:srgbClr val="8ECB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873" name="Google Shape;1873;p7"/>
            <p:cNvSpPr/>
            <p:nvPr/>
          </p:nvSpPr>
          <p:spPr>
            <a:xfrm>
              <a:off x="8121651" y="6778626"/>
              <a:ext cx="92075" cy="26988"/>
            </a:xfrm>
            <a:custGeom>
              <a:rect b="b" l="l" r="r" t="t"/>
              <a:pathLst>
                <a:path extrusionOk="0" h="17" w="58">
                  <a:moveTo>
                    <a:pt x="0" y="0"/>
                  </a:moveTo>
                  <a:lnTo>
                    <a:pt x="0" y="0"/>
                  </a:lnTo>
                  <a:lnTo>
                    <a:pt x="58" y="17"/>
                  </a:lnTo>
                  <a:lnTo>
                    <a:pt x="0" y="0"/>
                  </a:ln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874" name="Google Shape;1874;p7"/>
            <p:cNvSpPr/>
            <p:nvPr/>
          </p:nvSpPr>
          <p:spPr>
            <a:xfrm>
              <a:off x="8121651" y="6778626"/>
              <a:ext cx="92075" cy="26988"/>
            </a:xfrm>
            <a:custGeom>
              <a:rect b="b" l="l" r="r" t="t"/>
              <a:pathLst>
                <a:path extrusionOk="0" h="17" w="58">
                  <a:moveTo>
                    <a:pt x="0" y="0"/>
                  </a:moveTo>
                  <a:lnTo>
                    <a:pt x="0" y="0"/>
                  </a:lnTo>
                  <a:lnTo>
                    <a:pt x="58" y="17"/>
                  </a:lnTo>
                  <a:lnTo>
                    <a:pt x="0"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875" name="Google Shape;1875;p7"/>
            <p:cNvSpPr/>
            <p:nvPr/>
          </p:nvSpPr>
          <p:spPr>
            <a:xfrm>
              <a:off x="350838" y="5516564"/>
              <a:ext cx="482600" cy="1320800"/>
            </a:xfrm>
            <a:custGeom>
              <a:rect b="b" l="l" r="r" t="t"/>
              <a:pathLst>
                <a:path extrusionOk="0" h="832" w="304">
                  <a:moveTo>
                    <a:pt x="304" y="237"/>
                  </a:moveTo>
                  <a:lnTo>
                    <a:pt x="186" y="275"/>
                  </a:lnTo>
                  <a:lnTo>
                    <a:pt x="147" y="0"/>
                  </a:lnTo>
                  <a:lnTo>
                    <a:pt x="120" y="362"/>
                  </a:lnTo>
                  <a:lnTo>
                    <a:pt x="0" y="328"/>
                  </a:lnTo>
                  <a:lnTo>
                    <a:pt x="110" y="423"/>
                  </a:lnTo>
                  <a:lnTo>
                    <a:pt x="99" y="832"/>
                  </a:lnTo>
                  <a:lnTo>
                    <a:pt x="194" y="832"/>
                  </a:lnTo>
                  <a:lnTo>
                    <a:pt x="191" y="337"/>
                  </a:lnTo>
                  <a:lnTo>
                    <a:pt x="304" y="237"/>
                  </a:lnTo>
                  <a:close/>
                </a:path>
              </a:pathLst>
            </a:custGeom>
            <a:solidFill>
              <a:srgbClr val="C56D27"/>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876" name="Google Shape;1876;p7"/>
            <p:cNvSpPr/>
            <p:nvPr/>
          </p:nvSpPr>
          <p:spPr>
            <a:xfrm>
              <a:off x="350838" y="5516564"/>
              <a:ext cx="482600" cy="1320800"/>
            </a:xfrm>
            <a:custGeom>
              <a:rect b="b" l="l" r="r" t="t"/>
              <a:pathLst>
                <a:path extrusionOk="0" h="832" w="304">
                  <a:moveTo>
                    <a:pt x="304" y="237"/>
                  </a:moveTo>
                  <a:lnTo>
                    <a:pt x="186" y="275"/>
                  </a:lnTo>
                  <a:lnTo>
                    <a:pt x="147" y="0"/>
                  </a:lnTo>
                  <a:lnTo>
                    <a:pt x="120" y="362"/>
                  </a:lnTo>
                  <a:lnTo>
                    <a:pt x="0" y="328"/>
                  </a:lnTo>
                  <a:lnTo>
                    <a:pt x="110" y="423"/>
                  </a:lnTo>
                  <a:lnTo>
                    <a:pt x="99" y="832"/>
                  </a:lnTo>
                  <a:lnTo>
                    <a:pt x="194" y="832"/>
                  </a:lnTo>
                  <a:lnTo>
                    <a:pt x="191" y="337"/>
                  </a:lnTo>
                  <a:lnTo>
                    <a:pt x="304" y="237"/>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877" name="Google Shape;1877;p7"/>
            <p:cNvSpPr/>
            <p:nvPr/>
          </p:nvSpPr>
          <p:spPr>
            <a:xfrm>
              <a:off x="184150" y="5873751"/>
              <a:ext cx="290513" cy="309563"/>
            </a:xfrm>
            <a:prstGeom prst="ellipse">
              <a:avLst/>
            </a:pr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878" name="Google Shape;1878;p7"/>
            <p:cNvSpPr/>
            <p:nvPr/>
          </p:nvSpPr>
          <p:spPr>
            <a:xfrm>
              <a:off x="774700" y="5781676"/>
              <a:ext cx="250825" cy="265113"/>
            </a:xfrm>
            <a:custGeom>
              <a:rect b="b" l="l" r="r" t="t"/>
              <a:pathLst>
                <a:path extrusionOk="0" h="60" w="60">
                  <a:moveTo>
                    <a:pt x="60" y="29"/>
                  </a:moveTo>
                  <a:cubicBezTo>
                    <a:pt x="60" y="46"/>
                    <a:pt x="47" y="59"/>
                    <a:pt x="31" y="60"/>
                  </a:cubicBezTo>
                  <a:cubicBezTo>
                    <a:pt x="14" y="60"/>
                    <a:pt x="1" y="47"/>
                    <a:pt x="1" y="30"/>
                  </a:cubicBezTo>
                  <a:cubicBezTo>
                    <a:pt x="0" y="14"/>
                    <a:pt x="13" y="0"/>
                    <a:pt x="30" y="0"/>
                  </a:cubicBezTo>
                  <a:cubicBezTo>
                    <a:pt x="46" y="0"/>
                    <a:pt x="60" y="13"/>
                    <a:pt x="60" y="29"/>
                  </a:cubicBezTo>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879" name="Google Shape;1879;p7"/>
            <p:cNvSpPr/>
            <p:nvPr/>
          </p:nvSpPr>
          <p:spPr>
            <a:xfrm>
              <a:off x="274638" y="5216526"/>
              <a:ext cx="584200" cy="639763"/>
            </a:xfrm>
            <a:custGeom>
              <a:rect b="b" l="l" r="r" t="t"/>
              <a:pathLst>
                <a:path extrusionOk="0" h="145" w="140">
                  <a:moveTo>
                    <a:pt x="140" y="71"/>
                  </a:moveTo>
                  <a:cubicBezTo>
                    <a:pt x="140" y="111"/>
                    <a:pt x="110" y="144"/>
                    <a:pt x="71" y="144"/>
                  </a:cubicBezTo>
                  <a:cubicBezTo>
                    <a:pt x="33" y="145"/>
                    <a:pt x="1" y="113"/>
                    <a:pt x="1" y="74"/>
                  </a:cubicBezTo>
                  <a:cubicBezTo>
                    <a:pt x="0" y="34"/>
                    <a:pt x="31" y="1"/>
                    <a:pt x="69" y="0"/>
                  </a:cubicBezTo>
                  <a:cubicBezTo>
                    <a:pt x="107" y="0"/>
                    <a:pt x="139" y="31"/>
                    <a:pt x="140" y="71"/>
                  </a:cubicBezTo>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880" name="Google Shape;1880;p7"/>
            <p:cNvSpPr/>
            <p:nvPr/>
          </p:nvSpPr>
          <p:spPr>
            <a:xfrm>
              <a:off x="850900" y="5861051"/>
              <a:ext cx="136525" cy="150813"/>
            </a:xfrm>
            <a:prstGeom prst="ellipse">
              <a:avLst/>
            </a:pr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881" name="Google Shape;1881;p7"/>
            <p:cNvSpPr/>
            <p:nvPr/>
          </p:nvSpPr>
          <p:spPr>
            <a:xfrm>
              <a:off x="646113" y="5481639"/>
              <a:ext cx="254000" cy="573088"/>
            </a:xfrm>
            <a:custGeom>
              <a:rect b="b" l="l" r="r" t="t"/>
              <a:pathLst>
                <a:path extrusionOk="0" h="130" w="61">
                  <a:moveTo>
                    <a:pt x="32" y="104"/>
                  </a:moveTo>
                  <a:cubicBezTo>
                    <a:pt x="2" y="129"/>
                    <a:pt x="2" y="129"/>
                    <a:pt x="2" y="129"/>
                  </a:cubicBezTo>
                  <a:cubicBezTo>
                    <a:pt x="2" y="130"/>
                    <a:pt x="2" y="130"/>
                    <a:pt x="2" y="130"/>
                  </a:cubicBezTo>
                  <a:cubicBezTo>
                    <a:pt x="32" y="104"/>
                    <a:pt x="32" y="104"/>
                    <a:pt x="32" y="104"/>
                  </a:cubicBezTo>
                  <a:cubicBezTo>
                    <a:pt x="35" y="118"/>
                    <a:pt x="47" y="128"/>
                    <a:pt x="61" y="128"/>
                  </a:cubicBezTo>
                  <a:cubicBezTo>
                    <a:pt x="61" y="128"/>
                    <a:pt x="61" y="128"/>
                    <a:pt x="61" y="128"/>
                  </a:cubicBezTo>
                  <a:cubicBezTo>
                    <a:pt x="61" y="128"/>
                    <a:pt x="61" y="128"/>
                    <a:pt x="61" y="128"/>
                  </a:cubicBezTo>
                  <a:cubicBezTo>
                    <a:pt x="47" y="128"/>
                    <a:pt x="35" y="117"/>
                    <a:pt x="32" y="104"/>
                  </a:cubicBezTo>
                  <a:moveTo>
                    <a:pt x="32" y="97"/>
                  </a:moveTo>
                  <a:cubicBezTo>
                    <a:pt x="0" y="107"/>
                    <a:pt x="0" y="107"/>
                    <a:pt x="0" y="107"/>
                  </a:cubicBezTo>
                  <a:cubicBezTo>
                    <a:pt x="32" y="97"/>
                    <a:pt x="32" y="97"/>
                    <a:pt x="32" y="97"/>
                  </a:cubicBezTo>
                  <a:cubicBezTo>
                    <a:pt x="32" y="97"/>
                    <a:pt x="32" y="97"/>
                    <a:pt x="32" y="97"/>
                  </a:cubicBezTo>
                  <a:moveTo>
                    <a:pt x="58" y="68"/>
                  </a:moveTo>
                  <a:cubicBezTo>
                    <a:pt x="58" y="68"/>
                    <a:pt x="58" y="68"/>
                    <a:pt x="58" y="68"/>
                  </a:cubicBezTo>
                  <a:cubicBezTo>
                    <a:pt x="58" y="68"/>
                    <a:pt x="58" y="68"/>
                    <a:pt x="58" y="68"/>
                  </a:cubicBezTo>
                  <a:moveTo>
                    <a:pt x="58" y="68"/>
                  </a:moveTo>
                  <a:cubicBezTo>
                    <a:pt x="58" y="68"/>
                    <a:pt x="58" y="68"/>
                    <a:pt x="58" y="68"/>
                  </a:cubicBezTo>
                  <a:cubicBezTo>
                    <a:pt x="58" y="68"/>
                    <a:pt x="58" y="68"/>
                    <a:pt x="58"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60" y="68"/>
                  </a:moveTo>
                  <a:cubicBezTo>
                    <a:pt x="60" y="68"/>
                    <a:pt x="60" y="68"/>
                    <a:pt x="59"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1" y="68"/>
                  </a:moveTo>
                  <a:cubicBezTo>
                    <a:pt x="60" y="68"/>
                    <a:pt x="60" y="68"/>
                    <a:pt x="60" y="68"/>
                  </a:cubicBezTo>
                  <a:cubicBezTo>
                    <a:pt x="60" y="68"/>
                    <a:pt x="60"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cubicBezTo>
                    <a:pt x="61" y="68"/>
                    <a:pt x="61" y="68"/>
                    <a:pt x="61" y="68"/>
                  </a:cubicBezTo>
                  <a:cubicBezTo>
                    <a:pt x="61" y="68"/>
                    <a:pt x="61"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cubicBezTo>
                    <a:pt x="61" y="68"/>
                    <a:pt x="61" y="68"/>
                    <a:pt x="61" y="68"/>
                  </a:cubicBezTo>
                  <a:moveTo>
                    <a:pt x="51" y="14"/>
                  </a:moveTo>
                  <a:cubicBezTo>
                    <a:pt x="51" y="14"/>
                    <a:pt x="51" y="14"/>
                    <a:pt x="51" y="14"/>
                  </a:cubicBezTo>
                  <a:cubicBezTo>
                    <a:pt x="51" y="14"/>
                    <a:pt x="51" y="14"/>
                    <a:pt x="51" y="14"/>
                  </a:cubicBezTo>
                  <a:moveTo>
                    <a:pt x="51" y="14"/>
                  </a:moveTo>
                  <a:cubicBezTo>
                    <a:pt x="51" y="14"/>
                    <a:pt x="51" y="14"/>
                    <a:pt x="51" y="14"/>
                  </a:cubicBezTo>
                  <a:cubicBezTo>
                    <a:pt x="51" y="14"/>
                    <a:pt x="51" y="14"/>
                    <a:pt x="51" y="14"/>
                  </a:cubicBezTo>
                  <a:moveTo>
                    <a:pt x="51" y="13"/>
                  </a:moveTo>
                  <a:cubicBezTo>
                    <a:pt x="51" y="13"/>
                    <a:pt x="51" y="13"/>
                    <a:pt x="51" y="13"/>
                  </a:cubicBezTo>
                  <a:cubicBezTo>
                    <a:pt x="51" y="13"/>
                    <a:pt x="51" y="13"/>
                    <a:pt x="51" y="13"/>
                  </a:cubicBezTo>
                  <a:moveTo>
                    <a:pt x="51" y="13"/>
                  </a:moveTo>
                  <a:cubicBezTo>
                    <a:pt x="51" y="13"/>
                    <a:pt x="51" y="13"/>
                    <a:pt x="51" y="13"/>
                  </a:cubicBezTo>
                  <a:cubicBezTo>
                    <a:pt x="51" y="13"/>
                    <a:pt x="51" y="13"/>
                    <a:pt x="51" y="13"/>
                  </a:cubicBezTo>
                  <a:moveTo>
                    <a:pt x="51" y="13"/>
                  </a:moveTo>
                  <a:cubicBezTo>
                    <a:pt x="51" y="13"/>
                    <a:pt x="51" y="13"/>
                    <a:pt x="51" y="13"/>
                  </a:cubicBezTo>
                  <a:cubicBezTo>
                    <a:pt x="51" y="13"/>
                    <a:pt x="51" y="13"/>
                    <a:pt x="51" y="13"/>
                  </a:cubicBezTo>
                  <a:moveTo>
                    <a:pt x="51" y="12"/>
                  </a:moveTo>
                  <a:cubicBezTo>
                    <a:pt x="51" y="12"/>
                    <a:pt x="51" y="12"/>
                    <a:pt x="51" y="12"/>
                  </a:cubicBezTo>
                  <a:cubicBezTo>
                    <a:pt x="51" y="12"/>
                    <a:pt x="51" y="12"/>
                    <a:pt x="51" y="12"/>
                  </a:cubicBezTo>
                  <a:moveTo>
                    <a:pt x="51" y="12"/>
                  </a:moveTo>
                  <a:cubicBezTo>
                    <a:pt x="51" y="12"/>
                    <a:pt x="51" y="12"/>
                    <a:pt x="51" y="12"/>
                  </a:cubicBezTo>
                  <a:cubicBezTo>
                    <a:pt x="51" y="12"/>
                    <a:pt x="51" y="12"/>
                    <a:pt x="51" y="12"/>
                  </a:cubicBezTo>
                  <a:moveTo>
                    <a:pt x="51" y="12"/>
                  </a:moveTo>
                  <a:cubicBezTo>
                    <a:pt x="51" y="12"/>
                    <a:pt x="51" y="12"/>
                    <a:pt x="51" y="12"/>
                  </a:cubicBezTo>
                  <a:cubicBezTo>
                    <a:pt x="51" y="12"/>
                    <a:pt x="51" y="12"/>
                    <a:pt x="51" y="12"/>
                  </a:cubicBezTo>
                  <a:moveTo>
                    <a:pt x="51" y="12"/>
                  </a:moveTo>
                  <a:cubicBezTo>
                    <a:pt x="51" y="12"/>
                    <a:pt x="51" y="12"/>
                    <a:pt x="51" y="12"/>
                  </a:cubicBezTo>
                  <a:cubicBezTo>
                    <a:pt x="51" y="12"/>
                    <a:pt x="51" y="12"/>
                    <a:pt x="51" y="12"/>
                  </a:cubicBezTo>
                  <a:moveTo>
                    <a:pt x="51" y="11"/>
                  </a:moveTo>
                  <a:cubicBezTo>
                    <a:pt x="51" y="11"/>
                    <a:pt x="51" y="12"/>
                    <a:pt x="51" y="12"/>
                  </a:cubicBezTo>
                  <a:cubicBezTo>
                    <a:pt x="51" y="11"/>
                    <a:pt x="51" y="11"/>
                    <a:pt x="51" y="11"/>
                  </a:cubicBezTo>
                  <a:moveTo>
                    <a:pt x="51" y="11"/>
                  </a:moveTo>
                  <a:cubicBezTo>
                    <a:pt x="51" y="11"/>
                    <a:pt x="51" y="11"/>
                    <a:pt x="51" y="11"/>
                  </a:cubicBezTo>
                  <a:cubicBezTo>
                    <a:pt x="51" y="11"/>
                    <a:pt x="51" y="11"/>
                    <a:pt x="51" y="11"/>
                  </a:cubicBezTo>
                  <a:cubicBezTo>
                    <a:pt x="51" y="11"/>
                    <a:pt x="51" y="11"/>
                    <a:pt x="51" y="11"/>
                  </a:cubicBezTo>
                  <a:cubicBezTo>
                    <a:pt x="51" y="11"/>
                    <a:pt x="51" y="11"/>
                    <a:pt x="51" y="11"/>
                  </a:cubicBezTo>
                  <a:moveTo>
                    <a:pt x="51" y="10"/>
                  </a:moveTo>
                  <a:cubicBezTo>
                    <a:pt x="51" y="10"/>
                    <a:pt x="51" y="11"/>
                    <a:pt x="51" y="11"/>
                  </a:cubicBezTo>
                  <a:cubicBezTo>
                    <a:pt x="51" y="11"/>
                    <a:pt x="51" y="10"/>
                    <a:pt x="51" y="10"/>
                  </a:cubicBezTo>
                  <a:moveTo>
                    <a:pt x="51" y="10"/>
                  </a:moveTo>
                  <a:cubicBezTo>
                    <a:pt x="51" y="10"/>
                    <a:pt x="51" y="10"/>
                    <a:pt x="51" y="10"/>
                  </a:cubicBezTo>
                  <a:cubicBezTo>
                    <a:pt x="51" y="10"/>
                    <a:pt x="51" y="10"/>
                    <a:pt x="51" y="10"/>
                  </a:cubicBezTo>
                  <a:moveTo>
                    <a:pt x="51" y="10"/>
                  </a:moveTo>
                  <a:cubicBezTo>
                    <a:pt x="51" y="10"/>
                    <a:pt x="51" y="10"/>
                    <a:pt x="51" y="10"/>
                  </a:cubicBezTo>
                  <a:cubicBezTo>
                    <a:pt x="51" y="10"/>
                    <a:pt x="51" y="10"/>
                    <a:pt x="51" y="10"/>
                  </a:cubicBezTo>
                  <a:moveTo>
                    <a:pt x="51" y="10"/>
                  </a:moveTo>
                  <a:cubicBezTo>
                    <a:pt x="51" y="10"/>
                    <a:pt x="51" y="10"/>
                    <a:pt x="51" y="10"/>
                  </a:cubicBezTo>
                  <a:cubicBezTo>
                    <a:pt x="51" y="10"/>
                    <a:pt x="51" y="10"/>
                    <a:pt x="51" y="10"/>
                  </a:cubicBezTo>
                  <a:moveTo>
                    <a:pt x="50" y="9"/>
                  </a:moveTo>
                  <a:cubicBezTo>
                    <a:pt x="50" y="9"/>
                    <a:pt x="51" y="10"/>
                    <a:pt x="51" y="10"/>
                  </a:cubicBezTo>
                  <a:cubicBezTo>
                    <a:pt x="51" y="10"/>
                    <a:pt x="50" y="9"/>
                    <a:pt x="50" y="9"/>
                  </a:cubicBezTo>
                  <a:moveTo>
                    <a:pt x="50" y="3"/>
                  </a:moveTo>
                  <a:cubicBezTo>
                    <a:pt x="50" y="5"/>
                    <a:pt x="50" y="7"/>
                    <a:pt x="50" y="9"/>
                  </a:cubicBezTo>
                  <a:cubicBezTo>
                    <a:pt x="50" y="7"/>
                    <a:pt x="50" y="5"/>
                    <a:pt x="50" y="3"/>
                  </a:cubicBezTo>
                  <a:moveTo>
                    <a:pt x="50" y="2"/>
                  </a:moveTo>
                  <a:cubicBezTo>
                    <a:pt x="50" y="2"/>
                    <a:pt x="50" y="2"/>
                    <a:pt x="50" y="2"/>
                  </a:cubicBezTo>
                  <a:cubicBezTo>
                    <a:pt x="50" y="2"/>
                    <a:pt x="50" y="2"/>
                    <a:pt x="50" y="2"/>
                  </a:cubicBezTo>
                  <a:moveTo>
                    <a:pt x="50" y="2"/>
                  </a:moveTo>
                  <a:cubicBezTo>
                    <a:pt x="50" y="2"/>
                    <a:pt x="50" y="2"/>
                    <a:pt x="50" y="2"/>
                  </a:cubicBezTo>
                  <a:cubicBezTo>
                    <a:pt x="50" y="2"/>
                    <a:pt x="50" y="2"/>
                    <a:pt x="50" y="2"/>
                  </a:cubicBezTo>
                  <a:moveTo>
                    <a:pt x="50" y="2"/>
                  </a:moveTo>
                  <a:cubicBezTo>
                    <a:pt x="50" y="2"/>
                    <a:pt x="50" y="2"/>
                    <a:pt x="50" y="2"/>
                  </a:cubicBezTo>
                  <a:cubicBezTo>
                    <a:pt x="50" y="2"/>
                    <a:pt x="50" y="2"/>
                    <a:pt x="50" y="2"/>
                  </a:cubicBezTo>
                  <a:moveTo>
                    <a:pt x="50" y="2"/>
                  </a:moveTo>
                  <a:cubicBezTo>
                    <a:pt x="50" y="2"/>
                    <a:pt x="50" y="2"/>
                    <a:pt x="50" y="2"/>
                  </a:cubicBezTo>
                  <a:cubicBezTo>
                    <a:pt x="50" y="2"/>
                    <a:pt x="50" y="2"/>
                    <a:pt x="50" y="2"/>
                  </a:cubicBezTo>
                  <a:moveTo>
                    <a:pt x="50" y="1"/>
                  </a:moveTo>
                  <a:cubicBezTo>
                    <a:pt x="50" y="1"/>
                    <a:pt x="50" y="2"/>
                    <a:pt x="50" y="2"/>
                  </a:cubicBezTo>
                  <a:cubicBezTo>
                    <a:pt x="50" y="2"/>
                    <a:pt x="50" y="1"/>
                    <a:pt x="50" y="1"/>
                  </a:cubicBezTo>
                  <a:moveTo>
                    <a:pt x="50" y="1"/>
                  </a:moveTo>
                  <a:cubicBezTo>
                    <a:pt x="50" y="1"/>
                    <a:pt x="50" y="1"/>
                    <a:pt x="50" y="1"/>
                  </a:cubicBezTo>
                  <a:cubicBezTo>
                    <a:pt x="50" y="1"/>
                    <a:pt x="50" y="1"/>
                    <a:pt x="50" y="1"/>
                  </a:cubicBezTo>
                  <a:moveTo>
                    <a:pt x="50" y="1"/>
                  </a:moveTo>
                  <a:cubicBezTo>
                    <a:pt x="50" y="1"/>
                    <a:pt x="50" y="1"/>
                    <a:pt x="50" y="1"/>
                  </a:cubicBezTo>
                  <a:cubicBezTo>
                    <a:pt x="50" y="1"/>
                    <a:pt x="50" y="1"/>
                    <a:pt x="50" y="1"/>
                  </a:cubicBezTo>
                  <a:moveTo>
                    <a:pt x="50" y="1"/>
                  </a:moveTo>
                  <a:cubicBezTo>
                    <a:pt x="50" y="1"/>
                    <a:pt x="50" y="1"/>
                    <a:pt x="50" y="1"/>
                  </a:cubicBezTo>
                  <a:cubicBezTo>
                    <a:pt x="50" y="1"/>
                    <a:pt x="50" y="1"/>
                    <a:pt x="50" y="1"/>
                  </a:cubicBezTo>
                  <a:moveTo>
                    <a:pt x="50" y="1"/>
                  </a:moveTo>
                  <a:cubicBezTo>
                    <a:pt x="50" y="1"/>
                    <a:pt x="50" y="1"/>
                    <a:pt x="50" y="1"/>
                  </a:cubicBezTo>
                  <a:cubicBezTo>
                    <a:pt x="50" y="1"/>
                    <a:pt x="50" y="1"/>
                    <a:pt x="50" y="1"/>
                  </a:cubicBezTo>
                  <a:moveTo>
                    <a:pt x="50" y="0"/>
                  </a:moveTo>
                  <a:cubicBezTo>
                    <a:pt x="50" y="0"/>
                    <a:pt x="50" y="0"/>
                    <a:pt x="50" y="0"/>
                  </a:cubicBezTo>
                  <a:cubicBezTo>
                    <a:pt x="50" y="0"/>
                    <a:pt x="50" y="0"/>
                    <a:pt x="50" y="0"/>
                  </a:cubicBezTo>
                  <a:moveTo>
                    <a:pt x="50" y="0"/>
                  </a:moveTo>
                  <a:cubicBezTo>
                    <a:pt x="50" y="0"/>
                    <a:pt x="50" y="0"/>
                    <a:pt x="50" y="0"/>
                  </a:cubicBezTo>
                  <a:cubicBezTo>
                    <a:pt x="50" y="0"/>
                    <a:pt x="50" y="0"/>
                    <a:pt x="50" y="0"/>
                  </a:cubicBezTo>
                  <a:moveTo>
                    <a:pt x="50" y="0"/>
                  </a:moveTo>
                  <a:cubicBezTo>
                    <a:pt x="50" y="0"/>
                    <a:pt x="50" y="0"/>
                    <a:pt x="50" y="0"/>
                  </a:cubicBezTo>
                  <a:cubicBezTo>
                    <a:pt x="50" y="0"/>
                    <a:pt x="50" y="0"/>
                    <a:pt x="50" y="0"/>
                  </a:cubicBezTo>
                </a:path>
              </a:pathLst>
            </a:custGeom>
            <a:solidFill>
              <a:srgbClr val="D4F1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882" name="Google Shape;1882;p7"/>
            <p:cNvSpPr/>
            <p:nvPr/>
          </p:nvSpPr>
          <p:spPr>
            <a:xfrm>
              <a:off x="584200" y="6837364"/>
              <a:ext cx="74613" cy="12700"/>
            </a:xfrm>
            <a:prstGeom prst="rect">
              <a:avLst/>
            </a:pr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883" name="Google Shape;1883;p7"/>
            <p:cNvSpPr/>
            <p:nvPr/>
          </p:nvSpPr>
          <p:spPr>
            <a:xfrm>
              <a:off x="584200" y="6837364"/>
              <a:ext cx="74613" cy="12700"/>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884" name="Google Shape;1884;p7"/>
            <p:cNvSpPr/>
            <p:nvPr/>
          </p:nvSpPr>
          <p:spPr>
            <a:xfrm>
              <a:off x="584200" y="5848351"/>
              <a:ext cx="195263" cy="989013"/>
            </a:xfrm>
            <a:custGeom>
              <a:rect b="b" l="l" r="r" t="t"/>
              <a:pathLst>
                <a:path extrusionOk="0" h="224" w="47">
                  <a:moveTo>
                    <a:pt x="18" y="212"/>
                  </a:moveTo>
                  <a:cubicBezTo>
                    <a:pt x="0" y="212"/>
                    <a:pt x="0" y="212"/>
                    <a:pt x="0" y="212"/>
                  </a:cubicBezTo>
                  <a:cubicBezTo>
                    <a:pt x="0" y="224"/>
                    <a:pt x="0" y="224"/>
                    <a:pt x="0" y="224"/>
                  </a:cubicBezTo>
                  <a:cubicBezTo>
                    <a:pt x="18" y="224"/>
                    <a:pt x="18" y="224"/>
                    <a:pt x="18" y="224"/>
                  </a:cubicBezTo>
                  <a:cubicBezTo>
                    <a:pt x="18" y="212"/>
                    <a:pt x="18" y="212"/>
                    <a:pt x="18" y="212"/>
                  </a:cubicBezTo>
                  <a:moveTo>
                    <a:pt x="11" y="0"/>
                  </a:moveTo>
                  <a:cubicBezTo>
                    <a:pt x="7" y="0"/>
                    <a:pt x="4" y="1"/>
                    <a:pt x="0" y="1"/>
                  </a:cubicBezTo>
                  <a:cubicBezTo>
                    <a:pt x="0" y="137"/>
                    <a:pt x="0" y="137"/>
                    <a:pt x="0" y="137"/>
                  </a:cubicBezTo>
                  <a:cubicBezTo>
                    <a:pt x="5" y="135"/>
                    <a:pt x="11" y="133"/>
                    <a:pt x="16" y="133"/>
                  </a:cubicBezTo>
                  <a:cubicBezTo>
                    <a:pt x="17" y="133"/>
                    <a:pt x="17" y="133"/>
                    <a:pt x="17" y="133"/>
                  </a:cubicBezTo>
                  <a:cubicBezTo>
                    <a:pt x="17" y="47"/>
                    <a:pt x="17" y="47"/>
                    <a:pt x="17" y="47"/>
                  </a:cubicBezTo>
                  <a:cubicBezTo>
                    <a:pt x="17" y="47"/>
                    <a:pt x="17" y="47"/>
                    <a:pt x="17" y="47"/>
                  </a:cubicBezTo>
                  <a:cubicBezTo>
                    <a:pt x="17" y="46"/>
                    <a:pt x="17" y="46"/>
                    <a:pt x="17" y="46"/>
                  </a:cubicBezTo>
                  <a:cubicBezTo>
                    <a:pt x="47" y="21"/>
                    <a:pt x="47" y="21"/>
                    <a:pt x="47" y="21"/>
                  </a:cubicBezTo>
                  <a:cubicBezTo>
                    <a:pt x="47" y="19"/>
                    <a:pt x="47" y="17"/>
                    <a:pt x="47" y="15"/>
                  </a:cubicBezTo>
                  <a:cubicBezTo>
                    <a:pt x="47" y="15"/>
                    <a:pt x="47" y="15"/>
                    <a:pt x="47" y="14"/>
                  </a:cubicBezTo>
                  <a:cubicBezTo>
                    <a:pt x="15" y="24"/>
                    <a:pt x="15" y="24"/>
                    <a:pt x="15" y="24"/>
                  </a:cubicBezTo>
                  <a:cubicBezTo>
                    <a:pt x="11" y="0"/>
                    <a:pt x="11" y="0"/>
                    <a:pt x="11" y="0"/>
                  </a:cubicBezTo>
                </a:path>
              </a:pathLst>
            </a:custGeom>
            <a:solidFill>
              <a:srgbClr val="D18A5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885" name="Google Shape;1885;p7"/>
            <p:cNvSpPr/>
            <p:nvPr/>
          </p:nvSpPr>
          <p:spPr>
            <a:xfrm>
              <a:off x="900113" y="6046789"/>
              <a:ext cx="4763" cy="0"/>
            </a:xfrm>
            <a:custGeom>
              <a:rect b="b" l="l" r="r" t="t"/>
              <a:pathLst>
                <a:path extrusionOk="0" h="120000" w="1">
                  <a:moveTo>
                    <a:pt x="0" y="0"/>
                  </a:moveTo>
                  <a:cubicBezTo>
                    <a:pt x="0" y="0"/>
                    <a:pt x="0" y="0"/>
                    <a:pt x="0" y="0"/>
                  </a:cubicBezTo>
                  <a:cubicBezTo>
                    <a:pt x="0" y="0"/>
                    <a:pt x="0" y="0"/>
                    <a:pt x="0"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path>
              </a:pathLst>
            </a:custGeom>
            <a:solidFill>
              <a:srgbClr val="D4F1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886" name="Google Shape;1886;p7"/>
            <p:cNvSpPr/>
            <p:nvPr/>
          </p:nvSpPr>
          <p:spPr>
            <a:xfrm>
              <a:off x="779463" y="5781676"/>
              <a:ext cx="246063" cy="265113"/>
            </a:xfrm>
            <a:custGeom>
              <a:rect b="b" l="l" r="r" t="t"/>
              <a:pathLst>
                <a:path extrusionOk="0" h="60" w="59">
                  <a:moveTo>
                    <a:pt x="34" y="52"/>
                  </a:moveTo>
                  <a:cubicBezTo>
                    <a:pt x="24" y="52"/>
                    <a:pt x="17" y="44"/>
                    <a:pt x="17" y="35"/>
                  </a:cubicBezTo>
                  <a:cubicBezTo>
                    <a:pt x="17" y="25"/>
                    <a:pt x="24" y="18"/>
                    <a:pt x="34" y="18"/>
                  </a:cubicBezTo>
                  <a:cubicBezTo>
                    <a:pt x="43" y="18"/>
                    <a:pt x="50" y="25"/>
                    <a:pt x="50" y="35"/>
                  </a:cubicBezTo>
                  <a:cubicBezTo>
                    <a:pt x="50" y="44"/>
                    <a:pt x="43" y="52"/>
                    <a:pt x="34" y="52"/>
                  </a:cubicBezTo>
                  <a:moveTo>
                    <a:pt x="29" y="0"/>
                  </a:move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6" y="0"/>
                  </a:cubicBezTo>
                  <a:cubicBezTo>
                    <a:pt x="26" y="0"/>
                    <a:pt x="26" y="0"/>
                    <a:pt x="26" y="0"/>
                  </a:cubicBezTo>
                  <a:cubicBezTo>
                    <a:pt x="26" y="0"/>
                    <a:pt x="26" y="0"/>
                    <a:pt x="26" y="0"/>
                  </a:cubicBezTo>
                  <a:cubicBezTo>
                    <a:pt x="26" y="0"/>
                    <a:pt x="26" y="0"/>
                    <a:pt x="26" y="0"/>
                  </a:cubicBezTo>
                  <a:cubicBezTo>
                    <a:pt x="11" y="2"/>
                    <a:pt x="0" y="14"/>
                    <a:pt x="0" y="29"/>
                  </a:cubicBezTo>
                  <a:cubicBezTo>
                    <a:pt x="0" y="29"/>
                    <a:pt x="0" y="29"/>
                    <a:pt x="0" y="29"/>
                  </a:cubicBezTo>
                  <a:cubicBezTo>
                    <a:pt x="0" y="29"/>
                    <a:pt x="0" y="29"/>
                    <a:pt x="0" y="29"/>
                  </a:cubicBezTo>
                  <a:cubicBezTo>
                    <a:pt x="0" y="30"/>
                    <a:pt x="0" y="30"/>
                    <a:pt x="0" y="30"/>
                  </a:cubicBezTo>
                  <a:cubicBezTo>
                    <a:pt x="0" y="32"/>
                    <a:pt x="0" y="34"/>
                    <a:pt x="0" y="36"/>
                  </a:cubicBezTo>
                  <a:cubicBezTo>
                    <a:pt x="3" y="49"/>
                    <a:pt x="15" y="60"/>
                    <a:pt x="29" y="60"/>
                  </a:cubicBezTo>
                  <a:cubicBezTo>
                    <a:pt x="29" y="60"/>
                    <a:pt x="29" y="60"/>
                    <a:pt x="29" y="60"/>
                  </a:cubicBezTo>
                  <a:cubicBezTo>
                    <a:pt x="29" y="60"/>
                    <a:pt x="29" y="60"/>
                    <a:pt x="29" y="60"/>
                  </a:cubicBezTo>
                  <a:cubicBezTo>
                    <a:pt x="29" y="60"/>
                    <a:pt x="29" y="60"/>
                    <a:pt x="29" y="60"/>
                  </a:cubicBezTo>
                  <a:cubicBezTo>
                    <a:pt x="29" y="60"/>
                    <a:pt x="30" y="60"/>
                    <a:pt x="30" y="60"/>
                  </a:cubicBezTo>
                  <a:cubicBezTo>
                    <a:pt x="30" y="60"/>
                    <a:pt x="30" y="60"/>
                    <a:pt x="30" y="60"/>
                  </a:cubicBezTo>
                  <a:cubicBezTo>
                    <a:pt x="30" y="60"/>
                    <a:pt x="30" y="60"/>
                    <a:pt x="30" y="60"/>
                  </a:cubicBezTo>
                  <a:cubicBezTo>
                    <a:pt x="30" y="60"/>
                    <a:pt x="30" y="60"/>
                    <a:pt x="30" y="60"/>
                  </a:cubicBezTo>
                  <a:cubicBezTo>
                    <a:pt x="30" y="60"/>
                    <a:pt x="30" y="60"/>
                    <a:pt x="30" y="60"/>
                  </a:cubicBezTo>
                  <a:cubicBezTo>
                    <a:pt x="46" y="59"/>
                    <a:pt x="59" y="46"/>
                    <a:pt x="59" y="30"/>
                  </a:cubicBezTo>
                  <a:cubicBezTo>
                    <a:pt x="59" y="30"/>
                    <a:pt x="59" y="29"/>
                    <a:pt x="59" y="29"/>
                  </a:cubicBezTo>
                  <a:cubicBezTo>
                    <a:pt x="59" y="29"/>
                    <a:pt x="59" y="29"/>
                    <a:pt x="59" y="29"/>
                  </a:cubicBezTo>
                  <a:cubicBezTo>
                    <a:pt x="59" y="13"/>
                    <a:pt x="46" y="0"/>
                    <a:pt x="29" y="0"/>
                  </a:cubicBezTo>
                  <a:cubicBezTo>
                    <a:pt x="29" y="0"/>
                    <a:pt x="29" y="0"/>
                    <a:pt x="29" y="0"/>
                  </a:cubicBezTo>
                </a:path>
              </a:pathLst>
            </a:custGeom>
            <a:solidFill>
              <a:srgbClr val="8ECB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887" name="Google Shape;1887;p7"/>
            <p:cNvSpPr/>
            <p:nvPr/>
          </p:nvSpPr>
          <p:spPr>
            <a:xfrm>
              <a:off x="584200" y="5221289"/>
              <a:ext cx="274638" cy="631825"/>
            </a:xfrm>
            <a:custGeom>
              <a:rect b="b" l="l" r="r" t="t"/>
              <a:pathLst>
                <a:path extrusionOk="0" h="143" w="66">
                  <a:moveTo>
                    <a:pt x="0" y="0"/>
                  </a:moveTo>
                  <a:cubicBezTo>
                    <a:pt x="0" y="143"/>
                    <a:pt x="0" y="143"/>
                    <a:pt x="0" y="143"/>
                  </a:cubicBezTo>
                  <a:cubicBezTo>
                    <a:pt x="4" y="143"/>
                    <a:pt x="7" y="142"/>
                    <a:pt x="11" y="142"/>
                  </a:cubicBezTo>
                  <a:cubicBezTo>
                    <a:pt x="11" y="142"/>
                    <a:pt x="11" y="142"/>
                    <a:pt x="11" y="142"/>
                  </a:cubicBezTo>
                  <a:cubicBezTo>
                    <a:pt x="42" y="135"/>
                    <a:pt x="65" y="106"/>
                    <a:pt x="66" y="73"/>
                  </a:cubicBezTo>
                  <a:cubicBezTo>
                    <a:pt x="66" y="73"/>
                    <a:pt x="66" y="73"/>
                    <a:pt x="66" y="73"/>
                  </a:cubicBezTo>
                  <a:cubicBezTo>
                    <a:pt x="66" y="73"/>
                    <a:pt x="66" y="73"/>
                    <a:pt x="66" y="73"/>
                  </a:cubicBezTo>
                  <a:cubicBezTo>
                    <a:pt x="66" y="73"/>
                    <a:pt x="66" y="73"/>
                    <a:pt x="66" y="73"/>
                  </a:cubicBezTo>
                  <a:cubicBezTo>
                    <a:pt x="66" y="72"/>
                    <a:pt x="66" y="72"/>
                    <a:pt x="66" y="72"/>
                  </a:cubicBezTo>
                  <a:cubicBezTo>
                    <a:pt x="66" y="72"/>
                    <a:pt x="66" y="72"/>
                    <a:pt x="66" y="72"/>
                  </a:cubicBezTo>
                  <a:cubicBezTo>
                    <a:pt x="66" y="72"/>
                    <a:pt x="66" y="72"/>
                    <a:pt x="66" y="72"/>
                  </a:cubicBezTo>
                  <a:cubicBezTo>
                    <a:pt x="66" y="72"/>
                    <a:pt x="66" y="72"/>
                    <a:pt x="66" y="72"/>
                  </a:cubicBezTo>
                  <a:cubicBezTo>
                    <a:pt x="66" y="72"/>
                    <a:pt x="66" y="72"/>
                    <a:pt x="66" y="72"/>
                  </a:cubicBezTo>
                  <a:cubicBezTo>
                    <a:pt x="66" y="72"/>
                    <a:pt x="66" y="72"/>
                    <a:pt x="66" y="72"/>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0"/>
                    <a:pt x="66" y="70"/>
                  </a:cubicBezTo>
                  <a:cubicBezTo>
                    <a:pt x="66" y="70"/>
                    <a:pt x="66" y="70"/>
                    <a:pt x="66" y="70"/>
                  </a:cubicBezTo>
                  <a:cubicBezTo>
                    <a:pt x="66" y="70"/>
                    <a:pt x="66" y="70"/>
                    <a:pt x="66" y="70"/>
                  </a:cubicBezTo>
                  <a:cubicBezTo>
                    <a:pt x="66" y="70"/>
                    <a:pt x="66" y="70"/>
                    <a:pt x="66" y="70"/>
                  </a:cubicBezTo>
                  <a:cubicBezTo>
                    <a:pt x="66" y="70"/>
                    <a:pt x="66" y="70"/>
                    <a:pt x="66" y="70"/>
                  </a:cubicBezTo>
                  <a:cubicBezTo>
                    <a:pt x="66" y="70"/>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5" y="68"/>
                    <a:pt x="65" y="68"/>
                  </a:cubicBezTo>
                  <a:cubicBezTo>
                    <a:pt x="65" y="68"/>
                    <a:pt x="65" y="68"/>
                    <a:pt x="65" y="68"/>
                  </a:cubicBezTo>
                  <a:cubicBezTo>
                    <a:pt x="65" y="66"/>
                    <a:pt x="65" y="64"/>
                    <a:pt x="65" y="62"/>
                  </a:cubicBezTo>
                  <a:cubicBezTo>
                    <a:pt x="65" y="62"/>
                    <a:pt x="65" y="62"/>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59"/>
                  </a:cubicBezTo>
                  <a:cubicBezTo>
                    <a:pt x="65" y="59"/>
                    <a:pt x="65" y="59"/>
                    <a:pt x="65" y="59"/>
                  </a:cubicBezTo>
                  <a:cubicBezTo>
                    <a:pt x="65" y="59"/>
                    <a:pt x="65" y="59"/>
                    <a:pt x="65" y="59"/>
                  </a:cubicBezTo>
                  <a:cubicBezTo>
                    <a:pt x="65" y="59"/>
                    <a:pt x="65" y="59"/>
                    <a:pt x="65" y="59"/>
                  </a:cubicBezTo>
                  <a:cubicBezTo>
                    <a:pt x="65" y="59"/>
                    <a:pt x="65" y="59"/>
                    <a:pt x="65" y="59"/>
                  </a:cubicBezTo>
                  <a:cubicBezTo>
                    <a:pt x="65" y="59"/>
                    <a:pt x="65" y="59"/>
                    <a:pt x="65" y="59"/>
                  </a:cubicBezTo>
                  <a:cubicBezTo>
                    <a:pt x="59" y="26"/>
                    <a:pt x="33" y="1"/>
                    <a:pt x="0" y="0"/>
                  </a:cubicBezTo>
                </a:path>
              </a:pathLst>
            </a:custGeom>
            <a:solidFill>
              <a:srgbClr val="8ECB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888" name="Google Shape;1888;p7"/>
            <p:cNvSpPr/>
            <p:nvPr/>
          </p:nvSpPr>
          <p:spPr>
            <a:xfrm>
              <a:off x="850900" y="5861051"/>
              <a:ext cx="136525" cy="150813"/>
            </a:xfrm>
            <a:prstGeom prst="ellipse">
              <a:avLst/>
            </a:prstGeom>
            <a:solidFill>
              <a:srgbClr val="7AB6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889" name="Google Shape;1889;p7"/>
            <p:cNvSpPr/>
            <p:nvPr/>
          </p:nvSpPr>
          <p:spPr>
            <a:xfrm>
              <a:off x="10042526" y="5295901"/>
              <a:ext cx="614363" cy="1504950"/>
            </a:xfrm>
            <a:custGeom>
              <a:rect b="b" l="l" r="r" t="t"/>
              <a:pathLst>
                <a:path extrusionOk="0" h="948" w="387">
                  <a:moveTo>
                    <a:pt x="387" y="167"/>
                  </a:moveTo>
                  <a:lnTo>
                    <a:pt x="218" y="270"/>
                  </a:lnTo>
                  <a:lnTo>
                    <a:pt x="195" y="0"/>
                  </a:lnTo>
                  <a:lnTo>
                    <a:pt x="169" y="270"/>
                  </a:lnTo>
                  <a:lnTo>
                    <a:pt x="0" y="167"/>
                  </a:lnTo>
                  <a:lnTo>
                    <a:pt x="155" y="359"/>
                  </a:lnTo>
                  <a:lnTo>
                    <a:pt x="127" y="948"/>
                  </a:lnTo>
                  <a:lnTo>
                    <a:pt x="250" y="948"/>
                  </a:lnTo>
                  <a:lnTo>
                    <a:pt x="229" y="359"/>
                  </a:lnTo>
                  <a:lnTo>
                    <a:pt x="387" y="167"/>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890" name="Google Shape;1890;p7"/>
            <p:cNvSpPr/>
            <p:nvPr/>
          </p:nvSpPr>
          <p:spPr>
            <a:xfrm>
              <a:off x="10334626" y="6765926"/>
              <a:ext cx="109538" cy="34925"/>
            </a:xfrm>
            <a:custGeom>
              <a:rect b="b" l="l" r="r" t="t"/>
              <a:pathLst>
                <a:path extrusionOk="0" h="22" w="69">
                  <a:moveTo>
                    <a:pt x="69" y="0"/>
                  </a:moveTo>
                  <a:lnTo>
                    <a:pt x="63" y="0"/>
                  </a:lnTo>
                  <a:lnTo>
                    <a:pt x="66" y="22"/>
                  </a:lnTo>
                  <a:lnTo>
                    <a:pt x="0" y="22"/>
                  </a:lnTo>
                  <a:lnTo>
                    <a:pt x="0" y="22"/>
                  </a:lnTo>
                  <a:lnTo>
                    <a:pt x="69" y="22"/>
                  </a:lnTo>
                  <a:lnTo>
                    <a:pt x="69" y="0"/>
                  </a:ln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891" name="Google Shape;1891;p7"/>
            <p:cNvSpPr/>
            <p:nvPr/>
          </p:nvSpPr>
          <p:spPr>
            <a:xfrm>
              <a:off x="10334626" y="6765926"/>
              <a:ext cx="109538" cy="34925"/>
            </a:xfrm>
            <a:custGeom>
              <a:rect b="b" l="l" r="r" t="t"/>
              <a:pathLst>
                <a:path extrusionOk="0" h="22" w="69">
                  <a:moveTo>
                    <a:pt x="69" y="0"/>
                  </a:moveTo>
                  <a:lnTo>
                    <a:pt x="63" y="0"/>
                  </a:lnTo>
                  <a:lnTo>
                    <a:pt x="66" y="22"/>
                  </a:lnTo>
                  <a:lnTo>
                    <a:pt x="0" y="22"/>
                  </a:lnTo>
                  <a:lnTo>
                    <a:pt x="0" y="22"/>
                  </a:lnTo>
                  <a:lnTo>
                    <a:pt x="69" y="22"/>
                  </a:lnTo>
                  <a:lnTo>
                    <a:pt x="69"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892" name="Google Shape;1892;p7"/>
            <p:cNvSpPr/>
            <p:nvPr/>
          </p:nvSpPr>
          <p:spPr>
            <a:xfrm>
              <a:off x="10410826" y="6019801"/>
              <a:ext cx="33338" cy="746125"/>
            </a:xfrm>
            <a:custGeom>
              <a:rect b="b" l="l" r="r" t="t"/>
              <a:pathLst>
                <a:path extrusionOk="0" h="169" w="8">
                  <a:moveTo>
                    <a:pt x="8" y="159"/>
                  </a:moveTo>
                  <a:cubicBezTo>
                    <a:pt x="6" y="159"/>
                    <a:pt x="6" y="159"/>
                    <a:pt x="6" y="159"/>
                  </a:cubicBezTo>
                  <a:cubicBezTo>
                    <a:pt x="6" y="169"/>
                    <a:pt x="6" y="169"/>
                    <a:pt x="6" y="169"/>
                  </a:cubicBezTo>
                  <a:cubicBezTo>
                    <a:pt x="8" y="169"/>
                    <a:pt x="8" y="169"/>
                    <a:pt x="8" y="169"/>
                  </a:cubicBezTo>
                  <a:cubicBezTo>
                    <a:pt x="8" y="159"/>
                    <a:pt x="8" y="159"/>
                    <a:pt x="8" y="159"/>
                  </a:cubicBezTo>
                  <a:moveTo>
                    <a:pt x="1" y="0"/>
                  </a:moveTo>
                  <a:cubicBezTo>
                    <a:pt x="0" y="0"/>
                    <a:pt x="0" y="0"/>
                    <a:pt x="0" y="0"/>
                  </a:cubicBezTo>
                  <a:cubicBezTo>
                    <a:pt x="3" y="73"/>
                    <a:pt x="3" y="73"/>
                    <a:pt x="3" y="73"/>
                  </a:cubicBezTo>
                  <a:cubicBezTo>
                    <a:pt x="3" y="74"/>
                    <a:pt x="4" y="74"/>
                    <a:pt x="4" y="75"/>
                  </a:cubicBezTo>
                  <a:cubicBezTo>
                    <a:pt x="1" y="0"/>
                    <a:pt x="1" y="0"/>
                    <a:pt x="1" y="0"/>
                  </a:cubicBezTo>
                </a:path>
              </a:pathLst>
            </a:custGeom>
            <a:solidFill>
              <a:srgbClr val="D4F1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893" name="Google Shape;1893;p7"/>
            <p:cNvSpPr/>
            <p:nvPr/>
          </p:nvSpPr>
          <p:spPr>
            <a:xfrm>
              <a:off x="10421938" y="6342064"/>
              <a:ext cx="4763" cy="9525"/>
            </a:xfrm>
            <a:custGeom>
              <a:rect b="b" l="l" r="r" t="t"/>
              <a:pathLst>
                <a:path extrusionOk="0" h="2" w="1">
                  <a:moveTo>
                    <a:pt x="0" y="0"/>
                  </a:moveTo>
                  <a:cubicBezTo>
                    <a:pt x="0" y="0"/>
                    <a:pt x="0" y="0"/>
                    <a:pt x="0" y="0"/>
                  </a:cubicBezTo>
                  <a:cubicBezTo>
                    <a:pt x="0" y="1"/>
                    <a:pt x="1" y="1"/>
                    <a:pt x="1" y="2"/>
                  </a:cubicBezTo>
                  <a:cubicBezTo>
                    <a:pt x="1" y="2"/>
                    <a:pt x="1" y="2"/>
                    <a:pt x="1" y="2"/>
                  </a:cubicBezTo>
                  <a:cubicBezTo>
                    <a:pt x="1" y="1"/>
                    <a:pt x="0" y="1"/>
                    <a:pt x="0" y="0"/>
                  </a:cubicBezTo>
                </a:path>
              </a:pathLst>
            </a:custGeom>
            <a:solidFill>
              <a:srgbClr val="8ECB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894" name="Google Shape;1894;p7"/>
            <p:cNvSpPr/>
            <p:nvPr/>
          </p:nvSpPr>
          <p:spPr>
            <a:xfrm>
              <a:off x="10421938" y="6342064"/>
              <a:ext cx="22225" cy="379413"/>
            </a:xfrm>
            <a:custGeom>
              <a:rect b="b" l="l" r="r" t="t"/>
              <a:pathLst>
                <a:path extrusionOk="0" h="86" w="5">
                  <a:moveTo>
                    <a:pt x="0" y="0"/>
                  </a:moveTo>
                  <a:cubicBezTo>
                    <a:pt x="3" y="86"/>
                    <a:pt x="3" y="86"/>
                    <a:pt x="3" y="86"/>
                  </a:cubicBezTo>
                  <a:cubicBezTo>
                    <a:pt x="5" y="86"/>
                    <a:pt x="5" y="86"/>
                    <a:pt x="5" y="86"/>
                  </a:cubicBezTo>
                  <a:cubicBezTo>
                    <a:pt x="1" y="2"/>
                    <a:pt x="1" y="2"/>
                    <a:pt x="1" y="2"/>
                  </a:cubicBezTo>
                  <a:cubicBezTo>
                    <a:pt x="1" y="1"/>
                    <a:pt x="0" y="1"/>
                    <a:pt x="0" y="0"/>
                  </a:cubicBezTo>
                </a:path>
              </a:pathLst>
            </a:custGeom>
            <a:solidFill>
              <a:srgbClr val="A5D55C"/>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895" name="Google Shape;1895;p7"/>
            <p:cNvSpPr/>
            <p:nvPr/>
          </p:nvSpPr>
          <p:spPr>
            <a:xfrm>
              <a:off x="10334626" y="5295901"/>
              <a:ext cx="322263" cy="1504950"/>
            </a:xfrm>
            <a:custGeom>
              <a:rect b="b" l="l" r="r" t="t"/>
              <a:pathLst>
                <a:path extrusionOk="0" h="948" w="203">
                  <a:moveTo>
                    <a:pt x="11" y="0"/>
                  </a:moveTo>
                  <a:lnTo>
                    <a:pt x="0" y="103"/>
                  </a:lnTo>
                  <a:lnTo>
                    <a:pt x="0" y="948"/>
                  </a:lnTo>
                  <a:lnTo>
                    <a:pt x="66" y="948"/>
                  </a:lnTo>
                  <a:lnTo>
                    <a:pt x="63" y="926"/>
                  </a:lnTo>
                  <a:lnTo>
                    <a:pt x="63" y="898"/>
                  </a:lnTo>
                  <a:lnTo>
                    <a:pt x="55" y="659"/>
                  </a:lnTo>
                  <a:lnTo>
                    <a:pt x="55" y="659"/>
                  </a:lnTo>
                  <a:lnTo>
                    <a:pt x="48" y="456"/>
                  </a:lnTo>
                  <a:lnTo>
                    <a:pt x="45" y="359"/>
                  </a:lnTo>
                  <a:lnTo>
                    <a:pt x="203" y="167"/>
                  </a:lnTo>
                  <a:lnTo>
                    <a:pt x="34" y="270"/>
                  </a:lnTo>
                  <a:lnTo>
                    <a:pt x="11"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896" name="Google Shape;1896;p7"/>
            <p:cNvSpPr/>
            <p:nvPr/>
          </p:nvSpPr>
          <p:spPr>
            <a:xfrm>
              <a:off x="6616701" y="5583239"/>
              <a:ext cx="666750" cy="1254125"/>
            </a:xfrm>
            <a:custGeom>
              <a:rect b="b" l="l" r="r" t="t"/>
              <a:pathLst>
                <a:path extrusionOk="0" h="790" w="420">
                  <a:moveTo>
                    <a:pt x="420" y="156"/>
                  </a:moveTo>
                  <a:lnTo>
                    <a:pt x="241" y="203"/>
                  </a:lnTo>
                  <a:lnTo>
                    <a:pt x="202" y="0"/>
                  </a:lnTo>
                  <a:lnTo>
                    <a:pt x="170" y="203"/>
                  </a:lnTo>
                  <a:lnTo>
                    <a:pt x="0" y="153"/>
                  </a:lnTo>
                  <a:lnTo>
                    <a:pt x="176" y="278"/>
                  </a:lnTo>
                  <a:lnTo>
                    <a:pt x="163" y="790"/>
                  </a:lnTo>
                  <a:lnTo>
                    <a:pt x="244" y="790"/>
                  </a:lnTo>
                  <a:lnTo>
                    <a:pt x="231" y="278"/>
                  </a:lnTo>
                  <a:lnTo>
                    <a:pt x="420" y="156"/>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897" name="Google Shape;1897;p7"/>
            <p:cNvSpPr/>
            <p:nvPr/>
          </p:nvSpPr>
          <p:spPr>
            <a:xfrm>
              <a:off x="6937376" y="6837364"/>
              <a:ext cx="66675" cy="3175"/>
            </a:xfrm>
            <a:prstGeom prst="rect">
              <a:avLst/>
            </a:pr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898" name="Google Shape;1898;p7"/>
            <p:cNvSpPr/>
            <p:nvPr/>
          </p:nvSpPr>
          <p:spPr>
            <a:xfrm>
              <a:off x="6937376" y="6837364"/>
              <a:ext cx="66675" cy="3175"/>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899" name="Google Shape;1899;p7"/>
            <p:cNvSpPr/>
            <p:nvPr/>
          </p:nvSpPr>
          <p:spPr>
            <a:xfrm>
              <a:off x="6937376" y="6761164"/>
              <a:ext cx="66675" cy="76200"/>
            </a:xfrm>
            <a:custGeom>
              <a:rect b="b" l="l" r="r" t="t"/>
              <a:pathLst>
                <a:path extrusionOk="0" h="48" w="42">
                  <a:moveTo>
                    <a:pt x="39" y="0"/>
                  </a:moveTo>
                  <a:lnTo>
                    <a:pt x="0" y="0"/>
                  </a:lnTo>
                  <a:lnTo>
                    <a:pt x="0" y="48"/>
                  </a:lnTo>
                  <a:lnTo>
                    <a:pt x="42" y="48"/>
                  </a:lnTo>
                  <a:lnTo>
                    <a:pt x="39" y="0"/>
                  </a:lnTo>
                  <a:close/>
                </a:path>
              </a:pathLst>
            </a:custGeom>
            <a:solidFill>
              <a:srgbClr val="D18A5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900" name="Google Shape;1900;p7"/>
            <p:cNvSpPr/>
            <p:nvPr/>
          </p:nvSpPr>
          <p:spPr>
            <a:xfrm>
              <a:off x="6937376" y="6761164"/>
              <a:ext cx="66675" cy="76200"/>
            </a:xfrm>
            <a:custGeom>
              <a:rect b="b" l="l" r="r" t="t"/>
              <a:pathLst>
                <a:path extrusionOk="0" h="48" w="42">
                  <a:moveTo>
                    <a:pt x="39" y="0"/>
                  </a:moveTo>
                  <a:lnTo>
                    <a:pt x="0" y="0"/>
                  </a:lnTo>
                  <a:lnTo>
                    <a:pt x="0" y="48"/>
                  </a:lnTo>
                  <a:lnTo>
                    <a:pt x="42" y="48"/>
                  </a:lnTo>
                  <a:lnTo>
                    <a:pt x="39"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901" name="Google Shape;1901;p7"/>
            <p:cNvSpPr/>
            <p:nvPr/>
          </p:nvSpPr>
          <p:spPr>
            <a:xfrm>
              <a:off x="11160126" y="6453189"/>
              <a:ext cx="458788" cy="307975"/>
            </a:xfrm>
            <a:custGeom>
              <a:rect b="b" l="l" r="r" t="t"/>
              <a:pathLst>
                <a:path extrusionOk="0" h="70" w="110">
                  <a:moveTo>
                    <a:pt x="108" y="70"/>
                  </a:moveTo>
                  <a:cubicBezTo>
                    <a:pt x="110" y="65"/>
                    <a:pt x="110" y="60"/>
                    <a:pt x="110" y="55"/>
                  </a:cubicBezTo>
                  <a:cubicBezTo>
                    <a:pt x="110" y="24"/>
                    <a:pt x="86" y="0"/>
                    <a:pt x="55" y="0"/>
                  </a:cubicBezTo>
                  <a:cubicBezTo>
                    <a:pt x="25" y="0"/>
                    <a:pt x="0" y="24"/>
                    <a:pt x="0" y="55"/>
                  </a:cubicBezTo>
                  <a:cubicBezTo>
                    <a:pt x="0" y="60"/>
                    <a:pt x="1" y="65"/>
                    <a:pt x="2" y="70"/>
                  </a:cubicBezTo>
                  <a:cubicBezTo>
                    <a:pt x="108" y="70"/>
                    <a:pt x="108" y="70"/>
                    <a:pt x="108" y="70"/>
                  </a:cubicBezTo>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902" name="Google Shape;1902;p7"/>
            <p:cNvSpPr/>
            <p:nvPr/>
          </p:nvSpPr>
          <p:spPr>
            <a:xfrm>
              <a:off x="11749088" y="6453189"/>
              <a:ext cx="461963" cy="307975"/>
            </a:xfrm>
            <a:custGeom>
              <a:rect b="b" l="l" r="r" t="t"/>
              <a:pathLst>
                <a:path extrusionOk="0" h="70" w="111">
                  <a:moveTo>
                    <a:pt x="108" y="70"/>
                  </a:moveTo>
                  <a:cubicBezTo>
                    <a:pt x="110" y="65"/>
                    <a:pt x="111" y="60"/>
                    <a:pt x="111" y="55"/>
                  </a:cubicBezTo>
                  <a:cubicBezTo>
                    <a:pt x="111" y="24"/>
                    <a:pt x="86" y="0"/>
                    <a:pt x="55" y="0"/>
                  </a:cubicBezTo>
                  <a:cubicBezTo>
                    <a:pt x="25" y="0"/>
                    <a:pt x="0" y="24"/>
                    <a:pt x="0" y="55"/>
                  </a:cubicBezTo>
                  <a:cubicBezTo>
                    <a:pt x="0" y="60"/>
                    <a:pt x="1" y="65"/>
                    <a:pt x="2" y="70"/>
                  </a:cubicBezTo>
                  <a:cubicBezTo>
                    <a:pt x="108" y="70"/>
                    <a:pt x="108" y="70"/>
                    <a:pt x="108" y="70"/>
                  </a:cubicBezTo>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903" name="Google Shape;1903;p7"/>
            <p:cNvSpPr/>
            <p:nvPr/>
          </p:nvSpPr>
          <p:spPr>
            <a:xfrm>
              <a:off x="11380788" y="6138864"/>
              <a:ext cx="609600" cy="622300"/>
            </a:xfrm>
            <a:custGeom>
              <a:rect b="b" l="l" r="r" t="t"/>
              <a:pathLst>
                <a:path extrusionOk="0" h="141" w="146">
                  <a:moveTo>
                    <a:pt x="47" y="141"/>
                  </a:moveTo>
                  <a:cubicBezTo>
                    <a:pt x="99" y="141"/>
                    <a:pt x="99" y="141"/>
                    <a:pt x="99" y="141"/>
                  </a:cubicBezTo>
                  <a:cubicBezTo>
                    <a:pt x="126" y="131"/>
                    <a:pt x="146" y="104"/>
                    <a:pt x="146" y="73"/>
                  </a:cubicBezTo>
                  <a:cubicBezTo>
                    <a:pt x="146" y="33"/>
                    <a:pt x="113" y="0"/>
                    <a:pt x="73" y="0"/>
                  </a:cubicBezTo>
                  <a:cubicBezTo>
                    <a:pt x="33" y="0"/>
                    <a:pt x="0" y="33"/>
                    <a:pt x="0" y="73"/>
                  </a:cubicBezTo>
                  <a:cubicBezTo>
                    <a:pt x="0" y="104"/>
                    <a:pt x="20" y="131"/>
                    <a:pt x="47" y="141"/>
                  </a:cubicBezTo>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904" name="Google Shape;1904;p7"/>
            <p:cNvSpPr/>
            <p:nvPr/>
          </p:nvSpPr>
          <p:spPr>
            <a:xfrm>
              <a:off x="11226801" y="6616701"/>
              <a:ext cx="125413" cy="136525"/>
            </a:xfrm>
            <a:prstGeom prst="ellipse">
              <a:avLst/>
            </a:pr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905" name="Google Shape;1905;p7"/>
            <p:cNvSpPr/>
            <p:nvPr/>
          </p:nvSpPr>
          <p:spPr>
            <a:xfrm>
              <a:off x="11464926" y="6284914"/>
              <a:ext cx="128588" cy="136525"/>
            </a:xfrm>
            <a:prstGeom prst="ellipse">
              <a:avLst/>
            </a:pr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906" name="Google Shape;1906;p7"/>
            <p:cNvSpPr/>
            <p:nvPr/>
          </p:nvSpPr>
          <p:spPr>
            <a:xfrm>
              <a:off x="11649076" y="6188076"/>
              <a:ext cx="128588" cy="136525"/>
            </a:xfrm>
            <a:prstGeom prst="ellipse">
              <a:avLst/>
            </a:pr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907" name="Google Shape;1907;p7"/>
            <p:cNvSpPr/>
            <p:nvPr/>
          </p:nvSpPr>
          <p:spPr>
            <a:xfrm>
              <a:off x="11610976" y="6399214"/>
              <a:ext cx="133350" cy="141288"/>
            </a:xfrm>
            <a:custGeom>
              <a:rect b="b" l="l" r="r" t="t"/>
              <a:pathLst>
                <a:path extrusionOk="0" h="32" w="32">
                  <a:moveTo>
                    <a:pt x="31" y="17"/>
                  </a:moveTo>
                  <a:cubicBezTo>
                    <a:pt x="31" y="26"/>
                    <a:pt x="23" y="32"/>
                    <a:pt x="15" y="32"/>
                  </a:cubicBezTo>
                  <a:cubicBezTo>
                    <a:pt x="6" y="31"/>
                    <a:pt x="0" y="24"/>
                    <a:pt x="0" y="15"/>
                  </a:cubicBezTo>
                  <a:cubicBezTo>
                    <a:pt x="1" y="7"/>
                    <a:pt x="8" y="0"/>
                    <a:pt x="17" y="1"/>
                  </a:cubicBezTo>
                  <a:cubicBezTo>
                    <a:pt x="25" y="1"/>
                    <a:pt x="32" y="8"/>
                    <a:pt x="31" y="17"/>
                  </a:cubicBezTo>
                </a:path>
              </a:pathLst>
            </a:cu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908" name="Google Shape;1908;p7"/>
            <p:cNvSpPr/>
            <p:nvPr/>
          </p:nvSpPr>
          <p:spPr>
            <a:xfrm>
              <a:off x="11390313" y="6500814"/>
              <a:ext cx="128588" cy="136525"/>
            </a:xfrm>
            <a:prstGeom prst="ellipse">
              <a:avLst/>
            </a:pr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909" name="Google Shape;1909;p7"/>
            <p:cNvSpPr/>
            <p:nvPr/>
          </p:nvSpPr>
          <p:spPr>
            <a:xfrm>
              <a:off x="11369676" y="6721476"/>
              <a:ext cx="115888" cy="39688"/>
            </a:xfrm>
            <a:custGeom>
              <a:rect b="b" l="l" r="r" t="t"/>
              <a:pathLst>
                <a:path extrusionOk="0" h="9" w="28">
                  <a:moveTo>
                    <a:pt x="28" y="9"/>
                  </a:moveTo>
                  <a:cubicBezTo>
                    <a:pt x="25" y="4"/>
                    <a:pt x="20" y="0"/>
                    <a:pt x="14" y="0"/>
                  </a:cubicBezTo>
                  <a:cubicBezTo>
                    <a:pt x="8" y="0"/>
                    <a:pt x="3" y="4"/>
                    <a:pt x="0" y="9"/>
                  </a:cubicBezTo>
                  <a:lnTo>
                    <a:pt x="28" y="9"/>
                  </a:lnTo>
                  <a:close/>
                </a:path>
              </a:pathLst>
            </a:cu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910" name="Google Shape;1910;p7"/>
            <p:cNvSpPr/>
            <p:nvPr/>
          </p:nvSpPr>
          <p:spPr>
            <a:xfrm>
              <a:off x="11572876" y="6575426"/>
              <a:ext cx="130175" cy="138113"/>
            </a:xfrm>
            <a:prstGeom prst="ellipse">
              <a:avLst/>
            </a:pr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911" name="Google Shape;1911;p7"/>
            <p:cNvSpPr/>
            <p:nvPr/>
          </p:nvSpPr>
          <p:spPr>
            <a:xfrm>
              <a:off x="11793538" y="6589714"/>
              <a:ext cx="130175" cy="131763"/>
            </a:xfrm>
            <a:prstGeom prst="ellipse">
              <a:avLst/>
            </a:pr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912" name="Google Shape;1912;p7"/>
            <p:cNvSpPr/>
            <p:nvPr/>
          </p:nvSpPr>
          <p:spPr>
            <a:xfrm>
              <a:off x="11926888" y="6735764"/>
              <a:ext cx="104775" cy="25400"/>
            </a:xfrm>
            <a:custGeom>
              <a:rect b="b" l="l" r="r" t="t"/>
              <a:pathLst>
                <a:path extrusionOk="0" h="6" w="25">
                  <a:moveTo>
                    <a:pt x="25" y="6"/>
                  </a:moveTo>
                  <a:cubicBezTo>
                    <a:pt x="22" y="2"/>
                    <a:pt x="17" y="0"/>
                    <a:pt x="12" y="0"/>
                  </a:cubicBezTo>
                  <a:cubicBezTo>
                    <a:pt x="7" y="0"/>
                    <a:pt x="3" y="2"/>
                    <a:pt x="0" y="6"/>
                  </a:cubicBezTo>
                  <a:cubicBezTo>
                    <a:pt x="25" y="6"/>
                    <a:pt x="25" y="6"/>
                    <a:pt x="25" y="6"/>
                  </a:cubicBezTo>
                </a:path>
              </a:pathLst>
            </a:cu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913" name="Google Shape;1913;p7"/>
            <p:cNvSpPr/>
            <p:nvPr/>
          </p:nvSpPr>
          <p:spPr>
            <a:xfrm>
              <a:off x="12044363" y="6567489"/>
              <a:ext cx="128588" cy="136525"/>
            </a:xfrm>
            <a:prstGeom prst="ellipse">
              <a:avLst/>
            </a:pr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914" name="Google Shape;1914;p7"/>
            <p:cNvSpPr/>
            <p:nvPr/>
          </p:nvSpPr>
          <p:spPr>
            <a:xfrm>
              <a:off x="11798301" y="6337301"/>
              <a:ext cx="141288" cy="150813"/>
            </a:xfrm>
            <a:custGeom>
              <a:rect b="b" l="l" r="r" t="t"/>
              <a:pathLst>
                <a:path extrusionOk="0" h="34" w="34">
                  <a:moveTo>
                    <a:pt x="32" y="13"/>
                  </a:moveTo>
                  <a:cubicBezTo>
                    <a:pt x="34" y="21"/>
                    <a:pt x="29" y="30"/>
                    <a:pt x="21" y="32"/>
                  </a:cubicBezTo>
                  <a:cubicBezTo>
                    <a:pt x="13" y="34"/>
                    <a:pt x="4" y="29"/>
                    <a:pt x="2" y="21"/>
                  </a:cubicBezTo>
                  <a:cubicBezTo>
                    <a:pt x="0" y="12"/>
                    <a:pt x="5" y="4"/>
                    <a:pt x="13" y="2"/>
                  </a:cubicBezTo>
                  <a:cubicBezTo>
                    <a:pt x="21" y="0"/>
                    <a:pt x="30" y="5"/>
                    <a:pt x="32" y="13"/>
                  </a:cubicBezTo>
                </a:path>
              </a:pathLst>
            </a:cu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915" name="Google Shape;1915;p7"/>
            <p:cNvSpPr/>
            <p:nvPr/>
          </p:nvSpPr>
          <p:spPr>
            <a:xfrm>
              <a:off x="12206288" y="6677026"/>
              <a:ext cx="4763" cy="19050"/>
            </a:xfrm>
            <a:custGeom>
              <a:rect b="b" l="l" r="r" t="t"/>
              <a:pathLst>
                <a:path extrusionOk="0" h="4" w="1">
                  <a:moveTo>
                    <a:pt x="1" y="4"/>
                  </a:moveTo>
                  <a:cubicBezTo>
                    <a:pt x="1" y="4"/>
                    <a:pt x="1" y="4"/>
                    <a:pt x="1" y="4"/>
                  </a:cubicBezTo>
                  <a:cubicBezTo>
                    <a:pt x="1" y="4"/>
                    <a:pt x="1" y="4"/>
                    <a:pt x="1" y="4"/>
                  </a:cubicBezTo>
                  <a:cubicBezTo>
                    <a:pt x="1" y="4"/>
                    <a:pt x="1" y="4"/>
                    <a:pt x="1" y="4"/>
                  </a:cubicBezTo>
                  <a:moveTo>
                    <a:pt x="1" y="4"/>
                  </a:moveTo>
                  <a:cubicBezTo>
                    <a:pt x="1" y="4"/>
                    <a:pt x="1" y="4"/>
                    <a:pt x="1" y="4"/>
                  </a:cubicBezTo>
                  <a:cubicBezTo>
                    <a:pt x="1" y="4"/>
                    <a:pt x="1" y="4"/>
                    <a:pt x="1" y="4"/>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2"/>
                  </a:moveTo>
                  <a:cubicBezTo>
                    <a:pt x="1" y="2"/>
                    <a:pt x="1" y="2"/>
                    <a:pt x="1" y="3"/>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0" y="2"/>
                  </a:moveTo>
                  <a:cubicBezTo>
                    <a:pt x="0" y="2"/>
                    <a:pt x="0" y="2"/>
                    <a:pt x="0" y="2"/>
                  </a:cubicBezTo>
                  <a:cubicBezTo>
                    <a:pt x="0" y="2"/>
                    <a:pt x="0" y="2"/>
                    <a:pt x="0" y="2"/>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path>
              </a:pathLst>
            </a:custGeom>
            <a:solidFill>
              <a:srgbClr val="D4F1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916" name="Google Shape;1916;p7"/>
            <p:cNvSpPr/>
            <p:nvPr/>
          </p:nvSpPr>
          <p:spPr>
            <a:xfrm>
              <a:off x="11793538" y="6453189"/>
              <a:ext cx="417513" cy="307975"/>
            </a:xfrm>
            <a:custGeom>
              <a:rect b="b" l="l" r="r" t="t"/>
              <a:pathLst>
                <a:path extrusionOk="0" h="70" w="100">
                  <a:moveTo>
                    <a:pt x="75" y="57"/>
                  </a:moveTo>
                  <a:cubicBezTo>
                    <a:pt x="67" y="57"/>
                    <a:pt x="60" y="50"/>
                    <a:pt x="60" y="42"/>
                  </a:cubicBezTo>
                  <a:cubicBezTo>
                    <a:pt x="60" y="33"/>
                    <a:pt x="67" y="26"/>
                    <a:pt x="75" y="26"/>
                  </a:cubicBezTo>
                  <a:cubicBezTo>
                    <a:pt x="84" y="26"/>
                    <a:pt x="91" y="33"/>
                    <a:pt x="91" y="42"/>
                  </a:cubicBezTo>
                  <a:cubicBezTo>
                    <a:pt x="91" y="50"/>
                    <a:pt x="84" y="57"/>
                    <a:pt x="75" y="57"/>
                  </a:cubicBezTo>
                  <a:moveTo>
                    <a:pt x="47" y="0"/>
                  </a:moveTo>
                  <a:cubicBezTo>
                    <a:pt x="47" y="0"/>
                    <a:pt x="47" y="1"/>
                    <a:pt x="47" y="2"/>
                  </a:cubicBezTo>
                  <a:cubicBezTo>
                    <a:pt x="47" y="19"/>
                    <a:pt x="41" y="34"/>
                    <a:pt x="31" y="47"/>
                  </a:cubicBezTo>
                  <a:cubicBezTo>
                    <a:pt x="31" y="55"/>
                    <a:pt x="24" y="61"/>
                    <a:pt x="16" y="61"/>
                  </a:cubicBezTo>
                  <a:cubicBezTo>
                    <a:pt x="16" y="61"/>
                    <a:pt x="16" y="61"/>
                    <a:pt x="16" y="61"/>
                  </a:cubicBezTo>
                  <a:cubicBezTo>
                    <a:pt x="11" y="65"/>
                    <a:pt x="5" y="68"/>
                    <a:pt x="0" y="70"/>
                  </a:cubicBezTo>
                  <a:cubicBezTo>
                    <a:pt x="32" y="70"/>
                    <a:pt x="32" y="70"/>
                    <a:pt x="32" y="70"/>
                  </a:cubicBezTo>
                  <a:cubicBezTo>
                    <a:pt x="35" y="66"/>
                    <a:pt x="39" y="64"/>
                    <a:pt x="44" y="64"/>
                  </a:cubicBezTo>
                  <a:cubicBezTo>
                    <a:pt x="49" y="64"/>
                    <a:pt x="54" y="66"/>
                    <a:pt x="57" y="70"/>
                  </a:cubicBezTo>
                  <a:cubicBezTo>
                    <a:pt x="97" y="70"/>
                    <a:pt x="97" y="70"/>
                    <a:pt x="97" y="70"/>
                  </a:cubicBezTo>
                  <a:cubicBezTo>
                    <a:pt x="99" y="65"/>
                    <a:pt x="100" y="60"/>
                    <a:pt x="100" y="55"/>
                  </a:cubicBezTo>
                  <a:cubicBezTo>
                    <a:pt x="100" y="55"/>
                    <a:pt x="100" y="55"/>
                    <a:pt x="100" y="55"/>
                  </a:cubicBezTo>
                  <a:cubicBezTo>
                    <a:pt x="100" y="55"/>
                    <a:pt x="100" y="55"/>
                    <a:pt x="100" y="55"/>
                  </a:cubicBezTo>
                  <a:cubicBezTo>
                    <a:pt x="100" y="55"/>
                    <a:pt x="100" y="55"/>
                    <a:pt x="100" y="55"/>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99" y="53"/>
                  </a:cubicBezTo>
                  <a:cubicBezTo>
                    <a:pt x="99" y="53"/>
                    <a:pt x="99" y="53"/>
                    <a:pt x="99" y="53"/>
                  </a:cubicBezTo>
                  <a:cubicBezTo>
                    <a:pt x="99" y="53"/>
                    <a:pt x="99" y="53"/>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7" y="23"/>
                    <a:pt x="75" y="1"/>
                    <a:pt x="47" y="0"/>
                  </a:cubicBezTo>
                </a:path>
              </a:pathLst>
            </a:custGeom>
            <a:solidFill>
              <a:srgbClr val="8ECB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917" name="Google Shape;1917;p7"/>
            <p:cNvSpPr/>
            <p:nvPr/>
          </p:nvSpPr>
          <p:spPr>
            <a:xfrm>
              <a:off x="11706226" y="6138864"/>
              <a:ext cx="284163" cy="622300"/>
            </a:xfrm>
            <a:custGeom>
              <a:rect b="b" l="l" r="r" t="t"/>
              <a:pathLst>
                <a:path extrusionOk="0" h="141" w="68">
                  <a:moveTo>
                    <a:pt x="39" y="77"/>
                  </a:moveTo>
                  <a:cubicBezTo>
                    <a:pt x="32" y="77"/>
                    <a:pt x="26" y="73"/>
                    <a:pt x="24" y="66"/>
                  </a:cubicBezTo>
                  <a:cubicBezTo>
                    <a:pt x="22" y="57"/>
                    <a:pt x="27" y="49"/>
                    <a:pt x="35" y="47"/>
                  </a:cubicBezTo>
                  <a:cubicBezTo>
                    <a:pt x="36" y="47"/>
                    <a:pt x="38" y="46"/>
                    <a:pt x="39" y="46"/>
                  </a:cubicBezTo>
                  <a:cubicBezTo>
                    <a:pt x="46" y="46"/>
                    <a:pt x="52" y="51"/>
                    <a:pt x="54" y="58"/>
                  </a:cubicBezTo>
                  <a:cubicBezTo>
                    <a:pt x="56" y="66"/>
                    <a:pt x="51" y="75"/>
                    <a:pt x="43" y="77"/>
                  </a:cubicBezTo>
                  <a:cubicBezTo>
                    <a:pt x="42" y="77"/>
                    <a:pt x="40" y="77"/>
                    <a:pt x="39" y="77"/>
                  </a:cubicBezTo>
                  <a:moveTo>
                    <a:pt x="0" y="0"/>
                  </a:moveTo>
                  <a:cubicBezTo>
                    <a:pt x="0" y="11"/>
                    <a:pt x="0" y="11"/>
                    <a:pt x="0" y="11"/>
                  </a:cubicBezTo>
                  <a:cubicBezTo>
                    <a:pt x="1" y="11"/>
                    <a:pt x="1" y="11"/>
                    <a:pt x="1" y="11"/>
                  </a:cubicBezTo>
                  <a:cubicBezTo>
                    <a:pt x="10" y="11"/>
                    <a:pt x="17" y="18"/>
                    <a:pt x="17" y="27"/>
                  </a:cubicBezTo>
                  <a:cubicBezTo>
                    <a:pt x="17" y="35"/>
                    <a:pt x="10" y="42"/>
                    <a:pt x="1" y="42"/>
                  </a:cubicBezTo>
                  <a:cubicBezTo>
                    <a:pt x="1" y="42"/>
                    <a:pt x="1" y="42"/>
                    <a:pt x="0" y="42"/>
                  </a:cubicBezTo>
                  <a:cubicBezTo>
                    <a:pt x="0" y="62"/>
                    <a:pt x="0" y="62"/>
                    <a:pt x="0" y="62"/>
                  </a:cubicBezTo>
                  <a:cubicBezTo>
                    <a:pt x="5" y="64"/>
                    <a:pt x="8" y="70"/>
                    <a:pt x="8" y="76"/>
                  </a:cubicBezTo>
                  <a:cubicBezTo>
                    <a:pt x="8" y="81"/>
                    <a:pt x="5" y="86"/>
                    <a:pt x="0" y="89"/>
                  </a:cubicBezTo>
                  <a:cubicBezTo>
                    <a:pt x="0" y="141"/>
                    <a:pt x="0" y="141"/>
                    <a:pt x="0" y="141"/>
                  </a:cubicBezTo>
                  <a:cubicBezTo>
                    <a:pt x="21" y="141"/>
                    <a:pt x="21" y="141"/>
                    <a:pt x="21" y="141"/>
                  </a:cubicBezTo>
                  <a:cubicBezTo>
                    <a:pt x="26" y="139"/>
                    <a:pt x="32" y="136"/>
                    <a:pt x="37" y="132"/>
                  </a:cubicBezTo>
                  <a:cubicBezTo>
                    <a:pt x="28" y="132"/>
                    <a:pt x="21" y="126"/>
                    <a:pt x="21" y="117"/>
                  </a:cubicBezTo>
                  <a:cubicBezTo>
                    <a:pt x="21" y="109"/>
                    <a:pt x="28" y="102"/>
                    <a:pt x="37" y="102"/>
                  </a:cubicBezTo>
                  <a:cubicBezTo>
                    <a:pt x="45" y="102"/>
                    <a:pt x="52" y="109"/>
                    <a:pt x="52" y="117"/>
                  </a:cubicBezTo>
                  <a:cubicBezTo>
                    <a:pt x="52" y="117"/>
                    <a:pt x="52" y="117"/>
                    <a:pt x="52" y="118"/>
                  </a:cubicBezTo>
                  <a:cubicBezTo>
                    <a:pt x="62" y="105"/>
                    <a:pt x="68" y="90"/>
                    <a:pt x="68" y="73"/>
                  </a:cubicBezTo>
                  <a:cubicBezTo>
                    <a:pt x="68" y="72"/>
                    <a:pt x="68" y="71"/>
                    <a:pt x="68" y="71"/>
                  </a:cubicBezTo>
                  <a:cubicBezTo>
                    <a:pt x="68" y="71"/>
                    <a:pt x="68" y="71"/>
                    <a:pt x="68" y="71"/>
                  </a:cubicBezTo>
                  <a:cubicBezTo>
                    <a:pt x="66" y="33"/>
                    <a:pt x="37" y="3"/>
                    <a:pt x="0" y="0"/>
                  </a:cubicBezTo>
                </a:path>
              </a:pathLst>
            </a:custGeom>
            <a:solidFill>
              <a:srgbClr val="8ECB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918" name="Google Shape;1918;p7"/>
            <p:cNvSpPr/>
            <p:nvPr/>
          </p:nvSpPr>
          <p:spPr>
            <a:xfrm>
              <a:off x="11706226" y="6188076"/>
              <a:ext cx="71438" cy="136525"/>
            </a:xfrm>
            <a:custGeom>
              <a:rect b="b" l="l" r="r" t="t"/>
              <a:pathLst>
                <a:path extrusionOk="0" h="31" w="17">
                  <a:moveTo>
                    <a:pt x="1" y="0"/>
                  </a:moveTo>
                  <a:cubicBezTo>
                    <a:pt x="1" y="0"/>
                    <a:pt x="1" y="0"/>
                    <a:pt x="0" y="0"/>
                  </a:cubicBezTo>
                  <a:cubicBezTo>
                    <a:pt x="0" y="31"/>
                    <a:pt x="0" y="31"/>
                    <a:pt x="0" y="31"/>
                  </a:cubicBezTo>
                  <a:cubicBezTo>
                    <a:pt x="1" y="31"/>
                    <a:pt x="1" y="31"/>
                    <a:pt x="1" y="31"/>
                  </a:cubicBezTo>
                  <a:cubicBezTo>
                    <a:pt x="10" y="31"/>
                    <a:pt x="17" y="24"/>
                    <a:pt x="17" y="16"/>
                  </a:cubicBezTo>
                  <a:cubicBezTo>
                    <a:pt x="17" y="7"/>
                    <a:pt x="10" y="0"/>
                    <a:pt x="1" y="0"/>
                  </a:cubicBezTo>
                </a:path>
              </a:pathLst>
            </a:custGeom>
            <a:solidFill>
              <a:srgbClr val="7AB6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919" name="Google Shape;1919;p7"/>
            <p:cNvSpPr/>
            <p:nvPr/>
          </p:nvSpPr>
          <p:spPr>
            <a:xfrm>
              <a:off x="11706226" y="6413501"/>
              <a:ext cx="33338" cy="119063"/>
            </a:xfrm>
            <a:custGeom>
              <a:rect b="b" l="l" r="r" t="t"/>
              <a:pathLst>
                <a:path extrusionOk="0" h="27" w="8">
                  <a:moveTo>
                    <a:pt x="0" y="0"/>
                  </a:moveTo>
                  <a:cubicBezTo>
                    <a:pt x="0" y="27"/>
                    <a:pt x="0" y="27"/>
                    <a:pt x="0" y="27"/>
                  </a:cubicBezTo>
                  <a:cubicBezTo>
                    <a:pt x="5" y="24"/>
                    <a:pt x="8" y="19"/>
                    <a:pt x="8" y="14"/>
                  </a:cubicBezTo>
                  <a:cubicBezTo>
                    <a:pt x="8" y="8"/>
                    <a:pt x="5" y="2"/>
                    <a:pt x="0" y="0"/>
                  </a:cubicBezTo>
                </a:path>
              </a:pathLst>
            </a:custGeom>
            <a:solidFill>
              <a:srgbClr val="7AB6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920" name="Google Shape;1920;p7"/>
            <p:cNvSpPr/>
            <p:nvPr/>
          </p:nvSpPr>
          <p:spPr>
            <a:xfrm>
              <a:off x="11793538" y="6589714"/>
              <a:ext cx="130175" cy="131763"/>
            </a:xfrm>
            <a:custGeom>
              <a:rect b="b" l="l" r="r" t="t"/>
              <a:pathLst>
                <a:path extrusionOk="0" h="30" w="31">
                  <a:moveTo>
                    <a:pt x="16" y="0"/>
                  </a:moveTo>
                  <a:cubicBezTo>
                    <a:pt x="7" y="0"/>
                    <a:pt x="0" y="7"/>
                    <a:pt x="0" y="15"/>
                  </a:cubicBezTo>
                  <a:cubicBezTo>
                    <a:pt x="0" y="24"/>
                    <a:pt x="7" y="30"/>
                    <a:pt x="16" y="30"/>
                  </a:cubicBezTo>
                  <a:cubicBezTo>
                    <a:pt x="16" y="30"/>
                    <a:pt x="16" y="30"/>
                    <a:pt x="16" y="30"/>
                  </a:cubicBezTo>
                  <a:cubicBezTo>
                    <a:pt x="24" y="30"/>
                    <a:pt x="31" y="24"/>
                    <a:pt x="31" y="16"/>
                  </a:cubicBezTo>
                  <a:cubicBezTo>
                    <a:pt x="31" y="15"/>
                    <a:pt x="31" y="15"/>
                    <a:pt x="31" y="15"/>
                  </a:cubicBezTo>
                  <a:cubicBezTo>
                    <a:pt x="31" y="7"/>
                    <a:pt x="24" y="0"/>
                    <a:pt x="16" y="0"/>
                  </a:cubicBezTo>
                </a:path>
              </a:pathLst>
            </a:custGeom>
            <a:solidFill>
              <a:srgbClr val="7AB6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921" name="Google Shape;1921;p7"/>
            <p:cNvSpPr/>
            <p:nvPr/>
          </p:nvSpPr>
          <p:spPr>
            <a:xfrm>
              <a:off x="11926888" y="6735764"/>
              <a:ext cx="104775" cy="25400"/>
            </a:xfrm>
            <a:custGeom>
              <a:rect b="b" l="l" r="r" t="t"/>
              <a:pathLst>
                <a:path extrusionOk="0" h="6" w="25">
                  <a:moveTo>
                    <a:pt x="12" y="0"/>
                  </a:moveTo>
                  <a:cubicBezTo>
                    <a:pt x="7" y="0"/>
                    <a:pt x="3" y="2"/>
                    <a:pt x="0" y="6"/>
                  </a:cubicBezTo>
                  <a:cubicBezTo>
                    <a:pt x="25" y="6"/>
                    <a:pt x="25" y="6"/>
                    <a:pt x="25" y="6"/>
                  </a:cubicBezTo>
                  <a:cubicBezTo>
                    <a:pt x="22" y="2"/>
                    <a:pt x="17" y="0"/>
                    <a:pt x="12" y="0"/>
                  </a:cubicBezTo>
                </a:path>
              </a:pathLst>
            </a:custGeom>
            <a:solidFill>
              <a:srgbClr val="7AB6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922" name="Google Shape;1922;p7"/>
            <p:cNvSpPr/>
            <p:nvPr/>
          </p:nvSpPr>
          <p:spPr>
            <a:xfrm>
              <a:off x="12044363" y="6567489"/>
              <a:ext cx="128588" cy="136525"/>
            </a:xfrm>
            <a:prstGeom prst="ellipse">
              <a:avLst/>
            </a:prstGeom>
            <a:solidFill>
              <a:srgbClr val="7AB6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923" name="Google Shape;1923;p7"/>
            <p:cNvSpPr/>
            <p:nvPr/>
          </p:nvSpPr>
          <p:spPr>
            <a:xfrm>
              <a:off x="11798301" y="6342064"/>
              <a:ext cx="141288" cy="136525"/>
            </a:xfrm>
            <a:custGeom>
              <a:rect b="b" l="l" r="r" t="t"/>
              <a:pathLst>
                <a:path extrusionOk="0" h="31" w="34">
                  <a:moveTo>
                    <a:pt x="17" y="0"/>
                  </a:moveTo>
                  <a:cubicBezTo>
                    <a:pt x="16" y="0"/>
                    <a:pt x="14" y="1"/>
                    <a:pt x="13" y="1"/>
                  </a:cubicBezTo>
                  <a:cubicBezTo>
                    <a:pt x="5" y="3"/>
                    <a:pt x="0" y="11"/>
                    <a:pt x="2" y="20"/>
                  </a:cubicBezTo>
                  <a:cubicBezTo>
                    <a:pt x="4" y="27"/>
                    <a:pt x="10" y="31"/>
                    <a:pt x="17" y="31"/>
                  </a:cubicBezTo>
                  <a:cubicBezTo>
                    <a:pt x="18" y="31"/>
                    <a:pt x="20" y="31"/>
                    <a:pt x="21" y="31"/>
                  </a:cubicBezTo>
                  <a:cubicBezTo>
                    <a:pt x="29" y="29"/>
                    <a:pt x="34" y="20"/>
                    <a:pt x="32" y="12"/>
                  </a:cubicBezTo>
                  <a:cubicBezTo>
                    <a:pt x="30" y="5"/>
                    <a:pt x="24" y="0"/>
                    <a:pt x="17" y="0"/>
                  </a:cubicBezTo>
                </a:path>
              </a:pathLst>
            </a:custGeom>
            <a:solidFill>
              <a:srgbClr val="7AB6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924" name="Google Shape;1924;p7"/>
            <p:cNvSpPr/>
            <p:nvPr/>
          </p:nvSpPr>
          <p:spPr>
            <a:xfrm>
              <a:off x="6191250" y="6505576"/>
              <a:ext cx="382588" cy="255588"/>
            </a:xfrm>
            <a:custGeom>
              <a:rect b="b" l="l" r="r" t="t"/>
              <a:pathLst>
                <a:path extrusionOk="0" h="58" w="92">
                  <a:moveTo>
                    <a:pt x="90" y="58"/>
                  </a:moveTo>
                  <a:cubicBezTo>
                    <a:pt x="91" y="54"/>
                    <a:pt x="92" y="50"/>
                    <a:pt x="92" y="45"/>
                  </a:cubicBezTo>
                  <a:cubicBezTo>
                    <a:pt x="92" y="20"/>
                    <a:pt x="71" y="0"/>
                    <a:pt x="46" y="0"/>
                  </a:cubicBezTo>
                  <a:cubicBezTo>
                    <a:pt x="21" y="0"/>
                    <a:pt x="0" y="20"/>
                    <a:pt x="0" y="45"/>
                  </a:cubicBezTo>
                  <a:cubicBezTo>
                    <a:pt x="0" y="50"/>
                    <a:pt x="1" y="54"/>
                    <a:pt x="2" y="58"/>
                  </a:cubicBezTo>
                  <a:lnTo>
                    <a:pt x="90" y="58"/>
                  </a:lnTo>
                  <a:close/>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925" name="Google Shape;1925;p7"/>
            <p:cNvSpPr/>
            <p:nvPr/>
          </p:nvSpPr>
          <p:spPr>
            <a:xfrm>
              <a:off x="6678613" y="6505576"/>
              <a:ext cx="384175" cy="255588"/>
            </a:xfrm>
            <a:custGeom>
              <a:rect b="b" l="l" r="r" t="t"/>
              <a:pathLst>
                <a:path extrusionOk="0" h="58" w="92">
                  <a:moveTo>
                    <a:pt x="90" y="58"/>
                  </a:moveTo>
                  <a:cubicBezTo>
                    <a:pt x="91" y="54"/>
                    <a:pt x="92" y="50"/>
                    <a:pt x="92" y="45"/>
                  </a:cubicBezTo>
                  <a:cubicBezTo>
                    <a:pt x="92" y="20"/>
                    <a:pt x="71" y="0"/>
                    <a:pt x="46" y="0"/>
                  </a:cubicBezTo>
                  <a:cubicBezTo>
                    <a:pt x="21" y="0"/>
                    <a:pt x="0" y="20"/>
                    <a:pt x="0" y="45"/>
                  </a:cubicBezTo>
                  <a:cubicBezTo>
                    <a:pt x="0" y="50"/>
                    <a:pt x="1" y="54"/>
                    <a:pt x="2" y="58"/>
                  </a:cubicBezTo>
                  <a:cubicBezTo>
                    <a:pt x="90" y="58"/>
                    <a:pt x="90" y="58"/>
                    <a:pt x="90" y="58"/>
                  </a:cubicBezTo>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926" name="Google Shape;1926;p7"/>
            <p:cNvSpPr/>
            <p:nvPr/>
          </p:nvSpPr>
          <p:spPr>
            <a:xfrm>
              <a:off x="6373813" y="6245226"/>
              <a:ext cx="504825" cy="515938"/>
            </a:xfrm>
            <a:custGeom>
              <a:rect b="b" l="l" r="r" t="t"/>
              <a:pathLst>
                <a:path extrusionOk="0" h="117" w="121">
                  <a:moveTo>
                    <a:pt x="39" y="117"/>
                  </a:moveTo>
                  <a:cubicBezTo>
                    <a:pt x="82" y="117"/>
                    <a:pt x="82" y="117"/>
                    <a:pt x="82" y="117"/>
                  </a:cubicBezTo>
                  <a:cubicBezTo>
                    <a:pt x="105" y="108"/>
                    <a:pt x="121" y="86"/>
                    <a:pt x="121" y="61"/>
                  </a:cubicBezTo>
                  <a:cubicBezTo>
                    <a:pt x="121" y="27"/>
                    <a:pt x="94" y="0"/>
                    <a:pt x="60" y="0"/>
                  </a:cubicBezTo>
                  <a:cubicBezTo>
                    <a:pt x="27" y="0"/>
                    <a:pt x="0" y="27"/>
                    <a:pt x="0" y="61"/>
                  </a:cubicBezTo>
                  <a:cubicBezTo>
                    <a:pt x="0" y="86"/>
                    <a:pt x="16" y="108"/>
                    <a:pt x="39" y="117"/>
                  </a:cubicBezTo>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927" name="Google Shape;1927;p7"/>
            <p:cNvSpPr/>
            <p:nvPr/>
          </p:nvSpPr>
          <p:spPr>
            <a:xfrm>
              <a:off x="6245226" y="6642101"/>
              <a:ext cx="107950" cy="111125"/>
            </a:xfrm>
            <a:prstGeom prst="ellipse">
              <a:avLst/>
            </a:pr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928" name="Google Shape;1928;p7"/>
            <p:cNvSpPr/>
            <p:nvPr/>
          </p:nvSpPr>
          <p:spPr>
            <a:xfrm>
              <a:off x="6445251" y="6369051"/>
              <a:ext cx="104775" cy="109538"/>
            </a:xfrm>
            <a:prstGeom prst="ellipse">
              <a:avLst/>
            </a:pr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929" name="Google Shape;1929;p7"/>
            <p:cNvSpPr/>
            <p:nvPr/>
          </p:nvSpPr>
          <p:spPr>
            <a:xfrm>
              <a:off x="6596063" y="6284914"/>
              <a:ext cx="107950" cy="114300"/>
            </a:xfrm>
            <a:prstGeom prst="ellipse">
              <a:avLst/>
            </a:pr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930" name="Google Shape;1930;p7"/>
            <p:cNvSpPr/>
            <p:nvPr/>
          </p:nvSpPr>
          <p:spPr>
            <a:xfrm>
              <a:off x="6562726" y="6461126"/>
              <a:ext cx="111125" cy="119063"/>
            </a:xfrm>
            <a:custGeom>
              <a:rect b="b" l="l" r="r" t="t"/>
              <a:pathLst>
                <a:path extrusionOk="0" h="27" w="27">
                  <a:moveTo>
                    <a:pt x="26" y="14"/>
                  </a:moveTo>
                  <a:cubicBezTo>
                    <a:pt x="26" y="21"/>
                    <a:pt x="20" y="27"/>
                    <a:pt x="13" y="26"/>
                  </a:cubicBezTo>
                  <a:cubicBezTo>
                    <a:pt x="6" y="26"/>
                    <a:pt x="0" y="20"/>
                    <a:pt x="1" y="13"/>
                  </a:cubicBezTo>
                  <a:cubicBezTo>
                    <a:pt x="1" y="6"/>
                    <a:pt x="7" y="0"/>
                    <a:pt x="14" y="1"/>
                  </a:cubicBezTo>
                  <a:cubicBezTo>
                    <a:pt x="21" y="1"/>
                    <a:pt x="27" y="7"/>
                    <a:pt x="26" y="14"/>
                  </a:cubicBezTo>
                </a:path>
              </a:pathLst>
            </a:cu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931" name="Google Shape;1931;p7"/>
            <p:cNvSpPr/>
            <p:nvPr/>
          </p:nvSpPr>
          <p:spPr>
            <a:xfrm>
              <a:off x="6383338" y="6545264"/>
              <a:ext cx="107950" cy="111125"/>
            </a:xfrm>
            <a:prstGeom prst="ellipse">
              <a:avLst/>
            </a:pr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932" name="Google Shape;1932;p7"/>
            <p:cNvSpPr/>
            <p:nvPr/>
          </p:nvSpPr>
          <p:spPr>
            <a:xfrm>
              <a:off x="6365876" y="6731001"/>
              <a:ext cx="96838" cy="30163"/>
            </a:xfrm>
            <a:custGeom>
              <a:rect b="b" l="l" r="r" t="t"/>
              <a:pathLst>
                <a:path extrusionOk="0" h="7" w="23">
                  <a:moveTo>
                    <a:pt x="23" y="7"/>
                  </a:moveTo>
                  <a:cubicBezTo>
                    <a:pt x="20" y="3"/>
                    <a:pt x="16" y="0"/>
                    <a:pt x="11" y="0"/>
                  </a:cubicBezTo>
                  <a:cubicBezTo>
                    <a:pt x="6" y="0"/>
                    <a:pt x="2" y="3"/>
                    <a:pt x="0" y="7"/>
                  </a:cubicBezTo>
                  <a:lnTo>
                    <a:pt x="23" y="7"/>
                  </a:lnTo>
                  <a:close/>
                </a:path>
              </a:pathLst>
            </a:cu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933" name="Google Shape;1933;p7"/>
            <p:cNvSpPr/>
            <p:nvPr/>
          </p:nvSpPr>
          <p:spPr>
            <a:xfrm>
              <a:off x="6532563" y="6607176"/>
              <a:ext cx="107950" cy="114300"/>
            </a:xfrm>
            <a:prstGeom prst="ellipse">
              <a:avLst/>
            </a:pr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934" name="Google Shape;1934;p7"/>
            <p:cNvSpPr/>
            <p:nvPr/>
          </p:nvSpPr>
          <p:spPr>
            <a:xfrm>
              <a:off x="6716713" y="6616701"/>
              <a:ext cx="107950" cy="114300"/>
            </a:xfrm>
            <a:prstGeom prst="ellipse">
              <a:avLst/>
            </a:pr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935" name="Google Shape;1935;p7"/>
            <p:cNvSpPr/>
            <p:nvPr/>
          </p:nvSpPr>
          <p:spPr>
            <a:xfrm>
              <a:off x="6829426" y="6738939"/>
              <a:ext cx="82550" cy="22225"/>
            </a:xfrm>
            <a:custGeom>
              <a:rect b="b" l="l" r="r" t="t"/>
              <a:pathLst>
                <a:path extrusionOk="0" h="5" w="20">
                  <a:moveTo>
                    <a:pt x="20" y="5"/>
                  </a:moveTo>
                  <a:cubicBezTo>
                    <a:pt x="18" y="2"/>
                    <a:pt x="14" y="0"/>
                    <a:pt x="10" y="0"/>
                  </a:cubicBezTo>
                  <a:cubicBezTo>
                    <a:pt x="6" y="0"/>
                    <a:pt x="2" y="2"/>
                    <a:pt x="0" y="5"/>
                  </a:cubicBezTo>
                  <a:cubicBezTo>
                    <a:pt x="20" y="5"/>
                    <a:pt x="20" y="5"/>
                    <a:pt x="20" y="5"/>
                  </a:cubicBezTo>
                </a:path>
              </a:pathLst>
            </a:cu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936" name="Google Shape;1936;p7"/>
            <p:cNvSpPr/>
            <p:nvPr/>
          </p:nvSpPr>
          <p:spPr>
            <a:xfrm>
              <a:off x="6924676" y="6602414"/>
              <a:ext cx="104775" cy="111125"/>
            </a:xfrm>
            <a:prstGeom prst="ellipse">
              <a:avLst/>
            </a:pr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937" name="Google Shape;1937;p7"/>
            <p:cNvSpPr/>
            <p:nvPr/>
          </p:nvSpPr>
          <p:spPr>
            <a:xfrm>
              <a:off x="6719888" y="6408739"/>
              <a:ext cx="117475" cy="127000"/>
            </a:xfrm>
            <a:custGeom>
              <a:rect b="b" l="l" r="r" t="t"/>
              <a:pathLst>
                <a:path extrusionOk="0" h="29" w="28">
                  <a:moveTo>
                    <a:pt x="26" y="11"/>
                  </a:moveTo>
                  <a:cubicBezTo>
                    <a:pt x="28" y="18"/>
                    <a:pt x="24" y="25"/>
                    <a:pt x="17" y="27"/>
                  </a:cubicBezTo>
                  <a:cubicBezTo>
                    <a:pt x="10" y="29"/>
                    <a:pt x="3" y="24"/>
                    <a:pt x="2" y="18"/>
                  </a:cubicBezTo>
                  <a:cubicBezTo>
                    <a:pt x="0" y="11"/>
                    <a:pt x="4" y="4"/>
                    <a:pt x="11" y="2"/>
                  </a:cubicBezTo>
                  <a:cubicBezTo>
                    <a:pt x="18" y="0"/>
                    <a:pt x="25" y="4"/>
                    <a:pt x="26" y="11"/>
                  </a:cubicBezTo>
                </a:path>
              </a:pathLst>
            </a:cu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938" name="Google Shape;1938;p7"/>
            <p:cNvSpPr/>
            <p:nvPr/>
          </p:nvSpPr>
          <p:spPr>
            <a:xfrm>
              <a:off x="7062788" y="6691314"/>
              <a:ext cx="0" cy="12700"/>
            </a:xfrm>
            <a:custGeom>
              <a:rect b="b" l="l" r="r" t="t"/>
              <a:pathLst>
                <a:path extrusionOk="0" h="3" w="120000">
                  <a:moveTo>
                    <a:pt x="0" y="3"/>
                  </a:moveTo>
                  <a:cubicBezTo>
                    <a:pt x="0" y="3"/>
                    <a:pt x="0" y="3"/>
                    <a:pt x="0" y="3"/>
                  </a:cubicBez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0"/>
                  </a:moveTo>
                  <a:cubicBezTo>
                    <a:pt x="0" y="0"/>
                    <a:pt x="0" y="0"/>
                    <a:pt x="0" y="0"/>
                  </a:cubicBezTo>
                  <a:cubicBezTo>
                    <a:pt x="0" y="0"/>
                    <a:pt x="0" y="0"/>
                    <a:pt x="0" y="0"/>
                  </a:cubicBezTo>
                </a:path>
              </a:pathLst>
            </a:custGeom>
            <a:solidFill>
              <a:srgbClr val="D4F1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939" name="Google Shape;1939;p7"/>
            <p:cNvSpPr/>
            <p:nvPr/>
          </p:nvSpPr>
          <p:spPr>
            <a:xfrm>
              <a:off x="6716713" y="6505576"/>
              <a:ext cx="346075" cy="255588"/>
            </a:xfrm>
            <a:custGeom>
              <a:rect b="b" l="l" r="r" t="t"/>
              <a:pathLst>
                <a:path extrusionOk="0" h="58" w="83">
                  <a:moveTo>
                    <a:pt x="63" y="47"/>
                  </a:moveTo>
                  <a:cubicBezTo>
                    <a:pt x="56" y="47"/>
                    <a:pt x="50" y="42"/>
                    <a:pt x="50" y="34"/>
                  </a:cubicBezTo>
                  <a:cubicBezTo>
                    <a:pt x="50" y="27"/>
                    <a:pt x="56" y="22"/>
                    <a:pt x="63" y="22"/>
                  </a:cubicBezTo>
                  <a:cubicBezTo>
                    <a:pt x="70" y="22"/>
                    <a:pt x="75" y="27"/>
                    <a:pt x="75" y="34"/>
                  </a:cubicBezTo>
                  <a:cubicBezTo>
                    <a:pt x="75" y="42"/>
                    <a:pt x="70" y="47"/>
                    <a:pt x="63" y="47"/>
                  </a:cubicBezTo>
                  <a:moveTo>
                    <a:pt x="39" y="0"/>
                  </a:moveTo>
                  <a:cubicBezTo>
                    <a:pt x="39" y="0"/>
                    <a:pt x="39" y="1"/>
                    <a:pt x="39" y="2"/>
                  </a:cubicBezTo>
                  <a:cubicBezTo>
                    <a:pt x="39" y="16"/>
                    <a:pt x="34" y="28"/>
                    <a:pt x="26" y="39"/>
                  </a:cubicBezTo>
                  <a:cubicBezTo>
                    <a:pt x="26" y="45"/>
                    <a:pt x="20" y="51"/>
                    <a:pt x="13" y="51"/>
                  </a:cubicBezTo>
                  <a:cubicBezTo>
                    <a:pt x="13" y="51"/>
                    <a:pt x="13" y="51"/>
                    <a:pt x="13" y="51"/>
                  </a:cubicBezTo>
                  <a:cubicBezTo>
                    <a:pt x="9" y="54"/>
                    <a:pt x="5" y="56"/>
                    <a:pt x="0" y="58"/>
                  </a:cubicBezTo>
                  <a:cubicBezTo>
                    <a:pt x="27" y="58"/>
                    <a:pt x="27" y="58"/>
                    <a:pt x="27" y="58"/>
                  </a:cubicBezTo>
                  <a:cubicBezTo>
                    <a:pt x="29" y="55"/>
                    <a:pt x="33" y="53"/>
                    <a:pt x="37" y="53"/>
                  </a:cubicBezTo>
                  <a:cubicBezTo>
                    <a:pt x="41" y="53"/>
                    <a:pt x="45" y="55"/>
                    <a:pt x="47" y="58"/>
                  </a:cubicBezTo>
                  <a:cubicBezTo>
                    <a:pt x="81" y="58"/>
                    <a:pt x="81" y="58"/>
                    <a:pt x="81" y="58"/>
                  </a:cubicBezTo>
                  <a:cubicBezTo>
                    <a:pt x="82" y="54"/>
                    <a:pt x="83" y="50"/>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2"/>
                    <a:pt x="83" y="42"/>
                  </a:cubicBezTo>
                  <a:cubicBezTo>
                    <a:pt x="83" y="42"/>
                    <a:pt x="83" y="42"/>
                    <a:pt x="83" y="42"/>
                  </a:cubicBezTo>
                  <a:cubicBezTo>
                    <a:pt x="81" y="19"/>
                    <a:pt x="62" y="1"/>
                    <a:pt x="39" y="0"/>
                  </a:cubicBezTo>
                </a:path>
              </a:pathLst>
            </a:custGeom>
            <a:solidFill>
              <a:srgbClr val="8ECB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940" name="Google Shape;1940;p7"/>
            <p:cNvSpPr/>
            <p:nvPr/>
          </p:nvSpPr>
          <p:spPr>
            <a:xfrm>
              <a:off x="6645276" y="6245226"/>
              <a:ext cx="233363" cy="515938"/>
            </a:xfrm>
            <a:custGeom>
              <a:rect b="b" l="l" r="r" t="t"/>
              <a:pathLst>
                <a:path extrusionOk="0" h="117" w="56">
                  <a:moveTo>
                    <a:pt x="32" y="64"/>
                  </a:moveTo>
                  <a:cubicBezTo>
                    <a:pt x="26" y="64"/>
                    <a:pt x="21" y="60"/>
                    <a:pt x="20" y="55"/>
                  </a:cubicBezTo>
                  <a:cubicBezTo>
                    <a:pt x="18" y="48"/>
                    <a:pt x="22" y="41"/>
                    <a:pt x="29" y="39"/>
                  </a:cubicBezTo>
                  <a:cubicBezTo>
                    <a:pt x="30" y="39"/>
                    <a:pt x="31" y="39"/>
                    <a:pt x="32" y="39"/>
                  </a:cubicBezTo>
                  <a:cubicBezTo>
                    <a:pt x="38" y="39"/>
                    <a:pt x="43" y="42"/>
                    <a:pt x="44" y="48"/>
                  </a:cubicBezTo>
                  <a:cubicBezTo>
                    <a:pt x="46" y="55"/>
                    <a:pt x="42" y="62"/>
                    <a:pt x="35" y="64"/>
                  </a:cubicBezTo>
                  <a:cubicBezTo>
                    <a:pt x="34" y="64"/>
                    <a:pt x="33" y="64"/>
                    <a:pt x="32" y="64"/>
                  </a:cubicBezTo>
                  <a:moveTo>
                    <a:pt x="0" y="0"/>
                  </a:moveTo>
                  <a:cubicBezTo>
                    <a:pt x="0" y="9"/>
                    <a:pt x="0" y="9"/>
                    <a:pt x="0" y="9"/>
                  </a:cubicBezTo>
                  <a:cubicBezTo>
                    <a:pt x="0" y="9"/>
                    <a:pt x="1" y="9"/>
                    <a:pt x="1" y="9"/>
                  </a:cubicBezTo>
                  <a:cubicBezTo>
                    <a:pt x="8" y="9"/>
                    <a:pt x="14" y="15"/>
                    <a:pt x="14" y="22"/>
                  </a:cubicBezTo>
                  <a:cubicBezTo>
                    <a:pt x="14" y="29"/>
                    <a:pt x="8" y="35"/>
                    <a:pt x="1" y="35"/>
                  </a:cubicBezTo>
                  <a:cubicBezTo>
                    <a:pt x="1" y="35"/>
                    <a:pt x="0" y="35"/>
                    <a:pt x="0" y="35"/>
                  </a:cubicBezTo>
                  <a:cubicBezTo>
                    <a:pt x="0" y="51"/>
                    <a:pt x="0" y="51"/>
                    <a:pt x="0" y="51"/>
                  </a:cubicBezTo>
                  <a:cubicBezTo>
                    <a:pt x="4" y="53"/>
                    <a:pt x="7" y="58"/>
                    <a:pt x="6" y="63"/>
                  </a:cubicBezTo>
                  <a:cubicBezTo>
                    <a:pt x="6" y="68"/>
                    <a:pt x="4" y="71"/>
                    <a:pt x="0" y="74"/>
                  </a:cubicBezTo>
                  <a:cubicBezTo>
                    <a:pt x="0" y="117"/>
                    <a:pt x="0" y="117"/>
                    <a:pt x="0" y="117"/>
                  </a:cubicBezTo>
                  <a:cubicBezTo>
                    <a:pt x="17" y="117"/>
                    <a:pt x="17" y="117"/>
                    <a:pt x="17" y="117"/>
                  </a:cubicBezTo>
                  <a:cubicBezTo>
                    <a:pt x="22" y="115"/>
                    <a:pt x="26" y="113"/>
                    <a:pt x="30" y="110"/>
                  </a:cubicBezTo>
                  <a:cubicBezTo>
                    <a:pt x="23" y="110"/>
                    <a:pt x="17" y="104"/>
                    <a:pt x="17" y="97"/>
                  </a:cubicBezTo>
                  <a:cubicBezTo>
                    <a:pt x="17" y="90"/>
                    <a:pt x="23" y="84"/>
                    <a:pt x="30" y="84"/>
                  </a:cubicBezTo>
                  <a:cubicBezTo>
                    <a:pt x="37" y="84"/>
                    <a:pt x="43" y="90"/>
                    <a:pt x="43" y="97"/>
                  </a:cubicBezTo>
                  <a:cubicBezTo>
                    <a:pt x="43" y="97"/>
                    <a:pt x="43" y="97"/>
                    <a:pt x="43" y="98"/>
                  </a:cubicBezTo>
                  <a:cubicBezTo>
                    <a:pt x="51" y="87"/>
                    <a:pt x="56" y="75"/>
                    <a:pt x="56" y="61"/>
                  </a:cubicBezTo>
                  <a:cubicBezTo>
                    <a:pt x="56" y="60"/>
                    <a:pt x="56" y="59"/>
                    <a:pt x="56" y="59"/>
                  </a:cubicBezTo>
                  <a:cubicBezTo>
                    <a:pt x="56" y="59"/>
                    <a:pt x="56" y="59"/>
                    <a:pt x="56" y="59"/>
                  </a:cubicBezTo>
                  <a:cubicBezTo>
                    <a:pt x="55" y="28"/>
                    <a:pt x="31" y="3"/>
                    <a:pt x="0" y="0"/>
                  </a:cubicBezTo>
                </a:path>
              </a:pathLst>
            </a:custGeom>
            <a:solidFill>
              <a:srgbClr val="8ECB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941" name="Google Shape;1941;p7"/>
            <p:cNvSpPr/>
            <p:nvPr/>
          </p:nvSpPr>
          <p:spPr>
            <a:xfrm>
              <a:off x="6645276" y="6284914"/>
              <a:ext cx="58738" cy="114300"/>
            </a:xfrm>
            <a:custGeom>
              <a:rect b="b" l="l" r="r" t="t"/>
              <a:pathLst>
                <a:path extrusionOk="0" h="26" w="14">
                  <a:moveTo>
                    <a:pt x="1" y="0"/>
                  </a:moveTo>
                  <a:cubicBezTo>
                    <a:pt x="1" y="0"/>
                    <a:pt x="0" y="0"/>
                    <a:pt x="0" y="0"/>
                  </a:cubicBezTo>
                  <a:cubicBezTo>
                    <a:pt x="0" y="26"/>
                    <a:pt x="0" y="26"/>
                    <a:pt x="0" y="26"/>
                  </a:cubicBezTo>
                  <a:cubicBezTo>
                    <a:pt x="0" y="26"/>
                    <a:pt x="1" y="26"/>
                    <a:pt x="1" y="26"/>
                  </a:cubicBezTo>
                  <a:cubicBezTo>
                    <a:pt x="8" y="26"/>
                    <a:pt x="14" y="20"/>
                    <a:pt x="14" y="13"/>
                  </a:cubicBezTo>
                  <a:cubicBezTo>
                    <a:pt x="14" y="6"/>
                    <a:pt x="8" y="0"/>
                    <a:pt x="1" y="0"/>
                  </a:cubicBezTo>
                </a:path>
              </a:pathLst>
            </a:custGeom>
            <a:solidFill>
              <a:srgbClr val="7AB6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942" name="Google Shape;1942;p7"/>
            <p:cNvSpPr/>
            <p:nvPr/>
          </p:nvSpPr>
          <p:spPr>
            <a:xfrm>
              <a:off x="6645276" y="6470651"/>
              <a:ext cx="28575" cy="101600"/>
            </a:xfrm>
            <a:custGeom>
              <a:rect b="b" l="l" r="r" t="t"/>
              <a:pathLst>
                <a:path extrusionOk="0" h="23" w="7">
                  <a:moveTo>
                    <a:pt x="0" y="0"/>
                  </a:moveTo>
                  <a:cubicBezTo>
                    <a:pt x="0" y="23"/>
                    <a:pt x="0" y="23"/>
                    <a:pt x="0" y="23"/>
                  </a:cubicBezTo>
                  <a:cubicBezTo>
                    <a:pt x="4" y="20"/>
                    <a:pt x="6" y="17"/>
                    <a:pt x="6" y="12"/>
                  </a:cubicBezTo>
                  <a:cubicBezTo>
                    <a:pt x="7" y="7"/>
                    <a:pt x="4" y="2"/>
                    <a:pt x="0" y="0"/>
                  </a:cubicBezTo>
                </a:path>
              </a:pathLst>
            </a:custGeom>
            <a:solidFill>
              <a:srgbClr val="7AB6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943" name="Google Shape;1943;p7"/>
            <p:cNvSpPr/>
            <p:nvPr/>
          </p:nvSpPr>
          <p:spPr>
            <a:xfrm>
              <a:off x="6716713" y="6616701"/>
              <a:ext cx="107950" cy="114300"/>
            </a:xfrm>
            <a:custGeom>
              <a:rect b="b" l="l" r="r" t="t"/>
              <a:pathLst>
                <a:path extrusionOk="0" h="26" w="26">
                  <a:moveTo>
                    <a:pt x="13" y="0"/>
                  </a:moveTo>
                  <a:cubicBezTo>
                    <a:pt x="6" y="0"/>
                    <a:pt x="0" y="6"/>
                    <a:pt x="0" y="13"/>
                  </a:cubicBezTo>
                  <a:cubicBezTo>
                    <a:pt x="0" y="20"/>
                    <a:pt x="6" y="26"/>
                    <a:pt x="13" y="26"/>
                  </a:cubicBezTo>
                  <a:cubicBezTo>
                    <a:pt x="13" y="26"/>
                    <a:pt x="13" y="26"/>
                    <a:pt x="13" y="26"/>
                  </a:cubicBezTo>
                  <a:cubicBezTo>
                    <a:pt x="20" y="26"/>
                    <a:pt x="26" y="20"/>
                    <a:pt x="26" y="14"/>
                  </a:cubicBezTo>
                  <a:cubicBezTo>
                    <a:pt x="26" y="13"/>
                    <a:pt x="26" y="13"/>
                    <a:pt x="26" y="13"/>
                  </a:cubicBezTo>
                  <a:cubicBezTo>
                    <a:pt x="26" y="6"/>
                    <a:pt x="20" y="0"/>
                    <a:pt x="13" y="0"/>
                  </a:cubicBezTo>
                </a:path>
              </a:pathLst>
            </a:custGeom>
            <a:solidFill>
              <a:srgbClr val="7AB6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944" name="Google Shape;1944;p7"/>
            <p:cNvSpPr/>
            <p:nvPr/>
          </p:nvSpPr>
          <p:spPr>
            <a:xfrm>
              <a:off x="6829426" y="6738939"/>
              <a:ext cx="82550" cy="22225"/>
            </a:xfrm>
            <a:custGeom>
              <a:rect b="b" l="l" r="r" t="t"/>
              <a:pathLst>
                <a:path extrusionOk="0" h="5" w="20">
                  <a:moveTo>
                    <a:pt x="10" y="0"/>
                  </a:moveTo>
                  <a:cubicBezTo>
                    <a:pt x="6" y="0"/>
                    <a:pt x="2" y="2"/>
                    <a:pt x="0" y="5"/>
                  </a:cubicBezTo>
                  <a:cubicBezTo>
                    <a:pt x="20" y="5"/>
                    <a:pt x="20" y="5"/>
                    <a:pt x="20" y="5"/>
                  </a:cubicBezTo>
                  <a:cubicBezTo>
                    <a:pt x="18" y="2"/>
                    <a:pt x="14" y="0"/>
                    <a:pt x="10" y="0"/>
                  </a:cubicBezTo>
                </a:path>
              </a:pathLst>
            </a:custGeom>
            <a:solidFill>
              <a:srgbClr val="7AB6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945" name="Google Shape;1945;p7"/>
            <p:cNvSpPr/>
            <p:nvPr/>
          </p:nvSpPr>
          <p:spPr>
            <a:xfrm>
              <a:off x="6924676" y="6602414"/>
              <a:ext cx="104775" cy="111125"/>
            </a:xfrm>
            <a:prstGeom prst="ellipse">
              <a:avLst/>
            </a:prstGeom>
            <a:solidFill>
              <a:srgbClr val="7AB6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946" name="Google Shape;1946;p7"/>
            <p:cNvSpPr/>
            <p:nvPr/>
          </p:nvSpPr>
          <p:spPr>
            <a:xfrm>
              <a:off x="6719888" y="6416676"/>
              <a:ext cx="117475" cy="111125"/>
            </a:xfrm>
            <a:custGeom>
              <a:rect b="b" l="l" r="r" t="t"/>
              <a:pathLst>
                <a:path extrusionOk="0" h="25" w="28">
                  <a:moveTo>
                    <a:pt x="14" y="0"/>
                  </a:moveTo>
                  <a:cubicBezTo>
                    <a:pt x="13" y="0"/>
                    <a:pt x="12" y="0"/>
                    <a:pt x="11" y="0"/>
                  </a:cubicBezTo>
                  <a:cubicBezTo>
                    <a:pt x="4" y="2"/>
                    <a:pt x="0" y="9"/>
                    <a:pt x="2" y="16"/>
                  </a:cubicBezTo>
                  <a:cubicBezTo>
                    <a:pt x="3" y="21"/>
                    <a:pt x="8" y="25"/>
                    <a:pt x="14" y="25"/>
                  </a:cubicBezTo>
                  <a:cubicBezTo>
                    <a:pt x="15" y="25"/>
                    <a:pt x="16" y="25"/>
                    <a:pt x="17" y="25"/>
                  </a:cubicBezTo>
                  <a:cubicBezTo>
                    <a:pt x="24" y="23"/>
                    <a:pt x="28" y="16"/>
                    <a:pt x="26" y="9"/>
                  </a:cubicBezTo>
                  <a:cubicBezTo>
                    <a:pt x="25" y="3"/>
                    <a:pt x="20" y="0"/>
                    <a:pt x="14" y="0"/>
                  </a:cubicBezTo>
                </a:path>
              </a:pathLst>
            </a:custGeom>
            <a:solidFill>
              <a:srgbClr val="7AB6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947" name="Google Shape;1947;p7"/>
            <p:cNvSpPr/>
            <p:nvPr/>
          </p:nvSpPr>
          <p:spPr>
            <a:xfrm>
              <a:off x="350838" y="6319839"/>
              <a:ext cx="1154113" cy="463550"/>
            </a:xfrm>
            <a:custGeom>
              <a:rect b="b" l="l" r="r" t="t"/>
              <a:pathLst>
                <a:path extrusionOk="0" h="105" w="277">
                  <a:moveTo>
                    <a:pt x="0" y="105"/>
                  </a:moveTo>
                  <a:cubicBezTo>
                    <a:pt x="277" y="105"/>
                    <a:pt x="277" y="105"/>
                    <a:pt x="277" y="105"/>
                  </a:cubicBezTo>
                  <a:cubicBezTo>
                    <a:pt x="277" y="102"/>
                    <a:pt x="276" y="99"/>
                    <a:pt x="275" y="96"/>
                  </a:cubicBezTo>
                  <a:cubicBezTo>
                    <a:pt x="274" y="92"/>
                    <a:pt x="272" y="88"/>
                    <a:pt x="270" y="84"/>
                  </a:cubicBezTo>
                  <a:cubicBezTo>
                    <a:pt x="266" y="77"/>
                    <a:pt x="260" y="71"/>
                    <a:pt x="252" y="66"/>
                  </a:cubicBezTo>
                  <a:cubicBezTo>
                    <a:pt x="252" y="66"/>
                    <a:pt x="252" y="66"/>
                    <a:pt x="252" y="66"/>
                  </a:cubicBezTo>
                  <a:cubicBezTo>
                    <a:pt x="244" y="61"/>
                    <a:pt x="236" y="59"/>
                    <a:pt x="227" y="59"/>
                  </a:cubicBezTo>
                  <a:cubicBezTo>
                    <a:pt x="224" y="59"/>
                    <a:pt x="222" y="60"/>
                    <a:pt x="219" y="60"/>
                  </a:cubicBezTo>
                  <a:cubicBezTo>
                    <a:pt x="219" y="59"/>
                    <a:pt x="219" y="58"/>
                    <a:pt x="219" y="56"/>
                  </a:cubicBezTo>
                  <a:cubicBezTo>
                    <a:pt x="219" y="31"/>
                    <a:pt x="198" y="9"/>
                    <a:pt x="172" y="9"/>
                  </a:cubicBezTo>
                  <a:cubicBezTo>
                    <a:pt x="163" y="9"/>
                    <a:pt x="154" y="12"/>
                    <a:pt x="146" y="18"/>
                  </a:cubicBezTo>
                  <a:cubicBezTo>
                    <a:pt x="141" y="7"/>
                    <a:pt x="132" y="0"/>
                    <a:pt x="117" y="0"/>
                  </a:cubicBezTo>
                  <a:cubicBezTo>
                    <a:pt x="97" y="0"/>
                    <a:pt x="86" y="13"/>
                    <a:pt x="84" y="28"/>
                  </a:cubicBezTo>
                  <a:cubicBezTo>
                    <a:pt x="80" y="27"/>
                    <a:pt x="76" y="26"/>
                    <a:pt x="72" y="26"/>
                  </a:cubicBezTo>
                  <a:cubicBezTo>
                    <a:pt x="54" y="26"/>
                    <a:pt x="39" y="41"/>
                    <a:pt x="39" y="59"/>
                  </a:cubicBezTo>
                  <a:cubicBezTo>
                    <a:pt x="39" y="62"/>
                    <a:pt x="40" y="65"/>
                    <a:pt x="41" y="68"/>
                  </a:cubicBezTo>
                  <a:cubicBezTo>
                    <a:pt x="40" y="67"/>
                    <a:pt x="40" y="67"/>
                    <a:pt x="40" y="67"/>
                  </a:cubicBezTo>
                  <a:cubicBezTo>
                    <a:pt x="19" y="67"/>
                    <a:pt x="1" y="84"/>
                    <a:pt x="0" y="105"/>
                  </a:cubicBezTo>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948" name="Google Shape;1948;p7"/>
            <p:cNvSpPr/>
            <p:nvPr/>
          </p:nvSpPr>
          <p:spPr>
            <a:xfrm>
              <a:off x="958850" y="6359526"/>
              <a:ext cx="304800" cy="207963"/>
            </a:xfrm>
            <a:custGeom>
              <a:rect b="b" l="l" r="r" t="t"/>
              <a:pathLst>
                <a:path extrusionOk="0" h="47" w="73">
                  <a:moveTo>
                    <a:pt x="0" y="8"/>
                  </a:moveTo>
                  <a:cubicBezTo>
                    <a:pt x="0" y="8"/>
                    <a:pt x="0" y="8"/>
                    <a:pt x="0" y="8"/>
                  </a:cubicBezTo>
                  <a:cubicBezTo>
                    <a:pt x="0" y="8"/>
                    <a:pt x="0" y="8"/>
                    <a:pt x="0" y="8"/>
                  </a:cubicBezTo>
                  <a:moveTo>
                    <a:pt x="26" y="0"/>
                  </a:moveTo>
                  <a:cubicBezTo>
                    <a:pt x="17" y="0"/>
                    <a:pt x="8" y="3"/>
                    <a:pt x="0" y="9"/>
                  </a:cubicBezTo>
                  <a:cubicBezTo>
                    <a:pt x="0" y="8"/>
                    <a:pt x="0" y="8"/>
                    <a:pt x="0" y="8"/>
                  </a:cubicBezTo>
                  <a:cubicBezTo>
                    <a:pt x="0" y="8"/>
                    <a:pt x="0" y="8"/>
                    <a:pt x="0" y="9"/>
                  </a:cubicBezTo>
                  <a:cubicBezTo>
                    <a:pt x="8" y="3"/>
                    <a:pt x="17" y="0"/>
                    <a:pt x="26" y="0"/>
                  </a:cubicBezTo>
                  <a:cubicBezTo>
                    <a:pt x="52" y="0"/>
                    <a:pt x="73" y="22"/>
                    <a:pt x="73" y="47"/>
                  </a:cubicBezTo>
                  <a:cubicBezTo>
                    <a:pt x="73" y="47"/>
                    <a:pt x="73" y="47"/>
                    <a:pt x="73" y="47"/>
                  </a:cubicBezTo>
                  <a:cubicBezTo>
                    <a:pt x="73" y="22"/>
                    <a:pt x="52" y="0"/>
                    <a:pt x="26" y="0"/>
                  </a:cubicBezTo>
                </a:path>
              </a:pathLst>
            </a:custGeom>
            <a:solidFill>
              <a:srgbClr val="D4F1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949" name="Google Shape;1949;p7"/>
            <p:cNvSpPr/>
            <p:nvPr/>
          </p:nvSpPr>
          <p:spPr>
            <a:xfrm>
              <a:off x="930275" y="6354764"/>
              <a:ext cx="369888" cy="428625"/>
            </a:xfrm>
            <a:custGeom>
              <a:rect b="b" l="l" r="r" t="t"/>
              <a:pathLst>
                <a:path extrusionOk="0" h="97" w="89">
                  <a:moveTo>
                    <a:pt x="0" y="0"/>
                  </a:moveTo>
                  <a:cubicBezTo>
                    <a:pt x="0" y="97"/>
                    <a:pt x="0" y="97"/>
                    <a:pt x="0" y="97"/>
                  </a:cubicBezTo>
                  <a:cubicBezTo>
                    <a:pt x="88" y="97"/>
                    <a:pt x="88" y="97"/>
                    <a:pt x="88" y="97"/>
                  </a:cubicBezTo>
                  <a:cubicBezTo>
                    <a:pt x="89" y="51"/>
                    <a:pt x="89" y="51"/>
                    <a:pt x="89" y="51"/>
                  </a:cubicBezTo>
                  <a:cubicBezTo>
                    <a:pt x="89" y="51"/>
                    <a:pt x="88" y="51"/>
                    <a:pt x="88" y="51"/>
                  </a:cubicBezTo>
                  <a:cubicBezTo>
                    <a:pt x="85" y="51"/>
                    <a:pt x="83" y="52"/>
                    <a:pt x="80" y="52"/>
                  </a:cubicBezTo>
                  <a:cubicBezTo>
                    <a:pt x="80" y="52"/>
                    <a:pt x="80" y="52"/>
                    <a:pt x="80" y="52"/>
                  </a:cubicBezTo>
                  <a:cubicBezTo>
                    <a:pt x="80" y="52"/>
                    <a:pt x="80" y="52"/>
                    <a:pt x="80" y="52"/>
                  </a:cubicBezTo>
                  <a:cubicBezTo>
                    <a:pt x="80" y="51"/>
                    <a:pt x="80" y="50"/>
                    <a:pt x="80" y="48"/>
                  </a:cubicBezTo>
                  <a:cubicBezTo>
                    <a:pt x="80" y="23"/>
                    <a:pt x="59" y="1"/>
                    <a:pt x="33" y="1"/>
                  </a:cubicBezTo>
                  <a:cubicBezTo>
                    <a:pt x="24" y="1"/>
                    <a:pt x="15" y="4"/>
                    <a:pt x="7" y="10"/>
                  </a:cubicBezTo>
                  <a:cubicBezTo>
                    <a:pt x="7" y="9"/>
                    <a:pt x="7" y="9"/>
                    <a:pt x="7" y="9"/>
                  </a:cubicBezTo>
                  <a:cubicBezTo>
                    <a:pt x="7" y="9"/>
                    <a:pt x="7" y="9"/>
                    <a:pt x="7" y="9"/>
                  </a:cubicBezTo>
                  <a:cubicBezTo>
                    <a:pt x="7" y="9"/>
                    <a:pt x="7" y="9"/>
                    <a:pt x="7" y="9"/>
                  </a:cubicBezTo>
                  <a:cubicBezTo>
                    <a:pt x="6" y="6"/>
                    <a:pt x="3" y="3"/>
                    <a:pt x="0" y="0"/>
                  </a:cubicBezTo>
                </a:path>
              </a:pathLst>
            </a:custGeom>
            <a:solidFill>
              <a:srgbClr val="8ECB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950" name="Google Shape;1950;p7"/>
            <p:cNvSpPr/>
            <p:nvPr/>
          </p:nvSpPr>
          <p:spPr>
            <a:xfrm>
              <a:off x="1492250" y="6726239"/>
              <a:ext cx="12700" cy="57150"/>
            </a:xfrm>
            <a:custGeom>
              <a:rect b="b" l="l" r="r" t="t"/>
              <a:pathLst>
                <a:path extrusionOk="0" h="13" w="3">
                  <a:moveTo>
                    <a:pt x="0" y="0"/>
                  </a:moveTo>
                  <a:cubicBezTo>
                    <a:pt x="0" y="13"/>
                    <a:pt x="0" y="13"/>
                    <a:pt x="0" y="13"/>
                  </a:cubicBezTo>
                  <a:cubicBezTo>
                    <a:pt x="3" y="13"/>
                    <a:pt x="3" y="13"/>
                    <a:pt x="3" y="13"/>
                  </a:cubicBezTo>
                  <a:cubicBezTo>
                    <a:pt x="3" y="10"/>
                    <a:pt x="2" y="7"/>
                    <a:pt x="1" y="4"/>
                  </a:cubicBezTo>
                  <a:cubicBezTo>
                    <a:pt x="1" y="3"/>
                    <a:pt x="0" y="1"/>
                    <a:pt x="0" y="0"/>
                  </a:cubicBezTo>
                </a:path>
              </a:pathLst>
            </a:custGeom>
            <a:solidFill>
              <a:srgbClr val="8ECB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951" name="Google Shape;1951;p7"/>
            <p:cNvSpPr/>
            <p:nvPr/>
          </p:nvSpPr>
          <p:spPr>
            <a:xfrm>
              <a:off x="5507038" y="6792914"/>
              <a:ext cx="100013" cy="30163"/>
            </a:xfrm>
            <a:custGeom>
              <a:rect b="b" l="l" r="r" t="t"/>
              <a:pathLst>
                <a:path extrusionOk="0" h="19" w="63">
                  <a:moveTo>
                    <a:pt x="0" y="0"/>
                  </a:moveTo>
                  <a:lnTo>
                    <a:pt x="0" y="0"/>
                  </a:lnTo>
                  <a:lnTo>
                    <a:pt x="63" y="19"/>
                  </a:lnTo>
                  <a:lnTo>
                    <a:pt x="0" y="0"/>
                  </a:ln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952" name="Google Shape;1952;p7"/>
            <p:cNvSpPr/>
            <p:nvPr/>
          </p:nvSpPr>
          <p:spPr>
            <a:xfrm>
              <a:off x="5507038" y="6792914"/>
              <a:ext cx="100013" cy="30163"/>
            </a:xfrm>
            <a:custGeom>
              <a:rect b="b" l="l" r="r" t="t"/>
              <a:pathLst>
                <a:path extrusionOk="0" h="19" w="63">
                  <a:moveTo>
                    <a:pt x="0" y="0"/>
                  </a:moveTo>
                  <a:lnTo>
                    <a:pt x="0" y="0"/>
                  </a:lnTo>
                  <a:lnTo>
                    <a:pt x="63" y="19"/>
                  </a:lnTo>
                  <a:lnTo>
                    <a:pt x="0"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953" name="Google Shape;1953;p7"/>
            <p:cNvSpPr/>
            <p:nvPr/>
          </p:nvSpPr>
          <p:spPr>
            <a:xfrm>
              <a:off x="4386263" y="6196014"/>
              <a:ext cx="228600" cy="658813"/>
            </a:xfrm>
            <a:custGeom>
              <a:rect b="b" l="l" r="r" t="t"/>
              <a:pathLst>
                <a:path extrusionOk="0" h="149" w="55">
                  <a:moveTo>
                    <a:pt x="5" y="149"/>
                  </a:moveTo>
                  <a:cubicBezTo>
                    <a:pt x="5" y="149"/>
                    <a:pt x="5" y="148"/>
                    <a:pt x="5" y="147"/>
                  </a:cubicBezTo>
                  <a:cubicBezTo>
                    <a:pt x="5" y="146"/>
                    <a:pt x="4" y="144"/>
                    <a:pt x="4" y="141"/>
                  </a:cubicBezTo>
                  <a:cubicBezTo>
                    <a:pt x="3" y="137"/>
                    <a:pt x="2" y="130"/>
                    <a:pt x="1" y="122"/>
                  </a:cubicBezTo>
                  <a:cubicBezTo>
                    <a:pt x="1" y="114"/>
                    <a:pt x="0" y="105"/>
                    <a:pt x="1" y="95"/>
                  </a:cubicBezTo>
                  <a:cubicBezTo>
                    <a:pt x="1" y="85"/>
                    <a:pt x="3" y="74"/>
                    <a:pt x="5" y="64"/>
                  </a:cubicBezTo>
                  <a:cubicBezTo>
                    <a:pt x="7" y="59"/>
                    <a:pt x="9" y="54"/>
                    <a:pt x="11" y="49"/>
                  </a:cubicBezTo>
                  <a:cubicBezTo>
                    <a:pt x="12" y="47"/>
                    <a:pt x="13" y="44"/>
                    <a:pt x="14" y="42"/>
                  </a:cubicBezTo>
                  <a:cubicBezTo>
                    <a:pt x="15" y="40"/>
                    <a:pt x="16" y="38"/>
                    <a:pt x="17" y="35"/>
                  </a:cubicBezTo>
                  <a:cubicBezTo>
                    <a:pt x="20" y="31"/>
                    <a:pt x="23" y="27"/>
                    <a:pt x="26" y="24"/>
                  </a:cubicBezTo>
                  <a:cubicBezTo>
                    <a:pt x="29" y="20"/>
                    <a:pt x="31" y="17"/>
                    <a:pt x="34" y="15"/>
                  </a:cubicBezTo>
                  <a:cubicBezTo>
                    <a:pt x="37" y="12"/>
                    <a:pt x="40" y="10"/>
                    <a:pt x="42" y="8"/>
                  </a:cubicBezTo>
                  <a:cubicBezTo>
                    <a:pt x="45" y="6"/>
                    <a:pt x="47" y="5"/>
                    <a:pt x="49" y="4"/>
                  </a:cubicBezTo>
                  <a:cubicBezTo>
                    <a:pt x="53" y="1"/>
                    <a:pt x="55" y="0"/>
                    <a:pt x="55" y="0"/>
                  </a:cubicBezTo>
                  <a:cubicBezTo>
                    <a:pt x="55" y="0"/>
                    <a:pt x="53" y="2"/>
                    <a:pt x="50" y="4"/>
                  </a:cubicBezTo>
                  <a:cubicBezTo>
                    <a:pt x="48" y="6"/>
                    <a:pt x="46" y="8"/>
                    <a:pt x="44" y="10"/>
                  </a:cubicBezTo>
                  <a:cubicBezTo>
                    <a:pt x="42" y="12"/>
                    <a:pt x="39" y="14"/>
                    <a:pt x="37" y="17"/>
                  </a:cubicBezTo>
                  <a:cubicBezTo>
                    <a:pt x="35" y="20"/>
                    <a:pt x="32" y="23"/>
                    <a:pt x="30" y="27"/>
                  </a:cubicBezTo>
                  <a:cubicBezTo>
                    <a:pt x="28" y="31"/>
                    <a:pt x="26" y="34"/>
                    <a:pt x="24" y="39"/>
                  </a:cubicBezTo>
                  <a:cubicBezTo>
                    <a:pt x="23" y="41"/>
                    <a:pt x="22" y="43"/>
                    <a:pt x="21" y="45"/>
                  </a:cubicBezTo>
                  <a:cubicBezTo>
                    <a:pt x="21" y="47"/>
                    <a:pt x="20" y="50"/>
                    <a:pt x="19" y="52"/>
                  </a:cubicBezTo>
                  <a:cubicBezTo>
                    <a:pt x="18" y="57"/>
                    <a:pt x="17" y="62"/>
                    <a:pt x="17" y="66"/>
                  </a:cubicBezTo>
                  <a:cubicBezTo>
                    <a:pt x="15" y="86"/>
                    <a:pt x="17" y="105"/>
                    <a:pt x="20" y="119"/>
                  </a:cubicBezTo>
                  <a:cubicBezTo>
                    <a:pt x="22" y="126"/>
                    <a:pt x="24" y="132"/>
                    <a:pt x="25" y="136"/>
                  </a:cubicBezTo>
                  <a:cubicBezTo>
                    <a:pt x="26" y="138"/>
                    <a:pt x="26" y="139"/>
                    <a:pt x="27" y="140"/>
                  </a:cubicBezTo>
                  <a:cubicBezTo>
                    <a:pt x="27" y="141"/>
                    <a:pt x="27" y="142"/>
                    <a:pt x="27" y="142"/>
                  </a:cubicBezTo>
                  <a:lnTo>
                    <a:pt x="5" y="149"/>
                  </a:lnTo>
                  <a:close/>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954" name="Google Shape;1954;p7"/>
            <p:cNvSpPr/>
            <p:nvPr/>
          </p:nvSpPr>
          <p:spPr>
            <a:xfrm>
              <a:off x="4106863" y="6249989"/>
              <a:ext cx="379413" cy="533400"/>
            </a:xfrm>
            <a:custGeom>
              <a:rect b="b" l="l" r="r" t="t"/>
              <a:pathLst>
                <a:path extrusionOk="0" h="121" w="91">
                  <a:moveTo>
                    <a:pt x="78" y="121"/>
                  </a:moveTo>
                  <a:cubicBezTo>
                    <a:pt x="78" y="121"/>
                    <a:pt x="91" y="40"/>
                    <a:pt x="0" y="0"/>
                  </a:cubicBezTo>
                  <a:cubicBezTo>
                    <a:pt x="0" y="0"/>
                    <a:pt x="34" y="20"/>
                    <a:pt x="36" y="56"/>
                  </a:cubicBezTo>
                  <a:cubicBezTo>
                    <a:pt x="38" y="93"/>
                    <a:pt x="78" y="121"/>
                    <a:pt x="78" y="121"/>
                  </a:cubicBezTo>
                  <a:close/>
                </a:path>
              </a:pathLst>
            </a:cu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955" name="Google Shape;1955;p7"/>
            <p:cNvSpPr/>
            <p:nvPr/>
          </p:nvSpPr>
          <p:spPr>
            <a:xfrm>
              <a:off x="9480551" y="6257926"/>
              <a:ext cx="271463" cy="490538"/>
            </a:xfrm>
            <a:custGeom>
              <a:rect b="b" l="l" r="r" t="t"/>
              <a:pathLst>
                <a:path extrusionOk="0" h="111" w="65">
                  <a:moveTo>
                    <a:pt x="46" y="109"/>
                  </a:moveTo>
                  <a:cubicBezTo>
                    <a:pt x="46" y="109"/>
                    <a:pt x="46" y="109"/>
                    <a:pt x="46" y="108"/>
                  </a:cubicBezTo>
                  <a:cubicBezTo>
                    <a:pt x="46" y="107"/>
                    <a:pt x="46" y="106"/>
                    <a:pt x="46" y="104"/>
                  </a:cubicBezTo>
                  <a:cubicBezTo>
                    <a:pt x="47" y="101"/>
                    <a:pt x="47" y="96"/>
                    <a:pt x="47" y="90"/>
                  </a:cubicBezTo>
                  <a:cubicBezTo>
                    <a:pt x="48" y="78"/>
                    <a:pt x="47" y="62"/>
                    <a:pt x="42" y="47"/>
                  </a:cubicBezTo>
                  <a:cubicBezTo>
                    <a:pt x="40" y="43"/>
                    <a:pt x="39" y="39"/>
                    <a:pt x="37" y="35"/>
                  </a:cubicBezTo>
                  <a:cubicBezTo>
                    <a:pt x="36" y="32"/>
                    <a:pt x="34" y="29"/>
                    <a:pt x="31" y="25"/>
                  </a:cubicBezTo>
                  <a:cubicBezTo>
                    <a:pt x="27" y="19"/>
                    <a:pt x="22" y="14"/>
                    <a:pt x="17" y="10"/>
                  </a:cubicBezTo>
                  <a:cubicBezTo>
                    <a:pt x="15" y="8"/>
                    <a:pt x="13" y="7"/>
                    <a:pt x="11" y="5"/>
                  </a:cubicBezTo>
                  <a:cubicBezTo>
                    <a:pt x="8" y="4"/>
                    <a:pt x="7" y="3"/>
                    <a:pt x="5" y="2"/>
                  </a:cubicBezTo>
                  <a:cubicBezTo>
                    <a:pt x="2" y="0"/>
                    <a:pt x="0" y="0"/>
                    <a:pt x="0" y="0"/>
                  </a:cubicBezTo>
                  <a:cubicBezTo>
                    <a:pt x="0" y="0"/>
                    <a:pt x="2" y="0"/>
                    <a:pt x="5" y="1"/>
                  </a:cubicBezTo>
                  <a:cubicBezTo>
                    <a:pt x="7" y="2"/>
                    <a:pt x="9" y="3"/>
                    <a:pt x="11" y="4"/>
                  </a:cubicBezTo>
                  <a:cubicBezTo>
                    <a:pt x="14" y="5"/>
                    <a:pt x="16" y="6"/>
                    <a:pt x="19" y="8"/>
                  </a:cubicBezTo>
                  <a:cubicBezTo>
                    <a:pt x="25" y="11"/>
                    <a:pt x="31" y="16"/>
                    <a:pt x="36" y="22"/>
                  </a:cubicBezTo>
                  <a:cubicBezTo>
                    <a:pt x="39" y="25"/>
                    <a:pt x="42" y="28"/>
                    <a:pt x="44" y="32"/>
                  </a:cubicBezTo>
                  <a:cubicBezTo>
                    <a:pt x="46" y="35"/>
                    <a:pt x="48" y="39"/>
                    <a:pt x="50" y="43"/>
                  </a:cubicBezTo>
                  <a:cubicBezTo>
                    <a:pt x="58" y="59"/>
                    <a:pt x="62" y="76"/>
                    <a:pt x="64" y="89"/>
                  </a:cubicBezTo>
                  <a:cubicBezTo>
                    <a:pt x="64" y="96"/>
                    <a:pt x="65" y="101"/>
                    <a:pt x="65" y="105"/>
                  </a:cubicBezTo>
                  <a:cubicBezTo>
                    <a:pt x="65" y="107"/>
                    <a:pt x="65" y="109"/>
                    <a:pt x="65" y="110"/>
                  </a:cubicBezTo>
                  <a:cubicBezTo>
                    <a:pt x="65" y="111"/>
                    <a:pt x="65" y="111"/>
                    <a:pt x="65" y="111"/>
                  </a:cubicBezTo>
                  <a:lnTo>
                    <a:pt x="46" y="109"/>
                  </a:lnTo>
                  <a:close/>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956" name="Google Shape;1956;p7"/>
            <p:cNvSpPr/>
            <p:nvPr/>
          </p:nvSpPr>
          <p:spPr>
            <a:xfrm>
              <a:off x="9355138" y="6069014"/>
              <a:ext cx="392113" cy="409575"/>
            </a:xfrm>
            <a:custGeom>
              <a:rect b="b" l="l" r="r" t="t"/>
              <a:pathLst>
                <a:path extrusionOk="0" h="93" w="94">
                  <a:moveTo>
                    <a:pt x="0" y="44"/>
                  </a:moveTo>
                  <a:cubicBezTo>
                    <a:pt x="9" y="37"/>
                    <a:pt x="17" y="34"/>
                    <a:pt x="24" y="35"/>
                  </a:cubicBezTo>
                  <a:cubicBezTo>
                    <a:pt x="15" y="24"/>
                    <a:pt x="16" y="12"/>
                    <a:pt x="16" y="12"/>
                  </a:cubicBezTo>
                  <a:cubicBezTo>
                    <a:pt x="27" y="13"/>
                    <a:pt x="35" y="17"/>
                    <a:pt x="39" y="22"/>
                  </a:cubicBezTo>
                  <a:cubicBezTo>
                    <a:pt x="40" y="8"/>
                    <a:pt x="49" y="0"/>
                    <a:pt x="49" y="0"/>
                  </a:cubicBezTo>
                  <a:cubicBezTo>
                    <a:pt x="57" y="9"/>
                    <a:pt x="59" y="17"/>
                    <a:pt x="59" y="24"/>
                  </a:cubicBezTo>
                  <a:cubicBezTo>
                    <a:pt x="69" y="15"/>
                    <a:pt x="82" y="15"/>
                    <a:pt x="82" y="15"/>
                  </a:cubicBezTo>
                  <a:cubicBezTo>
                    <a:pt x="81" y="27"/>
                    <a:pt x="77" y="34"/>
                    <a:pt x="72" y="39"/>
                  </a:cubicBezTo>
                  <a:cubicBezTo>
                    <a:pt x="85" y="40"/>
                    <a:pt x="94" y="49"/>
                    <a:pt x="94" y="49"/>
                  </a:cubicBezTo>
                  <a:cubicBezTo>
                    <a:pt x="85" y="56"/>
                    <a:pt x="77" y="59"/>
                    <a:pt x="70" y="59"/>
                  </a:cubicBezTo>
                  <a:cubicBezTo>
                    <a:pt x="79" y="69"/>
                    <a:pt x="78" y="81"/>
                    <a:pt x="78" y="81"/>
                  </a:cubicBezTo>
                  <a:cubicBezTo>
                    <a:pt x="67" y="80"/>
                    <a:pt x="59" y="76"/>
                    <a:pt x="55" y="71"/>
                  </a:cubicBezTo>
                  <a:cubicBezTo>
                    <a:pt x="54" y="85"/>
                    <a:pt x="45" y="93"/>
                    <a:pt x="45" y="93"/>
                  </a:cubicBezTo>
                  <a:cubicBezTo>
                    <a:pt x="37" y="84"/>
                    <a:pt x="35" y="76"/>
                    <a:pt x="35" y="70"/>
                  </a:cubicBezTo>
                  <a:cubicBezTo>
                    <a:pt x="25" y="79"/>
                    <a:pt x="12" y="78"/>
                    <a:pt x="12" y="78"/>
                  </a:cubicBezTo>
                  <a:cubicBezTo>
                    <a:pt x="13" y="66"/>
                    <a:pt x="17" y="59"/>
                    <a:pt x="22" y="54"/>
                  </a:cubicBezTo>
                  <a:cubicBezTo>
                    <a:pt x="9" y="53"/>
                    <a:pt x="0" y="44"/>
                    <a:pt x="0" y="44"/>
                  </a:cubicBezTo>
                  <a:close/>
                </a:path>
              </a:pathLst>
            </a:custGeom>
            <a:solidFill>
              <a:srgbClr val="45BCBC"/>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957" name="Google Shape;1957;p7"/>
            <p:cNvSpPr/>
            <p:nvPr/>
          </p:nvSpPr>
          <p:spPr>
            <a:xfrm>
              <a:off x="9485313" y="6200776"/>
              <a:ext cx="133350" cy="146050"/>
            </a:xfrm>
            <a:prstGeom prst="ellipse">
              <a:avLst/>
            </a:pr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958" name="Google Shape;1958;p7"/>
            <p:cNvSpPr/>
            <p:nvPr/>
          </p:nvSpPr>
          <p:spPr>
            <a:xfrm>
              <a:off x="9505951" y="6227764"/>
              <a:ext cx="90488" cy="92075"/>
            </a:xfrm>
            <a:prstGeom prst="ellipse">
              <a:avLst/>
            </a:prstGeom>
            <a:solidFill>
              <a:srgbClr val="FFD01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959" name="Google Shape;1959;p7"/>
            <p:cNvSpPr/>
            <p:nvPr/>
          </p:nvSpPr>
          <p:spPr>
            <a:xfrm>
              <a:off x="9701213" y="6364289"/>
              <a:ext cx="207963" cy="203200"/>
            </a:xfrm>
            <a:custGeom>
              <a:rect b="b" l="l" r="r" t="t"/>
              <a:pathLst>
                <a:path extrusionOk="0" h="46" w="50">
                  <a:moveTo>
                    <a:pt x="1" y="44"/>
                  </a:moveTo>
                  <a:cubicBezTo>
                    <a:pt x="1" y="44"/>
                    <a:pt x="0" y="10"/>
                    <a:pt x="43" y="0"/>
                  </a:cubicBezTo>
                  <a:cubicBezTo>
                    <a:pt x="43" y="0"/>
                    <a:pt x="50" y="42"/>
                    <a:pt x="4" y="46"/>
                  </a:cubicBezTo>
                </a:path>
              </a:pathLst>
            </a:cu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960" name="Google Shape;1960;p7"/>
            <p:cNvSpPr/>
            <p:nvPr/>
          </p:nvSpPr>
          <p:spPr>
            <a:xfrm>
              <a:off x="3409950" y="6257926"/>
              <a:ext cx="271463" cy="490538"/>
            </a:xfrm>
            <a:custGeom>
              <a:rect b="b" l="l" r="r" t="t"/>
              <a:pathLst>
                <a:path extrusionOk="0" h="111" w="65">
                  <a:moveTo>
                    <a:pt x="46" y="109"/>
                  </a:moveTo>
                  <a:cubicBezTo>
                    <a:pt x="46" y="109"/>
                    <a:pt x="46" y="109"/>
                    <a:pt x="46" y="108"/>
                  </a:cubicBezTo>
                  <a:cubicBezTo>
                    <a:pt x="46" y="107"/>
                    <a:pt x="46" y="106"/>
                    <a:pt x="46" y="104"/>
                  </a:cubicBezTo>
                  <a:cubicBezTo>
                    <a:pt x="47" y="101"/>
                    <a:pt x="47" y="96"/>
                    <a:pt x="47" y="90"/>
                  </a:cubicBezTo>
                  <a:cubicBezTo>
                    <a:pt x="48" y="78"/>
                    <a:pt x="47" y="62"/>
                    <a:pt x="42" y="47"/>
                  </a:cubicBezTo>
                  <a:cubicBezTo>
                    <a:pt x="40" y="43"/>
                    <a:pt x="39" y="39"/>
                    <a:pt x="37" y="35"/>
                  </a:cubicBezTo>
                  <a:cubicBezTo>
                    <a:pt x="36" y="32"/>
                    <a:pt x="34" y="29"/>
                    <a:pt x="31" y="25"/>
                  </a:cubicBezTo>
                  <a:cubicBezTo>
                    <a:pt x="27" y="19"/>
                    <a:pt x="22" y="14"/>
                    <a:pt x="17" y="10"/>
                  </a:cubicBezTo>
                  <a:cubicBezTo>
                    <a:pt x="15" y="8"/>
                    <a:pt x="13" y="7"/>
                    <a:pt x="11" y="5"/>
                  </a:cubicBezTo>
                  <a:cubicBezTo>
                    <a:pt x="8" y="4"/>
                    <a:pt x="7" y="3"/>
                    <a:pt x="5" y="2"/>
                  </a:cubicBezTo>
                  <a:cubicBezTo>
                    <a:pt x="2" y="0"/>
                    <a:pt x="0" y="0"/>
                    <a:pt x="0" y="0"/>
                  </a:cubicBezTo>
                  <a:cubicBezTo>
                    <a:pt x="0" y="0"/>
                    <a:pt x="2" y="0"/>
                    <a:pt x="5" y="1"/>
                  </a:cubicBezTo>
                  <a:cubicBezTo>
                    <a:pt x="7" y="2"/>
                    <a:pt x="9" y="3"/>
                    <a:pt x="11" y="4"/>
                  </a:cubicBezTo>
                  <a:cubicBezTo>
                    <a:pt x="14" y="5"/>
                    <a:pt x="16" y="6"/>
                    <a:pt x="19" y="8"/>
                  </a:cubicBezTo>
                  <a:cubicBezTo>
                    <a:pt x="25" y="11"/>
                    <a:pt x="31" y="16"/>
                    <a:pt x="36" y="22"/>
                  </a:cubicBezTo>
                  <a:cubicBezTo>
                    <a:pt x="39" y="25"/>
                    <a:pt x="42" y="28"/>
                    <a:pt x="44" y="32"/>
                  </a:cubicBezTo>
                  <a:cubicBezTo>
                    <a:pt x="46" y="35"/>
                    <a:pt x="48" y="39"/>
                    <a:pt x="50" y="43"/>
                  </a:cubicBezTo>
                  <a:cubicBezTo>
                    <a:pt x="58" y="59"/>
                    <a:pt x="62" y="76"/>
                    <a:pt x="64" y="89"/>
                  </a:cubicBezTo>
                  <a:cubicBezTo>
                    <a:pt x="64" y="96"/>
                    <a:pt x="65" y="101"/>
                    <a:pt x="65" y="105"/>
                  </a:cubicBezTo>
                  <a:cubicBezTo>
                    <a:pt x="65" y="107"/>
                    <a:pt x="65" y="109"/>
                    <a:pt x="65" y="110"/>
                  </a:cubicBezTo>
                  <a:cubicBezTo>
                    <a:pt x="65" y="111"/>
                    <a:pt x="65" y="111"/>
                    <a:pt x="65" y="111"/>
                  </a:cubicBezTo>
                  <a:lnTo>
                    <a:pt x="46" y="109"/>
                  </a:lnTo>
                  <a:close/>
                </a:path>
              </a:pathLst>
            </a:custGeom>
            <a:solidFill>
              <a:srgbClr val="437B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961" name="Google Shape;1961;p7"/>
            <p:cNvSpPr/>
            <p:nvPr/>
          </p:nvSpPr>
          <p:spPr>
            <a:xfrm>
              <a:off x="3284538" y="6069014"/>
              <a:ext cx="392113" cy="409575"/>
            </a:xfrm>
            <a:custGeom>
              <a:rect b="b" l="l" r="r" t="t"/>
              <a:pathLst>
                <a:path extrusionOk="0" h="93" w="94">
                  <a:moveTo>
                    <a:pt x="0" y="44"/>
                  </a:moveTo>
                  <a:cubicBezTo>
                    <a:pt x="9" y="37"/>
                    <a:pt x="17" y="34"/>
                    <a:pt x="24" y="35"/>
                  </a:cubicBezTo>
                  <a:cubicBezTo>
                    <a:pt x="15" y="24"/>
                    <a:pt x="16" y="12"/>
                    <a:pt x="16" y="12"/>
                  </a:cubicBezTo>
                  <a:cubicBezTo>
                    <a:pt x="27" y="13"/>
                    <a:pt x="35" y="17"/>
                    <a:pt x="39" y="22"/>
                  </a:cubicBezTo>
                  <a:cubicBezTo>
                    <a:pt x="40" y="8"/>
                    <a:pt x="49" y="0"/>
                    <a:pt x="49" y="0"/>
                  </a:cubicBezTo>
                  <a:cubicBezTo>
                    <a:pt x="57" y="9"/>
                    <a:pt x="59" y="17"/>
                    <a:pt x="59" y="24"/>
                  </a:cubicBezTo>
                  <a:cubicBezTo>
                    <a:pt x="69" y="15"/>
                    <a:pt x="82" y="15"/>
                    <a:pt x="82" y="15"/>
                  </a:cubicBezTo>
                  <a:cubicBezTo>
                    <a:pt x="81" y="27"/>
                    <a:pt x="77" y="34"/>
                    <a:pt x="72" y="39"/>
                  </a:cubicBezTo>
                  <a:cubicBezTo>
                    <a:pt x="85" y="40"/>
                    <a:pt x="94" y="49"/>
                    <a:pt x="94" y="49"/>
                  </a:cubicBezTo>
                  <a:cubicBezTo>
                    <a:pt x="85" y="56"/>
                    <a:pt x="77" y="59"/>
                    <a:pt x="70" y="59"/>
                  </a:cubicBezTo>
                  <a:cubicBezTo>
                    <a:pt x="79" y="69"/>
                    <a:pt x="78" y="81"/>
                    <a:pt x="78" y="81"/>
                  </a:cubicBezTo>
                  <a:cubicBezTo>
                    <a:pt x="67" y="80"/>
                    <a:pt x="59" y="76"/>
                    <a:pt x="55" y="71"/>
                  </a:cubicBezTo>
                  <a:cubicBezTo>
                    <a:pt x="54" y="85"/>
                    <a:pt x="45" y="93"/>
                    <a:pt x="45" y="93"/>
                  </a:cubicBezTo>
                  <a:cubicBezTo>
                    <a:pt x="37" y="84"/>
                    <a:pt x="35" y="76"/>
                    <a:pt x="35" y="70"/>
                  </a:cubicBezTo>
                  <a:cubicBezTo>
                    <a:pt x="25" y="79"/>
                    <a:pt x="12" y="78"/>
                    <a:pt x="12" y="78"/>
                  </a:cubicBezTo>
                  <a:cubicBezTo>
                    <a:pt x="13" y="66"/>
                    <a:pt x="17" y="59"/>
                    <a:pt x="22" y="54"/>
                  </a:cubicBezTo>
                  <a:cubicBezTo>
                    <a:pt x="9" y="53"/>
                    <a:pt x="0" y="44"/>
                    <a:pt x="0" y="44"/>
                  </a:cubicBezTo>
                  <a:close/>
                </a:path>
              </a:pathLst>
            </a:custGeom>
            <a:solidFill>
              <a:srgbClr val="45BCBC"/>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962" name="Google Shape;1962;p7"/>
            <p:cNvSpPr/>
            <p:nvPr/>
          </p:nvSpPr>
          <p:spPr>
            <a:xfrm>
              <a:off x="3414713" y="6200776"/>
              <a:ext cx="133350" cy="146050"/>
            </a:xfrm>
            <a:prstGeom prst="ellipse">
              <a:avLst/>
            </a:pr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963" name="Google Shape;1963;p7"/>
            <p:cNvSpPr/>
            <p:nvPr/>
          </p:nvSpPr>
          <p:spPr>
            <a:xfrm>
              <a:off x="3435350" y="6227764"/>
              <a:ext cx="92075" cy="92075"/>
            </a:xfrm>
            <a:prstGeom prst="ellipse">
              <a:avLst/>
            </a:prstGeom>
            <a:solidFill>
              <a:srgbClr val="FFD01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964" name="Google Shape;1964;p7"/>
            <p:cNvSpPr/>
            <p:nvPr/>
          </p:nvSpPr>
          <p:spPr>
            <a:xfrm>
              <a:off x="3630613" y="6364289"/>
              <a:ext cx="209550" cy="203200"/>
            </a:xfrm>
            <a:custGeom>
              <a:rect b="b" l="l" r="r" t="t"/>
              <a:pathLst>
                <a:path extrusionOk="0" h="46" w="50">
                  <a:moveTo>
                    <a:pt x="1" y="44"/>
                  </a:moveTo>
                  <a:cubicBezTo>
                    <a:pt x="1" y="44"/>
                    <a:pt x="0" y="10"/>
                    <a:pt x="43" y="0"/>
                  </a:cubicBezTo>
                  <a:cubicBezTo>
                    <a:pt x="43" y="0"/>
                    <a:pt x="50" y="42"/>
                    <a:pt x="4" y="46"/>
                  </a:cubicBezTo>
                </a:path>
              </a:pathLst>
            </a:custGeom>
            <a:solidFill>
              <a:srgbClr val="2D52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965" name="Google Shape;1965;p7"/>
            <p:cNvSpPr/>
            <p:nvPr/>
          </p:nvSpPr>
          <p:spPr>
            <a:xfrm>
              <a:off x="5849938" y="6448426"/>
              <a:ext cx="295275" cy="339725"/>
            </a:xfrm>
            <a:custGeom>
              <a:rect b="b" l="l" r="r" t="t"/>
              <a:pathLst>
                <a:path extrusionOk="0" h="77" w="71">
                  <a:moveTo>
                    <a:pt x="0" y="75"/>
                  </a:moveTo>
                  <a:cubicBezTo>
                    <a:pt x="0" y="75"/>
                    <a:pt x="0" y="75"/>
                    <a:pt x="1" y="74"/>
                  </a:cubicBezTo>
                  <a:cubicBezTo>
                    <a:pt x="1" y="73"/>
                    <a:pt x="1" y="71"/>
                    <a:pt x="1" y="70"/>
                  </a:cubicBezTo>
                  <a:cubicBezTo>
                    <a:pt x="2" y="67"/>
                    <a:pt x="4" y="63"/>
                    <a:pt x="5" y="58"/>
                  </a:cubicBezTo>
                  <a:cubicBezTo>
                    <a:pt x="6" y="55"/>
                    <a:pt x="7" y="53"/>
                    <a:pt x="9" y="50"/>
                  </a:cubicBezTo>
                  <a:cubicBezTo>
                    <a:pt x="9" y="49"/>
                    <a:pt x="10" y="47"/>
                    <a:pt x="11" y="46"/>
                  </a:cubicBezTo>
                  <a:cubicBezTo>
                    <a:pt x="11" y="44"/>
                    <a:pt x="12" y="43"/>
                    <a:pt x="13" y="42"/>
                  </a:cubicBezTo>
                  <a:cubicBezTo>
                    <a:pt x="14" y="39"/>
                    <a:pt x="16" y="36"/>
                    <a:pt x="18" y="33"/>
                  </a:cubicBezTo>
                  <a:cubicBezTo>
                    <a:pt x="20" y="30"/>
                    <a:pt x="22" y="27"/>
                    <a:pt x="24" y="25"/>
                  </a:cubicBezTo>
                  <a:cubicBezTo>
                    <a:pt x="27" y="22"/>
                    <a:pt x="29" y="20"/>
                    <a:pt x="32" y="17"/>
                  </a:cubicBezTo>
                  <a:cubicBezTo>
                    <a:pt x="33" y="16"/>
                    <a:pt x="34" y="15"/>
                    <a:pt x="36" y="14"/>
                  </a:cubicBezTo>
                  <a:cubicBezTo>
                    <a:pt x="37" y="13"/>
                    <a:pt x="38" y="12"/>
                    <a:pt x="40" y="11"/>
                  </a:cubicBezTo>
                  <a:cubicBezTo>
                    <a:pt x="41" y="10"/>
                    <a:pt x="42" y="10"/>
                    <a:pt x="43" y="9"/>
                  </a:cubicBezTo>
                  <a:cubicBezTo>
                    <a:pt x="45" y="8"/>
                    <a:pt x="46" y="7"/>
                    <a:pt x="47" y="7"/>
                  </a:cubicBezTo>
                  <a:cubicBezTo>
                    <a:pt x="49" y="6"/>
                    <a:pt x="50" y="5"/>
                    <a:pt x="51" y="5"/>
                  </a:cubicBezTo>
                  <a:cubicBezTo>
                    <a:pt x="52" y="4"/>
                    <a:pt x="54" y="4"/>
                    <a:pt x="55" y="4"/>
                  </a:cubicBezTo>
                  <a:cubicBezTo>
                    <a:pt x="57" y="3"/>
                    <a:pt x="59" y="2"/>
                    <a:pt x="61" y="2"/>
                  </a:cubicBezTo>
                  <a:cubicBezTo>
                    <a:pt x="63" y="1"/>
                    <a:pt x="65" y="1"/>
                    <a:pt x="66" y="1"/>
                  </a:cubicBezTo>
                  <a:cubicBezTo>
                    <a:pt x="69" y="0"/>
                    <a:pt x="71" y="0"/>
                    <a:pt x="71" y="0"/>
                  </a:cubicBezTo>
                  <a:cubicBezTo>
                    <a:pt x="71" y="0"/>
                    <a:pt x="69" y="1"/>
                    <a:pt x="67" y="2"/>
                  </a:cubicBezTo>
                  <a:cubicBezTo>
                    <a:pt x="65" y="2"/>
                    <a:pt x="64" y="3"/>
                    <a:pt x="62" y="4"/>
                  </a:cubicBezTo>
                  <a:cubicBezTo>
                    <a:pt x="60" y="5"/>
                    <a:pt x="59" y="6"/>
                    <a:pt x="57" y="7"/>
                  </a:cubicBezTo>
                  <a:cubicBezTo>
                    <a:pt x="56" y="8"/>
                    <a:pt x="55" y="8"/>
                    <a:pt x="54" y="9"/>
                  </a:cubicBezTo>
                  <a:cubicBezTo>
                    <a:pt x="53" y="10"/>
                    <a:pt x="52" y="11"/>
                    <a:pt x="51" y="12"/>
                  </a:cubicBezTo>
                  <a:cubicBezTo>
                    <a:pt x="50" y="13"/>
                    <a:pt x="49" y="13"/>
                    <a:pt x="48" y="14"/>
                  </a:cubicBezTo>
                  <a:cubicBezTo>
                    <a:pt x="47" y="15"/>
                    <a:pt x="46" y="16"/>
                    <a:pt x="45" y="17"/>
                  </a:cubicBezTo>
                  <a:cubicBezTo>
                    <a:pt x="44" y="19"/>
                    <a:pt x="43" y="20"/>
                    <a:pt x="42" y="21"/>
                  </a:cubicBezTo>
                  <a:cubicBezTo>
                    <a:pt x="41" y="22"/>
                    <a:pt x="40" y="23"/>
                    <a:pt x="40" y="24"/>
                  </a:cubicBezTo>
                  <a:cubicBezTo>
                    <a:pt x="38" y="27"/>
                    <a:pt x="37" y="29"/>
                    <a:pt x="35" y="32"/>
                  </a:cubicBezTo>
                  <a:cubicBezTo>
                    <a:pt x="34" y="35"/>
                    <a:pt x="33" y="37"/>
                    <a:pt x="32" y="40"/>
                  </a:cubicBezTo>
                  <a:cubicBezTo>
                    <a:pt x="31" y="43"/>
                    <a:pt x="30" y="46"/>
                    <a:pt x="29" y="48"/>
                  </a:cubicBezTo>
                  <a:cubicBezTo>
                    <a:pt x="29" y="50"/>
                    <a:pt x="29" y="51"/>
                    <a:pt x="28" y="52"/>
                  </a:cubicBezTo>
                  <a:cubicBezTo>
                    <a:pt x="28" y="53"/>
                    <a:pt x="28" y="55"/>
                    <a:pt x="27" y="56"/>
                  </a:cubicBezTo>
                  <a:cubicBezTo>
                    <a:pt x="27" y="58"/>
                    <a:pt x="27" y="61"/>
                    <a:pt x="26" y="63"/>
                  </a:cubicBezTo>
                  <a:cubicBezTo>
                    <a:pt x="26" y="67"/>
                    <a:pt x="26" y="71"/>
                    <a:pt x="26" y="73"/>
                  </a:cubicBezTo>
                  <a:cubicBezTo>
                    <a:pt x="26" y="75"/>
                    <a:pt x="26" y="76"/>
                    <a:pt x="26" y="76"/>
                  </a:cubicBezTo>
                  <a:cubicBezTo>
                    <a:pt x="26" y="77"/>
                    <a:pt x="26" y="77"/>
                    <a:pt x="26" y="77"/>
                  </a:cubicBezTo>
                  <a:lnTo>
                    <a:pt x="0" y="75"/>
                  </a:lnTo>
                  <a:close/>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966" name="Google Shape;1966;p7"/>
            <p:cNvSpPr/>
            <p:nvPr/>
          </p:nvSpPr>
          <p:spPr>
            <a:xfrm>
              <a:off x="5691188" y="6448426"/>
              <a:ext cx="292100" cy="339725"/>
            </a:xfrm>
            <a:custGeom>
              <a:rect b="b" l="l" r="r" t="t"/>
              <a:pathLst>
                <a:path extrusionOk="0" h="77" w="70">
                  <a:moveTo>
                    <a:pt x="45" y="77"/>
                  </a:moveTo>
                  <a:cubicBezTo>
                    <a:pt x="45" y="77"/>
                    <a:pt x="45" y="77"/>
                    <a:pt x="45" y="76"/>
                  </a:cubicBezTo>
                  <a:cubicBezTo>
                    <a:pt x="45" y="76"/>
                    <a:pt x="45" y="75"/>
                    <a:pt x="45" y="73"/>
                  </a:cubicBezTo>
                  <a:cubicBezTo>
                    <a:pt x="45" y="71"/>
                    <a:pt x="45" y="67"/>
                    <a:pt x="44" y="63"/>
                  </a:cubicBezTo>
                  <a:cubicBezTo>
                    <a:pt x="44" y="61"/>
                    <a:pt x="44" y="58"/>
                    <a:pt x="43" y="56"/>
                  </a:cubicBezTo>
                  <a:cubicBezTo>
                    <a:pt x="43" y="55"/>
                    <a:pt x="43" y="53"/>
                    <a:pt x="42" y="52"/>
                  </a:cubicBezTo>
                  <a:cubicBezTo>
                    <a:pt x="42" y="51"/>
                    <a:pt x="42" y="50"/>
                    <a:pt x="41" y="48"/>
                  </a:cubicBezTo>
                  <a:cubicBezTo>
                    <a:pt x="41" y="46"/>
                    <a:pt x="40" y="43"/>
                    <a:pt x="39" y="40"/>
                  </a:cubicBezTo>
                  <a:cubicBezTo>
                    <a:pt x="38" y="37"/>
                    <a:pt x="37" y="35"/>
                    <a:pt x="36" y="32"/>
                  </a:cubicBezTo>
                  <a:cubicBezTo>
                    <a:pt x="34" y="29"/>
                    <a:pt x="33" y="27"/>
                    <a:pt x="31" y="24"/>
                  </a:cubicBezTo>
                  <a:cubicBezTo>
                    <a:pt x="30" y="23"/>
                    <a:pt x="29" y="22"/>
                    <a:pt x="29" y="21"/>
                  </a:cubicBezTo>
                  <a:cubicBezTo>
                    <a:pt x="28" y="20"/>
                    <a:pt x="27" y="19"/>
                    <a:pt x="26" y="17"/>
                  </a:cubicBezTo>
                  <a:cubicBezTo>
                    <a:pt x="25" y="16"/>
                    <a:pt x="24" y="15"/>
                    <a:pt x="23" y="14"/>
                  </a:cubicBezTo>
                  <a:cubicBezTo>
                    <a:pt x="22" y="13"/>
                    <a:pt x="21" y="13"/>
                    <a:pt x="20" y="12"/>
                  </a:cubicBezTo>
                  <a:cubicBezTo>
                    <a:pt x="19" y="11"/>
                    <a:pt x="18" y="10"/>
                    <a:pt x="17" y="9"/>
                  </a:cubicBezTo>
                  <a:cubicBezTo>
                    <a:pt x="16" y="8"/>
                    <a:pt x="15" y="8"/>
                    <a:pt x="14" y="7"/>
                  </a:cubicBezTo>
                  <a:cubicBezTo>
                    <a:pt x="12" y="6"/>
                    <a:pt x="10" y="5"/>
                    <a:pt x="9" y="4"/>
                  </a:cubicBezTo>
                  <a:cubicBezTo>
                    <a:pt x="7" y="3"/>
                    <a:pt x="5" y="2"/>
                    <a:pt x="4" y="2"/>
                  </a:cubicBezTo>
                  <a:cubicBezTo>
                    <a:pt x="1" y="1"/>
                    <a:pt x="0" y="0"/>
                    <a:pt x="0" y="0"/>
                  </a:cubicBezTo>
                  <a:cubicBezTo>
                    <a:pt x="0" y="0"/>
                    <a:pt x="1" y="0"/>
                    <a:pt x="4" y="1"/>
                  </a:cubicBezTo>
                  <a:cubicBezTo>
                    <a:pt x="6" y="1"/>
                    <a:pt x="7" y="1"/>
                    <a:pt x="9" y="2"/>
                  </a:cubicBezTo>
                  <a:cubicBezTo>
                    <a:pt x="11" y="2"/>
                    <a:pt x="13" y="3"/>
                    <a:pt x="16" y="4"/>
                  </a:cubicBezTo>
                  <a:cubicBezTo>
                    <a:pt x="17" y="4"/>
                    <a:pt x="18" y="4"/>
                    <a:pt x="19" y="5"/>
                  </a:cubicBezTo>
                  <a:cubicBezTo>
                    <a:pt x="21" y="5"/>
                    <a:pt x="22" y="6"/>
                    <a:pt x="23" y="7"/>
                  </a:cubicBezTo>
                  <a:cubicBezTo>
                    <a:pt x="25" y="7"/>
                    <a:pt x="26" y="8"/>
                    <a:pt x="27" y="9"/>
                  </a:cubicBezTo>
                  <a:cubicBezTo>
                    <a:pt x="28" y="10"/>
                    <a:pt x="30" y="10"/>
                    <a:pt x="31" y="11"/>
                  </a:cubicBezTo>
                  <a:cubicBezTo>
                    <a:pt x="32" y="12"/>
                    <a:pt x="34" y="13"/>
                    <a:pt x="35" y="14"/>
                  </a:cubicBezTo>
                  <a:cubicBezTo>
                    <a:pt x="36" y="15"/>
                    <a:pt x="38" y="16"/>
                    <a:pt x="39" y="17"/>
                  </a:cubicBezTo>
                  <a:cubicBezTo>
                    <a:pt x="42" y="20"/>
                    <a:pt x="44" y="22"/>
                    <a:pt x="46" y="25"/>
                  </a:cubicBezTo>
                  <a:cubicBezTo>
                    <a:pt x="48" y="27"/>
                    <a:pt x="51" y="30"/>
                    <a:pt x="53" y="33"/>
                  </a:cubicBezTo>
                  <a:cubicBezTo>
                    <a:pt x="54" y="36"/>
                    <a:pt x="56" y="39"/>
                    <a:pt x="58" y="42"/>
                  </a:cubicBezTo>
                  <a:cubicBezTo>
                    <a:pt x="59" y="43"/>
                    <a:pt x="59" y="44"/>
                    <a:pt x="60" y="46"/>
                  </a:cubicBezTo>
                  <a:cubicBezTo>
                    <a:pt x="61" y="47"/>
                    <a:pt x="61" y="49"/>
                    <a:pt x="62" y="50"/>
                  </a:cubicBezTo>
                  <a:cubicBezTo>
                    <a:pt x="63" y="53"/>
                    <a:pt x="64" y="55"/>
                    <a:pt x="65" y="58"/>
                  </a:cubicBezTo>
                  <a:cubicBezTo>
                    <a:pt x="67" y="63"/>
                    <a:pt x="68" y="67"/>
                    <a:pt x="69" y="70"/>
                  </a:cubicBezTo>
                  <a:cubicBezTo>
                    <a:pt x="70" y="71"/>
                    <a:pt x="70" y="73"/>
                    <a:pt x="70" y="74"/>
                  </a:cubicBezTo>
                  <a:cubicBezTo>
                    <a:pt x="70" y="75"/>
                    <a:pt x="70" y="75"/>
                    <a:pt x="70" y="75"/>
                  </a:cubicBezTo>
                  <a:lnTo>
                    <a:pt x="45" y="77"/>
                  </a:lnTo>
                  <a:close/>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967" name="Google Shape;1967;p7"/>
            <p:cNvSpPr/>
            <p:nvPr/>
          </p:nvSpPr>
          <p:spPr>
            <a:xfrm>
              <a:off x="5861050" y="6413501"/>
              <a:ext cx="104775" cy="322263"/>
            </a:xfrm>
            <a:custGeom>
              <a:rect b="b" l="l" r="r" t="t"/>
              <a:pathLst>
                <a:path extrusionOk="0" h="73" w="25">
                  <a:moveTo>
                    <a:pt x="0" y="73"/>
                  </a:moveTo>
                  <a:cubicBezTo>
                    <a:pt x="0" y="73"/>
                    <a:pt x="0" y="72"/>
                    <a:pt x="0" y="70"/>
                  </a:cubicBezTo>
                  <a:cubicBezTo>
                    <a:pt x="0" y="67"/>
                    <a:pt x="0" y="64"/>
                    <a:pt x="1" y="61"/>
                  </a:cubicBezTo>
                  <a:cubicBezTo>
                    <a:pt x="1" y="53"/>
                    <a:pt x="3" y="44"/>
                    <a:pt x="5" y="34"/>
                  </a:cubicBezTo>
                  <a:cubicBezTo>
                    <a:pt x="6" y="29"/>
                    <a:pt x="8" y="25"/>
                    <a:pt x="9" y="20"/>
                  </a:cubicBezTo>
                  <a:cubicBezTo>
                    <a:pt x="10" y="18"/>
                    <a:pt x="11" y="16"/>
                    <a:pt x="12" y="14"/>
                  </a:cubicBezTo>
                  <a:cubicBezTo>
                    <a:pt x="13" y="12"/>
                    <a:pt x="14" y="11"/>
                    <a:pt x="15" y="9"/>
                  </a:cubicBezTo>
                  <a:cubicBezTo>
                    <a:pt x="16" y="7"/>
                    <a:pt x="17" y="6"/>
                    <a:pt x="18" y="5"/>
                  </a:cubicBezTo>
                  <a:cubicBezTo>
                    <a:pt x="19" y="4"/>
                    <a:pt x="20" y="3"/>
                    <a:pt x="20" y="2"/>
                  </a:cubicBezTo>
                  <a:cubicBezTo>
                    <a:pt x="22" y="1"/>
                    <a:pt x="23" y="0"/>
                    <a:pt x="23" y="0"/>
                  </a:cubicBezTo>
                  <a:cubicBezTo>
                    <a:pt x="23" y="0"/>
                    <a:pt x="22" y="1"/>
                    <a:pt x="21" y="3"/>
                  </a:cubicBezTo>
                  <a:cubicBezTo>
                    <a:pt x="21" y="4"/>
                    <a:pt x="20" y="5"/>
                    <a:pt x="20" y="6"/>
                  </a:cubicBezTo>
                  <a:cubicBezTo>
                    <a:pt x="19" y="7"/>
                    <a:pt x="19" y="9"/>
                    <a:pt x="19" y="11"/>
                  </a:cubicBezTo>
                  <a:cubicBezTo>
                    <a:pt x="18" y="12"/>
                    <a:pt x="18" y="14"/>
                    <a:pt x="18" y="16"/>
                  </a:cubicBezTo>
                  <a:cubicBezTo>
                    <a:pt x="18" y="18"/>
                    <a:pt x="17" y="20"/>
                    <a:pt x="17" y="22"/>
                  </a:cubicBezTo>
                  <a:cubicBezTo>
                    <a:pt x="17" y="26"/>
                    <a:pt x="18" y="31"/>
                    <a:pt x="18" y="35"/>
                  </a:cubicBezTo>
                  <a:cubicBezTo>
                    <a:pt x="19" y="44"/>
                    <a:pt x="21" y="53"/>
                    <a:pt x="22" y="60"/>
                  </a:cubicBezTo>
                  <a:cubicBezTo>
                    <a:pt x="23" y="63"/>
                    <a:pt x="24" y="65"/>
                    <a:pt x="24" y="67"/>
                  </a:cubicBezTo>
                  <a:cubicBezTo>
                    <a:pt x="25" y="69"/>
                    <a:pt x="25" y="70"/>
                    <a:pt x="25" y="70"/>
                  </a:cubicBezTo>
                  <a:lnTo>
                    <a:pt x="0" y="73"/>
                  </a:lnTo>
                  <a:close/>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968" name="Google Shape;1968;p7"/>
            <p:cNvSpPr/>
            <p:nvPr/>
          </p:nvSpPr>
          <p:spPr>
            <a:xfrm>
              <a:off x="1630363" y="6359526"/>
              <a:ext cx="295275" cy="339725"/>
            </a:xfrm>
            <a:custGeom>
              <a:rect b="b" l="l" r="r" t="t"/>
              <a:pathLst>
                <a:path extrusionOk="0" h="77" w="71">
                  <a:moveTo>
                    <a:pt x="0" y="75"/>
                  </a:moveTo>
                  <a:cubicBezTo>
                    <a:pt x="0" y="75"/>
                    <a:pt x="0" y="75"/>
                    <a:pt x="1" y="74"/>
                  </a:cubicBezTo>
                  <a:cubicBezTo>
                    <a:pt x="1" y="73"/>
                    <a:pt x="1" y="71"/>
                    <a:pt x="1" y="70"/>
                  </a:cubicBezTo>
                  <a:cubicBezTo>
                    <a:pt x="2" y="67"/>
                    <a:pt x="4" y="63"/>
                    <a:pt x="5" y="58"/>
                  </a:cubicBezTo>
                  <a:cubicBezTo>
                    <a:pt x="6" y="55"/>
                    <a:pt x="7" y="53"/>
                    <a:pt x="9" y="50"/>
                  </a:cubicBezTo>
                  <a:cubicBezTo>
                    <a:pt x="9" y="49"/>
                    <a:pt x="10" y="47"/>
                    <a:pt x="11" y="46"/>
                  </a:cubicBezTo>
                  <a:cubicBezTo>
                    <a:pt x="11" y="44"/>
                    <a:pt x="12" y="43"/>
                    <a:pt x="13" y="42"/>
                  </a:cubicBezTo>
                  <a:cubicBezTo>
                    <a:pt x="14" y="39"/>
                    <a:pt x="16" y="36"/>
                    <a:pt x="18" y="33"/>
                  </a:cubicBezTo>
                  <a:cubicBezTo>
                    <a:pt x="20" y="30"/>
                    <a:pt x="22" y="27"/>
                    <a:pt x="24" y="25"/>
                  </a:cubicBezTo>
                  <a:cubicBezTo>
                    <a:pt x="27" y="22"/>
                    <a:pt x="29" y="20"/>
                    <a:pt x="32" y="17"/>
                  </a:cubicBezTo>
                  <a:cubicBezTo>
                    <a:pt x="33" y="16"/>
                    <a:pt x="34" y="15"/>
                    <a:pt x="36" y="14"/>
                  </a:cubicBezTo>
                  <a:cubicBezTo>
                    <a:pt x="37" y="13"/>
                    <a:pt x="38" y="12"/>
                    <a:pt x="40" y="11"/>
                  </a:cubicBezTo>
                  <a:cubicBezTo>
                    <a:pt x="41" y="10"/>
                    <a:pt x="42" y="10"/>
                    <a:pt x="43" y="9"/>
                  </a:cubicBezTo>
                  <a:cubicBezTo>
                    <a:pt x="45" y="8"/>
                    <a:pt x="46" y="7"/>
                    <a:pt x="47" y="7"/>
                  </a:cubicBezTo>
                  <a:cubicBezTo>
                    <a:pt x="49" y="6"/>
                    <a:pt x="50" y="5"/>
                    <a:pt x="51" y="5"/>
                  </a:cubicBezTo>
                  <a:cubicBezTo>
                    <a:pt x="52" y="4"/>
                    <a:pt x="54" y="4"/>
                    <a:pt x="55" y="4"/>
                  </a:cubicBezTo>
                  <a:cubicBezTo>
                    <a:pt x="57" y="3"/>
                    <a:pt x="59" y="2"/>
                    <a:pt x="61" y="2"/>
                  </a:cubicBezTo>
                  <a:cubicBezTo>
                    <a:pt x="63" y="1"/>
                    <a:pt x="65" y="1"/>
                    <a:pt x="66" y="1"/>
                  </a:cubicBezTo>
                  <a:cubicBezTo>
                    <a:pt x="69" y="0"/>
                    <a:pt x="71" y="0"/>
                    <a:pt x="71" y="0"/>
                  </a:cubicBezTo>
                  <a:cubicBezTo>
                    <a:pt x="71" y="0"/>
                    <a:pt x="69" y="1"/>
                    <a:pt x="67" y="2"/>
                  </a:cubicBezTo>
                  <a:cubicBezTo>
                    <a:pt x="65" y="2"/>
                    <a:pt x="64" y="3"/>
                    <a:pt x="62" y="4"/>
                  </a:cubicBezTo>
                  <a:cubicBezTo>
                    <a:pt x="60" y="5"/>
                    <a:pt x="59" y="6"/>
                    <a:pt x="57" y="7"/>
                  </a:cubicBezTo>
                  <a:cubicBezTo>
                    <a:pt x="56" y="8"/>
                    <a:pt x="55" y="8"/>
                    <a:pt x="54" y="9"/>
                  </a:cubicBezTo>
                  <a:cubicBezTo>
                    <a:pt x="53" y="10"/>
                    <a:pt x="52" y="11"/>
                    <a:pt x="51" y="12"/>
                  </a:cubicBezTo>
                  <a:cubicBezTo>
                    <a:pt x="50" y="13"/>
                    <a:pt x="49" y="13"/>
                    <a:pt x="48" y="14"/>
                  </a:cubicBezTo>
                  <a:cubicBezTo>
                    <a:pt x="47" y="15"/>
                    <a:pt x="46" y="16"/>
                    <a:pt x="45" y="17"/>
                  </a:cubicBezTo>
                  <a:cubicBezTo>
                    <a:pt x="44" y="19"/>
                    <a:pt x="43" y="20"/>
                    <a:pt x="42" y="21"/>
                  </a:cubicBezTo>
                  <a:cubicBezTo>
                    <a:pt x="41" y="22"/>
                    <a:pt x="40" y="23"/>
                    <a:pt x="40" y="24"/>
                  </a:cubicBezTo>
                  <a:cubicBezTo>
                    <a:pt x="38" y="27"/>
                    <a:pt x="37" y="29"/>
                    <a:pt x="35" y="32"/>
                  </a:cubicBezTo>
                  <a:cubicBezTo>
                    <a:pt x="34" y="35"/>
                    <a:pt x="33" y="37"/>
                    <a:pt x="32" y="40"/>
                  </a:cubicBezTo>
                  <a:cubicBezTo>
                    <a:pt x="31" y="43"/>
                    <a:pt x="30" y="46"/>
                    <a:pt x="29" y="48"/>
                  </a:cubicBezTo>
                  <a:cubicBezTo>
                    <a:pt x="29" y="50"/>
                    <a:pt x="29" y="51"/>
                    <a:pt x="28" y="52"/>
                  </a:cubicBezTo>
                  <a:cubicBezTo>
                    <a:pt x="28" y="53"/>
                    <a:pt x="28" y="55"/>
                    <a:pt x="27" y="56"/>
                  </a:cubicBezTo>
                  <a:cubicBezTo>
                    <a:pt x="27" y="58"/>
                    <a:pt x="27" y="61"/>
                    <a:pt x="26" y="63"/>
                  </a:cubicBezTo>
                  <a:cubicBezTo>
                    <a:pt x="26" y="67"/>
                    <a:pt x="26" y="71"/>
                    <a:pt x="26" y="73"/>
                  </a:cubicBezTo>
                  <a:cubicBezTo>
                    <a:pt x="26" y="75"/>
                    <a:pt x="26" y="76"/>
                    <a:pt x="26" y="76"/>
                  </a:cubicBezTo>
                  <a:cubicBezTo>
                    <a:pt x="26" y="77"/>
                    <a:pt x="26" y="77"/>
                    <a:pt x="26" y="77"/>
                  </a:cubicBezTo>
                  <a:lnTo>
                    <a:pt x="0" y="75"/>
                  </a:lnTo>
                  <a:close/>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969" name="Google Shape;1969;p7"/>
            <p:cNvSpPr/>
            <p:nvPr/>
          </p:nvSpPr>
          <p:spPr>
            <a:xfrm>
              <a:off x="1471613" y="6359526"/>
              <a:ext cx="292100" cy="339725"/>
            </a:xfrm>
            <a:custGeom>
              <a:rect b="b" l="l" r="r" t="t"/>
              <a:pathLst>
                <a:path extrusionOk="0" h="77" w="70">
                  <a:moveTo>
                    <a:pt x="45" y="77"/>
                  </a:moveTo>
                  <a:cubicBezTo>
                    <a:pt x="45" y="77"/>
                    <a:pt x="45" y="77"/>
                    <a:pt x="45" y="76"/>
                  </a:cubicBezTo>
                  <a:cubicBezTo>
                    <a:pt x="45" y="76"/>
                    <a:pt x="45" y="75"/>
                    <a:pt x="45" y="73"/>
                  </a:cubicBezTo>
                  <a:cubicBezTo>
                    <a:pt x="45" y="71"/>
                    <a:pt x="45" y="67"/>
                    <a:pt x="44" y="63"/>
                  </a:cubicBezTo>
                  <a:cubicBezTo>
                    <a:pt x="44" y="61"/>
                    <a:pt x="44" y="58"/>
                    <a:pt x="43" y="56"/>
                  </a:cubicBezTo>
                  <a:cubicBezTo>
                    <a:pt x="43" y="55"/>
                    <a:pt x="43" y="53"/>
                    <a:pt x="42" y="52"/>
                  </a:cubicBezTo>
                  <a:cubicBezTo>
                    <a:pt x="42" y="51"/>
                    <a:pt x="42" y="50"/>
                    <a:pt x="41" y="48"/>
                  </a:cubicBezTo>
                  <a:cubicBezTo>
                    <a:pt x="41" y="45"/>
                    <a:pt x="40" y="43"/>
                    <a:pt x="39" y="40"/>
                  </a:cubicBezTo>
                  <a:cubicBezTo>
                    <a:pt x="38" y="37"/>
                    <a:pt x="37" y="35"/>
                    <a:pt x="36" y="32"/>
                  </a:cubicBezTo>
                  <a:cubicBezTo>
                    <a:pt x="34" y="29"/>
                    <a:pt x="33" y="27"/>
                    <a:pt x="31" y="24"/>
                  </a:cubicBezTo>
                  <a:cubicBezTo>
                    <a:pt x="30" y="23"/>
                    <a:pt x="29" y="22"/>
                    <a:pt x="29" y="21"/>
                  </a:cubicBezTo>
                  <a:cubicBezTo>
                    <a:pt x="28" y="19"/>
                    <a:pt x="27" y="19"/>
                    <a:pt x="26" y="17"/>
                  </a:cubicBezTo>
                  <a:cubicBezTo>
                    <a:pt x="25" y="16"/>
                    <a:pt x="24" y="15"/>
                    <a:pt x="23" y="14"/>
                  </a:cubicBezTo>
                  <a:cubicBezTo>
                    <a:pt x="22" y="13"/>
                    <a:pt x="21" y="13"/>
                    <a:pt x="20" y="12"/>
                  </a:cubicBezTo>
                  <a:cubicBezTo>
                    <a:pt x="19" y="11"/>
                    <a:pt x="18" y="10"/>
                    <a:pt x="17" y="9"/>
                  </a:cubicBezTo>
                  <a:cubicBezTo>
                    <a:pt x="16" y="8"/>
                    <a:pt x="15" y="8"/>
                    <a:pt x="14" y="7"/>
                  </a:cubicBezTo>
                  <a:cubicBezTo>
                    <a:pt x="12" y="6"/>
                    <a:pt x="10" y="5"/>
                    <a:pt x="9" y="4"/>
                  </a:cubicBezTo>
                  <a:cubicBezTo>
                    <a:pt x="7" y="3"/>
                    <a:pt x="5" y="2"/>
                    <a:pt x="4" y="2"/>
                  </a:cubicBezTo>
                  <a:cubicBezTo>
                    <a:pt x="1" y="1"/>
                    <a:pt x="0" y="0"/>
                    <a:pt x="0" y="0"/>
                  </a:cubicBezTo>
                  <a:cubicBezTo>
                    <a:pt x="0" y="0"/>
                    <a:pt x="1" y="0"/>
                    <a:pt x="4" y="1"/>
                  </a:cubicBezTo>
                  <a:cubicBezTo>
                    <a:pt x="6" y="1"/>
                    <a:pt x="7" y="1"/>
                    <a:pt x="9" y="2"/>
                  </a:cubicBezTo>
                  <a:cubicBezTo>
                    <a:pt x="11" y="2"/>
                    <a:pt x="13" y="3"/>
                    <a:pt x="16" y="4"/>
                  </a:cubicBezTo>
                  <a:cubicBezTo>
                    <a:pt x="17" y="4"/>
                    <a:pt x="18" y="4"/>
                    <a:pt x="19" y="5"/>
                  </a:cubicBezTo>
                  <a:cubicBezTo>
                    <a:pt x="21" y="5"/>
                    <a:pt x="22" y="6"/>
                    <a:pt x="23" y="7"/>
                  </a:cubicBezTo>
                  <a:cubicBezTo>
                    <a:pt x="24" y="7"/>
                    <a:pt x="26" y="8"/>
                    <a:pt x="27" y="9"/>
                  </a:cubicBezTo>
                  <a:cubicBezTo>
                    <a:pt x="28" y="10"/>
                    <a:pt x="30" y="10"/>
                    <a:pt x="31" y="11"/>
                  </a:cubicBezTo>
                  <a:cubicBezTo>
                    <a:pt x="32" y="12"/>
                    <a:pt x="34" y="13"/>
                    <a:pt x="35" y="14"/>
                  </a:cubicBezTo>
                  <a:cubicBezTo>
                    <a:pt x="36" y="15"/>
                    <a:pt x="38" y="16"/>
                    <a:pt x="39" y="17"/>
                  </a:cubicBezTo>
                  <a:cubicBezTo>
                    <a:pt x="42" y="20"/>
                    <a:pt x="44" y="22"/>
                    <a:pt x="46" y="25"/>
                  </a:cubicBezTo>
                  <a:cubicBezTo>
                    <a:pt x="48" y="27"/>
                    <a:pt x="51" y="30"/>
                    <a:pt x="53" y="33"/>
                  </a:cubicBezTo>
                  <a:cubicBezTo>
                    <a:pt x="54" y="36"/>
                    <a:pt x="56" y="39"/>
                    <a:pt x="58" y="42"/>
                  </a:cubicBezTo>
                  <a:cubicBezTo>
                    <a:pt x="59" y="43"/>
                    <a:pt x="59" y="44"/>
                    <a:pt x="60" y="46"/>
                  </a:cubicBezTo>
                  <a:cubicBezTo>
                    <a:pt x="61" y="47"/>
                    <a:pt x="61" y="49"/>
                    <a:pt x="62" y="50"/>
                  </a:cubicBezTo>
                  <a:cubicBezTo>
                    <a:pt x="63" y="53"/>
                    <a:pt x="64" y="55"/>
                    <a:pt x="65" y="58"/>
                  </a:cubicBezTo>
                  <a:cubicBezTo>
                    <a:pt x="67" y="63"/>
                    <a:pt x="68" y="67"/>
                    <a:pt x="69" y="70"/>
                  </a:cubicBezTo>
                  <a:cubicBezTo>
                    <a:pt x="70" y="71"/>
                    <a:pt x="70" y="73"/>
                    <a:pt x="70" y="74"/>
                  </a:cubicBezTo>
                  <a:cubicBezTo>
                    <a:pt x="70" y="75"/>
                    <a:pt x="70" y="75"/>
                    <a:pt x="70" y="75"/>
                  </a:cubicBezTo>
                  <a:cubicBezTo>
                    <a:pt x="45" y="77"/>
                    <a:pt x="45" y="77"/>
                    <a:pt x="45" y="77"/>
                  </a:cubicBezTo>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970" name="Google Shape;1970;p7"/>
            <p:cNvSpPr/>
            <p:nvPr/>
          </p:nvSpPr>
          <p:spPr>
            <a:xfrm>
              <a:off x="1643063" y="6324601"/>
              <a:ext cx="103188" cy="322263"/>
            </a:xfrm>
            <a:custGeom>
              <a:rect b="b" l="l" r="r" t="t"/>
              <a:pathLst>
                <a:path extrusionOk="0" h="73" w="25">
                  <a:moveTo>
                    <a:pt x="0" y="73"/>
                  </a:moveTo>
                  <a:cubicBezTo>
                    <a:pt x="0" y="73"/>
                    <a:pt x="0" y="72"/>
                    <a:pt x="0" y="70"/>
                  </a:cubicBezTo>
                  <a:cubicBezTo>
                    <a:pt x="0" y="67"/>
                    <a:pt x="0" y="64"/>
                    <a:pt x="1" y="61"/>
                  </a:cubicBezTo>
                  <a:cubicBezTo>
                    <a:pt x="1" y="53"/>
                    <a:pt x="3" y="44"/>
                    <a:pt x="5" y="34"/>
                  </a:cubicBezTo>
                  <a:cubicBezTo>
                    <a:pt x="6" y="29"/>
                    <a:pt x="8" y="25"/>
                    <a:pt x="9" y="20"/>
                  </a:cubicBezTo>
                  <a:cubicBezTo>
                    <a:pt x="10" y="18"/>
                    <a:pt x="11" y="16"/>
                    <a:pt x="12" y="14"/>
                  </a:cubicBezTo>
                  <a:cubicBezTo>
                    <a:pt x="13" y="12"/>
                    <a:pt x="14" y="11"/>
                    <a:pt x="15" y="9"/>
                  </a:cubicBezTo>
                  <a:cubicBezTo>
                    <a:pt x="16" y="7"/>
                    <a:pt x="17" y="6"/>
                    <a:pt x="18" y="5"/>
                  </a:cubicBezTo>
                  <a:cubicBezTo>
                    <a:pt x="19" y="4"/>
                    <a:pt x="20" y="3"/>
                    <a:pt x="20" y="2"/>
                  </a:cubicBezTo>
                  <a:cubicBezTo>
                    <a:pt x="22" y="1"/>
                    <a:pt x="23" y="0"/>
                    <a:pt x="23" y="0"/>
                  </a:cubicBezTo>
                  <a:cubicBezTo>
                    <a:pt x="23" y="0"/>
                    <a:pt x="22" y="1"/>
                    <a:pt x="21" y="3"/>
                  </a:cubicBezTo>
                  <a:cubicBezTo>
                    <a:pt x="21" y="4"/>
                    <a:pt x="20" y="5"/>
                    <a:pt x="20" y="6"/>
                  </a:cubicBezTo>
                  <a:cubicBezTo>
                    <a:pt x="19" y="7"/>
                    <a:pt x="19" y="9"/>
                    <a:pt x="19" y="11"/>
                  </a:cubicBezTo>
                  <a:cubicBezTo>
                    <a:pt x="18" y="12"/>
                    <a:pt x="18" y="14"/>
                    <a:pt x="18" y="16"/>
                  </a:cubicBezTo>
                  <a:cubicBezTo>
                    <a:pt x="18" y="18"/>
                    <a:pt x="17" y="20"/>
                    <a:pt x="17" y="22"/>
                  </a:cubicBezTo>
                  <a:cubicBezTo>
                    <a:pt x="17" y="26"/>
                    <a:pt x="18" y="31"/>
                    <a:pt x="18" y="35"/>
                  </a:cubicBezTo>
                  <a:cubicBezTo>
                    <a:pt x="19" y="44"/>
                    <a:pt x="21" y="53"/>
                    <a:pt x="22" y="60"/>
                  </a:cubicBezTo>
                  <a:cubicBezTo>
                    <a:pt x="23" y="63"/>
                    <a:pt x="24" y="65"/>
                    <a:pt x="24" y="67"/>
                  </a:cubicBezTo>
                  <a:cubicBezTo>
                    <a:pt x="25" y="69"/>
                    <a:pt x="25" y="70"/>
                    <a:pt x="25" y="70"/>
                  </a:cubicBezTo>
                  <a:lnTo>
                    <a:pt x="0" y="73"/>
                  </a:lnTo>
                  <a:close/>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971" name="Google Shape;1971;p7"/>
            <p:cNvSpPr/>
            <p:nvPr/>
          </p:nvSpPr>
          <p:spPr>
            <a:xfrm>
              <a:off x="7583488" y="6483351"/>
              <a:ext cx="295275" cy="339725"/>
            </a:xfrm>
            <a:custGeom>
              <a:rect b="b" l="l" r="r" t="t"/>
              <a:pathLst>
                <a:path extrusionOk="0" h="77" w="71">
                  <a:moveTo>
                    <a:pt x="0" y="75"/>
                  </a:moveTo>
                  <a:cubicBezTo>
                    <a:pt x="0" y="75"/>
                    <a:pt x="0" y="75"/>
                    <a:pt x="1" y="74"/>
                  </a:cubicBezTo>
                  <a:cubicBezTo>
                    <a:pt x="1" y="73"/>
                    <a:pt x="1" y="71"/>
                    <a:pt x="1" y="70"/>
                  </a:cubicBezTo>
                  <a:cubicBezTo>
                    <a:pt x="2" y="67"/>
                    <a:pt x="4" y="63"/>
                    <a:pt x="5" y="58"/>
                  </a:cubicBezTo>
                  <a:cubicBezTo>
                    <a:pt x="6" y="55"/>
                    <a:pt x="7" y="53"/>
                    <a:pt x="9" y="50"/>
                  </a:cubicBezTo>
                  <a:cubicBezTo>
                    <a:pt x="9" y="49"/>
                    <a:pt x="10" y="47"/>
                    <a:pt x="11" y="46"/>
                  </a:cubicBezTo>
                  <a:cubicBezTo>
                    <a:pt x="11" y="44"/>
                    <a:pt x="12" y="43"/>
                    <a:pt x="13" y="42"/>
                  </a:cubicBezTo>
                  <a:cubicBezTo>
                    <a:pt x="14" y="39"/>
                    <a:pt x="16" y="36"/>
                    <a:pt x="18" y="33"/>
                  </a:cubicBezTo>
                  <a:cubicBezTo>
                    <a:pt x="20" y="30"/>
                    <a:pt x="22" y="27"/>
                    <a:pt x="24" y="25"/>
                  </a:cubicBezTo>
                  <a:cubicBezTo>
                    <a:pt x="27" y="22"/>
                    <a:pt x="29" y="20"/>
                    <a:pt x="32" y="17"/>
                  </a:cubicBezTo>
                  <a:cubicBezTo>
                    <a:pt x="33" y="16"/>
                    <a:pt x="34" y="15"/>
                    <a:pt x="36" y="14"/>
                  </a:cubicBezTo>
                  <a:cubicBezTo>
                    <a:pt x="37" y="13"/>
                    <a:pt x="38" y="12"/>
                    <a:pt x="40" y="11"/>
                  </a:cubicBezTo>
                  <a:cubicBezTo>
                    <a:pt x="41" y="10"/>
                    <a:pt x="42" y="10"/>
                    <a:pt x="43" y="9"/>
                  </a:cubicBezTo>
                  <a:cubicBezTo>
                    <a:pt x="45" y="8"/>
                    <a:pt x="46" y="7"/>
                    <a:pt x="47" y="7"/>
                  </a:cubicBezTo>
                  <a:cubicBezTo>
                    <a:pt x="49" y="6"/>
                    <a:pt x="50" y="5"/>
                    <a:pt x="51" y="5"/>
                  </a:cubicBezTo>
                  <a:cubicBezTo>
                    <a:pt x="52" y="4"/>
                    <a:pt x="54" y="4"/>
                    <a:pt x="55" y="4"/>
                  </a:cubicBezTo>
                  <a:cubicBezTo>
                    <a:pt x="57" y="3"/>
                    <a:pt x="59" y="2"/>
                    <a:pt x="61" y="2"/>
                  </a:cubicBezTo>
                  <a:cubicBezTo>
                    <a:pt x="63" y="1"/>
                    <a:pt x="65" y="1"/>
                    <a:pt x="66" y="1"/>
                  </a:cubicBezTo>
                  <a:cubicBezTo>
                    <a:pt x="69" y="0"/>
                    <a:pt x="71" y="0"/>
                    <a:pt x="71" y="0"/>
                  </a:cubicBezTo>
                  <a:cubicBezTo>
                    <a:pt x="71" y="0"/>
                    <a:pt x="69" y="1"/>
                    <a:pt x="67" y="2"/>
                  </a:cubicBezTo>
                  <a:cubicBezTo>
                    <a:pt x="65" y="2"/>
                    <a:pt x="64" y="3"/>
                    <a:pt x="62" y="4"/>
                  </a:cubicBezTo>
                  <a:cubicBezTo>
                    <a:pt x="60" y="5"/>
                    <a:pt x="59" y="6"/>
                    <a:pt x="57" y="7"/>
                  </a:cubicBezTo>
                  <a:cubicBezTo>
                    <a:pt x="56" y="8"/>
                    <a:pt x="55" y="8"/>
                    <a:pt x="54" y="9"/>
                  </a:cubicBezTo>
                  <a:cubicBezTo>
                    <a:pt x="53" y="10"/>
                    <a:pt x="52" y="11"/>
                    <a:pt x="51" y="12"/>
                  </a:cubicBezTo>
                  <a:cubicBezTo>
                    <a:pt x="50" y="13"/>
                    <a:pt x="49" y="13"/>
                    <a:pt x="48" y="14"/>
                  </a:cubicBezTo>
                  <a:cubicBezTo>
                    <a:pt x="47" y="15"/>
                    <a:pt x="46" y="16"/>
                    <a:pt x="45" y="17"/>
                  </a:cubicBezTo>
                  <a:cubicBezTo>
                    <a:pt x="44" y="19"/>
                    <a:pt x="43" y="20"/>
                    <a:pt x="42" y="21"/>
                  </a:cubicBezTo>
                  <a:cubicBezTo>
                    <a:pt x="41" y="22"/>
                    <a:pt x="40" y="23"/>
                    <a:pt x="40" y="24"/>
                  </a:cubicBezTo>
                  <a:cubicBezTo>
                    <a:pt x="38" y="27"/>
                    <a:pt x="37" y="29"/>
                    <a:pt x="35" y="32"/>
                  </a:cubicBezTo>
                  <a:cubicBezTo>
                    <a:pt x="34" y="35"/>
                    <a:pt x="33" y="37"/>
                    <a:pt x="32" y="40"/>
                  </a:cubicBezTo>
                  <a:cubicBezTo>
                    <a:pt x="31" y="43"/>
                    <a:pt x="30" y="46"/>
                    <a:pt x="29" y="48"/>
                  </a:cubicBezTo>
                  <a:cubicBezTo>
                    <a:pt x="29" y="50"/>
                    <a:pt x="29" y="51"/>
                    <a:pt x="28" y="52"/>
                  </a:cubicBezTo>
                  <a:cubicBezTo>
                    <a:pt x="28" y="53"/>
                    <a:pt x="28" y="55"/>
                    <a:pt x="27" y="56"/>
                  </a:cubicBezTo>
                  <a:cubicBezTo>
                    <a:pt x="27" y="58"/>
                    <a:pt x="27" y="61"/>
                    <a:pt x="26" y="63"/>
                  </a:cubicBezTo>
                  <a:cubicBezTo>
                    <a:pt x="26" y="67"/>
                    <a:pt x="26" y="71"/>
                    <a:pt x="26" y="73"/>
                  </a:cubicBezTo>
                  <a:cubicBezTo>
                    <a:pt x="26" y="75"/>
                    <a:pt x="26" y="76"/>
                    <a:pt x="26" y="76"/>
                  </a:cubicBezTo>
                  <a:cubicBezTo>
                    <a:pt x="26" y="77"/>
                    <a:pt x="26" y="77"/>
                    <a:pt x="26" y="77"/>
                  </a:cubicBezTo>
                  <a:lnTo>
                    <a:pt x="0" y="75"/>
                  </a:lnTo>
                  <a:close/>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972" name="Google Shape;1972;p7"/>
            <p:cNvSpPr/>
            <p:nvPr/>
          </p:nvSpPr>
          <p:spPr>
            <a:xfrm>
              <a:off x="7424738" y="6483351"/>
              <a:ext cx="292100" cy="339725"/>
            </a:xfrm>
            <a:custGeom>
              <a:rect b="b" l="l" r="r" t="t"/>
              <a:pathLst>
                <a:path extrusionOk="0" h="77" w="70">
                  <a:moveTo>
                    <a:pt x="45" y="77"/>
                  </a:moveTo>
                  <a:cubicBezTo>
                    <a:pt x="45" y="77"/>
                    <a:pt x="45" y="77"/>
                    <a:pt x="45" y="76"/>
                  </a:cubicBezTo>
                  <a:cubicBezTo>
                    <a:pt x="45" y="76"/>
                    <a:pt x="45" y="75"/>
                    <a:pt x="45" y="73"/>
                  </a:cubicBezTo>
                  <a:cubicBezTo>
                    <a:pt x="45" y="71"/>
                    <a:pt x="45" y="67"/>
                    <a:pt x="44" y="63"/>
                  </a:cubicBezTo>
                  <a:cubicBezTo>
                    <a:pt x="44" y="61"/>
                    <a:pt x="44" y="58"/>
                    <a:pt x="43" y="56"/>
                  </a:cubicBezTo>
                  <a:cubicBezTo>
                    <a:pt x="43" y="55"/>
                    <a:pt x="43" y="53"/>
                    <a:pt x="42" y="52"/>
                  </a:cubicBezTo>
                  <a:cubicBezTo>
                    <a:pt x="42" y="51"/>
                    <a:pt x="42" y="50"/>
                    <a:pt x="41" y="48"/>
                  </a:cubicBezTo>
                  <a:cubicBezTo>
                    <a:pt x="41" y="46"/>
                    <a:pt x="40" y="43"/>
                    <a:pt x="39" y="40"/>
                  </a:cubicBezTo>
                  <a:cubicBezTo>
                    <a:pt x="38" y="37"/>
                    <a:pt x="37" y="35"/>
                    <a:pt x="36" y="32"/>
                  </a:cubicBezTo>
                  <a:cubicBezTo>
                    <a:pt x="34" y="29"/>
                    <a:pt x="33" y="27"/>
                    <a:pt x="31" y="24"/>
                  </a:cubicBezTo>
                  <a:cubicBezTo>
                    <a:pt x="30" y="23"/>
                    <a:pt x="29" y="22"/>
                    <a:pt x="29" y="21"/>
                  </a:cubicBezTo>
                  <a:cubicBezTo>
                    <a:pt x="28" y="20"/>
                    <a:pt x="27" y="19"/>
                    <a:pt x="26" y="17"/>
                  </a:cubicBezTo>
                  <a:cubicBezTo>
                    <a:pt x="25" y="16"/>
                    <a:pt x="24" y="15"/>
                    <a:pt x="23" y="14"/>
                  </a:cubicBezTo>
                  <a:cubicBezTo>
                    <a:pt x="22" y="13"/>
                    <a:pt x="21" y="13"/>
                    <a:pt x="20" y="12"/>
                  </a:cubicBezTo>
                  <a:cubicBezTo>
                    <a:pt x="19" y="11"/>
                    <a:pt x="18" y="10"/>
                    <a:pt x="17" y="9"/>
                  </a:cubicBezTo>
                  <a:cubicBezTo>
                    <a:pt x="16" y="8"/>
                    <a:pt x="15" y="8"/>
                    <a:pt x="14" y="7"/>
                  </a:cubicBezTo>
                  <a:cubicBezTo>
                    <a:pt x="12" y="6"/>
                    <a:pt x="10" y="5"/>
                    <a:pt x="8" y="4"/>
                  </a:cubicBezTo>
                  <a:cubicBezTo>
                    <a:pt x="7" y="3"/>
                    <a:pt x="5" y="2"/>
                    <a:pt x="4" y="2"/>
                  </a:cubicBezTo>
                  <a:cubicBezTo>
                    <a:pt x="1" y="1"/>
                    <a:pt x="0" y="0"/>
                    <a:pt x="0" y="0"/>
                  </a:cubicBezTo>
                  <a:cubicBezTo>
                    <a:pt x="0" y="0"/>
                    <a:pt x="1" y="0"/>
                    <a:pt x="4" y="1"/>
                  </a:cubicBezTo>
                  <a:cubicBezTo>
                    <a:pt x="6" y="1"/>
                    <a:pt x="7" y="1"/>
                    <a:pt x="9" y="2"/>
                  </a:cubicBezTo>
                  <a:cubicBezTo>
                    <a:pt x="11" y="2"/>
                    <a:pt x="13" y="3"/>
                    <a:pt x="16" y="4"/>
                  </a:cubicBezTo>
                  <a:cubicBezTo>
                    <a:pt x="17" y="4"/>
                    <a:pt x="18" y="4"/>
                    <a:pt x="19" y="5"/>
                  </a:cubicBezTo>
                  <a:cubicBezTo>
                    <a:pt x="21" y="5"/>
                    <a:pt x="22" y="6"/>
                    <a:pt x="23" y="7"/>
                  </a:cubicBezTo>
                  <a:cubicBezTo>
                    <a:pt x="24" y="7"/>
                    <a:pt x="26" y="8"/>
                    <a:pt x="27" y="9"/>
                  </a:cubicBezTo>
                  <a:cubicBezTo>
                    <a:pt x="28" y="10"/>
                    <a:pt x="30" y="10"/>
                    <a:pt x="31" y="11"/>
                  </a:cubicBezTo>
                  <a:cubicBezTo>
                    <a:pt x="32" y="12"/>
                    <a:pt x="34" y="13"/>
                    <a:pt x="35" y="14"/>
                  </a:cubicBezTo>
                  <a:cubicBezTo>
                    <a:pt x="36" y="15"/>
                    <a:pt x="38" y="16"/>
                    <a:pt x="39" y="17"/>
                  </a:cubicBezTo>
                  <a:cubicBezTo>
                    <a:pt x="42" y="20"/>
                    <a:pt x="44" y="22"/>
                    <a:pt x="46" y="25"/>
                  </a:cubicBezTo>
                  <a:cubicBezTo>
                    <a:pt x="48" y="27"/>
                    <a:pt x="51" y="30"/>
                    <a:pt x="53" y="33"/>
                  </a:cubicBezTo>
                  <a:cubicBezTo>
                    <a:pt x="54" y="36"/>
                    <a:pt x="56" y="39"/>
                    <a:pt x="58" y="42"/>
                  </a:cubicBezTo>
                  <a:cubicBezTo>
                    <a:pt x="59" y="43"/>
                    <a:pt x="59" y="44"/>
                    <a:pt x="60" y="46"/>
                  </a:cubicBezTo>
                  <a:cubicBezTo>
                    <a:pt x="61" y="47"/>
                    <a:pt x="61" y="49"/>
                    <a:pt x="62" y="50"/>
                  </a:cubicBezTo>
                  <a:cubicBezTo>
                    <a:pt x="63" y="53"/>
                    <a:pt x="64" y="55"/>
                    <a:pt x="65" y="58"/>
                  </a:cubicBezTo>
                  <a:cubicBezTo>
                    <a:pt x="67" y="63"/>
                    <a:pt x="68" y="67"/>
                    <a:pt x="69" y="70"/>
                  </a:cubicBezTo>
                  <a:cubicBezTo>
                    <a:pt x="70" y="71"/>
                    <a:pt x="70" y="73"/>
                    <a:pt x="70" y="74"/>
                  </a:cubicBezTo>
                  <a:cubicBezTo>
                    <a:pt x="70" y="75"/>
                    <a:pt x="70" y="75"/>
                    <a:pt x="70" y="75"/>
                  </a:cubicBezTo>
                  <a:lnTo>
                    <a:pt x="45" y="77"/>
                  </a:lnTo>
                  <a:close/>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973" name="Google Shape;1973;p7"/>
            <p:cNvSpPr/>
            <p:nvPr/>
          </p:nvSpPr>
          <p:spPr>
            <a:xfrm>
              <a:off x="7596188" y="6448426"/>
              <a:ext cx="104775" cy="322263"/>
            </a:xfrm>
            <a:custGeom>
              <a:rect b="b" l="l" r="r" t="t"/>
              <a:pathLst>
                <a:path extrusionOk="0" h="73" w="25">
                  <a:moveTo>
                    <a:pt x="0" y="73"/>
                  </a:moveTo>
                  <a:cubicBezTo>
                    <a:pt x="0" y="73"/>
                    <a:pt x="0" y="72"/>
                    <a:pt x="0" y="70"/>
                  </a:cubicBezTo>
                  <a:cubicBezTo>
                    <a:pt x="0" y="67"/>
                    <a:pt x="0" y="64"/>
                    <a:pt x="1" y="61"/>
                  </a:cubicBezTo>
                  <a:cubicBezTo>
                    <a:pt x="1" y="53"/>
                    <a:pt x="3" y="44"/>
                    <a:pt x="5" y="34"/>
                  </a:cubicBezTo>
                  <a:cubicBezTo>
                    <a:pt x="6" y="29"/>
                    <a:pt x="8" y="25"/>
                    <a:pt x="9" y="20"/>
                  </a:cubicBezTo>
                  <a:cubicBezTo>
                    <a:pt x="10" y="18"/>
                    <a:pt x="11" y="16"/>
                    <a:pt x="12" y="14"/>
                  </a:cubicBezTo>
                  <a:cubicBezTo>
                    <a:pt x="13" y="12"/>
                    <a:pt x="14" y="11"/>
                    <a:pt x="15" y="9"/>
                  </a:cubicBezTo>
                  <a:cubicBezTo>
                    <a:pt x="16" y="7"/>
                    <a:pt x="17" y="6"/>
                    <a:pt x="18" y="5"/>
                  </a:cubicBezTo>
                  <a:cubicBezTo>
                    <a:pt x="19" y="4"/>
                    <a:pt x="20" y="3"/>
                    <a:pt x="20" y="2"/>
                  </a:cubicBezTo>
                  <a:cubicBezTo>
                    <a:pt x="22" y="1"/>
                    <a:pt x="23" y="0"/>
                    <a:pt x="23" y="0"/>
                  </a:cubicBezTo>
                  <a:cubicBezTo>
                    <a:pt x="23" y="0"/>
                    <a:pt x="22" y="1"/>
                    <a:pt x="21" y="3"/>
                  </a:cubicBezTo>
                  <a:cubicBezTo>
                    <a:pt x="21" y="4"/>
                    <a:pt x="20" y="5"/>
                    <a:pt x="20" y="6"/>
                  </a:cubicBezTo>
                  <a:cubicBezTo>
                    <a:pt x="19" y="7"/>
                    <a:pt x="19" y="9"/>
                    <a:pt x="19" y="11"/>
                  </a:cubicBezTo>
                  <a:cubicBezTo>
                    <a:pt x="18" y="12"/>
                    <a:pt x="18" y="14"/>
                    <a:pt x="18" y="16"/>
                  </a:cubicBezTo>
                  <a:cubicBezTo>
                    <a:pt x="18" y="18"/>
                    <a:pt x="17" y="20"/>
                    <a:pt x="17" y="22"/>
                  </a:cubicBezTo>
                  <a:cubicBezTo>
                    <a:pt x="17" y="26"/>
                    <a:pt x="18" y="31"/>
                    <a:pt x="18" y="35"/>
                  </a:cubicBezTo>
                  <a:cubicBezTo>
                    <a:pt x="19" y="44"/>
                    <a:pt x="21" y="53"/>
                    <a:pt x="22" y="60"/>
                  </a:cubicBezTo>
                  <a:cubicBezTo>
                    <a:pt x="23" y="63"/>
                    <a:pt x="24" y="65"/>
                    <a:pt x="24" y="67"/>
                  </a:cubicBezTo>
                  <a:cubicBezTo>
                    <a:pt x="25" y="69"/>
                    <a:pt x="25" y="70"/>
                    <a:pt x="25" y="70"/>
                  </a:cubicBezTo>
                  <a:lnTo>
                    <a:pt x="0" y="73"/>
                  </a:lnTo>
                  <a:close/>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974" name="Google Shape;1974;p7"/>
            <p:cNvSpPr/>
            <p:nvPr/>
          </p:nvSpPr>
          <p:spPr>
            <a:xfrm>
              <a:off x="10601326" y="6223001"/>
              <a:ext cx="430213" cy="498475"/>
            </a:xfrm>
            <a:custGeom>
              <a:rect b="b" l="l" r="r" t="t"/>
              <a:pathLst>
                <a:path extrusionOk="0" h="113" w="103">
                  <a:moveTo>
                    <a:pt x="0" y="110"/>
                  </a:moveTo>
                  <a:cubicBezTo>
                    <a:pt x="0" y="110"/>
                    <a:pt x="0" y="109"/>
                    <a:pt x="0" y="108"/>
                  </a:cubicBezTo>
                  <a:cubicBezTo>
                    <a:pt x="0" y="106"/>
                    <a:pt x="1" y="105"/>
                    <a:pt x="1" y="102"/>
                  </a:cubicBezTo>
                  <a:cubicBezTo>
                    <a:pt x="3" y="98"/>
                    <a:pt x="4" y="92"/>
                    <a:pt x="7" y="85"/>
                  </a:cubicBezTo>
                  <a:cubicBezTo>
                    <a:pt x="10" y="77"/>
                    <a:pt x="13" y="69"/>
                    <a:pt x="18" y="61"/>
                  </a:cubicBezTo>
                  <a:cubicBezTo>
                    <a:pt x="23" y="52"/>
                    <a:pt x="28" y="44"/>
                    <a:pt x="35" y="36"/>
                  </a:cubicBezTo>
                  <a:cubicBezTo>
                    <a:pt x="38" y="32"/>
                    <a:pt x="42" y="29"/>
                    <a:pt x="46" y="25"/>
                  </a:cubicBezTo>
                  <a:cubicBezTo>
                    <a:pt x="49" y="22"/>
                    <a:pt x="53" y="19"/>
                    <a:pt x="57" y="16"/>
                  </a:cubicBezTo>
                  <a:cubicBezTo>
                    <a:pt x="59" y="15"/>
                    <a:pt x="61" y="14"/>
                    <a:pt x="63" y="13"/>
                  </a:cubicBezTo>
                  <a:cubicBezTo>
                    <a:pt x="65" y="12"/>
                    <a:pt x="67" y="11"/>
                    <a:pt x="69" y="10"/>
                  </a:cubicBezTo>
                  <a:cubicBezTo>
                    <a:pt x="73" y="8"/>
                    <a:pt x="76" y="6"/>
                    <a:pt x="80" y="5"/>
                  </a:cubicBezTo>
                  <a:cubicBezTo>
                    <a:pt x="83" y="4"/>
                    <a:pt x="86" y="3"/>
                    <a:pt x="89" y="2"/>
                  </a:cubicBezTo>
                  <a:cubicBezTo>
                    <a:pt x="92" y="2"/>
                    <a:pt x="94" y="1"/>
                    <a:pt x="96" y="1"/>
                  </a:cubicBezTo>
                  <a:cubicBezTo>
                    <a:pt x="101" y="0"/>
                    <a:pt x="103" y="0"/>
                    <a:pt x="103" y="0"/>
                  </a:cubicBezTo>
                  <a:cubicBezTo>
                    <a:pt x="103" y="0"/>
                    <a:pt x="101" y="1"/>
                    <a:pt x="97" y="2"/>
                  </a:cubicBezTo>
                  <a:cubicBezTo>
                    <a:pt x="95" y="3"/>
                    <a:pt x="93" y="4"/>
                    <a:pt x="90" y="5"/>
                  </a:cubicBezTo>
                  <a:cubicBezTo>
                    <a:pt x="88" y="7"/>
                    <a:pt x="85" y="8"/>
                    <a:pt x="82" y="10"/>
                  </a:cubicBezTo>
                  <a:cubicBezTo>
                    <a:pt x="79" y="12"/>
                    <a:pt x="76" y="14"/>
                    <a:pt x="73" y="17"/>
                  </a:cubicBezTo>
                  <a:cubicBezTo>
                    <a:pt x="72" y="18"/>
                    <a:pt x="71" y="20"/>
                    <a:pt x="69" y="21"/>
                  </a:cubicBezTo>
                  <a:cubicBezTo>
                    <a:pt x="68" y="22"/>
                    <a:pt x="66" y="24"/>
                    <a:pt x="65" y="25"/>
                  </a:cubicBezTo>
                  <a:cubicBezTo>
                    <a:pt x="62" y="28"/>
                    <a:pt x="60" y="32"/>
                    <a:pt x="57" y="35"/>
                  </a:cubicBezTo>
                  <a:cubicBezTo>
                    <a:pt x="55" y="39"/>
                    <a:pt x="53" y="43"/>
                    <a:pt x="51" y="47"/>
                  </a:cubicBezTo>
                  <a:cubicBezTo>
                    <a:pt x="43" y="62"/>
                    <a:pt x="39" y="79"/>
                    <a:pt x="38" y="92"/>
                  </a:cubicBezTo>
                  <a:cubicBezTo>
                    <a:pt x="37" y="99"/>
                    <a:pt x="37" y="104"/>
                    <a:pt x="37" y="108"/>
                  </a:cubicBezTo>
                  <a:cubicBezTo>
                    <a:pt x="37" y="109"/>
                    <a:pt x="37" y="111"/>
                    <a:pt x="37" y="112"/>
                  </a:cubicBezTo>
                  <a:cubicBezTo>
                    <a:pt x="37" y="112"/>
                    <a:pt x="37" y="112"/>
                    <a:pt x="37" y="112"/>
                  </a:cubicBezTo>
                  <a:cubicBezTo>
                    <a:pt x="37" y="113"/>
                    <a:pt x="37" y="113"/>
                    <a:pt x="37" y="113"/>
                  </a:cubicBezTo>
                  <a:lnTo>
                    <a:pt x="0" y="110"/>
                  </a:lnTo>
                  <a:close/>
                </a:path>
              </a:pathLst>
            </a:custGeom>
            <a:solidFill>
              <a:srgbClr val="2D52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975" name="Google Shape;1975;p7"/>
            <p:cNvSpPr/>
            <p:nvPr/>
          </p:nvSpPr>
          <p:spPr>
            <a:xfrm>
              <a:off x="10364788" y="6223001"/>
              <a:ext cx="433388" cy="498475"/>
            </a:xfrm>
            <a:custGeom>
              <a:rect b="b" l="l" r="r" t="t"/>
              <a:pathLst>
                <a:path extrusionOk="0" h="113" w="104">
                  <a:moveTo>
                    <a:pt x="66" y="113"/>
                  </a:moveTo>
                  <a:cubicBezTo>
                    <a:pt x="66" y="112"/>
                    <a:pt x="66" y="112"/>
                    <a:pt x="66" y="112"/>
                  </a:cubicBezTo>
                  <a:cubicBezTo>
                    <a:pt x="66" y="112"/>
                    <a:pt x="66" y="112"/>
                    <a:pt x="66" y="112"/>
                  </a:cubicBezTo>
                  <a:cubicBezTo>
                    <a:pt x="66" y="111"/>
                    <a:pt x="66" y="109"/>
                    <a:pt x="66" y="108"/>
                  </a:cubicBezTo>
                  <a:cubicBezTo>
                    <a:pt x="66" y="104"/>
                    <a:pt x="66" y="99"/>
                    <a:pt x="65" y="92"/>
                  </a:cubicBezTo>
                  <a:cubicBezTo>
                    <a:pt x="64" y="79"/>
                    <a:pt x="60" y="62"/>
                    <a:pt x="53" y="47"/>
                  </a:cubicBezTo>
                  <a:cubicBezTo>
                    <a:pt x="51" y="43"/>
                    <a:pt x="49" y="39"/>
                    <a:pt x="46" y="35"/>
                  </a:cubicBezTo>
                  <a:cubicBezTo>
                    <a:pt x="44" y="32"/>
                    <a:pt x="41" y="28"/>
                    <a:pt x="38" y="25"/>
                  </a:cubicBezTo>
                  <a:cubicBezTo>
                    <a:pt x="37" y="24"/>
                    <a:pt x="36" y="22"/>
                    <a:pt x="34" y="21"/>
                  </a:cubicBezTo>
                  <a:cubicBezTo>
                    <a:pt x="33" y="20"/>
                    <a:pt x="31" y="18"/>
                    <a:pt x="30" y="17"/>
                  </a:cubicBezTo>
                  <a:cubicBezTo>
                    <a:pt x="27" y="14"/>
                    <a:pt x="24" y="12"/>
                    <a:pt x="21" y="10"/>
                  </a:cubicBezTo>
                  <a:cubicBezTo>
                    <a:pt x="18" y="8"/>
                    <a:pt x="15" y="7"/>
                    <a:pt x="13" y="5"/>
                  </a:cubicBezTo>
                  <a:cubicBezTo>
                    <a:pt x="10" y="4"/>
                    <a:pt x="8" y="3"/>
                    <a:pt x="6" y="2"/>
                  </a:cubicBezTo>
                  <a:cubicBezTo>
                    <a:pt x="3" y="1"/>
                    <a:pt x="0" y="0"/>
                    <a:pt x="0" y="0"/>
                  </a:cubicBezTo>
                  <a:cubicBezTo>
                    <a:pt x="0" y="0"/>
                    <a:pt x="3" y="0"/>
                    <a:pt x="7" y="1"/>
                  </a:cubicBezTo>
                  <a:cubicBezTo>
                    <a:pt x="9" y="1"/>
                    <a:pt x="11" y="2"/>
                    <a:pt x="14" y="2"/>
                  </a:cubicBezTo>
                  <a:cubicBezTo>
                    <a:pt x="17" y="3"/>
                    <a:pt x="20" y="4"/>
                    <a:pt x="24" y="5"/>
                  </a:cubicBezTo>
                  <a:cubicBezTo>
                    <a:pt x="27" y="6"/>
                    <a:pt x="31" y="8"/>
                    <a:pt x="35" y="10"/>
                  </a:cubicBezTo>
                  <a:cubicBezTo>
                    <a:pt x="37" y="11"/>
                    <a:pt x="38" y="12"/>
                    <a:pt x="40" y="13"/>
                  </a:cubicBezTo>
                  <a:cubicBezTo>
                    <a:pt x="42" y="14"/>
                    <a:pt x="44" y="15"/>
                    <a:pt x="46" y="16"/>
                  </a:cubicBezTo>
                  <a:cubicBezTo>
                    <a:pt x="50" y="19"/>
                    <a:pt x="54" y="22"/>
                    <a:pt x="58" y="25"/>
                  </a:cubicBezTo>
                  <a:cubicBezTo>
                    <a:pt x="61" y="29"/>
                    <a:pt x="65" y="32"/>
                    <a:pt x="68" y="36"/>
                  </a:cubicBezTo>
                  <a:cubicBezTo>
                    <a:pt x="75" y="44"/>
                    <a:pt x="81" y="52"/>
                    <a:pt x="85" y="61"/>
                  </a:cubicBezTo>
                  <a:cubicBezTo>
                    <a:pt x="90" y="69"/>
                    <a:pt x="94" y="77"/>
                    <a:pt x="96" y="85"/>
                  </a:cubicBezTo>
                  <a:cubicBezTo>
                    <a:pt x="99" y="92"/>
                    <a:pt x="101" y="98"/>
                    <a:pt x="102" y="102"/>
                  </a:cubicBezTo>
                  <a:cubicBezTo>
                    <a:pt x="103" y="105"/>
                    <a:pt x="103" y="106"/>
                    <a:pt x="103" y="108"/>
                  </a:cubicBezTo>
                  <a:cubicBezTo>
                    <a:pt x="104" y="109"/>
                    <a:pt x="104" y="110"/>
                    <a:pt x="104" y="110"/>
                  </a:cubicBezTo>
                  <a:lnTo>
                    <a:pt x="66" y="113"/>
                  </a:lnTo>
                  <a:close/>
                </a:path>
              </a:pathLst>
            </a:custGeom>
            <a:solidFill>
              <a:srgbClr val="2D52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976" name="Google Shape;1976;p7"/>
            <p:cNvSpPr/>
            <p:nvPr/>
          </p:nvSpPr>
          <p:spPr>
            <a:xfrm>
              <a:off x="10618788" y="6438901"/>
              <a:ext cx="441325" cy="282575"/>
            </a:xfrm>
            <a:custGeom>
              <a:rect b="b" l="l" r="r" t="t"/>
              <a:pathLst>
                <a:path extrusionOk="0" h="64" w="106">
                  <a:moveTo>
                    <a:pt x="0" y="58"/>
                  </a:moveTo>
                  <a:cubicBezTo>
                    <a:pt x="0" y="57"/>
                    <a:pt x="0" y="57"/>
                    <a:pt x="0" y="57"/>
                  </a:cubicBezTo>
                  <a:cubicBezTo>
                    <a:pt x="0" y="57"/>
                    <a:pt x="0" y="57"/>
                    <a:pt x="1" y="56"/>
                  </a:cubicBezTo>
                  <a:cubicBezTo>
                    <a:pt x="1" y="55"/>
                    <a:pt x="1" y="54"/>
                    <a:pt x="2" y="54"/>
                  </a:cubicBezTo>
                  <a:cubicBezTo>
                    <a:pt x="2" y="53"/>
                    <a:pt x="2" y="52"/>
                    <a:pt x="3" y="51"/>
                  </a:cubicBezTo>
                  <a:cubicBezTo>
                    <a:pt x="3" y="49"/>
                    <a:pt x="5" y="47"/>
                    <a:pt x="6" y="45"/>
                  </a:cubicBezTo>
                  <a:cubicBezTo>
                    <a:pt x="7" y="42"/>
                    <a:pt x="9" y="40"/>
                    <a:pt x="11" y="37"/>
                  </a:cubicBezTo>
                  <a:cubicBezTo>
                    <a:pt x="12" y="34"/>
                    <a:pt x="15" y="31"/>
                    <a:pt x="17" y="29"/>
                  </a:cubicBezTo>
                  <a:cubicBezTo>
                    <a:pt x="20" y="26"/>
                    <a:pt x="22" y="23"/>
                    <a:pt x="25" y="20"/>
                  </a:cubicBezTo>
                  <a:cubicBezTo>
                    <a:pt x="27" y="19"/>
                    <a:pt x="28" y="18"/>
                    <a:pt x="30" y="17"/>
                  </a:cubicBezTo>
                  <a:cubicBezTo>
                    <a:pt x="32" y="15"/>
                    <a:pt x="33" y="14"/>
                    <a:pt x="35" y="13"/>
                  </a:cubicBezTo>
                  <a:cubicBezTo>
                    <a:pt x="37" y="12"/>
                    <a:pt x="39" y="11"/>
                    <a:pt x="40" y="10"/>
                  </a:cubicBezTo>
                  <a:cubicBezTo>
                    <a:pt x="46" y="7"/>
                    <a:pt x="46" y="7"/>
                    <a:pt x="46" y="7"/>
                  </a:cubicBezTo>
                  <a:cubicBezTo>
                    <a:pt x="50" y="6"/>
                    <a:pt x="53" y="4"/>
                    <a:pt x="57" y="3"/>
                  </a:cubicBezTo>
                  <a:cubicBezTo>
                    <a:pt x="61" y="2"/>
                    <a:pt x="65" y="1"/>
                    <a:pt x="68" y="1"/>
                  </a:cubicBezTo>
                  <a:cubicBezTo>
                    <a:pt x="72" y="0"/>
                    <a:pt x="75" y="0"/>
                    <a:pt x="78" y="0"/>
                  </a:cubicBezTo>
                  <a:cubicBezTo>
                    <a:pt x="82" y="0"/>
                    <a:pt x="85" y="0"/>
                    <a:pt x="87" y="0"/>
                  </a:cubicBezTo>
                  <a:cubicBezTo>
                    <a:pt x="89" y="0"/>
                    <a:pt x="90" y="0"/>
                    <a:pt x="91" y="0"/>
                  </a:cubicBezTo>
                  <a:cubicBezTo>
                    <a:pt x="93" y="0"/>
                    <a:pt x="94" y="0"/>
                    <a:pt x="95" y="0"/>
                  </a:cubicBezTo>
                  <a:cubicBezTo>
                    <a:pt x="97" y="0"/>
                    <a:pt x="99" y="1"/>
                    <a:pt x="101" y="1"/>
                  </a:cubicBezTo>
                  <a:cubicBezTo>
                    <a:pt x="104" y="1"/>
                    <a:pt x="106" y="1"/>
                    <a:pt x="106" y="1"/>
                  </a:cubicBezTo>
                  <a:cubicBezTo>
                    <a:pt x="106" y="1"/>
                    <a:pt x="104" y="2"/>
                    <a:pt x="101" y="2"/>
                  </a:cubicBezTo>
                  <a:cubicBezTo>
                    <a:pt x="99" y="3"/>
                    <a:pt x="97" y="3"/>
                    <a:pt x="95" y="4"/>
                  </a:cubicBezTo>
                  <a:cubicBezTo>
                    <a:pt x="94" y="4"/>
                    <a:pt x="93" y="4"/>
                    <a:pt x="92" y="4"/>
                  </a:cubicBezTo>
                  <a:cubicBezTo>
                    <a:pt x="91" y="5"/>
                    <a:pt x="90" y="5"/>
                    <a:pt x="88" y="6"/>
                  </a:cubicBezTo>
                  <a:cubicBezTo>
                    <a:pt x="86" y="6"/>
                    <a:pt x="83" y="7"/>
                    <a:pt x="80" y="8"/>
                  </a:cubicBezTo>
                  <a:cubicBezTo>
                    <a:pt x="78" y="10"/>
                    <a:pt x="75" y="11"/>
                    <a:pt x="72" y="12"/>
                  </a:cubicBezTo>
                  <a:cubicBezTo>
                    <a:pt x="69" y="14"/>
                    <a:pt x="66" y="16"/>
                    <a:pt x="64" y="17"/>
                  </a:cubicBezTo>
                  <a:cubicBezTo>
                    <a:pt x="61" y="19"/>
                    <a:pt x="58" y="21"/>
                    <a:pt x="56" y="23"/>
                  </a:cubicBezTo>
                  <a:cubicBezTo>
                    <a:pt x="53" y="27"/>
                    <a:pt x="53" y="27"/>
                    <a:pt x="53" y="27"/>
                  </a:cubicBezTo>
                  <a:cubicBezTo>
                    <a:pt x="52" y="28"/>
                    <a:pt x="51" y="29"/>
                    <a:pt x="50" y="30"/>
                  </a:cubicBezTo>
                  <a:cubicBezTo>
                    <a:pt x="49" y="31"/>
                    <a:pt x="48" y="33"/>
                    <a:pt x="47" y="34"/>
                  </a:cubicBezTo>
                  <a:cubicBezTo>
                    <a:pt x="46" y="35"/>
                    <a:pt x="46" y="36"/>
                    <a:pt x="45" y="37"/>
                  </a:cubicBezTo>
                  <a:cubicBezTo>
                    <a:pt x="43" y="40"/>
                    <a:pt x="42" y="42"/>
                    <a:pt x="41" y="45"/>
                  </a:cubicBezTo>
                  <a:cubicBezTo>
                    <a:pt x="41" y="47"/>
                    <a:pt x="40" y="49"/>
                    <a:pt x="39" y="51"/>
                  </a:cubicBezTo>
                  <a:cubicBezTo>
                    <a:pt x="39" y="53"/>
                    <a:pt x="38" y="55"/>
                    <a:pt x="38" y="57"/>
                  </a:cubicBezTo>
                  <a:cubicBezTo>
                    <a:pt x="38" y="59"/>
                    <a:pt x="38" y="60"/>
                    <a:pt x="37" y="61"/>
                  </a:cubicBezTo>
                  <a:cubicBezTo>
                    <a:pt x="37" y="62"/>
                    <a:pt x="37" y="62"/>
                    <a:pt x="37" y="63"/>
                  </a:cubicBezTo>
                  <a:cubicBezTo>
                    <a:pt x="37" y="63"/>
                    <a:pt x="37" y="63"/>
                    <a:pt x="37" y="63"/>
                  </a:cubicBezTo>
                  <a:cubicBezTo>
                    <a:pt x="36" y="64"/>
                    <a:pt x="36" y="64"/>
                    <a:pt x="36" y="64"/>
                  </a:cubicBezTo>
                  <a:cubicBezTo>
                    <a:pt x="36" y="64"/>
                    <a:pt x="36" y="64"/>
                    <a:pt x="36" y="64"/>
                  </a:cubicBezTo>
                  <a:lnTo>
                    <a:pt x="0" y="58"/>
                  </a:lnTo>
                  <a:close/>
                </a:path>
              </a:pathLst>
            </a:custGeom>
            <a:solidFill>
              <a:srgbClr val="2D52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977" name="Google Shape;1977;p7"/>
            <p:cNvSpPr/>
            <p:nvPr/>
          </p:nvSpPr>
          <p:spPr>
            <a:xfrm>
              <a:off x="10321926" y="6438901"/>
              <a:ext cx="442913" cy="282575"/>
            </a:xfrm>
            <a:custGeom>
              <a:rect b="b" l="l" r="r" t="t"/>
              <a:pathLst>
                <a:path extrusionOk="0" h="64" w="106">
                  <a:moveTo>
                    <a:pt x="67" y="64"/>
                  </a:moveTo>
                  <a:cubicBezTo>
                    <a:pt x="67" y="64"/>
                    <a:pt x="67" y="64"/>
                    <a:pt x="67" y="64"/>
                  </a:cubicBezTo>
                  <a:cubicBezTo>
                    <a:pt x="68" y="63"/>
                    <a:pt x="68" y="63"/>
                    <a:pt x="68" y="63"/>
                  </a:cubicBezTo>
                  <a:cubicBezTo>
                    <a:pt x="68" y="63"/>
                    <a:pt x="68" y="63"/>
                    <a:pt x="68" y="63"/>
                  </a:cubicBezTo>
                  <a:cubicBezTo>
                    <a:pt x="68" y="62"/>
                    <a:pt x="68" y="62"/>
                    <a:pt x="68" y="61"/>
                  </a:cubicBezTo>
                  <a:cubicBezTo>
                    <a:pt x="68" y="60"/>
                    <a:pt x="68" y="59"/>
                    <a:pt x="68" y="57"/>
                  </a:cubicBezTo>
                  <a:cubicBezTo>
                    <a:pt x="68" y="55"/>
                    <a:pt x="67" y="53"/>
                    <a:pt x="67" y="51"/>
                  </a:cubicBezTo>
                  <a:cubicBezTo>
                    <a:pt x="66" y="49"/>
                    <a:pt x="65" y="47"/>
                    <a:pt x="65" y="45"/>
                  </a:cubicBezTo>
                  <a:cubicBezTo>
                    <a:pt x="64" y="42"/>
                    <a:pt x="63" y="40"/>
                    <a:pt x="61" y="37"/>
                  </a:cubicBezTo>
                  <a:cubicBezTo>
                    <a:pt x="60" y="36"/>
                    <a:pt x="60" y="35"/>
                    <a:pt x="59" y="34"/>
                  </a:cubicBezTo>
                  <a:cubicBezTo>
                    <a:pt x="58" y="33"/>
                    <a:pt x="57" y="31"/>
                    <a:pt x="56" y="30"/>
                  </a:cubicBezTo>
                  <a:cubicBezTo>
                    <a:pt x="55" y="29"/>
                    <a:pt x="54" y="28"/>
                    <a:pt x="53" y="27"/>
                  </a:cubicBezTo>
                  <a:cubicBezTo>
                    <a:pt x="50" y="23"/>
                    <a:pt x="50" y="23"/>
                    <a:pt x="50" y="23"/>
                  </a:cubicBezTo>
                  <a:cubicBezTo>
                    <a:pt x="48" y="21"/>
                    <a:pt x="45" y="19"/>
                    <a:pt x="42" y="17"/>
                  </a:cubicBezTo>
                  <a:cubicBezTo>
                    <a:pt x="40" y="16"/>
                    <a:pt x="37" y="14"/>
                    <a:pt x="34" y="12"/>
                  </a:cubicBezTo>
                  <a:cubicBezTo>
                    <a:pt x="31" y="11"/>
                    <a:pt x="28" y="10"/>
                    <a:pt x="26" y="8"/>
                  </a:cubicBezTo>
                  <a:cubicBezTo>
                    <a:pt x="23" y="7"/>
                    <a:pt x="20" y="6"/>
                    <a:pt x="18" y="6"/>
                  </a:cubicBezTo>
                  <a:cubicBezTo>
                    <a:pt x="16" y="5"/>
                    <a:pt x="15" y="5"/>
                    <a:pt x="14" y="4"/>
                  </a:cubicBezTo>
                  <a:cubicBezTo>
                    <a:pt x="13" y="4"/>
                    <a:pt x="12" y="4"/>
                    <a:pt x="11" y="4"/>
                  </a:cubicBezTo>
                  <a:cubicBezTo>
                    <a:pt x="9" y="3"/>
                    <a:pt x="7" y="3"/>
                    <a:pt x="5" y="2"/>
                  </a:cubicBezTo>
                  <a:cubicBezTo>
                    <a:pt x="2" y="2"/>
                    <a:pt x="0" y="1"/>
                    <a:pt x="0" y="1"/>
                  </a:cubicBezTo>
                  <a:cubicBezTo>
                    <a:pt x="0" y="1"/>
                    <a:pt x="2" y="1"/>
                    <a:pt x="5" y="1"/>
                  </a:cubicBezTo>
                  <a:cubicBezTo>
                    <a:pt x="7" y="1"/>
                    <a:pt x="9" y="0"/>
                    <a:pt x="11" y="0"/>
                  </a:cubicBezTo>
                  <a:cubicBezTo>
                    <a:pt x="12" y="0"/>
                    <a:pt x="13" y="0"/>
                    <a:pt x="15" y="0"/>
                  </a:cubicBezTo>
                  <a:cubicBezTo>
                    <a:pt x="16" y="0"/>
                    <a:pt x="17" y="0"/>
                    <a:pt x="18" y="0"/>
                  </a:cubicBezTo>
                  <a:cubicBezTo>
                    <a:pt x="21" y="0"/>
                    <a:pt x="24" y="0"/>
                    <a:pt x="28" y="0"/>
                  </a:cubicBezTo>
                  <a:cubicBezTo>
                    <a:pt x="31" y="0"/>
                    <a:pt x="34" y="0"/>
                    <a:pt x="38" y="1"/>
                  </a:cubicBezTo>
                  <a:cubicBezTo>
                    <a:pt x="41" y="1"/>
                    <a:pt x="45" y="2"/>
                    <a:pt x="49" y="3"/>
                  </a:cubicBezTo>
                  <a:cubicBezTo>
                    <a:pt x="53" y="4"/>
                    <a:pt x="56" y="6"/>
                    <a:pt x="60" y="7"/>
                  </a:cubicBezTo>
                  <a:cubicBezTo>
                    <a:pt x="66" y="10"/>
                    <a:pt x="66" y="10"/>
                    <a:pt x="66" y="10"/>
                  </a:cubicBezTo>
                  <a:cubicBezTo>
                    <a:pt x="67" y="11"/>
                    <a:pt x="69" y="12"/>
                    <a:pt x="71" y="13"/>
                  </a:cubicBezTo>
                  <a:cubicBezTo>
                    <a:pt x="73" y="14"/>
                    <a:pt x="74" y="15"/>
                    <a:pt x="76" y="17"/>
                  </a:cubicBezTo>
                  <a:cubicBezTo>
                    <a:pt x="78" y="18"/>
                    <a:pt x="79" y="19"/>
                    <a:pt x="81" y="20"/>
                  </a:cubicBezTo>
                  <a:cubicBezTo>
                    <a:pt x="84" y="23"/>
                    <a:pt x="86" y="26"/>
                    <a:pt x="89" y="29"/>
                  </a:cubicBezTo>
                  <a:cubicBezTo>
                    <a:pt x="91" y="31"/>
                    <a:pt x="94" y="34"/>
                    <a:pt x="95" y="37"/>
                  </a:cubicBezTo>
                  <a:cubicBezTo>
                    <a:pt x="97" y="40"/>
                    <a:pt x="99" y="42"/>
                    <a:pt x="100" y="45"/>
                  </a:cubicBezTo>
                  <a:cubicBezTo>
                    <a:pt x="101" y="47"/>
                    <a:pt x="102" y="49"/>
                    <a:pt x="103" y="51"/>
                  </a:cubicBezTo>
                  <a:cubicBezTo>
                    <a:pt x="104" y="52"/>
                    <a:pt x="104" y="53"/>
                    <a:pt x="104" y="54"/>
                  </a:cubicBezTo>
                  <a:cubicBezTo>
                    <a:pt x="105" y="54"/>
                    <a:pt x="105" y="55"/>
                    <a:pt x="105" y="56"/>
                  </a:cubicBezTo>
                  <a:cubicBezTo>
                    <a:pt x="105" y="57"/>
                    <a:pt x="105" y="57"/>
                    <a:pt x="106" y="57"/>
                  </a:cubicBezTo>
                  <a:cubicBezTo>
                    <a:pt x="105" y="58"/>
                    <a:pt x="105" y="58"/>
                    <a:pt x="105" y="58"/>
                  </a:cubicBezTo>
                  <a:lnTo>
                    <a:pt x="67" y="64"/>
                  </a:lnTo>
                  <a:close/>
                </a:path>
              </a:pathLst>
            </a:custGeom>
            <a:solidFill>
              <a:srgbClr val="2D52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978" name="Google Shape;1978;p7"/>
            <p:cNvSpPr/>
            <p:nvPr/>
          </p:nvSpPr>
          <p:spPr>
            <a:xfrm>
              <a:off x="10614026" y="6170614"/>
              <a:ext cx="158750" cy="471488"/>
            </a:xfrm>
            <a:custGeom>
              <a:rect b="b" l="l" r="r" t="t"/>
              <a:pathLst>
                <a:path extrusionOk="0" h="107" w="38">
                  <a:moveTo>
                    <a:pt x="0" y="107"/>
                  </a:moveTo>
                  <a:cubicBezTo>
                    <a:pt x="0" y="107"/>
                    <a:pt x="0" y="107"/>
                    <a:pt x="0" y="106"/>
                  </a:cubicBezTo>
                  <a:cubicBezTo>
                    <a:pt x="0" y="105"/>
                    <a:pt x="0" y="104"/>
                    <a:pt x="0" y="102"/>
                  </a:cubicBezTo>
                  <a:cubicBezTo>
                    <a:pt x="1" y="99"/>
                    <a:pt x="1" y="94"/>
                    <a:pt x="2" y="89"/>
                  </a:cubicBezTo>
                  <a:cubicBezTo>
                    <a:pt x="3" y="78"/>
                    <a:pt x="5" y="64"/>
                    <a:pt x="8" y="50"/>
                  </a:cubicBezTo>
                  <a:cubicBezTo>
                    <a:pt x="10" y="43"/>
                    <a:pt x="12" y="36"/>
                    <a:pt x="14" y="30"/>
                  </a:cubicBezTo>
                  <a:cubicBezTo>
                    <a:pt x="17" y="24"/>
                    <a:pt x="20" y="18"/>
                    <a:pt x="22" y="13"/>
                  </a:cubicBezTo>
                  <a:cubicBezTo>
                    <a:pt x="24" y="11"/>
                    <a:pt x="25" y="9"/>
                    <a:pt x="27" y="7"/>
                  </a:cubicBezTo>
                  <a:cubicBezTo>
                    <a:pt x="28" y="6"/>
                    <a:pt x="29" y="4"/>
                    <a:pt x="30" y="3"/>
                  </a:cubicBezTo>
                  <a:cubicBezTo>
                    <a:pt x="31" y="2"/>
                    <a:pt x="33" y="2"/>
                    <a:pt x="33" y="1"/>
                  </a:cubicBezTo>
                  <a:cubicBezTo>
                    <a:pt x="34" y="1"/>
                    <a:pt x="34" y="0"/>
                    <a:pt x="34" y="0"/>
                  </a:cubicBezTo>
                  <a:cubicBezTo>
                    <a:pt x="34" y="0"/>
                    <a:pt x="34" y="1"/>
                    <a:pt x="33" y="1"/>
                  </a:cubicBezTo>
                  <a:cubicBezTo>
                    <a:pt x="33" y="2"/>
                    <a:pt x="32" y="3"/>
                    <a:pt x="32" y="4"/>
                  </a:cubicBezTo>
                  <a:cubicBezTo>
                    <a:pt x="31" y="6"/>
                    <a:pt x="30" y="7"/>
                    <a:pt x="30" y="9"/>
                  </a:cubicBezTo>
                  <a:cubicBezTo>
                    <a:pt x="29" y="11"/>
                    <a:pt x="28" y="13"/>
                    <a:pt x="28" y="16"/>
                  </a:cubicBezTo>
                  <a:cubicBezTo>
                    <a:pt x="27" y="20"/>
                    <a:pt x="26" y="26"/>
                    <a:pt x="26" y="32"/>
                  </a:cubicBezTo>
                  <a:cubicBezTo>
                    <a:pt x="26" y="39"/>
                    <a:pt x="26" y="45"/>
                    <a:pt x="27" y="52"/>
                  </a:cubicBezTo>
                  <a:cubicBezTo>
                    <a:pt x="28" y="65"/>
                    <a:pt x="31" y="78"/>
                    <a:pt x="33" y="87"/>
                  </a:cubicBezTo>
                  <a:cubicBezTo>
                    <a:pt x="35" y="92"/>
                    <a:pt x="36" y="96"/>
                    <a:pt x="36" y="99"/>
                  </a:cubicBezTo>
                  <a:cubicBezTo>
                    <a:pt x="37" y="100"/>
                    <a:pt x="37" y="101"/>
                    <a:pt x="37" y="102"/>
                  </a:cubicBezTo>
                  <a:cubicBezTo>
                    <a:pt x="37" y="103"/>
                    <a:pt x="38" y="103"/>
                    <a:pt x="38" y="103"/>
                  </a:cubicBezTo>
                  <a:lnTo>
                    <a:pt x="0" y="107"/>
                  </a:lnTo>
                  <a:close/>
                </a:path>
              </a:pathLst>
            </a:custGeom>
            <a:solidFill>
              <a:srgbClr val="2D52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979" name="Google Shape;1979;p7"/>
            <p:cNvSpPr/>
            <p:nvPr/>
          </p:nvSpPr>
          <p:spPr>
            <a:xfrm>
              <a:off x="4835525" y="6443664"/>
              <a:ext cx="358775" cy="419100"/>
            </a:xfrm>
            <a:custGeom>
              <a:rect b="b" l="l" r="r" t="t"/>
              <a:pathLst>
                <a:path extrusionOk="0" h="95" w="86">
                  <a:moveTo>
                    <a:pt x="0" y="92"/>
                  </a:moveTo>
                  <a:cubicBezTo>
                    <a:pt x="0" y="92"/>
                    <a:pt x="0" y="92"/>
                    <a:pt x="0" y="90"/>
                  </a:cubicBezTo>
                  <a:cubicBezTo>
                    <a:pt x="0" y="89"/>
                    <a:pt x="1" y="88"/>
                    <a:pt x="1" y="86"/>
                  </a:cubicBezTo>
                  <a:cubicBezTo>
                    <a:pt x="2" y="82"/>
                    <a:pt x="4" y="77"/>
                    <a:pt x="6" y="71"/>
                  </a:cubicBezTo>
                  <a:cubicBezTo>
                    <a:pt x="11" y="59"/>
                    <a:pt x="18" y="43"/>
                    <a:pt x="29" y="30"/>
                  </a:cubicBezTo>
                  <a:cubicBezTo>
                    <a:pt x="32" y="27"/>
                    <a:pt x="35" y="24"/>
                    <a:pt x="38" y="21"/>
                  </a:cubicBezTo>
                  <a:cubicBezTo>
                    <a:pt x="41" y="19"/>
                    <a:pt x="45" y="16"/>
                    <a:pt x="48" y="14"/>
                  </a:cubicBezTo>
                  <a:cubicBezTo>
                    <a:pt x="49" y="13"/>
                    <a:pt x="51" y="12"/>
                    <a:pt x="53" y="11"/>
                  </a:cubicBezTo>
                  <a:cubicBezTo>
                    <a:pt x="54" y="10"/>
                    <a:pt x="56" y="9"/>
                    <a:pt x="58" y="8"/>
                  </a:cubicBezTo>
                  <a:cubicBezTo>
                    <a:pt x="61" y="7"/>
                    <a:pt x="64" y="5"/>
                    <a:pt x="67" y="4"/>
                  </a:cubicBezTo>
                  <a:cubicBezTo>
                    <a:pt x="70" y="3"/>
                    <a:pt x="72" y="3"/>
                    <a:pt x="75" y="2"/>
                  </a:cubicBezTo>
                  <a:cubicBezTo>
                    <a:pt x="77" y="2"/>
                    <a:pt x="79" y="1"/>
                    <a:pt x="81" y="1"/>
                  </a:cubicBezTo>
                  <a:cubicBezTo>
                    <a:pt x="84" y="0"/>
                    <a:pt x="86" y="0"/>
                    <a:pt x="86" y="0"/>
                  </a:cubicBezTo>
                  <a:cubicBezTo>
                    <a:pt x="86" y="0"/>
                    <a:pt x="84" y="1"/>
                    <a:pt x="81" y="2"/>
                  </a:cubicBezTo>
                  <a:cubicBezTo>
                    <a:pt x="80" y="3"/>
                    <a:pt x="78" y="4"/>
                    <a:pt x="76" y="5"/>
                  </a:cubicBezTo>
                  <a:cubicBezTo>
                    <a:pt x="74" y="6"/>
                    <a:pt x="71" y="7"/>
                    <a:pt x="69" y="9"/>
                  </a:cubicBezTo>
                  <a:cubicBezTo>
                    <a:pt x="66" y="10"/>
                    <a:pt x="64" y="12"/>
                    <a:pt x="62" y="14"/>
                  </a:cubicBezTo>
                  <a:cubicBezTo>
                    <a:pt x="60" y="15"/>
                    <a:pt x="59" y="17"/>
                    <a:pt x="58" y="18"/>
                  </a:cubicBezTo>
                  <a:cubicBezTo>
                    <a:pt x="57" y="19"/>
                    <a:pt x="56" y="20"/>
                    <a:pt x="54" y="21"/>
                  </a:cubicBezTo>
                  <a:cubicBezTo>
                    <a:pt x="52" y="24"/>
                    <a:pt x="50" y="27"/>
                    <a:pt x="48" y="30"/>
                  </a:cubicBezTo>
                  <a:cubicBezTo>
                    <a:pt x="46" y="33"/>
                    <a:pt x="44" y="36"/>
                    <a:pt x="43" y="39"/>
                  </a:cubicBezTo>
                  <a:cubicBezTo>
                    <a:pt x="36" y="52"/>
                    <a:pt x="33" y="67"/>
                    <a:pt x="32" y="77"/>
                  </a:cubicBezTo>
                  <a:cubicBezTo>
                    <a:pt x="31" y="83"/>
                    <a:pt x="31" y="87"/>
                    <a:pt x="31" y="90"/>
                  </a:cubicBezTo>
                  <a:cubicBezTo>
                    <a:pt x="31" y="92"/>
                    <a:pt x="31" y="93"/>
                    <a:pt x="31" y="94"/>
                  </a:cubicBezTo>
                  <a:cubicBezTo>
                    <a:pt x="31" y="94"/>
                    <a:pt x="31" y="95"/>
                    <a:pt x="31" y="95"/>
                  </a:cubicBezTo>
                  <a:lnTo>
                    <a:pt x="0" y="92"/>
                  </a:lnTo>
                  <a:close/>
                </a:path>
              </a:pathLst>
            </a:custGeom>
            <a:solidFill>
              <a:srgbClr val="2D52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980" name="Google Shape;1980;p7"/>
            <p:cNvSpPr/>
            <p:nvPr/>
          </p:nvSpPr>
          <p:spPr>
            <a:xfrm>
              <a:off x="4640263" y="6443664"/>
              <a:ext cx="358775" cy="419100"/>
            </a:xfrm>
            <a:custGeom>
              <a:rect b="b" l="l" r="r" t="t"/>
              <a:pathLst>
                <a:path extrusionOk="0" h="95" w="86">
                  <a:moveTo>
                    <a:pt x="55" y="95"/>
                  </a:moveTo>
                  <a:cubicBezTo>
                    <a:pt x="55" y="95"/>
                    <a:pt x="55" y="94"/>
                    <a:pt x="55" y="94"/>
                  </a:cubicBezTo>
                  <a:cubicBezTo>
                    <a:pt x="55" y="93"/>
                    <a:pt x="55" y="92"/>
                    <a:pt x="55" y="90"/>
                  </a:cubicBezTo>
                  <a:cubicBezTo>
                    <a:pt x="55" y="87"/>
                    <a:pt x="55" y="83"/>
                    <a:pt x="54" y="77"/>
                  </a:cubicBezTo>
                  <a:cubicBezTo>
                    <a:pt x="53" y="67"/>
                    <a:pt x="50" y="52"/>
                    <a:pt x="43" y="39"/>
                  </a:cubicBezTo>
                  <a:cubicBezTo>
                    <a:pt x="42" y="36"/>
                    <a:pt x="40" y="33"/>
                    <a:pt x="38" y="30"/>
                  </a:cubicBezTo>
                  <a:cubicBezTo>
                    <a:pt x="36" y="27"/>
                    <a:pt x="34" y="24"/>
                    <a:pt x="32" y="21"/>
                  </a:cubicBezTo>
                  <a:cubicBezTo>
                    <a:pt x="30" y="20"/>
                    <a:pt x="29" y="19"/>
                    <a:pt x="28" y="18"/>
                  </a:cubicBezTo>
                  <a:cubicBezTo>
                    <a:pt x="27" y="17"/>
                    <a:pt x="26" y="15"/>
                    <a:pt x="24" y="14"/>
                  </a:cubicBezTo>
                  <a:cubicBezTo>
                    <a:pt x="22" y="12"/>
                    <a:pt x="19" y="10"/>
                    <a:pt x="17" y="9"/>
                  </a:cubicBezTo>
                  <a:cubicBezTo>
                    <a:pt x="15" y="7"/>
                    <a:pt x="12" y="6"/>
                    <a:pt x="10" y="5"/>
                  </a:cubicBezTo>
                  <a:cubicBezTo>
                    <a:pt x="8" y="4"/>
                    <a:pt x="6" y="3"/>
                    <a:pt x="5" y="2"/>
                  </a:cubicBezTo>
                  <a:cubicBezTo>
                    <a:pt x="2" y="1"/>
                    <a:pt x="0" y="0"/>
                    <a:pt x="0" y="0"/>
                  </a:cubicBezTo>
                  <a:cubicBezTo>
                    <a:pt x="0" y="0"/>
                    <a:pt x="2" y="0"/>
                    <a:pt x="5" y="1"/>
                  </a:cubicBezTo>
                  <a:cubicBezTo>
                    <a:pt x="7" y="1"/>
                    <a:pt x="9" y="2"/>
                    <a:pt x="11" y="2"/>
                  </a:cubicBezTo>
                  <a:cubicBezTo>
                    <a:pt x="14" y="3"/>
                    <a:pt x="16" y="3"/>
                    <a:pt x="19" y="4"/>
                  </a:cubicBezTo>
                  <a:cubicBezTo>
                    <a:pt x="22" y="5"/>
                    <a:pt x="25" y="7"/>
                    <a:pt x="28" y="8"/>
                  </a:cubicBezTo>
                  <a:cubicBezTo>
                    <a:pt x="30" y="9"/>
                    <a:pt x="32" y="10"/>
                    <a:pt x="33" y="11"/>
                  </a:cubicBezTo>
                  <a:cubicBezTo>
                    <a:pt x="35" y="12"/>
                    <a:pt x="36" y="13"/>
                    <a:pt x="38" y="14"/>
                  </a:cubicBezTo>
                  <a:cubicBezTo>
                    <a:pt x="41" y="16"/>
                    <a:pt x="45" y="19"/>
                    <a:pt x="48" y="21"/>
                  </a:cubicBezTo>
                  <a:cubicBezTo>
                    <a:pt x="51" y="24"/>
                    <a:pt x="54" y="27"/>
                    <a:pt x="57" y="30"/>
                  </a:cubicBezTo>
                  <a:cubicBezTo>
                    <a:pt x="68" y="43"/>
                    <a:pt x="75" y="59"/>
                    <a:pt x="80" y="71"/>
                  </a:cubicBezTo>
                  <a:cubicBezTo>
                    <a:pt x="82" y="77"/>
                    <a:pt x="84" y="82"/>
                    <a:pt x="85" y="86"/>
                  </a:cubicBezTo>
                  <a:cubicBezTo>
                    <a:pt x="85" y="88"/>
                    <a:pt x="86" y="89"/>
                    <a:pt x="86" y="90"/>
                  </a:cubicBezTo>
                  <a:cubicBezTo>
                    <a:pt x="86" y="92"/>
                    <a:pt x="86" y="92"/>
                    <a:pt x="86" y="92"/>
                  </a:cubicBezTo>
                  <a:lnTo>
                    <a:pt x="55" y="95"/>
                  </a:lnTo>
                  <a:close/>
                </a:path>
              </a:pathLst>
            </a:custGeom>
            <a:solidFill>
              <a:srgbClr val="2D52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981" name="Google Shape;1981;p7"/>
            <p:cNvSpPr/>
            <p:nvPr/>
          </p:nvSpPr>
          <p:spPr>
            <a:xfrm>
              <a:off x="4852988" y="6624639"/>
              <a:ext cx="366713" cy="238125"/>
            </a:xfrm>
            <a:custGeom>
              <a:rect b="b" l="l" r="r" t="t"/>
              <a:pathLst>
                <a:path extrusionOk="0" h="54" w="88">
                  <a:moveTo>
                    <a:pt x="0" y="48"/>
                  </a:moveTo>
                  <a:cubicBezTo>
                    <a:pt x="0" y="48"/>
                    <a:pt x="0" y="48"/>
                    <a:pt x="0" y="47"/>
                  </a:cubicBezTo>
                  <a:cubicBezTo>
                    <a:pt x="0" y="46"/>
                    <a:pt x="1" y="46"/>
                    <a:pt x="1" y="45"/>
                  </a:cubicBezTo>
                  <a:cubicBezTo>
                    <a:pt x="1" y="44"/>
                    <a:pt x="1" y="44"/>
                    <a:pt x="2" y="43"/>
                  </a:cubicBezTo>
                  <a:cubicBezTo>
                    <a:pt x="2" y="41"/>
                    <a:pt x="3" y="40"/>
                    <a:pt x="4" y="37"/>
                  </a:cubicBezTo>
                  <a:cubicBezTo>
                    <a:pt x="5" y="36"/>
                    <a:pt x="7" y="33"/>
                    <a:pt x="8" y="31"/>
                  </a:cubicBezTo>
                  <a:cubicBezTo>
                    <a:pt x="10" y="29"/>
                    <a:pt x="12" y="26"/>
                    <a:pt x="14" y="24"/>
                  </a:cubicBezTo>
                  <a:cubicBezTo>
                    <a:pt x="16" y="22"/>
                    <a:pt x="18" y="19"/>
                    <a:pt x="21" y="17"/>
                  </a:cubicBezTo>
                  <a:cubicBezTo>
                    <a:pt x="22" y="16"/>
                    <a:pt x="23" y="15"/>
                    <a:pt x="25" y="14"/>
                  </a:cubicBezTo>
                  <a:cubicBezTo>
                    <a:pt x="26" y="13"/>
                    <a:pt x="27" y="12"/>
                    <a:pt x="29" y="11"/>
                  </a:cubicBezTo>
                  <a:cubicBezTo>
                    <a:pt x="32" y="9"/>
                    <a:pt x="35" y="8"/>
                    <a:pt x="38" y="6"/>
                  </a:cubicBezTo>
                  <a:cubicBezTo>
                    <a:pt x="41" y="5"/>
                    <a:pt x="44" y="4"/>
                    <a:pt x="47" y="3"/>
                  </a:cubicBezTo>
                  <a:cubicBezTo>
                    <a:pt x="50" y="2"/>
                    <a:pt x="53" y="1"/>
                    <a:pt x="56" y="1"/>
                  </a:cubicBezTo>
                  <a:cubicBezTo>
                    <a:pt x="59" y="1"/>
                    <a:pt x="62" y="0"/>
                    <a:pt x="65" y="0"/>
                  </a:cubicBezTo>
                  <a:cubicBezTo>
                    <a:pt x="68" y="0"/>
                    <a:pt x="70" y="0"/>
                    <a:pt x="73" y="0"/>
                  </a:cubicBezTo>
                  <a:cubicBezTo>
                    <a:pt x="74" y="0"/>
                    <a:pt x="75" y="0"/>
                    <a:pt x="76" y="0"/>
                  </a:cubicBezTo>
                  <a:cubicBezTo>
                    <a:pt x="77" y="0"/>
                    <a:pt x="78" y="0"/>
                    <a:pt x="79" y="0"/>
                  </a:cubicBezTo>
                  <a:cubicBezTo>
                    <a:pt x="81" y="1"/>
                    <a:pt x="82" y="1"/>
                    <a:pt x="84" y="1"/>
                  </a:cubicBezTo>
                  <a:cubicBezTo>
                    <a:pt x="86" y="1"/>
                    <a:pt x="88" y="1"/>
                    <a:pt x="88" y="1"/>
                  </a:cubicBezTo>
                  <a:cubicBezTo>
                    <a:pt x="88" y="1"/>
                    <a:pt x="86" y="2"/>
                    <a:pt x="84" y="2"/>
                  </a:cubicBezTo>
                  <a:cubicBezTo>
                    <a:pt x="82" y="3"/>
                    <a:pt x="81" y="3"/>
                    <a:pt x="79" y="3"/>
                  </a:cubicBezTo>
                  <a:cubicBezTo>
                    <a:pt x="78" y="3"/>
                    <a:pt x="77" y="4"/>
                    <a:pt x="76" y="4"/>
                  </a:cubicBezTo>
                  <a:cubicBezTo>
                    <a:pt x="75" y="4"/>
                    <a:pt x="74" y="5"/>
                    <a:pt x="73" y="5"/>
                  </a:cubicBezTo>
                  <a:cubicBezTo>
                    <a:pt x="71" y="6"/>
                    <a:pt x="69" y="6"/>
                    <a:pt x="67" y="7"/>
                  </a:cubicBezTo>
                  <a:cubicBezTo>
                    <a:pt x="64" y="8"/>
                    <a:pt x="62" y="9"/>
                    <a:pt x="60" y="10"/>
                  </a:cubicBezTo>
                  <a:cubicBezTo>
                    <a:pt x="57" y="12"/>
                    <a:pt x="55" y="13"/>
                    <a:pt x="53" y="15"/>
                  </a:cubicBezTo>
                  <a:cubicBezTo>
                    <a:pt x="50" y="16"/>
                    <a:pt x="48" y="18"/>
                    <a:pt x="46" y="20"/>
                  </a:cubicBezTo>
                  <a:cubicBezTo>
                    <a:pt x="45" y="22"/>
                    <a:pt x="43" y="23"/>
                    <a:pt x="41" y="25"/>
                  </a:cubicBezTo>
                  <a:cubicBezTo>
                    <a:pt x="40" y="26"/>
                    <a:pt x="40" y="27"/>
                    <a:pt x="39" y="28"/>
                  </a:cubicBezTo>
                  <a:cubicBezTo>
                    <a:pt x="38" y="29"/>
                    <a:pt x="38" y="31"/>
                    <a:pt x="37" y="32"/>
                  </a:cubicBezTo>
                  <a:cubicBezTo>
                    <a:pt x="36" y="33"/>
                    <a:pt x="35" y="36"/>
                    <a:pt x="34" y="37"/>
                  </a:cubicBezTo>
                  <a:cubicBezTo>
                    <a:pt x="33" y="40"/>
                    <a:pt x="33" y="41"/>
                    <a:pt x="32" y="43"/>
                  </a:cubicBezTo>
                  <a:cubicBezTo>
                    <a:pt x="32" y="45"/>
                    <a:pt x="31" y="46"/>
                    <a:pt x="31" y="48"/>
                  </a:cubicBezTo>
                  <a:cubicBezTo>
                    <a:pt x="31" y="49"/>
                    <a:pt x="31" y="50"/>
                    <a:pt x="31" y="51"/>
                  </a:cubicBezTo>
                  <a:cubicBezTo>
                    <a:pt x="31" y="52"/>
                    <a:pt x="31" y="52"/>
                    <a:pt x="31" y="53"/>
                  </a:cubicBezTo>
                  <a:cubicBezTo>
                    <a:pt x="31" y="53"/>
                    <a:pt x="31" y="53"/>
                    <a:pt x="31" y="53"/>
                  </a:cubicBezTo>
                  <a:cubicBezTo>
                    <a:pt x="31" y="54"/>
                    <a:pt x="31" y="54"/>
                    <a:pt x="31" y="54"/>
                  </a:cubicBezTo>
                  <a:lnTo>
                    <a:pt x="0" y="48"/>
                  </a:lnTo>
                  <a:close/>
                </a:path>
              </a:pathLst>
            </a:custGeom>
            <a:solidFill>
              <a:srgbClr val="2D52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982" name="Google Shape;1982;p7"/>
            <p:cNvSpPr/>
            <p:nvPr/>
          </p:nvSpPr>
          <p:spPr>
            <a:xfrm>
              <a:off x="4602163" y="6624639"/>
              <a:ext cx="366713" cy="238125"/>
            </a:xfrm>
            <a:custGeom>
              <a:rect b="b" l="l" r="r" t="t"/>
              <a:pathLst>
                <a:path extrusionOk="0" h="54" w="88">
                  <a:moveTo>
                    <a:pt x="57" y="54"/>
                  </a:moveTo>
                  <a:cubicBezTo>
                    <a:pt x="57" y="53"/>
                    <a:pt x="57" y="53"/>
                    <a:pt x="57" y="53"/>
                  </a:cubicBezTo>
                  <a:cubicBezTo>
                    <a:pt x="57" y="53"/>
                    <a:pt x="57" y="53"/>
                    <a:pt x="57" y="53"/>
                  </a:cubicBezTo>
                  <a:cubicBezTo>
                    <a:pt x="57" y="52"/>
                    <a:pt x="57" y="52"/>
                    <a:pt x="57" y="51"/>
                  </a:cubicBezTo>
                  <a:cubicBezTo>
                    <a:pt x="57" y="50"/>
                    <a:pt x="57" y="49"/>
                    <a:pt x="57" y="48"/>
                  </a:cubicBezTo>
                  <a:cubicBezTo>
                    <a:pt x="57" y="46"/>
                    <a:pt x="56" y="45"/>
                    <a:pt x="56" y="43"/>
                  </a:cubicBezTo>
                  <a:cubicBezTo>
                    <a:pt x="56" y="41"/>
                    <a:pt x="55" y="40"/>
                    <a:pt x="54" y="37"/>
                  </a:cubicBezTo>
                  <a:cubicBezTo>
                    <a:pt x="53" y="36"/>
                    <a:pt x="52" y="33"/>
                    <a:pt x="51" y="32"/>
                  </a:cubicBezTo>
                  <a:cubicBezTo>
                    <a:pt x="51" y="31"/>
                    <a:pt x="50" y="29"/>
                    <a:pt x="49" y="28"/>
                  </a:cubicBezTo>
                  <a:cubicBezTo>
                    <a:pt x="49" y="27"/>
                    <a:pt x="48" y="26"/>
                    <a:pt x="47" y="25"/>
                  </a:cubicBezTo>
                  <a:cubicBezTo>
                    <a:pt x="46" y="23"/>
                    <a:pt x="44" y="22"/>
                    <a:pt x="42" y="20"/>
                  </a:cubicBezTo>
                  <a:cubicBezTo>
                    <a:pt x="40" y="18"/>
                    <a:pt x="38" y="16"/>
                    <a:pt x="36" y="15"/>
                  </a:cubicBezTo>
                  <a:cubicBezTo>
                    <a:pt x="33" y="13"/>
                    <a:pt x="31" y="12"/>
                    <a:pt x="29" y="10"/>
                  </a:cubicBezTo>
                  <a:cubicBezTo>
                    <a:pt x="26" y="9"/>
                    <a:pt x="24" y="8"/>
                    <a:pt x="22" y="7"/>
                  </a:cubicBezTo>
                  <a:cubicBezTo>
                    <a:pt x="19" y="6"/>
                    <a:pt x="17" y="6"/>
                    <a:pt x="15" y="5"/>
                  </a:cubicBezTo>
                  <a:cubicBezTo>
                    <a:pt x="14" y="5"/>
                    <a:pt x="13" y="4"/>
                    <a:pt x="12" y="4"/>
                  </a:cubicBezTo>
                  <a:cubicBezTo>
                    <a:pt x="11" y="4"/>
                    <a:pt x="10" y="3"/>
                    <a:pt x="9" y="3"/>
                  </a:cubicBezTo>
                  <a:cubicBezTo>
                    <a:pt x="7" y="3"/>
                    <a:pt x="6" y="3"/>
                    <a:pt x="4" y="2"/>
                  </a:cubicBezTo>
                  <a:cubicBezTo>
                    <a:pt x="2" y="2"/>
                    <a:pt x="0" y="1"/>
                    <a:pt x="0" y="1"/>
                  </a:cubicBezTo>
                  <a:cubicBezTo>
                    <a:pt x="0" y="1"/>
                    <a:pt x="2" y="1"/>
                    <a:pt x="4" y="1"/>
                  </a:cubicBezTo>
                  <a:cubicBezTo>
                    <a:pt x="6" y="1"/>
                    <a:pt x="7" y="1"/>
                    <a:pt x="9" y="0"/>
                  </a:cubicBezTo>
                  <a:cubicBezTo>
                    <a:pt x="10" y="0"/>
                    <a:pt x="11" y="0"/>
                    <a:pt x="12" y="0"/>
                  </a:cubicBezTo>
                  <a:cubicBezTo>
                    <a:pt x="13" y="0"/>
                    <a:pt x="14" y="0"/>
                    <a:pt x="16" y="0"/>
                  </a:cubicBezTo>
                  <a:cubicBezTo>
                    <a:pt x="18" y="0"/>
                    <a:pt x="20" y="0"/>
                    <a:pt x="23" y="0"/>
                  </a:cubicBezTo>
                  <a:cubicBezTo>
                    <a:pt x="26" y="0"/>
                    <a:pt x="29" y="1"/>
                    <a:pt x="32" y="1"/>
                  </a:cubicBezTo>
                  <a:cubicBezTo>
                    <a:pt x="35" y="1"/>
                    <a:pt x="38" y="2"/>
                    <a:pt x="41" y="3"/>
                  </a:cubicBezTo>
                  <a:cubicBezTo>
                    <a:pt x="44" y="4"/>
                    <a:pt x="47" y="5"/>
                    <a:pt x="50" y="6"/>
                  </a:cubicBezTo>
                  <a:cubicBezTo>
                    <a:pt x="53" y="8"/>
                    <a:pt x="57" y="9"/>
                    <a:pt x="59" y="11"/>
                  </a:cubicBezTo>
                  <a:cubicBezTo>
                    <a:pt x="61" y="12"/>
                    <a:pt x="62" y="13"/>
                    <a:pt x="64" y="14"/>
                  </a:cubicBezTo>
                  <a:cubicBezTo>
                    <a:pt x="65" y="15"/>
                    <a:pt x="66" y="16"/>
                    <a:pt x="67" y="17"/>
                  </a:cubicBezTo>
                  <a:cubicBezTo>
                    <a:pt x="70" y="19"/>
                    <a:pt x="72" y="22"/>
                    <a:pt x="74" y="24"/>
                  </a:cubicBezTo>
                  <a:cubicBezTo>
                    <a:pt x="76" y="26"/>
                    <a:pt x="78" y="29"/>
                    <a:pt x="80" y="31"/>
                  </a:cubicBezTo>
                  <a:cubicBezTo>
                    <a:pt x="81" y="33"/>
                    <a:pt x="83" y="36"/>
                    <a:pt x="84" y="38"/>
                  </a:cubicBezTo>
                  <a:cubicBezTo>
                    <a:pt x="85" y="40"/>
                    <a:pt x="86" y="41"/>
                    <a:pt x="86" y="43"/>
                  </a:cubicBezTo>
                  <a:cubicBezTo>
                    <a:pt x="87" y="44"/>
                    <a:pt x="87" y="44"/>
                    <a:pt x="87" y="45"/>
                  </a:cubicBezTo>
                  <a:cubicBezTo>
                    <a:pt x="88" y="46"/>
                    <a:pt x="88" y="47"/>
                    <a:pt x="88" y="47"/>
                  </a:cubicBezTo>
                  <a:cubicBezTo>
                    <a:pt x="88" y="48"/>
                    <a:pt x="88" y="48"/>
                    <a:pt x="88" y="48"/>
                  </a:cubicBezTo>
                  <a:lnTo>
                    <a:pt x="57" y="54"/>
                  </a:lnTo>
                  <a:close/>
                </a:path>
              </a:pathLst>
            </a:custGeom>
            <a:solidFill>
              <a:srgbClr val="2D52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983" name="Google Shape;1983;p7"/>
            <p:cNvSpPr/>
            <p:nvPr/>
          </p:nvSpPr>
          <p:spPr>
            <a:xfrm>
              <a:off x="4848225" y="6399214"/>
              <a:ext cx="130175" cy="398463"/>
            </a:xfrm>
            <a:custGeom>
              <a:rect b="b" l="l" r="r" t="t"/>
              <a:pathLst>
                <a:path extrusionOk="0" h="90" w="31">
                  <a:moveTo>
                    <a:pt x="0" y="90"/>
                  </a:moveTo>
                  <a:cubicBezTo>
                    <a:pt x="0" y="90"/>
                    <a:pt x="0" y="88"/>
                    <a:pt x="0" y="86"/>
                  </a:cubicBezTo>
                  <a:cubicBezTo>
                    <a:pt x="0" y="83"/>
                    <a:pt x="0" y="79"/>
                    <a:pt x="1" y="75"/>
                  </a:cubicBezTo>
                  <a:cubicBezTo>
                    <a:pt x="1" y="70"/>
                    <a:pt x="2" y="65"/>
                    <a:pt x="3" y="59"/>
                  </a:cubicBezTo>
                  <a:cubicBezTo>
                    <a:pt x="4" y="54"/>
                    <a:pt x="5" y="48"/>
                    <a:pt x="7" y="42"/>
                  </a:cubicBezTo>
                  <a:cubicBezTo>
                    <a:pt x="7" y="39"/>
                    <a:pt x="8" y="36"/>
                    <a:pt x="9" y="34"/>
                  </a:cubicBezTo>
                  <a:cubicBezTo>
                    <a:pt x="10" y="31"/>
                    <a:pt x="11" y="28"/>
                    <a:pt x="12" y="25"/>
                  </a:cubicBezTo>
                  <a:cubicBezTo>
                    <a:pt x="12" y="24"/>
                    <a:pt x="13" y="23"/>
                    <a:pt x="13" y="21"/>
                  </a:cubicBezTo>
                  <a:cubicBezTo>
                    <a:pt x="14" y="20"/>
                    <a:pt x="14" y="19"/>
                    <a:pt x="15" y="18"/>
                  </a:cubicBezTo>
                  <a:cubicBezTo>
                    <a:pt x="16" y="15"/>
                    <a:pt x="17" y="13"/>
                    <a:pt x="18" y="11"/>
                  </a:cubicBezTo>
                  <a:cubicBezTo>
                    <a:pt x="19" y="9"/>
                    <a:pt x="21" y="8"/>
                    <a:pt x="22" y="6"/>
                  </a:cubicBezTo>
                  <a:cubicBezTo>
                    <a:pt x="23" y="5"/>
                    <a:pt x="24" y="4"/>
                    <a:pt x="25" y="3"/>
                  </a:cubicBezTo>
                  <a:cubicBezTo>
                    <a:pt x="27" y="1"/>
                    <a:pt x="28" y="0"/>
                    <a:pt x="28" y="0"/>
                  </a:cubicBezTo>
                  <a:cubicBezTo>
                    <a:pt x="28" y="0"/>
                    <a:pt x="27" y="2"/>
                    <a:pt x="26" y="4"/>
                  </a:cubicBezTo>
                  <a:cubicBezTo>
                    <a:pt x="26" y="5"/>
                    <a:pt x="25" y="6"/>
                    <a:pt x="24" y="8"/>
                  </a:cubicBezTo>
                  <a:cubicBezTo>
                    <a:pt x="24" y="9"/>
                    <a:pt x="23" y="11"/>
                    <a:pt x="23" y="13"/>
                  </a:cubicBezTo>
                  <a:cubicBezTo>
                    <a:pt x="23" y="15"/>
                    <a:pt x="22" y="17"/>
                    <a:pt x="22" y="20"/>
                  </a:cubicBezTo>
                  <a:cubicBezTo>
                    <a:pt x="22" y="22"/>
                    <a:pt x="22" y="25"/>
                    <a:pt x="22" y="27"/>
                  </a:cubicBezTo>
                  <a:cubicBezTo>
                    <a:pt x="21" y="30"/>
                    <a:pt x="22" y="33"/>
                    <a:pt x="22" y="35"/>
                  </a:cubicBezTo>
                  <a:cubicBezTo>
                    <a:pt x="22" y="38"/>
                    <a:pt x="22" y="41"/>
                    <a:pt x="22" y="43"/>
                  </a:cubicBezTo>
                  <a:cubicBezTo>
                    <a:pt x="23" y="54"/>
                    <a:pt x="26" y="65"/>
                    <a:pt x="28" y="73"/>
                  </a:cubicBezTo>
                  <a:cubicBezTo>
                    <a:pt x="29" y="77"/>
                    <a:pt x="29" y="81"/>
                    <a:pt x="30" y="83"/>
                  </a:cubicBezTo>
                  <a:cubicBezTo>
                    <a:pt x="31" y="85"/>
                    <a:pt x="31" y="86"/>
                    <a:pt x="31" y="86"/>
                  </a:cubicBezTo>
                  <a:lnTo>
                    <a:pt x="0" y="90"/>
                  </a:lnTo>
                  <a:close/>
                </a:path>
              </a:pathLst>
            </a:custGeom>
            <a:solidFill>
              <a:srgbClr val="2D52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984" name="Google Shape;1984;p7"/>
            <p:cNvSpPr/>
            <p:nvPr/>
          </p:nvSpPr>
          <p:spPr>
            <a:xfrm>
              <a:off x="2784476" y="5164139"/>
              <a:ext cx="742950" cy="1584325"/>
            </a:xfrm>
            <a:custGeom>
              <a:rect b="b" l="l" r="r" t="t"/>
              <a:pathLst>
                <a:path extrusionOk="0" h="998" w="468">
                  <a:moveTo>
                    <a:pt x="468" y="317"/>
                  </a:moveTo>
                  <a:lnTo>
                    <a:pt x="271" y="370"/>
                  </a:lnTo>
                  <a:lnTo>
                    <a:pt x="226" y="0"/>
                  </a:lnTo>
                  <a:lnTo>
                    <a:pt x="192" y="370"/>
                  </a:lnTo>
                  <a:lnTo>
                    <a:pt x="0" y="314"/>
                  </a:lnTo>
                  <a:lnTo>
                    <a:pt x="195" y="459"/>
                  </a:lnTo>
                  <a:lnTo>
                    <a:pt x="181" y="998"/>
                  </a:lnTo>
                  <a:lnTo>
                    <a:pt x="273" y="998"/>
                  </a:lnTo>
                  <a:lnTo>
                    <a:pt x="258" y="459"/>
                  </a:lnTo>
                  <a:lnTo>
                    <a:pt x="468" y="317"/>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985" name="Google Shape;1985;p7"/>
            <p:cNvSpPr/>
            <p:nvPr/>
          </p:nvSpPr>
          <p:spPr>
            <a:xfrm>
              <a:off x="3197226" y="5957889"/>
              <a:ext cx="20638" cy="781050"/>
            </a:xfrm>
            <a:custGeom>
              <a:rect b="b" l="l" r="r" t="t"/>
              <a:pathLst>
                <a:path extrusionOk="0" h="177" w="5">
                  <a:moveTo>
                    <a:pt x="0" y="0"/>
                  </a:moveTo>
                  <a:cubicBezTo>
                    <a:pt x="0" y="0"/>
                    <a:pt x="0" y="0"/>
                    <a:pt x="0" y="0"/>
                  </a:cubicBezTo>
                  <a:cubicBezTo>
                    <a:pt x="5" y="177"/>
                    <a:pt x="5" y="177"/>
                    <a:pt x="5" y="177"/>
                  </a:cubicBezTo>
                  <a:cubicBezTo>
                    <a:pt x="5" y="177"/>
                    <a:pt x="5" y="177"/>
                    <a:pt x="5" y="177"/>
                  </a:cubicBezTo>
                  <a:cubicBezTo>
                    <a:pt x="0" y="0"/>
                    <a:pt x="0" y="0"/>
                    <a:pt x="0" y="0"/>
                  </a:cubicBezTo>
                </a:path>
              </a:pathLst>
            </a:custGeom>
            <a:solidFill>
              <a:srgbClr val="D4F1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986" name="Google Shape;1986;p7"/>
            <p:cNvSpPr/>
            <p:nvPr/>
          </p:nvSpPr>
          <p:spPr>
            <a:xfrm>
              <a:off x="8770939" y="6275389"/>
              <a:ext cx="425450" cy="490538"/>
            </a:xfrm>
            <a:custGeom>
              <a:rect b="b" l="l" r="r" t="t"/>
              <a:pathLst>
                <a:path extrusionOk="0" h="111" w="102">
                  <a:moveTo>
                    <a:pt x="0" y="108"/>
                  </a:moveTo>
                  <a:cubicBezTo>
                    <a:pt x="0" y="108"/>
                    <a:pt x="0" y="108"/>
                    <a:pt x="0" y="106"/>
                  </a:cubicBezTo>
                  <a:cubicBezTo>
                    <a:pt x="1" y="105"/>
                    <a:pt x="1" y="103"/>
                    <a:pt x="2" y="101"/>
                  </a:cubicBezTo>
                  <a:cubicBezTo>
                    <a:pt x="3" y="97"/>
                    <a:pt x="5" y="90"/>
                    <a:pt x="7" y="83"/>
                  </a:cubicBezTo>
                  <a:cubicBezTo>
                    <a:pt x="10" y="76"/>
                    <a:pt x="14" y="68"/>
                    <a:pt x="18" y="60"/>
                  </a:cubicBezTo>
                  <a:cubicBezTo>
                    <a:pt x="23" y="52"/>
                    <a:pt x="28" y="43"/>
                    <a:pt x="35" y="36"/>
                  </a:cubicBezTo>
                  <a:cubicBezTo>
                    <a:pt x="38" y="32"/>
                    <a:pt x="42" y="28"/>
                    <a:pt x="46" y="25"/>
                  </a:cubicBezTo>
                  <a:cubicBezTo>
                    <a:pt x="49" y="22"/>
                    <a:pt x="53" y="19"/>
                    <a:pt x="57" y="16"/>
                  </a:cubicBezTo>
                  <a:cubicBezTo>
                    <a:pt x="59" y="15"/>
                    <a:pt x="61" y="13"/>
                    <a:pt x="63" y="12"/>
                  </a:cubicBezTo>
                  <a:cubicBezTo>
                    <a:pt x="65" y="11"/>
                    <a:pt x="66" y="10"/>
                    <a:pt x="68" y="9"/>
                  </a:cubicBezTo>
                  <a:cubicBezTo>
                    <a:pt x="72" y="7"/>
                    <a:pt x="76" y="6"/>
                    <a:pt x="79" y="5"/>
                  </a:cubicBezTo>
                  <a:cubicBezTo>
                    <a:pt x="82" y="3"/>
                    <a:pt x="86" y="3"/>
                    <a:pt x="88" y="2"/>
                  </a:cubicBezTo>
                  <a:cubicBezTo>
                    <a:pt x="91" y="1"/>
                    <a:pt x="94" y="1"/>
                    <a:pt x="96" y="1"/>
                  </a:cubicBezTo>
                  <a:cubicBezTo>
                    <a:pt x="100" y="0"/>
                    <a:pt x="102" y="0"/>
                    <a:pt x="102" y="0"/>
                  </a:cubicBezTo>
                  <a:cubicBezTo>
                    <a:pt x="102" y="0"/>
                    <a:pt x="100" y="1"/>
                    <a:pt x="96" y="2"/>
                  </a:cubicBezTo>
                  <a:cubicBezTo>
                    <a:pt x="94" y="3"/>
                    <a:pt x="92" y="4"/>
                    <a:pt x="90" y="5"/>
                  </a:cubicBezTo>
                  <a:cubicBezTo>
                    <a:pt x="87" y="7"/>
                    <a:pt x="84" y="8"/>
                    <a:pt x="82" y="10"/>
                  </a:cubicBezTo>
                  <a:cubicBezTo>
                    <a:pt x="79" y="12"/>
                    <a:pt x="76" y="14"/>
                    <a:pt x="73" y="16"/>
                  </a:cubicBezTo>
                  <a:cubicBezTo>
                    <a:pt x="72" y="18"/>
                    <a:pt x="70" y="19"/>
                    <a:pt x="69" y="20"/>
                  </a:cubicBezTo>
                  <a:cubicBezTo>
                    <a:pt x="67" y="22"/>
                    <a:pt x="66" y="23"/>
                    <a:pt x="65" y="25"/>
                  </a:cubicBezTo>
                  <a:cubicBezTo>
                    <a:pt x="62" y="28"/>
                    <a:pt x="59" y="31"/>
                    <a:pt x="57" y="35"/>
                  </a:cubicBezTo>
                  <a:cubicBezTo>
                    <a:pt x="55" y="38"/>
                    <a:pt x="52" y="42"/>
                    <a:pt x="51" y="46"/>
                  </a:cubicBezTo>
                  <a:cubicBezTo>
                    <a:pt x="43" y="61"/>
                    <a:pt x="39" y="78"/>
                    <a:pt x="38" y="91"/>
                  </a:cubicBezTo>
                  <a:cubicBezTo>
                    <a:pt x="37" y="97"/>
                    <a:pt x="37" y="103"/>
                    <a:pt x="37" y="106"/>
                  </a:cubicBezTo>
                  <a:cubicBezTo>
                    <a:pt x="37" y="108"/>
                    <a:pt x="37" y="109"/>
                    <a:pt x="37" y="110"/>
                  </a:cubicBezTo>
                  <a:cubicBezTo>
                    <a:pt x="37" y="111"/>
                    <a:pt x="37" y="111"/>
                    <a:pt x="37" y="111"/>
                  </a:cubicBezTo>
                  <a:cubicBezTo>
                    <a:pt x="37" y="111"/>
                    <a:pt x="37" y="111"/>
                    <a:pt x="37" y="111"/>
                  </a:cubicBezTo>
                  <a:lnTo>
                    <a:pt x="0" y="108"/>
                  </a:lnTo>
                  <a:close/>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987" name="Google Shape;1987;p7"/>
            <p:cNvSpPr/>
            <p:nvPr/>
          </p:nvSpPr>
          <p:spPr>
            <a:xfrm>
              <a:off x="8542339" y="6275389"/>
              <a:ext cx="425450" cy="490538"/>
            </a:xfrm>
            <a:custGeom>
              <a:rect b="b" l="l" r="r" t="t"/>
              <a:pathLst>
                <a:path extrusionOk="0" h="111" w="102">
                  <a:moveTo>
                    <a:pt x="64" y="111"/>
                  </a:moveTo>
                  <a:cubicBezTo>
                    <a:pt x="64" y="111"/>
                    <a:pt x="64" y="111"/>
                    <a:pt x="64" y="111"/>
                  </a:cubicBezTo>
                  <a:cubicBezTo>
                    <a:pt x="64" y="111"/>
                    <a:pt x="64" y="111"/>
                    <a:pt x="64" y="110"/>
                  </a:cubicBezTo>
                  <a:cubicBezTo>
                    <a:pt x="64" y="109"/>
                    <a:pt x="64" y="108"/>
                    <a:pt x="65" y="106"/>
                  </a:cubicBezTo>
                  <a:cubicBezTo>
                    <a:pt x="64" y="103"/>
                    <a:pt x="64" y="97"/>
                    <a:pt x="64" y="91"/>
                  </a:cubicBezTo>
                  <a:cubicBezTo>
                    <a:pt x="62" y="78"/>
                    <a:pt x="59" y="61"/>
                    <a:pt x="51" y="46"/>
                  </a:cubicBezTo>
                  <a:cubicBezTo>
                    <a:pt x="49" y="42"/>
                    <a:pt x="47" y="38"/>
                    <a:pt x="45" y="35"/>
                  </a:cubicBezTo>
                  <a:cubicBezTo>
                    <a:pt x="42" y="31"/>
                    <a:pt x="40" y="28"/>
                    <a:pt x="37" y="25"/>
                  </a:cubicBezTo>
                  <a:cubicBezTo>
                    <a:pt x="36" y="23"/>
                    <a:pt x="34" y="22"/>
                    <a:pt x="33" y="20"/>
                  </a:cubicBezTo>
                  <a:cubicBezTo>
                    <a:pt x="31" y="19"/>
                    <a:pt x="30" y="18"/>
                    <a:pt x="29" y="16"/>
                  </a:cubicBezTo>
                  <a:cubicBezTo>
                    <a:pt x="26" y="14"/>
                    <a:pt x="23" y="12"/>
                    <a:pt x="20" y="10"/>
                  </a:cubicBezTo>
                  <a:cubicBezTo>
                    <a:pt x="17" y="8"/>
                    <a:pt x="14" y="7"/>
                    <a:pt x="12" y="5"/>
                  </a:cubicBezTo>
                  <a:cubicBezTo>
                    <a:pt x="9" y="4"/>
                    <a:pt x="7" y="3"/>
                    <a:pt x="5" y="2"/>
                  </a:cubicBezTo>
                  <a:cubicBezTo>
                    <a:pt x="2" y="1"/>
                    <a:pt x="0" y="0"/>
                    <a:pt x="0" y="0"/>
                  </a:cubicBezTo>
                  <a:cubicBezTo>
                    <a:pt x="0" y="0"/>
                    <a:pt x="2" y="0"/>
                    <a:pt x="6" y="1"/>
                  </a:cubicBezTo>
                  <a:cubicBezTo>
                    <a:pt x="8" y="1"/>
                    <a:pt x="10" y="1"/>
                    <a:pt x="13" y="2"/>
                  </a:cubicBezTo>
                  <a:cubicBezTo>
                    <a:pt x="16" y="3"/>
                    <a:pt x="19" y="3"/>
                    <a:pt x="23" y="5"/>
                  </a:cubicBezTo>
                  <a:cubicBezTo>
                    <a:pt x="26" y="6"/>
                    <a:pt x="30" y="7"/>
                    <a:pt x="33" y="9"/>
                  </a:cubicBezTo>
                  <a:cubicBezTo>
                    <a:pt x="35" y="10"/>
                    <a:pt x="37" y="11"/>
                    <a:pt x="39" y="12"/>
                  </a:cubicBezTo>
                  <a:cubicBezTo>
                    <a:pt x="41" y="13"/>
                    <a:pt x="43" y="15"/>
                    <a:pt x="45" y="16"/>
                  </a:cubicBezTo>
                  <a:cubicBezTo>
                    <a:pt x="49" y="19"/>
                    <a:pt x="52" y="22"/>
                    <a:pt x="56" y="25"/>
                  </a:cubicBezTo>
                  <a:cubicBezTo>
                    <a:pt x="60" y="28"/>
                    <a:pt x="63" y="32"/>
                    <a:pt x="67" y="36"/>
                  </a:cubicBezTo>
                  <a:cubicBezTo>
                    <a:pt x="73" y="43"/>
                    <a:pt x="79" y="52"/>
                    <a:pt x="83" y="60"/>
                  </a:cubicBezTo>
                  <a:cubicBezTo>
                    <a:pt x="88" y="68"/>
                    <a:pt x="92" y="76"/>
                    <a:pt x="94" y="83"/>
                  </a:cubicBezTo>
                  <a:cubicBezTo>
                    <a:pt x="97" y="90"/>
                    <a:pt x="99" y="97"/>
                    <a:pt x="100" y="101"/>
                  </a:cubicBezTo>
                  <a:cubicBezTo>
                    <a:pt x="100" y="103"/>
                    <a:pt x="101" y="105"/>
                    <a:pt x="101" y="106"/>
                  </a:cubicBezTo>
                  <a:cubicBezTo>
                    <a:pt x="101" y="108"/>
                    <a:pt x="102" y="108"/>
                    <a:pt x="102" y="108"/>
                  </a:cubicBezTo>
                  <a:lnTo>
                    <a:pt x="64" y="111"/>
                  </a:lnTo>
                  <a:close/>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988" name="Google Shape;1988;p7"/>
            <p:cNvSpPr/>
            <p:nvPr/>
          </p:nvSpPr>
          <p:spPr>
            <a:xfrm>
              <a:off x="8783639" y="6223001"/>
              <a:ext cx="158750" cy="468313"/>
            </a:xfrm>
            <a:custGeom>
              <a:rect b="b" l="l" r="r" t="t"/>
              <a:pathLst>
                <a:path extrusionOk="0" h="106" w="38">
                  <a:moveTo>
                    <a:pt x="0" y="106"/>
                  </a:moveTo>
                  <a:cubicBezTo>
                    <a:pt x="0" y="106"/>
                    <a:pt x="0" y="105"/>
                    <a:pt x="0" y="105"/>
                  </a:cubicBezTo>
                  <a:cubicBezTo>
                    <a:pt x="1" y="104"/>
                    <a:pt x="1" y="102"/>
                    <a:pt x="1" y="101"/>
                  </a:cubicBezTo>
                  <a:cubicBezTo>
                    <a:pt x="1" y="98"/>
                    <a:pt x="1" y="93"/>
                    <a:pt x="2" y="88"/>
                  </a:cubicBezTo>
                  <a:cubicBezTo>
                    <a:pt x="3" y="77"/>
                    <a:pt x="5" y="63"/>
                    <a:pt x="9" y="50"/>
                  </a:cubicBezTo>
                  <a:cubicBezTo>
                    <a:pt x="10" y="43"/>
                    <a:pt x="12" y="36"/>
                    <a:pt x="15" y="30"/>
                  </a:cubicBezTo>
                  <a:cubicBezTo>
                    <a:pt x="17" y="23"/>
                    <a:pt x="20" y="18"/>
                    <a:pt x="23" y="13"/>
                  </a:cubicBezTo>
                  <a:cubicBezTo>
                    <a:pt x="24" y="11"/>
                    <a:pt x="25" y="9"/>
                    <a:pt x="27" y="7"/>
                  </a:cubicBezTo>
                  <a:cubicBezTo>
                    <a:pt x="28" y="6"/>
                    <a:pt x="29" y="4"/>
                    <a:pt x="30" y="3"/>
                  </a:cubicBezTo>
                  <a:cubicBezTo>
                    <a:pt x="32" y="2"/>
                    <a:pt x="33" y="2"/>
                    <a:pt x="33" y="1"/>
                  </a:cubicBezTo>
                  <a:cubicBezTo>
                    <a:pt x="34" y="1"/>
                    <a:pt x="34" y="0"/>
                    <a:pt x="34" y="0"/>
                  </a:cubicBezTo>
                  <a:cubicBezTo>
                    <a:pt x="34" y="0"/>
                    <a:pt x="34" y="1"/>
                    <a:pt x="33" y="1"/>
                  </a:cubicBezTo>
                  <a:cubicBezTo>
                    <a:pt x="33" y="2"/>
                    <a:pt x="32" y="3"/>
                    <a:pt x="32" y="4"/>
                  </a:cubicBezTo>
                  <a:cubicBezTo>
                    <a:pt x="31" y="6"/>
                    <a:pt x="30" y="7"/>
                    <a:pt x="30" y="9"/>
                  </a:cubicBezTo>
                  <a:cubicBezTo>
                    <a:pt x="29" y="11"/>
                    <a:pt x="28" y="13"/>
                    <a:pt x="28" y="15"/>
                  </a:cubicBezTo>
                  <a:cubicBezTo>
                    <a:pt x="27" y="20"/>
                    <a:pt x="26" y="26"/>
                    <a:pt x="26" y="32"/>
                  </a:cubicBezTo>
                  <a:cubicBezTo>
                    <a:pt x="26" y="38"/>
                    <a:pt x="27" y="45"/>
                    <a:pt x="27" y="51"/>
                  </a:cubicBezTo>
                  <a:cubicBezTo>
                    <a:pt x="29" y="64"/>
                    <a:pt x="31" y="77"/>
                    <a:pt x="33" y="86"/>
                  </a:cubicBezTo>
                  <a:cubicBezTo>
                    <a:pt x="35" y="91"/>
                    <a:pt x="36" y="95"/>
                    <a:pt x="36" y="98"/>
                  </a:cubicBezTo>
                  <a:cubicBezTo>
                    <a:pt x="37" y="99"/>
                    <a:pt x="37" y="100"/>
                    <a:pt x="37" y="101"/>
                  </a:cubicBezTo>
                  <a:cubicBezTo>
                    <a:pt x="37" y="101"/>
                    <a:pt x="38" y="102"/>
                    <a:pt x="38" y="102"/>
                  </a:cubicBezTo>
                  <a:lnTo>
                    <a:pt x="0" y="106"/>
                  </a:lnTo>
                  <a:close/>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989" name="Google Shape;1989;p7"/>
            <p:cNvSpPr/>
            <p:nvPr/>
          </p:nvSpPr>
          <p:spPr>
            <a:xfrm>
              <a:off x="8659814" y="5834064"/>
              <a:ext cx="528638" cy="561975"/>
            </a:xfrm>
            <a:custGeom>
              <a:rect b="b" l="l" r="r" t="t"/>
              <a:pathLst>
                <a:path extrusionOk="0" h="127" w="127">
                  <a:moveTo>
                    <a:pt x="127" y="60"/>
                  </a:moveTo>
                  <a:cubicBezTo>
                    <a:pt x="114" y="50"/>
                    <a:pt x="104" y="47"/>
                    <a:pt x="94" y="47"/>
                  </a:cubicBezTo>
                  <a:cubicBezTo>
                    <a:pt x="107" y="33"/>
                    <a:pt x="106" y="16"/>
                    <a:pt x="106" y="16"/>
                  </a:cubicBezTo>
                  <a:cubicBezTo>
                    <a:pt x="90" y="18"/>
                    <a:pt x="80" y="23"/>
                    <a:pt x="74" y="30"/>
                  </a:cubicBezTo>
                  <a:cubicBezTo>
                    <a:pt x="73" y="11"/>
                    <a:pt x="60" y="0"/>
                    <a:pt x="60" y="0"/>
                  </a:cubicBezTo>
                  <a:cubicBezTo>
                    <a:pt x="50" y="12"/>
                    <a:pt x="47" y="23"/>
                    <a:pt x="47" y="32"/>
                  </a:cubicBezTo>
                  <a:cubicBezTo>
                    <a:pt x="33" y="20"/>
                    <a:pt x="16" y="21"/>
                    <a:pt x="16" y="21"/>
                  </a:cubicBezTo>
                  <a:cubicBezTo>
                    <a:pt x="18" y="37"/>
                    <a:pt x="23" y="46"/>
                    <a:pt x="30" y="53"/>
                  </a:cubicBezTo>
                  <a:cubicBezTo>
                    <a:pt x="11" y="54"/>
                    <a:pt x="0" y="67"/>
                    <a:pt x="0" y="67"/>
                  </a:cubicBezTo>
                  <a:cubicBezTo>
                    <a:pt x="12" y="77"/>
                    <a:pt x="23" y="80"/>
                    <a:pt x="32" y="80"/>
                  </a:cubicBezTo>
                  <a:cubicBezTo>
                    <a:pt x="20" y="93"/>
                    <a:pt x="21" y="110"/>
                    <a:pt x="21" y="110"/>
                  </a:cubicBezTo>
                  <a:cubicBezTo>
                    <a:pt x="36" y="109"/>
                    <a:pt x="46" y="103"/>
                    <a:pt x="53" y="97"/>
                  </a:cubicBezTo>
                  <a:cubicBezTo>
                    <a:pt x="54" y="115"/>
                    <a:pt x="66" y="127"/>
                    <a:pt x="66" y="127"/>
                  </a:cubicBezTo>
                  <a:cubicBezTo>
                    <a:pt x="76" y="115"/>
                    <a:pt x="80" y="104"/>
                    <a:pt x="80" y="94"/>
                  </a:cubicBezTo>
                  <a:cubicBezTo>
                    <a:pt x="93" y="107"/>
                    <a:pt x="110" y="106"/>
                    <a:pt x="110" y="106"/>
                  </a:cubicBezTo>
                  <a:cubicBezTo>
                    <a:pt x="109" y="90"/>
                    <a:pt x="103" y="80"/>
                    <a:pt x="97" y="74"/>
                  </a:cubicBezTo>
                  <a:cubicBezTo>
                    <a:pt x="115" y="73"/>
                    <a:pt x="127" y="60"/>
                    <a:pt x="127" y="60"/>
                  </a:cubicBezTo>
                  <a:close/>
                </a:path>
              </a:pathLst>
            </a:custGeom>
            <a:solidFill>
              <a:srgbClr val="FF754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990" name="Google Shape;1990;p7"/>
            <p:cNvSpPr/>
            <p:nvPr/>
          </p:nvSpPr>
          <p:spPr>
            <a:xfrm>
              <a:off x="8829676" y="6015039"/>
              <a:ext cx="184150" cy="195263"/>
            </a:xfrm>
            <a:prstGeom prst="ellipse">
              <a:avLst/>
            </a:pr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991" name="Google Shape;1991;p7"/>
            <p:cNvSpPr/>
            <p:nvPr/>
          </p:nvSpPr>
          <p:spPr>
            <a:xfrm>
              <a:off x="8863014" y="6051551"/>
              <a:ext cx="120650" cy="127000"/>
            </a:xfrm>
            <a:prstGeom prst="ellipse">
              <a:avLst/>
            </a:prstGeom>
            <a:solidFill>
              <a:srgbClr val="FFD01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992" name="Google Shape;1992;p7"/>
            <p:cNvSpPr/>
            <p:nvPr/>
          </p:nvSpPr>
          <p:spPr>
            <a:xfrm>
              <a:off x="5057776" y="6396039"/>
              <a:ext cx="300038" cy="300038"/>
            </a:xfrm>
            <a:custGeom>
              <a:rect b="b" l="l" r="r" t="t"/>
              <a:pathLst>
                <a:path extrusionOk="0" h="68" w="72">
                  <a:moveTo>
                    <a:pt x="0" y="61"/>
                  </a:moveTo>
                  <a:cubicBezTo>
                    <a:pt x="0" y="61"/>
                    <a:pt x="1" y="60"/>
                    <a:pt x="2" y="57"/>
                  </a:cubicBezTo>
                  <a:cubicBezTo>
                    <a:pt x="2" y="57"/>
                    <a:pt x="3" y="56"/>
                    <a:pt x="3" y="55"/>
                  </a:cubicBezTo>
                  <a:cubicBezTo>
                    <a:pt x="3" y="54"/>
                    <a:pt x="4" y="54"/>
                    <a:pt x="4" y="53"/>
                  </a:cubicBezTo>
                  <a:cubicBezTo>
                    <a:pt x="5" y="51"/>
                    <a:pt x="6" y="49"/>
                    <a:pt x="7" y="47"/>
                  </a:cubicBezTo>
                  <a:cubicBezTo>
                    <a:pt x="8" y="45"/>
                    <a:pt x="10" y="42"/>
                    <a:pt x="11" y="40"/>
                  </a:cubicBezTo>
                  <a:cubicBezTo>
                    <a:pt x="12" y="38"/>
                    <a:pt x="14" y="35"/>
                    <a:pt x="16" y="33"/>
                  </a:cubicBezTo>
                  <a:cubicBezTo>
                    <a:pt x="18" y="31"/>
                    <a:pt x="20" y="28"/>
                    <a:pt x="22" y="26"/>
                  </a:cubicBezTo>
                  <a:cubicBezTo>
                    <a:pt x="24" y="23"/>
                    <a:pt x="26" y="21"/>
                    <a:pt x="28" y="19"/>
                  </a:cubicBezTo>
                  <a:cubicBezTo>
                    <a:pt x="31" y="17"/>
                    <a:pt x="33" y="15"/>
                    <a:pt x="36" y="13"/>
                  </a:cubicBezTo>
                  <a:cubicBezTo>
                    <a:pt x="38" y="11"/>
                    <a:pt x="41" y="10"/>
                    <a:pt x="43" y="8"/>
                  </a:cubicBezTo>
                  <a:cubicBezTo>
                    <a:pt x="46" y="7"/>
                    <a:pt x="48" y="6"/>
                    <a:pt x="51" y="5"/>
                  </a:cubicBezTo>
                  <a:cubicBezTo>
                    <a:pt x="52" y="4"/>
                    <a:pt x="53" y="4"/>
                    <a:pt x="54" y="3"/>
                  </a:cubicBezTo>
                  <a:cubicBezTo>
                    <a:pt x="55" y="3"/>
                    <a:pt x="56" y="3"/>
                    <a:pt x="57" y="2"/>
                  </a:cubicBezTo>
                  <a:cubicBezTo>
                    <a:pt x="60" y="2"/>
                    <a:pt x="62" y="1"/>
                    <a:pt x="63" y="1"/>
                  </a:cubicBezTo>
                  <a:cubicBezTo>
                    <a:pt x="65" y="1"/>
                    <a:pt x="67" y="0"/>
                    <a:pt x="68" y="0"/>
                  </a:cubicBezTo>
                  <a:cubicBezTo>
                    <a:pt x="70" y="0"/>
                    <a:pt x="72" y="0"/>
                    <a:pt x="72" y="0"/>
                  </a:cubicBezTo>
                  <a:cubicBezTo>
                    <a:pt x="72" y="0"/>
                    <a:pt x="71" y="0"/>
                    <a:pt x="68" y="1"/>
                  </a:cubicBezTo>
                  <a:cubicBezTo>
                    <a:pt x="67" y="2"/>
                    <a:pt x="66" y="2"/>
                    <a:pt x="64" y="3"/>
                  </a:cubicBezTo>
                  <a:cubicBezTo>
                    <a:pt x="63" y="4"/>
                    <a:pt x="61" y="5"/>
                    <a:pt x="59" y="6"/>
                  </a:cubicBezTo>
                  <a:cubicBezTo>
                    <a:pt x="58" y="7"/>
                    <a:pt x="57" y="7"/>
                    <a:pt x="57" y="8"/>
                  </a:cubicBezTo>
                  <a:cubicBezTo>
                    <a:pt x="56" y="9"/>
                    <a:pt x="55" y="10"/>
                    <a:pt x="54" y="10"/>
                  </a:cubicBezTo>
                  <a:cubicBezTo>
                    <a:pt x="52" y="12"/>
                    <a:pt x="50" y="14"/>
                    <a:pt x="48" y="15"/>
                  </a:cubicBezTo>
                  <a:cubicBezTo>
                    <a:pt x="47" y="17"/>
                    <a:pt x="45" y="19"/>
                    <a:pt x="43" y="21"/>
                  </a:cubicBezTo>
                  <a:cubicBezTo>
                    <a:pt x="42" y="23"/>
                    <a:pt x="40" y="26"/>
                    <a:pt x="39" y="28"/>
                  </a:cubicBezTo>
                  <a:cubicBezTo>
                    <a:pt x="38" y="30"/>
                    <a:pt x="36" y="32"/>
                    <a:pt x="35" y="35"/>
                  </a:cubicBezTo>
                  <a:cubicBezTo>
                    <a:pt x="34" y="37"/>
                    <a:pt x="33" y="40"/>
                    <a:pt x="32" y="42"/>
                  </a:cubicBezTo>
                  <a:cubicBezTo>
                    <a:pt x="31" y="44"/>
                    <a:pt x="31" y="46"/>
                    <a:pt x="30" y="49"/>
                  </a:cubicBezTo>
                  <a:cubicBezTo>
                    <a:pt x="30" y="51"/>
                    <a:pt x="29" y="53"/>
                    <a:pt x="29" y="55"/>
                  </a:cubicBezTo>
                  <a:cubicBezTo>
                    <a:pt x="28" y="57"/>
                    <a:pt x="28" y="58"/>
                    <a:pt x="28" y="60"/>
                  </a:cubicBezTo>
                  <a:cubicBezTo>
                    <a:pt x="28" y="61"/>
                    <a:pt x="28" y="61"/>
                    <a:pt x="28" y="62"/>
                  </a:cubicBezTo>
                  <a:cubicBezTo>
                    <a:pt x="27" y="63"/>
                    <a:pt x="27" y="63"/>
                    <a:pt x="27" y="64"/>
                  </a:cubicBezTo>
                  <a:cubicBezTo>
                    <a:pt x="27" y="67"/>
                    <a:pt x="27" y="68"/>
                    <a:pt x="27" y="68"/>
                  </a:cubicBezTo>
                  <a:lnTo>
                    <a:pt x="0" y="61"/>
                  </a:lnTo>
                  <a:close/>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993" name="Google Shape;1993;p7"/>
            <p:cNvSpPr/>
            <p:nvPr/>
          </p:nvSpPr>
          <p:spPr>
            <a:xfrm>
              <a:off x="4878388" y="6396039"/>
              <a:ext cx="295275" cy="300038"/>
            </a:xfrm>
            <a:custGeom>
              <a:rect b="b" l="l" r="r" t="t"/>
              <a:pathLst>
                <a:path extrusionOk="0" h="68" w="71">
                  <a:moveTo>
                    <a:pt x="45" y="68"/>
                  </a:moveTo>
                  <a:cubicBezTo>
                    <a:pt x="45" y="68"/>
                    <a:pt x="45" y="67"/>
                    <a:pt x="44" y="64"/>
                  </a:cubicBezTo>
                  <a:cubicBezTo>
                    <a:pt x="44" y="63"/>
                    <a:pt x="44" y="63"/>
                    <a:pt x="44" y="62"/>
                  </a:cubicBezTo>
                  <a:cubicBezTo>
                    <a:pt x="44" y="61"/>
                    <a:pt x="44" y="61"/>
                    <a:pt x="44" y="60"/>
                  </a:cubicBezTo>
                  <a:cubicBezTo>
                    <a:pt x="44" y="58"/>
                    <a:pt x="43" y="57"/>
                    <a:pt x="43" y="55"/>
                  </a:cubicBezTo>
                  <a:cubicBezTo>
                    <a:pt x="43" y="53"/>
                    <a:pt x="42" y="51"/>
                    <a:pt x="42" y="49"/>
                  </a:cubicBezTo>
                  <a:cubicBezTo>
                    <a:pt x="41" y="46"/>
                    <a:pt x="40" y="44"/>
                    <a:pt x="39" y="42"/>
                  </a:cubicBezTo>
                  <a:cubicBezTo>
                    <a:pt x="39" y="40"/>
                    <a:pt x="38" y="37"/>
                    <a:pt x="37" y="35"/>
                  </a:cubicBezTo>
                  <a:cubicBezTo>
                    <a:pt x="35" y="32"/>
                    <a:pt x="34" y="30"/>
                    <a:pt x="33" y="28"/>
                  </a:cubicBezTo>
                  <a:cubicBezTo>
                    <a:pt x="31" y="26"/>
                    <a:pt x="30" y="23"/>
                    <a:pt x="28" y="21"/>
                  </a:cubicBezTo>
                  <a:cubicBezTo>
                    <a:pt x="27" y="19"/>
                    <a:pt x="25" y="17"/>
                    <a:pt x="23" y="15"/>
                  </a:cubicBezTo>
                  <a:cubicBezTo>
                    <a:pt x="21" y="14"/>
                    <a:pt x="20" y="12"/>
                    <a:pt x="18" y="10"/>
                  </a:cubicBezTo>
                  <a:cubicBezTo>
                    <a:pt x="17" y="10"/>
                    <a:pt x="16" y="9"/>
                    <a:pt x="15" y="8"/>
                  </a:cubicBezTo>
                  <a:cubicBezTo>
                    <a:pt x="14" y="7"/>
                    <a:pt x="13" y="7"/>
                    <a:pt x="12" y="6"/>
                  </a:cubicBezTo>
                  <a:cubicBezTo>
                    <a:pt x="11" y="5"/>
                    <a:pt x="9" y="4"/>
                    <a:pt x="7" y="3"/>
                  </a:cubicBezTo>
                  <a:cubicBezTo>
                    <a:pt x="6" y="2"/>
                    <a:pt x="5" y="2"/>
                    <a:pt x="3" y="1"/>
                  </a:cubicBezTo>
                  <a:cubicBezTo>
                    <a:pt x="1" y="0"/>
                    <a:pt x="0" y="0"/>
                    <a:pt x="0" y="0"/>
                  </a:cubicBezTo>
                  <a:cubicBezTo>
                    <a:pt x="0" y="0"/>
                    <a:pt x="1" y="0"/>
                    <a:pt x="4" y="0"/>
                  </a:cubicBezTo>
                  <a:cubicBezTo>
                    <a:pt x="5" y="0"/>
                    <a:pt x="7" y="1"/>
                    <a:pt x="8" y="1"/>
                  </a:cubicBezTo>
                  <a:cubicBezTo>
                    <a:pt x="10" y="1"/>
                    <a:pt x="12" y="2"/>
                    <a:pt x="14" y="2"/>
                  </a:cubicBezTo>
                  <a:cubicBezTo>
                    <a:pt x="15" y="3"/>
                    <a:pt x="16" y="3"/>
                    <a:pt x="18" y="3"/>
                  </a:cubicBezTo>
                  <a:cubicBezTo>
                    <a:pt x="19" y="4"/>
                    <a:pt x="20" y="4"/>
                    <a:pt x="21" y="5"/>
                  </a:cubicBezTo>
                  <a:cubicBezTo>
                    <a:pt x="24" y="6"/>
                    <a:pt x="26" y="7"/>
                    <a:pt x="29" y="8"/>
                  </a:cubicBezTo>
                  <a:cubicBezTo>
                    <a:pt x="31" y="10"/>
                    <a:pt x="34" y="11"/>
                    <a:pt x="36" y="13"/>
                  </a:cubicBezTo>
                  <a:cubicBezTo>
                    <a:pt x="39" y="15"/>
                    <a:pt x="41" y="17"/>
                    <a:pt x="43" y="19"/>
                  </a:cubicBezTo>
                  <a:cubicBezTo>
                    <a:pt x="46" y="21"/>
                    <a:pt x="48" y="23"/>
                    <a:pt x="50" y="26"/>
                  </a:cubicBezTo>
                  <a:cubicBezTo>
                    <a:pt x="52" y="28"/>
                    <a:pt x="54" y="31"/>
                    <a:pt x="56" y="33"/>
                  </a:cubicBezTo>
                  <a:cubicBezTo>
                    <a:pt x="57" y="35"/>
                    <a:pt x="59" y="38"/>
                    <a:pt x="61" y="40"/>
                  </a:cubicBezTo>
                  <a:cubicBezTo>
                    <a:pt x="62" y="42"/>
                    <a:pt x="63" y="45"/>
                    <a:pt x="64" y="47"/>
                  </a:cubicBezTo>
                  <a:cubicBezTo>
                    <a:pt x="66" y="49"/>
                    <a:pt x="67" y="51"/>
                    <a:pt x="68" y="53"/>
                  </a:cubicBezTo>
                  <a:cubicBezTo>
                    <a:pt x="68" y="54"/>
                    <a:pt x="68" y="54"/>
                    <a:pt x="69" y="55"/>
                  </a:cubicBezTo>
                  <a:cubicBezTo>
                    <a:pt x="69" y="56"/>
                    <a:pt x="69" y="57"/>
                    <a:pt x="70" y="57"/>
                  </a:cubicBezTo>
                  <a:cubicBezTo>
                    <a:pt x="71" y="60"/>
                    <a:pt x="71" y="61"/>
                    <a:pt x="71" y="61"/>
                  </a:cubicBezTo>
                  <a:lnTo>
                    <a:pt x="45" y="68"/>
                  </a:lnTo>
                  <a:close/>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994" name="Google Shape;1994;p7"/>
            <p:cNvSpPr/>
            <p:nvPr/>
          </p:nvSpPr>
          <p:spPr>
            <a:xfrm>
              <a:off x="5057776" y="6354764"/>
              <a:ext cx="111125" cy="344488"/>
            </a:xfrm>
            <a:custGeom>
              <a:rect b="b" l="l" r="r" t="t"/>
              <a:pathLst>
                <a:path extrusionOk="0" h="78" w="27">
                  <a:moveTo>
                    <a:pt x="0" y="78"/>
                  </a:moveTo>
                  <a:cubicBezTo>
                    <a:pt x="0" y="78"/>
                    <a:pt x="0" y="76"/>
                    <a:pt x="0" y="74"/>
                  </a:cubicBezTo>
                  <a:cubicBezTo>
                    <a:pt x="0" y="72"/>
                    <a:pt x="0" y="68"/>
                    <a:pt x="1" y="64"/>
                  </a:cubicBezTo>
                  <a:cubicBezTo>
                    <a:pt x="2" y="57"/>
                    <a:pt x="3" y="46"/>
                    <a:pt x="6" y="36"/>
                  </a:cubicBezTo>
                  <a:cubicBezTo>
                    <a:pt x="7" y="31"/>
                    <a:pt x="8" y="26"/>
                    <a:pt x="10" y="22"/>
                  </a:cubicBezTo>
                  <a:cubicBezTo>
                    <a:pt x="11" y="20"/>
                    <a:pt x="12" y="17"/>
                    <a:pt x="13" y="15"/>
                  </a:cubicBezTo>
                  <a:cubicBezTo>
                    <a:pt x="14" y="13"/>
                    <a:pt x="15" y="11"/>
                    <a:pt x="16" y="10"/>
                  </a:cubicBezTo>
                  <a:cubicBezTo>
                    <a:pt x="17" y="8"/>
                    <a:pt x="18" y="7"/>
                    <a:pt x="19" y="6"/>
                  </a:cubicBezTo>
                  <a:cubicBezTo>
                    <a:pt x="20" y="4"/>
                    <a:pt x="21" y="3"/>
                    <a:pt x="22" y="3"/>
                  </a:cubicBezTo>
                  <a:cubicBezTo>
                    <a:pt x="23" y="1"/>
                    <a:pt x="24" y="0"/>
                    <a:pt x="24" y="0"/>
                  </a:cubicBezTo>
                  <a:cubicBezTo>
                    <a:pt x="24" y="0"/>
                    <a:pt x="24" y="1"/>
                    <a:pt x="23" y="3"/>
                  </a:cubicBezTo>
                  <a:cubicBezTo>
                    <a:pt x="22" y="4"/>
                    <a:pt x="22" y="5"/>
                    <a:pt x="21" y="7"/>
                  </a:cubicBezTo>
                  <a:cubicBezTo>
                    <a:pt x="21" y="8"/>
                    <a:pt x="20" y="10"/>
                    <a:pt x="20" y="11"/>
                  </a:cubicBezTo>
                  <a:cubicBezTo>
                    <a:pt x="20" y="13"/>
                    <a:pt x="19" y="15"/>
                    <a:pt x="19" y="17"/>
                  </a:cubicBezTo>
                  <a:cubicBezTo>
                    <a:pt x="19" y="19"/>
                    <a:pt x="19" y="21"/>
                    <a:pt x="19" y="24"/>
                  </a:cubicBezTo>
                  <a:cubicBezTo>
                    <a:pt x="19" y="28"/>
                    <a:pt x="19" y="33"/>
                    <a:pt x="19" y="37"/>
                  </a:cubicBezTo>
                  <a:cubicBezTo>
                    <a:pt x="20" y="47"/>
                    <a:pt x="22" y="56"/>
                    <a:pt x="24" y="63"/>
                  </a:cubicBezTo>
                  <a:cubicBezTo>
                    <a:pt x="25" y="67"/>
                    <a:pt x="25" y="69"/>
                    <a:pt x="26" y="71"/>
                  </a:cubicBezTo>
                  <a:cubicBezTo>
                    <a:pt x="27" y="73"/>
                    <a:pt x="27" y="74"/>
                    <a:pt x="27" y="74"/>
                  </a:cubicBezTo>
                  <a:lnTo>
                    <a:pt x="0" y="78"/>
                  </a:lnTo>
                  <a:close/>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995" name="Google Shape;1995;p7"/>
            <p:cNvSpPr/>
            <p:nvPr/>
          </p:nvSpPr>
          <p:spPr>
            <a:xfrm>
              <a:off x="4965701" y="6073776"/>
              <a:ext cx="382588" cy="404813"/>
            </a:xfrm>
            <a:custGeom>
              <a:rect b="b" l="l" r="r" t="t"/>
              <a:pathLst>
                <a:path extrusionOk="0" h="92" w="92">
                  <a:moveTo>
                    <a:pt x="92" y="44"/>
                  </a:moveTo>
                  <a:cubicBezTo>
                    <a:pt x="83" y="36"/>
                    <a:pt x="75" y="34"/>
                    <a:pt x="69" y="34"/>
                  </a:cubicBezTo>
                  <a:cubicBezTo>
                    <a:pt x="77" y="24"/>
                    <a:pt x="77" y="12"/>
                    <a:pt x="77" y="12"/>
                  </a:cubicBezTo>
                  <a:cubicBezTo>
                    <a:pt x="65" y="13"/>
                    <a:pt x="58" y="17"/>
                    <a:pt x="53" y="22"/>
                  </a:cubicBezTo>
                  <a:cubicBezTo>
                    <a:pt x="53" y="8"/>
                    <a:pt x="43" y="0"/>
                    <a:pt x="43" y="0"/>
                  </a:cubicBezTo>
                  <a:cubicBezTo>
                    <a:pt x="36" y="9"/>
                    <a:pt x="34" y="17"/>
                    <a:pt x="34" y="23"/>
                  </a:cubicBezTo>
                  <a:cubicBezTo>
                    <a:pt x="24" y="15"/>
                    <a:pt x="11" y="15"/>
                    <a:pt x="11" y="15"/>
                  </a:cubicBezTo>
                  <a:cubicBezTo>
                    <a:pt x="13" y="27"/>
                    <a:pt x="16" y="34"/>
                    <a:pt x="21" y="38"/>
                  </a:cubicBezTo>
                  <a:cubicBezTo>
                    <a:pt x="8" y="39"/>
                    <a:pt x="0" y="48"/>
                    <a:pt x="0" y="48"/>
                  </a:cubicBezTo>
                  <a:cubicBezTo>
                    <a:pt x="8" y="56"/>
                    <a:pt x="16" y="58"/>
                    <a:pt x="23" y="58"/>
                  </a:cubicBezTo>
                  <a:cubicBezTo>
                    <a:pt x="14" y="68"/>
                    <a:pt x="15" y="80"/>
                    <a:pt x="15" y="80"/>
                  </a:cubicBezTo>
                  <a:cubicBezTo>
                    <a:pt x="26" y="79"/>
                    <a:pt x="33" y="75"/>
                    <a:pt x="38" y="71"/>
                  </a:cubicBezTo>
                  <a:cubicBezTo>
                    <a:pt x="39" y="84"/>
                    <a:pt x="48" y="92"/>
                    <a:pt x="48" y="92"/>
                  </a:cubicBezTo>
                  <a:cubicBezTo>
                    <a:pt x="55" y="84"/>
                    <a:pt x="58" y="76"/>
                    <a:pt x="58" y="69"/>
                  </a:cubicBezTo>
                  <a:cubicBezTo>
                    <a:pt x="68" y="78"/>
                    <a:pt x="80" y="77"/>
                    <a:pt x="80" y="77"/>
                  </a:cubicBezTo>
                  <a:cubicBezTo>
                    <a:pt x="79" y="66"/>
                    <a:pt x="75" y="58"/>
                    <a:pt x="70" y="54"/>
                  </a:cubicBezTo>
                  <a:cubicBezTo>
                    <a:pt x="84" y="53"/>
                    <a:pt x="92" y="44"/>
                    <a:pt x="92" y="44"/>
                  </a:cubicBezTo>
                  <a:close/>
                </a:path>
              </a:pathLst>
            </a:custGeom>
            <a:solidFill>
              <a:srgbClr val="FF754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996" name="Google Shape;1996;p7"/>
            <p:cNvSpPr/>
            <p:nvPr/>
          </p:nvSpPr>
          <p:spPr>
            <a:xfrm>
              <a:off x="5091113" y="6205539"/>
              <a:ext cx="133350" cy="141288"/>
            </a:xfrm>
            <a:prstGeom prst="ellipse">
              <a:avLst/>
            </a:pr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997" name="Google Shape;1997;p7"/>
            <p:cNvSpPr/>
            <p:nvPr/>
          </p:nvSpPr>
          <p:spPr>
            <a:xfrm>
              <a:off x="5111751" y="6232526"/>
              <a:ext cx="87313" cy="92075"/>
            </a:xfrm>
            <a:prstGeom prst="ellipse">
              <a:avLst/>
            </a:prstGeom>
            <a:solidFill>
              <a:srgbClr val="FFD01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998" name="Google Shape;1998;p7"/>
            <p:cNvSpPr/>
            <p:nvPr/>
          </p:nvSpPr>
          <p:spPr>
            <a:xfrm>
              <a:off x="2243138" y="6188076"/>
              <a:ext cx="446088" cy="550863"/>
            </a:xfrm>
            <a:custGeom>
              <a:rect b="b" l="l" r="r" t="t"/>
              <a:pathLst>
                <a:path extrusionOk="0" h="125" w="107">
                  <a:moveTo>
                    <a:pt x="0" y="123"/>
                  </a:moveTo>
                  <a:cubicBezTo>
                    <a:pt x="0" y="123"/>
                    <a:pt x="0" y="122"/>
                    <a:pt x="0" y="121"/>
                  </a:cubicBezTo>
                  <a:cubicBezTo>
                    <a:pt x="0" y="119"/>
                    <a:pt x="1" y="117"/>
                    <a:pt x="1" y="115"/>
                  </a:cubicBezTo>
                  <a:cubicBezTo>
                    <a:pt x="2" y="110"/>
                    <a:pt x="4" y="103"/>
                    <a:pt x="7" y="96"/>
                  </a:cubicBezTo>
                  <a:cubicBezTo>
                    <a:pt x="9" y="88"/>
                    <a:pt x="13" y="79"/>
                    <a:pt x="18" y="70"/>
                  </a:cubicBezTo>
                  <a:cubicBezTo>
                    <a:pt x="20" y="65"/>
                    <a:pt x="23" y="60"/>
                    <a:pt x="25" y="56"/>
                  </a:cubicBezTo>
                  <a:cubicBezTo>
                    <a:pt x="28" y="51"/>
                    <a:pt x="31" y="47"/>
                    <a:pt x="35" y="42"/>
                  </a:cubicBezTo>
                  <a:cubicBezTo>
                    <a:pt x="38" y="38"/>
                    <a:pt x="42" y="34"/>
                    <a:pt x="46" y="30"/>
                  </a:cubicBezTo>
                  <a:cubicBezTo>
                    <a:pt x="50" y="27"/>
                    <a:pt x="54" y="23"/>
                    <a:pt x="58" y="20"/>
                  </a:cubicBezTo>
                  <a:cubicBezTo>
                    <a:pt x="60" y="19"/>
                    <a:pt x="62" y="17"/>
                    <a:pt x="64" y="16"/>
                  </a:cubicBezTo>
                  <a:cubicBezTo>
                    <a:pt x="66" y="15"/>
                    <a:pt x="68" y="14"/>
                    <a:pt x="70" y="12"/>
                  </a:cubicBezTo>
                  <a:cubicBezTo>
                    <a:pt x="74" y="10"/>
                    <a:pt x="78" y="8"/>
                    <a:pt x="82" y="7"/>
                  </a:cubicBezTo>
                  <a:cubicBezTo>
                    <a:pt x="85" y="5"/>
                    <a:pt x="89" y="5"/>
                    <a:pt x="92" y="4"/>
                  </a:cubicBezTo>
                  <a:cubicBezTo>
                    <a:pt x="95" y="3"/>
                    <a:pt x="98" y="2"/>
                    <a:pt x="100" y="2"/>
                  </a:cubicBezTo>
                  <a:cubicBezTo>
                    <a:pt x="105" y="1"/>
                    <a:pt x="107" y="0"/>
                    <a:pt x="107" y="0"/>
                  </a:cubicBezTo>
                  <a:cubicBezTo>
                    <a:pt x="107" y="0"/>
                    <a:pt x="105" y="1"/>
                    <a:pt x="100" y="3"/>
                  </a:cubicBezTo>
                  <a:cubicBezTo>
                    <a:pt x="98" y="4"/>
                    <a:pt x="96" y="5"/>
                    <a:pt x="93" y="6"/>
                  </a:cubicBezTo>
                  <a:cubicBezTo>
                    <a:pt x="90" y="7"/>
                    <a:pt x="87" y="9"/>
                    <a:pt x="84" y="11"/>
                  </a:cubicBezTo>
                  <a:cubicBezTo>
                    <a:pt x="80" y="13"/>
                    <a:pt x="77" y="15"/>
                    <a:pt x="74" y="18"/>
                  </a:cubicBezTo>
                  <a:cubicBezTo>
                    <a:pt x="72" y="19"/>
                    <a:pt x="70" y="21"/>
                    <a:pt x="69" y="22"/>
                  </a:cubicBezTo>
                  <a:cubicBezTo>
                    <a:pt x="67" y="24"/>
                    <a:pt x="65" y="25"/>
                    <a:pt x="64" y="27"/>
                  </a:cubicBezTo>
                  <a:cubicBezTo>
                    <a:pt x="60" y="30"/>
                    <a:pt x="57" y="34"/>
                    <a:pt x="54" y="38"/>
                  </a:cubicBezTo>
                  <a:cubicBezTo>
                    <a:pt x="52" y="42"/>
                    <a:pt x="49" y="46"/>
                    <a:pt x="47" y="50"/>
                  </a:cubicBezTo>
                  <a:cubicBezTo>
                    <a:pt x="37" y="68"/>
                    <a:pt x="32" y="87"/>
                    <a:pt x="30" y="101"/>
                  </a:cubicBezTo>
                  <a:cubicBezTo>
                    <a:pt x="29" y="108"/>
                    <a:pt x="28" y="115"/>
                    <a:pt x="28" y="119"/>
                  </a:cubicBezTo>
                  <a:cubicBezTo>
                    <a:pt x="28" y="121"/>
                    <a:pt x="28" y="122"/>
                    <a:pt x="28" y="123"/>
                  </a:cubicBezTo>
                  <a:cubicBezTo>
                    <a:pt x="28" y="124"/>
                    <a:pt x="28" y="125"/>
                    <a:pt x="28" y="125"/>
                  </a:cubicBezTo>
                  <a:lnTo>
                    <a:pt x="0" y="123"/>
                  </a:lnTo>
                  <a:close/>
                </a:path>
              </a:pathLst>
            </a:custGeom>
            <a:solidFill>
              <a:srgbClr val="437B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999" name="Google Shape;1999;p7"/>
            <p:cNvSpPr/>
            <p:nvPr/>
          </p:nvSpPr>
          <p:spPr>
            <a:xfrm>
              <a:off x="1955801" y="6188076"/>
              <a:ext cx="446088" cy="550863"/>
            </a:xfrm>
            <a:custGeom>
              <a:rect b="b" l="l" r="r" t="t"/>
              <a:pathLst>
                <a:path extrusionOk="0" h="125" w="107">
                  <a:moveTo>
                    <a:pt x="79" y="125"/>
                  </a:moveTo>
                  <a:cubicBezTo>
                    <a:pt x="79" y="125"/>
                    <a:pt x="79" y="124"/>
                    <a:pt x="79" y="123"/>
                  </a:cubicBezTo>
                  <a:cubicBezTo>
                    <a:pt x="79" y="122"/>
                    <a:pt x="79" y="121"/>
                    <a:pt x="79" y="119"/>
                  </a:cubicBezTo>
                  <a:cubicBezTo>
                    <a:pt x="79" y="115"/>
                    <a:pt x="78" y="108"/>
                    <a:pt x="77" y="101"/>
                  </a:cubicBezTo>
                  <a:cubicBezTo>
                    <a:pt x="75" y="87"/>
                    <a:pt x="70" y="68"/>
                    <a:pt x="60" y="50"/>
                  </a:cubicBezTo>
                  <a:cubicBezTo>
                    <a:pt x="58" y="46"/>
                    <a:pt x="55" y="42"/>
                    <a:pt x="52" y="38"/>
                  </a:cubicBezTo>
                  <a:cubicBezTo>
                    <a:pt x="50" y="34"/>
                    <a:pt x="46" y="30"/>
                    <a:pt x="43" y="27"/>
                  </a:cubicBezTo>
                  <a:cubicBezTo>
                    <a:pt x="42" y="25"/>
                    <a:pt x="40" y="24"/>
                    <a:pt x="38" y="22"/>
                  </a:cubicBezTo>
                  <a:cubicBezTo>
                    <a:pt x="36" y="21"/>
                    <a:pt x="35" y="19"/>
                    <a:pt x="33" y="18"/>
                  </a:cubicBezTo>
                  <a:cubicBezTo>
                    <a:pt x="30" y="15"/>
                    <a:pt x="26" y="13"/>
                    <a:pt x="23" y="11"/>
                  </a:cubicBezTo>
                  <a:cubicBezTo>
                    <a:pt x="20" y="9"/>
                    <a:pt x="17" y="7"/>
                    <a:pt x="14" y="6"/>
                  </a:cubicBezTo>
                  <a:cubicBezTo>
                    <a:pt x="11" y="5"/>
                    <a:pt x="8" y="4"/>
                    <a:pt x="6" y="3"/>
                  </a:cubicBezTo>
                  <a:cubicBezTo>
                    <a:pt x="2" y="1"/>
                    <a:pt x="0" y="0"/>
                    <a:pt x="0" y="0"/>
                  </a:cubicBezTo>
                  <a:cubicBezTo>
                    <a:pt x="0" y="0"/>
                    <a:pt x="2" y="1"/>
                    <a:pt x="7" y="2"/>
                  </a:cubicBezTo>
                  <a:cubicBezTo>
                    <a:pt x="9" y="2"/>
                    <a:pt x="12" y="3"/>
                    <a:pt x="15" y="4"/>
                  </a:cubicBezTo>
                  <a:cubicBezTo>
                    <a:pt x="18" y="5"/>
                    <a:pt x="21" y="5"/>
                    <a:pt x="25" y="7"/>
                  </a:cubicBezTo>
                  <a:cubicBezTo>
                    <a:pt x="29" y="8"/>
                    <a:pt x="33" y="10"/>
                    <a:pt x="37" y="12"/>
                  </a:cubicBezTo>
                  <a:cubicBezTo>
                    <a:pt x="39" y="14"/>
                    <a:pt x="41" y="15"/>
                    <a:pt x="43" y="16"/>
                  </a:cubicBezTo>
                  <a:cubicBezTo>
                    <a:pt x="45" y="17"/>
                    <a:pt x="47" y="19"/>
                    <a:pt x="49" y="20"/>
                  </a:cubicBezTo>
                  <a:cubicBezTo>
                    <a:pt x="53" y="23"/>
                    <a:pt x="57" y="27"/>
                    <a:pt x="61" y="30"/>
                  </a:cubicBezTo>
                  <a:cubicBezTo>
                    <a:pt x="65" y="34"/>
                    <a:pt x="68" y="38"/>
                    <a:pt x="72" y="42"/>
                  </a:cubicBezTo>
                  <a:cubicBezTo>
                    <a:pt x="75" y="47"/>
                    <a:pt x="78" y="51"/>
                    <a:pt x="81" y="56"/>
                  </a:cubicBezTo>
                  <a:cubicBezTo>
                    <a:pt x="84" y="60"/>
                    <a:pt x="87" y="65"/>
                    <a:pt x="89" y="70"/>
                  </a:cubicBezTo>
                  <a:cubicBezTo>
                    <a:pt x="94" y="79"/>
                    <a:pt x="97" y="88"/>
                    <a:pt x="100" y="96"/>
                  </a:cubicBezTo>
                  <a:cubicBezTo>
                    <a:pt x="103" y="103"/>
                    <a:pt x="104" y="110"/>
                    <a:pt x="105" y="115"/>
                  </a:cubicBezTo>
                  <a:cubicBezTo>
                    <a:pt x="106" y="117"/>
                    <a:pt x="106" y="119"/>
                    <a:pt x="107" y="121"/>
                  </a:cubicBezTo>
                  <a:cubicBezTo>
                    <a:pt x="107" y="122"/>
                    <a:pt x="107" y="123"/>
                    <a:pt x="107" y="123"/>
                  </a:cubicBezTo>
                  <a:lnTo>
                    <a:pt x="79" y="125"/>
                  </a:lnTo>
                  <a:close/>
                </a:path>
              </a:pathLst>
            </a:custGeom>
            <a:solidFill>
              <a:srgbClr val="437B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000" name="Google Shape;2000;p7"/>
            <p:cNvSpPr/>
            <p:nvPr/>
          </p:nvSpPr>
          <p:spPr>
            <a:xfrm>
              <a:off x="2263776" y="6430964"/>
              <a:ext cx="458788" cy="307975"/>
            </a:xfrm>
            <a:custGeom>
              <a:rect b="b" l="l" r="r" t="t"/>
              <a:pathLst>
                <a:path extrusionOk="0" h="70" w="110">
                  <a:moveTo>
                    <a:pt x="0" y="65"/>
                  </a:moveTo>
                  <a:cubicBezTo>
                    <a:pt x="0" y="65"/>
                    <a:pt x="0" y="64"/>
                    <a:pt x="0" y="63"/>
                  </a:cubicBezTo>
                  <a:cubicBezTo>
                    <a:pt x="1" y="62"/>
                    <a:pt x="1" y="62"/>
                    <a:pt x="1" y="61"/>
                  </a:cubicBezTo>
                  <a:cubicBezTo>
                    <a:pt x="1" y="60"/>
                    <a:pt x="2" y="59"/>
                    <a:pt x="2" y="58"/>
                  </a:cubicBezTo>
                  <a:cubicBezTo>
                    <a:pt x="3" y="56"/>
                    <a:pt x="4" y="54"/>
                    <a:pt x="5" y="51"/>
                  </a:cubicBezTo>
                  <a:cubicBezTo>
                    <a:pt x="6" y="49"/>
                    <a:pt x="8" y="46"/>
                    <a:pt x="10" y="43"/>
                  </a:cubicBezTo>
                  <a:cubicBezTo>
                    <a:pt x="11" y="40"/>
                    <a:pt x="14" y="37"/>
                    <a:pt x="16" y="34"/>
                  </a:cubicBezTo>
                  <a:cubicBezTo>
                    <a:pt x="19" y="31"/>
                    <a:pt x="21" y="28"/>
                    <a:pt x="24" y="26"/>
                  </a:cubicBezTo>
                  <a:cubicBezTo>
                    <a:pt x="26" y="24"/>
                    <a:pt x="27" y="23"/>
                    <a:pt x="29" y="21"/>
                  </a:cubicBezTo>
                  <a:cubicBezTo>
                    <a:pt x="31" y="20"/>
                    <a:pt x="32" y="19"/>
                    <a:pt x="34" y="17"/>
                  </a:cubicBezTo>
                  <a:cubicBezTo>
                    <a:pt x="36" y="16"/>
                    <a:pt x="38" y="15"/>
                    <a:pt x="40" y="14"/>
                  </a:cubicBezTo>
                  <a:cubicBezTo>
                    <a:pt x="45" y="11"/>
                    <a:pt x="45" y="11"/>
                    <a:pt x="45" y="11"/>
                  </a:cubicBezTo>
                  <a:cubicBezTo>
                    <a:pt x="49" y="9"/>
                    <a:pt x="53" y="7"/>
                    <a:pt x="57" y="6"/>
                  </a:cubicBezTo>
                  <a:cubicBezTo>
                    <a:pt x="61" y="5"/>
                    <a:pt x="65" y="4"/>
                    <a:pt x="69" y="3"/>
                  </a:cubicBezTo>
                  <a:cubicBezTo>
                    <a:pt x="73" y="2"/>
                    <a:pt x="76" y="2"/>
                    <a:pt x="80" y="1"/>
                  </a:cubicBezTo>
                  <a:cubicBezTo>
                    <a:pt x="83" y="1"/>
                    <a:pt x="87" y="1"/>
                    <a:pt x="90" y="1"/>
                  </a:cubicBezTo>
                  <a:cubicBezTo>
                    <a:pt x="91" y="1"/>
                    <a:pt x="93" y="0"/>
                    <a:pt x="94" y="0"/>
                  </a:cubicBezTo>
                  <a:cubicBezTo>
                    <a:pt x="95" y="0"/>
                    <a:pt x="97" y="1"/>
                    <a:pt x="98" y="1"/>
                  </a:cubicBezTo>
                  <a:cubicBezTo>
                    <a:pt x="100" y="1"/>
                    <a:pt x="102" y="1"/>
                    <a:pt x="104" y="1"/>
                  </a:cubicBezTo>
                  <a:cubicBezTo>
                    <a:pt x="108" y="1"/>
                    <a:pt x="110" y="1"/>
                    <a:pt x="110" y="1"/>
                  </a:cubicBezTo>
                  <a:cubicBezTo>
                    <a:pt x="110" y="1"/>
                    <a:pt x="108" y="2"/>
                    <a:pt x="104" y="2"/>
                  </a:cubicBezTo>
                  <a:cubicBezTo>
                    <a:pt x="103" y="2"/>
                    <a:pt x="100" y="3"/>
                    <a:pt x="98" y="3"/>
                  </a:cubicBezTo>
                  <a:cubicBezTo>
                    <a:pt x="97" y="3"/>
                    <a:pt x="96" y="4"/>
                    <a:pt x="94" y="4"/>
                  </a:cubicBezTo>
                  <a:cubicBezTo>
                    <a:pt x="93" y="4"/>
                    <a:pt x="92" y="5"/>
                    <a:pt x="90" y="5"/>
                  </a:cubicBezTo>
                  <a:cubicBezTo>
                    <a:pt x="87" y="6"/>
                    <a:pt x="84" y="6"/>
                    <a:pt x="81" y="7"/>
                  </a:cubicBezTo>
                  <a:cubicBezTo>
                    <a:pt x="78" y="9"/>
                    <a:pt x="75" y="10"/>
                    <a:pt x="71" y="11"/>
                  </a:cubicBezTo>
                  <a:cubicBezTo>
                    <a:pt x="68" y="13"/>
                    <a:pt x="65" y="15"/>
                    <a:pt x="62" y="16"/>
                  </a:cubicBezTo>
                  <a:cubicBezTo>
                    <a:pt x="59" y="18"/>
                    <a:pt x="56" y="20"/>
                    <a:pt x="53" y="23"/>
                  </a:cubicBezTo>
                  <a:cubicBezTo>
                    <a:pt x="49" y="26"/>
                    <a:pt x="49" y="26"/>
                    <a:pt x="49" y="26"/>
                  </a:cubicBezTo>
                  <a:cubicBezTo>
                    <a:pt x="47" y="27"/>
                    <a:pt x="46" y="29"/>
                    <a:pt x="45" y="30"/>
                  </a:cubicBezTo>
                  <a:cubicBezTo>
                    <a:pt x="44" y="31"/>
                    <a:pt x="43" y="33"/>
                    <a:pt x="42" y="34"/>
                  </a:cubicBezTo>
                  <a:cubicBezTo>
                    <a:pt x="41" y="35"/>
                    <a:pt x="40" y="37"/>
                    <a:pt x="39" y="38"/>
                  </a:cubicBezTo>
                  <a:cubicBezTo>
                    <a:pt x="37" y="41"/>
                    <a:pt x="35" y="44"/>
                    <a:pt x="34" y="46"/>
                  </a:cubicBezTo>
                  <a:cubicBezTo>
                    <a:pt x="33" y="49"/>
                    <a:pt x="31" y="51"/>
                    <a:pt x="31" y="54"/>
                  </a:cubicBezTo>
                  <a:cubicBezTo>
                    <a:pt x="30" y="56"/>
                    <a:pt x="29" y="59"/>
                    <a:pt x="29" y="61"/>
                  </a:cubicBezTo>
                  <a:cubicBezTo>
                    <a:pt x="28" y="62"/>
                    <a:pt x="28" y="64"/>
                    <a:pt x="28" y="66"/>
                  </a:cubicBezTo>
                  <a:cubicBezTo>
                    <a:pt x="28" y="66"/>
                    <a:pt x="28" y="67"/>
                    <a:pt x="28" y="67"/>
                  </a:cubicBezTo>
                  <a:cubicBezTo>
                    <a:pt x="27" y="68"/>
                    <a:pt x="28" y="68"/>
                    <a:pt x="27" y="68"/>
                  </a:cubicBezTo>
                  <a:cubicBezTo>
                    <a:pt x="27" y="69"/>
                    <a:pt x="27" y="70"/>
                    <a:pt x="27" y="70"/>
                  </a:cubicBezTo>
                  <a:lnTo>
                    <a:pt x="0" y="65"/>
                  </a:lnTo>
                  <a:close/>
                </a:path>
              </a:pathLst>
            </a:custGeom>
            <a:solidFill>
              <a:srgbClr val="437B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001" name="Google Shape;2001;p7"/>
            <p:cNvSpPr/>
            <p:nvPr/>
          </p:nvSpPr>
          <p:spPr>
            <a:xfrm>
              <a:off x="1905001" y="6430964"/>
              <a:ext cx="458788" cy="307975"/>
            </a:xfrm>
            <a:custGeom>
              <a:rect b="b" l="l" r="r" t="t"/>
              <a:pathLst>
                <a:path extrusionOk="0" h="70" w="110">
                  <a:moveTo>
                    <a:pt x="83" y="70"/>
                  </a:moveTo>
                  <a:cubicBezTo>
                    <a:pt x="83" y="70"/>
                    <a:pt x="83" y="69"/>
                    <a:pt x="83" y="68"/>
                  </a:cubicBezTo>
                  <a:cubicBezTo>
                    <a:pt x="83" y="68"/>
                    <a:pt x="83" y="68"/>
                    <a:pt x="83" y="67"/>
                  </a:cubicBezTo>
                  <a:cubicBezTo>
                    <a:pt x="82" y="67"/>
                    <a:pt x="82" y="66"/>
                    <a:pt x="82" y="66"/>
                  </a:cubicBezTo>
                  <a:cubicBezTo>
                    <a:pt x="82" y="64"/>
                    <a:pt x="82" y="62"/>
                    <a:pt x="81" y="61"/>
                  </a:cubicBezTo>
                  <a:cubicBezTo>
                    <a:pt x="81" y="59"/>
                    <a:pt x="80" y="56"/>
                    <a:pt x="79" y="54"/>
                  </a:cubicBezTo>
                  <a:cubicBezTo>
                    <a:pt x="79" y="51"/>
                    <a:pt x="77" y="49"/>
                    <a:pt x="76" y="46"/>
                  </a:cubicBezTo>
                  <a:cubicBezTo>
                    <a:pt x="75" y="44"/>
                    <a:pt x="73" y="41"/>
                    <a:pt x="71" y="38"/>
                  </a:cubicBezTo>
                  <a:cubicBezTo>
                    <a:pt x="70" y="37"/>
                    <a:pt x="69" y="35"/>
                    <a:pt x="68" y="34"/>
                  </a:cubicBezTo>
                  <a:cubicBezTo>
                    <a:pt x="67" y="33"/>
                    <a:pt x="66" y="31"/>
                    <a:pt x="65" y="30"/>
                  </a:cubicBezTo>
                  <a:cubicBezTo>
                    <a:pt x="64" y="29"/>
                    <a:pt x="63" y="27"/>
                    <a:pt x="61" y="26"/>
                  </a:cubicBezTo>
                  <a:cubicBezTo>
                    <a:pt x="57" y="23"/>
                    <a:pt x="57" y="23"/>
                    <a:pt x="57" y="23"/>
                  </a:cubicBezTo>
                  <a:cubicBezTo>
                    <a:pt x="54" y="20"/>
                    <a:pt x="51" y="18"/>
                    <a:pt x="48" y="16"/>
                  </a:cubicBezTo>
                  <a:cubicBezTo>
                    <a:pt x="45" y="15"/>
                    <a:pt x="42" y="13"/>
                    <a:pt x="39" y="11"/>
                  </a:cubicBezTo>
                  <a:cubicBezTo>
                    <a:pt x="35" y="10"/>
                    <a:pt x="32" y="9"/>
                    <a:pt x="29" y="7"/>
                  </a:cubicBezTo>
                  <a:cubicBezTo>
                    <a:pt x="26" y="6"/>
                    <a:pt x="23" y="6"/>
                    <a:pt x="20" y="5"/>
                  </a:cubicBezTo>
                  <a:cubicBezTo>
                    <a:pt x="18" y="5"/>
                    <a:pt x="17" y="4"/>
                    <a:pt x="16" y="4"/>
                  </a:cubicBezTo>
                  <a:cubicBezTo>
                    <a:pt x="14" y="4"/>
                    <a:pt x="13" y="3"/>
                    <a:pt x="12" y="3"/>
                  </a:cubicBezTo>
                  <a:cubicBezTo>
                    <a:pt x="10" y="3"/>
                    <a:pt x="8" y="2"/>
                    <a:pt x="6" y="2"/>
                  </a:cubicBezTo>
                  <a:cubicBezTo>
                    <a:pt x="2" y="2"/>
                    <a:pt x="0" y="1"/>
                    <a:pt x="0" y="1"/>
                  </a:cubicBezTo>
                  <a:cubicBezTo>
                    <a:pt x="0" y="1"/>
                    <a:pt x="2" y="1"/>
                    <a:pt x="6" y="1"/>
                  </a:cubicBezTo>
                  <a:cubicBezTo>
                    <a:pt x="8" y="1"/>
                    <a:pt x="10" y="1"/>
                    <a:pt x="12" y="1"/>
                  </a:cubicBezTo>
                  <a:cubicBezTo>
                    <a:pt x="13" y="1"/>
                    <a:pt x="15" y="0"/>
                    <a:pt x="16" y="0"/>
                  </a:cubicBezTo>
                  <a:cubicBezTo>
                    <a:pt x="17" y="0"/>
                    <a:pt x="19" y="1"/>
                    <a:pt x="20" y="1"/>
                  </a:cubicBezTo>
                  <a:cubicBezTo>
                    <a:pt x="23" y="1"/>
                    <a:pt x="27" y="1"/>
                    <a:pt x="30" y="1"/>
                  </a:cubicBezTo>
                  <a:cubicBezTo>
                    <a:pt x="34" y="2"/>
                    <a:pt x="37" y="2"/>
                    <a:pt x="41" y="3"/>
                  </a:cubicBezTo>
                  <a:cubicBezTo>
                    <a:pt x="45" y="4"/>
                    <a:pt x="49" y="5"/>
                    <a:pt x="53" y="6"/>
                  </a:cubicBezTo>
                  <a:cubicBezTo>
                    <a:pt x="57" y="7"/>
                    <a:pt x="61" y="9"/>
                    <a:pt x="65" y="11"/>
                  </a:cubicBezTo>
                  <a:cubicBezTo>
                    <a:pt x="70" y="14"/>
                    <a:pt x="70" y="14"/>
                    <a:pt x="70" y="14"/>
                  </a:cubicBezTo>
                  <a:cubicBezTo>
                    <a:pt x="72" y="15"/>
                    <a:pt x="74" y="16"/>
                    <a:pt x="76" y="17"/>
                  </a:cubicBezTo>
                  <a:cubicBezTo>
                    <a:pt x="78" y="19"/>
                    <a:pt x="79" y="20"/>
                    <a:pt x="81" y="21"/>
                  </a:cubicBezTo>
                  <a:cubicBezTo>
                    <a:pt x="83" y="23"/>
                    <a:pt x="84" y="24"/>
                    <a:pt x="86" y="26"/>
                  </a:cubicBezTo>
                  <a:cubicBezTo>
                    <a:pt x="89" y="28"/>
                    <a:pt x="91" y="31"/>
                    <a:pt x="94" y="34"/>
                  </a:cubicBezTo>
                  <a:cubicBezTo>
                    <a:pt x="96" y="37"/>
                    <a:pt x="99" y="40"/>
                    <a:pt x="100" y="43"/>
                  </a:cubicBezTo>
                  <a:cubicBezTo>
                    <a:pt x="102" y="46"/>
                    <a:pt x="104" y="49"/>
                    <a:pt x="105" y="51"/>
                  </a:cubicBezTo>
                  <a:cubicBezTo>
                    <a:pt x="106" y="54"/>
                    <a:pt x="107" y="56"/>
                    <a:pt x="108" y="58"/>
                  </a:cubicBezTo>
                  <a:cubicBezTo>
                    <a:pt x="108" y="59"/>
                    <a:pt x="109" y="60"/>
                    <a:pt x="109" y="61"/>
                  </a:cubicBezTo>
                  <a:cubicBezTo>
                    <a:pt x="109" y="62"/>
                    <a:pt x="110" y="62"/>
                    <a:pt x="110" y="63"/>
                  </a:cubicBezTo>
                  <a:cubicBezTo>
                    <a:pt x="110" y="64"/>
                    <a:pt x="110" y="65"/>
                    <a:pt x="110" y="65"/>
                  </a:cubicBezTo>
                  <a:lnTo>
                    <a:pt x="83" y="70"/>
                  </a:lnTo>
                  <a:close/>
                </a:path>
              </a:pathLst>
            </a:custGeom>
            <a:solidFill>
              <a:srgbClr val="437B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002" name="Google Shape;2002;p7"/>
            <p:cNvSpPr/>
            <p:nvPr/>
          </p:nvSpPr>
          <p:spPr>
            <a:xfrm>
              <a:off x="2255838" y="6134101"/>
              <a:ext cx="128588" cy="517525"/>
            </a:xfrm>
            <a:custGeom>
              <a:rect b="b" l="l" r="r" t="t"/>
              <a:pathLst>
                <a:path extrusionOk="0" h="117" w="31">
                  <a:moveTo>
                    <a:pt x="0" y="117"/>
                  </a:moveTo>
                  <a:cubicBezTo>
                    <a:pt x="0" y="117"/>
                    <a:pt x="0" y="115"/>
                    <a:pt x="1" y="112"/>
                  </a:cubicBezTo>
                  <a:cubicBezTo>
                    <a:pt x="1" y="108"/>
                    <a:pt x="1" y="103"/>
                    <a:pt x="1" y="98"/>
                  </a:cubicBezTo>
                  <a:cubicBezTo>
                    <a:pt x="2" y="86"/>
                    <a:pt x="3" y="70"/>
                    <a:pt x="6" y="55"/>
                  </a:cubicBezTo>
                  <a:cubicBezTo>
                    <a:pt x="8" y="47"/>
                    <a:pt x="9" y="40"/>
                    <a:pt x="12" y="33"/>
                  </a:cubicBezTo>
                  <a:cubicBezTo>
                    <a:pt x="14" y="26"/>
                    <a:pt x="17" y="20"/>
                    <a:pt x="19" y="15"/>
                  </a:cubicBezTo>
                  <a:cubicBezTo>
                    <a:pt x="21" y="12"/>
                    <a:pt x="22" y="10"/>
                    <a:pt x="24" y="8"/>
                  </a:cubicBezTo>
                  <a:cubicBezTo>
                    <a:pt x="25" y="6"/>
                    <a:pt x="26" y="4"/>
                    <a:pt x="27" y="3"/>
                  </a:cubicBezTo>
                  <a:cubicBezTo>
                    <a:pt x="29" y="2"/>
                    <a:pt x="30" y="1"/>
                    <a:pt x="30" y="0"/>
                  </a:cubicBezTo>
                  <a:cubicBezTo>
                    <a:pt x="31" y="0"/>
                    <a:pt x="31" y="0"/>
                    <a:pt x="31" y="0"/>
                  </a:cubicBezTo>
                  <a:cubicBezTo>
                    <a:pt x="31" y="0"/>
                    <a:pt x="31" y="0"/>
                    <a:pt x="31" y="1"/>
                  </a:cubicBezTo>
                  <a:cubicBezTo>
                    <a:pt x="30" y="1"/>
                    <a:pt x="29" y="2"/>
                    <a:pt x="28" y="4"/>
                  </a:cubicBezTo>
                  <a:cubicBezTo>
                    <a:pt x="28" y="5"/>
                    <a:pt x="27" y="7"/>
                    <a:pt x="26" y="9"/>
                  </a:cubicBezTo>
                  <a:cubicBezTo>
                    <a:pt x="25" y="11"/>
                    <a:pt x="24" y="14"/>
                    <a:pt x="23" y="16"/>
                  </a:cubicBezTo>
                  <a:cubicBezTo>
                    <a:pt x="22" y="21"/>
                    <a:pt x="21" y="28"/>
                    <a:pt x="20" y="35"/>
                  </a:cubicBezTo>
                  <a:cubicBezTo>
                    <a:pt x="20" y="42"/>
                    <a:pt x="20" y="49"/>
                    <a:pt x="20" y="56"/>
                  </a:cubicBezTo>
                  <a:cubicBezTo>
                    <a:pt x="21" y="71"/>
                    <a:pt x="23" y="85"/>
                    <a:pt x="25" y="96"/>
                  </a:cubicBezTo>
                  <a:cubicBezTo>
                    <a:pt x="26" y="102"/>
                    <a:pt x="27" y="106"/>
                    <a:pt x="27" y="109"/>
                  </a:cubicBezTo>
                  <a:cubicBezTo>
                    <a:pt x="28" y="112"/>
                    <a:pt x="28" y="114"/>
                    <a:pt x="28" y="114"/>
                  </a:cubicBezTo>
                  <a:lnTo>
                    <a:pt x="0" y="117"/>
                  </a:lnTo>
                  <a:close/>
                </a:path>
              </a:pathLst>
            </a:custGeom>
            <a:solidFill>
              <a:srgbClr val="437B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003" name="Google Shape;2003;p7"/>
            <p:cNvSpPr/>
            <p:nvPr/>
          </p:nvSpPr>
          <p:spPr>
            <a:xfrm>
              <a:off x="2605088" y="6294439"/>
              <a:ext cx="358775" cy="382588"/>
            </a:xfrm>
            <a:custGeom>
              <a:rect b="b" l="l" r="r" t="t"/>
              <a:pathLst>
                <a:path extrusionOk="0" h="87" w="86">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004" name="Google Shape;2004;p7"/>
            <p:cNvSpPr/>
            <p:nvPr/>
          </p:nvSpPr>
          <p:spPr>
            <a:xfrm>
              <a:off x="2722563" y="6421439"/>
              <a:ext cx="125413" cy="133350"/>
            </a:xfrm>
            <a:prstGeom prst="ellipse">
              <a:avLst/>
            </a:pr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005" name="Google Shape;2005;p7"/>
            <p:cNvSpPr/>
            <p:nvPr/>
          </p:nvSpPr>
          <p:spPr>
            <a:xfrm>
              <a:off x="2743201" y="6443664"/>
              <a:ext cx="84138" cy="84138"/>
            </a:xfrm>
            <a:prstGeom prst="ellipse">
              <a:avLst/>
            </a:prstGeom>
            <a:solidFill>
              <a:srgbClr val="FFD01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006" name="Google Shape;2006;p7"/>
            <p:cNvSpPr/>
            <p:nvPr/>
          </p:nvSpPr>
          <p:spPr>
            <a:xfrm>
              <a:off x="2605088" y="5940426"/>
              <a:ext cx="358775" cy="384175"/>
            </a:xfrm>
            <a:custGeom>
              <a:rect b="b" l="l" r="r" t="t"/>
              <a:pathLst>
                <a:path extrusionOk="0" h="87" w="86">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007" name="Google Shape;2007;p7"/>
            <p:cNvSpPr/>
            <p:nvPr/>
          </p:nvSpPr>
          <p:spPr>
            <a:xfrm>
              <a:off x="2722563" y="6069014"/>
              <a:ext cx="125413" cy="131763"/>
            </a:xfrm>
            <a:prstGeom prst="ellipse">
              <a:avLst/>
            </a:pr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008" name="Google Shape;2008;p7"/>
            <p:cNvSpPr/>
            <p:nvPr/>
          </p:nvSpPr>
          <p:spPr>
            <a:xfrm>
              <a:off x="2743201" y="6091239"/>
              <a:ext cx="84138" cy="82550"/>
            </a:xfrm>
            <a:prstGeom prst="ellipse">
              <a:avLst/>
            </a:prstGeom>
            <a:solidFill>
              <a:srgbClr val="FFD01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009" name="Google Shape;2009;p7"/>
            <p:cNvSpPr/>
            <p:nvPr/>
          </p:nvSpPr>
          <p:spPr>
            <a:xfrm>
              <a:off x="2205038" y="5834064"/>
              <a:ext cx="358775" cy="384175"/>
            </a:xfrm>
            <a:custGeom>
              <a:rect b="b" l="l" r="r" t="t"/>
              <a:pathLst>
                <a:path extrusionOk="0" h="87" w="86">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010" name="Google Shape;2010;p7"/>
            <p:cNvSpPr/>
            <p:nvPr/>
          </p:nvSpPr>
          <p:spPr>
            <a:xfrm>
              <a:off x="2322513" y="5962651"/>
              <a:ext cx="125413" cy="131763"/>
            </a:xfrm>
            <a:prstGeom prst="ellipse">
              <a:avLst/>
            </a:pr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011" name="Google Shape;2011;p7"/>
            <p:cNvSpPr/>
            <p:nvPr/>
          </p:nvSpPr>
          <p:spPr>
            <a:xfrm>
              <a:off x="1738313" y="5940426"/>
              <a:ext cx="358775" cy="384175"/>
            </a:xfrm>
            <a:custGeom>
              <a:rect b="b" l="l" r="r" t="t"/>
              <a:pathLst>
                <a:path extrusionOk="0" h="87" w="86">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012" name="Google Shape;2012;p7"/>
            <p:cNvSpPr/>
            <p:nvPr/>
          </p:nvSpPr>
          <p:spPr>
            <a:xfrm>
              <a:off x="1855788" y="6069014"/>
              <a:ext cx="123825" cy="131763"/>
            </a:xfrm>
            <a:prstGeom prst="ellipse">
              <a:avLst/>
            </a:pr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013" name="Google Shape;2013;p7"/>
            <p:cNvSpPr/>
            <p:nvPr/>
          </p:nvSpPr>
          <p:spPr>
            <a:xfrm>
              <a:off x="1876426" y="6091239"/>
              <a:ext cx="82550" cy="82550"/>
            </a:xfrm>
            <a:prstGeom prst="ellipse">
              <a:avLst/>
            </a:prstGeom>
            <a:solidFill>
              <a:srgbClr val="FFD01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014" name="Google Shape;2014;p7"/>
            <p:cNvSpPr/>
            <p:nvPr/>
          </p:nvSpPr>
          <p:spPr>
            <a:xfrm>
              <a:off x="1638301" y="6205539"/>
              <a:ext cx="358775" cy="384175"/>
            </a:xfrm>
            <a:custGeom>
              <a:rect b="b" l="l" r="r" t="t"/>
              <a:pathLst>
                <a:path extrusionOk="0" h="87" w="86">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015" name="Google Shape;2015;p7"/>
            <p:cNvSpPr/>
            <p:nvPr/>
          </p:nvSpPr>
          <p:spPr>
            <a:xfrm>
              <a:off x="1755776" y="6334126"/>
              <a:ext cx="123825" cy="131763"/>
            </a:xfrm>
            <a:prstGeom prst="ellipse">
              <a:avLst/>
            </a:pr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016" name="Google Shape;2016;p7"/>
            <p:cNvSpPr/>
            <p:nvPr/>
          </p:nvSpPr>
          <p:spPr>
            <a:xfrm>
              <a:off x="1776413" y="6354764"/>
              <a:ext cx="82550" cy="84138"/>
            </a:xfrm>
            <a:prstGeom prst="ellipse">
              <a:avLst/>
            </a:prstGeom>
            <a:solidFill>
              <a:srgbClr val="FFD01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017" name="Google Shape;2017;p7"/>
            <p:cNvSpPr/>
            <p:nvPr/>
          </p:nvSpPr>
          <p:spPr>
            <a:xfrm>
              <a:off x="11047414" y="5583239"/>
              <a:ext cx="204788" cy="1147763"/>
            </a:xfrm>
            <a:custGeom>
              <a:rect b="b" l="l" r="r" t="t"/>
              <a:pathLst>
                <a:path extrusionOk="0" h="723" w="129">
                  <a:moveTo>
                    <a:pt x="27" y="61"/>
                  </a:moveTo>
                  <a:lnTo>
                    <a:pt x="0" y="712"/>
                  </a:lnTo>
                  <a:lnTo>
                    <a:pt x="129" y="723"/>
                  </a:lnTo>
                  <a:lnTo>
                    <a:pt x="98" y="0"/>
                  </a:lnTo>
                  <a:lnTo>
                    <a:pt x="27" y="61"/>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018" name="Google Shape;2018;p7"/>
            <p:cNvSpPr/>
            <p:nvPr/>
          </p:nvSpPr>
          <p:spPr>
            <a:xfrm>
              <a:off x="11214101" y="5913439"/>
              <a:ext cx="30163" cy="596900"/>
            </a:xfrm>
            <a:custGeom>
              <a:rect b="b" l="l" r="r" t="t"/>
              <a:pathLst>
                <a:path extrusionOk="0" h="135" w="7">
                  <a:moveTo>
                    <a:pt x="0" y="0"/>
                  </a:moveTo>
                  <a:cubicBezTo>
                    <a:pt x="7" y="135"/>
                    <a:pt x="7" y="135"/>
                    <a:pt x="7" y="135"/>
                  </a:cubicBezTo>
                  <a:cubicBezTo>
                    <a:pt x="7" y="135"/>
                    <a:pt x="7" y="135"/>
                    <a:pt x="7" y="135"/>
                  </a:cubicBezTo>
                  <a:cubicBezTo>
                    <a:pt x="0" y="0"/>
                    <a:pt x="0" y="0"/>
                    <a:pt x="0" y="0"/>
                  </a:cubicBezTo>
                  <a:cubicBezTo>
                    <a:pt x="0" y="0"/>
                    <a:pt x="0" y="0"/>
                    <a:pt x="0" y="0"/>
                  </a:cubicBezTo>
                </a:path>
              </a:pathLst>
            </a:custGeom>
            <a:solidFill>
              <a:srgbClr val="D4F1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019" name="Google Shape;2019;p7"/>
            <p:cNvSpPr/>
            <p:nvPr/>
          </p:nvSpPr>
          <p:spPr>
            <a:xfrm>
              <a:off x="11244264" y="6510339"/>
              <a:ext cx="3175" cy="123825"/>
            </a:xfrm>
            <a:custGeom>
              <a:rect b="b" l="l" r="r" t="t"/>
              <a:pathLst>
                <a:path extrusionOk="0" h="28" w="1">
                  <a:moveTo>
                    <a:pt x="0" y="0"/>
                  </a:moveTo>
                  <a:cubicBezTo>
                    <a:pt x="0" y="0"/>
                    <a:pt x="0" y="0"/>
                    <a:pt x="0" y="0"/>
                  </a:cubicBezTo>
                  <a:cubicBezTo>
                    <a:pt x="1" y="28"/>
                    <a:pt x="1" y="28"/>
                    <a:pt x="1" y="28"/>
                  </a:cubicBezTo>
                  <a:cubicBezTo>
                    <a:pt x="1" y="28"/>
                    <a:pt x="1" y="28"/>
                    <a:pt x="1" y="28"/>
                  </a:cubicBezTo>
                  <a:cubicBezTo>
                    <a:pt x="0" y="0"/>
                    <a:pt x="0" y="0"/>
                    <a:pt x="0" y="0"/>
                  </a:cubicBezTo>
                </a:path>
              </a:pathLst>
            </a:custGeom>
            <a:solidFill>
              <a:srgbClr val="8ECB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020" name="Google Shape;2020;p7"/>
            <p:cNvSpPr/>
            <p:nvPr/>
          </p:nvSpPr>
          <p:spPr>
            <a:xfrm>
              <a:off x="11247439" y="6634164"/>
              <a:ext cx="4763" cy="96838"/>
            </a:xfrm>
            <a:custGeom>
              <a:rect b="b" l="l" r="r" t="t"/>
              <a:pathLst>
                <a:path extrusionOk="0" h="22" w="1">
                  <a:moveTo>
                    <a:pt x="0" y="0"/>
                  </a:moveTo>
                  <a:cubicBezTo>
                    <a:pt x="0" y="0"/>
                    <a:pt x="0" y="0"/>
                    <a:pt x="0" y="0"/>
                  </a:cubicBezTo>
                  <a:cubicBezTo>
                    <a:pt x="1" y="22"/>
                    <a:pt x="1" y="22"/>
                    <a:pt x="1" y="22"/>
                  </a:cubicBezTo>
                  <a:cubicBezTo>
                    <a:pt x="0" y="0"/>
                    <a:pt x="0" y="0"/>
                    <a:pt x="0" y="0"/>
                  </a:cubicBezTo>
                </a:path>
              </a:pathLst>
            </a:custGeom>
            <a:solidFill>
              <a:srgbClr val="7AB6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021" name="Google Shape;2021;p7"/>
            <p:cNvSpPr/>
            <p:nvPr/>
          </p:nvSpPr>
          <p:spPr>
            <a:xfrm>
              <a:off x="11136314" y="6716714"/>
              <a:ext cx="28575" cy="4763"/>
            </a:xfrm>
            <a:custGeom>
              <a:rect b="b" l="l" r="r" t="t"/>
              <a:pathLst>
                <a:path extrusionOk="0" h="3" w="18">
                  <a:moveTo>
                    <a:pt x="0" y="0"/>
                  </a:moveTo>
                  <a:lnTo>
                    <a:pt x="0" y="0"/>
                  </a:lnTo>
                  <a:lnTo>
                    <a:pt x="18" y="3"/>
                  </a:lnTo>
                  <a:lnTo>
                    <a:pt x="18" y="3"/>
                  </a:lnTo>
                  <a:lnTo>
                    <a:pt x="0" y="0"/>
                  </a:lnTo>
                  <a:close/>
                </a:path>
              </a:pathLst>
            </a:custGeom>
            <a:solidFill>
              <a:srgbClr val="D4F1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022" name="Google Shape;2022;p7"/>
            <p:cNvSpPr/>
            <p:nvPr/>
          </p:nvSpPr>
          <p:spPr>
            <a:xfrm>
              <a:off x="11136314" y="6716714"/>
              <a:ext cx="28575" cy="4763"/>
            </a:xfrm>
            <a:custGeom>
              <a:rect b="b" l="l" r="r" t="t"/>
              <a:pathLst>
                <a:path extrusionOk="0" h="3" w="18">
                  <a:moveTo>
                    <a:pt x="0" y="0"/>
                  </a:moveTo>
                  <a:lnTo>
                    <a:pt x="0" y="0"/>
                  </a:lnTo>
                  <a:lnTo>
                    <a:pt x="18" y="3"/>
                  </a:lnTo>
                  <a:lnTo>
                    <a:pt x="18" y="3"/>
                  </a:lnTo>
                  <a:lnTo>
                    <a:pt x="0"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023" name="Google Shape;2023;p7"/>
            <p:cNvSpPr/>
            <p:nvPr/>
          </p:nvSpPr>
          <p:spPr>
            <a:xfrm>
              <a:off x="11164889" y="6721476"/>
              <a:ext cx="74613" cy="9525"/>
            </a:xfrm>
            <a:custGeom>
              <a:rect b="b" l="l" r="r" t="t"/>
              <a:pathLst>
                <a:path extrusionOk="0" h="6" w="47">
                  <a:moveTo>
                    <a:pt x="0" y="0"/>
                  </a:moveTo>
                  <a:lnTo>
                    <a:pt x="0" y="0"/>
                  </a:lnTo>
                  <a:lnTo>
                    <a:pt x="47" y="6"/>
                  </a:lnTo>
                  <a:lnTo>
                    <a:pt x="47" y="6"/>
                  </a:lnTo>
                  <a:lnTo>
                    <a:pt x="0" y="0"/>
                  </a:lnTo>
                  <a:close/>
                </a:path>
              </a:pathLst>
            </a:custGeom>
            <a:solidFill>
              <a:srgbClr val="8ECB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024" name="Google Shape;2024;p7"/>
            <p:cNvSpPr/>
            <p:nvPr/>
          </p:nvSpPr>
          <p:spPr>
            <a:xfrm>
              <a:off x="11164889" y="6721476"/>
              <a:ext cx="74613" cy="9525"/>
            </a:xfrm>
            <a:custGeom>
              <a:rect b="b" l="l" r="r" t="t"/>
              <a:pathLst>
                <a:path extrusionOk="0" h="6" w="47">
                  <a:moveTo>
                    <a:pt x="0" y="0"/>
                  </a:moveTo>
                  <a:lnTo>
                    <a:pt x="0" y="0"/>
                  </a:lnTo>
                  <a:lnTo>
                    <a:pt x="47" y="6"/>
                  </a:lnTo>
                  <a:lnTo>
                    <a:pt x="47" y="6"/>
                  </a:lnTo>
                  <a:lnTo>
                    <a:pt x="0"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025" name="Google Shape;2025;p7"/>
            <p:cNvSpPr/>
            <p:nvPr/>
          </p:nvSpPr>
          <p:spPr>
            <a:xfrm>
              <a:off x="11239501" y="6731001"/>
              <a:ext cx="12700" cy="0"/>
            </a:xfrm>
            <a:custGeom>
              <a:rect b="b" l="l" r="r" t="t"/>
              <a:pathLst>
                <a:path extrusionOk="0" h="120000" w="8">
                  <a:moveTo>
                    <a:pt x="0" y="0"/>
                  </a:moveTo>
                  <a:lnTo>
                    <a:pt x="0" y="0"/>
                  </a:lnTo>
                  <a:lnTo>
                    <a:pt x="8" y="0"/>
                  </a:lnTo>
                  <a:lnTo>
                    <a:pt x="0" y="0"/>
                  </a:lnTo>
                  <a:close/>
                </a:path>
              </a:pathLst>
            </a:custGeom>
            <a:solidFill>
              <a:srgbClr val="7AB6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026" name="Google Shape;2026;p7"/>
            <p:cNvSpPr/>
            <p:nvPr/>
          </p:nvSpPr>
          <p:spPr>
            <a:xfrm>
              <a:off x="11239501" y="6731001"/>
              <a:ext cx="12700" cy="0"/>
            </a:xfrm>
            <a:custGeom>
              <a:rect b="b" l="l" r="r" t="t"/>
              <a:pathLst>
                <a:path extrusionOk="0" h="120000" w="8">
                  <a:moveTo>
                    <a:pt x="0" y="0"/>
                  </a:moveTo>
                  <a:lnTo>
                    <a:pt x="0" y="0"/>
                  </a:lnTo>
                  <a:lnTo>
                    <a:pt x="8" y="0"/>
                  </a:lnTo>
                  <a:lnTo>
                    <a:pt x="0"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027" name="Google Shape;2027;p7"/>
            <p:cNvSpPr/>
            <p:nvPr/>
          </p:nvSpPr>
          <p:spPr>
            <a:xfrm>
              <a:off x="1296988" y="5318126"/>
              <a:ext cx="195263" cy="1500188"/>
            </a:xfrm>
            <a:custGeom>
              <a:rect b="b" l="l" r="r" t="t"/>
              <a:pathLst>
                <a:path extrusionOk="0" h="945" w="123">
                  <a:moveTo>
                    <a:pt x="23" y="0"/>
                  </a:moveTo>
                  <a:lnTo>
                    <a:pt x="0" y="934"/>
                  </a:lnTo>
                  <a:lnTo>
                    <a:pt x="123" y="945"/>
                  </a:lnTo>
                  <a:lnTo>
                    <a:pt x="100" y="0"/>
                  </a:lnTo>
                  <a:lnTo>
                    <a:pt x="23"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028" name="Google Shape;2028;p7"/>
            <p:cNvSpPr/>
            <p:nvPr/>
          </p:nvSpPr>
          <p:spPr>
            <a:xfrm>
              <a:off x="8234364" y="6275389"/>
              <a:ext cx="479425" cy="557213"/>
            </a:xfrm>
            <a:custGeom>
              <a:rect b="b" l="l" r="r" t="t"/>
              <a:pathLst>
                <a:path extrusionOk="0" h="126" w="115">
                  <a:moveTo>
                    <a:pt x="0" y="122"/>
                  </a:moveTo>
                  <a:cubicBezTo>
                    <a:pt x="0" y="122"/>
                    <a:pt x="0" y="121"/>
                    <a:pt x="1" y="120"/>
                  </a:cubicBezTo>
                  <a:cubicBezTo>
                    <a:pt x="1" y="118"/>
                    <a:pt x="1" y="116"/>
                    <a:pt x="2" y="114"/>
                  </a:cubicBezTo>
                  <a:cubicBezTo>
                    <a:pt x="3" y="109"/>
                    <a:pt x="5" y="102"/>
                    <a:pt x="9" y="94"/>
                  </a:cubicBezTo>
                  <a:cubicBezTo>
                    <a:pt x="12" y="86"/>
                    <a:pt x="16" y="77"/>
                    <a:pt x="21" y="67"/>
                  </a:cubicBezTo>
                  <a:cubicBezTo>
                    <a:pt x="23" y="63"/>
                    <a:pt x="26" y="58"/>
                    <a:pt x="29" y="53"/>
                  </a:cubicBezTo>
                  <a:cubicBezTo>
                    <a:pt x="33" y="49"/>
                    <a:pt x="36" y="44"/>
                    <a:pt x="40" y="40"/>
                  </a:cubicBezTo>
                  <a:cubicBezTo>
                    <a:pt x="43" y="36"/>
                    <a:pt x="47" y="32"/>
                    <a:pt x="51" y="28"/>
                  </a:cubicBezTo>
                  <a:cubicBezTo>
                    <a:pt x="56" y="24"/>
                    <a:pt x="60" y="21"/>
                    <a:pt x="64" y="18"/>
                  </a:cubicBezTo>
                  <a:cubicBezTo>
                    <a:pt x="66" y="17"/>
                    <a:pt x="69" y="15"/>
                    <a:pt x="71" y="14"/>
                  </a:cubicBezTo>
                  <a:cubicBezTo>
                    <a:pt x="73" y="13"/>
                    <a:pt x="75" y="12"/>
                    <a:pt x="77" y="10"/>
                  </a:cubicBezTo>
                  <a:cubicBezTo>
                    <a:pt x="81" y="8"/>
                    <a:pt x="85" y="7"/>
                    <a:pt x="89" y="5"/>
                  </a:cubicBezTo>
                  <a:cubicBezTo>
                    <a:pt x="93" y="4"/>
                    <a:pt x="97" y="3"/>
                    <a:pt x="100" y="2"/>
                  </a:cubicBezTo>
                  <a:cubicBezTo>
                    <a:pt x="103" y="2"/>
                    <a:pt x="106" y="1"/>
                    <a:pt x="108" y="1"/>
                  </a:cubicBezTo>
                  <a:cubicBezTo>
                    <a:pt x="113" y="0"/>
                    <a:pt x="115" y="0"/>
                    <a:pt x="115" y="0"/>
                  </a:cubicBezTo>
                  <a:cubicBezTo>
                    <a:pt x="115" y="0"/>
                    <a:pt x="113" y="1"/>
                    <a:pt x="109" y="2"/>
                  </a:cubicBezTo>
                  <a:cubicBezTo>
                    <a:pt x="107" y="3"/>
                    <a:pt x="104" y="5"/>
                    <a:pt x="101" y="6"/>
                  </a:cubicBezTo>
                  <a:cubicBezTo>
                    <a:pt x="98" y="7"/>
                    <a:pt x="95" y="9"/>
                    <a:pt x="92" y="11"/>
                  </a:cubicBezTo>
                  <a:cubicBezTo>
                    <a:pt x="89" y="13"/>
                    <a:pt x="86" y="16"/>
                    <a:pt x="82" y="19"/>
                  </a:cubicBezTo>
                  <a:cubicBezTo>
                    <a:pt x="81" y="20"/>
                    <a:pt x="79" y="22"/>
                    <a:pt x="78" y="23"/>
                  </a:cubicBezTo>
                  <a:cubicBezTo>
                    <a:pt x="76" y="25"/>
                    <a:pt x="74" y="26"/>
                    <a:pt x="73" y="28"/>
                  </a:cubicBezTo>
                  <a:cubicBezTo>
                    <a:pt x="70" y="32"/>
                    <a:pt x="67" y="35"/>
                    <a:pt x="64" y="39"/>
                  </a:cubicBezTo>
                  <a:cubicBezTo>
                    <a:pt x="62" y="43"/>
                    <a:pt x="59" y="48"/>
                    <a:pt x="57" y="52"/>
                  </a:cubicBezTo>
                  <a:cubicBezTo>
                    <a:pt x="48" y="69"/>
                    <a:pt x="44" y="88"/>
                    <a:pt x="43" y="103"/>
                  </a:cubicBezTo>
                  <a:cubicBezTo>
                    <a:pt x="42" y="110"/>
                    <a:pt x="42" y="116"/>
                    <a:pt x="42" y="120"/>
                  </a:cubicBezTo>
                  <a:cubicBezTo>
                    <a:pt x="42" y="122"/>
                    <a:pt x="42" y="123"/>
                    <a:pt x="42" y="124"/>
                  </a:cubicBezTo>
                  <a:cubicBezTo>
                    <a:pt x="42" y="125"/>
                    <a:pt x="42" y="125"/>
                    <a:pt x="42" y="125"/>
                  </a:cubicBezTo>
                  <a:cubicBezTo>
                    <a:pt x="42" y="126"/>
                    <a:pt x="42" y="126"/>
                    <a:pt x="42" y="126"/>
                  </a:cubicBezTo>
                  <a:lnTo>
                    <a:pt x="0" y="122"/>
                  </a:lnTo>
                  <a:close/>
                </a:path>
              </a:pathLst>
            </a:custGeom>
            <a:solidFill>
              <a:srgbClr val="2D52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029" name="Google Shape;2029;p7"/>
            <p:cNvSpPr/>
            <p:nvPr/>
          </p:nvSpPr>
          <p:spPr>
            <a:xfrm>
              <a:off x="7975601" y="6275389"/>
              <a:ext cx="479425" cy="557213"/>
            </a:xfrm>
            <a:custGeom>
              <a:rect b="b" l="l" r="r" t="t"/>
              <a:pathLst>
                <a:path extrusionOk="0" h="126" w="115">
                  <a:moveTo>
                    <a:pt x="73" y="126"/>
                  </a:moveTo>
                  <a:cubicBezTo>
                    <a:pt x="73" y="125"/>
                    <a:pt x="73" y="125"/>
                    <a:pt x="73" y="125"/>
                  </a:cubicBezTo>
                  <a:cubicBezTo>
                    <a:pt x="73" y="125"/>
                    <a:pt x="73" y="125"/>
                    <a:pt x="73" y="124"/>
                  </a:cubicBezTo>
                  <a:cubicBezTo>
                    <a:pt x="73" y="123"/>
                    <a:pt x="73" y="122"/>
                    <a:pt x="73" y="120"/>
                  </a:cubicBezTo>
                  <a:cubicBezTo>
                    <a:pt x="73" y="116"/>
                    <a:pt x="73" y="110"/>
                    <a:pt x="72" y="103"/>
                  </a:cubicBezTo>
                  <a:cubicBezTo>
                    <a:pt x="70" y="88"/>
                    <a:pt x="66" y="69"/>
                    <a:pt x="58" y="52"/>
                  </a:cubicBezTo>
                  <a:cubicBezTo>
                    <a:pt x="56" y="48"/>
                    <a:pt x="53" y="43"/>
                    <a:pt x="51" y="39"/>
                  </a:cubicBezTo>
                  <a:cubicBezTo>
                    <a:pt x="48" y="35"/>
                    <a:pt x="45" y="32"/>
                    <a:pt x="42" y="28"/>
                  </a:cubicBezTo>
                  <a:cubicBezTo>
                    <a:pt x="40" y="26"/>
                    <a:pt x="39" y="25"/>
                    <a:pt x="37" y="23"/>
                  </a:cubicBezTo>
                  <a:cubicBezTo>
                    <a:pt x="36" y="22"/>
                    <a:pt x="34" y="20"/>
                    <a:pt x="32" y="19"/>
                  </a:cubicBezTo>
                  <a:cubicBezTo>
                    <a:pt x="29" y="16"/>
                    <a:pt x="26" y="13"/>
                    <a:pt x="23" y="11"/>
                  </a:cubicBezTo>
                  <a:cubicBezTo>
                    <a:pt x="20" y="9"/>
                    <a:pt x="16" y="7"/>
                    <a:pt x="14" y="6"/>
                  </a:cubicBezTo>
                  <a:cubicBezTo>
                    <a:pt x="11" y="5"/>
                    <a:pt x="8" y="3"/>
                    <a:pt x="6" y="2"/>
                  </a:cubicBezTo>
                  <a:cubicBezTo>
                    <a:pt x="2" y="1"/>
                    <a:pt x="0" y="0"/>
                    <a:pt x="0" y="0"/>
                  </a:cubicBezTo>
                  <a:cubicBezTo>
                    <a:pt x="0" y="0"/>
                    <a:pt x="2" y="0"/>
                    <a:pt x="7" y="1"/>
                  </a:cubicBezTo>
                  <a:cubicBezTo>
                    <a:pt x="9" y="1"/>
                    <a:pt x="12" y="2"/>
                    <a:pt x="15" y="2"/>
                  </a:cubicBezTo>
                  <a:cubicBezTo>
                    <a:pt x="18" y="3"/>
                    <a:pt x="22" y="4"/>
                    <a:pt x="26" y="5"/>
                  </a:cubicBezTo>
                  <a:cubicBezTo>
                    <a:pt x="29" y="7"/>
                    <a:pt x="33" y="8"/>
                    <a:pt x="38" y="10"/>
                  </a:cubicBezTo>
                  <a:cubicBezTo>
                    <a:pt x="40" y="12"/>
                    <a:pt x="42" y="13"/>
                    <a:pt x="44" y="14"/>
                  </a:cubicBezTo>
                  <a:cubicBezTo>
                    <a:pt x="46" y="15"/>
                    <a:pt x="49" y="17"/>
                    <a:pt x="51" y="18"/>
                  </a:cubicBezTo>
                  <a:cubicBezTo>
                    <a:pt x="55" y="21"/>
                    <a:pt x="59" y="24"/>
                    <a:pt x="63" y="28"/>
                  </a:cubicBezTo>
                  <a:cubicBezTo>
                    <a:pt x="68" y="32"/>
                    <a:pt x="71" y="36"/>
                    <a:pt x="75" y="40"/>
                  </a:cubicBezTo>
                  <a:cubicBezTo>
                    <a:pt x="79" y="44"/>
                    <a:pt x="82" y="49"/>
                    <a:pt x="86" y="53"/>
                  </a:cubicBezTo>
                  <a:cubicBezTo>
                    <a:pt x="89" y="58"/>
                    <a:pt x="92" y="63"/>
                    <a:pt x="94" y="67"/>
                  </a:cubicBezTo>
                  <a:cubicBezTo>
                    <a:pt x="99" y="77"/>
                    <a:pt x="103" y="86"/>
                    <a:pt x="106" y="94"/>
                  </a:cubicBezTo>
                  <a:cubicBezTo>
                    <a:pt x="109" y="102"/>
                    <a:pt x="111" y="109"/>
                    <a:pt x="113" y="114"/>
                  </a:cubicBezTo>
                  <a:cubicBezTo>
                    <a:pt x="113" y="116"/>
                    <a:pt x="114" y="118"/>
                    <a:pt x="114" y="120"/>
                  </a:cubicBezTo>
                  <a:cubicBezTo>
                    <a:pt x="114" y="121"/>
                    <a:pt x="115" y="122"/>
                    <a:pt x="115" y="122"/>
                  </a:cubicBezTo>
                  <a:lnTo>
                    <a:pt x="73" y="126"/>
                  </a:lnTo>
                  <a:close/>
                </a:path>
              </a:pathLst>
            </a:custGeom>
            <a:solidFill>
              <a:srgbClr val="2D52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030" name="Google Shape;2030;p7"/>
            <p:cNvSpPr/>
            <p:nvPr/>
          </p:nvSpPr>
          <p:spPr>
            <a:xfrm>
              <a:off x="8255001" y="6515101"/>
              <a:ext cx="492125" cy="317500"/>
            </a:xfrm>
            <a:custGeom>
              <a:rect b="b" l="l" r="r" t="t"/>
              <a:pathLst>
                <a:path extrusionOk="0" h="72" w="118">
                  <a:moveTo>
                    <a:pt x="0" y="65"/>
                  </a:moveTo>
                  <a:cubicBezTo>
                    <a:pt x="1" y="64"/>
                    <a:pt x="1" y="64"/>
                    <a:pt x="1" y="64"/>
                  </a:cubicBezTo>
                  <a:cubicBezTo>
                    <a:pt x="1" y="64"/>
                    <a:pt x="1" y="63"/>
                    <a:pt x="1" y="63"/>
                  </a:cubicBezTo>
                  <a:cubicBezTo>
                    <a:pt x="1" y="62"/>
                    <a:pt x="2" y="61"/>
                    <a:pt x="2" y="60"/>
                  </a:cubicBezTo>
                  <a:cubicBezTo>
                    <a:pt x="2" y="59"/>
                    <a:pt x="3" y="58"/>
                    <a:pt x="3" y="57"/>
                  </a:cubicBezTo>
                  <a:cubicBezTo>
                    <a:pt x="4" y="55"/>
                    <a:pt x="5" y="53"/>
                    <a:pt x="7" y="50"/>
                  </a:cubicBezTo>
                  <a:cubicBezTo>
                    <a:pt x="8" y="47"/>
                    <a:pt x="10" y="44"/>
                    <a:pt x="12" y="42"/>
                  </a:cubicBezTo>
                  <a:cubicBezTo>
                    <a:pt x="14" y="38"/>
                    <a:pt x="17" y="35"/>
                    <a:pt x="19" y="32"/>
                  </a:cubicBezTo>
                  <a:cubicBezTo>
                    <a:pt x="22" y="29"/>
                    <a:pt x="25" y="26"/>
                    <a:pt x="28" y="23"/>
                  </a:cubicBezTo>
                  <a:cubicBezTo>
                    <a:pt x="30" y="22"/>
                    <a:pt x="32" y="20"/>
                    <a:pt x="34" y="19"/>
                  </a:cubicBezTo>
                  <a:cubicBezTo>
                    <a:pt x="35" y="18"/>
                    <a:pt x="37" y="16"/>
                    <a:pt x="39" y="15"/>
                  </a:cubicBezTo>
                  <a:cubicBezTo>
                    <a:pt x="41" y="14"/>
                    <a:pt x="43" y="13"/>
                    <a:pt x="45" y="12"/>
                  </a:cubicBezTo>
                  <a:cubicBezTo>
                    <a:pt x="51" y="9"/>
                    <a:pt x="51" y="9"/>
                    <a:pt x="51" y="9"/>
                  </a:cubicBezTo>
                  <a:cubicBezTo>
                    <a:pt x="55" y="7"/>
                    <a:pt x="60" y="5"/>
                    <a:pt x="64" y="4"/>
                  </a:cubicBezTo>
                  <a:cubicBezTo>
                    <a:pt x="68" y="3"/>
                    <a:pt x="72" y="2"/>
                    <a:pt x="76" y="1"/>
                  </a:cubicBezTo>
                  <a:cubicBezTo>
                    <a:pt x="80" y="1"/>
                    <a:pt x="84" y="1"/>
                    <a:pt x="87" y="0"/>
                  </a:cubicBezTo>
                  <a:cubicBezTo>
                    <a:pt x="91" y="0"/>
                    <a:pt x="94" y="0"/>
                    <a:pt x="98" y="0"/>
                  </a:cubicBezTo>
                  <a:cubicBezTo>
                    <a:pt x="99" y="0"/>
                    <a:pt x="101" y="0"/>
                    <a:pt x="102" y="0"/>
                  </a:cubicBezTo>
                  <a:cubicBezTo>
                    <a:pt x="103" y="0"/>
                    <a:pt x="105" y="0"/>
                    <a:pt x="106" y="1"/>
                  </a:cubicBezTo>
                  <a:cubicBezTo>
                    <a:pt x="108" y="1"/>
                    <a:pt x="111" y="1"/>
                    <a:pt x="112" y="1"/>
                  </a:cubicBezTo>
                  <a:cubicBezTo>
                    <a:pt x="116" y="2"/>
                    <a:pt x="118" y="2"/>
                    <a:pt x="118" y="2"/>
                  </a:cubicBezTo>
                  <a:cubicBezTo>
                    <a:pt x="118" y="2"/>
                    <a:pt x="116" y="2"/>
                    <a:pt x="112" y="3"/>
                  </a:cubicBezTo>
                  <a:cubicBezTo>
                    <a:pt x="111" y="4"/>
                    <a:pt x="109" y="4"/>
                    <a:pt x="106" y="4"/>
                  </a:cubicBezTo>
                  <a:cubicBezTo>
                    <a:pt x="105" y="5"/>
                    <a:pt x="104" y="5"/>
                    <a:pt x="102" y="5"/>
                  </a:cubicBezTo>
                  <a:cubicBezTo>
                    <a:pt x="101" y="6"/>
                    <a:pt x="100" y="6"/>
                    <a:pt x="98" y="7"/>
                  </a:cubicBezTo>
                  <a:cubicBezTo>
                    <a:pt x="96" y="8"/>
                    <a:pt x="93" y="9"/>
                    <a:pt x="89" y="10"/>
                  </a:cubicBezTo>
                  <a:cubicBezTo>
                    <a:pt x="86" y="11"/>
                    <a:pt x="83" y="13"/>
                    <a:pt x="80" y="14"/>
                  </a:cubicBezTo>
                  <a:cubicBezTo>
                    <a:pt x="77" y="16"/>
                    <a:pt x="74" y="18"/>
                    <a:pt x="71" y="20"/>
                  </a:cubicBezTo>
                  <a:cubicBezTo>
                    <a:pt x="68" y="22"/>
                    <a:pt x="65" y="24"/>
                    <a:pt x="62" y="26"/>
                  </a:cubicBezTo>
                  <a:cubicBezTo>
                    <a:pt x="59" y="30"/>
                    <a:pt x="59" y="30"/>
                    <a:pt x="59" y="30"/>
                  </a:cubicBezTo>
                  <a:cubicBezTo>
                    <a:pt x="58" y="31"/>
                    <a:pt x="56" y="33"/>
                    <a:pt x="56" y="34"/>
                  </a:cubicBezTo>
                  <a:cubicBezTo>
                    <a:pt x="54" y="35"/>
                    <a:pt x="54" y="37"/>
                    <a:pt x="53" y="38"/>
                  </a:cubicBezTo>
                  <a:cubicBezTo>
                    <a:pt x="52" y="39"/>
                    <a:pt x="51" y="41"/>
                    <a:pt x="50" y="42"/>
                  </a:cubicBezTo>
                  <a:cubicBezTo>
                    <a:pt x="48" y="45"/>
                    <a:pt x="47" y="48"/>
                    <a:pt x="46" y="50"/>
                  </a:cubicBezTo>
                  <a:cubicBezTo>
                    <a:pt x="45" y="53"/>
                    <a:pt x="44" y="55"/>
                    <a:pt x="44" y="58"/>
                  </a:cubicBezTo>
                  <a:cubicBezTo>
                    <a:pt x="43" y="60"/>
                    <a:pt x="43" y="62"/>
                    <a:pt x="42" y="64"/>
                  </a:cubicBezTo>
                  <a:cubicBezTo>
                    <a:pt x="42" y="66"/>
                    <a:pt x="42" y="67"/>
                    <a:pt x="42" y="68"/>
                  </a:cubicBezTo>
                  <a:cubicBezTo>
                    <a:pt x="42" y="69"/>
                    <a:pt x="42" y="70"/>
                    <a:pt x="42" y="70"/>
                  </a:cubicBezTo>
                  <a:cubicBezTo>
                    <a:pt x="42" y="71"/>
                    <a:pt x="42" y="71"/>
                    <a:pt x="42" y="71"/>
                  </a:cubicBezTo>
                  <a:cubicBezTo>
                    <a:pt x="43" y="71"/>
                    <a:pt x="43" y="71"/>
                    <a:pt x="43" y="71"/>
                  </a:cubicBezTo>
                  <a:cubicBezTo>
                    <a:pt x="43" y="71"/>
                    <a:pt x="43" y="71"/>
                    <a:pt x="43" y="71"/>
                  </a:cubicBezTo>
                  <a:cubicBezTo>
                    <a:pt x="42" y="72"/>
                    <a:pt x="42" y="72"/>
                    <a:pt x="42" y="72"/>
                  </a:cubicBezTo>
                  <a:lnTo>
                    <a:pt x="0" y="65"/>
                  </a:lnTo>
                  <a:close/>
                </a:path>
              </a:pathLst>
            </a:custGeom>
            <a:solidFill>
              <a:srgbClr val="2D52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031" name="Google Shape;2031;p7"/>
            <p:cNvSpPr/>
            <p:nvPr/>
          </p:nvSpPr>
          <p:spPr>
            <a:xfrm>
              <a:off x="7924801" y="6515101"/>
              <a:ext cx="492125" cy="317500"/>
            </a:xfrm>
            <a:custGeom>
              <a:rect b="b" l="l" r="r" t="t"/>
              <a:pathLst>
                <a:path extrusionOk="0" h="72" w="118">
                  <a:moveTo>
                    <a:pt x="77" y="72"/>
                  </a:moveTo>
                  <a:cubicBezTo>
                    <a:pt x="78" y="71"/>
                    <a:pt x="78" y="71"/>
                    <a:pt x="78" y="71"/>
                  </a:cubicBezTo>
                  <a:cubicBezTo>
                    <a:pt x="78" y="71"/>
                    <a:pt x="78" y="71"/>
                    <a:pt x="78" y="71"/>
                  </a:cubicBezTo>
                  <a:cubicBezTo>
                    <a:pt x="77" y="71"/>
                    <a:pt x="77" y="71"/>
                    <a:pt x="77" y="71"/>
                  </a:cubicBezTo>
                  <a:cubicBezTo>
                    <a:pt x="77" y="71"/>
                    <a:pt x="77" y="71"/>
                    <a:pt x="77" y="70"/>
                  </a:cubicBezTo>
                  <a:cubicBezTo>
                    <a:pt x="77" y="70"/>
                    <a:pt x="77" y="69"/>
                    <a:pt x="77" y="68"/>
                  </a:cubicBezTo>
                  <a:cubicBezTo>
                    <a:pt x="76" y="67"/>
                    <a:pt x="76" y="66"/>
                    <a:pt x="76" y="64"/>
                  </a:cubicBezTo>
                  <a:cubicBezTo>
                    <a:pt x="76" y="62"/>
                    <a:pt x="75" y="60"/>
                    <a:pt x="75" y="58"/>
                  </a:cubicBezTo>
                  <a:cubicBezTo>
                    <a:pt x="74" y="55"/>
                    <a:pt x="73" y="53"/>
                    <a:pt x="72" y="50"/>
                  </a:cubicBezTo>
                  <a:cubicBezTo>
                    <a:pt x="71" y="48"/>
                    <a:pt x="70" y="45"/>
                    <a:pt x="68" y="42"/>
                  </a:cubicBezTo>
                  <a:cubicBezTo>
                    <a:pt x="67" y="41"/>
                    <a:pt x="67" y="39"/>
                    <a:pt x="66" y="38"/>
                  </a:cubicBezTo>
                  <a:cubicBezTo>
                    <a:pt x="65" y="37"/>
                    <a:pt x="64" y="35"/>
                    <a:pt x="63" y="34"/>
                  </a:cubicBezTo>
                  <a:cubicBezTo>
                    <a:pt x="62" y="33"/>
                    <a:pt x="61" y="31"/>
                    <a:pt x="59" y="30"/>
                  </a:cubicBezTo>
                  <a:cubicBezTo>
                    <a:pt x="56" y="26"/>
                    <a:pt x="56" y="26"/>
                    <a:pt x="56" y="26"/>
                  </a:cubicBezTo>
                  <a:cubicBezTo>
                    <a:pt x="53" y="24"/>
                    <a:pt x="50" y="22"/>
                    <a:pt x="47" y="20"/>
                  </a:cubicBezTo>
                  <a:cubicBezTo>
                    <a:pt x="44" y="18"/>
                    <a:pt x="41" y="16"/>
                    <a:pt x="38" y="14"/>
                  </a:cubicBezTo>
                  <a:cubicBezTo>
                    <a:pt x="35" y="13"/>
                    <a:pt x="32" y="11"/>
                    <a:pt x="29" y="10"/>
                  </a:cubicBezTo>
                  <a:cubicBezTo>
                    <a:pt x="26" y="9"/>
                    <a:pt x="23" y="8"/>
                    <a:pt x="20" y="7"/>
                  </a:cubicBezTo>
                  <a:cubicBezTo>
                    <a:pt x="18" y="6"/>
                    <a:pt x="17" y="6"/>
                    <a:pt x="16" y="5"/>
                  </a:cubicBezTo>
                  <a:cubicBezTo>
                    <a:pt x="14" y="5"/>
                    <a:pt x="13" y="5"/>
                    <a:pt x="12" y="4"/>
                  </a:cubicBezTo>
                  <a:cubicBezTo>
                    <a:pt x="10" y="4"/>
                    <a:pt x="7" y="4"/>
                    <a:pt x="6" y="3"/>
                  </a:cubicBezTo>
                  <a:cubicBezTo>
                    <a:pt x="2" y="2"/>
                    <a:pt x="0" y="2"/>
                    <a:pt x="0" y="2"/>
                  </a:cubicBezTo>
                  <a:cubicBezTo>
                    <a:pt x="0" y="2"/>
                    <a:pt x="2" y="2"/>
                    <a:pt x="6" y="1"/>
                  </a:cubicBezTo>
                  <a:cubicBezTo>
                    <a:pt x="8" y="1"/>
                    <a:pt x="10" y="1"/>
                    <a:pt x="12" y="1"/>
                  </a:cubicBezTo>
                  <a:cubicBezTo>
                    <a:pt x="13" y="0"/>
                    <a:pt x="15" y="0"/>
                    <a:pt x="16" y="0"/>
                  </a:cubicBezTo>
                  <a:cubicBezTo>
                    <a:pt x="18" y="0"/>
                    <a:pt x="19" y="0"/>
                    <a:pt x="21" y="0"/>
                  </a:cubicBezTo>
                  <a:cubicBezTo>
                    <a:pt x="24" y="0"/>
                    <a:pt x="27" y="0"/>
                    <a:pt x="31" y="0"/>
                  </a:cubicBezTo>
                  <a:cubicBezTo>
                    <a:pt x="34" y="1"/>
                    <a:pt x="38" y="1"/>
                    <a:pt x="42" y="1"/>
                  </a:cubicBezTo>
                  <a:cubicBezTo>
                    <a:pt x="46" y="2"/>
                    <a:pt x="50" y="3"/>
                    <a:pt x="54" y="4"/>
                  </a:cubicBezTo>
                  <a:cubicBezTo>
                    <a:pt x="59" y="5"/>
                    <a:pt x="63" y="7"/>
                    <a:pt x="67" y="9"/>
                  </a:cubicBezTo>
                  <a:cubicBezTo>
                    <a:pt x="73" y="12"/>
                    <a:pt x="73" y="12"/>
                    <a:pt x="73" y="12"/>
                  </a:cubicBezTo>
                  <a:cubicBezTo>
                    <a:pt x="75" y="13"/>
                    <a:pt x="77" y="14"/>
                    <a:pt x="79" y="15"/>
                  </a:cubicBezTo>
                  <a:cubicBezTo>
                    <a:pt x="81" y="16"/>
                    <a:pt x="83" y="18"/>
                    <a:pt x="85" y="19"/>
                  </a:cubicBezTo>
                  <a:cubicBezTo>
                    <a:pt x="86" y="20"/>
                    <a:pt x="88" y="22"/>
                    <a:pt x="90" y="23"/>
                  </a:cubicBezTo>
                  <a:cubicBezTo>
                    <a:pt x="93" y="26"/>
                    <a:pt x="96" y="29"/>
                    <a:pt x="99" y="32"/>
                  </a:cubicBezTo>
                  <a:cubicBezTo>
                    <a:pt x="102" y="35"/>
                    <a:pt x="104" y="38"/>
                    <a:pt x="106" y="42"/>
                  </a:cubicBezTo>
                  <a:cubicBezTo>
                    <a:pt x="108" y="44"/>
                    <a:pt x="110" y="47"/>
                    <a:pt x="112" y="50"/>
                  </a:cubicBezTo>
                  <a:cubicBezTo>
                    <a:pt x="113" y="53"/>
                    <a:pt x="114" y="55"/>
                    <a:pt x="115" y="57"/>
                  </a:cubicBezTo>
                  <a:cubicBezTo>
                    <a:pt x="115" y="58"/>
                    <a:pt x="116" y="59"/>
                    <a:pt x="116" y="60"/>
                  </a:cubicBezTo>
                  <a:cubicBezTo>
                    <a:pt x="117" y="61"/>
                    <a:pt x="117" y="62"/>
                    <a:pt x="117" y="63"/>
                  </a:cubicBezTo>
                  <a:cubicBezTo>
                    <a:pt x="117" y="63"/>
                    <a:pt x="117" y="64"/>
                    <a:pt x="118" y="64"/>
                  </a:cubicBezTo>
                  <a:cubicBezTo>
                    <a:pt x="118" y="65"/>
                    <a:pt x="118" y="65"/>
                    <a:pt x="118" y="65"/>
                  </a:cubicBezTo>
                  <a:lnTo>
                    <a:pt x="77" y="72"/>
                  </a:lnTo>
                  <a:close/>
                </a:path>
              </a:pathLst>
            </a:custGeom>
            <a:solidFill>
              <a:srgbClr val="2D52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032" name="Google Shape;2032;p7"/>
            <p:cNvSpPr/>
            <p:nvPr/>
          </p:nvSpPr>
          <p:spPr>
            <a:xfrm>
              <a:off x="8250239" y="6218239"/>
              <a:ext cx="174625" cy="525463"/>
            </a:xfrm>
            <a:custGeom>
              <a:rect b="b" l="l" r="r" t="t"/>
              <a:pathLst>
                <a:path extrusionOk="0" h="119" w="42">
                  <a:moveTo>
                    <a:pt x="0" y="119"/>
                  </a:moveTo>
                  <a:cubicBezTo>
                    <a:pt x="0" y="119"/>
                    <a:pt x="0" y="118"/>
                    <a:pt x="0" y="117"/>
                  </a:cubicBezTo>
                  <a:cubicBezTo>
                    <a:pt x="0" y="116"/>
                    <a:pt x="0" y="115"/>
                    <a:pt x="0" y="113"/>
                  </a:cubicBezTo>
                  <a:cubicBezTo>
                    <a:pt x="1" y="110"/>
                    <a:pt x="1" y="105"/>
                    <a:pt x="2" y="99"/>
                  </a:cubicBezTo>
                  <a:cubicBezTo>
                    <a:pt x="3" y="87"/>
                    <a:pt x="5" y="71"/>
                    <a:pt x="9" y="55"/>
                  </a:cubicBezTo>
                  <a:cubicBezTo>
                    <a:pt x="11" y="48"/>
                    <a:pt x="13" y="40"/>
                    <a:pt x="16" y="33"/>
                  </a:cubicBezTo>
                  <a:cubicBezTo>
                    <a:pt x="19" y="26"/>
                    <a:pt x="22" y="20"/>
                    <a:pt x="25" y="14"/>
                  </a:cubicBezTo>
                  <a:cubicBezTo>
                    <a:pt x="26" y="12"/>
                    <a:pt x="28" y="10"/>
                    <a:pt x="30" y="8"/>
                  </a:cubicBezTo>
                  <a:cubicBezTo>
                    <a:pt x="31" y="6"/>
                    <a:pt x="33" y="4"/>
                    <a:pt x="34" y="3"/>
                  </a:cubicBezTo>
                  <a:cubicBezTo>
                    <a:pt x="35" y="2"/>
                    <a:pt x="36" y="1"/>
                    <a:pt x="37" y="1"/>
                  </a:cubicBezTo>
                  <a:cubicBezTo>
                    <a:pt x="38" y="0"/>
                    <a:pt x="38" y="0"/>
                    <a:pt x="38" y="0"/>
                  </a:cubicBezTo>
                  <a:cubicBezTo>
                    <a:pt x="38" y="0"/>
                    <a:pt x="38" y="0"/>
                    <a:pt x="37" y="1"/>
                  </a:cubicBezTo>
                  <a:cubicBezTo>
                    <a:pt x="37" y="2"/>
                    <a:pt x="36" y="3"/>
                    <a:pt x="35" y="4"/>
                  </a:cubicBezTo>
                  <a:cubicBezTo>
                    <a:pt x="35" y="6"/>
                    <a:pt x="34" y="8"/>
                    <a:pt x="33" y="10"/>
                  </a:cubicBezTo>
                  <a:cubicBezTo>
                    <a:pt x="32" y="12"/>
                    <a:pt x="32" y="14"/>
                    <a:pt x="31" y="17"/>
                  </a:cubicBezTo>
                  <a:cubicBezTo>
                    <a:pt x="30" y="22"/>
                    <a:pt x="29" y="29"/>
                    <a:pt x="29" y="36"/>
                  </a:cubicBezTo>
                  <a:cubicBezTo>
                    <a:pt x="29" y="42"/>
                    <a:pt x="29" y="50"/>
                    <a:pt x="30" y="57"/>
                  </a:cubicBezTo>
                  <a:cubicBezTo>
                    <a:pt x="32" y="72"/>
                    <a:pt x="35" y="86"/>
                    <a:pt x="37" y="97"/>
                  </a:cubicBezTo>
                  <a:cubicBezTo>
                    <a:pt x="38" y="102"/>
                    <a:pt x="40" y="107"/>
                    <a:pt x="40" y="110"/>
                  </a:cubicBezTo>
                  <a:cubicBezTo>
                    <a:pt x="41" y="111"/>
                    <a:pt x="41" y="112"/>
                    <a:pt x="41" y="113"/>
                  </a:cubicBezTo>
                  <a:cubicBezTo>
                    <a:pt x="42" y="114"/>
                    <a:pt x="42" y="114"/>
                    <a:pt x="42" y="114"/>
                  </a:cubicBezTo>
                  <a:lnTo>
                    <a:pt x="0" y="119"/>
                  </a:lnTo>
                  <a:close/>
                </a:path>
              </a:pathLst>
            </a:custGeom>
            <a:solidFill>
              <a:srgbClr val="2D52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033" name="Google Shape;2033;p7"/>
            <p:cNvSpPr/>
            <p:nvPr/>
          </p:nvSpPr>
          <p:spPr>
            <a:xfrm>
              <a:off x="3576638" y="5773739"/>
              <a:ext cx="746125" cy="992188"/>
            </a:xfrm>
            <a:custGeom>
              <a:rect b="b" l="l" r="r" t="t"/>
              <a:pathLst>
                <a:path extrusionOk="0" h="625" w="470">
                  <a:moveTo>
                    <a:pt x="192" y="625"/>
                  </a:moveTo>
                  <a:lnTo>
                    <a:pt x="279" y="625"/>
                  </a:lnTo>
                  <a:lnTo>
                    <a:pt x="271" y="239"/>
                  </a:lnTo>
                  <a:lnTo>
                    <a:pt x="470" y="8"/>
                  </a:lnTo>
                  <a:lnTo>
                    <a:pt x="268" y="169"/>
                  </a:lnTo>
                  <a:lnTo>
                    <a:pt x="237" y="0"/>
                  </a:lnTo>
                  <a:lnTo>
                    <a:pt x="205" y="158"/>
                  </a:lnTo>
                  <a:lnTo>
                    <a:pt x="0" y="8"/>
                  </a:lnTo>
                  <a:lnTo>
                    <a:pt x="200" y="239"/>
                  </a:lnTo>
                  <a:lnTo>
                    <a:pt x="192" y="625"/>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034" name="Google Shape;2034;p7"/>
            <p:cNvSpPr/>
            <p:nvPr/>
          </p:nvSpPr>
          <p:spPr>
            <a:xfrm>
              <a:off x="3948113" y="5773739"/>
              <a:ext cx="374650" cy="992188"/>
            </a:xfrm>
            <a:custGeom>
              <a:rect b="b" l="l" r="r" t="t"/>
              <a:pathLst>
                <a:path extrusionOk="0" h="625" w="236">
                  <a:moveTo>
                    <a:pt x="3" y="0"/>
                  </a:moveTo>
                  <a:lnTo>
                    <a:pt x="0" y="8"/>
                  </a:lnTo>
                  <a:lnTo>
                    <a:pt x="0" y="16"/>
                  </a:lnTo>
                  <a:lnTo>
                    <a:pt x="0" y="169"/>
                  </a:lnTo>
                  <a:lnTo>
                    <a:pt x="0" y="177"/>
                  </a:lnTo>
                  <a:lnTo>
                    <a:pt x="0" y="625"/>
                  </a:lnTo>
                  <a:lnTo>
                    <a:pt x="45" y="625"/>
                  </a:lnTo>
                  <a:lnTo>
                    <a:pt x="37" y="239"/>
                  </a:lnTo>
                  <a:lnTo>
                    <a:pt x="95" y="172"/>
                  </a:lnTo>
                  <a:lnTo>
                    <a:pt x="236" y="8"/>
                  </a:lnTo>
                  <a:lnTo>
                    <a:pt x="34" y="169"/>
                  </a:lnTo>
                  <a:lnTo>
                    <a:pt x="3"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035" name="Google Shape;2035;p7"/>
            <p:cNvSpPr/>
            <p:nvPr/>
          </p:nvSpPr>
          <p:spPr>
            <a:xfrm>
              <a:off x="220663" y="6562726"/>
              <a:ext cx="58738" cy="234950"/>
            </a:xfrm>
            <a:custGeom>
              <a:rect b="b" l="l" r="r" t="t"/>
              <a:pathLst>
                <a:path extrusionOk="0" h="53" w="14">
                  <a:moveTo>
                    <a:pt x="11" y="1"/>
                  </a:moveTo>
                  <a:cubicBezTo>
                    <a:pt x="8" y="8"/>
                    <a:pt x="6" y="14"/>
                    <a:pt x="5" y="21"/>
                  </a:cubicBezTo>
                  <a:cubicBezTo>
                    <a:pt x="3" y="21"/>
                    <a:pt x="0" y="22"/>
                    <a:pt x="0" y="24"/>
                  </a:cubicBezTo>
                  <a:cubicBezTo>
                    <a:pt x="0" y="31"/>
                    <a:pt x="1" y="38"/>
                    <a:pt x="4" y="44"/>
                  </a:cubicBezTo>
                  <a:cubicBezTo>
                    <a:pt x="4" y="45"/>
                    <a:pt x="4" y="45"/>
                    <a:pt x="4" y="45"/>
                  </a:cubicBezTo>
                  <a:cubicBezTo>
                    <a:pt x="4" y="46"/>
                    <a:pt x="5" y="46"/>
                    <a:pt x="5" y="46"/>
                  </a:cubicBezTo>
                  <a:cubicBezTo>
                    <a:pt x="6" y="48"/>
                    <a:pt x="7" y="49"/>
                    <a:pt x="7" y="50"/>
                  </a:cubicBezTo>
                  <a:cubicBezTo>
                    <a:pt x="9" y="53"/>
                    <a:pt x="14" y="51"/>
                    <a:pt x="12" y="48"/>
                  </a:cubicBezTo>
                  <a:cubicBezTo>
                    <a:pt x="11" y="43"/>
                    <a:pt x="9" y="38"/>
                    <a:pt x="8" y="33"/>
                  </a:cubicBezTo>
                  <a:cubicBezTo>
                    <a:pt x="9" y="22"/>
                    <a:pt x="10" y="12"/>
                    <a:pt x="13" y="2"/>
                  </a:cubicBezTo>
                  <a:cubicBezTo>
                    <a:pt x="14" y="1"/>
                    <a:pt x="11" y="0"/>
                    <a:pt x="11" y="1"/>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036" name="Google Shape;2036;p7"/>
            <p:cNvSpPr/>
            <p:nvPr/>
          </p:nvSpPr>
          <p:spPr>
            <a:xfrm>
              <a:off x="292101" y="6557964"/>
              <a:ext cx="66675" cy="212725"/>
            </a:xfrm>
            <a:custGeom>
              <a:rect b="b" l="l" r="r" t="t"/>
              <a:pathLst>
                <a:path extrusionOk="0" h="48" w="16">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037" name="Google Shape;2037;p7"/>
            <p:cNvSpPr/>
            <p:nvPr/>
          </p:nvSpPr>
          <p:spPr>
            <a:xfrm>
              <a:off x="371476" y="6597651"/>
              <a:ext cx="33338" cy="195263"/>
            </a:xfrm>
            <a:custGeom>
              <a:rect b="b" l="l" r="r" t="t"/>
              <a:pathLst>
                <a:path extrusionOk="0" h="44" w="8">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7" y="44"/>
                    <a:pt x="7" y="41"/>
                  </a:cubicBezTo>
                  <a:cubicBezTo>
                    <a:pt x="8" y="28"/>
                    <a:pt x="7" y="15"/>
                    <a:pt x="6" y="2"/>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038" name="Google Shape;2038;p7"/>
            <p:cNvSpPr/>
            <p:nvPr/>
          </p:nvSpPr>
          <p:spPr>
            <a:xfrm>
              <a:off x="461963" y="6545264"/>
              <a:ext cx="76200" cy="211138"/>
            </a:xfrm>
            <a:custGeom>
              <a:rect b="b" l="l" r="r" t="t"/>
              <a:pathLst>
                <a:path extrusionOk="0" h="48" w="18">
                  <a:moveTo>
                    <a:pt x="17" y="44"/>
                  </a:moveTo>
                  <a:cubicBezTo>
                    <a:pt x="15" y="35"/>
                    <a:pt x="15"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1" y="21"/>
                    <a:pt x="1" y="30"/>
                  </a:cubicBezTo>
                  <a:cubicBezTo>
                    <a:pt x="1" y="29"/>
                    <a:pt x="0" y="30"/>
                    <a:pt x="0" y="31"/>
                  </a:cubicBezTo>
                  <a:cubicBezTo>
                    <a:pt x="0" y="35"/>
                    <a:pt x="0" y="39"/>
                    <a:pt x="0" y="43"/>
                  </a:cubicBezTo>
                  <a:cubicBezTo>
                    <a:pt x="0" y="44"/>
                    <a:pt x="1" y="44"/>
                    <a:pt x="1"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7" y="4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039" name="Google Shape;2039;p7"/>
            <p:cNvSpPr/>
            <p:nvPr/>
          </p:nvSpPr>
          <p:spPr>
            <a:xfrm>
              <a:off x="617538" y="6611939"/>
              <a:ext cx="20638" cy="144463"/>
            </a:xfrm>
            <a:custGeom>
              <a:rect b="b" l="l" r="r" t="t"/>
              <a:pathLst>
                <a:path extrusionOk="0" h="33" w="5">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040" name="Google Shape;2040;p7"/>
            <p:cNvSpPr/>
            <p:nvPr/>
          </p:nvSpPr>
          <p:spPr>
            <a:xfrm>
              <a:off x="679451" y="6597651"/>
              <a:ext cx="58738" cy="177800"/>
            </a:xfrm>
            <a:custGeom>
              <a:rect b="b" l="l" r="r" t="t"/>
              <a:pathLst>
                <a:path extrusionOk="0" h="40" w="14">
                  <a:moveTo>
                    <a:pt x="7" y="6"/>
                  </a:moveTo>
                  <a:cubicBezTo>
                    <a:pt x="7" y="5"/>
                    <a:pt x="7" y="4"/>
                    <a:pt x="7" y="3"/>
                  </a:cubicBezTo>
                  <a:cubicBezTo>
                    <a:pt x="6" y="0"/>
                    <a:pt x="0" y="1"/>
                    <a:pt x="1" y="5"/>
                  </a:cubicBezTo>
                  <a:cubicBezTo>
                    <a:pt x="3" y="13"/>
                    <a:pt x="2" y="21"/>
                    <a:pt x="3" y="29"/>
                  </a:cubicBezTo>
                  <a:cubicBezTo>
                    <a:pt x="3" y="30"/>
                    <a:pt x="4" y="31"/>
                    <a:pt x="5" y="31"/>
                  </a:cubicBezTo>
                  <a:cubicBezTo>
                    <a:pt x="5" y="33"/>
                    <a:pt x="5" y="35"/>
                    <a:pt x="5" y="37"/>
                  </a:cubicBezTo>
                  <a:cubicBezTo>
                    <a:pt x="6" y="40"/>
                    <a:pt x="10" y="40"/>
                    <a:pt x="11" y="37"/>
                  </a:cubicBezTo>
                  <a:cubicBezTo>
                    <a:pt x="12" y="28"/>
                    <a:pt x="11" y="18"/>
                    <a:pt x="13" y="9"/>
                  </a:cubicBezTo>
                  <a:cubicBezTo>
                    <a:pt x="14" y="5"/>
                    <a:pt x="9" y="3"/>
                    <a:pt x="7" y="6"/>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041" name="Google Shape;2041;p7"/>
            <p:cNvSpPr/>
            <p:nvPr/>
          </p:nvSpPr>
          <p:spPr>
            <a:xfrm>
              <a:off x="750888" y="6594476"/>
              <a:ext cx="66675" cy="228600"/>
            </a:xfrm>
            <a:custGeom>
              <a:rect b="b" l="l" r="r" t="t"/>
              <a:pathLst>
                <a:path extrusionOk="0" h="52" w="16">
                  <a:moveTo>
                    <a:pt x="7" y="4"/>
                  </a:moveTo>
                  <a:cubicBezTo>
                    <a:pt x="7" y="7"/>
                    <a:pt x="7" y="9"/>
                    <a:pt x="6" y="11"/>
                  </a:cubicBezTo>
                  <a:cubicBezTo>
                    <a:pt x="5" y="11"/>
                    <a:pt x="3" y="11"/>
                    <a:pt x="3" y="13"/>
                  </a:cubicBezTo>
                  <a:cubicBezTo>
                    <a:pt x="3" y="16"/>
                    <a:pt x="3" y="20"/>
                    <a:pt x="2" y="23"/>
                  </a:cubicBezTo>
                  <a:cubicBezTo>
                    <a:pt x="0" y="24"/>
                    <a:pt x="3" y="26"/>
                    <a:pt x="4" y="25"/>
                  </a:cubicBezTo>
                  <a:cubicBezTo>
                    <a:pt x="3" y="33"/>
                    <a:pt x="3" y="41"/>
                    <a:pt x="4" y="49"/>
                  </a:cubicBezTo>
                  <a:cubicBezTo>
                    <a:pt x="5" y="52"/>
                    <a:pt x="10" y="52"/>
                    <a:pt x="10" y="49"/>
                  </a:cubicBezTo>
                  <a:cubicBezTo>
                    <a:pt x="13" y="35"/>
                    <a:pt x="13" y="20"/>
                    <a:pt x="15" y="5"/>
                  </a:cubicBezTo>
                  <a:cubicBezTo>
                    <a:pt x="16" y="1"/>
                    <a:pt x="8" y="0"/>
                    <a:pt x="7"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042" name="Google Shape;2042;p7"/>
            <p:cNvSpPr/>
            <p:nvPr/>
          </p:nvSpPr>
          <p:spPr>
            <a:xfrm>
              <a:off x="563563" y="6611939"/>
              <a:ext cx="49213" cy="206375"/>
            </a:xfrm>
            <a:custGeom>
              <a:rect b="b" l="l" r="r" t="t"/>
              <a:pathLst>
                <a:path extrusionOk="0" h="47" w="12">
                  <a:moveTo>
                    <a:pt x="8" y="7"/>
                  </a:moveTo>
                  <a:cubicBezTo>
                    <a:pt x="8" y="6"/>
                    <a:pt x="7" y="4"/>
                    <a:pt x="7" y="3"/>
                  </a:cubicBezTo>
                  <a:cubicBezTo>
                    <a:pt x="6" y="0"/>
                    <a:pt x="3" y="1"/>
                    <a:pt x="3" y="4"/>
                  </a:cubicBezTo>
                  <a:cubicBezTo>
                    <a:pt x="4" y="5"/>
                    <a:pt x="4" y="7"/>
                    <a:pt x="5" y="8"/>
                  </a:cubicBezTo>
                  <a:cubicBezTo>
                    <a:pt x="4" y="8"/>
                    <a:pt x="3"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1" y="13"/>
                  </a:cubicBezTo>
                  <a:cubicBezTo>
                    <a:pt x="12" y="10"/>
                    <a:pt x="10" y="8"/>
                    <a:pt x="8" y="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043" name="Google Shape;2043;p7"/>
            <p:cNvSpPr/>
            <p:nvPr/>
          </p:nvSpPr>
          <p:spPr>
            <a:xfrm>
              <a:off x="87313" y="6584951"/>
              <a:ext cx="74613" cy="212725"/>
            </a:xfrm>
            <a:custGeom>
              <a:rect b="b" l="l" r="r" t="t"/>
              <a:pathLst>
                <a:path extrusionOk="0" h="48" w="18">
                  <a:moveTo>
                    <a:pt x="17" y="44"/>
                  </a:moveTo>
                  <a:cubicBezTo>
                    <a:pt x="14" y="35"/>
                    <a:pt x="14" y="26"/>
                    <a:pt x="16" y="17"/>
                  </a:cubicBezTo>
                  <a:cubicBezTo>
                    <a:pt x="17" y="13"/>
                    <a:pt x="11" y="11"/>
                    <a:pt x="10" y="15"/>
                  </a:cubicBezTo>
                  <a:cubicBezTo>
                    <a:pt x="10" y="15"/>
                    <a:pt x="10" y="15"/>
                    <a:pt x="10" y="15"/>
                  </a:cubicBezTo>
                  <a:cubicBezTo>
                    <a:pt x="9" y="15"/>
                    <a:pt x="9" y="15"/>
                    <a:pt x="9" y="15"/>
                  </a:cubicBezTo>
                  <a:cubicBezTo>
                    <a:pt x="9" y="11"/>
                    <a:pt x="9" y="8"/>
                    <a:pt x="10" y="4"/>
                  </a:cubicBezTo>
                  <a:cubicBezTo>
                    <a:pt x="10" y="0"/>
                    <a:pt x="5" y="0"/>
                    <a:pt x="4" y="3"/>
                  </a:cubicBezTo>
                  <a:cubicBezTo>
                    <a:pt x="2" y="12"/>
                    <a:pt x="1" y="20"/>
                    <a:pt x="1" y="29"/>
                  </a:cubicBezTo>
                  <a:cubicBezTo>
                    <a:pt x="1" y="29"/>
                    <a:pt x="0" y="29"/>
                    <a:pt x="0" y="30"/>
                  </a:cubicBezTo>
                  <a:cubicBezTo>
                    <a:pt x="0" y="34"/>
                    <a:pt x="0" y="38"/>
                    <a:pt x="0" y="42"/>
                  </a:cubicBezTo>
                  <a:cubicBezTo>
                    <a:pt x="0" y="43"/>
                    <a:pt x="1" y="43"/>
                    <a:pt x="1" y="43"/>
                  </a:cubicBezTo>
                  <a:cubicBezTo>
                    <a:pt x="2" y="47"/>
                    <a:pt x="8" y="47"/>
                    <a:pt x="8" y="42"/>
                  </a:cubicBezTo>
                  <a:cubicBezTo>
                    <a:pt x="8" y="42"/>
                    <a:pt x="8" y="42"/>
                    <a:pt x="8" y="42"/>
                  </a:cubicBezTo>
                  <a:cubicBezTo>
                    <a:pt x="8" y="43"/>
                    <a:pt x="8" y="44"/>
                    <a:pt x="8" y="44"/>
                  </a:cubicBezTo>
                  <a:cubicBezTo>
                    <a:pt x="9" y="47"/>
                    <a:pt x="12" y="47"/>
                    <a:pt x="13" y="46"/>
                  </a:cubicBezTo>
                  <a:cubicBezTo>
                    <a:pt x="14" y="48"/>
                    <a:pt x="18" y="46"/>
                    <a:pt x="17" y="4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044" name="Google Shape;2044;p7"/>
            <p:cNvSpPr/>
            <p:nvPr/>
          </p:nvSpPr>
          <p:spPr>
            <a:xfrm>
              <a:off x="241301" y="6651626"/>
              <a:ext cx="20638" cy="146050"/>
            </a:xfrm>
            <a:custGeom>
              <a:rect b="b" l="l" r="r" t="t"/>
              <a:pathLst>
                <a:path extrusionOk="0" h="33" w="5">
                  <a:moveTo>
                    <a:pt x="5" y="3"/>
                  </a:moveTo>
                  <a:cubicBezTo>
                    <a:pt x="5" y="0"/>
                    <a:pt x="0" y="0"/>
                    <a:pt x="0" y="3"/>
                  </a:cubicBezTo>
                  <a:cubicBezTo>
                    <a:pt x="0" y="12"/>
                    <a:pt x="0" y="21"/>
                    <a:pt x="0" y="29"/>
                  </a:cubicBezTo>
                  <a:cubicBezTo>
                    <a:pt x="0" y="33"/>
                    <a:pt x="5" y="33"/>
                    <a:pt x="5" y="29"/>
                  </a:cubicBezTo>
                  <a:cubicBezTo>
                    <a:pt x="5" y="21"/>
                    <a:pt x="5" y="12"/>
                    <a:pt x="5"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045" name="Google Shape;2045;p7"/>
            <p:cNvSpPr/>
            <p:nvPr/>
          </p:nvSpPr>
          <p:spPr>
            <a:xfrm>
              <a:off x="304801" y="6634164"/>
              <a:ext cx="57150" cy="180975"/>
            </a:xfrm>
            <a:custGeom>
              <a:rect b="b" l="l" r="r" t="t"/>
              <a:pathLst>
                <a:path extrusionOk="0" h="41" w="14">
                  <a:moveTo>
                    <a:pt x="7" y="6"/>
                  </a:moveTo>
                  <a:cubicBezTo>
                    <a:pt x="7" y="6"/>
                    <a:pt x="7" y="5"/>
                    <a:pt x="7" y="4"/>
                  </a:cubicBezTo>
                  <a:cubicBezTo>
                    <a:pt x="6" y="0"/>
                    <a:pt x="0" y="2"/>
                    <a:pt x="1" y="6"/>
                  </a:cubicBezTo>
                  <a:cubicBezTo>
                    <a:pt x="2" y="13"/>
                    <a:pt x="2" y="21"/>
                    <a:pt x="3" y="29"/>
                  </a:cubicBezTo>
                  <a:cubicBezTo>
                    <a:pt x="3" y="31"/>
                    <a:pt x="4" y="32"/>
                    <a:pt x="5" y="32"/>
                  </a:cubicBezTo>
                  <a:cubicBezTo>
                    <a:pt x="5" y="34"/>
                    <a:pt x="5" y="36"/>
                    <a:pt x="5" y="37"/>
                  </a:cubicBezTo>
                  <a:cubicBezTo>
                    <a:pt x="6" y="41"/>
                    <a:pt x="10" y="41"/>
                    <a:pt x="10" y="37"/>
                  </a:cubicBezTo>
                  <a:cubicBezTo>
                    <a:pt x="12" y="28"/>
                    <a:pt x="11" y="19"/>
                    <a:pt x="13" y="10"/>
                  </a:cubicBezTo>
                  <a:cubicBezTo>
                    <a:pt x="14" y="6"/>
                    <a:pt x="9" y="4"/>
                    <a:pt x="7" y="6"/>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046" name="Google Shape;2046;p7"/>
            <p:cNvSpPr/>
            <p:nvPr/>
          </p:nvSpPr>
          <p:spPr>
            <a:xfrm>
              <a:off x="187326" y="6651626"/>
              <a:ext cx="50800" cy="203200"/>
            </a:xfrm>
            <a:custGeom>
              <a:rect b="b" l="l" r="r" t="t"/>
              <a:pathLst>
                <a:path extrusionOk="0" h="46" w="12">
                  <a:moveTo>
                    <a:pt x="8" y="7"/>
                  </a:moveTo>
                  <a:cubicBezTo>
                    <a:pt x="8" y="5"/>
                    <a:pt x="7" y="4"/>
                    <a:pt x="7" y="2"/>
                  </a:cubicBezTo>
                  <a:cubicBezTo>
                    <a:pt x="6" y="0"/>
                    <a:pt x="3" y="1"/>
                    <a:pt x="3" y="3"/>
                  </a:cubicBezTo>
                  <a:cubicBezTo>
                    <a:pt x="4" y="5"/>
                    <a:pt x="4" y="6"/>
                    <a:pt x="4" y="8"/>
                  </a:cubicBezTo>
                  <a:cubicBezTo>
                    <a:pt x="4" y="8"/>
                    <a:pt x="3" y="9"/>
                    <a:pt x="3" y="10"/>
                  </a:cubicBezTo>
                  <a:cubicBezTo>
                    <a:pt x="1" y="21"/>
                    <a:pt x="0" y="32"/>
                    <a:pt x="4" y="43"/>
                  </a:cubicBezTo>
                  <a:cubicBezTo>
                    <a:pt x="5" y="46"/>
                    <a:pt x="11" y="46"/>
                    <a:pt x="11" y="42"/>
                  </a:cubicBezTo>
                  <a:cubicBezTo>
                    <a:pt x="11" y="37"/>
                    <a:pt x="11" y="33"/>
                    <a:pt x="11" y="28"/>
                  </a:cubicBezTo>
                  <a:cubicBezTo>
                    <a:pt x="11" y="28"/>
                    <a:pt x="11" y="28"/>
                    <a:pt x="11" y="27"/>
                  </a:cubicBezTo>
                  <a:cubicBezTo>
                    <a:pt x="11" y="25"/>
                    <a:pt x="11" y="23"/>
                    <a:pt x="11" y="21"/>
                  </a:cubicBezTo>
                  <a:cubicBezTo>
                    <a:pt x="11" y="18"/>
                    <a:pt x="11" y="15"/>
                    <a:pt x="11" y="12"/>
                  </a:cubicBezTo>
                  <a:cubicBezTo>
                    <a:pt x="12" y="10"/>
                    <a:pt x="10" y="8"/>
                    <a:pt x="8" y="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047" name="Google Shape;2047;p7"/>
            <p:cNvSpPr/>
            <p:nvPr/>
          </p:nvSpPr>
          <p:spPr>
            <a:xfrm>
              <a:off x="166688" y="6624639"/>
              <a:ext cx="53975" cy="119063"/>
            </a:xfrm>
            <a:custGeom>
              <a:rect b="b" l="l" r="r" t="t"/>
              <a:pathLst>
                <a:path extrusionOk="0" h="27" w="13">
                  <a:moveTo>
                    <a:pt x="12" y="24"/>
                  </a:moveTo>
                  <a:cubicBezTo>
                    <a:pt x="9" y="17"/>
                    <a:pt x="6" y="10"/>
                    <a:pt x="4" y="2"/>
                  </a:cubicBezTo>
                  <a:cubicBezTo>
                    <a:pt x="4" y="0"/>
                    <a:pt x="0" y="0"/>
                    <a:pt x="1" y="3"/>
                  </a:cubicBezTo>
                  <a:cubicBezTo>
                    <a:pt x="3" y="11"/>
                    <a:pt x="5" y="18"/>
                    <a:pt x="9" y="26"/>
                  </a:cubicBezTo>
                  <a:cubicBezTo>
                    <a:pt x="10" y="27"/>
                    <a:pt x="13" y="26"/>
                    <a:pt x="12" y="2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048" name="Google Shape;2048;p7"/>
            <p:cNvSpPr/>
            <p:nvPr/>
          </p:nvSpPr>
          <p:spPr>
            <a:xfrm>
              <a:off x="328613" y="6629401"/>
              <a:ext cx="46038" cy="146050"/>
            </a:xfrm>
            <a:custGeom>
              <a:rect b="b" l="l" r="r" t="t"/>
              <a:pathLst>
                <a:path extrusionOk="0" h="33" w="11">
                  <a:moveTo>
                    <a:pt x="3" y="5"/>
                  </a:moveTo>
                  <a:cubicBezTo>
                    <a:pt x="0" y="12"/>
                    <a:pt x="1" y="21"/>
                    <a:pt x="3" y="29"/>
                  </a:cubicBezTo>
                  <a:cubicBezTo>
                    <a:pt x="4" y="33"/>
                    <a:pt x="10" y="31"/>
                    <a:pt x="9" y="27"/>
                  </a:cubicBezTo>
                  <a:cubicBezTo>
                    <a:pt x="8" y="20"/>
                    <a:pt x="7" y="13"/>
                    <a:pt x="9" y="6"/>
                  </a:cubicBezTo>
                  <a:cubicBezTo>
                    <a:pt x="11" y="2"/>
                    <a:pt x="4" y="0"/>
                    <a:pt x="3"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049" name="Google Shape;2049;p7"/>
            <p:cNvSpPr/>
            <p:nvPr/>
          </p:nvSpPr>
          <p:spPr>
            <a:xfrm>
              <a:off x="850901" y="6567489"/>
              <a:ext cx="61913" cy="220663"/>
            </a:xfrm>
            <a:custGeom>
              <a:rect b="b" l="l" r="r" t="t"/>
              <a:pathLst>
                <a:path extrusionOk="0" h="50" w="15">
                  <a:moveTo>
                    <a:pt x="11" y="28"/>
                  </a:moveTo>
                  <a:cubicBezTo>
                    <a:pt x="11" y="20"/>
                    <a:pt x="11" y="13"/>
                    <a:pt x="13" y="6"/>
                  </a:cubicBezTo>
                  <a:cubicBezTo>
                    <a:pt x="15" y="2"/>
                    <a:pt x="8" y="0"/>
                    <a:pt x="6" y="4"/>
                  </a:cubicBezTo>
                  <a:cubicBezTo>
                    <a:pt x="5" y="8"/>
                    <a:pt x="5" y="11"/>
                    <a:pt x="4" y="15"/>
                  </a:cubicBezTo>
                  <a:cubicBezTo>
                    <a:pt x="4" y="15"/>
                    <a:pt x="3" y="16"/>
                    <a:pt x="3" y="17"/>
                  </a:cubicBezTo>
                  <a:cubicBezTo>
                    <a:pt x="0" y="27"/>
                    <a:pt x="0" y="36"/>
                    <a:pt x="4" y="46"/>
                  </a:cubicBezTo>
                  <a:cubicBezTo>
                    <a:pt x="7" y="50"/>
                    <a:pt x="13" y="46"/>
                    <a:pt x="11" y="42"/>
                  </a:cubicBezTo>
                  <a:cubicBezTo>
                    <a:pt x="9" y="38"/>
                    <a:pt x="8" y="34"/>
                    <a:pt x="8" y="30"/>
                  </a:cubicBezTo>
                  <a:cubicBezTo>
                    <a:pt x="9" y="30"/>
                    <a:pt x="10" y="29"/>
                    <a:pt x="11" y="28"/>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050" name="Google Shape;2050;p7"/>
            <p:cNvSpPr/>
            <p:nvPr/>
          </p:nvSpPr>
          <p:spPr>
            <a:xfrm>
              <a:off x="938213" y="6624639"/>
              <a:ext cx="33338" cy="141288"/>
            </a:xfrm>
            <a:custGeom>
              <a:rect b="b" l="l" r="r" t="t"/>
              <a:pathLst>
                <a:path extrusionOk="0" h="32" w="8">
                  <a:moveTo>
                    <a:pt x="6" y="4"/>
                  </a:moveTo>
                  <a:cubicBezTo>
                    <a:pt x="5" y="0"/>
                    <a:pt x="0" y="2"/>
                    <a:pt x="0" y="5"/>
                  </a:cubicBezTo>
                  <a:cubicBezTo>
                    <a:pt x="2" y="13"/>
                    <a:pt x="2" y="21"/>
                    <a:pt x="3" y="29"/>
                  </a:cubicBezTo>
                  <a:cubicBezTo>
                    <a:pt x="3" y="32"/>
                    <a:pt x="7" y="32"/>
                    <a:pt x="7" y="29"/>
                  </a:cubicBezTo>
                  <a:cubicBezTo>
                    <a:pt x="8" y="20"/>
                    <a:pt x="7" y="12"/>
                    <a:pt x="6"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051" name="Google Shape;2051;p7"/>
            <p:cNvSpPr/>
            <p:nvPr/>
          </p:nvSpPr>
          <p:spPr>
            <a:xfrm>
              <a:off x="417513" y="6607176"/>
              <a:ext cx="33338" cy="136525"/>
            </a:xfrm>
            <a:custGeom>
              <a:rect b="b" l="l" r="r" t="t"/>
              <a:pathLst>
                <a:path extrusionOk="0" h="31" w="8">
                  <a:moveTo>
                    <a:pt x="6" y="3"/>
                  </a:moveTo>
                  <a:cubicBezTo>
                    <a:pt x="5" y="0"/>
                    <a:pt x="0" y="1"/>
                    <a:pt x="1" y="5"/>
                  </a:cubicBezTo>
                  <a:cubicBezTo>
                    <a:pt x="3" y="13"/>
                    <a:pt x="3" y="21"/>
                    <a:pt x="3" y="29"/>
                  </a:cubicBezTo>
                  <a:cubicBezTo>
                    <a:pt x="4" y="31"/>
                    <a:pt x="8" y="31"/>
                    <a:pt x="8" y="29"/>
                  </a:cubicBezTo>
                  <a:cubicBezTo>
                    <a:pt x="8" y="20"/>
                    <a:pt x="8" y="12"/>
                    <a:pt x="6"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052" name="Google Shape;2052;p7"/>
            <p:cNvSpPr/>
            <p:nvPr/>
          </p:nvSpPr>
          <p:spPr>
            <a:xfrm>
              <a:off x="963613" y="6607176"/>
              <a:ext cx="79375" cy="233363"/>
            </a:xfrm>
            <a:custGeom>
              <a:rect b="b" l="l" r="r" t="t"/>
              <a:pathLst>
                <a:path extrusionOk="0" h="53" w="19">
                  <a:moveTo>
                    <a:pt x="17" y="46"/>
                  </a:moveTo>
                  <a:cubicBezTo>
                    <a:pt x="14" y="36"/>
                    <a:pt x="13" y="25"/>
                    <a:pt x="12" y="14"/>
                  </a:cubicBezTo>
                  <a:cubicBezTo>
                    <a:pt x="12" y="13"/>
                    <a:pt x="12" y="13"/>
                    <a:pt x="11" y="13"/>
                  </a:cubicBezTo>
                  <a:cubicBezTo>
                    <a:pt x="11" y="10"/>
                    <a:pt x="11" y="12"/>
                    <a:pt x="11" y="4"/>
                  </a:cubicBezTo>
                  <a:cubicBezTo>
                    <a:pt x="11" y="0"/>
                    <a:pt x="7" y="0"/>
                    <a:pt x="7" y="4"/>
                  </a:cubicBezTo>
                  <a:cubicBezTo>
                    <a:pt x="7" y="12"/>
                    <a:pt x="7" y="10"/>
                    <a:pt x="7" y="12"/>
                  </a:cubicBezTo>
                  <a:cubicBezTo>
                    <a:pt x="7" y="13"/>
                    <a:pt x="7" y="13"/>
                    <a:pt x="7" y="14"/>
                  </a:cubicBezTo>
                  <a:cubicBezTo>
                    <a:pt x="6" y="16"/>
                    <a:pt x="6" y="19"/>
                    <a:pt x="6" y="22"/>
                  </a:cubicBezTo>
                  <a:cubicBezTo>
                    <a:pt x="5" y="21"/>
                    <a:pt x="4" y="22"/>
                    <a:pt x="4" y="22"/>
                  </a:cubicBezTo>
                  <a:cubicBezTo>
                    <a:pt x="2" y="28"/>
                    <a:pt x="2" y="33"/>
                    <a:pt x="0" y="39"/>
                  </a:cubicBezTo>
                  <a:cubicBezTo>
                    <a:pt x="0" y="40"/>
                    <a:pt x="2" y="40"/>
                    <a:pt x="2" y="39"/>
                  </a:cubicBezTo>
                  <a:cubicBezTo>
                    <a:pt x="4" y="35"/>
                    <a:pt x="4" y="30"/>
                    <a:pt x="6" y="25"/>
                  </a:cubicBezTo>
                  <a:cubicBezTo>
                    <a:pt x="5" y="33"/>
                    <a:pt x="6" y="41"/>
                    <a:pt x="9" y="48"/>
                  </a:cubicBezTo>
                  <a:cubicBezTo>
                    <a:pt x="11" y="53"/>
                    <a:pt x="19" y="51"/>
                    <a:pt x="17" y="46"/>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053" name="Google Shape;2053;p7"/>
            <p:cNvSpPr/>
            <p:nvPr/>
          </p:nvSpPr>
          <p:spPr>
            <a:xfrm>
              <a:off x="1063626" y="6726239"/>
              <a:ext cx="28575" cy="128588"/>
            </a:xfrm>
            <a:custGeom>
              <a:rect b="b" l="l" r="r" t="t"/>
              <a:pathLst>
                <a:path extrusionOk="0" h="29" w="7">
                  <a:moveTo>
                    <a:pt x="6" y="3"/>
                  </a:moveTo>
                  <a:cubicBezTo>
                    <a:pt x="6" y="0"/>
                    <a:pt x="2" y="0"/>
                    <a:pt x="1" y="3"/>
                  </a:cubicBezTo>
                  <a:cubicBezTo>
                    <a:pt x="1" y="10"/>
                    <a:pt x="0" y="21"/>
                    <a:pt x="0" y="25"/>
                  </a:cubicBezTo>
                  <a:cubicBezTo>
                    <a:pt x="0" y="29"/>
                    <a:pt x="7" y="29"/>
                    <a:pt x="7" y="25"/>
                  </a:cubicBezTo>
                  <a:cubicBezTo>
                    <a:pt x="7" y="21"/>
                    <a:pt x="6" y="11"/>
                    <a:pt x="6"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054" name="Google Shape;2054;p7"/>
            <p:cNvSpPr/>
            <p:nvPr/>
          </p:nvSpPr>
          <p:spPr>
            <a:xfrm>
              <a:off x="1096963" y="6624639"/>
              <a:ext cx="36513" cy="176213"/>
            </a:xfrm>
            <a:custGeom>
              <a:rect b="b" l="l" r="r" t="t"/>
              <a:pathLst>
                <a:path extrusionOk="0" h="40" w="9">
                  <a:moveTo>
                    <a:pt x="3" y="3"/>
                  </a:moveTo>
                  <a:cubicBezTo>
                    <a:pt x="0" y="14"/>
                    <a:pt x="0" y="24"/>
                    <a:pt x="0" y="35"/>
                  </a:cubicBezTo>
                  <a:cubicBezTo>
                    <a:pt x="0" y="40"/>
                    <a:pt x="8" y="40"/>
                    <a:pt x="8" y="35"/>
                  </a:cubicBezTo>
                  <a:cubicBezTo>
                    <a:pt x="8" y="25"/>
                    <a:pt x="8" y="15"/>
                    <a:pt x="9" y="4"/>
                  </a:cubicBezTo>
                  <a:cubicBezTo>
                    <a:pt x="9" y="1"/>
                    <a:pt x="4" y="0"/>
                    <a:pt x="3"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055" name="Google Shape;2055;p7"/>
            <p:cNvSpPr/>
            <p:nvPr/>
          </p:nvSpPr>
          <p:spPr>
            <a:xfrm>
              <a:off x="1133476" y="6611939"/>
              <a:ext cx="71438" cy="250825"/>
            </a:xfrm>
            <a:custGeom>
              <a:rect b="b" l="l" r="r" t="t"/>
              <a:pathLst>
                <a:path extrusionOk="0" h="57" w="17">
                  <a:moveTo>
                    <a:pt x="7" y="5"/>
                  </a:moveTo>
                  <a:cubicBezTo>
                    <a:pt x="6" y="7"/>
                    <a:pt x="5" y="10"/>
                    <a:pt x="4" y="12"/>
                  </a:cubicBezTo>
                  <a:cubicBezTo>
                    <a:pt x="4" y="11"/>
                    <a:pt x="4" y="11"/>
                    <a:pt x="4" y="11"/>
                  </a:cubicBezTo>
                  <a:cubicBezTo>
                    <a:pt x="4" y="9"/>
                    <a:pt x="1" y="10"/>
                    <a:pt x="1" y="11"/>
                  </a:cubicBezTo>
                  <a:cubicBezTo>
                    <a:pt x="2" y="14"/>
                    <a:pt x="2" y="17"/>
                    <a:pt x="2" y="19"/>
                  </a:cubicBezTo>
                  <a:cubicBezTo>
                    <a:pt x="0" y="31"/>
                    <a:pt x="1" y="43"/>
                    <a:pt x="6"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056" name="Google Shape;2056;p7"/>
            <p:cNvSpPr/>
            <p:nvPr/>
          </p:nvSpPr>
          <p:spPr>
            <a:xfrm>
              <a:off x="1054101" y="6575426"/>
              <a:ext cx="33338" cy="160338"/>
            </a:xfrm>
            <a:custGeom>
              <a:rect b="b" l="l" r="r" t="t"/>
              <a:pathLst>
                <a:path extrusionOk="0" h="36" w="8">
                  <a:moveTo>
                    <a:pt x="0" y="5"/>
                  </a:moveTo>
                  <a:cubicBezTo>
                    <a:pt x="0" y="14"/>
                    <a:pt x="0" y="23"/>
                    <a:pt x="0" y="32"/>
                  </a:cubicBezTo>
                  <a:cubicBezTo>
                    <a:pt x="0" y="36"/>
                    <a:pt x="7" y="36"/>
                    <a:pt x="7" y="32"/>
                  </a:cubicBezTo>
                  <a:cubicBezTo>
                    <a:pt x="7" y="23"/>
                    <a:pt x="8" y="14"/>
                    <a:pt x="8" y="5"/>
                  </a:cubicBezTo>
                  <a:cubicBezTo>
                    <a:pt x="8" y="0"/>
                    <a:pt x="0" y="0"/>
                    <a:pt x="0"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057" name="Google Shape;2057;p7"/>
            <p:cNvSpPr/>
            <p:nvPr/>
          </p:nvSpPr>
          <p:spPr>
            <a:xfrm>
              <a:off x="1192213" y="6611939"/>
              <a:ext cx="66675" cy="176213"/>
            </a:xfrm>
            <a:custGeom>
              <a:rect b="b" l="l" r="r" t="t"/>
              <a:pathLst>
                <a:path extrusionOk="0" h="40" w="16">
                  <a:moveTo>
                    <a:pt x="5" y="5"/>
                  </a:moveTo>
                  <a:cubicBezTo>
                    <a:pt x="1" y="15"/>
                    <a:pt x="0" y="26"/>
                    <a:pt x="4" y="37"/>
                  </a:cubicBezTo>
                  <a:cubicBezTo>
                    <a:pt x="5" y="40"/>
                    <a:pt x="10" y="40"/>
                    <a:pt x="10" y="36"/>
                  </a:cubicBezTo>
                  <a:cubicBezTo>
                    <a:pt x="10" y="27"/>
                    <a:pt x="9" y="18"/>
                    <a:pt x="13" y="10"/>
                  </a:cubicBezTo>
                  <a:cubicBezTo>
                    <a:pt x="16" y="4"/>
                    <a:pt x="8" y="0"/>
                    <a:pt x="5"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058" name="Google Shape;2058;p7"/>
            <p:cNvSpPr/>
            <p:nvPr/>
          </p:nvSpPr>
          <p:spPr>
            <a:xfrm>
              <a:off x="1292226" y="6686551"/>
              <a:ext cx="33338" cy="136525"/>
            </a:xfrm>
            <a:custGeom>
              <a:rect b="b" l="l" r="r" t="t"/>
              <a:pathLst>
                <a:path extrusionOk="0" h="31" w="8">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059" name="Google Shape;2059;p7"/>
            <p:cNvSpPr/>
            <p:nvPr/>
          </p:nvSpPr>
          <p:spPr>
            <a:xfrm>
              <a:off x="1433513" y="6562726"/>
              <a:ext cx="55563" cy="234950"/>
            </a:xfrm>
            <a:custGeom>
              <a:rect b="b" l="l" r="r" t="t"/>
              <a:pathLst>
                <a:path extrusionOk="0" h="53" w="13">
                  <a:moveTo>
                    <a:pt x="10" y="1"/>
                  </a:moveTo>
                  <a:cubicBezTo>
                    <a:pt x="7" y="8"/>
                    <a:pt x="5" y="14"/>
                    <a:pt x="4" y="21"/>
                  </a:cubicBezTo>
                  <a:cubicBezTo>
                    <a:pt x="2" y="21"/>
                    <a:pt x="0" y="22"/>
                    <a:pt x="0" y="24"/>
                  </a:cubicBezTo>
                  <a:cubicBezTo>
                    <a:pt x="0" y="31"/>
                    <a:pt x="1" y="38"/>
                    <a:pt x="4" y="44"/>
                  </a:cubicBezTo>
                  <a:cubicBezTo>
                    <a:pt x="4" y="45"/>
                    <a:pt x="4" y="45"/>
                    <a:pt x="4" y="45"/>
                  </a:cubicBezTo>
                  <a:cubicBezTo>
                    <a:pt x="4" y="46"/>
                    <a:pt x="4" y="46"/>
                    <a:pt x="5" y="46"/>
                  </a:cubicBezTo>
                  <a:cubicBezTo>
                    <a:pt x="5" y="48"/>
                    <a:pt x="6" y="49"/>
                    <a:pt x="7" y="50"/>
                  </a:cubicBezTo>
                  <a:cubicBezTo>
                    <a:pt x="9" y="53"/>
                    <a:pt x="13" y="51"/>
                    <a:pt x="12" y="48"/>
                  </a:cubicBezTo>
                  <a:cubicBezTo>
                    <a:pt x="10" y="43"/>
                    <a:pt x="9" y="38"/>
                    <a:pt x="8" y="33"/>
                  </a:cubicBezTo>
                  <a:cubicBezTo>
                    <a:pt x="8" y="22"/>
                    <a:pt x="9" y="12"/>
                    <a:pt x="13" y="2"/>
                  </a:cubicBezTo>
                  <a:cubicBezTo>
                    <a:pt x="13" y="1"/>
                    <a:pt x="11" y="0"/>
                    <a:pt x="10" y="1"/>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060" name="Google Shape;2060;p7"/>
            <p:cNvSpPr/>
            <p:nvPr/>
          </p:nvSpPr>
          <p:spPr>
            <a:xfrm>
              <a:off x="1500188" y="6557964"/>
              <a:ext cx="71438" cy="212725"/>
            </a:xfrm>
            <a:custGeom>
              <a:rect b="b" l="l" r="r" t="t"/>
              <a:pathLst>
                <a:path extrusionOk="0" h="48" w="17">
                  <a:moveTo>
                    <a:pt x="12" y="2"/>
                  </a:moveTo>
                  <a:cubicBezTo>
                    <a:pt x="4" y="14"/>
                    <a:pt x="0" y="29"/>
                    <a:pt x="1" y="44"/>
                  </a:cubicBezTo>
                  <a:cubicBezTo>
                    <a:pt x="1" y="48"/>
                    <a:pt x="6" y="48"/>
                    <a:pt x="7" y="44"/>
                  </a:cubicBezTo>
                  <a:cubicBezTo>
                    <a:pt x="7" y="30"/>
                    <a:pt x="8" y="16"/>
                    <a:pt x="15" y="4"/>
                  </a:cubicBezTo>
                  <a:cubicBezTo>
                    <a:pt x="17" y="2"/>
                    <a:pt x="14" y="0"/>
                    <a:pt x="12" y="2"/>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061" name="Google Shape;2061;p7"/>
            <p:cNvSpPr/>
            <p:nvPr/>
          </p:nvSpPr>
          <p:spPr>
            <a:xfrm>
              <a:off x="1584326" y="6597651"/>
              <a:ext cx="28575" cy="195263"/>
            </a:xfrm>
            <a:custGeom>
              <a:rect b="b" l="l" r="r" t="t"/>
              <a:pathLst>
                <a:path extrusionOk="0" h="44" w="7">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1" y="35"/>
                  </a:cubicBezTo>
                  <a:cubicBezTo>
                    <a:pt x="1" y="37"/>
                    <a:pt x="1" y="39"/>
                    <a:pt x="2" y="41"/>
                  </a:cubicBezTo>
                  <a:cubicBezTo>
                    <a:pt x="2" y="44"/>
                    <a:pt x="6" y="44"/>
                    <a:pt x="6" y="41"/>
                  </a:cubicBezTo>
                  <a:cubicBezTo>
                    <a:pt x="7" y="28"/>
                    <a:pt x="7" y="15"/>
                    <a:pt x="6" y="2"/>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062" name="Google Shape;2062;p7"/>
            <p:cNvSpPr/>
            <p:nvPr/>
          </p:nvSpPr>
          <p:spPr>
            <a:xfrm>
              <a:off x="1671638" y="6545264"/>
              <a:ext cx="79375" cy="211138"/>
            </a:xfrm>
            <a:custGeom>
              <a:rect b="b" l="l" r="r" t="t"/>
              <a:pathLst>
                <a:path extrusionOk="0" h="48" w="19">
                  <a:moveTo>
                    <a:pt x="18" y="44"/>
                  </a:moveTo>
                  <a:cubicBezTo>
                    <a:pt x="15" y="35"/>
                    <a:pt x="15" y="26"/>
                    <a:pt x="17" y="17"/>
                  </a:cubicBezTo>
                  <a:cubicBezTo>
                    <a:pt x="18" y="13"/>
                    <a:pt x="11" y="11"/>
                    <a:pt x="10" y="15"/>
                  </a:cubicBezTo>
                  <a:cubicBezTo>
                    <a:pt x="10" y="15"/>
                    <a:pt x="10" y="15"/>
                    <a:pt x="10" y="15"/>
                  </a:cubicBezTo>
                  <a:cubicBezTo>
                    <a:pt x="10" y="16"/>
                    <a:pt x="10" y="16"/>
                    <a:pt x="10" y="16"/>
                  </a:cubicBezTo>
                  <a:cubicBezTo>
                    <a:pt x="10" y="12"/>
                    <a:pt x="10" y="8"/>
                    <a:pt x="10" y="4"/>
                  </a:cubicBezTo>
                  <a:cubicBezTo>
                    <a:pt x="11" y="1"/>
                    <a:pt x="5" y="0"/>
                    <a:pt x="5" y="3"/>
                  </a:cubicBezTo>
                  <a:cubicBezTo>
                    <a:pt x="3" y="12"/>
                    <a:pt x="2" y="21"/>
                    <a:pt x="2" y="30"/>
                  </a:cubicBezTo>
                  <a:cubicBezTo>
                    <a:pt x="1" y="29"/>
                    <a:pt x="0" y="30"/>
                    <a:pt x="0" y="31"/>
                  </a:cubicBezTo>
                  <a:cubicBezTo>
                    <a:pt x="0" y="35"/>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063" name="Google Shape;2063;p7"/>
            <p:cNvSpPr/>
            <p:nvPr/>
          </p:nvSpPr>
          <p:spPr>
            <a:xfrm>
              <a:off x="1825626" y="6611939"/>
              <a:ext cx="25400" cy="144463"/>
            </a:xfrm>
            <a:custGeom>
              <a:rect b="b" l="l" r="r" t="t"/>
              <a:pathLst>
                <a:path extrusionOk="0" h="33" w="6">
                  <a:moveTo>
                    <a:pt x="6" y="3"/>
                  </a:moveTo>
                  <a:cubicBezTo>
                    <a:pt x="6" y="0"/>
                    <a:pt x="1" y="0"/>
                    <a:pt x="1" y="3"/>
                  </a:cubicBezTo>
                  <a:cubicBezTo>
                    <a:pt x="1" y="12"/>
                    <a:pt x="0" y="21"/>
                    <a:pt x="1" y="30"/>
                  </a:cubicBezTo>
                  <a:cubicBezTo>
                    <a:pt x="1" y="33"/>
                    <a:pt x="5" y="33"/>
                    <a:pt x="6" y="30"/>
                  </a:cubicBezTo>
                  <a:cubicBezTo>
                    <a:pt x="6" y="21"/>
                    <a:pt x="6" y="12"/>
                    <a:pt x="6"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064" name="Google Shape;2064;p7"/>
            <p:cNvSpPr/>
            <p:nvPr/>
          </p:nvSpPr>
          <p:spPr>
            <a:xfrm>
              <a:off x="1892301" y="6597651"/>
              <a:ext cx="58738" cy="177800"/>
            </a:xfrm>
            <a:custGeom>
              <a:rect b="b" l="l" r="r" t="t"/>
              <a:pathLst>
                <a:path extrusionOk="0" h="40" w="14">
                  <a:moveTo>
                    <a:pt x="7" y="6"/>
                  </a:moveTo>
                  <a:cubicBezTo>
                    <a:pt x="7" y="5"/>
                    <a:pt x="7" y="4"/>
                    <a:pt x="6" y="3"/>
                  </a:cubicBezTo>
                  <a:cubicBezTo>
                    <a:pt x="5" y="0"/>
                    <a:pt x="0" y="1"/>
                    <a:pt x="0" y="5"/>
                  </a:cubicBezTo>
                  <a:cubicBezTo>
                    <a:pt x="2" y="13"/>
                    <a:pt x="2" y="21"/>
                    <a:pt x="2" y="29"/>
                  </a:cubicBezTo>
                  <a:cubicBezTo>
                    <a:pt x="2" y="30"/>
                    <a:pt x="3" y="31"/>
                    <a:pt x="4" y="31"/>
                  </a:cubicBezTo>
                  <a:cubicBezTo>
                    <a:pt x="5" y="33"/>
                    <a:pt x="5" y="35"/>
                    <a:pt x="5" y="37"/>
                  </a:cubicBezTo>
                  <a:cubicBezTo>
                    <a:pt x="5" y="40"/>
                    <a:pt x="10" y="40"/>
                    <a:pt x="10" y="37"/>
                  </a:cubicBezTo>
                  <a:cubicBezTo>
                    <a:pt x="11" y="28"/>
                    <a:pt x="11" y="18"/>
                    <a:pt x="13" y="9"/>
                  </a:cubicBezTo>
                  <a:cubicBezTo>
                    <a:pt x="14" y="5"/>
                    <a:pt x="9" y="3"/>
                    <a:pt x="7" y="6"/>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065" name="Google Shape;2065;p7"/>
            <p:cNvSpPr/>
            <p:nvPr/>
          </p:nvSpPr>
          <p:spPr>
            <a:xfrm>
              <a:off x="1963738" y="6594476"/>
              <a:ext cx="61913" cy="228600"/>
            </a:xfrm>
            <a:custGeom>
              <a:rect b="b" l="l" r="r" t="t"/>
              <a:pathLst>
                <a:path extrusionOk="0" h="52" w="15">
                  <a:moveTo>
                    <a:pt x="7" y="4"/>
                  </a:moveTo>
                  <a:cubicBezTo>
                    <a:pt x="7" y="7"/>
                    <a:pt x="6" y="9"/>
                    <a:pt x="6" y="11"/>
                  </a:cubicBezTo>
                  <a:cubicBezTo>
                    <a:pt x="4" y="11"/>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3" y="35"/>
                    <a:pt x="13" y="20"/>
                    <a:pt x="15" y="5"/>
                  </a:cubicBezTo>
                  <a:cubicBezTo>
                    <a:pt x="15" y="1"/>
                    <a:pt x="8" y="0"/>
                    <a:pt x="7"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066" name="Google Shape;2066;p7"/>
            <p:cNvSpPr/>
            <p:nvPr/>
          </p:nvSpPr>
          <p:spPr>
            <a:xfrm>
              <a:off x="1776413" y="6611939"/>
              <a:ext cx="49213" cy="206375"/>
            </a:xfrm>
            <a:custGeom>
              <a:rect b="b" l="l" r="r" t="t"/>
              <a:pathLst>
                <a:path extrusionOk="0" h="47" w="12">
                  <a:moveTo>
                    <a:pt x="8" y="7"/>
                  </a:moveTo>
                  <a:cubicBezTo>
                    <a:pt x="7" y="6"/>
                    <a:pt x="7" y="4"/>
                    <a:pt x="7" y="3"/>
                  </a:cubicBezTo>
                  <a:cubicBezTo>
                    <a:pt x="6" y="0"/>
                    <a:pt x="3" y="1"/>
                    <a:pt x="3" y="4"/>
                  </a:cubicBezTo>
                  <a:cubicBezTo>
                    <a:pt x="3" y="5"/>
                    <a:pt x="4" y="7"/>
                    <a:pt x="4" y="8"/>
                  </a:cubicBezTo>
                  <a:cubicBezTo>
                    <a:pt x="4" y="8"/>
                    <a:pt x="3" y="9"/>
                    <a:pt x="3" y="10"/>
                  </a:cubicBezTo>
                  <a:cubicBezTo>
                    <a:pt x="1" y="21"/>
                    <a:pt x="0" y="32"/>
                    <a:pt x="3" y="43"/>
                  </a:cubicBezTo>
                  <a:cubicBezTo>
                    <a:pt x="5" y="47"/>
                    <a:pt x="11" y="46"/>
                    <a:pt x="11" y="42"/>
                  </a:cubicBezTo>
                  <a:cubicBezTo>
                    <a:pt x="11" y="38"/>
                    <a:pt x="10" y="33"/>
                    <a:pt x="10" y="29"/>
                  </a:cubicBezTo>
                  <a:cubicBezTo>
                    <a:pt x="10" y="28"/>
                    <a:pt x="11" y="28"/>
                    <a:pt x="11" y="28"/>
                  </a:cubicBezTo>
                  <a:cubicBezTo>
                    <a:pt x="11" y="26"/>
                    <a:pt x="10" y="23"/>
                    <a:pt x="10" y="21"/>
                  </a:cubicBezTo>
                  <a:cubicBezTo>
                    <a:pt x="10" y="18"/>
                    <a:pt x="11" y="15"/>
                    <a:pt x="11" y="13"/>
                  </a:cubicBezTo>
                  <a:cubicBezTo>
                    <a:pt x="12" y="10"/>
                    <a:pt x="10" y="8"/>
                    <a:pt x="8" y="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067" name="Google Shape;2067;p7"/>
            <p:cNvSpPr/>
            <p:nvPr/>
          </p:nvSpPr>
          <p:spPr>
            <a:xfrm>
              <a:off x="1379538" y="6624639"/>
              <a:ext cx="50800" cy="119063"/>
            </a:xfrm>
            <a:custGeom>
              <a:rect b="b" l="l" r="r" t="t"/>
              <a:pathLst>
                <a:path extrusionOk="0" h="27" w="12">
                  <a:moveTo>
                    <a:pt x="12" y="24"/>
                  </a:moveTo>
                  <a:cubicBezTo>
                    <a:pt x="8" y="17"/>
                    <a:pt x="6" y="10"/>
                    <a:pt x="4" y="2"/>
                  </a:cubicBezTo>
                  <a:cubicBezTo>
                    <a:pt x="3" y="0"/>
                    <a:pt x="0" y="0"/>
                    <a:pt x="0" y="3"/>
                  </a:cubicBezTo>
                  <a:cubicBezTo>
                    <a:pt x="2" y="11"/>
                    <a:pt x="5" y="18"/>
                    <a:pt x="9" y="26"/>
                  </a:cubicBezTo>
                  <a:cubicBezTo>
                    <a:pt x="10" y="27"/>
                    <a:pt x="12" y="26"/>
                    <a:pt x="12" y="2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068" name="Google Shape;2068;p7"/>
            <p:cNvSpPr/>
            <p:nvPr/>
          </p:nvSpPr>
          <p:spPr>
            <a:xfrm>
              <a:off x="1276351" y="6572251"/>
              <a:ext cx="74613" cy="193675"/>
            </a:xfrm>
            <a:custGeom>
              <a:rect b="b" l="l" r="r" t="t"/>
              <a:pathLst>
                <a:path extrusionOk="0" h="44" w="18">
                  <a:moveTo>
                    <a:pt x="16" y="37"/>
                  </a:moveTo>
                  <a:cubicBezTo>
                    <a:pt x="11" y="28"/>
                    <a:pt x="7" y="18"/>
                    <a:pt x="12" y="8"/>
                  </a:cubicBezTo>
                  <a:cubicBezTo>
                    <a:pt x="13" y="4"/>
                    <a:pt x="8" y="0"/>
                    <a:pt x="6" y="4"/>
                  </a:cubicBezTo>
                  <a:cubicBezTo>
                    <a:pt x="0" y="17"/>
                    <a:pt x="2" y="29"/>
                    <a:pt x="10" y="41"/>
                  </a:cubicBezTo>
                  <a:cubicBezTo>
                    <a:pt x="12" y="44"/>
                    <a:pt x="18" y="41"/>
                    <a:pt x="16" y="3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069" name="Google Shape;2069;p7"/>
            <p:cNvSpPr/>
            <p:nvPr/>
          </p:nvSpPr>
          <p:spPr>
            <a:xfrm>
              <a:off x="1543051" y="6629401"/>
              <a:ext cx="41275" cy="146050"/>
            </a:xfrm>
            <a:custGeom>
              <a:rect b="b" l="l" r="r" t="t"/>
              <a:pathLst>
                <a:path extrusionOk="0" h="33" w="10">
                  <a:moveTo>
                    <a:pt x="3" y="5"/>
                  </a:moveTo>
                  <a:cubicBezTo>
                    <a:pt x="0" y="12"/>
                    <a:pt x="0" y="21"/>
                    <a:pt x="3" y="29"/>
                  </a:cubicBezTo>
                  <a:cubicBezTo>
                    <a:pt x="4" y="33"/>
                    <a:pt x="9" y="31"/>
                    <a:pt x="9" y="27"/>
                  </a:cubicBezTo>
                  <a:cubicBezTo>
                    <a:pt x="8" y="20"/>
                    <a:pt x="7" y="13"/>
                    <a:pt x="9" y="6"/>
                  </a:cubicBezTo>
                  <a:cubicBezTo>
                    <a:pt x="10" y="2"/>
                    <a:pt x="4" y="0"/>
                    <a:pt x="3"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070" name="Google Shape;2070;p7"/>
            <p:cNvSpPr/>
            <p:nvPr/>
          </p:nvSpPr>
          <p:spPr>
            <a:xfrm>
              <a:off x="2058988" y="6567489"/>
              <a:ext cx="63500" cy="220663"/>
            </a:xfrm>
            <a:custGeom>
              <a:rect b="b" l="l" r="r" t="t"/>
              <a:pathLst>
                <a:path extrusionOk="0" h="50" w="15">
                  <a:moveTo>
                    <a:pt x="11" y="28"/>
                  </a:moveTo>
                  <a:cubicBezTo>
                    <a:pt x="12" y="20"/>
                    <a:pt x="12" y="13"/>
                    <a:pt x="14" y="6"/>
                  </a:cubicBezTo>
                  <a:cubicBezTo>
                    <a:pt x="15" y="2"/>
                    <a:pt x="8" y="0"/>
                    <a:pt x="7" y="4"/>
                  </a:cubicBezTo>
                  <a:cubicBezTo>
                    <a:pt x="6" y="8"/>
                    <a:pt x="5" y="11"/>
                    <a:pt x="5" y="15"/>
                  </a:cubicBezTo>
                  <a:cubicBezTo>
                    <a:pt x="4" y="15"/>
                    <a:pt x="4" y="16"/>
                    <a:pt x="4" y="17"/>
                  </a:cubicBezTo>
                  <a:cubicBezTo>
                    <a:pt x="1" y="27"/>
                    <a:pt x="0" y="36"/>
                    <a:pt x="5" y="46"/>
                  </a:cubicBezTo>
                  <a:cubicBezTo>
                    <a:pt x="7" y="50"/>
                    <a:pt x="13" y="46"/>
                    <a:pt x="11" y="42"/>
                  </a:cubicBezTo>
                  <a:cubicBezTo>
                    <a:pt x="10" y="38"/>
                    <a:pt x="9" y="34"/>
                    <a:pt x="9" y="30"/>
                  </a:cubicBezTo>
                  <a:cubicBezTo>
                    <a:pt x="10" y="30"/>
                    <a:pt x="11" y="29"/>
                    <a:pt x="11" y="28"/>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071" name="Google Shape;2071;p7"/>
            <p:cNvSpPr/>
            <p:nvPr/>
          </p:nvSpPr>
          <p:spPr>
            <a:xfrm>
              <a:off x="2146301" y="6624639"/>
              <a:ext cx="33338" cy="141288"/>
            </a:xfrm>
            <a:custGeom>
              <a:rect b="b" l="l" r="r" t="t"/>
              <a:pathLst>
                <a:path extrusionOk="0" h="32" w="8">
                  <a:moveTo>
                    <a:pt x="6" y="4"/>
                  </a:moveTo>
                  <a:cubicBezTo>
                    <a:pt x="5" y="0"/>
                    <a:pt x="0" y="2"/>
                    <a:pt x="1" y="5"/>
                  </a:cubicBezTo>
                  <a:cubicBezTo>
                    <a:pt x="3" y="13"/>
                    <a:pt x="3" y="21"/>
                    <a:pt x="3" y="29"/>
                  </a:cubicBezTo>
                  <a:cubicBezTo>
                    <a:pt x="4" y="32"/>
                    <a:pt x="8" y="32"/>
                    <a:pt x="8" y="29"/>
                  </a:cubicBezTo>
                  <a:cubicBezTo>
                    <a:pt x="8" y="20"/>
                    <a:pt x="8" y="12"/>
                    <a:pt x="6"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072" name="Google Shape;2072;p7"/>
            <p:cNvSpPr/>
            <p:nvPr/>
          </p:nvSpPr>
          <p:spPr>
            <a:xfrm>
              <a:off x="2171701" y="6607176"/>
              <a:ext cx="84138" cy="233363"/>
            </a:xfrm>
            <a:custGeom>
              <a:rect b="b" l="l" r="r" t="t"/>
              <a:pathLst>
                <a:path extrusionOk="0" h="53" w="20">
                  <a:moveTo>
                    <a:pt x="18" y="46"/>
                  </a:moveTo>
                  <a:cubicBezTo>
                    <a:pt x="14" y="36"/>
                    <a:pt x="14" y="25"/>
                    <a:pt x="13" y="14"/>
                  </a:cubicBezTo>
                  <a:cubicBezTo>
                    <a:pt x="13" y="13"/>
                    <a:pt x="12" y="13"/>
                    <a:pt x="12" y="13"/>
                  </a:cubicBezTo>
                  <a:cubicBezTo>
                    <a:pt x="12" y="10"/>
                    <a:pt x="12" y="12"/>
                    <a:pt x="12" y="4"/>
                  </a:cubicBezTo>
                  <a:cubicBezTo>
                    <a:pt x="12" y="0"/>
                    <a:pt x="8" y="0"/>
                    <a:pt x="8" y="4"/>
                  </a:cubicBezTo>
                  <a:cubicBezTo>
                    <a:pt x="8" y="12"/>
                    <a:pt x="8" y="10"/>
                    <a:pt x="8" y="12"/>
                  </a:cubicBezTo>
                  <a:cubicBezTo>
                    <a:pt x="8" y="13"/>
                    <a:pt x="7" y="13"/>
                    <a:pt x="7" y="14"/>
                  </a:cubicBezTo>
                  <a:cubicBezTo>
                    <a:pt x="7" y="16"/>
                    <a:pt x="7" y="19"/>
                    <a:pt x="6" y="22"/>
                  </a:cubicBezTo>
                  <a:cubicBezTo>
                    <a:pt x="6" y="21"/>
                    <a:pt x="5" y="22"/>
                    <a:pt x="5" y="22"/>
                  </a:cubicBezTo>
                  <a:cubicBezTo>
                    <a:pt x="3" y="28"/>
                    <a:pt x="2" y="33"/>
                    <a:pt x="1" y="39"/>
                  </a:cubicBezTo>
                  <a:cubicBezTo>
                    <a:pt x="0" y="40"/>
                    <a:pt x="2" y="40"/>
                    <a:pt x="3" y="39"/>
                  </a:cubicBezTo>
                  <a:cubicBezTo>
                    <a:pt x="4" y="35"/>
                    <a:pt x="5" y="30"/>
                    <a:pt x="6" y="25"/>
                  </a:cubicBezTo>
                  <a:cubicBezTo>
                    <a:pt x="6" y="33"/>
                    <a:pt x="7" y="41"/>
                    <a:pt x="10" y="48"/>
                  </a:cubicBezTo>
                  <a:cubicBezTo>
                    <a:pt x="12" y="53"/>
                    <a:pt x="20" y="51"/>
                    <a:pt x="18" y="46"/>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073" name="Google Shape;2073;p7"/>
            <p:cNvSpPr/>
            <p:nvPr/>
          </p:nvSpPr>
          <p:spPr>
            <a:xfrm>
              <a:off x="2276476" y="6726239"/>
              <a:ext cx="25400" cy="128588"/>
            </a:xfrm>
            <a:custGeom>
              <a:rect b="b" l="l" r="r" t="t"/>
              <a:pathLst>
                <a:path extrusionOk="0" h="29" w="6">
                  <a:moveTo>
                    <a:pt x="5" y="3"/>
                  </a:moveTo>
                  <a:cubicBezTo>
                    <a:pt x="5" y="0"/>
                    <a:pt x="1" y="0"/>
                    <a:pt x="1" y="3"/>
                  </a:cubicBezTo>
                  <a:cubicBezTo>
                    <a:pt x="1" y="10"/>
                    <a:pt x="0" y="21"/>
                    <a:pt x="0" y="25"/>
                  </a:cubicBezTo>
                  <a:cubicBezTo>
                    <a:pt x="0" y="29"/>
                    <a:pt x="6" y="29"/>
                    <a:pt x="6" y="25"/>
                  </a:cubicBezTo>
                  <a:cubicBezTo>
                    <a:pt x="6" y="21"/>
                    <a:pt x="6" y="11"/>
                    <a:pt x="5"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074" name="Google Shape;2074;p7"/>
            <p:cNvSpPr/>
            <p:nvPr/>
          </p:nvSpPr>
          <p:spPr>
            <a:xfrm>
              <a:off x="2305051" y="6624639"/>
              <a:ext cx="42863" cy="176213"/>
            </a:xfrm>
            <a:custGeom>
              <a:rect b="b" l="l" r="r" t="t"/>
              <a:pathLst>
                <a:path extrusionOk="0" h="40" w="10">
                  <a:moveTo>
                    <a:pt x="3" y="3"/>
                  </a:moveTo>
                  <a:cubicBezTo>
                    <a:pt x="0" y="14"/>
                    <a:pt x="0" y="24"/>
                    <a:pt x="0" y="35"/>
                  </a:cubicBezTo>
                  <a:cubicBezTo>
                    <a:pt x="0" y="40"/>
                    <a:pt x="8" y="40"/>
                    <a:pt x="8" y="35"/>
                  </a:cubicBezTo>
                  <a:cubicBezTo>
                    <a:pt x="9" y="25"/>
                    <a:pt x="9" y="15"/>
                    <a:pt x="10" y="4"/>
                  </a:cubicBezTo>
                  <a:cubicBezTo>
                    <a:pt x="10" y="1"/>
                    <a:pt x="4" y="0"/>
                    <a:pt x="3"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075" name="Google Shape;2075;p7"/>
            <p:cNvSpPr/>
            <p:nvPr/>
          </p:nvSpPr>
          <p:spPr>
            <a:xfrm>
              <a:off x="2347913" y="6611939"/>
              <a:ext cx="69850" cy="250825"/>
            </a:xfrm>
            <a:custGeom>
              <a:rect b="b" l="l" r="r" t="t"/>
              <a:pathLst>
                <a:path extrusionOk="0" h="57" w="17">
                  <a:moveTo>
                    <a:pt x="7" y="5"/>
                  </a:moveTo>
                  <a:cubicBezTo>
                    <a:pt x="6" y="7"/>
                    <a:pt x="5" y="10"/>
                    <a:pt x="4" y="12"/>
                  </a:cubicBezTo>
                  <a:cubicBezTo>
                    <a:pt x="4" y="11"/>
                    <a:pt x="4" y="11"/>
                    <a:pt x="4" y="11"/>
                  </a:cubicBezTo>
                  <a:cubicBezTo>
                    <a:pt x="4" y="9"/>
                    <a:pt x="1" y="10"/>
                    <a:pt x="1" y="11"/>
                  </a:cubicBezTo>
                  <a:cubicBezTo>
                    <a:pt x="1" y="14"/>
                    <a:pt x="2" y="17"/>
                    <a:pt x="2" y="19"/>
                  </a:cubicBezTo>
                  <a:cubicBezTo>
                    <a:pt x="0" y="31"/>
                    <a:pt x="1" y="43"/>
                    <a:pt x="6" y="54"/>
                  </a:cubicBezTo>
                  <a:cubicBezTo>
                    <a:pt x="7" y="57"/>
                    <a:pt x="12" y="55"/>
                    <a:pt x="12" y="52"/>
                  </a:cubicBezTo>
                  <a:cubicBezTo>
                    <a:pt x="11" y="38"/>
                    <a:pt x="9" y="23"/>
                    <a:pt x="15" y="10"/>
                  </a:cubicBezTo>
                  <a:cubicBezTo>
                    <a:pt x="17" y="4"/>
                    <a:pt x="9" y="0"/>
                    <a:pt x="7"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076" name="Google Shape;2076;p7"/>
            <p:cNvSpPr/>
            <p:nvPr/>
          </p:nvSpPr>
          <p:spPr>
            <a:xfrm>
              <a:off x="2263776" y="6575426"/>
              <a:ext cx="33338" cy="160338"/>
            </a:xfrm>
            <a:custGeom>
              <a:rect b="b" l="l" r="r" t="t"/>
              <a:pathLst>
                <a:path extrusionOk="0" h="36" w="8">
                  <a:moveTo>
                    <a:pt x="0" y="5"/>
                  </a:moveTo>
                  <a:cubicBezTo>
                    <a:pt x="0" y="14"/>
                    <a:pt x="0" y="23"/>
                    <a:pt x="0" y="32"/>
                  </a:cubicBezTo>
                  <a:cubicBezTo>
                    <a:pt x="1" y="36"/>
                    <a:pt x="8" y="36"/>
                    <a:pt x="8" y="32"/>
                  </a:cubicBezTo>
                  <a:cubicBezTo>
                    <a:pt x="8" y="23"/>
                    <a:pt x="8" y="14"/>
                    <a:pt x="8" y="5"/>
                  </a:cubicBezTo>
                  <a:cubicBezTo>
                    <a:pt x="8" y="0"/>
                    <a:pt x="0" y="0"/>
                    <a:pt x="0"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077" name="Google Shape;2077;p7"/>
            <p:cNvSpPr/>
            <p:nvPr/>
          </p:nvSpPr>
          <p:spPr>
            <a:xfrm>
              <a:off x="2405063" y="6611939"/>
              <a:ext cx="63500" cy="176213"/>
            </a:xfrm>
            <a:custGeom>
              <a:rect b="b" l="l" r="r" t="t"/>
              <a:pathLst>
                <a:path extrusionOk="0" h="40" w="15">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078" name="Google Shape;2078;p7"/>
            <p:cNvSpPr/>
            <p:nvPr/>
          </p:nvSpPr>
          <p:spPr>
            <a:xfrm>
              <a:off x="2501901" y="6686551"/>
              <a:ext cx="33338" cy="136525"/>
            </a:xfrm>
            <a:custGeom>
              <a:rect b="b" l="l" r="r" t="t"/>
              <a:pathLst>
                <a:path extrusionOk="0" h="31" w="8">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079" name="Google Shape;2079;p7"/>
            <p:cNvSpPr/>
            <p:nvPr/>
          </p:nvSpPr>
          <p:spPr>
            <a:xfrm>
              <a:off x="2643188" y="6562726"/>
              <a:ext cx="58738" cy="234950"/>
            </a:xfrm>
            <a:custGeom>
              <a:rect b="b" l="l" r="r" t="t"/>
              <a:pathLst>
                <a:path extrusionOk="0" h="53" w="14">
                  <a:moveTo>
                    <a:pt x="11" y="1"/>
                  </a:moveTo>
                  <a:cubicBezTo>
                    <a:pt x="8" y="8"/>
                    <a:pt x="6" y="14"/>
                    <a:pt x="5" y="21"/>
                  </a:cubicBezTo>
                  <a:cubicBezTo>
                    <a:pt x="3" y="21"/>
                    <a:pt x="0" y="22"/>
                    <a:pt x="0" y="24"/>
                  </a:cubicBezTo>
                  <a:cubicBezTo>
                    <a:pt x="0" y="31"/>
                    <a:pt x="2" y="38"/>
                    <a:pt x="4" y="44"/>
                  </a:cubicBezTo>
                  <a:cubicBezTo>
                    <a:pt x="4" y="45"/>
                    <a:pt x="4" y="45"/>
                    <a:pt x="4" y="45"/>
                  </a:cubicBezTo>
                  <a:cubicBezTo>
                    <a:pt x="4" y="46"/>
                    <a:pt x="5" y="46"/>
                    <a:pt x="5" y="46"/>
                  </a:cubicBezTo>
                  <a:cubicBezTo>
                    <a:pt x="6" y="48"/>
                    <a:pt x="7" y="49"/>
                    <a:pt x="8" y="50"/>
                  </a:cubicBezTo>
                  <a:cubicBezTo>
                    <a:pt x="9" y="53"/>
                    <a:pt x="14" y="51"/>
                    <a:pt x="13" y="48"/>
                  </a:cubicBezTo>
                  <a:cubicBezTo>
                    <a:pt x="11" y="43"/>
                    <a:pt x="9" y="38"/>
                    <a:pt x="8" y="33"/>
                  </a:cubicBezTo>
                  <a:cubicBezTo>
                    <a:pt x="9" y="22"/>
                    <a:pt x="10" y="12"/>
                    <a:pt x="13" y="2"/>
                  </a:cubicBezTo>
                  <a:cubicBezTo>
                    <a:pt x="14" y="1"/>
                    <a:pt x="12" y="0"/>
                    <a:pt x="11" y="1"/>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080" name="Google Shape;2080;p7"/>
            <p:cNvSpPr/>
            <p:nvPr/>
          </p:nvSpPr>
          <p:spPr>
            <a:xfrm>
              <a:off x="2714626" y="6557964"/>
              <a:ext cx="66675" cy="212725"/>
            </a:xfrm>
            <a:custGeom>
              <a:rect b="b" l="l" r="r" t="t"/>
              <a:pathLst>
                <a:path extrusionOk="0" h="48" w="16">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081" name="Google Shape;2081;p7"/>
            <p:cNvSpPr/>
            <p:nvPr/>
          </p:nvSpPr>
          <p:spPr>
            <a:xfrm>
              <a:off x="2794001" y="6597651"/>
              <a:ext cx="33338" cy="195263"/>
            </a:xfrm>
            <a:custGeom>
              <a:rect b="b" l="l" r="r" t="t"/>
              <a:pathLst>
                <a:path extrusionOk="0" h="44" w="8">
                  <a:moveTo>
                    <a:pt x="7" y="2"/>
                  </a:moveTo>
                  <a:cubicBezTo>
                    <a:pt x="7" y="0"/>
                    <a:pt x="3" y="0"/>
                    <a:pt x="3" y="2"/>
                  </a:cubicBezTo>
                  <a:cubicBezTo>
                    <a:pt x="2" y="6"/>
                    <a:pt x="2" y="10"/>
                    <a:pt x="2" y="14"/>
                  </a:cubicBezTo>
                  <a:cubicBezTo>
                    <a:pt x="1" y="15"/>
                    <a:pt x="0" y="15"/>
                    <a:pt x="0" y="16"/>
                  </a:cubicBezTo>
                  <a:cubicBezTo>
                    <a:pt x="0" y="22"/>
                    <a:pt x="0" y="27"/>
                    <a:pt x="1" y="33"/>
                  </a:cubicBezTo>
                  <a:cubicBezTo>
                    <a:pt x="1" y="34"/>
                    <a:pt x="1" y="35"/>
                    <a:pt x="2" y="35"/>
                  </a:cubicBezTo>
                  <a:cubicBezTo>
                    <a:pt x="2" y="37"/>
                    <a:pt x="2" y="39"/>
                    <a:pt x="2" y="41"/>
                  </a:cubicBezTo>
                  <a:cubicBezTo>
                    <a:pt x="2" y="44"/>
                    <a:pt x="7" y="44"/>
                    <a:pt x="7" y="41"/>
                  </a:cubicBezTo>
                  <a:cubicBezTo>
                    <a:pt x="8" y="28"/>
                    <a:pt x="7" y="15"/>
                    <a:pt x="7" y="2"/>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082" name="Google Shape;2082;p7"/>
            <p:cNvSpPr/>
            <p:nvPr/>
          </p:nvSpPr>
          <p:spPr>
            <a:xfrm>
              <a:off x="2884488" y="6545264"/>
              <a:ext cx="79375" cy="211138"/>
            </a:xfrm>
            <a:custGeom>
              <a:rect b="b" l="l" r="r" t="t"/>
              <a:pathLst>
                <a:path extrusionOk="0" h="48" w="19">
                  <a:moveTo>
                    <a:pt x="18" y="44"/>
                  </a:moveTo>
                  <a:cubicBezTo>
                    <a:pt x="15" y="35"/>
                    <a:pt x="15" y="26"/>
                    <a:pt x="16" y="17"/>
                  </a:cubicBezTo>
                  <a:cubicBezTo>
                    <a:pt x="17" y="13"/>
                    <a:pt x="11" y="11"/>
                    <a:pt x="10" y="15"/>
                  </a:cubicBezTo>
                  <a:cubicBezTo>
                    <a:pt x="10" y="15"/>
                    <a:pt x="10" y="15"/>
                    <a:pt x="10" y="15"/>
                  </a:cubicBezTo>
                  <a:cubicBezTo>
                    <a:pt x="9" y="16"/>
                    <a:pt x="9" y="16"/>
                    <a:pt x="9" y="16"/>
                  </a:cubicBezTo>
                  <a:cubicBezTo>
                    <a:pt x="9" y="12"/>
                    <a:pt x="10" y="8"/>
                    <a:pt x="10" y="4"/>
                  </a:cubicBezTo>
                  <a:cubicBezTo>
                    <a:pt x="10" y="1"/>
                    <a:pt x="5" y="0"/>
                    <a:pt x="4" y="3"/>
                  </a:cubicBezTo>
                  <a:cubicBezTo>
                    <a:pt x="3" y="12"/>
                    <a:pt x="2" y="21"/>
                    <a:pt x="1" y="30"/>
                  </a:cubicBezTo>
                  <a:cubicBezTo>
                    <a:pt x="1" y="29"/>
                    <a:pt x="0" y="30"/>
                    <a:pt x="0" y="31"/>
                  </a:cubicBezTo>
                  <a:cubicBezTo>
                    <a:pt x="0" y="35"/>
                    <a:pt x="0" y="39"/>
                    <a:pt x="0" y="43"/>
                  </a:cubicBezTo>
                  <a:cubicBezTo>
                    <a:pt x="0" y="44"/>
                    <a:pt x="1" y="44"/>
                    <a:pt x="2" y="43"/>
                  </a:cubicBezTo>
                  <a:cubicBezTo>
                    <a:pt x="2" y="47"/>
                    <a:pt x="8"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083" name="Google Shape;2083;p7"/>
            <p:cNvSpPr/>
            <p:nvPr/>
          </p:nvSpPr>
          <p:spPr>
            <a:xfrm>
              <a:off x="3038476" y="6611939"/>
              <a:ext cx="25400" cy="144463"/>
            </a:xfrm>
            <a:custGeom>
              <a:rect b="b" l="l" r="r" t="t"/>
              <a:pathLst>
                <a:path extrusionOk="0" h="33" w="6">
                  <a:moveTo>
                    <a:pt x="5" y="3"/>
                  </a:moveTo>
                  <a:cubicBezTo>
                    <a:pt x="5" y="0"/>
                    <a:pt x="0" y="0"/>
                    <a:pt x="0" y="3"/>
                  </a:cubicBezTo>
                  <a:cubicBezTo>
                    <a:pt x="0" y="12"/>
                    <a:pt x="0" y="21"/>
                    <a:pt x="0" y="30"/>
                  </a:cubicBezTo>
                  <a:cubicBezTo>
                    <a:pt x="0" y="33"/>
                    <a:pt x="5" y="33"/>
                    <a:pt x="5" y="30"/>
                  </a:cubicBezTo>
                  <a:cubicBezTo>
                    <a:pt x="6" y="21"/>
                    <a:pt x="5" y="12"/>
                    <a:pt x="5"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084" name="Google Shape;2084;p7"/>
            <p:cNvSpPr/>
            <p:nvPr/>
          </p:nvSpPr>
          <p:spPr>
            <a:xfrm>
              <a:off x="3101976" y="6597651"/>
              <a:ext cx="58738" cy="177800"/>
            </a:xfrm>
            <a:custGeom>
              <a:rect b="b" l="l" r="r" t="t"/>
              <a:pathLst>
                <a:path extrusionOk="0" h="40" w="14">
                  <a:moveTo>
                    <a:pt x="8" y="6"/>
                  </a:moveTo>
                  <a:cubicBezTo>
                    <a:pt x="7" y="5"/>
                    <a:pt x="7" y="4"/>
                    <a:pt x="7" y="3"/>
                  </a:cubicBezTo>
                  <a:cubicBezTo>
                    <a:pt x="6" y="0"/>
                    <a:pt x="0" y="1"/>
                    <a:pt x="1" y="5"/>
                  </a:cubicBezTo>
                  <a:cubicBezTo>
                    <a:pt x="3" y="13"/>
                    <a:pt x="3" y="21"/>
                    <a:pt x="3" y="29"/>
                  </a:cubicBezTo>
                  <a:cubicBezTo>
                    <a:pt x="3" y="30"/>
                    <a:pt x="4" y="31"/>
                    <a:pt x="5" y="31"/>
                  </a:cubicBezTo>
                  <a:cubicBezTo>
                    <a:pt x="5" y="33"/>
                    <a:pt x="5" y="35"/>
                    <a:pt x="6" y="37"/>
                  </a:cubicBezTo>
                  <a:cubicBezTo>
                    <a:pt x="6" y="40"/>
                    <a:pt x="10" y="40"/>
                    <a:pt x="11" y="37"/>
                  </a:cubicBezTo>
                  <a:cubicBezTo>
                    <a:pt x="12" y="28"/>
                    <a:pt x="12" y="18"/>
                    <a:pt x="14" y="9"/>
                  </a:cubicBezTo>
                  <a:cubicBezTo>
                    <a:pt x="14" y="5"/>
                    <a:pt x="10" y="3"/>
                    <a:pt x="8" y="6"/>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085" name="Google Shape;2085;p7"/>
            <p:cNvSpPr/>
            <p:nvPr/>
          </p:nvSpPr>
          <p:spPr>
            <a:xfrm>
              <a:off x="3176588" y="6594476"/>
              <a:ext cx="63500" cy="228600"/>
            </a:xfrm>
            <a:custGeom>
              <a:rect b="b" l="l" r="r" t="t"/>
              <a:pathLst>
                <a:path extrusionOk="0" h="52" w="15">
                  <a:moveTo>
                    <a:pt x="7" y="4"/>
                  </a:moveTo>
                  <a:cubicBezTo>
                    <a:pt x="6" y="7"/>
                    <a:pt x="6" y="9"/>
                    <a:pt x="6" y="11"/>
                  </a:cubicBezTo>
                  <a:cubicBezTo>
                    <a:pt x="4" y="11"/>
                    <a:pt x="2" y="11"/>
                    <a:pt x="2" y="13"/>
                  </a:cubicBezTo>
                  <a:cubicBezTo>
                    <a:pt x="2" y="16"/>
                    <a:pt x="3" y="20"/>
                    <a:pt x="1" y="23"/>
                  </a:cubicBezTo>
                  <a:cubicBezTo>
                    <a:pt x="0" y="24"/>
                    <a:pt x="2" y="26"/>
                    <a:pt x="3" y="25"/>
                  </a:cubicBezTo>
                  <a:cubicBezTo>
                    <a:pt x="2" y="33"/>
                    <a:pt x="2" y="41"/>
                    <a:pt x="4" y="49"/>
                  </a:cubicBezTo>
                  <a:cubicBezTo>
                    <a:pt x="4" y="52"/>
                    <a:pt x="9" y="52"/>
                    <a:pt x="9" y="49"/>
                  </a:cubicBezTo>
                  <a:cubicBezTo>
                    <a:pt x="12" y="35"/>
                    <a:pt x="13" y="20"/>
                    <a:pt x="14" y="5"/>
                  </a:cubicBezTo>
                  <a:cubicBezTo>
                    <a:pt x="15" y="1"/>
                    <a:pt x="7" y="0"/>
                    <a:pt x="7"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086" name="Google Shape;2086;p7"/>
            <p:cNvSpPr/>
            <p:nvPr/>
          </p:nvSpPr>
          <p:spPr>
            <a:xfrm>
              <a:off x="2984501" y="6611939"/>
              <a:ext cx="50800" cy="206375"/>
            </a:xfrm>
            <a:custGeom>
              <a:rect b="b" l="l" r="r" t="t"/>
              <a:pathLst>
                <a:path extrusionOk="0" h="47" w="12">
                  <a:moveTo>
                    <a:pt x="8" y="7"/>
                  </a:moveTo>
                  <a:cubicBezTo>
                    <a:pt x="8" y="6"/>
                    <a:pt x="8" y="4"/>
                    <a:pt x="7" y="3"/>
                  </a:cubicBezTo>
                  <a:cubicBezTo>
                    <a:pt x="7" y="0"/>
                    <a:pt x="3" y="1"/>
                    <a:pt x="4" y="4"/>
                  </a:cubicBezTo>
                  <a:cubicBezTo>
                    <a:pt x="4" y="5"/>
                    <a:pt x="4" y="7"/>
                    <a:pt x="5" y="8"/>
                  </a:cubicBezTo>
                  <a:cubicBezTo>
                    <a:pt x="4" y="8"/>
                    <a:pt x="4"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0" y="8"/>
                    <a:pt x="8" y="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087" name="Google Shape;2087;p7"/>
            <p:cNvSpPr/>
            <p:nvPr/>
          </p:nvSpPr>
          <p:spPr>
            <a:xfrm>
              <a:off x="2589213" y="6624639"/>
              <a:ext cx="53975" cy="119063"/>
            </a:xfrm>
            <a:custGeom>
              <a:rect b="b" l="l" r="r" t="t"/>
              <a:pathLst>
                <a:path extrusionOk="0" h="27" w="13">
                  <a:moveTo>
                    <a:pt x="12" y="24"/>
                  </a:moveTo>
                  <a:cubicBezTo>
                    <a:pt x="9" y="17"/>
                    <a:pt x="6" y="10"/>
                    <a:pt x="4" y="2"/>
                  </a:cubicBezTo>
                  <a:cubicBezTo>
                    <a:pt x="4" y="0"/>
                    <a:pt x="0" y="0"/>
                    <a:pt x="1" y="3"/>
                  </a:cubicBezTo>
                  <a:cubicBezTo>
                    <a:pt x="3" y="11"/>
                    <a:pt x="6" y="18"/>
                    <a:pt x="9" y="26"/>
                  </a:cubicBezTo>
                  <a:cubicBezTo>
                    <a:pt x="10" y="27"/>
                    <a:pt x="13" y="26"/>
                    <a:pt x="12" y="2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088" name="Google Shape;2088;p7"/>
            <p:cNvSpPr/>
            <p:nvPr/>
          </p:nvSpPr>
          <p:spPr>
            <a:xfrm>
              <a:off x="2484438" y="6572251"/>
              <a:ext cx="74613" cy="193675"/>
            </a:xfrm>
            <a:custGeom>
              <a:rect b="b" l="l" r="r" t="t"/>
              <a:pathLst>
                <a:path extrusionOk="0" h="44" w="18">
                  <a:moveTo>
                    <a:pt x="16" y="37"/>
                  </a:moveTo>
                  <a:cubicBezTo>
                    <a:pt x="11" y="28"/>
                    <a:pt x="8" y="18"/>
                    <a:pt x="12" y="8"/>
                  </a:cubicBezTo>
                  <a:cubicBezTo>
                    <a:pt x="14" y="4"/>
                    <a:pt x="8" y="0"/>
                    <a:pt x="6" y="4"/>
                  </a:cubicBezTo>
                  <a:cubicBezTo>
                    <a:pt x="0" y="17"/>
                    <a:pt x="3" y="29"/>
                    <a:pt x="10" y="41"/>
                  </a:cubicBezTo>
                  <a:cubicBezTo>
                    <a:pt x="13" y="44"/>
                    <a:pt x="18" y="41"/>
                    <a:pt x="16" y="3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089" name="Google Shape;2089;p7"/>
            <p:cNvSpPr/>
            <p:nvPr/>
          </p:nvSpPr>
          <p:spPr>
            <a:xfrm>
              <a:off x="2755901" y="6629401"/>
              <a:ext cx="41275" cy="146050"/>
            </a:xfrm>
            <a:custGeom>
              <a:rect b="b" l="l" r="r" t="t"/>
              <a:pathLst>
                <a:path extrusionOk="0" h="33" w="10">
                  <a:moveTo>
                    <a:pt x="2" y="5"/>
                  </a:moveTo>
                  <a:cubicBezTo>
                    <a:pt x="0" y="12"/>
                    <a:pt x="0" y="21"/>
                    <a:pt x="2" y="29"/>
                  </a:cubicBezTo>
                  <a:cubicBezTo>
                    <a:pt x="4" y="33"/>
                    <a:pt x="9" y="31"/>
                    <a:pt x="9" y="27"/>
                  </a:cubicBezTo>
                  <a:cubicBezTo>
                    <a:pt x="7" y="20"/>
                    <a:pt x="7" y="13"/>
                    <a:pt x="9" y="6"/>
                  </a:cubicBezTo>
                  <a:cubicBezTo>
                    <a:pt x="10" y="2"/>
                    <a:pt x="4" y="0"/>
                    <a:pt x="2"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090" name="Google Shape;2090;p7"/>
            <p:cNvSpPr/>
            <p:nvPr/>
          </p:nvSpPr>
          <p:spPr>
            <a:xfrm>
              <a:off x="3273426" y="6567489"/>
              <a:ext cx="61913" cy="220663"/>
            </a:xfrm>
            <a:custGeom>
              <a:rect b="b" l="l" r="r" t="t"/>
              <a:pathLst>
                <a:path extrusionOk="0" h="50" w="15">
                  <a:moveTo>
                    <a:pt x="11" y="28"/>
                  </a:moveTo>
                  <a:cubicBezTo>
                    <a:pt x="11" y="20"/>
                    <a:pt x="11" y="13"/>
                    <a:pt x="13" y="6"/>
                  </a:cubicBezTo>
                  <a:cubicBezTo>
                    <a:pt x="15" y="2"/>
                    <a:pt x="8" y="0"/>
                    <a:pt x="6" y="4"/>
                  </a:cubicBezTo>
                  <a:cubicBezTo>
                    <a:pt x="5" y="8"/>
                    <a:pt x="5" y="11"/>
                    <a:pt x="5" y="15"/>
                  </a:cubicBezTo>
                  <a:cubicBezTo>
                    <a:pt x="4" y="15"/>
                    <a:pt x="4" y="16"/>
                    <a:pt x="3" y="17"/>
                  </a:cubicBezTo>
                  <a:cubicBezTo>
                    <a:pt x="0" y="27"/>
                    <a:pt x="0" y="36"/>
                    <a:pt x="5" y="46"/>
                  </a:cubicBezTo>
                  <a:cubicBezTo>
                    <a:pt x="7" y="50"/>
                    <a:pt x="13" y="46"/>
                    <a:pt x="11" y="42"/>
                  </a:cubicBezTo>
                  <a:cubicBezTo>
                    <a:pt x="9" y="38"/>
                    <a:pt x="9" y="34"/>
                    <a:pt x="8" y="30"/>
                  </a:cubicBezTo>
                  <a:cubicBezTo>
                    <a:pt x="10" y="30"/>
                    <a:pt x="11" y="29"/>
                    <a:pt x="11" y="28"/>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091" name="Google Shape;2091;p7"/>
            <p:cNvSpPr/>
            <p:nvPr/>
          </p:nvSpPr>
          <p:spPr>
            <a:xfrm>
              <a:off x="3360738" y="6624639"/>
              <a:ext cx="33338" cy="141288"/>
            </a:xfrm>
            <a:custGeom>
              <a:rect b="b" l="l" r="r" t="t"/>
              <a:pathLst>
                <a:path extrusionOk="0" h="32" w="8">
                  <a:moveTo>
                    <a:pt x="6" y="4"/>
                  </a:moveTo>
                  <a:cubicBezTo>
                    <a:pt x="5" y="0"/>
                    <a:pt x="0" y="2"/>
                    <a:pt x="1" y="5"/>
                  </a:cubicBezTo>
                  <a:cubicBezTo>
                    <a:pt x="3" y="13"/>
                    <a:pt x="3" y="21"/>
                    <a:pt x="3" y="29"/>
                  </a:cubicBezTo>
                  <a:cubicBezTo>
                    <a:pt x="3" y="32"/>
                    <a:pt x="7" y="32"/>
                    <a:pt x="7" y="29"/>
                  </a:cubicBezTo>
                  <a:cubicBezTo>
                    <a:pt x="8" y="20"/>
                    <a:pt x="8" y="12"/>
                    <a:pt x="6"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092" name="Google Shape;2092;p7"/>
            <p:cNvSpPr/>
            <p:nvPr/>
          </p:nvSpPr>
          <p:spPr>
            <a:xfrm>
              <a:off x="3384551" y="6607176"/>
              <a:ext cx="79375" cy="233363"/>
            </a:xfrm>
            <a:custGeom>
              <a:rect b="b" l="l" r="r" t="t"/>
              <a:pathLst>
                <a:path extrusionOk="0" h="53" w="19">
                  <a:moveTo>
                    <a:pt x="17" y="46"/>
                  </a:moveTo>
                  <a:cubicBezTo>
                    <a:pt x="14" y="36"/>
                    <a:pt x="14" y="25"/>
                    <a:pt x="12" y="14"/>
                  </a:cubicBezTo>
                  <a:cubicBezTo>
                    <a:pt x="12" y="13"/>
                    <a:pt x="12" y="13"/>
                    <a:pt x="12" y="13"/>
                  </a:cubicBezTo>
                  <a:cubicBezTo>
                    <a:pt x="12" y="10"/>
                    <a:pt x="12" y="12"/>
                    <a:pt x="12" y="4"/>
                  </a:cubicBezTo>
                  <a:cubicBezTo>
                    <a:pt x="12" y="0"/>
                    <a:pt x="7" y="0"/>
                    <a:pt x="7" y="4"/>
                  </a:cubicBezTo>
                  <a:cubicBezTo>
                    <a:pt x="7" y="12"/>
                    <a:pt x="7" y="10"/>
                    <a:pt x="8" y="12"/>
                  </a:cubicBezTo>
                  <a:cubicBezTo>
                    <a:pt x="7" y="13"/>
                    <a:pt x="7" y="13"/>
                    <a:pt x="7" y="14"/>
                  </a:cubicBezTo>
                  <a:cubicBezTo>
                    <a:pt x="6" y="16"/>
                    <a:pt x="6" y="19"/>
                    <a:pt x="6" y="22"/>
                  </a:cubicBezTo>
                  <a:cubicBezTo>
                    <a:pt x="5" y="21"/>
                    <a:pt x="5" y="22"/>
                    <a:pt x="4" y="22"/>
                  </a:cubicBezTo>
                  <a:cubicBezTo>
                    <a:pt x="3" y="28"/>
                    <a:pt x="2" y="33"/>
                    <a:pt x="0" y="39"/>
                  </a:cubicBezTo>
                  <a:cubicBezTo>
                    <a:pt x="0" y="40"/>
                    <a:pt x="2" y="40"/>
                    <a:pt x="2" y="39"/>
                  </a:cubicBezTo>
                  <a:cubicBezTo>
                    <a:pt x="4" y="35"/>
                    <a:pt x="5" y="30"/>
                    <a:pt x="6" y="25"/>
                  </a:cubicBezTo>
                  <a:cubicBezTo>
                    <a:pt x="6" y="33"/>
                    <a:pt x="7" y="41"/>
                    <a:pt x="10" y="48"/>
                  </a:cubicBezTo>
                  <a:cubicBezTo>
                    <a:pt x="12" y="53"/>
                    <a:pt x="19" y="51"/>
                    <a:pt x="17" y="46"/>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093" name="Google Shape;2093;p7"/>
            <p:cNvSpPr/>
            <p:nvPr/>
          </p:nvSpPr>
          <p:spPr>
            <a:xfrm>
              <a:off x="3489326" y="6726239"/>
              <a:ext cx="25400" cy="128588"/>
            </a:xfrm>
            <a:custGeom>
              <a:rect b="b" l="l" r="r" t="t"/>
              <a:pathLst>
                <a:path extrusionOk="0" h="29" w="6">
                  <a:moveTo>
                    <a:pt x="5" y="3"/>
                  </a:moveTo>
                  <a:cubicBezTo>
                    <a:pt x="5" y="0"/>
                    <a:pt x="1" y="0"/>
                    <a:pt x="1" y="3"/>
                  </a:cubicBezTo>
                  <a:cubicBezTo>
                    <a:pt x="0" y="10"/>
                    <a:pt x="0" y="21"/>
                    <a:pt x="0" y="25"/>
                  </a:cubicBezTo>
                  <a:cubicBezTo>
                    <a:pt x="0" y="29"/>
                    <a:pt x="6" y="29"/>
                    <a:pt x="6" y="25"/>
                  </a:cubicBezTo>
                  <a:cubicBezTo>
                    <a:pt x="6" y="21"/>
                    <a:pt x="5" y="11"/>
                    <a:pt x="5"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094" name="Google Shape;2094;p7"/>
            <p:cNvSpPr/>
            <p:nvPr/>
          </p:nvSpPr>
          <p:spPr>
            <a:xfrm>
              <a:off x="3517900" y="6624638"/>
              <a:ext cx="42863" cy="176213"/>
            </a:xfrm>
            <a:custGeom>
              <a:rect b="b" l="l" r="r" t="t"/>
              <a:pathLst>
                <a:path extrusionOk="0" h="40" w="10">
                  <a:moveTo>
                    <a:pt x="3" y="3"/>
                  </a:moveTo>
                  <a:cubicBezTo>
                    <a:pt x="0" y="14"/>
                    <a:pt x="0" y="24"/>
                    <a:pt x="0" y="35"/>
                  </a:cubicBezTo>
                  <a:cubicBezTo>
                    <a:pt x="0" y="40"/>
                    <a:pt x="8" y="40"/>
                    <a:pt x="8" y="35"/>
                  </a:cubicBezTo>
                  <a:cubicBezTo>
                    <a:pt x="8" y="25"/>
                    <a:pt x="8" y="15"/>
                    <a:pt x="9" y="4"/>
                  </a:cubicBezTo>
                  <a:cubicBezTo>
                    <a:pt x="10" y="1"/>
                    <a:pt x="4" y="0"/>
                    <a:pt x="3"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095" name="Google Shape;2095;p7"/>
            <p:cNvSpPr/>
            <p:nvPr/>
          </p:nvSpPr>
          <p:spPr>
            <a:xfrm>
              <a:off x="3556000" y="6611938"/>
              <a:ext cx="71438" cy="250825"/>
            </a:xfrm>
            <a:custGeom>
              <a:rect b="b" l="l" r="r" t="t"/>
              <a:pathLst>
                <a:path extrusionOk="0" h="57" w="17">
                  <a:moveTo>
                    <a:pt x="7" y="5"/>
                  </a:moveTo>
                  <a:cubicBezTo>
                    <a:pt x="6" y="7"/>
                    <a:pt x="6" y="10"/>
                    <a:pt x="5" y="12"/>
                  </a:cubicBezTo>
                  <a:cubicBezTo>
                    <a:pt x="5" y="11"/>
                    <a:pt x="5" y="11"/>
                    <a:pt x="5" y="11"/>
                  </a:cubicBezTo>
                  <a:cubicBezTo>
                    <a:pt x="4" y="9"/>
                    <a:pt x="1" y="10"/>
                    <a:pt x="2" y="11"/>
                  </a:cubicBezTo>
                  <a:cubicBezTo>
                    <a:pt x="2" y="14"/>
                    <a:pt x="2" y="17"/>
                    <a:pt x="3" y="19"/>
                  </a:cubicBezTo>
                  <a:cubicBezTo>
                    <a:pt x="0" y="31"/>
                    <a:pt x="1" y="43"/>
                    <a:pt x="7" y="54"/>
                  </a:cubicBezTo>
                  <a:cubicBezTo>
                    <a:pt x="8" y="57"/>
                    <a:pt x="13" y="55"/>
                    <a:pt x="12" y="52"/>
                  </a:cubicBezTo>
                  <a:cubicBezTo>
                    <a:pt x="12" y="38"/>
                    <a:pt x="9" y="23"/>
                    <a:pt x="15" y="10"/>
                  </a:cubicBezTo>
                  <a:cubicBezTo>
                    <a:pt x="17" y="4"/>
                    <a:pt x="10" y="0"/>
                    <a:pt x="7"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096" name="Google Shape;2096;p7"/>
            <p:cNvSpPr/>
            <p:nvPr/>
          </p:nvSpPr>
          <p:spPr>
            <a:xfrm>
              <a:off x="3476625" y="6575426"/>
              <a:ext cx="33338" cy="160338"/>
            </a:xfrm>
            <a:custGeom>
              <a:rect b="b" l="l" r="r" t="t"/>
              <a:pathLst>
                <a:path extrusionOk="0" h="36" w="8">
                  <a:moveTo>
                    <a:pt x="0" y="5"/>
                  </a:moveTo>
                  <a:cubicBezTo>
                    <a:pt x="0" y="14"/>
                    <a:pt x="0" y="23"/>
                    <a:pt x="0" y="32"/>
                  </a:cubicBezTo>
                  <a:cubicBezTo>
                    <a:pt x="0" y="36"/>
                    <a:pt x="7" y="36"/>
                    <a:pt x="8" y="32"/>
                  </a:cubicBezTo>
                  <a:cubicBezTo>
                    <a:pt x="8" y="23"/>
                    <a:pt x="8" y="14"/>
                    <a:pt x="8" y="5"/>
                  </a:cubicBezTo>
                  <a:cubicBezTo>
                    <a:pt x="8" y="0"/>
                    <a:pt x="0" y="0"/>
                    <a:pt x="0"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097" name="Google Shape;2097;p7"/>
            <p:cNvSpPr/>
            <p:nvPr/>
          </p:nvSpPr>
          <p:spPr>
            <a:xfrm>
              <a:off x="3617913" y="6611938"/>
              <a:ext cx="63500" cy="176213"/>
            </a:xfrm>
            <a:custGeom>
              <a:rect b="b" l="l" r="r" t="t"/>
              <a:pathLst>
                <a:path extrusionOk="0" h="40" w="15">
                  <a:moveTo>
                    <a:pt x="5" y="5"/>
                  </a:moveTo>
                  <a:cubicBezTo>
                    <a:pt x="0" y="15"/>
                    <a:pt x="0" y="26"/>
                    <a:pt x="4" y="37"/>
                  </a:cubicBezTo>
                  <a:cubicBezTo>
                    <a:pt x="5" y="40"/>
                    <a:pt x="10" y="40"/>
                    <a:pt x="10" y="36"/>
                  </a:cubicBezTo>
                  <a:cubicBezTo>
                    <a:pt x="9" y="27"/>
                    <a:pt x="9" y="18"/>
                    <a:pt x="13" y="10"/>
                  </a:cubicBezTo>
                  <a:cubicBezTo>
                    <a:pt x="15" y="4"/>
                    <a:pt x="7" y="0"/>
                    <a:pt x="5"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098" name="Google Shape;2098;p7"/>
            <p:cNvSpPr/>
            <p:nvPr/>
          </p:nvSpPr>
          <p:spPr>
            <a:xfrm>
              <a:off x="3714750" y="6686551"/>
              <a:ext cx="33338" cy="136525"/>
            </a:xfrm>
            <a:custGeom>
              <a:rect b="b" l="l" r="r" t="t"/>
              <a:pathLst>
                <a:path extrusionOk="0" h="31" w="8">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099" name="Google Shape;2099;p7"/>
            <p:cNvSpPr/>
            <p:nvPr/>
          </p:nvSpPr>
          <p:spPr>
            <a:xfrm>
              <a:off x="3856038" y="6562726"/>
              <a:ext cx="58738" cy="234950"/>
            </a:xfrm>
            <a:custGeom>
              <a:rect b="b" l="l" r="r" t="t"/>
              <a:pathLst>
                <a:path extrusionOk="0" h="53" w="14">
                  <a:moveTo>
                    <a:pt x="10" y="1"/>
                  </a:moveTo>
                  <a:cubicBezTo>
                    <a:pt x="8" y="8"/>
                    <a:pt x="6" y="14"/>
                    <a:pt x="5" y="21"/>
                  </a:cubicBezTo>
                  <a:cubicBezTo>
                    <a:pt x="3" y="21"/>
                    <a:pt x="0" y="22"/>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1" y="43"/>
                    <a:pt x="9" y="38"/>
                    <a:pt x="8" y="33"/>
                  </a:cubicBezTo>
                  <a:cubicBezTo>
                    <a:pt x="9" y="22"/>
                    <a:pt x="10" y="12"/>
                    <a:pt x="13" y="2"/>
                  </a:cubicBezTo>
                  <a:cubicBezTo>
                    <a:pt x="14" y="1"/>
                    <a:pt x="11" y="0"/>
                    <a:pt x="10" y="1"/>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100" name="Google Shape;2100;p7"/>
            <p:cNvSpPr/>
            <p:nvPr/>
          </p:nvSpPr>
          <p:spPr>
            <a:xfrm>
              <a:off x="3922713" y="6557963"/>
              <a:ext cx="71438" cy="212725"/>
            </a:xfrm>
            <a:custGeom>
              <a:rect b="b" l="l" r="r" t="t"/>
              <a:pathLst>
                <a:path extrusionOk="0" h="48" w="17">
                  <a:moveTo>
                    <a:pt x="12" y="2"/>
                  </a:moveTo>
                  <a:cubicBezTo>
                    <a:pt x="4" y="14"/>
                    <a:pt x="0" y="29"/>
                    <a:pt x="1" y="44"/>
                  </a:cubicBezTo>
                  <a:cubicBezTo>
                    <a:pt x="1" y="48"/>
                    <a:pt x="7" y="48"/>
                    <a:pt x="7" y="44"/>
                  </a:cubicBezTo>
                  <a:cubicBezTo>
                    <a:pt x="8" y="30"/>
                    <a:pt x="9" y="16"/>
                    <a:pt x="16" y="4"/>
                  </a:cubicBezTo>
                  <a:cubicBezTo>
                    <a:pt x="17" y="2"/>
                    <a:pt x="14" y="0"/>
                    <a:pt x="12" y="2"/>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101" name="Google Shape;2101;p7"/>
            <p:cNvSpPr/>
            <p:nvPr/>
          </p:nvSpPr>
          <p:spPr>
            <a:xfrm>
              <a:off x="4006850" y="6597651"/>
              <a:ext cx="33338" cy="195263"/>
            </a:xfrm>
            <a:custGeom>
              <a:rect b="b" l="l" r="r" t="t"/>
              <a:pathLst>
                <a:path extrusionOk="0" h="44" w="8">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6" y="44"/>
                    <a:pt x="7" y="41"/>
                  </a:cubicBezTo>
                  <a:cubicBezTo>
                    <a:pt x="8" y="28"/>
                    <a:pt x="7" y="15"/>
                    <a:pt x="6" y="2"/>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102" name="Google Shape;2102;p7"/>
            <p:cNvSpPr/>
            <p:nvPr/>
          </p:nvSpPr>
          <p:spPr>
            <a:xfrm>
              <a:off x="4098925" y="6545263"/>
              <a:ext cx="74613" cy="211138"/>
            </a:xfrm>
            <a:custGeom>
              <a:rect b="b" l="l" r="r" t="t"/>
              <a:pathLst>
                <a:path extrusionOk="0" h="48" w="18">
                  <a:moveTo>
                    <a:pt x="17" y="44"/>
                  </a:moveTo>
                  <a:cubicBezTo>
                    <a:pt x="14" y="35"/>
                    <a:pt x="14"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1" y="21"/>
                    <a:pt x="1" y="30"/>
                  </a:cubicBezTo>
                  <a:cubicBezTo>
                    <a:pt x="0" y="29"/>
                    <a:pt x="0" y="30"/>
                    <a:pt x="0" y="31"/>
                  </a:cubicBezTo>
                  <a:cubicBezTo>
                    <a:pt x="0" y="35"/>
                    <a:pt x="0" y="39"/>
                    <a:pt x="0" y="43"/>
                  </a:cubicBezTo>
                  <a:cubicBezTo>
                    <a:pt x="0" y="44"/>
                    <a:pt x="1" y="44"/>
                    <a:pt x="1"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7" y="4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103" name="Google Shape;2103;p7"/>
            <p:cNvSpPr/>
            <p:nvPr/>
          </p:nvSpPr>
          <p:spPr>
            <a:xfrm>
              <a:off x="4252913" y="6611938"/>
              <a:ext cx="20638" cy="144463"/>
            </a:xfrm>
            <a:custGeom>
              <a:rect b="b" l="l" r="r" t="t"/>
              <a:pathLst>
                <a:path extrusionOk="0" h="33" w="5">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104" name="Google Shape;2104;p7"/>
            <p:cNvSpPr/>
            <p:nvPr/>
          </p:nvSpPr>
          <p:spPr>
            <a:xfrm>
              <a:off x="4314825" y="6597651"/>
              <a:ext cx="58738" cy="177800"/>
            </a:xfrm>
            <a:custGeom>
              <a:rect b="b" l="l" r="r" t="t"/>
              <a:pathLst>
                <a:path extrusionOk="0" h="40" w="14">
                  <a:moveTo>
                    <a:pt x="7" y="6"/>
                  </a:moveTo>
                  <a:cubicBezTo>
                    <a:pt x="7" y="5"/>
                    <a:pt x="7" y="4"/>
                    <a:pt x="7" y="3"/>
                  </a:cubicBezTo>
                  <a:cubicBezTo>
                    <a:pt x="6" y="0"/>
                    <a:pt x="0" y="1"/>
                    <a:pt x="1" y="5"/>
                  </a:cubicBezTo>
                  <a:cubicBezTo>
                    <a:pt x="2" y="13"/>
                    <a:pt x="2" y="21"/>
                    <a:pt x="3" y="29"/>
                  </a:cubicBezTo>
                  <a:cubicBezTo>
                    <a:pt x="3" y="30"/>
                    <a:pt x="4" y="31"/>
                    <a:pt x="5" y="31"/>
                  </a:cubicBezTo>
                  <a:cubicBezTo>
                    <a:pt x="5" y="33"/>
                    <a:pt x="5" y="35"/>
                    <a:pt x="5" y="37"/>
                  </a:cubicBezTo>
                  <a:cubicBezTo>
                    <a:pt x="6" y="40"/>
                    <a:pt x="10" y="40"/>
                    <a:pt x="10" y="37"/>
                  </a:cubicBezTo>
                  <a:cubicBezTo>
                    <a:pt x="12" y="28"/>
                    <a:pt x="11" y="18"/>
                    <a:pt x="13" y="9"/>
                  </a:cubicBezTo>
                  <a:cubicBezTo>
                    <a:pt x="14" y="5"/>
                    <a:pt x="9" y="3"/>
                    <a:pt x="7" y="6"/>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105" name="Google Shape;2105;p7"/>
            <p:cNvSpPr/>
            <p:nvPr/>
          </p:nvSpPr>
          <p:spPr>
            <a:xfrm>
              <a:off x="4386263" y="6594476"/>
              <a:ext cx="66675" cy="228600"/>
            </a:xfrm>
            <a:custGeom>
              <a:rect b="b" l="l" r="r" t="t"/>
              <a:pathLst>
                <a:path extrusionOk="0" h="52" w="16">
                  <a:moveTo>
                    <a:pt x="7" y="4"/>
                  </a:moveTo>
                  <a:cubicBezTo>
                    <a:pt x="7" y="7"/>
                    <a:pt x="7" y="9"/>
                    <a:pt x="6" y="11"/>
                  </a:cubicBezTo>
                  <a:cubicBezTo>
                    <a:pt x="5" y="11"/>
                    <a:pt x="3" y="11"/>
                    <a:pt x="3" y="13"/>
                  </a:cubicBezTo>
                  <a:cubicBezTo>
                    <a:pt x="3" y="16"/>
                    <a:pt x="3" y="20"/>
                    <a:pt x="1" y="23"/>
                  </a:cubicBezTo>
                  <a:cubicBezTo>
                    <a:pt x="0" y="24"/>
                    <a:pt x="3" y="26"/>
                    <a:pt x="4" y="25"/>
                  </a:cubicBezTo>
                  <a:cubicBezTo>
                    <a:pt x="3" y="33"/>
                    <a:pt x="3" y="41"/>
                    <a:pt x="4" y="49"/>
                  </a:cubicBezTo>
                  <a:cubicBezTo>
                    <a:pt x="5" y="52"/>
                    <a:pt x="9" y="52"/>
                    <a:pt x="10" y="49"/>
                  </a:cubicBezTo>
                  <a:cubicBezTo>
                    <a:pt x="13" y="35"/>
                    <a:pt x="13" y="20"/>
                    <a:pt x="15" y="5"/>
                  </a:cubicBezTo>
                  <a:cubicBezTo>
                    <a:pt x="16" y="1"/>
                    <a:pt x="8" y="0"/>
                    <a:pt x="7"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106" name="Google Shape;2106;p7"/>
            <p:cNvSpPr/>
            <p:nvPr/>
          </p:nvSpPr>
          <p:spPr>
            <a:xfrm>
              <a:off x="4198938" y="6611938"/>
              <a:ext cx="49213" cy="206375"/>
            </a:xfrm>
            <a:custGeom>
              <a:rect b="b" l="l" r="r" t="t"/>
              <a:pathLst>
                <a:path extrusionOk="0" h="47" w="12">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1" y="33"/>
                    <a:pt x="10" y="29"/>
                  </a:cubicBezTo>
                  <a:cubicBezTo>
                    <a:pt x="11" y="28"/>
                    <a:pt x="11" y="28"/>
                    <a:pt x="11" y="28"/>
                  </a:cubicBezTo>
                  <a:cubicBezTo>
                    <a:pt x="11" y="26"/>
                    <a:pt x="11" y="23"/>
                    <a:pt x="11" y="21"/>
                  </a:cubicBezTo>
                  <a:cubicBezTo>
                    <a:pt x="11" y="18"/>
                    <a:pt x="11" y="15"/>
                    <a:pt x="11" y="13"/>
                  </a:cubicBezTo>
                  <a:cubicBezTo>
                    <a:pt x="12" y="10"/>
                    <a:pt x="10" y="8"/>
                    <a:pt x="8" y="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107" name="Google Shape;2107;p7"/>
            <p:cNvSpPr/>
            <p:nvPr/>
          </p:nvSpPr>
          <p:spPr>
            <a:xfrm>
              <a:off x="3802063" y="6624638"/>
              <a:ext cx="53975" cy="119063"/>
            </a:xfrm>
            <a:custGeom>
              <a:rect b="b" l="l" r="r" t="t"/>
              <a:pathLst>
                <a:path extrusionOk="0" h="27" w="13">
                  <a:moveTo>
                    <a:pt x="12" y="24"/>
                  </a:moveTo>
                  <a:cubicBezTo>
                    <a:pt x="9" y="17"/>
                    <a:pt x="6" y="10"/>
                    <a:pt x="4" y="2"/>
                  </a:cubicBezTo>
                  <a:cubicBezTo>
                    <a:pt x="3" y="0"/>
                    <a:pt x="0" y="0"/>
                    <a:pt x="0" y="3"/>
                  </a:cubicBezTo>
                  <a:cubicBezTo>
                    <a:pt x="3" y="11"/>
                    <a:pt x="5" y="18"/>
                    <a:pt x="9" y="26"/>
                  </a:cubicBezTo>
                  <a:cubicBezTo>
                    <a:pt x="10" y="27"/>
                    <a:pt x="13" y="26"/>
                    <a:pt x="12" y="2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108" name="Google Shape;2108;p7"/>
            <p:cNvSpPr/>
            <p:nvPr/>
          </p:nvSpPr>
          <p:spPr>
            <a:xfrm>
              <a:off x="3697288" y="6572251"/>
              <a:ext cx="76200" cy="193675"/>
            </a:xfrm>
            <a:custGeom>
              <a:rect b="b" l="l" r="r" t="t"/>
              <a:pathLst>
                <a:path extrusionOk="0" h="44" w="18">
                  <a:moveTo>
                    <a:pt x="16" y="37"/>
                  </a:moveTo>
                  <a:cubicBezTo>
                    <a:pt x="11" y="28"/>
                    <a:pt x="7" y="18"/>
                    <a:pt x="12" y="8"/>
                  </a:cubicBezTo>
                  <a:cubicBezTo>
                    <a:pt x="14" y="4"/>
                    <a:pt x="8" y="0"/>
                    <a:pt x="6" y="4"/>
                  </a:cubicBezTo>
                  <a:cubicBezTo>
                    <a:pt x="0" y="17"/>
                    <a:pt x="3" y="29"/>
                    <a:pt x="10" y="41"/>
                  </a:cubicBezTo>
                  <a:cubicBezTo>
                    <a:pt x="12" y="44"/>
                    <a:pt x="18" y="41"/>
                    <a:pt x="16" y="3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109" name="Google Shape;2109;p7"/>
            <p:cNvSpPr/>
            <p:nvPr/>
          </p:nvSpPr>
          <p:spPr>
            <a:xfrm>
              <a:off x="3963988" y="6629401"/>
              <a:ext cx="46038" cy="146050"/>
            </a:xfrm>
            <a:custGeom>
              <a:rect b="b" l="l" r="r" t="t"/>
              <a:pathLst>
                <a:path extrusionOk="0" h="33" w="11">
                  <a:moveTo>
                    <a:pt x="3" y="5"/>
                  </a:moveTo>
                  <a:cubicBezTo>
                    <a:pt x="0" y="12"/>
                    <a:pt x="1" y="21"/>
                    <a:pt x="3" y="29"/>
                  </a:cubicBezTo>
                  <a:cubicBezTo>
                    <a:pt x="4" y="33"/>
                    <a:pt x="10" y="31"/>
                    <a:pt x="9" y="27"/>
                  </a:cubicBezTo>
                  <a:cubicBezTo>
                    <a:pt x="8" y="20"/>
                    <a:pt x="7" y="13"/>
                    <a:pt x="9" y="6"/>
                  </a:cubicBezTo>
                  <a:cubicBezTo>
                    <a:pt x="11" y="2"/>
                    <a:pt x="4" y="0"/>
                    <a:pt x="3"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110" name="Google Shape;2110;p7"/>
            <p:cNvSpPr/>
            <p:nvPr/>
          </p:nvSpPr>
          <p:spPr>
            <a:xfrm>
              <a:off x="4486275" y="6567488"/>
              <a:ext cx="61913" cy="220663"/>
            </a:xfrm>
            <a:custGeom>
              <a:rect b="b" l="l" r="r" t="t"/>
              <a:pathLst>
                <a:path extrusionOk="0" h="50" w="15">
                  <a:moveTo>
                    <a:pt x="10" y="28"/>
                  </a:moveTo>
                  <a:cubicBezTo>
                    <a:pt x="11" y="20"/>
                    <a:pt x="11" y="13"/>
                    <a:pt x="13" y="6"/>
                  </a:cubicBezTo>
                  <a:cubicBezTo>
                    <a:pt x="15" y="2"/>
                    <a:pt x="7" y="0"/>
                    <a:pt x="6" y="4"/>
                  </a:cubicBezTo>
                  <a:cubicBezTo>
                    <a:pt x="5" y="8"/>
                    <a:pt x="4" y="11"/>
                    <a:pt x="4" y="15"/>
                  </a:cubicBezTo>
                  <a:cubicBezTo>
                    <a:pt x="4" y="15"/>
                    <a:pt x="3" y="16"/>
                    <a:pt x="3" y="17"/>
                  </a:cubicBezTo>
                  <a:cubicBezTo>
                    <a:pt x="0" y="27"/>
                    <a:pt x="0" y="36"/>
                    <a:pt x="4" y="46"/>
                  </a:cubicBezTo>
                  <a:cubicBezTo>
                    <a:pt x="6" y="50"/>
                    <a:pt x="13" y="46"/>
                    <a:pt x="11" y="42"/>
                  </a:cubicBezTo>
                  <a:cubicBezTo>
                    <a:pt x="9" y="38"/>
                    <a:pt x="8" y="34"/>
                    <a:pt x="8" y="30"/>
                  </a:cubicBezTo>
                  <a:cubicBezTo>
                    <a:pt x="9" y="30"/>
                    <a:pt x="10" y="29"/>
                    <a:pt x="10" y="28"/>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111" name="Google Shape;2111;p7"/>
            <p:cNvSpPr/>
            <p:nvPr/>
          </p:nvSpPr>
          <p:spPr>
            <a:xfrm>
              <a:off x="4573588" y="6624638"/>
              <a:ext cx="33338" cy="141288"/>
            </a:xfrm>
            <a:custGeom>
              <a:rect b="b" l="l" r="r" t="t"/>
              <a:pathLst>
                <a:path extrusionOk="0" h="32" w="8">
                  <a:moveTo>
                    <a:pt x="5" y="4"/>
                  </a:moveTo>
                  <a:cubicBezTo>
                    <a:pt x="5" y="0"/>
                    <a:pt x="0" y="2"/>
                    <a:pt x="0" y="5"/>
                  </a:cubicBezTo>
                  <a:cubicBezTo>
                    <a:pt x="2" y="13"/>
                    <a:pt x="2" y="21"/>
                    <a:pt x="3" y="29"/>
                  </a:cubicBezTo>
                  <a:cubicBezTo>
                    <a:pt x="3" y="32"/>
                    <a:pt x="7" y="32"/>
                    <a:pt x="7" y="29"/>
                  </a:cubicBezTo>
                  <a:cubicBezTo>
                    <a:pt x="8" y="20"/>
                    <a:pt x="7" y="12"/>
                    <a:pt x="5"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112" name="Google Shape;2112;p7"/>
            <p:cNvSpPr/>
            <p:nvPr/>
          </p:nvSpPr>
          <p:spPr>
            <a:xfrm>
              <a:off x="4598988" y="6607176"/>
              <a:ext cx="79375" cy="233363"/>
            </a:xfrm>
            <a:custGeom>
              <a:rect b="b" l="l" r="r" t="t"/>
              <a:pathLst>
                <a:path extrusionOk="0" h="53" w="19">
                  <a:moveTo>
                    <a:pt x="17" y="46"/>
                  </a:moveTo>
                  <a:cubicBezTo>
                    <a:pt x="14" y="36"/>
                    <a:pt x="13" y="25"/>
                    <a:pt x="12" y="14"/>
                  </a:cubicBezTo>
                  <a:cubicBezTo>
                    <a:pt x="12" y="13"/>
                    <a:pt x="12" y="13"/>
                    <a:pt x="11" y="13"/>
                  </a:cubicBezTo>
                  <a:cubicBezTo>
                    <a:pt x="11" y="10"/>
                    <a:pt x="11" y="12"/>
                    <a:pt x="11" y="4"/>
                  </a:cubicBezTo>
                  <a:cubicBezTo>
                    <a:pt x="11" y="0"/>
                    <a:pt x="7" y="0"/>
                    <a:pt x="7" y="4"/>
                  </a:cubicBezTo>
                  <a:cubicBezTo>
                    <a:pt x="7" y="12"/>
                    <a:pt x="7" y="10"/>
                    <a:pt x="7" y="12"/>
                  </a:cubicBezTo>
                  <a:cubicBezTo>
                    <a:pt x="7" y="13"/>
                    <a:pt x="6" y="13"/>
                    <a:pt x="6" y="14"/>
                  </a:cubicBezTo>
                  <a:cubicBezTo>
                    <a:pt x="6" y="16"/>
                    <a:pt x="6" y="19"/>
                    <a:pt x="6" y="22"/>
                  </a:cubicBezTo>
                  <a:cubicBezTo>
                    <a:pt x="5" y="21"/>
                    <a:pt x="4" y="22"/>
                    <a:pt x="4" y="22"/>
                  </a:cubicBezTo>
                  <a:cubicBezTo>
                    <a:pt x="2" y="28"/>
                    <a:pt x="2" y="33"/>
                    <a:pt x="0" y="39"/>
                  </a:cubicBezTo>
                  <a:cubicBezTo>
                    <a:pt x="0" y="40"/>
                    <a:pt x="2" y="40"/>
                    <a:pt x="2" y="39"/>
                  </a:cubicBezTo>
                  <a:cubicBezTo>
                    <a:pt x="3" y="35"/>
                    <a:pt x="4" y="30"/>
                    <a:pt x="5" y="25"/>
                  </a:cubicBezTo>
                  <a:cubicBezTo>
                    <a:pt x="5" y="33"/>
                    <a:pt x="6" y="41"/>
                    <a:pt x="9" y="48"/>
                  </a:cubicBezTo>
                  <a:cubicBezTo>
                    <a:pt x="11" y="53"/>
                    <a:pt x="19" y="51"/>
                    <a:pt x="17" y="46"/>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113" name="Google Shape;2113;p7"/>
            <p:cNvSpPr/>
            <p:nvPr/>
          </p:nvSpPr>
          <p:spPr>
            <a:xfrm>
              <a:off x="4699000" y="6726238"/>
              <a:ext cx="28575" cy="128588"/>
            </a:xfrm>
            <a:custGeom>
              <a:rect b="b" l="l" r="r" t="t"/>
              <a:pathLst>
                <a:path extrusionOk="0" h="29" w="7">
                  <a:moveTo>
                    <a:pt x="6" y="3"/>
                  </a:moveTo>
                  <a:cubicBezTo>
                    <a:pt x="5" y="0"/>
                    <a:pt x="2" y="0"/>
                    <a:pt x="1" y="3"/>
                  </a:cubicBezTo>
                  <a:cubicBezTo>
                    <a:pt x="1" y="10"/>
                    <a:pt x="0" y="21"/>
                    <a:pt x="0" y="25"/>
                  </a:cubicBezTo>
                  <a:cubicBezTo>
                    <a:pt x="0" y="29"/>
                    <a:pt x="7" y="29"/>
                    <a:pt x="7" y="25"/>
                  </a:cubicBezTo>
                  <a:cubicBezTo>
                    <a:pt x="7" y="21"/>
                    <a:pt x="6" y="11"/>
                    <a:pt x="6"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114" name="Google Shape;2114;p7"/>
            <p:cNvSpPr/>
            <p:nvPr/>
          </p:nvSpPr>
          <p:spPr>
            <a:xfrm>
              <a:off x="4727575" y="6624638"/>
              <a:ext cx="41275" cy="176213"/>
            </a:xfrm>
            <a:custGeom>
              <a:rect b="b" l="l" r="r" t="t"/>
              <a:pathLst>
                <a:path extrusionOk="0" h="40" w="10">
                  <a:moveTo>
                    <a:pt x="3" y="3"/>
                  </a:moveTo>
                  <a:cubicBezTo>
                    <a:pt x="1" y="14"/>
                    <a:pt x="0" y="24"/>
                    <a:pt x="1" y="35"/>
                  </a:cubicBezTo>
                  <a:cubicBezTo>
                    <a:pt x="1" y="40"/>
                    <a:pt x="9" y="40"/>
                    <a:pt x="9" y="35"/>
                  </a:cubicBezTo>
                  <a:cubicBezTo>
                    <a:pt x="9" y="25"/>
                    <a:pt x="9" y="15"/>
                    <a:pt x="10" y="4"/>
                  </a:cubicBezTo>
                  <a:cubicBezTo>
                    <a:pt x="10" y="1"/>
                    <a:pt x="4" y="0"/>
                    <a:pt x="3"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115" name="Google Shape;2115;p7"/>
            <p:cNvSpPr/>
            <p:nvPr/>
          </p:nvSpPr>
          <p:spPr>
            <a:xfrm>
              <a:off x="4768850" y="6611938"/>
              <a:ext cx="71438" cy="250825"/>
            </a:xfrm>
            <a:custGeom>
              <a:rect b="b" l="l" r="r" t="t"/>
              <a:pathLst>
                <a:path extrusionOk="0" h="57" w="17">
                  <a:moveTo>
                    <a:pt x="7" y="5"/>
                  </a:moveTo>
                  <a:cubicBezTo>
                    <a:pt x="6" y="7"/>
                    <a:pt x="5" y="10"/>
                    <a:pt x="4" y="12"/>
                  </a:cubicBezTo>
                  <a:cubicBezTo>
                    <a:pt x="4" y="11"/>
                    <a:pt x="4" y="11"/>
                    <a:pt x="4" y="11"/>
                  </a:cubicBezTo>
                  <a:cubicBezTo>
                    <a:pt x="4" y="9"/>
                    <a:pt x="1" y="10"/>
                    <a:pt x="1" y="11"/>
                  </a:cubicBezTo>
                  <a:cubicBezTo>
                    <a:pt x="2" y="14"/>
                    <a:pt x="2" y="17"/>
                    <a:pt x="2" y="19"/>
                  </a:cubicBezTo>
                  <a:cubicBezTo>
                    <a:pt x="0" y="31"/>
                    <a:pt x="1" y="43"/>
                    <a:pt x="6"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116" name="Google Shape;2116;p7"/>
            <p:cNvSpPr/>
            <p:nvPr/>
          </p:nvSpPr>
          <p:spPr>
            <a:xfrm>
              <a:off x="4686300" y="6575426"/>
              <a:ext cx="33338" cy="160338"/>
            </a:xfrm>
            <a:custGeom>
              <a:rect b="b" l="l" r="r" t="t"/>
              <a:pathLst>
                <a:path extrusionOk="0" h="36" w="8">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117" name="Google Shape;2117;p7"/>
            <p:cNvSpPr/>
            <p:nvPr/>
          </p:nvSpPr>
          <p:spPr>
            <a:xfrm>
              <a:off x="4827588" y="6611938"/>
              <a:ext cx="66675" cy="176213"/>
            </a:xfrm>
            <a:custGeom>
              <a:rect b="b" l="l" r="r" t="t"/>
              <a:pathLst>
                <a:path extrusionOk="0" h="40" w="16">
                  <a:moveTo>
                    <a:pt x="5" y="5"/>
                  </a:moveTo>
                  <a:cubicBezTo>
                    <a:pt x="1" y="15"/>
                    <a:pt x="0" y="26"/>
                    <a:pt x="4" y="37"/>
                  </a:cubicBezTo>
                  <a:cubicBezTo>
                    <a:pt x="5" y="40"/>
                    <a:pt x="10" y="40"/>
                    <a:pt x="10" y="36"/>
                  </a:cubicBezTo>
                  <a:cubicBezTo>
                    <a:pt x="10" y="27"/>
                    <a:pt x="9" y="18"/>
                    <a:pt x="13" y="10"/>
                  </a:cubicBezTo>
                  <a:cubicBezTo>
                    <a:pt x="16" y="4"/>
                    <a:pt x="8" y="0"/>
                    <a:pt x="5"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118" name="Google Shape;2118;p7"/>
            <p:cNvSpPr/>
            <p:nvPr/>
          </p:nvSpPr>
          <p:spPr>
            <a:xfrm>
              <a:off x="4927600" y="6686551"/>
              <a:ext cx="33338" cy="136525"/>
            </a:xfrm>
            <a:custGeom>
              <a:rect b="b" l="l" r="r" t="t"/>
              <a:pathLst>
                <a:path extrusionOk="0" h="31" w="8">
                  <a:moveTo>
                    <a:pt x="0" y="5"/>
                  </a:moveTo>
                  <a:cubicBezTo>
                    <a:pt x="0" y="12"/>
                    <a:pt x="0" y="20"/>
                    <a:pt x="1" y="27"/>
                  </a:cubicBezTo>
                  <a:cubicBezTo>
                    <a:pt x="1" y="31"/>
                    <a:pt x="6" y="31"/>
                    <a:pt x="6" y="27"/>
                  </a:cubicBezTo>
                  <a:cubicBezTo>
                    <a:pt x="7" y="20"/>
                    <a:pt x="7" y="12"/>
                    <a:pt x="7" y="5"/>
                  </a:cubicBezTo>
                  <a:cubicBezTo>
                    <a:pt x="8" y="0"/>
                    <a:pt x="0" y="0"/>
                    <a:pt x="0"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119" name="Google Shape;2119;p7"/>
            <p:cNvSpPr/>
            <p:nvPr/>
          </p:nvSpPr>
          <p:spPr>
            <a:xfrm>
              <a:off x="5068888" y="6562726"/>
              <a:ext cx="55563" cy="234950"/>
            </a:xfrm>
            <a:custGeom>
              <a:rect b="b" l="l" r="r" t="t"/>
              <a:pathLst>
                <a:path extrusionOk="0" h="53" w="13">
                  <a:moveTo>
                    <a:pt x="10" y="1"/>
                  </a:moveTo>
                  <a:cubicBezTo>
                    <a:pt x="7" y="8"/>
                    <a:pt x="5" y="14"/>
                    <a:pt x="4" y="21"/>
                  </a:cubicBezTo>
                  <a:cubicBezTo>
                    <a:pt x="2" y="21"/>
                    <a:pt x="0" y="22"/>
                    <a:pt x="0" y="24"/>
                  </a:cubicBezTo>
                  <a:cubicBezTo>
                    <a:pt x="0" y="31"/>
                    <a:pt x="1" y="38"/>
                    <a:pt x="3" y="44"/>
                  </a:cubicBezTo>
                  <a:cubicBezTo>
                    <a:pt x="4" y="45"/>
                    <a:pt x="4" y="45"/>
                    <a:pt x="4" y="45"/>
                  </a:cubicBezTo>
                  <a:cubicBezTo>
                    <a:pt x="4" y="46"/>
                    <a:pt x="4" y="46"/>
                    <a:pt x="5" y="46"/>
                  </a:cubicBezTo>
                  <a:cubicBezTo>
                    <a:pt x="5" y="48"/>
                    <a:pt x="6" y="49"/>
                    <a:pt x="7" y="50"/>
                  </a:cubicBezTo>
                  <a:cubicBezTo>
                    <a:pt x="9" y="53"/>
                    <a:pt x="13" y="51"/>
                    <a:pt x="12" y="48"/>
                  </a:cubicBezTo>
                  <a:cubicBezTo>
                    <a:pt x="10" y="43"/>
                    <a:pt x="9" y="38"/>
                    <a:pt x="8" y="33"/>
                  </a:cubicBezTo>
                  <a:cubicBezTo>
                    <a:pt x="8" y="22"/>
                    <a:pt x="9" y="12"/>
                    <a:pt x="13" y="2"/>
                  </a:cubicBezTo>
                  <a:cubicBezTo>
                    <a:pt x="13" y="1"/>
                    <a:pt x="11" y="0"/>
                    <a:pt x="10" y="1"/>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120" name="Google Shape;2120;p7"/>
            <p:cNvSpPr/>
            <p:nvPr/>
          </p:nvSpPr>
          <p:spPr>
            <a:xfrm>
              <a:off x="5135563" y="6557963"/>
              <a:ext cx="71438" cy="212725"/>
            </a:xfrm>
            <a:custGeom>
              <a:rect b="b" l="l" r="r" t="t"/>
              <a:pathLst>
                <a:path extrusionOk="0" h="48" w="17">
                  <a:moveTo>
                    <a:pt x="12" y="2"/>
                  </a:moveTo>
                  <a:cubicBezTo>
                    <a:pt x="4" y="14"/>
                    <a:pt x="0" y="29"/>
                    <a:pt x="1" y="44"/>
                  </a:cubicBezTo>
                  <a:cubicBezTo>
                    <a:pt x="1" y="48"/>
                    <a:pt x="6" y="48"/>
                    <a:pt x="6" y="44"/>
                  </a:cubicBezTo>
                  <a:cubicBezTo>
                    <a:pt x="7" y="30"/>
                    <a:pt x="8" y="16"/>
                    <a:pt x="15" y="4"/>
                  </a:cubicBezTo>
                  <a:cubicBezTo>
                    <a:pt x="17" y="2"/>
                    <a:pt x="13" y="0"/>
                    <a:pt x="12" y="2"/>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121" name="Google Shape;2121;p7"/>
            <p:cNvSpPr/>
            <p:nvPr/>
          </p:nvSpPr>
          <p:spPr>
            <a:xfrm>
              <a:off x="5219700" y="6597651"/>
              <a:ext cx="28575" cy="195263"/>
            </a:xfrm>
            <a:custGeom>
              <a:rect b="b" l="l" r="r" t="t"/>
              <a:pathLst>
                <a:path extrusionOk="0" h="44" w="7">
                  <a:moveTo>
                    <a:pt x="6" y="2"/>
                  </a:moveTo>
                  <a:cubicBezTo>
                    <a:pt x="6" y="0"/>
                    <a:pt x="2" y="0"/>
                    <a:pt x="2" y="2"/>
                  </a:cubicBezTo>
                  <a:cubicBezTo>
                    <a:pt x="2" y="6"/>
                    <a:pt x="2" y="10"/>
                    <a:pt x="1" y="14"/>
                  </a:cubicBezTo>
                  <a:cubicBezTo>
                    <a:pt x="0" y="15"/>
                    <a:pt x="0" y="15"/>
                    <a:pt x="0" y="16"/>
                  </a:cubicBezTo>
                  <a:cubicBezTo>
                    <a:pt x="0" y="22"/>
                    <a:pt x="0" y="27"/>
                    <a:pt x="0" y="33"/>
                  </a:cubicBezTo>
                  <a:cubicBezTo>
                    <a:pt x="0" y="34"/>
                    <a:pt x="0" y="35"/>
                    <a:pt x="1" y="35"/>
                  </a:cubicBezTo>
                  <a:cubicBezTo>
                    <a:pt x="1" y="37"/>
                    <a:pt x="1" y="39"/>
                    <a:pt x="2" y="41"/>
                  </a:cubicBezTo>
                  <a:cubicBezTo>
                    <a:pt x="2" y="44"/>
                    <a:pt x="6" y="44"/>
                    <a:pt x="6" y="41"/>
                  </a:cubicBezTo>
                  <a:cubicBezTo>
                    <a:pt x="7" y="28"/>
                    <a:pt x="6" y="15"/>
                    <a:pt x="6" y="2"/>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122" name="Google Shape;2122;p7"/>
            <p:cNvSpPr/>
            <p:nvPr/>
          </p:nvSpPr>
          <p:spPr>
            <a:xfrm>
              <a:off x="5307013" y="6545263"/>
              <a:ext cx="79375" cy="211138"/>
            </a:xfrm>
            <a:custGeom>
              <a:rect b="b" l="l" r="r" t="t"/>
              <a:pathLst>
                <a:path extrusionOk="0" h="48" w="19">
                  <a:moveTo>
                    <a:pt x="18" y="44"/>
                  </a:moveTo>
                  <a:cubicBezTo>
                    <a:pt x="15" y="35"/>
                    <a:pt x="15" y="26"/>
                    <a:pt x="17" y="17"/>
                  </a:cubicBezTo>
                  <a:cubicBezTo>
                    <a:pt x="17" y="13"/>
                    <a:pt x="11" y="11"/>
                    <a:pt x="10" y="15"/>
                  </a:cubicBezTo>
                  <a:cubicBezTo>
                    <a:pt x="10" y="15"/>
                    <a:pt x="10" y="15"/>
                    <a:pt x="10" y="15"/>
                  </a:cubicBezTo>
                  <a:cubicBezTo>
                    <a:pt x="9" y="16"/>
                    <a:pt x="9" y="16"/>
                    <a:pt x="9" y="16"/>
                  </a:cubicBezTo>
                  <a:cubicBezTo>
                    <a:pt x="10" y="12"/>
                    <a:pt x="10" y="8"/>
                    <a:pt x="10" y="4"/>
                  </a:cubicBezTo>
                  <a:cubicBezTo>
                    <a:pt x="11" y="1"/>
                    <a:pt x="5" y="0"/>
                    <a:pt x="5" y="3"/>
                  </a:cubicBezTo>
                  <a:cubicBezTo>
                    <a:pt x="3" y="12"/>
                    <a:pt x="2" y="21"/>
                    <a:pt x="2" y="30"/>
                  </a:cubicBezTo>
                  <a:cubicBezTo>
                    <a:pt x="1" y="29"/>
                    <a:pt x="0" y="30"/>
                    <a:pt x="0" y="31"/>
                  </a:cubicBezTo>
                  <a:cubicBezTo>
                    <a:pt x="0" y="35"/>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123" name="Google Shape;2123;p7"/>
            <p:cNvSpPr/>
            <p:nvPr/>
          </p:nvSpPr>
          <p:spPr>
            <a:xfrm>
              <a:off x="5461000" y="6611938"/>
              <a:ext cx="25400" cy="144463"/>
            </a:xfrm>
            <a:custGeom>
              <a:rect b="b" l="l" r="r" t="t"/>
              <a:pathLst>
                <a:path extrusionOk="0" h="33" w="6">
                  <a:moveTo>
                    <a:pt x="5" y="3"/>
                  </a:moveTo>
                  <a:cubicBezTo>
                    <a:pt x="5" y="0"/>
                    <a:pt x="1" y="0"/>
                    <a:pt x="1" y="3"/>
                  </a:cubicBezTo>
                  <a:cubicBezTo>
                    <a:pt x="0" y="12"/>
                    <a:pt x="0" y="21"/>
                    <a:pt x="1" y="30"/>
                  </a:cubicBezTo>
                  <a:cubicBezTo>
                    <a:pt x="1" y="33"/>
                    <a:pt x="5" y="33"/>
                    <a:pt x="5" y="30"/>
                  </a:cubicBezTo>
                  <a:cubicBezTo>
                    <a:pt x="6" y="21"/>
                    <a:pt x="6" y="12"/>
                    <a:pt x="5"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124" name="Google Shape;2124;p7"/>
            <p:cNvSpPr/>
            <p:nvPr/>
          </p:nvSpPr>
          <p:spPr>
            <a:xfrm>
              <a:off x="5524500" y="6597651"/>
              <a:ext cx="61913" cy="177800"/>
            </a:xfrm>
            <a:custGeom>
              <a:rect b="b" l="l" r="r" t="t"/>
              <a:pathLst>
                <a:path extrusionOk="0" h="40" w="15">
                  <a:moveTo>
                    <a:pt x="8" y="6"/>
                  </a:moveTo>
                  <a:cubicBezTo>
                    <a:pt x="8" y="5"/>
                    <a:pt x="8" y="4"/>
                    <a:pt x="7" y="3"/>
                  </a:cubicBezTo>
                  <a:cubicBezTo>
                    <a:pt x="6" y="0"/>
                    <a:pt x="0" y="1"/>
                    <a:pt x="1" y="5"/>
                  </a:cubicBezTo>
                  <a:cubicBezTo>
                    <a:pt x="3" y="13"/>
                    <a:pt x="3" y="21"/>
                    <a:pt x="3" y="29"/>
                  </a:cubicBezTo>
                  <a:cubicBezTo>
                    <a:pt x="3" y="30"/>
                    <a:pt x="4" y="31"/>
                    <a:pt x="5" y="31"/>
                  </a:cubicBezTo>
                  <a:cubicBezTo>
                    <a:pt x="5" y="33"/>
                    <a:pt x="6" y="35"/>
                    <a:pt x="6" y="37"/>
                  </a:cubicBezTo>
                  <a:cubicBezTo>
                    <a:pt x="6" y="40"/>
                    <a:pt x="11" y="40"/>
                    <a:pt x="11" y="37"/>
                  </a:cubicBezTo>
                  <a:cubicBezTo>
                    <a:pt x="12" y="28"/>
                    <a:pt x="12" y="18"/>
                    <a:pt x="14" y="9"/>
                  </a:cubicBezTo>
                  <a:cubicBezTo>
                    <a:pt x="15" y="5"/>
                    <a:pt x="10" y="3"/>
                    <a:pt x="8" y="6"/>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125" name="Google Shape;2125;p7"/>
            <p:cNvSpPr/>
            <p:nvPr/>
          </p:nvSpPr>
          <p:spPr>
            <a:xfrm>
              <a:off x="5599113" y="6594476"/>
              <a:ext cx="61913" cy="228600"/>
            </a:xfrm>
            <a:custGeom>
              <a:rect b="b" l="l" r="r" t="t"/>
              <a:pathLst>
                <a:path extrusionOk="0" h="52" w="15">
                  <a:moveTo>
                    <a:pt x="7" y="4"/>
                  </a:moveTo>
                  <a:cubicBezTo>
                    <a:pt x="7" y="7"/>
                    <a:pt x="6" y="9"/>
                    <a:pt x="6" y="11"/>
                  </a:cubicBezTo>
                  <a:cubicBezTo>
                    <a:pt x="4" y="11"/>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3" y="35"/>
                    <a:pt x="13" y="20"/>
                    <a:pt x="15" y="5"/>
                  </a:cubicBezTo>
                  <a:cubicBezTo>
                    <a:pt x="15" y="1"/>
                    <a:pt x="8" y="0"/>
                    <a:pt x="7"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126" name="Google Shape;2126;p7"/>
            <p:cNvSpPr/>
            <p:nvPr/>
          </p:nvSpPr>
          <p:spPr>
            <a:xfrm>
              <a:off x="5407025" y="6611938"/>
              <a:ext cx="50800" cy="206375"/>
            </a:xfrm>
            <a:custGeom>
              <a:rect b="b" l="l" r="r" t="t"/>
              <a:pathLst>
                <a:path extrusionOk="0" h="47" w="12">
                  <a:moveTo>
                    <a:pt x="9" y="7"/>
                  </a:moveTo>
                  <a:cubicBezTo>
                    <a:pt x="8" y="6"/>
                    <a:pt x="8" y="4"/>
                    <a:pt x="8" y="3"/>
                  </a:cubicBezTo>
                  <a:cubicBezTo>
                    <a:pt x="7" y="0"/>
                    <a:pt x="3" y="1"/>
                    <a:pt x="4" y="4"/>
                  </a:cubicBezTo>
                  <a:cubicBezTo>
                    <a:pt x="4" y="5"/>
                    <a:pt x="5" y="7"/>
                    <a:pt x="5" y="8"/>
                  </a:cubicBezTo>
                  <a:cubicBezTo>
                    <a:pt x="4" y="8"/>
                    <a:pt x="4" y="9"/>
                    <a:pt x="4" y="10"/>
                  </a:cubicBezTo>
                  <a:cubicBezTo>
                    <a:pt x="1" y="21"/>
                    <a:pt x="0" y="32"/>
                    <a:pt x="4" y="43"/>
                  </a:cubicBezTo>
                  <a:cubicBezTo>
                    <a:pt x="6" y="47"/>
                    <a:pt x="11" y="46"/>
                    <a:pt x="11" y="42"/>
                  </a:cubicBezTo>
                  <a:cubicBezTo>
                    <a:pt x="11" y="38"/>
                    <a:pt x="11" y="33"/>
                    <a:pt x="11" y="29"/>
                  </a:cubicBezTo>
                  <a:cubicBezTo>
                    <a:pt x="11" y="28"/>
                    <a:pt x="11" y="28"/>
                    <a:pt x="11" y="28"/>
                  </a:cubicBezTo>
                  <a:cubicBezTo>
                    <a:pt x="11" y="26"/>
                    <a:pt x="11" y="23"/>
                    <a:pt x="11" y="21"/>
                  </a:cubicBezTo>
                  <a:cubicBezTo>
                    <a:pt x="11" y="18"/>
                    <a:pt x="12" y="15"/>
                    <a:pt x="12" y="13"/>
                  </a:cubicBezTo>
                  <a:cubicBezTo>
                    <a:pt x="12" y="10"/>
                    <a:pt x="11" y="8"/>
                    <a:pt x="9" y="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127" name="Google Shape;2127;p7"/>
            <p:cNvSpPr/>
            <p:nvPr/>
          </p:nvSpPr>
          <p:spPr>
            <a:xfrm>
              <a:off x="5014913" y="6624638"/>
              <a:ext cx="50800" cy="119063"/>
            </a:xfrm>
            <a:custGeom>
              <a:rect b="b" l="l" r="r" t="t"/>
              <a:pathLst>
                <a:path extrusionOk="0" h="27" w="12">
                  <a:moveTo>
                    <a:pt x="11" y="24"/>
                  </a:moveTo>
                  <a:cubicBezTo>
                    <a:pt x="8" y="17"/>
                    <a:pt x="6" y="10"/>
                    <a:pt x="4" y="2"/>
                  </a:cubicBezTo>
                  <a:cubicBezTo>
                    <a:pt x="3" y="0"/>
                    <a:pt x="0" y="0"/>
                    <a:pt x="0" y="3"/>
                  </a:cubicBezTo>
                  <a:cubicBezTo>
                    <a:pt x="2" y="11"/>
                    <a:pt x="5" y="18"/>
                    <a:pt x="9" y="26"/>
                  </a:cubicBezTo>
                  <a:cubicBezTo>
                    <a:pt x="10" y="27"/>
                    <a:pt x="12" y="26"/>
                    <a:pt x="11" y="2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128" name="Google Shape;2128;p7"/>
            <p:cNvSpPr/>
            <p:nvPr/>
          </p:nvSpPr>
          <p:spPr>
            <a:xfrm>
              <a:off x="4911725" y="6572251"/>
              <a:ext cx="74613" cy="193675"/>
            </a:xfrm>
            <a:custGeom>
              <a:rect b="b" l="l" r="r" t="t"/>
              <a:pathLst>
                <a:path extrusionOk="0" h="44" w="18">
                  <a:moveTo>
                    <a:pt x="16" y="37"/>
                  </a:moveTo>
                  <a:cubicBezTo>
                    <a:pt x="11" y="28"/>
                    <a:pt x="7" y="18"/>
                    <a:pt x="12" y="8"/>
                  </a:cubicBezTo>
                  <a:cubicBezTo>
                    <a:pt x="13" y="4"/>
                    <a:pt x="8" y="0"/>
                    <a:pt x="6" y="4"/>
                  </a:cubicBezTo>
                  <a:cubicBezTo>
                    <a:pt x="0" y="17"/>
                    <a:pt x="2" y="29"/>
                    <a:pt x="10" y="41"/>
                  </a:cubicBezTo>
                  <a:cubicBezTo>
                    <a:pt x="12" y="44"/>
                    <a:pt x="18" y="41"/>
                    <a:pt x="16" y="3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129" name="Google Shape;2129;p7"/>
            <p:cNvSpPr/>
            <p:nvPr/>
          </p:nvSpPr>
          <p:spPr>
            <a:xfrm>
              <a:off x="5178425" y="6629401"/>
              <a:ext cx="41275" cy="146050"/>
            </a:xfrm>
            <a:custGeom>
              <a:rect b="b" l="l" r="r" t="t"/>
              <a:pathLst>
                <a:path extrusionOk="0" h="33" w="10">
                  <a:moveTo>
                    <a:pt x="3" y="5"/>
                  </a:moveTo>
                  <a:cubicBezTo>
                    <a:pt x="0" y="12"/>
                    <a:pt x="0" y="21"/>
                    <a:pt x="3" y="29"/>
                  </a:cubicBezTo>
                  <a:cubicBezTo>
                    <a:pt x="4" y="33"/>
                    <a:pt x="9" y="31"/>
                    <a:pt x="9" y="27"/>
                  </a:cubicBezTo>
                  <a:cubicBezTo>
                    <a:pt x="8" y="20"/>
                    <a:pt x="7" y="13"/>
                    <a:pt x="9" y="6"/>
                  </a:cubicBezTo>
                  <a:cubicBezTo>
                    <a:pt x="10" y="2"/>
                    <a:pt x="4" y="0"/>
                    <a:pt x="3"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130" name="Google Shape;2130;p7"/>
            <p:cNvSpPr/>
            <p:nvPr/>
          </p:nvSpPr>
          <p:spPr>
            <a:xfrm>
              <a:off x="5694363" y="6567488"/>
              <a:ext cx="63500" cy="220663"/>
            </a:xfrm>
            <a:custGeom>
              <a:rect b="b" l="l" r="r" t="t"/>
              <a:pathLst>
                <a:path extrusionOk="0" h="50" w="15">
                  <a:moveTo>
                    <a:pt x="11" y="28"/>
                  </a:moveTo>
                  <a:cubicBezTo>
                    <a:pt x="12" y="20"/>
                    <a:pt x="12" y="13"/>
                    <a:pt x="14" y="6"/>
                  </a:cubicBezTo>
                  <a:cubicBezTo>
                    <a:pt x="15" y="2"/>
                    <a:pt x="8" y="0"/>
                    <a:pt x="7" y="4"/>
                  </a:cubicBezTo>
                  <a:cubicBezTo>
                    <a:pt x="6" y="8"/>
                    <a:pt x="5" y="11"/>
                    <a:pt x="5" y="15"/>
                  </a:cubicBezTo>
                  <a:cubicBezTo>
                    <a:pt x="4" y="15"/>
                    <a:pt x="4" y="16"/>
                    <a:pt x="4" y="17"/>
                  </a:cubicBezTo>
                  <a:cubicBezTo>
                    <a:pt x="1" y="27"/>
                    <a:pt x="0" y="36"/>
                    <a:pt x="5" y="46"/>
                  </a:cubicBezTo>
                  <a:cubicBezTo>
                    <a:pt x="7" y="50"/>
                    <a:pt x="13" y="46"/>
                    <a:pt x="11" y="42"/>
                  </a:cubicBezTo>
                  <a:cubicBezTo>
                    <a:pt x="10" y="38"/>
                    <a:pt x="9" y="34"/>
                    <a:pt x="9" y="30"/>
                  </a:cubicBezTo>
                  <a:cubicBezTo>
                    <a:pt x="10" y="30"/>
                    <a:pt x="11" y="29"/>
                    <a:pt x="11" y="28"/>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131" name="Google Shape;2131;p7"/>
            <p:cNvSpPr/>
            <p:nvPr/>
          </p:nvSpPr>
          <p:spPr>
            <a:xfrm>
              <a:off x="5781675" y="6624638"/>
              <a:ext cx="34925" cy="141288"/>
            </a:xfrm>
            <a:custGeom>
              <a:rect b="b" l="l" r="r" t="t"/>
              <a:pathLst>
                <a:path extrusionOk="0" h="32" w="8">
                  <a:moveTo>
                    <a:pt x="6" y="4"/>
                  </a:moveTo>
                  <a:cubicBezTo>
                    <a:pt x="5" y="0"/>
                    <a:pt x="0" y="2"/>
                    <a:pt x="1" y="5"/>
                  </a:cubicBezTo>
                  <a:cubicBezTo>
                    <a:pt x="3" y="13"/>
                    <a:pt x="3" y="21"/>
                    <a:pt x="3" y="29"/>
                  </a:cubicBezTo>
                  <a:cubicBezTo>
                    <a:pt x="4" y="32"/>
                    <a:pt x="8" y="32"/>
                    <a:pt x="8" y="29"/>
                  </a:cubicBezTo>
                  <a:cubicBezTo>
                    <a:pt x="8" y="20"/>
                    <a:pt x="8" y="12"/>
                    <a:pt x="6"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132" name="Google Shape;2132;p7"/>
            <p:cNvSpPr/>
            <p:nvPr/>
          </p:nvSpPr>
          <p:spPr>
            <a:xfrm>
              <a:off x="5807075" y="6607176"/>
              <a:ext cx="79375" cy="233363"/>
            </a:xfrm>
            <a:custGeom>
              <a:rect b="b" l="l" r="r" t="t"/>
              <a:pathLst>
                <a:path extrusionOk="0" h="53" w="19">
                  <a:moveTo>
                    <a:pt x="18" y="46"/>
                  </a:moveTo>
                  <a:cubicBezTo>
                    <a:pt x="14" y="36"/>
                    <a:pt x="14" y="25"/>
                    <a:pt x="12" y="14"/>
                  </a:cubicBezTo>
                  <a:cubicBezTo>
                    <a:pt x="12" y="13"/>
                    <a:pt x="12" y="13"/>
                    <a:pt x="12" y="13"/>
                  </a:cubicBezTo>
                  <a:cubicBezTo>
                    <a:pt x="12" y="10"/>
                    <a:pt x="12" y="12"/>
                    <a:pt x="12" y="4"/>
                  </a:cubicBezTo>
                  <a:cubicBezTo>
                    <a:pt x="12" y="0"/>
                    <a:pt x="8" y="0"/>
                    <a:pt x="8" y="4"/>
                  </a:cubicBezTo>
                  <a:cubicBezTo>
                    <a:pt x="8" y="12"/>
                    <a:pt x="8" y="10"/>
                    <a:pt x="8" y="12"/>
                  </a:cubicBezTo>
                  <a:cubicBezTo>
                    <a:pt x="7" y="13"/>
                    <a:pt x="7" y="13"/>
                    <a:pt x="7" y="14"/>
                  </a:cubicBezTo>
                  <a:cubicBezTo>
                    <a:pt x="7" y="16"/>
                    <a:pt x="6" y="19"/>
                    <a:pt x="6" y="22"/>
                  </a:cubicBezTo>
                  <a:cubicBezTo>
                    <a:pt x="6" y="21"/>
                    <a:pt x="5" y="22"/>
                    <a:pt x="5" y="22"/>
                  </a:cubicBezTo>
                  <a:cubicBezTo>
                    <a:pt x="3" y="28"/>
                    <a:pt x="2" y="33"/>
                    <a:pt x="1" y="39"/>
                  </a:cubicBezTo>
                  <a:cubicBezTo>
                    <a:pt x="0" y="40"/>
                    <a:pt x="2" y="40"/>
                    <a:pt x="3" y="39"/>
                  </a:cubicBezTo>
                  <a:cubicBezTo>
                    <a:pt x="4" y="35"/>
                    <a:pt x="5" y="30"/>
                    <a:pt x="6" y="25"/>
                  </a:cubicBezTo>
                  <a:cubicBezTo>
                    <a:pt x="6" y="33"/>
                    <a:pt x="7" y="41"/>
                    <a:pt x="10" y="48"/>
                  </a:cubicBezTo>
                  <a:cubicBezTo>
                    <a:pt x="12" y="53"/>
                    <a:pt x="19" y="51"/>
                    <a:pt x="18" y="46"/>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133" name="Google Shape;2133;p7"/>
            <p:cNvSpPr/>
            <p:nvPr/>
          </p:nvSpPr>
          <p:spPr>
            <a:xfrm>
              <a:off x="5911850" y="6726238"/>
              <a:ext cx="25400" cy="128588"/>
            </a:xfrm>
            <a:custGeom>
              <a:rect b="b" l="l" r="r" t="t"/>
              <a:pathLst>
                <a:path extrusionOk="0" h="29" w="6">
                  <a:moveTo>
                    <a:pt x="5" y="3"/>
                  </a:moveTo>
                  <a:cubicBezTo>
                    <a:pt x="5" y="0"/>
                    <a:pt x="1" y="0"/>
                    <a:pt x="1" y="3"/>
                  </a:cubicBezTo>
                  <a:cubicBezTo>
                    <a:pt x="0" y="10"/>
                    <a:pt x="0" y="21"/>
                    <a:pt x="0" y="25"/>
                  </a:cubicBezTo>
                  <a:cubicBezTo>
                    <a:pt x="0" y="29"/>
                    <a:pt x="6" y="29"/>
                    <a:pt x="6" y="25"/>
                  </a:cubicBezTo>
                  <a:cubicBezTo>
                    <a:pt x="6" y="21"/>
                    <a:pt x="6" y="11"/>
                    <a:pt x="5"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134" name="Google Shape;2134;p7"/>
            <p:cNvSpPr/>
            <p:nvPr/>
          </p:nvSpPr>
          <p:spPr>
            <a:xfrm>
              <a:off x="5940425" y="6624638"/>
              <a:ext cx="42863" cy="176213"/>
            </a:xfrm>
            <a:custGeom>
              <a:rect b="b" l="l" r="r" t="t"/>
              <a:pathLst>
                <a:path extrusionOk="0" h="40" w="10">
                  <a:moveTo>
                    <a:pt x="3" y="3"/>
                  </a:moveTo>
                  <a:cubicBezTo>
                    <a:pt x="0" y="14"/>
                    <a:pt x="0" y="24"/>
                    <a:pt x="0" y="35"/>
                  </a:cubicBezTo>
                  <a:cubicBezTo>
                    <a:pt x="0" y="40"/>
                    <a:pt x="8" y="40"/>
                    <a:pt x="8" y="35"/>
                  </a:cubicBezTo>
                  <a:cubicBezTo>
                    <a:pt x="8" y="25"/>
                    <a:pt x="9" y="15"/>
                    <a:pt x="10" y="4"/>
                  </a:cubicBezTo>
                  <a:cubicBezTo>
                    <a:pt x="10" y="1"/>
                    <a:pt x="4" y="0"/>
                    <a:pt x="3"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135" name="Google Shape;2135;p7"/>
            <p:cNvSpPr/>
            <p:nvPr/>
          </p:nvSpPr>
          <p:spPr>
            <a:xfrm>
              <a:off x="5983288" y="6611938"/>
              <a:ext cx="69850" cy="250825"/>
            </a:xfrm>
            <a:custGeom>
              <a:rect b="b" l="l" r="r" t="t"/>
              <a:pathLst>
                <a:path extrusionOk="0" h="57" w="17">
                  <a:moveTo>
                    <a:pt x="7" y="5"/>
                  </a:moveTo>
                  <a:cubicBezTo>
                    <a:pt x="6" y="7"/>
                    <a:pt x="5" y="10"/>
                    <a:pt x="4" y="12"/>
                  </a:cubicBezTo>
                  <a:cubicBezTo>
                    <a:pt x="4" y="11"/>
                    <a:pt x="4" y="11"/>
                    <a:pt x="4" y="11"/>
                  </a:cubicBezTo>
                  <a:cubicBezTo>
                    <a:pt x="4" y="9"/>
                    <a:pt x="1" y="10"/>
                    <a:pt x="1" y="11"/>
                  </a:cubicBezTo>
                  <a:cubicBezTo>
                    <a:pt x="1" y="14"/>
                    <a:pt x="2" y="17"/>
                    <a:pt x="2" y="19"/>
                  </a:cubicBezTo>
                  <a:cubicBezTo>
                    <a:pt x="0" y="31"/>
                    <a:pt x="1" y="43"/>
                    <a:pt x="6" y="54"/>
                  </a:cubicBezTo>
                  <a:cubicBezTo>
                    <a:pt x="7" y="57"/>
                    <a:pt x="12" y="55"/>
                    <a:pt x="12" y="52"/>
                  </a:cubicBezTo>
                  <a:cubicBezTo>
                    <a:pt x="11" y="38"/>
                    <a:pt x="9" y="23"/>
                    <a:pt x="14" y="10"/>
                  </a:cubicBezTo>
                  <a:cubicBezTo>
                    <a:pt x="17" y="4"/>
                    <a:pt x="9" y="0"/>
                    <a:pt x="7"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136" name="Google Shape;2136;p7"/>
            <p:cNvSpPr/>
            <p:nvPr/>
          </p:nvSpPr>
          <p:spPr>
            <a:xfrm>
              <a:off x="5899150" y="6575426"/>
              <a:ext cx="33338" cy="160338"/>
            </a:xfrm>
            <a:custGeom>
              <a:rect b="b" l="l" r="r" t="t"/>
              <a:pathLst>
                <a:path extrusionOk="0" h="36" w="8">
                  <a:moveTo>
                    <a:pt x="0" y="5"/>
                  </a:moveTo>
                  <a:cubicBezTo>
                    <a:pt x="0" y="14"/>
                    <a:pt x="0" y="23"/>
                    <a:pt x="0" y="32"/>
                  </a:cubicBezTo>
                  <a:cubicBezTo>
                    <a:pt x="1" y="36"/>
                    <a:pt x="8" y="36"/>
                    <a:pt x="8" y="32"/>
                  </a:cubicBezTo>
                  <a:cubicBezTo>
                    <a:pt x="8" y="23"/>
                    <a:pt x="8" y="14"/>
                    <a:pt x="8" y="5"/>
                  </a:cubicBezTo>
                  <a:cubicBezTo>
                    <a:pt x="8" y="0"/>
                    <a:pt x="0" y="0"/>
                    <a:pt x="0"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137" name="Google Shape;2137;p7"/>
            <p:cNvSpPr/>
            <p:nvPr/>
          </p:nvSpPr>
          <p:spPr>
            <a:xfrm>
              <a:off x="6040438" y="6611938"/>
              <a:ext cx="63500" cy="176213"/>
            </a:xfrm>
            <a:custGeom>
              <a:rect b="b" l="l" r="r" t="t"/>
              <a:pathLst>
                <a:path extrusionOk="0" h="40" w="15">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138" name="Google Shape;2138;p7"/>
            <p:cNvSpPr/>
            <p:nvPr/>
          </p:nvSpPr>
          <p:spPr>
            <a:xfrm>
              <a:off x="6137276" y="6686551"/>
              <a:ext cx="33338" cy="136525"/>
            </a:xfrm>
            <a:custGeom>
              <a:rect b="b" l="l" r="r" t="t"/>
              <a:pathLst>
                <a:path extrusionOk="0" h="31" w="8">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139" name="Google Shape;2139;p7"/>
            <p:cNvSpPr/>
            <p:nvPr/>
          </p:nvSpPr>
          <p:spPr>
            <a:xfrm>
              <a:off x="6278563" y="6562726"/>
              <a:ext cx="58738" cy="234950"/>
            </a:xfrm>
            <a:custGeom>
              <a:rect b="b" l="l" r="r" t="t"/>
              <a:pathLst>
                <a:path extrusionOk="0" h="53" w="14">
                  <a:moveTo>
                    <a:pt x="11" y="1"/>
                  </a:moveTo>
                  <a:cubicBezTo>
                    <a:pt x="8" y="8"/>
                    <a:pt x="6" y="14"/>
                    <a:pt x="5" y="21"/>
                  </a:cubicBezTo>
                  <a:cubicBezTo>
                    <a:pt x="3" y="21"/>
                    <a:pt x="0" y="22"/>
                    <a:pt x="0" y="24"/>
                  </a:cubicBezTo>
                  <a:cubicBezTo>
                    <a:pt x="0" y="31"/>
                    <a:pt x="1" y="38"/>
                    <a:pt x="4" y="44"/>
                  </a:cubicBezTo>
                  <a:cubicBezTo>
                    <a:pt x="4" y="45"/>
                    <a:pt x="4" y="45"/>
                    <a:pt x="4" y="45"/>
                  </a:cubicBezTo>
                  <a:cubicBezTo>
                    <a:pt x="4" y="46"/>
                    <a:pt x="5" y="46"/>
                    <a:pt x="5" y="46"/>
                  </a:cubicBezTo>
                  <a:cubicBezTo>
                    <a:pt x="6" y="48"/>
                    <a:pt x="7" y="49"/>
                    <a:pt x="8" y="50"/>
                  </a:cubicBezTo>
                  <a:cubicBezTo>
                    <a:pt x="9" y="53"/>
                    <a:pt x="14" y="51"/>
                    <a:pt x="13" y="48"/>
                  </a:cubicBezTo>
                  <a:cubicBezTo>
                    <a:pt x="11" y="43"/>
                    <a:pt x="9" y="38"/>
                    <a:pt x="8" y="33"/>
                  </a:cubicBezTo>
                  <a:cubicBezTo>
                    <a:pt x="9" y="22"/>
                    <a:pt x="10" y="12"/>
                    <a:pt x="13" y="2"/>
                  </a:cubicBezTo>
                  <a:cubicBezTo>
                    <a:pt x="14" y="1"/>
                    <a:pt x="11" y="0"/>
                    <a:pt x="11" y="1"/>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140" name="Google Shape;2140;p7"/>
            <p:cNvSpPr/>
            <p:nvPr/>
          </p:nvSpPr>
          <p:spPr>
            <a:xfrm>
              <a:off x="6350001" y="6557963"/>
              <a:ext cx="66675" cy="212725"/>
            </a:xfrm>
            <a:custGeom>
              <a:rect b="b" l="l" r="r" t="t"/>
              <a:pathLst>
                <a:path extrusionOk="0" h="48" w="16">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141" name="Google Shape;2141;p7"/>
            <p:cNvSpPr/>
            <p:nvPr/>
          </p:nvSpPr>
          <p:spPr>
            <a:xfrm>
              <a:off x="6429376" y="6597651"/>
              <a:ext cx="33338" cy="195263"/>
            </a:xfrm>
            <a:custGeom>
              <a:rect b="b" l="l" r="r" t="t"/>
              <a:pathLst>
                <a:path extrusionOk="0" h="44" w="8">
                  <a:moveTo>
                    <a:pt x="7" y="2"/>
                  </a:moveTo>
                  <a:cubicBezTo>
                    <a:pt x="6" y="0"/>
                    <a:pt x="3" y="0"/>
                    <a:pt x="3"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7" y="44"/>
                    <a:pt x="7" y="41"/>
                  </a:cubicBezTo>
                  <a:cubicBezTo>
                    <a:pt x="8" y="28"/>
                    <a:pt x="7" y="15"/>
                    <a:pt x="7" y="2"/>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142" name="Google Shape;2142;p7"/>
            <p:cNvSpPr/>
            <p:nvPr/>
          </p:nvSpPr>
          <p:spPr>
            <a:xfrm>
              <a:off x="6519863" y="6545263"/>
              <a:ext cx="79375" cy="211138"/>
            </a:xfrm>
            <a:custGeom>
              <a:rect b="b" l="l" r="r" t="t"/>
              <a:pathLst>
                <a:path extrusionOk="0" h="48" w="19">
                  <a:moveTo>
                    <a:pt x="18" y="44"/>
                  </a:moveTo>
                  <a:cubicBezTo>
                    <a:pt x="15" y="35"/>
                    <a:pt x="13" y="26"/>
                    <a:pt x="15" y="17"/>
                  </a:cubicBezTo>
                  <a:cubicBezTo>
                    <a:pt x="16" y="13"/>
                    <a:pt x="7" y="11"/>
                    <a:pt x="7" y="15"/>
                  </a:cubicBezTo>
                  <a:cubicBezTo>
                    <a:pt x="7" y="15"/>
                    <a:pt x="7" y="15"/>
                    <a:pt x="7" y="15"/>
                  </a:cubicBezTo>
                  <a:cubicBezTo>
                    <a:pt x="8" y="16"/>
                    <a:pt x="8" y="16"/>
                    <a:pt x="8" y="16"/>
                  </a:cubicBezTo>
                  <a:cubicBezTo>
                    <a:pt x="8" y="12"/>
                    <a:pt x="9" y="8"/>
                    <a:pt x="9" y="4"/>
                  </a:cubicBezTo>
                  <a:cubicBezTo>
                    <a:pt x="10" y="1"/>
                    <a:pt x="4" y="0"/>
                    <a:pt x="4" y="3"/>
                  </a:cubicBezTo>
                  <a:cubicBezTo>
                    <a:pt x="2" y="12"/>
                    <a:pt x="1" y="21"/>
                    <a:pt x="1" y="30"/>
                  </a:cubicBezTo>
                  <a:cubicBezTo>
                    <a:pt x="1" y="29"/>
                    <a:pt x="0" y="30"/>
                    <a:pt x="0" y="31"/>
                  </a:cubicBezTo>
                  <a:cubicBezTo>
                    <a:pt x="0" y="35"/>
                    <a:pt x="0" y="39"/>
                    <a:pt x="0" y="43"/>
                  </a:cubicBezTo>
                  <a:cubicBezTo>
                    <a:pt x="0" y="44"/>
                    <a:pt x="1" y="44"/>
                    <a:pt x="2" y="43"/>
                  </a:cubicBezTo>
                  <a:cubicBezTo>
                    <a:pt x="2" y="47"/>
                    <a:pt x="8" y="47"/>
                    <a:pt x="8" y="43"/>
                  </a:cubicBezTo>
                  <a:cubicBezTo>
                    <a:pt x="8" y="42"/>
                    <a:pt x="8" y="42"/>
                    <a:pt x="8" y="42"/>
                  </a:cubicBezTo>
                  <a:cubicBezTo>
                    <a:pt x="8" y="43"/>
                    <a:pt x="9" y="44"/>
                    <a:pt x="9" y="45"/>
                  </a:cubicBezTo>
                  <a:cubicBezTo>
                    <a:pt x="9" y="47"/>
                    <a:pt x="12" y="48"/>
                    <a:pt x="13" y="46"/>
                  </a:cubicBezTo>
                  <a:cubicBezTo>
                    <a:pt x="15" y="48"/>
                    <a:pt x="19" y="47"/>
                    <a:pt x="18" y="4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143" name="Google Shape;2143;p7"/>
            <p:cNvSpPr/>
            <p:nvPr/>
          </p:nvSpPr>
          <p:spPr>
            <a:xfrm>
              <a:off x="6673851" y="6611938"/>
              <a:ext cx="25400" cy="144463"/>
            </a:xfrm>
            <a:custGeom>
              <a:rect b="b" l="l" r="r" t="t"/>
              <a:pathLst>
                <a:path extrusionOk="0" h="33" w="6">
                  <a:moveTo>
                    <a:pt x="5" y="3"/>
                  </a:moveTo>
                  <a:cubicBezTo>
                    <a:pt x="5" y="0"/>
                    <a:pt x="0" y="0"/>
                    <a:pt x="0" y="3"/>
                  </a:cubicBezTo>
                  <a:cubicBezTo>
                    <a:pt x="0" y="12"/>
                    <a:pt x="0" y="21"/>
                    <a:pt x="0" y="30"/>
                  </a:cubicBezTo>
                  <a:cubicBezTo>
                    <a:pt x="0" y="33"/>
                    <a:pt x="5" y="33"/>
                    <a:pt x="5" y="30"/>
                  </a:cubicBezTo>
                  <a:cubicBezTo>
                    <a:pt x="6" y="21"/>
                    <a:pt x="5" y="12"/>
                    <a:pt x="5"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144" name="Google Shape;2144;p7"/>
            <p:cNvSpPr/>
            <p:nvPr/>
          </p:nvSpPr>
          <p:spPr>
            <a:xfrm>
              <a:off x="6737351" y="6597651"/>
              <a:ext cx="58738" cy="177800"/>
            </a:xfrm>
            <a:custGeom>
              <a:rect b="b" l="l" r="r" t="t"/>
              <a:pathLst>
                <a:path extrusionOk="0" h="40" w="14">
                  <a:moveTo>
                    <a:pt x="7" y="6"/>
                  </a:moveTo>
                  <a:cubicBezTo>
                    <a:pt x="7" y="5"/>
                    <a:pt x="7" y="4"/>
                    <a:pt x="7" y="3"/>
                  </a:cubicBezTo>
                  <a:cubicBezTo>
                    <a:pt x="6" y="0"/>
                    <a:pt x="0" y="1"/>
                    <a:pt x="1" y="5"/>
                  </a:cubicBezTo>
                  <a:cubicBezTo>
                    <a:pt x="3" y="13"/>
                    <a:pt x="3" y="21"/>
                    <a:pt x="3" y="29"/>
                  </a:cubicBezTo>
                  <a:cubicBezTo>
                    <a:pt x="3" y="30"/>
                    <a:pt x="4" y="31"/>
                    <a:pt x="5" y="31"/>
                  </a:cubicBezTo>
                  <a:cubicBezTo>
                    <a:pt x="5" y="33"/>
                    <a:pt x="5" y="35"/>
                    <a:pt x="5" y="37"/>
                  </a:cubicBezTo>
                  <a:cubicBezTo>
                    <a:pt x="6" y="40"/>
                    <a:pt x="10" y="40"/>
                    <a:pt x="11" y="37"/>
                  </a:cubicBezTo>
                  <a:cubicBezTo>
                    <a:pt x="12" y="28"/>
                    <a:pt x="12" y="18"/>
                    <a:pt x="14" y="9"/>
                  </a:cubicBezTo>
                  <a:cubicBezTo>
                    <a:pt x="14" y="5"/>
                    <a:pt x="10" y="3"/>
                    <a:pt x="7" y="6"/>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145" name="Google Shape;2145;p7"/>
            <p:cNvSpPr/>
            <p:nvPr/>
          </p:nvSpPr>
          <p:spPr>
            <a:xfrm>
              <a:off x="6811963" y="6594476"/>
              <a:ext cx="63500" cy="228600"/>
            </a:xfrm>
            <a:custGeom>
              <a:rect b="b" l="l" r="r" t="t"/>
              <a:pathLst>
                <a:path extrusionOk="0" h="52" w="15">
                  <a:moveTo>
                    <a:pt x="7" y="4"/>
                  </a:moveTo>
                  <a:cubicBezTo>
                    <a:pt x="6" y="7"/>
                    <a:pt x="6" y="9"/>
                    <a:pt x="5" y="11"/>
                  </a:cubicBezTo>
                  <a:cubicBezTo>
                    <a:pt x="4" y="11"/>
                    <a:pt x="2" y="11"/>
                    <a:pt x="2" y="13"/>
                  </a:cubicBezTo>
                  <a:cubicBezTo>
                    <a:pt x="2" y="16"/>
                    <a:pt x="2" y="20"/>
                    <a:pt x="1" y="23"/>
                  </a:cubicBezTo>
                  <a:cubicBezTo>
                    <a:pt x="0" y="24"/>
                    <a:pt x="2" y="26"/>
                    <a:pt x="3" y="25"/>
                  </a:cubicBezTo>
                  <a:cubicBezTo>
                    <a:pt x="2" y="33"/>
                    <a:pt x="2" y="41"/>
                    <a:pt x="3" y="49"/>
                  </a:cubicBezTo>
                  <a:cubicBezTo>
                    <a:pt x="4" y="52"/>
                    <a:pt x="9" y="52"/>
                    <a:pt x="9" y="49"/>
                  </a:cubicBezTo>
                  <a:cubicBezTo>
                    <a:pt x="12" y="35"/>
                    <a:pt x="13" y="20"/>
                    <a:pt x="14" y="5"/>
                  </a:cubicBezTo>
                  <a:cubicBezTo>
                    <a:pt x="15" y="1"/>
                    <a:pt x="7" y="0"/>
                    <a:pt x="7"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146" name="Google Shape;2146;p7"/>
            <p:cNvSpPr/>
            <p:nvPr/>
          </p:nvSpPr>
          <p:spPr>
            <a:xfrm>
              <a:off x="6619876" y="6611938"/>
              <a:ext cx="50800" cy="206375"/>
            </a:xfrm>
            <a:custGeom>
              <a:rect b="b" l="l" r="r" t="t"/>
              <a:pathLst>
                <a:path extrusionOk="0" h="47" w="12">
                  <a:moveTo>
                    <a:pt x="8" y="7"/>
                  </a:moveTo>
                  <a:cubicBezTo>
                    <a:pt x="8" y="6"/>
                    <a:pt x="8" y="4"/>
                    <a:pt x="7" y="3"/>
                  </a:cubicBezTo>
                  <a:cubicBezTo>
                    <a:pt x="7" y="0"/>
                    <a:pt x="3" y="1"/>
                    <a:pt x="4" y="4"/>
                  </a:cubicBezTo>
                  <a:cubicBezTo>
                    <a:pt x="4" y="5"/>
                    <a:pt x="4" y="7"/>
                    <a:pt x="5" y="8"/>
                  </a:cubicBezTo>
                  <a:cubicBezTo>
                    <a:pt x="4" y="8"/>
                    <a:pt x="4"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0" y="8"/>
                    <a:pt x="8" y="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147" name="Google Shape;2147;p7"/>
            <p:cNvSpPr/>
            <p:nvPr/>
          </p:nvSpPr>
          <p:spPr>
            <a:xfrm>
              <a:off x="6224588" y="6624638"/>
              <a:ext cx="53975" cy="119063"/>
            </a:xfrm>
            <a:custGeom>
              <a:rect b="b" l="l" r="r" t="t"/>
              <a:pathLst>
                <a:path extrusionOk="0" h="27" w="13">
                  <a:moveTo>
                    <a:pt x="12" y="24"/>
                  </a:moveTo>
                  <a:cubicBezTo>
                    <a:pt x="9" y="17"/>
                    <a:pt x="6" y="10"/>
                    <a:pt x="4" y="2"/>
                  </a:cubicBezTo>
                  <a:cubicBezTo>
                    <a:pt x="4" y="0"/>
                    <a:pt x="0" y="0"/>
                    <a:pt x="1" y="3"/>
                  </a:cubicBezTo>
                  <a:cubicBezTo>
                    <a:pt x="3" y="11"/>
                    <a:pt x="5" y="18"/>
                    <a:pt x="9" y="26"/>
                  </a:cubicBezTo>
                  <a:cubicBezTo>
                    <a:pt x="10" y="27"/>
                    <a:pt x="13" y="26"/>
                    <a:pt x="12" y="2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148" name="Google Shape;2148;p7"/>
            <p:cNvSpPr/>
            <p:nvPr/>
          </p:nvSpPr>
          <p:spPr>
            <a:xfrm>
              <a:off x="6119813" y="6572251"/>
              <a:ext cx="74613" cy="193675"/>
            </a:xfrm>
            <a:custGeom>
              <a:rect b="b" l="l" r="r" t="t"/>
              <a:pathLst>
                <a:path extrusionOk="0" h="44" w="18">
                  <a:moveTo>
                    <a:pt x="16" y="37"/>
                  </a:moveTo>
                  <a:cubicBezTo>
                    <a:pt x="11" y="28"/>
                    <a:pt x="8" y="18"/>
                    <a:pt x="12" y="8"/>
                  </a:cubicBezTo>
                  <a:cubicBezTo>
                    <a:pt x="14" y="4"/>
                    <a:pt x="8" y="0"/>
                    <a:pt x="6" y="4"/>
                  </a:cubicBezTo>
                  <a:cubicBezTo>
                    <a:pt x="0" y="17"/>
                    <a:pt x="3" y="29"/>
                    <a:pt x="10" y="41"/>
                  </a:cubicBezTo>
                  <a:cubicBezTo>
                    <a:pt x="13" y="44"/>
                    <a:pt x="18" y="41"/>
                    <a:pt x="16" y="3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149" name="Google Shape;2149;p7"/>
            <p:cNvSpPr/>
            <p:nvPr/>
          </p:nvSpPr>
          <p:spPr>
            <a:xfrm>
              <a:off x="6391276" y="6629401"/>
              <a:ext cx="41275" cy="146050"/>
            </a:xfrm>
            <a:custGeom>
              <a:rect b="b" l="l" r="r" t="t"/>
              <a:pathLst>
                <a:path extrusionOk="0" h="33" w="10">
                  <a:moveTo>
                    <a:pt x="2" y="5"/>
                  </a:moveTo>
                  <a:cubicBezTo>
                    <a:pt x="0" y="12"/>
                    <a:pt x="0" y="21"/>
                    <a:pt x="2" y="29"/>
                  </a:cubicBezTo>
                  <a:cubicBezTo>
                    <a:pt x="4" y="33"/>
                    <a:pt x="9" y="31"/>
                    <a:pt x="8" y="27"/>
                  </a:cubicBezTo>
                  <a:cubicBezTo>
                    <a:pt x="7" y="20"/>
                    <a:pt x="7" y="13"/>
                    <a:pt x="9" y="6"/>
                  </a:cubicBezTo>
                  <a:cubicBezTo>
                    <a:pt x="10" y="2"/>
                    <a:pt x="3" y="0"/>
                    <a:pt x="2"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150" name="Google Shape;2150;p7"/>
            <p:cNvSpPr/>
            <p:nvPr/>
          </p:nvSpPr>
          <p:spPr>
            <a:xfrm>
              <a:off x="6908801" y="6567488"/>
              <a:ext cx="61913" cy="220663"/>
            </a:xfrm>
            <a:custGeom>
              <a:rect b="b" l="l" r="r" t="t"/>
              <a:pathLst>
                <a:path extrusionOk="0" h="50" w="15">
                  <a:moveTo>
                    <a:pt x="11" y="28"/>
                  </a:moveTo>
                  <a:cubicBezTo>
                    <a:pt x="11" y="20"/>
                    <a:pt x="11" y="13"/>
                    <a:pt x="13" y="6"/>
                  </a:cubicBezTo>
                  <a:cubicBezTo>
                    <a:pt x="15" y="2"/>
                    <a:pt x="8" y="0"/>
                    <a:pt x="6" y="4"/>
                  </a:cubicBezTo>
                  <a:cubicBezTo>
                    <a:pt x="5" y="8"/>
                    <a:pt x="5" y="11"/>
                    <a:pt x="5" y="15"/>
                  </a:cubicBezTo>
                  <a:cubicBezTo>
                    <a:pt x="4" y="15"/>
                    <a:pt x="3" y="16"/>
                    <a:pt x="3" y="17"/>
                  </a:cubicBezTo>
                  <a:cubicBezTo>
                    <a:pt x="0" y="27"/>
                    <a:pt x="0" y="36"/>
                    <a:pt x="5" y="46"/>
                  </a:cubicBezTo>
                  <a:cubicBezTo>
                    <a:pt x="7" y="50"/>
                    <a:pt x="13" y="46"/>
                    <a:pt x="11" y="42"/>
                  </a:cubicBezTo>
                  <a:cubicBezTo>
                    <a:pt x="9" y="38"/>
                    <a:pt x="9" y="34"/>
                    <a:pt x="8" y="30"/>
                  </a:cubicBezTo>
                  <a:cubicBezTo>
                    <a:pt x="9" y="30"/>
                    <a:pt x="11" y="29"/>
                    <a:pt x="11" y="28"/>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151" name="Google Shape;2151;p7"/>
            <p:cNvSpPr/>
            <p:nvPr/>
          </p:nvSpPr>
          <p:spPr>
            <a:xfrm>
              <a:off x="6996113" y="6624638"/>
              <a:ext cx="33338" cy="141288"/>
            </a:xfrm>
            <a:custGeom>
              <a:rect b="b" l="l" r="r" t="t"/>
              <a:pathLst>
                <a:path extrusionOk="0" h="32" w="8">
                  <a:moveTo>
                    <a:pt x="6" y="4"/>
                  </a:moveTo>
                  <a:cubicBezTo>
                    <a:pt x="5" y="0"/>
                    <a:pt x="0" y="2"/>
                    <a:pt x="1" y="5"/>
                  </a:cubicBezTo>
                  <a:cubicBezTo>
                    <a:pt x="2" y="13"/>
                    <a:pt x="3" y="21"/>
                    <a:pt x="3" y="29"/>
                  </a:cubicBezTo>
                  <a:cubicBezTo>
                    <a:pt x="3" y="32"/>
                    <a:pt x="7" y="32"/>
                    <a:pt x="7" y="29"/>
                  </a:cubicBezTo>
                  <a:cubicBezTo>
                    <a:pt x="8" y="20"/>
                    <a:pt x="8" y="12"/>
                    <a:pt x="6"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152" name="Google Shape;2152;p7"/>
            <p:cNvSpPr/>
            <p:nvPr/>
          </p:nvSpPr>
          <p:spPr>
            <a:xfrm>
              <a:off x="7019926" y="6607176"/>
              <a:ext cx="79375" cy="233363"/>
            </a:xfrm>
            <a:custGeom>
              <a:rect b="b" l="l" r="r" t="t"/>
              <a:pathLst>
                <a:path extrusionOk="0" h="53" w="19">
                  <a:moveTo>
                    <a:pt x="17" y="46"/>
                  </a:moveTo>
                  <a:cubicBezTo>
                    <a:pt x="14" y="36"/>
                    <a:pt x="14" y="25"/>
                    <a:pt x="12" y="14"/>
                  </a:cubicBezTo>
                  <a:cubicBezTo>
                    <a:pt x="12" y="13"/>
                    <a:pt x="12" y="13"/>
                    <a:pt x="12" y="13"/>
                  </a:cubicBezTo>
                  <a:cubicBezTo>
                    <a:pt x="12" y="10"/>
                    <a:pt x="11" y="12"/>
                    <a:pt x="11" y="4"/>
                  </a:cubicBezTo>
                  <a:cubicBezTo>
                    <a:pt x="11" y="0"/>
                    <a:pt x="7" y="0"/>
                    <a:pt x="7" y="4"/>
                  </a:cubicBezTo>
                  <a:cubicBezTo>
                    <a:pt x="7" y="12"/>
                    <a:pt x="7" y="10"/>
                    <a:pt x="7" y="12"/>
                  </a:cubicBezTo>
                  <a:cubicBezTo>
                    <a:pt x="7" y="13"/>
                    <a:pt x="7" y="13"/>
                    <a:pt x="7" y="14"/>
                  </a:cubicBezTo>
                  <a:cubicBezTo>
                    <a:pt x="6" y="16"/>
                    <a:pt x="6" y="19"/>
                    <a:pt x="6" y="22"/>
                  </a:cubicBezTo>
                  <a:cubicBezTo>
                    <a:pt x="5" y="21"/>
                    <a:pt x="5" y="22"/>
                    <a:pt x="4" y="22"/>
                  </a:cubicBezTo>
                  <a:cubicBezTo>
                    <a:pt x="3" y="28"/>
                    <a:pt x="2" y="33"/>
                    <a:pt x="0" y="39"/>
                  </a:cubicBezTo>
                  <a:cubicBezTo>
                    <a:pt x="0" y="40"/>
                    <a:pt x="2" y="40"/>
                    <a:pt x="2" y="39"/>
                  </a:cubicBezTo>
                  <a:cubicBezTo>
                    <a:pt x="4" y="35"/>
                    <a:pt x="4" y="30"/>
                    <a:pt x="6" y="25"/>
                  </a:cubicBezTo>
                  <a:cubicBezTo>
                    <a:pt x="6" y="33"/>
                    <a:pt x="6" y="41"/>
                    <a:pt x="10" y="48"/>
                  </a:cubicBezTo>
                  <a:cubicBezTo>
                    <a:pt x="11" y="53"/>
                    <a:pt x="19" y="51"/>
                    <a:pt x="17" y="46"/>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153" name="Google Shape;2153;p7"/>
            <p:cNvSpPr/>
            <p:nvPr/>
          </p:nvSpPr>
          <p:spPr>
            <a:xfrm>
              <a:off x="7124701" y="6726238"/>
              <a:ext cx="25400" cy="128588"/>
            </a:xfrm>
            <a:custGeom>
              <a:rect b="b" l="l" r="r" t="t"/>
              <a:pathLst>
                <a:path extrusionOk="0" h="29" w="6">
                  <a:moveTo>
                    <a:pt x="5" y="3"/>
                  </a:moveTo>
                  <a:cubicBezTo>
                    <a:pt x="5" y="0"/>
                    <a:pt x="1" y="0"/>
                    <a:pt x="1" y="3"/>
                  </a:cubicBezTo>
                  <a:cubicBezTo>
                    <a:pt x="0" y="10"/>
                    <a:pt x="0" y="21"/>
                    <a:pt x="0" y="25"/>
                  </a:cubicBezTo>
                  <a:cubicBezTo>
                    <a:pt x="0" y="29"/>
                    <a:pt x="6" y="29"/>
                    <a:pt x="6" y="25"/>
                  </a:cubicBezTo>
                  <a:cubicBezTo>
                    <a:pt x="6" y="21"/>
                    <a:pt x="5" y="11"/>
                    <a:pt x="5"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154" name="Google Shape;2154;p7"/>
            <p:cNvSpPr/>
            <p:nvPr/>
          </p:nvSpPr>
          <p:spPr>
            <a:xfrm>
              <a:off x="7154863" y="6624638"/>
              <a:ext cx="41275" cy="176213"/>
            </a:xfrm>
            <a:custGeom>
              <a:rect b="b" l="l" r="r" t="t"/>
              <a:pathLst>
                <a:path extrusionOk="0" h="40" w="10">
                  <a:moveTo>
                    <a:pt x="3" y="3"/>
                  </a:moveTo>
                  <a:cubicBezTo>
                    <a:pt x="0" y="14"/>
                    <a:pt x="0" y="24"/>
                    <a:pt x="0" y="35"/>
                  </a:cubicBezTo>
                  <a:cubicBezTo>
                    <a:pt x="0" y="40"/>
                    <a:pt x="8" y="40"/>
                    <a:pt x="8" y="35"/>
                  </a:cubicBezTo>
                  <a:cubicBezTo>
                    <a:pt x="8" y="25"/>
                    <a:pt x="8" y="15"/>
                    <a:pt x="9" y="4"/>
                  </a:cubicBezTo>
                  <a:cubicBezTo>
                    <a:pt x="10" y="1"/>
                    <a:pt x="4" y="0"/>
                    <a:pt x="3"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155" name="Google Shape;2155;p7"/>
            <p:cNvSpPr/>
            <p:nvPr/>
          </p:nvSpPr>
          <p:spPr>
            <a:xfrm>
              <a:off x="7191376" y="6611938"/>
              <a:ext cx="71438" cy="250825"/>
            </a:xfrm>
            <a:custGeom>
              <a:rect b="b" l="l" r="r" t="t"/>
              <a:pathLst>
                <a:path extrusionOk="0" h="57" w="17">
                  <a:moveTo>
                    <a:pt x="7" y="5"/>
                  </a:moveTo>
                  <a:cubicBezTo>
                    <a:pt x="6" y="7"/>
                    <a:pt x="5" y="10"/>
                    <a:pt x="5" y="12"/>
                  </a:cubicBezTo>
                  <a:cubicBezTo>
                    <a:pt x="5" y="11"/>
                    <a:pt x="5" y="11"/>
                    <a:pt x="5" y="11"/>
                  </a:cubicBezTo>
                  <a:cubicBezTo>
                    <a:pt x="4" y="9"/>
                    <a:pt x="1" y="10"/>
                    <a:pt x="2" y="11"/>
                  </a:cubicBezTo>
                  <a:cubicBezTo>
                    <a:pt x="2" y="14"/>
                    <a:pt x="2" y="17"/>
                    <a:pt x="3" y="19"/>
                  </a:cubicBezTo>
                  <a:cubicBezTo>
                    <a:pt x="0" y="31"/>
                    <a:pt x="1" y="43"/>
                    <a:pt x="7"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156" name="Google Shape;2156;p7"/>
            <p:cNvSpPr/>
            <p:nvPr/>
          </p:nvSpPr>
          <p:spPr>
            <a:xfrm>
              <a:off x="7112001" y="6575426"/>
              <a:ext cx="33338" cy="160338"/>
            </a:xfrm>
            <a:custGeom>
              <a:rect b="b" l="l" r="r" t="t"/>
              <a:pathLst>
                <a:path extrusionOk="0" h="36" w="8">
                  <a:moveTo>
                    <a:pt x="0" y="5"/>
                  </a:moveTo>
                  <a:cubicBezTo>
                    <a:pt x="0" y="14"/>
                    <a:pt x="0" y="23"/>
                    <a:pt x="0" y="32"/>
                  </a:cubicBezTo>
                  <a:cubicBezTo>
                    <a:pt x="0" y="36"/>
                    <a:pt x="7" y="36"/>
                    <a:pt x="7" y="32"/>
                  </a:cubicBezTo>
                  <a:cubicBezTo>
                    <a:pt x="8" y="23"/>
                    <a:pt x="8" y="14"/>
                    <a:pt x="8" y="5"/>
                  </a:cubicBezTo>
                  <a:cubicBezTo>
                    <a:pt x="8" y="0"/>
                    <a:pt x="0" y="0"/>
                    <a:pt x="0"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157" name="Google Shape;2157;p7"/>
            <p:cNvSpPr/>
            <p:nvPr/>
          </p:nvSpPr>
          <p:spPr>
            <a:xfrm>
              <a:off x="7254876" y="6611938"/>
              <a:ext cx="61913" cy="176213"/>
            </a:xfrm>
            <a:custGeom>
              <a:rect b="b" l="l" r="r" t="t"/>
              <a:pathLst>
                <a:path extrusionOk="0" h="40" w="15">
                  <a:moveTo>
                    <a:pt x="4" y="5"/>
                  </a:moveTo>
                  <a:cubicBezTo>
                    <a:pt x="0" y="15"/>
                    <a:pt x="0" y="26"/>
                    <a:pt x="3" y="37"/>
                  </a:cubicBezTo>
                  <a:cubicBezTo>
                    <a:pt x="5" y="40"/>
                    <a:pt x="10" y="40"/>
                    <a:pt x="10" y="36"/>
                  </a:cubicBezTo>
                  <a:cubicBezTo>
                    <a:pt x="9" y="27"/>
                    <a:pt x="9" y="18"/>
                    <a:pt x="12" y="10"/>
                  </a:cubicBezTo>
                  <a:cubicBezTo>
                    <a:pt x="15" y="4"/>
                    <a:pt x="7" y="0"/>
                    <a:pt x="4"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158" name="Google Shape;2158;p7"/>
            <p:cNvSpPr/>
            <p:nvPr/>
          </p:nvSpPr>
          <p:spPr>
            <a:xfrm>
              <a:off x="7350126" y="6686551"/>
              <a:ext cx="33338" cy="136525"/>
            </a:xfrm>
            <a:custGeom>
              <a:rect b="b" l="l" r="r" t="t"/>
              <a:pathLst>
                <a:path extrusionOk="0" h="31" w="8">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159" name="Google Shape;2159;p7"/>
            <p:cNvSpPr/>
            <p:nvPr/>
          </p:nvSpPr>
          <p:spPr>
            <a:xfrm>
              <a:off x="7491413" y="6562726"/>
              <a:ext cx="58738" cy="234950"/>
            </a:xfrm>
            <a:custGeom>
              <a:rect b="b" l="l" r="r" t="t"/>
              <a:pathLst>
                <a:path extrusionOk="0" h="53" w="14">
                  <a:moveTo>
                    <a:pt x="10" y="1"/>
                  </a:moveTo>
                  <a:cubicBezTo>
                    <a:pt x="7" y="8"/>
                    <a:pt x="6" y="14"/>
                    <a:pt x="5" y="21"/>
                  </a:cubicBezTo>
                  <a:cubicBezTo>
                    <a:pt x="2" y="21"/>
                    <a:pt x="0" y="22"/>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1" y="43"/>
                    <a:pt x="9" y="38"/>
                    <a:pt x="8" y="33"/>
                  </a:cubicBezTo>
                  <a:cubicBezTo>
                    <a:pt x="9" y="22"/>
                    <a:pt x="10" y="12"/>
                    <a:pt x="13" y="2"/>
                  </a:cubicBezTo>
                  <a:cubicBezTo>
                    <a:pt x="14" y="1"/>
                    <a:pt x="11" y="0"/>
                    <a:pt x="10" y="1"/>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160" name="Google Shape;2160;p7"/>
            <p:cNvSpPr/>
            <p:nvPr/>
          </p:nvSpPr>
          <p:spPr>
            <a:xfrm>
              <a:off x="7558088" y="6557963"/>
              <a:ext cx="71438" cy="212725"/>
            </a:xfrm>
            <a:custGeom>
              <a:rect b="b" l="l" r="r" t="t"/>
              <a:pathLst>
                <a:path extrusionOk="0" h="48" w="17">
                  <a:moveTo>
                    <a:pt x="12" y="2"/>
                  </a:moveTo>
                  <a:cubicBezTo>
                    <a:pt x="4" y="14"/>
                    <a:pt x="0" y="29"/>
                    <a:pt x="1" y="44"/>
                  </a:cubicBezTo>
                  <a:cubicBezTo>
                    <a:pt x="1" y="48"/>
                    <a:pt x="7" y="48"/>
                    <a:pt x="7" y="44"/>
                  </a:cubicBezTo>
                  <a:cubicBezTo>
                    <a:pt x="7" y="30"/>
                    <a:pt x="9" y="16"/>
                    <a:pt x="16" y="4"/>
                  </a:cubicBezTo>
                  <a:cubicBezTo>
                    <a:pt x="17" y="2"/>
                    <a:pt x="14" y="0"/>
                    <a:pt x="12" y="2"/>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161" name="Google Shape;2161;p7"/>
            <p:cNvSpPr/>
            <p:nvPr/>
          </p:nvSpPr>
          <p:spPr>
            <a:xfrm>
              <a:off x="7642226" y="6597651"/>
              <a:ext cx="28575" cy="195263"/>
            </a:xfrm>
            <a:custGeom>
              <a:rect b="b" l="l" r="r" t="t"/>
              <a:pathLst>
                <a:path extrusionOk="0" h="44" w="7">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6" y="44"/>
                    <a:pt x="7" y="41"/>
                  </a:cubicBezTo>
                  <a:cubicBezTo>
                    <a:pt x="7" y="28"/>
                    <a:pt x="7" y="15"/>
                    <a:pt x="6" y="2"/>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162" name="Google Shape;2162;p7"/>
            <p:cNvSpPr/>
            <p:nvPr/>
          </p:nvSpPr>
          <p:spPr>
            <a:xfrm>
              <a:off x="7729538" y="6545263"/>
              <a:ext cx="79375" cy="211138"/>
            </a:xfrm>
            <a:custGeom>
              <a:rect b="b" l="l" r="r" t="t"/>
              <a:pathLst>
                <a:path extrusionOk="0" h="48" w="19">
                  <a:moveTo>
                    <a:pt x="18" y="44"/>
                  </a:moveTo>
                  <a:cubicBezTo>
                    <a:pt x="15" y="35"/>
                    <a:pt x="15" y="26"/>
                    <a:pt x="17" y="17"/>
                  </a:cubicBezTo>
                  <a:cubicBezTo>
                    <a:pt x="18" y="13"/>
                    <a:pt x="11" y="11"/>
                    <a:pt x="11" y="15"/>
                  </a:cubicBezTo>
                  <a:cubicBezTo>
                    <a:pt x="11" y="15"/>
                    <a:pt x="11" y="15"/>
                    <a:pt x="11" y="15"/>
                  </a:cubicBezTo>
                  <a:cubicBezTo>
                    <a:pt x="10" y="16"/>
                    <a:pt x="10" y="16"/>
                    <a:pt x="10" y="16"/>
                  </a:cubicBezTo>
                  <a:cubicBezTo>
                    <a:pt x="10" y="12"/>
                    <a:pt x="10" y="8"/>
                    <a:pt x="11" y="4"/>
                  </a:cubicBezTo>
                  <a:cubicBezTo>
                    <a:pt x="11" y="1"/>
                    <a:pt x="5" y="0"/>
                    <a:pt x="5" y="3"/>
                  </a:cubicBezTo>
                  <a:cubicBezTo>
                    <a:pt x="3" y="12"/>
                    <a:pt x="2" y="21"/>
                    <a:pt x="2" y="30"/>
                  </a:cubicBezTo>
                  <a:cubicBezTo>
                    <a:pt x="1" y="29"/>
                    <a:pt x="0" y="30"/>
                    <a:pt x="0" y="31"/>
                  </a:cubicBezTo>
                  <a:cubicBezTo>
                    <a:pt x="1" y="35"/>
                    <a:pt x="1" y="39"/>
                    <a:pt x="1" y="43"/>
                  </a:cubicBezTo>
                  <a:cubicBezTo>
                    <a:pt x="1"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163" name="Google Shape;2163;p7"/>
            <p:cNvSpPr/>
            <p:nvPr/>
          </p:nvSpPr>
          <p:spPr>
            <a:xfrm>
              <a:off x="7883526" y="6611938"/>
              <a:ext cx="25400" cy="144463"/>
            </a:xfrm>
            <a:custGeom>
              <a:rect b="b" l="l" r="r" t="t"/>
              <a:pathLst>
                <a:path extrusionOk="0" h="33" w="6">
                  <a:moveTo>
                    <a:pt x="6" y="3"/>
                  </a:moveTo>
                  <a:cubicBezTo>
                    <a:pt x="6" y="0"/>
                    <a:pt x="1" y="0"/>
                    <a:pt x="1" y="3"/>
                  </a:cubicBezTo>
                  <a:cubicBezTo>
                    <a:pt x="1" y="12"/>
                    <a:pt x="0" y="21"/>
                    <a:pt x="1" y="30"/>
                  </a:cubicBezTo>
                  <a:cubicBezTo>
                    <a:pt x="1" y="33"/>
                    <a:pt x="6" y="33"/>
                    <a:pt x="6" y="30"/>
                  </a:cubicBezTo>
                  <a:cubicBezTo>
                    <a:pt x="6" y="21"/>
                    <a:pt x="6" y="12"/>
                    <a:pt x="6"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164" name="Google Shape;2164;p7"/>
            <p:cNvSpPr/>
            <p:nvPr/>
          </p:nvSpPr>
          <p:spPr>
            <a:xfrm>
              <a:off x="7950201" y="6597651"/>
              <a:ext cx="58738" cy="177800"/>
            </a:xfrm>
            <a:custGeom>
              <a:rect b="b" l="l" r="r" t="t"/>
              <a:pathLst>
                <a:path extrusionOk="0" h="40" w="14">
                  <a:moveTo>
                    <a:pt x="7" y="6"/>
                  </a:moveTo>
                  <a:cubicBezTo>
                    <a:pt x="7" y="5"/>
                    <a:pt x="7" y="4"/>
                    <a:pt x="7" y="3"/>
                  </a:cubicBezTo>
                  <a:cubicBezTo>
                    <a:pt x="6" y="0"/>
                    <a:pt x="0" y="1"/>
                    <a:pt x="1" y="5"/>
                  </a:cubicBezTo>
                  <a:cubicBezTo>
                    <a:pt x="2" y="13"/>
                    <a:pt x="2" y="21"/>
                    <a:pt x="3" y="29"/>
                  </a:cubicBezTo>
                  <a:cubicBezTo>
                    <a:pt x="3" y="30"/>
                    <a:pt x="4" y="31"/>
                    <a:pt x="5" y="31"/>
                  </a:cubicBezTo>
                  <a:cubicBezTo>
                    <a:pt x="5" y="33"/>
                    <a:pt x="5" y="35"/>
                    <a:pt x="5" y="37"/>
                  </a:cubicBezTo>
                  <a:cubicBezTo>
                    <a:pt x="5" y="40"/>
                    <a:pt x="10" y="40"/>
                    <a:pt x="10" y="37"/>
                  </a:cubicBezTo>
                  <a:cubicBezTo>
                    <a:pt x="11" y="28"/>
                    <a:pt x="11" y="18"/>
                    <a:pt x="13" y="9"/>
                  </a:cubicBezTo>
                  <a:cubicBezTo>
                    <a:pt x="14" y="5"/>
                    <a:pt x="9" y="3"/>
                    <a:pt x="7" y="6"/>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165" name="Google Shape;2165;p7"/>
            <p:cNvSpPr/>
            <p:nvPr/>
          </p:nvSpPr>
          <p:spPr>
            <a:xfrm>
              <a:off x="8021638" y="6594476"/>
              <a:ext cx="66675" cy="228600"/>
            </a:xfrm>
            <a:custGeom>
              <a:rect b="b" l="l" r="r" t="t"/>
              <a:pathLst>
                <a:path extrusionOk="0" h="52" w="16">
                  <a:moveTo>
                    <a:pt x="7" y="4"/>
                  </a:moveTo>
                  <a:cubicBezTo>
                    <a:pt x="7" y="7"/>
                    <a:pt x="6" y="9"/>
                    <a:pt x="6" y="11"/>
                  </a:cubicBezTo>
                  <a:cubicBezTo>
                    <a:pt x="5" y="11"/>
                    <a:pt x="2" y="11"/>
                    <a:pt x="3" y="13"/>
                  </a:cubicBezTo>
                  <a:cubicBezTo>
                    <a:pt x="3" y="16"/>
                    <a:pt x="3" y="20"/>
                    <a:pt x="1" y="23"/>
                  </a:cubicBezTo>
                  <a:cubicBezTo>
                    <a:pt x="0" y="24"/>
                    <a:pt x="3" y="26"/>
                    <a:pt x="4" y="25"/>
                  </a:cubicBezTo>
                  <a:cubicBezTo>
                    <a:pt x="3" y="33"/>
                    <a:pt x="3" y="41"/>
                    <a:pt x="4" y="49"/>
                  </a:cubicBezTo>
                  <a:cubicBezTo>
                    <a:pt x="5" y="52"/>
                    <a:pt x="9" y="52"/>
                    <a:pt x="10" y="49"/>
                  </a:cubicBezTo>
                  <a:cubicBezTo>
                    <a:pt x="13" y="35"/>
                    <a:pt x="13" y="20"/>
                    <a:pt x="15" y="5"/>
                  </a:cubicBezTo>
                  <a:cubicBezTo>
                    <a:pt x="16" y="1"/>
                    <a:pt x="8" y="0"/>
                    <a:pt x="7"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166" name="Google Shape;2166;p7"/>
            <p:cNvSpPr/>
            <p:nvPr/>
          </p:nvSpPr>
          <p:spPr>
            <a:xfrm>
              <a:off x="7834313" y="6611938"/>
              <a:ext cx="49213" cy="206375"/>
            </a:xfrm>
            <a:custGeom>
              <a:rect b="b" l="l" r="r" t="t"/>
              <a:pathLst>
                <a:path extrusionOk="0" h="47" w="12">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0" y="33"/>
                    <a:pt x="10" y="29"/>
                  </a:cubicBezTo>
                  <a:cubicBezTo>
                    <a:pt x="11" y="28"/>
                    <a:pt x="11" y="28"/>
                    <a:pt x="11" y="28"/>
                  </a:cubicBezTo>
                  <a:cubicBezTo>
                    <a:pt x="11" y="26"/>
                    <a:pt x="11" y="23"/>
                    <a:pt x="10" y="21"/>
                  </a:cubicBezTo>
                  <a:cubicBezTo>
                    <a:pt x="11" y="18"/>
                    <a:pt x="11" y="15"/>
                    <a:pt x="11" y="13"/>
                  </a:cubicBezTo>
                  <a:cubicBezTo>
                    <a:pt x="12" y="10"/>
                    <a:pt x="10" y="8"/>
                    <a:pt x="8" y="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167" name="Google Shape;2167;p7"/>
            <p:cNvSpPr/>
            <p:nvPr/>
          </p:nvSpPr>
          <p:spPr>
            <a:xfrm>
              <a:off x="7437438" y="6624638"/>
              <a:ext cx="53975" cy="119063"/>
            </a:xfrm>
            <a:custGeom>
              <a:rect b="b" l="l" r="r" t="t"/>
              <a:pathLst>
                <a:path extrusionOk="0" h="27" w="13">
                  <a:moveTo>
                    <a:pt x="12" y="24"/>
                  </a:moveTo>
                  <a:cubicBezTo>
                    <a:pt x="9" y="17"/>
                    <a:pt x="6" y="10"/>
                    <a:pt x="4" y="2"/>
                  </a:cubicBezTo>
                  <a:cubicBezTo>
                    <a:pt x="3" y="0"/>
                    <a:pt x="0" y="0"/>
                    <a:pt x="0" y="3"/>
                  </a:cubicBezTo>
                  <a:cubicBezTo>
                    <a:pt x="2" y="11"/>
                    <a:pt x="5" y="18"/>
                    <a:pt x="9" y="26"/>
                  </a:cubicBezTo>
                  <a:cubicBezTo>
                    <a:pt x="10" y="27"/>
                    <a:pt x="13" y="26"/>
                    <a:pt x="12" y="2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168" name="Google Shape;2168;p7"/>
            <p:cNvSpPr/>
            <p:nvPr/>
          </p:nvSpPr>
          <p:spPr>
            <a:xfrm>
              <a:off x="7332663" y="6572251"/>
              <a:ext cx="76200" cy="193675"/>
            </a:xfrm>
            <a:custGeom>
              <a:rect b="b" l="l" r="r" t="t"/>
              <a:pathLst>
                <a:path extrusionOk="0" h="44" w="18">
                  <a:moveTo>
                    <a:pt x="16" y="37"/>
                  </a:moveTo>
                  <a:cubicBezTo>
                    <a:pt x="11" y="28"/>
                    <a:pt x="7" y="18"/>
                    <a:pt x="12" y="8"/>
                  </a:cubicBezTo>
                  <a:cubicBezTo>
                    <a:pt x="14" y="4"/>
                    <a:pt x="8" y="0"/>
                    <a:pt x="6" y="4"/>
                  </a:cubicBezTo>
                  <a:cubicBezTo>
                    <a:pt x="0" y="17"/>
                    <a:pt x="3" y="29"/>
                    <a:pt x="10" y="41"/>
                  </a:cubicBezTo>
                  <a:cubicBezTo>
                    <a:pt x="12" y="44"/>
                    <a:pt x="18" y="41"/>
                    <a:pt x="16" y="3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169" name="Google Shape;2169;p7"/>
            <p:cNvSpPr/>
            <p:nvPr/>
          </p:nvSpPr>
          <p:spPr>
            <a:xfrm>
              <a:off x="7600951" y="6629401"/>
              <a:ext cx="41275" cy="146050"/>
            </a:xfrm>
            <a:custGeom>
              <a:rect b="b" l="l" r="r" t="t"/>
              <a:pathLst>
                <a:path extrusionOk="0" h="33" w="10">
                  <a:moveTo>
                    <a:pt x="3" y="5"/>
                  </a:moveTo>
                  <a:cubicBezTo>
                    <a:pt x="0" y="12"/>
                    <a:pt x="0" y="21"/>
                    <a:pt x="3" y="29"/>
                  </a:cubicBezTo>
                  <a:cubicBezTo>
                    <a:pt x="4" y="33"/>
                    <a:pt x="10" y="31"/>
                    <a:pt x="9" y="27"/>
                  </a:cubicBezTo>
                  <a:cubicBezTo>
                    <a:pt x="8" y="20"/>
                    <a:pt x="7" y="13"/>
                    <a:pt x="9" y="6"/>
                  </a:cubicBezTo>
                  <a:cubicBezTo>
                    <a:pt x="10" y="2"/>
                    <a:pt x="4" y="0"/>
                    <a:pt x="3"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170" name="Google Shape;2170;p7"/>
            <p:cNvSpPr/>
            <p:nvPr/>
          </p:nvSpPr>
          <p:spPr>
            <a:xfrm>
              <a:off x="8121651" y="6567488"/>
              <a:ext cx="58738" cy="220663"/>
            </a:xfrm>
            <a:custGeom>
              <a:rect b="b" l="l" r="r" t="t"/>
              <a:pathLst>
                <a:path extrusionOk="0" h="50" w="14">
                  <a:moveTo>
                    <a:pt x="10" y="28"/>
                  </a:moveTo>
                  <a:cubicBezTo>
                    <a:pt x="11" y="20"/>
                    <a:pt x="11" y="13"/>
                    <a:pt x="13" y="6"/>
                  </a:cubicBezTo>
                  <a:cubicBezTo>
                    <a:pt x="14" y="2"/>
                    <a:pt x="7" y="0"/>
                    <a:pt x="6" y="4"/>
                  </a:cubicBezTo>
                  <a:cubicBezTo>
                    <a:pt x="5" y="8"/>
                    <a:pt x="4" y="11"/>
                    <a:pt x="4" y="15"/>
                  </a:cubicBezTo>
                  <a:cubicBezTo>
                    <a:pt x="4" y="15"/>
                    <a:pt x="3" y="16"/>
                    <a:pt x="3" y="17"/>
                  </a:cubicBezTo>
                  <a:cubicBezTo>
                    <a:pt x="0" y="27"/>
                    <a:pt x="0" y="36"/>
                    <a:pt x="4" y="46"/>
                  </a:cubicBezTo>
                  <a:cubicBezTo>
                    <a:pt x="6" y="50"/>
                    <a:pt x="13" y="46"/>
                    <a:pt x="11" y="42"/>
                  </a:cubicBezTo>
                  <a:cubicBezTo>
                    <a:pt x="9" y="38"/>
                    <a:pt x="8" y="34"/>
                    <a:pt x="8" y="30"/>
                  </a:cubicBezTo>
                  <a:cubicBezTo>
                    <a:pt x="9" y="30"/>
                    <a:pt x="10" y="29"/>
                    <a:pt x="10" y="28"/>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171" name="Google Shape;2171;p7"/>
            <p:cNvSpPr/>
            <p:nvPr/>
          </p:nvSpPr>
          <p:spPr>
            <a:xfrm>
              <a:off x="8204201" y="6624638"/>
              <a:ext cx="38100" cy="141288"/>
            </a:xfrm>
            <a:custGeom>
              <a:rect b="b" l="l" r="r" t="t"/>
              <a:pathLst>
                <a:path extrusionOk="0" h="32" w="9">
                  <a:moveTo>
                    <a:pt x="6" y="4"/>
                  </a:moveTo>
                  <a:cubicBezTo>
                    <a:pt x="6" y="0"/>
                    <a:pt x="0" y="2"/>
                    <a:pt x="1" y="5"/>
                  </a:cubicBezTo>
                  <a:cubicBezTo>
                    <a:pt x="3" y="13"/>
                    <a:pt x="3" y="21"/>
                    <a:pt x="4" y="29"/>
                  </a:cubicBezTo>
                  <a:cubicBezTo>
                    <a:pt x="4" y="32"/>
                    <a:pt x="8" y="32"/>
                    <a:pt x="8" y="29"/>
                  </a:cubicBezTo>
                  <a:cubicBezTo>
                    <a:pt x="9" y="20"/>
                    <a:pt x="8" y="12"/>
                    <a:pt x="6"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172" name="Google Shape;2172;p7"/>
            <p:cNvSpPr/>
            <p:nvPr/>
          </p:nvSpPr>
          <p:spPr>
            <a:xfrm>
              <a:off x="8229601" y="6607176"/>
              <a:ext cx="84138" cy="233363"/>
            </a:xfrm>
            <a:custGeom>
              <a:rect b="b" l="l" r="r" t="t"/>
              <a:pathLst>
                <a:path extrusionOk="0" h="53" w="20">
                  <a:moveTo>
                    <a:pt x="18" y="46"/>
                  </a:moveTo>
                  <a:cubicBezTo>
                    <a:pt x="15" y="36"/>
                    <a:pt x="14" y="25"/>
                    <a:pt x="13" y="14"/>
                  </a:cubicBezTo>
                  <a:cubicBezTo>
                    <a:pt x="13" y="13"/>
                    <a:pt x="13" y="13"/>
                    <a:pt x="12" y="13"/>
                  </a:cubicBezTo>
                  <a:cubicBezTo>
                    <a:pt x="12" y="10"/>
                    <a:pt x="12" y="12"/>
                    <a:pt x="12" y="4"/>
                  </a:cubicBezTo>
                  <a:cubicBezTo>
                    <a:pt x="12" y="0"/>
                    <a:pt x="8" y="0"/>
                    <a:pt x="8" y="4"/>
                  </a:cubicBezTo>
                  <a:cubicBezTo>
                    <a:pt x="8" y="12"/>
                    <a:pt x="8" y="10"/>
                    <a:pt x="8" y="12"/>
                  </a:cubicBezTo>
                  <a:cubicBezTo>
                    <a:pt x="8" y="13"/>
                    <a:pt x="7" y="13"/>
                    <a:pt x="7" y="14"/>
                  </a:cubicBezTo>
                  <a:cubicBezTo>
                    <a:pt x="7" y="16"/>
                    <a:pt x="7" y="19"/>
                    <a:pt x="7" y="22"/>
                  </a:cubicBezTo>
                  <a:cubicBezTo>
                    <a:pt x="6" y="21"/>
                    <a:pt x="5" y="22"/>
                    <a:pt x="5" y="22"/>
                  </a:cubicBezTo>
                  <a:cubicBezTo>
                    <a:pt x="3" y="28"/>
                    <a:pt x="3" y="33"/>
                    <a:pt x="1" y="39"/>
                  </a:cubicBezTo>
                  <a:cubicBezTo>
                    <a:pt x="0" y="40"/>
                    <a:pt x="2" y="40"/>
                    <a:pt x="3" y="39"/>
                  </a:cubicBezTo>
                  <a:cubicBezTo>
                    <a:pt x="4" y="35"/>
                    <a:pt x="5" y="30"/>
                    <a:pt x="6" y="25"/>
                  </a:cubicBezTo>
                  <a:cubicBezTo>
                    <a:pt x="6" y="33"/>
                    <a:pt x="7" y="41"/>
                    <a:pt x="10" y="48"/>
                  </a:cubicBezTo>
                  <a:cubicBezTo>
                    <a:pt x="12" y="53"/>
                    <a:pt x="20" y="51"/>
                    <a:pt x="18" y="46"/>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173" name="Google Shape;2173;p7"/>
            <p:cNvSpPr/>
            <p:nvPr/>
          </p:nvSpPr>
          <p:spPr>
            <a:xfrm>
              <a:off x="8334376" y="6726238"/>
              <a:ext cx="23813" cy="128588"/>
            </a:xfrm>
            <a:custGeom>
              <a:rect b="b" l="l" r="r" t="t"/>
              <a:pathLst>
                <a:path extrusionOk="0" h="29" w="6">
                  <a:moveTo>
                    <a:pt x="6" y="3"/>
                  </a:moveTo>
                  <a:cubicBezTo>
                    <a:pt x="5" y="0"/>
                    <a:pt x="1" y="0"/>
                    <a:pt x="1" y="3"/>
                  </a:cubicBezTo>
                  <a:cubicBezTo>
                    <a:pt x="1" y="10"/>
                    <a:pt x="0" y="21"/>
                    <a:pt x="0" y="25"/>
                  </a:cubicBezTo>
                  <a:cubicBezTo>
                    <a:pt x="0" y="29"/>
                    <a:pt x="6" y="29"/>
                    <a:pt x="6" y="25"/>
                  </a:cubicBezTo>
                  <a:cubicBezTo>
                    <a:pt x="6" y="21"/>
                    <a:pt x="6" y="11"/>
                    <a:pt x="6"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174" name="Google Shape;2174;p7"/>
            <p:cNvSpPr/>
            <p:nvPr/>
          </p:nvSpPr>
          <p:spPr>
            <a:xfrm>
              <a:off x="8362951" y="6624638"/>
              <a:ext cx="41275" cy="176213"/>
            </a:xfrm>
            <a:custGeom>
              <a:rect b="b" l="l" r="r" t="t"/>
              <a:pathLst>
                <a:path extrusionOk="0" h="40" w="10">
                  <a:moveTo>
                    <a:pt x="3" y="3"/>
                  </a:moveTo>
                  <a:cubicBezTo>
                    <a:pt x="0" y="14"/>
                    <a:pt x="0" y="24"/>
                    <a:pt x="0" y="35"/>
                  </a:cubicBezTo>
                  <a:cubicBezTo>
                    <a:pt x="1" y="40"/>
                    <a:pt x="9" y="40"/>
                    <a:pt x="9" y="35"/>
                  </a:cubicBezTo>
                  <a:cubicBezTo>
                    <a:pt x="9" y="25"/>
                    <a:pt x="9" y="15"/>
                    <a:pt x="10" y="4"/>
                  </a:cubicBezTo>
                  <a:cubicBezTo>
                    <a:pt x="10" y="1"/>
                    <a:pt x="4" y="0"/>
                    <a:pt x="3"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175" name="Google Shape;2175;p7"/>
            <p:cNvSpPr/>
            <p:nvPr/>
          </p:nvSpPr>
          <p:spPr>
            <a:xfrm>
              <a:off x="8404226" y="6611938"/>
              <a:ext cx="71438" cy="250825"/>
            </a:xfrm>
            <a:custGeom>
              <a:rect b="b" l="l" r="r" t="t"/>
              <a:pathLst>
                <a:path extrusionOk="0" h="57" w="17">
                  <a:moveTo>
                    <a:pt x="7" y="5"/>
                  </a:moveTo>
                  <a:cubicBezTo>
                    <a:pt x="6" y="7"/>
                    <a:pt x="5" y="10"/>
                    <a:pt x="4" y="12"/>
                  </a:cubicBezTo>
                  <a:cubicBezTo>
                    <a:pt x="4" y="11"/>
                    <a:pt x="4" y="11"/>
                    <a:pt x="4" y="11"/>
                  </a:cubicBezTo>
                  <a:cubicBezTo>
                    <a:pt x="4" y="9"/>
                    <a:pt x="1" y="10"/>
                    <a:pt x="1" y="11"/>
                  </a:cubicBezTo>
                  <a:cubicBezTo>
                    <a:pt x="2" y="14"/>
                    <a:pt x="2" y="17"/>
                    <a:pt x="2" y="19"/>
                  </a:cubicBezTo>
                  <a:cubicBezTo>
                    <a:pt x="0" y="31"/>
                    <a:pt x="1" y="43"/>
                    <a:pt x="6" y="54"/>
                  </a:cubicBezTo>
                  <a:cubicBezTo>
                    <a:pt x="7" y="57"/>
                    <a:pt x="12" y="55"/>
                    <a:pt x="12" y="52"/>
                  </a:cubicBezTo>
                  <a:cubicBezTo>
                    <a:pt x="11" y="38"/>
                    <a:pt x="9" y="23"/>
                    <a:pt x="15" y="10"/>
                  </a:cubicBezTo>
                  <a:cubicBezTo>
                    <a:pt x="17" y="4"/>
                    <a:pt x="10" y="0"/>
                    <a:pt x="7"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176" name="Google Shape;2176;p7"/>
            <p:cNvSpPr/>
            <p:nvPr/>
          </p:nvSpPr>
          <p:spPr>
            <a:xfrm>
              <a:off x="8321676" y="6575426"/>
              <a:ext cx="33338" cy="160338"/>
            </a:xfrm>
            <a:custGeom>
              <a:rect b="b" l="l" r="r" t="t"/>
              <a:pathLst>
                <a:path extrusionOk="0" h="36" w="8">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177" name="Google Shape;2177;p7"/>
            <p:cNvSpPr/>
            <p:nvPr/>
          </p:nvSpPr>
          <p:spPr>
            <a:xfrm>
              <a:off x="8462963" y="6611938"/>
              <a:ext cx="66675" cy="176213"/>
            </a:xfrm>
            <a:custGeom>
              <a:rect b="b" l="l" r="r" t="t"/>
              <a:pathLst>
                <a:path extrusionOk="0" h="40" w="16">
                  <a:moveTo>
                    <a:pt x="5" y="5"/>
                  </a:moveTo>
                  <a:cubicBezTo>
                    <a:pt x="0" y="15"/>
                    <a:pt x="0" y="26"/>
                    <a:pt x="4" y="37"/>
                  </a:cubicBezTo>
                  <a:cubicBezTo>
                    <a:pt x="5" y="40"/>
                    <a:pt x="10" y="40"/>
                    <a:pt x="10" y="36"/>
                  </a:cubicBezTo>
                  <a:cubicBezTo>
                    <a:pt x="10" y="27"/>
                    <a:pt x="9" y="18"/>
                    <a:pt x="13" y="10"/>
                  </a:cubicBezTo>
                  <a:cubicBezTo>
                    <a:pt x="16" y="4"/>
                    <a:pt x="8" y="0"/>
                    <a:pt x="5"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178" name="Google Shape;2178;p7"/>
            <p:cNvSpPr/>
            <p:nvPr/>
          </p:nvSpPr>
          <p:spPr>
            <a:xfrm>
              <a:off x="8559801" y="6686551"/>
              <a:ext cx="33338" cy="136525"/>
            </a:xfrm>
            <a:custGeom>
              <a:rect b="b" l="l" r="r" t="t"/>
              <a:pathLst>
                <a:path extrusionOk="0" h="31" w="8">
                  <a:moveTo>
                    <a:pt x="1" y="5"/>
                  </a:moveTo>
                  <a:cubicBezTo>
                    <a:pt x="1" y="12"/>
                    <a:pt x="1" y="20"/>
                    <a:pt x="2" y="27"/>
                  </a:cubicBezTo>
                  <a:cubicBezTo>
                    <a:pt x="2" y="31"/>
                    <a:pt x="7" y="31"/>
                    <a:pt x="7" y="27"/>
                  </a:cubicBezTo>
                  <a:cubicBezTo>
                    <a:pt x="8" y="20"/>
                    <a:pt x="8" y="12"/>
                    <a:pt x="8" y="5"/>
                  </a:cubicBezTo>
                  <a:cubicBezTo>
                    <a:pt x="8" y="0"/>
                    <a:pt x="0" y="0"/>
                    <a:pt x="1"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179" name="Google Shape;2179;p7"/>
            <p:cNvSpPr/>
            <p:nvPr/>
          </p:nvSpPr>
          <p:spPr>
            <a:xfrm>
              <a:off x="8701088" y="6562726"/>
              <a:ext cx="58738" cy="234950"/>
            </a:xfrm>
            <a:custGeom>
              <a:rect b="b" l="l" r="r" t="t"/>
              <a:pathLst>
                <a:path extrusionOk="0" h="53" w="14">
                  <a:moveTo>
                    <a:pt x="11" y="1"/>
                  </a:moveTo>
                  <a:cubicBezTo>
                    <a:pt x="8" y="8"/>
                    <a:pt x="6" y="14"/>
                    <a:pt x="5" y="21"/>
                  </a:cubicBezTo>
                  <a:cubicBezTo>
                    <a:pt x="3" y="21"/>
                    <a:pt x="0" y="22"/>
                    <a:pt x="0" y="24"/>
                  </a:cubicBezTo>
                  <a:cubicBezTo>
                    <a:pt x="1" y="31"/>
                    <a:pt x="2" y="38"/>
                    <a:pt x="4" y="44"/>
                  </a:cubicBezTo>
                  <a:cubicBezTo>
                    <a:pt x="4" y="45"/>
                    <a:pt x="4" y="45"/>
                    <a:pt x="4" y="45"/>
                  </a:cubicBezTo>
                  <a:cubicBezTo>
                    <a:pt x="4" y="46"/>
                    <a:pt x="5" y="46"/>
                    <a:pt x="6" y="46"/>
                  </a:cubicBezTo>
                  <a:cubicBezTo>
                    <a:pt x="6" y="48"/>
                    <a:pt x="7" y="49"/>
                    <a:pt x="8" y="50"/>
                  </a:cubicBezTo>
                  <a:cubicBezTo>
                    <a:pt x="9" y="53"/>
                    <a:pt x="14" y="51"/>
                    <a:pt x="13" y="48"/>
                  </a:cubicBezTo>
                  <a:cubicBezTo>
                    <a:pt x="11" y="43"/>
                    <a:pt x="10" y="38"/>
                    <a:pt x="9" y="33"/>
                  </a:cubicBezTo>
                  <a:cubicBezTo>
                    <a:pt x="9" y="22"/>
                    <a:pt x="10" y="12"/>
                    <a:pt x="14" y="2"/>
                  </a:cubicBezTo>
                  <a:cubicBezTo>
                    <a:pt x="14" y="1"/>
                    <a:pt x="12" y="0"/>
                    <a:pt x="11" y="1"/>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180" name="Google Shape;2180;p7"/>
            <p:cNvSpPr/>
            <p:nvPr/>
          </p:nvSpPr>
          <p:spPr>
            <a:xfrm>
              <a:off x="8770938" y="6557963"/>
              <a:ext cx="66675" cy="212725"/>
            </a:xfrm>
            <a:custGeom>
              <a:rect b="b" l="l" r="r" t="t"/>
              <a:pathLst>
                <a:path extrusionOk="0" h="48" w="16">
                  <a:moveTo>
                    <a:pt x="12" y="2"/>
                  </a:moveTo>
                  <a:cubicBezTo>
                    <a:pt x="3" y="14"/>
                    <a:pt x="0" y="29"/>
                    <a:pt x="0" y="44"/>
                  </a:cubicBezTo>
                  <a:cubicBezTo>
                    <a:pt x="1" y="48"/>
                    <a:pt x="6" y="48"/>
                    <a:pt x="6" y="44"/>
                  </a:cubicBezTo>
                  <a:cubicBezTo>
                    <a:pt x="7" y="30"/>
                    <a:pt x="8" y="16"/>
                    <a:pt x="15" y="4"/>
                  </a:cubicBezTo>
                  <a:cubicBezTo>
                    <a:pt x="16" y="2"/>
                    <a:pt x="13" y="0"/>
                    <a:pt x="12" y="2"/>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181" name="Google Shape;2181;p7"/>
            <p:cNvSpPr/>
            <p:nvPr/>
          </p:nvSpPr>
          <p:spPr>
            <a:xfrm>
              <a:off x="8855076" y="6597651"/>
              <a:ext cx="28575" cy="195263"/>
            </a:xfrm>
            <a:custGeom>
              <a:rect b="b" l="l" r="r" t="t"/>
              <a:pathLst>
                <a:path extrusionOk="0" h="44" w="7">
                  <a:moveTo>
                    <a:pt x="6" y="2"/>
                  </a:moveTo>
                  <a:cubicBezTo>
                    <a:pt x="6" y="0"/>
                    <a:pt x="2" y="0"/>
                    <a:pt x="2" y="2"/>
                  </a:cubicBezTo>
                  <a:cubicBezTo>
                    <a:pt x="2" y="6"/>
                    <a:pt x="1" y="10"/>
                    <a:pt x="1" y="14"/>
                  </a:cubicBezTo>
                  <a:cubicBezTo>
                    <a:pt x="0" y="15"/>
                    <a:pt x="0" y="15"/>
                    <a:pt x="0" y="16"/>
                  </a:cubicBezTo>
                  <a:cubicBezTo>
                    <a:pt x="0" y="22"/>
                    <a:pt x="0" y="27"/>
                    <a:pt x="0" y="33"/>
                  </a:cubicBezTo>
                  <a:cubicBezTo>
                    <a:pt x="0" y="34"/>
                    <a:pt x="0" y="35"/>
                    <a:pt x="1" y="35"/>
                  </a:cubicBezTo>
                  <a:cubicBezTo>
                    <a:pt x="1" y="37"/>
                    <a:pt x="1" y="39"/>
                    <a:pt x="1" y="41"/>
                  </a:cubicBezTo>
                  <a:cubicBezTo>
                    <a:pt x="2" y="44"/>
                    <a:pt x="6" y="44"/>
                    <a:pt x="6" y="41"/>
                  </a:cubicBezTo>
                  <a:cubicBezTo>
                    <a:pt x="7" y="28"/>
                    <a:pt x="6" y="15"/>
                    <a:pt x="6" y="2"/>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182" name="Google Shape;2182;p7"/>
            <p:cNvSpPr/>
            <p:nvPr/>
          </p:nvSpPr>
          <p:spPr>
            <a:xfrm>
              <a:off x="8942388" y="6545263"/>
              <a:ext cx="79375" cy="211138"/>
            </a:xfrm>
            <a:custGeom>
              <a:rect b="b" l="l" r="r" t="t"/>
              <a:pathLst>
                <a:path extrusionOk="0" h="48" w="19">
                  <a:moveTo>
                    <a:pt x="18" y="44"/>
                  </a:moveTo>
                  <a:cubicBezTo>
                    <a:pt x="15" y="35"/>
                    <a:pt x="17" y="26"/>
                    <a:pt x="18" y="17"/>
                  </a:cubicBezTo>
                  <a:cubicBezTo>
                    <a:pt x="19" y="13"/>
                    <a:pt x="14" y="11"/>
                    <a:pt x="14" y="15"/>
                  </a:cubicBezTo>
                  <a:cubicBezTo>
                    <a:pt x="14" y="15"/>
                    <a:pt x="14" y="15"/>
                    <a:pt x="14" y="15"/>
                  </a:cubicBezTo>
                  <a:cubicBezTo>
                    <a:pt x="11" y="16"/>
                    <a:pt x="11" y="16"/>
                    <a:pt x="11" y="16"/>
                  </a:cubicBezTo>
                  <a:cubicBezTo>
                    <a:pt x="11" y="12"/>
                    <a:pt x="11" y="8"/>
                    <a:pt x="11" y="4"/>
                  </a:cubicBezTo>
                  <a:cubicBezTo>
                    <a:pt x="12" y="1"/>
                    <a:pt x="6" y="0"/>
                    <a:pt x="5" y="3"/>
                  </a:cubicBezTo>
                  <a:cubicBezTo>
                    <a:pt x="3" y="12"/>
                    <a:pt x="2" y="21"/>
                    <a:pt x="2" y="30"/>
                  </a:cubicBezTo>
                  <a:cubicBezTo>
                    <a:pt x="1" y="29"/>
                    <a:pt x="0" y="30"/>
                    <a:pt x="0" y="31"/>
                  </a:cubicBezTo>
                  <a:cubicBezTo>
                    <a:pt x="0" y="35"/>
                    <a:pt x="0" y="39"/>
                    <a:pt x="0" y="43"/>
                  </a:cubicBezTo>
                  <a:cubicBezTo>
                    <a:pt x="0" y="44"/>
                    <a:pt x="1" y="44"/>
                    <a:pt x="2" y="43"/>
                  </a:cubicBezTo>
                  <a:cubicBezTo>
                    <a:pt x="3" y="47"/>
                    <a:pt x="9"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183" name="Google Shape;2183;p7"/>
            <p:cNvSpPr/>
            <p:nvPr/>
          </p:nvSpPr>
          <p:spPr>
            <a:xfrm>
              <a:off x="9096376" y="6611938"/>
              <a:ext cx="25400" cy="144463"/>
            </a:xfrm>
            <a:custGeom>
              <a:rect b="b" l="l" r="r" t="t"/>
              <a:pathLst>
                <a:path extrusionOk="0" h="33" w="6">
                  <a:moveTo>
                    <a:pt x="5" y="3"/>
                  </a:moveTo>
                  <a:cubicBezTo>
                    <a:pt x="5" y="0"/>
                    <a:pt x="1" y="0"/>
                    <a:pt x="0" y="3"/>
                  </a:cubicBezTo>
                  <a:cubicBezTo>
                    <a:pt x="0" y="12"/>
                    <a:pt x="0" y="21"/>
                    <a:pt x="0" y="30"/>
                  </a:cubicBezTo>
                  <a:cubicBezTo>
                    <a:pt x="1" y="33"/>
                    <a:pt x="5" y="33"/>
                    <a:pt x="5" y="30"/>
                  </a:cubicBezTo>
                  <a:cubicBezTo>
                    <a:pt x="6" y="21"/>
                    <a:pt x="6" y="12"/>
                    <a:pt x="5"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184" name="Google Shape;2184;p7"/>
            <p:cNvSpPr/>
            <p:nvPr/>
          </p:nvSpPr>
          <p:spPr>
            <a:xfrm>
              <a:off x="9159876" y="6597651"/>
              <a:ext cx="61913" cy="177800"/>
            </a:xfrm>
            <a:custGeom>
              <a:rect b="b" l="l" r="r" t="t"/>
              <a:pathLst>
                <a:path extrusionOk="0" h="40" w="15">
                  <a:moveTo>
                    <a:pt x="8" y="6"/>
                  </a:moveTo>
                  <a:cubicBezTo>
                    <a:pt x="8" y="5"/>
                    <a:pt x="7" y="4"/>
                    <a:pt x="7" y="3"/>
                  </a:cubicBezTo>
                  <a:cubicBezTo>
                    <a:pt x="6" y="0"/>
                    <a:pt x="0" y="1"/>
                    <a:pt x="1" y="5"/>
                  </a:cubicBezTo>
                  <a:cubicBezTo>
                    <a:pt x="3" y="13"/>
                    <a:pt x="3" y="21"/>
                    <a:pt x="3" y="29"/>
                  </a:cubicBezTo>
                  <a:cubicBezTo>
                    <a:pt x="3" y="30"/>
                    <a:pt x="4" y="31"/>
                    <a:pt x="5" y="31"/>
                  </a:cubicBezTo>
                  <a:cubicBezTo>
                    <a:pt x="5" y="33"/>
                    <a:pt x="5" y="35"/>
                    <a:pt x="6" y="37"/>
                  </a:cubicBezTo>
                  <a:cubicBezTo>
                    <a:pt x="6" y="40"/>
                    <a:pt x="11" y="40"/>
                    <a:pt x="11" y="37"/>
                  </a:cubicBezTo>
                  <a:cubicBezTo>
                    <a:pt x="12" y="28"/>
                    <a:pt x="12" y="18"/>
                    <a:pt x="14" y="9"/>
                  </a:cubicBezTo>
                  <a:cubicBezTo>
                    <a:pt x="15" y="5"/>
                    <a:pt x="10" y="3"/>
                    <a:pt x="8" y="6"/>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185" name="Google Shape;2185;p7"/>
            <p:cNvSpPr/>
            <p:nvPr/>
          </p:nvSpPr>
          <p:spPr>
            <a:xfrm>
              <a:off x="9234488" y="6594476"/>
              <a:ext cx="61913" cy="228600"/>
            </a:xfrm>
            <a:custGeom>
              <a:rect b="b" l="l" r="r" t="t"/>
              <a:pathLst>
                <a:path extrusionOk="0" h="52" w="15">
                  <a:moveTo>
                    <a:pt x="7" y="4"/>
                  </a:moveTo>
                  <a:cubicBezTo>
                    <a:pt x="7" y="7"/>
                    <a:pt x="6" y="9"/>
                    <a:pt x="6" y="11"/>
                  </a:cubicBezTo>
                  <a:cubicBezTo>
                    <a:pt x="4" y="11"/>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2" y="35"/>
                    <a:pt x="13" y="20"/>
                    <a:pt x="15" y="5"/>
                  </a:cubicBezTo>
                  <a:cubicBezTo>
                    <a:pt x="15" y="1"/>
                    <a:pt x="8" y="0"/>
                    <a:pt x="7"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186" name="Google Shape;2186;p7"/>
            <p:cNvSpPr/>
            <p:nvPr/>
          </p:nvSpPr>
          <p:spPr>
            <a:xfrm>
              <a:off x="9042401" y="6611938"/>
              <a:ext cx="50800" cy="206375"/>
            </a:xfrm>
            <a:custGeom>
              <a:rect b="b" l="l" r="r" t="t"/>
              <a:pathLst>
                <a:path extrusionOk="0" h="47" w="12">
                  <a:moveTo>
                    <a:pt x="9" y="7"/>
                  </a:moveTo>
                  <a:cubicBezTo>
                    <a:pt x="8" y="6"/>
                    <a:pt x="8" y="4"/>
                    <a:pt x="8" y="3"/>
                  </a:cubicBezTo>
                  <a:cubicBezTo>
                    <a:pt x="7" y="0"/>
                    <a:pt x="3" y="1"/>
                    <a:pt x="4" y="4"/>
                  </a:cubicBezTo>
                  <a:cubicBezTo>
                    <a:pt x="4" y="5"/>
                    <a:pt x="5" y="7"/>
                    <a:pt x="5" y="8"/>
                  </a:cubicBezTo>
                  <a:cubicBezTo>
                    <a:pt x="4" y="8"/>
                    <a:pt x="4" y="9"/>
                    <a:pt x="4" y="10"/>
                  </a:cubicBezTo>
                  <a:cubicBezTo>
                    <a:pt x="1" y="21"/>
                    <a:pt x="0" y="32"/>
                    <a:pt x="4" y="43"/>
                  </a:cubicBezTo>
                  <a:cubicBezTo>
                    <a:pt x="6"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1" y="8"/>
                    <a:pt x="9" y="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187" name="Google Shape;2187;p7"/>
            <p:cNvSpPr/>
            <p:nvPr/>
          </p:nvSpPr>
          <p:spPr>
            <a:xfrm>
              <a:off x="8647113" y="6624638"/>
              <a:ext cx="53975" cy="119063"/>
            </a:xfrm>
            <a:custGeom>
              <a:rect b="b" l="l" r="r" t="t"/>
              <a:pathLst>
                <a:path extrusionOk="0" h="27" w="13">
                  <a:moveTo>
                    <a:pt x="12" y="24"/>
                  </a:moveTo>
                  <a:cubicBezTo>
                    <a:pt x="9" y="17"/>
                    <a:pt x="7" y="10"/>
                    <a:pt x="5" y="2"/>
                  </a:cubicBezTo>
                  <a:cubicBezTo>
                    <a:pt x="4" y="0"/>
                    <a:pt x="0" y="0"/>
                    <a:pt x="1" y="3"/>
                  </a:cubicBezTo>
                  <a:cubicBezTo>
                    <a:pt x="3" y="11"/>
                    <a:pt x="6" y="18"/>
                    <a:pt x="10" y="26"/>
                  </a:cubicBezTo>
                  <a:cubicBezTo>
                    <a:pt x="11" y="27"/>
                    <a:pt x="13" y="26"/>
                    <a:pt x="12" y="2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188" name="Google Shape;2188;p7"/>
            <p:cNvSpPr/>
            <p:nvPr/>
          </p:nvSpPr>
          <p:spPr>
            <a:xfrm>
              <a:off x="8542338" y="6572251"/>
              <a:ext cx="79375" cy="193675"/>
            </a:xfrm>
            <a:custGeom>
              <a:rect b="b" l="l" r="r" t="t"/>
              <a:pathLst>
                <a:path extrusionOk="0" h="44" w="19">
                  <a:moveTo>
                    <a:pt x="16" y="37"/>
                  </a:moveTo>
                  <a:cubicBezTo>
                    <a:pt x="11" y="28"/>
                    <a:pt x="8" y="18"/>
                    <a:pt x="12" y="8"/>
                  </a:cubicBezTo>
                  <a:cubicBezTo>
                    <a:pt x="14" y="4"/>
                    <a:pt x="8" y="0"/>
                    <a:pt x="7" y="4"/>
                  </a:cubicBezTo>
                  <a:cubicBezTo>
                    <a:pt x="0" y="17"/>
                    <a:pt x="3" y="29"/>
                    <a:pt x="11" y="41"/>
                  </a:cubicBezTo>
                  <a:cubicBezTo>
                    <a:pt x="13" y="44"/>
                    <a:pt x="19" y="41"/>
                    <a:pt x="16" y="3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189" name="Google Shape;2189;p7"/>
            <p:cNvSpPr/>
            <p:nvPr/>
          </p:nvSpPr>
          <p:spPr>
            <a:xfrm>
              <a:off x="8813801" y="6629401"/>
              <a:ext cx="41275" cy="146050"/>
            </a:xfrm>
            <a:custGeom>
              <a:rect b="b" l="l" r="r" t="t"/>
              <a:pathLst>
                <a:path extrusionOk="0" h="33" w="10">
                  <a:moveTo>
                    <a:pt x="2" y="5"/>
                  </a:moveTo>
                  <a:cubicBezTo>
                    <a:pt x="0" y="12"/>
                    <a:pt x="0" y="21"/>
                    <a:pt x="3" y="29"/>
                  </a:cubicBezTo>
                  <a:cubicBezTo>
                    <a:pt x="4" y="33"/>
                    <a:pt x="9" y="31"/>
                    <a:pt x="9" y="27"/>
                  </a:cubicBezTo>
                  <a:cubicBezTo>
                    <a:pt x="8" y="20"/>
                    <a:pt x="7" y="13"/>
                    <a:pt x="9" y="6"/>
                  </a:cubicBezTo>
                  <a:cubicBezTo>
                    <a:pt x="10" y="2"/>
                    <a:pt x="4" y="0"/>
                    <a:pt x="2"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190" name="Google Shape;2190;p7"/>
            <p:cNvSpPr/>
            <p:nvPr/>
          </p:nvSpPr>
          <p:spPr>
            <a:xfrm>
              <a:off x="9329738" y="6567488"/>
              <a:ext cx="63500" cy="220663"/>
            </a:xfrm>
            <a:custGeom>
              <a:rect b="b" l="l" r="r" t="t"/>
              <a:pathLst>
                <a:path extrusionOk="0" h="50" w="15">
                  <a:moveTo>
                    <a:pt x="11" y="28"/>
                  </a:moveTo>
                  <a:cubicBezTo>
                    <a:pt x="12" y="20"/>
                    <a:pt x="12" y="13"/>
                    <a:pt x="14" y="6"/>
                  </a:cubicBezTo>
                  <a:cubicBezTo>
                    <a:pt x="15" y="2"/>
                    <a:pt x="8" y="0"/>
                    <a:pt x="7" y="4"/>
                  </a:cubicBezTo>
                  <a:cubicBezTo>
                    <a:pt x="6" y="8"/>
                    <a:pt x="5" y="11"/>
                    <a:pt x="5" y="15"/>
                  </a:cubicBezTo>
                  <a:cubicBezTo>
                    <a:pt x="4" y="15"/>
                    <a:pt x="4" y="16"/>
                    <a:pt x="3" y="17"/>
                  </a:cubicBezTo>
                  <a:cubicBezTo>
                    <a:pt x="0" y="27"/>
                    <a:pt x="0" y="36"/>
                    <a:pt x="5" y="46"/>
                  </a:cubicBezTo>
                  <a:cubicBezTo>
                    <a:pt x="7" y="50"/>
                    <a:pt x="13" y="46"/>
                    <a:pt x="11" y="42"/>
                  </a:cubicBezTo>
                  <a:cubicBezTo>
                    <a:pt x="10" y="38"/>
                    <a:pt x="9" y="34"/>
                    <a:pt x="8" y="30"/>
                  </a:cubicBezTo>
                  <a:cubicBezTo>
                    <a:pt x="10" y="30"/>
                    <a:pt x="11" y="29"/>
                    <a:pt x="11" y="28"/>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191" name="Google Shape;2191;p7"/>
            <p:cNvSpPr/>
            <p:nvPr/>
          </p:nvSpPr>
          <p:spPr>
            <a:xfrm>
              <a:off x="9418638" y="6624638"/>
              <a:ext cx="33338" cy="141288"/>
            </a:xfrm>
            <a:custGeom>
              <a:rect b="b" l="l" r="r" t="t"/>
              <a:pathLst>
                <a:path extrusionOk="0" h="32" w="8">
                  <a:moveTo>
                    <a:pt x="6" y="4"/>
                  </a:moveTo>
                  <a:cubicBezTo>
                    <a:pt x="5" y="0"/>
                    <a:pt x="0" y="2"/>
                    <a:pt x="1" y="5"/>
                  </a:cubicBezTo>
                  <a:cubicBezTo>
                    <a:pt x="3" y="13"/>
                    <a:pt x="3" y="21"/>
                    <a:pt x="3" y="29"/>
                  </a:cubicBezTo>
                  <a:cubicBezTo>
                    <a:pt x="3" y="32"/>
                    <a:pt x="8" y="32"/>
                    <a:pt x="8" y="29"/>
                  </a:cubicBezTo>
                  <a:cubicBezTo>
                    <a:pt x="8" y="20"/>
                    <a:pt x="8" y="12"/>
                    <a:pt x="6"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192" name="Google Shape;2192;p7"/>
            <p:cNvSpPr/>
            <p:nvPr/>
          </p:nvSpPr>
          <p:spPr>
            <a:xfrm>
              <a:off x="9442451" y="6607176"/>
              <a:ext cx="79375" cy="233363"/>
            </a:xfrm>
            <a:custGeom>
              <a:rect b="b" l="l" r="r" t="t"/>
              <a:pathLst>
                <a:path extrusionOk="0" h="53" w="19">
                  <a:moveTo>
                    <a:pt x="18" y="46"/>
                  </a:moveTo>
                  <a:cubicBezTo>
                    <a:pt x="14" y="36"/>
                    <a:pt x="14" y="25"/>
                    <a:pt x="12" y="14"/>
                  </a:cubicBezTo>
                  <a:cubicBezTo>
                    <a:pt x="12" y="13"/>
                    <a:pt x="12" y="13"/>
                    <a:pt x="12" y="13"/>
                  </a:cubicBezTo>
                  <a:cubicBezTo>
                    <a:pt x="12" y="10"/>
                    <a:pt x="12" y="12"/>
                    <a:pt x="12" y="4"/>
                  </a:cubicBezTo>
                  <a:cubicBezTo>
                    <a:pt x="12" y="0"/>
                    <a:pt x="8" y="0"/>
                    <a:pt x="8" y="4"/>
                  </a:cubicBezTo>
                  <a:cubicBezTo>
                    <a:pt x="8" y="12"/>
                    <a:pt x="8" y="10"/>
                    <a:pt x="8" y="12"/>
                  </a:cubicBezTo>
                  <a:cubicBezTo>
                    <a:pt x="7" y="13"/>
                    <a:pt x="7" y="13"/>
                    <a:pt x="7" y="14"/>
                  </a:cubicBezTo>
                  <a:cubicBezTo>
                    <a:pt x="7" y="16"/>
                    <a:pt x="6" y="19"/>
                    <a:pt x="6" y="22"/>
                  </a:cubicBezTo>
                  <a:cubicBezTo>
                    <a:pt x="6" y="21"/>
                    <a:pt x="5" y="22"/>
                    <a:pt x="5" y="22"/>
                  </a:cubicBezTo>
                  <a:cubicBezTo>
                    <a:pt x="3" y="28"/>
                    <a:pt x="2" y="33"/>
                    <a:pt x="1" y="39"/>
                  </a:cubicBezTo>
                  <a:cubicBezTo>
                    <a:pt x="0" y="40"/>
                    <a:pt x="2" y="40"/>
                    <a:pt x="2" y="39"/>
                  </a:cubicBezTo>
                  <a:cubicBezTo>
                    <a:pt x="4" y="35"/>
                    <a:pt x="5" y="30"/>
                    <a:pt x="6" y="25"/>
                  </a:cubicBezTo>
                  <a:cubicBezTo>
                    <a:pt x="6" y="33"/>
                    <a:pt x="7" y="41"/>
                    <a:pt x="10" y="48"/>
                  </a:cubicBezTo>
                  <a:cubicBezTo>
                    <a:pt x="12" y="53"/>
                    <a:pt x="19" y="51"/>
                    <a:pt x="18" y="46"/>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193" name="Google Shape;2193;p7"/>
            <p:cNvSpPr/>
            <p:nvPr/>
          </p:nvSpPr>
          <p:spPr>
            <a:xfrm>
              <a:off x="9547226" y="6726238"/>
              <a:ext cx="25400" cy="128588"/>
            </a:xfrm>
            <a:custGeom>
              <a:rect b="b" l="l" r="r" t="t"/>
              <a:pathLst>
                <a:path extrusionOk="0" h="29" w="6">
                  <a:moveTo>
                    <a:pt x="5" y="3"/>
                  </a:moveTo>
                  <a:cubicBezTo>
                    <a:pt x="5" y="0"/>
                    <a:pt x="1" y="0"/>
                    <a:pt x="1" y="3"/>
                  </a:cubicBezTo>
                  <a:cubicBezTo>
                    <a:pt x="0" y="10"/>
                    <a:pt x="0" y="21"/>
                    <a:pt x="0" y="25"/>
                  </a:cubicBezTo>
                  <a:cubicBezTo>
                    <a:pt x="0" y="29"/>
                    <a:pt x="6" y="29"/>
                    <a:pt x="6" y="25"/>
                  </a:cubicBezTo>
                  <a:cubicBezTo>
                    <a:pt x="6" y="21"/>
                    <a:pt x="6" y="11"/>
                    <a:pt x="5"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194" name="Google Shape;2194;p7"/>
            <p:cNvSpPr/>
            <p:nvPr/>
          </p:nvSpPr>
          <p:spPr>
            <a:xfrm>
              <a:off x="9575801" y="6624638"/>
              <a:ext cx="42863" cy="176213"/>
            </a:xfrm>
            <a:custGeom>
              <a:rect b="b" l="l" r="r" t="t"/>
              <a:pathLst>
                <a:path extrusionOk="0" h="40" w="10">
                  <a:moveTo>
                    <a:pt x="3" y="3"/>
                  </a:moveTo>
                  <a:cubicBezTo>
                    <a:pt x="0" y="14"/>
                    <a:pt x="0" y="24"/>
                    <a:pt x="0" y="35"/>
                  </a:cubicBezTo>
                  <a:cubicBezTo>
                    <a:pt x="0" y="40"/>
                    <a:pt x="8" y="40"/>
                    <a:pt x="8" y="35"/>
                  </a:cubicBezTo>
                  <a:cubicBezTo>
                    <a:pt x="8" y="25"/>
                    <a:pt x="9" y="15"/>
                    <a:pt x="10" y="4"/>
                  </a:cubicBezTo>
                  <a:cubicBezTo>
                    <a:pt x="10" y="1"/>
                    <a:pt x="4" y="0"/>
                    <a:pt x="3"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195" name="Google Shape;2195;p7"/>
            <p:cNvSpPr/>
            <p:nvPr/>
          </p:nvSpPr>
          <p:spPr>
            <a:xfrm>
              <a:off x="9618663" y="6611938"/>
              <a:ext cx="66675" cy="250825"/>
            </a:xfrm>
            <a:custGeom>
              <a:rect b="b" l="l" r="r" t="t"/>
              <a:pathLst>
                <a:path extrusionOk="0" h="57" w="16">
                  <a:moveTo>
                    <a:pt x="7" y="5"/>
                  </a:moveTo>
                  <a:cubicBezTo>
                    <a:pt x="6" y="7"/>
                    <a:pt x="5" y="10"/>
                    <a:pt x="4" y="12"/>
                  </a:cubicBezTo>
                  <a:cubicBezTo>
                    <a:pt x="4" y="11"/>
                    <a:pt x="4" y="11"/>
                    <a:pt x="4" y="11"/>
                  </a:cubicBezTo>
                  <a:cubicBezTo>
                    <a:pt x="3" y="9"/>
                    <a:pt x="1" y="10"/>
                    <a:pt x="1" y="11"/>
                  </a:cubicBezTo>
                  <a:cubicBezTo>
                    <a:pt x="1" y="14"/>
                    <a:pt x="2" y="17"/>
                    <a:pt x="2" y="19"/>
                  </a:cubicBezTo>
                  <a:cubicBezTo>
                    <a:pt x="0" y="31"/>
                    <a:pt x="1" y="43"/>
                    <a:pt x="6" y="54"/>
                  </a:cubicBezTo>
                  <a:cubicBezTo>
                    <a:pt x="7" y="57"/>
                    <a:pt x="12" y="55"/>
                    <a:pt x="12" y="52"/>
                  </a:cubicBezTo>
                  <a:cubicBezTo>
                    <a:pt x="11" y="38"/>
                    <a:pt x="9" y="23"/>
                    <a:pt x="14" y="10"/>
                  </a:cubicBezTo>
                  <a:cubicBezTo>
                    <a:pt x="16" y="4"/>
                    <a:pt x="9" y="0"/>
                    <a:pt x="7"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196" name="Google Shape;2196;p7"/>
            <p:cNvSpPr/>
            <p:nvPr/>
          </p:nvSpPr>
          <p:spPr>
            <a:xfrm>
              <a:off x="9534526" y="6575426"/>
              <a:ext cx="33338" cy="160338"/>
            </a:xfrm>
            <a:custGeom>
              <a:rect b="b" l="l" r="r" t="t"/>
              <a:pathLst>
                <a:path extrusionOk="0" h="36" w="8">
                  <a:moveTo>
                    <a:pt x="0" y="5"/>
                  </a:moveTo>
                  <a:cubicBezTo>
                    <a:pt x="0" y="14"/>
                    <a:pt x="0" y="23"/>
                    <a:pt x="0" y="32"/>
                  </a:cubicBezTo>
                  <a:cubicBezTo>
                    <a:pt x="0" y="36"/>
                    <a:pt x="8" y="36"/>
                    <a:pt x="8" y="32"/>
                  </a:cubicBezTo>
                  <a:cubicBezTo>
                    <a:pt x="8" y="23"/>
                    <a:pt x="8" y="14"/>
                    <a:pt x="8" y="5"/>
                  </a:cubicBezTo>
                  <a:cubicBezTo>
                    <a:pt x="8" y="0"/>
                    <a:pt x="0" y="0"/>
                    <a:pt x="0"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197" name="Google Shape;2197;p7"/>
            <p:cNvSpPr/>
            <p:nvPr/>
          </p:nvSpPr>
          <p:spPr>
            <a:xfrm>
              <a:off x="9675813" y="6611938"/>
              <a:ext cx="63500" cy="176213"/>
            </a:xfrm>
            <a:custGeom>
              <a:rect b="b" l="l" r="r" t="t"/>
              <a:pathLst>
                <a:path extrusionOk="0" h="40" w="15">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198" name="Google Shape;2198;p7"/>
            <p:cNvSpPr/>
            <p:nvPr/>
          </p:nvSpPr>
          <p:spPr>
            <a:xfrm>
              <a:off x="9772651" y="6686551"/>
              <a:ext cx="33338" cy="136525"/>
            </a:xfrm>
            <a:custGeom>
              <a:rect b="b" l="l" r="r" t="t"/>
              <a:pathLst>
                <a:path extrusionOk="0" h="31" w="8">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199" name="Google Shape;2199;p7"/>
            <p:cNvSpPr/>
            <p:nvPr/>
          </p:nvSpPr>
          <p:spPr>
            <a:xfrm>
              <a:off x="9913938" y="6562726"/>
              <a:ext cx="58738" cy="234950"/>
            </a:xfrm>
            <a:custGeom>
              <a:rect b="b" l="l" r="r" t="t"/>
              <a:pathLst>
                <a:path extrusionOk="0" h="53" w="14">
                  <a:moveTo>
                    <a:pt x="11" y="1"/>
                  </a:moveTo>
                  <a:cubicBezTo>
                    <a:pt x="8" y="8"/>
                    <a:pt x="6" y="14"/>
                    <a:pt x="5" y="21"/>
                  </a:cubicBezTo>
                  <a:cubicBezTo>
                    <a:pt x="3" y="21"/>
                    <a:pt x="0" y="22"/>
                    <a:pt x="0" y="24"/>
                  </a:cubicBezTo>
                  <a:cubicBezTo>
                    <a:pt x="0" y="31"/>
                    <a:pt x="1" y="38"/>
                    <a:pt x="4" y="44"/>
                  </a:cubicBezTo>
                  <a:cubicBezTo>
                    <a:pt x="4" y="45"/>
                    <a:pt x="4" y="45"/>
                    <a:pt x="4" y="45"/>
                  </a:cubicBezTo>
                  <a:cubicBezTo>
                    <a:pt x="4" y="46"/>
                    <a:pt x="5" y="46"/>
                    <a:pt x="5" y="46"/>
                  </a:cubicBezTo>
                  <a:cubicBezTo>
                    <a:pt x="6" y="48"/>
                    <a:pt x="7" y="49"/>
                    <a:pt x="7" y="50"/>
                  </a:cubicBezTo>
                  <a:cubicBezTo>
                    <a:pt x="9" y="53"/>
                    <a:pt x="14" y="51"/>
                    <a:pt x="13" y="48"/>
                  </a:cubicBezTo>
                  <a:cubicBezTo>
                    <a:pt x="11" y="43"/>
                    <a:pt x="9" y="38"/>
                    <a:pt x="8" y="33"/>
                  </a:cubicBezTo>
                  <a:cubicBezTo>
                    <a:pt x="9" y="22"/>
                    <a:pt x="10" y="12"/>
                    <a:pt x="13" y="2"/>
                  </a:cubicBezTo>
                  <a:cubicBezTo>
                    <a:pt x="14" y="1"/>
                    <a:pt x="11" y="0"/>
                    <a:pt x="11" y="1"/>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200" name="Google Shape;2200;p7"/>
            <p:cNvSpPr/>
            <p:nvPr/>
          </p:nvSpPr>
          <p:spPr>
            <a:xfrm>
              <a:off x="9985376" y="6557963"/>
              <a:ext cx="66675" cy="212725"/>
            </a:xfrm>
            <a:custGeom>
              <a:rect b="b" l="l" r="r" t="t"/>
              <a:pathLst>
                <a:path extrusionOk="0" h="48" w="16">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201" name="Google Shape;2201;p7"/>
            <p:cNvSpPr/>
            <p:nvPr/>
          </p:nvSpPr>
          <p:spPr>
            <a:xfrm>
              <a:off x="10064751" y="6597651"/>
              <a:ext cx="33338" cy="195263"/>
            </a:xfrm>
            <a:custGeom>
              <a:rect b="b" l="l" r="r" t="t"/>
              <a:pathLst>
                <a:path extrusionOk="0" h="44" w="8">
                  <a:moveTo>
                    <a:pt x="6" y="2"/>
                  </a:moveTo>
                  <a:cubicBezTo>
                    <a:pt x="6" y="0"/>
                    <a:pt x="3"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7" y="44"/>
                    <a:pt x="7" y="41"/>
                  </a:cubicBezTo>
                  <a:cubicBezTo>
                    <a:pt x="8" y="28"/>
                    <a:pt x="7" y="15"/>
                    <a:pt x="6" y="2"/>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202" name="Google Shape;2202;p7"/>
            <p:cNvSpPr/>
            <p:nvPr/>
          </p:nvSpPr>
          <p:spPr>
            <a:xfrm>
              <a:off x="10155238" y="6545263"/>
              <a:ext cx="76200" cy="211138"/>
            </a:xfrm>
            <a:custGeom>
              <a:rect b="b" l="l" r="r" t="t"/>
              <a:pathLst>
                <a:path extrusionOk="0" h="48" w="18">
                  <a:moveTo>
                    <a:pt x="18" y="44"/>
                  </a:moveTo>
                  <a:cubicBezTo>
                    <a:pt x="15" y="35"/>
                    <a:pt x="15"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2" y="21"/>
                    <a:pt x="1" y="30"/>
                  </a:cubicBezTo>
                  <a:cubicBezTo>
                    <a:pt x="1" y="29"/>
                    <a:pt x="0" y="30"/>
                    <a:pt x="0" y="31"/>
                  </a:cubicBezTo>
                  <a:cubicBezTo>
                    <a:pt x="0" y="35"/>
                    <a:pt x="0" y="39"/>
                    <a:pt x="0" y="43"/>
                  </a:cubicBezTo>
                  <a:cubicBezTo>
                    <a:pt x="0" y="44"/>
                    <a:pt x="1" y="44"/>
                    <a:pt x="2"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8" y="4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203" name="Google Shape;2203;p7"/>
            <p:cNvSpPr/>
            <p:nvPr/>
          </p:nvSpPr>
          <p:spPr>
            <a:xfrm>
              <a:off x="10310813" y="6611938"/>
              <a:ext cx="20638" cy="144463"/>
            </a:xfrm>
            <a:custGeom>
              <a:rect b="b" l="l" r="r" t="t"/>
              <a:pathLst>
                <a:path extrusionOk="0" h="33" w="5">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204" name="Google Shape;2204;p7"/>
            <p:cNvSpPr/>
            <p:nvPr/>
          </p:nvSpPr>
          <p:spPr>
            <a:xfrm>
              <a:off x="10372726" y="6597651"/>
              <a:ext cx="58738" cy="177800"/>
            </a:xfrm>
            <a:custGeom>
              <a:rect b="b" l="l" r="r" t="t"/>
              <a:pathLst>
                <a:path extrusionOk="0" h="40" w="14">
                  <a:moveTo>
                    <a:pt x="7" y="6"/>
                  </a:moveTo>
                  <a:cubicBezTo>
                    <a:pt x="7" y="5"/>
                    <a:pt x="7" y="4"/>
                    <a:pt x="7" y="3"/>
                  </a:cubicBezTo>
                  <a:cubicBezTo>
                    <a:pt x="6" y="0"/>
                    <a:pt x="0" y="1"/>
                    <a:pt x="1" y="5"/>
                  </a:cubicBezTo>
                  <a:cubicBezTo>
                    <a:pt x="3" y="13"/>
                    <a:pt x="3" y="21"/>
                    <a:pt x="3" y="29"/>
                  </a:cubicBezTo>
                  <a:cubicBezTo>
                    <a:pt x="3" y="30"/>
                    <a:pt x="4" y="31"/>
                    <a:pt x="5" y="31"/>
                  </a:cubicBezTo>
                  <a:cubicBezTo>
                    <a:pt x="5" y="33"/>
                    <a:pt x="5" y="35"/>
                    <a:pt x="5" y="37"/>
                  </a:cubicBezTo>
                  <a:cubicBezTo>
                    <a:pt x="6" y="40"/>
                    <a:pt x="10" y="40"/>
                    <a:pt x="11" y="37"/>
                  </a:cubicBezTo>
                  <a:cubicBezTo>
                    <a:pt x="12" y="28"/>
                    <a:pt x="11" y="18"/>
                    <a:pt x="13" y="9"/>
                  </a:cubicBezTo>
                  <a:cubicBezTo>
                    <a:pt x="14" y="5"/>
                    <a:pt x="9" y="3"/>
                    <a:pt x="7" y="6"/>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205" name="Google Shape;2205;p7"/>
            <p:cNvSpPr/>
            <p:nvPr/>
          </p:nvSpPr>
          <p:spPr>
            <a:xfrm>
              <a:off x="10444163" y="6594476"/>
              <a:ext cx="66675" cy="228600"/>
            </a:xfrm>
            <a:custGeom>
              <a:rect b="b" l="l" r="r" t="t"/>
              <a:pathLst>
                <a:path extrusionOk="0" h="52" w="16">
                  <a:moveTo>
                    <a:pt x="8" y="4"/>
                  </a:moveTo>
                  <a:cubicBezTo>
                    <a:pt x="7" y="7"/>
                    <a:pt x="7" y="9"/>
                    <a:pt x="6" y="11"/>
                  </a:cubicBezTo>
                  <a:cubicBezTo>
                    <a:pt x="5" y="11"/>
                    <a:pt x="3" y="11"/>
                    <a:pt x="3" y="13"/>
                  </a:cubicBezTo>
                  <a:cubicBezTo>
                    <a:pt x="3" y="16"/>
                    <a:pt x="3" y="20"/>
                    <a:pt x="2" y="23"/>
                  </a:cubicBezTo>
                  <a:cubicBezTo>
                    <a:pt x="0" y="24"/>
                    <a:pt x="3" y="26"/>
                    <a:pt x="4" y="25"/>
                  </a:cubicBezTo>
                  <a:cubicBezTo>
                    <a:pt x="3" y="33"/>
                    <a:pt x="3" y="41"/>
                    <a:pt x="4" y="49"/>
                  </a:cubicBezTo>
                  <a:cubicBezTo>
                    <a:pt x="5" y="52"/>
                    <a:pt x="10" y="52"/>
                    <a:pt x="10" y="49"/>
                  </a:cubicBezTo>
                  <a:cubicBezTo>
                    <a:pt x="13" y="35"/>
                    <a:pt x="13" y="20"/>
                    <a:pt x="15" y="5"/>
                  </a:cubicBezTo>
                  <a:cubicBezTo>
                    <a:pt x="16" y="1"/>
                    <a:pt x="8" y="0"/>
                    <a:pt x="8"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206" name="Google Shape;2206;p7"/>
            <p:cNvSpPr/>
            <p:nvPr/>
          </p:nvSpPr>
          <p:spPr>
            <a:xfrm>
              <a:off x="10255251" y="6611938"/>
              <a:ext cx="50800" cy="206375"/>
            </a:xfrm>
            <a:custGeom>
              <a:rect b="b" l="l" r="r" t="t"/>
              <a:pathLst>
                <a:path extrusionOk="0" h="47" w="12">
                  <a:moveTo>
                    <a:pt x="8" y="7"/>
                  </a:moveTo>
                  <a:cubicBezTo>
                    <a:pt x="8" y="6"/>
                    <a:pt x="8" y="4"/>
                    <a:pt x="7" y="3"/>
                  </a:cubicBezTo>
                  <a:cubicBezTo>
                    <a:pt x="7" y="0"/>
                    <a:pt x="3" y="1"/>
                    <a:pt x="4" y="4"/>
                  </a:cubicBezTo>
                  <a:cubicBezTo>
                    <a:pt x="4" y="5"/>
                    <a:pt x="4" y="7"/>
                    <a:pt x="5" y="8"/>
                  </a:cubicBezTo>
                  <a:cubicBezTo>
                    <a:pt x="4" y="8"/>
                    <a:pt x="3"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0" y="8"/>
                    <a:pt x="8" y="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207" name="Google Shape;2207;p7"/>
            <p:cNvSpPr/>
            <p:nvPr/>
          </p:nvSpPr>
          <p:spPr>
            <a:xfrm>
              <a:off x="9859963" y="6624638"/>
              <a:ext cx="53975" cy="119063"/>
            </a:xfrm>
            <a:custGeom>
              <a:rect b="b" l="l" r="r" t="t"/>
              <a:pathLst>
                <a:path extrusionOk="0" h="27" w="13">
                  <a:moveTo>
                    <a:pt x="12" y="24"/>
                  </a:moveTo>
                  <a:cubicBezTo>
                    <a:pt x="9" y="17"/>
                    <a:pt x="6" y="10"/>
                    <a:pt x="4" y="2"/>
                  </a:cubicBezTo>
                  <a:cubicBezTo>
                    <a:pt x="4" y="0"/>
                    <a:pt x="0" y="0"/>
                    <a:pt x="1" y="3"/>
                  </a:cubicBezTo>
                  <a:cubicBezTo>
                    <a:pt x="3" y="11"/>
                    <a:pt x="5" y="18"/>
                    <a:pt x="9" y="26"/>
                  </a:cubicBezTo>
                  <a:cubicBezTo>
                    <a:pt x="10" y="27"/>
                    <a:pt x="13" y="26"/>
                    <a:pt x="12" y="2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208" name="Google Shape;2208;p7"/>
            <p:cNvSpPr/>
            <p:nvPr/>
          </p:nvSpPr>
          <p:spPr>
            <a:xfrm>
              <a:off x="9755188" y="6572251"/>
              <a:ext cx="76200" cy="193675"/>
            </a:xfrm>
            <a:custGeom>
              <a:rect b="b" l="l" r="r" t="t"/>
              <a:pathLst>
                <a:path extrusionOk="0" h="44" w="18">
                  <a:moveTo>
                    <a:pt x="16" y="37"/>
                  </a:moveTo>
                  <a:cubicBezTo>
                    <a:pt x="11" y="28"/>
                    <a:pt x="7" y="18"/>
                    <a:pt x="12" y="8"/>
                  </a:cubicBezTo>
                  <a:cubicBezTo>
                    <a:pt x="14" y="4"/>
                    <a:pt x="8" y="0"/>
                    <a:pt x="6" y="4"/>
                  </a:cubicBezTo>
                  <a:cubicBezTo>
                    <a:pt x="0" y="17"/>
                    <a:pt x="3" y="29"/>
                    <a:pt x="10" y="41"/>
                  </a:cubicBezTo>
                  <a:cubicBezTo>
                    <a:pt x="13" y="44"/>
                    <a:pt x="18" y="41"/>
                    <a:pt x="16" y="3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209" name="Google Shape;2209;p7"/>
            <p:cNvSpPr/>
            <p:nvPr/>
          </p:nvSpPr>
          <p:spPr>
            <a:xfrm>
              <a:off x="10026651" y="6629401"/>
              <a:ext cx="41275" cy="146050"/>
            </a:xfrm>
            <a:custGeom>
              <a:rect b="b" l="l" r="r" t="t"/>
              <a:pathLst>
                <a:path extrusionOk="0" h="33" w="10">
                  <a:moveTo>
                    <a:pt x="2" y="5"/>
                  </a:moveTo>
                  <a:cubicBezTo>
                    <a:pt x="0" y="12"/>
                    <a:pt x="0" y="21"/>
                    <a:pt x="2" y="29"/>
                  </a:cubicBezTo>
                  <a:cubicBezTo>
                    <a:pt x="4" y="33"/>
                    <a:pt x="9" y="31"/>
                    <a:pt x="8" y="27"/>
                  </a:cubicBezTo>
                  <a:cubicBezTo>
                    <a:pt x="7" y="20"/>
                    <a:pt x="7" y="13"/>
                    <a:pt x="9" y="6"/>
                  </a:cubicBezTo>
                  <a:cubicBezTo>
                    <a:pt x="10" y="2"/>
                    <a:pt x="3" y="0"/>
                    <a:pt x="2"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210" name="Google Shape;2210;p7"/>
            <p:cNvSpPr/>
            <p:nvPr/>
          </p:nvSpPr>
          <p:spPr>
            <a:xfrm>
              <a:off x="10544176" y="6567488"/>
              <a:ext cx="61913" cy="220663"/>
            </a:xfrm>
            <a:custGeom>
              <a:rect b="b" l="l" r="r" t="t"/>
              <a:pathLst>
                <a:path extrusionOk="0" h="50" w="15">
                  <a:moveTo>
                    <a:pt x="11" y="28"/>
                  </a:moveTo>
                  <a:cubicBezTo>
                    <a:pt x="11" y="20"/>
                    <a:pt x="11" y="13"/>
                    <a:pt x="13" y="6"/>
                  </a:cubicBezTo>
                  <a:cubicBezTo>
                    <a:pt x="15" y="2"/>
                    <a:pt x="8" y="0"/>
                    <a:pt x="6" y="4"/>
                  </a:cubicBezTo>
                  <a:cubicBezTo>
                    <a:pt x="5" y="8"/>
                    <a:pt x="5" y="11"/>
                    <a:pt x="4" y="15"/>
                  </a:cubicBezTo>
                  <a:cubicBezTo>
                    <a:pt x="4" y="15"/>
                    <a:pt x="3" y="16"/>
                    <a:pt x="3" y="17"/>
                  </a:cubicBezTo>
                  <a:cubicBezTo>
                    <a:pt x="0" y="27"/>
                    <a:pt x="0" y="36"/>
                    <a:pt x="5" y="46"/>
                  </a:cubicBezTo>
                  <a:cubicBezTo>
                    <a:pt x="7" y="50"/>
                    <a:pt x="13" y="46"/>
                    <a:pt x="11" y="42"/>
                  </a:cubicBezTo>
                  <a:cubicBezTo>
                    <a:pt x="9" y="38"/>
                    <a:pt x="8" y="34"/>
                    <a:pt x="8" y="30"/>
                  </a:cubicBezTo>
                  <a:cubicBezTo>
                    <a:pt x="9" y="30"/>
                    <a:pt x="11" y="29"/>
                    <a:pt x="11" y="28"/>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211" name="Google Shape;2211;p7"/>
            <p:cNvSpPr/>
            <p:nvPr/>
          </p:nvSpPr>
          <p:spPr>
            <a:xfrm>
              <a:off x="10631488" y="6624638"/>
              <a:ext cx="33338" cy="141288"/>
            </a:xfrm>
            <a:custGeom>
              <a:rect b="b" l="l" r="r" t="t"/>
              <a:pathLst>
                <a:path extrusionOk="0" h="32" w="8">
                  <a:moveTo>
                    <a:pt x="6" y="4"/>
                  </a:moveTo>
                  <a:cubicBezTo>
                    <a:pt x="5" y="0"/>
                    <a:pt x="0" y="2"/>
                    <a:pt x="1" y="5"/>
                  </a:cubicBezTo>
                  <a:cubicBezTo>
                    <a:pt x="2" y="13"/>
                    <a:pt x="2" y="21"/>
                    <a:pt x="3" y="29"/>
                  </a:cubicBezTo>
                  <a:cubicBezTo>
                    <a:pt x="3" y="32"/>
                    <a:pt x="7" y="32"/>
                    <a:pt x="7" y="29"/>
                  </a:cubicBezTo>
                  <a:cubicBezTo>
                    <a:pt x="8" y="20"/>
                    <a:pt x="8" y="12"/>
                    <a:pt x="6"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212" name="Google Shape;2212;p7"/>
            <p:cNvSpPr/>
            <p:nvPr/>
          </p:nvSpPr>
          <p:spPr>
            <a:xfrm>
              <a:off x="10656888" y="6607176"/>
              <a:ext cx="77788" cy="233363"/>
            </a:xfrm>
            <a:custGeom>
              <a:rect b="b" l="l" r="r" t="t"/>
              <a:pathLst>
                <a:path extrusionOk="0" h="53" w="19">
                  <a:moveTo>
                    <a:pt x="17" y="46"/>
                  </a:moveTo>
                  <a:cubicBezTo>
                    <a:pt x="14" y="36"/>
                    <a:pt x="13" y="25"/>
                    <a:pt x="12" y="14"/>
                  </a:cubicBezTo>
                  <a:cubicBezTo>
                    <a:pt x="12" y="13"/>
                    <a:pt x="12" y="13"/>
                    <a:pt x="12" y="13"/>
                  </a:cubicBezTo>
                  <a:cubicBezTo>
                    <a:pt x="11" y="10"/>
                    <a:pt x="11" y="12"/>
                    <a:pt x="11" y="4"/>
                  </a:cubicBezTo>
                  <a:cubicBezTo>
                    <a:pt x="11" y="0"/>
                    <a:pt x="7" y="0"/>
                    <a:pt x="7" y="4"/>
                  </a:cubicBezTo>
                  <a:cubicBezTo>
                    <a:pt x="7" y="12"/>
                    <a:pt x="7" y="10"/>
                    <a:pt x="7" y="12"/>
                  </a:cubicBezTo>
                  <a:cubicBezTo>
                    <a:pt x="7" y="13"/>
                    <a:pt x="7" y="13"/>
                    <a:pt x="7" y="14"/>
                  </a:cubicBezTo>
                  <a:cubicBezTo>
                    <a:pt x="6" y="16"/>
                    <a:pt x="6" y="19"/>
                    <a:pt x="6" y="22"/>
                  </a:cubicBezTo>
                  <a:cubicBezTo>
                    <a:pt x="5" y="21"/>
                    <a:pt x="4" y="22"/>
                    <a:pt x="4" y="22"/>
                  </a:cubicBezTo>
                  <a:cubicBezTo>
                    <a:pt x="3" y="28"/>
                    <a:pt x="2" y="33"/>
                    <a:pt x="0" y="39"/>
                  </a:cubicBezTo>
                  <a:cubicBezTo>
                    <a:pt x="0" y="40"/>
                    <a:pt x="2" y="40"/>
                    <a:pt x="2" y="39"/>
                  </a:cubicBezTo>
                  <a:cubicBezTo>
                    <a:pt x="4" y="35"/>
                    <a:pt x="4" y="30"/>
                    <a:pt x="6" y="25"/>
                  </a:cubicBezTo>
                  <a:cubicBezTo>
                    <a:pt x="5" y="33"/>
                    <a:pt x="6" y="41"/>
                    <a:pt x="9" y="48"/>
                  </a:cubicBezTo>
                  <a:cubicBezTo>
                    <a:pt x="11" y="53"/>
                    <a:pt x="19" y="51"/>
                    <a:pt x="17" y="46"/>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213" name="Google Shape;2213;p7"/>
            <p:cNvSpPr/>
            <p:nvPr/>
          </p:nvSpPr>
          <p:spPr>
            <a:xfrm>
              <a:off x="10760076" y="6726238"/>
              <a:ext cx="25400" cy="128588"/>
            </a:xfrm>
            <a:custGeom>
              <a:rect b="b" l="l" r="r" t="t"/>
              <a:pathLst>
                <a:path extrusionOk="0" h="29" w="6">
                  <a:moveTo>
                    <a:pt x="5" y="3"/>
                  </a:moveTo>
                  <a:cubicBezTo>
                    <a:pt x="5" y="0"/>
                    <a:pt x="1" y="0"/>
                    <a:pt x="0" y="3"/>
                  </a:cubicBezTo>
                  <a:cubicBezTo>
                    <a:pt x="0" y="10"/>
                    <a:pt x="0" y="21"/>
                    <a:pt x="0" y="25"/>
                  </a:cubicBezTo>
                  <a:cubicBezTo>
                    <a:pt x="0" y="29"/>
                    <a:pt x="6" y="29"/>
                    <a:pt x="6" y="25"/>
                  </a:cubicBezTo>
                  <a:cubicBezTo>
                    <a:pt x="6" y="21"/>
                    <a:pt x="5" y="11"/>
                    <a:pt x="5"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214" name="Google Shape;2214;p7"/>
            <p:cNvSpPr/>
            <p:nvPr/>
          </p:nvSpPr>
          <p:spPr>
            <a:xfrm>
              <a:off x="10790238" y="6624638"/>
              <a:ext cx="41275" cy="176213"/>
            </a:xfrm>
            <a:custGeom>
              <a:rect b="b" l="l" r="r" t="t"/>
              <a:pathLst>
                <a:path extrusionOk="0" h="40" w="10">
                  <a:moveTo>
                    <a:pt x="3" y="3"/>
                  </a:moveTo>
                  <a:cubicBezTo>
                    <a:pt x="0" y="14"/>
                    <a:pt x="0" y="24"/>
                    <a:pt x="0" y="35"/>
                  </a:cubicBezTo>
                  <a:cubicBezTo>
                    <a:pt x="0" y="40"/>
                    <a:pt x="8" y="40"/>
                    <a:pt x="8" y="35"/>
                  </a:cubicBezTo>
                  <a:cubicBezTo>
                    <a:pt x="8" y="25"/>
                    <a:pt x="8" y="15"/>
                    <a:pt x="9" y="4"/>
                  </a:cubicBezTo>
                  <a:cubicBezTo>
                    <a:pt x="10" y="1"/>
                    <a:pt x="4" y="0"/>
                    <a:pt x="3"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215" name="Google Shape;2215;p7"/>
            <p:cNvSpPr/>
            <p:nvPr/>
          </p:nvSpPr>
          <p:spPr>
            <a:xfrm>
              <a:off x="10826751" y="6611938"/>
              <a:ext cx="71438" cy="250825"/>
            </a:xfrm>
            <a:custGeom>
              <a:rect b="b" l="l" r="r" t="t"/>
              <a:pathLst>
                <a:path extrusionOk="0" h="57" w="17">
                  <a:moveTo>
                    <a:pt x="7" y="5"/>
                  </a:moveTo>
                  <a:cubicBezTo>
                    <a:pt x="6" y="7"/>
                    <a:pt x="5" y="10"/>
                    <a:pt x="5" y="12"/>
                  </a:cubicBezTo>
                  <a:cubicBezTo>
                    <a:pt x="4" y="11"/>
                    <a:pt x="4" y="11"/>
                    <a:pt x="4" y="11"/>
                  </a:cubicBezTo>
                  <a:cubicBezTo>
                    <a:pt x="4" y="9"/>
                    <a:pt x="1" y="10"/>
                    <a:pt x="1" y="11"/>
                  </a:cubicBezTo>
                  <a:cubicBezTo>
                    <a:pt x="2" y="14"/>
                    <a:pt x="2" y="17"/>
                    <a:pt x="2" y="19"/>
                  </a:cubicBezTo>
                  <a:cubicBezTo>
                    <a:pt x="0" y="31"/>
                    <a:pt x="1" y="43"/>
                    <a:pt x="6"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216" name="Google Shape;2216;p7"/>
            <p:cNvSpPr/>
            <p:nvPr/>
          </p:nvSpPr>
          <p:spPr>
            <a:xfrm>
              <a:off x="10747376" y="6575426"/>
              <a:ext cx="33338" cy="160338"/>
            </a:xfrm>
            <a:custGeom>
              <a:rect b="b" l="l" r="r" t="t"/>
              <a:pathLst>
                <a:path extrusionOk="0" h="36" w="8">
                  <a:moveTo>
                    <a:pt x="0" y="5"/>
                  </a:moveTo>
                  <a:cubicBezTo>
                    <a:pt x="0" y="14"/>
                    <a:pt x="0" y="23"/>
                    <a:pt x="0" y="32"/>
                  </a:cubicBezTo>
                  <a:cubicBezTo>
                    <a:pt x="0" y="36"/>
                    <a:pt x="7" y="36"/>
                    <a:pt x="7" y="32"/>
                  </a:cubicBezTo>
                  <a:cubicBezTo>
                    <a:pt x="8" y="23"/>
                    <a:pt x="8" y="14"/>
                    <a:pt x="8" y="5"/>
                  </a:cubicBezTo>
                  <a:cubicBezTo>
                    <a:pt x="8" y="0"/>
                    <a:pt x="0" y="0"/>
                    <a:pt x="0"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217" name="Google Shape;2217;p7"/>
            <p:cNvSpPr/>
            <p:nvPr/>
          </p:nvSpPr>
          <p:spPr>
            <a:xfrm>
              <a:off x="10890251" y="6611938"/>
              <a:ext cx="61913" cy="176213"/>
            </a:xfrm>
            <a:custGeom>
              <a:rect b="b" l="l" r="r" t="t"/>
              <a:pathLst>
                <a:path extrusionOk="0" h="40" w="15">
                  <a:moveTo>
                    <a:pt x="4" y="5"/>
                  </a:moveTo>
                  <a:cubicBezTo>
                    <a:pt x="0" y="15"/>
                    <a:pt x="0" y="26"/>
                    <a:pt x="3" y="37"/>
                  </a:cubicBezTo>
                  <a:cubicBezTo>
                    <a:pt x="4" y="40"/>
                    <a:pt x="10" y="40"/>
                    <a:pt x="9" y="36"/>
                  </a:cubicBezTo>
                  <a:cubicBezTo>
                    <a:pt x="9" y="27"/>
                    <a:pt x="9" y="18"/>
                    <a:pt x="12" y="10"/>
                  </a:cubicBezTo>
                  <a:cubicBezTo>
                    <a:pt x="15" y="4"/>
                    <a:pt x="7" y="0"/>
                    <a:pt x="4"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218" name="Google Shape;2218;p7"/>
            <p:cNvSpPr/>
            <p:nvPr/>
          </p:nvSpPr>
          <p:spPr>
            <a:xfrm>
              <a:off x="10985501" y="6686551"/>
              <a:ext cx="33338" cy="136525"/>
            </a:xfrm>
            <a:custGeom>
              <a:rect b="b" l="l" r="r" t="t"/>
              <a:pathLst>
                <a:path extrusionOk="0" h="31" w="8">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219" name="Google Shape;2219;p7"/>
            <p:cNvSpPr/>
            <p:nvPr/>
          </p:nvSpPr>
          <p:spPr>
            <a:xfrm>
              <a:off x="11126788" y="6562726"/>
              <a:ext cx="53975" cy="234950"/>
            </a:xfrm>
            <a:custGeom>
              <a:rect b="b" l="l" r="r" t="t"/>
              <a:pathLst>
                <a:path extrusionOk="0" h="53" w="13">
                  <a:moveTo>
                    <a:pt x="10" y="1"/>
                  </a:moveTo>
                  <a:cubicBezTo>
                    <a:pt x="7" y="8"/>
                    <a:pt x="6" y="14"/>
                    <a:pt x="5" y="21"/>
                  </a:cubicBezTo>
                  <a:cubicBezTo>
                    <a:pt x="2" y="21"/>
                    <a:pt x="0" y="22"/>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0" y="43"/>
                    <a:pt x="9" y="38"/>
                    <a:pt x="8" y="33"/>
                  </a:cubicBezTo>
                  <a:cubicBezTo>
                    <a:pt x="8" y="22"/>
                    <a:pt x="9" y="12"/>
                    <a:pt x="13" y="2"/>
                  </a:cubicBezTo>
                  <a:cubicBezTo>
                    <a:pt x="13" y="1"/>
                    <a:pt x="11" y="0"/>
                    <a:pt x="10" y="1"/>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220" name="Google Shape;2220;p7"/>
            <p:cNvSpPr/>
            <p:nvPr/>
          </p:nvSpPr>
          <p:spPr>
            <a:xfrm>
              <a:off x="11193463" y="6557963"/>
              <a:ext cx="71438" cy="212725"/>
            </a:xfrm>
            <a:custGeom>
              <a:rect b="b" l="l" r="r" t="t"/>
              <a:pathLst>
                <a:path extrusionOk="0" h="48" w="17">
                  <a:moveTo>
                    <a:pt x="12" y="2"/>
                  </a:moveTo>
                  <a:cubicBezTo>
                    <a:pt x="4" y="14"/>
                    <a:pt x="0" y="29"/>
                    <a:pt x="1" y="44"/>
                  </a:cubicBezTo>
                  <a:cubicBezTo>
                    <a:pt x="1" y="48"/>
                    <a:pt x="6" y="48"/>
                    <a:pt x="7" y="44"/>
                  </a:cubicBezTo>
                  <a:cubicBezTo>
                    <a:pt x="7" y="30"/>
                    <a:pt x="8" y="16"/>
                    <a:pt x="15" y="4"/>
                  </a:cubicBezTo>
                  <a:cubicBezTo>
                    <a:pt x="17" y="2"/>
                    <a:pt x="14" y="0"/>
                    <a:pt x="12" y="2"/>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221" name="Google Shape;2221;p7"/>
            <p:cNvSpPr/>
            <p:nvPr/>
          </p:nvSpPr>
          <p:spPr>
            <a:xfrm>
              <a:off x="11277601" y="6597651"/>
              <a:ext cx="28575" cy="195263"/>
            </a:xfrm>
            <a:custGeom>
              <a:rect b="b" l="l" r="r" t="t"/>
              <a:pathLst>
                <a:path extrusionOk="0" h="44" w="7">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1" y="35"/>
                  </a:cubicBezTo>
                  <a:cubicBezTo>
                    <a:pt x="2" y="37"/>
                    <a:pt x="2" y="39"/>
                    <a:pt x="2" y="41"/>
                  </a:cubicBezTo>
                  <a:cubicBezTo>
                    <a:pt x="2" y="44"/>
                    <a:pt x="6" y="44"/>
                    <a:pt x="6" y="41"/>
                  </a:cubicBezTo>
                  <a:cubicBezTo>
                    <a:pt x="7" y="28"/>
                    <a:pt x="7" y="15"/>
                    <a:pt x="6" y="2"/>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222" name="Google Shape;2222;p7"/>
            <p:cNvSpPr/>
            <p:nvPr/>
          </p:nvSpPr>
          <p:spPr>
            <a:xfrm>
              <a:off x="11364913" y="6545263"/>
              <a:ext cx="79375" cy="211138"/>
            </a:xfrm>
            <a:custGeom>
              <a:rect b="b" l="l" r="r" t="t"/>
              <a:pathLst>
                <a:path extrusionOk="0" h="48" w="19">
                  <a:moveTo>
                    <a:pt x="18" y="44"/>
                  </a:moveTo>
                  <a:cubicBezTo>
                    <a:pt x="15" y="35"/>
                    <a:pt x="15" y="26"/>
                    <a:pt x="17" y="17"/>
                  </a:cubicBezTo>
                  <a:cubicBezTo>
                    <a:pt x="18" y="13"/>
                    <a:pt x="11" y="11"/>
                    <a:pt x="11" y="15"/>
                  </a:cubicBezTo>
                  <a:cubicBezTo>
                    <a:pt x="11" y="15"/>
                    <a:pt x="11" y="15"/>
                    <a:pt x="11" y="15"/>
                  </a:cubicBezTo>
                  <a:cubicBezTo>
                    <a:pt x="10" y="16"/>
                    <a:pt x="10" y="16"/>
                    <a:pt x="10" y="16"/>
                  </a:cubicBezTo>
                  <a:cubicBezTo>
                    <a:pt x="10" y="12"/>
                    <a:pt x="10" y="8"/>
                    <a:pt x="10" y="4"/>
                  </a:cubicBezTo>
                  <a:cubicBezTo>
                    <a:pt x="11" y="1"/>
                    <a:pt x="5" y="0"/>
                    <a:pt x="5" y="3"/>
                  </a:cubicBezTo>
                  <a:cubicBezTo>
                    <a:pt x="3" y="12"/>
                    <a:pt x="2" y="21"/>
                    <a:pt x="2" y="30"/>
                  </a:cubicBezTo>
                  <a:cubicBezTo>
                    <a:pt x="1" y="29"/>
                    <a:pt x="0" y="30"/>
                    <a:pt x="0" y="31"/>
                  </a:cubicBezTo>
                  <a:cubicBezTo>
                    <a:pt x="0" y="35"/>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223" name="Google Shape;2223;p7"/>
            <p:cNvSpPr/>
            <p:nvPr/>
          </p:nvSpPr>
          <p:spPr>
            <a:xfrm>
              <a:off x="11518901" y="6611938"/>
              <a:ext cx="25400" cy="144463"/>
            </a:xfrm>
            <a:custGeom>
              <a:rect b="b" l="l" r="r" t="t"/>
              <a:pathLst>
                <a:path extrusionOk="0" h="33" w="6">
                  <a:moveTo>
                    <a:pt x="6" y="3"/>
                  </a:moveTo>
                  <a:cubicBezTo>
                    <a:pt x="6" y="0"/>
                    <a:pt x="1" y="0"/>
                    <a:pt x="1" y="3"/>
                  </a:cubicBezTo>
                  <a:cubicBezTo>
                    <a:pt x="1" y="12"/>
                    <a:pt x="0" y="21"/>
                    <a:pt x="1" y="30"/>
                  </a:cubicBezTo>
                  <a:cubicBezTo>
                    <a:pt x="1" y="33"/>
                    <a:pt x="6" y="33"/>
                    <a:pt x="6" y="30"/>
                  </a:cubicBezTo>
                  <a:cubicBezTo>
                    <a:pt x="6" y="21"/>
                    <a:pt x="6" y="12"/>
                    <a:pt x="6"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224" name="Google Shape;2224;p7"/>
            <p:cNvSpPr/>
            <p:nvPr/>
          </p:nvSpPr>
          <p:spPr>
            <a:xfrm>
              <a:off x="11585576" y="6597651"/>
              <a:ext cx="58738" cy="177800"/>
            </a:xfrm>
            <a:custGeom>
              <a:rect b="b" l="l" r="r" t="t"/>
              <a:pathLst>
                <a:path extrusionOk="0" h="40" w="14">
                  <a:moveTo>
                    <a:pt x="7" y="6"/>
                  </a:moveTo>
                  <a:cubicBezTo>
                    <a:pt x="7" y="5"/>
                    <a:pt x="7" y="4"/>
                    <a:pt x="7" y="3"/>
                  </a:cubicBezTo>
                  <a:cubicBezTo>
                    <a:pt x="6" y="0"/>
                    <a:pt x="0" y="1"/>
                    <a:pt x="1" y="5"/>
                  </a:cubicBezTo>
                  <a:cubicBezTo>
                    <a:pt x="2" y="13"/>
                    <a:pt x="2" y="21"/>
                    <a:pt x="3" y="29"/>
                  </a:cubicBezTo>
                  <a:cubicBezTo>
                    <a:pt x="3" y="30"/>
                    <a:pt x="3" y="31"/>
                    <a:pt x="4" y="31"/>
                  </a:cubicBezTo>
                  <a:cubicBezTo>
                    <a:pt x="5" y="33"/>
                    <a:pt x="5" y="35"/>
                    <a:pt x="5" y="37"/>
                  </a:cubicBezTo>
                  <a:cubicBezTo>
                    <a:pt x="5" y="40"/>
                    <a:pt x="10" y="40"/>
                    <a:pt x="10" y="37"/>
                  </a:cubicBezTo>
                  <a:cubicBezTo>
                    <a:pt x="11" y="28"/>
                    <a:pt x="11" y="18"/>
                    <a:pt x="13" y="9"/>
                  </a:cubicBezTo>
                  <a:cubicBezTo>
                    <a:pt x="14" y="5"/>
                    <a:pt x="9" y="3"/>
                    <a:pt x="7" y="6"/>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225" name="Google Shape;2225;p7"/>
            <p:cNvSpPr/>
            <p:nvPr/>
          </p:nvSpPr>
          <p:spPr>
            <a:xfrm>
              <a:off x="11657013" y="6594476"/>
              <a:ext cx="61913" cy="228600"/>
            </a:xfrm>
            <a:custGeom>
              <a:rect b="b" l="l" r="r" t="t"/>
              <a:pathLst>
                <a:path extrusionOk="0" h="52" w="15">
                  <a:moveTo>
                    <a:pt x="7" y="4"/>
                  </a:moveTo>
                  <a:cubicBezTo>
                    <a:pt x="7" y="7"/>
                    <a:pt x="6" y="9"/>
                    <a:pt x="6" y="11"/>
                  </a:cubicBezTo>
                  <a:cubicBezTo>
                    <a:pt x="5" y="11"/>
                    <a:pt x="2" y="11"/>
                    <a:pt x="2" y="13"/>
                  </a:cubicBezTo>
                  <a:cubicBezTo>
                    <a:pt x="2" y="16"/>
                    <a:pt x="3" y="20"/>
                    <a:pt x="1" y="23"/>
                  </a:cubicBezTo>
                  <a:cubicBezTo>
                    <a:pt x="0" y="24"/>
                    <a:pt x="2" y="26"/>
                    <a:pt x="4" y="25"/>
                  </a:cubicBezTo>
                  <a:cubicBezTo>
                    <a:pt x="3" y="33"/>
                    <a:pt x="3" y="41"/>
                    <a:pt x="4" y="49"/>
                  </a:cubicBezTo>
                  <a:cubicBezTo>
                    <a:pt x="4" y="52"/>
                    <a:pt x="9" y="52"/>
                    <a:pt x="10" y="49"/>
                  </a:cubicBezTo>
                  <a:cubicBezTo>
                    <a:pt x="13" y="35"/>
                    <a:pt x="13" y="20"/>
                    <a:pt x="15" y="5"/>
                  </a:cubicBezTo>
                  <a:cubicBezTo>
                    <a:pt x="15" y="1"/>
                    <a:pt x="8" y="0"/>
                    <a:pt x="7"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226" name="Google Shape;2226;p7"/>
            <p:cNvSpPr/>
            <p:nvPr/>
          </p:nvSpPr>
          <p:spPr>
            <a:xfrm>
              <a:off x="11469688" y="6611938"/>
              <a:ext cx="49213" cy="206375"/>
            </a:xfrm>
            <a:custGeom>
              <a:rect b="b" l="l" r="r" t="t"/>
              <a:pathLst>
                <a:path extrusionOk="0" h="47" w="12">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0" y="33"/>
                    <a:pt x="10" y="29"/>
                  </a:cubicBezTo>
                  <a:cubicBezTo>
                    <a:pt x="10" y="28"/>
                    <a:pt x="11" y="28"/>
                    <a:pt x="11" y="28"/>
                  </a:cubicBezTo>
                  <a:cubicBezTo>
                    <a:pt x="11" y="26"/>
                    <a:pt x="11" y="23"/>
                    <a:pt x="10" y="21"/>
                  </a:cubicBezTo>
                  <a:cubicBezTo>
                    <a:pt x="10" y="18"/>
                    <a:pt x="11" y="15"/>
                    <a:pt x="11" y="13"/>
                  </a:cubicBezTo>
                  <a:cubicBezTo>
                    <a:pt x="12" y="10"/>
                    <a:pt x="10" y="8"/>
                    <a:pt x="8" y="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227" name="Google Shape;2227;p7"/>
            <p:cNvSpPr/>
            <p:nvPr/>
          </p:nvSpPr>
          <p:spPr>
            <a:xfrm>
              <a:off x="11072813" y="6624638"/>
              <a:ext cx="50800" cy="119063"/>
            </a:xfrm>
            <a:custGeom>
              <a:rect b="b" l="l" r="r" t="t"/>
              <a:pathLst>
                <a:path extrusionOk="0" h="27" w="12">
                  <a:moveTo>
                    <a:pt x="12" y="24"/>
                  </a:moveTo>
                  <a:cubicBezTo>
                    <a:pt x="8" y="17"/>
                    <a:pt x="6" y="10"/>
                    <a:pt x="4" y="2"/>
                  </a:cubicBezTo>
                  <a:cubicBezTo>
                    <a:pt x="3" y="0"/>
                    <a:pt x="0" y="0"/>
                    <a:pt x="0" y="3"/>
                  </a:cubicBezTo>
                  <a:cubicBezTo>
                    <a:pt x="2" y="11"/>
                    <a:pt x="5" y="18"/>
                    <a:pt x="9" y="26"/>
                  </a:cubicBezTo>
                  <a:cubicBezTo>
                    <a:pt x="10" y="27"/>
                    <a:pt x="12" y="26"/>
                    <a:pt x="12" y="2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228" name="Google Shape;2228;p7"/>
            <p:cNvSpPr/>
            <p:nvPr/>
          </p:nvSpPr>
          <p:spPr>
            <a:xfrm>
              <a:off x="10968038" y="6572251"/>
              <a:ext cx="76200" cy="193675"/>
            </a:xfrm>
            <a:custGeom>
              <a:rect b="b" l="l" r="r" t="t"/>
              <a:pathLst>
                <a:path extrusionOk="0" h="44" w="18">
                  <a:moveTo>
                    <a:pt x="16" y="37"/>
                  </a:moveTo>
                  <a:cubicBezTo>
                    <a:pt x="11" y="28"/>
                    <a:pt x="7" y="18"/>
                    <a:pt x="12" y="8"/>
                  </a:cubicBezTo>
                  <a:cubicBezTo>
                    <a:pt x="13" y="4"/>
                    <a:pt x="8" y="0"/>
                    <a:pt x="6" y="4"/>
                  </a:cubicBezTo>
                  <a:cubicBezTo>
                    <a:pt x="0" y="17"/>
                    <a:pt x="2" y="29"/>
                    <a:pt x="10" y="41"/>
                  </a:cubicBezTo>
                  <a:cubicBezTo>
                    <a:pt x="12" y="44"/>
                    <a:pt x="18" y="41"/>
                    <a:pt x="16" y="3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229" name="Google Shape;2229;p7"/>
            <p:cNvSpPr/>
            <p:nvPr/>
          </p:nvSpPr>
          <p:spPr>
            <a:xfrm>
              <a:off x="11236326" y="6629401"/>
              <a:ext cx="41275" cy="146050"/>
            </a:xfrm>
            <a:custGeom>
              <a:rect b="b" l="l" r="r" t="t"/>
              <a:pathLst>
                <a:path extrusionOk="0" h="33" w="10">
                  <a:moveTo>
                    <a:pt x="3" y="5"/>
                  </a:moveTo>
                  <a:cubicBezTo>
                    <a:pt x="0" y="12"/>
                    <a:pt x="0" y="21"/>
                    <a:pt x="3" y="29"/>
                  </a:cubicBezTo>
                  <a:cubicBezTo>
                    <a:pt x="4" y="33"/>
                    <a:pt x="10" y="31"/>
                    <a:pt x="9" y="27"/>
                  </a:cubicBezTo>
                  <a:cubicBezTo>
                    <a:pt x="8" y="20"/>
                    <a:pt x="7" y="13"/>
                    <a:pt x="9" y="6"/>
                  </a:cubicBezTo>
                  <a:cubicBezTo>
                    <a:pt x="10" y="2"/>
                    <a:pt x="4" y="0"/>
                    <a:pt x="3"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230" name="Google Shape;2230;p7"/>
            <p:cNvSpPr/>
            <p:nvPr/>
          </p:nvSpPr>
          <p:spPr>
            <a:xfrm>
              <a:off x="11757026" y="6567488"/>
              <a:ext cx="58738" cy="220663"/>
            </a:xfrm>
            <a:custGeom>
              <a:rect b="b" l="l" r="r" t="t"/>
              <a:pathLst>
                <a:path extrusionOk="0" h="50" w="14">
                  <a:moveTo>
                    <a:pt x="10" y="28"/>
                  </a:moveTo>
                  <a:cubicBezTo>
                    <a:pt x="11" y="20"/>
                    <a:pt x="11" y="13"/>
                    <a:pt x="13" y="6"/>
                  </a:cubicBezTo>
                  <a:cubicBezTo>
                    <a:pt x="14" y="2"/>
                    <a:pt x="7" y="0"/>
                    <a:pt x="6" y="4"/>
                  </a:cubicBezTo>
                  <a:cubicBezTo>
                    <a:pt x="5" y="8"/>
                    <a:pt x="4" y="11"/>
                    <a:pt x="4" y="15"/>
                  </a:cubicBezTo>
                  <a:cubicBezTo>
                    <a:pt x="3" y="15"/>
                    <a:pt x="3" y="16"/>
                    <a:pt x="3" y="17"/>
                  </a:cubicBezTo>
                  <a:cubicBezTo>
                    <a:pt x="0" y="27"/>
                    <a:pt x="0" y="36"/>
                    <a:pt x="4" y="46"/>
                  </a:cubicBezTo>
                  <a:cubicBezTo>
                    <a:pt x="6" y="50"/>
                    <a:pt x="13" y="46"/>
                    <a:pt x="11" y="42"/>
                  </a:cubicBezTo>
                  <a:cubicBezTo>
                    <a:pt x="9" y="38"/>
                    <a:pt x="8" y="34"/>
                    <a:pt x="8" y="30"/>
                  </a:cubicBezTo>
                  <a:cubicBezTo>
                    <a:pt x="9" y="30"/>
                    <a:pt x="10" y="29"/>
                    <a:pt x="10" y="28"/>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231" name="Google Shape;2231;p7"/>
            <p:cNvSpPr/>
            <p:nvPr/>
          </p:nvSpPr>
          <p:spPr>
            <a:xfrm>
              <a:off x="11839576" y="6624638"/>
              <a:ext cx="33338" cy="141288"/>
            </a:xfrm>
            <a:custGeom>
              <a:rect b="b" l="l" r="r" t="t"/>
              <a:pathLst>
                <a:path extrusionOk="0" h="32" w="8">
                  <a:moveTo>
                    <a:pt x="6" y="4"/>
                  </a:moveTo>
                  <a:cubicBezTo>
                    <a:pt x="5" y="0"/>
                    <a:pt x="0" y="2"/>
                    <a:pt x="1" y="5"/>
                  </a:cubicBezTo>
                  <a:cubicBezTo>
                    <a:pt x="3" y="13"/>
                    <a:pt x="3" y="21"/>
                    <a:pt x="4" y="29"/>
                  </a:cubicBezTo>
                  <a:cubicBezTo>
                    <a:pt x="4" y="32"/>
                    <a:pt x="8" y="32"/>
                    <a:pt x="8" y="29"/>
                  </a:cubicBezTo>
                  <a:cubicBezTo>
                    <a:pt x="8" y="20"/>
                    <a:pt x="8" y="12"/>
                    <a:pt x="6"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232" name="Google Shape;2232;p7"/>
            <p:cNvSpPr/>
            <p:nvPr/>
          </p:nvSpPr>
          <p:spPr>
            <a:xfrm>
              <a:off x="11864976" y="6607176"/>
              <a:ext cx="84138" cy="233363"/>
            </a:xfrm>
            <a:custGeom>
              <a:rect b="b" l="l" r="r" t="t"/>
              <a:pathLst>
                <a:path extrusionOk="0" h="53" w="20">
                  <a:moveTo>
                    <a:pt x="18" y="46"/>
                  </a:moveTo>
                  <a:cubicBezTo>
                    <a:pt x="15" y="36"/>
                    <a:pt x="14" y="25"/>
                    <a:pt x="13" y="14"/>
                  </a:cubicBezTo>
                  <a:cubicBezTo>
                    <a:pt x="13" y="13"/>
                    <a:pt x="12" y="13"/>
                    <a:pt x="12" y="13"/>
                  </a:cubicBezTo>
                  <a:cubicBezTo>
                    <a:pt x="12" y="10"/>
                    <a:pt x="12" y="12"/>
                    <a:pt x="12" y="4"/>
                  </a:cubicBezTo>
                  <a:cubicBezTo>
                    <a:pt x="12" y="0"/>
                    <a:pt x="8" y="0"/>
                    <a:pt x="8" y="4"/>
                  </a:cubicBezTo>
                  <a:cubicBezTo>
                    <a:pt x="8" y="12"/>
                    <a:pt x="8" y="10"/>
                    <a:pt x="8" y="12"/>
                  </a:cubicBezTo>
                  <a:cubicBezTo>
                    <a:pt x="8" y="13"/>
                    <a:pt x="7" y="13"/>
                    <a:pt x="7" y="14"/>
                  </a:cubicBezTo>
                  <a:cubicBezTo>
                    <a:pt x="7" y="16"/>
                    <a:pt x="7" y="19"/>
                    <a:pt x="6" y="22"/>
                  </a:cubicBezTo>
                  <a:cubicBezTo>
                    <a:pt x="6" y="21"/>
                    <a:pt x="5" y="22"/>
                    <a:pt x="5" y="22"/>
                  </a:cubicBezTo>
                  <a:cubicBezTo>
                    <a:pt x="3" y="28"/>
                    <a:pt x="3" y="33"/>
                    <a:pt x="1" y="39"/>
                  </a:cubicBezTo>
                  <a:cubicBezTo>
                    <a:pt x="0" y="40"/>
                    <a:pt x="2" y="40"/>
                    <a:pt x="3" y="39"/>
                  </a:cubicBezTo>
                  <a:cubicBezTo>
                    <a:pt x="4" y="35"/>
                    <a:pt x="5" y="30"/>
                    <a:pt x="6" y="25"/>
                  </a:cubicBezTo>
                  <a:cubicBezTo>
                    <a:pt x="6" y="33"/>
                    <a:pt x="7" y="41"/>
                    <a:pt x="10" y="48"/>
                  </a:cubicBezTo>
                  <a:cubicBezTo>
                    <a:pt x="12" y="53"/>
                    <a:pt x="20" y="51"/>
                    <a:pt x="18" y="46"/>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233" name="Google Shape;2233;p7"/>
            <p:cNvSpPr/>
            <p:nvPr/>
          </p:nvSpPr>
          <p:spPr>
            <a:xfrm>
              <a:off x="11969751" y="6726238"/>
              <a:ext cx="25400" cy="128588"/>
            </a:xfrm>
            <a:custGeom>
              <a:rect b="b" l="l" r="r" t="t"/>
              <a:pathLst>
                <a:path extrusionOk="0" h="29" w="6">
                  <a:moveTo>
                    <a:pt x="5" y="3"/>
                  </a:moveTo>
                  <a:cubicBezTo>
                    <a:pt x="5" y="0"/>
                    <a:pt x="1" y="0"/>
                    <a:pt x="1" y="3"/>
                  </a:cubicBezTo>
                  <a:cubicBezTo>
                    <a:pt x="1" y="10"/>
                    <a:pt x="0" y="21"/>
                    <a:pt x="0" y="25"/>
                  </a:cubicBezTo>
                  <a:cubicBezTo>
                    <a:pt x="0" y="29"/>
                    <a:pt x="6" y="29"/>
                    <a:pt x="6" y="25"/>
                  </a:cubicBezTo>
                  <a:cubicBezTo>
                    <a:pt x="6" y="21"/>
                    <a:pt x="6" y="11"/>
                    <a:pt x="5"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234" name="Google Shape;2234;p7"/>
            <p:cNvSpPr/>
            <p:nvPr/>
          </p:nvSpPr>
          <p:spPr>
            <a:xfrm>
              <a:off x="11998326" y="6624638"/>
              <a:ext cx="41275" cy="176213"/>
            </a:xfrm>
            <a:custGeom>
              <a:rect b="b" l="l" r="r" t="t"/>
              <a:pathLst>
                <a:path extrusionOk="0" h="40" w="10">
                  <a:moveTo>
                    <a:pt x="3" y="3"/>
                  </a:moveTo>
                  <a:cubicBezTo>
                    <a:pt x="0" y="14"/>
                    <a:pt x="0" y="24"/>
                    <a:pt x="0" y="35"/>
                  </a:cubicBezTo>
                  <a:cubicBezTo>
                    <a:pt x="0" y="40"/>
                    <a:pt x="8" y="40"/>
                    <a:pt x="9" y="35"/>
                  </a:cubicBezTo>
                  <a:cubicBezTo>
                    <a:pt x="9" y="25"/>
                    <a:pt x="9" y="15"/>
                    <a:pt x="10" y="4"/>
                  </a:cubicBezTo>
                  <a:cubicBezTo>
                    <a:pt x="10" y="1"/>
                    <a:pt x="4" y="0"/>
                    <a:pt x="3"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235" name="Google Shape;2235;p7"/>
            <p:cNvSpPr/>
            <p:nvPr/>
          </p:nvSpPr>
          <p:spPr>
            <a:xfrm>
              <a:off x="12039601" y="6611938"/>
              <a:ext cx="71438" cy="250825"/>
            </a:xfrm>
            <a:custGeom>
              <a:rect b="b" l="l" r="r" t="t"/>
              <a:pathLst>
                <a:path extrusionOk="0" h="57" w="17">
                  <a:moveTo>
                    <a:pt x="7" y="5"/>
                  </a:moveTo>
                  <a:cubicBezTo>
                    <a:pt x="6" y="7"/>
                    <a:pt x="5" y="10"/>
                    <a:pt x="4" y="12"/>
                  </a:cubicBezTo>
                  <a:cubicBezTo>
                    <a:pt x="4" y="11"/>
                    <a:pt x="4" y="11"/>
                    <a:pt x="4" y="11"/>
                  </a:cubicBezTo>
                  <a:cubicBezTo>
                    <a:pt x="4" y="9"/>
                    <a:pt x="1" y="10"/>
                    <a:pt x="1" y="11"/>
                  </a:cubicBezTo>
                  <a:cubicBezTo>
                    <a:pt x="1" y="14"/>
                    <a:pt x="2" y="17"/>
                    <a:pt x="2" y="19"/>
                  </a:cubicBezTo>
                  <a:cubicBezTo>
                    <a:pt x="0" y="31"/>
                    <a:pt x="1" y="43"/>
                    <a:pt x="6" y="54"/>
                  </a:cubicBezTo>
                  <a:cubicBezTo>
                    <a:pt x="7" y="57"/>
                    <a:pt x="12" y="55"/>
                    <a:pt x="12" y="52"/>
                  </a:cubicBezTo>
                  <a:cubicBezTo>
                    <a:pt x="11" y="38"/>
                    <a:pt x="9" y="23"/>
                    <a:pt x="15" y="10"/>
                  </a:cubicBezTo>
                  <a:cubicBezTo>
                    <a:pt x="17" y="4"/>
                    <a:pt x="9" y="0"/>
                    <a:pt x="7"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236" name="Google Shape;2236;p7"/>
            <p:cNvSpPr/>
            <p:nvPr/>
          </p:nvSpPr>
          <p:spPr>
            <a:xfrm>
              <a:off x="11957051" y="6575426"/>
              <a:ext cx="33338" cy="160338"/>
            </a:xfrm>
            <a:custGeom>
              <a:rect b="b" l="l" r="r" t="t"/>
              <a:pathLst>
                <a:path extrusionOk="0" h="36" w="8">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237" name="Google Shape;2237;p7"/>
            <p:cNvSpPr/>
            <p:nvPr/>
          </p:nvSpPr>
          <p:spPr>
            <a:xfrm>
              <a:off x="12098338" y="6611938"/>
              <a:ext cx="63500" cy="176213"/>
            </a:xfrm>
            <a:custGeom>
              <a:rect b="b" l="l" r="r" t="t"/>
              <a:pathLst>
                <a:path extrusionOk="0" h="40" w="15">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238" name="Google Shape;2238;p7"/>
            <p:cNvSpPr/>
            <p:nvPr/>
          </p:nvSpPr>
          <p:spPr>
            <a:xfrm>
              <a:off x="12195176" y="6686551"/>
              <a:ext cx="33338" cy="136525"/>
            </a:xfrm>
            <a:custGeom>
              <a:rect b="b" l="l" r="r" t="t"/>
              <a:pathLst>
                <a:path extrusionOk="0" h="31" w="8">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239" name="Google Shape;2239;p7"/>
            <p:cNvSpPr/>
            <p:nvPr/>
          </p:nvSpPr>
          <p:spPr>
            <a:xfrm>
              <a:off x="-25400" y="6677026"/>
              <a:ext cx="12303126" cy="230188"/>
            </a:xfrm>
            <a:custGeom>
              <a:rect b="b" l="l" r="r" t="t"/>
              <a:pathLst>
                <a:path extrusionOk="0" h="52" w="2951">
                  <a:moveTo>
                    <a:pt x="2945" y="17"/>
                  </a:moveTo>
                  <a:cubicBezTo>
                    <a:pt x="2945" y="27"/>
                    <a:pt x="2951" y="52"/>
                    <a:pt x="2927" y="52"/>
                  </a:cubicBezTo>
                  <a:cubicBezTo>
                    <a:pt x="25" y="52"/>
                    <a:pt x="25" y="52"/>
                    <a:pt x="25" y="52"/>
                  </a:cubicBezTo>
                  <a:cubicBezTo>
                    <a:pt x="0" y="52"/>
                    <a:pt x="6" y="22"/>
                    <a:pt x="6" y="11"/>
                  </a:cubicBezTo>
                  <a:cubicBezTo>
                    <a:pt x="5" y="35"/>
                    <a:pt x="5" y="35"/>
                    <a:pt x="5" y="35"/>
                  </a:cubicBezTo>
                  <a:cubicBezTo>
                    <a:pt x="5" y="24"/>
                    <a:pt x="14" y="0"/>
                    <a:pt x="25" y="0"/>
                  </a:cubicBezTo>
                  <a:cubicBezTo>
                    <a:pt x="2927" y="0"/>
                    <a:pt x="2927" y="0"/>
                    <a:pt x="2927" y="0"/>
                  </a:cubicBezTo>
                  <a:cubicBezTo>
                    <a:pt x="2938" y="0"/>
                    <a:pt x="2945" y="23"/>
                    <a:pt x="2945" y="34"/>
                  </a:cubicBezTo>
                  <a:lnTo>
                    <a:pt x="2945" y="17"/>
                  </a:lnTo>
                  <a:close/>
                </a:path>
              </a:pathLst>
            </a:custGeom>
            <a:solidFill>
              <a:srgbClr val="44636A"/>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240" name="Google Shape;2240;p7"/>
            <p:cNvSpPr/>
            <p:nvPr/>
          </p:nvSpPr>
          <p:spPr>
            <a:xfrm>
              <a:off x="-4762" y="6677026"/>
              <a:ext cx="12257088" cy="160338"/>
            </a:xfrm>
            <a:custGeom>
              <a:rect b="b" l="l" r="r" t="t"/>
              <a:pathLst>
                <a:path extrusionOk="0" h="36" w="2940">
                  <a:moveTo>
                    <a:pt x="2940" y="18"/>
                  </a:moveTo>
                  <a:cubicBezTo>
                    <a:pt x="2940" y="28"/>
                    <a:pt x="2932" y="36"/>
                    <a:pt x="2922" y="36"/>
                  </a:cubicBezTo>
                  <a:cubicBezTo>
                    <a:pt x="18" y="36"/>
                    <a:pt x="18" y="36"/>
                    <a:pt x="18" y="36"/>
                  </a:cubicBezTo>
                  <a:cubicBezTo>
                    <a:pt x="8" y="36"/>
                    <a:pt x="0" y="28"/>
                    <a:pt x="0" y="18"/>
                  </a:cubicBezTo>
                  <a:cubicBezTo>
                    <a:pt x="0" y="8"/>
                    <a:pt x="8" y="0"/>
                    <a:pt x="18" y="0"/>
                  </a:cubicBezTo>
                  <a:cubicBezTo>
                    <a:pt x="2922" y="0"/>
                    <a:pt x="2922" y="0"/>
                    <a:pt x="2922" y="0"/>
                  </a:cubicBezTo>
                  <a:cubicBezTo>
                    <a:pt x="2932" y="0"/>
                    <a:pt x="2940" y="8"/>
                    <a:pt x="2940" y="18"/>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grpSp>
      <p:pic>
        <p:nvPicPr>
          <p:cNvPr id="2241" name="Google Shape;2241;p7"/>
          <p:cNvPicPr preferRelativeResize="0"/>
          <p:nvPr/>
        </p:nvPicPr>
        <p:blipFill rotWithShape="1">
          <a:blip r:embed="rId3">
            <a:alphaModFix/>
          </a:blip>
          <a:srcRect b="0" l="0" r="0" t="0"/>
          <a:stretch/>
        </p:blipFill>
        <p:spPr>
          <a:xfrm>
            <a:off x="5716" y="17461"/>
            <a:ext cx="1102968" cy="876402"/>
          </a:xfrm>
          <a:prstGeom prst="rect">
            <a:avLst/>
          </a:prstGeom>
          <a:noFill/>
          <a:ln>
            <a:noFill/>
          </a:ln>
        </p:spPr>
      </p:pic>
      <p:pic>
        <p:nvPicPr>
          <p:cNvPr id="2242" name="Google Shape;2242;p7"/>
          <p:cNvPicPr preferRelativeResize="0"/>
          <p:nvPr/>
        </p:nvPicPr>
        <p:blipFill rotWithShape="1">
          <a:blip r:embed="rId3">
            <a:alphaModFix/>
          </a:blip>
          <a:srcRect b="0" l="0" r="0" t="0"/>
          <a:stretch/>
        </p:blipFill>
        <p:spPr>
          <a:xfrm flipH="1">
            <a:off x="11333826" y="3844701"/>
            <a:ext cx="1102968" cy="876402"/>
          </a:xfrm>
          <a:prstGeom prst="rect">
            <a:avLst/>
          </a:prstGeom>
          <a:noFill/>
          <a:ln>
            <a:noFill/>
          </a:ln>
        </p:spPr>
      </p:pic>
      <p:sp>
        <p:nvSpPr>
          <p:cNvPr id="2243" name="Google Shape;2243;p7"/>
          <p:cNvSpPr txBox="1"/>
          <p:nvPr/>
        </p:nvSpPr>
        <p:spPr>
          <a:xfrm>
            <a:off x="131448" y="1255812"/>
            <a:ext cx="6693215" cy="2062103"/>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i="1" lang="en-US" sz="3200">
                <a:solidFill>
                  <a:srgbClr val="000000"/>
                </a:solidFill>
                <a:latin typeface="Times New Roman"/>
                <a:ea typeface="Times New Roman"/>
                <a:cs typeface="Times New Roman"/>
                <a:sym typeface="Times New Roman"/>
              </a:rPr>
              <a:t>Nhóm 1: Theo em, đất trồng có thành phần như thế nào? </a:t>
            </a:r>
            <a:endParaRPr i="1" sz="3200">
              <a:solidFill>
                <a:srgbClr val="000000"/>
              </a:solidFill>
              <a:latin typeface="Times New Roman"/>
              <a:ea typeface="Times New Roman"/>
              <a:cs typeface="Times New Roman"/>
              <a:sym typeface="Times New Roman"/>
            </a:endParaRPr>
          </a:p>
          <a:p>
            <a:pPr indent="0" lvl="0" marL="0" marR="0" rtl="0" algn="l">
              <a:spcBef>
                <a:spcPts val="0"/>
              </a:spcBef>
              <a:spcAft>
                <a:spcPts val="0"/>
              </a:spcAft>
              <a:buNone/>
            </a:pPr>
            <a:r>
              <a:rPr i="1" lang="en-US" sz="3200">
                <a:solidFill>
                  <a:srgbClr val="000000"/>
                </a:solidFill>
                <a:latin typeface="Times New Roman"/>
                <a:ea typeface="Times New Roman"/>
                <a:cs typeface="Times New Roman"/>
                <a:sym typeface="Times New Roman"/>
              </a:rPr>
              <a:t>Nhóm 2: Đất trồng có vai trò gì đối với cây trồng? </a:t>
            </a:r>
            <a:endParaRPr i="1" sz="3200">
              <a:solidFill>
                <a:srgbClr val="000000"/>
              </a:solidFill>
              <a:latin typeface="Times New Roman"/>
              <a:ea typeface="Times New Roman"/>
              <a:cs typeface="Times New Roman"/>
              <a:sym typeface="Times New Roman"/>
            </a:endParaRPr>
          </a:p>
        </p:txBody>
      </p:sp>
      <p:sp>
        <p:nvSpPr>
          <p:cNvPr id="2244" name="Google Shape;2244;p7"/>
          <p:cNvSpPr txBox="1"/>
          <p:nvPr/>
        </p:nvSpPr>
        <p:spPr>
          <a:xfrm>
            <a:off x="92709" y="3409843"/>
            <a:ext cx="6547804" cy="2658035"/>
          </a:xfrm>
          <a:prstGeom prst="rect">
            <a:avLst/>
          </a:prstGeom>
          <a:noFill/>
          <a:ln>
            <a:noFill/>
          </a:ln>
        </p:spPr>
        <p:txBody>
          <a:bodyPr anchorCtr="0" anchor="t" bIns="45700" lIns="91425" spcFirstLastPara="1" rIns="91425" wrap="square" tIns="45700">
            <a:spAutoFit/>
          </a:bodyPr>
          <a:lstStyle/>
          <a:p>
            <a:pPr indent="0" lvl="0" marL="0" marR="0" rtl="0" algn="just">
              <a:lnSpc>
                <a:spcPct val="107000"/>
              </a:lnSpc>
              <a:spcBef>
                <a:spcPts val="0"/>
              </a:spcBef>
              <a:spcAft>
                <a:spcPts val="0"/>
              </a:spcAft>
              <a:buNone/>
            </a:pPr>
            <a:r>
              <a:rPr i="1" lang="en-US" sz="3200">
                <a:solidFill>
                  <a:srgbClr val="000000"/>
                </a:solidFill>
                <a:latin typeface="Times New Roman"/>
                <a:ea typeface="Times New Roman"/>
                <a:cs typeface="Times New Roman"/>
                <a:sym typeface="Times New Roman"/>
              </a:rPr>
              <a:t>Nhóm 3:Em hãy liên hệ với thực tiễn trồng trọt ở gia đình và ở địa phương nơi em sinh sống?</a:t>
            </a:r>
            <a:endParaRPr sz="3200">
              <a:solidFill>
                <a:schemeClr val="dk1"/>
              </a:solidFill>
              <a:latin typeface="Times New Roman"/>
              <a:ea typeface="Times New Roman"/>
              <a:cs typeface="Times New Roman"/>
              <a:sym typeface="Times New Roman"/>
            </a:endParaRPr>
          </a:p>
          <a:p>
            <a:pPr indent="0" lvl="0" marL="0" marR="0" rtl="0" algn="l">
              <a:spcBef>
                <a:spcPts val="0"/>
              </a:spcBef>
              <a:spcAft>
                <a:spcPts val="0"/>
              </a:spcAft>
              <a:buNone/>
            </a:pPr>
            <a:r>
              <a:t/>
            </a:r>
            <a:endParaRPr sz="3200">
              <a:solidFill>
                <a:schemeClr val="dk1"/>
              </a:solidFill>
              <a:latin typeface="Times New Roman"/>
              <a:ea typeface="Times New Roman"/>
              <a:cs typeface="Times New Roman"/>
              <a:sym typeface="Times New Roman"/>
            </a:endParaRPr>
          </a:p>
          <a:p>
            <a:pPr indent="0" lvl="0" marL="0" marR="0" rtl="0" algn="l">
              <a:spcBef>
                <a:spcPts val="0"/>
              </a:spcBef>
              <a:spcAft>
                <a:spcPts val="0"/>
              </a:spcAft>
              <a:buNone/>
            </a:pPr>
            <a:r>
              <a:t/>
            </a:r>
            <a:endParaRPr sz="3200">
              <a:solidFill>
                <a:schemeClr val="dk1"/>
              </a:solidFill>
              <a:latin typeface="Times New Roman"/>
              <a:ea typeface="Times New Roman"/>
              <a:cs typeface="Times New Roman"/>
              <a:sym typeface="Times New Roman"/>
            </a:endParaRPr>
          </a:p>
        </p:txBody>
      </p:sp>
      <p:sp>
        <p:nvSpPr>
          <p:cNvPr id="2245" name="Google Shape;2245;p7"/>
          <p:cNvSpPr/>
          <p:nvPr/>
        </p:nvSpPr>
        <p:spPr>
          <a:xfrm>
            <a:off x="1394619" y="166686"/>
            <a:ext cx="5245894" cy="596900"/>
          </a:xfrm>
          <a:prstGeom prst="roundRect">
            <a:avLst>
              <a:gd fmla="val 16667" name="adj"/>
            </a:avLst>
          </a:prstGeom>
          <a:solidFill>
            <a:schemeClr val="accent1"/>
          </a:solidFill>
          <a:ln cap="flat" cmpd="sng" w="12700">
            <a:solidFill>
              <a:srgbClr val="42719B"/>
            </a:solidFill>
            <a:prstDash val="solid"/>
            <a:miter lim="800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rPr b="1" lang="en-US" sz="3600">
                <a:solidFill>
                  <a:schemeClr val="lt1"/>
                </a:solidFill>
                <a:latin typeface="Times New Roman"/>
                <a:ea typeface="Times New Roman"/>
                <a:cs typeface="Times New Roman"/>
                <a:sym typeface="Times New Roman"/>
              </a:rPr>
              <a:t>Trao đổi cặp đôi</a:t>
            </a:r>
            <a:endParaRPr b="1" sz="3600">
              <a:solidFill>
                <a:schemeClr val="lt1"/>
              </a:solidFill>
              <a:latin typeface="Times New Roman"/>
              <a:ea typeface="Times New Roman"/>
              <a:cs typeface="Times New Roman"/>
              <a:sym typeface="Times New Roman"/>
            </a:endParaRPr>
          </a:p>
        </p:txBody>
      </p:sp>
      <p:pic>
        <p:nvPicPr>
          <p:cNvPr id="2246" name="Google Shape;2246;p7"/>
          <p:cNvPicPr preferRelativeResize="0"/>
          <p:nvPr/>
        </p:nvPicPr>
        <p:blipFill rotWithShape="1">
          <a:blip r:embed="rId4">
            <a:alphaModFix/>
          </a:blip>
          <a:srcRect b="0" l="0" r="0" t="0"/>
          <a:stretch/>
        </p:blipFill>
        <p:spPr>
          <a:xfrm>
            <a:off x="7833718" y="276917"/>
            <a:ext cx="4107459" cy="2310444"/>
          </a:xfrm>
          <a:prstGeom prst="roundRect">
            <a:avLst>
              <a:gd fmla="val 5299" name="adj"/>
            </a:avLst>
          </a:prstGeom>
          <a:noFill/>
          <a:ln>
            <a:noFill/>
          </a:ln>
        </p:spPr>
      </p:pic>
    </p:spTree>
  </p:cSld>
  <p:clrMapOvr>
    <a:masterClrMapping/>
  </p:clrMapOvr>
  <p:timing>
    <p:tnLst>
      <p:par>
        <p:cTn dur="indefinite" nodeType="tmRoot" restart="never">
          <p:childTnLst>
            <p:seq concurrent="1" nextAc="seek">
              <p:cTn dur="indefinite" id="2" nodeType="mainSeq">
                <p:childTnLst>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2243"/>
                                        </p:tgtEl>
                                        <p:attrNameLst>
                                          <p:attrName>style.visibility</p:attrName>
                                        </p:attrNameLst>
                                      </p:cBhvr>
                                      <p:to>
                                        <p:strVal val="visible"/>
                                      </p:to>
                                    </p:set>
                                    <p:animEffect filter="fade" transition="in">
                                      <p:cBhvr>
                                        <p:cTn dur="1000"/>
                                        <p:tgtEl>
                                          <p:spTgt spid="2243"/>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2244"/>
                                        </p:tgtEl>
                                        <p:attrNameLst>
                                          <p:attrName>style.visibility</p:attrName>
                                        </p:attrNameLst>
                                      </p:cBhvr>
                                      <p:to>
                                        <p:strVal val="visible"/>
                                      </p:to>
                                    </p:set>
                                    <p:animEffect filter="fade" transition="in">
                                      <p:cBhvr>
                                        <p:cTn dur="1000"/>
                                        <p:tgtEl>
                                          <p:spTgt spid="2244"/>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2246"/>
                                        </p:tgtEl>
                                        <p:attrNameLst>
                                          <p:attrName>style.visibility</p:attrName>
                                        </p:attrNameLst>
                                      </p:cBhvr>
                                      <p:to>
                                        <p:strVal val="visible"/>
                                      </p:to>
                                    </p:set>
                                    <p:animEffect filter="fade" transition="in">
                                      <p:cBhvr>
                                        <p:cTn dur="500"/>
                                        <p:tgtEl>
                                          <p:spTgt spid="2246"/>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250" name="Shape 2250"/>
        <p:cNvGrpSpPr/>
        <p:nvPr/>
      </p:nvGrpSpPr>
      <p:grpSpPr>
        <a:xfrm>
          <a:off x="0" y="0"/>
          <a:ext cx="0" cy="0"/>
          <a:chOff x="0" y="0"/>
          <a:chExt cx="0" cy="0"/>
        </a:xfrm>
      </p:grpSpPr>
      <p:sp>
        <p:nvSpPr>
          <p:cNvPr id="2251" name="Google Shape;2251;p8"/>
          <p:cNvSpPr/>
          <p:nvPr/>
        </p:nvSpPr>
        <p:spPr>
          <a:xfrm>
            <a:off x="5745163" y="3584576"/>
            <a:ext cx="554038" cy="280988"/>
          </a:xfrm>
          <a:custGeom>
            <a:rect b="b" l="l" r="r" t="t"/>
            <a:pathLst>
              <a:path extrusionOk="0" h="64" w="133">
                <a:moveTo>
                  <a:pt x="131" y="64"/>
                </a:moveTo>
                <a:cubicBezTo>
                  <a:pt x="132" y="61"/>
                  <a:pt x="133" y="58"/>
                  <a:pt x="133" y="55"/>
                </a:cubicBezTo>
                <a:cubicBezTo>
                  <a:pt x="133" y="52"/>
                  <a:pt x="133" y="49"/>
                  <a:pt x="132" y="46"/>
                </a:cubicBezTo>
                <a:cubicBezTo>
                  <a:pt x="131" y="43"/>
                  <a:pt x="130" y="41"/>
                  <a:pt x="128" y="38"/>
                </a:cubicBezTo>
                <a:cubicBezTo>
                  <a:pt x="125" y="33"/>
                  <a:pt x="123" y="32"/>
                  <a:pt x="118" y="28"/>
                </a:cubicBezTo>
                <a:cubicBezTo>
                  <a:pt x="114" y="26"/>
                  <a:pt x="109" y="24"/>
                  <a:pt x="104" y="24"/>
                </a:cubicBezTo>
                <a:cubicBezTo>
                  <a:pt x="99" y="24"/>
                  <a:pt x="94" y="26"/>
                  <a:pt x="90" y="28"/>
                </a:cubicBezTo>
                <a:cubicBezTo>
                  <a:pt x="90" y="28"/>
                  <a:pt x="90" y="28"/>
                  <a:pt x="90" y="28"/>
                </a:cubicBezTo>
                <a:cubicBezTo>
                  <a:pt x="89" y="27"/>
                  <a:pt x="89" y="27"/>
                  <a:pt x="89" y="27"/>
                </a:cubicBezTo>
                <a:cubicBezTo>
                  <a:pt x="89" y="26"/>
                  <a:pt x="89" y="24"/>
                  <a:pt x="89" y="22"/>
                </a:cubicBezTo>
                <a:cubicBezTo>
                  <a:pt x="86" y="15"/>
                  <a:pt x="82" y="8"/>
                  <a:pt x="76" y="5"/>
                </a:cubicBezTo>
                <a:cubicBezTo>
                  <a:pt x="69" y="1"/>
                  <a:pt x="62" y="0"/>
                  <a:pt x="54" y="2"/>
                </a:cubicBezTo>
                <a:cubicBezTo>
                  <a:pt x="44" y="5"/>
                  <a:pt x="37" y="13"/>
                  <a:pt x="34" y="23"/>
                </a:cubicBezTo>
                <a:cubicBezTo>
                  <a:pt x="34" y="26"/>
                  <a:pt x="33" y="31"/>
                  <a:pt x="33" y="34"/>
                </a:cubicBezTo>
                <a:cubicBezTo>
                  <a:pt x="33" y="34"/>
                  <a:pt x="33" y="34"/>
                  <a:pt x="33" y="34"/>
                </a:cubicBezTo>
                <a:cubicBezTo>
                  <a:pt x="26" y="32"/>
                  <a:pt x="19" y="33"/>
                  <a:pt x="14" y="37"/>
                </a:cubicBezTo>
                <a:cubicBezTo>
                  <a:pt x="9" y="39"/>
                  <a:pt x="6" y="43"/>
                  <a:pt x="4" y="47"/>
                </a:cubicBezTo>
                <a:cubicBezTo>
                  <a:pt x="4" y="46"/>
                  <a:pt x="4" y="46"/>
                  <a:pt x="4" y="46"/>
                </a:cubicBezTo>
                <a:cubicBezTo>
                  <a:pt x="4" y="46"/>
                  <a:pt x="4" y="46"/>
                  <a:pt x="4" y="46"/>
                </a:cubicBezTo>
                <a:cubicBezTo>
                  <a:pt x="1" y="51"/>
                  <a:pt x="0" y="58"/>
                  <a:pt x="1" y="64"/>
                </a:cubicBezTo>
                <a:lnTo>
                  <a:pt x="131" y="64"/>
                </a:ln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252" name="Google Shape;2252;p8"/>
          <p:cNvSpPr/>
          <p:nvPr/>
        </p:nvSpPr>
        <p:spPr>
          <a:xfrm>
            <a:off x="2201863" y="4457701"/>
            <a:ext cx="720725" cy="322263"/>
          </a:xfrm>
          <a:custGeom>
            <a:rect b="b" l="l" r="r" t="t"/>
            <a:pathLst>
              <a:path extrusionOk="0" h="73" w="173">
                <a:moveTo>
                  <a:pt x="6" y="73"/>
                </a:moveTo>
                <a:cubicBezTo>
                  <a:pt x="0" y="52"/>
                  <a:pt x="11" y="24"/>
                  <a:pt x="40" y="24"/>
                </a:cubicBezTo>
                <a:cubicBezTo>
                  <a:pt x="47" y="24"/>
                  <a:pt x="52" y="26"/>
                  <a:pt x="57" y="29"/>
                </a:cubicBezTo>
                <a:cubicBezTo>
                  <a:pt x="60" y="13"/>
                  <a:pt x="72" y="0"/>
                  <a:pt x="94" y="0"/>
                </a:cubicBezTo>
                <a:cubicBezTo>
                  <a:pt x="115" y="0"/>
                  <a:pt x="129" y="20"/>
                  <a:pt x="128" y="39"/>
                </a:cubicBezTo>
                <a:cubicBezTo>
                  <a:pt x="132" y="37"/>
                  <a:pt x="136" y="36"/>
                  <a:pt x="140" y="36"/>
                </a:cubicBezTo>
                <a:cubicBezTo>
                  <a:pt x="158" y="36"/>
                  <a:pt x="173" y="51"/>
                  <a:pt x="173" y="69"/>
                </a:cubicBezTo>
                <a:cubicBezTo>
                  <a:pt x="173" y="71"/>
                  <a:pt x="173" y="72"/>
                  <a:pt x="173" y="73"/>
                </a:cubicBezTo>
                <a:lnTo>
                  <a:pt x="6" y="73"/>
                </a:ln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grpSp>
        <p:nvGrpSpPr>
          <p:cNvPr id="2253" name="Google Shape;2253;p8"/>
          <p:cNvGrpSpPr/>
          <p:nvPr/>
        </p:nvGrpSpPr>
        <p:grpSpPr>
          <a:xfrm>
            <a:off x="4976813" y="3060065"/>
            <a:ext cx="2379824" cy="3704955"/>
            <a:chOff x="412751" y="3773489"/>
            <a:chExt cx="1955800" cy="3044825"/>
          </a:xfrm>
        </p:grpSpPr>
        <p:sp>
          <p:nvSpPr>
            <p:cNvPr id="2254" name="Google Shape;2254;p8"/>
            <p:cNvSpPr/>
            <p:nvPr/>
          </p:nvSpPr>
          <p:spPr>
            <a:xfrm>
              <a:off x="1430338" y="3773489"/>
              <a:ext cx="541338" cy="273050"/>
            </a:xfrm>
            <a:custGeom>
              <a:rect b="b" l="l" r="r" t="t"/>
              <a:pathLst>
                <a:path extrusionOk="0" h="62" w="130">
                  <a:moveTo>
                    <a:pt x="118" y="62"/>
                  </a:moveTo>
                  <a:cubicBezTo>
                    <a:pt x="130" y="47"/>
                    <a:pt x="124" y="18"/>
                    <a:pt x="100" y="18"/>
                  </a:cubicBezTo>
                  <a:cubicBezTo>
                    <a:pt x="92" y="18"/>
                    <a:pt x="89" y="19"/>
                    <a:pt x="85" y="21"/>
                  </a:cubicBezTo>
                  <a:cubicBezTo>
                    <a:pt x="83" y="10"/>
                    <a:pt x="74" y="0"/>
                    <a:pt x="58" y="0"/>
                  </a:cubicBezTo>
                  <a:cubicBezTo>
                    <a:pt x="43" y="0"/>
                    <a:pt x="32" y="14"/>
                    <a:pt x="33" y="28"/>
                  </a:cubicBezTo>
                  <a:cubicBezTo>
                    <a:pt x="30" y="27"/>
                    <a:pt x="27" y="26"/>
                    <a:pt x="24" y="26"/>
                  </a:cubicBezTo>
                  <a:cubicBezTo>
                    <a:pt x="10" y="26"/>
                    <a:pt x="0" y="37"/>
                    <a:pt x="0" y="50"/>
                  </a:cubicBezTo>
                  <a:cubicBezTo>
                    <a:pt x="0" y="54"/>
                    <a:pt x="1" y="58"/>
                    <a:pt x="3" y="62"/>
                  </a:cubicBezTo>
                  <a:lnTo>
                    <a:pt x="118" y="62"/>
                  </a:ln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255" name="Google Shape;2255;p8"/>
            <p:cNvSpPr/>
            <p:nvPr/>
          </p:nvSpPr>
          <p:spPr>
            <a:xfrm>
              <a:off x="1296988" y="5318126"/>
              <a:ext cx="195263" cy="1500188"/>
            </a:xfrm>
            <a:custGeom>
              <a:rect b="b" l="l" r="r" t="t"/>
              <a:pathLst>
                <a:path extrusionOk="0" h="945" w="123">
                  <a:moveTo>
                    <a:pt x="23" y="0"/>
                  </a:moveTo>
                  <a:lnTo>
                    <a:pt x="0" y="934"/>
                  </a:lnTo>
                  <a:lnTo>
                    <a:pt x="123" y="945"/>
                  </a:lnTo>
                  <a:lnTo>
                    <a:pt x="100" y="0"/>
                  </a:lnTo>
                  <a:lnTo>
                    <a:pt x="23" y="0"/>
                  </a:lnTo>
                  <a:close/>
                </a:path>
              </a:pathLst>
            </a:custGeom>
            <a:solidFill>
              <a:srgbClr val="C56D27"/>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256" name="Google Shape;2256;p8"/>
            <p:cNvSpPr/>
            <p:nvPr/>
          </p:nvSpPr>
          <p:spPr>
            <a:xfrm>
              <a:off x="1638301" y="4705351"/>
              <a:ext cx="730250" cy="763588"/>
            </a:xfrm>
            <a:custGeom>
              <a:rect b="b" l="l" r="r" t="t"/>
              <a:pathLst>
                <a:path extrusionOk="0" h="173" w="175">
                  <a:moveTo>
                    <a:pt x="118" y="44"/>
                  </a:moveTo>
                  <a:cubicBezTo>
                    <a:pt x="114" y="43"/>
                    <a:pt x="110" y="43"/>
                    <a:pt x="107" y="43"/>
                  </a:cubicBezTo>
                  <a:cubicBezTo>
                    <a:pt x="103" y="27"/>
                    <a:pt x="92" y="12"/>
                    <a:pt x="71" y="9"/>
                  </a:cubicBezTo>
                  <a:cubicBezTo>
                    <a:pt x="17" y="0"/>
                    <a:pt x="0" y="78"/>
                    <a:pt x="46" y="96"/>
                  </a:cubicBezTo>
                  <a:cubicBezTo>
                    <a:pt x="41" y="129"/>
                    <a:pt x="64" y="162"/>
                    <a:pt x="97" y="167"/>
                  </a:cubicBezTo>
                  <a:cubicBezTo>
                    <a:pt x="131" y="173"/>
                    <a:pt x="164" y="149"/>
                    <a:pt x="169" y="116"/>
                  </a:cubicBezTo>
                  <a:cubicBezTo>
                    <a:pt x="175" y="82"/>
                    <a:pt x="151" y="49"/>
                    <a:pt x="118" y="44"/>
                  </a:cubicBezTo>
                </a:path>
              </a:pathLst>
            </a:cu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257" name="Google Shape;2257;p8"/>
            <p:cNvSpPr/>
            <p:nvPr/>
          </p:nvSpPr>
          <p:spPr>
            <a:xfrm>
              <a:off x="412751" y="4506914"/>
              <a:ext cx="738188" cy="1004888"/>
            </a:xfrm>
            <a:custGeom>
              <a:rect b="b" l="l" r="r" t="t"/>
              <a:pathLst>
                <a:path extrusionOk="0" h="228" w="177">
                  <a:moveTo>
                    <a:pt x="157" y="80"/>
                  </a:moveTo>
                  <a:cubicBezTo>
                    <a:pt x="162" y="74"/>
                    <a:pt x="166" y="68"/>
                    <a:pt x="169" y="60"/>
                  </a:cubicBezTo>
                  <a:cubicBezTo>
                    <a:pt x="171" y="52"/>
                    <a:pt x="171" y="43"/>
                    <a:pt x="169" y="35"/>
                  </a:cubicBezTo>
                  <a:cubicBezTo>
                    <a:pt x="165" y="27"/>
                    <a:pt x="163" y="20"/>
                    <a:pt x="156" y="13"/>
                  </a:cubicBezTo>
                  <a:cubicBezTo>
                    <a:pt x="150" y="8"/>
                    <a:pt x="144" y="4"/>
                    <a:pt x="136" y="2"/>
                  </a:cubicBezTo>
                  <a:cubicBezTo>
                    <a:pt x="127" y="0"/>
                    <a:pt x="121" y="0"/>
                    <a:pt x="112" y="2"/>
                  </a:cubicBezTo>
                  <a:cubicBezTo>
                    <a:pt x="104" y="4"/>
                    <a:pt x="98" y="8"/>
                    <a:pt x="92" y="13"/>
                  </a:cubicBezTo>
                  <a:cubicBezTo>
                    <a:pt x="85" y="20"/>
                    <a:pt x="83" y="27"/>
                    <a:pt x="80" y="35"/>
                  </a:cubicBezTo>
                  <a:cubicBezTo>
                    <a:pt x="78" y="41"/>
                    <a:pt x="78" y="47"/>
                    <a:pt x="78" y="52"/>
                  </a:cubicBezTo>
                  <a:cubicBezTo>
                    <a:pt x="46" y="58"/>
                    <a:pt x="35" y="93"/>
                    <a:pt x="45" y="119"/>
                  </a:cubicBezTo>
                  <a:cubicBezTo>
                    <a:pt x="0" y="140"/>
                    <a:pt x="8" y="221"/>
                    <a:pt x="68" y="221"/>
                  </a:cubicBezTo>
                  <a:cubicBezTo>
                    <a:pt x="77" y="221"/>
                    <a:pt x="84" y="220"/>
                    <a:pt x="91" y="217"/>
                  </a:cubicBezTo>
                  <a:cubicBezTo>
                    <a:pt x="98" y="224"/>
                    <a:pt x="107" y="228"/>
                    <a:pt x="120" y="228"/>
                  </a:cubicBezTo>
                  <a:cubicBezTo>
                    <a:pt x="177" y="228"/>
                    <a:pt x="177" y="140"/>
                    <a:pt x="120" y="140"/>
                  </a:cubicBezTo>
                  <a:cubicBezTo>
                    <a:pt x="118" y="140"/>
                    <a:pt x="117" y="140"/>
                    <a:pt x="115" y="140"/>
                  </a:cubicBezTo>
                  <a:cubicBezTo>
                    <a:pt x="130" y="130"/>
                    <a:pt x="137" y="111"/>
                    <a:pt x="134" y="93"/>
                  </a:cubicBezTo>
                  <a:cubicBezTo>
                    <a:pt x="143" y="91"/>
                    <a:pt x="150" y="87"/>
                    <a:pt x="156" y="81"/>
                  </a:cubicBezTo>
                  <a:lnTo>
                    <a:pt x="157" y="80"/>
                  </a:lnTo>
                  <a:close/>
                </a:path>
              </a:pathLst>
            </a:cu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258" name="Google Shape;2258;p8"/>
            <p:cNvSpPr/>
            <p:nvPr/>
          </p:nvSpPr>
          <p:spPr>
            <a:xfrm>
              <a:off x="787401" y="4368801"/>
              <a:ext cx="1268413" cy="1303338"/>
            </a:xfrm>
            <a:custGeom>
              <a:rect b="b" l="l" r="r" t="t"/>
              <a:pathLst>
                <a:path extrusionOk="0" h="295" w="304">
                  <a:moveTo>
                    <a:pt x="267" y="124"/>
                  </a:moveTo>
                  <a:cubicBezTo>
                    <a:pt x="275" y="114"/>
                    <a:pt x="279" y="101"/>
                    <a:pt x="279" y="87"/>
                  </a:cubicBezTo>
                  <a:cubicBezTo>
                    <a:pt x="279" y="70"/>
                    <a:pt x="272" y="53"/>
                    <a:pt x="260" y="41"/>
                  </a:cubicBezTo>
                  <a:cubicBezTo>
                    <a:pt x="252" y="33"/>
                    <a:pt x="242" y="27"/>
                    <a:pt x="231" y="24"/>
                  </a:cubicBezTo>
                  <a:cubicBezTo>
                    <a:pt x="220" y="21"/>
                    <a:pt x="208" y="21"/>
                    <a:pt x="197" y="24"/>
                  </a:cubicBezTo>
                  <a:cubicBezTo>
                    <a:pt x="195" y="25"/>
                    <a:pt x="194" y="25"/>
                    <a:pt x="193" y="25"/>
                  </a:cubicBezTo>
                  <a:cubicBezTo>
                    <a:pt x="185" y="28"/>
                    <a:pt x="177" y="31"/>
                    <a:pt x="171" y="36"/>
                  </a:cubicBezTo>
                  <a:cubicBezTo>
                    <a:pt x="168" y="30"/>
                    <a:pt x="164" y="24"/>
                    <a:pt x="158" y="19"/>
                  </a:cubicBezTo>
                  <a:cubicBezTo>
                    <a:pt x="147" y="7"/>
                    <a:pt x="131" y="0"/>
                    <a:pt x="114" y="0"/>
                  </a:cubicBezTo>
                  <a:cubicBezTo>
                    <a:pt x="108" y="1"/>
                    <a:pt x="103" y="2"/>
                    <a:pt x="97" y="2"/>
                  </a:cubicBezTo>
                  <a:cubicBezTo>
                    <a:pt x="87" y="5"/>
                    <a:pt x="77" y="11"/>
                    <a:pt x="70" y="19"/>
                  </a:cubicBezTo>
                  <a:cubicBezTo>
                    <a:pt x="68" y="20"/>
                    <a:pt x="67" y="21"/>
                    <a:pt x="66" y="22"/>
                  </a:cubicBezTo>
                  <a:cubicBezTo>
                    <a:pt x="58" y="30"/>
                    <a:pt x="53" y="39"/>
                    <a:pt x="50" y="50"/>
                  </a:cubicBezTo>
                  <a:cubicBezTo>
                    <a:pt x="49" y="55"/>
                    <a:pt x="48" y="61"/>
                    <a:pt x="47" y="66"/>
                  </a:cubicBezTo>
                  <a:cubicBezTo>
                    <a:pt x="47" y="70"/>
                    <a:pt x="48" y="73"/>
                    <a:pt x="48" y="76"/>
                  </a:cubicBezTo>
                  <a:cubicBezTo>
                    <a:pt x="37" y="78"/>
                    <a:pt x="27" y="84"/>
                    <a:pt x="19" y="92"/>
                  </a:cubicBezTo>
                  <a:cubicBezTo>
                    <a:pt x="8" y="102"/>
                    <a:pt x="2" y="116"/>
                    <a:pt x="2" y="131"/>
                  </a:cubicBezTo>
                  <a:cubicBezTo>
                    <a:pt x="2" y="146"/>
                    <a:pt x="8" y="160"/>
                    <a:pt x="19" y="170"/>
                  </a:cubicBezTo>
                  <a:cubicBezTo>
                    <a:pt x="20" y="172"/>
                    <a:pt x="21" y="173"/>
                    <a:pt x="22" y="174"/>
                  </a:cubicBezTo>
                  <a:cubicBezTo>
                    <a:pt x="0" y="204"/>
                    <a:pt x="13" y="259"/>
                    <a:pt x="62" y="259"/>
                  </a:cubicBezTo>
                  <a:cubicBezTo>
                    <a:pt x="74" y="259"/>
                    <a:pt x="84" y="255"/>
                    <a:pt x="92" y="250"/>
                  </a:cubicBezTo>
                  <a:cubicBezTo>
                    <a:pt x="95" y="260"/>
                    <a:pt x="100" y="270"/>
                    <a:pt x="108" y="277"/>
                  </a:cubicBezTo>
                  <a:cubicBezTo>
                    <a:pt x="119" y="288"/>
                    <a:pt x="134" y="295"/>
                    <a:pt x="150" y="295"/>
                  </a:cubicBezTo>
                  <a:cubicBezTo>
                    <a:pt x="166" y="295"/>
                    <a:pt x="181" y="288"/>
                    <a:pt x="192" y="277"/>
                  </a:cubicBezTo>
                  <a:cubicBezTo>
                    <a:pt x="202" y="268"/>
                    <a:pt x="208" y="255"/>
                    <a:pt x="209" y="242"/>
                  </a:cubicBezTo>
                  <a:cubicBezTo>
                    <a:pt x="218" y="247"/>
                    <a:pt x="227" y="249"/>
                    <a:pt x="238" y="249"/>
                  </a:cubicBezTo>
                  <a:cubicBezTo>
                    <a:pt x="274" y="249"/>
                    <a:pt x="304" y="219"/>
                    <a:pt x="304" y="183"/>
                  </a:cubicBezTo>
                  <a:cubicBezTo>
                    <a:pt x="304" y="158"/>
                    <a:pt x="288" y="135"/>
                    <a:pt x="267" y="124"/>
                  </a:cubicBezTo>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259" name="Google Shape;2259;p8"/>
            <p:cNvSpPr/>
            <p:nvPr/>
          </p:nvSpPr>
          <p:spPr>
            <a:xfrm>
              <a:off x="1446213" y="4448176"/>
              <a:ext cx="901700" cy="1152525"/>
            </a:xfrm>
            <a:custGeom>
              <a:rect b="b" l="l" r="r" t="t"/>
              <a:pathLst>
                <a:path extrusionOk="0" h="261" w="216">
                  <a:moveTo>
                    <a:pt x="33" y="261"/>
                  </a:moveTo>
                  <a:cubicBezTo>
                    <a:pt x="33" y="261"/>
                    <a:pt x="33" y="261"/>
                    <a:pt x="33" y="261"/>
                  </a:cubicBezTo>
                  <a:cubicBezTo>
                    <a:pt x="33" y="261"/>
                    <a:pt x="33" y="261"/>
                    <a:pt x="33" y="261"/>
                  </a:cubicBezTo>
                  <a:moveTo>
                    <a:pt x="33" y="260"/>
                  </a:moveTo>
                  <a:cubicBezTo>
                    <a:pt x="33" y="260"/>
                    <a:pt x="33" y="260"/>
                    <a:pt x="33" y="260"/>
                  </a:cubicBezTo>
                  <a:cubicBezTo>
                    <a:pt x="33" y="260"/>
                    <a:pt x="33" y="260"/>
                    <a:pt x="33" y="260"/>
                  </a:cubicBezTo>
                  <a:moveTo>
                    <a:pt x="33" y="260"/>
                  </a:moveTo>
                  <a:cubicBezTo>
                    <a:pt x="33" y="260"/>
                    <a:pt x="33" y="260"/>
                    <a:pt x="33" y="260"/>
                  </a:cubicBezTo>
                  <a:cubicBezTo>
                    <a:pt x="33" y="260"/>
                    <a:pt x="33" y="260"/>
                    <a:pt x="33" y="260"/>
                  </a:cubicBezTo>
                  <a:moveTo>
                    <a:pt x="33" y="260"/>
                  </a:moveTo>
                  <a:cubicBezTo>
                    <a:pt x="33" y="260"/>
                    <a:pt x="33" y="260"/>
                    <a:pt x="33" y="260"/>
                  </a:cubicBezTo>
                  <a:cubicBezTo>
                    <a:pt x="33" y="260"/>
                    <a:pt x="33" y="260"/>
                    <a:pt x="33" y="260"/>
                  </a:cubicBezTo>
                  <a:moveTo>
                    <a:pt x="33" y="260"/>
                  </a:moveTo>
                  <a:cubicBezTo>
                    <a:pt x="33" y="260"/>
                    <a:pt x="33" y="260"/>
                    <a:pt x="33" y="260"/>
                  </a:cubicBezTo>
                  <a:cubicBezTo>
                    <a:pt x="33" y="260"/>
                    <a:pt x="33" y="260"/>
                    <a:pt x="33" y="260"/>
                  </a:cubicBezTo>
                  <a:moveTo>
                    <a:pt x="34" y="260"/>
                  </a:moveTo>
                  <a:cubicBezTo>
                    <a:pt x="33" y="260"/>
                    <a:pt x="33" y="260"/>
                    <a:pt x="33" y="260"/>
                  </a:cubicBezTo>
                  <a:cubicBezTo>
                    <a:pt x="33" y="260"/>
                    <a:pt x="33" y="260"/>
                    <a:pt x="34" y="260"/>
                  </a:cubicBezTo>
                  <a:moveTo>
                    <a:pt x="34" y="260"/>
                  </a:moveTo>
                  <a:cubicBezTo>
                    <a:pt x="34" y="260"/>
                    <a:pt x="34" y="260"/>
                    <a:pt x="34" y="260"/>
                  </a:cubicBezTo>
                  <a:cubicBezTo>
                    <a:pt x="34" y="260"/>
                    <a:pt x="34" y="260"/>
                    <a:pt x="34" y="260"/>
                  </a:cubicBezTo>
                  <a:moveTo>
                    <a:pt x="34" y="259"/>
                  </a:moveTo>
                  <a:cubicBezTo>
                    <a:pt x="34" y="260"/>
                    <a:pt x="34" y="260"/>
                    <a:pt x="34" y="260"/>
                  </a:cubicBezTo>
                  <a:cubicBezTo>
                    <a:pt x="34" y="260"/>
                    <a:pt x="34" y="260"/>
                    <a:pt x="34" y="259"/>
                  </a:cubicBezTo>
                  <a:moveTo>
                    <a:pt x="34" y="259"/>
                  </a:moveTo>
                  <a:cubicBezTo>
                    <a:pt x="34" y="259"/>
                    <a:pt x="34" y="259"/>
                    <a:pt x="34" y="259"/>
                  </a:cubicBezTo>
                  <a:cubicBezTo>
                    <a:pt x="34" y="259"/>
                    <a:pt x="34" y="259"/>
                    <a:pt x="34" y="259"/>
                  </a:cubicBezTo>
                  <a:moveTo>
                    <a:pt x="34" y="259"/>
                  </a:moveTo>
                  <a:cubicBezTo>
                    <a:pt x="34" y="259"/>
                    <a:pt x="34" y="259"/>
                    <a:pt x="34" y="259"/>
                  </a:cubicBezTo>
                  <a:cubicBezTo>
                    <a:pt x="34" y="259"/>
                    <a:pt x="34" y="259"/>
                    <a:pt x="34" y="259"/>
                  </a:cubicBezTo>
                  <a:moveTo>
                    <a:pt x="80" y="231"/>
                  </a:moveTo>
                  <a:cubicBezTo>
                    <a:pt x="80" y="231"/>
                    <a:pt x="80" y="231"/>
                    <a:pt x="80" y="231"/>
                  </a:cubicBezTo>
                  <a:cubicBezTo>
                    <a:pt x="80" y="231"/>
                    <a:pt x="80" y="231"/>
                    <a:pt x="80" y="231"/>
                  </a:cubicBezTo>
                  <a:moveTo>
                    <a:pt x="80" y="231"/>
                  </a:moveTo>
                  <a:cubicBezTo>
                    <a:pt x="80" y="231"/>
                    <a:pt x="80" y="231"/>
                    <a:pt x="80" y="231"/>
                  </a:cubicBezTo>
                  <a:cubicBezTo>
                    <a:pt x="80" y="231"/>
                    <a:pt x="80" y="231"/>
                    <a:pt x="80" y="231"/>
                  </a:cubicBezTo>
                  <a:moveTo>
                    <a:pt x="80" y="231"/>
                  </a:moveTo>
                  <a:cubicBezTo>
                    <a:pt x="80" y="231"/>
                    <a:pt x="80" y="231"/>
                    <a:pt x="80" y="231"/>
                  </a:cubicBezTo>
                  <a:cubicBezTo>
                    <a:pt x="80" y="231"/>
                    <a:pt x="80" y="231"/>
                    <a:pt x="80" y="231"/>
                  </a:cubicBezTo>
                  <a:moveTo>
                    <a:pt x="80" y="231"/>
                  </a:moveTo>
                  <a:cubicBezTo>
                    <a:pt x="80" y="231"/>
                    <a:pt x="80" y="231"/>
                    <a:pt x="80" y="231"/>
                  </a:cubicBezTo>
                  <a:cubicBezTo>
                    <a:pt x="80" y="231"/>
                    <a:pt x="80" y="231"/>
                    <a:pt x="80" y="231"/>
                  </a:cubicBezTo>
                  <a:moveTo>
                    <a:pt x="81" y="231"/>
                  </a:moveTo>
                  <a:cubicBezTo>
                    <a:pt x="81" y="231"/>
                    <a:pt x="81" y="231"/>
                    <a:pt x="81" y="231"/>
                  </a:cubicBezTo>
                  <a:cubicBezTo>
                    <a:pt x="81" y="231"/>
                    <a:pt x="81" y="231"/>
                    <a:pt x="81" y="231"/>
                  </a:cubicBezTo>
                  <a:moveTo>
                    <a:pt x="153" y="101"/>
                  </a:moveTo>
                  <a:cubicBezTo>
                    <a:pt x="153" y="101"/>
                    <a:pt x="153" y="101"/>
                    <a:pt x="153" y="101"/>
                  </a:cubicBezTo>
                  <a:cubicBezTo>
                    <a:pt x="153" y="101"/>
                    <a:pt x="154" y="101"/>
                    <a:pt x="154" y="101"/>
                  </a:cubicBezTo>
                  <a:cubicBezTo>
                    <a:pt x="157" y="101"/>
                    <a:pt x="161" y="101"/>
                    <a:pt x="164" y="102"/>
                  </a:cubicBezTo>
                  <a:cubicBezTo>
                    <a:pt x="194" y="107"/>
                    <a:pt x="216" y="134"/>
                    <a:pt x="216" y="164"/>
                  </a:cubicBezTo>
                  <a:cubicBezTo>
                    <a:pt x="216" y="134"/>
                    <a:pt x="194" y="107"/>
                    <a:pt x="164" y="102"/>
                  </a:cubicBezTo>
                  <a:cubicBezTo>
                    <a:pt x="161" y="101"/>
                    <a:pt x="157" y="101"/>
                    <a:pt x="154" y="101"/>
                  </a:cubicBezTo>
                  <a:cubicBezTo>
                    <a:pt x="154" y="101"/>
                    <a:pt x="153" y="101"/>
                    <a:pt x="153" y="101"/>
                  </a:cubicBezTo>
                  <a:cubicBezTo>
                    <a:pt x="153" y="101"/>
                    <a:pt x="153" y="101"/>
                    <a:pt x="153" y="101"/>
                  </a:cubicBezTo>
                  <a:moveTo>
                    <a:pt x="152" y="101"/>
                  </a:moveTo>
                  <a:cubicBezTo>
                    <a:pt x="152" y="101"/>
                    <a:pt x="152" y="101"/>
                    <a:pt x="152" y="101"/>
                  </a:cubicBezTo>
                  <a:cubicBezTo>
                    <a:pt x="152" y="101"/>
                    <a:pt x="152" y="101"/>
                    <a:pt x="152" y="101"/>
                  </a:cubicBezTo>
                  <a:moveTo>
                    <a:pt x="152" y="101"/>
                  </a:moveTo>
                  <a:cubicBezTo>
                    <a:pt x="152" y="101"/>
                    <a:pt x="152" y="101"/>
                    <a:pt x="152" y="101"/>
                  </a:cubicBezTo>
                  <a:cubicBezTo>
                    <a:pt x="152" y="101"/>
                    <a:pt x="152" y="101"/>
                    <a:pt x="152" y="101"/>
                  </a:cubicBezTo>
                  <a:moveTo>
                    <a:pt x="152" y="101"/>
                  </a:moveTo>
                  <a:cubicBezTo>
                    <a:pt x="152" y="101"/>
                    <a:pt x="152" y="101"/>
                    <a:pt x="152" y="101"/>
                  </a:cubicBezTo>
                  <a:cubicBezTo>
                    <a:pt x="152" y="101"/>
                    <a:pt x="152" y="101"/>
                    <a:pt x="152" y="101"/>
                  </a:cubicBezTo>
                  <a:moveTo>
                    <a:pt x="152" y="101"/>
                  </a:moveTo>
                  <a:cubicBezTo>
                    <a:pt x="152" y="101"/>
                    <a:pt x="152" y="101"/>
                    <a:pt x="152" y="101"/>
                  </a:cubicBezTo>
                  <a:cubicBezTo>
                    <a:pt x="152" y="101"/>
                    <a:pt x="152" y="101"/>
                    <a:pt x="152" y="101"/>
                  </a:cubicBezTo>
                  <a:moveTo>
                    <a:pt x="152" y="101"/>
                  </a:moveTo>
                  <a:cubicBezTo>
                    <a:pt x="152" y="101"/>
                    <a:pt x="152" y="101"/>
                    <a:pt x="152" y="101"/>
                  </a:cubicBezTo>
                  <a:cubicBezTo>
                    <a:pt x="152" y="101"/>
                    <a:pt x="152" y="101"/>
                    <a:pt x="152" y="101"/>
                  </a:cubicBezTo>
                  <a:moveTo>
                    <a:pt x="152" y="100"/>
                  </a:moveTo>
                  <a:cubicBezTo>
                    <a:pt x="152" y="100"/>
                    <a:pt x="152" y="101"/>
                    <a:pt x="152" y="101"/>
                  </a:cubicBezTo>
                  <a:cubicBezTo>
                    <a:pt x="152" y="101"/>
                    <a:pt x="152" y="100"/>
                    <a:pt x="152" y="100"/>
                  </a:cubicBezTo>
                  <a:moveTo>
                    <a:pt x="152" y="100"/>
                  </a:moveTo>
                  <a:cubicBezTo>
                    <a:pt x="152" y="100"/>
                    <a:pt x="152" y="100"/>
                    <a:pt x="152" y="100"/>
                  </a:cubicBezTo>
                  <a:cubicBezTo>
                    <a:pt x="152" y="100"/>
                    <a:pt x="152" y="100"/>
                    <a:pt x="152" y="100"/>
                  </a:cubicBezTo>
                  <a:moveTo>
                    <a:pt x="152" y="100"/>
                  </a:moveTo>
                  <a:cubicBezTo>
                    <a:pt x="152" y="100"/>
                    <a:pt x="152" y="100"/>
                    <a:pt x="152" y="100"/>
                  </a:cubicBezTo>
                  <a:cubicBezTo>
                    <a:pt x="152" y="100"/>
                    <a:pt x="152" y="100"/>
                    <a:pt x="152" y="100"/>
                  </a:cubicBezTo>
                  <a:moveTo>
                    <a:pt x="152" y="100"/>
                  </a:moveTo>
                  <a:cubicBezTo>
                    <a:pt x="152" y="100"/>
                    <a:pt x="152" y="100"/>
                    <a:pt x="152" y="100"/>
                  </a:cubicBezTo>
                  <a:cubicBezTo>
                    <a:pt x="152" y="100"/>
                    <a:pt x="152" y="100"/>
                    <a:pt x="152" y="100"/>
                  </a:cubicBezTo>
                  <a:moveTo>
                    <a:pt x="152" y="100"/>
                  </a:moveTo>
                  <a:cubicBezTo>
                    <a:pt x="152" y="100"/>
                    <a:pt x="152" y="100"/>
                    <a:pt x="152" y="100"/>
                  </a:cubicBezTo>
                  <a:cubicBezTo>
                    <a:pt x="152" y="100"/>
                    <a:pt x="152" y="100"/>
                    <a:pt x="152" y="100"/>
                  </a:cubicBezTo>
                  <a:moveTo>
                    <a:pt x="152" y="100"/>
                  </a:moveTo>
                  <a:cubicBezTo>
                    <a:pt x="152" y="100"/>
                    <a:pt x="152" y="100"/>
                    <a:pt x="152" y="100"/>
                  </a:cubicBezTo>
                  <a:cubicBezTo>
                    <a:pt x="152" y="100"/>
                    <a:pt x="152" y="100"/>
                    <a:pt x="152" y="100"/>
                  </a:cubicBezTo>
                  <a:moveTo>
                    <a:pt x="152" y="100"/>
                  </a:moveTo>
                  <a:cubicBezTo>
                    <a:pt x="152" y="100"/>
                    <a:pt x="152" y="100"/>
                    <a:pt x="152" y="100"/>
                  </a:cubicBezTo>
                  <a:cubicBezTo>
                    <a:pt x="152" y="100"/>
                    <a:pt x="152" y="100"/>
                    <a:pt x="152" y="100"/>
                  </a:cubicBezTo>
                  <a:moveTo>
                    <a:pt x="152" y="100"/>
                  </a:moveTo>
                  <a:cubicBezTo>
                    <a:pt x="152" y="100"/>
                    <a:pt x="152" y="100"/>
                    <a:pt x="152" y="100"/>
                  </a:cubicBezTo>
                  <a:cubicBezTo>
                    <a:pt x="152" y="100"/>
                    <a:pt x="152" y="100"/>
                    <a:pt x="152" y="100"/>
                  </a:cubicBezTo>
                  <a:moveTo>
                    <a:pt x="152" y="99"/>
                  </a:moveTo>
                  <a:cubicBezTo>
                    <a:pt x="152" y="99"/>
                    <a:pt x="152" y="99"/>
                    <a:pt x="152" y="99"/>
                  </a:cubicBezTo>
                  <a:cubicBezTo>
                    <a:pt x="152" y="99"/>
                    <a:pt x="152" y="99"/>
                    <a:pt x="152" y="99"/>
                  </a:cubicBezTo>
                  <a:moveTo>
                    <a:pt x="152" y="99"/>
                  </a:moveTo>
                  <a:cubicBezTo>
                    <a:pt x="152" y="99"/>
                    <a:pt x="152" y="99"/>
                    <a:pt x="152" y="99"/>
                  </a:cubicBezTo>
                  <a:cubicBezTo>
                    <a:pt x="152" y="99"/>
                    <a:pt x="152" y="99"/>
                    <a:pt x="152" y="99"/>
                  </a:cubicBezTo>
                  <a:moveTo>
                    <a:pt x="152" y="99"/>
                  </a:moveTo>
                  <a:cubicBezTo>
                    <a:pt x="152" y="99"/>
                    <a:pt x="152" y="99"/>
                    <a:pt x="152" y="99"/>
                  </a:cubicBezTo>
                  <a:cubicBezTo>
                    <a:pt x="152" y="99"/>
                    <a:pt x="152" y="99"/>
                    <a:pt x="152" y="99"/>
                  </a:cubicBezTo>
                  <a:moveTo>
                    <a:pt x="152" y="99"/>
                  </a:moveTo>
                  <a:cubicBezTo>
                    <a:pt x="152" y="99"/>
                    <a:pt x="152" y="99"/>
                    <a:pt x="152" y="99"/>
                  </a:cubicBezTo>
                  <a:cubicBezTo>
                    <a:pt x="152" y="99"/>
                    <a:pt x="152" y="99"/>
                    <a:pt x="152" y="99"/>
                  </a:cubicBezTo>
                  <a:moveTo>
                    <a:pt x="152" y="99"/>
                  </a:moveTo>
                  <a:cubicBezTo>
                    <a:pt x="152" y="99"/>
                    <a:pt x="152" y="99"/>
                    <a:pt x="152" y="99"/>
                  </a:cubicBezTo>
                  <a:cubicBezTo>
                    <a:pt x="152" y="99"/>
                    <a:pt x="152" y="99"/>
                    <a:pt x="152" y="99"/>
                  </a:cubicBezTo>
                  <a:moveTo>
                    <a:pt x="152" y="99"/>
                  </a:moveTo>
                  <a:cubicBezTo>
                    <a:pt x="152" y="99"/>
                    <a:pt x="152" y="99"/>
                    <a:pt x="152" y="99"/>
                  </a:cubicBezTo>
                  <a:cubicBezTo>
                    <a:pt x="152" y="99"/>
                    <a:pt x="152" y="99"/>
                    <a:pt x="152" y="99"/>
                  </a:cubicBezTo>
                  <a:moveTo>
                    <a:pt x="152" y="99"/>
                  </a:moveTo>
                  <a:cubicBezTo>
                    <a:pt x="152" y="99"/>
                    <a:pt x="152" y="99"/>
                    <a:pt x="152" y="99"/>
                  </a:cubicBezTo>
                  <a:cubicBezTo>
                    <a:pt x="152" y="99"/>
                    <a:pt x="152" y="99"/>
                    <a:pt x="152" y="99"/>
                  </a:cubicBezTo>
                  <a:moveTo>
                    <a:pt x="152" y="99"/>
                  </a:moveTo>
                  <a:cubicBezTo>
                    <a:pt x="152" y="99"/>
                    <a:pt x="152" y="99"/>
                    <a:pt x="152" y="99"/>
                  </a:cubicBezTo>
                  <a:cubicBezTo>
                    <a:pt x="152" y="99"/>
                    <a:pt x="152" y="99"/>
                    <a:pt x="152" y="99"/>
                  </a:cubicBezTo>
                  <a:moveTo>
                    <a:pt x="104" y="25"/>
                  </a:moveTo>
                  <a:cubicBezTo>
                    <a:pt x="104" y="25"/>
                    <a:pt x="104" y="25"/>
                    <a:pt x="104" y="25"/>
                  </a:cubicBezTo>
                  <a:cubicBezTo>
                    <a:pt x="104" y="25"/>
                    <a:pt x="104" y="25"/>
                    <a:pt x="104" y="25"/>
                  </a:cubicBezTo>
                  <a:moveTo>
                    <a:pt x="104" y="25"/>
                  </a:moveTo>
                  <a:cubicBezTo>
                    <a:pt x="104" y="25"/>
                    <a:pt x="104" y="25"/>
                    <a:pt x="104" y="25"/>
                  </a:cubicBezTo>
                  <a:cubicBezTo>
                    <a:pt x="104" y="25"/>
                    <a:pt x="104" y="25"/>
                    <a:pt x="104" y="25"/>
                  </a:cubicBezTo>
                  <a:moveTo>
                    <a:pt x="103" y="25"/>
                  </a:moveTo>
                  <a:cubicBezTo>
                    <a:pt x="103" y="25"/>
                    <a:pt x="103" y="25"/>
                    <a:pt x="103" y="25"/>
                  </a:cubicBezTo>
                  <a:cubicBezTo>
                    <a:pt x="103" y="25"/>
                    <a:pt x="103" y="25"/>
                    <a:pt x="103" y="25"/>
                  </a:cubicBezTo>
                  <a:moveTo>
                    <a:pt x="103" y="24"/>
                  </a:moveTo>
                  <a:cubicBezTo>
                    <a:pt x="103" y="24"/>
                    <a:pt x="103" y="24"/>
                    <a:pt x="103" y="24"/>
                  </a:cubicBezTo>
                  <a:cubicBezTo>
                    <a:pt x="103" y="24"/>
                    <a:pt x="103" y="24"/>
                    <a:pt x="103" y="24"/>
                  </a:cubicBezTo>
                  <a:moveTo>
                    <a:pt x="103" y="24"/>
                  </a:moveTo>
                  <a:cubicBezTo>
                    <a:pt x="103" y="24"/>
                    <a:pt x="103" y="24"/>
                    <a:pt x="103" y="24"/>
                  </a:cubicBezTo>
                  <a:cubicBezTo>
                    <a:pt x="103" y="24"/>
                    <a:pt x="103" y="24"/>
                    <a:pt x="103" y="24"/>
                  </a:cubicBezTo>
                  <a:moveTo>
                    <a:pt x="103" y="24"/>
                  </a:moveTo>
                  <a:cubicBezTo>
                    <a:pt x="103" y="24"/>
                    <a:pt x="103" y="24"/>
                    <a:pt x="103" y="24"/>
                  </a:cubicBezTo>
                  <a:cubicBezTo>
                    <a:pt x="103" y="24"/>
                    <a:pt x="103" y="24"/>
                    <a:pt x="103" y="24"/>
                  </a:cubicBezTo>
                  <a:moveTo>
                    <a:pt x="0" y="0"/>
                  </a:moveTo>
                  <a:cubicBezTo>
                    <a:pt x="0" y="1"/>
                    <a:pt x="0" y="1"/>
                    <a:pt x="0" y="1"/>
                  </a:cubicBezTo>
                  <a:cubicBezTo>
                    <a:pt x="6" y="6"/>
                    <a:pt x="10" y="12"/>
                    <a:pt x="13" y="18"/>
                  </a:cubicBezTo>
                  <a:cubicBezTo>
                    <a:pt x="19" y="13"/>
                    <a:pt x="27" y="10"/>
                    <a:pt x="35" y="7"/>
                  </a:cubicBezTo>
                  <a:cubicBezTo>
                    <a:pt x="36" y="7"/>
                    <a:pt x="37" y="7"/>
                    <a:pt x="39" y="6"/>
                  </a:cubicBezTo>
                  <a:cubicBezTo>
                    <a:pt x="44" y="5"/>
                    <a:pt x="50" y="4"/>
                    <a:pt x="56" y="4"/>
                  </a:cubicBezTo>
                  <a:cubicBezTo>
                    <a:pt x="62" y="4"/>
                    <a:pt x="68" y="5"/>
                    <a:pt x="73" y="6"/>
                  </a:cubicBezTo>
                  <a:cubicBezTo>
                    <a:pt x="84" y="9"/>
                    <a:pt x="94" y="15"/>
                    <a:pt x="102" y="23"/>
                  </a:cubicBezTo>
                  <a:cubicBezTo>
                    <a:pt x="102" y="23"/>
                    <a:pt x="103" y="24"/>
                    <a:pt x="103" y="24"/>
                  </a:cubicBezTo>
                  <a:cubicBezTo>
                    <a:pt x="103" y="24"/>
                    <a:pt x="102" y="23"/>
                    <a:pt x="102" y="23"/>
                  </a:cubicBezTo>
                  <a:cubicBezTo>
                    <a:pt x="94" y="15"/>
                    <a:pt x="84" y="9"/>
                    <a:pt x="73" y="6"/>
                  </a:cubicBezTo>
                  <a:cubicBezTo>
                    <a:pt x="68" y="5"/>
                    <a:pt x="62" y="4"/>
                    <a:pt x="56" y="4"/>
                  </a:cubicBezTo>
                  <a:cubicBezTo>
                    <a:pt x="50" y="4"/>
                    <a:pt x="44" y="5"/>
                    <a:pt x="39" y="6"/>
                  </a:cubicBezTo>
                  <a:cubicBezTo>
                    <a:pt x="37" y="7"/>
                    <a:pt x="36" y="7"/>
                    <a:pt x="35" y="7"/>
                  </a:cubicBezTo>
                  <a:cubicBezTo>
                    <a:pt x="27" y="10"/>
                    <a:pt x="19" y="13"/>
                    <a:pt x="13" y="18"/>
                  </a:cubicBezTo>
                  <a:cubicBezTo>
                    <a:pt x="10" y="12"/>
                    <a:pt x="6" y="6"/>
                    <a:pt x="0" y="1"/>
                  </a:cubicBezTo>
                  <a:cubicBezTo>
                    <a:pt x="0" y="1"/>
                    <a:pt x="0" y="1"/>
                    <a:pt x="0" y="0"/>
                  </a:cubicBezTo>
                  <a:moveTo>
                    <a:pt x="0" y="0"/>
                  </a:moveTo>
                  <a:cubicBezTo>
                    <a:pt x="0" y="0"/>
                    <a:pt x="0" y="0"/>
                    <a:pt x="0" y="0"/>
                  </a:cubicBezTo>
                  <a:cubicBezTo>
                    <a:pt x="0" y="0"/>
                    <a:pt x="0" y="0"/>
                    <a:pt x="0" y="0"/>
                  </a:cubicBezTo>
                </a:path>
              </a:pathLst>
            </a:custGeom>
            <a:solidFill>
              <a:srgbClr val="D4F1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260" name="Google Shape;2260;p8"/>
            <p:cNvSpPr/>
            <p:nvPr/>
          </p:nvSpPr>
          <p:spPr>
            <a:xfrm>
              <a:off x="1379538" y="5662614"/>
              <a:ext cx="112713" cy="1155700"/>
            </a:xfrm>
            <a:custGeom>
              <a:rect b="b" l="l" r="r" t="t"/>
              <a:pathLst>
                <a:path extrusionOk="0" h="262" w="27">
                  <a:moveTo>
                    <a:pt x="20" y="0"/>
                  </a:moveTo>
                  <a:cubicBezTo>
                    <a:pt x="16" y="1"/>
                    <a:pt x="12" y="2"/>
                    <a:pt x="8" y="2"/>
                  </a:cubicBezTo>
                  <a:cubicBezTo>
                    <a:pt x="5" y="2"/>
                    <a:pt x="3" y="2"/>
                    <a:pt x="0" y="1"/>
                  </a:cubicBezTo>
                  <a:cubicBezTo>
                    <a:pt x="0" y="260"/>
                    <a:pt x="0" y="260"/>
                    <a:pt x="0" y="260"/>
                  </a:cubicBezTo>
                  <a:cubicBezTo>
                    <a:pt x="27" y="262"/>
                    <a:pt x="27" y="262"/>
                    <a:pt x="27" y="262"/>
                  </a:cubicBezTo>
                  <a:cubicBezTo>
                    <a:pt x="20" y="0"/>
                    <a:pt x="20" y="0"/>
                    <a:pt x="20" y="0"/>
                  </a:cubicBezTo>
                </a:path>
              </a:pathLst>
            </a:custGeom>
            <a:solidFill>
              <a:srgbClr val="D18A5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261" name="Google Shape;2261;p8"/>
            <p:cNvSpPr/>
            <p:nvPr/>
          </p:nvSpPr>
          <p:spPr>
            <a:xfrm>
              <a:off x="1901826" y="4748214"/>
              <a:ext cx="446088" cy="698500"/>
            </a:xfrm>
            <a:custGeom>
              <a:rect b="b" l="l" r="r" t="t"/>
              <a:pathLst>
                <a:path extrusionOk="0" h="158" w="107">
                  <a:moveTo>
                    <a:pt x="12" y="0"/>
                  </a:moveTo>
                  <a:cubicBezTo>
                    <a:pt x="12" y="0"/>
                    <a:pt x="12" y="1"/>
                    <a:pt x="12" y="1"/>
                  </a:cubicBezTo>
                  <a:cubicBezTo>
                    <a:pt x="12" y="15"/>
                    <a:pt x="8" y="28"/>
                    <a:pt x="0" y="38"/>
                  </a:cubicBezTo>
                  <a:cubicBezTo>
                    <a:pt x="21" y="49"/>
                    <a:pt x="37" y="72"/>
                    <a:pt x="37" y="97"/>
                  </a:cubicBezTo>
                  <a:cubicBezTo>
                    <a:pt x="37" y="118"/>
                    <a:pt x="27" y="136"/>
                    <a:pt x="12" y="148"/>
                  </a:cubicBezTo>
                  <a:cubicBezTo>
                    <a:pt x="18" y="153"/>
                    <a:pt x="26" y="156"/>
                    <a:pt x="34" y="157"/>
                  </a:cubicBezTo>
                  <a:cubicBezTo>
                    <a:pt x="38" y="158"/>
                    <a:pt x="41" y="158"/>
                    <a:pt x="44" y="158"/>
                  </a:cubicBezTo>
                  <a:cubicBezTo>
                    <a:pt x="74" y="158"/>
                    <a:pt x="101" y="136"/>
                    <a:pt x="106" y="106"/>
                  </a:cubicBezTo>
                  <a:cubicBezTo>
                    <a:pt x="107" y="102"/>
                    <a:pt x="107" y="99"/>
                    <a:pt x="107" y="96"/>
                  </a:cubicBezTo>
                  <a:cubicBezTo>
                    <a:pt x="107" y="66"/>
                    <a:pt x="85" y="39"/>
                    <a:pt x="55" y="34"/>
                  </a:cubicBezTo>
                  <a:cubicBezTo>
                    <a:pt x="52" y="33"/>
                    <a:pt x="48" y="33"/>
                    <a:pt x="45" y="33"/>
                  </a:cubicBezTo>
                  <a:cubicBezTo>
                    <a:pt x="45" y="33"/>
                    <a:pt x="44" y="33"/>
                    <a:pt x="44" y="33"/>
                  </a:cubicBezTo>
                  <a:cubicBezTo>
                    <a:pt x="44" y="33"/>
                    <a:pt x="44" y="33"/>
                    <a:pt x="44" y="33"/>
                  </a:cubicBezTo>
                  <a:cubicBezTo>
                    <a:pt x="44" y="33"/>
                    <a:pt x="44" y="33"/>
                    <a:pt x="43" y="33"/>
                  </a:cubicBezTo>
                  <a:cubicBezTo>
                    <a:pt x="43" y="33"/>
                    <a:pt x="43" y="33"/>
                    <a:pt x="43" y="33"/>
                  </a:cubicBezTo>
                  <a:cubicBezTo>
                    <a:pt x="43" y="33"/>
                    <a:pt x="43" y="33"/>
                    <a:pt x="43" y="33"/>
                  </a:cubicBezTo>
                  <a:cubicBezTo>
                    <a:pt x="43" y="33"/>
                    <a:pt x="43" y="33"/>
                    <a:pt x="43" y="33"/>
                  </a:cubicBezTo>
                  <a:cubicBezTo>
                    <a:pt x="43" y="33"/>
                    <a:pt x="43" y="33"/>
                    <a:pt x="43" y="33"/>
                  </a:cubicBezTo>
                  <a:cubicBezTo>
                    <a:pt x="43" y="33"/>
                    <a:pt x="43" y="33"/>
                    <a:pt x="43" y="33"/>
                  </a:cubicBezTo>
                  <a:cubicBezTo>
                    <a:pt x="43" y="33"/>
                    <a:pt x="43" y="33"/>
                    <a:pt x="43" y="33"/>
                  </a:cubicBezTo>
                  <a:cubicBezTo>
                    <a:pt x="43" y="33"/>
                    <a:pt x="43" y="33"/>
                    <a:pt x="43" y="33"/>
                  </a:cubicBezTo>
                  <a:cubicBezTo>
                    <a:pt x="43" y="33"/>
                    <a:pt x="43" y="33"/>
                    <a:pt x="43" y="33"/>
                  </a:cubicBezTo>
                  <a:cubicBezTo>
                    <a:pt x="43" y="33"/>
                    <a:pt x="43" y="33"/>
                    <a:pt x="43" y="33"/>
                  </a:cubicBezTo>
                  <a:cubicBezTo>
                    <a:pt x="43" y="33"/>
                    <a:pt x="43" y="33"/>
                    <a:pt x="43" y="33"/>
                  </a:cubicBezTo>
                  <a:cubicBezTo>
                    <a:pt x="43" y="33"/>
                    <a:pt x="43" y="32"/>
                    <a:pt x="43" y="32"/>
                  </a:cubicBezTo>
                  <a:cubicBezTo>
                    <a:pt x="43" y="32"/>
                    <a:pt x="43" y="32"/>
                    <a:pt x="43" y="32"/>
                  </a:cubicBezTo>
                  <a:cubicBezTo>
                    <a:pt x="43" y="32"/>
                    <a:pt x="43" y="32"/>
                    <a:pt x="43" y="32"/>
                  </a:cubicBezTo>
                  <a:cubicBezTo>
                    <a:pt x="43" y="32"/>
                    <a:pt x="43" y="32"/>
                    <a:pt x="43" y="32"/>
                  </a:cubicBezTo>
                  <a:cubicBezTo>
                    <a:pt x="43" y="32"/>
                    <a:pt x="43" y="32"/>
                    <a:pt x="43" y="32"/>
                  </a:cubicBezTo>
                  <a:cubicBezTo>
                    <a:pt x="43" y="32"/>
                    <a:pt x="43" y="32"/>
                    <a:pt x="43" y="32"/>
                  </a:cubicBezTo>
                  <a:cubicBezTo>
                    <a:pt x="43" y="32"/>
                    <a:pt x="43" y="32"/>
                    <a:pt x="43" y="32"/>
                  </a:cubicBezTo>
                  <a:cubicBezTo>
                    <a:pt x="43" y="32"/>
                    <a:pt x="43" y="32"/>
                    <a:pt x="43" y="32"/>
                  </a:cubicBezTo>
                  <a:cubicBezTo>
                    <a:pt x="43" y="32"/>
                    <a:pt x="43" y="32"/>
                    <a:pt x="43" y="32"/>
                  </a:cubicBezTo>
                  <a:cubicBezTo>
                    <a:pt x="43" y="32"/>
                    <a:pt x="43" y="32"/>
                    <a:pt x="43" y="32"/>
                  </a:cubicBezTo>
                  <a:cubicBezTo>
                    <a:pt x="43" y="32"/>
                    <a:pt x="43" y="32"/>
                    <a:pt x="43" y="32"/>
                  </a:cubicBezTo>
                  <a:cubicBezTo>
                    <a:pt x="43" y="32"/>
                    <a:pt x="43" y="32"/>
                    <a:pt x="43" y="32"/>
                  </a:cubicBezTo>
                  <a:cubicBezTo>
                    <a:pt x="43" y="32"/>
                    <a:pt x="43" y="32"/>
                    <a:pt x="43" y="32"/>
                  </a:cubicBezTo>
                  <a:cubicBezTo>
                    <a:pt x="43" y="32"/>
                    <a:pt x="43" y="32"/>
                    <a:pt x="43" y="32"/>
                  </a:cubicBezTo>
                  <a:cubicBezTo>
                    <a:pt x="43" y="32"/>
                    <a:pt x="43" y="32"/>
                    <a:pt x="43" y="32"/>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0" y="17"/>
                    <a:pt x="30" y="4"/>
                    <a:pt x="12" y="0"/>
                  </a:cubicBezTo>
                </a:path>
              </a:pathLst>
            </a:custGeom>
            <a:solidFill>
              <a:srgbClr val="7AB6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262" name="Google Shape;2262;p8"/>
            <p:cNvSpPr/>
            <p:nvPr/>
          </p:nvSpPr>
          <p:spPr>
            <a:xfrm>
              <a:off x="1379538" y="4400551"/>
              <a:ext cx="676275" cy="1271588"/>
            </a:xfrm>
            <a:custGeom>
              <a:rect b="b" l="l" r="r" t="t"/>
              <a:pathLst>
                <a:path extrusionOk="0" h="288" w="162">
                  <a:moveTo>
                    <a:pt x="0" y="0"/>
                  </a:moveTo>
                  <a:cubicBezTo>
                    <a:pt x="0" y="287"/>
                    <a:pt x="0" y="287"/>
                    <a:pt x="0" y="287"/>
                  </a:cubicBezTo>
                  <a:cubicBezTo>
                    <a:pt x="3" y="288"/>
                    <a:pt x="5" y="288"/>
                    <a:pt x="8" y="288"/>
                  </a:cubicBezTo>
                  <a:cubicBezTo>
                    <a:pt x="12" y="288"/>
                    <a:pt x="16" y="287"/>
                    <a:pt x="20" y="286"/>
                  </a:cubicBezTo>
                  <a:cubicBezTo>
                    <a:pt x="20" y="286"/>
                    <a:pt x="20" y="286"/>
                    <a:pt x="20" y="286"/>
                  </a:cubicBezTo>
                  <a:cubicBezTo>
                    <a:pt x="31" y="284"/>
                    <a:pt x="41" y="279"/>
                    <a:pt x="49" y="272"/>
                  </a:cubicBezTo>
                  <a:cubicBezTo>
                    <a:pt x="49" y="272"/>
                    <a:pt x="49" y="272"/>
                    <a:pt x="49" y="272"/>
                  </a:cubicBezTo>
                  <a:cubicBezTo>
                    <a:pt x="49" y="272"/>
                    <a:pt x="49" y="271"/>
                    <a:pt x="49" y="271"/>
                  </a:cubicBezTo>
                  <a:cubicBezTo>
                    <a:pt x="49" y="271"/>
                    <a:pt x="49" y="271"/>
                    <a:pt x="49" y="271"/>
                  </a:cubicBezTo>
                  <a:cubicBezTo>
                    <a:pt x="49" y="271"/>
                    <a:pt x="49" y="271"/>
                    <a:pt x="49" y="271"/>
                  </a:cubicBezTo>
                  <a:cubicBezTo>
                    <a:pt x="49" y="271"/>
                    <a:pt x="49" y="271"/>
                    <a:pt x="49" y="271"/>
                  </a:cubicBezTo>
                  <a:cubicBezTo>
                    <a:pt x="49" y="271"/>
                    <a:pt x="49" y="271"/>
                    <a:pt x="49" y="271"/>
                  </a:cubicBezTo>
                  <a:cubicBezTo>
                    <a:pt x="49" y="271"/>
                    <a:pt x="49" y="271"/>
                    <a:pt x="49" y="271"/>
                  </a:cubicBezTo>
                  <a:cubicBezTo>
                    <a:pt x="49" y="271"/>
                    <a:pt x="49" y="271"/>
                    <a:pt x="49" y="271"/>
                  </a:cubicBezTo>
                  <a:cubicBezTo>
                    <a:pt x="49" y="271"/>
                    <a:pt x="49" y="271"/>
                    <a:pt x="49" y="271"/>
                  </a:cubicBezTo>
                  <a:cubicBezTo>
                    <a:pt x="49" y="271"/>
                    <a:pt x="49" y="271"/>
                    <a:pt x="49" y="271"/>
                  </a:cubicBezTo>
                  <a:cubicBezTo>
                    <a:pt x="49" y="271"/>
                    <a:pt x="49" y="271"/>
                    <a:pt x="50" y="271"/>
                  </a:cubicBezTo>
                  <a:cubicBezTo>
                    <a:pt x="50" y="271"/>
                    <a:pt x="50" y="271"/>
                    <a:pt x="50" y="271"/>
                  </a:cubicBezTo>
                  <a:cubicBezTo>
                    <a:pt x="50" y="271"/>
                    <a:pt x="50" y="271"/>
                    <a:pt x="50" y="271"/>
                  </a:cubicBezTo>
                  <a:cubicBezTo>
                    <a:pt x="50" y="271"/>
                    <a:pt x="50" y="271"/>
                    <a:pt x="50" y="271"/>
                  </a:cubicBezTo>
                  <a:cubicBezTo>
                    <a:pt x="50" y="271"/>
                    <a:pt x="50" y="271"/>
                    <a:pt x="50" y="270"/>
                  </a:cubicBezTo>
                  <a:cubicBezTo>
                    <a:pt x="50" y="270"/>
                    <a:pt x="50" y="270"/>
                    <a:pt x="50" y="270"/>
                  </a:cubicBezTo>
                  <a:cubicBezTo>
                    <a:pt x="50" y="270"/>
                    <a:pt x="50" y="270"/>
                    <a:pt x="50" y="270"/>
                  </a:cubicBezTo>
                  <a:cubicBezTo>
                    <a:pt x="50" y="270"/>
                    <a:pt x="50" y="270"/>
                    <a:pt x="50" y="270"/>
                  </a:cubicBezTo>
                  <a:cubicBezTo>
                    <a:pt x="50" y="270"/>
                    <a:pt x="50" y="270"/>
                    <a:pt x="50" y="270"/>
                  </a:cubicBezTo>
                  <a:cubicBezTo>
                    <a:pt x="50" y="270"/>
                    <a:pt x="50" y="270"/>
                    <a:pt x="50" y="270"/>
                  </a:cubicBezTo>
                  <a:cubicBezTo>
                    <a:pt x="60" y="261"/>
                    <a:pt x="66" y="248"/>
                    <a:pt x="67" y="235"/>
                  </a:cubicBezTo>
                  <a:cubicBezTo>
                    <a:pt x="76" y="240"/>
                    <a:pt x="85" y="242"/>
                    <a:pt x="96" y="242"/>
                  </a:cubicBezTo>
                  <a:cubicBezTo>
                    <a:pt x="96" y="242"/>
                    <a:pt x="96" y="242"/>
                    <a:pt x="96" y="242"/>
                  </a:cubicBezTo>
                  <a:cubicBezTo>
                    <a:pt x="96" y="242"/>
                    <a:pt x="96" y="242"/>
                    <a:pt x="96" y="242"/>
                  </a:cubicBezTo>
                  <a:cubicBezTo>
                    <a:pt x="96" y="242"/>
                    <a:pt x="96" y="242"/>
                    <a:pt x="96" y="242"/>
                  </a:cubicBezTo>
                  <a:cubicBezTo>
                    <a:pt x="96" y="242"/>
                    <a:pt x="96" y="242"/>
                    <a:pt x="96" y="242"/>
                  </a:cubicBezTo>
                  <a:cubicBezTo>
                    <a:pt x="96" y="242"/>
                    <a:pt x="96" y="242"/>
                    <a:pt x="96" y="242"/>
                  </a:cubicBezTo>
                  <a:cubicBezTo>
                    <a:pt x="96" y="242"/>
                    <a:pt x="96" y="242"/>
                    <a:pt x="96" y="242"/>
                  </a:cubicBezTo>
                  <a:cubicBezTo>
                    <a:pt x="96" y="242"/>
                    <a:pt x="96" y="242"/>
                    <a:pt x="96" y="242"/>
                  </a:cubicBezTo>
                  <a:cubicBezTo>
                    <a:pt x="96" y="242"/>
                    <a:pt x="96" y="242"/>
                    <a:pt x="96" y="242"/>
                  </a:cubicBezTo>
                  <a:cubicBezTo>
                    <a:pt x="96" y="242"/>
                    <a:pt x="97" y="242"/>
                    <a:pt x="97" y="242"/>
                  </a:cubicBezTo>
                  <a:cubicBezTo>
                    <a:pt x="97" y="242"/>
                    <a:pt x="97" y="242"/>
                    <a:pt x="97" y="242"/>
                  </a:cubicBezTo>
                  <a:cubicBezTo>
                    <a:pt x="112" y="242"/>
                    <a:pt x="125" y="236"/>
                    <a:pt x="137" y="227"/>
                  </a:cubicBezTo>
                  <a:cubicBezTo>
                    <a:pt x="137" y="227"/>
                    <a:pt x="137" y="227"/>
                    <a:pt x="137" y="227"/>
                  </a:cubicBezTo>
                  <a:cubicBezTo>
                    <a:pt x="152" y="215"/>
                    <a:pt x="162" y="197"/>
                    <a:pt x="162" y="176"/>
                  </a:cubicBezTo>
                  <a:cubicBezTo>
                    <a:pt x="162" y="151"/>
                    <a:pt x="146" y="128"/>
                    <a:pt x="125" y="117"/>
                  </a:cubicBezTo>
                  <a:cubicBezTo>
                    <a:pt x="133" y="107"/>
                    <a:pt x="137" y="94"/>
                    <a:pt x="137" y="80"/>
                  </a:cubicBezTo>
                  <a:cubicBezTo>
                    <a:pt x="137" y="80"/>
                    <a:pt x="137" y="79"/>
                    <a:pt x="137" y="79"/>
                  </a:cubicBezTo>
                  <a:cubicBezTo>
                    <a:pt x="137" y="79"/>
                    <a:pt x="137" y="79"/>
                    <a:pt x="137" y="79"/>
                  </a:cubicBezTo>
                  <a:cubicBezTo>
                    <a:pt x="137" y="63"/>
                    <a:pt x="130" y="48"/>
                    <a:pt x="120" y="36"/>
                  </a:cubicBezTo>
                  <a:cubicBezTo>
                    <a:pt x="120" y="36"/>
                    <a:pt x="120" y="36"/>
                    <a:pt x="120" y="36"/>
                  </a:cubicBezTo>
                  <a:cubicBezTo>
                    <a:pt x="120" y="36"/>
                    <a:pt x="120" y="36"/>
                    <a:pt x="120" y="36"/>
                  </a:cubicBezTo>
                  <a:cubicBezTo>
                    <a:pt x="120" y="36"/>
                    <a:pt x="120" y="36"/>
                    <a:pt x="120" y="36"/>
                  </a:cubicBezTo>
                  <a:cubicBezTo>
                    <a:pt x="120" y="36"/>
                    <a:pt x="120" y="36"/>
                    <a:pt x="119" y="36"/>
                  </a:cubicBezTo>
                  <a:cubicBezTo>
                    <a:pt x="119" y="36"/>
                    <a:pt x="119" y="36"/>
                    <a:pt x="119" y="36"/>
                  </a:cubicBezTo>
                  <a:cubicBezTo>
                    <a:pt x="119" y="36"/>
                    <a:pt x="119" y="35"/>
                    <a:pt x="119" y="35"/>
                  </a:cubicBezTo>
                  <a:cubicBezTo>
                    <a:pt x="119" y="35"/>
                    <a:pt x="119" y="35"/>
                    <a:pt x="119" y="35"/>
                  </a:cubicBezTo>
                  <a:cubicBezTo>
                    <a:pt x="119" y="35"/>
                    <a:pt x="119" y="35"/>
                    <a:pt x="119" y="35"/>
                  </a:cubicBezTo>
                  <a:cubicBezTo>
                    <a:pt x="119" y="35"/>
                    <a:pt x="119" y="35"/>
                    <a:pt x="119" y="35"/>
                  </a:cubicBezTo>
                  <a:cubicBezTo>
                    <a:pt x="119" y="35"/>
                    <a:pt x="119" y="35"/>
                    <a:pt x="119" y="35"/>
                  </a:cubicBezTo>
                  <a:cubicBezTo>
                    <a:pt x="119" y="35"/>
                    <a:pt x="119" y="35"/>
                    <a:pt x="119" y="35"/>
                  </a:cubicBezTo>
                  <a:cubicBezTo>
                    <a:pt x="119" y="35"/>
                    <a:pt x="119" y="35"/>
                    <a:pt x="119" y="35"/>
                  </a:cubicBezTo>
                  <a:cubicBezTo>
                    <a:pt x="119" y="35"/>
                    <a:pt x="118" y="34"/>
                    <a:pt x="118" y="34"/>
                  </a:cubicBezTo>
                  <a:cubicBezTo>
                    <a:pt x="110" y="26"/>
                    <a:pt x="100" y="20"/>
                    <a:pt x="89" y="17"/>
                  </a:cubicBezTo>
                  <a:cubicBezTo>
                    <a:pt x="84" y="16"/>
                    <a:pt x="78" y="15"/>
                    <a:pt x="72" y="15"/>
                  </a:cubicBezTo>
                  <a:cubicBezTo>
                    <a:pt x="66" y="15"/>
                    <a:pt x="60" y="16"/>
                    <a:pt x="55" y="17"/>
                  </a:cubicBezTo>
                  <a:cubicBezTo>
                    <a:pt x="53" y="18"/>
                    <a:pt x="52" y="18"/>
                    <a:pt x="51" y="18"/>
                  </a:cubicBezTo>
                  <a:cubicBezTo>
                    <a:pt x="43" y="21"/>
                    <a:pt x="35" y="24"/>
                    <a:pt x="29" y="29"/>
                  </a:cubicBezTo>
                  <a:cubicBezTo>
                    <a:pt x="26" y="23"/>
                    <a:pt x="22" y="17"/>
                    <a:pt x="16" y="12"/>
                  </a:cubicBezTo>
                  <a:cubicBezTo>
                    <a:pt x="16" y="12"/>
                    <a:pt x="16" y="12"/>
                    <a:pt x="16" y="11"/>
                  </a:cubicBezTo>
                  <a:cubicBezTo>
                    <a:pt x="16" y="11"/>
                    <a:pt x="16" y="11"/>
                    <a:pt x="16" y="11"/>
                  </a:cubicBezTo>
                  <a:cubicBezTo>
                    <a:pt x="16" y="11"/>
                    <a:pt x="16" y="11"/>
                    <a:pt x="16" y="11"/>
                  </a:cubicBezTo>
                  <a:cubicBezTo>
                    <a:pt x="11" y="7"/>
                    <a:pt x="6" y="3"/>
                    <a:pt x="0" y="0"/>
                  </a:cubicBezTo>
                </a:path>
              </a:pathLst>
            </a:custGeom>
            <a:solidFill>
              <a:srgbClr val="8ECB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263" name="Google Shape;2263;p8"/>
            <p:cNvSpPr/>
            <p:nvPr/>
          </p:nvSpPr>
          <p:spPr>
            <a:xfrm>
              <a:off x="850901" y="4859339"/>
              <a:ext cx="123825" cy="180975"/>
            </a:xfrm>
            <a:custGeom>
              <a:rect b="b" l="l" r="r" t="t"/>
              <a:pathLst>
                <a:path extrusionOk="0" h="41" w="30">
                  <a:moveTo>
                    <a:pt x="23" y="0"/>
                  </a:moveTo>
                  <a:cubicBezTo>
                    <a:pt x="18" y="0"/>
                    <a:pt x="19" y="5"/>
                    <a:pt x="15" y="5"/>
                  </a:cubicBezTo>
                  <a:cubicBezTo>
                    <a:pt x="11" y="5"/>
                    <a:pt x="12" y="0"/>
                    <a:pt x="7" y="0"/>
                  </a:cubicBezTo>
                  <a:cubicBezTo>
                    <a:pt x="2" y="0"/>
                    <a:pt x="0" y="10"/>
                    <a:pt x="15" y="41"/>
                  </a:cubicBezTo>
                  <a:cubicBezTo>
                    <a:pt x="30" y="9"/>
                    <a:pt x="28" y="0"/>
                    <a:pt x="23" y="0"/>
                  </a:cubicBezTo>
                  <a:close/>
                </a:path>
              </a:pathLst>
            </a:custGeom>
            <a:solidFill>
              <a:srgbClr val="FFD01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264" name="Google Shape;2264;p8"/>
            <p:cNvSpPr/>
            <p:nvPr/>
          </p:nvSpPr>
          <p:spPr>
            <a:xfrm>
              <a:off x="754063" y="4872039"/>
              <a:ext cx="158750" cy="168275"/>
            </a:xfrm>
            <a:custGeom>
              <a:rect b="b" l="l" r="r" t="t"/>
              <a:pathLst>
                <a:path extrusionOk="0" h="38" w="38">
                  <a:moveTo>
                    <a:pt x="14" y="3"/>
                  </a:moveTo>
                  <a:cubicBezTo>
                    <a:pt x="10" y="7"/>
                    <a:pt x="15" y="10"/>
                    <a:pt x="12" y="13"/>
                  </a:cubicBezTo>
                  <a:cubicBezTo>
                    <a:pt x="10" y="15"/>
                    <a:pt x="7" y="11"/>
                    <a:pt x="3" y="15"/>
                  </a:cubicBezTo>
                  <a:cubicBezTo>
                    <a:pt x="0" y="18"/>
                    <a:pt x="5" y="27"/>
                    <a:pt x="38" y="38"/>
                  </a:cubicBezTo>
                  <a:cubicBezTo>
                    <a:pt x="26" y="5"/>
                    <a:pt x="18" y="0"/>
                    <a:pt x="14" y="3"/>
                  </a:cubicBezTo>
                  <a:close/>
                </a:path>
              </a:pathLst>
            </a:custGeom>
            <a:solidFill>
              <a:srgbClr val="FFD01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265" name="Google Shape;2265;p8"/>
            <p:cNvSpPr/>
            <p:nvPr/>
          </p:nvSpPr>
          <p:spPr>
            <a:xfrm>
              <a:off x="738188" y="4973639"/>
              <a:ext cx="174625" cy="136525"/>
            </a:xfrm>
            <a:custGeom>
              <a:rect b="b" l="l" r="r" t="t"/>
              <a:pathLst>
                <a:path extrusionOk="0" h="31" w="42">
                  <a:moveTo>
                    <a:pt x="0" y="8"/>
                  </a:moveTo>
                  <a:cubicBezTo>
                    <a:pt x="0" y="13"/>
                    <a:pt x="6" y="12"/>
                    <a:pt x="6" y="15"/>
                  </a:cubicBezTo>
                  <a:cubicBezTo>
                    <a:pt x="6" y="19"/>
                    <a:pt x="0" y="18"/>
                    <a:pt x="0" y="23"/>
                  </a:cubicBezTo>
                  <a:cubicBezTo>
                    <a:pt x="1" y="29"/>
                    <a:pt x="11" y="31"/>
                    <a:pt x="42" y="15"/>
                  </a:cubicBezTo>
                  <a:cubicBezTo>
                    <a:pt x="9" y="0"/>
                    <a:pt x="1" y="2"/>
                    <a:pt x="0" y="8"/>
                  </a:cubicBezTo>
                  <a:close/>
                </a:path>
              </a:pathLst>
            </a:custGeom>
            <a:solidFill>
              <a:srgbClr val="FFD01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266" name="Google Shape;2266;p8"/>
            <p:cNvSpPr/>
            <p:nvPr/>
          </p:nvSpPr>
          <p:spPr>
            <a:xfrm>
              <a:off x="754063" y="5040314"/>
              <a:ext cx="158750" cy="171450"/>
            </a:xfrm>
            <a:custGeom>
              <a:rect b="b" l="l" r="r" t="t"/>
              <a:pathLst>
                <a:path extrusionOk="0" h="39" w="38">
                  <a:moveTo>
                    <a:pt x="3" y="24"/>
                  </a:moveTo>
                  <a:cubicBezTo>
                    <a:pt x="7" y="28"/>
                    <a:pt x="10" y="24"/>
                    <a:pt x="12" y="26"/>
                  </a:cubicBezTo>
                  <a:cubicBezTo>
                    <a:pt x="15" y="29"/>
                    <a:pt x="10" y="32"/>
                    <a:pt x="14" y="35"/>
                  </a:cubicBezTo>
                  <a:cubicBezTo>
                    <a:pt x="18" y="39"/>
                    <a:pt x="27" y="33"/>
                    <a:pt x="38" y="0"/>
                  </a:cubicBezTo>
                  <a:cubicBezTo>
                    <a:pt x="4" y="13"/>
                    <a:pt x="0" y="20"/>
                    <a:pt x="3" y="24"/>
                  </a:cubicBezTo>
                  <a:close/>
                </a:path>
              </a:pathLst>
            </a:custGeom>
            <a:solidFill>
              <a:srgbClr val="FFD01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267" name="Google Shape;2267;p8"/>
            <p:cNvSpPr/>
            <p:nvPr/>
          </p:nvSpPr>
          <p:spPr>
            <a:xfrm>
              <a:off x="850901" y="5040314"/>
              <a:ext cx="123825" cy="185738"/>
            </a:xfrm>
            <a:custGeom>
              <a:rect b="b" l="l" r="r" t="t"/>
              <a:pathLst>
                <a:path extrusionOk="0" h="42" w="30">
                  <a:moveTo>
                    <a:pt x="7" y="42"/>
                  </a:moveTo>
                  <a:cubicBezTo>
                    <a:pt x="12" y="42"/>
                    <a:pt x="11" y="37"/>
                    <a:pt x="15" y="37"/>
                  </a:cubicBezTo>
                  <a:cubicBezTo>
                    <a:pt x="19" y="37"/>
                    <a:pt x="18" y="42"/>
                    <a:pt x="23" y="42"/>
                  </a:cubicBezTo>
                  <a:cubicBezTo>
                    <a:pt x="28" y="42"/>
                    <a:pt x="30" y="32"/>
                    <a:pt x="15" y="0"/>
                  </a:cubicBezTo>
                  <a:cubicBezTo>
                    <a:pt x="0" y="33"/>
                    <a:pt x="2" y="42"/>
                    <a:pt x="7" y="42"/>
                  </a:cubicBezTo>
                  <a:close/>
                </a:path>
              </a:pathLst>
            </a:custGeom>
            <a:solidFill>
              <a:srgbClr val="FFD01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268" name="Google Shape;2268;p8"/>
            <p:cNvSpPr/>
            <p:nvPr/>
          </p:nvSpPr>
          <p:spPr>
            <a:xfrm>
              <a:off x="912813" y="5040314"/>
              <a:ext cx="163513" cy="171450"/>
            </a:xfrm>
            <a:custGeom>
              <a:rect b="b" l="l" r="r" t="t"/>
              <a:pathLst>
                <a:path extrusionOk="0" h="39" w="39">
                  <a:moveTo>
                    <a:pt x="24" y="35"/>
                  </a:moveTo>
                  <a:cubicBezTo>
                    <a:pt x="28" y="32"/>
                    <a:pt x="23" y="29"/>
                    <a:pt x="26" y="26"/>
                  </a:cubicBezTo>
                  <a:cubicBezTo>
                    <a:pt x="28" y="24"/>
                    <a:pt x="31" y="28"/>
                    <a:pt x="35" y="24"/>
                  </a:cubicBezTo>
                  <a:cubicBezTo>
                    <a:pt x="39" y="20"/>
                    <a:pt x="33" y="12"/>
                    <a:pt x="0" y="0"/>
                  </a:cubicBezTo>
                  <a:cubicBezTo>
                    <a:pt x="13" y="34"/>
                    <a:pt x="20" y="39"/>
                    <a:pt x="24" y="35"/>
                  </a:cubicBezTo>
                  <a:close/>
                </a:path>
              </a:pathLst>
            </a:custGeom>
            <a:solidFill>
              <a:srgbClr val="FFD01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269" name="Google Shape;2269;p8"/>
            <p:cNvSpPr/>
            <p:nvPr/>
          </p:nvSpPr>
          <p:spPr>
            <a:xfrm>
              <a:off x="912813" y="4973639"/>
              <a:ext cx="174625" cy="133350"/>
            </a:xfrm>
            <a:custGeom>
              <a:rect b="b" l="l" r="r" t="t"/>
              <a:pathLst>
                <a:path extrusionOk="0" h="30" w="42">
                  <a:moveTo>
                    <a:pt x="42" y="23"/>
                  </a:moveTo>
                  <a:cubicBezTo>
                    <a:pt x="42" y="18"/>
                    <a:pt x="36" y="19"/>
                    <a:pt x="36" y="15"/>
                  </a:cubicBezTo>
                  <a:cubicBezTo>
                    <a:pt x="36" y="12"/>
                    <a:pt x="42" y="13"/>
                    <a:pt x="42" y="8"/>
                  </a:cubicBezTo>
                  <a:cubicBezTo>
                    <a:pt x="41" y="2"/>
                    <a:pt x="31" y="0"/>
                    <a:pt x="0" y="15"/>
                  </a:cubicBezTo>
                  <a:cubicBezTo>
                    <a:pt x="33" y="30"/>
                    <a:pt x="41" y="29"/>
                    <a:pt x="42" y="23"/>
                  </a:cubicBezTo>
                  <a:close/>
                </a:path>
              </a:pathLst>
            </a:custGeom>
            <a:solidFill>
              <a:srgbClr val="FFD01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270" name="Google Shape;2270;p8"/>
            <p:cNvSpPr/>
            <p:nvPr/>
          </p:nvSpPr>
          <p:spPr>
            <a:xfrm>
              <a:off x="912813" y="4872039"/>
              <a:ext cx="163513" cy="168275"/>
            </a:xfrm>
            <a:custGeom>
              <a:rect b="b" l="l" r="r" t="t"/>
              <a:pathLst>
                <a:path extrusionOk="0" h="38" w="39">
                  <a:moveTo>
                    <a:pt x="35" y="15"/>
                  </a:moveTo>
                  <a:cubicBezTo>
                    <a:pt x="31" y="11"/>
                    <a:pt x="28" y="15"/>
                    <a:pt x="26" y="13"/>
                  </a:cubicBezTo>
                  <a:cubicBezTo>
                    <a:pt x="23" y="10"/>
                    <a:pt x="28" y="7"/>
                    <a:pt x="24" y="3"/>
                  </a:cubicBezTo>
                  <a:cubicBezTo>
                    <a:pt x="20" y="0"/>
                    <a:pt x="11" y="5"/>
                    <a:pt x="0" y="38"/>
                  </a:cubicBezTo>
                  <a:cubicBezTo>
                    <a:pt x="34" y="26"/>
                    <a:pt x="39" y="18"/>
                    <a:pt x="35" y="15"/>
                  </a:cubicBezTo>
                  <a:close/>
                </a:path>
              </a:pathLst>
            </a:custGeom>
            <a:solidFill>
              <a:srgbClr val="FFD01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271" name="Google Shape;2271;p8"/>
            <p:cNvSpPr/>
            <p:nvPr/>
          </p:nvSpPr>
          <p:spPr>
            <a:xfrm>
              <a:off x="833438" y="4956176"/>
              <a:ext cx="158750" cy="168275"/>
            </a:xfrm>
            <a:prstGeom prst="ellipse">
              <a:avLst/>
            </a:pr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272" name="Google Shape;2272;p8"/>
            <p:cNvSpPr/>
            <p:nvPr/>
          </p:nvSpPr>
          <p:spPr>
            <a:xfrm>
              <a:off x="1717676" y="4859339"/>
              <a:ext cx="125413" cy="180975"/>
            </a:xfrm>
            <a:custGeom>
              <a:rect b="b" l="l" r="r" t="t"/>
              <a:pathLst>
                <a:path extrusionOk="0" h="41" w="30">
                  <a:moveTo>
                    <a:pt x="23" y="0"/>
                  </a:moveTo>
                  <a:cubicBezTo>
                    <a:pt x="18" y="0"/>
                    <a:pt x="19" y="5"/>
                    <a:pt x="15" y="5"/>
                  </a:cubicBezTo>
                  <a:cubicBezTo>
                    <a:pt x="11" y="5"/>
                    <a:pt x="12" y="0"/>
                    <a:pt x="7" y="0"/>
                  </a:cubicBezTo>
                  <a:cubicBezTo>
                    <a:pt x="2" y="0"/>
                    <a:pt x="0" y="10"/>
                    <a:pt x="15" y="41"/>
                  </a:cubicBezTo>
                  <a:cubicBezTo>
                    <a:pt x="30" y="9"/>
                    <a:pt x="28" y="0"/>
                    <a:pt x="23" y="0"/>
                  </a:cubicBezTo>
                  <a:close/>
                </a:path>
              </a:pathLst>
            </a:custGeom>
            <a:solidFill>
              <a:srgbClr val="FFD01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273" name="Google Shape;2273;p8"/>
            <p:cNvSpPr/>
            <p:nvPr/>
          </p:nvSpPr>
          <p:spPr>
            <a:xfrm>
              <a:off x="1622426" y="4872039"/>
              <a:ext cx="157163" cy="168275"/>
            </a:xfrm>
            <a:custGeom>
              <a:rect b="b" l="l" r="r" t="t"/>
              <a:pathLst>
                <a:path extrusionOk="0" h="38" w="38">
                  <a:moveTo>
                    <a:pt x="14" y="3"/>
                  </a:moveTo>
                  <a:cubicBezTo>
                    <a:pt x="10" y="7"/>
                    <a:pt x="15" y="10"/>
                    <a:pt x="12" y="13"/>
                  </a:cubicBezTo>
                  <a:cubicBezTo>
                    <a:pt x="10" y="15"/>
                    <a:pt x="7" y="11"/>
                    <a:pt x="3" y="15"/>
                  </a:cubicBezTo>
                  <a:cubicBezTo>
                    <a:pt x="0" y="18"/>
                    <a:pt x="5" y="27"/>
                    <a:pt x="38" y="38"/>
                  </a:cubicBezTo>
                  <a:cubicBezTo>
                    <a:pt x="26" y="5"/>
                    <a:pt x="18" y="0"/>
                    <a:pt x="14" y="3"/>
                  </a:cubicBezTo>
                  <a:close/>
                </a:path>
              </a:pathLst>
            </a:custGeom>
            <a:solidFill>
              <a:srgbClr val="FFD01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274" name="Google Shape;2274;p8"/>
            <p:cNvSpPr/>
            <p:nvPr/>
          </p:nvSpPr>
          <p:spPr>
            <a:xfrm>
              <a:off x="1604963" y="4973639"/>
              <a:ext cx="174625" cy="136525"/>
            </a:xfrm>
            <a:custGeom>
              <a:rect b="b" l="l" r="r" t="t"/>
              <a:pathLst>
                <a:path extrusionOk="0" h="31" w="42">
                  <a:moveTo>
                    <a:pt x="0" y="8"/>
                  </a:moveTo>
                  <a:cubicBezTo>
                    <a:pt x="0" y="13"/>
                    <a:pt x="6" y="12"/>
                    <a:pt x="6" y="15"/>
                  </a:cubicBezTo>
                  <a:cubicBezTo>
                    <a:pt x="6" y="19"/>
                    <a:pt x="0" y="18"/>
                    <a:pt x="0" y="23"/>
                  </a:cubicBezTo>
                  <a:cubicBezTo>
                    <a:pt x="1" y="29"/>
                    <a:pt x="11" y="31"/>
                    <a:pt x="42" y="15"/>
                  </a:cubicBezTo>
                  <a:cubicBezTo>
                    <a:pt x="9" y="0"/>
                    <a:pt x="1" y="2"/>
                    <a:pt x="0" y="8"/>
                  </a:cubicBezTo>
                  <a:close/>
                </a:path>
              </a:pathLst>
            </a:custGeom>
            <a:solidFill>
              <a:srgbClr val="FFD01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275" name="Google Shape;2275;p8"/>
            <p:cNvSpPr/>
            <p:nvPr/>
          </p:nvSpPr>
          <p:spPr>
            <a:xfrm>
              <a:off x="1622426" y="5040314"/>
              <a:ext cx="157163" cy="171450"/>
            </a:xfrm>
            <a:custGeom>
              <a:rect b="b" l="l" r="r" t="t"/>
              <a:pathLst>
                <a:path extrusionOk="0" h="39" w="38">
                  <a:moveTo>
                    <a:pt x="3" y="24"/>
                  </a:moveTo>
                  <a:cubicBezTo>
                    <a:pt x="7" y="28"/>
                    <a:pt x="10" y="24"/>
                    <a:pt x="12" y="26"/>
                  </a:cubicBezTo>
                  <a:cubicBezTo>
                    <a:pt x="15" y="29"/>
                    <a:pt x="10" y="32"/>
                    <a:pt x="14" y="35"/>
                  </a:cubicBezTo>
                  <a:cubicBezTo>
                    <a:pt x="18" y="39"/>
                    <a:pt x="27" y="33"/>
                    <a:pt x="38" y="0"/>
                  </a:cubicBezTo>
                  <a:cubicBezTo>
                    <a:pt x="4" y="13"/>
                    <a:pt x="0" y="20"/>
                    <a:pt x="3" y="24"/>
                  </a:cubicBezTo>
                  <a:close/>
                </a:path>
              </a:pathLst>
            </a:custGeom>
            <a:solidFill>
              <a:srgbClr val="FFD01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276" name="Google Shape;2276;p8"/>
            <p:cNvSpPr/>
            <p:nvPr/>
          </p:nvSpPr>
          <p:spPr>
            <a:xfrm>
              <a:off x="1717676" y="5040314"/>
              <a:ext cx="125413" cy="185738"/>
            </a:xfrm>
            <a:custGeom>
              <a:rect b="b" l="l" r="r" t="t"/>
              <a:pathLst>
                <a:path extrusionOk="0" h="42" w="30">
                  <a:moveTo>
                    <a:pt x="7" y="42"/>
                  </a:moveTo>
                  <a:cubicBezTo>
                    <a:pt x="12" y="42"/>
                    <a:pt x="11" y="37"/>
                    <a:pt x="15" y="37"/>
                  </a:cubicBezTo>
                  <a:cubicBezTo>
                    <a:pt x="19" y="37"/>
                    <a:pt x="18" y="42"/>
                    <a:pt x="23" y="42"/>
                  </a:cubicBezTo>
                  <a:cubicBezTo>
                    <a:pt x="28" y="42"/>
                    <a:pt x="30" y="32"/>
                    <a:pt x="15" y="0"/>
                  </a:cubicBezTo>
                  <a:cubicBezTo>
                    <a:pt x="0" y="33"/>
                    <a:pt x="2" y="42"/>
                    <a:pt x="7" y="42"/>
                  </a:cubicBezTo>
                  <a:close/>
                </a:path>
              </a:pathLst>
            </a:custGeom>
            <a:solidFill>
              <a:srgbClr val="FFD01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277" name="Google Shape;2277;p8"/>
            <p:cNvSpPr/>
            <p:nvPr/>
          </p:nvSpPr>
          <p:spPr>
            <a:xfrm>
              <a:off x="1779588" y="5040314"/>
              <a:ext cx="163513" cy="171450"/>
            </a:xfrm>
            <a:custGeom>
              <a:rect b="b" l="l" r="r" t="t"/>
              <a:pathLst>
                <a:path extrusionOk="0" h="39" w="39">
                  <a:moveTo>
                    <a:pt x="24" y="35"/>
                  </a:moveTo>
                  <a:cubicBezTo>
                    <a:pt x="28" y="32"/>
                    <a:pt x="23" y="29"/>
                    <a:pt x="26" y="26"/>
                  </a:cubicBezTo>
                  <a:cubicBezTo>
                    <a:pt x="28" y="24"/>
                    <a:pt x="31" y="28"/>
                    <a:pt x="35" y="24"/>
                  </a:cubicBezTo>
                  <a:cubicBezTo>
                    <a:pt x="39" y="20"/>
                    <a:pt x="33" y="12"/>
                    <a:pt x="0" y="0"/>
                  </a:cubicBezTo>
                  <a:cubicBezTo>
                    <a:pt x="13" y="34"/>
                    <a:pt x="20" y="39"/>
                    <a:pt x="24" y="35"/>
                  </a:cubicBezTo>
                  <a:close/>
                </a:path>
              </a:pathLst>
            </a:custGeom>
            <a:solidFill>
              <a:srgbClr val="FFD01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278" name="Google Shape;2278;p8"/>
            <p:cNvSpPr/>
            <p:nvPr/>
          </p:nvSpPr>
          <p:spPr>
            <a:xfrm>
              <a:off x="1779588" y="4973639"/>
              <a:ext cx="176213" cy="133350"/>
            </a:xfrm>
            <a:custGeom>
              <a:rect b="b" l="l" r="r" t="t"/>
              <a:pathLst>
                <a:path extrusionOk="0" h="30" w="42">
                  <a:moveTo>
                    <a:pt x="42" y="23"/>
                  </a:moveTo>
                  <a:cubicBezTo>
                    <a:pt x="42" y="18"/>
                    <a:pt x="36" y="19"/>
                    <a:pt x="36" y="15"/>
                  </a:cubicBezTo>
                  <a:cubicBezTo>
                    <a:pt x="36" y="12"/>
                    <a:pt x="42" y="13"/>
                    <a:pt x="42" y="8"/>
                  </a:cubicBezTo>
                  <a:cubicBezTo>
                    <a:pt x="41" y="2"/>
                    <a:pt x="31" y="0"/>
                    <a:pt x="0" y="15"/>
                  </a:cubicBezTo>
                  <a:cubicBezTo>
                    <a:pt x="33" y="30"/>
                    <a:pt x="41" y="29"/>
                    <a:pt x="42" y="23"/>
                  </a:cubicBezTo>
                  <a:close/>
                </a:path>
              </a:pathLst>
            </a:custGeom>
            <a:solidFill>
              <a:srgbClr val="FFD01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279" name="Google Shape;2279;p8"/>
            <p:cNvSpPr/>
            <p:nvPr/>
          </p:nvSpPr>
          <p:spPr>
            <a:xfrm>
              <a:off x="1779588" y="4872039"/>
              <a:ext cx="163513" cy="168275"/>
            </a:xfrm>
            <a:custGeom>
              <a:rect b="b" l="l" r="r" t="t"/>
              <a:pathLst>
                <a:path extrusionOk="0" h="38" w="39">
                  <a:moveTo>
                    <a:pt x="35" y="15"/>
                  </a:moveTo>
                  <a:cubicBezTo>
                    <a:pt x="31" y="11"/>
                    <a:pt x="28" y="15"/>
                    <a:pt x="26" y="13"/>
                  </a:cubicBezTo>
                  <a:cubicBezTo>
                    <a:pt x="23" y="10"/>
                    <a:pt x="28" y="7"/>
                    <a:pt x="24" y="3"/>
                  </a:cubicBezTo>
                  <a:cubicBezTo>
                    <a:pt x="20" y="0"/>
                    <a:pt x="11" y="5"/>
                    <a:pt x="0" y="38"/>
                  </a:cubicBezTo>
                  <a:cubicBezTo>
                    <a:pt x="34" y="26"/>
                    <a:pt x="39" y="18"/>
                    <a:pt x="35" y="15"/>
                  </a:cubicBezTo>
                  <a:close/>
                </a:path>
              </a:pathLst>
            </a:custGeom>
            <a:solidFill>
              <a:srgbClr val="FFD01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280" name="Google Shape;2280;p8"/>
            <p:cNvSpPr/>
            <p:nvPr/>
          </p:nvSpPr>
          <p:spPr>
            <a:xfrm>
              <a:off x="1700213" y="4956176"/>
              <a:ext cx="158750" cy="168275"/>
            </a:xfrm>
            <a:prstGeom prst="ellipse">
              <a:avLst/>
            </a:pr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281" name="Google Shape;2281;p8"/>
            <p:cNvSpPr/>
            <p:nvPr/>
          </p:nvSpPr>
          <p:spPr>
            <a:xfrm>
              <a:off x="1266826" y="4576764"/>
              <a:ext cx="109538" cy="153988"/>
            </a:xfrm>
            <a:custGeom>
              <a:rect b="b" l="l" r="r" t="t"/>
              <a:pathLst>
                <a:path extrusionOk="0" h="35" w="26">
                  <a:moveTo>
                    <a:pt x="19" y="0"/>
                  </a:moveTo>
                  <a:cubicBezTo>
                    <a:pt x="15" y="0"/>
                    <a:pt x="16" y="4"/>
                    <a:pt x="13" y="4"/>
                  </a:cubicBezTo>
                  <a:cubicBezTo>
                    <a:pt x="10" y="4"/>
                    <a:pt x="11" y="0"/>
                    <a:pt x="6" y="0"/>
                  </a:cubicBezTo>
                  <a:cubicBezTo>
                    <a:pt x="2" y="0"/>
                    <a:pt x="0" y="9"/>
                    <a:pt x="13" y="35"/>
                  </a:cubicBezTo>
                  <a:cubicBezTo>
                    <a:pt x="26" y="7"/>
                    <a:pt x="24" y="0"/>
                    <a:pt x="19" y="0"/>
                  </a:cubicBezTo>
                  <a:close/>
                </a:path>
              </a:pathLst>
            </a:custGeom>
            <a:solidFill>
              <a:srgbClr val="FFD01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282" name="Google Shape;2282;p8"/>
            <p:cNvSpPr/>
            <p:nvPr/>
          </p:nvSpPr>
          <p:spPr>
            <a:xfrm>
              <a:off x="1184276" y="4586289"/>
              <a:ext cx="136525" cy="144463"/>
            </a:xfrm>
            <a:custGeom>
              <a:rect b="b" l="l" r="r" t="t"/>
              <a:pathLst>
                <a:path extrusionOk="0" h="33" w="33">
                  <a:moveTo>
                    <a:pt x="13" y="3"/>
                  </a:moveTo>
                  <a:cubicBezTo>
                    <a:pt x="9" y="6"/>
                    <a:pt x="13" y="9"/>
                    <a:pt x="11" y="11"/>
                  </a:cubicBezTo>
                  <a:cubicBezTo>
                    <a:pt x="9" y="13"/>
                    <a:pt x="6" y="10"/>
                    <a:pt x="3" y="13"/>
                  </a:cubicBezTo>
                  <a:cubicBezTo>
                    <a:pt x="0" y="16"/>
                    <a:pt x="5" y="24"/>
                    <a:pt x="33" y="33"/>
                  </a:cubicBezTo>
                  <a:cubicBezTo>
                    <a:pt x="22" y="4"/>
                    <a:pt x="16" y="0"/>
                    <a:pt x="13" y="3"/>
                  </a:cubicBezTo>
                  <a:close/>
                </a:path>
              </a:pathLst>
            </a:custGeom>
            <a:solidFill>
              <a:srgbClr val="FFD01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283" name="Google Shape;2283;p8"/>
            <p:cNvSpPr/>
            <p:nvPr/>
          </p:nvSpPr>
          <p:spPr>
            <a:xfrm>
              <a:off x="1171576" y="4673601"/>
              <a:ext cx="149225" cy="115888"/>
            </a:xfrm>
            <a:custGeom>
              <a:rect b="b" l="l" r="r" t="t"/>
              <a:pathLst>
                <a:path extrusionOk="0" h="26" w="36">
                  <a:moveTo>
                    <a:pt x="0" y="6"/>
                  </a:moveTo>
                  <a:cubicBezTo>
                    <a:pt x="0" y="11"/>
                    <a:pt x="5" y="10"/>
                    <a:pt x="5" y="13"/>
                  </a:cubicBezTo>
                  <a:cubicBezTo>
                    <a:pt x="5" y="16"/>
                    <a:pt x="0" y="15"/>
                    <a:pt x="0" y="20"/>
                  </a:cubicBezTo>
                  <a:cubicBezTo>
                    <a:pt x="1" y="24"/>
                    <a:pt x="9" y="26"/>
                    <a:pt x="36" y="13"/>
                  </a:cubicBezTo>
                  <a:cubicBezTo>
                    <a:pt x="8" y="0"/>
                    <a:pt x="1" y="2"/>
                    <a:pt x="0" y="6"/>
                  </a:cubicBezTo>
                  <a:close/>
                </a:path>
              </a:pathLst>
            </a:custGeom>
            <a:solidFill>
              <a:srgbClr val="FFD01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284" name="Google Shape;2284;p8"/>
            <p:cNvSpPr/>
            <p:nvPr/>
          </p:nvSpPr>
          <p:spPr>
            <a:xfrm>
              <a:off x="1184276" y="4730751"/>
              <a:ext cx="136525" cy="146050"/>
            </a:xfrm>
            <a:custGeom>
              <a:rect b="b" l="l" r="r" t="t"/>
              <a:pathLst>
                <a:path extrusionOk="0" h="33" w="33">
                  <a:moveTo>
                    <a:pt x="3" y="20"/>
                  </a:moveTo>
                  <a:cubicBezTo>
                    <a:pt x="6" y="24"/>
                    <a:pt x="9" y="20"/>
                    <a:pt x="11" y="22"/>
                  </a:cubicBezTo>
                  <a:cubicBezTo>
                    <a:pt x="13" y="24"/>
                    <a:pt x="9" y="27"/>
                    <a:pt x="13" y="30"/>
                  </a:cubicBezTo>
                  <a:cubicBezTo>
                    <a:pt x="16" y="33"/>
                    <a:pt x="23" y="28"/>
                    <a:pt x="33" y="0"/>
                  </a:cubicBezTo>
                  <a:cubicBezTo>
                    <a:pt x="4" y="11"/>
                    <a:pt x="0" y="17"/>
                    <a:pt x="3" y="20"/>
                  </a:cubicBezTo>
                  <a:close/>
                </a:path>
              </a:pathLst>
            </a:custGeom>
            <a:solidFill>
              <a:srgbClr val="FFD01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285" name="Google Shape;2285;p8"/>
            <p:cNvSpPr/>
            <p:nvPr/>
          </p:nvSpPr>
          <p:spPr>
            <a:xfrm>
              <a:off x="1266826" y="4730751"/>
              <a:ext cx="109538" cy="158750"/>
            </a:xfrm>
            <a:custGeom>
              <a:rect b="b" l="l" r="r" t="t"/>
              <a:pathLst>
                <a:path extrusionOk="0" h="36" w="26">
                  <a:moveTo>
                    <a:pt x="6" y="36"/>
                  </a:moveTo>
                  <a:cubicBezTo>
                    <a:pt x="11" y="36"/>
                    <a:pt x="10" y="31"/>
                    <a:pt x="13" y="31"/>
                  </a:cubicBezTo>
                  <a:cubicBezTo>
                    <a:pt x="16" y="31"/>
                    <a:pt x="15" y="36"/>
                    <a:pt x="19" y="36"/>
                  </a:cubicBezTo>
                  <a:cubicBezTo>
                    <a:pt x="24" y="35"/>
                    <a:pt x="26" y="27"/>
                    <a:pt x="13" y="0"/>
                  </a:cubicBezTo>
                  <a:cubicBezTo>
                    <a:pt x="0" y="28"/>
                    <a:pt x="2" y="35"/>
                    <a:pt x="6" y="36"/>
                  </a:cubicBezTo>
                  <a:close/>
                </a:path>
              </a:pathLst>
            </a:custGeom>
            <a:solidFill>
              <a:srgbClr val="FFD01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286" name="Google Shape;2286;p8"/>
            <p:cNvSpPr/>
            <p:nvPr/>
          </p:nvSpPr>
          <p:spPr>
            <a:xfrm>
              <a:off x="1320801" y="4730751"/>
              <a:ext cx="138113" cy="146050"/>
            </a:xfrm>
            <a:custGeom>
              <a:rect b="b" l="l" r="r" t="t"/>
              <a:pathLst>
                <a:path extrusionOk="0" h="33" w="33">
                  <a:moveTo>
                    <a:pt x="20" y="30"/>
                  </a:moveTo>
                  <a:cubicBezTo>
                    <a:pt x="23" y="27"/>
                    <a:pt x="19" y="24"/>
                    <a:pt x="22" y="22"/>
                  </a:cubicBezTo>
                  <a:cubicBezTo>
                    <a:pt x="24" y="20"/>
                    <a:pt x="26" y="24"/>
                    <a:pt x="30" y="20"/>
                  </a:cubicBezTo>
                  <a:cubicBezTo>
                    <a:pt x="33" y="17"/>
                    <a:pt x="28" y="10"/>
                    <a:pt x="0" y="0"/>
                  </a:cubicBezTo>
                  <a:cubicBezTo>
                    <a:pt x="10" y="29"/>
                    <a:pt x="17" y="33"/>
                    <a:pt x="20" y="30"/>
                  </a:cubicBezTo>
                  <a:close/>
                </a:path>
              </a:pathLst>
            </a:custGeom>
            <a:solidFill>
              <a:srgbClr val="FFD01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287" name="Google Shape;2287;p8"/>
            <p:cNvSpPr/>
            <p:nvPr/>
          </p:nvSpPr>
          <p:spPr>
            <a:xfrm>
              <a:off x="1320801" y="4673601"/>
              <a:ext cx="146050" cy="115888"/>
            </a:xfrm>
            <a:custGeom>
              <a:rect b="b" l="l" r="r" t="t"/>
              <a:pathLst>
                <a:path extrusionOk="0" h="26" w="35">
                  <a:moveTo>
                    <a:pt x="35" y="20"/>
                  </a:moveTo>
                  <a:cubicBezTo>
                    <a:pt x="35" y="15"/>
                    <a:pt x="31" y="16"/>
                    <a:pt x="31" y="13"/>
                  </a:cubicBezTo>
                  <a:cubicBezTo>
                    <a:pt x="31" y="10"/>
                    <a:pt x="35" y="11"/>
                    <a:pt x="35" y="6"/>
                  </a:cubicBezTo>
                  <a:cubicBezTo>
                    <a:pt x="35" y="2"/>
                    <a:pt x="26" y="0"/>
                    <a:pt x="0" y="13"/>
                  </a:cubicBezTo>
                  <a:cubicBezTo>
                    <a:pt x="28" y="26"/>
                    <a:pt x="35" y="24"/>
                    <a:pt x="35" y="20"/>
                  </a:cubicBezTo>
                  <a:close/>
                </a:path>
              </a:pathLst>
            </a:custGeom>
            <a:solidFill>
              <a:srgbClr val="FFD01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288" name="Google Shape;2288;p8"/>
            <p:cNvSpPr/>
            <p:nvPr/>
          </p:nvSpPr>
          <p:spPr>
            <a:xfrm>
              <a:off x="1320801" y="4586289"/>
              <a:ext cx="138113" cy="144463"/>
            </a:xfrm>
            <a:custGeom>
              <a:rect b="b" l="l" r="r" t="t"/>
              <a:pathLst>
                <a:path extrusionOk="0" h="33" w="33">
                  <a:moveTo>
                    <a:pt x="30" y="13"/>
                  </a:moveTo>
                  <a:cubicBezTo>
                    <a:pt x="26" y="10"/>
                    <a:pt x="24" y="13"/>
                    <a:pt x="22" y="11"/>
                  </a:cubicBezTo>
                  <a:cubicBezTo>
                    <a:pt x="19" y="9"/>
                    <a:pt x="23" y="6"/>
                    <a:pt x="20" y="3"/>
                  </a:cubicBezTo>
                  <a:cubicBezTo>
                    <a:pt x="17" y="0"/>
                    <a:pt x="9" y="5"/>
                    <a:pt x="0" y="33"/>
                  </a:cubicBezTo>
                  <a:cubicBezTo>
                    <a:pt x="29" y="23"/>
                    <a:pt x="33" y="16"/>
                    <a:pt x="30" y="13"/>
                  </a:cubicBezTo>
                  <a:close/>
                </a:path>
              </a:pathLst>
            </a:custGeom>
            <a:solidFill>
              <a:srgbClr val="FFD01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289" name="Google Shape;2289;p8"/>
            <p:cNvSpPr/>
            <p:nvPr/>
          </p:nvSpPr>
          <p:spPr>
            <a:xfrm>
              <a:off x="1254126" y="4660901"/>
              <a:ext cx="133350" cy="141288"/>
            </a:xfrm>
            <a:prstGeom prst="ellipse">
              <a:avLst/>
            </a:pr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290" name="Google Shape;2290;p8"/>
            <p:cNvSpPr/>
            <p:nvPr/>
          </p:nvSpPr>
          <p:spPr>
            <a:xfrm>
              <a:off x="1284288" y="5106989"/>
              <a:ext cx="107950" cy="153988"/>
            </a:xfrm>
            <a:custGeom>
              <a:rect b="b" l="l" r="r" t="t"/>
              <a:pathLst>
                <a:path extrusionOk="0" h="35" w="26">
                  <a:moveTo>
                    <a:pt x="19" y="0"/>
                  </a:moveTo>
                  <a:cubicBezTo>
                    <a:pt x="15" y="0"/>
                    <a:pt x="16" y="4"/>
                    <a:pt x="13" y="4"/>
                  </a:cubicBezTo>
                  <a:cubicBezTo>
                    <a:pt x="10" y="4"/>
                    <a:pt x="11" y="0"/>
                    <a:pt x="6" y="0"/>
                  </a:cubicBezTo>
                  <a:cubicBezTo>
                    <a:pt x="2" y="0"/>
                    <a:pt x="0" y="9"/>
                    <a:pt x="13" y="35"/>
                  </a:cubicBezTo>
                  <a:cubicBezTo>
                    <a:pt x="26" y="7"/>
                    <a:pt x="24" y="0"/>
                    <a:pt x="19" y="0"/>
                  </a:cubicBezTo>
                  <a:close/>
                </a:path>
              </a:pathLst>
            </a:custGeom>
            <a:solidFill>
              <a:srgbClr val="FFD01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291" name="Google Shape;2291;p8"/>
            <p:cNvSpPr/>
            <p:nvPr/>
          </p:nvSpPr>
          <p:spPr>
            <a:xfrm>
              <a:off x="1200151" y="5114926"/>
              <a:ext cx="138113" cy="146050"/>
            </a:xfrm>
            <a:custGeom>
              <a:rect b="b" l="l" r="r" t="t"/>
              <a:pathLst>
                <a:path extrusionOk="0" h="33" w="33">
                  <a:moveTo>
                    <a:pt x="13" y="3"/>
                  </a:moveTo>
                  <a:cubicBezTo>
                    <a:pt x="9" y="6"/>
                    <a:pt x="13" y="9"/>
                    <a:pt x="11" y="11"/>
                  </a:cubicBezTo>
                  <a:cubicBezTo>
                    <a:pt x="9" y="13"/>
                    <a:pt x="6" y="10"/>
                    <a:pt x="3" y="13"/>
                  </a:cubicBezTo>
                  <a:cubicBezTo>
                    <a:pt x="0" y="16"/>
                    <a:pt x="5" y="24"/>
                    <a:pt x="33" y="33"/>
                  </a:cubicBezTo>
                  <a:cubicBezTo>
                    <a:pt x="22" y="4"/>
                    <a:pt x="16" y="0"/>
                    <a:pt x="13" y="3"/>
                  </a:cubicBezTo>
                  <a:close/>
                </a:path>
              </a:pathLst>
            </a:custGeom>
            <a:solidFill>
              <a:srgbClr val="FFD01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292" name="Google Shape;2292;p8"/>
            <p:cNvSpPr/>
            <p:nvPr/>
          </p:nvSpPr>
          <p:spPr>
            <a:xfrm>
              <a:off x="1187451" y="5203826"/>
              <a:ext cx="150813" cy="114300"/>
            </a:xfrm>
            <a:custGeom>
              <a:rect b="b" l="l" r="r" t="t"/>
              <a:pathLst>
                <a:path extrusionOk="0" h="26" w="36">
                  <a:moveTo>
                    <a:pt x="0" y="6"/>
                  </a:moveTo>
                  <a:cubicBezTo>
                    <a:pt x="0" y="11"/>
                    <a:pt x="5" y="10"/>
                    <a:pt x="5" y="13"/>
                  </a:cubicBezTo>
                  <a:cubicBezTo>
                    <a:pt x="5" y="16"/>
                    <a:pt x="0" y="15"/>
                    <a:pt x="0" y="20"/>
                  </a:cubicBezTo>
                  <a:cubicBezTo>
                    <a:pt x="1" y="24"/>
                    <a:pt x="9" y="26"/>
                    <a:pt x="36" y="13"/>
                  </a:cubicBezTo>
                  <a:cubicBezTo>
                    <a:pt x="8" y="0"/>
                    <a:pt x="1" y="2"/>
                    <a:pt x="0" y="6"/>
                  </a:cubicBezTo>
                  <a:close/>
                </a:path>
              </a:pathLst>
            </a:custGeom>
            <a:solidFill>
              <a:srgbClr val="FFD01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293" name="Google Shape;2293;p8"/>
            <p:cNvSpPr/>
            <p:nvPr/>
          </p:nvSpPr>
          <p:spPr>
            <a:xfrm>
              <a:off x="1200151" y="5260976"/>
              <a:ext cx="138113" cy="146050"/>
            </a:xfrm>
            <a:custGeom>
              <a:rect b="b" l="l" r="r" t="t"/>
              <a:pathLst>
                <a:path extrusionOk="0" h="33" w="33">
                  <a:moveTo>
                    <a:pt x="3" y="20"/>
                  </a:moveTo>
                  <a:cubicBezTo>
                    <a:pt x="6" y="24"/>
                    <a:pt x="9" y="20"/>
                    <a:pt x="11" y="22"/>
                  </a:cubicBezTo>
                  <a:cubicBezTo>
                    <a:pt x="13" y="24"/>
                    <a:pt x="9" y="27"/>
                    <a:pt x="13" y="30"/>
                  </a:cubicBezTo>
                  <a:cubicBezTo>
                    <a:pt x="16" y="33"/>
                    <a:pt x="23" y="28"/>
                    <a:pt x="33" y="0"/>
                  </a:cubicBezTo>
                  <a:cubicBezTo>
                    <a:pt x="4" y="11"/>
                    <a:pt x="0" y="17"/>
                    <a:pt x="3" y="20"/>
                  </a:cubicBezTo>
                  <a:close/>
                </a:path>
              </a:pathLst>
            </a:custGeom>
            <a:solidFill>
              <a:srgbClr val="FFD01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294" name="Google Shape;2294;p8"/>
            <p:cNvSpPr/>
            <p:nvPr/>
          </p:nvSpPr>
          <p:spPr>
            <a:xfrm>
              <a:off x="1284288" y="5260976"/>
              <a:ext cx="107950" cy="158750"/>
            </a:xfrm>
            <a:custGeom>
              <a:rect b="b" l="l" r="r" t="t"/>
              <a:pathLst>
                <a:path extrusionOk="0" h="36" w="26">
                  <a:moveTo>
                    <a:pt x="6" y="36"/>
                  </a:moveTo>
                  <a:cubicBezTo>
                    <a:pt x="11" y="36"/>
                    <a:pt x="10" y="31"/>
                    <a:pt x="13" y="31"/>
                  </a:cubicBezTo>
                  <a:cubicBezTo>
                    <a:pt x="16" y="31"/>
                    <a:pt x="15" y="36"/>
                    <a:pt x="19" y="36"/>
                  </a:cubicBezTo>
                  <a:cubicBezTo>
                    <a:pt x="24" y="35"/>
                    <a:pt x="26" y="27"/>
                    <a:pt x="13" y="0"/>
                  </a:cubicBezTo>
                  <a:cubicBezTo>
                    <a:pt x="0" y="28"/>
                    <a:pt x="2" y="35"/>
                    <a:pt x="6" y="36"/>
                  </a:cubicBezTo>
                  <a:close/>
                </a:path>
              </a:pathLst>
            </a:custGeom>
            <a:solidFill>
              <a:srgbClr val="FFD01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295" name="Google Shape;2295;p8"/>
            <p:cNvSpPr/>
            <p:nvPr/>
          </p:nvSpPr>
          <p:spPr>
            <a:xfrm>
              <a:off x="1338263" y="5260976"/>
              <a:ext cx="138113" cy="146050"/>
            </a:xfrm>
            <a:custGeom>
              <a:rect b="b" l="l" r="r" t="t"/>
              <a:pathLst>
                <a:path extrusionOk="0" h="33" w="33">
                  <a:moveTo>
                    <a:pt x="20" y="30"/>
                  </a:moveTo>
                  <a:cubicBezTo>
                    <a:pt x="23" y="27"/>
                    <a:pt x="19" y="24"/>
                    <a:pt x="22" y="22"/>
                  </a:cubicBezTo>
                  <a:cubicBezTo>
                    <a:pt x="24" y="20"/>
                    <a:pt x="26" y="24"/>
                    <a:pt x="30" y="20"/>
                  </a:cubicBezTo>
                  <a:cubicBezTo>
                    <a:pt x="33" y="17"/>
                    <a:pt x="28" y="10"/>
                    <a:pt x="0" y="0"/>
                  </a:cubicBezTo>
                  <a:cubicBezTo>
                    <a:pt x="10" y="29"/>
                    <a:pt x="17" y="33"/>
                    <a:pt x="20" y="30"/>
                  </a:cubicBezTo>
                  <a:close/>
                </a:path>
              </a:pathLst>
            </a:custGeom>
            <a:solidFill>
              <a:srgbClr val="FFD01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296" name="Google Shape;2296;p8"/>
            <p:cNvSpPr/>
            <p:nvPr/>
          </p:nvSpPr>
          <p:spPr>
            <a:xfrm>
              <a:off x="1338263" y="5203826"/>
              <a:ext cx="146050" cy="114300"/>
            </a:xfrm>
            <a:custGeom>
              <a:rect b="b" l="l" r="r" t="t"/>
              <a:pathLst>
                <a:path extrusionOk="0" h="26" w="35">
                  <a:moveTo>
                    <a:pt x="35" y="20"/>
                  </a:moveTo>
                  <a:cubicBezTo>
                    <a:pt x="35" y="15"/>
                    <a:pt x="31" y="16"/>
                    <a:pt x="31" y="13"/>
                  </a:cubicBezTo>
                  <a:cubicBezTo>
                    <a:pt x="31" y="10"/>
                    <a:pt x="35" y="11"/>
                    <a:pt x="35" y="6"/>
                  </a:cubicBezTo>
                  <a:cubicBezTo>
                    <a:pt x="35" y="2"/>
                    <a:pt x="26" y="0"/>
                    <a:pt x="0" y="13"/>
                  </a:cubicBezTo>
                  <a:cubicBezTo>
                    <a:pt x="28" y="26"/>
                    <a:pt x="35" y="24"/>
                    <a:pt x="35" y="20"/>
                  </a:cubicBezTo>
                  <a:close/>
                </a:path>
              </a:pathLst>
            </a:custGeom>
            <a:solidFill>
              <a:srgbClr val="FFD01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297" name="Google Shape;2297;p8"/>
            <p:cNvSpPr/>
            <p:nvPr/>
          </p:nvSpPr>
          <p:spPr>
            <a:xfrm>
              <a:off x="1338263" y="5114926"/>
              <a:ext cx="138113" cy="146050"/>
            </a:xfrm>
            <a:custGeom>
              <a:rect b="b" l="l" r="r" t="t"/>
              <a:pathLst>
                <a:path extrusionOk="0" h="33" w="33">
                  <a:moveTo>
                    <a:pt x="30" y="13"/>
                  </a:moveTo>
                  <a:cubicBezTo>
                    <a:pt x="26" y="10"/>
                    <a:pt x="24" y="13"/>
                    <a:pt x="22" y="11"/>
                  </a:cubicBezTo>
                  <a:cubicBezTo>
                    <a:pt x="19" y="9"/>
                    <a:pt x="23" y="6"/>
                    <a:pt x="20" y="3"/>
                  </a:cubicBezTo>
                  <a:cubicBezTo>
                    <a:pt x="17" y="0"/>
                    <a:pt x="9" y="5"/>
                    <a:pt x="0" y="33"/>
                  </a:cubicBezTo>
                  <a:cubicBezTo>
                    <a:pt x="29" y="23"/>
                    <a:pt x="33" y="16"/>
                    <a:pt x="30" y="13"/>
                  </a:cubicBezTo>
                  <a:close/>
                </a:path>
              </a:pathLst>
            </a:custGeom>
            <a:solidFill>
              <a:srgbClr val="FFD01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298" name="Google Shape;2298;p8"/>
            <p:cNvSpPr/>
            <p:nvPr/>
          </p:nvSpPr>
          <p:spPr>
            <a:xfrm>
              <a:off x="1271588" y="5191126"/>
              <a:ext cx="133350" cy="139700"/>
            </a:xfrm>
            <a:prstGeom prst="ellipse">
              <a:avLst/>
            </a:pr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grpSp>
      <p:grpSp>
        <p:nvGrpSpPr>
          <p:cNvPr id="2299" name="Google Shape;2299;p8"/>
          <p:cNvGrpSpPr/>
          <p:nvPr/>
        </p:nvGrpSpPr>
        <p:grpSpPr>
          <a:xfrm>
            <a:off x="-25400" y="5164139"/>
            <a:ext cx="12303126" cy="1743075"/>
            <a:chOff x="-25400" y="5164139"/>
            <a:chExt cx="12303126" cy="1743075"/>
          </a:xfrm>
        </p:grpSpPr>
        <p:sp>
          <p:nvSpPr>
            <p:cNvPr id="2300" name="Google Shape;2300;p8"/>
            <p:cNvSpPr/>
            <p:nvPr/>
          </p:nvSpPr>
          <p:spPr>
            <a:xfrm>
              <a:off x="9906001" y="6311901"/>
              <a:ext cx="1020763" cy="409575"/>
            </a:xfrm>
            <a:custGeom>
              <a:rect b="b" l="l" r="r" t="t"/>
              <a:pathLst>
                <a:path extrusionOk="0" h="93" w="245">
                  <a:moveTo>
                    <a:pt x="0" y="93"/>
                  </a:moveTo>
                  <a:cubicBezTo>
                    <a:pt x="245" y="93"/>
                    <a:pt x="245" y="93"/>
                    <a:pt x="245" y="93"/>
                  </a:cubicBezTo>
                  <a:cubicBezTo>
                    <a:pt x="245" y="90"/>
                    <a:pt x="245" y="88"/>
                    <a:pt x="244" y="85"/>
                  </a:cubicBezTo>
                  <a:cubicBezTo>
                    <a:pt x="242" y="82"/>
                    <a:pt x="241" y="78"/>
                    <a:pt x="239" y="75"/>
                  </a:cubicBezTo>
                  <a:cubicBezTo>
                    <a:pt x="235" y="68"/>
                    <a:pt x="230" y="62"/>
                    <a:pt x="223" y="58"/>
                  </a:cubicBezTo>
                  <a:cubicBezTo>
                    <a:pt x="223" y="58"/>
                    <a:pt x="223" y="58"/>
                    <a:pt x="223" y="58"/>
                  </a:cubicBezTo>
                  <a:cubicBezTo>
                    <a:pt x="216" y="54"/>
                    <a:pt x="209" y="52"/>
                    <a:pt x="201" y="52"/>
                  </a:cubicBezTo>
                  <a:cubicBezTo>
                    <a:pt x="198" y="52"/>
                    <a:pt x="196" y="53"/>
                    <a:pt x="194" y="53"/>
                  </a:cubicBezTo>
                  <a:cubicBezTo>
                    <a:pt x="194" y="52"/>
                    <a:pt x="194" y="51"/>
                    <a:pt x="194" y="50"/>
                  </a:cubicBezTo>
                  <a:cubicBezTo>
                    <a:pt x="194" y="27"/>
                    <a:pt x="175" y="8"/>
                    <a:pt x="153" y="8"/>
                  </a:cubicBezTo>
                  <a:cubicBezTo>
                    <a:pt x="144" y="8"/>
                    <a:pt x="136" y="11"/>
                    <a:pt x="130" y="15"/>
                  </a:cubicBezTo>
                  <a:cubicBezTo>
                    <a:pt x="125" y="6"/>
                    <a:pt x="116" y="0"/>
                    <a:pt x="103" y="0"/>
                  </a:cubicBezTo>
                  <a:cubicBezTo>
                    <a:pt x="86" y="0"/>
                    <a:pt x="76" y="12"/>
                    <a:pt x="74" y="25"/>
                  </a:cubicBezTo>
                  <a:cubicBezTo>
                    <a:pt x="71" y="24"/>
                    <a:pt x="68" y="23"/>
                    <a:pt x="64" y="23"/>
                  </a:cubicBezTo>
                  <a:cubicBezTo>
                    <a:pt x="48" y="23"/>
                    <a:pt x="35" y="36"/>
                    <a:pt x="35" y="52"/>
                  </a:cubicBezTo>
                  <a:cubicBezTo>
                    <a:pt x="35" y="55"/>
                    <a:pt x="35" y="57"/>
                    <a:pt x="36" y="60"/>
                  </a:cubicBezTo>
                  <a:cubicBezTo>
                    <a:pt x="35" y="60"/>
                    <a:pt x="35" y="60"/>
                    <a:pt x="35" y="60"/>
                  </a:cubicBezTo>
                  <a:cubicBezTo>
                    <a:pt x="16" y="60"/>
                    <a:pt x="1" y="75"/>
                    <a:pt x="0" y="93"/>
                  </a:cubicBezTo>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301" name="Google Shape;2301;p8"/>
            <p:cNvSpPr/>
            <p:nvPr/>
          </p:nvSpPr>
          <p:spPr>
            <a:xfrm>
              <a:off x="10426701" y="6346826"/>
              <a:ext cx="500063" cy="374650"/>
            </a:xfrm>
            <a:custGeom>
              <a:rect b="b" l="l" r="r" t="t"/>
              <a:pathLst>
                <a:path extrusionOk="0" h="85" w="120">
                  <a:moveTo>
                    <a:pt x="28" y="0"/>
                  </a:moveTo>
                  <a:cubicBezTo>
                    <a:pt x="19" y="0"/>
                    <a:pt x="11" y="3"/>
                    <a:pt x="5" y="7"/>
                  </a:cubicBezTo>
                  <a:cubicBezTo>
                    <a:pt x="5" y="7"/>
                    <a:pt x="5" y="7"/>
                    <a:pt x="5" y="7"/>
                  </a:cubicBezTo>
                  <a:cubicBezTo>
                    <a:pt x="3" y="5"/>
                    <a:pt x="2" y="3"/>
                    <a:pt x="0" y="1"/>
                  </a:cubicBezTo>
                  <a:cubicBezTo>
                    <a:pt x="4" y="85"/>
                    <a:pt x="4" y="85"/>
                    <a:pt x="4" y="85"/>
                  </a:cubicBezTo>
                  <a:cubicBezTo>
                    <a:pt x="120" y="85"/>
                    <a:pt x="120" y="85"/>
                    <a:pt x="120" y="85"/>
                  </a:cubicBezTo>
                  <a:cubicBezTo>
                    <a:pt x="120" y="82"/>
                    <a:pt x="120" y="80"/>
                    <a:pt x="119" y="77"/>
                  </a:cubicBezTo>
                  <a:cubicBezTo>
                    <a:pt x="117" y="74"/>
                    <a:pt x="116" y="70"/>
                    <a:pt x="114" y="67"/>
                  </a:cubicBezTo>
                  <a:cubicBezTo>
                    <a:pt x="110" y="60"/>
                    <a:pt x="105" y="54"/>
                    <a:pt x="98" y="50"/>
                  </a:cubicBezTo>
                  <a:cubicBezTo>
                    <a:pt x="98" y="50"/>
                    <a:pt x="98" y="50"/>
                    <a:pt x="98" y="50"/>
                  </a:cubicBezTo>
                  <a:cubicBezTo>
                    <a:pt x="91" y="46"/>
                    <a:pt x="84" y="44"/>
                    <a:pt x="76" y="44"/>
                  </a:cubicBezTo>
                  <a:cubicBezTo>
                    <a:pt x="73" y="44"/>
                    <a:pt x="71" y="45"/>
                    <a:pt x="69" y="45"/>
                  </a:cubicBezTo>
                  <a:cubicBezTo>
                    <a:pt x="69" y="45"/>
                    <a:pt x="69" y="45"/>
                    <a:pt x="69" y="45"/>
                  </a:cubicBezTo>
                  <a:cubicBezTo>
                    <a:pt x="69" y="45"/>
                    <a:pt x="69" y="45"/>
                    <a:pt x="69" y="45"/>
                  </a:cubicBezTo>
                  <a:cubicBezTo>
                    <a:pt x="69" y="44"/>
                    <a:pt x="69" y="43"/>
                    <a:pt x="69" y="42"/>
                  </a:cubicBezTo>
                  <a:cubicBezTo>
                    <a:pt x="69" y="19"/>
                    <a:pt x="50" y="0"/>
                    <a:pt x="28" y="0"/>
                  </a:cubicBezTo>
                </a:path>
              </a:pathLst>
            </a:custGeom>
            <a:solidFill>
              <a:srgbClr val="8ECB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302" name="Google Shape;2302;p8"/>
            <p:cNvSpPr/>
            <p:nvPr/>
          </p:nvSpPr>
          <p:spPr>
            <a:xfrm>
              <a:off x="8121651" y="6778626"/>
              <a:ext cx="92075" cy="26988"/>
            </a:xfrm>
            <a:custGeom>
              <a:rect b="b" l="l" r="r" t="t"/>
              <a:pathLst>
                <a:path extrusionOk="0" h="17" w="58">
                  <a:moveTo>
                    <a:pt x="0" y="0"/>
                  </a:moveTo>
                  <a:lnTo>
                    <a:pt x="0" y="0"/>
                  </a:lnTo>
                  <a:lnTo>
                    <a:pt x="58" y="17"/>
                  </a:lnTo>
                  <a:lnTo>
                    <a:pt x="0" y="0"/>
                  </a:ln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303" name="Google Shape;2303;p8"/>
            <p:cNvSpPr/>
            <p:nvPr/>
          </p:nvSpPr>
          <p:spPr>
            <a:xfrm>
              <a:off x="8121651" y="6778626"/>
              <a:ext cx="92075" cy="26988"/>
            </a:xfrm>
            <a:custGeom>
              <a:rect b="b" l="l" r="r" t="t"/>
              <a:pathLst>
                <a:path extrusionOk="0" h="17" w="58">
                  <a:moveTo>
                    <a:pt x="0" y="0"/>
                  </a:moveTo>
                  <a:lnTo>
                    <a:pt x="0" y="0"/>
                  </a:lnTo>
                  <a:lnTo>
                    <a:pt x="58" y="17"/>
                  </a:lnTo>
                  <a:lnTo>
                    <a:pt x="0"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304" name="Google Shape;2304;p8"/>
            <p:cNvSpPr/>
            <p:nvPr/>
          </p:nvSpPr>
          <p:spPr>
            <a:xfrm>
              <a:off x="350838" y="5516564"/>
              <a:ext cx="482600" cy="1320800"/>
            </a:xfrm>
            <a:custGeom>
              <a:rect b="b" l="l" r="r" t="t"/>
              <a:pathLst>
                <a:path extrusionOk="0" h="832" w="304">
                  <a:moveTo>
                    <a:pt x="304" y="237"/>
                  </a:moveTo>
                  <a:lnTo>
                    <a:pt x="186" y="275"/>
                  </a:lnTo>
                  <a:lnTo>
                    <a:pt x="147" y="0"/>
                  </a:lnTo>
                  <a:lnTo>
                    <a:pt x="120" y="362"/>
                  </a:lnTo>
                  <a:lnTo>
                    <a:pt x="0" y="328"/>
                  </a:lnTo>
                  <a:lnTo>
                    <a:pt x="110" y="423"/>
                  </a:lnTo>
                  <a:lnTo>
                    <a:pt x="99" y="832"/>
                  </a:lnTo>
                  <a:lnTo>
                    <a:pt x="194" y="832"/>
                  </a:lnTo>
                  <a:lnTo>
                    <a:pt x="191" y="337"/>
                  </a:lnTo>
                  <a:lnTo>
                    <a:pt x="304" y="237"/>
                  </a:lnTo>
                  <a:close/>
                </a:path>
              </a:pathLst>
            </a:custGeom>
            <a:solidFill>
              <a:srgbClr val="C56D27"/>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305" name="Google Shape;2305;p8"/>
            <p:cNvSpPr/>
            <p:nvPr/>
          </p:nvSpPr>
          <p:spPr>
            <a:xfrm>
              <a:off x="350838" y="5516564"/>
              <a:ext cx="482600" cy="1320800"/>
            </a:xfrm>
            <a:custGeom>
              <a:rect b="b" l="l" r="r" t="t"/>
              <a:pathLst>
                <a:path extrusionOk="0" h="832" w="304">
                  <a:moveTo>
                    <a:pt x="304" y="237"/>
                  </a:moveTo>
                  <a:lnTo>
                    <a:pt x="186" y="275"/>
                  </a:lnTo>
                  <a:lnTo>
                    <a:pt x="147" y="0"/>
                  </a:lnTo>
                  <a:lnTo>
                    <a:pt x="120" y="362"/>
                  </a:lnTo>
                  <a:lnTo>
                    <a:pt x="0" y="328"/>
                  </a:lnTo>
                  <a:lnTo>
                    <a:pt x="110" y="423"/>
                  </a:lnTo>
                  <a:lnTo>
                    <a:pt x="99" y="832"/>
                  </a:lnTo>
                  <a:lnTo>
                    <a:pt x="194" y="832"/>
                  </a:lnTo>
                  <a:lnTo>
                    <a:pt x="191" y="337"/>
                  </a:lnTo>
                  <a:lnTo>
                    <a:pt x="304" y="237"/>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306" name="Google Shape;2306;p8"/>
            <p:cNvSpPr/>
            <p:nvPr/>
          </p:nvSpPr>
          <p:spPr>
            <a:xfrm>
              <a:off x="184150" y="5873751"/>
              <a:ext cx="290513" cy="309563"/>
            </a:xfrm>
            <a:prstGeom prst="ellipse">
              <a:avLst/>
            </a:pr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307" name="Google Shape;2307;p8"/>
            <p:cNvSpPr/>
            <p:nvPr/>
          </p:nvSpPr>
          <p:spPr>
            <a:xfrm>
              <a:off x="774700" y="5781676"/>
              <a:ext cx="250825" cy="265113"/>
            </a:xfrm>
            <a:custGeom>
              <a:rect b="b" l="l" r="r" t="t"/>
              <a:pathLst>
                <a:path extrusionOk="0" h="60" w="60">
                  <a:moveTo>
                    <a:pt x="60" y="29"/>
                  </a:moveTo>
                  <a:cubicBezTo>
                    <a:pt x="60" y="46"/>
                    <a:pt x="47" y="59"/>
                    <a:pt x="31" y="60"/>
                  </a:cubicBezTo>
                  <a:cubicBezTo>
                    <a:pt x="14" y="60"/>
                    <a:pt x="1" y="47"/>
                    <a:pt x="1" y="30"/>
                  </a:cubicBezTo>
                  <a:cubicBezTo>
                    <a:pt x="0" y="14"/>
                    <a:pt x="13" y="0"/>
                    <a:pt x="30" y="0"/>
                  </a:cubicBezTo>
                  <a:cubicBezTo>
                    <a:pt x="46" y="0"/>
                    <a:pt x="60" y="13"/>
                    <a:pt x="60" y="29"/>
                  </a:cubicBezTo>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308" name="Google Shape;2308;p8"/>
            <p:cNvSpPr/>
            <p:nvPr/>
          </p:nvSpPr>
          <p:spPr>
            <a:xfrm>
              <a:off x="274638" y="5216526"/>
              <a:ext cx="584200" cy="639763"/>
            </a:xfrm>
            <a:custGeom>
              <a:rect b="b" l="l" r="r" t="t"/>
              <a:pathLst>
                <a:path extrusionOk="0" h="145" w="140">
                  <a:moveTo>
                    <a:pt x="140" y="71"/>
                  </a:moveTo>
                  <a:cubicBezTo>
                    <a:pt x="140" y="111"/>
                    <a:pt x="110" y="144"/>
                    <a:pt x="71" y="144"/>
                  </a:cubicBezTo>
                  <a:cubicBezTo>
                    <a:pt x="33" y="145"/>
                    <a:pt x="1" y="113"/>
                    <a:pt x="1" y="74"/>
                  </a:cubicBezTo>
                  <a:cubicBezTo>
                    <a:pt x="0" y="34"/>
                    <a:pt x="31" y="1"/>
                    <a:pt x="69" y="0"/>
                  </a:cubicBezTo>
                  <a:cubicBezTo>
                    <a:pt x="107" y="0"/>
                    <a:pt x="139" y="31"/>
                    <a:pt x="140" y="71"/>
                  </a:cubicBezTo>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309" name="Google Shape;2309;p8"/>
            <p:cNvSpPr/>
            <p:nvPr/>
          </p:nvSpPr>
          <p:spPr>
            <a:xfrm>
              <a:off x="850900" y="5861051"/>
              <a:ext cx="136525" cy="150813"/>
            </a:xfrm>
            <a:prstGeom prst="ellipse">
              <a:avLst/>
            </a:pr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310" name="Google Shape;2310;p8"/>
            <p:cNvSpPr/>
            <p:nvPr/>
          </p:nvSpPr>
          <p:spPr>
            <a:xfrm>
              <a:off x="646113" y="5481639"/>
              <a:ext cx="254000" cy="573088"/>
            </a:xfrm>
            <a:custGeom>
              <a:rect b="b" l="l" r="r" t="t"/>
              <a:pathLst>
                <a:path extrusionOk="0" h="130" w="61">
                  <a:moveTo>
                    <a:pt x="32" y="104"/>
                  </a:moveTo>
                  <a:cubicBezTo>
                    <a:pt x="2" y="129"/>
                    <a:pt x="2" y="129"/>
                    <a:pt x="2" y="129"/>
                  </a:cubicBezTo>
                  <a:cubicBezTo>
                    <a:pt x="2" y="130"/>
                    <a:pt x="2" y="130"/>
                    <a:pt x="2" y="130"/>
                  </a:cubicBezTo>
                  <a:cubicBezTo>
                    <a:pt x="32" y="104"/>
                    <a:pt x="32" y="104"/>
                    <a:pt x="32" y="104"/>
                  </a:cubicBezTo>
                  <a:cubicBezTo>
                    <a:pt x="35" y="118"/>
                    <a:pt x="47" y="128"/>
                    <a:pt x="61" y="128"/>
                  </a:cubicBezTo>
                  <a:cubicBezTo>
                    <a:pt x="61" y="128"/>
                    <a:pt x="61" y="128"/>
                    <a:pt x="61" y="128"/>
                  </a:cubicBezTo>
                  <a:cubicBezTo>
                    <a:pt x="61" y="128"/>
                    <a:pt x="61" y="128"/>
                    <a:pt x="61" y="128"/>
                  </a:cubicBezTo>
                  <a:cubicBezTo>
                    <a:pt x="47" y="128"/>
                    <a:pt x="35" y="117"/>
                    <a:pt x="32" y="104"/>
                  </a:cubicBezTo>
                  <a:moveTo>
                    <a:pt x="32" y="97"/>
                  </a:moveTo>
                  <a:cubicBezTo>
                    <a:pt x="0" y="107"/>
                    <a:pt x="0" y="107"/>
                    <a:pt x="0" y="107"/>
                  </a:cubicBezTo>
                  <a:cubicBezTo>
                    <a:pt x="32" y="97"/>
                    <a:pt x="32" y="97"/>
                    <a:pt x="32" y="97"/>
                  </a:cubicBezTo>
                  <a:cubicBezTo>
                    <a:pt x="32" y="97"/>
                    <a:pt x="32" y="97"/>
                    <a:pt x="32" y="97"/>
                  </a:cubicBezTo>
                  <a:moveTo>
                    <a:pt x="58" y="68"/>
                  </a:moveTo>
                  <a:cubicBezTo>
                    <a:pt x="58" y="68"/>
                    <a:pt x="58" y="68"/>
                    <a:pt x="58" y="68"/>
                  </a:cubicBezTo>
                  <a:cubicBezTo>
                    <a:pt x="58" y="68"/>
                    <a:pt x="58" y="68"/>
                    <a:pt x="58" y="68"/>
                  </a:cubicBezTo>
                  <a:moveTo>
                    <a:pt x="58" y="68"/>
                  </a:moveTo>
                  <a:cubicBezTo>
                    <a:pt x="58" y="68"/>
                    <a:pt x="58" y="68"/>
                    <a:pt x="58" y="68"/>
                  </a:cubicBezTo>
                  <a:cubicBezTo>
                    <a:pt x="58" y="68"/>
                    <a:pt x="58" y="68"/>
                    <a:pt x="58"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60" y="68"/>
                  </a:moveTo>
                  <a:cubicBezTo>
                    <a:pt x="60" y="68"/>
                    <a:pt x="60" y="68"/>
                    <a:pt x="59"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1" y="68"/>
                  </a:moveTo>
                  <a:cubicBezTo>
                    <a:pt x="60" y="68"/>
                    <a:pt x="60" y="68"/>
                    <a:pt x="60" y="68"/>
                  </a:cubicBezTo>
                  <a:cubicBezTo>
                    <a:pt x="60" y="68"/>
                    <a:pt x="60"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cubicBezTo>
                    <a:pt x="61" y="68"/>
                    <a:pt x="61" y="68"/>
                    <a:pt x="61" y="68"/>
                  </a:cubicBezTo>
                  <a:cubicBezTo>
                    <a:pt x="61" y="68"/>
                    <a:pt x="61"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cubicBezTo>
                    <a:pt x="61" y="68"/>
                    <a:pt x="61" y="68"/>
                    <a:pt x="61" y="68"/>
                  </a:cubicBezTo>
                  <a:moveTo>
                    <a:pt x="51" y="14"/>
                  </a:moveTo>
                  <a:cubicBezTo>
                    <a:pt x="51" y="14"/>
                    <a:pt x="51" y="14"/>
                    <a:pt x="51" y="14"/>
                  </a:cubicBezTo>
                  <a:cubicBezTo>
                    <a:pt x="51" y="14"/>
                    <a:pt x="51" y="14"/>
                    <a:pt x="51" y="14"/>
                  </a:cubicBezTo>
                  <a:moveTo>
                    <a:pt x="51" y="14"/>
                  </a:moveTo>
                  <a:cubicBezTo>
                    <a:pt x="51" y="14"/>
                    <a:pt x="51" y="14"/>
                    <a:pt x="51" y="14"/>
                  </a:cubicBezTo>
                  <a:cubicBezTo>
                    <a:pt x="51" y="14"/>
                    <a:pt x="51" y="14"/>
                    <a:pt x="51" y="14"/>
                  </a:cubicBezTo>
                  <a:moveTo>
                    <a:pt x="51" y="13"/>
                  </a:moveTo>
                  <a:cubicBezTo>
                    <a:pt x="51" y="13"/>
                    <a:pt x="51" y="13"/>
                    <a:pt x="51" y="13"/>
                  </a:cubicBezTo>
                  <a:cubicBezTo>
                    <a:pt x="51" y="13"/>
                    <a:pt x="51" y="13"/>
                    <a:pt x="51" y="13"/>
                  </a:cubicBezTo>
                  <a:moveTo>
                    <a:pt x="51" y="13"/>
                  </a:moveTo>
                  <a:cubicBezTo>
                    <a:pt x="51" y="13"/>
                    <a:pt x="51" y="13"/>
                    <a:pt x="51" y="13"/>
                  </a:cubicBezTo>
                  <a:cubicBezTo>
                    <a:pt x="51" y="13"/>
                    <a:pt x="51" y="13"/>
                    <a:pt x="51" y="13"/>
                  </a:cubicBezTo>
                  <a:moveTo>
                    <a:pt x="51" y="13"/>
                  </a:moveTo>
                  <a:cubicBezTo>
                    <a:pt x="51" y="13"/>
                    <a:pt x="51" y="13"/>
                    <a:pt x="51" y="13"/>
                  </a:cubicBezTo>
                  <a:cubicBezTo>
                    <a:pt x="51" y="13"/>
                    <a:pt x="51" y="13"/>
                    <a:pt x="51" y="13"/>
                  </a:cubicBezTo>
                  <a:moveTo>
                    <a:pt x="51" y="12"/>
                  </a:moveTo>
                  <a:cubicBezTo>
                    <a:pt x="51" y="12"/>
                    <a:pt x="51" y="12"/>
                    <a:pt x="51" y="12"/>
                  </a:cubicBezTo>
                  <a:cubicBezTo>
                    <a:pt x="51" y="12"/>
                    <a:pt x="51" y="12"/>
                    <a:pt x="51" y="12"/>
                  </a:cubicBezTo>
                  <a:moveTo>
                    <a:pt x="51" y="12"/>
                  </a:moveTo>
                  <a:cubicBezTo>
                    <a:pt x="51" y="12"/>
                    <a:pt x="51" y="12"/>
                    <a:pt x="51" y="12"/>
                  </a:cubicBezTo>
                  <a:cubicBezTo>
                    <a:pt x="51" y="12"/>
                    <a:pt x="51" y="12"/>
                    <a:pt x="51" y="12"/>
                  </a:cubicBezTo>
                  <a:moveTo>
                    <a:pt x="51" y="12"/>
                  </a:moveTo>
                  <a:cubicBezTo>
                    <a:pt x="51" y="12"/>
                    <a:pt x="51" y="12"/>
                    <a:pt x="51" y="12"/>
                  </a:cubicBezTo>
                  <a:cubicBezTo>
                    <a:pt x="51" y="12"/>
                    <a:pt x="51" y="12"/>
                    <a:pt x="51" y="12"/>
                  </a:cubicBezTo>
                  <a:moveTo>
                    <a:pt x="51" y="12"/>
                  </a:moveTo>
                  <a:cubicBezTo>
                    <a:pt x="51" y="12"/>
                    <a:pt x="51" y="12"/>
                    <a:pt x="51" y="12"/>
                  </a:cubicBezTo>
                  <a:cubicBezTo>
                    <a:pt x="51" y="12"/>
                    <a:pt x="51" y="12"/>
                    <a:pt x="51" y="12"/>
                  </a:cubicBezTo>
                  <a:moveTo>
                    <a:pt x="51" y="11"/>
                  </a:moveTo>
                  <a:cubicBezTo>
                    <a:pt x="51" y="11"/>
                    <a:pt x="51" y="12"/>
                    <a:pt x="51" y="12"/>
                  </a:cubicBezTo>
                  <a:cubicBezTo>
                    <a:pt x="51" y="11"/>
                    <a:pt x="51" y="11"/>
                    <a:pt x="51" y="11"/>
                  </a:cubicBezTo>
                  <a:moveTo>
                    <a:pt x="51" y="11"/>
                  </a:moveTo>
                  <a:cubicBezTo>
                    <a:pt x="51" y="11"/>
                    <a:pt x="51" y="11"/>
                    <a:pt x="51" y="11"/>
                  </a:cubicBezTo>
                  <a:cubicBezTo>
                    <a:pt x="51" y="11"/>
                    <a:pt x="51" y="11"/>
                    <a:pt x="51" y="11"/>
                  </a:cubicBezTo>
                  <a:cubicBezTo>
                    <a:pt x="51" y="11"/>
                    <a:pt x="51" y="11"/>
                    <a:pt x="51" y="11"/>
                  </a:cubicBezTo>
                  <a:cubicBezTo>
                    <a:pt x="51" y="11"/>
                    <a:pt x="51" y="11"/>
                    <a:pt x="51" y="11"/>
                  </a:cubicBezTo>
                  <a:moveTo>
                    <a:pt x="51" y="10"/>
                  </a:moveTo>
                  <a:cubicBezTo>
                    <a:pt x="51" y="10"/>
                    <a:pt x="51" y="11"/>
                    <a:pt x="51" y="11"/>
                  </a:cubicBezTo>
                  <a:cubicBezTo>
                    <a:pt x="51" y="11"/>
                    <a:pt x="51" y="10"/>
                    <a:pt x="51" y="10"/>
                  </a:cubicBezTo>
                  <a:moveTo>
                    <a:pt x="51" y="10"/>
                  </a:moveTo>
                  <a:cubicBezTo>
                    <a:pt x="51" y="10"/>
                    <a:pt x="51" y="10"/>
                    <a:pt x="51" y="10"/>
                  </a:cubicBezTo>
                  <a:cubicBezTo>
                    <a:pt x="51" y="10"/>
                    <a:pt x="51" y="10"/>
                    <a:pt x="51" y="10"/>
                  </a:cubicBezTo>
                  <a:moveTo>
                    <a:pt x="51" y="10"/>
                  </a:moveTo>
                  <a:cubicBezTo>
                    <a:pt x="51" y="10"/>
                    <a:pt x="51" y="10"/>
                    <a:pt x="51" y="10"/>
                  </a:cubicBezTo>
                  <a:cubicBezTo>
                    <a:pt x="51" y="10"/>
                    <a:pt x="51" y="10"/>
                    <a:pt x="51" y="10"/>
                  </a:cubicBezTo>
                  <a:moveTo>
                    <a:pt x="51" y="10"/>
                  </a:moveTo>
                  <a:cubicBezTo>
                    <a:pt x="51" y="10"/>
                    <a:pt x="51" y="10"/>
                    <a:pt x="51" y="10"/>
                  </a:cubicBezTo>
                  <a:cubicBezTo>
                    <a:pt x="51" y="10"/>
                    <a:pt x="51" y="10"/>
                    <a:pt x="51" y="10"/>
                  </a:cubicBezTo>
                  <a:moveTo>
                    <a:pt x="50" y="9"/>
                  </a:moveTo>
                  <a:cubicBezTo>
                    <a:pt x="50" y="9"/>
                    <a:pt x="51" y="10"/>
                    <a:pt x="51" y="10"/>
                  </a:cubicBezTo>
                  <a:cubicBezTo>
                    <a:pt x="51" y="10"/>
                    <a:pt x="50" y="9"/>
                    <a:pt x="50" y="9"/>
                  </a:cubicBezTo>
                  <a:moveTo>
                    <a:pt x="50" y="3"/>
                  </a:moveTo>
                  <a:cubicBezTo>
                    <a:pt x="50" y="5"/>
                    <a:pt x="50" y="7"/>
                    <a:pt x="50" y="9"/>
                  </a:cubicBezTo>
                  <a:cubicBezTo>
                    <a:pt x="50" y="7"/>
                    <a:pt x="50" y="5"/>
                    <a:pt x="50" y="3"/>
                  </a:cubicBezTo>
                  <a:moveTo>
                    <a:pt x="50" y="2"/>
                  </a:moveTo>
                  <a:cubicBezTo>
                    <a:pt x="50" y="2"/>
                    <a:pt x="50" y="2"/>
                    <a:pt x="50" y="2"/>
                  </a:cubicBezTo>
                  <a:cubicBezTo>
                    <a:pt x="50" y="2"/>
                    <a:pt x="50" y="2"/>
                    <a:pt x="50" y="2"/>
                  </a:cubicBezTo>
                  <a:moveTo>
                    <a:pt x="50" y="2"/>
                  </a:moveTo>
                  <a:cubicBezTo>
                    <a:pt x="50" y="2"/>
                    <a:pt x="50" y="2"/>
                    <a:pt x="50" y="2"/>
                  </a:cubicBezTo>
                  <a:cubicBezTo>
                    <a:pt x="50" y="2"/>
                    <a:pt x="50" y="2"/>
                    <a:pt x="50" y="2"/>
                  </a:cubicBezTo>
                  <a:moveTo>
                    <a:pt x="50" y="2"/>
                  </a:moveTo>
                  <a:cubicBezTo>
                    <a:pt x="50" y="2"/>
                    <a:pt x="50" y="2"/>
                    <a:pt x="50" y="2"/>
                  </a:cubicBezTo>
                  <a:cubicBezTo>
                    <a:pt x="50" y="2"/>
                    <a:pt x="50" y="2"/>
                    <a:pt x="50" y="2"/>
                  </a:cubicBezTo>
                  <a:moveTo>
                    <a:pt x="50" y="2"/>
                  </a:moveTo>
                  <a:cubicBezTo>
                    <a:pt x="50" y="2"/>
                    <a:pt x="50" y="2"/>
                    <a:pt x="50" y="2"/>
                  </a:cubicBezTo>
                  <a:cubicBezTo>
                    <a:pt x="50" y="2"/>
                    <a:pt x="50" y="2"/>
                    <a:pt x="50" y="2"/>
                  </a:cubicBezTo>
                  <a:moveTo>
                    <a:pt x="50" y="1"/>
                  </a:moveTo>
                  <a:cubicBezTo>
                    <a:pt x="50" y="1"/>
                    <a:pt x="50" y="2"/>
                    <a:pt x="50" y="2"/>
                  </a:cubicBezTo>
                  <a:cubicBezTo>
                    <a:pt x="50" y="2"/>
                    <a:pt x="50" y="1"/>
                    <a:pt x="50" y="1"/>
                  </a:cubicBezTo>
                  <a:moveTo>
                    <a:pt x="50" y="1"/>
                  </a:moveTo>
                  <a:cubicBezTo>
                    <a:pt x="50" y="1"/>
                    <a:pt x="50" y="1"/>
                    <a:pt x="50" y="1"/>
                  </a:cubicBezTo>
                  <a:cubicBezTo>
                    <a:pt x="50" y="1"/>
                    <a:pt x="50" y="1"/>
                    <a:pt x="50" y="1"/>
                  </a:cubicBezTo>
                  <a:moveTo>
                    <a:pt x="50" y="1"/>
                  </a:moveTo>
                  <a:cubicBezTo>
                    <a:pt x="50" y="1"/>
                    <a:pt x="50" y="1"/>
                    <a:pt x="50" y="1"/>
                  </a:cubicBezTo>
                  <a:cubicBezTo>
                    <a:pt x="50" y="1"/>
                    <a:pt x="50" y="1"/>
                    <a:pt x="50" y="1"/>
                  </a:cubicBezTo>
                  <a:moveTo>
                    <a:pt x="50" y="1"/>
                  </a:moveTo>
                  <a:cubicBezTo>
                    <a:pt x="50" y="1"/>
                    <a:pt x="50" y="1"/>
                    <a:pt x="50" y="1"/>
                  </a:cubicBezTo>
                  <a:cubicBezTo>
                    <a:pt x="50" y="1"/>
                    <a:pt x="50" y="1"/>
                    <a:pt x="50" y="1"/>
                  </a:cubicBezTo>
                  <a:moveTo>
                    <a:pt x="50" y="1"/>
                  </a:moveTo>
                  <a:cubicBezTo>
                    <a:pt x="50" y="1"/>
                    <a:pt x="50" y="1"/>
                    <a:pt x="50" y="1"/>
                  </a:cubicBezTo>
                  <a:cubicBezTo>
                    <a:pt x="50" y="1"/>
                    <a:pt x="50" y="1"/>
                    <a:pt x="50" y="1"/>
                  </a:cubicBezTo>
                  <a:moveTo>
                    <a:pt x="50" y="0"/>
                  </a:moveTo>
                  <a:cubicBezTo>
                    <a:pt x="50" y="0"/>
                    <a:pt x="50" y="0"/>
                    <a:pt x="50" y="0"/>
                  </a:cubicBezTo>
                  <a:cubicBezTo>
                    <a:pt x="50" y="0"/>
                    <a:pt x="50" y="0"/>
                    <a:pt x="50" y="0"/>
                  </a:cubicBezTo>
                  <a:moveTo>
                    <a:pt x="50" y="0"/>
                  </a:moveTo>
                  <a:cubicBezTo>
                    <a:pt x="50" y="0"/>
                    <a:pt x="50" y="0"/>
                    <a:pt x="50" y="0"/>
                  </a:cubicBezTo>
                  <a:cubicBezTo>
                    <a:pt x="50" y="0"/>
                    <a:pt x="50" y="0"/>
                    <a:pt x="50" y="0"/>
                  </a:cubicBezTo>
                  <a:moveTo>
                    <a:pt x="50" y="0"/>
                  </a:moveTo>
                  <a:cubicBezTo>
                    <a:pt x="50" y="0"/>
                    <a:pt x="50" y="0"/>
                    <a:pt x="50" y="0"/>
                  </a:cubicBezTo>
                  <a:cubicBezTo>
                    <a:pt x="50" y="0"/>
                    <a:pt x="50" y="0"/>
                    <a:pt x="50" y="0"/>
                  </a:cubicBezTo>
                </a:path>
              </a:pathLst>
            </a:custGeom>
            <a:solidFill>
              <a:srgbClr val="D4F1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311" name="Google Shape;2311;p8"/>
            <p:cNvSpPr/>
            <p:nvPr/>
          </p:nvSpPr>
          <p:spPr>
            <a:xfrm>
              <a:off x="584200" y="6837364"/>
              <a:ext cx="74613" cy="12700"/>
            </a:xfrm>
            <a:prstGeom prst="rect">
              <a:avLst/>
            </a:pr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312" name="Google Shape;2312;p8"/>
            <p:cNvSpPr/>
            <p:nvPr/>
          </p:nvSpPr>
          <p:spPr>
            <a:xfrm>
              <a:off x="584200" y="6837364"/>
              <a:ext cx="74613" cy="12700"/>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313" name="Google Shape;2313;p8"/>
            <p:cNvSpPr/>
            <p:nvPr/>
          </p:nvSpPr>
          <p:spPr>
            <a:xfrm>
              <a:off x="584200" y="5848351"/>
              <a:ext cx="195263" cy="989013"/>
            </a:xfrm>
            <a:custGeom>
              <a:rect b="b" l="l" r="r" t="t"/>
              <a:pathLst>
                <a:path extrusionOk="0" h="224" w="47">
                  <a:moveTo>
                    <a:pt x="18" y="212"/>
                  </a:moveTo>
                  <a:cubicBezTo>
                    <a:pt x="0" y="212"/>
                    <a:pt x="0" y="212"/>
                    <a:pt x="0" y="212"/>
                  </a:cubicBezTo>
                  <a:cubicBezTo>
                    <a:pt x="0" y="224"/>
                    <a:pt x="0" y="224"/>
                    <a:pt x="0" y="224"/>
                  </a:cubicBezTo>
                  <a:cubicBezTo>
                    <a:pt x="18" y="224"/>
                    <a:pt x="18" y="224"/>
                    <a:pt x="18" y="224"/>
                  </a:cubicBezTo>
                  <a:cubicBezTo>
                    <a:pt x="18" y="212"/>
                    <a:pt x="18" y="212"/>
                    <a:pt x="18" y="212"/>
                  </a:cubicBezTo>
                  <a:moveTo>
                    <a:pt x="11" y="0"/>
                  </a:moveTo>
                  <a:cubicBezTo>
                    <a:pt x="7" y="0"/>
                    <a:pt x="4" y="1"/>
                    <a:pt x="0" y="1"/>
                  </a:cubicBezTo>
                  <a:cubicBezTo>
                    <a:pt x="0" y="137"/>
                    <a:pt x="0" y="137"/>
                    <a:pt x="0" y="137"/>
                  </a:cubicBezTo>
                  <a:cubicBezTo>
                    <a:pt x="5" y="135"/>
                    <a:pt x="11" y="133"/>
                    <a:pt x="16" y="133"/>
                  </a:cubicBezTo>
                  <a:cubicBezTo>
                    <a:pt x="17" y="133"/>
                    <a:pt x="17" y="133"/>
                    <a:pt x="17" y="133"/>
                  </a:cubicBezTo>
                  <a:cubicBezTo>
                    <a:pt x="17" y="47"/>
                    <a:pt x="17" y="47"/>
                    <a:pt x="17" y="47"/>
                  </a:cubicBezTo>
                  <a:cubicBezTo>
                    <a:pt x="17" y="47"/>
                    <a:pt x="17" y="47"/>
                    <a:pt x="17" y="47"/>
                  </a:cubicBezTo>
                  <a:cubicBezTo>
                    <a:pt x="17" y="46"/>
                    <a:pt x="17" y="46"/>
                    <a:pt x="17" y="46"/>
                  </a:cubicBezTo>
                  <a:cubicBezTo>
                    <a:pt x="47" y="21"/>
                    <a:pt x="47" y="21"/>
                    <a:pt x="47" y="21"/>
                  </a:cubicBezTo>
                  <a:cubicBezTo>
                    <a:pt x="47" y="19"/>
                    <a:pt x="47" y="17"/>
                    <a:pt x="47" y="15"/>
                  </a:cubicBezTo>
                  <a:cubicBezTo>
                    <a:pt x="47" y="15"/>
                    <a:pt x="47" y="15"/>
                    <a:pt x="47" y="14"/>
                  </a:cubicBezTo>
                  <a:cubicBezTo>
                    <a:pt x="15" y="24"/>
                    <a:pt x="15" y="24"/>
                    <a:pt x="15" y="24"/>
                  </a:cubicBezTo>
                  <a:cubicBezTo>
                    <a:pt x="11" y="0"/>
                    <a:pt x="11" y="0"/>
                    <a:pt x="11" y="0"/>
                  </a:cubicBezTo>
                </a:path>
              </a:pathLst>
            </a:custGeom>
            <a:solidFill>
              <a:srgbClr val="D18A5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314" name="Google Shape;2314;p8"/>
            <p:cNvSpPr/>
            <p:nvPr/>
          </p:nvSpPr>
          <p:spPr>
            <a:xfrm>
              <a:off x="900113" y="6046789"/>
              <a:ext cx="4763" cy="0"/>
            </a:xfrm>
            <a:custGeom>
              <a:rect b="b" l="l" r="r" t="t"/>
              <a:pathLst>
                <a:path extrusionOk="0" h="120000" w="1">
                  <a:moveTo>
                    <a:pt x="0" y="0"/>
                  </a:moveTo>
                  <a:cubicBezTo>
                    <a:pt x="0" y="0"/>
                    <a:pt x="0" y="0"/>
                    <a:pt x="0" y="0"/>
                  </a:cubicBezTo>
                  <a:cubicBezTo>
                    <a:pt x="0" y="0"/>
                    <a:pt x="0" y="0"/>
                    <a:pt x="0"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path>
              </a:pathLst>
            </a:custGeom>
            <a:solidFill>
              <a:srgbClr val="D4F1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315" name="Google Shape;2315;p8"/>
            <p:cNvSpPr/>
            <p:nvPr/>
          </p:nvSpPr>
          <p:spPr>
            <a:xfrm>
              <a:off x="779463" y="5781676"/>
              <a:ext cx="246063" cy="265113"/>
            </a:xfrm>
            <a:custGeom>
              <a:rect b="b" l="l" r="r" t="t"/>
              <a:pathLst>
                <a:path extrusionOk="0" h="60" w="59">
                  <a:moveTo>
                    <a:pt x="34" y="52"/>
                  </a:moveTo>
                  <a:cubicBezTo>
                    <a:pt x="24" y="52"/>
                    <a:pt x="17" y="44"/>
                    <a:pt x="17" y="35"/>
                  </a:cubicBezTo>
                  <a:cubicBezTo>
                    <a:pt x="17" y="25"/>
                    <a:pt x="24" y="18"/>
                    <a:pt x="34" y="18"/>
                  </a:cubicBezTo>
                  <a:cubicBezTo>
                    <a:pt x="43" y="18"/>
                    <a:pt x="50" y="25"/>
                    <a:pt x="50" y="35"/>
                  </a:cubicBezTo>
                  <a:cubicBezTo>
                    <a:pt x="50" y="44"/>
                    <a:pt x="43" y="52"/>
                    <a:pt x="34" y="52"/>
                  </a:cubicBezTo>
                  <a:moveTo>
                    <a:pt x="29" y="0"/>
                  </a:move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6" y="0"/>
                  </a:cubicBezTo>
                  <a:cubicBezTo>
                    <a:pt x="26" y="0"/>
                    <a:pt x="26" y="0"/>
                    <a:pt x="26" y="0"/>
                  </a:cubicBezTo>
                  <a:cubicBezTo>
                    <a:pt x="26" y="0"/>
                    <a:pt x="26" y="0"/>
                    <a:pt x="26" y="0"/>
                  </a:cubicBezTo>
                  <a:cubicBezTo>
                    <a:pt x="26" y="0"/>
                    <a:pt x="26" y="0"/>
                    <a:pt x="26" y="0"/>
                  </a:cubicBezTo>
                  <a:cubicBezTo>
                    <a:pt x="11" y="2"/>
                    <a:pt x="0" y="14"/>
                    <a:pt x="0" y="29"/>
                  </a:cubicBezTo>
                  <a:cubicBezTo>
                    <a:pt x="0" y="29"/>
                    <a:pt x="0" y="29"/>
                    <a:pt x="0" y="29"/>
                  </a:cubicBezTo>
                  <a:cubicBezTo>
                    <a:pt x="0" y="29"/>
                    <a:pt x="0" y="29"/>
                    <a:pt x="0" y="29"/>
                  </a:cubicBezTo>
                  <a:cubicBezTo>
                    <a:pt x="0" y="30"/>
                    <a:pt x="0" y="30"/>
                    <a:pt x="0" y="30"/>
                  </a:cubicBezTo>
                  <a:cubicBezTo>
                    <a:pt x="0" y="32"/>
                    <a:pt x="0" y="34"/>
                    <a:pt x="0" y="36"/>
                  </a:cubicBezTo>
                  <a:cubicBezTo>
                    <a:pt x="3" y="49"/>
                    <a:pt x="15" y="60"/>
                    <a:pt x="29" y="60"/>
                  </a:cubicBezTo>
                  <a:cubicBezTo>
                    <a:pt x="29" y="60"/>
                    <a:pt x="29" y="60"/>
                    <a:pt x="29" y="60"/>
                  </a:cubicBezTo>
                  <a:cubicBezTo>
                    <a:pt x="29" y="60"/>
                    <a:pt x="29" y="60"/>
                    <a:pt x="29" y="60"/>
                  </a:cubicBezTo>
                  <a:cubicBezTo>
                    <a:pt x="29" y="60"/>
                    <a:pt x="29" y="60"/>
                    <a:pt x="29" y="60"/>
                  </a:cubicBezTo>
                  <a:cubicBezTo>
                    <a:pt x="29" y="60"/>
                    <a:pt x="30" y="60"/>
                    <a:pt x="30" y="60"/>
                  </a:cubicBezTo>
                  <a:cubicBezTo>
                    <a:pt x="30" y="60"/>
                    <a:pt x="30" y="60"/>
                    <a:pt x="30" y="60"/>
                  </a:cubicBezTo>
                  <a:cubicBezTo>
                    <a:pt x="30" y="60"/>
                    <a:pt x="30" y="60"/>
                    <a:pt x="30" y="60"/>
                  </a:cubicBezTo>
                  <a:cubicBezTo>
                    <a:pt x="30" y="60"/>
                    <a:pt x="30" y="60"/>
                    <a:pt x="30" y="60"/>
                  </a:cubicBezTo>
                  <a:cubicBezTo>
                    <a:pt x="30" y="60"/>
                    <a:pt x="30" y="60"/>
                    <a:pt x="30" y="60"/>
                  </a:cubicBezTo>
                  <a:cubicBezTo>
                    <a:pt x="46" y="59"/>
                    <a:pt x="59" y="46"/>
                    <a:pt x="59" y="30"/>
                  </a:cubicBezTo>
                  <a:cubicBezTo>
                    <a:pt x="59" y="30"/>
                    <a:pt x="59" y="29"/>
                    <a:pt x="59" y="29"/>
                  </a:cubicBezTo>
                  <a:cubicBezTo>
                    <a:pt x="59" y="29"/>
                    <a:pt x="59" y="29"/>
                    <a:pt x="59" y="29"/>
                  </a:cubicBezTo>
                  <a:cubicBezTo>
                    <a:pt x="59" y="13"/>
                    <a:pt x="46" y="0"/>
                    <a:pt x="29" y="0"/>
                  </a:cubicBezTo>
                  <a:cubicBezTo>
                    <a:pt x="29" y="0"/>
                    <a:pt x="29" y="0"/>
                    <a:pt x="29" y="0"/>
                  </a:cubicBezTo>
                </a:path>
              </a:pathLst>
            </a:custGeom>
            <a:solidFill>
              <a:srgbClr val="8ECB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316" name="Google Shape;2316;p8"/>
            <p:cNvSpPr/>
            <p:nvPr/>
          </p:nvSpPr>
          <p:spPr>
            <a:xfrm>
              <a:off x="584200" y="5221289"/>
              <a:ext cx="274638" cy="631825"/>
            </a:xfrm>
            <a:custGeom>
              <a:rect b="b" l="l" r="r" t="t"/>
              <a:pathLst>
                <a:path extrusionOk="0" h="143" w="66">
                  <a:moveTo>
                    <a:pt x="0" y="0"/>
                  </a:moveTo>
                  <a:cubicBezTo>
                    <a:pt x="0" y="143"/>
                    <a:pt x="0" y="143"/>
                    <a:pt x="0" y="143"/>
                  </a:cubicBezTo>
                  <a:cubicBezTo>
                    <a:pt x="4" y="143"/>
                    <a:pt x="7" y="142"/>
                    <a:pt x="11" y="142"/>
                  </a:cubicBezTo>
                  <a:cubicBezTo>
                    <a:pt x="11" y="142"/>
                    <a:pt x="11" y="142"/>
                    <a:pt x="11" y="142"/>
                  </a:cubicBezTo>
                  <a:cubicBezTo>
                    <a:pt x="42" y="135"/>
                    <a:pt x="65" y="106"/>
                    <a:pt x="66" y="73"/>
                  </a:cubicBezTo>
                  <a:cubicBezTo>
                    <a:pt x="66" y="73"/>
                    <a:pt x="66" y="73"/>
                    <a:pt x="66" y="73"/>
                  </a:cubicBezTo>
                  <a:cubicBezTo>
                    <a:pt x="66" y="73"/>
                    <a:pt x="66" y="73"/>
                    <a:pt x="66" y="73"/>
                  </a:cubicBezTo>
                  <a:cubicBezTo>
                    <a:pt x="66" y="73"/>
                    <a:pt x="66" y="73"/>
                    <a:pt x="66" y="73"/>
                  </a:cubicBezTo>
                  <a:cubicBezTo>
                    <a:pt x="66" y="72"/>
                    <a:pt x="66" y="72"/>
                    <a:pt x="66" y="72"/>
                  </a:cubicBezTo>
                  <a:cubicBezTo>
                    <a:pt x="66" y="72"/>
                    <a:pt x="66" y="72"/>
                    <a:pt x="66" y="72"/>
                  </a:cubicBezTo>
                  <a:cubicBezTo>
                    <a:pt x="66" y="72"/>
                    <a:pt x="66" y="72"/>
                    <a:pt x="66" y="72"/>
                  </a:cubicBezTo>
                  <a:cubicBezTo>
                    <a:pt x="66" y="72"/>
                    <a:pt x="66" y="72"/>
                    <a:pt x="66" y="72"/>
                  </a:cubicBezTo>
                  <a:cubicBezTo>
                    <a:pt x="66" y="72"/>
                    <a:pt x="66" y="72"/>
                    <a:pt x="66" y="72"/>
                  </a:cubicBezTo>
                  <a:cubicBezTo>
                    <a:pt x="66" y="72"/>
                    <a:pt x="66" y="72"/>
                    <a:pt x="66" y="72"/>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0"/>
                    <a:pt x="66" y="70"/>
                  </a:cubicBezTo>
                  <a:cubicBezTo>
                    <a:pt x="66" y="70"/>
                    <a:pt x="66" y="70"/>
                    <a:pt x="66" y="70"/>
                  </a:cubicBezTo>
                  <a:cubicBezTo>
                    <a:pt x="66" y="70"/>
                    <a:pt x="66" y="70"/>
                    <a:pt x="66" y="70"/>
                  </a:cubicBezTo>
                  <a:cubicBezTo>
                    <a:pt x="66" y="70"/>
                    <a:pt x="66" y="70"/>
                    <a:pt x="66" y="70"/>
                  </a:cubicBezTo>
                  <a:cubicBezTo>
                    <a:pt x="66" y="70"/>
                    <a:pt x="66" y="70"/>
                    <a:pt x="66" y="70"/>
                  </a:cubicBezTo>
                  <a:cubicBezTo>
                    <a:pt x="66" y="70"/>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5" y="68"/>
                    <a:pt x="65" y="68"/>
                  </a:cubicBezTo>
                  <a:cubicBezTo>
                    <a:pt x="65" y="68"/>
                    <a:pt x="65" y="68"/>
                    <a:pt x="65" y="68"/>
                  </a:cubicBezTo>
                  <a:cubicBezTo>
                    <a:pt x="65" y="66"/>
                    <a:pt x="65" y="64"/>
                    <a:pt x="65" y="62"/>
                  </a:cubicBezTo>
                  <a:cubicBezTo>
                    <a:pt x="65" y="62"/>
                    <a:pt x="65" y="62"/>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59"/>
                  </a:cubicBezTo>
                  <a:cubicBezTo>
                    <a:pt x="65" y="59"/>
                    <a:pt x="65" y="59"/>
                    <a:pt x="65" y="59"/>
                  </a:cubicBezTo>
                  <a:cubicBezTo>
                    <a:pt x="65" y="59"/>
                    <a:pt x="65" y="59"/>
                    <a:pt x="65" y="59"/>
                  </a:cubicBezTo>
                  <a:cubicBezTo>
                    <a:pt x="65" y="59"/>
                    <a:pt x="65" y="59"/>
                    <a:pt x="65" y="59"/>
                  </a:cubicBezTo>
                  <a:cubicBezTo>
                    <a:pt x="65" y="59"/>
                    <a:pt x="65" y="59"/>
                    <a:pt x="65" y="59"/>
                  </a:cubicBezTo>
                  <a:cubicBezTo>
                    <a:pt x="65" y="59"/>
                    <a:pt x="65" y="59"/>
                    <a:pt x="65" y="59"/>
                  </a:cubicBezTo>
                  <a:cubicBezTo>
                    <a:pt x="59" y="26"/>
                    <a:pt x="33" y="1"/>
                    <a:pt x="0" y="0"/>
                  </a:cubicBezTo>
                </a:path>
              </a:pathLst>
            </a:custGeom>
            <a:solidFill>
              <a:srgbClr val="8ECB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317" name="Google Shape;2317;p8"/>
            <p:cNvSpPr/>
            <p:nvPr/>
          </p:nvSpPr>
          <p:spPr>
            <a:xfrm>
              <a:off x="850900" y="5861051"/>
              <a:ext cx="136525" cy="150813"/>
            </a:xfrm>
            <a:prstGeom prst="ellipse">
              <a:avLst/>
            </a:prstGeom>
            <a:solidFill>
              <a:srgbClr val="7AB6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318" name="Google Shape;2318;p8"/>
            <p:cNvSpPr/>
            <p:nvPr/>
          </p:nvSpPr>
          <p:spPr>
            <a:xfrm>
              <a:off x="10042526" y="5295901"/>
              <a:ext cx="614363" cy="1504950"/>
            </a:xfrm>
            <a:custGeom>
              <a:rect b="b" l="l" r="r" t="t"/>
              <a:pathLst>
                <a:path extrusionOk="0" h="948" w="387">
                  <a:moveTo>
                    <a:pt x="387" y="167"/>
                  </a:moveTo>
                  <a:lnTo>
                    <a:pt x="218" y="270"/>
                  </a:lnTo>
                  <a:lnTo>
                    <a:pt x="195" y="0"/>
                  </a:lnTo>
                  <a:lnTo>
                    <a:pt x="169" y="270"/>
                  </a:lnTo>
                  <a:lnTo>
                    <a:pt x="0" y="167"/>
                  </a:lnTo>
                  <a:lnTo>
                    <a:pt x="155" y="359"/>
                  </a:lnTo>
                  <a:lnTo>
                    <a:pt x="127" y="948"/>
                  </a:lnTo>
                  <a:lnTo>
                    <a:pt x="250" y="948"/>
                  </a:lnTo>
                  <a:lnTo>
                    <a:pt x="229" y="359"/>
                  </a:lnTo>
                  <a:lnTo>
                    <a:pt x="387" y="167"/>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319" name="Google Shape;2319;p8"/>
            <p:cNvSpPr/>
            <p:nvPr/>
          </p:nvSpPr>
          <p:spPr>
            <a:xfrm>
              <a:off x="10334626" y="6765926"/>
              <a:ext cx="109538" cy="34925"/>
            </a:xfrm>
            <a:custGeom>
              <a:rect b="b" l="l" r="r" t="t"/>
              <a:pathLst>
                <a:path extrusionOk="0" h="22" w="69">
                  <a:moveTo>
                    <a:pt x="69" y="0"/>
                  </a:moveTo>
                  <a:lnTo>
                    <a:pt x="63" y="0"/>
                  </a:lnTo>
                  <a:lnTo>
                    <a:pt x="66" y="22"/>
                  </a:lnTo>
                  <a:lnTo>
                    <a:pt x="0" y="22"/>
                  </a:lnTo>
                  <a:lnTo>
                    <a:pt x="0" y="22"/>
                  </a:lnTo>
                  <a:lnTo>
                    <a:pt x="69" y="22"/>
                  </a:lnTo>
                  <a:lnTo>
                    <a:pt x="69" y="0"/>
                  </a:ln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320" name="Google Shape;2320;p8"/>
            <p:cNvSpPr/>
            <p:nvPr/>
          </p:nvSpPr>
          <p:spPr>
            <a:xfrm>
              <a:off x="10334626" y="6765926"/>
              <a:ext cx="109538" cy="34925"/>
            </a:xfrm>
            <a:custGeom>
              <a:rect b="b" l="l" r="r" t="t"/>
              <a:pathLst>
                <a:path extrusionOk="0" h="22" w="69">
                  <a:moveTo>
                    <a:pt x="69" y="0"/>
                  </a:moveTo>
                  <a:lnTo>
                    <a:pt x="63" y="0"/>
                  </a:lnTo>
                  <a:lnTo>
                    <a:pt x="66" y="22"/>
                  </a:lnTo>
                  <a:lnTo>
                    <a:pt x="0" y="22"/>
                  </a:lnTo>
                  <a:lnTo>
                    <a:pt x="0" y="22"/>
                  </a:lnTo>
                  <a:lnTo>
                    <a:pt x="69" y="22"/>
                  </a:lnTo>
                  <a:lnTo>
                    <a:pt x="69"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321" name="Google Shape;2321;p8"/>
            <p:cNvSpPr/>
            <p:nvPr/>
          </p:nvSpPr>
          <p:spPr>
            <a:xfrm>
              <a:off x="10410826" y="6019801"/>
              <a:ext cx="33338" cy="746125"/>
            </a:xfrm>
            <a:custGeom>
              <a:rect b="b" l="l" r="r" t="t"/>
              <a:pathLst>
                <a:path extrusionOk="0" h="169" w="8">
                  <a:moveTo>
                    <a:pt x="8" y="159"/>
                  </a:moveTo>
                  <a:cubicBezTo>
                    <a:pt x="6" y="159"/>
                    <a:pt x="6" y="159"/>
                    <a:pt x="6" y="159"/>
                  </a:cubicBezTo>
                  <a:cubicBezTo>
                    <a:pt x="6" y="169"/>
                    <a:pt x="6" y="169"/>
                    <a:pt x="6" y="169"/>
                  </a:cubicBezTo>
                  <a:cubicBezTo>
                    <a:pt x="8" y="169"/>
                    <a:pt x="8" y="169"/>
                    <a:pt x="8" y="169"/>
                  </a:cubicBezTo>
                  <a:cubicBezTo>
                    <a:pt x="8" y="159"/>
                    <a:pt x="8" y="159"/>
                    <a:pt x="8" y="159"/>
                  </a:cubicBezTo>
                  <a:moveTo>
                    <a:pt x="1" y="0"/>
                  </a:moveTo>
                  <a:cubicBezTo>
                    <a:pt x="0" y="0"/>
                    <a:pt x="0" y="0"/>
                    <a:pt x="0" y="0"/>
                  </a:cubicBezTo>
                  <a:cubicBezTo>
                    <a:pt x="3" y="73"/>
                    <a:pt x="3" y="73"/>
                    <a:pt x="3" y="73"/>
                  </a:cubicBezTo>
                  <a:cubicBezTo>
                    <a:pt x="3" y="74"/>
                    <a:pt x="4" y="74"/>
                    <a:pt x="4" y="75"/>
                  </a:cubicBezTo>
                  <a:cubicBezTo>
                    <a:pt x="1" y="0"/>
                    <a:pt x="1" y="0"/>
                    <a:pt x="1" y="0"/>
                  </a:cubicBezTo>
                </a:path>
              </a:pathLst>
            </a:custGeom>
            <a:solidFill>
              <a:srgbClr val="D4F1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322" name="Google Shape;2322;p8"/>
            <p:cNvSpPr/>
            <p:nvPr/>
          </p:nvSpPr>
          <p:spPr>
            <a:xfrm>
              <a:off x="10421938" y="6342064"/>
              <a:ext cx="4763" cy="9525"/>
            </a:xfrm>
            <a:custGeom>
              <a:rect b="b" l="l" r="r" t="t"/>
              <a:pathLst>
                <a:path extrusionOk="0" h="2" w="1">
                  <a:moveTo>
                    <a:pt x="0" y="0"/>
                  </a:moveTo>
                  <a:cubicBezTo>
                    <a:pt x="0" y="0"/>
                    <a:pt x="0" y="0"/>
                    <a:pt x="0" y="0"/>
                  </a:cubicBezTo>
                  <a:cubicBezTo>
                    <a:pt x="0" y="1"/>
                    <a:pt x="1" y="1"/>
                    <a:pt x="1" y="2"/>
                  </a:cubicBezTo>
                  <a:cubicBezTo>
                    <a:pt x="1" y="2"/>
                    <a:pt x="1" y="2"/>
                    <a:pt x="1" y="2"/>
                  </a:cubicBezTo>
                  <a:cubicBezTo>
                    <a:pt x="1" y="1"/>
                    <a:pt x="0" y="1"/>
                    <a:pt x="0" y="0"/>
                  </a:cubicBezTo>
                </a:path>
              </a:pathLst>
            </a:custGeom>
            <a:solidFill>
              <a:srgbClr val="8ECB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323" name="Google Shape;2323;p8"/>
            <p:cNvSpPr/>
            <p:nvPr/>
          </p:nvSpPr>
          <p:spPr>
            <a:xfrm>
              <a:off x="10421938" y="6342064"/>
              <a:ext cx="22225" cy="379413"/>
            </a:xfrm>
            <a:custGeom>
              <a:rect b="b" l="l" r="r" t="t"/>
              <a:pathLst>
                <a:path extrusionOk="0" h="86" w="5">
                  <a:moveTo>
                    <a:pt x="0" y="0"/>
                  </a:moveTo>
                  <a:cubicBezTo>
                    <a:pt x="3" y="86"/>
                    <a:pt x="3" y="86"/>
                    <a:pt x="3" y="86"/>
                  </a:cubicBezTo>
                  <a:cubicBezTo>
                    <a:pt x="5" y="86"/>
                    <a:pt x="5" y="86"/>
                    <a:pt x="5" y="86"/>
                  </a:cubicBezTo>
                  <a:cubicBezTo>
                    <a:pt x="1" y="2"/>
                    <a:pt x="1" y="2"/>
                    <a:pt x="1" y="2"/>
                  </a:cubicBezTo>
                  <a:cubicBezTo>
                    <a:pt x="1" y="1"/>
                    <a:pt x="0" y="1"/>
                    <a:pt x="0" y="0"/>
                  </a:cubicBezTo>
                </a:path>
              </a:pathLst>
            </a:custGeom>
            <a:solidFill>
              <a:srgbClr val="A5D55C"/>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324" name="Google Shape;2324;p8"/>
            <p:cNvSpPr/>
            <p:nvPr/>
          </p:nvSpPr>
          <p:spPr>
            <a:xfrm>
              <a:off x="10334626" y="5295901"/>
              <a:ext cx="322263" cy="1504950"/>
            </a:xfrm>
            <a:custGeom>
              <a:rect b="b" l="l" r="r" t="t"/>
              <a:pathLst>
                <a:path extrusionOk="0" h="948" w="203">
                  <a:moveTo>
                    <a:pt x="11" y="0"/>
                  </a:moveTo>
                  <a:lnTo>
                    <a:pt x="0" y="103"/>
                  </a:lnTo>
                  <a:lnTo>
                    <a:pt x="0" y="948"/>
                  </a:lnTo>
                  <a:lnTo>
                    <a:pt x="66" y="948"/>
                  </a:lnTo>
                  <a:lnTo>
                    <a:pt x="63" y="926"/>
                  </a:lnTo>
                  <a:lnTo>
                    <a:pt x="63" y="898"/>
                  </a:lnTo>
                  <a:lnTo>
                    <a:pt x="55" y="659"/>
                  </a:lnTo>
                  <a:lnTo>
                    <a:pt x="55" y="659"/>
                  </a:lnTo>
                  <a:lnTo>
                    <a:pt x="48" y="456"/>
                  </a:lnTo>
                  <a:lnTo>
                    <a:pt x="45" y="359"/>
                  </a:lnTo>
                  <a:lnTo>
                    <a:pt x="203" y="167"/>
                  </a:lnTo>
                  <a:lnTo>
                    <a:pt x="34" y="270"/>
                  </a:lnTo>
                  <a:lnTo>
                    <a:pt x="11"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325" name="Google Shape;2325;p8"/>
            <p:cNvSpPr/>
            <p:nvPr/>
          </p:nvSpPr>
          <p:spPr>
            <a:xfrm>
              <a:off x="6616701" y="5583239"/>
              <a:ext cx="666750" cy="1254125"/>
            </a:xfrm>
            <a:custGeom>
              <a:rect b="b" l="l" r="r" t="t"/>
              <a:pathLst>
                <a:path extrusionOk="0" h="790" w="420">
                  <a:moveTo>
                    <a:pt x="420" y="156"/>
                  </a:moveTo>
                  <a:lnTo>
                    <a:pt x="241" y="203"/>
                  </a:lnTo>
                  <a:lnTo>
                    <a:pt x="202" y="0"/>
                  </a:lnTo>
                  <a:lnTo>
                    <a:pt x="170" y="203"/>
                  </a:lnTo>
                  <a:lnTo>
                    <a:pt x="0" y="153"/>
                  </a:lnTo>
                  <a:lnTo>
                    <a:pt x="176" y="278"/>
                  </a:lnTo>
                  <a:lnTo>
                    <a:pt x="163" y="790"/>
                  </a:lnTo>
                  <a:lnTo>
                    <a:pt x="244" y="790"/>
                  </a:lnTo>
                  <a:lnTo>
                    <a:pt x="231" y="278"/>
                  </a:lnTo>
                  <a:lnTo>
                    <a:pt x="420" y="156"/>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326" name="Google Shape;2326;p8"/>
            <p:cNvSpPr/>
            <p:nvPr/>
          </p:nvSpPr>
          <p:spPr>
            <a:xfrm>
              <a:off x="6937376" y="6837364"/>
              <a:ext cx="66675" cy="3175"/>
            </a:xfrm>
            <a:prstGeom prst="rect">
              <a:avLst/>
            </a:pr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327" name="Google Shape;2327;p8"/>
            <p:cNvSpPr/>
            <p:nvPr/>
          </p:nvSpPr>
          <p:spPr>
            <a:xfrm>
              <a:off x="6937376" y="6837364"/>
              <a:ext cx="66675" cy="3175"/>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328" name="Google Shape;2328;p8"/>
            <p:cNvSpPr/>
            <p:nvPr/>
          </p:nvSpPr>
          <p:spPr>
            <a:xfrm>
              <a:off x="6937376" y="6761164"/>
              <a:ext cx="66675" cy="76200"/>
            </a:xfrm>
            <a:custGeom>
              <a:rect b="b" l="l" r="r" t="t"/>
              <a:pathLst>
                <a:path extrusionOk="0" h="48" w="42">
                  <a:moveTo>
                    <a:pt x="39" y="0"/>
                  </a:moveTo>
                  <a:lnTo>
                    <a:pt x="0" y="0"/>
                  </a:lnTo>
                  <a:lnTo>
                    <a:pt x="0" y="48"/>
                  </a:lnTo>
                  <a:lnTo>
                    <a:pt x="42" y="48"/>
                  </a:lnTo>
                  <a:lnTo>
                    <a:pt x="39" y="0"/>
                  </a:lnTo>
                  <a:close/>
                </a:path>
              </a:pathLst>
            </a:custGeom>
            <a:solidFill>
              <a:srgbClr val="D18A5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329" name="Google Shape;2329;p8"/>
            <p:cNvSpPr/>
            <p:nvPr/>
          </p:nvSpPr>
          <p:spPr>
            <a:xfrm>
              <a:off x="6937376" y="6761164"/>
              <a:ext cx="66675" cy="76200"/>
            </a:xfrm>
            <a:custGeom>
              <a:rect b="b" l="l" r="r" t="t"/>
              <a:pathLst>
                <a:path extrusionOk="0" h="48" w="42">
                  <a:moveTo>
                    <a:pt x="39" y="0"/>
                  </a:moveTo>
                  <a:lnTo>
                    <a:pt x="0" y="0"/>
                  </a:lnTo>
                  <a:lnTo>
                    <a:pt x="0" y="48"/>
                  </a:lnTo>
                  <a:lnTo>
                    <a:pt x="42" y="48"/>
                  </a:lnTo>
                  <a:lnTo>
                    <a:pt x="39"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330" name="Google Shape;2330;p8"/>
            <p:cNvSpPr/>
            <p:nvPr/>
          </p:nvSpPr>
          <p:spPr>
            <a:xfrm>
              <a:off x="11160126" y="6453189"/>
              <a:ext cx="458788" cy="307975"/>
            </a:xfrm>
            <a:custGeom>
              <a:rect b="b" l="l" r="r" t="t"/>
              <a:pathLst>
                <a:path extrusionOk="0" h="70" w="110">
                  <a:moveTo>
                    <a:pt x="108" y="70"/>
                  </a:moveTo>
                  <a:cubicBezTo>
                    <a:pt x="110" y="65"/>
                    <a:pt x="110" y="60"/>
                    <a:pt x="110" y="55"/>
                  </a:cubicBezTo>
                  <a:cubicBezTo>
                    <a:pt x="110" y="24"/>
                    <a:pt x="86" y="0"/>
                    <a:pt x="55" y="0"/>
                  </a:cubicBezTo>
                  <a:cubicBezTo>
                    <a:pt x="25" y="0"/>
                    <a:pt x="0" y="24"/>
                    <a:pt x="0" y="55"/>
                  </a:cubicBezTo>
                  <a:cubicBezTo>
                    <a:pt x="0" y="60"/>
                    <a:pt x="1" y="65"/>
                    <a:pt x="2" y="70"/>
                  </a:cubicBezTo>
                  <a:cubicBezTo>
                    <a:pt x="108" y="70"/>
                    <a:pt x="108" y="70"/>
                    <a:pt x="108" y="70"/>
                  </a:cubicBezTo>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331" name="Google Shape;2331;p8"/>
            <p:cNvSpPr/>
            <p:nvPr/>
          </p:nvSpPr>
          <p:spPr>
            <a:xfrm>
              <a:off x="11749088" y="6453189"/>
              <a:ext cx="461963" cy="307975"/>
            </a:xfrm>
            <a:custGeom>
              <a:rect b="b" l="l" r="r" t="t"/>
              <a:pathLst>
                <a:path extrusionOk="0" h="70" w="111">
                  <a:moveTo>
                    <a:pt x="108" y="70"/>
                  </a:moveTo>
                  <a:cubicBezTo>
                    <a:pt x="110" y="65"/>
                    <a:pt x="111" y="60"/>
                    <a:pt x="111" y="55"/>
                  </a:cubicBezTo>
                  <a:cubicBezTo>
                    <a:pt x="111" y="24"/>
                    <a:pt x="86" y="0"/>
                    <a:pt x="55" y="0"/>
                  </a:cubicBezTo>
                  <a:cubicBezTo>
                    <a:pt x="25" y="0"/>
                    <a:pt x="0" y="24"/>
                    <a:pt x="0" y="55"/>
                  </a:cubicBezTo>
                  <a:cubicBezTo>
                    <a:pt x="0" y="60"/>
                    <a:pt x="1" y="65"/>
                    <a:pt x="2" y="70"/>
                  </a:cubicBezTo>
                  <a:cubicBezTo>
                    <a:pt x="108" y="70"/>
                    <a:pt x="108" y="70"/>
                    <a:pt x="108" y="70"/>
                  </a:cubicBezTo>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332" name="Google Shape;2332;p8"/>
            <p:cNvSpPr/>
            <p:nvPr/>
          </p:nvSpPr>
          <p:spPr>
            <a:xfrm>
              <a:off x="11380788" y="6138864"/>
              <a:ext cx="609600" cy="622300"/>
            </a:xfrm>
            <a:custGeom>
              <a:rect b="b" l="l" r="r" t="t"/>
              <a:pathLst>
                <a:path extrusionOk="0" h="141" w="146">
                  <a:moveTo>
                    <a:pt x="47" y="141"/>
                  </a:moveTo>
                  <a:cubicBezTo>
                    <a:pt x="99" y="141"/>
                    <a:pt x="99" y="141"/>
                    <a:pt x="99" y="141"/>
                  </a:cubicBezTo>
                  <a:cubicBezTo>
                    <a:pt x="126" y="131"/>
                    <a:pt x="146" y="104"/>
                    <a:pt x="146" y="73"/>
                  </a:cubicBezTo>
                  <a:cubicBezTo>
                    <a:pt x="146" y="33"/>
                    <a:pt x="113" y="0"/>
                    <a:pt x="73" y="0"/>
                  </a:cubicBezTo>
                  <a:cubicBezTo>
                    <a:pt x="33" y="0"/>
                    <a:pt x="0" y="33"/>
                    <a:pt x="0" y="73"/>
                  </a:cubicBezTo>
                  <a:cubicBezTo>
                    <a:pt x="0" y="104"/>
                    <a:pt x="20" y="131"/>
                    <a:pt x="47" y="141"/>
                  </a:cubicBezTo>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333" name="Google Shape;2333;p8"/>
            <p:cNvSpPr/>
            <p:nvPr/>
          </p:nvSpPr>
          <p:spPr>
            <a:xfrm>
              <a:off x="11226801" y="6616701"/>
              <a:ext cx="125413" cy="136525"/>
            </a:xfrm>
            <a:prstGeom prst="ellipse">
              <a:avLst/>
            </a:pr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334" name="Google Shape;2334;p8"/>
            <p:cNvSpPr/>
            <p:nvPr/>
          </p:nvSpPr>
          <p:spPr>
            <a:xfrm>
              <a:off x="11464926" y="6284914"/>
              <a:ext cx="128588" cy="136525"/>
            </a:xfrm>
            <a:prstGeom prst="ellipse">
              <a:avLst/>
            </a:pr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335" name="Google Shape;2335;p8"/>
            <p:cNvSpPr/>
            <p:nvPr/>
          </p:nvSpPr>
          <p:spPr>
            <a:xfrm>
              <a:off x="11649076" y="6188076"/>
              <a:ext cx="128588" cy="136525"/>
            </a:xfrm>
            <a:prstGeom prst="ellipse">
              <a:avLst/>
            </a:pr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336" name="Google Shape;2336;p8"/>
            <p:cNvSpPr/>
            <p:nvPr/>
          </p:nvSpPr>
          <p:spPr>
            <a:xfrm>
              <a:off x="11610976" y="6399214"/>
              <a:ext cx="133350" cy="141288"/>
            </a:xfrm>
            <a:custGeom>
              <a:rect b="b" l="l" r="r" t="t"/>
              <a:pathLst>
                <a:path extrusionOk="0" h="32" w="32">
                  <a:moveTo>
                    <a:pt x="31" y="17"/>
                  </a:moveTo>
                  <a:cubicBezTo>
                    <a:pt x="31" y="26"/>
                    <a:pt x="23" y="32"/>
                    <a:pt x="15" y="32"/>
                  </a:cubicBezTo>
                  <a:cubicBezTo>
                    <a:pt x="6" y="31"/>
                    <a:pt x="0" y="24"/>
                    <a:pt x="0" y="15"/>
                  </a:cubicBezTo>
                  <a:cubicBezTo>
                    <a:pt x="1" y="7"/>
                    <a:pt x="8" y="0"/>
                    <a:pt x="17" y="1"/>
                  </a:cubicBezTo>
                  <a:cubicBezTo>
                    <a:pt x="25" y="1"/>
                    <a:pt x="32" y="8"/>
                    <a:pt x="31" y="17"/>
                  </a:cubicBezTo>
                </a:path>
              </a:pathLst>
            </a:cu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337" name="Google Shape;2337;p8"/>
            <p:cNvSpPr/>
            <p:nvPr/>
          </p:nvSpPr>
          <p:spPr>
            <a:xfrm>
              <a:off x="11390313" y="6500814"/>
              <a:ext cx="128588" cy="136525"/>
            </a:xfrm>
            <a:prstGeom prst="ellipse">
              <a:avLst/>
            </a:pr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338" name="Google Shape;2338;p8"/>
            <p:cNvSpPr/>
            <p:nvPr/>
          </p:nvSpPr>
          <p:spPr>
            <a:xfrm>
              <a:off x="11369676" y="6721476"/>
              <a:ext cx="115888" cy="39688"/>
            </a:xfrm>
            <a:custGeom>
              <a:rect b="b" l="l" r="r" t="t"/>
              <a:pathLst>
                <a:path extrusionOk="0" h="9" w="28">
                  <a:moveTo>
                    <a:pt x="28" y="9"/>
                  </a:moveTo>
                  <a:cubicBezTo>
                    <a:pt x="25" y="4"/>
                    <a:pt x="20" y="0"/>
                    <a:pt x="14" y="0"/>
                  </a:cubicBezTo>
                  <a:cubicBezTo>
                    <a:pt x="8" y="0"/>
                    <a:pt x="3" y="4"/>
                    <a:pt x="0" y="9"/>
                  </a:cubicBezTo>
                  <a:lnTo>
                    <a:pt x="28" y="9"/>
                  </a:lnTo>
                  <a:close/>
                </a:path>
              </a:pathLst>
            </a:cu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339" name="Google Shape;2339;p8"/>
            <p:cNvSpPr/>
            <p:nvPr/>
          </p:nvSpPr>
          <p:spPr>
            <a:xfrm>
              <a:off x="11572876" y="6575426"/>
              <a:ext cx="130175" cy="138113"/>
            </a:xfrm>
            <a:prstGeom prst="ellipse">
              <a:avLst/>
            </a:pr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340" name="Google Shape;2340;p8"/>
            <p:cNvSpPr/>
            <p:nvPr/>
          </p:nvSpPr>
          <p:spPr>
            <a:xfrm>
              <a:off x="11793538" y="6589714"/>
              <a:ext cx="130175" cy="131763"/>
            </a:xfrm>
            <a:prstGeom prst="ellipse">
              <a:avLst/>
            </a:pr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341" name="Google Shape;2341;p8"/>
            <p:cNvSpPr/>
            <p:nvPr/>
          </p:nvSpPr>
          <p:spPr>
            <a:xfrm>
              <a:off x="11926888" y="6735764"/>
              <a:ext cx="104775" cy="25400"/>
            </a:xfrm>
            <a:custGeom>
              <a:rect b="b" l="l" r="r" t="t"/>
              <a:pathLst>
                <a:path extrusionOk="0" h="6" w="25">
                  <a:moveTo>
                    <a:pt x="25" y="6"/>
                  </a:moveTo>
                  <a:cubicBezTo>
                    <a:pt x="22" y="2"/>
                    <a:pt x="17" y="0"/>
                    <a:pt x="12" y="0"/>
                  </a:cubicBezTo>
                  <a:cubicBezTo>
                    <a:pt x="7" y="0"/>
                    <a:pt x="3" y="2"/>
                    <a:pt x="0" y="6"/>
                  </a:cubicBezTo>
                  <a:cubicBezTo>
                    <a:pt x="25" y="6"/>
                    <a:pt x="25" y="6"/>
                    <a:pt x="25" y="6"/>
                  </a:cubicBezTo>
                </a:path>
              </a:pathLst>
            </a:cu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342" name="Google Shape;2342;p8"/>
            <p:cNvSpPr/>
            <p:nvPr/>
          </p:nvSpPr>
          <p:spPr>
            <a:xfrm>
              <a:off x="12044363" y="6567489"/>
              <a:ext cx="128588" cy="136525"/>
            </a:xfrm>
            <a:prstGeom prst="ellipse">
              <a:avLst/>
            </a:pr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343" name="Google Shape;2343;p8"/>
            <p:cNvSpPr/>
            <p:nvPr/>
          </p:nvSpPr>
          <p:spPr>
            <a:xfrm>
              <a:off x="11798301" y="6337301"/>
              <a:ext cx="141288" cy="150813"/>
            </a:xfrm>
            <a:custGeom>
              <a:rect b="b" l="l" r="r" t="t"/>
              <a:pathLst>
                <a:path extrusionOk="0" h="34" w="34">
                  <a:moveTo>
                    <a:pt x="32" y="13"/>
                  </a:moveTo>
                  <a:cubicBezTo>
                    <a:pt x="34" y="21"/>
                    <a:pt x="29" y="30"/>
                    <a:pt x="21" y="32"/>
                  </a:cubicBezTo>
                  <a:cubicBezTo>
                    <a:pt x="13" y="34"/>
                    <a:pt x="4" y="29"/>
                    <a:pt x="2" y="21"/>
                  </a:cubicBezTo>
                  <a:cubicBezTo>
                    <a:pt x="0" y="12"/>
                    <a:pt x="5" y="4"/>
                    <a:pt x="13" y="2"/>
                  </a:cubicBezTo>
                  <a:cubicBezTo>
                    <a:pt x="21" y="0"/>
                    <a:pt x="30" y="5"/>
                    <a:pt x="32" y="13"/>
                  </a:cubicBezTo>
                </a:path>
              </a:pathLst>
            </a:cu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344" name="Google Shape;2344;p8"/>
            <p:cNvSpPr/>
            <p:nvPr/>
          </p:nvSpPr>
          <p:spPr>
            <a:xfrm>
              <a:off x="12206288" y="6677026"/>
              <a:ext cx="4763" cy="19050"/>
            </a:xfrm>
            <a:custGeom>
              <a:rect b="b" l="l" r="r" t="t"/>
              <a:pathLst>
                <a:path extrusionOk="0" h="4" w="1">
                  <a:moveTo>
                    <a:pt x="1" y="4"/>
                  </a:moveTo>
                  <a:cubicBezTo>
                    <a:pt x="1" y="4"/>
                    <a:pt x="1" y="4"/>
                    <a:pt x="1" y="4"/>
                  </a:cubicBezTo>
                  <a:cubicBezTo>
                    <a:pt x="1" y="4"/>
                    <a:pt x="1" y="4"/>
                    <a:pt x="1" y="4"/>
                  </a:cubicBezTo>
                  <a:cubicBezTo>
                    <a:pt x="1" y="4"/>
                    <a:pt x="1" y="4"/>
                    <a:pt x="1" y="4"/>
                  </a:cubicBezTo>
                  <a:moveTo>
                    <a:pt x="1" y="4"/>
                  </a:moveTo>
                  <a:cubicBezTo>
                    <a:pt x="1" y="4"/>
                    <a:pt x="1" y="4"/>
                    <a:pt x="1" y="4"/>
                  </a:cubicBezTo>
                  <a:cubicBezTo>
                    <a:pt x="1" y="4"/>
                    <a:pt x="1" y="4"/>
                    <a:pt x="1" y="4"/>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2"/>
                  </a:moveTo>
                  <a:cubicBezTo>
                    <a:pt x="1" y="2"/>
                    <a:pt x="1" y="2"/>
                    <a:pt x="1" y="3"/>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0" y="2"/>
                  </a:moveTo>
                  <a:cubicBezTo>
                    <a:pt x="0" y="2"/>
                    <a:pt x="0" y="2"/>
                    <a:pt x="0" y="2"/>
                  </a:cubicBezTo>
                  <a:cubicBezTo>
                    <a:pt x="0" y="2"/>
                    <a:pt x="0" y="2"/>
                    <a:pt x="0" y="2"/>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path>
              </a:pathLst>
            </a:custGeom>
            <a:solidFill>
              <a:srgbClr val="D4F1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345" name="Google Shape;2345;p8"/>
            <p:cNvSpPr/>
            <p:nvPr/>
          </p:nvSpPr>
          <p:spPr>
            <a:xfrm>
              <a:off x="11793538" y="6453189"/>
              <a:ext cx="417513" cy="307975"/>
            </a:xfrm>
            <a:custGeom>
              <a:rect b="b" l="l" r="r" t="t"/>
              <a:pathLst>
                <a:path extrusionOk="0" h="70" w="100">
                  <a:moveTo>
                    <a:pt x="75" y="57"/>
                  </a:moveTo>
                  <a:cubicBezTo>
                    <a:pt x="67" y="57"/>
                    <a:pt x="60" y="50"/>
                    <a:pt x="60" y="42"/>
                  </a:cubicBezTo>
                  <a:cubicBezTo>
                    <a:pt x="60" y="33"/>
                    <a:pt x="67" y="26"/>
                    <a:pt x="75" y="26"/>
                  </a:cubicBezTo>
                  <a:cubicBezTo>
                    <a:pt x="84" y="26"/>
                    <a:pt x="91" y="33"/>
                    <a:pt x="91" y="42"/>
                  </a:cubicBezTo>
                  <a:cubicBezTo>
                    <a:pt x="91" y="50"/>
                    <a:pt x="84" y="57"/>
                    <a:pt x="75" y="57"/>
                  </a:cubicBezTo>
                  <a:moveTo>
                    <a:pt x="47" y="0"/>
                  </a:moveTo>
                  <a:cubicBezTo>
                    <a:pt x="47" y="0"/>
                    <a:pt x="47" y="1"/>
                    <a:pt x="47" y="2"/>
                  </a:cubicBezTo>
                  <a:cubicBezTo>
                    <a:pt x="47" y="19"/>
                    <a:pt x="41" y="34"/>
                    <a:pt x="31" y="47"/>
                  </a:cubicBezTo>
                  <a:cubicBezTo>
                    <a:pt x="31" y="55"/>
                    <a:pt x="24" y="61"/>
                    <a:pt x="16" y="61"/>
                  </a:cubicBezTo>
                  <a:cubicBezTo>
                    <a:pt x="16" y="61"/>
                    <a:pt x="16" y="61"/>
                    <a:pt x="16" y="61"/>
                  </a:cubicBezTo>
                  <a:cubicBezTo>
                    <a:pt x="11" y="65"/>
                    <a:pt x="5" y="68"/>
                    <a:pt x="0" y="70"/>
                  </a:cubicBezTo>
                  <a:cubicBezTo>
                    <a:pt x="32" y="70"/>
                    <a:pt x="32" y="70"/>
                    <a:pt x="32" y="70"/>
                  </a:cubicBezTo>
                  <a:cubicBezTo>
                    <a:pt x="35" y="66"/>
                    <a:pt x="39" y="64"/>
                    <a:pt x="44" y="64"/>
                  </a:cubicBezTo>
                  <a:cubicBezTo>
                    <a:pt x="49" y="64"/>
                    <a:pt x="54" y="66"/>
                    <a:pt x="57" y="70"/>
                  </a:cubicBezTo>
                  <a:cubicBezTo>
                    <a:pt x="97" y="70"/>
                    <a:pt x="97" y="70"/>
                    <a:pt x="97" y="70"/>
                  </a:cubicBezTo>
                  <a:cubicBezTo>
                    <a:pt x="99" y="65"/>
                    <a:pt x="100" y="60"/>
                    <a:pt x="100" y="55"/>
                  </a:cubicBezTo>
                  <a:cubicBezTo>
                    <a:pt x="100" y="55"/>
                    <a:pt x="100" y="55"/>
                    <a:pt x="100" y="55"/>
                  </a:cubicBezTo>
                  <a:cubicBezTo>
                    <a:pt x="100" y="55"/>
                    <a:pt x="100" y="55"/>
                    <a:pt x="100" y="55"/>
                  </a:cubicBezTo>
                  <a:cubicBezTo>
                    <a:pt x="100" y="55"/>
                    <a:pt x="100" y="55"/>
                    <a:pt x="100" y="55"/>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99" y="53"/>
                  </a:cubicBezTo>
                  <a:cubicBezTo>
                    <a:pt x="99" y="53"/>
                    <a:pt x="99" y="53"/>
                    <a:pt x="99" y="53"/>
                  </a:cubicBezTo>
                  <a:cubicBezTo>
                    <a:pt x="99" y="53"/>
                    <a:pt x="99" y="53"/>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7" y="23"/>
                    <a:pt x="75" y="1"/>
                    <a:pt x="47" y="0"/>
                  </a:cubicBezTo>
                </a:path>
              </a:pathLst>
            </a:custGeom>
            <a:solidFill>
              <a:srgbClr val="8ECB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346" name="Google Shape;2346;p8"/>
            <p:cNvSpPr/>
            <p:nvPr/>
          </p:nvSpPr>
          <p:spPr>
            <a:xfrm>
              <a:off x="11706226" y="6138864"/>
              <a:ext cx="284163" cy="622300"/>
            </a:xfrm>
            <a:custGeom>
              <a:rect b="b" l="l" r="r" t="t"/>
              <a:pathLst>
                <a:path extrusionOk="0" h="141" w="68">
                  <a:moveTo>
                    <a:pt x="39" y="77"/>
                  </a:moveTo>
                  <a:cubicBezTo>
                    <a:pt x="32" y="77"/>
                    <a:pt x="26" y="73"/>
                    <a:pt x="24" y="66"/>
                  </a:cubicBezTo>
                  <a:cubicBezTo>
                    <a:pt x="22" y="57"/>
                    <a:pt x="27" y="49"/>
                    <a:pt x="35" y="47"/>
                  </a:cubicBezTo>
                  <a:cubicBezTo>
                    <a:pt x="36" y="47"/>
                    <a:pt x="38" y="46"/>
                    <a:pt x="39" y="46"/>
                  </a:cubicBezTo>
                  <a:cubicBezTo>
                    <a:pt x="46" y="46"/>
                    <a:pt x="52" y="51"/>
                    <a:pt x="54" y="58"/>
                  </a:cubicBezTo>
                  <a:cubicBezTo>
                    <a:pt x="56" y="66"/>
                    <a:pt x="51" y="75"/>
                    <a:pt x="43" y="77"/>
                  </a:cubicBezTo>
                  <a:cubicBezTo>
                    <a:pt x="42" y="77"/>
                    <a:pt x="40" y="77"/>
                    <a:pt x="39" y="77"/>
                  </a:cubicBezTo>
                  <a:moveTo>
                    <a:pt x="0" y="0"/>
                  </a:moveTo>
                  <a:cubicBezTo>
                    <a:pt x="0" y="11"/>
                    <a:pt x="0" y="11"/>
                    <a:pt x="0" y="11"/>
                  </a:cubicBezTo>
                  <a:cubicBezTo>
                    <a:pt x="1" y="11"/>
                    <a:pt x="1" y="11"/>
                    <a:pt x="1" y="11"/>
                  </a:cubicBezTo>
                  <a:cubicBezTo>
                    <a:pt x="10" y="11"/>
                    <a:pt x="17" y="18"/>
                    <a:pt x="17" y="27"/>
                  </a:cubicBezTo>
                  <a:cubicBezTo>
                    <a:pt x="17" y="35"/>
                    <a:pt x="10" y="42"/>
                    <a:pt x="1" y="42"/>
                  </a:cubicBezTo>
                  <a:cubicBezTo>
                    <a:pt x="1" y="42"/>
                    <a:pt x="1" y="42"/>
                    <a:pt x="0" y="42"/>
                  </a:cubicBezTo>
                  <a:cubicBezTo>
                    <a:pt x="0" y="62"/>
                    <a:pt x="0" y="62"/>
                    <a:pt x="0" y="62"/>
                  </a:cubicBezTo>
                  <a:cubicBezTo>
                    <a:pt x="5" y="64"/>
                    <a:pt x="8" y="70"/>
                    <a:pt x="8" y="76"/>
                  </a:cubicBezTo>
                  <a:cubicBezTo>
                    <a:pt x="8" y="81"/>
                    <a:pt x="5" y="86"/>
                    <a:pt x="0" y="89"/>
                  </a:cubicBezTo>
                  <a:cubicBezTo>
                    <a:pt x="0" y="141"/>
                    <a:pt x="0" y="141"/>
                    <a:pt x="0" y="141"/>
                  </a:cubicBezTo>
                  <a:cubicBezTo>
                    <a:pt x="21" y="141"/>
                    <a:pt x="21" y="141"/>
                    <a:pt x="21" y="141"/>
                  </a:cubicBezTo>
                  <a:cubicBezTo>
                    <a:pt x="26" y="139"/>
                    <a:pt x="32" y="136"/>
                    <a:pt x="37" y="132"/>
                  </a:cubicBezTo>
                  <a:cubicBezTo>
                    <a:pt x="28" y="132"/>
                    <a:pt x="21" y="126"/>
                    <a:pt x="21" y="117"/>
                  </a:cubicBezTo>
                  <a:cubicBezTo>
                    <a:pt x="21" y="109"/>
                    <a:pt x="28" y="102"/>
                    <a:pt x="37" y="102"/>
                  </a:cubicBezTo>
                  <a:cubicBezTo>
                    <a:pt x="45" y="102"/>
                    <a:pt x="52" y="109"/>
                    <a:pt x="52" y="117"/>
                  </a:cubicBezTo>
                  <a:cubicBezTo>
                    <a:pt x="52" y="117"/>
                    <a:pt x="52" y="117"/>
                    <a:pt x="52" y="118"/>
                  </a:cubicBezTo>
                  <a:cubicBezTo>
                    <a:pt x="62" y="105"/>
                    <a:pt x="68" y="90"/>
                    <a:pt x="68" y="73"/>
                  </a:cubicBezTo>
                  <a:cubicBezTo>
                    <a:pt x="68" y="72"/>
                    <a:pt x="68" y="71"/>
                    <a:pt x="68" y="71"/>
                  </a:cubicBezTo>
                  <a:cubicBezTo>
                    <a:pt x="68" y="71"/>
                    <a:pt x="68" y="71"/>
                    <a:pt x="68" y="71"/>
                  </a:cubicBezTo>
                  <a:cubicBezTo>
                    <a:pt x="66" y="33"/>
                    <a:pt x="37" y="3"/>
                    <a:pt x="0" y="0"/>
                  </a:cubicBezTo>
                </a:path>
              </a:pathLst>
            </a:custGeom>
            <a:solidFill>
              <a:srgbClr val="8ECB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347" name="Google Shape;2347;p8"/>
            <p:cNvSpPr/>
            <p:nvPr/>
          </p:nvSpPr>
          <p:spPr>
            <a:xfrm>
              <a:off x="11706226" y="6188076"/>
              <a:ext cx="71438" cy="136525"/>
            </a:xfrm>
            <a:custGeom>
              <a:rect b="b" l="l" r="r" t="t"/>
              <a:pathLst>
                <a:path extrusionOk="0" h="31" w="17">
                  <a:moveTo>
                    <a:pt x="1" y="0"/>
                  </a:moveTo>
                  <a:cubicBezTo>
                    <a:pt x="1" y="0"/>
                    <a:pt x="1" y="0"/>
                    <a:pt x="0" y="0"/>
                  </a:cubicBezTo>
                  <a:cubicBezTo>
                    <a:pt x="0" y="31"/>
                    <a:pt x="0" y="31"/>
                    <a:pt x="0" y="31"/>
                  </a:cubicBezTo>
                  <a:cubicBezTo>
                    <a:pt x="1" y="31"/>
                    <a:pt x="1" y="31"/>
                    <a:pt x="1" y="31"/>
                  </a:cubicBezTo>
                  <a:cubicBezTo>
                    <a:pt x="10" y="31"/>
                    <a:pt x="17" y="24"/>
                    <a:pt x="17" y="16"/>
                  </a:cubicBezTo>
                  <a:cubicBezTo>
                    <a:pt x="17" y="7"/>
                    <a:pt x="10" y="0"/>
                    <a:pt x="1" y="0"/>
                  </a:cubicBezTo>
                </a:path>
              </a:pathLst>
            </a:custGeom>
            <a:solidFill>
              <a:srgbClr val="7AB6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348" name="Google Shape;2348;p8"/>
            <p:cNvSpPr/>
            <p:nvPr/>
          </p:nvSpPr>
          <p:spPr>
            <a:xfrm>
              <a:off x="11706226" y="6413501"/>
              <a:ext cx="33338" cy="119063"/>
            </a:xfrm>
            <a:custGeom>
              <a:rect b="b" l="l" r="r" t="t"/>
              <a:pathLst>
                <a:path extrusionOk="0" h="27" w="8">
                  <a:moveTo>
                    <a:pt x="0" y="0"/>
                  </a:moveTo>
                  <a:cubicBezTo>
                    <a:pt x="0" y="27"/>
                    <a:pt x="0" y="27"/>
                    <a:pt x="0" y="27"/>
                  </a:cubicBezTo>
                  <a:cubicBezTo>
                    <a:pt x="5" y="24"/>
                    <a:pt x="8" y="19"/>
                    <a:pt x="8" y="14"/>
                  </a:cubicBezTo>
                  <a:cubicBezTo>
                    <a:pt x="8" y="8"/>
                    <a:pt x="5" y="2"/>
                    <a:pt x="0" y="0"/>
                  </a:cubicBezTo>
                </a:path>
              </a:pathLst>
            </a:custGeom>
            <a:solidFill>
              <a:srgbClr val="7AB6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349" name="Google Shape;2349;p8"/>
            <p:cNvSpPr/>
            <p:nvPr/>
          </p:nvSpPr>
          <p:spPr>
            <a:xfrm>
              <a:off x="11793538" y="6589714"/>
              <a:ext cx="130175" cy="131763"/>
            </a:xfrm>
            <a:custGeom>
              <a:rect b="b" l="l" r="r" t="t"/>
              <a:pathLst>
                <a:path extrusionOk="0" h="30" w="31">
                  <a:moveTo>
                    <a:pt x="16" y="0"/>
                  </a:moveTo>
                  <a:cubicBezTo>
                    <a:pt x="7" y="0"/>
                    <a:pt x="0" y="7"/>
                    <a:pt x="0" y="15"/>
                  </a:cubicBezTo>
                  <a:cubicBezTo>
                    <a:pt x="0" y="24"/>
                    <a:pt x="7" y="30"/>
                    <a:pt x="16" y="30"/>
                  </a:cubicBezTo>
                  <a:cubicBezTo>
                    <a:pt x="16" y="30"/>
                    <a:pt x="16" y="30"/>
                    <a:pt x="16" y="30"/>
                  </a:cubicBezTo>
                  <a:cubicBezTo>
                    <a:pt x="24" y="30"/>
                    <a:pt x="31" y="24"/>
                    <a:pt x="31" y="16"/>
                  </a:cubicBezTo>
                  <a:cubicBezTo>
                    <a:pt x="31" y="15"/>
                    <a:pt x="31" y="15"/>
                    <a:pt x="31" y="15"/>
                  </a:cubicBezTo>
                  <a:cubicBezTo>
                    <a:pt x="31" y="7"/>
                    <a:pt x="24" y="0"/>
                    <a:pt x="16" y="0"/>
                  </a:cubicBezTo>
                </a:path>
              </a:pathLst>
            </a:custGeom>
            <a:solidFill>
              <a:srgbClr val="7AB6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350" name="Google Shape;2350;p8"/>
            <p:cNvSpPr/>
            <p:nvPr/>
          </p:nvSpPr>
          <p:spPr>
            <a:xfrm>
              <a:off x="11926888" y="6735764"/>
              <a:ext cx="104775" cy="25400"/>
            </a:xfrm>
            <a:custGeom>
              <a:rect b="b" l="l" r="r" t="t"/>
              <a:pathLst>
                <a:path extrusionOk="0" h="6" w="25">
                  <a:moveTo>
                    <a:pt x="12" y="0"/>
                  </a:moveTo>
                  <a:cubicBezTo>
                    <a:pt x="7" y="0"/>
                    <a:pt x="3" y="2"/>
                    <a:pt x="0" y="6"/>
                  </a:cubicBezTo>
                  <a:cubicBezTo>
                    <a:pt x="25" y="6"/>
                    <a:pt x="25" y="6"/>
                    <a:pt x="25" y="6"/>
                  </a:cubicBezTo>
                  <a:cubicBezTo>
                    <a:pt x="22" y="2"/>
                    <a:pt x="17" y="0"/>
                    <a:pt x="12" y="0"/>
                  </a:cubicBezTo>
                </a:path>
              </a:pathLst>
            </a:custGeom>
            <a:solidFill>
              <a:srgbClr val="7AB6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351" name="Google Shape;2351;p8"/>
            <p:cNvSpPr/>
            <p:nvPr/>
          </p:nvSpPr>
          <p:spPr>
            <a:xfrm>
              <a:off x="12044363" y="6567489"/>
              <a:ext cx="128588" cy="136525"/>
            </a:xfrm>
            <a:prstGeom prst="ellipse">
              <a:avLst/>
            </a:prstGeom>
            <a:solidFill>
              <a:srgbClr val="7AB6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352" name="Google Shape;2352;p8"/>
            <p:cNvSpPr/>
            <p:nvPr/>
          </p:nvSpPr>
          <p:spPr>
            <a:xfrm>
              <a:off x="11798301" y="6342064"/>
              <a:ext cx="141288" cy="136525"/>
            </a:xfrm>
            <a:custGeom>
              <a:rect b="b" l="l" r="r" t="t"/>
              <a:pathLst>
                <a:path extrusionOk="0" h="31" w="34">
                  <a:moveTo>
                    <a:pt x="17" y="0"/>
                  </a:moveTo>
                  <a:cubicBezTo>
                    <a:pt x="16" y="0"/>
                    <a:pt x="14" y="1"/>
                    <a:pt x="13" y="1"/>
                  </a:cubicBezTo>
                  <a:cubicBezTo>
                    <a:pt x="5" y="3"/>
                    <a:pt x="0" y="11"/>
                    <a:pt x="2" y="20"/>
                  </a:cubicBezTo>
                  <a:cubicBezTo>
                    <a:pt x="4" y="27"/>
                    <a:pt x="10" y="31"/>
                    <a:pt x="17" y="31"/>
                  </a:cubicBezTo>
                  <a:cubicBezTo>
                    <a:pt x="18" y="31"/>
                    <a:pt x="20" y="31"/>
                    <a:pt x="21" y="31"/>
                  </a:cubicBezTo>
                  <a:cubicBezTo>
                    <a:pt x="29" y="29"/>
                    <a:pt x="34" y="20"/>
                    <a:pt x="32" y="12"/>
                  </a:cubicBezTo>
                  <a:cubicBezTo>
                    <a:pt x="30" y="5"/>
                    <a:pt x="24" y="0"/>
                    <a:pt x="17" y="0"/>
                  </a:cubicBezTo>
                </a:path>
              </a:pathLst>
            </a:custGeom>
            <a:solidFill>
              <a:srgbClr val="7AB6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353" name="Google Shape;2353;p8"/>
            <p:cNvSpPr/>
            <p:nvPr/>
          </p:nvSpPr>
          <p:spPr>
            <a:xfrm>
              <a:off x="6191250" y="6505576"/>
              <a:ext cx="382588" cy="255588"/>
            </a:xfrm>
            <a:custGeom>
              <a:rect b="b" l="l" r="r" t="t"/>
              <a:pathLst>
                <a:path extrusionOk="0" h="58" w="92">
                  <a:moveTo>
                    <a:pt x="90" y="58"/>
                  </a:moveTo>
                  <a:cubicBezTo>
                    <a:pt x="91" y="54"/>
                    <a:pt x="92" y="50"/>
                    <a:pt x="92" y="45"/>
                  </a:cubicBezTo>
                  <a:cubicBezTo>
                    <a:pt x="92" y="20"/>
                    <a:pt x="71" y="0"/>
                    <a:pt x="46" y="0"/>
                  </a:cubicBezTo>
                  <a:cubicBezTo>
                    <a:pt x="21" y="0"/>
                    <a:pt x="0" y="20"/>
                    <a:pt x="0" y="45"/>
                  </a:cubicBezTo>
                  <a:cubicBezTo>
                    <a:pt x="0" y="50"/>
                    <a:pt x="1" y="54"/>
                    <a:pt x="2" y="58"/>
                  </a:cubicBezTo>
                  <a:lnTo>
                    <a:pt x="90" y="58"/>
                  </a:lnTo>
                  <a:close/>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354" name="Google Shape;2354;p8"/>
            <p:cNvSpPr/>
            <p:nvPr/>
          </p:nvSpPr>
          <p:spPr>
            <a:xfrm>
              <a:off x="6678613" y="6505576"/>
              <a:ext cx="384175" cy="255588"/>
            </a:xfrm>
            <a:custGeom>
              <a:rect b="b" l="l" r="r" t="t"/>
              <a:pathLst>
                <a:path extrusionOk="0" h="58" w="92">
                  <a:moveTo>
                    <a:pt x="90" y="58"/>
                  </a:moveTo>
                  <a:cubicBezTo>
                    <a:pt x="91" y="54"/>
                    <a:pt x="92" y="50"/>
                    <a:pt x="92" y="45"/>
                  </a:cubicBezTo>
                  <a:cubicBezTo>
                    <a:pt x="92" y="20"/>
                    <a:pt x="71" y="0"/>
                    <a:pt x="46" y="0"/>
                  </a:cubicBezTo>
                  <a:cubicBezTo>
                    <a:pt x="21" y="0"/>
                    <a:pt x="0" y="20"/>
                    <a:pt x="0" y="45"/>
                  </a:cubicBezTo>
                  <a:cubicBezTo>
                    <a:pt x="0" y="50"/>
                    <a:pt x="1" y="54"/>
                    <a:pt x="2" y="58"/>
                  </a:cubicBezTo>
                  <a:cubicBezTo>
                    <a:pt x="90" y="58"/>
                    <a:pt x="90" y="58"/>
                    <a:pt x="90" y="58"/>
                  </a:cubicBezTo>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355" name="Google Shape;2355;p8"/>
            <p:cNvSpPr/>
            <p:nvPr/>
          </p:nvSpPr>
          <p:spPr>
            <a:xfrm>
              <a:off x="6373813" y="6245226"/>
              <a:ext cx="504825" cy="515938"/>
            </a:xfrm>
            <a:custGeom>
              <a:rect b="b" l="l" r="r" t="t"/>
              <a:pathLst>
                <a:path extrusionOk="0" h="117" w="121">
                  <a:moveTo>
                    <a:pt x="39" y="117"/>
                  </a:moveTo>
                  <a:cubicBezTo>
                    <a:pt x="82" y="117"/>
                    <a:pt x="82" y="117"/>
                    <a:pt x="82" y="117"/>
                  </a:cubicBezTo>
                  <a:cubicBezTo>
                    <a:pt x="105" y="108"/>
                    <a:pt x="121" y="86"/>
                    <a:pt x="121" y="61"/>
                  </a:cubicBezTo>
                  <a:cubicBezTo>
                    <a:pt x="121" y="27"/>
                    <a:pt x="94" y="0"/>
                    <a:pt x="60" y="0"/>
                  </a:cubicBezTo>
                  <a:cubicBezTo>
                    <a:pt x="27" y="0"/>
                    <a:pt x="0" y="27"/>
                    <a:pt x="0" y="61"/>
                  </a:cubicBezTo>
                  <a:cubicBezTo>
                    <a:pt x="0" y="86"/>
                    <a:pt x="16" y="108"/>
                    <a:pt x="39" y="117"/>
                  </a:cubicBezTo>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356" name="Google Shape;2356;p8"/>
            <p:cNvSpPr/>
            <p:nvPr/>
          </p:nvSpPr>
          <p:spPr>
            <a:xfrm>
              <a:off x="6245226" y="6642101"/>
              <a:ext cx="107950" cy="111125"/>
            </a:xfrm>
            <a:prstGeom prst="ellipse">
              <a:avLst/>
            </a:pr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357" name="Google Shape;2357;p8"/>
            <p:cNvSpPr/>
            <p:nvPr/>
          </p:nvSpPr>
          <p:spPr>
            <a:xfrm>
              <a:off x="6445251" y="6369051"/>
              <a:ext cx="104775" cy="109538"/>
            </a:xfrm>
            <a:prstGeom prst="ellipse">
              <a:avLst/>
            </a:pr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358" name="Google Shape;2358;p8"/>
            <p:cNvSpPr/>
            <p:nvPr/>
          </p:nvSpPr>
          <p:spPr>
            <a:xfrm>
              <a:off x="6596063" y="6284914"/>
              <a:ext cx="107950" cy="114300"/>
            </a:xfrm>
            <a:prstGeom prst="ellipse">
              <a:avLst/>
            </a:pr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359" name="Google Shape;2359;p8"/>
            <p:cNvSpPr/>
            <p:nvPr/>
          </p:nvSpPr>
          <p:spPr>
            <a:xfrm>
              <a:off x="6562726" y="6461126"/>
              <a:ext cx="111125" cy="119063"/>
            </a:xfrm>
            <a:custGeom>
              <a:rect b="b" l="l" r="r" t="t"/>
              <a:pathLst>
                <a:path extrusionOk="0" h="27" w="27">
                  <a:moveTo>
                    <a:pt x="26" y="14"/>
                  </a:moveTo>
                  <a:cubicBezTo>
                    <a:pt x="26" y="21"/>
                    <a:pt x="20" y="27"/>
                    <a:pt x="13" y="26"/>
                  </a:cubicBezTo>
                  <a:cubicBezTo>
                    <a:pt x="6" y="26"/>
                    <a:pt x="0" y="20"/>
                    <a:pt x="1" y="13"/>
                  </a:cubicBezTo>
                  <a:cubicBezTo>
                    <a:pt x="1" y="6"/>
                    <a:pt x="7" y="0"/>
                    <a:pt x="14" y="1"/>
                  </a:cubicBezTo>
                  <a:cubicBezTo>
                    <a:pt x="21" y="1"/>
                    <a:pt x="27" y="7"/>
                    <a:pt x="26" y="14"/>
                  </a:cubicBezTo>
                </a:path>
              </a:pathLst>
            </a:cu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360" name="Google Shape;2360;p8"/>
            <p:cNvSpPr/>
            <p:nvPr/>
          </p:nvSpPr>
          <p:spPr>
            <a:xfrm>
              <a:off x="6383338" y="6545264"/>
              <a:ext cx="107950" cy="111125"/>
            </a:xfrm>
            <a:prstGeom prst="ellipse">
              <a:avLst/>
            </a:pr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361" name="Google Shape;2361;p8"/>
            <p:cNvSpPr/>
            <p:nvPr/>
          </p:nvSpPr>
          <p:spPr>
            <a:xfrm>
              <a:off x="6365876" y="6731001"/>
              <a:ext cx="96838" cy="30163"/>
            </a:xfrm>
            <a:custGeom>
              <a:rect b="b" l="l" r="r" t="t"/>
              <a:pathLst>
                <a:path extrusionOk="0" h="7" w="23">
                  <a:moveTo>
                    <a:pt x="23" y="7"/>
                  </a:moveTo>
                  <a:cubicBezTo>
                    <a:pt x="20" y="3"/>
                    <a:pt x="16" y="0"/>
                    <a:pt x="11" y="0"/>
                  </a:cubicBezTo>
                  <a:cubicBezTo>
                    <a:pt x="6" y="0"/>
                    <a:pt x="2" y="3"/>
                    <a:pt x="0" y="7"/>
                  </a:cubicBezTo>
                  <a:lnTo>
                    <a:pt x="23" y="7"/>
                  </a:lnTo>
                  <a:close/>
                </a:path>
              </a:pathLst>
            </a:cu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362" name="Google Shape;2362;p8"/>
            <p:cNvSpPr/>
            <p:nvPr/>
          </p:nvSpPr>
          <p:spPr>
            <a:xfrm>
              <a:off x="6532563" y="6607176"/>
              <a:ext cx="107950" cy="114300"/>
            </a:xfrm>
            <a:prstGeom prst="ellipse">
              <a:avLst/>
            </a:pr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363" name="Google Shape;2363;p8"/>
            <p:cNvSpPr/>
            <p:nvPr/>
          </p:nvSpPr>
          <p:spPr>
            <a:xfrm>
              <a:off x="6716713" y="6616701"/>
              <a:ext cx="107950" cy="114300"/>
            </a:xfrm>
            <a:prstGeom prst="ellipse">
              <a:avLst/>
            </a:pr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364" name="Google Shape;2364;p8"/>
            <p:cNvSpPr/>
            <p:nvPr/>
          </p:nvSpPr>
          <p:spPr>
            <a:xfrm>
              <a:off x="6829426" y="6738939"/>
              <a:ext cx="82550" cy="22225"/>
            </a:xfrm>
            <a:custGeom>
              <a:rect b="b" l="l" r="r" t="t"/>
              <a:pathLst>
                <a:path extrusionOk="0" h="5" w="20">
                  <a:moveTo>
                    <a:pt x="20" y="5"/>
                  </a:moveTo>
                  <a:cubicBezTo>
                    <a:pt x="18" y="2"/>
                    <a:pt x="14" y="0"/>
                    <a:pt x="10" y="0"/>
                  </a:cubicBezTo>
                  <a:cubicBezTo>
                    <a:pt x="6" y="0"/>
                    <a:pt x="2" y="2"/>
                    <a:pt x="0" y="5"/>
                  </a:cubicBezTo>
                  <a:cubicBezTo>
                    <a:pt x="20" y="5"/>
                    <a:pt x="20" y="5"/>
                    <a:pt x="20" y="5"/>
                  </a:cubicBezTo>
                </a:path>
              </a:pathLst>
            </a:cu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365" name="Google Shape;2365;p8"/>
            <p:cNvSpPr/>
            <p:nvPr/>
          </p:nvSpPr>
          <p:spPr>
            <a:xfrm>
              <a:off x="6924676" y="6602414"/>
              <a:ext cx="104775" cy="111125"/>
            </a:xfrm>
            <a:prstGeom prst="ellipse">
              <a:avLst/>
            </a:pr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366" name="Google Shape;2366;p8"/>
            <p:cNvSpPr/>
            <p:nvPr/>
          </p:nvSpPr>
          <p:spPr>
            <a:xfrm>
              <a:off x="6719888" y="6408739"/>
              <a:ext cx="117475" cy="127000"/>
            </a:xfrm>
            <a:custGeom>
              <a:rect b="b" l="l" r="r" t="t"/>
              <a:pathLst>
                <a:path extrusionOk="0" h="29" w="28">
                  <a:moveTo>
                    <a:pt x="26" y="11"/>
                  </a:moveTo>
                  <a:cubicBezTo>
                    <a:pt x="28" y="18"/>
                    <a:pt x="24" y="25"/>
                    <a:pt x="17" y="27"/>
                  </a:cubicBezTo>
                  <a:cubicBezTo>
                    <a:pt x="10" y="29"/>
                    <a:pt x="3" y="24"/>
                    <a:pt x="2" y="18"/>
                  </a:cubicBezTo>
                  <a:cubicBezTo>
                    <a:pt x="0" y="11"/>
                    <a:pt x="4" y="4"/>
                    <a:pt x="11" y="2"/>
                  </a:cubicBezTo>
                  <a:cubicBezTo>
                    <a:pt x="18" y="0"/>
                    <a:pt x="25" y="4"/>
                    <a:pt x="26" y="11"/>
                  </a:cubicBezTo>
                </a:path>
              </a:pathLst>
            </a:cu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367" name="Google Shape;2367;p8"/>
            <p:cNvSpPr/>
            <p:nvPr/>
          </p:nvSpPr>
          <p:spPr>
            <a:xfrm>
              <a:off x="7062788" y="6691314"/>
              <a:ext cx="0" cy="12700"/>
            </a:xfrm>
            <a:custGeom>
              <a:rect b="b" l="l" r="r" t="t"/>
              <a:pathLst>
                <a:path extrusionOk="0" h="3" w="120000">
                  <a:moveTo>
                    <a:pt x="0" y="3"/>
                  </a:moveTo>
                  <a:cubicBezTo>
                    <a:pt x="0" y="3"/>
                    <a:pt x="0" y="3"/>
                    <a:pt x="0" y="3"/>
                  </a:cubicBez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0"/>
                  </a:moveTo>
                  <a:cubicBezTo>
                    <a:pt x="0" y="0"/>
                    <a:pt x="0" y="0"/>
                    <a:pt x="0" y="0"/>
                  </a:cubicBezTo>
                  <a:cubicBezTo>
                    <a:pt x="0" y="0"/>
                    <a:pt x="0" y="0"/>
                    <a:pt x="0" y="0"/>
                  </a:cubicBezTo>
                </a:path>
              </a:pathLst>
            </a:custGeom>
            <a:solidFill>
              <a:srgbClr val="D4F1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368" name="Google Shape;2368;p8"/>
            <p:cNvSpPr/>
            <p:nvPr/>
          </p:nvSpPr>
          <p:spPr>
            <a:xfrm>
              <a:off x="6716713" y="6505576"/>
              <a:ext cx="346075" cy="255588"/>
            </a:xfrm>
            <a:custGeom>
              <a:rect b="b" l="l" r="r" t="t"/>
              <a:pathLst>
                <a:path extrusionOk="0" h="58" w="83">
                  <a:moveTo>
                    <a:pt x="63" y="47"/>
                  </a:moveTo>
                  <a:cubicBezTo>
                    <a:pt x="56" y="47"/>
                    <a:pt x="50" y="42"/>
                    <a:pt x="50" y="34"/>
                  </a:cubicBezTo>
                  <a:cubicBezTo>
                    <a:pt x="50" y="27"/>
                    <a:pt x="56" y="22"/>
                    <a:pt x="63" y="22"/>
                  </a:cubicBezTo>
                  <a:cubicBezTo>
                    <a:pt x="70" y="22"/>
                    <a:pt x="75" y="27"/>
                    <a:pt x="75" y="34"/>
                  </a:cubicBezTo>
                  <a:cubicBezTo>
                    <a:pt x="75" y="42"/>
                    <a:pt x="70" y="47"/>
                    <a:pt x="63" y="47"/>
                  </a:cubicBezTo>
                  <a:moveTo>
                    <a:pt x="39" y="0"/>
                  </a:moveTo>
                  <a:cubicBezTo>
                    <a:pt x="39" y="0"/>
                    <a:pt x="39" y="1"/>
                    <a:pt x="39" y="2"/>
                  </a:cubicBezTo>
                  <a:cubicBezTo>
                    <a:pt x="39" y="16"/>
                    <a:pt x="34" y="28"/>
                    <a:pt x="26" y="39"/>
                  </a:cubicBezTo>
                  <a:cubicBezTo>
                    <a:pt x="26" y="45"/>
                    <a:pt x="20" y="51"/>
                    <a:pt x="13" y="51"/>
                  </a:cubicBezTo>
                  <a:cubicBezTo>
                    <a:pt x="13" y="51"/>
                    <a:pt x="13" y="51"/>
                    <a:pt x="13" y="51"/>
                  </a:cubicBezTo>
                  <a:cubicBezTo>
                    <a:pt x="9" y="54"/>
                    <a:pt x="5" y="56"/>
                    <a:pt x="0" y="58"/>
                  </a:cubicBezTo>
                  <a:cubicBezTo>
                    <a:pt x="27" y="58"/>
                    <a:pt x="27" y="58"/>
                    <a:pt x="27" y="58"/>
                  </a:cubicBezTo>
                  <a:cubicBezTo>
                    <a:pt x="29" y="55"/>
                    <a:pt x="33" y="53"/>
                    <a:pt x="37" y="53"/>
                  </a:cubicBezTo>
                  <a:cubicBezTo>
                    <a:pt x="41" y="53"/>
                    <a:pt x="45" y="55"/>
                    <a:pt x="47" y="58"/>
                  </a:cubicBezTo>
                  <a:cubicBezTo>
                    <a:pt x="81" y="58"/>
                    <a:pt x="81" y="58"/>
                    <a:pt x="81" y="58"/>
                  </a:cubicBezTo>
                  <a:cubicBezTo>
                    <a:pt x="82" y="54"/>
                    <a:pt x="83" y="50"/>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2"/>
                    <a:pt x="83" y="42"/>
                  </a:cubicBezTo>
                  <a:cubicBezTo>
                    <a:pt x="83" y="42"/>
                    <a:pt x="83" y="42"/>
                    <a:pt x="83" y="42"/>
                  </a:cubicBezTo>
                  <a:cubicBezTo>
                    <a:pt x="81" y="19"/>
                    <a:pt x="62" y="1"/>
                    <a:pt x="39" y="0"/>
                  </a:cubicBezTo>
                </a:path>
              </a:pathLst>
            </a:custGeom>
            <a:solidFill>
              <a:srgbClr val="8ECB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369" name="Google Shape;2369;p8"/>
            <p:cNvSpPr/>
            <p:nvPr/>
          </p:nvSpPr>
          <p:spPr>
            <a:xfrm>
              <a:off x="6645276" y="6245226"/>
              <a:ext cx="233363" cy="515938"/>
            </a:xfrm>
            <a:custGeom>
              <a:rect b="b" l="l" r="r" t="t"/>
              <a:pathLst>
                <a:path extrusionOk="0" h="117" w="56">
                  <a:moveTo>
                    <a:pt x="32" y="64"/>
                  </a:moveTo>
                  <a:cubicBezTo>
                    <a:pt x="26" y="64"/>
                    <a:pt x="21" y="60"/>
                    <a:pt x="20" y="55"/>
                  </a:cubicBezTo>
                  <a:cubicBezTo>
                    <a:pt x="18" y="48"/>
                    <a:pt x="22" y="41"/>
                    <a:pt x="29" y="39"/>
                  </a:cubicBezTo>
                  <a:cubicBezTo>
                    <a:pt x="30" y="39"/>
                    <a:pt x="31" y="39"/>
                    <a:pt x="32" y="39"/>
                  </a:cubicBezTo>
                  <a:cubicBezTo>
                    <a:pt x="38" y="39"/>
                    <a:pt x="43" y="42"/>
                    <a:pt x="44" y="48"/>
                  </a:cubicBezTo>
                  <a:cubicBezTo>
                    <a:pt x="46" y="55"/>
                    <a:pt x="42" y="62"/>
                    <a:pt x="35" y="64"/>
                  </a:cubicBezTo>
                  <a:cubicBezTo>
                    <a:pt x="34" y="64"/>
                    <a:pt x="33" y="64"/>
                    <a:pt x="32" y="64"/>
                  </a:cubicBezTo>
                  <a:moveTo>
                    <a:pt x="0" y="0"/>
                  </a:moveTo>
                  <a:cubicBezTo>
                    <a:pt x="0" y="9"/>
                    <a:pt x="0" y="9"/>
                    <a:pt x="0" y="9"/>
                  </a:cubicBezTo>
                  <a:cubicBezTo>
                    <a:pt x="0" y="9"/>
                    <a:pt x="1" y="9"/>
                    <a:pt x="1" y="9"/>
                  </a:cubicBezTo>
                  <a:cubicBezTo>
                    <a:pt x="8" y="9"/>
                    <a:pt x="14" y="15"/>
                    <a:pt x="14" y="22"/>
                  </a:cubicBezTo>
                  <a:cubicBezTo>
                    <a:pt x="14" y="29"/>
                    <a:pt x="8" y="35"/>
                    <a:pt x="1" y="35"/>
                  </a:cubicBezTo>
                  <a:cubicBezTo>
                    <a:pt x="1" y="35"/>
                    <a:pt x="0" y="35"/>
                    <a:pt x="0" y="35"/>
                  </a:cubicBezTo>
                  <a:cubicBezTo>
                    <a:pt x="0" y="51"/>
                    <a:pt x="0" y="51"/>
                    <a:pt x="0" y="51"/>
                  </a:cubicBezTo>
                  <a:cubicBezTo>
                    <a:pt x="4" y="53"/>
                    <a:pt x="7" y="58"/>
                    <a:pt x="6" y="63"/>
                  </a:cubicBezTo>
                  <a:cubicBezTo>
                    <a:pt x="6" y="68"/>
                    <a:pt x="4" y="71"/>
                    <a:pt x="0" y="74"/>
                  </a:cubicBezTo>
                  <a:cubicBezTo>
                    <a:pt x="0" y="117"/>
                    <a:pt x="0" y="117"/>
                    <a:pt x="0" y="117"/>
                  </a:cubicBezTo>
                  <a:cubicBezTo>
                    <a:pt x="17" y="117"/>
                    <a:pt x="17" y="117"/>
                    <a:pt x="17" y="117"/>
                  </a:cubicBezTo>
                  <a:cubicBezTo>
                    <a:pt x="22" y="115"/>
                    <a:pt x="26" y="113"/>
                    <a:pt x="30" y="110"/>
                  </a:cubicBezTo>
                  <a:cubicBezTo>
                    <a:pt x="23" y="110"/>
                    <a:pt x="17" y="104"/>
                    <a:pt x="17" y="97"/>
                  </a:cubicBezTo>
                  <a:cubicBezTo>
                    <a:pt x="17" y="90"/>
                    <a:pt x="23" y="84"/>
                    <a:pt x="30" y="84"/>
                  </a:cubicBezTo>
                  <a:cubicBezTo>
                    <a:pt x="37" y="84"/>
                    <a:pt x="43" y="90"/>
                    <a:pt x="43" y="97"/>
                  </a:cubicBezTo>
                  <a:cubicBezTo>
                    <a:pt x="43" y="97"/>
                    <a:pt x="43" y="97"/>
                    <a:pt x="43" y="98"/>
                  </a:cubicBezTo>
                  <a:cubicBezTo>
                    <a:pt x="51" y="87"/>
                    <a:pt x="56" y="75"/>
                    <a:pt x="56" y="61"/>
                  </a:cubicBezTo>
                  <a:cubicBezTo>
                    <a:pt x="56" y="60"/>
                    <a:pt x="56" y="59"/>
                    <a:pt x="56" y="59"/>
                  </a:cubicBezTo>
                  <a:cubicBezTo>
                    <a:pt x="56" y="59"/>
                    <a:pt x="56" y="59"/>
                    <a:pt x="56" y="59"/>
                  </a:cubicBezTo>
                  <a:cubicBezTo>
                    <a:pt x="55" y="28"/>
                    <a:pt x="31" y="3"/>
                    <a:pt x="0" y="0"/>
                  </a:cubicBezTo>
                </a:path>
              </a:pathLst>
            </a:custGeom>
            <a:solidFill>
              <a:srgbClr val="8ECB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370" name="Google Shape;2370;p8"/>
            <p:cNvSpPr/>
            <p:nvPr/>
          </p:nvSpPr>
          <p:spPr>
            <a:xfrm>
              <a:off x="6645276" y="6284914"/>
              <a:ext cx="58738" cy="114300"/>
            </a:xfrm>
            <a:custGeom>
              <a:rect b="b" l="l" r="r" t="t"/>
              <a:pathLst>
                <a:path extrusionOk="0" h="26" w="14">
                  <a:moveTo>
                    <a:pt x="1" y="0"/>
                  </a:moveTo>
                  <a:cubicBezTo>
                    <a:pt x="1" y="0"/>
                    <a:pt x="0" y="0"/>
                    <a:pt x="0" y="0"/>
                  </a:cubicBezTo>
                  <a:cubicBezTo>
                    <a:pt x="0" y="26"/>
                    <a:pt x="0" y="26"/>
                    <a:pt x="0" y="26"/>
                  </a:cubicBezTo>
                  <a:cubicBezTo>
                    <a:pt x="0" y="26"/>
                    <a:pt x="1" y="26"/>
                    <a:pt x="1" y="26"/>
                  </a:cubicBezTo>
                  <a:cubicBezTo>
                    <a:pt x="8" y="26"/>
                    <a:pt x="14" y="20"/>
                    <a:pt x="14" y="13"/>
                  </a:cubicBezTo>
                  <a:cubicBezTo>
                    <a:pt x="14" y="6"/>
                    <a:pt x="8" y="0"/>
                    <a:pt x="1" y="0"/>
                  </a:cubicBezTo>
                </a:path>
              </a:pathLst>
            </a:custGeom>
            <a:solidFill>
              <a:srgbClr val="7AB6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371" name="Google Shape;2371;p8"/>
            <p:cNvSpPr/>
            <p:nvPr/>
          </p:nvSpPr>
          <p:spPr>
            <a:xfrm>
              <a:off x="6645276" y="6470651"/>
              <a:ext cx="28575" cy="101600"/>
            </a:xfrm>
            <a:custGeom>
              <a:rect b="b" l="l" r="r" t="t"/>
              <a:pathLst>
                <a:path extrusionOk="0" h="23" w="7">
                  <a:moveTo>
                    <a:pt x="0" y="0"/>
                  </a:moveTo>
                  <a:cubicBezTo>
                    <a:pt x="0" y="23"/>
                    <a:pt x="0" y="23"/>
                    <a:pt x="0" y="23"/>
                  </a:cubicBezTo>
                  <a:cubicBezTo>
                    <a:pt x="4" y="20"/>
                    <a:pt x="6" y="17"/>
                    <a:pt x="6" y="12"/>
                  </a:cubicBezTo>
                  <a:cubicBezTo>
                    <a:pt x="7" y="7"/>
                    <a:pt x="4" y="2"/>
                    <a:pt x="0" y="0"/>
                  </a:cubicBezTo>
                </a:path>
              </a:pathLst>
            </a:custGeom>
            <a:solidFill>
              <a:srgbClr val="7AB6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372" name="Google Shape;2372;p8"/>
            <p:cNvSpPr/>
            <p:nvPr/>
          </p:nvSpPr>
          <p:spPr>
            <a:xfrm>
              <a:off x="6716713" y="6616701"/>
              <a:ext cx="107950" cy="114300"/>
            </a:xfrm>
            <a:custGeom>
              <a:rect b="b" l="l" r="r" t="t"/>
              <a:pathLst>
                <a:path extrusionOk="0" h="26" w="26">
                  <a:moveTo>
                    <a:pt x="13" y="0"/>
                  </a:moveTo>
                  <a:cubicBezTo>
                    <a:pt x="6" y="0"/>
                    <a:pt x="0" y="6"/>
                    <a:pt x="0" y="13"/>
                  </a:cubicBezTo>
                  <a:cubicBezTo>
                    <a:pt x="0" y="20"/>
                    <a:pt x="6" y="26"/>
                    <a:pt x="13" y="26"/>
                  </a:cubicBezTo>
                  <a:cubicBezTo>
                    <a:pt x="13" y="26"/>
                    <a:pt x="13" y="26"/>
                    <a:pt x="13" y="26"/>
                  </a:cubicBezTo>
                  <a:cubicBezTo>
                    <a:pt x="20" y="26"/>
                    <a:pt x="26" y="20"/>
                    <a:pt x="26" y="14"/>
                  </a:cubicBezTo>
                  <a:cubicBezTo>
                    <a:pt x="26" y="13"/>
                    <a:pt x="26" y="13"/>
                    <a:pt x="26" y="13"/>
                  </a:cubicBezTo>
                  <a:cubicBezTo>
                    <a:pt x="26" y="6"/>
                    <a:pt x="20" y="0"/>
                    <a:pt x="13" y="0"/>
                  </a:cubicBezTo>
                </a:path>
              </a:pathLst>
            </a:custGeom>
            <a:solidFill>
              <a:srgbClr val="7AB6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373" name="Google Shape;2373;p8"/>
            <p:cNvSpPr/>
            <p:nvPr/>
          </p:nvSpPr>
          <p:spPr>
            <a:xfrm>
              <a:off x="6829426" y="6738939"/>
              <a:ext cx="82550" cy="22225"/>
            </a:xfrm>
            <a:custGeom>
              <a:rect b="b" l="l" r="r" t="t"/>
              <a:pathLst>
                <a:path extrusionOk="0" h="5" w="20">
                  <a:moveTo>
                    <a:pt x="10" y="0"/>
                  </a:moveTo>
                  <a:cubicBezTo>
                    <a:pt x="6" y="0"/>
                    <a:pt x="2" y="2"/>
                    <a:pt x="0" y="5"/>
                  </a:cubicBezTo>
                  <a:cubicBezTo>
                    <a:pt x="20" y="5"/>
                    <a:pt x="20" y="5"/>
                    <a:pt x="20" y="5"/>
                  </a:cubicBezTo>
                  <a:cubicBezTo>
                    <a:pt x="18" y="2"/>
                    <a:pt x="14" y="0"/>
                    <a:pt x="10" y="0"/>
                  </a:cubicBezTo>
                </a:path>
              </a:pathLst>
            </a:custGeom>
            <a:solidFill>
              <a:srgbClr val="7AB6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374" name="Google Shape;2374;p8"/>
            <p:cNvSpPr/>
            <p:nvPr/>
          </p:nvSpPr>
          <p:spPr>
            <a:xfrm>
              <a:off x="6924676" y="6602414"/>
              <a:ext cx="104775" cy="111125"/>
            </a:xfrm>
            <a:prstGeom prst="ellipse">
              <a:avLst/>
            </a:prstGeom>
            <a:solidFill>
              <a:srgbClr val="7AB6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375" name="Google Shape;2375;p8"/>
            <p:cNvSpPr/>
            <p:nvPr/>
          </p:nvSpPr>
          <p:spPr>
            <a:xfrm>
              <a:off x="6719888" y="6416676"/>
              <a:ext cx="117475" cy="111125"/>
            </a:xfrm>
            <a:custGeom>
              <a:rect b="b" l="l" r="r" t="t"/>
              <a:pathLst>
                <a:path extrusionOk="0" h="25" w="28">
                  <a:moveTo>
                    <a:pt x="14" y="0"/>
                  </a:moveTo>
                  <a:cubicBezTo>
                    <a:pt x="13" y="0"/>
                    <a:pt x="12" y="0"/>
                    <a:pt x="11" y="0"/>
                  </a:cubicBezTo>
                  <a:cubicBezTo>
                    <a:pt x="4" y="2"/>
                    <a:pt x="0" y="9"/>
                    <a:pt x="2" y="16"/>
                  </a:cubicBezTo>
                  <a:cubicBezTo>
                    <a:pt x="3" y="21"/>
                    <a:pt x="8" y="25"/>
                    <a:pt x="14" y="25"/>
                  </a:cubicBezTo>
                  <a:cubicBezTo>
                    <a:pt x="15" y="25"/>
                    <a:pt x="16" y="25"/>
                    <a:pt x="17" y="25"/>
                  </a:cubicBezTo>
                  <a:cubicBezTo>
                    <a:pt x="24" y="23"/>
                    <a:pt x="28" y="16"/>
                    <a:pt x="26" y="9"/>
                  </a:cubicBezTo>
                  <a:cubicBezTo>
                    <a:pt x="25" y="3"/>
                    <a:pt x="20" y="0"/>
                    <a:pt x="14" y="0"/>
                  </a:cubicBezTo>
                </a:path>
              </a:pathLst>
            </a:custGeom>
            <a:solidFill>
              <a:srgbClr val="7AB6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376" name="Google Shape;2376;p8"/>
            <p:cNvSpPr/>
            <p:nvPr/>
          </p:nvSpPr>
          <p:spPr>
            <a:xfrm>
              <a:off x="350838" y="6319839"/>
              <a:ext cx="1154113" cy="463550"/>
            </a:xfrm>
            <a:custGeom>
              <a:rect b="b" l="l" r="r" t="t"/>
              <a:pathLst>
                <a:path extrusionOk="0" h="105" w="277">
                  <a:moveTo>
                    <a:pt x="0" y="105"/>
                  </a:moveTo>
                  <a:cubicBezTo>
                    <a:pt x="277" y="105"/>
                    <a:pt x="277" y="105"/>
                    <a:pt x="277" y="105"/>
                  </a:cubicBezTo>
                  <a:cubicBezTo>
                    <a:pt x="277" y="102"/>
                    <a:pt x="276" y="99"/>
                    <a:pt x="275" y="96"/>
                  </a:cubicBezTo>
                  <a:cubicBezTo>
                    <a:pt x="274" y="92"/>
                    <a:pt x="272" y="88"/>
                    <a:pt x="270" y="84"/>
                  </a:cubicBezTo>
                  <a:cubicBezTo>
                    <a:pt x="266" y="77"/>
                    <a:pt x="260" y="71"/>
                    <a:pt x="252" y="66"/>
                  </a:cubicBezTo>
                  <a:cubicBezTo>
                    <a:pt x="252" y="66"/>
                    <a:pt x="252" y="66"/>
                    <a:pt x="252" y="66"/>
                  </a:cubicBezTo>
                  <a:cubicBezTo>
                    <a:pt x="244" y="61"/>
                    <a:pt x="236" y="59"/>
                    <a:pt x="227" y="59"/>
                  </a:cubicBezTo>
                  <a:cubicBezTo>
                    <a:pt x="224" y="59"/>
                    <a:pt x="222" y="60"/>
                    <a:pt x="219" y="60"/>
                  </a:cubicBezTo>
                  <a:cubicBezTo>
                    <a:pt x="219" y="59"/>
                    <a:pt x="219" y="58"/>
                    <a:pt x="219" y="56"/>
                  </a:cubicBezTo>
                  <a:cubicBezTo>
                    <a:pt x="219" y="31"/>
                    <a:pt x="198" y="9"/>
                    <a:pt x="172" y="9"/>
                  </a:cubicBezTo>
                  <a:cubicBezTo>
                    <a:pt x="163" y="9"/>
                    <a:pt x="154" y="12"/>
                    <a:pt x="146" y="18"/>
                  </a:cubicBezTo>
                  <a:cubicBezTo>
                    <a:pt x="141" y="7"/>
                    <a:pt x="132" y="0"/>
                    <a:pt x="117" y="0"/>
                  </a:cubicBezTo>
                  <a:cubicBezTo>
                    <a:pt x="97" y="0"/>
                    <a:pt x="86" y="13"/>
                    <a:pt x="84" y="28"/>
                  </a:cubicBezTo>
                  <a:cubicBezTo>
                    <a:pt x="80" y="27"/>
                    <a:pt x="76" y="26"/>
                    <a:pt x="72" y="26"/>
                  </a:cubicBezTo>
                  <a:cubicBezTo>
                    <a:pt x="54" y="26"/>
                    <a:pt x="39" y="41"/>
                    <a:pt x="39" y="59"/>
                  </a:cubicBezTo>
                  <a:cubicBezTo>
                    <a:pt x="39" y="62"/>
                    <a:pt x="40" y="65"/>
                    <a:pt x="41" y="68"/>
                  </a:cubicBezTo>
                  <a:cubicBezTo>
                    <a:pt x="40" y="67"/>
                    <a:pt x="40" y="67"/>
                    <a:pt x="40" y="67"/>
                  </a:cubicBezTo>
                  <a:cubicBezTo>
                    <a:pt x="19" y="67"/>
                    <a:pt x="1" y="84"/>
                    <a:pt x="0" y="105"/>
                  </a:cubicBezTo>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377" name="Google Shape;2377;p8"/>
            <p:cNvSpPr/>
            <p:nvPr/>
          </p:nvSpPr>
          <p:spPr>
            <a:xfrm>
              <a:off x="958850" y="6359526"/>
              <a:ext cx="304800" cy="207963"/>
            </a:xfrm>
            <a:custGeom>
              <a:rect b="b" l="l" r="r" t="t"/>
              <a:pathLst>
                <a:path extrusionOk="0" h="47" w="73">
                  <a:moveTo>
                    <a:pt x="0" y="8"/>
                  </a:moveTo>
                  <a:cubicBezTo>
                    <a:pt x="0" y="8"/>
                    <a:pt x="0" y="8"/>
                    <a:pt x="0" y="8"/>
                  </a:cubicBezTo>
                  <a:cubicBezTo>
                    <a:pt x="0" y="8"/>
                    <a:pt x="0" y="8"/>
                    <a:pt x="0" y="8"/>
                  </a:cubicBezTo>
                  <a:moveTo>
                    <a:pt x="26" y="0"/>
                  </a:moveTo>
                  <a:cubicBezTo>
                    <a:pt x="17" y="0"/>
                    <a:pt x="8" y="3"/>
                    <a:pt x="0" y="9"/>
                  </a:cubicBezTo>
                  <a:cubicBezTo>
                    <a:pt x="0" y="8"/>
                    <a:pt x="0" y="8"/>
                    <a:pt x="0" y="8"/>
                  </a:cubicBezTo>
                  <a:cubicBezTo>
                    <a:pt x="0" y="8"/>
                    <a:pt x="0" y="8"/>
                    <a:pt x="0" y="9"/>
                  </a:cubicBezTo>
                  <a:cubicBezTo>
                    <a:pt x="8" y="3"/>
                    <a:pt x="17" y="0"/>
                    <a:pt x="26" y="0"/>
                  </a:cubicBezTo>
                  <a:cubicBezTo>
                    <a:pt x="52" y="0"/>
                    <a:pt x="73" y="22"/>
                    <a:pt x="73" y="47"/>
                  </a:cubicBezTo>
                  <a:cubicBezTo>
                    <a:pt x="73" y="47"/>
                    <a:pt x="73" y="47"/>
                    <a:pt x="73" y="47"/>
                  </a:cubicBezTo>
                  <a:cubicBezTo>
                    <a:pt x="73" y="22"/>
                    <a:pt x="52" y="0"/>
                    <a:pt x="26" y="0"/>
                  </a:cubicBezTo>
                </a:path>
              </a:pathLst>
            </a:custGeom>
            <a:solidFill>
              <a:srgbClr val="D4F1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378" name="Google Shape;2378;p8"/>
            <p:cNvSpPr/>
            <p:nvPr/>
          </p:nvSpPr>
          <p:spPr>
            <a:xfrm>
              <a:off x="930275" y="6354764"/>
              <a:ext cx="369888" cy="428625"/>
            </a:xfrm>
            <a:custGeom>
              <a:rect b="b" l="l" r="r" t="t"/>
              <a:pathLst>
                <a:path extrusionOk="0" h="97" w="89">
                  <a:moveTo>
                    <a:pt x="0" y="0"/>
                  </a:moveTo>
                  <a:cubicBezTo>
                    <a:pt x="0" y="97"/>
                    <a:pt x="0" y="97"/>
                    <a:pt x="0" y="97"/>
                  </a:cubicBezTo>
                  <a:cubicBezTo>
                    <a:pt x="88" y="97"/>
                    <a:pt x="88" y="97"/>
                    <a:pt x="88" y="97"/>
                  </a:cubicBezTo>
                  <a:cubicBezTo>
                    <a:pt x="89" y="51"/>
                    <a:pt x="89" y="51"/>
                    <a:pt x="89" y="51"/>
                  </a:cubicBezTo>
                  <a:cubicBezTo>
                    <a:pt x="89" y="51"/>
                    <a:pt x="88" y="51"/>
                    <a:pt x="88" y="51"/>
                  </a:cubicBezTo>
                  <a:cubicBezTo>
                    <a:pt x="85" y="51"/>
                    <a:pt x="83" y="52"/>
                    <a:pt x="80" y="52"/>
                  </a:cubicBezTo>
                  <a:cubicBezTo>
                    <a:pt x="80" y="52"/>
                    <a:pt x="80" y="52"/>
                    <a:pt x="80" y="52"/>
                  </a:cubicBezTo>
                  <a:cubicBezTo>
                    <a:pt x="80" y="52"/>
                    <a:pt x="80" y="52"/>
                    <a:pt x="80" y="52"/>
                  </a:cubicBezTo>
                  <a:cubicBezTo>
                    <a:pt x="80" y="51"/>
                    <a:pt x="80" y="50"/>
                    <a:pt x="80" y="48"/>
                  </a:cubicBezTo>
                  <a:cubicBezTo>
                    <a:pt x="80" y="23"/>
                    <a:pt x="59" y="1"/>
                    <a:pt x="33" y="1"/>
                  </a:cubicBezTo>
                  <a:cubicBezTo>
                    <a:pt x="24" y="1"/>
                    <a:pt x="15" y="4"/>
                    <a:pt x="7" y="10"/>
                  </a:cubicBezTo>
                  <a:cubicBezTo>
                    <a:pt x="7" y="9"/>
                    <a:pt x="7" y="9"/>
                    <a:pt x="7" y="9"/>
                  </a:cubicBezTo>
                  <a:cubicBezTo>
                    <a:pt x="7" y="9"/>
                    <a:pt x="7" y="9"/>
                    <a:pt x="7" y="9"/>
                  </a:cubicBezTo>
                  <a:cubicBezTo>
                    <a:pt x="7" y="9"/>
                    <a:pt x="7" y="9"/>
                    <a:pt x="7" y="9"/>
                  </a:cubicBezTo>
                  <a:cubicBezTo>
                    <a:pt x="6" y="6"/>
                    <a:pt x="3" y="3"/>
                    <a:pt x="0" y="0"/>
                  </a:cubicBezTo>
                </a:path>
              </a:pathLst>
            </a:custGeom>
            <a:solidFill>
              <a:srgbClr val="8ECB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379" name="Google Shape;2379;p8"/>
            <p:cNvSpPr/>
            <p:nvPr/>
          </p:nvSpPr>
          <p:spPr>
            <a:xfrm>
              <a:off x="1492250" y="6726239"/>
              <a:ext cx="12700" cy="57150"/>
            </a:xfrm>
            <a:custGeom>
              <a:rect b="b" l="l" r="r" t="t"/>
              <a:pathLst>
                <a:path extrusionOk="0" h="13" w="3">
                  <a:moveTo>
                    <a:pt x="0" y="0"/>
                  </a:moveTo>
                  <a:cubicBezTo>
                    <a:pt x="0" y="13"/>
                    <a:pt x="0" y="13"/>
                    <a:pt x="0" y="13"/>
                  </a:cubicBezTo>
                  <a:cubicBezTo>
                    <a:pt x="3" y="13"/>
                    <a:pt x="3" y="13"/>
                    <a:pt x="3" y="13"/>
                  </a:cubicBezTo>
                  <a:cubicBezTo>
                    <a:pt x="3" y="10"/>
                    <a:pt x="2" y="7"/>
                    <a:pt x="1" y="4"/>
                  </a:cubicBezTo>
                  <a:cubicBezTo>
                    <a:pt x="1" y="3"/>
                    <a:pt x="0" y="1"/>
                    <a:pt x="0" y="0"/>
                  </a:cubicBezTo>
                </a:path>
              </a:pathLst>
            </a:custGeom>
            <a:solidFill>
              <a:srgbClr val="8ECB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380" name="Google Shape;2380;p8"/>
            <p:cNvSpPr/>
            <p:nvPr/>
          </p:nvSpPr>
          <p:spPr>
            <a:xfrm>
              <a:off x="5507038" y="6792914"/>
              <a:ext cx="100013" cy="30163"/>
            </a:xfrm>
            <a:custGeom>
              <a:rect b="b" l="l" r="r" t="t"/>
              <a:pathLst>
                <a:path extrusionOk="0" h="19" w="63">
                  <a:moveTo>
                    <a:pt x="0" y="0"/>
                  </a:moveTo>
                  <a:lnTo>
                    <a:pt x="0" y="0"/>
                  </a:lnTo>
                  <a:lnTo>
                    <a:pt x="63" y="19"/>
                  </a:lnTo>
                  <a:lnTo>
                    <a:pt x="0" y="0"/>
                  </a:ln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381" name="Google Shape;2381;p8"/>
            <p:cNvSpPr/>
            <p:nvPr/>
          </p:nvSpPr>
          <p:spPr>
            <a:xfrm>
              <a:off x="5507038" y="6792914"/>
              <a:ext cx="100013" cy="30163"/>
            </a:xfrm>
            <a:custGeom>
              <a:rect b="b" l="l" r="r" t="t"/>
              <a:pathLst>
                <a:path extrusionOk="0" h="19" w="63">
                  <a:moveTo>
                    <a:pt x="0" y="0"/>
                  </a:moveTo>
                  <a:lnTo>
                    <a:pt x="0" y="0"/>
                  </a:lnTo>
                  <a:lnTo>
                    <a:pt x="63" y="19"/>
                  </a:lnTo>
                  <a:lnTo>
                    <a:pt x="0"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382" name="Google Shape;2382;p8"/>
            <p:cNvSpPr/>
            <p:nvPr/>
          </p:nvSpPr>
          <p:spPr>
            <a:xfrm>
              <a:off x="4386263" y="6196014"/>
              <a:ext cx="228600" cy="658813"/>
            </a:xfrm>
            <a:custGeom>
              <a:rect b="b" l="l" r="r" t="t"/>
              <a:pathLst>
                <a:path extrusionOk="0" h="149" w="55">
                  <a:moveTo>
                    <a:pt x="5" y="149"/>
                  </a:moveTo>
                  <a:cubicBezTo>
                    <a:pt x="5" y="149"/>
                    <a:pt x="5" y="148"/>
                    <a:pt x="5" y="147"/>
                  </a:cubicBezTo>
                  <a:cubicBezTo>
                    <a:pt x="5" y="146"/>
                    <a:pt x="4" y="144"/>
                    <a:pt x="4" y="141"/>
                  </a:cubicBezTo>
                  <a:cubicBezTo>
                    <a:pt x="3" y="137"/>
                    <a:pt x="2" y="130"/>
                    <a:pt x="1" y="122"/>
                  </a:cubicBezTo>
                  <a:cubicBezTo>
                    <a:pt x="1" y="114"/>
                    <a:pt x="0" y="105"/>
                    <a:pt x="1" y="95"/>
                  </a:cubicBezTo>
                  <a:cubicBezTo>
                    <a:pt x="1" y="85"/>
                    <a:pt x="3" y="74"/>
                    <a:pt x="5" y="64"/>
                  </a:cubicBezTo>
                  <a:cubicBezTo>
                    <a:pt x="7" y="59"/>
                    <a:pt x="9" y="54"/>
                    <a:pt x="11" y="49"/>
                  </a:cubicBezTo>
                  <a:cubicBezTo>
                    <a:pt x="12" y="47"/>
                    <a:pt x="13" y="44"/>
                    <a:pt x="14" y="42"/>
                  </a:cubicBezTo>
                  <a:cubicBezTo>
                    <a:pt x="15" y="40"/>
                    <a:pt x="16" y="38"/>
                    <a:pt x="17" y="35"/>
                  </a:cubicBezTo>
                  <a:cubicBezTo>
                    <a:pt x="20" y="31"/>
                    <a:pt x="23" y="27"/>
                    <a:pt x="26" y="24"/>
                  </a:cubicBezTo>
                  <a:cubicBezTo>
                    <a:pt x="29" y="20"/>
                    <a:pt x="31" y="17"/>
                    <a:pt x="34" y="15"/>
                  </a:cubicBezTo>
                  <a:cubicBezTo>
                    <a:pt x="37" y="12"/>
                    <a:pt x="40" y="10"/>
                    <a:pt x="42" y="8"/>
                  </a:cubicBezTo>
                  <a:cubicBezTo>
                    <a:pt x="45" y="6"/>
                    <a:pt x="47" y="5"/>
                    <a:pt x="49" y="4"/>
                  </a:cubicBezTo>
                  <a:cubicBezTo>
                    <a:pt x="53" y="1"/>
                    <a:pt x="55" y="0"/>
                    <a:pt x="55" y="0"/>
                  </a:cubicBezTo>
                  <a:cubicBezTo>
                    <a:pt x="55" y="0"/>
                    <a:pt x="53" y="2"/>
                    <a:pt x="50" y="4"/>
                  </a:cubicBezTo>
                  <a:cubicBezTo>
                    <a:pt x="48" y="6"/>
                    <a:pt x="46" y="8"/>
                    <a:pt x="44" y="10"/>
                  </a:cubicBezTo>
                  <a:cubicBezTo>
                    <a:pt x="42" y="12"/>
                    <a:pt x="39" y="14"/>
                    <a:pt x="37" y="17"/>
                  </a:cubicBezTo>
                  <a:cubicBezTo>
                    <a:pt x="35" y="20"/>
                    <a:pt x="32" y="23"/>
                    <a:pt x="30" y="27"/>
                  </a:cubicBezTo>
                  <a:cubicBezTo>
                    <a:pt x="28" y="31"/>
                    <a:pt x="26" y="34"/>
                    <a:pt x="24" y="39"/>
                  </a:cubicBezTo>
                  <a:cubicBezTo>
                    <a:pt x="23" y="41"/>
                    <a:pt x="22" y="43"/>
                    <a:pt x="21" y="45"/>
                  </a:cubicBezTo>
                  <a:cubicBezTo>
                    <a:pt x="21" y="47"/>
                    <a:pt x="20" y="50"/>
                    <a:pt x="19" y="52"/>
                  </a:cubicBezTo>
                  <a:cubicBezTo>
                    <a:pt x="18" y="57"/>
                    <a:pt x="17" y="62"/>
                    <a:pt x="17" y="66"/>
                  </a:cubicBezTo>
                  <a:cubicBezTo>
                    <a:pt x="15" y="86"/>
                    <a:pt x="17" y="105"/>
                    <a:pt x="20" y="119"/>
                  </a:cubicBezTo>
                  <a:cubicBezTo>
                    <a:pt x="22" y="126"/>
                    <a:pt x="24" y="132"/>
                    <a:pt x="25" y="136"/>
                  </a:cubicBezTo>
                  <a:cubicBezTo>
                    <a:pt x="26" y="138"/>
                    <a:pt x="26" y="139"/>
                    <a:pt x="27" y="140"/>
                  </a:cubicBezTo>
                  <a:cubicBezTo>
                    <a:pt x="27" y="141"/>
                    <a:pt x="27" y="142"/>
                    <a:pt x="27" y="142"/>
                  </a:cubicBezTo>
                  <a:lnTo>
                    <a:pt x="5" y="149"/>
                  </a:lnTo>
                  <a:close/>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383" name="Google Shape;2383;p8"/>
            <p:cNvSpPr/>
            <p:nvPr/>
          </p:nvSpPr>
          <p:spPr>
            <a:xfrm>
              <a:off x="4106863" y="6249989"/>
              <a:ext cx="379413" cy="533400"/>
            </a:xfrm>
            <a:custGeom>
              <a:rect b="b" l="l" r="r" t="t"/>
              <a:pathLst>
                <a:path extrusionOk="0" h="121" w="91">
                  <a:moveTo>
                    <a:pt x="78" y="121"/>
                  </a:moveTo>
                  <a:cubicBezTo>
                    <a:pt x="78" y="121"/>
                    <a:pt x="91" y="40"/>
                    <a:pt x="0" y="0"/>
                  </a:cubicBezTo>
                  <a:cubicBezTo>
                    <a:pt x="0" y="0"/>
                    <a:pt x="34" y="20"/>
                    <a:pt x="36" y="56"/>
                  </a:cubicBezTo>
                  <a:cubicBezTo>
                    <a:pt x="38" y="93"/>
                    <a:pt x="78" y="121"/>
                    <a:pt x="78" y="121"/>
                  </a:cubicBezTo>
                  <a:close/>
                </a:path>
              </a:pathLst>
            </a:cu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384" name="Google Shape;2384;p8"/>
            <p:cNvSpPr/>
            <p:nvPr/>
          </p:nvSpPr>
          <p:spPr>
            <a:xfrm>
              <a:off x="9480551" y="6257926"/>
              <a:ext cx="271463" cy="490538"/>
            </a:xfrm>
            <a:custGeom>
              <a:rect b="b" l="l" r="r" t="t"/>
              <a:pathLst>
                <a:path extrusionOk="0" h="111" w="65">
                  <a:moveTo>
                    <a:pt x="46" y="109"/>
                  </a:moveTo>
                  <a:cubicBezTo>
                    <a:pt x="46" y="109"/>
                    <a:pt x="46" y="109"/>
                    <a:pt x="46" y="108"/>
                  </a:cubicBezTo>
                  <a:cubicBezTo>
                    <a:pt x="46" y="107"/>
                    <a:pt x="46" y="106"/>
                    <a:pt x="46" y="104"/>
                  </a:cubicBezTo>
                  <a:cubicBezTo>
                    <a:pt x="47" y="101"/>
                    <a:pt x="47" y="96"/>
                    <a:pt x="47" y="90"/>
                  </a:cubicBezTo>
                  <a:cubicBezTo>
                    <a:pt x="48" y="78"/>
                    <a:pt x="47" y="62"/>
                    <a:pt x="42" y="47"/>
                  </a:cubicBezTo>
                  <a:cubicBezTo>
                    <a:pt x="40" y="43"/>
                    <a:pt x="39" y="39"/>
                    <a:pt x="37" y="35"/>
                  </a:cubicBezTo>
                  <a:cubicBezTo>
                    <a:pt x="36" y="32"/>
                    <a:pt x="34" y="29"/>
                    <a:pt x="31" y="25"/>
                  </a:cubicBezTo>
                  <a:cubicBezTo>
                    <a:pt x="27" y="19"/>
                    <a:pt x="22" y="14"/>
                    <a:pt x="17" y="10"/>
                  </a:cubicBezTo>
                  <a:cubicBezTo>
                    <a:pt x="15" y="8"/>
                    <a:pt x="13" y="7"/>
                    <a:pt x="11" y="5"/>
                  </a:cubicBezTo>
                  <a:cubicBezTo>
                    <a:pt x="8" y="4"/>
                    <a:pt x="7" y="3"/>
                    <a:pt x="5" y="2"/>
                  </a:cubicBezTo>
                  <a:cubicBezTo>
                    <a:pt x="2" y="0"/>
                    <a:pt x="0" y="0"/>
                    <a:pt x="0" y="0"/>
                  </a:cubicBezTo>
                  <a:cubicBezTo>
                    <a:pt x="0" y="0"/>
                    <a:pt x="2" y="0"/>
                    <a:pt x="5" y="1"/>
                  </a:cubicBezTo>
                  <a:cubicBezTo>
                    <a:pt x="7" y="2"/>
                    <a:pt x="9" y="3"/>
                    <a:pt x="11" y="4"/>
                  </a:cubicBezTo>
                  <a:cubicBezTo>
                    <a:pt x="14" y="5"/>
                    <a:pt x="16" y="6"/>
                    <a:pt x="19" y="8"/>
                  </a:cubicBezTo>
                  <a:cubicBezTo>
                    <a:pt x="25" y="11"/>
                    <a:pt x="31" y="16"/>
                    <a:pt x="36" y="22"/>
                  </a:cubicBezTo>
                  <a:cubicBezTo>
                    <a:pt x="39" y="25"/>
                    <a:pt x="42" y="28"/>
                    <a:pt x="44" y="32"/>
                  </a:cubicBezTo>
                  <a:cubicBezTo>
                    <a:pt x="46" y="35"/>
                    <a:pt x="48" y="39"/>
                    <a:pt x="50" y="43"/>
                  </a:cubicBezTo>
                  <a:cubicBezTo>
                    <a:pt x="58" y="59"/>
                    <a:pt x="62" y="76"/>
                    <a:pt x="64" y="89"/>
                  </a:cubicBezTo>
                  <a:cubicBezTo>
                    <a:pt x="64" y="96"/>
                    <a:pt x="65" y="101"/>
                    <a:pt x="65" y="105"/>
                  </a:cubicBezTo>
                  <a:cubicBezTo>
                    <a:pt x="65" y="107"/>
                    <a:pt x="65" y="109"/>
                    <a:pt x="65" y="110"/>
                  </a:cubicBezTo>
                  <a:cubicBezTo>
                    <a:pt x="65" y="111"/>
                    <a:pt x="65" y="111"/>
                    <a:pt x="65" y="111"/>
                  </a:cubicBezTo>
                  <a:lnTo>
                    <a:pt x="46" y="109"/>
                  </a:lnTo>
                  <a:close/>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385" name="Google Shape;2385;p8"/>
            <p:cNvSpPr/>
            <p:nvPr/>
          </p:nvSpPr>
          <p:spPr>
            <a:xfrm>
              <a:off x="9355138" y="6069014"/>
              <a:ext cx="392113" cy="409575"/>
            </a:xfrm>
            <a:custGeom>
              <a:rect b="b" l="l" r="r" t="t"/>
              <a:pathLst>
                <a:path extrusionOk="0" h="93" w="94">
                  <a:moveTo>
                    <a:pt x="0" y="44"/>
                  </a:moveTo>
                  <a:cubicBezTo>
                    <a:pt x="9" y="37"/>
                    <a:pt x="17" y="34"/>
                    <a:pt x="24" y="35"/>
                  </a:cubicBezTo>
                  <a:cubicBezTo>
                    <a:pt x="15" y="24"/>
                    <a:pt x="16" y="12"/>
                    <a:pt x="16" y="12"/>
                  </a:cubicBezTo>
                  <a:cubicBezTo>
                    <a:pt x="27" y="13"/>
                    <a:pt x="35" y="17"/>
                    <a:pt x="39" y="22"/>
                  </a:cubicBezTo>
                  <a:cubicBezTo>
                    <a:pt x="40" y="8"/>
                    <a:pt x="49" y="0"/>
                    <a:pt x="49" y="0"/>
                  </a:cubicBezTo>
                  <a:cubicBezTo>
                    <a:pt x="57" y="9"/>
                    <a:pt x="59" y="17"/>
                    <a:pt x="59" y="24"/>
                  </a:cubicBezTo>
                  <a:cubicBezTo>
                    <a:pt x="69" y="15"/>
                    <a:pt x="82" y="15"/>
                    <a:pt x="82" y="15"/>
                  </a:cubicBezTo>
                  <a:cubicBezTo>
                    <a:pt x="81" y="27"/>
                    <a:pt x="77" y="34"/>
                    <a:pt x="72" y="39"/>
                  </a:cubicBezTo>
                  <a:cubicBezTo>
                    <a:pt x="85" y="40"/>
                    <a:pt x="94" y="49"/>
                    <a:pt x="94" y="49"/>
                  </a:cubicBezTo>
                  <a:cubicBezTo>
                    <a:pt x="85" y="56"/>
                    <a:pt x="77" y="59"/>
                    <a:pt x="70" y="59"/>
                  </a:cubicBezTo>
                  <a:cubicBezTo>
                    <a:pt x="79" y="69"/>
                    <a:pt x="78" y="81"/>
                    <a:pt x="78" y="81"/>
                  </a:cubicBezTo>
                  <a:cubicBezTo>
                    <a:pt x="67" y="80"/>
                    <a:pt x="59" y="76"/>
                    <a:pt x="55" y="71"/>
                  </a:cubicBezTo>
                  <a:cubicBezTo>
                    <a:pt x="54" y="85"/>
                    <a:pt x="45" y="93"/>
                    <a:pt x="45" y="93"/>
                  </a:cubicBezTo>
                  <a:cubicBezTo>
                    <a:pt x="37" y="84"/>
                    <a:pt x="35" y="76"/>
                    <a:pt x="35" y="70"/>
                  </a:cubicBezTo>
                  <a:cubicBezTo>
                    <a:pt x="25" y="79"/>
                    <a:pt x="12" y="78"/>
                    <a:pt x="12" y="78"/>
                  </a:cubicBezTo>
                  <a:cubicBezTo>
                    <a:pt x="13" y="66"/>
                    <a:pt x="17" y="59"/>
                    <a:pt x="22" y="54"/>
                  </a:cubicBezTo>
                  <a:cubicBezTo>
                    <a:pt x="9" y="53"/>
                    <a:pt x="0" y="44"/>
                    <a:pt x="0" y="44"/>
                  </a:cubicBezTo>
                  <a:close/>
                </a:path>
              </a:pathLst>
            </a:custGeom>
            <a:solidFill>
              <a:srgbClr val="45BCBC"/>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386" name="Google Shape;2386;p8"/>
            <p:cNvSpPr/>
            <p:nvPr/>
          </p:nvSpPr>
          <p:spPr>
            <a:xfrm>
              <a:off x="9485313" y="6200776"/>
              <a:ext cx="133350" cy="146050"/>
            </a:xfrm>
            <a:prstGeom prst="ellipse">
              <a:avLst/>
            </a:pr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387" name="Google Shape;2387;p8"/>
            <p:cNvSpPr/>
            <p:nvPr/>
          </p:nvSpPr>
          <p:spPr>
            <a:xfrm>
              <a:off x="9505951" y="6227764"/>
              <a:ext cx="90488" cy="92075"/>
            </a:xfrm>
            <a:prstGeom prst="ellipse">
              <a:avLst/>
            </a:prstGeom>
            <a:solidFill>
              <a:srgbClr val="FFD01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388" name="Google Shape;2388;p8"/>
            <p:cNvSpPr/>
            <p:nvPr/>
          </p:nvSpPr>
          <p:spPr>
            <a:xfrm>
              <a:off x="9701213" y="6364289"/>
              <a:ext cx="207963" cy="203200"/>
            </a:xfrm>
            <a:custGeom>
              <a:rect b="b" l="l" r="r" t="t"/>
              <a:pathLst>
                <a:path extrusionOk="0" h="46" w="50">
                  <a:moveTo>
                    <a:pt x="1" y="44"/>
                  </a:moveTo>
                  <a:cubicBezTo>
                    <a:pt x="1" y="44"/>
                    <a:pt x="0" y="10"/>
                    <a:pt x="43" y="0"/>
                  </a:cubicBezTo>
                  <a:cubicBezTo>
                    <a:pt x="43" y="0"/>
                    <a:pt x="50" y="42"/>
                    <a:pt x="4" y="46"/>
                  </a:cubicBezTo>
                </a:path>
              </a:pathLst>
            </a:cu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389" name="Google Shape;2389;p8"/>
            <p:cNvSpPr/>
            <p:nvPr/>
          </p:nvSpPr>
          <p:spPr>
            <a:xfrm>
              <a:off x="3409950" y="6257926"/>
              <a:ext cx="271463" cy="490538"/>
            </a:xfrm>
            <a:custGeom>
              <a:rect b="b" l="l" r="r" t="t"/>
              <a:pathLst>
                <a:path extrusionOk="0" h="111" w="65">
                  <a:moveTo>
                    <a:pt x="46" y="109"/>
                  </a:moveTo>
                  <a:cubicBezTo>
                    <a:pt x="46" y="109"/>
                    <a:pt x="46" y="109"/>
                    <a:pt x="46" y="108"/>
                  </a:cubicBezTo>
                  <a:cubicBezTo>
                    <a:pt x="46" y="107"/>
                    <a:pt x="46" y="106"/>
                    <a:pt x="46" y="104"/>
                  </a:cubicBezTo>
                  <a:cubicBezTo>
                    <a:pt x="47" y="101"/>
                    <a:pt x="47" y="96"/>
                    <a:pt x="47" y="90"/>
                  </a:cubicBezTo>
                  <a:cubicBezTo>
                    <a:pt x="48" y="78"/>
                    <a:pt x="47" y="62"/>
                    <a:pt x="42" y="47"/>
                  </a:cubicBezTo>
                  <a:cubicBezTo>
                    <a:pt x="40" y="43"/>
                    <a:pt x="39" y="39"/>
                    <a:pt x="37" y="35"/>
                  </a:cubicBezTo>
                  <a:cubicBezTo>
                    <a:pt x="36" y="32"/>
                    <a:pt x="34" y="29"/>
                    <a:pt x="31" y="25"/>
                  </a:cubicBezTo>
                  <a:cubicBezTo>
                    <a:pt x="27" y="19"/>
                    <a:pt x="22" y="14"/>
                    <a:pt x="17" y="10"/>
                  </a:cubicBezTo>
                  <a:cubicBezTo>
                    <a:pt x="15" y="8"/>
                    <a:pt x="13" y="7"/>
                    <a:pt x="11" y="5"/>
                  </a:cubicBezTo>
                  <a:cubicBezTo>
                    <a:pt x="8" y="4"/>
                    <a:pt x="7" y="3"/>
                    <a:pt x="5" y="2"/>
                  </a:cubicBezTo>
                  <a:cubicBezTo>
                    <a:pt x="2" y="0"/>
                    <a:pt x="0" y="0"/>
                    <a:pt x="0" y="0"/>
                  </a:cubicBezTo>
                  <a:cubicBezTo>
                    <a:pt x="0" y="0"/>
                    <a:pt x="2" y="0"/>
                    <a:pt x="5" y="1"/>
                  </a:cubicBezTo>
                  <a:cubicBezTo>
                    <a:pt x="7" y="2"/>
                    <a:pt x="9" y="3"/>
                    <a:pt x="11" y="4"/>
                  </a:cubicBezTo>
                  <a:cubicBezTo>
                    <a:pt x="14" y="5"/>
                    <a:pt x="16" y="6"/>
                    <a:pt x="19" y="8"/>
                  </a:cubicBezTo>
                  <a:cubicBezTo>
                    <a:pt x="25" y="11"/>
                    <a:pt x="31" y="16"/>
                    <a:pt x="36" y="22"/>
                  </a:cubicBezTo>
                  <a:cubicBezTo>
                    <a:pt x="39" y="25"/>
                    <a:pt x="42" y="28"/>
                    <a:pt x="44" y="32"/>
                  </a:cubicBezTo>
                  <a:cubicBezTo>
                    <a:pt x="46" y="35"/>
                    <a:pt x="48" y="39"/>
                    <a:pt x="50" y="43"/>
                  </a:cubicBezTo>
                  <a:cubicBezTo>
                    <a:pt x="58" y="59"/>
                    <a:pt x="62" y="76"/>
                    <a:pt x="64" y="89"/>
                  </a:cubicBezTo>
                  <a:cubicBezTo>
                    <a:pt x="64" y="96"/>
                    <a:pt x="65" y="101"/>
                    <a:pt x="65" y="105"/>
                  </a:cubicBezTo>
                  <a:cubicBezTo>
                    <a:pt x="65" y="107"/>
                    <a:pt x="65" y="109"/>
                    <a:pt x="65" y="110"/>
                  </a:cubicBezTo>
                  <a:cubicBezTo>
                    <a:pt x="65" y="111"/>
                    <a:pt x="65" y="111"/>
                    <a:pt x="65" y="111"/>
                  </a:cubicBezTo>
                  <a:lnTo>
                    <a:pt x="46" y="109"/>
                  </a:lnTo>
                  <a:close/>
                </a:path>
              </a:pathLst>
            </a:custGeom>
            <a:solidFill>
              <a:srgbClr val="437B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390" name="Google Shape;2390;p8"/>
            <p:cNvSpPr/>
            <p:nvPr/>
          </p:nvSpPr>
          <p:spPr>
            <a:xfrm>
              <a:off x="3284538" y="6069014"/>
              <a:ext cx="392113" cy="409575"/>
            </a:xfrm>
            <a:custGeom>
              <a:rect b="b" l="l" r="r" t="t"/>
              <a:pathLst>
                <a:path extrusionOk="0" h="93" w="94">
                  <a:moveTo>
                    <a:pt x="0" y="44"/>
                  </a:moveTo>
                  <a:cubicBezTo>
                    <a:pt x="9" y="37"/>
                    <a:pt x="17" y="34"/>
                    <a:pt x="24" y="35"/>
                  </a:cubicBezTo>
                  <a:cubicBezTo>
                    <a:pt x="15" y="24"/>
                    <a:pt x="16" y="12"/>
                    <a:pt x="16" y="12"/>
                  </a:cubicBezTo>
                  <a:cubicBezTo>
                    <a:pt x="27" y="13"/>
                    <a:pt x="35" y="17"/>
                    <a:pt x="39" y="22"/>
                  </a:cubicBezTo>
                  <a:cubicBezTo>
                    <a:pt x="40" y="8"/>
                    <a:pt x="49" y="0"/>
                    <a:pt x="49" y="0"/>
                  </a:cubicBezTo>
                  <a:cubicBezTo>
                    <a:pt x="57" y="9"/>
                    <a:pt x="59" y="17"/>
                    <a:pt x="59" y="24"/>
                  </a:cubicBezTo>
                  <a:cubicBezTo>
                    <a:pt x="69" y="15"/>
                    <a:pt x="82" y="15"/>
                    <a:pt x="82" y="15"/>
                  </a:cubicBezTo>
                  <a:cubicBezTo>
                    <a:pt x="81" y="27"/>
                    <a:pt x="77" y="34"/>
                    <a:pt x="72" y="39"/>
                  </a:cubicBezTo>
                  <a:cubicBezTo>
                    <a:pt x="85" y="40"/>
                    <a:pt x="94" y="49"/>
                    <a:pt x="94" y="49"/>
                  </a:cubicBezTo>
                  <a:cubicBezTo>
                    <a:pt x="85" y="56"/>
                    <a:pt x="77" y="59"/>
                    <a:pt x="70" y="59"/>
                  </a:cubicBezTo>
                  <a:cubicBezTo>
                    <a:pt x="79" y="69"/>
                    <a:pt x="78" y="81"/>
                    <a:pt x="78" y="81"/>
                  </a:cubicBezTo>
                  <a:cubicBezTo>
                    <a:pt x="67" y="80"/>
                    <a:pt x="59" y="76"/>
                    <a:pt x="55" y="71"/>
                  </a:cubicBezTo>
                  <a:cubicBezTo>
                    <a:pt x="54" y="85"/>
                    <a:pt x="45" y="93"/>
                    <a:pt x="45" y="93"/>
                  </a:cubicBezTo>
                  <a:cubicBezTo>
                    <a:pt x="37" y="84"/>
                    <a:pt x="35" y="76"/>
                    <a:pt x="35" y="70"/>
                  </a:cubicBezTo>
                  <a:cubicBezTo>
                    <a:pt x="25" y="79"/>
                    <a:pt x="12" y="78"/>
                    <a:pt x="12" y="78"/>
                  </a:cubicBezTo>
                  <a:cubicBezTo>
                    <a:pt x="13" y="66"/>
                    <a:pt x="17" y="59"/>
                    <a:pt x="22" y="54"/>
                  </a:cubicBezTo>
                  <a:cubicBezTo>
                    <a:pt x="9" y="53"/>
                    <a:pt x="0" y="44"/>
                    <a:pt x="0" y="44"/>
                  </a:cubicBezTo>
                  <a:close/>
                </a:path>
              </a:pathLst>
            </a:custGeom>
            <a:solidFill>
              <a:srgbClr val="45BCBC"/>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391" name="Google Shape;2391;p8"/>
            <p:cNvSpPr/>
            <p:nvPr/>
          </p:nvSpPr>
          <p:spPr>
            <a:xfrm>
              <a:off x="3414713" y="6200776"/>
              <a:ext cx="133350" cy="146050"/>
            </a:xfrm>
            <a:prstGeom prst="ellipse">
              <a:avLst/>
            </a:pr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392" name="Google Shape;2392;p8"/>
            <p:cNvSpPr/>
            <p:nvPr/>
          </p:nvSpPr>
          <p:spPr>
            <a:xfrm>
              <a:off x="3435350" y="6227764"/>
              <a:ext cx="92075" cy="92075"/>
            </a:xfrm>
            <a:prstGeom prst="ellipse">
              <a:avLst/>
            </a:prstGeom>
            <a:solidFill>
              <a:srgbClr val="FFD01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393" name="Google Shape;2393;p8"/>
            <p:cNvSpPr/>
            <p:nvPr/>
          </p:nvSpPr>
          <p:spPr>
            <a:xfrm>
              <a:off x="3630613" y="6364289"/>
              <a:ext cx="209550" cy="203200"/>
            </a:xfrm>
            <a:custGeom>
              <a:rect b="b" l="l" r="r" t="t"/>
              <a:pathLst>
                <a:path extrusionOk="0" h="46" w="50">
                  <a:moveTo>
                    <a:pt x="1" y="44"/>
                  </a:moveTo>
                  <a:cubicBezTo>
                    <a:pt x="1" y="44"/>
                    <a:pt x="0" y="10"/>
                    <a:pt x="43" y="0"/>
                  </a:cubicBezTo>
                  <a:cubicBezTo>
                    <a:pt x="43" y="0"/>
                    <a:pt x="50" y="42"/>
                    <a:pt x="4" y="46"/>
                  </a:cubicBezTo>
                </a:path>
              </a:pathLst>
            </a:custGeom>
            <a:solidFill>
              <a:srgbClr val="2D52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394" name="Google Shape;2394;p8"/>
            <p:cNvSpPr/>
            <p:nvPr/>
          </p:nvSpPr>
          <p:spPr>
            <a:xfrm>
              <a:off x="5849938" y="6448426"/>
              <a:ext cx="295275" cy="339725"/>
            </a:xfrm>
            <a:custGeom>
              <a:rect b="b" l="l" r="r" t="t"/>
              <a:pathLst>
                <a:path extrusionOk="0" h="77" w="71">
                  <a:moveTo>
                    <a:pt x="0" y="75"/>
                  </a:moveTo>
                  <a:cubicBezTo>
                    <a:pt x="0" y="75"/>
                    <a:pt x="0" y="75"/>
                    <a:pt x="1" y="74"/>
                  </a:cubicBezTo>
                  <a:cubicBezTo>
                    <a:pt x="1" y="73"/>
                    <a:pt x="1" y="71"/>
                    <a:pt x="1" y="70"/>
                  </a:cubicBezTo>
                  <a:cubicBezTo>
                    <a:pt x="2" y="67"/>
                    <a:pt x="4" y="63"/>
                    <a:pt x="5" y="58"/>
                  </a:cubicBezTo>
                  <a:cubicBezTo>
                    <a:pt x="6" y="55"/>
                    <a:pt x="7" y="53"/>
                    <a:pt x="9" y="50"/>
                  </a:cubicBezTo>
                  <a:cubicBezTo>
                    <a:pt x="9" y="49"/>
                    <a:pt x="10" y="47"/>
                    <a:pt x="11" y="46"/>
                  </a:cubicBezTo>
                  <a:cubicBezTo>
                    <a:pt x="11" y="44"/>
                    <a:pt x="12" y="43"/>
                    <a:pt x="13" y="42"/>
                  </a:cubicBezTo>
                  <a:cubicBezTo>
                    <a:pt x="14" y="39"/>
                    <a:pt x="16" y="36"/>
                    <a:pt x="18" y="33"/>
                  </a:cubicBezTo>
                  <a:cubicBezTo>
                    <a:pt x="20" y="30"/>
                    <a:pt x="22" y="27"/>
                    <a:pt x="24" y="25"/>
                  </a:cubicBezTo>
                  <a:cubicBezTo>
                    <a:pt x="27" y="22"/>
                    <a:pt x="29" y="20"/>
                    <a:pt x="32" y="17"/>
                  </a:cubicBezTo>
                  <a:cubicBezTo>
                    <a:pt x="33" y="16"/>
                    <a:pt x="34" y="15"/>
                    <a:pt x="36" y="14"/>
                  </a:cubicBezTo>
                  <a:cubicBezTo>
                    <a:pt x="37" y="13"/>
                    <a:pt x="38" y="12"/>
                    <a:pt x="40" y="11"/>
                  </a:cubicBezTo>
                  <a:cubicBezTo>
                    <a:pt x="41" y="10"/>
                    <a:pt x="42" y="10"/>
                    <a:pt x="43" y="9"/>
                  </a:cubicBezTo>
                  <a:cubicBezTo>
                    <a:pt x="45" y="8"/>
                    <a:pt x="46" y="7"/>
                    <a:pt x="47" y="7"/>
                  </a:cubicBezTo>
                  <a:cubicBezTo>
                    <a:pt x="49" y="6"/>
                    <a:pt x="50" y="5"/>
                    <a:pt x="51" y="5"/>
                  </a:cubicBezTo>
                  <a:cubicBezTo>
                    <a:pt x="52" y="4"/>
                    <a:pt x="54" y="4"/>
                    <a:pt x="55" y="4"/>
                  </a:cubicBezTo>
                  <a:cubicBezTo>
                    <a:pt x="57" y="3"/>
                    <a:pt x="59" y="2"/>
                    <a:pt x="61" y="2"/>
                  </a:cubicBezTo>
                  <a:cubicBezTo>
                    <a:pt x="63" y="1"/>
                    <a:pt x="65" y="1"/>
                    <a:pt x="66" y="1"/>
                  </a:cubicBezTo>
                  <a:cubicBezTo>
                    <a:pt x="69" y="0"/>
                    <a:pt x="71" y="0"/>
                    <a:pt x="71" y="0"/>
                  </a:cubicBezTo>
                  <a:cubicBezTo>
                    <a:pt x="71" y="0"/>
                    <a:pt x="69" y="1"/>
                    <a:pt x="67" y="2"/>
                  </a:cubicBezTo>
                  <a:cubicBezTo>
                    <a:pt x="65" y="2"/>
                    <a:pt x="64" y="3"/>
                    <a:pt x="62" y="4"/>
                  </a:cubicBezTo>
                  <a:cubicBezTo>
                    <a:pt x="60" y="5"/>
                    <a:pt x="59" y="6"/>
                    <a:pt x="57" y="7"/>
                  </a:cubicBezTo>
                  <a:cubicBezTo>
                    <a:pt x="56" y="8"/>
                    <a:pt x="55" y="8"/>
                    <a:pt x="54" y="9"/>
                  </a:cubicBezTo>
                  <a:cubicBezTo>
                    <a:pt x="53" y="10"/>
                    <a:pt x="52" y="11"/>
                    <a:pt x="51" y="12"/>
                  </a:cubicBezTo>
                  <a:cubicBezTo>
                    <a:pt x="50" y="13"/>
                    <a:pt x="49" y="13"/>
                    <a:pt x="48" y="14"/>
                  </a:cubicBezTo>
                  <a:cubicBezTo>
                    <a:pt x="47" y="15"/>
                    <a:pt x="46" y="16"/>
                    <a:pt x="45" y="17"/>
                  </a:cubicBezTo>
                  <a:cubicBezTo>
                    <a:pt x="44" y="19"/>
                    <a:pt x="43" y="20"/>
                    <a:pt x="42" y="21"/>
                  </a:cubicBezTo>
                  <a:cubicBezTo>
                    <a:pt x="41" y="22"/>
                    <a:pt x="40" y="23"/>
                    <a:pt x="40" y="24"/>
                  </a:cubicBezTo>
                  <a:cubicBezTo>
                    <a:pt x="38" y="27"/>
                    <a:pt x="37" y="29"/>
                    <a:pt x="35" y="32"/>
                  </a:cubicBezTo>
                  <a:cubicBezTo>
                    <a:pt x="34" y="35"/>
                    <a:pt x="33" y="37"/>
                    <a:pt x="32" y="40"/>
                  </a:cubicBezTo>
                  <a:cubicBezTo>
                    <a:pt x="31" y="43"/>
                    <a:pt x="30" y="46"/>
                    <a:pt x="29" y="48"/>
                  </a:cubicBezTo>
                  <a:cubicBezTo>
                    <a:pt x="29" y="50"/>
                    <a:pt x="29" y="51"/>
                    <a:pt x="28" y="52"/>
                  </a:cubicBezTo>
                  <a:cubicBezTo>
                    <a:pt x="28" y="53"/>
                    <a:pt x="28" y="55"/>
                    <a:pt x="27" y="56"/>
                  </a:cubicBezTo>
                  <a:cubicBezTo>
                    <a:pt x="27" y="58"/>
                    <a:pt x="27" y="61"/>
                    <a:pt x="26" y="63"/>
                  </a:cubicBezTo>
                  <a:cubicBezTo>
                    <a:pt x="26" y="67"/>
                    <a:pt x="26" y="71"/>
                    <a:pt x="26" y="73"/>
                  </a:cubicBezTo>
                  <a:cubicBezTo>
                    <a:pt x="26" y="75"/>
                    <a:pt x="26" y="76"/>
                    <a:pt x="26" y="76"/>
                  </a:cubicBezTo>
                  <a:cubicBezTo>
                    <a:pt x="26" y="77"/>
                    <a:pt x="26" y="77"/>
                    <a:pt x="26" y="77"/>
                  </a:cubicBezTo>
                  <a:lnTo>
                    <a:pt x="0" y="75"/>
                  </a:lnTo>
                  <a:close/>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395" name="Google Shape;2395;p8"/>
            <p:cNvSpPr/>
            <p:nvPr/>
          </p:nvSpPr>
          <p:spPr>
            <a:xfrm>
              <a:off x="5691188" y="6448426"/>
              <a:ext cx="292100" cy="339725"/>
            </a:xfrm>
            <a:custGeom>
              <a:rect b="b" l="l" r="r" t="t"/>
              <a:pathLst>
                <a:path extrusionOk="0" h="77" w="70">
                  <a:moveTo>
                    <a:pt x="45" y="77"/>
                  </a:moveTo>
                  <a:cubicBezTo>
                    <a:pt x="45" y="77"/>
                    <a:pt x="45" y="77"/>
                    <a:pt x="45" y="76"/>
                  </a:cubicBezTo>
                  <a:cubicBezTo>
                    <a:pt x="45" y="76"/>
                    <a:pt x="45" y="75"/>
                    <a:pt x="45" y="73"/>
                  </a:cubicBezTo>
                  <a:cubicBezTo>
                    <a:pt x="45" y="71"/>
                    <a:pt x="45" y="67"/>
                    <a:pt x="44" y="63"/>
                  </a:cubicBezTo>
                  <a:cubicBezTo>
                    <a:pt x="44" y="61"/>
                    <a:pt x="44" y="58"/>
                    <a:pt x="43" y="56"/>
                  </a:cubicBezTo>
                  <a:cubicBezTo>
                    <a:pt x="43" y="55"/>
                    <a:pt x="43" y="53"/>
                    <a:pt x="42" y="52"/>
                  </a:cubicBezTo>
                  <a:cubicBezTo>
                    <a:pt x="42" y="51"/>
                    <a:pt x="42" y="50"/>
                    <a:pt x="41" y="48"/>
                  </a:cubicBezTo>
                  <a:cubicBezTo>
                    <a:pt x="41" y="46"/>
                    <a:pt x="40" y="43"/>
                    <a:pt x="39" y="40"/>
                  </a:cubicBezTo>
                  <a:cubicBezTo>
                    <a:pt x="38" y="37"/>
                    <a:pt x="37" y="35"/>
                    <a:pt x="36" y="32"/>
                  </a:cubicBezTo>
                  <a:cubicBezTo>
                    <a:pt x="34" y="29"/>
                    <a:pt x="33" y="27"/>
                    <a:pt x="31" y="24"/>
                  </a:cubicBezTo>
                  <a:cubicBezTo>
                    <a:pt x="30" y="23"/>
                    <a:pt x="29" y="22"/>
                    <a:pt x="29" y="21"/>
                  </a:cubicBezTo>
                  <a:cubicBezTo>
                    <a:pt x="28" y="20"/>
                    <a:pt x="27" y="19"/>
                    <a:pt x="26" y="17"/>
                  </a:cubicBezTo>
                  <a:cubicBezTo>
                    <a:pt x="25" y="16"/>
                    <a:pt x="24" y="15"/>
                    <a:pt x="23" y="14"/>
                  </a:cubicBezTo>
                  <a:cubicBezTo>
                    <a:pt x="22" y="13"/>
                    <a:pt x="21" y="13"/>
                    <a:pt x="20" y="12"/>
                  </a:cubicBezTo>
                  <a:cubicBezTo>
                    <a:pt x="19" y="11"/>
                    <a:pt x="18" y="10"/>
                    <a:pt x="17" y="9"/>
                  </a:cubicBezTo>
                  <a:cubicBezTo>
                    <a:pt x="16" y="8"/>
                    <a:pt x="15" y="8"/>
                    <a:pt x="14" y="7"/>
                  </a:cubicBezTo>
                  <a:cubicBezTo>
                    <a:pt x="12" y="6"/>
                    <a:pt x="10" y="5"/>
                    <a:pt x="9" y="4"/>
                  </a:cubicBezTo>
                  <a:cubicBezTo>
                    <a:pt x="7" y="3"/>
                    <a:pt x="5" y="2"/>
                    <a:pt x="4" y="2"/>
                  </a:cubicBezTo>
                  <a:cubicBezTo>
                    <a:pt x="1" y="1"/>
                    <a:pt x="0" y="0"/>
                    <a:pt x="0" y="0"/>
                  </a:cubicBezTo>
                  <a:cubicBezTo>
                    <a:pt x="0" y="0"/>
                    <a:pt x="1" y="0"/>
                    <a:pt x="4" y="1"/>
                  </a:cubicBezTo>
                  <a:cubicBezTo>
                    <a:pt x="6" y="1"/>
                    <a:pt x="7" y="1"/>
                    <a:pt x="9" y="2"/>
                  </a:cubicBezTo>
                  <a:cubicBezTo>
                    <a:pt x="11" y="2"/>
                    <a:pt x="13" y="3"/>
                    <a:pt x="16" y="4"/>
                  </a:cubicBezTo>
                  <a:cubicBezTo>
                    <a:pt x="17" y="4"/>
                    <a:pt x="18" y="4"/>
                    <a:pt x="19" y="5"/>
                  </a:cubicBezTo>
                  <a:cubicBezTo>
                    <a:pt x="21" y="5"/>
                    <a:pt x="22" y="6"/>
                    <a:pt x="23" y="7"/>
                  </a:cubicBezTo>
                  <a:cubicBezTo>
                    <a:pt x="25" y="7"/>
                    <a:pt x="26" y="8"/>
                    <a:pt x="27" y="9"/>
                  </a:cubicBezTo>
                  <a:cubicBezTo>
                    <a:pt x="28" y="10"/>
                    <a:pt x="30" y="10"/>
                    <a:pt x="31" y="11"/>
                  </a:cubicBezTo>
                  <a:cubicBezTo>
                    <a:pt x="32" y="12"/>
                    <a:pt x="34" y="13"/>
                    <a:pt x="35" y="14"/>
                  </a:cubicBezTo>
                  <a:cubicBezTo>
                    <a:pt x="36" y="15"/>
                    <a:pt x="38" y="16"/>
                    <a:pt x="39" y="17"/>
                  </a:cubicBezTo>
                  <a:cubicBezTo>
                    <a:pt x="42" y="20"/>
                    <a:pt x="44" y="22"/>
                    <a:pt x="46" y="25"/>
                  </a:cubicBezTo>
                  <a:cubicBezTo>
                    <a:pt x="48" y="27"/>
                    <a:pt x="51" y="30"/>
                    <a:pt x="53" y="33"/>
                  </a:cubicBezTo>
                  <a:cubicBezTo>
                    <a:pt x="54" y="36"/>
                    <a:pt x="56" y="39"/>
                    <a:pt x="58" y="42"/>
                  </a:cubicBezTo>
                  <a:cubicBezTo>
                    <a:pt x="59" y="43"/>
                    <a:pt x="59" y="44"/>
                    <a:pt x="60" y="46"/>
                  </a:cubicBezTo>
                  <a:cubicBezTo>
                    <a:pt x="61" y="47"/>
                    <a:pt x="61" y="49"/>
                    <a:pt x="62" y="50"/>
                  </a:cubicBezTo>
                  <a:cubicBezTo>
                    <a:pt x="63" y="53"/>
                    <a:pt x="64" y="55"/>
                    <a:pt x="65" y="58"/>
                  </a:cubicBezTo>
                  <a:cubicBezTo>
                    <a:pt x="67" y="63"/>
                    <a:pt x="68" y="67"/>
                    <a:pt x="69" y="70"/>
                  </a:cubicBezTo>
                  <a:cubicBezTo>
                    <a:pt x="70" y="71"/>
                    <a:pt x="70" y="73"/>
                    <a:pt x="70" y="74"/>
                  </a:cubicBezTo>
                  <a:cubicBezTo>
                    <a:pt x="70" y="75"/>
                    <a:pt x="70" y="75"/>
                    <a:pt x="70" y="75"/>
                  </a:cubicBezTo>
                  <a:lnTo>
                    <a:pt x="45" y="77"/>
                  </a:lnTo>
                  <a:close/>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396" name="Google Shape;2396;p8"/>
            <p:cNvSpPr/>
            <p:nvPr/>
          </p:nvSpPr>
          <p:spPr>
            <a:xfrm>
              <a:off x="5861050" y="6413501"/>
              <a:ext cx="104775" cy="322263"/>
            </a:xfrm>
            <a:custGeom>
              <a:rect b="b" l="l" r="r" t="t"/>
              <a:pathLst>
                <a:path extrusionOk="0" h="73" w="25">
                  <a:moveTo>
                    <a:pt x="0" y="73"/>
                  </a:moveTo>
                  <a:cubicBezTo>
                    <a:pt x="0" y="73"/>
                    <a:pt x="0" y="72"/>
                    <a:pt x="0" y="70"/>
                  </a:cubicBezTo>
                  <a:cubicBezTo>
                    <a:pt x="0" y="67"/>
                    <a:pt x="0" y="64"/>
                    <a:pt x="1" y="61"/>
                  </a:cubicBezTo>
                  <a:cubicBezTo>
                    <a:pt x="1" y="53"/>
                    <a:pt x="3" y="44"/>
                    <a:pt x="5" y="34"/>
                  </a:cubicBezTo>
                  <a:cubicBezTo>
                    <a:pt x="6" y="29"/>
                    <a:pt x="8" y="25"/>
                    <a:pt x="9" y="20"/>
                  </a:cubicBezTo>
                  <a:cubicBezTo>
                    <a:pt x="10" y="18"/>
                    <a:pt x="11" y="16"/>
                    <a:pt x="12" y="14"/>
                  </a:cubicBezTo>
                  <a:cubicBezTo>
                    <a:pt x="13" y="12"/>
                    <a:pt x="14" y="11"/>
                    <a:pt x="15" y="9"/>
                  </a:cubicBezTo>
                  <a:cubicBezTo>
                    <a:pt x="16" y="7"/>
                    <a:pt x="17" y="6"/>
                    <a:pt x="18" y="5"/>
                  </a:cubicBezTo>
                  <a:cubicBezTo>
                    <a:pt x="19" y="4"/>
                    <a:pt x="20" y="3"/>
                    <a:pt x="20" y="2"/>
                  </a:cubicBezTo>
                  <a:cubicBezTo>
                    <a:pt x="22" y="1"/>
                    <a:pt x="23" y="0"/>
                    <a:pt x="23" y="0"/>
                  </a:cubicBezTo>
                  <a:cubicBezTo>
                    <a:pt x="23" y="0"/>
                    <a:pt x="22" y="1"/>
                    <a:pt x="21" y="3"/>
                  </a:cubicBezTo>
                  <a:cubicBezTo>
                    <a:pt x="21" y="4"/>
                    <a:pt x="20" y="5"/>
                    <a:pt x="20" y="6"/>
                  </a:cubicBezTo>
                  <a:cubicBezTo>
                    <a:pt x="19" y="7"/>
                    <a:pt x="19" y="9"/>
                    <a:pt x="19" y="11"/>
                  </a:cubicBezTo>
                  <a:cubicBezTo>
                    <a:pt x="18" y="12"/>
                    <a:pt x="18" y="14"/>
                    <a:pt x="18" y="16"/>
                  </a:cubicBezTo>
                  <a:cubicBezTo>
                    <a:pt x="18" y="18"/>
                    <a:pt x="17" y="20"/>
                    <a:pt x="17" y="22"/>
                  </a:cubicBezTo>
                  <a:cubicBezTo>
                    <a:pt x="17" y="26"/>
                    <a:pt x="18" y="31"/>
                    <a:pt x="18" y="35"/>
                  </a:cubicBezTo>
                  <a:cubicBezTo>
                    <a:pt x="19" y="44"/>
                    <a:pt x="21" y="53"/>
                    <a:pt x="22" y="60"/>
                  </a:cubicBezTo>
                  <a:cubicBezTo>
                    <a:pt x="23" y="63"/>
                    <a:pt x="24" y="65"/>
                    <a:pt x="24" y="67"/>
                  </a:cubicBezTo>
                  <a:cubicBezTo>
                    <a:pt x="25" y="69"/>
                    <a:pt x="25" y="70"/>
                    <a:pt x="25" y="70"/>
                  </a:cubicBezTo>
                  <a:lnTo>
                    <a:pt x="0" y="73"/>
                  </a:lnTo>
                  <a:close/>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397" name="Google Shape;2397;p8"/>
            <p:cNvSpPr/>
            <p:nvPr/>
          </p:nvSpPr>
          <p:spPr>
            <a:xfrm>
              <a:off x="1630363" y="6359526"/>
              <a:ext cx="295275" cy="339725"/>
            </a:xfrm>
            <a:custGeom>
              <a:rect b="b" l="l" r="r" t="t"/>
              <a:pathLst>
                <a:path extrusionOk="0" h="77" w="71">
                  <a:moveTo>
                    <a:pt x="0" y="75"/>
                  </a:moveTo>
                  <a:cubicBezTo>
                    <a:pt x="0" y="75"/>
                    <a:pt x="0" y="75"/>
                    <a:pt x="1" y="74"/>
                  </a:cubicBezTo>
                  <a:cubicBezTo>
                    <a:pt x="1" y="73"/>
                    <a:pt x="1" y="71"/>
                    <a:pt x="1" y="70"/>
                  </a:cubicBezTo>
                  <a:cubicBezTo>
                    <a:pt x="2" y="67"/>
                    <a:pt x="4" y="63"/>
                    <a:pt x="5" y="58"/>
                  </a:cubicBezTo>
                  <a:cubicBezTo>
                    <a:pt x="6" y="55"/>
                    <a:pt x="7" y="53"/>
                    <a:pt x="9" y="50"/>
                  </a:cubicBezTo>
                  <a:cubicBezTo>
                    <a:pt x="9" y="49"/>
                    <a:pt x="10" y="47"/>
                    <a:pt x="11" y="46"/>
                  </a:cubicBezTo>
                  <a:cubicBezTo>
                    <a:pt x="11" y="44"/>
                    <a:pt x="12" y="43"/>
                    <a:pt x="13" y="42"/>
                  </a:cubicBezTo>
                  <a:cubicBezTo>
                    <a:pt x="14" y="39"/>
                    <a:pt x="16" y="36"/>
                    <a:pt x="18" y="33"/>
                  </a:cubicBezTo>
                  <a:cubicBezTo>
                    <a:pt x="20" y="30"/>
                    <a:pt x="22" y="27"/>
                    <a:pt x="24" y="25"/>
                  </a:cubicBezTo>
                  <a:cubicBezTo>
                    <a:pt x="27" y="22"/>
                    <a:pt x="29" y="20"/>
                    <a:pt x="32" y="17"/>
                  </a:cubicBezTo>
                  <a:cubicBezTo>
                    <a:pt x="33" y="16"/>
                    <a:pt x="34" y="15"/>
                    <a:pt x="36" y="14"/>
                  </a:cubicBezTo>
                  <a:cubicBezTo>
                    <a:pt x="37" y="13"/>
                    <a:pt x="38" y="12"/>
                    <a:pt x="40" y="11"/>
                  </a:cubicBezTo>
                  <a:cubicBezTo>
                    <a:pt x="41" y="10"/>
                    <a:pt x="42" y="10"/>
                    <a:pt x="43" y="9"/>
                  </a:cubicBezTo>
                  <a:cubicBezTo>
                    <a:pt x="45" y="8"/>
                    <a:pt x="46" y="7"/>
                    <a:pt x="47" y="7"/>
                  </a:cubicBezTo>
                  <a:cubicBezTo>
                    <a:pt x="49" y="6"/>
                    <a:pt x="50" y="5"/>
                    <a:pt x="51" y="5"/>
                  </a:cubicBezTo>
                  <a:cubicBezTo>
                    <a:pt x="52" y="4"/>
                    <a:pt x="54" y="4"/>
                    <a:pt x="55" y="4"/>
                  </a:cubicBezTo>
                  <a:cubicBezTo>
                    <a:pt x="57" y="3"/>
                    <a:pt x="59" y="2"/>
                    <a:pt x="61" y="2"/>
                  </a:cubicBezTo>
                  <a:cubicBezTo>
                    <a:pt x="63" y="1"/>
                    <a:pt x="65" y="1"/>
                    <a:pt x="66" y="1"/>
                  </a:cubicBezTo>
                  <a:cubicBezTo>
                    <a:pt x="69" y="0"/>
                    <a:pt x="71" y="0"/>
                    <a:pt x="71" y="0"/>
                  </a:cubicBezTo>
                  <a:cubicBezTo>
                    <a:pt x="71" y="0"/>
                    <a:pt x="69" y="1"/>
                    <a:pt x="67" y="2"/>
                  </a:cubicBezTo>
                  <a:cubicBezTo>
                    <a:pt x="65" y="2"/>
                    <a:pt x="64" y="3"/>
                    <a:pt x="62" y="4"/>
                  </a:cubicBezTo>
                  <a:cubicBezTo>
                    <a:pt x="60" y="5"/>
                    <a:pt x="59" y="6"/>
                    <a:pt x="57" y="7"/>
                  </a:cubicBezTo>
                  <a:cubicBezTo>
                    <a:pt x="56" y="8"/>
                    <a:pt x="55" y="8"/>
                    <a:pt x="54" y="9"/>
                  </a:cubicBezTo>
                  <a:cubicBezTo>
                    <a:pt x="53" y="10"/>
                    <a:pt x="52" y="11"/>
                    <a:pt x="51" y="12"/>
                  </a:cubicBezTo>
                  <a:cubicBezTo>
                    <a:pt x="50" y="13"/>
                    <a:pt x="49" y="13"/>
                    <a:pt x="48" y="14"/>
                  </a:cubicBezTo>
                  <a:cubicBezTo>
                    <a:pt x="47" y="15"/>
                    <a:pt x="46" y="16"/>
                    <a:pt x="45" y="17"/>
                  </a:cubicBezTo>
                  <a:cubicBezTo>
                    <a:pt x="44" y="19"/>
                    <a:pt x="43" y="20"/>
                    <a:pt x="42" y="21"/>
                  </a:cubicBezTo>
                  <a:cubicBezTo>
                    <a:pt x="41" y="22"/>
                    <a:pt x="40" y="23"/>
                    <a:pt x="40" y="24"/>
                  </a:cubicBezTo>
                  <a:cubicBezTo>
                    <a:pt x="38" y="27"/>
                    <a:pt x="37" y="29"/>
                    <a:pt x="35" y="32"/>
                  </a:cubicBezTo>
                  <a:cubicBezTo>
                    <a:pt x="34" y="35"/>
                    <a:pt x="33" y="37"/>
                    <a:pt x="32" y="40"/>
                  </a:cubicBezTo>
                  <a:cubicBezTo>
                    <a:pt x="31" y="43"/>
                    <a:pt x="30" y="46"/>
                    <a:pt x="29" y="48"/>
                  </a:cubicBezTo>
                  <a:cubicBezTo>
                    <a:pt x="29" y="50"/>
                    <a:pt x="29" y="51"/>
                    <a:pt x="28" y="52"/>
                  </a:cubicBezTo>
                  <a:cubicBezTo>
                    <a:pt x="28" y="53"/>
                    <a:pt x="28" y="55"/>
                    <a:pt x="27" y="56"/>
                  </a:cubicBezTo>
                  <a:cubicBezTo>
                    <a:pt x="27" y="58"/>
                    <a:pt x="27" y="61"/>
                    <a:pt x="26" y="63"/>
                  </a:cubicBezTo>
                  <a:cubicBezTo>
                    <a:pt x="26" y="67"/>
                    <a:pt x="26" y="71"/>
                    <a:pt x="26" y="73"/>
                  </a:cubicBezTo>
                  <a:cubicBezTo>
                    <a:pt x="26" y="75"/>
                    <a:pt x="26" y="76"/>
                    <a:pt x="26" y="76"/>
                  </a:cubicBezTo>
                  <a:cubicBezTo>
                    <a:pt x="26" y="77"/>
                    <a:pt x="26" y="77"/>
                    <a:pt x="26" y="77"/>
                  </a:cubicBezTo>
                  <a:lnTo>
                    <a:pt x="0" y="75"/>
                  </a:lnTo>
                  <a:close/>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398" name="Google Shape;2398;p8"/>
            <p:cNvSpPr/>
            <p:nvPr/>
          </p:nvSpPr>
          <p:spPr>
            <a:xfrm>
              <a:off x="1471613" y="6359526"/>
              <a:ext cx="292100" cy="339725"/>
            </a:xfrm>
            <a:custGeom>
              <a:rect b="b" l="l" r="r" t="t"/>
              <a:pathLst>
                <a:path extrusionOk="0" h="77" w="70">
                  <a:moveTo>
                    <a:pt x="45" y="77"/>
                  </a:moveTo>
                  <a:cubicBezTo>
                    <a:pt x="45" y="77"/>
                    <a:pt x="45" y="77"/>
                    <a:pt x="45" y="76"/>
                  </a:cubicBezTo>
                  <a:cubicBezTo>
                    <a:pt x="45" y="76"/>
                    <a:pt x="45" y="75"/>
                    <a:pt x="45" y="73"/>
                  </a:cubicBezTo>
                  <a:cubicBezTo>
                    <a:pt x="45" y="71"/>
                    <a:pt x="45" y="67"/>
                    <a:pt x="44" y="63"/>
                  </a:cubicBezTo>
                  <a:cubicBezTo>
                    <a:pt x="44" y="61"/>
                    <a:pt x="44" y="58"/>
                    <a:pt x="43" y="56"/>
                  </a:cubicBezTo>
                  <a:cubicBezTo>
                    <a:pt x="43" y="55"/>
                    <a:pt x="43" y="53"/>
                    <a:pt x="42" y="52"/>
                  </a:cubicBezTo>
                  <a:cubicBezTo>
                    <a:pt x="42" y="51"/>
                    <a:pt x="42" y="50"/>
                    <a:pt x="41" y="48"/>
                  </a:cubicBezTo>
                  <a:cubicBezTo>
                    <a:pt x="41" y="45"/>
                    <a:pt x="40" y="43"/>
                    <a:pt x="39" y="40"/>
                  </a:cubicBezTo>
                  <a:cubicBezTo>
                    <a:pt x="38" y="37"/>
                    <a:pt x="37" y="35"/>
                    <a:pt x="36" y="32"/>
                  </a:cubicBezTo>
                  <a:cubicBezTo>
                    <a:pt x="34" y="29"/>
                    <a:pt x="33" y="27"/>
                    <a:pt x="31" y="24"/>
                  </a:cubicBezTo>
                  <a:cubicBezTo>
                    <a:pt x="30" y="23"/>
                    <a:pt x="29" y="22"/>
                    <a:pt x="29" y="21"/>
                  </a:cubicBezTo>
                  <a:cubicBezTo>
                    <a:pt x="28" y="19"/>
                    <a:pt x="27" y="19"/>
                    <a:pt x="26" y="17"/>
                  </a:cubicBezTo>
                  <a:cubicBezTo>
                    <a:pt x="25" y="16"/>
                    <a:pt x="24" y="15"/>
                    <a:pt x="23" y="14"/>
                  </a:cubicBezTo>
                  <a:cubicBezTo>
                    <a:pt x="22" y="13"/>
                    <a:pt x="21" y="13"/>
                    <a:pt x="20" y="12"/>
                  </a:cubicBezTo>
                  <a:cubicBezTo>
                    <a:pt x="19" y="11"/>
                    <a:pt x="18" y="10"/>
                    <a:pt x="17" y="9"/>
                  </a:cubicBezTo>
                  <a:cubicBezTo>
                    <a:pt x="16" y="8"/>
                    <a:pt x="15" y="8"/>
                    <a:pt x="14" y="7"/>
                  </a:cubicBezTo>
                  <a:cubicBezTo>
                    <a:pt x="12" y="6"/>
                    <a:pt x="10" y="5"/>
                    <a:pt x="9" y="4"/>
                  </a:cubicBezTo>
                  <a:cubicBezTo>
                    <a:pt x="7" y="3"/>
                    <a:pt x="5" y="2"/>
                    <a:pt x="4" y="2"/>
                  </a:cubicBezTo>
                  <a:cubicBezTo>
                    <a:pt x="1" y="1"/>
                    <a:pt x="0" y="0"/>
                    <a:pt x="0" y="0"/>
                  </a:cubicBezTo>
                  <a:cubicBezTo>
                    <a:pt x="0" y="0"/>
                    <a:pt x="1" y="0"/>
                    <a:pt x="4" y="1"/>
                  </a:cubicBezTo>
                  <a:cubicBezTo>
                    <a:pt x="6" y="1"/>
                    <a:pt x="7" y="1"/>
                    <a:pt x="9" y="2"/>
                  </a:cubicBezTo>
                  <a:cubicBezTo>
                    <a:pt x="11" y="2"/>
                    <a:pt x="13" y="3"/>
                    <a:pt x="16" y="4"/>
                  </a:cubicBezTo>
                  <a:cubicBezTo>
                    <a:pt x="17" y="4"/>
                    <a:pt x="18" y="4"/>
                    <a:pt x="19" y="5"/>
                  </a:cubicBezTo>
                  <a:cubicBezTo>
                    <a:pt x="21" y="5"/>
                    <a:pt x="22" y="6"/>
                    <a:pt x="23" y="7"/>
                  </a:cubicBezTo>
                  <a:cubicBezTo>
                    <a:pt x="24" y="7"/>
                    <a:pt x="26" y="8"/>
                    <a:pt x="27" y="9"/>
                  </a:cubicBezTo>
                  <a:cubicBezTo>
                    <a:pt x="28" y="10"/>
                    <a:pt x="30" y="10"/>
                    <a:pt x="31" y="11"/>
                  </a:cubicBezTo>
                  <a:cubicBezTo>
                    <a:pt x="32" y="12"/>
                    <a:pt x="34" y="13"/>
                    <a:pt x="35" y="14"/>
                  </a:cubicBezTo>
                  <a:cubicBezTo>
                    <a:pt x="36" y="15"/>
                    <a:pt x="38" y="16"/>
                    <a:pt x="39" y="17"/>
                  </a:cubicBezTo>
                  <a:cubicBezTo>
                    <a:pt x="42" y="20"/>
                    <a:pt x="44" y="22"/>
                    <a:pt x="46" y="25"/>
                  </a:cubicBezTo>
                  <a:cubicBezTo>
                    <a:pt x="48" y="27"/>
                    <a:pt x="51" y="30"/>
                    <a:pt x="53" y="33"/>
                  </a:cubicBezTo>
                  <a:cubicBezTo>
                    <a:pt x="54" y="36"/>
                    <a:pt x="56" y="39"/>
                    <a:pt x="58" y="42"/>
                  </a:cubicBezTo>
                  <a:cubicBezTo>
                    <a:pt x="59" y="43"/>
                    <a:pt x="59" y="44"/>
                    <a:pt x="60" y="46"/>
                  </a:cubicBezTo>
                  <a:cubicBezTo>
                    <a:pt x="61" y="47"/>
                    <a:pt x="61" y="49"/>
                    <a:pt x="62" y="50"/>
                  </a:cubicBezTo>
                  <a:cubicBezTo>
                    <a:pt x="63" y="53"/>
                    <a:pt x="64" y="55"/>
                    <a:pt x="65" y="58"/>
                  </a:cubicBezTo>
                  <a:cubicBezTo>
                    <a:pt x="67" y="63"/>
                    <a:pt x="68" y="67"/>
                    <a:pt x="69" y="70"/>
                  </a:cubicBezTo>
                  <a:cubicBezTo>
                    <a:pt x="70" y="71"/>
                    <a:pt x="70" y="73"/>
                    <a:pt x="70" y="74"/>
                  </a:cubicBezTo>
                  <a:cubicBezTo>
                    <a:pt x="70" y="75"/>
                    <a:pt x="70" y="75"/>
                    <a:pt x="70" y="75"/>
                  </a:cubicBezTo>
                  <a:cubicBezTo>
                    <a:pt x="45" y="77"/>
                    <a:pt x="45" y="77"/>
                    <a:pt x="45" y="77"/>
                  </a:cubicBezTo>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399" name="Google Shape;2399;p8"/>
            <p:cNvSpPr/>
            <p:nvPr/>
          </p:nvSpPr>
          <p:spPr>
            <a:xfrm>
              <a:off x="1643063" y="6324601"/>
              <a:ext cx="103188" cy="322263"/>
            </a:xfrm>
            <a:custGeom>
              <a:rect b="b" l="l" r="r" t="t"/>
              <a:pathLst>
                <a:path extrusionOk="0" h="73" w="25">
                  <a:moveTo>
                    <a:pt x="0" y="73"/>
                  </a:moveTo>
                  <a:cubicBezTo>
                    <a:pt x="0" y="73"/>
                    <a:pt x="0" y="72"/>
                    <a:pt x="0" y="70"/>
                  </a:cubicBezTo>
                  <a:cubicBezTo>
                    <a:pt x="0" y="67"/>
                    <a:pt x="0" y="64"/>
                    <a:pt x="1" y="61"/>
                  </a:cubicBezTo>
                  <a:cubicBezTo>
                    <a:pt x="1" y="53"/>
                    <a:pt x="3" y="44"/>
                    <a:pt x="5" y="34"/>
                  </a:cubicBezTo>
                  <a:cubicBezTo>
                    <a:pt x="6" y="29"/>
                    <a:pt x="8" y="25"/>
                    <a:pt x="9" y="20"/>
                  </a:cubicBezTo>
                  <a:cubicBezTo>
                    <a:pt x="10" y="18"/>
                    <a:pt x="11" y="16"/>
                    <a:pt x="12" y="14"/>
                  </a:cubicBezTo>
                  <a:cubicBezTo>
                    <a:pt x="13" y="12"/>
                    <a:pt x="14" y="11"/>
                    <a:pt x="15" y="9"/>
                  </a:cubicBezTo>
                  <a:cubicBezTo>
                    <a:pt x="16" y="7"/>
                    <a:pt x="17" y="6"/>
                    <a:pt x="18" y="5"/>
                  </a:cubicBezTo>
                  <a:cubicBezTo>
                    <a:pt x="19" y="4"/>
                    <a:pt x="20" y="3"/>
                    <a:pt x="20" y="2"/>
                  </a:cubicBezTo>
                  <a:cubicBezTo>
                    <a:pt x="22" y="1"/>
                    <a:pt x="23" y="0"/>
                    <a:pt x="23" y="0"/>
                  </a:cubicBezTo>
                  <a:cubicBezTo>
                    <a:pt x="23" y="0"/>
                    <a:pt x="22" y="1"/>
                    <a:pt x="21" y="3"/>
                  </a:cubicBezTo>
                  <a:cubicBezTo>
                    <a:pt x="21" y="4"/>
                    <a:pt x="20" y="5"/>
                    <a:pt x="20" y="6"/>
                  </a:cubicBezTo>
                  <a:cubicBezTo>
                    <a:pt x="19" y="7"/>
                    <a:pt x="19" y="9"/>
                    <a:pt x="19" y="11"/>
                  </a:cubicBezTo>
                  <a:cubicBezTo>
                    <a:pt x="18" y="12"/>
                    <a:pt x="18" y="14"/>
                    <a:pt x="18" y="16"/>
                  </a:cubicBezTo>
                  <a:cubicBezTo>
                    <a:pt x="18" y="18"/>
                    <a:pt x="17" y="20"/>
                    <a:pt x="17" y="22"/>
                  </a:cubicBezTo>
                  <a:cubicBezTo>
                    <a:pt x="17" y="26"/>
                    <a:pt x="18" y="31"/>
                    <a:pt x="18" y="35"/>
                  </a:cubicBezTo>
                  <a:cubicBezTo>
                    <a:pt x="19" y="44"/>
                    <a:pt x="21" y="53"/>
                    <a:pt x="22" y="60"/>
                  </a:cubicBezTo>
                  <a:cubicBezTo>
                    <a:pt x="23" y="63"/>
                    <a:pt x="24" y="65"/>
                    <a:pt x="24" y="67"/>
                  </a:cubicBezTo>
                  <a:cubicBezTo>
                    <a:pt x="25" y="69"/>
                    <a:pt x="25" y="70"/>
                    <a:pt x="25" y="70"/>
                  </a:cubicBezTo>
                  <a:lnTo>
                    <a:pt x="0" y="73"/>
                  </a:lnTo>
                  <a:close/>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400" name="Google Shape;2400;p8"/>
            <p:cNvSpPr/>
            <p:nvPr/>
          </p:nvSpPr>
          <p:spPr>
            <a:xfrm>
              <a:off x="7583488" y="6483351"/>
              <a:ext cx="295275" cy="339725"/>
            </a:xfrm>
            <a:custGeom>
              <a:rect b="b" l="l" r="r" t="t"/>
              <a:pathLst>
                <a:path extrusionOk="0" h="77" w="71">
                  <a:moveTo>
                    <a:pt x="0" y="75"/>
                  </a:moveTo>
                  <a:cubicBezTo>
                    <a:pt x="0" y="75"/>
                    <a:pt x="0" y="75"/>
                    <a:pt x="1" y="74"/>
                  </a:cubicBezTo>
                  <a:cubicBezTo>
                    <a:pt x="1" y="73"/>
                    <a:pt x="1" y="71"/>
                    <a:pt x="1" y="70"/>
                  </a:cubicBezTo>
                  <a:cubicBezTo>
                    <a:pt x="2" y="67"/>
                    <a:pt x="4" y="63"/>
                    <a:pt x="5" y="58"/>
                  </a:cubicBezTo>
                  <a:cubicBezTo>
                    <a:pt x="6" y="55"/>
                    <a:pt x="7" y="53"/>
                    <a:pt x="9" y="50"/>
                  </a:cubicBezTo>
                  <a:cubicBezTo>
                    <a:pt x="9" y="49"/>
                    <a:pt x="10" y="47"/>
                    <a:pt x="11" y="46"/>
                  </a:cubicBezTo>
                  <a:cubicBezTo>
                    <a:pt x="11" y="44"/>
                    <a:pt x="12" y="43"/>
                    <a:pt x="13" y="42"/>
                  </a:cubicBezTo>
                  <a:cubicBezTo>
                    <a:pt x="14" y="39"/>
                    <a:pt x="16" y="36"/>
                    <a:pt x="18" y="33"/>
                  </a:cubicBezTo>
                  <a:cubicBezTo>
                    <a:pt x="20" y="30"/>
                    <a:pt x="22" y="27"/>
                    <a:pt x="24" y="25"/>
                  </a:cubicBezTo>
                  <a:cubicBezTo>
                    <a:pt x="27" y="22"/>
                    <a:pt x="29" y="20"/>
                    <a:pt x="32" y="17"/>
                  </a:cubicBezTo>
                  <a:cubicBezTo>
                    <a:pt x="33" y="16"/>
                    <a:pt x="34" y="15"/>
                    <a:pt x="36" y="14"/>
                  </a:cubicBezTo>
                  <a:cubicBezTo>
                    <a:pt x="37" y="13"/>
                    <a:pt x="38" y="12"/>
                    <a:pt x="40" y="11"/>
                  </a:cubicBezTo>
                  <a:cubicBezTo>
                    <a:pt x="41" y="10"/>
                    <a:pt x="42" y="10"/>
                    <a:pt x="43" y="9"/>
                  </a:cubicBezTo>
                  <a:cubicBezTo>
                    <a:pt x="45" y="8"/>
                    <a:pt x="46" y="7"/>
                    <a:pt x="47" y="7"/>
                  </a:cubicBezTo>
                  <a:cubicBezTo>
                    <a:pt x="49" y="6"/>
                    <a:pt x="50" y="5"/>
                    <a:pt x="51" y="5"/>
                  </a:cubicBezTo>
                  <a:cubicBezTo>
                    <a:pt x="52" y="4"/>
                    <a:pt x="54" y="4"/>
                    <a:pt x="55" y="4"/>
                  </a:cubicBezTo>
                  <a:cubicBezTo>
                    <a:pt x="57" y="3"/>
                    <a:pt x="59" y="2"/>
                    <a:pt x="61" y="2"/>
                  </a:cubicBezTo>
                  <a:cubicBezTo>
                    <a:pt x="63" y="1"/>
                    <a:pt x="65" y="1"/>
                    <a:pt x="66" y="1"/>
                  </a:cubicBezTo>
                  <a:cubicBezTo>
                    <a:pt x="69" y="0"/>
                    <a:pt x="71" y="0"/>
                    <a:pt x="71" y="0"/>
                  </a:cubicBezTo>
                  <a:cubicBezTo>
                    <a:pt x="71" y="0"/>
                    <a:pt x="69" y="1"/>
                    <a:pt x="67" y="2"/>
                  </a:cubicBezTo>
                  <a:cubicBezTo>
                    <a:pt x="65" y="2"/>
                    <a:pt x="64" y="3"/>
                    <a:pt x="62" y="4"/>
                  </a:cubicBezTo>
                  <a:cubicBezTo>
                    <a:pt x="60" y="5"/>
                    <a:pt x="59" y="6"/>
                    <a:pt x="57" y="7"/>
                  </a:cubicBezTo>
                  <a:cubicBezTo>
                    <a:pt x="56" y="8"/>
                    <a:pt x="55" y="8"/>
                    <a:pt x="54" y="9"/>
                  </a:cubicBezTo>
                  <a:cubicBezTo>
                    <a:pt x="53" y="10"/>
                    <a:pt x="52" y="11"/>
                    <a:pt x="51" y="12"/>
                  </a:cubicBezTo>
                  <a:cubicBezTo>
                    <a:pt x="50" y="13"/>
                    <a:pt x="49" y="13"/>
                    <a:pt x="48" y="14"/>
                  </a:cubicBezTo>
                  <a:cubicBezTo>
                    <a:pt x="47" y="15"/>
                    <a:pt x="46" y="16"/>
                    <a:pt x="45" y="17"/>
                  </a:cubicBezTo>
                  <a:cubicBezTo>
                    <a:pt x="44" y="19"/>
                    <a:pt x="43" y="20"/>
                    <a:pt x="42" y="21"/>
                  </a:cubicBezTo>
                  <a:cubicBezTo>
                    <a:pt x="41" y="22"/>
                    <a:pt x="40" y="23"/>
                    <a:pt x="40" y="24"/>
                  </a:cubicBezTo>
                  <a:cubicBezTo>
                    <a:pt x="38" y="27"/>
                    <a:pt x="37" y="29"/>
                    <a:pt x="35" y="32"/>
                  </a:cubicBezTo>
                  <a:cubicBezTo>
                    <a:pt x="34" y="35"/>
                    <a:pt x="33" y="37"/>
                    <a:pt x="32" y="40"/>
                  </a:cubicBezTo>
                  <a:cubicBezTo>
                    <a:pt x="31" y="43"/>
                    <a:pt x="30" y="46"/>
                    <a:pt x="29" y="48"/>
                  </a:cubicBezTo>
                  <a:cubicBezTo>
                    <a:pt x="29" y="50"/>
                    <a:pt x="29" y="51"/>
                    <a:pt x="28" y="52"/>
                  </a:cubicBezTo>
                  <a:cubicBezTo>
                    <a:pt x="28" y="53"/>
                    <a:pt x="28" y="55"/>
                    <a:pt x="27" y="56"/>
                  </a:cubicBezTo>
                  <a:cubicBezTo>
                    <a:pt x="27" y="58"/>
                    <a:pt x="27" y="61"/>
                    <a:pt x="26" y="63"/>
                  </a:cubicBezTo>
                  <a:cubicBezTo>
                    <a:pt x="26" y="67"/>
                    <a:pt x="26" y="71"/>
                    <a:pt x="26" y="73"/>
                  </a:cubicBezTo>
                  <a:cubicBezTo>
                    <a:pt x="26" y="75"/>
                    <a:pt x="26" y="76"/>
                    <a:pt x="26" y="76"/>
                  </a:cubicBezTo>
                  <a:cubicBezTo>
                    <a:pt x="26" y="77"/>
                    <a:pt x="26" y="77"/>
                    <a:pt x="26" y="77"/>
                  </a:cubicBezTo>
                  <a:lnTo>
                    <a:pt x="0" y="75"/>
                  </a:lnTo>
                  <a:close/>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401" name="Google Shape;2401;p8"/>
            <p:cNvSpPr/>
            <p:nvPr/>
          </p:nvSpPr>
          <p:spPr>
            <a:xfrm>
              <a:off x="7424738" y="6483351"/>
              <a:ext cx="292100" cy="339725"/>
            </a:xfrm>
            <a:custGeom>
              <a:rect b="b" l="l" r="r" t="t"/>
              <a:pathLst>
                <a:path extrusionOk="0" h="77" w="70">
                  <a:moveTo>
                    <a:pt x="45" y="77"/>
                  </a:moveTo>
                  <a:cubicBezTo>
                    <a:pt x="45" y="77"/>
                    <a:pt x="45" y="77"/>
                    <a:pt x="45" y="76"/>
                  </a:cubicBezTo>
                  <a:cubicBezTo>
                    <a:pt x="45" y="76"/>
                    <a:pt x="45" y="75"/>
                    <a:pt x="45" y="73"/>
                  </a:cubicBezTo>
                  <a:cubicBezTo>
                    <a:pt x="45" y="71"/>
                    <a:pt x="45" y="67"/>
                    <a:pt x="44" y="63"/>
                  </a:cubicBezTo>
                  <a:cubicBezTo>
                    <a:pt x="44" y="61"/>
                    <a:pt x="44" y="58"/>
                    <a:pt x="43" y="56"/>
                  </a:cubicBezTo>
                  <a:cubicBezTo>
                    <a:pt x="43" y="55"/>
                    <a:pt x="43" y="53"/>
                    <a:pt x="42" y="52"/>
                  </a:cubicBezTo>
                  <a:cubicBezTo>
                    <a:pt x="42" y="51"/>
                    <a:pt x="42" y="50"/>
                    <a:pt x="41" y="48"/>
                  </a:cubicBezTo>
                  <a:cubicBezTo>
                    <a:pt x="41" y="46"/>
                    <a:pt x="40" y="43"/>
                    <a:pt x="39" y="40"/>
                  </a:cubicBezTo>
                  <a:cubicBezTo>
                    <a:pt x="38" y="37"/>
                    <a:pt x="37" y="35"/>
                    <a:pt x="36" y="32"/>
                  </a:cubicBezTo>
                  <a:cubicBezTo>
                    <a:pt x="34" y="29"/>
                    <a:pt x="33" y="27"/>
                    <a:pt x="31" y="24"/>
                  </a:cubicBezTo>
                  <a:cubicBezTo>
                    <a:pt x="30" y="23"/>
                    <a:pt x="29" y="22"/>
                    <a:pt x="29" y="21"/>
                  </a:cubicBezTo>
                  <a:cubicBezTo>
                    <a:pt x="28" y="20"/>
                    <a:pt x="27" y="19"/>
                    <a:pt x="26" y="17"/>
                  </a:cubicBezTo>
                  <a:cubicBezTo>
                    <a:pt x="25" y="16"/>
                    <a:pt x="24" y="15"/>
                    <a:pt x="23" y="14"/>
                  </a:cubicBezTo>
                  <a:cubicBezTo>
                    <a:pt x="22" y="13"/>
                    <a:pt x="21" y="13"/>
                    <a:pt x="20" y="12"/>
                  </a:cubicBezTo>
                  <a:cubicBezTo>
                    <a:pt x="19" y="11"/>
                    <a:pt x="18" y="10"/>
                    <a:pt x="17" y="9"/>
                  </a:cubicBezTo>
                  <a:cubicBezTo>
                    <a:pt x="16" y="8"/>
                    <a:pt x="15" y="8"/>
                    <a:pt x="14" y="7"/>
                  </a:cubicBezTo>
                  <a:cubicBezTo>
                    <a:pt x="12" y="6"/>
                    <a:pt x="10" y="5"/>
                    <a:pt x="8" y="4"/>
                  </a:cubicBezTo>
                  <a:cubicBezTo>
                    <a:pt x="7" y="3"/>
                    <a:pt x="5" y="2"/>
                    <a:pt x="4" y="2"/>
                  </a:cubicBezTo>
                  <a:cubicBezTo>
                    <a:pt x="1" y="1"/>
                    <a:pt x="0" y="0"/>
                    <a:pt x="0" y="0"/>
                  </a:cubicBezTo>
                  <a:cubicBezTo>
                    <a:pt x="0" y="0"/>
                    <a:pt x="1" y="0"/>
                    <a:pt x="4" y="1"/>
                  </a:cubicBezTo>
                  <a:cubicBezTo>
                    <a:pt x="6" y="1"/>
                    <a:pt x="7" y="1"/>
                    <a:pt x="9" y="2"/>
                  </a:cubicBezTo>
                  <a:cubicBezTo>
                    <a:pt x="11" y="2"/>
                    <a:pt x="13" y="3"/>
                    <a:pt x="16" y="4"/>
                  </a:cubicBezTo>
                  <a:cubicBezTo>
                    <a:pt x="17" y="4"/>
                    <a:pt x="18" y="4"/>
                    <a:pt x="19" y="5"/>
                  </a:cubicBezTo>
                  <a:cubicBezTo>
                    <a:pt x="21" y="5"/>
                    <a:pt x="22" y="6"/>
                    <a:pt x="23" y="7"/>
                  </a:cubicBezTo>
                  <a:cubicBezTo>
                    <a:pt x="24" y="7"/>
                    <a:pt x="26" y="8"/>
                    <a:pt x="27" y="9"/>
                  </a:cubicBezTo>
                  <a:cubicBezTo>
                    <a:pt x="28" y="10"/>
                    <a:pt x="30" y="10"/>
                    <a:pt x="31" y="11"/>
                  </a:cubicBezTo>
                  <a:cubicBezTo>
                    <a:pt x="32" y="12"/>
                    <a:pt x="34" y="13"/>
                    <a:pt x="35" y="14"/>
                  </a:cubicBezTo>
                  <a:cubicBezTo>
                    <a:pt x="36" y="15"/>
                    <a:pt x="38" y="16"/>
                    <a:pt x="39" y="17"/>
                  </a:cubicBezTo>
                  <a:cubicBezTo>
                    <a:pt x="42" y="20"/>
                    <a:pt x="44" y="22"/>
                    <a:pt x="46" y="25"/>
                  </a:cubicBezTo>
                  <a:cubicBezTo>
                    <a:pt x="48" y="27"/>
                    <a:pt x="51" y="30"/>
                    <a:pt x="53" y="33"/>
                  </a:cubicBezTo>
                  <a:cubicBezTo>
                    <a:pt x="54" y="36"/>
                    <a:pt x="56" y="39"/>
                    <a:pt x="58" y="42"/>
                  </a:cubicBezTo>
                  <a:cubicBezTo>
                    <a:pt x="59" y="43"/>
                    <a:pt x="59" y="44"/>
                    <a:pt x="60" y="46"/>
                  </a:cubicBezTo>
                  <a:cubicBezTo>
                    <a:pt x="61" y="47"/>
                    <a:pt x="61" y="49"/>
                    <a:pt x="62" y="50"/>
                  </a:cubicBezTo>
                  <a:cubicBezTo>
                    <a:pt x="63" y="53"/>
                    <a:pt x="64" y="55"/>
                    <a:pt x="65" y="58"/>
                  </a:cubicBezTo>
                  <a:cubicBezTo>
                    <a:pt x="67" y="63"/>
                    <a:pt x="68" y="67"/>
                    <a:pt x="69" y="70"/>
                  </a:cubicBezTo>
                  <a:cubicBezTo>
                    <a:pt x="70" y="71"/>
                    <a:pt x="70" y="73"/>
                    <a:pt x="70" y="74"/>
                  </a:cubicBezTo>
                  <a:cubicBezTo>
                    <a:pt x="70" y="75"/>
                    <a:pt x="70" y="75"/>
                    <a:pt x="70" y="75"/>
                  </a:cubicBezTo>
                  <a:lnTo>
                    <a:pt x="45" y="77"/>
                  </a:lnTo>
                  <a:close/>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402" name="Google Shape;2402;p8"/>
            <p:cNvSpPr/>
            <p:nvPr/>
          </p:nvSpPr>
          <p:spPr>
            <a:xfrm>
              <a:off x="7596188" y="6448426"/>
              <a:ext cx="104775" cy="322263"/>
            </a:xfrm>
            <a:custGeom>
              <a:rect b="b" l="l" r="r" t="t"/>
              <a:pathLst>
                <a:path extrusionOk="0" h="73" w="25">
                  <a:moveTo>
                    <a:pt x="0" y="73"/>
                  </a:moveTo>
                  <a:cubicBezTo>
                    <a:pt x="0" y="73"/>
                    <a:pt x="0" y="72"/>
                    <a:pt x="0" y="70"/>
                  </a:cubicBezTo>
                  <a:cubicBezTo>
                    <a:pt x="0" y="67"/>
                    <a:pt x="0" y="64"/>
                    <a:pt x="1" y="61"/>
                  </a:cubicBezTo>
                  <a:cubicBezTo>
                    <a:pt x="1" y="53"/>
                    <a:pt x="3" y="44"/>
                    <a:pt x="5" y="34"/>
                  </a:cubicBezTo>
                  <a:cubicBezTo>
                    <a:pt x="6" y="29"/>
                    <a:pt x="8" y="25"/>
                    <a:pt x="9" y="20"/>
                  </a:cubicBezTo>
                  <a:cubicBezTo>
                    <a:pt x="10" y="18"/>
                    <a:pt x="11" y="16"/>
                    <a:pt x="12" y="14"/>
                  </a:cubicBezTo>
                  <a:cubicBezTo>
                    <a:pt x="13" y="12"/>
                    <a:pt x="14" y="11"/>
                    <a:pt x="15" y="9"/>
                  </a:cubicBezTo>
                  <a:cubicBezTo>
                    <a:pt x="16" y="7"/>
                    <a:pt x="17" y="6"/>
                    <a:pt x="18" y="5"/>
                  </a:cubicBezTo>
                  <a:cubicBezTo>
                    <a:pt x="19" y="4"/>
                    <a:pt x="20" y="3"/>
                    <a:pt x="20" y="2"/>
                  </a:cubicBezTo>
                  <a:cubicBezTo>
                    <a:pt x="22" y="1"/>
                    <a:pt x="23" y="0"/>
                    <a:pt x="23" y="0"/>
                  </a:cubicBezTo>
                  <a:cubicBezTo>
                    <a:pt x="23" y="0"/>
                    <a:pt x="22" y="1"/>
                    <a:pt x="21" y="3"/>
                  </a:cubicBezTo>
                  <a:cubicBezTo>
                    <a:pt x="21" y="4"/>
                    <a:pt x="20" y="5"/>
                    <a:pt x="20" y="6"/>
                  </a:cubicBezTo>
                  <a:cubicBezTo>
                    <a:pt x="19" y="7"/>
                    <a:pt x="19" y="9"/>
                    <a:pt x="19" y="11"/>
                  </a:cubicBezTo>
                  <a:cubicBezTo>
                    <a:pt x="18" y="12"/>
                    <a:pt x="18" y="14"/>
                    <a:pt x="18" y="16"/>
                  </a:cubicBezTo>
                  <a:cubicBezTo>
                    <a:pt x="18" y="18"/>
                    <a:pt x="17" y="20"/>
                    <a:pt x="17" y="22"/>
                  </a:cubicBezTo>
                  <a:cubicBezTo>
                    <a:pt x="17" y="26"/>
                    <a:pt x="18" y="31"/>
                    <a:pt x="18" y="35"/>
                  </a:cubicBezTo>
                  <a:cubicBezTo>
                    <a:pt x="19" y="44"/>
                    <a:pt x="21" y="53"/>
                    <a:pt x="22" y="60"/>
                  </a:cubicBezTo>
                  <a:cubicBezTo>
                    <a:pt x="23" y="63"/>
                    <a:pt x="24" y="65"/>
                    <a:pt x="24" y="67"/>
                  </a:cubicBezTo>
                  <a:cubicBezTo>
                    <a:pt x="25" y="69"/>
                    <a:pt x="25" y="70"/>
                    <a:pt x="25" y="70"/>
                  </a:cubicBezTo>
                  <a:lnTo>
                    <a:pt x="0" y="73"/>
                  </a:lnTo>
                  <a:close/>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403" name="Google Shape;2403;p8"/>
            <p:cNvSpPr/>
            <p:nvPr/>
          </p:nvSpPr>
          <p:spPr>
            <a:xfrm>
              <a:off x="10601326" y="6223001"/>
              <a:ext cx="430213" cy="498475"/>
            </a:xfrm>
            <a:custGeom>
              <a:rect b="b" l="l" r="r" t="t"/>
              <a:pathLst>
                <a:path extrusionOk="0" h="113" w="103">
                  <a:moveTo>
                    <a:pt x="0" y="110"/>
                  </a:moveTo>
                  <a:cubicBezTo>
                    <a:pt x="0" y="110"/>
                    <a:pt x="0" y="109"/>
                    <a:pt x="0" y="108"/>
                  </a:cubicBezTo>
                  <a:cubicBezTo>
                    <a:pt x="0" y="106"/>
                    <a:pt x="1" y="105"/>
                    <a:pt x="1" y="102"/>
                  </a:cubicBezTo>
                  <a:cubicBezTo>
                    <a:pt x="3" y="98"/>
                    <a:pt x="4" y="92"/>
                    <a:pt x="7" y="85"/>
                  </a:cubicBezTo>
                  <a:cubicBezTo>
                    <a:pt x="10" y="77"/>
                    <a:pt x="13" y="69"/>
                    <a:pt x="18" y="61"/>
                  </a:cubicBezTo>
                  <a:cubicBezTo>
                    <a:pt x="23" y="52"/>
                    <a:pt x="28" y="44"/>
                    <a:pt x="35" y="36"/>
                  </a:cubicBezTo>
                  <a:cubicBezTo>
                    <a:pt x="38" y="32"/>
                    <a:pt x="42" y="29"/>
                    <a:pt x="46" y="25"/>
                  </a:cubicBezTo>
                  <a:cubicBezTo>
                    <a:pt x="49" y="22"/>
                    <a:pt x="53" y="19"/>
                    <a:pt x="57" y="16"/>
                  </a:cubicBezTo>
                  <a:cubicBezTo>
                    <a:pt x="59" y="15"/>
                    <a:pt x="61" y="14"/>
                    <a:pt x="63" y="13"/>
                  </a:cubicBezTo>
                  <a:cubicBezTo>
                    <a:pt x="65" y="12"/>
                    <a:pt x="67" y="11"/>
                    <a:pt x="69" y="10"/>
                  </a:cubicBezTo>
                  <a:cubicBezTo>
                    <a:pt x="73" y="8"/>
                    <a:pt x="76" y="6"/>
                    <a:pt x="80" y="5"/>
                  </a:cubicBezTo>
                  <a:cubicBezTo>
                    <a:pt x="83" y="4"/>
                    <a:pt x="86" y="3"/>
                    <a:pt x="89" y="2"/>
                  </a:cubicBezTo>
                  <a:cubicBezTo>
                    <a:pt x="92" y="2"/>
                    <a:pt x="94" y="1"/>
                    <a:pt x="96" y="1"/>
                  </a:cubicBezTo>
                  <a:cubicBezTo>
                    <a:pt x="101" y="0"/>
                    <a:pt x="103" y="0"/>
                    <a:pt x="103" y="0"/>
                  </a:cubicBezTo>
                  <a:cubicBezTo>
                    <a:pt x="103" y="0"/>
                    <a:pt x="101" y="1"/>
                    <a:pt x="97" y="2"/>
                  </a:cubicBezTo>
                  <a:cubicBezTo>
                    <a:pt x="95" y="3"/>
                    <a:pt x="93" y="4"/>
                    <a:pt x="90" y="5"/>
                  </a:cubicBezTo>
                  <a:cubicBezTo>
                    <a:pt x="88" y="7"/>
                    <a:pt x="85" y="8"/>
                    <a:pt x="82" y="10"/>
                  </a:cubicBezTo>
                  <a:cubicBezTo>
                    <a:pt x="79" y="12"/>
                    <a:pt x="76" y="14"/>
                    <a:pt x="73" y="17"/>
                  </a:cubicBezTo>
                  <a:cubicBezTo>
                    <a:pt x="72" y="18"/>
                    <a:pt x="71" y="20"/>
                    <a:pt x="69" y="21"/>
                  </a:cubicBezTo>
                  <a:cubicBezTo>
                    <a:pt x="68" y="22"/>
                    <a:pt x="66" y="24"/>
                    <a:pt x="65" y="25"/>
                  </a:cubicBezTo>
                  <a:cubicBezTo>
                    <a:pt x="62" y="28"/>
                    <a:pt x="60" y="32"/>
                    <a:pt x="57" y="35"/>
                  </a:cubicBezTo>
                  <a:cubicBezTo>
                    <a:pt x="55" y="39"/>
                    <a:pt x="53" y="43"/>
                    <a:pt x="51" y="47"/>
                  </a:cubicBezTo>
                  <a:cubicBezTo>
                    <a:pt x="43" y="62"/>
                    <a:pt x="39" y="79"/>
                    <a:pt x="38" y="92"/>
                  </a:cubicBezTo>
                  <a:cubicBezTo>
                    <a:pt x="37" y="99"/>
                    <a:pt x="37" y="104"/>
                    <a:pt x="37" y="108"/>
                  </a:cubicBezTo>
                  <a:cubicBezTo>
                    <a:pt x="37" y="109"/>
                    <a:pt x="37" y="111"/>
                    <a:pt x="37" y="112"/>
                  </a:cubicBezTo>
                  <a:cubicBezTo>
                    <a:pt x="37" y="112"/>
                    <a:pt x="37" y="112"/>
                    <a:pt x="37" y="112"/>
                  </a:cubicBezTo>
                  <a:cubicBezTo>
                    <a:pt x="37" y="113"/>
                    <a:pt x="37" y="113"/>
                    <a:pt x="37" y="113"/>
                  </a:cubicBezTo>
                  <a:lnTo>
                    <a:pt x="0" y="110"/>
                  </a:lnTo>
                  <a:close/>
                </a:path>
              </a:pathLst>
            </a:custGeom>
            <a:solidFill>
              <a:srgbClr val="2D52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404" name="Google Shape;2404;p8"/>
            <p:cNvSpPr/>
            <p:nvPr/>
          </p:nvSpPr>
          <p:spPr>
            <a:xfrm>
              <a:off x="10364788" y="6223001"/>
              <a:ext cx="433388" cy="498475"/>
            </a:xfrm>
            <a:custGeom>
              <a:rect b="b" l="l" r="r" t="t"/>
              <a:pathLst>
                <a:path extrusionOk="0" h="113" w="104">
                  <a:moveTo>
                    <a:pt x="66" y="113"/>
                  </a:moveTo>
                  <a:cubicBezTo>
                    <a:pt x="66" y="112"/>
                    <a:pt x="66" y="112"/>
                    <a:pt x="66" y="112"/>
                  </a:cubicBezTo>
                  <a:cubicBezTo>
                    <a:pt x="66" y="112"/>
                    <a:pt x="66" y="112"/>
                    <a:pt x="66" y="112"/>
                  </a:cubicBezTo>
                  <a:cubicBezTo>
                    <a:pt x="66" y="111"/>
                    <a:pt x="66" y="109"/>
                    <a:pt x="66" y="108"/>
                  </a:cubicBezTo>
                  <a:cubicBezTo>
                    <a:pt x="66" y="104"/>
                    <a:pt x="66" y="99"/>
                    <a:pt x="65" y="92"/>
                  </a:cubicBezTo>
                  <a:cubicBezTo>
                    <a:pt x="64" y="79"/>
                    <a:pt x="60" y="62"/>
                    <a:pt x="53" y="47"/>
                  </a:cubicBezTo>
                  <a:cubicBezTo>
                    <a:pt x="51" y="43"/>
                    <a:pt x="49" y="39"/>
                    <a:pt x="46" y="35"/>
                  </a:cubicBezTo>
                  <a:cubicBezTo>
                    <a:pt x="44" y="32"/>
                    <a:pt x="41" y="28"/>
                    <a:pt x="38" y="25"/>
                  </a:cubicBezTo>
                  <a:cubicBezTo>
                    <a:pt x="37" y="24"/>
                    <a:pt x="36" y="22"/>
                    <a:pt x="34" y="21"/>
                  </a:cubicBezTo>
                  <a:cubicBezTo>
                    <a:pt x="33" y="20"/>
                    <a:pt x="31" y="18"/>
                    <a:pt x="30" y="17"/>
                  </a:cubicBezTo>
                  <a:cubicBezTo>
                    <a:pt x="27" y="14"/>
                    <a:pt x="24" y="12"/>
                    <a:pt x="21" y="10"/>
                  </a:cubicBezTo>
                  <a:cubicBezTo>
                    <a:pt x="18" y="8"/>
                    <a:pt x="15" y="7"/>
                    <a:pt x="13" y="5"/>
                  </a:cubicBezTo>
                  <a:cubicBezTo>
                    <a:pt x="10" y="4"/>
                    <a:pt x="8" y="3"/>
                    <a:pt x="6" y="2"/>
                  </a:cubicBezTo>
                  <a:cubicBezTo>
                    <a:pt x="3" y="1"/>
                    <a:pt x="0" y="0"/>
                    <a:pt x="0" y="0"/>
                  </a:cubicBezTo>
                  <a:cubicBezTo>
                    <a:pt x="0" y="0"/>
                    <a:pt x="3" y="0"/>
                    <a:pt x="7" y="1"/>
                  </a:cubicBezTo>
                  <a:cubicBezTo>
                    <a:pt x="9" y="1"/>
                    <a:pt x="11" y="2"/>
                    <a:pt x="14" y="2"/>
                  </a:cubicBezTo>
                  <a:cubicBezTo>
                    <a:pt x="17" y="3"/>
                    <a:pt x="20" y="4"/>
                    <a:pt x="24" y="5"/>
                  </a:cubicBezTo>
                  <a:cubicBezTo>
                    <a:pt x="27" y="6"/>
                    <a:pt x="31" y="8"/>
                    <a:pt x="35" y="10"/>
                  </a:cubicBezTo>
                  <a:cubicBezTo>
                    <a:pt x="37" y="11"/>
                    <a:pt x="38" y="12"/>
                    <a:pt x="40" y="13"/>
                  </a:cubicBezTo>
                  <a:cubicBezTo>
                    <a:pt x="42" y="14"/>
                    <a:pt x="44" y="15"/>
                    <a:pt x="46" y="16"/>
                  </a:cubicBezTo>
                  <a:cubicBezTo>
                    <a:pt x="50" y="19"/>
                    <a:pt x="54" y="22"/>
                    <a:pt x="58" y="25"/>
                  </a:cubicBezTo>
                  <a:cubicBezTo>
                    <a:pt x="61" y="29"/>
                    <a:pt x="65" y="32"/>
                    <a:pt x="68" y="36"/>
                  </a:cubicBezTo>
                  <a:cubicBezTo>
                    <a:pt x="75" y="44"/>
                    <a:pt x="81" y="52"/>
                    <a:pt x="85" y="61"/>
                  </a:cubicBezTo>
                  <a:cubicBezTo>
                    <a:pt x="90" y="69"/>
                    <a:pt x="94" y="77"/>
                    <a:pt x="96" y="85"/>
                  </a:cubicBezTo>
                  <a:cubicBezTo>
                    <a:pt x="99" y="92"/>
                    <a:pt x="101" y="98"/>
                    <a:pt x="102" y="102"/>
                  </a:cubicBezTo>
                  <a:cubicBezTo>
                    <a:pt x="103" y="105"/>
                    <a:pt x="103" y="106"/>
                    <a:pt x="103" y="108"/>
                  </a:cubicBezTo>
                  <a:cubicBezTo>
                    <a:pt x="104" y="109"/>
                    <a:pt x="104" y="110"/>
                    <a:pt x="104" y="110"/>
                  </a:cubicBezTo>
                  <a:lnTo>
                    <a:pt x="66" y="113"/>
                  </a:lnTo>
                  <a:close/>
                </a:path>
              </a:pathLst>
            </a:custGeom>
            <a:solidFill>
              <a:srgbClr val="2D52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405" name="Google Shape;2405;p8"/>
            <p:cNvSpPr/>
            <p:nvPr/>
          </p:nvSpPr>
          <p:spPr>
            <a:xfrm>
              <a:off x="10618788" y="6438901"/>
              <a:ext cx="441325" cy="282575"/>
            </a:xfrm>
            <a:custGeom>
              <a:rect b="b" l="l" r="r" t="t"/>
              <a:pathLst>
                <a:path extrusionOk="0" h="64" w="106">
                  <a:moveTo>
                    <a:pt x="0" y="58"/>
                  </a:moveTo>
                  <a:cubicBezTo>
                    <a:pt x="0" y="57"/>
                    <a:pt x="0" y="57"/>
                    <a:pt x="0" y="57"/>
                  </a:cubicBezTo>
                  <a:cubicBezTo>
                    <a:pt x="0" y="57"/>
                    <a:pt x="0" y="57"/>
                    <a:pt x="1" y="56"/>
                  </a:cubicBezTo>
                  <a:cubicBezTo>
                    <a:pt x="1" y="55"/>
                    <a:pt x="1" y="54"/>
                    <a:pt x="2" y="54"/>
                  </a:cubicBezTo>
                  <a:cubicBezTo>
                    <a:pt x="2" y="53"/>
                    <a:pt x="2" y="52"/>
                    <a:pt x="3" y="51"/>
                  </a:cubicBezTo>
                  <a:cubicBezTo>
                    <a:pt x="3" y="49"/>
                    <a:pt x="5" y="47"/>
                    <a:pt x="6" y="45"/>
                  </a:cubicBezTo>
                  <a:cubicBezTo>
                    <a:pt x="7" y="42"/>
                    <a:pt x="9" y="40"/>
                    <a:pt x="11" y="37"/>
                  </a:cubicBezTo>
                  <a:cubicBezTo>
                    <a:pt x="12" y="34"/>
                    <a:pt x="15" y="31"/>
                    <a:pt x="17" y="29"/>
                  </a:cubicBezTo>
                  <a:cubicBezTo>
                    <a:pt x="20" y="26"/>
                    <a:pt x="22" y="23"/>
                    <a:pt x="25" y="20"/>
                  </a:cubicBezTo>
                  <a:cubicBezTo>
                    <a:pt x="27" y="19"/>
                    <a:pt x="28" y="18"/>
                    <a:pt x="30" y="17"/>
                  </a:cubicBezTo>
                  <a:cubicBezTo>
                    <a:pt x="32" y="15"/>
                    <a:pt x="33" y="14"/>
                    <a:pt x="35" y="13"/>
                  </a:cubicBezTo>
                  <a:cubicBezTo>
                    <a:pt x="37" y="12"/>
                    <a:pt x="39" y="11"/>
                    <a:pt x="40" y="10"/>
                  </a:cubicBezTo>
                  <a:cubicBezTo>
                    <a:pt x="46" y="7"/>
                    <a:pt x="46" y="7"/>
                    <a:pt x="46" y="7"/>
                  </a:cubicBezTo>
                  <a:cubicBezTo>
                    <a:pt x="50" y="6"/>
                    <a:pt x="53" y="4"/>
                    <a:pt x="57" y="3"/>
                  </a:cubicBezTo>
                  <a:cubicBezTo>
                    <a:pt x="61" y="2"/>
                    <a:pt x="65" y="1"/>
                    <a:pt x="68" y="1"/>
                  </a:cubicBezTo>
                  <a:cubicBezTo>
                    <a:pt x="72" y="0"/>
                    <a:pt x="75" y="0"/>
                    <a:pt x="78" y="0"/>
                  </a:cubicBezTo>
                  <a:cubicBezTo>
                    <a:pt x="82" y="0"/>
                    <a:pt x="85" y="0"/>
                    <a:pt x="87" y="0"/>
                  </a:cubicBezTo>
                  <a:cubicBezTo>
                    <a:pt x="89" y="0"/>
                    <a:pt x="90" y="0"/>
                    <a:pt x="91" y="0"/>
                  </a:cubicBezTo>
                  <a:cubicBezTo>
                    <a:pt x="93" y="0"/>
                    <a:pt x="94" y="0"/>
                    <a:pt x="95" y="0"/>
                  </a:cubicBezTo>
                  <a:cubicBezTo>
                    <a:pt x="97" y="0"/>
                    <a:pt x="99" y="1"/>
                    <a:pt x="101" y="1"/>
                  </a:cubicBezTo>
                  <a:cubicBezTo>
                    <a:pt x="104" y="1"/>
                    <a:pt x="106" y="1"/>
                    <a:pt x="106" y="1"/>
                  </a:cubicBezTo>
                  <a:cubicBezTo>
                    <a:pt x="106" y="1"/>
                    <a:pt x="104" y="2"/>
                    <a:pt x="101" y="2"/>
                  </a:cubicBezTo>
                  <a:cubicBezTo>
                    <a:pt x="99" y="3"/>
                    <a:pt x="97" y="3"/>
                    <a:pt x="95" y="4"/>
                  </a:cubicBezTo>
                  <a:cubicBezTo>
                    <a:pt x="94" y="4"/>
                    <a:pt x="93" y="4"/>
                    <a:pt x="92" y="4"/>
                  </a:cubicBezTo>
                  <a:cubicBezTo>
                    <a:pt x="91" y="5"/>
                    <a:pt x="90" y="5"/>
                    <a:pt x="88" y="6"/>
                  </a:cubicBezTo>
                  <a:cubicBezTo>
                    <a:pt x="86" y="6"/>
                    <a:pt x="83" y="7"/>
                    <a:pt x="80" y="8"/>
                  </a:cubicBezTo>
                  <a:cubicBezTo>
                    <a:pt x="78" y="10"/>
                    <a:pt x="75" y="11"/>
                    <a:pt x="72" y="12"/>
                  </a:cubicBezTo>
                  <a:cubicBezTo>
                    <a:pt x="69" y="14"/>
                    <a:pt x="66" y="16"/>
                    <a:pt x="64" y="17"/>
                  </a:cubicBezTo>
                  <a:cubicBezTo>
                    <a:pt x="61" y="19"/>
                    <a:pt x="58" y="21"/>
                    <a:pt x="56" y="23"/>
                  </a:cubicBezTo>
                  <a:cubicBezTo>
                    <a:pt x="53" y="27"/>
                    <a:pt x="53" y="27"/>
                    <a:pt x="53" y="27"/>
                  </a:cubicBezTo>
                  <a:cubicBezTo>
                    <a:pt x="52" y="28"/>
                    <a:pt x="51" y="29"/>
                    <a:pt x="50" y="30"/>
                  </a:cubicBezTo>
                  <a:cubicBezTo>
                    <a:pt x="49" y="31"/>
                    <a:pt x="48" y="33"/>
                    <a:pt x="47" y="34"/>
                  </a:cubicBezTo>
                  <a:cubicBezTo>
                    <a:pt x="46" y="35"/>
                    <a:pt x="46" y="36"/>
                    <a:pt x="45" y="37"/>
                  </a:cubicBezTo>
                  <a:cubicBezTo>
                    <a:pt x="43" y="40"/>
                    <a:pt x="42" y="42"/>
                    <a:pt x="41" y="45"/>
                  </a:cubicBezTo>
                  <a:cubicBezTo>
                    <a:pt x="41" y="47"/>
                    <a:pt x="40" y="49"/>
                    <a:pt x="39" y="51"/>
                  </a:cubicBezTo>
                  <a:cubicBezTo>
                    <a:pt x="39" y="53"/>
                    <a:pt x="38" y="55"/>
                    <a:pt x="38" y="57"/>
                  </a:cubicBezTo>
                  <a:cubicBezTo>
                    <a:pt x="38" y="59"/>
                    <a:pt x="38" y="60"/>
                    <a:pt x="37" y="61"/>
                  </a:cubicBezTo>
                  <a:cubicBezTo>
                    <a:pt x="37" y="62"/>
                    <a:pt x="37" y="62"/>
                    <a:pt x="37" y="63"/>
                  </a:cubicBezTo>
                  <a:cubicBezTo>
                    <a:pt x="37" y="63"/>
                    <a:pt x="37" y="63"/>
                    <a:pt x="37" y="63"/>
                  </a:cubicBezTo>
                  <a:cubicBezTo>
                    <a:pt x="36" y="64"/>
                    <a:pt x="36" y="64"/>
                    <a:pt x="36" y="64"/>
                  </a:cubicBezTo>
                  <a:cubicBezTo>
                    <a:pt x="36" y="64"/>
                    <a:pt x="36" y="64"/>
                    <a:pt x="36" y="64"/>
                  </a:cubicBezTo>
                  <a:lnTo>
                    <a:pt x="0" y="58"/>
                  </a:lnTo>
                  <a:close/>
                </a:path>
              </a:pathLst>
            </a:custGeom>
            <a:solidFill>
              <a:srgbClr val="2D52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406" name="Google Shape;2406;p8"/>
            <p:cNvSpPr/>
            <p:nvPr/>
          </p:nvSpPr>
          <p:spPr>
            <a:xfrm>
              <a:off x="10321926" y="6438901"/>
              <a:ext cx="442913" cy="282575"/>
            </a:xfrm>
            <a:custGeom>
              <a:rect b="b" l="l" r="r" t="t"/>
              <a:pathLst>
                <a:path extrusionOk="0" h="64" w="106">
                  <a:moveTo>
                    <a:pt x="67" y="64"/>
                  </a:moveTo>
                  <a:cubicBezTo>
                    <a:pt x="67" y="64"/>
                    <a:pt x="67" y="64"/>
                    <a:pt x="67" y="64"/>
                  </a:cubicBezTo>
                  <a:cubicBezTo>
                    <a:pt x="68" y="63"/>
                    <a:pt x="68" y="63"/>
                    <a:pt x="68" y="63"/>
                  </a:cubicBezTo>
                  <a:cubicBezTo>
                    <a:pt x="68" y="63"/>
                    <a:pt x="68" y="63"/>
                    <a:pt x="68" y="63"/>
                  </a:cubicBezTo>
                  <a:cubicBezTo>
                    <a:pt x="68" y="62"/>
                    <a:pt x="68" y="62"/>
                    <a:pt x="68" y="61"/>
                  </a:cubicBezTo>
                  <a:cubicBezTo>
                    <a:pt x="68" y="60"/>
                    <a:pt x="68" y="59"/>
                    <a:pt x="68" y="57"/>
                  </a:cubicBezTo>
                  <a:cubicBezTo>
                    <a:pt x="68" y="55"/>
                    <a:pt x="67" y="53"/>
                    <a:pt x="67" y="51"/>
                  </a:cubicBezTo>
                  <a:cubicBezTo>
                    <a:pt x="66" y="49"/>
                    <a:pt x="65" y="47"/>
                    <a:pt x="65" y="45"/>
                  </a:cubicBezTo>
                  <a:cubicBezTo>
                    <a:pt x="64" y="42"/>
                    <a:pt x="63" y="40"/>
                    <a:pt x="61" y="37"/>
                  </a:cubicBezTo>
                  <a:cubicBezTo>
                    <a:pt x="60" y="36"/>
                    <a:pt x="60" y="35"/>
                    <a:pt x="59" y="34"/>
                  </a:cubicBezTo>
                  <a:cubicBezTo>
                    <a:pt x="58" y="33"/>
                    <a:pt x="57" y="31"/>
                    <a:pt x="56" y="30"/>
                  </a:cubicBezTo>
                  <a:cubicBezTo>
                    <a:pt x="55" y="29"/>
                    <a:pt x="54" y="28"/>
                    <a:pt x="53" y="27"/>
                  </a:cubicBezTo>
                  <a:cubicBezTo>
                    <a:pt x="50" y="23"/>
                    <a:pt x="50" y="23"/>
                    <a:pt x="50" y="23"/>
                  </a:cubicBezTo>
                  <a:cubicBezTo>
                    <a:pt x="48" y="21"/>
                    <a:pt x="45" y="19"/>
                    <a:pt x="42" y="17"/>
                  </a:cubicBezTo>
                  <a:cubicBezTo>
                    <a:pt x="40" y="16"/>
                    <a:pt x="37" y="14"/>
                    <a:pt x="34" y="12"/>
                  </a:cubicBezTo>
                  <a:cubicBezTo>
                    <a:pt x="31" y="11"/>
                    <a:pt x="28" y="10"/>
                    <a:pt x="26" y="8"/>
                  </a:cubicBezTo>
                  <a:cubicBezTo>
                    <a:pt x="23" y="7"/>
                    <a:pt x="20" y="6"/>
                    <a:pt x="18" y="6"/>
                  </a:cubicBezTo>
                  <a:cubicBezTo>
                    <a:pt x="16" y="5"/>
                    <a:pt x="15" y="5"/>
                    <a:pt x="14" y="4"/>
                  </a:cubicBezTo>
                  <a:cubicBezTo>
                    <a:pt x="13" y="4"/>
                    <a:pt x="12" y="4"/>
                    <a:pt x="11" y="4"/>
                  </a:cubicBezTo>
                  <a:cubicBezTo>
                    <a:pt x="9" y="3"/>
                    <a:pt x="7" y="3"/>
                    <a:pt x="5" y="2"/>
                  </a:cubicBezTo>
                  <a:cubicBezTo>
                    <a:pt x="2" y="2"/>
                    <a:pt x="0" y="1"/>
                    <a:pt x="0" y="1"/>
                  </a:cubicBezTo>
                  <a:cubicBezTo>
                    <a:pt x="0" y="1"/>
                    <a:pt x="2" y="1"/>
                    <a:pt x="5" y="1"/>
                  </a:cubicBezTo>
                  <a:cubicBezTo>
                    <a:pt x="7" y="1"/>
                    <a:pt x="9" y="0"/>
                    <a:pt x="11" y="0"/>
                  </a:cubicBezTo>
                  <a:cubicBezTo>
                    <a:pt x="12" y="0"/>
                    <a:pt x="13" y="0"/>
                    <a:pt x="15" y="0"/>
                  </a:cubicBezTo>
                  <a:cubicBezTo>
                    <a:pt x="16" y="0"/>
                    <a:pt x="17" y="0"/>
                    <a:pt x="18" y="0"/>
                  </a:cubicBezTo>
                  <a:cubicBezTo>
                    <a:pt x="21" y="0"/>
                    <a:pt x="24" y="0"/>
                    <a:pt x="28" y="0"/>
                  </a:cubicBezTo>
                  <a:cubicBezTo>
                    <a:pt x="31" y="0"/>
                    <a:pt x="34" y="0"/>
                    <a:pt x="38" y="1"/>
                  </a:cubicBezTo>
                  <a:cubicBezTo>
                    <a:pt x="41" y="1"/>
                    <a:pt x="45" y="2"/>
                    <a:pt x="49" y="3"/>
                  </a:cubicBezTo>
                  <a:cubicBezTo>
                    <a:pt x="53" y="4"/>
                    <a:pt x="56" y="6"/>
                    <a:pt x="60" y="7"/>
                  </a:cubicBezTo>
                  <a:cubicBezTo>
                    <a:pt x="66" y="10"/>
                    <a:pt x="66" y="10"/>
                    <a:pt x="66" y="10"/>
                  </a:cubicBezTo>
                  <a:cubicBezTo>
                    <a:pt x="67" y="11"/>
                    <a:pt x="69" y="12"/>
                    <a:pt x="71" y="13"/>
                  </a:cubicBezTo>
                  <a:cubicBezTo>
                    <a:pt x="73" y="14"/>
                    <a:pt x="74" y="15"/>
                    <a:pt x="76" y="17"/>
                  </a:cubicBezTo>
                  <a:cubicBezTo>
                    <a:pt x="78" y="18"/>
                    <a:pt x="79" y="19"/>
                    <a:pt x="81" y="20"/>
                  </a:cubicBezTo>
                  <a:cubicBezTo>
                    <a:pt x="84" y="23"/>
                    <a:pt x="86" y="26"/>
                    <a:pt x="89" y="29"/>
                  </a:cubicBezTo>
                  <a:cubicBezTo>
                    <a:pt x="91" y="31"/>
                    <a:pt x="94" y="34"/>
                    <a:pt x="95" y="37"/>
                  </a:cubicBezTo>
                  <a:cubicBezTo>
                    <a:pt x="97" y="40"/>
                    <a:pt x="99" y="42"/>
                    <a:pt x="100" y="45"/>
                  </a:cubicBezTo>
                  <a:cubicBezTo>
                    <a:pt x="101" y="47"/>
                    <a:pt x="102" y="49"/>
                    <a:pt x="103" y="51"/>
                  </a:cubicBezTo>
                  <a:cubicBezTo>
                    <a:pt x="104" y="52"/>
                    <a:pt x="104" y="53"/>
                    <a:pt x="104" y="54"/>
                  </a:cubicBezTo>
                  <a:cubicBezTo>
                    <a:pt x="105" y="54"/>
                    <a:pt x="105" y="55"/>
                    <a:pt x="105" y="56"/>
                  </a:cubicBezTo>
                  <a:cubicBezTo>
                    <a:pt x="105" y="57"/>
                    <a:pt x="105" y="57"/>
                    <a:pt x="106" y="57"/>
                  </a:cubicBezTo>
                  <a:cubicBezTo>
                    <a:pt x="105" y="58"/>
                    <a:pt x="105" y="58"/>
                    <a:pt x="105" y="58"/>
                  </a:cubicBezTo>
                  <a:lnTo>
                    <a:pt x="67" y="64"/>
                  </a:lnTo>
                  <a:close/>
                </a:path>
              </a:pathLst>
            </a:custGeom>
            <a:solidFill>
              <a:srgbClr val="2D52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407" name="Google Shape;2407;p8"/>
            <p:cNvSpPr/>
            <p:nvPr/>
          </p:nvSpPr>
          <p:spPr>
            <a:xfrm>
              <a:off x="10614026" y="6170614"/>
              <a:ext cx="158750" cy="471488"/>
            </a:xfrm>
            <a:custGeom>
              <a:rect b="b" l="l" r="r" t="t"/>
              <a:pathLst>
                <a:path extrusionOk="0" h="107" w="38">
                  <a:moveTo>
                    <a:pt x="0" y="107"/>
                  </a:moveTo>
                  <a:cubicBezTo>
                    <a:pt x="0" y="107"/>
                    <a:pt x="0" y="107"/>
                    <a:pt x="0" y="106"/>
                  </a:cubicBezTo>
                  <a:cubicBezTo>
                    <a:pt x="0" y="105"/>
                    <a:pt x="0" y="104"/>
                    <a:pt x="0" y="102"/>
                  </a:cubicBezTo>
                  <a:cubicBezTo>
                    <a:pt x="1" y="99"/>
                    <a:pt x="1" y="94"/>
                    <a:pt x="2" y="89"/>
                  </a:cubicBezTo>
                  <a:cubicBezTo>
                    <a:pt x="3" y="78"/>
                    <a:pt x="5" y="64"/>
                    <a:pt x="8" y="50"/>
                  </a:cubicBezTo>
                  <a:cubicBezTo>
                    <a:pt x="10" y="43"/>
                    <a:pt x="12" y="36"/>
                    <a:pt x="14" y="30"/>
                  </a:cubicBezTo>
                  <a:cubicBezTo>
                    <a:pt x="17" y="24"/>
                    <a:pt x="20" y="18"/>
                    <a:pt x="22" y="13"/>
                  </a:cubicBezTo>
                  <a:cubicBezTo>
                    <a:pt x="24" y="11"/>
                    <a:pt x="25" y="9"/>
                    <a:pt x="27" y="7"/>
                  </a:cubicBezTo>
                  <a:cubicBezTo>
                    <a:pt x="28" y="6"/>
                    <a:pt x="29" y="4"/>
                    <a:pt x="30" y="3"/>
                  </a:cubicBezTo>
                  <a:cubicBezTo>
                    <a:pt x="31" y="2"/>
                    <a:pt x="33" y="2"/>
                    <a:pt x="33" y="1"/>
                  </a:cubicBezTo>
                  <a:cubicBezTo>
                    <a:pt x="34" y="1"/>
                    <a:pt x="34" y="0"/>
                    <a:pt x="34" y="0"/>
                  </a:cubicBezTo>
                  <a:cubicBezTo>
                    <a:pt x="34" y="0"/>
                    <a:pt x="34" y="1"/>
                    <a:pt x="33" y="1"/>
                  </a:cubicBezTo>
                  <a:cubicBezTo>
                    <a:pt x="33" y="2"/>
                    <a:pt x="32" y="3"/>
                    <a:pt x="32" y="4"/>
                  </a:cubicBezTo>
                  <a:cubicBezTo>
                    <a:pt x="31" y="6"/>
                    <a:pt x="30" y="7"/>
                    <a:pt x="30" y="9"/>
                  </a:cubicBezTo>
                  <a:cubicBezTo>
                    <a:pt x="29" y="11"/>
                    <a:pt x="28" y="13"/>
                    <a:pt x="28" y="16"/>
                  </a:cubicBezTo>
                  <a:cubicBezTo>
                    <a:pt x="27" y="20"/>
                    <a:pt x="26" y="26"/>
                    <a:pt x="26" y="32"/>
                  </a:cubicBezTo>
                  <a:cubicBezTo>
                    <a:pt x="26" y="39"/>
                    <a:pt x="26" y="45"/>
                    <a:pt x="27" y="52"/>
                  </a:cubicBezTo>
                  <a:cubicBezTo>
                    <a:pt x="28" y="65"/>
                    <a:pt x="31" y="78"/>
                    <a:pt x="33" y="87"/>
                  </a:cubicBezTo>
                  <a:cubicBezTo>
                    <a:pt x="35" y="92"/>
                    <a:pt x="36" y="96"/>
                    <a:pt x="36" y="99"/>
                  </a:cubicBezTo>
                  <a:cubicBezTo>
                    <a:pt x="37" y="100"/>
                    <a:pt x="37" y="101"/>
                    <a:pt x="37" y="102"/>
                  </a:cubicBezTo>
                  <a:cubicBezTo>
                    <a:pt x="37" y="103"/>
                    <a:pt x="38" y="103"/>
                    <a:pt x="38" y="103"/>
                  </a:cubicBezTo>
                  <a:lnTo>
                    <a:pt x="0" y="107"/>
                  </a:lnTo>
                  <a:close/>
                </a:path>
              </a:pathLst>
            </a:custGeom>
            <a:solidFill>
              <a:srgbClr val="2D52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408" name="Google Shape;2408;p8"/>
            <p:cNvSpPr/>
            <p:nvPr/>
          </p:nvSpPr>
          <p:spPr>
            <a:xfrm>
              <a:off x="4835525" y="6443664"/>
              <a:ext cx="358775" cy="419100"/>
            </a:xfrm>
            <a:custGeom>
              <a:rect b="b" l="l" r="r" t="t"/>
              <a:pathLst>
                <a:path extrusionOk="0" h="95" w="86">
                  <a:moveTo>
                    <a:pt x="0" y="92"/>
                  </a:moveTo>
                  <a:cubicBezTo>
                    <a:pt x="0" y="92"/>
                    <a:pt x="0" y="92"/>
                    <a:pt x="0" y="90"/>
                  </a:cubicBezTo>
                  <a:cubicBezTo>
                    <a:pt x="0" y="89"/>
                    <a:pt x="1" y="88"/>
                    <a:pt x="1" y="86"/>
                  </a:cubicBezTo>
                  <a:cubicBezTo>
                    <a:pt x="2" y="82"/>
                    <a:pt x="4" y="77"/>
                    <a:pt x="6" y="71"/>
                  </a:cubicBezTo>
                  <a:cubicBezTo>
                    <a:pt x="11" y="59"/>
                    <a:pt x="18" y="43"/>
                    <a:pt x="29" y="30"/>
                  </a:cubicBezTo>
                  <a:cubicBezTo>
                    <a:pt x="32" y="27"/>
                    <a:pt x="35" y="24"/>
                    <a:pt x="38" y="21"/>
                  </a:cubicBezTo>
                  <a:cubicBezTo>
                    <a:pt x="41" y="19"/>
                    <a:pt x="45" y="16"/>
                    <a:pt x="48" y="14"/>
                  </a:cubicBezTo>
                  <a:cubicBezTo>
                    <a:pt x="49" y="13"/>
                    <a:pt x="51" y="12"/>
                    <a:pt x="53" y="11"/>
                  </a:cubicBezTo>
                  <a:cubicBezTo>
                    <a:pt x="54" y="10"/>
                    <a:pt x="56" y="9"/>
                    <a:pt x="58" y="8"/>
                  </a:cubicBezTo>
                  <a:cubicBezTo>
                    <a:pt x="61" y="7"/>
                    <a:pt x="64" y="5"/>
                    <a:pt x="67" y="4"/>
                  </a:cubicBezTo>
                  <a:cubicBezTo>
                    <a:pt x="70" y="3"/>
                    <a:pt x="72" y="3"/>
                    <a:pt x="75" y="2"/>
                  </a:cubicBezTo>
                  <a:cubicBezTo>
                    <a:pt x="77" y="2"/>
                    <a:pt x="79" y="1"/>
                    <a:pt x="81" y="1"/>
                  </a:cubicBezTo>
                  <a:cubicBezTo>
                    <a:pt x="84" y="0"/>
                    <a:pt x="86" y="0"/>
                    <a:pt x="86" y="0"/>
                  </a:cubicBezTo>
                  <a:cubicBezTo>
                    <a:pt x="86" y="0"/>
                    <a:pt x="84" y="1"/>
                    <a:pt x="81" y="2"/>
                  </a:cubicBezTo>
                  <a:cubicBezTo>
                    <a:pt x="80" y="3"/>
                    <a:pt x="78" y="4"/>
                    <a:pt x="76" y="5"/>
                  </a:cubicBezTo>
                  <a:cubicBezTo>
                    <a:pt x="74" y="6"/>
                    <a:pt x="71" y="7"/>
                    <a:pt x="69" y="9"/>
                  </a:cubicBezTo>
                  <a:cubicBezTo>
                    <a:pt x="66" y="10"/>
                    <a:pt x="64" y="12"/>
                    <a:pt x="62" y="14"/>
                  </a:cubicBezTo>
                  <a:cubicBezTo>
                    <a:pt x="60" y="15"/>
                    <a:pt x="59" y="17"/>
                    <a:pt x="58" y="18"/>
                  </a:cubicBezTo>
                  <a:cubicBezTo>
                    <a:pt x="57" y="19"/>
                    <a:pt x="56" y="20"/>
                    <a:pt x="54" y="21"/>
                  </a:cubicBezTo>
                  <a:cubicBezTo>
                    <a:pt x="52" y="24"/>
                    <a:pt x="50" y="27"/>
                    <a:pt x="48" y="30"/>
                  </a:cubicBezTo>
                  <a:cubicBezTo>
                    <a:pt x="46" y="33"/>
                    <a:pt x="44" y="36"/>
                    <a:pt x="43" y="39"/>
                  </a:cubicBezTo>
                  <a:cubicBezTo>
                    <a:pt x="36" y="52"/>
                    <a:pt x="33" y="67"/>
                    <a:pt x="32" y="77"/>
                  </a:cubicBezTo>
                  <a:cubicBezTo>
                    <a:pt x="31" y="83"/>
                    <a:pt x="31" y="87"/>
                    <a:pt x="31" y="90"/>
                  </a:cubicBezTo>
                  <a:cubicBezTo>
                    <a:pt x="31" y="92"/>
                    <a:pt x="31" y="93"/>
                    <a:pt x="31" y="94"/>
                  </a:cubicBezTo>
                  <a:cubicBezTo>
                    <a:pt x="31" y="94"/>
                    <a:pt x="31" y="95"/>
                    <a:pt x="31" y="95"/>
                  </a:cubicBezTo>
                  <a:lnTo>
                    <a:pt x="0" y="92"/>
                  </a:lnTo>
                  <a:close/>
                </a:path>
              </a:pathLst>
            </a:custGeom>
            <a:solidFill>
              <a:srgbClr val="2D52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409" name="Google Shape;2409;p8"/>
            <p:cNvSpPr/>
            <p:nvPr/>
          </p:nvSpPr>
          <p:spPr>
            <a:xfrm>
              <a:off x="4640263" y="6443664"/>
              <a:ext cx="358775" cy="419100"/>
            </a:xfrm>
            <a:custGeom>
              <a:rect b="b" l="l" r="r" t="t"/>
              <a:pathLst>
                <a:path extrusionOk="0" h="95" w="86">
                  <a:moveTo>
                    <a:pt x="55" y="95"/>
                  </a:moveTo>
                  <a:cubicBezTo>
                    <a:pt x="55" y="95"/>
                    <a:pt x="55" y="94"/>
                    <a:pt x="55" y="94"/>
                  </a:cubicBezTo>
                  <a:cubicBezTo>
                    <a:pt x="55" y="93"/>
                    <a:pt x="55" y="92"/>
                    <a:pt x="55" y="90"/>
                  </a:cubicBezTo>
                  <a:cubicBezTo>
                    <a:pt x="55" y="87"/>
                    <a:pt x="55" y="83"/>
                    <a:pt x="54" y="77"/>
                  </a:cubicBezTo>
                  <a:cubicBezTo>
                    <a:pt x="53" y="67"/>
                    <a:pt x="50" y="52"/>
                    <a:pt x="43" y="39"/>
                  </a:cubicBezTo>
                  <a:cubicBezTo>
                    <a:pt x="42" y="36"/>
                    <a:pt x="40" y="33"/>
                    <a:pt x="38" y="30"/>
                  </a:cubicBezTo>
                  <a:cubicBezTo>
                    <a:pt x="36" y="27"/>
                    <a:pt x="34" y="24"/>
                    <a:pt x="32" y="21"/>
                  </a:cubicBezTo>
                  <a:cubicBezTo>
                    <a:pt x="30" y="20"/>
                    <a:pt x="29" y="19"/>
                    <a:pt x="28" y="18"/>
                  </a:cubicBezTo>
                  <a:cubicBezTo>
                    <a:pt x="27" y="17"/>
                    <a:pt x="26" y="15"/>
                    <a:pt x="24" y="14"/>
                  </a:cubicBezTo>
                  <a:cubicBezTo>
                    <a:pt x="22" y="12"/>
                    <a:pt x="19" y="10"/>
                    <a:pt x="17" y="9"/>
                  </a:cubicBezTo>
                  <a:cubicBezTo>
                    <a:pt x="15" y="7"/>
                    <a:pt x="12" y="6"/>
                    <a:pt x="10" y="5"/>
                  </a:cubicBezTo>
                  <a:cubicBezTo>
                    <a:pt x="8" y="4"/>
                    <a:pt x="6" y="3"/>
                    <a:pt x="5" y="2"/>
                  </a:cubicBezTo>
                  <a:cubicBezTo>
                    <a:pt x="2" y="1"/>
                    <a:pt x="0" y="0"/>
                    <a:pt x="0" y="0"/>
                  </a:cubicBezTo>
                  <a:cubicBezTo>
                    <a:pt x="0" y="0"/>
                    <a:pt x="2" y="0"/>
                    <a:pt x="5" y="1"/>
                  </a:cubicBezTo>
                  <a:cubicBezTo>
                    <a:pt x="7" y="1"/>
                    <a:pt x="9" y="2"/>
                    <a:pt x="11" y="2"/>
                  </a:cubicBezTo>
                  <a:cubicBezTo>
                    <a:pt x="14" y="3"/>
                    <a:pt x="16" y="3"/>
                    <a:pt x="19" y="4"/>
                  </a:cubicBezTo>
                  <a:cubicBezTo>
                    <a:pt x="22" y="5"/>
                    <a:pt x="25" y="7"/>
                    <a:pt x="28" y="8"/>
                  </a:cubicBezTo>
                  <a:cubicBezTo>
                    <a:pt x="30" y="9"/>
                    <a:pt x="32" y="10"/>
                    <a:pt x="33" y="11"/>
                  </a:cubicBezTo>
                  <a:cubicBezTo>
                    <a:pt x="35" y="12"/>
                    <a:pt x="36" y="13"/>
                    <a:pt x="38" y="14"/>
                  </a:cubicBezTo>
                  <a:cubicBezTo>
                    <a:pt x="41" y="16"/>
                    <a:pt x="45" y="19"/>
                    <a:pt x="48" y="21"/>
                  </a:cubicBezTo>
                  <a:cubicBezTo>
                    <a:pt x="51" y="24"/>
                    <a:pt x="54" y="27"/>
                    <a:pt x="57" y="30"/>
                  </a:cubicBezTo>
                  <a:cubicBezTo>
                    <a:pt x="68" y="43"/>
                    <a:pt x="75" y="59"/>
                    <a:pt x="80" y="71"/>
                  </a:cubicBezTo>
                  <a:cubicBezTo>
                    <a:pt x="82" y="77"/>
                    <a:pt x="84" y="82"/>
                    <a:pt x="85" y="86"/>
                  </a:cubicBezTo>
                  <a:cubicBezTo>
                    <a:pt x="85" y="88"/>
                    <a:pt x="86" y="89"/>
                    <a:pt x="86" y="90"/>
                  </a:cubicBezTo>
                  <a:cubicBezTo>
                    <a:pt x="86" y="92"/>
                    <a:pt x="86" y="92"/>
                    <a:pt x="86" y="92"/>
                  </a:cubicBezTo>
                  <a:lnTo>
                    <a:pt x="55" y="95"/>
                  </a:lnTo>
                  <a:close/>
                </a:path>
              </a:pathLst>
            </a:custGeom>
            <a:solidFill>
              <a:srgbClr val="2D52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410" name="Google Shape;2410;p8"/>
            <p:cNvSpPr/>
            <p:nvPr/>
          </p:nvSpPr>
          <p:spPr>
            <a:xfrm>
              <a:off x="4852988" y="6624639"/>
              <a:ext cx="366713" cy="238125"/>
            </a:xfrm>
            <a:custGeom>
              <a:rect b="b" l="l" r="r" t="t"/>
              <a:pathLst>
                <a:path extrusionOk="0" h="54" w="88">
                  <a:moveTo>
                    <a:pt x="0" y="48"/>
                  </a:moveTo>
                  <a:cubicBezTo>
                    <a:pt x="0" y="48"/>
                    <a:pt x="0" y="48"/>
                    <a:pt x="0" y="47"/>
                  </a:cubicBezTo>
                  <a:cubicBezTo>
                    <a:pt x="0" y="46"/>
                    <a:pt x="1" y="46"/>
                    <a:pt x="1" y="45"/>
                  </a:cubicBezTo>
                  <a:cubicBezTo>
                    <a:pt x="1" y="44"/>
                    <a:pt x="1" y="44"/>
                    <a:pt x="2" y="43"/>
                  </a:cubicBezTo>
                  <a:cubicBezTo>
                    <a:pt x="2" y="41"/>
                    <a:pt x="3" y="40"/>
                    <a:pt x="4" y="37"/>
                  </a:cubicBezTo>
                  <a:cubicBezTo>
                    <a:pt x="5" y="36"/>
                    <a:pt x="7" y="33"/>
                    <a:pt x="8" y="31"/>
                  </a:cubicBezTo>
                  <a:cubicBezTo>
                    <a:pt x="10" y="29"/>
                    <a:pt x="12" y="26"/>
                    <a:pt x="14" y="24"/>
                  </a:cubicBezTo>
                  <a:cubicBezTo>
                    <a:pt x="16" y="22"/>
                    <a:pt x="18" y="19"/>
                    <a:pt x="21" y="17"/>
                  </a:cubicBezTo>
                  <a:cubicBezTo>
                    <a:pt x="22" y="16"/>
                    <a:pt x="23" y="15"/>
                    <a:pt x="25" y="14"/>
                  </a:cubicBezTo>
                  <a:cubicBezTo>
                    <a:pt x="26" y="13"/>
                    <a:pt x="27" y="12"/>
                    <a:pt x="29" y="11"/>
                  </a:cubicBezTo>
                  <a:cubicBezTo>
                    <a:pt x="32" y="9"/>
                    <a:pt x="35" y="8"/>
                    <a:pt x="38" y="6"/>
                  </a:cubicBezTo>
                  <a:cubicBezTo>
                    <a:pt x="41" y="5"/>
                    <a:pt x="44" y="4"/>
                    <a:pt x="47" y="3"/>
                  </a:cubicBezTo>
                  <a:cubicBezTo>
                    <a:pt x="50" y="2"/>
                    <a:pt x="53" y="1"/>
                    <a:pt x="56" y="1"/>
                  </a:cubicBezTo>
                  <a:cubicBezTo>
                    <a:pt x="59" y="1"/>
                    <a:pt x="62" y="0"/>
                    <a:pt x="65" y="0"/>
                  </a:cubicBezTo>
                  <a:cubicBezTo>
                    <a:pt x="68" y="0"/>
                    <a:pt x="70" y="0"/>
                    <a:pt x="73" y="0"/>
                  </a:cubicBezTo>
                  <a:cubicBezTo>
                    <a:pt x="74" y="0"/>
                    <a:pt x="75" y="0"/>
                    <a:pt x="76" y="0"/>
                  </a:cubicBezTo>
                  <a:cubicBezTo>
                    <a:pt x="77" y="0"/>
                    <a:pt x="78" y="0"/>
                    <a:pt x="79" y="0"/>
                  </a:cubicBezTo>
                  <a:cubicBezTo>
                    <a:pt x="81" y="1"/>
                    <a:pt x="82" y="1"/>
                    <a:pt x="84" y="1"/>
                  </a:cubicBezTo>
                  <a:cubicBezTo>
                    <a:pt x="86" y="1"/>
                    <a:pt x="88" y="1"/>
                    <a:pt x="88" y="1"/>
                  </a:cubicBezTo>
                  <a:cubicBezTo>
                    <a:pt x="88" y="1"/>
                    <a:pt x="86" y="2"/>
                    <a:pt x="84" y="2"/>
                  </a:cubicBezTo>
                  <a:cubicBezTo>
                    <a:pt x="82" y="3"/>
                    <a:pt x="81" y="3"/>
                    <a:pt x="79" y="3"/>
                  </a:cubicBezTo>
                  <a:cubicBezTo>
                    <a:pt x="78" y="3"/>
                    <a:pt x="77" y="4"/>
                    <a:pt x="76" y="4"/>
                  </a:cubicBezTo>
                  <a:cubicBezTo>
                    <a:pt x="75" y="4"/>
                    <a:pt x="74" y="5"/>
                    <a:pt x="73" y="5"/>
                  </a:cubicBezTo>
                  <a:cubicBezTo>
                    <a:pt x="71" y="6"/>
                    <a:pt x="69" y="6"/>
                    <a:pt x="67" y="7"/>
                  </a:cubicBezTo>
                  <a:cubicBezTo>
                    <a:pt x="64" y="8"/>
                    <a:pt x="62" y="9"/>
                    <a:pt x="60" y="10"/>
                  </a:cubicBezTo>
                  <a:cubicBezTo>
                    <a:pt x="57" y="12"/>
                    <a:pt x="55" y="13"/>
                    <a:pt x="53" y="15"/>
                  </a:cubicBezTo>
                  <a:cubicBezTo>
                    <a:pt x="50" y="16"/>
                    <a:pt x="48" y="18"/>
                    <a:pt x="46" y="20"/>
                  </a:cubicBezTo>
                  <a:cubicBezTo>
                    <a:pt x="45" y="22"/>
                    <a:pt x="43" y="23"/>
                    <a:pt x="41" y="25"/>
                  </a:cubicBezTo>
                  <a:cubicBezTo>
                    <a:pt x="40" y="26"/>
                    <a:pt x="40" y="27"/>
                    <a:pt x="39" y="28"/>
                  </a:cubicBezTo>
                  <a:cubicBezTo>
                    <a:pt x="38" y="29"/>
                    <a:pt x="38" y="31"/>
                    <a:pt x="37" y="32"/>
                  </a:cubicBezTo>
                  <a:cubicBezTo>
                    <a:pt x="36" y="33"/>
                    <a:pt x="35" y="36"/>
                    <a:pt x="34" y="37"/>
                  </a:cubicBezTo>
                  <a:cubicBezTo>
                    <a:pt x="33" y="40"/>
                    <a:pt x="33" y="41"/>
                    <a:pt x="32" y="43"/>
                  </a:cubicBezTo>
                  <a:cubicBezTo>
                    <a:pt x="32" y="45"/>
                    <a:pt x="31" y="46"/>
                    <a:pt x="31" y="48"/>
                  </a:cubicBezTo>
                  <a:cubicBezTo>
                    <a:pt x="31" y="49"/>
                    <a:pt x="31" y="50"/>
                    <a:pt x="31" y="51"/>
                  </a:cubicBezTo>
                  <a:cubicBezTo>
                    <a:pt x="31" y="52"/>
                    <a:pt x="31" y="52"/>
                    <a:pt x="31" y="53"/>
                  </a:cubicBezTo>
                  <a:cubicBezTo>
                    <a:pt x="31" y="53"/>
                    <a:pt x="31" y="53"/>
                    <a:pt x="31" y="53"/>
                  </a:cubicBezTo>
                  <a:cubicBezTo>
                    <a:pt x="31" y="54"/>
                    <a:pt x="31" y="54"/>
                    <a:pt x="31" y="54"/>
                  </a:cubicBezTo>
                  <a:lnTo>
                    <a:pt x="0" y="48"/>
                  </a:lnTo>
                  <a:close/>
                </a:path>
              </a:pathLst>
            </a:custGeom>
            <a:solidFill>
              <a:srgbClr val="2D52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411" name="Google Shape;2411;p8"/>
            <p:cNvSpPr/>
            <p:nvPr/>
          </p:nvSpPr>
          <p:spPr>
            <a:xfrm>
              <a:off x="4602163" y="6624639"/>
              <a:ext cx="366713" cy="238125"/>
            </a:xfrm>
            <a:custGeom>
              <a:rect b="b" l="l" r="r" t="t"/>
              <a:pathLst>
                <a:path extrusionOk="0" h="54" w="88">
                  <a:moveTo>
                    <a:pt x="57" y="54"/>
                  </a:moveTo>
                  <a:cubicBezTo>
                    <a:pt x="57" y="53"/>
                    <a:pt x="57" y="53"/>
                    <a:pt x="57" y="53"/>
                  </a:cubicBezTo>
                  <a:cubicBezTo>
                    <a:pt x="57" y="53"/>
                    <a:pt x="57" y="53"/>
                    <a:pt x="57" y="53"/>
                  </a:cubicBezTo>
                  <a:cubicBezTo>
                    <a:pt x="57" y="52"/>
                    <a:pt x="57" y="52"/>
                    <a:pt x="57" y="51"/>
                  </a:cubicBezTo>
                  <a:cubicBezTo>
                    <a:pt x="57" y="50"/>
                    <a:pt x="57" y="49"/>
                    <a:pt x="57" y="48"/>
                  </a:cubicBezTo>
                  <a:cubicBezTo>
                    <a:pt x="57" y="46"/>
                    <a:pt x="56" y="45"/>
                    <a:pt x="56" y="43"/>
                  </a:cubicBezTo>
                  <a:cubicBezTo>
                    <a:pt x="56" y="41"/>
                    <a:pt x="55" y="40"/>
                    <a:pt x="54" y="37"/>
                  </a:cubicBezTo>
                  <a:cubicBezTo>
                    <a:pt x="53" y="36"/>
                    <a:pt x="52" y="33"/>
                    <a:pt x="51" y="32"/>
                  </a:cubicBezTo>
                  <a:cubicBezTo>
                    <a:pt x="51" y="31"/>
                    <a:pt x="50" y="29"/>
                    <a:pt x="49" y="28"/>
                  </a:cubicBezTo>
                  <a:cubicBezTo>
                    <a:pt x="49" y="27"/>
                    <a:pt x="48" y="26"/>
                    <a:pt x="47" y="25"/>
                  </a:cubicBezTo>
                  <a:cubicBezTo>
                    <a:pt x="46" y="23"/>
                    <a:pt x="44" y="22"/>
                    <a:pt x="42" y="20"/>
                  </a:cubicBezTo>
                  <a:cubicBezTo>
                    <a:pt x="40" y="18"/>
                    <a:pt x="38" y="16"/>
                    <a:pt x="36" y="15"/>
                  </a:cubicBezTo>
                  <a:cubicBezTo>
                    <a:pt x="33" y="13"/>
                    <a:pt x="31" y="12"/>
                    <a:pt x="29" y="10"/>
                  </a:cubicBezTo>
                  <a:cubicBezTo>
                    <a:pt x="26" y="9"/>
                    <a:pt x="24" y="8"/>
                    <a:pt x="22" y="7"/>
                  </a:cubicBezTo>
                  <a:cubicBezTo>
                    <a:pt x="19" y="6"/>
                    <a:pt x="17" y="6"/>
                    <a:pt x="15" y="5"/>
                  </a:cubicBezTo>
                  <a:cubicBezTo>
                    <a:pt x="14" y="5"/>
                    <a:pt x="13" y="4"/>
                    <a:pt x="12" y="4"/>
                  </a:cubicBezTo>
                  <a:cubicBezTo>
                    <a:pt x="11" y="4"/>
                    <a:pt x="10" y="3"/>
                    <a:pt x="9" y="3"/>
                  </a:cubicBezTo>
                  <a:cubicBezTo>
                    <a:pt x="7" y="3"/>
                    <a:pt x="6" y="3"/>
                    <a:pt x="4" y="2"/>
                  </a:cubicBezTo>
                  <a:cubicBezTo>
                    <a:pt x="2" y="2"/>
                    <a:pt x="0" y="1"/>
                    <a:pt x="0" y="1"/>
                  </a:cubicBezTo>
                  <a:cubicBezTo>
                    <a:pt x="0" y="1"/>
                    <a:pt x="2" y="1"/>
                    <a:pt x="4" y="1"/>
                  </a:cubicBezTo>
                  <a:cubicBezTo>
                    <a:pt x="6" y="1"/>
                    <a:pt x="7" y="1"/>
                    <a:pt x="9" y="0"/>
                  </a:cubicBezTo>
                  <a:cubicBezTo>
                    <a:pt x="10" y="0"/>
                    <a:pt x="11" y="0"/>
                    <a:pt x="12" y="0"/>
                  </a:cubicBezTo>
                  <a:cubicBezTo>
                    <a:pt x="13" y="0"/>
                    <a:pt x="14" y="0"/>
                    <a:pt x="16" y="0"/>
                  </a:cubicBezTo>
                  <a:cubicBezTo>
                    <a:pt x="18" y="0"/>
                    <a:pt x="20" y="0"/>
                    <a:pt x="23" y="0"/>
                  </a:cubicBezTo>
                  <a:cubicBezTo>
                    <a:pt x="26" y="0"/>
                    <a:pt x="29" y="1"/>
                    <a:pt x="32" y="1"/>
                  </a:cubicBezTo>
                  <a:cubicBezTo>
                    <a:pt x="35" y="1"/>
                    <a:pt x="38" y="2"/>
                    <a:pt x="41" y="3"/>
                  </a:cubicBezTo>
                  <a:cubicBezTo>
                    <a:pt x="44" y="4"/>
                    <a:pt x="47" y="5"/>
                    <a:pt x="50" y="6"/>
                  </a:cubicBezTo>
                  <a:cubicBezTo>
                    <a:pt x="53" y="8"/>
                    <a:pt x="57" y="9"/>
                    <a:pt x="59" y="11"/>
                  </a:cubicBezTo>
                  <a:cubicBezTo>
                    <a:pt x="61" y="12"/>
                    <a:pt x="62" y="13"/>
                    <a:pt x="64" y="14"/>
                  </a:cubicBezTo>
                  <a:cubicBezTo>
                    <a:pt x="65" y="15"/>
                    <a:pt x="66" y="16"/>
                    <a:pt x="67" y="17"/>
                  </a:cubicBezTo>
                  <a:cubicBezTo>
                    <a:pt x="70" y="19"/>
                    <a:pt x="72" y="22"/>
                    <a:pt x="74" y="24"/>
                  </a:cubicBezTo>
                  <a:cubicBezTo>
                    <a:pt x="76" y="26"/>
                    <a:pt x="78" y="29"/>
                    <a:pt x="80" y="31"/>
                  </a:cubicBezTo>
                  <a:cubicBezTo>
                    <a:pt x="81" y="33"/>
                    <a:pt x="83" y="36"/>
                    <a:pt x="84" y="38"/>
                  </a:cubicBezTo>
                  <a:cubicBezTo>
                    <a:pt x="85" y="40"/>
                    <a:pt x="86" y="41"/>
                    <a:pt x="86" y="43"/>
                  </a:cubicBezTo>
                  <a:cubicBezTo>
                    <a:pt x="87" y="44"/>
                    <a:pt x="87" y="44"/>
                    <a:pt x="87" y="45"/>
                  </a:cubicBezTo>
                  <a:cubicBezTo>
                    <a:pt x="88" y="46"/>
                    <a:pt x="88" y="47"/>
                    <a:pt x="88" y="47"/>
                  </a:cubicBezTo>
                  <a:cubicBezTo>
                    <a:pt x="88" y="48"/>
                    <a:pt x="88" y="48"/>
                    <a:pt x="88" y="48"/>
                  </a:cubicBezTo>
                  <a:lnTo>
                    <a:pt x="57" y="54"/>
                  </a:lnTo>
                  <a:close/>
                </a:path>
              </a:pathLst>
            </a:custGeom>
            <a:solidFill>
              <a:srgbClr val="2D52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412" name="Google Shape;2412;p8"/>
            <p:cNvSpPr/>
            <p:nvPr/>
          </p:nvSpPr>
          <p:spPr>
            <a:xfrm>
              <a:off x="4848225" y="6399214"/>
              <a:ext cx="130175" cy="398463"/>
            </a:xfrm>
            <a:custGeom>
              <a:rect b="b" l="l" r="r" t="t"/>
              <a:pathLst>
                <a:path extrusionOk="0" h="90" w="31">
                  <a:moveTo>
                    <a:pt x="0" y="90"/>
                  </a:moveTo>
                  <a:cubicBezTo>
                    <a:pt x="0" y="90"/>
                    <a:pt x="0" y="88"/>
                    <a:pt x="0" y="86"/>
                  </a:cubicBezTo>
                  <a:cubicBezTo>
                    <a:pt x="0" y="83"/>
                    <a:pt x="0" y="79"/>
                    <a:pt x="1" y="75"/>
                  </a:cubicBezTo>
                  <a:cubicBezTo>
                    <a:pt x="1" y="70"/>
                    <a:pt x="2" y="65"/>
                    <a:pt x="3" y="59"/>
                  </a:cubicBezTo>
                  <a:cubicBezTo>
                    <a:pt x="4" y="54"/>
                    <a:pt x="5" y="48"/>
                    <a:pt x="7" y="42"/>
                  </a:cubicBezTo>
                  <a:cubicBezTo>
                    <a:pt x="7" y="39"/>
                    <a:pt x="8" y="36"/>
                    <a:pt x="9" y="34"/>
                  </a:cubicBezTo>
                  <a:cubicBezTo>
                    <a:pt x="10" y="31"/>
                    <a:pt x="11" y="28"/>
                    <a:pt x="12" y="25"/>
                  </a:cubicBezTo>
                  <a:cubicBezTo>
                    <a:pt x="12" y="24"/>
                    <a:pt x="13" y="23"/>
                    <a:pt x="13" y="21"/>
                  </a:cubicBezTo>
                  <a:cubicBezTo>
                    <a:pt x="14" y="20"/>
                    <a:pt x="14" y="19"/>
                    <a:pt x="15" y="18"/>
                  </a:cubicBezTo>
                  <a:cubicBezTo>
                    <a:pt x="16" y="15"/>
                    <a:pt x="17" y="13"/>
                    <a:pt x="18" y="11"/>
                  </a:cubicBezTo>
                  <a:cubicBezTo>
                    <a:pt x="19" y="9"/>
                    <a:pt x="21" y="8"/>
                    <a:pt x="22" y="6"/>
                  </a:cubicBezTo>
                  <a:cubicBezTo>
                    <a:pt x="23" y="5"/>
                    <a:pt x="24" y="4"/>
                    <a:pt x="25" y="3"/>
                  </a:cubicBezTo>
                  <a:cubicBezTo>
                    <a:pt x="27" y="1"/>
                    <a:pt x="28" y="0"/>
                    <a:pt x="28" y="0"/>
                  </a:cubicBezTo>
                  <a:cubicBezTo>
                    <a:pt x="28" y="0"/>
                    <a:pt x="27" y="2"/>
                    <a:pt x="26" y="4"/>
                  </a:cubicBezTo>
                  <a:cubicBezTo>
                    <a:pt x="26" y="5"/>
                    <a:pt x="25" y="6"/>
                    <a:pt x="24" y="8"/>
                  </a:cubicBezTo>
                  <a:cubicBezTo>
                    <a:pt x="24" y="9"/>
                    <a:pt x="23" y="11"/>
                    <a:pt x="23" y="13"/>
                  </a:cubicBezTo>
                  <a:cubicBezTo>
                    <a:pt x="23" y="15"/>
                    <a:pt x="22" y="17"/>
                    <a:pt x="22" y="20"/>
                  </a:cubicBezTo>
                  <a:cubicBezTo>
                    <a:pt x="22" y="22"/>
                    <a:pt x="22" y="25"/>
                    <a:pt x="22" y="27"/>
                  </a:cubicBezTo>
                  <a:cubicBezTo>
                    <a:pt x="21" y="30"/>
                    <a:pt x="22" y="33"/>
                    <a:pt x="22" y="35"/>
                  </a:cubicBezTo>
                  <a:cubicBezTo>
                    <a:pt x="22" y="38"/>
                    <a:pt x="22" y="41"/>
                    <a:pt x="22" y="43"/>
                  </a:cubicBezTo>
                  <a:cubicBezTo>
                    <a:pt x="23" y="54"/>
                    <a:pt x="26" y="65"/>
                    <a:pt x="28" y="73"/>
                  </a:cubicBezTo>
                  <a:cubicBezTo>
                    <a:pt x="29" y="77"/>
                    <a:pt x="29" y="81"/>
                    <a:pt x="30" y="83"/>
                  </a:cubicBezTo>
                  <a:cubicBezTo>
                    <a:pt x="31" y="85"/>
                    <a:pt x="31" y="86"/>
                    <a:pt x="31" y="86"/>
                  </a:cubicBezTo>
                  <a:lnTo>
                    <a:pt x="0" y="90"/>
                  </a:lnTo>
                  <a:close/>
                </a:path>
              </a:pathLst>
            </a:custGeom>
            <a:solidFill>
              <a:srgbClr val="2D52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413" name="Google Shape;2413;p8"/>
            <p:cNvSpPr/>
            <p:nvPr/>
          </p:nvSpPr>
          <p:spPr>
            <a:xfrm>
              <a:off x="2784476" y="5164139"/>
              <a:ext cx="742950" cy="1584325"/>
            </a:xfrm>
            <a:custGeom>
              <a:rect b="b" l="l" r="r" t="t"/>
              <a:pathLst>
                <a:path extrusionOk="0" h="998" w="468">
                  <a:moveTo>
                    <a:pt x="468" y="317"/>
                  </a:moveTo>
                  <a:lnTo>
                    <a:pt x="271" y="370"/>
                  </a:lnTo>
                  <a:lnTo>
                    <a:pt x="226" y="0"/>
                  </a:lnTo>
                  <a:lnTo>
                    <a:pt x="192" y="370"/>
                  </a:lnTo>
                  <a:lnTo>
                    <a:pt x="0" y="314"/>
                  </a:lnTo>
                  <a:lnTo>
                    <a:pt x="195" y="459"/>
                  </a:lnTo>
                  <a:lnTo>
                    <a:pt x="181" y="998"/>
                  </a:lnTo>
                  <a:lnTo>
                    <a:pt x="273" y="998"/>
                  </a:lnTo>
                  <a:lnTo>
                    <a:pt x="258" y="459"/>
                  </a:lnTo>
                  <a:lnTo>
                    <a:pt x="468" y="317"/>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414" name="Google Shape;2414;p8"/>
            <p:cNvSpPr/>
            <p:nvPr/>
          </p:nvSpPr>
          <p:spPr>
            <a:xfrm>
              <a:off x="3197226" y="5957889"/>
              <a:ext cx="20638" cy="781050"/>
            </a:xfrm>
            <a:custGeom>
              <a:rect b="b" l="l" r="r" t="t"/>
              <a:pathLst>
                <a:path extrusionOk="0" h="177" w="5">
                  <a:moveTo>
                    <a:pt x="0" y="0"/>
                  </a:moveTo>
                  <a:cubicBezTo>
                    <a:pt x="0" y="0"/>
                    <a:pt x="0" y="0"/>
                    <a:pt x="0" y="0"/>
                  </a:cubicBezTo>
                  <a:cubicBezTo>
                    <a:pt x="5" y="177"/>
                    <a:pt x="5" y="177"/>
                    <a:pt x="5" y="177"/>
                  </a:cubicBezTo>
                  <a:cubicBezTo>
                    <a:pt x="5" y="177"/>
                    <a:pt x="5" y="177"/>
                    <a:pt x="5" y="177"/>
                  </a:cubicBezTo>
                  <a:cubicBezTo>
                    <a:pt x="0" y="0"/>
                    <a:pt x="0" y="0"/>
                    <a:pt x="0" y="0"/>
                  </a:cubicBezTo>
                </a:path>
              </a:pathLst>
            </a:custGeom>
            <a:solidFill>
              <a:srgbClr val="D4F1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415" name="Google Shape;2415;p8"/>
            <p:cNvSpPr/>
            <p:nvPr/>
          </p:nvSpPr>
          <p:spPr>
            <a:xfrm>
              <a:off x="8770939" y="6275389"/>
              <a:ext cx="425450" cy="490538"/>
            </a:xfrm>
            <a:custGeom>
              <a:rect b="b" l="l" r="r" t="t"/>
              <a:pathLst>
                <a:path extrusionOk="0" h="111" w="102">
                  <a:moveTo>
                    <a:pt x="0" y="108"/>
                  </a:moveTo>
                  <a:cubicBezTo>
                    <a:pt x="0" y="108"/>
                    <a:pt x="0" y="108"/>
                    <a:pt x="0" y="106"/>
                  </a:cubicBezTo>
                  <a:cubicBezTo>
                    <a:pt x="1" y="105"/>
                    <a:pt x="1" y="103"/>
                    <a:pt x="2" y="101"/>
                  </a:cubicBezTo>
                  <a:cubicBezTo>
                    <a:pt x="3" y="97"/>
                    <a:pt x="5" y="90"/>
                    <a:pt x="7" y="83"/>
                  </a:cubicBezTo>
                  <a:cubicBezTo>
                    <a:pt x="10" y="76"/>
                    <a:pt x="14" y="68"/>
                    <a:pt x="18" y="60"/>
                  </a:cubicBezTo>
                  <a:cubicBezTo>
                    <a:pt x="23" y="52"/>
                    <a:pt x="28" y="43"/>
                    <a:pt x="35" y="36"/>
                  </a:cubicBezTo>
                  <a:cubicBezTo>
                    <a:pt x="38" y="32"/>
                    <a:pt x="42" y="28"/>
                    <a:pt x="46" y="25"/>
                  </a:cubicBezTo>
                  <a:cubicBezTo>
                    <a:pt x="49" y="22"/>
                    <a:pt x="53" y="19"/>
                    <a:pt x="57" y="16"/>
                  </a:cubicBezTo>
                  <a:cubicBezTo>
                    <a:pt x="59" y="15"/>
                    <a:pt x="61" y="13"/>
                    <a:pt x="63" y="12"/>
                  </a:cubicBezTo>
                  <a:cubicBezTo>
                    <a:pt x="65" y="11"/>
                    <a:pt x="66" y="10"/>
                    <a:pt x="68" y="9"/>
                  </a:cubicBezTo>
                  <a:cubicBezTo>
                    <a:pt x="72" y="7"/>
                    <a:pt x="76" y="6"/>
                    <a:pt x="79" y="5"/>
                  </a:cubicBezTo>
                  <a:cubicBezTo>
                    <a:pt x="82" y="3"/>
                    <a:pt x="86" y="3"/>
                    <a:pt x="88" y="2"/>
                  </a:cubicBezTo>
                  <a:cubicBezTo>
                    <a:pt x="91" y="1"/>
                    <a:pt x="94" y="1"/>
                    <a:pt x="96" y="1"/>
                  </a:cubicBezTo>
                  <a:cubicBezTo>
                    <a:pt x="100" y="0"/>
                    <a:pt x="102" y="0"/>
                    <a:pt x="102" y="0"/>
                  </a:cubicBezTo>
                  <a:cubicBezTo>
                    <a:pt x="102" y="0"/>
                    <a:pt x="100" y="1"/>
                    <a:pt x="96" y="2"/>
                  </a:cubicBezTo>
                  <a:cubicBezTo>
                    <a:pt x="94" y="3"/>
                    <a:pt x="92" y="4"/>
                    <a:pt x="90" y="5"/>
                  </a:cubicBezTo>
                  <a:cubicBezTo>
                    <a:pt x="87" y="7"/>
                    <a:pt x="84" y="8"/>
                    <a:pt x="82" y="10"/>
                  </a:cubicBezTo>
                  <a:cubicBezTo>
                    <a:pt x="79" y="12"/>
                    <a:pt x="76" y="14"/>
                    <a:pt x="73" y="16"/>
                  </a:cubicBezTo>
                  <a:cubicBezTo>
                    <a:pt x="72" y="18"/>
                    <a:pt x="70" y="19"/>
                    <a:pt x="69" y="20"/>
                  </a:cubicBezTo>
                  <a:cubicBezTo>
                    <a:pt x="67" y="22"/>
                    <a:pt x="66" y="23"/>
                    <a:pt x="65" y="25"/>
                  </a:cubicBezTo>
                  <a:cubicBezTo>
                    <a:pt x="62" y="28"/>
                    <a:pt x="59" y="31"/>
                    <a:pt x="57" y="35"/>
                  </a:cubicBezTo>
                  <a:cubicBezTo>
                    <a:pt x="55" y="38"/>
                    <a:pt x="52" y="42"/>
                    <a:pt x="51" y="46"/>
                  </a:cubicBezTo>
                  <a:cubicBezTo>
                    <a:pt x="43" y="61"/>
                    <a:pt x="39" y="78"/>
                    <a:pt x="38" y="91"/>
                  </a:cubicBezTo>
                  <a:cubicBezTo>
                    <a:pt x="37" y="97"/>
                    <a:pt x="37" y="103"/>
                    <a:pt x="37" y="106"/>
                  </a:cubicBezTo>
                  <a:cubicBezTo>
                    <a:pt x="37" y="108"/>
                    <a:pt x="37" y="109"/>
                    <a:pt x="37" y="110"/>
                  </a:cubicBezTo>
                  <a:cubicBezTo>
                    <a:pt x="37" y="111"/>
                    <a:pt x="37" y="111"/>
                    <a:pt x="37" y="111"/>
                  </a:cubicBezTo>
                  <a:cubicBezTo>
                    <a:pt x="37" y="111"/>
                    <a:pt x="37" y="111"/>
                    <a:pt x="37" y="111"/>
                  </a:cubicBezTo>
                  <a:lnTo>
                    <a:pt x="0" y="108"/>
                  </a:lnTo>
                  <a:close/>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416" name="Google Shape;2416;p8"/>
            <p:cNvSpPr/>
            <p:nvPr/>
          </p:nvSpPr>
          <p:spPr>
            <a:xfrm>
              <a:off x="8542339" y="6275389"/>
              <a:ext cx="425450" cy="490538"/>
            </a:xfrm>
            <a:custGeom>
              <a:rect b="b" l="l" r="r" t="t"/>
              <a:pathLst>
                <a:path extrusionOk="0" h="111" w="102">
                  <a:moveTo>
                    <a:pt x="64" y="111"/>
                  </a:moveTo>
                  <a:cubicBezTo>
                    <a:pt x="64" y="111"/>
                    <a:pt x="64" y="111"/>
                    <a:pt x="64" y="111"/>
                  </a:cubicBezTo>
                  <a:cubicBezTo>
                    <a:pt x="64" y="111"/>
                    <a:pt x="64" y="111"/>
                    <a:pt x="64" y="110"/>
                  </a:cubicBezTo>
                  <a:cubicBezTo>
                    <a:pt x="64" y="109"/>
                    <a:pt x="64" y="108"/>
                    <a:pt x="65" y="106"/>
                  </a:cubicBezTo>
                  <a:cubicBezTo>
                    <a:pt x="64" y="103"/>
                    <a:pt x="64" y="97"/>
                    <a:pt x="64" y="91"/>
                  </a:cubicBezTo>
                  <a:cubicBezTo>
                    <a:pt x="62" y="78"/>
                    <a:pt x="59" y="61"/>
                    <a:pt x="51" y="46"/>
                  </a:cubicBezTo>
                  <a:cubicBezTo>
                    <a:pt x="49" y="42"/>
                    <a:pt x="47" y="38"/>
                    <a:pt x="45" y="35"/>
                  </a:cubicBezTo>
                  <a:cubicBezTo>
                    <a:pt x="42" y="31"/>
                    <a:pt x="40" y="28"/>
                    <a:pt x="37" y="25"/>
                  </a:cubicBezTo>
                  <a:cubicBezTo>
                    <a:pt x="36" y="23"/>
                    <a:pt x="34" y="22"/>
                    <a:pt x="33" y="20"/>
                  </a:cubicBezTo>
                  <a:cubicBezTo>
                    <a:pt x="31" y="19"/>
                    <a:pt x="30" y="18"/>
                    <a:pt x="29" y="16"/>
                  </a:cubicBezTo>
                  <a:cubicBezTo>
                    <a:pt x="26" y="14"/>
                    <a:pt x="23" y="12"/>
                    <a:pt x="20" y="10"/>
                  </a:cubicBezTo>
                  <a:cubicBezTo>
                    <a:pt x="17" y="8"/>
                    <a:pt x="14" y="7"/>
                    <a:pt x="12" y="5"/>
                  </a:cubicBezTo>
                  <a:cubicBezTo>
                    <a:pt x="9" y="4"/>
                    <a:pt x="7" y="3"/>
                    <a:pt x="5" y="2"/>
                  </a:cubicBezTo>
                  <a:cubicBezTo>
                    <a:pt x="2" y="1"/>
                    <a:pt x="0" y="0"/>
                    <a:pt x="0" y="0"/>
                  </a:cubicBezTo>
                  <a:cubicBezTo>
                    <a:pt x="0" y="0"/>
                    <a:pt x="2" y="0"/>
                    <a:pt x="6" y="1"/>
                  </a:cubicBezTo>
                  <a:cubicBezTo>
                    <a:pt x="8" y="1"/>
                    <a:pt x="10" y="1"/>
                    <a:pt x="13" y="2"/>
                  </a:cubicBezTo>
                  <a:cubicBezTo>
                    <a:pt x="16" y="3"/>
                    <a:pt x="19" y="3"/>
                    <a:pt x="23" y="5"/>
                  </a:cubicBezTo>
                  <a:cubicBezTo>
                    <a:pt x="26" y="6"/>
                    <a:pt x="30" y="7"/>
                    <a:pt x="33" y="9"/>
                  </a:cubicBezTo>
                  <a:cubicBezTo>
                    <a:pt x="35" y="10"/>
                    <a:pt x="37" y="11"/>
                    <a:pt x="39" y="12"/>
                  </a:cubicBezTo>
                  <a:cubicBezTo>
                    <a:pt x="41" y="13"/>
                    <a:pt x="43" y="15"/>
                    <a:pt x="45" y="16"/>
                  </a:cubicBezTo>
                  <a:cubicBezTo>
                    <a:pt x="49" y="19"/>
                    <a:pt x="52" y="22"/>
                    <a:pt x="56" y="25"/>
                  </a:cubicBezTo>
                  <a:cubicBezTo>
                    <a:pt x="60" y="28"/>
                    <a:pt x="63" y="32"/>
                    <a:pt x="67" y="36"/>
                  </a:cubicBezTo>
                  <a:cubicBezTo>
                    <a:pt x="73" y="43"/>
                    <a:pt x="79" y="52"/>
                    <a:pt x="83" y="60"/>
                  </a:cubicBezTo>
                  <a:cubicBezTo>
                    <a:pt x="88" y="68"/>
                    <a:pt x="92" y="76"/>
                    <a:pt x="94" y="83"/>
                  </a:cubicBezTo>
                  <a:cubicBezTo>
                    <a:pt x="97" y="90"/>
                    <a:pt x="99" y="97"/>
                    <a:pt x="100" y="101"/>
                  </a:cubicBezTo>
                  <a:cubicBezTo>
                    <a:pt x="100" y="103"/>
                    <a:pt x="101" y="105"/>
                    <a:pt x="101" y="106"/>
                  </a:cubicBezTo>
                  <a:cubicBezTo>
                    <a:pt x="101" y="108"/>
                    <a:pt x="102" y="108"/>
                    <a:pt x="102" y="108"/>
                  </a:cubicBezTo>
                  <a:lnTo>
                    <a:pt x="64" y="111"/>
                  </a:lnTo>
                  <a:close/>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417" name="Google Shape;2417;p8"/>
            <p:cNvSpPr/>
            <p:nvPr/>
          </p:nvSpPr>
          <p:spPr>
            <a:xfrm>
              <a:off x="8783639" y="6223001"/>
              <a:ext cx="158750" cy="468313"/>
            </a:xfrm>
            <a:custGeom>
              <a:rect b="b" l="l" r="r" t="t"/>
              <a:pathLst>
                <a:path extrusionOk="0" h="106" w="38">
                  <a:moveTo>
                    <a:pt x="0" y="106"/>
                  </a:moveTo>
                  <a:cubicBezTo>
                    <a:pt x="0" y="106"/>
                    <a:pt x="0" y="105"/>
                    <a:pt x="0" y="105"/>
                  </a:cubicBezTo>
                  <a:cubicBezTo>
                    <a:pt x="1" y="104"/>
                    <a:pt x="1" y="102"/>
                    <a:pt x="1" y="101"/>
                  </a:cubicBezTo>
                  <a:cubicBezTo>
                    <a:pt x="1" y="98"/>
                    <a:pt x="1" y="93"/>
                    <a:pt x="2" y="88"/>
                  </a:cubicBezTo>
                  <a:cubicBezTo>
                    <a:pt x="3" y="77"/>
                    <a:pt x="5" y="63"/>
                    <a:pt x="9" y="50"/>
                  </a:cubicBezTo>
                  <a:cubicBezTo>
                    <a:pt x="10" y="43"/>
                    <a:pt x="12" y="36"/>
                    <a:pt x="15" y="30"/>
                  </a:cubicBezTo>
                  <a:cubicBezTo>
                    <a:pt x="17" y="23"/>
                    <a:pt x="20" y="18"/>
                    <a:pt x="23" y="13"/>
                  </a:cubicBezTo>
                  <a:cubicBezTo>
                    <a:pt x="24" y="11"/>
                    <a:pt x="25" y="9"/>
                    <a:pt x="27" y="7"/>
                  </a:cubicBezTo>
                  <a:cubicBezTo>
                    <a:pt x="28" y="6"/>
                    <a:pt x="29" y="4"/>
                    <a:pt x="30" y="3"/>
                  </a:cubicBezTo>
                  <a:cubicBezTo>
                    <a:pt x="32" y="2"/>
                    <a:pt x="33" y="2"/>
                    <a:pt x="33" y="1"/>
                  </a:cubicBezTo>
                  <a:cubicBezTo>
                    <a:pt x="34" y="1"/>
                    <a:pt x="34" y="0"/>
                    <a:pt x="34" y="0"/>
                  </a:cubicBezTo>
                  <a:cubicBezTo>
                    <a:pt x="34" y="0"/>
                    <a:pt x="34" y="1"/>
                    <a:pt x="33" y="1"/>
                  </a:cubicBezTo>
                  <a:cubicBezTo>
                    <a:pt x="33" y="2"/>
                    <a:pt x="32" y="3"/>
                    <a:pt x="32" y="4"/>
                  </a:cubicBezTo>
                  <a:cubicBezTo>
                    <a:pt x="31" y="6"/>
                    <a:pt x="30" y="7"/>
                    <a:pt x="30" y="9"/>
                  </a:cubicBezTo>
                  <a:cubicBezTo>
                    <a:pt x="29" y="11"/>
                    <a:pt x="28" y="13"/>
                    <a:pt x="28" y="15"/>
                  </a:cubicBezTo>
                  <a:cubicBezTo>
                    <a:pt x="27" y="20"/>
                    <a:pt x="26" y="26"/>
                    <a:pt x="26" y="32"/>
                  </a:cubicBezTo>
                  <a:cubicBezTo>
                    <a:pt x="26" y="38"/>
                    <a:pt x="27" y="45"/>
                    <a:pt x="27" y="51"/>
                  </a:cubicBezTo>
                  <a:cubicBezTo>
                    <a:pt x="29" y="64"/>
                    <a:pt x="31" y="77"/>
                    <a:pt x="33" y="86"/>
                  </a:cubicBezTo>
                  <a:cubicBezTo>
                    <a:pt x="35" y="91"/>
                    <a:pt x="36" y="95"/>
                    <a:pt x="36" y="98"/>
                  </a:cubicBezTo>
                  <a:cubicBezTo>
                    <a:pt x="37" y="99"/>
                    <a:pt x="37" y="100"/>
                    <a:pt x="37" y="101"/>
                  </a:cubicBezTo>
                  <a:cubicBezTo>
                    <a:pt x="37" y="101"/>
                    <a:pt x="38" y="102"/>
                    <a:pt x="38" y="102"/>
                  </a:cubicBezTo>
                  <a:lnTo>
                    <a:pt x="0" y="106"/>
                  </a:lnTo>
                  <a:close/>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418" name="Google Shape;2418;p8"/>
            <p:cNvSpPr/>
            <p:nvPr/>
          </p:nvSpPr>
          <p:spPr>
            <a:xfrm>
              <a:off x="8659814" y="5834064"/>
              <a:ext cx="528638" cy="561975"/>
            </a:xfrm>
            <a:custGeom>
              <a:rect b="b" l="l" r="r" t="t"/>
              <a:pathLst>
                <a:path extrusionOk="0" h="127" w="127">
                  <a:moveTo>
                    <a:pt x="127" y="60"/>
                  </a:moveTo>
                  <a:cubicBezTo>
                    <a:pt x="114" y="50"/>
                    <a:pt x="104" y="47"/>
                    <a:pt x="94" y="47"/>
                  </a:cubicBezTo>
                  <a:cubicBezTo>
                    <a:pt x="107" y="33"/>
                    <a:pt x="106" y="16"/>
                    <a:pt x="106" y="16"/>
                  </a:cubicBezTo>
                  <a:cubicBezTo>
                    <a:pt x="90" y="18"/>
                    <a:pt x="80" y="23"/>
                    <a:pt x="74" y="30"/>
                  </a:cubicBezTo>
                  <a:cubicBezTo>
                    <a:pt x="73" y="11"/>
                    <a:pt x="60" y="0"/>
                    <a:pt x="60" y="0"/>
                  </a:cubicBezTo>
                  <a:cubicBezTo>
                    <a:pt x="50" y="12"/>
                    <a:pt x="47" y="23"/>
                    <a:pt x="47" y="32"/>
                  </a:cubicBezTo>
                  <a:cubicBezTo>
                    <a:pt x="33" y="20"/>
                    <a:pt x="16" y="21"/>
                    <a:pt x="16" y="21"/>
                  </a:cubicBezTo>
                  <a:cubicBezTo>
                    <a:pt x="18" y="37"/>
                    <a:pt x="23" y="46"/>
                    <a:pt x="30" y="53"/>
                  </a:cubicBezTo>
                  <a:cubicBezTo>
                    <a:pt x="11" y="54"/>
                    <a:pt x="0" y="67"/>
                    <a:pt x="0" y="67"/>
                  </a:cubicBezTo>
                  <a:cubicBezTo>
                    <a:pt x="12" y="77"/>
                    <a:pt x="23" y="80"/>
                    <a:pt x="32" y="80"/>
                  </a:cubicBezTo>
                  <a:cubicBezTo>
                    <a:pt x="20" y="93"/>
                    <a:pt x="21" y="110"/>
                    <a:pt x="21" y="110"/>
                  </a:cubicBezTo>
                  <a:cubicBezTo>
                    <a:pt x="36" y="109"/>
                    <a:pt x="46" y="103"/>
                    <a:pt x="53" y="97"/>
                  </a:cubicBezTo>
                  <a:cubicBezTo>
                    <a:pt x="54" y="115"/>
                    <a:pt x="66" y="127"/>
                    <a:pt x="66" y="127"/>
                  </a:cubicBezTo>
                  <a:cubicBezTo>
                    <a:pt x="76" y="115"/>
                    <a:pt x="80" y="104"/>
                    <a:pt x="80" y="94"/>
                  </a:cubicBezTo>
                  <a:cubicBezTo>
                    <a:pt x="93" y="107"/>
                    <a:pt x="110" y="106"/>
                    <a:pt x="110" y="106"/>
                  </a:cubicBezTo>
                  <a:cubicBezTo>
                    <a:pt x="109" y="90"/>
                    <a:pt x="103" y="80"/>
                    <a:pt x="97" y="74"/>
                  </a:cubicBezTo>
                  <a:cubicBezTo>
                    <a:pt x="115" y="73"/>
                    <a:pt x="127" y="60"/>
                    <a:pt x="127" y="60"/>
                  </a:cubicBezTo>
                  <a:close/>
                </a:path>
              </a:pathLst>
            </a:custGeom>
            <a:solidFill>
              <a:srgbClr val="FF754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419" name="Google Shape;2419;p8"/>
            <p:cNvSpPr/>
            <p:nvPr/>
          </p:nvSpPr>
          <p:spPr>
            <a:xfrm>
              <a:off x="8829676" y="6015039"/>
              <a:ext cx="184150" cy="195263"/>
            </a:xfrm>
            <a:prstGeom prst="ellipse">
              <a:avLst/>
            </a:pr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420" name="Google Shape;2420;p8"/>
            <p:cNvSpPr/>
            <p:nvPr/>
          </p:nvSpPr>
          <p:spPr>
            <a:xfrm>
              <a:off x="8863014" y="6051551"/>
              <a:ext cx="120650" cy="127000"/>
            </a:xfrm>
            <a:prstGeom prst="ellipse">
              <a:avLst/>
            </a:prstGeom>
            <a:solidFill>
              <a:srgbClr val="FFD01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421" name="Google Shape;2421;p8"/>
            <p:cNvSpPr/>
            <p:nvPr/>
          </p:nvSpPr>
          <p:spPr>
            <a:xfrm>
              <a:off x="5057776" y="6396039"/>
              <a:ext cx="300038" cy="300038"/>
            </a:xfrm>
            <a:custGeom>
              <a:rect b="b" l="l" r="r" t="t"/>
              <a:pathLst>
                <a:path extrusionOk="0" h="68" w="72">
                  <a:moveTo>
                    <a:pt x="0" y="61"/>
                  </a:moveTo>
                  <a:cubicBezTo>
                    <a:pt x="0" y="61"/>
                    <a:pt x="1" y="60"/>
                    <a:pt x="2" y="57"/>
                  </a:cubicBezTo>
                  <a:cubicBezTo>
                    <a:pt x="2" y="57"/>
                    <a:pt x="3" y="56"/>
                    <a:pt x="3" y="55"/>
                  </a:cubicBezTo>
                  <a:cubicBezTo>
                    <a:pt x="3" y="54"/>
                    <a:pt x="4" y="54"/>
                    <a:pt x="4" y="53"/>
                  </a:cubicBezTo>
                  <a:cubicBezTo>
                    <a:pt x="5" y="51"/>
                    <a:pt x="6" y="49"/>
                    <a:pt x="7" y="47"/>
                  </a:cubicBezTo>
                  <a:cubicBezTo>
                    <a:pt x="8" y="45"/>
                    <a:pt x="10" y="42"/>
                    <a:pt x="11" y="40"/>
                  </a:cubicBezTo>
                  <a:cubicBezTo>
                    <a:pt x="12" y="38"/>
                    <a:pt x="14" y="35"/>
                    <a:pt x="16" y="33"/>
                  </a:cubicBezTo>
                  <a:cubicBezTo>
                    <a:pt x="18" y="31"/>
                    <a:pt x="20" y="28"/>
                    <a:pt x="22" y="26"/>
                  </a:cubicBezTo>
                  <a:cubicBezTo>
                    <a:pt x="24" y="23"/>
                    <a:pt x="26" y="21"/>
                    <a:pt x="28" y="19"/>
                  </a:cubicBezTo>
                  <a:cubicBezTo>
                    <a:pt x="31" y="17"/>
                    <a:pt x="33" y="15"/>
                    <a:pt x="36" y="13"/>
                  </a:cubicBezTo>
                  <a:cubicBezTo>
                    <a:pt x="38" y="11"/>
                    <a:pt x="41" y="10"/>
                    <a:pt x="43" y="8"/>
                  </a:cubicBezTo>
                  <a:cubicBezTo>
                    <a:pt x="46" y="7"/>
                    <a:pt x="48" y="6"/>
                    <a:pt x="51" y="5"/>
                  </a:cubicBezTo>
                  <a:cubicBezTo>
                    <a:pt x="52" y="4"/>
                    <a:pt x="53" y="4"/>
                    <a:pt x="54" y="3"/>
                  </a:cubicBezTo>
                  <a:cubicBezTo>
                    <a:pt x="55" y="3"/>
                    <a:pt x="56" y="3"/>
                    <a:pt x="57" y="2"/>
                  </a:cubicBezTo>
                  <a:cubicBezTo>
                    <a:pt x="60" y="2"/>
                    <a:pt x="62" y="1"/>
                    <a:pt x="63" y="1"/>
                  </a:cubicBezTo>
                  <a:cubicBezTo>
                    <a:pt x="65" y="1"/>
                    <a:pt x="67" y="0"/>
                    <a:pt x="68" y="0"/>
                  </a:cubicBezTo>
                  <a:cubicBezTo>
                    <a:pt x="70" y="0"/>
                    <a:pt x="72" y="0"/>
                    <a:pt x="72" y="0"/>
                  </a:cubicBezTo>
                  <a:cubicBezTo>
                    <a:pt x="72" y="0"/>
                    <a:pt x="71" y="0"/>
                    <a:pt x="68" y="1"/>
                  </a:cubicBezTo>
                  <a:cubicBezTo>
                    <a:pt x="67" y="2"/>
                    <a:pt x="66" y="2"/>
                    <a:pt x="64" y="3"/>
                  </a:cubicBezTo>
                  <a:cubicBezTo>
                    <a:pt x="63" y="4"/>
                    <a:pt x="61" y="5"/>
                    <a:pt x="59" y="6"/>
                  </a:cubicBezTo>
                  <a:cubicBezTo>
                    <a:pt x="58" y="7"/>
                    <a:pt x="57" y="7"/>
                    <a:pt x="57" y="8"/>
                  </a:cubicBezTo>
                  <a:cubicBezTo>
                    <a:pt x="56" y="9"/>
                    <a:pt x="55" y="10"/>
                    <a:pt x="54" y="10"/>
                  </a:cubicBezTo>
                  <a:cubicBezTo>
                    <a:pt x="52" y="12"/>
                    <a:pt x="50" y="14"/>
                    <a:pt x="48" y="15"/>
                  </a:cubicBezTo>
                  <a:cubicBezTo>
                    <a:pt x="47" y="17"/>
                    <a:pt x="45" y="19"/>
                    <a:pt x="43" y="21"/>
                  </a:cubicBezTo>
                  <a:cubicBezTo>
                    <a:pt x="42" y="23"/>
                    <a:pt x="40" y="26"/>
                    <a:pt x="39" y="28"/>
                  </a:cubicBezTo>
                  <a:cubicBezTo>
                    <a:pt x="38" y="30"/>
                    <a:pt x="36" y="32"/>
                    <a:pt x="35" y="35"/>
                  </a:cubicBezTo>
                  <a:cubicBezTo>
                    <a:pt x="34" y="37"/>
                    <a:pt x="33" y="40"/>
                    <a:pt x="32" y="42"/>
                  </a:cubicBezTo>
                  <a:cubicBezTo>
                    <a:pt x="31" y="44"/>
                    <a:pt x="31" y="46"/>
                    <a:pt x="30" y="49"/>
                  </a:cubicBezTo>
                  <a:cubicBezTo>
                    <a:pt x="30" y="51"/>
                    <a:pt x="29" y="53"/>
                    <a:pt x="29" y="55"/>
                  </a:cubicBezTo>
                  <a:cubicBezTo>
                    <a:pt x="28" y="57"/>
                    <a:pt x="28" y="58"/>
                    <a:pt x="28" y="60"/>
                  </a:cubicBezTo>
                  <a:cubicBezTo>
                    <a:pt x="28" y="61"/>
                    <a:pt x="28" y="61"/>
                    <a:pt x="28" y="62"/>
                  </a:cubicBezTo>
                  <a:cubicBezTo>
                    <a:pt x="27" y="63"/>
                    <a:pt x="27" y="63"/>
                    <a:pt x="27" y="64"/>
                  </a:cubicBezTo>
                  <a:cubicBezTo>
                    <a:pt x="27" y="67"/>
                    <a:pt x="27" y="68"/>
                    <a:pt x="27" y="68"/>
                  </a:cubicBezTo>
                  <a:lnTo>
                    <a:pt x="0" y="61"/>
                  </a:lnTo>
                  <a:close/>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422" name="Google Shape;2422;p8"/>
            <p:cNvSpPr/>
            <p:nvPr/>
          </p:nvSpPr>
          <p:spPr>
            <a:xfrm>
              <a:off x="4878388" y="6396039"/>
              <a:ext cx="295275" cy="300038"/>
            </a:xfrm>
            <a:custGeom>
              <a:rect b="b" l="l" r="r" t="t"/>
              <a:pathLst>
                <a:path extrusionOk="0" h="68" w="71">
                  <a:moveTo>
                    <a:pt x="45" y="68"/>
                  </a:moveTo>
                  <a:cubicBezTo>
                    <a:pt x="45" y="68"/>
                    <a:pt x="45" y="67"/>
                    <a:pt x="44" y="64"/>
                  </a:cubicBezTo>
                  <a:cubicBezTo>
                    <a:pt x="44" y="63"/>
                    <a:pt x="44" y="63"/>
                    <a:pt x="44" y="62"/>
                  </a:cubicBezTo>
                  <a:cubicBezTo>
                    <a:pt x="44" y="61"/>
                    <a:pt x="44" y="61"/>
                    <a:pt x="44" y="60"/>
                  </a:cubicBezTo>
                  <a:cubicBezTo>
                    <a:pt x="44" y="58"/>
                    <a:pt x="43" y="57"/>
                    <a:pt x="43" y="55"/>
                  </a:cubicBezTo>
                  <a:cubicBezTo>
                    <a:pt x="43" y="53"/>
                    <a:pt x="42" y="51"/>
                    <a:pt x="42" y="49"/>
                  </a:cubicBezTo>
                  <a:cubicBezTo>
                    <a:pt x="41" y="46"/>
                    <a:pt x="40" y="44"/>
                    <a:pt x="39" y="42"/>
                  </a:cubicBezTo>
                  <a:cubicBezTo>
                    <a:pt x="39" y="40"/>
                    <a:pt x="38" y="37"/>
                    <a:pt x="37" y="35"/>
                  </a:cubicBezTo>
                  <a:cubicBezTo>
                    <a:pt x="35" y="32"/>
                    <a:pt x="34" y="30"/>
                    <a:pt x="33" y="28"/>
                  </a:cubicBezTo>
                  <a:cubicBezTo>
                    <a:pt x="31" y="26"/>
                    <a:pt x="30" y="23"/>
                    <a:pt x="28" y="21"/>
                  </a:cubicBezTo>
                  <a:cubicBezTo>
                    <a:pt x="27" y="19"/>
                    <a:pt x="25" y="17"/>
                    <a:pt x="23" y="15"/>
                  </a:cubicBezTo>
                  <a:cubicBezTo>
                    <a:pt x="21" y="14"/>
                    <a:pt x="20" y="12"/>
                    <a:pt x="18" y="10"/>
                  </a:cubicBezTo>
                  <a:cubicBezTo>
                    <a:pt x="17" y="10"/>
                    <a:pt x="16" y="9"/>
                    <a:pt x="15" y="8"/>
                  </a:cubicBezTo>
                  <a:cubicBezTo>
                    <a:pt x="14" y="7"/>
                    <a:pt x="13" y="7"/>
                    <a:pt x="12" y="6"/>
                  </a:cubicBezTo>
                  <a:cubicBezTo>
                    <a:pt x="11" y="5"/>
                    <a:pt x="9" y="4"/>
                    <a:pt x="7" y="3"/>
                  </a:cubicBezTo>
                  <a:cubicBezTo>
                    <a:pt x="6" y="2"/>
                    <a:pt x="5" y="2"/>
                    <a:pt x="3" y="1"/>
                  </a:cubicBezTo>
                  <a:cubicBezTo>
                    <a:pt x="1" y="0"/>
                    <a:pt x="0" y="0"/>
                    <a:pt x="0" y="0"/>
                  </a:cubicBezTo>
                  <a:cubicBezTo>
                    <a:pt x="0" y="0"/>
                    <a:pt x="1" y="0"/>
                    <a:pt x="4" y="0"/>
                  </a:cubicBezTo>
                  <a:cubicBezTo>
                    <a:pt x="5" y="0"/>
                    <a:pt x="7" y="1"/>
                    <a:pt x="8" y="1"/>
                  </a:cubicBezTo>
                  <a:cubicBezTo>
                    <a:pt x="10" y="1"/>
                    <a:pt x="12" y="2"/>
                    <a:pt x="14" y="2"/>
                  </a:cubicBezTo>
                  <a:cubicBezTo>
                    <a:pt x="15" y="3"/>
                    <a:pt x="16" y="3"/>
                    <a:pt x="18" y="3"/>
                  </a:cubicBezTo>
                  <a:cubicBezTo>
                    <a:pt x="19" y="4"/>
                    <a:pt x="20" y="4"/>
                    <a:pt x="21" y="5"/>
                  </a:cubicBezTo>
                  <a:cubicBezTo>
                    <a:pt x="24" y="6"/>
                    <a:pt x="26" y="7"/>
                    <a:pt x="29" y="8"/>
                  </a:cubicBezTo>
                  <a:cubicBezTo>
                    <a:pt x="31" y="10"/>
                    <a:pt x="34" y="11"/>
                    <a:pt x="36" y="13"/>
                  </a:cubicBezTo>
                  <a:cubicBezTo>
                    <a:pt x="39" y="15"/>
                    <a:pt x="41" y="17"/>
                    <a:pt x="43" y="19"/>
                  </a:cubicBezTo>
                  <a:cubicBezTo>
                    <a:pt x="46" y="21"/>
                    <a:pt x="48" y="23"/>
                    <a:pt x="50" y="26"/>
                  </a:cubicBezTo>
                  <a:cubicBezTo>
                    <a:pt x="52" y="28"/>
                    <a:pt x="54" y="31"/>
                    <a:pt x="56" y="33"/>
                  </a:cubicBezTo>
                  <a:cubicBezTo>
                    <a:pt x="57" y="35"/>
                    <a:pt x="59" y="38"/>
                    <a:pt x="61" y="40"/>
                  </a:cubicBezTo>
                  <a:cubicBezTo>
                    <a:pt x="62" y="42"/>
                    <a:pt x="63" y="45"/>
                    <a:pt x="64" y="47"/>
                  </a:cubicBezTo>
                  <a:cubicBezTo>
                    <a:pt x="66" y="49"/>
                    <a:pt x="67" y="51"/>
                    <a:pt x="68" y="53"/>
                  </a:cubicBezTo>
                  <a:cubicBezTo>
                    <a:pt x="68" y="54"/>
                    <a:pt x="68" y="54"/>
                    <a:pt x="69" y="55"/>
                  </a:cubicBezTo>
                  <a:cubicBezTo>
                    <a:pt x="69" y="56"/>
                    <a:pt x="69" y="57"/>
                    <a:pt x="70" y="57"/>
                  </a:cubicBezTo>
                  <a:cubicBezTo>
                    <a:pt x="71" y="60"/>
                    <a:pt x="71" y="61"/>
                    <a:pt x="71" y="61"/>
                  </a:cubicBezTo>
                  <a:lnTo>
                    <a:pt x="45" y="68"/>
                  </a:lnTo>
                  <a:close/>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423" name="Google Shape;2423;p8"/>
            <p:cNvSpPr/>
            <p:nvPr/>
          </p:nvSpPr>
          <p:spPr>
            <a:xfrm>
              <a:off x="5057776" y="6354764"/>
              <a:ext cx="111125" cy="344488"/>
            </a:xfrm>
            <a:custGeom>
              <a:rect b="b" l="l" r="r" t="t"/>
              <a:pathLst>
                <a:path extrusionOk="0" h="78" w="27">
                  <a:moveTo>
                    <a:pt x="0" y="78"/>
                  </a:moveTo>
                  <a:cubicBezTo>
                    <a:pt x="0" y="78"/>
                    <a:pt x="0" y="76"/>
                    <a:pt x="0" y="74"/>
                  </a:cubicBezTo>
                  <a:cubicBezTo>
                    <a:pt x="0" y="72"/>
                    <a:pt x="0" y="68"/>
                    <a:pt x="1" y="64"/>
                  </a:cubicBezTo>
                  <a:cubicBezTo>
                    <a:pt x="2" y="57"/>
                    <a:pt x="3" y="46"/>
                    <a:pt x="6" y="36"/>
                  </a:cubicBezTo>
                  <a:cubicBezTo>
                    <a:pt x="7" y="31"/>
                    <a:pt x="8" y="26"/>
                    <a:pt x="10" y="22"/>
                  </a:cubicBezTo>
                  <a:cubicBezTo>
                    <a:pt x="11" y="20"/>
                    <a:pt x="12" y="17"/>
                    <a:pt x="13" y="15"/>
                  </a:cubicBezTo>
                  <a:cubicBezTo>
                    <a:pt x="14" y="13"/>
                    <a:pt x="15" y="11"/>
                    <a:pt x="16" y="10"/>
                  </a:cubicBezTo>
                  <a:cubicBezTo>
                    <a:pt x="17" y="8"/>
                    <a:pt x="18" y="7"/>
                    <a:pt x="19" y="6"/>
                  </a:cubicBezTo>
                  <a:cubicBezTo>
                    <a:pt x="20" y="4"/>
                    <a:pt x="21" y="3"/>
                    <a:pt x="22" y="3"/>
                  </a:cubicBezTo>
                  <a:cubicBezTo>
                    <a:pt x="23" y="1"/>
                    <a:pt x="24" y="0"/>
                    <a:pt x="24" y="0"/>
                  </a:cubicBezTo>
                  <a:cubicBezTo>
                    <a:pt x="24" y="0"/>
                    <a:pt x="24" y="1"/>
                    <a:pt x="23" y="3"/>
                  </a:cubicBezTo>
                  <a:cubicBezTo>
                    <a:pt x="22" y="4"/>
                    <a:pt x="22" y="5"/>
                    <a:pt x="21" y="7"/>
                  </a:cubicBezTo>
                  <a:cubicBezTo>
                    <a:pt x="21" y="8"/>
                    <a:pt x="20" y="10"/>
                    <a:pt x="20" y="11"/>
                  </a:cubicBezTo>
                  <a:cubicBezTo>
                    <a:pt x="20" y="13"/>
                    <a:pt x="19" y="15"/>
                    <a:pt x="19" y="17"/>
                  </a:cubicBezTo>
                  <a:cubicBezTo>
                    <a:pt x="19" y="19"/>
                    <a:pt x="19" y="21"/>
                    <a:pt x="19" y="24"/>
                  </a:cubicBezTo>
                  <a:cubicBezTo>
                    <a:pt x="19" y="28"/>
                    <a:pt x="19" y="33"/>
                    <a:pt x="19" y="37"/>
                  </a:cubicBezTo>
                  <a:cubicBezTo>
                    <a:pt x="20" y="47"/>
                    <a:pt x="22" y="56"/>
                    <a:pt x="24" y="63"/>
                  </a:cubicBezTo>
                  <a:cubicBezTo>
                    <a:pt x="25" y="67"/>
                    <a:pt x="25" y="69"/>
                    <a:pt x="26" y="71"/>
                  </a:cubicBezTo>
                  <a:cubicBezTo>
                    <a:pt x="27" y="73"/>
                    <a:pt x="27" y="74"/>
                    <a:pt x="27" y="74"/>
                  </a:cubicBezTo>
                  <a:lnTo>
                    <a:pt x="0" y="78"/>
                  </a:lnTo>
                  <a:close/>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424" name="Google Shape;2424;p8"/>
            <p:cNvSpPr/>
            <p:nvPr/>
          </p:nvSpPr>
          <p:spPr>
            <a:xfrm>
              <a:off x="4965701" y="6073776"/>
              <a:ext cx="382588" cy="404813"/>
            </a:xfrm>
            <a:custGeom>
              <a:rect b="b" l="l" r="r" t="t"/>
              <a:pathLst>
                <a:path extrusionOk="0" h="92" w="92">
                  <a:moveTo>
                    <a:pt x="92" y="44"/>
                  </a:moveTo>
                  <a:cubicBezTo>
                    <a:pt x="83" y="36"/>
                    <a:pt x="75" y="34"/>
                    <a:pt x="69" y="34"/>
                  </a:cubicBezTo>
                  <a:cubicBezTo>
                    <a:pt x="77" y="24"/>
                    <a:pt x="77" y="12"/>
                    <a:pt x="77" y="12"/>
                  </a:cubicBezTo>
                  <a:cubicBezTo>
                    <a:pt x="65" y="13"/>
                    <a:pt x="58" y="17"/>
                    <a:pt x="53" y="22"/>
                  </a:cubicBezTo>
                  <a:cubicBezTo>
                    <a:pt x="53" y="8"/>
                    <a:pt x="43" y="0"/>
                    <a:pt x="43" y="0"/>
                  </a:cubicBezTo>
                  <a:cubicBezTo>
                    <a:pt x="36" y="9"/>
                    <a:pt x="34" y="17"/>
                    <a:pt x="34" y="23"/>
                  </a:cubicBezTo>
                  <a:cubicBezTo>
                    <a:pt x="24" y="15"/>
                    <a:pt x="11" y="15"/>
                    <a:pt x="11" y="15"/>
                  </a:cubicBezTo>
                  <a:cubicBezTo>
                    <a:pt x="13" y="27"/>
                    <a:pt x="16" y="34"/>
                    <a:pt x="21" y="38"/>
                  </a:cubicBezTo>
                  <a:cubicBezTo>
                    <a:pt x="8" y="39"/>
                    <a:pt x="0" y="48"/>
                    <a:pt x="0" y="48"/>
                  </a:cubicBezTo>
                  <a:cubicBezTo>
                    <a:pt x="8" y="56"/>
                    <a:pt x="16" y="58"/>
                    <a:pt x="23" y="58"/>
                  </a:cubicBezTo>
                  <a:cubicBezTo>
                    <a:pt x="14" y="68"/>
                    <a:pt x="15" y="80"/>
                    <a:pt x="15" y="80"/>
                  </a:cubicBezTo>
                  <a:cubicBezTo>
                    <a:pt x="26" y="79"/>
                    <a:pt x="33" y="75"/>
                    <a:pt x="38" y="71"/>
                  </a:cubicBezTo>
                  <a:cubicBezTo>
                    <a:pt x="39" y="84"/>
                    <a:pt x="48" y="92"/>
                    <a:pt x="48" y="92"/>
                  </a:cubicBezTo>
                  <a:cubicBezTo>
                    <a:pt x="55" y="84"/>
                    <a:pt x="58" y="76"/>
                    <a:pt x="58" y="69"/>
                  </a:cubicBezTo>
                  <a:cubicBezTo>
                    <a:pt x="68" y="78"/>
                    <a:pt x="80" y="77"/>
                    <a:pt x="80" y="77"/>
                  </a:cubicBezTo>
                  <a:cubicBezTo>
                    <a:pt x="79" y="66"/>
                    <a:pt x="75" y="58"/>
                    <a:pt x="70" y="54"/>
                  </a:cubicBezTo>
                  <a:cubicBezTo>
                    <a:pt x="84" y="53"/>
                    <a:pt x="92" y="44"/>
                    <a:pt x="92" y="44"/>
                  </a:cubicBezTo>
                  <a:close/>
                </a:path>
              </a:pathLst>
            </a:custGeom>
            <a:solidFill>
              <a:srgbClr val="FF754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425" name="Google Shape;2425;p8"/>
            <p:cNvSpPr/>
            <p:nvPr/>
          </p:nvSpPr>
          <p:spPr>
            <a:xfrm>
              <a:off x="5091113" y="6205539"/>
              <a:ext cx="133350" cy="141288"/>
            </a:xfrm>
            <a:prstGeom prst="ellipse">
              <a:avLst/>
            </a:pr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426" name="Google Shape;2426;p8"/>
            <p:cNvSpPr/>
            <p:nvPr/>
          </p:nvSpPr>
          <p:spPr>
            <a:xfrm>
              <a:off x="5111751" y="6232526"/>
              <a:ext cx="87313" cy="92075"/>
            </a:xfrm>
            <a:prstGeom prst="ellipse">
              <a:avLst/>
            </a:prstGeom>
            <a:solidFill>
              <a:srgbClr val="FFD01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427" name="Google Shape;2427;p8"/>
            <p:cNvSpPr/>
            <p:nvPr/>
          </p:nvSpPr>
          <p:spPr>
            <a:xfrm>
              <a:off x="2243138" y="6188076"/>
              <a:ext cx="446088" cy="550863"/>
            </a:xfrm>
            <a:custGeom>
              <a:rect b="b" l="l" r="r" t="t"/>
              <a:pathLst>
                <a:path extrusionOk="0" h="125" w="107">
                  <a:moveTo>
                    <a:pt x="0" y="123"/>
                  </a:moveTo>
                  <a:cubicBezTo>
                    <a:pt x="0" y="123"/>
                    <a:pt x="0" y="122"/>
                    <a:pt x="0" y="121"/>
                  </a:cubicBezTo>
                  <a:cubicBezTo>
                    <a:pt x="0" y="119"/>
                    <a:pt x="1" y="117"/>
                    <a:pt x="1" y="115"/>
                  </a:cubicBezTo>
                  <a:cubicBezTo>
                    <a:pt x="2" y="110"/>
                    <a:pt x="4" y="103"/>
                    <a:pt x="7" y="96"/>
                  </a:cubicBezTo>
                  <a:cubicBezTo>
                    <a:pt x="9" y="88"/>
                    <a:pt x="13" y="79"/>
                    <a:pt x="18" y="70"/>
                  </a:cubicBezTo>
                  <a:cubicBezTo>
                    <a:pt x="20" y="65"/>
                    <a:pt x="23" y="60"/>
                    <a:pt x="25" y="56"/>
                  </a:cubicBezTo>
                  <a:cubicBezTo>
                    <a:pt x="28" y="51"/>
                    <a:pt x="31" y="47"/>
                    <a:pt x="35" y="42"/>
                  </a:cubicBezTo>
                  <a:cubicBezTo>
                    <a:pt x="38" y="38"/>
                    <a:pt x="42" y="34"/>
                    <a:pt x="46" y="30"/>
                  </a:cubicBezTo>
                  <a:cubicBezTo>
                    <a:pt x="50" y="27"/>
                    <a:pt x="54" y="23"/>
                    <a:pt x="58" y="20"/>
                  </a:cubicBezTo>
                  <a:cubicBezTo>
                    <a:pt x="60" y="19"/>
                    <a:pt x="62" y="17"/>
                    <a:pt x="64" y="16"/>
                  </a:cubicBezTo>
                  <a:cubicBezTo>
                    <a:pt x="66" y="15"/>
                    <a:pt x="68" y="14"/>
                    <a:pt x="70" y="12"/>
                  </a:cubicBezTo>
                  <a:cubicBezTo>
                    <a:pt x="74" y="10"/>
                    <a:pt x="78" y="8"/>
                    <a:pt x="82" y="7"/>
                  </a:cubicBezTo>
                  <a:cubicBezTo>
                    <a:pt x="85" y="5"/>
                    <a:pt x="89" y="5"/>
                    <a:pt x="92" y="4"/>
                  </a:cubicBezTo>
                  <a:cubicBezTo>
                    <a:pt x="95" y="3"/>
                    <a:pt x="98" y="2"/>
                    <a:pt x="100" y="2"/>
                  </a:cubicBezTo>
                  <a:cubicBezTo>
                    <a:pt x="105" y="1"/>
                    <a:pt x="107" y="0"/>
                    <a:pt x="107" y="0"/>
                  </a:cubicBezTo>
                  <a:cubicBezTo>
                    <a:pt x="107" y="0"/>
                    <a:pt x="105" y="1"/>
                    <a:pt x="100" y="3"/>
                  </a:cubicBezTo>
                  <a:cubicBezTo>
                    <a:pt x="98" y="4"/>
                    <a:pt x="96" y="5"/>
                    <a:pt x="93" y="6"/>
                  </a:cubicBezTo>
                  <a:cubicBezTo>
                    <a:pt x="90" y="7"/>
                    <a:pt x="87" y="9"/>
                    <a:pt x="84" y="11"/>
                  </a:cubicBezTo>
                  <a:cubicBezTo>
                    <a:pt x="80" y="13"/>
                    <a:pt x="77" y="15"/>
                    <a:pt x="74" y="18"/>
                  </a:cubicBezTo>
                  <a:cubicBezTo>
                    <a:pt x="72" y="19"/>
                    <a:pt x="70" y="21"/>
                    <a:pt x="69" y="22"/>
                  </a:cubicBezTo>
                  <a:cubicBezTo>
                    <a:pt x="67" y="24"/>
                    <a:pt x="65" y="25"/>
                    <a:pt x="64" y="27"/>
                  </a:cubicBezTo>
                  <a:cubicBezTo>
                    <a:pt x="60" y="30"/>
                    <a:pt x="57" y="34"/>
                    <a:pt x="54" y="38"/>
                  </a:cubicBezTo>
                  <a:cubicBezTo>
                    <a:pt x="52" y="42"/>
                    <a:pt x="49" y="46"/>
                    <a:pt x="47" y="50"/>
                  </a:cubicBezTo>
                  <a:cubicBezTo>
                    <a:pt x="37" y="68"/>
                    <a:pt x="32" y="87"/>
                    <a:pt x="30" y="101"/>
                  </a:cubicBezTo>
                  <a:cubicBezTo>
                    <a:pt x="29" y="108"/>
                    <a:pt x="28" y="115"/>
                    <a:pt x="28" y="119"/>
                  </a:cubicBezTo>
                  <a:cubicBezTo>
                    <a:pt x="28" y="121"/>
                    <a:pt x="28" y="122"/>
                    <a:pt x="28" y="123"/>
                  </a:cubicBezTo>
                  <a:cubicBezTo>
                    <a:pt x="28" y="124"/>
                    <a:pt x="28" y="125"/>
                    <a:pt x="28" y="125"/>
                  </a:cubicBezTo>
                  <a:lnTo>
                    <a:pt x="0" y="123"/>
                  </a:lnTo>
                  <a:close/>
                </a:path>
              </a:pathLst>
            </a:custGeom>
            <a:solidFill>
              <a:srgbClr val="437B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428" name="Google Shape;2428;p8"/>
            <p:cNvSpPr/>
            <p:nvPr/>
          </p:nvSpPr>
          <p:spPr>
            <a:xfrm>
              <a:off x="1955801" y="6188076"/>
              <a:ext cx="446088" cy="550863"/>
            </a:xfrm>
            <a:custGeom>
              <a:rect b="b" l="l" r="r" t="t"/>
              <a:pathLst>
                <a:path extrusionOk="0" h="125" w="107">
                  <a:moveTo>
                    <a:pt x="79" y="125"/>
                  </a:moveTo>
                  <a:cubicBezTo>
                    <a:pt x="79" y="125"/>
                    <a:pt x="79" y="124"/>
                    <a:pt x="79" y="123"/>
                  </a:cubicBezTo>
                  <a:cubicBezTo>
                    <a:pt x="79" y="122"/>
                    <a:pt x="79" y="121"/>
                    <a:pt x="79" y="119"/>
                  </a:cubicBezTo>
                  <a:cubicBezTo>
                    <a:pt x="79" y="115"/>
                    <a:pt x="78" y="108"/>
                    <a:pt x="77" y="101"/>
                  </a:cubicBezTo>
                  <a:cubicBezTo>
                    <a:pt x="75" y="87"/>
                    <a:pt x="70" y="68"/>
                    <a:pt x="60" y="50"/>
                  </a:cubicBezTo>
                  <a:cubicBezTo>
                    <a:pt x="58" y="46"/>
                    <a:pt x="55" y="42"/>
                    <a:pt x="52" y="38"/>
                  </a:cubicBezTo>
                  <a:cubicBezTo>
                    <a:pt x="50" y="34"/>
                    <a:pt x="46" y="30"/>
                    <a:pt x="43" y="27"/>
                  </a:cubicBezTo>
                  <a:cubicBezTo>
                    <a:pt x="42" y="25"/>
                    <a:pt x="40" y="24"/>
                    <a:pt x="38" y="22"/>
                  </a:cubicBezTo>
                  <a:cubicBezTo>
                    <a:pt x="36" y="21"/>
                    <a:pt x="35" y="19"/>
                    <a:pt x="33" y="18"/>
                  </a:cubicBezTo>
                  <a:cubicBezTo>
                    <a:pt x="30" y="15"/>
                    <a:pt x="26" y="13"/>
                    <a:pt x="23" y="11"/>
                  </a:cubicBezTo>
                  <a:cubicBezTo>
                    <a:pt x="20" y="9"/>
                    <a:pt x="17" y="7"/>
                    <a:pt x="14" y="6"/>
                  </a:cubicBezTo>
                  <a:cubicBezTo>
                    <a:pt x="11" y="5"/>
                    <a:pt x="8" y="4"/>
                    <a:pt x="6" y="3"/>
                  </a:cubicBezTo>
                  <a:cubicBezTo>
                    <a:pt x="2" y="1"/>
                    <a:pt x="0" y="0"/>
                    <a:pt x="0" y="0"/>
                  </a:cubicBezTo>
                  <a:cubicBezTo>
                    <a:pt x="0" y="0"/>
                    <a:pt x="2" y="1"/>
                    <a:pt x="7" y="2"/>
                  </a:cubicBezTo>
                  <a:cubicBezTo>
                    <a:pt x="9" y="2"/>
                    <a:pt x="12" y="3"/>
                    <a:pt x="15" y="4"/>
                  </a:cubicBezTo>
                  <a:cubicBezTo>
                    <a:pt x="18" y="5"/>
                    <a:pt x="21" y="5"/>
                    <a:pt x="25" y="7"/>
                  </a:cubicBezTo>
                  <a:cubicBezTo>
                    <a:pt x="29" y="8"/>
                    <a:pt x="33" y="10"/>
                    <a:pt x="37" y="12"/>
                  </a:cubicBezTo>
                  <a:cubicBezTo>
                    <a:pt x="39" y="14"/>
                    <a:pt x="41" y="15"/>
                    <a:pt x="43" y="16"/>
                  </a:cubicBezTo>
                  <a:cubicBezTo>
                    <a:pt x="45" y="17"/>
                    <a:pt x="47" y="19"/>
                    <a:pt x="49" y="20"/>
                  </a:cubicBezTo>
                  <a:cubicBezTo>
                    <a:pt x="53" y="23"/>
                    <a:pt x="57" y="27"/>
                    <a:pt x="61" y="30"/>
                  </a:cubicBezTo>
                  <a:cubicBezTo>
                    <a:pt x="65" y="34"/>
                    <a:pt x="68" y="38"/>
                    <a:pt x="72" y="42"/>
                  </a:cubicBezTo>
                  <a:cubicBezTo>
                    <a:pt x="75" y="47"/>
                    <a:pt x="78" y="51"/>
                    <a:pt x="81" y="56"/>
                  </a:cubicBezTo>
                  <a:cubicBezTo>
                    <a:pt x="84" y="60"/>
                    <a:pt x="87" y="65"/>
                    <a:pt x="89" y="70"/>
                  </a:cubicBezTo>
                  <a:cubicBezTo>
                    <a:pt x="94" y="79"/>
                    <a:pt x="97" y="88"/>
                    <a:pt x="100" y="96"/>
                  </a:cubicBezTo>
                  <a:cubicBezTo>
                    <a:pt x="103" y="103"/>
                    <a:pt x="104" y="110"/>
                    <a:pt x="105" y="115"/>
                  </a:cubicBezTo>
                  <a:cubicBezTo>
                    <a:pt x="106" y="117"/>
                    <a:pt x="106" y="119"/>
                    <a:pt x="107" y="121"/>
                  </a:cubicBezTo>
                  <a:cubicBezTo>
                    <a:pt x="107" y="122"/>
                    <a:pt x="107" y="123"/>
                    <a:pt x="107" y="123"/>
                  </a:cubicBezTo>
                  <a:lnTo>
                    <a:pt x="79" y="125"/>
                  </a:lnTo>
                  <a:close/>
                </a:path>
              </a:pathLst>
            </a:custGeom>
            <a:solidFill>
              <a:srgbClr val="437B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429" name="Google Shape;2429;p8"/>
            <p:cNvSpPr/>
            <p:nvPr/>
          </p:nvSpPr>
          <p:spPr>
            <a:xfrm>
              <a:off x="2263776" y="6430964"/>
              <a:ext cx="458788" cy="307975"/>
            </a:xfrm>
            <a:custGeom>
              <a:rect b="b" l="l" r="r" t="t"/>
              <a:pathLst>
                <a:path extrusionOk="0" h="70" w="110">
                  <a:moveTo>
                    <a:pt x="0" y="65"/>
                  </a:moveTo>
                  <a:cubicBezTo>
                    <a:pt x="0" y="65"/>
                    <a:pt x="0" y="64"/>
                    <a:pt x="0" y="63"/>
                  </a:cubicBezTo>
                  <a:cubicBezTo>
                    <a:pt x="1" y="62"/>
                    <a:pt x="1" y="62"/>
                    <a:pt x="1" y="61"/>
                  </a:cubicBezTo>
                  <a:cubicBezTo>
                    <a:pt x="1" y="60"/>
                    <a:pt x="2" y="59"/>
                    <a:pt x="2" y="58"/>
                  </a:cubicBezTo>
                  <a:cubicBezTo>
                    <a:pt x="3" y="56"/>
                    <a:pt x="4" y="54"/>
                    <a:pt x="5" y="51"/>
                  </a:cubicBezTo>
                  <a:cubicBezTo>
                    <a:pt x="6" y="49"/>
                    <a:pt x="8" y="46"/>
                    <a:pt x="10" y="43"/>
                  </a:cubicBezTo>
                  <a:cubicBezTo>
                    <a:pt x="11" y="40"/>
                    <a:pt x="14" y="37"/>
                    <a:pt x="16" y="34"/>
                  </a:cubicBezTo>
                  <a:cubicBezTo>
                    <a:pt x="19" y="31"/>
                    <a:pt x="21" y="28"/>
                    <a:pt x="24" y="26"/>
                  </a:cubicBezTo>
                  <a:cubicBezTo>
                    <a:pt x="26" y="24"/>
                    <a:pt x="27" y="23"/>
                    <a:pt x="29" y="21"/>
                  </a:cubicBezTo>
                  <a:cubicBezTo>
                    <a:pt x="31" y="20"/>
                    <a:pt x="32" y="19"/>
                    <a:pt x="34" y="17"/>
                  </a:cubicBezTo>
                  <a:cubicBezTo>
                    <a:pt x="36" y="16"/>
                    <a:pt x="38" y="15"/>
                    <a:pt x="40" y="14"/>
                  </a:cubicBezTo>
                  <a:cubicBezTo>
                    <a:pt x="45" y="11"/>
                    <a:pt x="45" y="11"/>
                    <a:pt x="45" y="11"/>
                  </a:cubicBezTo>
                  <a:cubicBezTo>
                    <a:pt x="49" y="9"/>
                    <a:pt x="53" y="7"/>
                    <a:pt x="57" y="6"/>
                  </a:cubicBezTo>
                  <a:cubicBezTo>
                    <a:pt x="61" y="5"/>
                    <a:pt x="65" y="4"/>
                    <a:pt x="69" y="3"/>
                  </a:cubicBezTo>
                  <a:cubicBezTo>
                    <a:pt x="73" y="2"/>
                    <a:pt x="76" y="2"/>
                    <a:pt x="80" y="1"/>
                  </a:cubicBezTo>
                  <a:cubicBezTo>
                    <a:pt x="83" y="1"/>
                    <a:pt x="87" y="1"/>
                    <a:pt x="90" y="1"/>
                  </a:cubicBezTo>
                  <a:cubicBezTo>
                    <a:pt x="91" y="1"/>
                    <a:pt x="93" y="0"/>
                    <a:pt x="94" y="0"/>
                  </a:cubicBezTo>
                  <a:cubicBezTo>
                    <a:pt x="95" y="0"/>
                    <a:pt x="97" y="1"/>
                    <a:pt x="98" y="1"/>
                  </a:cubicBezTo>
                  <a:cubicBezTo>
                    <a:pt x="100" y="1"/>
                    <a:pt x="102" y="1"/>
                    <a:pt x="104" y="1"/>
                  </a:cubicBezTo>
                  <a:cubicBezTo>
                    <a:pt x="108" y="1"/>
                    <a:pt x="110" y="1"/>
                    <a:pt x="110" y="1"/>
                  </a:cubicBezTo>
                  <a:cubicBezTo>
                    <a:pt x="110" y="1"/>
                    <a:pt x="108" y="2"/>
                    <a:pt x="104" y="2"/>
                  </a:cubicBezTo>
                  <a:cubicBezTo>
                    <a:pt x="103" y="2"/>
                    <a:pt x="100" y="3"/>
                    <a:pt x="98" y="3"/>
                  </a:cubicBezTo>
                  <a:cubicBezTo>
                    <a:pt x="97" y="3"/>
                    <a:pt x="96" y="4"/>
                    <a:pt x="94" y="4"/>
                  </a:cubicBezTo>
                  <a:cubicBezTo>
                    <a:pt x="93" y="4"/>
                    <a:pt x="92" y="5"/>
                    <a:pt x="90" y="5"/>
                  </a:cubicBezTo>
                  <a:cubicBezTo>
                    <a:pt x="87" y="6"/>
                    <a:pt x="84" y="6"/>
                    <a:pt x="81" y="7"/>
                  </a:cubicBezTo>
                  <a:cubicBezTo>
                    <a:pt x="78" y="9"/>
                    <a:pt x="75" y="10"/>
                    <a:pt x="71" y="11"/>
                  </a:cubicBezTo>
                  <a:cubicBezTo>
                    <a:pt x="68" y="13"/>
                    <a:pt x="65" y="15"/>
                    <a:pt x="62" y="16"/>
                  </a:cubicBezTo>
                  <a:cubicBezTo>
                    <a:pt x="59" y="18"/>
                    <a:pt x="56" y="20"/>
                    <a:pt x="53" y="23"/>
                  </a:cubicBezTo>
                  <a:cubicBezTo>
                    <a:pt x="49" y="26"/>
                    <a:pt x="49" y="26"/>
                    <a:pt x="49" y="26"/>
                  </a:cubicBezTo>
                  <a:cubicBezTo>
                    <a:pt x="47" y="27"/>
                    <a:pt x="46" y="29"/>
                    <a:pt x="45" y="30"/>
                  </a:cubicBezTo>
                  <a:cubicBezTo>
                    <a:pt x="44" y="31"/>
                    <a:pt x="43" y="33"/>
                    <a:pt x="42" y="34"/>
                  </a:cubicBezTo>
                  <a:cubicBezTo>
                    <a:pt x="41" y="35"/>
                    <a:pt x="40" y="37"/>
                    <a:pt x="39" y="38"/>
                  </a:cubicBezTo>
                  <a:cubicBezTo>
                    <a:pt x="37" y="41"/>
                    <a:pt x="35" y="44"/>
                    <a:pt x="34" y="46"/>
                  </a:cubicBezTo>
                  <a:cubicBezTo>
                    <a:pt x="33" y="49"/>
                    <a:pt x="31" y="51"/>
                    <a:pt x="31" y="54"/>
                  </a:cubicBezTo>
                  <a:cubicBezTo>
                    <a:pt x="30" y="56"/>
                    <a:pt x="29" y="59"/>
                    <a:pt x="29" y="61"/>
                  </a:cubicBezTo>
                  <a:cubicBezTo>
                    <a:pt x="28" y="62"/>
                    <a:pt x="28" y="64"/>
                    <a:pt x="28" y="66"/>
                  </a:cubicBezTo>
                  <a:cubicBezTo>
                    <a:pt x="28" y="66"/>
                    <a:pt x="28" y="67"/>
                    <a:pt x="28" y="67"/>
                  </a:cubicBezTo>
                  <a:cubicBezTo>
                    <a:pt x="27" y="68"/>
                    <a:pt x="28" y="68"/>
                    <a:pt x="27" y="68"/>
                  </a:cubicBezTo>
                  <a:cubicBezTo>
                    <a:pt x="27" y="69"/>
                    <a:pt x="27" y="70"/>
                    <a:pt x="27" y="70"/>
                  </a:cubicBezTo>
                  <a:lnTo>
                    <a:pt x="0" y="65"/>
                  </a:lnTo>
                  <a:close/>
                </a:path>
              </a:pathLst>
            </a:custGeom>
            <a:solidFill>
              <a:srgbClr val="437B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430" name="Google Shape;2430;p8"/>
            <p:cNvSpPr/>
            <p:nvPr/>
          </p:nvSpPr>
          <p:spPr>
            <a:xfrm>
              <a:off x="1905001" y="6430964"/>
              <a:ext cx="458788" cy="307975"/>
            </a:xfrm>
            <a:custGeom>
              <a:rect b="b" l="l" r="r" t="t"/>
              <a:pathLst>
                <a:path extrusionOk="0" h="70" w="110">
                  <a:moveTo>
                    <a:pt x="83" y="70"/>
                  </a:moveTo>
                  <a:cubicBezTo>
                    <a:pt x="83" y="70"/>
                    <a:pt x="83" y="69"/>
                    <a:pt x="83" y="68"/>
                  </a:cubicBezTo>
                  <a:cubicBezTo>
                    <a:pt x="83" y="68"/>
                    <a:pt x="83" y="68"/>
                    <a:pt x="83" y="67"/>
                  </a:cubicBezTo>
                  <a:cubicBezTo>
                    <a:pt x="82" y="67"/>
                    <a:pt x="82" y="66"/>
                    <a:pt x="82" y="66"/>
                  </a:cubicBezTo>
                  <a:cubicBezTo>
                    <a:pt x="82" y="64"/>
                    <a:pt x="82" y="62"/>
                    <a:pt x="81" y="61"/>
                  </a:cubicBezTo>
                  <a:cubicBezTo>
                    <a:pt x="81" y="59"/>
                    <a:pt x="80" y="56"/>
                    <a:pt x="79" y="54"/>
                  </a:cubicBezTo>
                  <a:cubicBezTo>
                    <a:pt x="79" y="51"/>
                    <a:pt x="77" y="49"/>
                    <a:pt x="76" y="46"/>
                  </a:cubicBezTo>
                  <a:cubicBezTo>
                    <a:pt x="75" y="44"/>
                    <a:pt x="73" y="41"/>
                    <a:pt x="71" y="38"/>
                  </a:cubicBezTo>
                  <a:cubicBezTo>
                    <a:pt x="70" y="37"/>
                    <a:pt x="69" y="35"/>
                    <a:pt x="68" y="34"/>
                  </a:cubicBezTo>
                  <a:cubicBezTo>
                    <a:pt x="67" y="33"/>
                    <a:pt x="66" y="31"/>
                    <a:pt x="65" y="30"/>
                  </a:cubicBezTo>
                  <a:cubicBezTo>
                    <a:pt x="64" y="29"/>
                    <a:pt x="63" y="27"/>
                    <a:pt x="61" y="26"/>
                  </a:cubicBezTo>
                  <a:cubicBezTo>
                    <a:pt x="57" y="23"/>
                    <a:pt x="57" y="23"/>
                    <a:pt x="57" y="23"/>
                  </a:cubicBezTo>
                  <a:cubicBezTo>
                    <a:pt x="54" y="20"/>
                    <a:pt x="51" y="18"/>
                    <a:pt x="48" y="16"/>
                  </a:cubicBezTo>
                  <a:cubicBezTo>
                    <a:pt x="45" y="15"/>
                    <a:pt x="42" y="13"/>
                    <a:pt x="39" y="11"/>
                  </a:cubicBezTo>
                  <a:cubicBezTo>
                    <a:pt x="35" y="10"/>
                    <a:pt x="32" y="9"/>
                    <a:pt x="29" y="7"/>
                  </a:cubicBezTo>
                  <a:cubicBezTo>
                    <a:pt x="26" y="6"/>
                    <a:pt x="23" y="6"/>
                    <a:pt x="20" y="5"/>
                  </a:cubicBezTo>
                  <a:cubicBezTo>
                    <a:pt x="18" y="5"/>
                    <a:pt x="17" y="4"/>
                    <a:pt x="16" y="4"/>
                  </a:cubicBezTo>
                  <a:cubicBezTo>
                    <a:pt x="14" y="4"/>
                    <a:pt x="13" y="3"/>
                    <a:pt x="12" y="3"/>
                  </a:cubicBezTo>
                  <a:cubicBezTo>
                    <a:pt x="10" y="3"/>
                    <a:pt x="8" y="2"/>
                    <a:pt x="6" y="2"/>
                  </a:cubicBezTo>
                  <a:cubicBezTo>
                    <a:pt x="2" y="2"/>
                    <a:pt x="0" y="1"/>
                    <a:pt x="0" y="1"/>
                  </a:cubicBezTo>
                  <a:cubicBezTo>
                    <a:pt x="0" y="1"/>
                    <a:pt x="2" y="1"/>
                    <a:pt x="6" y="1"/>
                  </a:cubicBezTo>
                  <a:cubicBezTo>
                    <a:pt x="8" y="1"/>
                    <a:pt x="10" y="1"/>
                    <a:pt x="12" y="1"/>
                  </a:cubicBezTo>
                  <a:cubicBezTo>
                    <a:pt x="13" y="1"/>
                    <a:pt x="15" y="0"/>
                    <a:pt x="16" y="0"/>
                  </a:cubicBezTo>
                  <a:cubicBezTo>
                    <a:pt x="17" y="0"/>
                    <a:pt x="19" y="1"/>
                    <a:pt x="20" y="1"/>
                  </a:cubicBezTo>
                  <a:cubicBezTo>
                    <a:pt x="23" y="1"/>
                    <a:pt x="27" y="1"/>
                    <a:pt x="30" y="1"/>
                  </a:cubicBezTo>
                  <a:cubicBezTo>
                    <a:pt x="34" y="2"/>
                    <a:pt x="37" y="2"/>
                    <a:pt x="41" y="3"/>
                  </a:cubicBezTo>
                  <a:cubicBezTo>
                    <a:pt x="45" y="4"/>
                    <a:pt x="49" y="5"/>
                    <a:pt x="53" y="6"/>
                  </a:cubicBezTo>
                  <a:cubicBezTo>
                    <a:pt x="57" y="7"/>
                    <a:pt x="61" y="9"/>
                    <a:pt x="65" y="11"/>
                  </a:cubicBezTo>
                  <a:cubicBezTo>
                    <a:pt x="70" y="14"/>
                    <a:pt x="70" y="14"/>
                    <a:pt x="70" y="14"/>
                  </a:cubicBezTo>
                  <a:cubicBezTo>
                    <a:pt x="72" y="15"/>
                    <a:pt x="74" y="16"/>
                    <a:pt x="76" y="17"/>
                  </a:cubicBezTo>
                  <a:cubicBezTo>
                    <a:pt x="78" y="19"/>
                    <a:pt x="79" y="20"/>
                    <a:pt x="81" y="21"/>
                  </a:cubicBezTo>
                  <a:cubicBezTo>
                    <a:pt x="83" y="23"/>
                    <a:pt x="84" y="24"/>
                    <a:pt x="86" y="26"/>
                  </a:cubicBezTo>
                  <a:cubicBezTo>
                    <a:pt x="89" y="28"/>
                    <a:pt x="91" y="31"/>
                    <a:pt x="94" y="34"/>
                  </a:cubicBezTo>
                  <a:cubicBezTo>
                    <a:pt x="96" y="37"/>
                    <a:pt x="99" y="40"/>
                    <a:pt x="100" y="43"/>
                  </a:cubicBezTo>
                  <a:cubicBezTo>
                    <a:pt x="102" y="46"/>
                    <a:pt x="104" y="49"/>
                    <a:pt x="105" y="51"/>
                  </a:cubicBezTo>
                  <a:cubicBezTo>
                    <a:pt x="106" y="54"/>
                    <a:pt x="107" y="56"/>
                    <a:pt x="108" y="58"/>
                  </a:cubicBezTo>
                  <a:cubicBezTo>
                    <a:pt x="108" y="59"/>
                    <a:pt x="109" y="60"/>
                    <a:pt x="109" y="61"/>
                  </a:cubicBezTo>
                  <a:cubicBezTo>
                    <a:pt x="109" y="62"/>
                    <a:pt x="110" y="62"/>
                    <a:pt x="110" y="63"/>
                  </a:cubicBezTo>
                  <a:cubicBezTo>
                    <a:pt x="110" y="64"/>
                    <a:pt x="110" y="65"/>
                    <a:pt x="110" y="65"/>
                  </a:cubicBezTo>
                  <a:lnTo>
                    <a:pt x="83" y="70"/>
                  </a:lnTo>
                  <a:close/>
                </a:path>
              </a:pathLst>
            </a:custGeom>
            <a:solidFill>
              <a:srgbClr val="437B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431" name="Google Shape;2431;p8"/>
            <p:cNvSpPr/>
            <p:nvPr/>
          </p:nvSpPr>
          <p:spPr>
            <a:xfrm>
              <a:off x="2255838" y="6134101"/>
              <a:ext cx="128588" cy="517525"/>
            </a:xfrm>
            <a:custGeom>
              <a:rect b="b" l="l" r="r" t="t"/>
              <a:pathLst>
                <a:path extrusionOk="0" h="117" w="31">
                  <a:moveTo>
                    <a:pt x="0" y="117"/>
                  </a:moveTo>
                  <a:cubicBezTo>
                    <a:pt x="0" y="117"/>
                    <a:pt x="0" y="115"/>
                    <a:pt x="1" y="112"/>
                  </a:cubicBezTo>
                  <a:cubicBezTo>
                    <a:pt x="1" y="108"/>
                    <a:pt x="1" y="103"/>
                    <a:pt x="1" y="98"/>
                  </a:cubicBezTo>
                  <a:cubicBezTo>
                    <a:pt x="2" y="86"/>
                    <a:pt x="3" y="70"/>
                    <a:pt x="6" y="55"/>
                  </a:cubicBezTo>
                  <a:cubicBezTo>
                    <a:pt x="8" y="47"/>
                    <a:pt x="9" y="40"/>
                    <a:pt x="12" y="33"/>
                  </a:cubicBezTo>
                  <a:cubicBezTo>
                    <a:pt x="14" y="26"/>
                    <a:pt x="17" y="20"/>
                    <a:pt x="19" y="15"/>
                  </a:cubicBezTo>
                  <a:cubicBezTo>
                    <a:pt x="21" y="12"/>
                    <a:pt x="22" y="10"/>
                    <a:pt x="24" y="8"/>
                  </a:cubicBezTo>
                  <a:cubicBezTo>
                    <a:pt x="25" y="6"/>
                    <a:pt x="26" y="4"/>
                    <a:pt x="27" y="3"/>
                  </a:cubicBezTo>
                  <a:cubicBezTo>
                    <a:pt x="29" y="2"/>
                    <a:pt x="30" y="1"/>
                    <a:pt x="30" y="0"/>
                  </a:cubicBezTo>
                  <a:cubicBezTo>
                    <a:pt x="31" y="0"/>
                    <a:pt x="31" y="0"/>
                    <a:pt x="31" y="0"/>
                  </a:cubicBezTo>
                  <a:cubicBezTo>
                    <a:pt x="31" y="0"/>
                    <a:pt x="31" y="0"/>
                    <a:pt x="31" y="1"/>
                  </a:cubicBezTo>
                  <a:cubicBezTo>
                    <a:pt x="30" y="1"/>
                    <a:pt x="29" y="2"/>
                    <a:pt x="28" y="4"/>
                  </a:cubicBezTo>
                  <a:cubicBezTo>
                    <a:pt x="28" y="5"/>
                    <a:pt x="27" y="7"/>
                    <a:pt x="26" y="9"/>
                  </a:cubicBezTo>
                  <a:cubicBezTo>
                    <a:pt x="25" y="11"/>
                    <a:pt x="24" y="14"/>
                    <a:pt x="23" y="16"/>
                  </a:cubicBezTo>
                  <a:cubicBezTo>
                    <a:pt x="22" y="21"/>
                    <a:pt x="21" y="28"/>
                    <a:pt x="20" y="35"/>
                  </a:cubicBezTo>
                  <a:cubicBezTo>
                    <a:pt x="20" y="42"/>
                    <a:pt x="20" y="49"/>
                    <a:pt x="20" y="56"/>
                  </a:cubicBezTo>
                  <a:cubicBezTo>
                    <a:pt x="21" y="71"/>
                    <a:pt x="23" y="85"/>
                    <a:pt x="25" y="96"/>
                  </a:cubicBezTo>
                  <a:cubicBezTo>
                    <a:pt x="26" y="102"/>
                    <a:pt x="27" y="106"/>
                    <a:pt x="27" y="109"/>
                  </a:cubicBezTo>
                  <a:cubicBezTo>
                    <a:pt x="28" y="112"/>
                    <a:pt x="28" y="114"/>
                    <a:pt x="28" y="114"/>
                  </a:cubicBezTo>
                  <a:lnTo>
                    <a:pt x="0" y="117"/>
                  </a:lnTo>
                  <a:close/>
                </a:path>
              </a:pathLst>
            </a:custGeom>
            <a:solidFill>
              <a:srgbClr val="437B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432" name="Google Shape;2432;p8"/>
            <p:cNvSpPr/>
            <p:nvPr/>
          </p:nvSpPr>
          <p:spPr>
            <a:xfrm>
              <a:off x="2605088" y="6294439"/>
              <a:ext cx="358775" cy="382588"/>
            </a:xfrm>
            <a:custGeom>
              <a:rect b="b" l="l" r="r" t="t"/>
              <a:pathLst>
                <a:path extrusionOk="0" h="87" w="86">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433" name="Google Shape;2433;p8"/>
            <p:cNvSpPr/>
            <p:nvPr/>
          </p:nvSpPr>
          <p:spPr>
            <a:xfrm>
              <a:off x="2722563" y="6421439"/>
              <a:ext cx="125413" cy="133350"/>
            </a:xfrm>
            <a:prstGeom prst="ellipse">
              <a:avLst/>
            </a:pr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434" name="Google Shape;2434;p8"/>
            <p:cNvSpPr/>
            <p:nvPr/>
          </p:nvSpPr>
          <p:spPr>
            <a:xfrm>
              <a:off x="2743201" y="6443664"/>
              <a:ext cx="84138" cy="84138"/>
            </a:xfrm>
            <a:prstGeom prst="ellipse">
              <a:avLst/>
            </a:prstGeom>
            <a:solidFill>
              <a:srgbClr val="FFD01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435" name="Google Shape;2435;p8"/>
            <p:cNvSpPr/>
            <p:nvPr/>
          </p:nvSpPr>
          <p:spPr>
            <a:xfrm>
              <a:off x="2605088" y="5940426"/>
              <a:ext cx="358775" cy="384175"/>
            </a:xfrm>
            <a:custGeom>
              <a:rect b="b" l="l" r="r" t="t"/>
              <a:pathLst>
                <a:path extrusionOk="0" h="87" w="86">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436" name="Google Shape;2436;p8"/>
            <p:cNvSpPr/>
            <p:nvPr/>
          </p:nvSpPr>
          <p:spPr>
            <a:xfrm>
              <a:off x="2722563" y="6069014"/>
              <a:ext cx="125413" cy="131763"/>
            </a:xfrm>
            <a:prstGeom prst="ellipse">
              <a:avLst/>
            </a:pr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437" name="Google Shape;2437;p8"/>
            <p:cNvSpPr/>
            <p:nvPr/>
          </p:nvSpPr>
          <p:spPr>
            <a:xfrm>
              <a:off x="2743201" y="6091239"/>
              <a:ext cx="84138" cy="82550"/>
            </a:xfrm>
            <a:prstGeom prst="ellipse">
              <a:avLst/>
            </a:prstGeom>
            <a:solidFill>
              <a:srgbClr val="FFD01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438" name="Google Shape;2438;p8"/>
            <p:cNvSpPr/>
            <p:nvPr/>
          </p:nvSpPr>
          <p:spPr>
            <a:xfrm>
              <a:off x="2205038" y="5834064"/>
              <a:ext cx="358775" cy="384175"/>
            </a:xfrm>
            <a:custGeom>
              <a:rect b="b" l="l" r="r" t="t"/>
              <a:pathLst>
                <a:path extrusionOk="0" h="87" w="86">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439" name="Google Shape;2439;p8"/>
            <p:cNvSpPr/>
            <p:nvPr/>
          </p:nvSpPr>
          <p:spPr>
            <a:xfrm>
              <a:off x="2322513" y="5962651"/>
              <a:ext cx="125413" cy="131763"/>
            </a:xfrm>
            <a:prstGeom prst="ellipse">
              <a:avLst/>
            </a:pr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440" name="Google Shape;2440;p8"/>
            <p:cNvSpPr/>
            <p:nvPr/>
          </p:nvSpPr>
          <p:spPr>
            <a:xfrm>
              <a:off x="1738313" y="5940426"/>
              <a:ext cx="358775" cy="384175"/>
            </a:xfrm>
            <a:custGeom>
              <a:rect b="b" l="l" r="r" t="t"/>
              <a:pathLst>
                <a:path extrusionOk="0" h="87" w="86">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441" name="Google Shape;2441;p8"/>
            <p:cNvSpPr/>
            <p:nvPr/>
          </p:nvSpPr>
          <p:spPr>
            <a:xfrm>
              <a:off x="1855788" y="6069014"/>
              <a:ext cx="123825" cy="131763"/>
            </a:xfrm>
            <a:prstGeom prst="ellipse">
              <a:avLst/>
            </a:pr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442" name="Google Shape;2442;p8"/>
            <p:cNvSpPr/>
            <p:nvPr/>
          </p:nvSpPr>
          <p:spPr>
            <a:xfrm>
              <a:off x="1876426" y="6091239"/>
              <a:ext cx="82550" cy="82550"/>
            </a:xfrm>
            <a:prstGeom prst="ellipse">
              <a:avLst/>
            </a:prstGeom>
            <a:solidFill>
              <a:srgbClr val="FFD01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443" name="Google Shape;2443;p8"/>
            <p:cNvSpPr/>
            <p:nvPr/>
          </p:nvSpPr>
          <p:spPr>
            <a:xfrm>
              <a:off x="1638301" y="6205539"/>
              <a:ext cx="358775" cy="384175"/>
            </a:xfrm>
            <a:custGeom>
              <a:rect b="b" l="l" r="r" t="t"/>
              <a:pathLst>
                <a:path extrusionOk="0" h="87" w="86">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444" name="Google Shape;2444;p8"/>
            <p:cNvSpPr/>
            <p:nvPr/>
          </p:nvSpPr>
          <p:spPr>
            <a:xfrm>
              <a:off x="1755776" y="6334126"/>
              <a:ext cx="123825" cy="131763"/>
            </a:xfrm>
            <a:prstGeom prst="ellipse">
              <a:avLst/>
            </a:pr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445" name="Google Shape;2445;p8"/>
            <p:cNvSpPr/>
            <p:nvPr/>
          </p:nvSpPr>
          <p:spPr>
            <a:xfrm>
              <a:off x="1776413" y="6354764"/>
              <a:ext cx="82550" cy="84138"/>
            </a:xfrm>
            <a:prstGeom prst="ellipse">
              <a:avLst/>
            </a:prstGeom>
            <a:solidFill>
              <a:srgbClr val="FFD01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446" name="Google Shape;2446;p8"/>
            <p:cNvSpPr/>
            <p:nvPr/>
          </p:nvSpPr>
          <p:spPr>
            <a:xfrm>
              <a:off x="11047414" y="5583239"/>
              <a:ext cx="204788" cy="1147763"/>
            </a:xfrm>
            <a:custGeom>
              <a:rect b="b" l="l" r="r" t="t"/>
              <a:pathLst>
                <a:path extrusionOk="0" h="723" w="129">
                  <a:moveTo>
                    <a:pt x="27" y="61"/>
                  </a:moveTo>
                  <a:lnTo>
                    <a:pt x="0" y="712"/>
                  </a:lnTo>
                  <a:lnTo>
                    <a:pt x="129" y="723"/>
                  </a:lnTo>
                  <a:lnTo>
                    <a:pt x="98" y="0"/>
                  </a:lnTo>
                  <a:lnTo>
                    <a:pt x="27" y="61"/>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447" name="Google Shape;2447;p8"/>
            <p:cNvSpPr/>
            <p:nvPr/>
          </p:nvSpPr>
          <p:spPr>
            <a:xfrm>
              <a:off x="11214101" y="5913439"/>
              <a:ext cx="30163" cy="596900"/>
            </a:xfrm>
            <a:custGeom>
              <a:rect b="b" l="l" r="r" t="t"/>
              <a:pathLst>
                <a:path extrusionOk="0" h="135" w="7">
                  <a:moveTo>
                    <a:pt x="0" y="0"/>
                  </a:moveTo>
                  <a:cubicBezTo>
                    <a:pt x="7" y="135"/>
                    <a:pt x="7" y="135"/>
                    <a:pt x="7" y="135"/>
                  </a:cubicBezTo>
                  <a:cubicBezTo>
                    <a:pt x="7" y="135"/>
                    <a:pt x="7" y="135"/>
                    <a:pt x="7" y="135"/>
                  </a:cubicBezTo>
                  <a:cubicBezTo>
                    <a:pt x="0" y="0"/>
                    <a:pt x="0" y="0"/>
                    <a:pt x="0" y="0"/>
                  </a:cubicBezTo>
                  <a:cubicBezTo>
                    <a:pt x="0" y="0"/>
                    <a:pt x="0" y="0"/>
                    <a:pt x="0" y="0"/>
                  </a:cubicBezTo>
                </a:path>
              </a:pathLst>
            </a:custGeom>
            <a:solidFill>
              <a:srgbClr val="D4F1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448" name="Google Shape;2448;p8"/>
            <p:cNvSpPr/>
            <p:nvPr/>
          </p:nvSpPr>
          <p:spPr>
            <a:xfrm>
              <a:off x="11244264" y="6510339"/>
              <a:ext cx="3175" cy="123825"/>
            </a:xfrm>
            <a:custGeom>
              <a:rect b="b" l="l" r="r" t="t"/>
              <a:pathLst>
                <a:path extrusionOk="0" h="28" w="1">
                  <a:moveTo>
                    <a:pt x="0" y="0"/>
                  </a:moveTo>
                  <a:cubicBezTo>
                    <a:pt x="0" y="0"/>
                    <a:pt x="0" y="0"/>
                    <a:pt x="0" y="0"/>
                  </a:cubicBezTo>
                  <a:cubicBezTo>
                    <a:pt x="1" y="28"/>
                    <a:pt x="1" y="28"/>
                    <a:pt x="1" y="28"/>
                  </a:cubicBezTo>
                  <a:cubicBezTo>
                    <a:pt x="1" y="28"/>
                    <a:pt x="1" y="28"/>
                    <a:pt x="1" y="28"/>
                  </a:cubicBezTo>
                  <a:cubicBezTo>
                    <a:pt x="0" y="0"/>
                    <a:pt x="0" y="0"/>
                    <a:pt x="0" y="0"/>
                  </a:cubicBezTo>
                </a:path>
              </a:pathLst>
            </a:custGeom>
            <a:solidFill>
              <a:srgbClr val="8ECB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449" name="Google Shape;2449;p8"/>
            <p:cNvSpPr/>
            <p:nvPr/>
          </p:nvSpPr>
          <p:spPr>
            <a:xfrm>
              <a:off x="11247439" y="6634164"/>
              <a:ext cx="4763" cy="96838"/>
            </a:xfrm>
            <a:custGeom>
              <a:rect b="b" l="l" r="r" t="t"/>
              <a:pathLst>
                <a:path extrusionOk="0" h="22" w="1">
                  <a:moveTo>
                    <a:pt x="0" y="0"/>
                  </a:moveTo>
                  <a:cubicBezTo>
                    <a:pt x="0" y="0"/>
                    <a:pt x="0" y="0"/>
                    <a:pt x="0" y="0"/>
                  </a:cubicBezTo>
                  <a:cubicBezTo>
                    <a:pt x="1" y="22"/>
                    <a:pt x="1" y="22"/>
                    <a:pt x="1" y="22"/>
                  </a:cubicBezTo>
                  <a:cubicBezTo>
                    <a:pt x="0" y="0"/>
                    <a:pt x="0" y="0"/>
                    <a:pt x="0" y="0"/>
                  </a:cubicBezTo>
                </a:path>
              </a:pathLst>
            </a:custGeom>
            <a:solidFill>
              <a:srgbClr val="7AB6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450" name="Google Shape;2450;p8"/>
            <p:cNvSpPr/>
            <p:nvPr/>
          </p:nvSpPr>
          <p:spPr>
            <a:xfrm>
              <a:off x="11136314" y="6716714"/>
              <a:ext cx="28575" cy="4763"/>
            </a:xfrm>
            <a:custGeom>
              <a:rect b="b" l="l" r="r" t="t"/>
              <a:pathLst>
                <a:path extrusionOk="0" h="3" w="18">
                  <a:moveTo>
                    <a:pt x="0" y="0"/>
                  </a:moveTo>
                  <a:lnTo>
                    <a:pt x="0" y="0"/>
                  </a:lnTo>
                  <a:lnTo>
                    <a:pt x="18" y="3"/>
                  </a:lnTo>
                  <a:lnTo>
                    <a:pt x="18" y="3"/>
                  </a:lnTo>
                  <a:lnTo>
                    <a:pt x="0" y="0"/>
                  </a:lnTo>
                  <a:close/>
                </a:path>
              </a:pathLst>
            </a:custGeom>
            <a:solidFill>
              <a:srgbClr val="D4F1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451" name="Google Shape;2451;p8"/>
            <p:cNvSpPr/>
            <p:nvPr/>
          </p:nvSpPr>
          <p:spPr>
            <a:xfrm>
              <a:off x="11136314" y="6716714"/>
              <a:ext cx="28575" cy="4763"/>
            </a:xfrm>
            <a:custGeom>
              <a:rect b="b" l="l" r="r" t="t"/>
              <a:pathLst>
                <a:path extrusionOk="0" h="3" w="18">
                  <a:moveTo>
                    <a:pt x="0" y="0"/>
                  </a:moveTo>
                  <a:lnTo>
                    <a:pt x="0" y="0"/>
                  </a:lnTo>
                  <a:lnTo>
                    <a:pt x="18" y="3"/>
                  </a:lnTo>
                  <a:lnTo>
                    <a:pt x="18" y="3"/>
                  </a:lnTo>
                  <a:lnTo>
                    <a:pt x="0"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452" name="Google Shape;2452;p8"/>
            <p:cNvSpPr/>
            <p:nvPr/>
          </p:nvSpPr>
          <p:spPr>
            <a:xfrm>
              <a:off x="11164889" y="6721476"/>
              <a:ext cx="74613" cy="9525"/>
            </a:xfrm>
            <a:custGeom>
              <a:rect b="b" l="l" r="r" t="t"/>
              <a:pathLst>
                <a:path extrusionOk="0" h="6" w="47">
                  <a:moveTo>
                    <a:pt x="0" y="0"/>
                  </a:moveTo>
                  <a:lnTo>
                    <a:pt x="0" y="0"/>
                  </a:lnTo>
                  <a:lnTo>
                    <a:pt x="47" y="6"/>
                  </a:lnTo>
                  <a:lnTo>
                    <a:pt x="47" y="6"/>
                  </a:lnTo>
                  <a:lnTo>
                    <a:pt x="0" y="0"/>
                  </a:lnTo>
                  <a:close/>
                </a:path>
              </a:pathLst>
            </a:custGeom>
            <a:solidFill>
              <a:srgbClr val="8ECB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453" name="Google Shape;2453;p8"/>
            <p:cNvSpPr/>
            <p:nvPr/>
          </p:nvSpPr>
          <p:spPr>
            <a:xfrm>
              <a:off x="11164889" y="6721476"/>
              <a:ext cx="74613" cy="9525"/>
            </a:xfrm>
            <a:custGeom>
              <a:rect b="b" l="l" r="r" t="t"/>
              <a:pathLst>
                <a:path extrusionOk="0" h="6" w="47">
                  <a:moveTo>
                    <a:pt x="0" y="0"/>
                  </a:moveTo>
                  <a:lnTo>
                    <a:pt x="0" y="0"/>
                  </a:lnTo>
                  <a:lnTo>
                    <a:pt x="47" y="6"/>
                  </a:lnTo>
                  <a:lnTo>
                    <a:pt x="47" y="6"/>
                  </a:lnTo>
                  <a:lnTo>
                    <a:pt x="0"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454" name="Google Shape;2454;p8"/>
            <p:cNvSpPr/>
            <p:nvPr/>
          </p:nvSpPr>
          <p:spPr>
            <a:xfrm>
              <a:off x="11239501" y="6731001"/>
              <a:ext cx="12700" cy="0"/>
            </a:xfrm>
            <a:custGeom>
              <a:rect b="b" l="l" r="r" t="t"/>
              <a:pathLst>
                <a:path extrusionOk="0" h="120000" w="8">
                  <a:moveTo>
                    <a:pt x="0" y="0"/>
                  </a:moveTo>
                  <a:lnTo>
                    <a:pt x="0" y="0"/>
                  </a:lnTo>
                  <a:lnTo>
                    <a:pt x="8" y="0"/>
                  </a:lnTo>
                  <a:lnTo>
                    <a:pt x="0" y="0"/>
                  </a:lnTo>
                  <a:close/>
                </a:path>
              </a:pathLst>
            </a:custGeom>
            <a:solidFill>
              <a:srgbClr val="7AB6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455" name="Google Shape;2455;p8"/>
            <p:cNvSpPr/>
            <p:nvPr/>
          </p:nvSpPr>
          <p:spPr>
            <a:xfrm>
              <a:off x="11239501" y="6731001"/>
              <a:ext cx="12700" cy="0"/>
            </a:xfrm>
            <a:custGeom>
              <a:rect b="b" l="l" r="r" t="t"/>
              <a:pathLst>
                <a:path extrusionOk="0" h="120000" w="8">
                  <a:moveTo>
                    <a:pt x="0" y="0"/>
                  </a:moveTo>
                  <a:lnTo>
                    <a:pt x="0" y="0"/>
                  </a:lnTo>
                  <a:lnTo>
                    <a:pt x="8" y="0"/>
                  </a:lnTo>
                  <a:lnTo>
                    <a:pt x="0"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456" name="Google Shape;2456;p8"/>
            <p:cNvSpPr/>
            <p:nvPr/>
          </p:nvSpPr>
          <p:spPr>
            <a:xfrm>
              <a:off x="1296988" y="5318126"/>
              <a:ext cx="195263" cy="1500188"/>
            </a:xfrm>
            <a:custGeom>
              <a:rect b="b" l="l" r="r" t="t"/>
              <a:pathLst>
                <a:path extrusionOk="0" h="945" w="123">
                  <a:moveTo>
                    <a:pt x="23" y="0"/>
                  </a:moveTo>
                  <a:lnTo>
                    <a:pt x="0" y="934"/>
                  </a:lnTo>
                  <a:lnTo>
                    <a:pt x="123" y="945"/>
                  </a:lnTo>
                  <a:lnTo>
                    <a:pt x="100" y="0"/>
                  </a:lnTo>
                  <a:lnTo>
                    <a:pt x="23"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457" name="Google Shape;2457;p8"/>
            <p:cNvSpPr/>
            <p:nvPr/>
          </p:nvSpPr>
          <p:spPr>
            <a:xfrm>
              <a:off x="8234364" y="6275389"/>
              <a:ext cx="479425" cy="557213"/>
            </a:xfrm>
            <a:custGeom>
              <a:rect b="b" l="l" r="r" t="t"/>
              <a:pathLst>
                <a:path extrusionOk="0" h="126" w="115">
                  <a:moveTo>
                    <a:pt x="0" y="122"/>
                  </a:moveTo>
                  <a:cubicBezTo>
                    <a:pt x="0" y="122"/>
                    <a:pt x="0" y="121"/>
                    <a:pt x="1" y="120"/>
                  </a:cubicBezTo>
                  <a:cubicBezTo>
                    <a:pt x="1" y="118"/>
                    <a:pt x="1" y="116"/>
                    <a:pt x="2" y="114"/>
                  </a:cubicBezTo>
                  <a:cubicBezTo>
                    <a:pt x="3" y="109"/>
                    <a:pt x="5" y="102"/>
                    <a:pt x="9" y="94"/>
                  </a:cubicBezTo>
                  <a:cubicBezTo>
                    <a:pt x="12" y="86"/>
                    <a:pt x="16" y="77"/>
                    <a:pt x="21" y="67"/>
                  </a:cubicBezTo>
                  <a:cubicBezTo>
                    <a:pt x="23" y="63"/>
                    <a:pt x="26" y="58"/>
                    <a:pt x="29" y="53"/>
                  </a:cubicBezTo>
                  <a:cubicBezTo>
                    <a:pt x="33" y="49"/>
                    <a:pt x="36" y="44"/>
                    <a:pt x="40" y="40"/>
                  </a:cubicBezTo>
                  <a:cubicBezTo>
                    <a:pt x="43" y="36"/>
                    <a:pt x="47" y="32"/>
                    <a:pt x="51" y="28"/>
                  </a:cubicBezTo>
                  <a:cubicBezTo>
                    <a:pt x="56" y="24"/>
                    <a:pt x="60" y="21"/>
                    <a:pt x="64" y="18"/>
                  </a:cubicBezTo>
                  <a:cubicBezTo>
                    <a:pt x="66" y="17"/>
                    <a:pt x="69" y="15"/>
                    <a:pt x="71" y="14"/>
                  </a:cubicBezTo>
                  <a:cubicBezTo>
                    <a:pt x="73" y="13"/>
                    <a:pt x="75" y="12"/>
                    <a:pt x="77" y="10"/>
                  </a:cubicBezTo>
                  <a:cubicBezTo>
                    <a:pt x="81" y="8"/>
                    <a:pt x="85" y="7"/>
                    <a:pt x="89" y="5"/>
                  </a:cubicBezTo>
                  <a:cubicBezTo>
                    <a:pt x="93" y="4"/>
                    <a:pt x="97" y="3"/>
                    <a:pt x="100" y="2"/>
                  </a:cubicBezTo>
                  <a:cubicBezTo>
                    <a:pt x="103" y="2"/>
                    <a:pt x="106" y="1"/>
                    <a:pt x="108" y="1"/>
                  </a:cubicBezTo>
                  <a:cubicBezTo>
                    <a:pt x="113" y="0"/>
                    <a:pt x="115" y="0"/>
                    <a:pt x="115" y="0"/>
                  </a:cubicBezTo>
                  <a:cubicBezTo>
                    <a:pt x="115" y="0"/>
                    <a:pt x="113" y="1"/>
                    <a:pt x="109" y="2"/>
                  </a:cubicBezTo>
                  <a:cubicBezTo>
                    <a:pt x="107" y="3"/>
                    <a:pt x="104" y="5"/>
                    <a:pt x="101" y="6"/>
                  </a:cubicBezTo>
                  <a:cubicBezTo>
                    <a:pt x="98" y="7"/>
                    <a:pt x="95" y="9"/>
                    <a:pt x="92" y="11"/>
                  </a:cubicBezTo>
                  <a:cubicBezTo>
                    <a:pt x="89" y="13"/>
                    <a:pt x="86" y="16"/>
                    <a:pt x="82" y="19"/>
                  </a:cubicBezTo>
                  <a:cubicBezTo>
                    <a:pt x="81" y="20"/>
                    <a:pt x="79" y="22"/>
                    <a:pt x="78" y="23"/>
                  </a:cubicBezTo>
                  <a:cubicBezTo>
                    <a:pt x="76" y="25"/>
                    <a:pt x="74" y="26"/>
                    <a:pt x="73" y="28"/>
                  </a:cubicBezTo>
                  <a:cubicBezTo>
                    <a:pt x="70" y="32"/>
                    <a:pt x="67" y="35"/>
                    <a:pt x="64" y="39"/>
                  </a:cubicBezTo>
                  <a:cubicBezTo>
                    <a:pt x="62" y="43"/>
                    <a:pt x="59" y="48"/>
                    <a:pt x="57" y="52"/>
                  </a:cubicBezTo>
                  <a:cubicBezTo>
                    <a:pt x="48" y="69"/>
                    <a:pt x="44" y="88"/>
                    <a:pt x="43" y="103"/>
                  </a:cubicBezTo>
                  <a:cubicBezTo>
                    <a:pt x="42" y="110"/>
                    <a:pt x="42" y="116"/>
                    <a:pt x="42" y="120"/>
                  </a:cubicBezTo>
                  <a:cubicBezTo>
                    <a:pt x="42" y="122"/>
                    <a:pt x="42" y="123"/>
                    <a:pt x="42" y="124"/>
                  </a:cubicBezTo>
                  <a:cubicBezTo>
                    <a:pt x="42" y="125"/>
                    <a:pt x="42" y="125"/>
                    <a:pt x="42" y="125"/>
                  </a:cubicBezTo>
                  <a:cubicBezTo>
                    <a:pt x="42" y="126"/>
                    <a:pt x="42" y="126"/>
                    <a:pt x="42" y="126"/>
                  </a:cubicBezTo>
                  <a:lnTo>
                    <a:pt x="0" y="122"/>
                  </a:lnTo>
                  <a:close/>
                </a:path>
              </a:pathLst>
            </a:custGeom>
            <a:solidFill>
              <a:srgbClr val="2D52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458" name="Google Shape;2458;p8"/>
            <p:cNvSpPr/>
            <p:nvPr/>
          </p:nvSpPr>
          <p:spPr>
            <a:xfrm>
              <a:off x="7975601" y="6275389"/>
              <a:ext cx="479425" cy="557213"/>
            </a:xfrm>
            <a:custGeom>
              <a:rect b="b" l="l" r="r" t="t"/>
              <a:pathLst>
                <a:path extrusionOk="0" h="126" w="115">
                  <a:moveTo>
                    <a:pt x="73" y="126"/>
                  </a:moveTo>
                  <a:cubicBezTo>
                    <a:pt x="73" y="125"/>
                    <a:pt x="73" y="125"/>
                    <a:pt x="73" y="125"/>
                  </a:cubicBezTo>
                  <a:cubicBezTo>
                    <a:pt x="73" y="125"/>
                    <a:pt x="73" y="125"/>
                    <a:pt x="73" y="124"/>
                  </a:cubicBezTo>
                  <a:cubicBezTo>
                    <a:pt x="73" y="123"/>
                    <a:pt x="73" y="122"/>
                    <a:pt x="73" y="120"/>
                  </a:cubicBezTo>
                  <a:cubicBezTo>
                    <a:pt x="73" y="116"/>
                    <a:pt x="73" y="110"/>
                    <a:pt x="72" y="103"/>
                  </a:cubicBezTo>
                  <a:cubicBezTo>
                    <a:pt x="70" y="88"/>
                    <a:pt x="66" y="69"/>
                    <a:pt x="58" y="52"/>
                  </a:cubicBezTo>
                  <a:cubicBezTo>
                    <a:pt x="56" y="48"/>
                    <a:pt x="53" y="43"/>
                    <a:pt x="51" y="39"/>
                  </a:cubicBezTo>
                  <a:cubicBezTo>
                    <a:pt x="48" y="35"/>
                    <a:pt x="45" y="32"/>
                    <a:pt x="42" y="28"/>
                  </a:cubicBezTo>
                  <a:cubicBezTo>
                    <a:pt x="40" y="26"/>
                    <a:pt x="39" y="25"/>
                    <a:pt x="37" y="23"/>
                  </a:cubicBezTo>
                  <a:cubicBezTo>
                    <a:pt x="36" y="22"/>
                    <a:pt x="34" y="20"/>
                    <a:pt x="32" y="19"/>
                  </a:cubicBezTo>
                  <a:cubicBezTo>
                    <a:pt x="29" y="16"/>
                    <a:pt x="26" y="13"/>
                    <a:pt x="23" y="11"/>
                  </a:cubicBezTo>
                  <a:cubicBezTo>
                    <a:pt x="20" y="9"/>
                    <a:pt x="16" y="7"/>
                    <a:pt x="14" y="6"/>
                  </a:cubicBezTo>
                  <a:cubicBezTo>
                    <a:pt x="11" y="5"/>
                    <a:pt x="8" y="3"/>
                    <a:pt x="6" y="2"/>
                  </a:cubicBezTo>
                  <a:cubicBezTo>
                    <a:pt x="2" y="1"/>
                    <a:pt x="0" y="0"/>
                    <a:pt x="0" y="0"/>
                  </a:cubicBezTo>
                  <a:cubicBezTo>
                    <a:pt x="0" y="0"/>
                    <a:pt x="2" y="0"/>
                    <a:pt x="7" y="1"/>
                  </a:cubicBezTo>
                  <a:cubicBezTo>
                    <a:pt x="9" y="1"/>
                    <a:pt x="12" y="2"/>
                    <a:pt x="15" y="2"/>
                  </a:cubicBezTo>
                  <a:cubicBezTo>
                    <a:pt x="18" y="3"/>
                    <a:pt x="22" y="4"/>
                    <a:pt x="26" y="5"/>
                  </a:cubicBezTo>
                  <a:cubicBezTo>
                    <a:pt x="29" y="7"/>
                    <a:pt x="33" y="8"/>
                    <a:pt x="38" y="10"/>
                  </a:cubicBezTo>
                  <a:cubicBezTo>
                    <a:pt x="40" y="12"/>
                    <a:pt x="42" y="13"/>
                    <a:pt x="44" y="14"/>
                  </a:cubicBezTo>
                  <a:cubicBezTo>
                    <a:pt x="46" y="15"/>
                    <a:pt x="49" y="17"/>
                    <a:pt x="51" y="18"/>
                  </a:cubicBezTo>
                  <a:cubicBezTo>
                    <a:pt x="55" y="21"/>
                    <a:pt x="59" y="24"/>
                    <a:pt x="63" y="28"/>
                  </a:cubicBezTo>
                  <a:cubicBezTo>
                    <a:pt x="68" y="32"/>
                    <a:pt x="71" y="36"/>
                    <a:pt x="75" y="40"/>
                  </a:cubicBezTo>
                  <a:cubicBezTo>
                    <a:pt x="79" y="44"/>
                    <a:pt x="82" y="49"/>
                    <a:pt x="86" y="53"/>
                  </a:cubicBezTo>
                  <a:cubicBezTo>
                    <a:pt x="89" y="58"/>
                    <a:pt x="92" y="63"/>
                    <a:pt x="94" y="67"/>
                  </a:cubicBezTo>
                  <a:cubicBezTo>
                    <a:pt x="99" y="77"/>
                    <a:pt x="103" y="86"/>
                    <a:pt x="106" y="94"/>
                  </a:cubicBezTo>
                  <a:cubicBezTo>
                    <a:pt x="109" y="102"/>
                    <a:pt x="111" y="109"/>
                    <a:pt x="113" y="114"/>
                  </a:cubicBezTo>
                  <a:cubicBezTo>
                    <a:pt x="113" y="116"/>
                    <a:pt x="114" y="118"/>
                    <a:pt x="114" y="120"/>
                  </a:cubicBezTo>
                  <a:cubicBezTo>
                    <a:pt x="114" y="121"/>
                    <a:pt x="115" y="122"/>
                    <a:pt x="115" y="122"/>
                  </a:cubicBezTo>
                  <a:lnTo>
                    <a:pt x="73" y="126"/>
                  </a:lnTo>
                  <a:close/>
                </a:path>
              </a:pathLst>
            </a:custGeom>
            <a:solidFill>
              <a:srgbClr val="2D52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459" name="Google Shape;2459;p8"/>
            <p:cNvSpPr/>
            <p:nvPr/>
          </p:nvSpPr>
          <p:spPr>
            <a:xfrm>
              <a:off x="8255001" y="6515101"/>
              <a:ext cx="492125" cy="317500"/>
            </a:xfrm>
            <a:custGeom>
              <a:rect b="b" l="l" r="r" t="t"/>
              <a:pathLst>
                <a:path extrusionOk="0" h="72" w="118">
                  <a:moveTo>
                    <a:pt x="0" y="65"/>
                  </a:moveTo>
                  <a:cubicBezTo>
                    <a:pt x="1" y="64"/>
                    <a:pt x="1" y="64"/>
                    <a:pt x="1" y="64"/>
                  </a:cubicBezTo>
                  <a:cubicBezTo>
                    <a:pt x="1" y="64"/>
                    <a:pt x="1" y="63"/>
                    <a:pt x="1" y="63"/>
                  </a:cubicBezTo>
                  <a:cubicBezTo>
                    <a:pt x="1" y="62"/>
                    <a:pt x="2" y="61"/>
                    <a:pt x="2" y="60"/>
                  </a:cubicBezTo>
                  <a:cubicBezTo>
                    <a:pt x="2" y="59"/>
                    <a:pt x="3" y="58"/>
                    <a:pt x="3" y="57"/>
                  </a:cubicBezTo>
                  <a:cubicBezTo>
                    <a:pt x="4" y="55"/>
                    <a:pt x="5" y="53"/>
                    <a:pt x="7" y="50"/>
                  </a:cubicBezTo>
                  <a:cubicBezTo>
                    <a:pt x="8" y="47"/>
                    <a:pt x="10" y="44"/>
                    <a:pt x="12" y="42"/>
                  </a:cubicBezTo>
                  <a:cubicBezTo>
                    <a:pt x="14" y="38"/>
                    <a:pt x="17" y="35"/>
                    <a:pt x="19" y="32"/>
                  </a:cubicBezTo>
                  <a:cubicBezTo>
                    <a:pt x="22" y="29"/>
                    <a:pt x="25" y="26"/>
                    <a:pt x="28" y="23"/>
                  </a:cubicBezTo>
                  <a:cubicBezTo>
                    <a:pt x="30" y="22"/>
                    <a:pt x="32" y="20"/>
                    <a:pt x="34" y="19"/>
                  </a:cubicBezTo>
                  <a:cubicBezTo>
                    <a:pt x="35" y="18"/>
                    <a:pt x="37" y="16"/>
                    <a:pt x="39" y="15"/>
                  </a:cubicBezTo>
                  <a:cubicBezTo>
                    <a:pt x="41" y="14"/>
                    <a:pt x="43" y="13"/>
                    <a:pt x="45" y="12"/>
                  </a:cubicBezTo>
                  <a:cubicBezTo>
                    <a:pt x="51" y="9"/>
                    <a:pt x="51" y="9"/>
                    <a:pt x="51" y="9"/>
                  </a:cubicBezTo>
                  <a:cubicBezTo>
                    <a:pt x="55" y="7"/>
                    <a:pt x="60" y="5"/>
                    <a:pt x="64" y="4"/>
                  </a:cubicBezTo>
                  <a:cubicBezTo>
                    <a:pt x="68" y="3"/>
                    <a:pt x="72" y="2"/>
                    <a:pt x="76" y="1"/>
                  </a:cubicBezTo>
                  <a:cubicBezTo>
                    <a:pt x="80" y="1"/>
                    <a:pt x="84" y="1"/>
                    <a:pt x="87" y="0"/>
                  </a:cubicBezTo>
                  <a:cubicBezTo>
                    <a:pt x="91" y="0"/>
                    <a:pt x="94" y="0"/>
                    <a:pt x="98" y="0"/>
                  </a:cubicBezTo>
                  <a:cubicBezTo>
                    <a:pt x="99" y="0"/>
                    <a:pt x="101" y="0"/>
                    <a:pt x="102" y="0"/>
                  </a:cubicBezTo>
                  <a:cubicBezTo>
                    <a:pt x="103" y="0"/>
                    <a:pt x="105" y="0"/>
                    <a:pt x="106" y="1"/>
                  </a:cubicBezTo>
                  <a:cubicBezTo>
                    <a:pt x="108" y="1"/>
                    <a:pt x="111" y="1"/>
                    <a:pt x="112" y="1"/>
                  </a:cubicBezTo>
                  <a:cubicBezTo>
                    <a:pt x="116" y="2"/>
                    <a:pt x="118" y="2"/>
                    <a:pt x="118" y="2"/>
                  </a:cubicBezTo>
                  <a:cubicBezTo>
                    <a:pt x="118" y="2"/>
                    <a:pt x="116" y="2"/>
                    <a:pt x="112" y="3"/>
                  </a:cubicBezTo>
                  <a:cubicBezTo>
                    <a:pt x="111" y="4"/>
                    <a:pt x="109" y="4"/>
                    <a:pt x="106" y="4"/>
                  </a:cubicBezTo>
                  <a:cubicBezTo>
                    <a:pt x="105" y="5"/>
                    <a:pt x="104" y="5"/>
                    <a:pt x="102" y="5"/>
                  </a:cubicBezTo>
                  <a:cubicBezTo>
                    <a:pt x="101" y="6"/>
                    <a:pt x="100" y="6"/>
                    <a:pt x="98" y="7"/>
                  </a:cubicBezTo>
                  <a:cubicBezTo>
                    <a:pt x="96" y="8"/>
                    <a:pt x="93" y="9"/>
                    <a:pt x="89" y="10"/>
                  </a:cubicBezTo>
                  <a:cubicBezTo>
                    <a:pt x="86" y="11"/>
                    <a:pt x="83" y="13"/>
                    <a:pt x="80" y="14"/>
                  </a:cubicBezTo>
                  <a:cubicBezTo>
                    <a:pt x="77" y="16"/>
                    <a:pt x="74" y="18"/>
                    <a:pt x="71" y="20"/>
                  </a:cubicBezTo>
                  <a:cubicBezTo>
                    <a:pt x="68" y="22"/>
                    <a:pt x="65" y="24"/>
                    <a:pt x="62" y="26"/>
                  </a:cubicBezTo>
                  <a:cubicBezTo>
                    <a:pt x="59" y="30"/>
                    <a:pt x="59" y="30"/>
                    <a:pt x="59" y="30"/>
                  </a:cubicBezTo>
                  <a:cubicBezTo>
                    <a:pt x="58" y="31"/>
                    <a:pt x="56" y="33"/>
                    <a:pt x="56" y="34"/>
                  </a:cubicBezTo>
                  <a:cubicBezTo>
                    <a:pt x="54" y="35"/>
                    <a:pt x="54" y="37"/>
                    <a:pt x="53" y="38"/>
                  </a:cubicBezTo>
                  <a:cubicBezTo>
                    <a:pt x="52" y="39"/>
                    <a:pt x="51" y="41"/>
                    <a:pt x="50" y="42"/>
                  </a:cubicBezTo>
                  <a:cubicBezTo>
                    <a:pt x="48" y="45"/>
                    <a:pt x="47" y="48"/>
                    <a:pt x="46" y="50"/>
                  </a:cubicBezTo>
                  <a:cubicBezTo>
                    <a:pt x="45" y="53"/>
                    <a:pt x="44" y="55"/>
                    <a:pt x="44" y="58"/>
                  </a:cubicBezTo>
                  <a:cubicBezTo>
                    <a:pt x="43" y="60"/>
                    <a:pt x="43" y="62"/>
                    <a:pt x="42" y="64"/>
                  </a:cubicBezTo>
                  <a:cubicBezTo>
                    <a:pt x="42" y="66"/>
                    <a:pt x="42" y="67"/>
                    <a:pt x="42" y="68"/>
                  </a:cubicBezTo>
                  <a:cubicBezTo>
                    <a:pt x="42" y="69"/>
                    <a:pt x="42" y="70"/>
                    <a:pt x="42" y="70"/>
                  </a:cubicBezTo>
                  <a:cubicBezTo>
                    <a:pt x="42" y="71"/>
                    <a:pt x="42" y="71"/>
                    <a:pt x="42" y="71"/>
                  </a:cubicBezTo>
                  <a:cubicBezTo>
                    <a:pt x="43" y="71"/>
                    <a:pt x="43" y="71"/>
                    <a:pt x="43" y="71"/>
                  </a:cubicBezTo>
                  <a:cubicBezTo>
                    <a:pt x="43" y="71"/>
                    <a:pt x="43" y="71"/>
                    <a:pt x="43" y="71"/>
                  </a:cubicBezTo>
                  <a:cubicBezTo>
                    <a:pt x="42" y="72"/>
                    <a:pt x="42" y="72"/>
                    <a:pt x="42" y="72"/>
                  </a:cubicBezTo>
                  <a:lnTo>
                    <a:pt x="0" y="65"/>
                  </a:lnTo>
                  <a:close/>
                </a:path>
              </a:pathLst>
            </a:custGeom>
            <a:solidFill>
              <a:srgbClr val="2D52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460" name="Google Shape;2460;p8"/>
            <p:cNvSpPr/>
            <p:nvPr/>
          </p:nvSpPr>
          <p:spPr>
            <a:xfrm>
              <a:off x="7924801" y="6515101"/>
              <a:ext cx="492125" cy="317500"/>
            </a:xfrm>
            <a:custGeom>
              <a:rect b="b" l="l" r="r" t="t"/>
              <a:pathLst>
                <a:path extrusionOk="0" h="72" w="118">
                  <a:moveTo>
                    <a:pt x="77" y="72"/>
                  </a:moveTo>
                  <a:cubicBezTo>
                    <a:pt x="78" y="71"/>
                    <a:pt x="78" y="71"/>
                    <a:pt x="78" y="71"/>
                  </a:cubicBezTo>
                  <a:cubicBezTo>
                    <a:pt x="78" y="71"/>
                    <a:pt x="78" y="71"/>
                    <a:pt x="78" y="71"/>
                  </a:cubicBezTo>
                  <a:cubicBezTo>
                    <a:pt x="77" y="71"/>
                    <a:pt x="77" y="71"/>
                    <a:pt x="77" y="71"/>
                  </a:cubicBezTo>
                  <a:cubicBezTo>
                    <a:pt x="77" y="71"/>
                    <a:pt x="77" y="71"/>
                    <a:pt x="77" y="70"/>
                  </a:cubicBezTo>
                  <a:cubicBezTo>
                    <a:pt x="77" y="70"/>
                    <a:pt x="77" y="69"/>
                    <a:pt x="77" y="68"/>
                  </a:cubicBezTo>
                  <a:cubicBezTo>
                    <a:pt x="76" y="67"/>
                    <a:pt x="76" y="66"/>
                    <a:pt x="76" y="64"/>
                  </a:cubicBezTo>
                  <a:cubicBezTo>
                    <a:pt x="76" y="62"/>
                    <a:pt x="75" y="60"/>
                    <a:pt x="75" y="58"/>
                  </a:cubicBezTo>
                  <a:cubicBezTo>
                    <a:pt x="74" y="55"/>
                    <a:pt x="73" y="53"/>
                    <a:pt x="72" y="50"/>
                  </a:cubicBezTo>
                  <a:cubicBezTo>
                    <a:pt x="71" y="48"/>
                    <a:pt x="70" y="45"/>
                    <a:pt x="68" y="42"/>
                  </a:cubicBezTo>
                  <a:cubicBezTo>
                    <a:pt x="67" y="41"/>
                    <a:pt x="67" y="39"/>
                    <a:pt x="66" y="38"/>
                  </a:cubicBezTo>
                  <a:cubicBezTo>
                    <a:pt x="65" y="37"/>
                    <a:pt x="64" y="35"/>
                    <a:pt x="63" y="34"/>
                  </a:cubicBezTo>
                  <a:cubicBezTo>
                    <a:pt x="62" y="33"/>
                    <a:pt x="61" y="31"/>
                    <a:pt x="59" y="30"/>
                  </a:cubicBezTo>
                  <a:cubicBezTo>
                    <a:pt x="56" y="26"/>
                    <a:pt x="56" y="26"/>
                    <a:pt x="56" y="26"/>
                  </a:cubicBezTo>
                  <a:cubicBezTo>
                    <a:pt x="53" y="24"/>
                    <a:pt x="50" y="22"/>
                    <a:pt x="47" y="20"/>
                  </a:cubicBezTo>
                  <a:cubicBezTo>
                    <a:pt x="44" y="18"/>
                    <a:pt x="41" y="16"/>
                    <a:pt x="38" y="14"/>
                  </a:cubicBezTo>
                  <a:cubicBezTo>
                    <a:pt x="35" y="13"/>
                    <a:pt x="32" y="11"/>
                    <a:pt x="29" y="10"/>
                  </a:cubicBezTo>
                  <a:cubicBezTo>
                    <a:pt x="26" y="9"/>
                    <a:pt x="23" y="8"/>
                    <a:pt x="20" y="7"/>
                  </a:cubicBezTo>
                  <a:cubicBezTo>
                    <a:pt x="18" y="6"/>
                    <a:pt x="17" y="6"/>
                    <a:pt x="16" y="5"/>
                  </a:cubicBezTo>
                  <a:cubicBezTo>
                    <a:pt x="14" y="5"/>
                    <a:pt x="13" y="5"/>
                    <a:pt x="12" y="4"/>
                  </a:cubicBezTo>
                  <a:cubicBezTo>
                    <a:pt x="10" y="4"/>
                    <a:pt x="7" y="4"/>
                    <a:pt x="6" y="3"/>
                  </a:cubicBezTo>
                  <a:cubicBezTo>
                    <a:pt x="2" y="2"/>
                    <a:pt x="0" y="2"/>
                    <a:pt x="0" y="2"/>
                  </a:cubicBezTo>
                  <a:cubicBezTo>
                    <a:pt x="0" y="2"/>
                    <a:pt x="2" y="2"/>
                    <a:pt x="6" y="1"/>
                  </a:cubicBezTo>
                  <a:cubicBezTo>
                    <a:pt x="8" y="1"/>
                    <a:pt x="10" y="1"/>
                    <a:pt x="12" y="1"/>
                  </a:cubicBezTo>
                  <a:cubicBezTo>
                    <a:pt x="13" y="0"/>
                    <a:pt x="15" y="0"/>
                    <a:pt x="16" y="0"/>
                  </a:cubicBezTo>
                  <a:cubicBezTo>
                    <a:pt x="18" y="0"/>
                    <a:pt x="19" y="0"/>
                    <a:pt x="21" y="0"/>
                  </a:cubicBezTo>
                  <a:cubicBezTo>
                    <a:pt x="24" y="0"/>
                    <a:pt x="27" y="0"/>
                    <a:pt x="31" y="0"/>
                  </a:cubicBezTo>
                  <a:cubicBezTo>
                    <a:pt x="34" y="1"/>
                    <a:pt x="38" y="1"/>
                    <a:pt x="42" y="1"/>
                  </a:cubicBezTo>
                  <a:cubicBezTo>
                    <a:pt x="46" y="2"/>
                    <a:pt x="50" y="3"/>
                    <a:pt x="54" y="4"/>
                  </a:cubicBezTo>
                  <a:cubicBezTo>
                    <a:pt x="59" y="5"/>
                    <a:pt x="63" y="7"/>
                    <a:pt x="67" y="9"/>
                  </a:cubicBezTo>
                  <a:cubicBezTo>
                    <a:pt x="73" y="12"/>
                    <a:pt x="73" y="12"/>
                    <a:pt x="73" y="12"/>
                  </a:cubicBezTo>
                  <a:cubicBezTo>
                    <a:pt x="75" y="13"/>
                    <a:pt x="77" y="14"/>
                    <a:pt x="79" y="15"/>
                  </a:cubicBezTo>
                  <a:cubicBezTo>
                    <a:pt x="81" y="16"/>
                    <a:pt x="83" y="18"/>
                    <a:pt x="85" y="19"/>
                  </a:cubicBezTo>
                  <a:cubicBezTo>
                    <a:pt x="86" y="20"/>
                    <a:pt x="88" y="22"/>
                    <a:pt x="90" y="23"/>
                  </a:cubicBezTo>
                  <a:cubicBezTo>
                    <a:pt x="93" y="26"/>
                    <a:pt x="96" y="29"/>
                    <a:pt x="99" y="32"/>
                  </a:cubicBezTo>
                  <a:cubicBezTo>
                    <a:pt x="102" y="35"/>
                    <a:pt x="104" y="38"/>
                    <a:pt x="106" y="42"/>
                  </a:cubicBezTo>
                  <a:cubicBezTo>
                    <a:pt x="108" y="44"/>
                    <a:pt x="110" y="47"/>
                    <a:pt x="112" y="50"/>
                  </a:cubicBezTo>
                  <a:cubicBezTo>
                    <a:pt x="113" y="53"/>
                    <a:pt x="114" y="55"/>
                    <a:pt x="115" y="57"/>
                  </a:cubicBezTo>
                  <a:cubicBezTo>
                    <a:pt x="115" y="58"/>
                    <a:pt x="116" y="59"/>
                    <a:pt x="116" y="60"/>
                  </a:cubicBezTo>
                  <a:cubicBezTo>
                    <a:pt x="117" y="61"/>
                    <a:pt x="117" y="62"/>
                    <a:pt x="117" y="63"/>
                  </a:cubicBezTo>
                  <a:cubicBezTo>
                    <a:pt x="117" y="63"/>
                    <a:pt x="117" y="64"/>
                    <a:pt x="118" y="64"/>
                  </a:cubicBezTo>
                  <a:cubicBezTo>
                    <a:pt x="118" y="65"/>
                    <a:pt x="118" y="65"/>
                    <a:pt x="118" y="65"/>
                  </a:cubicBezTo>
                  <a:lnTo>
                    <a:pt x="77" y="72"/>
                  </a:lnTo>
                  <a:close/>
                </a:path>
              </a:pathLst>
            </a:custGeom>
            <a:solidFill>
              <a:srgbClr val="2D52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461" name="Google Shape;2461;p8"/>
            <p:cNvSpPr/>
            <p:nvPr/>
          </p:nvSpPr>
          <p:spPr>
            <a:xfrm>
              <a:off x="8250239" y="6218239"/>
              <a:ext cx="174625" cy="525463"/>
            </a:xfrm>
            <a:custGeom>
              <a:rect b="b" l="l" r="r" t="t"/>
              <a:pathLst>
                <a:path extrusionOk="0" h="119" w="42">
                  <a:moveTo>
                    <a:pt x="0" y="119"/>
                  </a:moveTo>
                  <a:cubicBezTo>
                    <a:pt x="0" y="119"/>
                    <a:pt x="0" y="118"/>
                    <a:pt x="0" y="117"/>
                  </a:cubicBezTo>
                  <a:cubicBezTo>
                    <a:pt x="0" y="116"/>
                    <a:pt x="0" y="115"/>
                    <a:pt x="0" y="113"/>
                  </a:cubicBezTo>
                  <a:cubicBezTo>
                    <a:pt x="1" y="110"/>
                    <a:pt x="1" y="105"/>
                    <a:pt x="2" y="99"/>
                  </a:cubicBezTo>
                  <a:cubicBezTo>
                    <a:pt x="3" y="87"/>
                    <a:pt x="5" y="71"/>
                    <a:pt x="9" y="55"/>
                  </a:cubicBezTo>
                  <a:cubicBezTo>
                    <a:pt x="11" y="48"/>
                    <a:pt x="13" y="40"/>
                    <a:pt x="16" y="33"/>
                  </a:cubicBezTo>
                  <a:cubicBezTo>
                    <a:pt x="19" y="26"/>
                    <a:pt x="22" y="20"/>
                    <a:pt x="25" y="14"/>
                  </a:cubicBezTo>
                  <a:cubicBezTo>
                    <a:pt x="26" y="12"/>
                    <a:pt x="28" y="10"/>
                    <a:pt x="30" y="8"/>
                  </a:cubicBezTo>
                  <a:cubicBezTo>
                    <a:pt x="31" y="6"/>
                    <a:pt x="33" y="4"/>
                    <a:pt x="34" y="3"/>
                  </a:cubicBezTo>
                  <a:cubicBezTo>
                    <a:pt x="35" y="2"/>
                    <a:pt x="36" y="1"/>
                    <a:pt x="37" y="1"/>
                  </a:cubicBezTo>
                  <a:cubicBezTo>
                    <a:pt x="38" y="0"/>
                    <a:pt x="38" y="0"/>
                    <a:pt x="38" y="0"/>
                  </a:cubicBezTo>
                  <a:cubicBezTo>
                    <a:pt x="38" y="0"/>
                    <a:pt x="38" y="0"/>
                    <a:pt x="37" y="1"/>
                  </a:cubicBezTo>
                  <a:cubicBezTo>
                    <a:pt x="37" y="2"/>
                    <a:pt x="36" y="3"/>
                    <a:pt x="35" y="4"/>
                  </a:cubicBezTo>
                  <a:cubicBezTo>
                    <a:pt x="35" y="6"/>
                    <a:pt x="34" y="8"/>
                    <a:pt x="33" y="10"/>
                  </a:cubicBezTo>
                  <a:cubicBezTo>
                    <a:pt x="32" y="12"/>
                    <a:pt x="32" y="14"/>
                    <a:pt x="31" y="17"/>
                  </a:cubicBezTo>
                  <a:cubicBezTo>
                    <a:pt x="30" y="22"/>
                    <a:pt x="29" y="29"/>
                    <a:pt x="29" y="36"/>
                  </a:cubicBezTo>
                  <a:cubicBezTo>
                    <a:pt x="29" y="42"/>
                    <a:pt x="29" y="50"/>
                    <a:pt x="30" y="57"/>
                  </a:cubicBezTo>
                  <a:cubicBezTo>
                    <a:pt x="32" y="72"/>
                    <a:pt x="35" y="86"/>
                    <a:pt x="37" y="97"/>
                  </a:cubicBezTo>
                  <a:cubicBezTo>
                    <a:pt x="38" y="102"/>
                    <a:pt x="40" y="107"/>
                    <a:pt x="40" y="110"/>
                  </a:cubicBezTo>
                  <a:cubicBezTo>
                    <a:pt x="41" y="111"/>
                    <a:pt x="41" y="112"/>
                    <a:pt x="41" y="113"/>
                  </a:cubicBezTo>
                  <a:cubicBezTo>
                    <a:pt x="42" y="114"/>
                    <a:pt x="42" y="114"/>
                    <a:pt x="42" y="114"/>
                  </a:cubicBezTo>
                  <a:lnTo>
                    <a:pt x="0" y="119"/>
                  </a:lnTo>
                  <a:close/>
                </a:path>
              </a:pathLst>
            </a:custGeom>
            <a:solidFill>
              <a:srgbClr val="2D52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462" name="Google Shape;2462;p8"/>
            <p:cNvSpPr/>
            <p:nvPr/>
          </p:nvSpPr>
          <p:spPr>
            <a:xfrm>
              <a:off x="3576638" y="5773739"/>
              <a:ext cx="746125" cy="992188"/>
            </a:xfrm>
            <a:custGeom>
              <a:rect b="b" l="l" r="r" t="t"/>
              <a:pathLst>
                <a:path extrusionOk="0" h="625" w="470">
                  <a:moveTo>
                    <a:pt x="192" y="625"/>
                  </a:moveTo>
                  <a:lnTo>
                    <a:pt x="279" y="625"/>
                  </a:lnTo>
                  <a:lnTo>
                    <a:pt x="271" y="239"/>
                  </a:lnTo>
                  <a:lnTo>
                    <a:pt x="470" y="8"/>
                  </a:lnTo>
                  <a:lnTo>
                    <a:pt x="268" y="169"/>
                  </a:lnTo>
                  <a:lnTo>
                    <a:pt x="237" y="0"/>
                  </a:lnTo>
                  <a:lnTo>
                    <a:pt x="205" y="158"/>
                  </a:lnTo>
                  <a:lnTo>
                    <a:pt x="0" y="8"/>
                  </a:lnTo>
                  <a:lnTo>
                    <a:pt x="200" y="239"/>
                  </a:lnTo>
                  <a:lnTo>
                    <a:pt x="192" y="625"/>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463" name="Google Shape;2463;p8"/>
            <p:cNvSpPr/>
            <p:nvPr/>
          </p:nvSpPr>
          <p:spPr>
            <a:xfrm>
              <a:off x="3948113" y="5773739"/>
              <a:ext cx="374650" cy="992188"/>
            </a:xfrm>
            <a:custGeom>
              <a:rect b="b" l="l" r="r" t="t"/>
              <a:pathLst>
                <a:path extrusionOk="0" h="625" w="236">
                  <a:moveTo>
                    <a:pt x="3" y="0"/>
                  </a:moveTo>
                  <a:lnTo>
                    <a:pt x="0" y="8"/>
                  </a:lnTo>
                  <a:lnTo>
                    <a:pt x="0" y="16"/>
                  </a:lnTo>
                  <a:lnTo>
                    <a:pt x="0" y="169"/>
                  </a:lnTo>
                  <a:lnTo>
                    <a:pt x="0" y="177"/>
                  </a:lnTo>
                  <a:lnTo>
                    <a:pt x="0" y="625"/>
                  </a:lnTo>
                  <a:lnTo>
                    <a:pt x="45" y="625"/>
                  </a:lnTo>
                  <a:lnTo>
                    <a:pt x="37" y="239"/>
                  </a:lnTo>
                  <a:lnTo>
                    <a:pt x="95" y="172"/>
                  </a:lnTo>
                  <a:lnTo>
                    <a:pt x="236" y="8"/>
                  </a:lnTo>
                  <a:lnTo>
                    <a:pt x="34" y="169"/>
                  </a:lnTo>
                  <a:lnTo>
                    <a:pt x="3"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464" name="Google Shape;2464;p8"/>
            <p:cNvSpPr/>
            <p:nvPr/>
          </p:nvSpPr>
          <p:spPr>
            <a:xfrm>
              <a:off x="220663" y="6562726"/>
              <a:ext cx="58738" cy="234950"/>
            </a:xfrm>
            <a:custGeom>
              <a:rect b="b" l="l" r="r" t="t"/>
              <a:pathLst>
                <a:path extrusionOk="0" h="53" w="14">
                  <a:moveTo>
                    <a:pt x="11" y="1"/>
                  </a:moveTo>
                  <a:cubicBezTo>
                    <a:pt x="8" y="8"/>
                    <a:pt x="6" y="14"/>
                    <a:pt x="5" y="21"/>
                  </a:cubicBezTo>
                  <a:cubicBezTo>
                    <a:pt x="3" y="21"/>
                    <a:pt x="0" y="22"/>
                    <a:pt x="0" y="24"/>
                  </a:cubicBezTo>
                  <a:cubicBezTo>
                    <a:pt x="0" y="31"/>
                    <a:pt x="1" y="38"/>
                    <a:pt x="4" y="44"/>
                  </a:cubicBezTo>
                  <a:cubicBezTo>
                    <a:pt x="4" y="45"/>
                    <a:pt x="4" y="45"/>
                    <a:pt x="4" y="45"/>
                  </a:cubicBezTo>
                  <a:cubicBezTo>
                    <a:pt x="4" y="46"/>
                    <a:pt x="5" y="46"/>
                    <a:pt x="5" y="46"/>
                  </a:cubicBezTo>
                  <a:cubicBezTo>
                    <a:pt x="6" y="48"/>
                    <a:pt x="7" y="49"/>
                    <a:pt x="7" y="50"/>
                  </a:cubicBezTo>
                  <a:cubicBezTo>
                    <a:pt x="9" y="53"/>
                    <a:pt x="14" y="51"/>
                    <a:pt x="12" y="48"/>
                  </a:cubicBezTo>
                  <a:cubicBezTo>
                    <a:pt x="11" y="43"/>
                    <a:pt x="9" y="38"/>
                    <a:pt x="8" y="33"/>
                  </a:cubicBezTo>
                  <a:cubicBezTo>
                    <a:pt x="9" y="22"/>
                    <a:pt x="10" y="12"/>
                    <a:pt x="13" y="2"/>
                  </a:cubicBezTo>
                  <a:cubicBezTo>
                    <a:pt x="14" y="1"/>
                    <a:pt x="11" y="0"/>
                    <a:pt x="11" y="1"/>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465" name="Google Shape;2465;p8"/>
            <p:cNvSpPr/>
            <p:nvPr/>
          </p:nvSpPr>
          <p:spPr>
            <a:xfrm>
              <a:off x="292101" y="6557964"/>
              <a:ext cx="66675" cy="212725"/>
            </a:xfrm>
            <a:custGeom>
              <a:rect b="b" l="l" r="r" t="t"/>
              <a:pathLst>
                <a:path extrusionOk="0" h="48" w="16">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466" name="Google Shape;2466;p8"/>
            <p:cNvSpPr/>
            <p:nvPr/>
          </p:nvSpPr>
          <p:spPr>
            <a:xfrm>
              <a:off x="371476" y="6597651"/>
              <a:ext cx="33338" cy="195263"/>
            </a:xfrm>
            <a:custGeom>
              <a:rect b="b" l="l" r="r" t="t"/>
              <a:pathLst>
                <a:path extrusionOk="0" h="44" w="8">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7" y="44"/>
                    <a:pt x="7" y="41"/>
                  </a:cubicBezTo>
                  <a:cubicBezTo>
                    <a:pt x="8" y="28"/>
                    <a:pt x="7" y="15"/>
                    <a:pt x="6" y="2"/>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467" name="Google Shape;2467;p8"/>
            <p:cNvSpPr/>
            <p:nvPr/>
          </p:nvSpPr>
          <p:spPr>
            <a:xfrm>
              <a:off x="461963" y="6545264"/>
              <a:ext cx="76200" cy="211138"/>
            </a:xfrm>
            <a:custGeom>
              <a:rect b="b" l="l" r="r" t="t"/>
              <a:pathLst>
                <a:path extrusionOk="0" h="48" w="18">
                  <a:moveTo>
                    <a:pt x="17" y="44"/>
                  </a:moveTo>
                  <a:cubicBezTo>
                    <a:pt x="15" y="35"/>
                    <a:pt x="15"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1" y="21"/>
                    <a:pt x="1" y="30"/>
                  </a:cubicBezTo>
                  <a:cubicBezTo>
                    <a:pt x="1" y="29"/>
                    <a:pt x="0" y="30"/>
                    <a:pt x="0" y="31"/>
                  </a:cubicBezTo>
                  <a:cubicBezTo>
                    <a:pt x="0" y="35"/>
                    <a:pt x="0" y="39"/>
                    <a:pt x="0" y="43"/>
                  </a:cubicBezTo>
                  <a:cubicBezTo>
                    <a:pt x="0" y="44"/>
                    <a:pt x="1" y="44"/>
                    <a:pt x="1"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7" y="4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468" name="Google Shape;2468;p8"/>
            <p:cNvSpPr/>
            <p:nvPr/>
          </p:nvSpPr>
          <p:spPr>
            <a:xfrm>
              <a:off x="617538" y="6611939"/>
              <a:ext cx="20638" cy="144463"/>
            </a:xfrm>
            <a:custGeom>
              <a:rect b="b" l="l" r="r" t="t"/>
              <a:pathLst>
                <a:path extrusionOk="0" h="33" w="5">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469" name="Google Shape;2469;p8"/>
            <p:cNvSpPr/>
            <p:nvPr/>
          </p:nvSpPr>
          <p:spPr>
            <a:xfrm>
              <a:off x="679451" y="6597651"/>
              <a:ext cx="58738" cy="177800"/>
            </a:xfrm>
            <a:custGeom>
              <a:rect b="b" l="l" r="r" t="t"/>
              <a:pathLst>
                <a:path extrusionOk="0" h="40" w="14">
                  <a:moveTo>
                    <a:pt x="7" y="6"/>
                  </a:moveTo>
                  <a:cubicBezTo>
                    <a:pt x="7" y="5"/>
                    <a:pt x="7" y="4"/>
                    <a:pt x="7" y="3"/>
                  </a:cubicBezTo>
                  <a:cubicBezTo>
                    <a:pt x="6" y="0"/>
                    <a:pt x="0" y="1"/>
                    <a:pt x="1" y="5"/>
                  </a:cubicBezTo>
                  <a:cubicBezTo>
                    <a:pt x="3" y="13"/>
                    <a:pt x="2" y="21"/>
                    <a:pt x="3" y="29"/>
                  </a:cubicBezTo>
                  <a:cubicBezTo>
                    <a:pt x="3" y="30"/>
                    <a:pt x="4" y="31"/>
                    <a:pt x="5" y="31"/>
                  </a:cubicBezTo>
                  <a:cubicBezTo>
                    <a:pt x="5" y="33"/>
                    <a:pt x="5" y="35"/>
                    <a:pt x="5" y="37"/>
                  </a:cubicBezTo>
                  <a:cubicBezTo>
                    <a:pt x="6" y="40"/>
                    <a:pt x="10" y="40"/>
                    <a:pt x="11" y="37"/>
                  </a:cubicBezTo>
                  <a:cubicBezTo>
                    <a:pt x="12" y="28"/>
                    <a:pt x="11" y="18"/>
                    <a:pt x="13" y="9"/>
                  </a:cubicBezTo>
                  <a:cubicBezTo>
                    <a:pt x="14" y="5"/>
                    <a:pt x="9" y="3"/>
                    <a:pt x="7" y="6"/>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470" name="Google Shape;2470;p8"/>
            <p:cNvSpPr/>
            <p:nvPr/>
          </p:nvSpPr>
          <p:spPr>
            <a:xfrm>
              <a:off x="750888" y="6594476"/>
              <a:ext cx="66675" cy="228600"/>
            </a:xfrm>
            <a:custGeom>
              <a:rect b="b" l="l" r="r" t="t"/>
              <a:pathLst>
                <a:path extrusionOk="0" h="52" w="16">
                  <a:moveTo>
                    <a:pt x="7" y="4"/>
                  </a:moveTo>
                  <a:cubicBezTo>
                    <a:pt x="7" y="7"/>
                    <a:pt x="7" y="9"/>
                    <a:pt x="6" y="11"/>
                  </a:cubicBezTo>
                  <a:cubicBezTo>
                    <a:pt x="5" y="11"/>
                    <a:pt x="3" y="11"/>
                    <a:pt x="3" y="13"/>
                  </a:cubicBezTo>
                  <a:cubicBezTo>
                    <a:pt x="3" y="16"/>
                    <a:pt x="3" y="20"/>
                    <a:pt x="2" y="23"/>
                  </a:cubicBezTo>
                  <a:cubicBezTo>
                    <a:pt x="0" y="24"/>
                    <a:pt x="3" y="26"/>
                    <a:pt x="4" y="25"/>
                  </a:cubicBezTo>
                  <a:cubicBezTo>
                    <a:pt x="3" y="33"/>
                    <a:pt x="3" y="41"/>
                    <a:pt x="4" y="49"/>
                  </a:cubicBezTo>
                  <a:cubicBezTo>
                    <a:pt x="5" y="52"/>
                    <a:pt x="10" y="52"/>
                    <a:pt x="10" y="49"/>
                  </a:cubicBezTo>
                  <a:cubicBezTo>
                    <a:pt x="13" y="35"/>
                    <a:pt x="13" y="20"/>
                    <a:pt x="15" y="5"/>
                  </a:cubicBezTo>
                  <a:cubicBezTo>
                    <a:pt x="16" y="1"/>
                    <a:pt x="8" y="0"/>
                    <a:pt x="7"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471" name="Google Shape;2471;p8"/>
            <p:cNvSpPr/>
            <p:nvPr/>
          </p:nvSpPr>
          <p:spPr>
            <a:xfrm>
              <a:off x="563563" y="6611939"/>
              <a:ext cx="49213" cy="206375"/>
            </a:xfrm>
            <a:custGeom>
              <a:rect b="b" l="l" r="r" t="t"/>
              <a:pathLst>
                <a:path extrusionOk="0" h="47" w="12">
                  <a:moveTo>
                    <a:pt x="8" y="7"/>
                  </a:moveTo>
                  <a:cubicBezTo>
                    <a:pt x="8" y="6"/>
                    <a:pt x="7" y="4"/>
                    <a:pt x="7" y="3"/>
                  </a:cubicBezTo>
                  <a:cubicBezTo>
                    <a:pt x="6" y="0"/>
                    <a:pt x="3" y="1"/>
                    <a:pt x="3" y="4"/>
                  </a:cubicBezTo>
                  <a:cubicBezTo>
                    <a:pt x="4" y="5"/>
                    <a:pt x="4" y="7"/>
                    <a:pt x="5" y="8"/>
                  </a:cubicBezTo>
                  <a:cubicBezTo>
                    <a:pt x="4" y="8"/>
                    <a:pt x="3"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1" y="13"/>
                  </a:cubicBezTo>
                  <a:cubicBezTo>
                    <a:pt x="12" y="10"/>
                    <a:pt x="10" y="8"/>
                    <a:pt x="8" y="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472" name="Google Shape;2472;p8"/>
            <p:cNvSpPr/>
            <p:nvPr/>
          </p:nvSpPr>
          <p:spPr>
            <a:xfrm>
              <a:off x="87313" y="6584951"/>
              <a:ext cx="74613" cy="212725"/>
            </a:xfrm>
            <a:custGeom>
              <a:rect b="b" l="l" r="r" t="t"/>
              <a:pathLst>
                <a:path extrusionOk="0" h="48" w="18">
                  <a:moveTo>
                    <a:pt x="17" y="44"/>
                  </a:moveTo>
                  <a:cubicBezTo>
                    <a:pt x="14" y="35"/>
                    <a:pt x="14" y="26"/>
                    <a:pt x="16" y="17"/>
                  </a:cubicBezTo>
                  <a:cubicBezTo>
                    <a:pt x="17" y="13"/>
                    <a:pt x="11" y="11"/>
                    <a:pt x="10" y="15"/>
                  </a:cubicBezTo>
                  <a:cubicBezTo>
                    <a:pt x="10" y="15"/>
                    <a:pt x="10" y="15"/>
                    <a:pt x="10" y="15"/>
                  </a:cubicBezTo>
                  <a:cubicBezTo>
                    <a:pt x="9" y="15"/>
                    <a:pt x="9" y="15"/>
                    <a:pt x="9" y="15"/>
                  </a:cubicBezTo>
                  <a:cubicBezTo>
                    <a:pt x="9" y="11"/>
                    <a:pt x="9" y="8"/>
                    <a:pt x="10" y="4"/>
                  </a:cubicBezTo>
                  <a:cubicBezTo>
                    <a:pt x="10" y="0"/>
                    <a:pt x="5" y="0"/>
                    <a:pt x="4" y="3"/>
                  </a:cubicBezTo>
                  <a:cubicBezTo>
                    <a:pt x="2" y="12"/>
                    <a:pt x="1" y="20"/>
                    <a:pt x="1" y="29"/>
                  </a:cubicBezTo>
                  <a:cubicBezTo>
                    <a:pt x="1" y="29"/>
                    <a:pt x="0" y="29"/>
                    <a:pt x="0" y="30"/>
                  </a:cubicBezTo>
                  <a:cubicBezTo>
                    <a:pt x="0" y="34"/>
                    <a:pt x="0" y="38"/>
                    <a:pt x="0" y="42"/>
                  </a:cubicBezTo>
                  <a:cubicBezTo>
                    <a:pt x="0" y="43"/>
                    <a:pt x="1" y="43"/>
                    <a:pt x="1" y="43"/>
                  </a:cubicBezTo>
                  <a:cubicBezTo>
                    <a:pt x="2" y="47"/>
                    <a:pt x="8" y="47"/>
                    <a:pt x="8" y="42"/>
                  </a:cubicBezTo>
                  <a:cubicBezTo>
                    <a:pt x="8" y="42"/>
                    <a:pt x="8" y="42"/>
                    <a:pt x="8" y="42"/>
                  </a:cubicBezTo>
                  <a:cubicBezTo>
                    <a:pt x="8" y="43"/>
                    <a:pt x="8" y="44"/>
                    <a:pt x="8" y="44"/>
                  </a:cubicBezTo>
                  <a:cubicBezTo>
                    <a:pt x="9" y="47"/>
                    <a:pt x="12" y="47"/>
                    <a:pt x="13" y="46"/>
                  </a:cubicBezTo>
                  <a:cubicBezTo>
                    <a:pt x="14" y="48"/>
                    <a:pt x="18" y="46"/>
                    <a:pt x="17" y="4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473" name="Google Shape;2473;p8"/>
            <p:cNvSpPr/>
            <p:nvPr/>
          </p:nvSpPr>
          <p:spPr>
            <a:xfrm>
              <a:off x="241301" y="6651626"/>
              <a:ext cx="20638" cy="146050"/>
            </a:xfrm>
            <a:custGeom>
              <a:rect b="b" l="l" r="r" t="t"/>
              <a:pathLst>
                <a:path extrusionOk="0" h="33" w="5">
                  <a:moveTo>
                    <a:pt x="5" y="3"/>
                  </a:moveTo>
                  <a:cubicBezTo>
                    <a:pt x="5" y="0"/>
                    <a:pt x="0" y="0"/>
                    <a:pt x="0" y="3"/>
                  </a:cubicBezTo>
                  <a:cubicBezTo>
                    <a:pt x="0" y="12"/>
                    <a:pt x="0" y="21"/>
                    <a:pt x="0" y="29"/>
                  </a:cubicBezTo>
                  <a:cubicBezTo>
                    <a:pt x="0" y="33"/>
                    <a:pt x="5" y="33"/>
                    <a:pt x="5" y="29"/>
                  </a:cubicBezTo>
                  <a:cubicBezTo>
                    <a:pt x="5" y="21"/>
                    <a:pt x="5" y="12"/>
                    <a:pt x="5"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474" name="Google Shape;2474;p8"/>
            <p:cNvSpPr/>
            <p:nvPr/>
          </p:nvSpPr>
          <p:spPr>
            <a:xfrm>
              <a:off x="304801" y="6634164"/>
              <a:ext cx="57150" cy="180975"/>
            </a:xfrm>
            <a:custGeom>
              <a:rect b="b" l="l" r="r" t="t"/>
              <a:pathLst>
                <a:path extrusionOk="0" h="41" w="14">
                  <a:moveTo>
                    <a:pt x="7" y="6"/>
                  </a:moveTo>
                  <a:cubicBezTo>
                    <a:pt x="7" y="6"/>
                    <a:pt x="7" y="5"/>
                    <a:pt x="7" y="4"/>
                  </a:cubicBezTo>
                  <a:cubicBezTo>
                    <a:pt x="6" y="0"/>
                    <a:pt x="0" y="2"/>
                    <a:pt x="1" y="6"/>
                  </a:cubicBezTo>
                  <a:cubicBezTo>
                    <a:pt x="2" y="13"/>
                    <a:pt x="2" y="21"/>
                    <a:pt x="3" y="29"/>
                  </a:cubicBezTo>
                  <a:cubicBezTo>
                    <a:pt x="3" y="31"/>
                    <a:pt x="4" y="32"/>
                    <a:pt x="5" y="32"/>
                  </a:cubicBezTo>
                  <a:cubicBezTo>
                    <a:pt x="5" y="34"/>
                    <a:pt x="5" y="36"/>
                    <a:pt x="5" y="37"/>
                  </a:cubicBezTo>
                  <a:cubicBezTo>
                    <a:pt x="6" y="41"/>
                    <a:pt x="10" y="41"/>
                    <a:pt x="10" y="37"/>
                  </a:cubicBezTo>
                  <a:cubicBezTo>
                    <a:pt x="12" y="28"/>
                    <a:pt x="11" y="19"/>
                    <a:pt x="13" y="10"/>
                  </a:cubicBezTo>
                  <a:cubicBezTo>
                    <a:pt x="14" y="6"/>
                    <a:pt x="9" y="4"/>
                    <a:pt x="7" y="6"/>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475" name="Google Shape;2475;p8"/>
            <p:cNvSpPr/>
            <p:nvPr/>
          </p:nvSpPr>
          <p:spPr>
            <a:xfrm>
              <a:off x="187326" y="6651626"/>
              <a:ext cx="50800" cy="203200"/>
            </a:xfrm>
            <a:custGeom>
              <a:rect b="b" l="l" r="r" t="t"/>
              <a:pathLst>
                <a:path extrusionOk="0" h="46" w="12">
                  <a:moveTo>
                    <a:pt x="8" y="7"/>
                  </a:moveTo>
                  <a:cubicBezTo>
                    <a:pt x="8" y="5"/>
                    <a:pt x="7" y="4"/>
                    <a:pt x="7" y="2"/>
                  </a:cubicBezTo>
                  <a:cubicBezTo>
                    <a:pt x="6" y="0"/>
                    <a:pt x="3" y="1"/>
                    <a:pt x="3" y="3"/>
                  </a:cubicBezTo>
                  <a:cubicBezTo>
                    <a:pt x="4" y="5"/>
                    <a:pt x="4" y="6"/>
                    <a:pt x="4" y="8"/>
                  </a:cubicBezTo>
                  <a:cubicBezTo>
                    <a:pt x="4" y="8"/>
                    <a:pt x="3" y="9"/>
                    <a:pt x="3" y="10"/>
                  </a:cubicBezTo>
                  <a:cubicBezTo>
                    <a:pt x="1" y="21"/>
                    <a:pt x="0" y="32"/>
                    <a:pt x="4" y="43"/>
                  </a:cubicBezTo>
                  <a:cubicBezTo>
                    <a:pt x="5" y="46"/>
                    <a:pt x="11" y="46"/>
                    <a:pt x="11" y="42"/>
                  </a:cubicBezTo>
                  <a:cubicBezTo>
                    <a:pt x="11" y="37"/>
                    <a:pt x="11" y="33"/>
                    <a:pt x="11" y="28"/>
                  </a:cubicBezTo>
                  <a:cubicBezTo>
                    <a:pt x="11" y="28"/>
                    <a:pt x="11" y="28"/>
                    <a:pt x="11" y="27"/>
                  </a:cubicBezTo>
                  <a:cubicBezTo>
                    <a:pt x="11" y="25"/>
                    <a:pt x="11" y="23"/>
                    <a:pt x="11" y="21"/>
                  </a:cubicBezTo>
                  <a:cubicBezTo>
                    <a:pt x="11" y="18"/>
                    <a:pt x="11" y="15"/>
                    <a:pt x="11" y="12"/>
                  </a:cubicBezTo>
                  <a:cubicBezTo>
                    <a:pt x="12" y="10"/>
                    <a:pt x="10" y="8"/>
                    <a:pt x="8" y="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476" name="Google Shape;2476;p8"/>
            <p:cNvSpPr/>
            <p:nvPr/>
          </p:nvSpPr>
          <p:spPr>
            <a:xfrm>
              <a:off x="166688" y="6624639"/>
              <a:ext cx="53975" cy="119063"/>
            </a:xfrm>
            <a:custGeom>
              <a:rect b="b" l="l" r="r" t="t"/>
              <a:pathLst>
                <a:path extrusionOk="0" h="27" w="13">
                  <a:moveTo>
                    <a:pt x="12" y="24"/>
                  </a:moveTo>
                  <a:cubicBezTo>
                    <a:pt x="9" y="17"/>
                    <a:pt x="6" y="10"/>
                    <a:pt x="4" y="2"/>
                  </a:cubicBezTo>
                  <a:cubicBezTo>
                    <a:pt x="4" y="0"/>
                    <a:pt x="0" y="0"/>
                    <a:pt x="1" y="3"/>
                  </a:cubicBezTo>
                  <a:cubicBezTo>
                    <a:pt x="3" y="11"/>
                    <a:pt x="5" y="18"/>
                    <a:pt x="9" y="26"/>
                  </a:cubicBezTo>
                  <a:cubicBezTo>
                    <a:pt x="10" y="27"/>
                    <a:pt x="13" y="26"/>
                    <a:pt x="12" y="2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477" name="Google Shape;2477;p8"/>
            <p:cNvSpPr/>
            <p:nvPr/>
          </p:nvSpPr>
          <p:spPr>
            <a:xfrm>
              <a:off x="328613" y="6629401"/>
              <a:ext cx="46038" cy="146050"/>
            </a:xfrm>
            <a:custGeom>
              <a:rect b="b" l="l" r="r" t="t"/>
              <a:pathLst>
                <a:path extrusionOk="0" h="33" w="11">
                  <a:moveTo>
                    <a:pt x="3" y="5"/>
                  </a:moveTo>
                  <a:cubicBezTo>
                    <a:pt x="0" y="12"/>
                    <a:pt x="1" y="21"/>
                    <a:pt x="3" y="29"/>
                  </a:cubicBezTo>
                  <a:cubicBezTo>
                    <a:pt x="4" y="33"/>
                    <a:pt x="10" y="31"/>
                    <a:pt x="9" y="27"/>
                  </a:cubicBezTo>
                  <a:cubicBezTo>
                    <a:pt x="8" y="20"/>
                    <a:pt x="7" y="13"/>
                    <a:pt x="9" y="6"/>
                  </a:cubicBezTo>
                  <a:cubicBezTo>
                    <a:pt x="11" y="2"/>
                    <a:pt x="4" y="0"/>
                    <a:pt x="3"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478" name="Google Shape;2478;p8"/>
            <p:cNvSpPr/>
            <p:nvPr/>
          </p:nvSpPr>
          <p:spPr>
            <a:xfrm>
              <a:off x="850901" y="6567489"/>
              <a:ext cx="61913" cy="220663"/>
            </a:xfrm>
            <a:custGeom>
              <a:rect b="b" l="l" r="r" t="t"/>
              <a:pathLst>
                <a:path extrusionOk="0" h="50" w="15">
                  <a:moveTo>
                    <a:pt x="11" y="28"/>
                  </a:moveTo>
                  <a:cubicBezTo>
                    <a:pt x="11" y="20"/>
                    <a:pt x="11" y="13"/>
                    <a:pt x="13" y="6"/>
                  </a:cubicBezTo>
                  <a:cubicBezTo>
                    <a:pt x="15" y="2"/>
                    <a:pt x="8" y="0"/>
                    <a:pt x="6" y="4"/>
                  </a:cubicBezTo>
                  <a:cubicBezTo>
                    <a:pt x="5" y="8"/>
                    <a:pt x="5" y="11"/>
                    <a:pt x="4" y="15"/>
                  </a:cubicBezTo>
                  <a:cubicBezTo>
                    <a:pt x="4" y="15"/>
                    <a:pt x="3" y="16"/>
                    <a:pt x="3" y="17"/>
                  </a:cubicBezTo>
                  <a:cubicBezTo>
                    <a:pt x="0" y="27"/>
                    <a:pt x="0" y="36"/>
                    <a:pt x="4" y="46"/>
                  </a:cubicBezTo>
                  <a:cubicBezTo>
                    <a:pt x="7" y="50"/>
                    <a:pt x="13" y="46"/>
                    <a:pt x="11" y="42"/>
                  </a:cubicBezTo>
                  <a:cubicBezTo>
                    <a:pt x="9" y="38"/>
                    <a:pt x="8" y="34"/>
                    <a:pt x="8" y="30"/>
                  </a:cubicBezTo>
                  <a:cubicBezTo>
                    <a:pt x="9" y="30"/>
                    <a:pt x="10" y="29"/>
                    <a:pt x="11" y="28"/>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479" name="Google Shape;2479;p8"/>
            <p:cNvSpPr/>
            <p:nvPr/>
          </p:nvSpPr>
          <p:spPr>
            <a:xfrm>
              <a:off x="938213" y="6624639"/>
              <a:ext cx="33338" cy="141288"/>
            </a:xfrm>
            <a:custGeom>
              <a:rect b="b" l="l" r="r" t="t"/>
              <a:pathLst>
                <a:path extrusionOk="0" h="32" w="8">
                  <a:moveTo>
                    <a:pt x="6" y="4"/>
                  </a:moveTo>
                  <a:cubicBezTo>
                    <a:pt x="5" y="0"/>
                    <a:pt x="0" y="2"/>
                    <a:pt x="0" y="5"/>
                  </a:cubicBezTo>
                  <a:cubicBezTo>
                    <a:pt x="2" y="13"/>
                    <a:pt x="2" y="21"/>
                    <a:pt x="3" y="29"/>
                  </a:cubicBezTo>
                  <a:cubicBezTo>
                    <a:pt x="3" y="32"/>
                    <a:pt x="7" y="32"/>
                    <a:pt x="7" y="29"/>
                  </a:cubicBezTo>
                  <a:cubicBezTo>
                    <a:pt x="8" y="20"/>
                    <a:pt x="7" y="12"/>
                    <a:pt x="6"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480" name="Google Shape;2480;p8"/>
            <p:cNvSpPr/>
            <p:nvPr/>
          </p:nvSpPr>
          <p:spPr>
            <a:xfrm>
              <a:off x="417513" y="6607176"/>
              <a:ext cx="33338" cy="136525"/>
            </a:xfrm>
            <a:custGeom>
              <a:rect b="b" l="l" r="r" t="t"/>
              <a:pathLst>
                <a:path extrusionOk="0" h="31" w="8">
                  <a:moveTo>
                    <a:pt x="6" y="3"/>
                  </a:moveTo>
                  <a:cubicBezTo>
                    <a:pt x="5" y="0"/>
                    <a:pt x="0" y="1"/>
                    <a:pt x="1" y="5"/>
                  </a:cubicBezTo>
                  <a:cubicBezTo>
                    <a:pt x="3" y="13"/>
                    <a:pt x="3" y="21"/>
                    <a:pt x="3" y="29"/>
                  </a:cubicBezTo>
                  <a:cubicBezTo>
                    <a:pt x="4" y="31"/>
                    <a:pt x="8" y="31"/>
                    <a:pt x="8" y="29"/>
                  </a:cubicBezTo>
                  <a:cubicBezTo>
                    <a:pt x="8" y="20"/>
                    <a:pt x="8" y="12"/>
                    <a:pt x="6"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481" name="Google Shape;2481;p8"/>
            <p:cNvSpPr/>
            <p:nvPr/>
          </p:nvSpPr>
          <p:spPr>
            <a:xfrm>
              <a:off x="963613" y="6607176"/>
              <a:ext cx="79375" cy="233363"/>
            </a:xfrm>
            <a:custGeom>
              <a:rect b="b" l="l" r="r" t="t"/>
              <a:pathLst>
                <a:path extrusionOk="0" h="53" w="19">
                  <a:moveTo>
                    <a:pt x="17" y="46"/>
                  </a:moveTo>
                  <a:cubicBezTo>
                    <a:pt x="14" y="36"/>
                    <a:pt x="13" y="25"/>
                    <a:pt x="12" y="14"/>
                  </a:cubicBezTo>
                  <a:cubicBezTo>
                    <a:pt x="12" y="13"/>
                    <a:pt x="12" y="13"/>
                    <a:pt x="11" y="13"/>
                  </a:cubicBezTo>
                  <a:cubicBezTo>
                    <a:pt x="11" y="10"/>
                    <a:pt x="11" y="12"/>
                    <a:pt x="11" y="4"/>
                  </a:cubicBezTo>
                  <a:cubicBezTo>
                    <a:pt x="11" y="0"/>
                    <a:pt x="7" y="0"/>
                    <a:pt x="7" y="4"/>
                  </a:cubicBezTo>
                  <a:cubicBezTo>
                    <a:pt x="7" y="12"/>
                    <a:pt x="7" y="10"/>
                    <a:pt x="7" y="12"/>
                  </a:cubicBezTo>
                  <a:cubicBezTo>
                    <a:pt x="7" y="13"/>
                    <a:pt x="7" y="13"/>
                    <a:pt x="7" y="14"/>
                  </a:cubicBezTo>
                  <a:cubicBezTo>
                    <a:pt x="6" y="16"/>
                    <a:pt x="6" y="19"/>
                    <a:pt x="6" y="22"/>
                  </a:cubicBezTo>
                  <a:cubicBezTo>
                    <a:pt x="5" y="21"/>
                    <a:pt x="4" y="22"/>
                    <a:pt x="4" y="22"/>
                  </a:cubicBezTo>
                  <a:cubicBezTo>
                    <a:pt x="2" y="28"/>
                    <a:pt x="2" y="33"/>
                    <a:pt x="0" y="39"/>
                  </a:cubicBezTo>
                  <a:cubicBezTo>
                    <a:pt x="0" y="40"/>
                    <a:pt x="2" y="40"/>
                    <a:pt x="2" y="39"/>
                  </a:cubicBezTo>
                  <a:cubicBezTo>
                    <a:pt x="4" y="35"/>
                    <a:pt x="4" y="30"/>
                    <a:pt x="6" y="25"/>
                  </a:cubicBezTo>
                  <a:cubicBezTo>
                    <a:pt x="5" y="33"/>
                    <a:pt x="6" y="41"/>
                    <a:pt x="9" y="48"/>
                  </a:cubicBezTo>
                  <a:cubicBezTo>
                    <a:pt x="11" y="53"/>
                    <a:pt x="19" y="51"/>
                    <a:pt x="17" y="46"/>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482" name="Google Shape;2482;p8"/>
            <p:cNvSpPr/>
            <p:nvPr/>
          </p:nvSpPr>
          <p:spPr>
            <a:xfrm>
              <a:off x="1063626" y="6726239"/>
              <a:ext cx="28575" cy="128588"/>
            </a:xfrm>
            <a:custGeom>
              <a:rect b="b" l="l" r="r" t="t"/>
              <a:pathLst>
                <a:path extrusionOk="0" h="29" w="7">
                  <a:moveTo>
                    <a:pt x="6" y="3"/>
                  </a:moveTo>
                  <a:cubicBezTo>
                    <a:pt x="6" y="0"/>
                    <a:pt x="2" y="0"/>
                    <a:pt x="1" y="3"/>
                  </a:cubicBezTo>
                  <a:cubicBezTo>
                    <a:pt x="1" y="10"/>
                    <a:pt x="0" y="21"/>
                    <a:pt x="0" y="25"/>
                  </a:cubicBezTo>
                  <a:cubicBezTo>
                    <a:pt x="0" y="29"/>
                    <a:pt x="7" y="29"/>
                    <a:pt x="7" y="25"/>
                  </a:cubicBezTo>
                  <a:cubicBezTo>
                    <a:pt x="7" y="21"/>
                    <a:pt x="6" y="11"/>
                    <a:pt x="6"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483" name="Google Shape;2483;p8"/>
            <p:cNvSpPr/>
            <p:nvPr/>
          </p:nvSpPr>
          <p:spPr>
            <a:xfrm>
              <a:off x="1096963" y="6624639"/>
              <a:ext cx="36513" cy="176213"/>
            </a:xfrm>
            <a:custGeom>
              <a:rect b="b" l="l" r="r" t="t"/>
              <a:pathLst>
                <a:path extrusionOk="0" h="40" w="9">
                  <a:moveTo>
                    <a:pt x="3" y="3"/>
                  </a:moveTo>
                  <a:cubicBezTo>
                    <a:pt x="0" y="14"/>
                    <a:pt x="0" y="24"/>
                    <a:pt x="0" y="35"/>
                  </a:cubicBezTo>
                  <a:cubicBezTo>
                    <a:pt x="0" y="40"/>
                    <a:pt x="8" y="40"/>
                    <a:pt x="8" y="35"/>
                  </a:cubicBezTo>
                  <a:cubicBezTo>
                    <a:pt x="8" y="25"/>
                    <a:pt x="8" y="15"/>
                    <a:pt x="9" y="4"/>
                  </a:cubicBezTo>
                  <a:cubicBezTo>
                    <a:pt x="9" y="1"/>
                    <a:pt x="4" y="0"/>
                    <a:pt x="3"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484" name="Google Shape;2484;p8"/>
            <p:cNvSpPr/>
            <p:nvPr/>
          </p:nvSpPr>
          <p:spPr>
            <a:xfrm>
              <a:off x="1133476" y="6611939"/>
              <a:ext cx="71438" cy="250825"/>
            </a:xfrm>
            <a:custGeom>
              <a:rect b="b" l="l" r="r" t="t"/>
              <a:pathLst>
                <a:path extrusionOk="0" h="57" w="17">
                  <a:moveTo>
                    <a:pt x="7" y="5"/>
                  </a:moveTo>
                  <a:cubicBezTo>
                    <a:pt x="6" y="7"/>
                    <a:pt x="5" y="10"/>
                    <a:pt x="4" y="12"/>
                  </a:cubicBezTo>
                  <a:cubicBezTo>
                    <a:pt x="4" y="11"/>
                    <a:pt x="4" y="11"/>
                    <a:pt x="4" y="11"/>
                  </a:cubicBezTo>
                  <a:cubicBezTo>
                    <a:pt x="4" y="9"/>
                    <a:pt x="1" y="10"/>
                    <a:pt x="1" y="11"/>
                  </a:cubicBezTo>
                  <a:cubicBezTo>
                    <a:pt x="2" y="14"/>
                    <a:pt x="2" y="17"/>
                    <a:pt x="2" y="19"/>
                  </a:cubicBezTo>
                  <a:cubicBezTo>
                    <a:pt x="0" y="31"/>
                    <a:pt x="1" y="43"/>
                    <a:pt x="6"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485" name="Google Shape;2485;p8"/>
            <p:cNvSpPr/>
            <p:nvPr/>
          </p:nvSpPr>
          <p:spPr>
            <a:xfrm>
              <a:off x="1054101" y="6575426"/>
              <a:ext cx="33338" cy="160338"/>
            </a:xfrm>
            <a:custGeom>
              <a:rect b="b" l="l" r="r" t="t"/>
              <a:pathLst>
                <a:path extrusionOk="0" h="36" w="8">
                  <a:moveTo>
                    <a:pt x="0" y="5"/>
                  </a:moveTo>
                  <a:cubicBezTo>
                    <a:pt x="0" y="14"/>
                    <a:pt x="0" y="23"/>
                    <a:pt x="0" y="32"/>
                  </a:cubicBezTo>
                  <a:cubicBezTo>
                    <a:pt x="0" y="36"/>
                    <a:pt x="7" y="36"/>
                    <a:pt x="7" y="32"/>
                  </a:cubicBezTo>
                  <a:cubicBezTo>
                    <a:pt x="7" y="23"/>
                    <a:pt x="8" y="14"/>
                    <a:pt x="8" y="5"/>
                  </a:cubicBezTo>
                  <a:cubicBezTo>
                    <a:pt x="8" y="0"/>
                    <a:pt x="0" y="0"/>
                    <a:pt x="0"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486" name="Google Shape;2486;p8"/>
            <p:cNvSpPr/>
            <p:nvPr/>
          </p:nvSpPr>
          <p:spPr>
            <a:xfrm>
              <a:off x="1192213" y="6611939"/>
              <a:ext cx="66675" cy="176213"/>
            </a:xfrm>
            <a:custGeom>
              <a:rect b="b" l="l" r="r" t="t"/>
              <a:pathLst>
                <a:path extrusionOk="0" h="40" w="16">
                  <a:moveTo>
                    <a:pt x="5" y="5"/>
                  </a:moveTo>
                  <a:cubicBezTo>
                    <a:pt x="1" y="15"/>
                    <a:pt x="0" y="26"/>
                    <a:pt x="4" y="37"/>
                  </a:cubicBezTo>
                  <a:cubicBezTo>
                    <a:pt x="5" y="40"/>
                    <a:pt x="10" y="40"/>
                    <a:pt x="10" y="36"/>
                  </a:cubicBezTo>
                  <a:cubicBezTo>
                    <a:pt x="10" y="27"/>
                    <a:pt x="9" y="18"/>
                    <a:pt x="13" y="10"/>
                  </a:cubicBezTo>
                  <a:cubicBezTo>
                    <a:pt x="16" y="4"/>
                    <a:pt x="8" y="0"/>
                    <a:pt x="5"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487" name="Google Shape;2487;p8"/>
            <p:cNvSpPr/>
            <p:nvPr/>
          </p:nvSpPr>
          <p:spPr>
            <a:xfrm>
              <a:off x="1292226" y="6686551"/>
              <a:ext cx="33338" cy="136525"/>
            </a:xfrm>
            <a:custGeom>
              <a:rect b="b" l="l" r="r" t="t"/>
              <a:pathLst>
                <a:path extrusionOk="0" h="31" w="8">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488" name="Google Shape;2488;p8"/>
            <p:cNvSpPr/>
            <p:nvPr/>
          </p:nvSpPr>
          <p:spPr>
            <a:xfrm>
              <a:off x="1433513" y="6562726"/>
              <a:ext cx="55563" cy="234950"/>
            </a:xfrm>
            <a:custGeom>
              <a:rect b="b" l="l" r="r" t="t"/>
              <a:pathLst>
                <a:path extrusionOk="0" h="53" w="13">
                  <a:moveTo>
                    <a:pt x="10" y="1"/>
                  </a:moveTo>
                  <a:cubicBezTo>
                    <a:pt x="7" y="8"/>
                    <a:pt x="5" y="14"/>
                    <a:pt x="4" y="21"/>
                  </a:cubicBezTo>
                  <a:cubicBezTo>
                    <a:pt x="2" y="21"/>
                    <a:pt x="0" y="22"/>
                    <a:pt x="0" y="24"/>
                  </a:cubicBezTo>
                  <a:cubicBezTo>
                    <a:pt x="0" y="31"/>
                    <a:pt x="1" y="38"/>
                    <a:pt x="4" y="44"/>
                  </a:cubicBezTo>
                  <a:cubicBezTo>
                    <a:pt x="4" y="45"/>
                    <a:pt x="4" y="45"/>
                    <a:pt x="4" y="45"/>
                  </a:cubicBezTo>
                  <a:cubicBezTo>
                    <a:pt x="4" y="46"/>
                    <a:pt x="4" y="46"/>
                    <a:pt x="5" y="46"/>
                  </a:cubicBezTo>
                  <a:cubicBezTo>
                    <a:pt x="5" y="48"/>
                    <a:pt x="6" y="49"/>
                    <a:pt x="7" y="50"/>
                  </a:cubicBezTo>
                  <a:cubicBezTo>
                    <a:pt x="9" y="53"/>
                    <a:pt x="13" y="51"/>
                    <a:pt x="12" y="48"/>
                  </a:cubicBezTo>
                  <a:cubicBezTo>
                    <a:pt x="10" y="43"/>
                    <a:pt x="9" y="38"/>
                    <a:pt x="8" y="33"/>
                  </a:cubicBezTo>
                  <a:cubicBezTo>
                    <a:pt x="8" y="22"/>
                    <a:pt x="9" y="12"/>
                    <a:pt x="13" y="2"/>
                  </a:cubicBezTo>
                  <a:cubicBezTo>
                    <a:pt x="13" y="1"/>
                    <a:pt x="11" y="0"/>
                    <a:pt x="10" y="1"/>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489" name="Google Shape;2489;p8"/>
            <p:cNvSpPr/>
            <p:nvPr/>
          </p:nvSpPr>
          <p:spPr>
            <a:xfrm>
              <a:off x="1500188" y="6557964"/>
              <a:ext cx="71438" cy="212725"/>
            </a:xfrm>
            <a:custGeom>
              <a:rect b="b" l="l" r="r" t="t"/>
              <a:pathLst>
                <a:path extrusionOk="0" h="48" w="17">
                  <a:moveTo>
                    <a:pt x="12" y="2"/>
                  </a:moveTo>
                  <a:cubicBezTo>
                    <a:pt x="4" y="14"/>
                    <a:pt x="0" y="29"/>
                    <a:pt x="1" y="44"/>
                  </a:cubicBezTo>
                  <a:cubicBezTo>
                    <a:pt x="1" y="48"/>
                    <a:pt x="6" y="48"/>
                    <a:pt x="7" y="44"/>
                  </a:cubicBezTo>
                  <a:cubicBezTo>
                    <a:pt x="7" y="30"/>
                    <a:pt x="8" y="16"/>
                    <a:pt x="15" y="4"/>
                  </a:cubicBezTo>
                  <a:cubicBezTo>
                    <a:pt x="17" y="2"/>
                    <a:pt x="14" y="0"/>
                    <a:pt x="12" y="2"/>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490" name="Google Shape;2490;p8"/>
            <p:cNvSpPr/>
            <p:nvPr/>
          </p:nvSpPr>
          <p:spPr>
            <a:xfrm>
              <a:off x="1584326" y="6597651"/>
              <a:ext cx="28575" cy="195263"/>
            </a:xfrm>
            <a:custGeom>
              <a:rect b="b" l="l" r="r" t="t"/>
              <a:pathLst>
                <a:path extrusionOk="0" h="44" w="7">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1" y="35"/>
                  </a:cubicBezTo>
                  <a:cubicBezTo>
                    <a:pt x="1" y="37"/>
                    <a:pt x="1" y="39"/>
                    <a:pt x="2" y="41"/>
                  </a:cubicBezTo>
                  <a:cubicBezTo>
                    <a:pt x="2" y="44"/>
                    <a:pt x="6" y="44"/>
                    <a:pt x="6" y="41"/>
                  </a:cubicBezTo>
                  <a:cubicBezTo>
                    <a:pt x="7" y="28"/>
                    <a:pt x="7" y="15"/>
                    <a:pt x="6" y="2"/>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491" name="Google Shape;2491;p8"/>
            <p:cNvSpPr/>
            <p:nvPr/>
          </p:nvSpPr>
          <p:spPr>
            <a:xfrm>
              <a:off x="1671638" y="6545264"/>
              <a:ext cx="79375" cy="211138"/>
            </a:xfrm>
            <a:custGeom>
              <a:rect b="b" l="l" r="r" t="t"/>
              <a:pathLst>
                <a:path extrusionOk="0" h="48" w="19">
                  <a:moveTo>
                    <a:pt x="18" y="44"/>
                  </a:moveTo>
                  <a:cubicBezTo>
                    <a:pt x="15" y="35"/>
                    <a:pt x="15" y="26"/>
                    <a:pt x="17" y="17"/>
                  </a:cubicBezTo>
                  <a:cubicBezTo>
                    <a:pt x="18" y="13"/>
                    <a:pt x="11" y="11"/>
                    <a:pt x="10" y="15"/>
                  </a:cubicBezTo>
                  <a:cubicBezTo>
                    <a:pt x="10" y="15"/>
                    <a:pt x="10" y="15"/>
                    <a:pt x="10" y="15"/>
                  </a:cubicBezTo>
                  <a:cubicBezTo>
                    <a:pt x="10" y="16"/>
                    <a:pt x="10" y="16"/>
                    <a:pt x="10" y="16"/>
                  </a:cubicBezTo>
                  <a:cubicBezTo>
                    <a:pt x="10" y="12"/>
                    <a:pt x="10" y="8"/>
                    <a:pt x="10" y="4"/>
                  </a:cubicBezTo>
                  <a:cubicBezTo>
                    <a:pt x="11" y="1"/>
                    <a:pt x="5" y="0"/>
                    <a:pt x="5" y="3"/>
                  </a:cubicBezTo>
                  <a:cubicBezTo>
                    <a:pt x="3" y="12"/>
                    <a:pt x="2" y="21"/>
                    <a:pt x="2" y="30"/>
                  </a:cubicBezTo>
                  <a:cubicBezTo>
                    <a:pt x="1" y="29"/>
                    <a:pt x="0" y="30"/>
                    <a:pt x="0" y="31"/>
                  </a:cubicBezTo>
                  <a:cubicBezTo>
                    <a:pt x="0" y="35"/>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492" name="Google Shape;2492;p8"/>
            <p:cNvSpPr/>
            <p:nvPr/>
          </p:nvSpPr>
          <p:spPr>
            <a:xfrm>
              <a:off x="1825626" y="6611939"/>
              <a:ext cx="25400" cy="144463"/>
            </a:xfrm>
            <a:custGeom>
              <a:rect b="b" l="l" r="r" t="t"/>
              <a:pathLst>
                <a:path extrusionOk="0" h="33" w="6">
                  <a:moveTo>
                    <a:pt x="6" y="3"/>
                  </a:moveTo>
                  <a:cubicBezTo>
                    <a:pt x="6" y="0"/>
                    <a:pt x="1" y="0"/>
                    <a:pt x="1" y="3"/>
                  </a:cubicBezTo>
                  <a:cubicBezTo>
                    <a:pt x="1" y="12"/>
                    <a:pt x="0" y="21"/>
                    <a:pt x="1" y="30"/>
                  </a:cubicBezTo>
                  <a:cubicBezTo>
                    <a:pt x="1" y="33"/>
                    <a:pt x="5" y="33"/>
                    <a:pt x="6" y="30"/>
                  </a:cubicBezTo>
                  <a:cubicBezTo>
                    <a:pt x="6" y="21"/>
                    <a:pt x="6" y="12"/>
                    <a:pt x="6"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493" name="Google Shape;2493;p8"/>
            <p:cNvSpPr/>
            <p:nvPr/>
          </p:nvSpPr>
          <p:spPr>
            <a:xfrm>
              <a:off x="1892301" y="6597651"/>
              <a:ext cx="58738" cy="177800"/>
            </a:xfrm>
            <a:custGeom>
              <a:rect b="b" l="l" r="r" t="t"/>
              <a:pathLst>
                <a:path extrusionOk="0" h="40" w="14">
                  <a:moveTo>
                    <a:pt x="7" y="6"/>
                  </a:moveTo>
                  <a:cubicBezTo>
                    <a:pt x="7" y="5"/>
                    <a:pt x="7" y="4"/>
                    <a:pt x="6" y="3"/>
                  </a:cubicBezTo>
                  <a:cubicBezTo>
                    <a:pt x="5" y="0"/>
                    <a:pt x="0" y="1"/>
                    <a:pt x="0" y="5"/>
                  </a:cubicBezTo>
                  <a:cubicBezTo>
                    <a:pt x="2" y="13"/>
                    <a:pt x="2" y="21"/>
                    <a:pt x="2" y="29"/>
                  </a:cubicBezTo>
                  <a:cubicBezTo>
                    <a:pt x="2" y="30"/>
                    <a:pt x="3" y="31"/>
                    <a:pt x="4" y="31"/>
                  </a:cubicBezTo>
                  <a:cubicBezTo>
                    <a:pt x="5" y="33"/>
                    <a:pt x="5" y="35"/>
                    <a:pt x="5" y="37"/>
                  </a:cubicBezTo>
                  <a:cubicBezTo>
                    <a:pt x="5" y="40"/>
                    <a:pt x="10" y="40"/>
                    <a:pt x="10" y="37"/>
                  </a:cubicBezTo>
                  <a:cubicBezTo>
                    <a:pt x="11" y="28"/>
                    <a:pt x="11" y="18"/>
                    <a:pt x="13" y="9"/>
                  </a:cubicBezTo>
                  <a:cubicBezTo>
                    <a:pt x="14" y="5"/>
                    <a:pt x="9" y="3"/>
                    <a:pt x="7" y="6"/>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494" name="Google Shape;2494;p8"/>
            <p:cNvSpPr/>
            <p:nvPr/>
          </p:nvSpPr>
          <p:spPr>
            <a:xfrm>
              <a:off x="1963738" y="6594476"/>
              <a:ext cx="61913" cy="228600"/>
            </a:xfrm>
            <a:custGeom>
              <a:rect b="b" l="l" r="r" t="t"/>
              <a:pathLst>
                <a:path extrusionOk="0" h="52" w="15">
                  <a:moveTo>
                    <a:pt x="7" y="4"/>
                  </a:moveTo>
                  <a:cubicBezTo>
                    <a:pt x="7" y="7"/>
                    <a:pt x="6" y="9"/>
                    <a:pt x="6" y="11"/>
                  </a:cubicBezTo>
                  <a:cubicBezTo>
                    <a:pt x="4" y="11"/>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3" y="35"/>
                    <a:pt x="13" y="20"/>
                    <a:pt x="15" y="5"/>
                  </a:cubicBezTo>
                  <a:cubicBezTo>
                    <a:pt x="15" y="1"/>
                    <a:pt x="8" y="0"/>
                    <a:pt x="7"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495" name="Google Shape;2495;p8"/>
            <p:cNvSpPr/>
            <p:nvPr/>
          </p:nvSpPr>
          <p:spPr>
            <a:xfrm>
              <a:off x="1776413" y="6611939"/>
              <a:ext cx="49213" cy="206375"/>
            </a:xfrm>
            <a:custGeom>
              <a:rect b="b" l="l" r="r" t="t"/>
              <a:pathLst>
                <a:path extrusionOk="0" h="47" w="12">
                  <a:moveTo>
                    <a:pt x="8" y="7"/>
                  </a:moveTo>
                  <a:cubicBezTo>
                    <a:pt x="7" y="6"/>
                    <a:pt x="7" y="4"/>
                    <a:pt x="7" y="3"/>
                  </a:cubicBezTo>
                  <a:cubicBezTo>
                    <a:pt x="6" y="0"/>
                    <a:pt x="3" y="1"/>
                    <a:pt x="3" y="4"/>
                  </a:cubicBezTo>
                  <a:cubicBezTo>
                    <a:pt x="3" y="5"/>
                    <a:pt x="4" y="7"/>
                    <a:pt x="4" y="8"/>
                  </a:cubicBezTo>
                  <a:cubicBezTo>
                    <a:pt x="4" y="8"/>
                    <a:pt x="3" y="9"/>
                    <a:pt x="3" y="10"/>
                  </a:cubicBezTo>
                  <a:cubicBezTo>
                    <a:pt x="1" y="21"/>
                    <a:pt x="0" y="32"/>
                    <a:pt x="3" y="43"/>
                  </a:cubicBezTo>
                  <a:cubicBezTo>
                    <a:pt x="5" y="47"/>
                    <a:pt x="11" y="46"/>
                    <a:pt x="11" y="42"/>
                  </a:cubicBezTo>
                  <a:cubicBezTo>
                    <a:pt x="11" y="38"/>
                    <a:pt x="10" y="33"/>
                    <a:pt x="10" y="29"/>
                  </a:cubicBezTo>
                  <a:cubicBezTo>
                    <a:pt x="10" y="28"/>
                    <a:pt x="11" y="28"/>
                    <a:pt x="11" y="28"/>
                  </a:cubicBezTo>
                  <a:cubicBezTo>
                    <a:pt x="11" y="26"/>
                    <a:pt x="10" y="23"/>
                    <a:pt x="10" y="21"/>
                  </a:cubicBezTo>
                  <a:cubicBezTo>
                    <a:pt x="10" y="18"/>
                    <a:pt x="11" y="15"/>
                    <a:pt x="11" y="13"/>
                  </a:cubicBezTo>
                  <a:cubicBezTo>
                    <a:pt x="12" y="10"/>
                    <a:pt x="10" y="8"/>
                    <a:pt x="8" y="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496" name="Google Shape;2496;p8"/>
            <p:cNvSpPr/>
            <p:nvPr/>
          </p:nvSpPr>
          <p:spPr>
            <a:xfrm>
              <a:off x="1379538" y="6624639"/>
              <a:ext cx="50800" cy="119063"/>
            </a:xfrm>
            <a:custGeom>
              <a:rect b="b" l="l" r="r" t="t"/>
              <a:pathLst>
                <a:path extrusionOk="0" h="27" w="12">
                  <a:moveTo>
                    <a:pt x="12" y="24"/>
                  </a:moveTo>
                  <a:cubicBezTo>
                    <a:pt x="8" y="17"/>
                    <a:pt x="6" y="10"/>
                    <a:pt x="4" y="2"/>
                  </a:cubicBezTo>
                  <a:cubicBezTo>
                    <a:pt x="3" y="0"/>
                    <a:pt x="0" y="0"/>
                    <a:pt x="0" y="3"/>
                  </a:cubicBezTo>
                  <a:cubicBezTo>
                    <a:pt x="2" y="11"/>
                    <a:pt x="5" y="18"/>
                    <a:pt x="9" y="26"/>
                  </a:cubicBezTo>
                  <a:cubicBezTo>
                    <a:pt x="10" y="27"/>
                    <a:pt x="12" y="26"/>
                    <a:pt x="12" y="2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497" name="Google Shape;2497;p8"/>
            <p:cNvSpPr/>
            <p:nvPr/>
          </p:nvSpPr>
          <p:spPr>
            <a:xfrm>
              <a:off x="1276351" y="6572251"/>
              <a:ext cx="74613" cy="193675"/>
            </a:xfrm>
            <a:custGeom>
              <a:rect b="b" l="l" r="r" t="t"/>
              <a:pathLst>
                <a:path extrusionOk="0" h="44" w="18">
                  <a:moveTo>
                    <a:pt x="16" y="37"/>
                  </a:moveTo>
                  <a:cubicBezTo>
                    <a:pt x="11" y="28"/>
                    <a:pt x="7" y="18"/>
                    <a:pt x="12" y="8"/>
                  </a:cubicBezTo>
                  <a:cubicBezTo>
                    <a:pt x="13" y="4"/>
                    <a:pt x="8" y="0"/>
                    <a:pt x="6" y="4"/>
                  </a:cubicBezTo>
                  <a:cubicBezTo>
                    <a:pt x="0" y="17"/>
                    <a:pt x="2" y="29"/>
                    <a:pt x="10" y="41"/>
                  </a:cubicBezTo>
                  <a:cubicBezTo>
                    <a:pt x="12" y="44"/>
                    <a:pt x="18" y="41"/>
                    <a:pt x="16" y="3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498" name="Google Shape;2498;p8"/>
            <p:cNvSpPr/>
            <p:nvPr/>
          </p:nvSpPr>
          <p:spPr>
            <a:xfrm>
              <a:off x="1543051" y="6629401"/>
              <a:ext cx="41275" cy="146050"/>
            </a:xfrm>
            <a:custGeom>
              <a:rect b="b" l="l" r="r" t="t"/>
              <a:pathLst>
                <a:path extrusionOk="0" h="33" w="10">
                  <a:moveTo>
                    <a:pt x="3" y="5"/>
                  </a:moveTo>
                  <a:cubicBezTo>
                    <a:pt x="0" y="12"/>
                    <a:pt x="0" y="21"/>
                    <a:pt x="3" y="29"/>
                  </a:cubicBezTo>
                  <a:cubicBezTo>
                    <a:pt x="4" y="33"/>
                    <a:pt x="9" y="31"/>
                    <a:pt x="9" y="27"/>
                  </a:cubicBezTo>
                  <a:cubicBezTo>
                    <a:pt x="8" y="20"/>
                    <a:pt x="7" y="13"/>
                    <a:pt x="9" y="6"/>
                  </a:cubicBezTo>
                  <a:cubicBezTo>
                    <a:pt x="10" y="2"/>
                    <a:pt x="4" y="0"/>
                    <a:pt x="3"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499" name="Google Shape;2499;p8"/>
            <p:cNvSpPr/>
            <p:nvPr/>
          </p:nvSpPr>
          <p:spPr>
            <a:xfrm>
              <a:off x="2058988" y="6567489"/>
              <a:ext cx="63500" cy="220663"/>
            </a:xfrm>
            <a:custGeom>
              <a:rect b="b" l="l" r="r" t="t"/>
              <a:pathLst>
                <a:path extrusionOk="0" h="50" w="15">
                  <a:moveTo>
                    <a:pt x="11" y="28"/>
                  </a:moveTo>
                  <a:cubicBezTo>
                    <a:pt x="12" y="20"/>
                    <a:pt x="12" y="13"/>
                    <a:pt x="14" y="6"/>
                  </a:cubicBezTo>
                  <a:cubicBezTo>
                    <a:pt x="15" y="2"/>
                    <a:pt x="8" y="0"/>
                    <a:pt x="7" y="4"/>
                  </a:cubicBezTo>
                  <a:cubicBezTo>
                    <a:pt x="6" y="8"/>
                    <a:pt x="5" y="11"/>
                    <a:pt x="5" y="15"/>
                  </a:cubicBezTo>
                  <a:cubicBezTo>
                    <a:pt x="4" y="15"/>
                    <a:pt x="4" y="16"/>
                    <a:pt x="4" y="17"/>
                  </a:cubicBezTo>
                  <a:cubicBezTo>
                    <a:pt x="1" y="27"/>
                    <a:pt x="0" y="36"/>
                    <a:pt x="5" y="46"/>
                  </a:cubicBezTo>
                  <a:cubicBezTo>
                    <a:pt x="7" y="50"/>
                    <a:pt x="13" y="46"/>
                    <a:pt x="11" y="42"/>
                  </a:cubicBezTo>
                  <a:cubicBezTo>
                    <a:pt x="10" y="38"/>
                    <a:pt x="9" y="34"/>
                    <a:pt x="9" y="30"/>
                  </a:cubicBezTo>
                  <a:cubicBezTo>
                    <a:pt x="10" y="30"/>
                    <a:pt x="11" y="29"/>
                    <a:pt x="11" y="28"/>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500" name="Google Shape;2500;p8"/>
            <p:cNvSpPr/>
            <p:nvPr/>
          </p:nvSpPr>
          <p:spPr>
            <a:xfrm>
              <a:off x="2146301" y="6624639"/>
              <a:ext cx="33338" cy="141288"/>
            </a:xfrm>
            <a:custGeom>
              <a:rect b="b" l="l" r="r" t="t"/>
              <a:pathLst>
                <a:path extrusionOk="0" h="32" w="8">
                  <a:moveTo>
                    <a:pt x="6" y="4"/>
                  </a:moveTo>
                  <a:cubicBezTo>
                    <a:pt x="5" y="0"/>
                    <a:pt x="0" y="2"/>
                    <a:pt x="1" y="5"/>
                  </a:cubicBezTo>
                  <a:cubicBezTo>
                    <a:pt x="3" y="13"/>
                    <a:pt x="3" y="21"/>
                    <a:pt x="3" y="29"/>
                  </a:cubicBezTo>
                  <a:cubicBezTo>
                    <a:pt x="4" y="32"/>
                    <a:pt x="8" y="32"/>
                    <a:pt x="8" y="29"/>
                  </a:cubicBezTo>
                  <a:cubicBezTo>
                    <a:pt x="8" y="20"/>
                    <a:pt x="8" y="12"/>
                    <a:pt x="6"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501" name="Google Shape;2501;p8"/>
            <p:cNvSpPr/>
            <p:nvPr/>
          </p:nvSpPr>
          <p:spPr>
            <a:xfrm>
              <a:off x="2171701" y="6607176"/>
              <a:ext cx="84138" cy="233363"/>
            </a:xfrm>
            <a:custGeom>
              <a:rect b="b" l="l" r="r" t="t"/>
              <a:pathLst>
                <a:path extrusionOk="0" h="53" w="20">
                  <a:moveTo>
                    <a:pt x="18" y="46"/>
                  </a:moveTo>
                  <a:cubicBezTo>
                    <a:pt x="14" y="36"/>
                    <a:pt x="14" y="25"/>
                    <a:pt x="13" y="14"/>
                  </a:cubicBezTo>
                  <a:cubicBezTo>
                    <a:pt x="13" y="13"/>
                    <a:pt x="12" y="13"/>
                    <a:pt x="12" y="13"/>
                  </a:cubicBezTo>
                  <a:cubicBezTo>
                    <a:pt x="12" y="10"/>
                    <a:pt x="12" y="12"/>
                    <a:pt x="12" y="4"/>
                  </a:cubicBezTo>
                  <a:cubicBezTo>
                    <a:pt x="12" y="0"/>
                    <a:pt x="8" y="0"/>
                    <a:pt x="8" y="4"/>
                  </a:cubicBezTo>
                  <a:cubicBezTo>
                    <a:pt x="8" y="12"/>
                    <a:pt x="8" y="10"/>
                    <a:pt x="8" y="12"/>
                  </a:cubicBezTo>
                  <a:cubicBezTo>
                    <a:pt x="8" y="13"/>
                    <a:pt x="7" y="13"/>
                    <a:pt x="7" y="14"/>
                  </a:cubicBezTo>
                  <a:cubicBezTo>
                    <a:pt x="7" y="16"/>
                    <a:pt x="7" y="19"/>
                    <a:pt x="6" y="22"/>
                  </a:cubicBezTo>
                  <a:cubicBezTo>
                    <a:pt x="6" y="21"/>
                    <a:pt x="5" y="22"/>
                    <a:pt x="5" y="22"/>
                  </a:cubicBezTo>
                  <a:cubicBezTo>
                    <a:pt x="3" y="28"/>
                    <a:pt x="2" y="33"/>
                    <a:pt x="1" y="39"/>
                  </a:cubicBezTo>
                  <a:cubicBezTo>
                    <a:pt x="0" y="40"/>
                    <a:pt x="2" y="40"/>
                    <a:pt x="3" y="39"/>
                  </a:cubicBezTo>
                  <a:cubicBezTo>
                    <a:pt x="4" y="35"/>
                    <a:pt x="5" y="30"/>
                    <a:pt x="6" y="25"/>
                  </a:cubicBezTo>
                  <a:cubicBezTo>
                    <a:pt x="6" y="33"/>
                    <a:pt x="7" y="41"/>
                    <a:pt x="10" y="48"/>
                  </a:cubicBezTo>
                  <a:cubicBezTo>
                    <a:pt x="12" y="53"/>
                    <a:pt x="20" y="51"/>
                    <a:pt x="18" y="46"/>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502" name="Google Shape;2502;p8"/>
            <p:cNvSpPr/>
            <p:nvPr/>
          </p:nvSpPr>
          <p:spPr>
            <a:xfrm>
              <a:off x="2276476" y="6726239"/>
              <a:ext cx="25400" cy="128588"/>
            </a:xfrm>
            <a:custGeom>
              <a:rect b="b" l="l" r="r" t="t"/>
              <a:pathLst>
                <a:path extrusionOk="0" h="29" w="6">
                  <a:moveTo>
                    <a:pt x="5" y="3"/>
                  </a:moveTo>
                  <a:cubicBezTo>
                    <a:pt x="5" y="0"/>
                    <a:pt x="1" y="0"/>
                    <a:pt x="1" y="3"/>
                  </a:cubicBezTo>
                  <a:cubicBezTo>
                    <a:pt x="1" y="10"/>
                    <a:pt x="0" y="21"/>
                    <a:pt x="0" y="25"/>
                  </a:cubicBezTo>
                  <a:cubicBezTo>
                    <a:pt x="0" y="29"/>
                    <a:pt x="6" y="29"/>
                    <a:pt x="6" y="25"/>
                  </a:cubicBezTo>
                  <a:cubicBezTo>
                    <a:pt x="6" y="21"/>
                    <a:pt x="6" y="11"/>
                    <a:pt x="5"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503" name="Google Shape;2503;p8"/>
            <p:cNvSpPr/>
            <p:nvPr/>
          </p:nvSpPr>
          <p:spPr>
            <a:xfrm>
              <a:off x="2305051" y="6624639"/>
              <a:ext cx="42863" cy="176213"/>
            </a:xfrm>
            <a:custGeom>
              <a:rect b="b" l="l" r="r" t="t"/>
              <a:pathLst>
                <a:path extrusionOk="0" h="40" w="10">
                  <a:moveTo>
                    <a:pt x="3" y="3"/>
                  </a:moveTo>
                  <a:cubicBezTo>
                    <a:pt x="0" y="14"/>
                    <a:pt x="0" y="24"/>
                    <a:pt x="0" y="35"/>
                  </a:cubicBezTo>
                  <a:cubicBezTo>
                    <a:pt x="0" y="40"/>
                    <a:pt x="8" y="40"/>
                    <a:pt x="8" y="35"/>
                  </a:cubicBezTo>
                  <a:cubicBezTo>
                    <a:pt x="9" y="25"/>
                    <a:pt x="9" y="15"/>
                    <a:pt x="10" y="4"/>
                  </a:cubicBezTo>
                  <a:cubicBezTo>
                    <a:pt x="10" y="1"/>
                    <a:pt x="4" y="0"/>
                    <a:pt x="3"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504" name="Google Shape;2504;p8"/>
            <p:cNvSpPr/>
            <p:nvPr/>
          </p:nvSpPr>
          <p:spPr>
            <a:xfrm>
              <a:off x="2347913" y="6611939"/>
              <a:ext cx="69850" cy="250825"/>
            </a:xfrm>
            <a:custGeom>
              <a:rect b="b" l="l" r="r" t="t"/>
              <a:pathLst>
                <a:path extrusionOk="0" h="57" w="17">
                  <a:moveTo>
                    <a:pt x="7" y="5"/>
                  </a:moveTo>
                  <a:cubicBezTo>
                    <a:pt x="6" y="7"/>
                    <a:pt x="5" y="10"/>
                    <a:pt x="4" y="12"/>
                  </a:cubicBezTo>
                  <a:cubicBezTo>
                    <a:pt x="4" y="11"/>
                    <a:pt x="4" y="11"/>
                    <a:pt x="4" y="11"/>
                  </a:cubicBezTo>
                  <a:cubicBezTo>
                    <a:pt x="4" y="9"/>
                    <a:pt x="1" y="10"/>
                    <a:pt x="1" y="11"/>
                  </a:cubicBezTo>
                  <a:cubicBezTo>
                    <a:pt x="1" y="14"/>
                    <a:pt x="2" y="17"/>
                    <a:pt x="2" y="19"/>
                  </a:cubicBezTo>
                  <a:cubicBezTo>
                    <a:pt x="0" y="31"/>
                    <a:pt x="1" y="43"/>
                    <a:pt x="6" y="54"/>
                  </a:cubicBezTo>
                  <a:cubicBezTo>
                    <a:pt x="7" y="57"/>
                    <a:pt x="12" y="55"/>
                    <a:pt x="12" y="52"/>
                  </a:cubicBezTo>
                  <a:cubicBezTo>
                    <a:pt x="11" y="38"/>
                    <a:pt x="9" y="23"/>
                    <a:pt x="15" y="10"/>
                  </a:cubicBezTo>
                  <a:cubicBezTo>
                    <a:pt x="17" y="4"/>
                    <a:pt x="9" y="0"/>
                    <a:pt x="7"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505" name="Google Shape;2505;p8"/>
            <p:cNvSpPr/>
            <p:nvPr/>
          </p:nvSpPr>
          <p:spPr>
            <a:xfrm>
              <a:off x="2263776" y="6575426"/>
              <a:ext cx="33338" cy="160338"/>
            </a:xfrm>
            <a:custGeom>
              <a:rect b="b" l="l" r="r" t="t"/>
              <a:pathLst>
                <a:path extrusionOk="0" h="36" w="8">
                  <a:moveTo>
                    <a:pt x="0" y="5"/>
                  </a:moveTo>
                  <a:cubicBezTo>
                    <a:pt x="0" y="14"/>
                    <a:pt x="0" y="23"/>
                    <a:pt x="0" y="32"/>
                  </a:cubicBezTo>
                  <a:cubicBezTo>
                    <a:pt x="1" y="36"/>
                    <a:pt x="8" y="36"/>
                    <a:pt x="8" y="32"/>
                  </a:cubicBezTo>
                  <a:cubicBezTo>
                    <a:pt x="8" y="23"/>
                    <a:pt x="8" y="14"/>
                    <a:pt x="8" y="5"/>
                  </a:cubicBezTo>
                  <a:cubicBezTo>
                    <a:pt x="8" y="0"/>
                    <a:pt x="0" y="0"/>
                    <a:pt x="0"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506" name="Google Shape;2506;p8"/>
            <p:cNvSpPr/>
            <p:nvPr/>
          </p:nvSpPr>
          <p:spPr>
            <a:xfrm>
              <a:off x="2405063" y="6611939"/>
              <a:ext cx="63500" cy="176213"/>
            </a:xfrm>
            <a:custGeom>
              <a:rect b="b" l="l" r="r" t="t"/>
              <a:pathLst>
                <a:path extrusionOk="0" h="40" w="15">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507" name="Google Shape;2507;p8"/>
            <p:cNvSpPr/>
            <p:nvPr/>
          </p:nvSpPr>
          <p:spPr>
            <a:xfrm>
              <a:off x="2501901" y="6686551"/>
              <a:ext cx="33338" cy="136525"/>
            </a:xfrm>
            <a:custGeom>
              <a:rect b="b" l="l" r="r" t="t"/>
              <a:pathLst>
                <a:path extrusionOk="0" h="31" w="8">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508" name="Google Shape;2508;p8"/>
            <p:cNvSpPr/>
            <p:nvPr/>
          </p:nvSpPr>
          <p:spPr>
            <a:xfrm>
              <a:off x="2643188" y="6562726"/>
              <a:ext cx="58738" cy="234950"/>
            </a:xfrm>
            <a:custGeom>
              <a:rect b="b" l="l" r="r" t="t"/>
              <a:pathLst>
                <a:path extrusionOk="0" h="53" w="14">
                  <a:moveTo>
                    <a:pt x="11" y="1"/>
                  </a:moveTo>
                  <a:cubicBezTo>
                    <a:pt x="8" y="8"/>
                    <a:pt x="6" y="14"/>
                    <a:pt x="5" y="21"/>
                  </a:cubicBezTo>
                  <a:cubicBezTo>
                    <a:pt x="3" y="21"/>
                    <a:pt x="0" y="22"/>
                    <a:pt x="0" y="24"/>
                  </a:cubicBezTo>
                  <a:cubicBezTo>
                    <a:pt x="0" y="31"/>
                    <a:pt x="2" y="38"/>
                    <a:pt x="4" y="44"/>
                  </a:cubicBezTo>
                  <a:cubicBezTo>
                    <a:pt x="4" y="45"/>
                    <a:pt x="4" y="45"/>
                    <a:pt x="4" y="45"/>
                  </a:cubicBezTo>
                  <a:cubicBezTo>
                    <a:pt x="4" y="46"/>
                    <a:pt x="5" y="46"/>
                    <a:pt x="5" y="46"/>
                  </a:cubicBezTo>
                  <a:cubicBezTo>
                    <a:pt x="6" y="48"/>
                    <a:pt x="7" y="49"/>
                    <a:pt x="8" y="50"/>
                  </a:cubicBezTo>
                  <a:cubicBezTo>
                    <a:pt x="9" y="53"/>
                    <a:pt x="14" y="51"/>
                    <a:pt x="13" y="48"/>
                  </a:cubicBezTo>
                  <a:cubicBezTo>
                    <a:pt x="11" y="43"/>
                    <a:pt x="9" y="38"/>
                    <a:pt x="8" y="33"/>
                  </a:cubicBezTo>
                  <a:cubicBezTo>
                    <a:pt x="9" y="22"/>
                    <a:pt x="10" y="12"/>
                    <a:pt x="13" y="2"/>
                  </a:cubicBezTo>
                  <a:cubicBezTo>
                    <a:pt x="14" y="1"/>
                    <a:pt x="12" y="0"/>
                    <a:pt x="11" y="1"/>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509" name="Google Shape;2509;p8"/>
            <p:cNvSpPr/>
            <p:nvPr/>
          </p:nvSpPr>
          <p:spPr>
            <a:xfrm>
              <a:off x="2714626" y="6557964"/>
              <a:ext cx="66675" cy="212725"/>
            </a:xfrm>
            <a:custGeom>
              <a:rect b="b" l="l" r="r" t="t"/>
              <a:pathLst>
                <a:path extrusionOk="0" h="48" w="16">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510" name="Google Shape;2510;p8"/>
            <p:cNvSpPr/>
            <p:nvPr/>
          </p:nvSpPr>
          <p:spPr>
            <a:xfrm>
              <a:off x="2794001" y="6597651"/>
              <a:ext cx="33338" cy="195263"/>
            </a:xfrm>
            <a:custGeom>
              <a:rect b="b" l="l" r="r" t="t"/>
              <a:pathLst>
                <a:path extrusionOk="0" h="44" w="8">
                  <a:moveTo>
                    <a:pt x="7" y="2"/>
                  </a:moveTo>
                  <a:cubicBezTo>
                    <a:pt x="7" y="0"/>
                    <a:pt x="3" y="0"/>
                    <a:pt x="3" y="2"/>
                  </a:cubicBezTo>
                  <a:cubicBezTo>
                    <a:pt x="2" y="6"/>
                    <a:pt x="2" y="10"/>
                    <a:pt x="2" y="14"/>
                  </a:cubicBezTo>
                  <a:cubicBezTo>
                    <a:pt x="1" y="15"/>
                    <a:pt x="0" y="15"/>
                    <a:pt x="0" y="16"/>
                  </a:cubicBezTo>
                  <a:cubicBezTo>
                    <a:pt x="0" y="22"/>
                    <a:pt x="0" y="27"/>
                    <a:pt x="1" y="33"/>
                  </a:cubicBezTo>
                  <a:cubicBezTo>
                    <a:pt x="1" y="34"/>
                    <a:pt x="1" y="35"/>
                    <a:pt x="2" y="35"/>
                  </a:cubicBezTo>
                  <a:cubicBezTo>
                    <a:pt x="2" y="37"/>
                    <a:pt x="2" y="39"/>
                    <a:pt x="2" y="41"/>
                  </a:cubicBezTo>
                  <a:cubicBezTo>
                    <a:pt x="2" y="44"/>
                    <a:pt x="7" y="44"/>
                    <a:pt x="7" y="41"/>
                  </a:cubicBezTo>
                  <a:cubicBezTo>
                    <a:pt x="8" y="28"/>
                    <a:pt x="7" y="15"/>
                    <a:pt x="7" y="2"/>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511" name="Google Shape;2511;p8"/>
            <p:cNvSpPr/>
            <p:nvPr/>
          </p:nvSpPr>
          <p:spPr>
            <a:xfrm>
              <a:off x="2884488" y="6545264"/>
              <a:ext cx="79375" cy="211138"/>
            </a:xfrm>
            <a:custGeom>
              <a:rect b="b" l="l" r="r" t="t"/>
              <a:pathLst>
                <a:path extrusionOk="0" h="48" w="19">
                  <a:moveTo>
                    <a:pt x="18" y="44"/>
                  </a:moveTo>
                  <a:cubicBezTo>
                    <a:pt x="15" y="35"/>
                    <a:pt x="15" y="26"/>
                    <a:pt x="16" y="17"/>
                  </a:cubicBezTo>
                  <a:cubicBezTo>
                    <a:pt x="17" y="13"/>
                    <a:pt x="11" y="11"/>
                    <a:pt x="10" y="15"/>
                  </a:cubicBezTo>
                  <a:cubicBezTo>
                    <a:pt x="10" y="15"/>
                    <a:pt x="10" y="15"/>
                    <a:pt x="10" y="15"/>
                  </a:cubicBezTo>
                  <a:cubicBezTo>
                    <a:pt x="9" y="16"/>
                    <a:pt x="9" y="16"/>
                    <a:pt x="9" y="16"/>
                  </a:cubicBezTo>
                  <a:cubicBezTo>
                    <a:pt x="9" y="12"/>
                    <a:pt x="10" y="8"/>
                    <a:pt x="10" y="4"/>
                  </a:cubicBezTo>
                  <a:cubicBezTo>
                    <a:pt x="10" y="1"/>
                    <a:pt x="5" y="0"/>
                    <a:pt x="4" y="3"/>
                  </a:cubicBezTo>
                  <a:cubicBezTo>
                    <a:pt x="3" y="12"/>
                    <a:pt x="2" y="21"/>
                    <a:pt x="1" y="30"/>
                  </a:cubicBezTo>
                  <a:cubicBezTo>
                    <a:pt x="1" y="29"/>
                    <a:pt x="0" y="30"/>
                    <a:pt x="0" y="31"/>
                  </a:cubicBezTo>
                  <a:cubicBezTo>
                    <a:pt x="0" y="35"/>
                    <a:pt x="0" y="39"/>
                    <a:pt x="0" y="43"/>
                  </a:cubicBezTo>
                  <a:cubicBezTo>
                    <a:pt x="0" y="44"/>
                    <a:pt x="1" y="44"/>
                    <a:pt x="2" y="43"/>
                  </a:cubicBezTo>
                  <a:cubicBezTo>
                    <a:pt x="2" y="47"/>
                    <a:pt x="8"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512" name="Google Shape;2512;p8"/>
            <p:cNvSpPr/>
            <p:nvPr/>
          </p:nvSpPr>
          <p:spPr>
            <a:xfrm>
              <a:off x="3038476" y="6611939"/>
              <a:ext cx="25400" cy="144463"/>
            </a:xfrm>
            <a:custGeom>
              <a:rect b="b" l="l" r="r" t="t"/>
              <a:pathLst>
                <a:path extrusionOk="0" h="33" w="6">
                  <a:moveTo>
                    <a:pt x="5" y="3"/>
                  </a:moveTo>
                  <a:cubicBezTo>
                    <a:pt x="5" y="0"/>
                    <a:pt x="0" y="0"/>
                    <a:pt x="0" y="3"/>
                  </a:cubicBezTo>
                  <a:cubicBezTo>
                    <a:pt x="0" y="12"/>
                    <a:pt x="0" y="21"/>
                    <a:pt x="0" y="30"/>
                  </a:cubicBezTo>
                  <a:cubicBezTo>
                    <a:pt x="0" y="33"/>
                    <a:pt x="5" y="33"/>
                    <a:pt x="5" y="30"/>
                  </a:cubicBezTo>
                  <a:cubicBezTo>
                    <a:pt x="6" y="21"/>
                    <a:pt x="5" y="12"/>
                    <a:pt x="5"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513" name="Google Shape;2513;p8"/>
            <p:cNvSpPr/>
            <p:nvPr/>
          </p:nvSpPr>
          <p:spPr>
            <a:xfrm>
              <a:off x="3101976" y="6597651"/>
              <a:ext cx="58738" cy="177800"/>
            </a:xfrm>
            <a:custGeom>
              <a:rect b="b" l="l" r="r" t="t"/>
              <a:pathLst>
                <a:path extrusionOk="0" h="40" w="14">
                  <a:moveTo>
                    <a:pt x="8" y="6"/>
                  </a:moveTo>
                  <a:cubicBezTo>
                    <a:pt x="7" y="5"/>
                    <a:pt x="7" y="4"/>
                    <a:pt x="7" y="3"/>
                  </a:cubicBezTo>
                  <a:cubicBezTo>
                    <a:pt x="6" y="0"/>
                    <a:pt x="0" y="1"/>
                    <a:pt x="1" y="5"/>
                  </a:cubicBezTo>
                  <a:cubicBezTo>
                    <a:pt x="3" y="13"/>
                    <a:pt x="3" y="21"/>
                    <a:pt x="3" y="29"/>
                  </a:cubicBezTo>
                  <a:cubicBezTo>
                    <a:pt x="3" y="30"/>
                    <a:pt x="4" y="31"/>
                    <a:pt x="5" y="31"/>
                  </a:cubicBezTo>
                  <a:cubicBezTo>
                    <a:pt x="5" y="33"/>
                    <a:pt x="5" y="35"/>
                    <a:pt x="6" y="37"/>
                  </a:cubicBezTo>
                  <a:cubicBezTo>
                    <a:pt x="6" y="40"/>
                    <a:pt x="10" y="40"/>
                    <a:pt x="11" y="37"/>
                  </a:cubicBezTo>
                  <a:cubicBezTo>
                    <a:pt x="12" y="28"/>
                    <a:pt x="12" y="18"/>
                    <a:pt x="14" y="9"/>
                  </a:cubicBezTo>
                  <a:cubicBezTo>
                    <a:pt x="14" y="5"/>
                    <a:pt x="10" y="3"/>
                    <a:pt x="8" y="6"/>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514" name="Google Shape;2514;p8"/>
            <p:cNvSpPr/>
            <p:nvPr/>
          </p:nvSpPr>
          <p:spPr>
            <a:xfrm>
              <a:off x="3176588" y="6594476"/>
              <a:ext cx="63500" cy="228600"/>
            </a:xfrm>
            <a:custGeom>
              <a:rect b="b" l="l" r="r" t="t"/>
              <a:pathLst>
                <a:path extrusionOk="0" h="52" w="15">
                  <a:moveTo>
                    <a:pt x="7" y="4"/>
                  </a:moveTo>
                  <a:cubicBezTo>
                    <a:pt x="6" y="7"/>
                    <a:pt x="6" y="9"/>
                    <a:pt x="6" y="11"/>
                  </a:cubicBezTo>
                  <a:cubicBezTo>
                    <a:pt x="4" y="11"/>
                    <a:pt x="2" y="11"/>
                    <a:pt x="2" y="13"/>
                  </a:cubicBezTo>
                  <a:cubicBezTo>
                    <a:pt x="2" y="16"/>
                    <a:pt x="3" y="20"/>
                    <a:pt x="1" y="23"/>
                  </a:cubicBezTo>
                  <a:cubicBezTo>
                    <a:pt x="0" y="24"/>
                    <a:pt x="2" y="26"/>
                    <a:pt x="3" y="25"/>
                  </a:cubicBezTo>
                  <a:cubicBezTo>
                    <a:pt x="2" y="33"/>
                    <a:pt x="2" y="41"/>
                    <a:pt x="4" y="49"/>
                  </a:cubicBezTo>
                  <a:cubicBezTo>
                    <a:pt x="4" y="52"/>
                    <a:pt x="9" y="52"/>
                    <a:pt x="9" y="49"/>
                  </a:cubicBezTo>
                  <a:cubicBezTo>
                    <a:pt x="12" y="35"/>
                    <a:pt x="13" y="20"/>
                    <a:pt x="14" y="5"/>
                  </a:cubicBezTo>
                  <a:cubicBezTo>
                    <a:pt x="15" y="1"/>
                    <a:pt x="7" y="0"/>
                    <a:pt x="7"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515" name="Google Shape;2515;p8"/>
            <p:cNvSpPr/>
            <p:nvPr/>
          </p:nvSpPr>
          <p:spPr>
            <a:xfrm>
              <a:off x="2984501" y="6611939"/>
              <a:ext cx="50800" cy="206375"/>
            </a:xfrm>
            <a:custGeom>
              <a:rect b="b" l="l" r="r" t="t"/>
              <a:pathLst>
                <a:path extrusionOk="0" h="47" w="12">
                  <a:moveTo>
                    <a:pt x="8" y="7"/>
                  </a:moveTo>
                  <a:cubicBezTo>
                    <a:pt x="8" y="6"/>
                    <a:pt x="8" y="4"/>
                    <a:pt x="7" y="3"/>
                  </a:cubicBezTo>
                  <a:cubicBezTo>
                    <a:pt x="7" y="0"/>
                    <a:pt x="3" y="1"/>
                    <a:pt x="4" y="4"/>
                  </a:cubicBezTo>
                  <a:cubicBezTo>
                    <a:pt x="4" y="5"/>
                    <a:pt x="4" y="7"/>
                    <a:pt x="5" y="8"/>
                  </a:cubicBezTo>
                  <a:cubicBezTo>
                    <a:pt x="4" y="8"/>
                    <a:pt x="4"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0" y="8"/>
                    <a:pt x="8" y="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516" name="Google Shape;2516;p8"/>
            <p:cNvSpPr/>
            <p:nvPr/>
          </p:nvSpPr>
          <p:spPr>
            <a:xfrm>
              <a:off x="2589213" y="6624639"/>
              <a:ext cx="53975" cy="119063"/>
            </a:xfrm>
            <a:custGeom>
              <a:rect b="b" l="l" r="r" t="t"/>
              <a:pathLst>
                <a:path extrusionOk="0" h="27" w="13">
                  <a:moveTo>
                    <a:pt x="12" y="24"/>
                  </a:moveTo>
                  <a:cubicBezTo>
                    <a:pt x="9" y="17"/>
                    <a:pt x="6" y="10"/>
                    <a:pt x="4" y="2"/>
                  </a:cubicBezTo>
                  <a:cubicBezTo>
                    <a:pt x="4" y="0"/>
                    <a:pt x="0" y="0"/>
                    <a:pt x="1" y="3"/>
                  </a:cubicBezTo>
                  <a:cubicBezTo>
                    <a:pt x="3" y="11"/>
                    <a:pt x="6" y="18"/>
                    <a:pt x="9" y="26"/>
                  </a:cubicBezTo>
                  <a:cubicBezTo>
                    <a:pt x="10" y="27"/>
                    <a:pt x="13" y="26"/>
                    <a:pt x="12" y="2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517" name="Google Shape;2517;p8"/>
            <p:cNvSpPr/>
            <p:nvPr/>
          </p:nvSpPr>
          <p:spPr>
            <a:xfrm>
              <a:off x="2484438" y="6572251"/>
              <a:ext cx="74613" cy="193675"/>
            </a:xfrm>
            <a:custGeom>
              <a:rect b="b" l="l" r="r" t="t"/>
              <a:pathLst>
                <a:path extrusionOk="0" h="44" w="18">
                  <a:moveTo>
                    <a:pt x="16" y="37"/>
                  </a:moveTo>
                  <a:cubicBezTo>
                    <a:pt x="11" y="28"/>
                    <a:pt x="8" y="18"/>
                    <a:pt x="12" y="8"/>
                  </a:cubicBezTo>
                  <a:cubicBezTo>
                    <a:pt x="14" y="4"/>
                    <a:pt x="8" y="0"/>
                    <a:pt x="6" y="4"/>
                  </a:cubicBezTo>
                  <a:cubicBezTo>
                    <a:pt x="0" y="17"/>
                    <a:pt x="3" y="29"/>
                    <a:pt x="10" y="41"/>
                  </a:cubicBezTo>
                  <a:cubicBezTo>
                    <a:pt x="13" y="44"/>
                    <a:pt x="18" y="41"/>
                    <a:pt x="16" y="3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518" name="Google Shape;2518;p8"/>
            <p:cNvSpPr/>
            <p:nvPr/>
          </p:nvSpPr>
          <p:spPr>
            <a:xfrm>
              <a:off x="2755901" y="6629401"/>
              <a:ext cx="41275" cy="146050"/>
            </a:xfrm>
            <a:custGeom>
              <a:rect b="b" l="l" r="r" t="t"/>
              <a:pathLst>
                <a:path extrusionOk="0" h="33" w="10">
                  <a:moveTo>
                    <a:pt x="2" y="5"/>
                  </a:moveTo>
                  <a:cubicBezTo>
                    <a:pt x="0" y="12"/>
                    <a:pt x="0" y="21"/>
                    <a:pt x="2" y="29"/>
                  </a:cubicBezTo>
                  <a:cubicBezTo>
                    <a:pt x="4" y="33"/>
                    <a:pt x="9" y="31"/>
                    <a:pt x="9" y="27"/>
                  </a:cubicBezTo>
                  <a:cubicBezTo>
                    <a:pt x="7" y="20"/>
                    <a:pt x="7" y="13"/>
                    <a:pt x="9" y="6"/>
                  </a:cubicBezTo>
                  <a:cubicBezTo>
                    <a:pt x="10" y="2"/>
                    <a:pt x="4" y="0"/>
                    <a:pt x="2"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519" name="Google Shape;2519;p8"/>
            <p:cNvSpPr/>
            <p:nvPr/>
          </p:nvSpPr>
          <p:spPr>
            <a:xfrm>
              <a:off x="3273426" y="6567489"/>
              <a:ext cx="61913" cy="220663"/>
            </a:xfrm>
            <a:custGeom>
              <a:rect b="b" l="l" r="r" t="t"/>
              <a:pathLst>
                <a:path extrusionOk="0" h="50" w="15">
                  <a:moveTo>
                    <a:pt x="11" y="28"/>
                  </a:moveTo>
                  <a:cubicBezTo>
                    <a:pt x="11" y="20"/>
                    <a:pt x="11" y="13"/>
                    <a:pt x="13" y="6"/>
                  </a:cubicBezTo>
                  <a:cubicBezTo>
                    <a:pt x="15" y="2"/>
                    <a:pt x="8" y="0"/>
                    <a:pt x="6" y="4"/>
                  </a:cubicBezTo>
                  <a:cubicBezTo>
                    <a:pt x="5" y="8"/>
                    <a:pt x="5" y="11"/>
                    <a:pt x="5" y="15"/>
                  </a:cubicBezTo>
                  <a:cubicBezTo>
                    <a:pt x="4" y="15"/>
                    <a:pt x="4" y="16"/>
                    <a:pt x="3" y="17"/>
                  </a:cubicBezTo>
                  <a:cubicBezTo>
                    <a:pt x="0" y="27"/>
                    <a:pt x="0" y="36"/>
                    <a:pt x="5" y="46"/>
                  </a:cubicBezTo>
                  <a:cubicBezTo>
                    <a:pt x="7" y="50"/>
                    <a:pt x="13" y="46"/>
                    <a:pt x="11" y="42"/>
                  </a:cubicBezTo>
                  <a:cubicBezTo>
                    <a:pt x="9" y="38"/>
                    <a:pt x="9" y="34"/>
                    <a:pt x="8" y="30"/>
                  </a:cubicBezTo>
                  <a:cubicBezTo>
                    <a:pt x="10" y="30"/>
                    <a:pt x="11" y="29"/>
                    <a:pt x="11" y="28"/>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520" name="Google Shape;2520;p8"/>
            <p:cNvSpPr/>
            <p:nvPr/>
          </p:nvSpPr>
          <p:spPr>
            <a:xfrm>
              <a:off x="3360738" y="6624639"/>
              <a:ext cx="33338" cy="141288"/>
            </a:xfrm>
            <a:custGeom>
              <a:rect b="b" l="l" r="r" t="t"/>
              <a:pathLst>
                <a:path extrusionOk="0" h="32" w="8">
                  <a:moveTo>
                    <a:pt x="6" y="4"/>
                  </a:moveTo>
                  <a:cubicBezTo>
                    <a:pt x="5" y="0"/>
                    <a:pt x="0" y="2"/>
                    <a:pt x="1" y="5"/>
                  </a:cubicBezTo>
                  <a:cubicBezTo>
                    <a:pt x="3" y="13"/>
                    <a:pt x="3" y="21"/>
                    <a:pt x="3" y="29"/>
                  </a:cubicBezTo>
                  <a:cubicBezTo>
                    <a:pt x="3" y="32"/>
                    <a:pt x="7" y="32"/>
                    <a:pt x="7" y="29"/>
                  </a:cubicBezTo>
                  <a:cubicBezTo>
                    <a:pt x="8" y="20"/>
                    <a:pt x="8" y="12"/>
                    <a:pt x="6"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521" name="Google Shape;2521;p8"/>
            <p:cNvSpPr/>
            <p:nvPr/>
          </p:nvSpPr>
          <p:spPr>
            <a:xfrm>
              <a:off x="3384551" y="6607176"/>
              <a:ext cx="79375" cy="233363"/>
            </a:xfrm>
            <a:custGeom>
              <a:rect b="b" l="l" r="r" t="t"/>
              <a:pathLst>
                <a:path extrusionOk="0" h="53" w="19">
                  <a:moveTo>
                    <a:pt x="17" y="46"/>
                  </a:moveTo>
                  <a:cubicBezTo>
                    <a:pt x="14" y="36"/>
                    <a:pt x="14" y="25"/>
                    <a:pt x="12" y="14"/>
                  </a:cubicBezTo>
                  <a:cubicBezTo>
                    <a:pt x="12" y="13"/>
                    <a:pt x="12" y="13"/>
                    <a:pt x="12" y="13"/>
                  </a:cubicBezTo>
                  <a:cubicBezTo>
                    <a:pt x="12" y="10"/>
                    <a:pt x="12" y="12"/>
                    <a:pt x="12" y="4"/>
                  </a:cubicBezTo>
                  <a:cubicBezTo>
                    <a:pt x="12" y="0"/>
                    <a:pt x="7" y="0"/>
                    <a:pt x="7" y="4"/>
                  </a:cubicBezTo>
                  <a:cubicBezTo>
                    <a:pt x="7" y="12"/>
                    <a:pt x="7" y="10"/>
                    <a:pt x="8" y="12"/>
                  </a:cubicBezTo>
                  <a:cubicBezTo>
                    <a:pt x="7" y="13"/>
                    <a:pt x="7" y="13"/>
                    <a:pt x="7" y="14"/>
                  </a:cubicBezTo>
                  <a:cubicBezTo>
                    <a:pt x="6" y="16"/>
                    <a:pt x="6" y="19"/>
                    <a:pt x="6" y="22"/>
                  </a:cubicBezTo>
                  <a:cubicBezTo>
                    <a:pt x="5" y="21"/>
                    <a:pt x="5" y="22"/>
                    <a:pt x="4" y="22"/>
                  </a:cubicBezTo>
                  <a:cubicBezTo>
                    <a:pt x="3" y="28"/>
                    <a:pt x="2" y="33"/>
                    <a:pt x="0" y="39"/>
                  </a:cubicBezTo>
                  <a:cubicBezTo>
                    <a:pt x="0" y="40"/>
                    <a:pt x="2" y="40"/>
                    <a:pt x="2" y="39"/>
                  </a:cubicBezTo>
                  <a:cubicBezTo>
                    <a:pt x="4" y="35"/>
                    <a:pt x="5" y="30"/>
                    <a:pt x="6" y="25"/>
                  </a:cubicBezTo>
                  <a:cubicBezTo>
                    <a:pt x="6" y="33"/>
                    <a:pt x="7" y="41"/>
                    <a:pt x="10" y="48"/>
                  </a:cubicBezTo>
                  <a:cubicBezTo>
                    <a:pt x="12" y="53"/>
                    <a:pt x="19" y="51"/>
                    <a:pt x="17" y="46"/>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522" name="Google Shape;2522;p8"/>
            <p:cNvSpPr/>
            <p:nvPr/>
          </p:nvSpPr>
          <p:spPr>
            <a:xfrm>
              <a:off x="3489326" y="6726239"/>
              <a:ext cx="25400" cy="128588"/>
            </a:xfrm>
            <a:custGeom>
              <a:rect b="b" l="l" r="r" t="t"/>
              <a:pathLst>
                <a:path extrusionOk="0" h="29" w="6">
                  <a:moveTo>
                    <a:pt x="5" y="3"/>
                  </a:moveTo>
                  <a:cubicBezTo>
                    <a:pt x="5" y="0"/>
                    <a:pt x="1" y="0"/>
                    <a:pt x="1" y="3"/>
                  </a:cubicBezTo>
                  <a:cubicBezTo>
                    <a:pt x="0" y="10"/>
                    <a:pt x="0" y="21"/>
                    <a:pt x="0" y="25"/>
                  </a:cubicBezTo>
                  <a:cubicBezTo>
                    <a:pt x="0" y="29"/>
                    <a:pt x="6" y="29"/>
                    <a:pt x="6" y="25"/>
                  </a:cubicBezTo>
                  <a:cubicBezTo>
                    <a:pt x="6" y="21"/>
                    <a:pt x="5" y="11"/>
                    <a:pt x="5"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523" name="Google Shape;2523;p8"/>
            <p:cNvSpPr/>
            <p:nvPr/>
          </p:nvSpPr>
          <p:spPr>
            <a:xfrm>
              <a:off x="3517900" y="6624638"/>
              <a:ext cx="42863" cy="176213"/>
            </a:xfrm>
            <a:custGeom>
              <a:rect b="b" l="l" r="r" t="t"/>
              <a:pathLst>
                <a:path extrusionOk="0" h="40" w="10">
                  <a:moveTo>
                    <a:pt x="3" y="3"/>
                  </a:moveTo>
                  <a:cubicBezTo>
                    <a:pt x="0" y="14"/>
                    <a:pt x="0" y="24"/>
                    <a:pt x="0" y="35"/>
                  </a:cubicBezTo>
                  <a:cubicBezTo>
                    <a:pt x="0" y="40"/>
                    <a:pt x="8" y="40"/>
                    <a:pt x="8" y="35"/>
                  </a:cubicBezTo>
                  <a:cubicBezTo>
                    <a:pt x="8" y="25"/>
                    <a:pt x="8" y="15"/>
                    <a:pt x="9" y="4"/>
                  </a:cubicBezTo>
                  <a:cubicBezTo>
                    <a:pt x="10" y="1"/>
                    <a:pt x="4" y="0"/>
                    <a:pt x="3"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524" name="Google Shape;2524;p8"/>
            <p:cNvSpPr/>
            <p:nvPr/>
          </p:nvSpPr>
          <p:spPr>
            <a:xfrm>
              <a:off x="3556000" y="6611938"/>
              <a:ext cx="71438" cy="250825"/>
            </a:xfrm>
            <a:custGeom>
              <a:rect b="b" l="l" r="r" t="t"/>
              <a:pathLst>
                <a:path extrusionOk="0" h="57" w="17">
                  <a:moveTo>
                    <a:pt x="7" y="5"/>
                  </a:moveTo>
                  <a:cubicBezTo>
                    <a:pt x="6" y="7"/>
                    <a:pt x="6" y="10"/>
                    <a:pt x="5" y="12"/>
                  </a:cubicBezTo>
                  <a:cubicBezTo>
                    <a:pt x="5" y="11"/>
                    <a:pt x="5" y="11"/>
                    <a:pt x="5" y="11"/>
                  </a:cubicBezTo>
                  <a:cubicBezTo>
                    <a:pt x="4" y="9"/>
                    <a:pt x="1" y="10"/>
                    <a:pt x="2" y="11"/>
                  </a:cubicBezTo>
                  <a:cubicBezTo>
                    <a:pt x="2" y="14"/>
                    <a:pt x="2" y="17"/>
                    <a:pt x="3" y="19"/>
                  </a:cubicBezTo>
                  <a:cubicBezTo>
                    <a:pt x="0" y="31"/>
                    <a:pt x="1" y="43"/>
                    <a:pt x="7" y="54"/>
                  </a:cubicBezTo>
                  <a:cubicBezTo>
                    <a:pt x="8" y="57"/>
                    <a:pt x="13" y="55"/>
                    <a:pt x="12" y="52"/>
                  </a:cubicBezTo>
                  <a:cubicBezTo>
                    <a:pt x="12" y="38"/>
                    <a:pt x="9" y="23"/>
                    <a:pt x="15" y="10"/>
                  </a:cubicBezTo>
                  <a:cubicBezTo>
                    <a:pt x="17" y="4"/>
                    <a:pt x="10" y="0"/>
                    <a:pt x="7"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525" name="Google Shape;2525;p8"/>
            <p:cNvSpPr/>
            <p:nvPr/>
          </p:nvSpPr>
          <p:spPr>
            <a:xfrm>
              <a:off x="3476625" y="6575426"/>
              <a:ext cx="33338" cy="160338"/>
            </a:xfrm>
            <a:custGeom>
              <a:rect b="b" l="l" r="r" t="t"/>
              <a:pathLst>
                <a:path extrusionOk="0" h="36" w="8">
                  <a:moveTo>
                    <a:pt x="0" y="5"/>
                  </a:moveTo>
                  <a:cubicBezTo>
                    <a:pt x="0" y="14"/>
                    <a:pt x="0" y="23"/>
                    <a:pt x="0" y="32"/>
                  </a:cubicBezTo>
                  <a:cubicBezTo>
                    <a:pt x="0" y="36"/>
                    <a:pt x="7" y="36"/>
                    <a:pt x="8" y="32"/>
                  </a:cubicBezTo>
                  <a:cubicBezTo>
                    <a:pt x="8" y="23"/>
                    <a:pt x="8" y="14"/>
                    <a:pt x="8" y="5"/>
                  </a:cubicBezTo>
                  <a:cubicBezTo>
                    <a:pt x="8" y="0"/>
                    <a:pt x="0" y="0"/>
                    <a:pt x="0"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526" name="Google Shape;2526;p8"/>
            <p:cNvSpPr/>
            <p:nvPr/>
          </p:nvSpPr>
          <p:spPr>
            <a:xfrm>
              <a:off x="3617913" y="6611938"/>
              <a:ext cx="63500" cy="176213"/>
            </a:xfrm>
            <a:custGeom>
              <a:rect b="b" l="l" r="r" t="t"/>
              <a:pathLst>
                <a:path extrusionOk="0" h="40" w="15">
                  <a:moveTo>
                    <a:pt x="5" y="5"/>
                  </a:moveTo>
                  <a:cubicBezTo>
                    <a:pt x="0" y="15"/>
                    <a:pt x="0" y="26"/>
                    <a:pt x="4" y="37"/>
                  </a:cubicBezTo>
                  <a:cubicBezTo>
                    <a:pt x="5" y="40"/>
                    <a:pt x="10" y="40"/>
                    <a:pt x="10" y="36"/>
                  </a:cubicBezTo>
                  <a:cubicBezTo>
                    <a:pt x="9" y="27"/>
                    <a:pt x="9" y="18"/>
                    <a:pt x="13" y="10"/>
                  </a:cubicBezTo>
                  <a:cubicBezTo>
                    <a:pt x="15" y="4"/>
                    <a:pt x="7" y="0"/>
                    <a:pt x="5"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527" name="Google Shape;2527;p8"/>
            <p:cNvSpPr/>
            <p:nvPr/>
          </p:nvSpPr>
          <p:spPr>
            <a:xfrm>
              <a:off x="3714750" y="6686551"/>
              <a:ext cx="33338" cy="136525"/>
            </a:xfrm>
            <a:custGeom>
              <a:rect b="b" l="l" r="r" t="t"/>
              <a:pathLst>
                <a:path extrusionOk="0" h="31" w="8">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528" name="Google Shape;2528;p8"/>
            <p:cNvSpPr/>
            <p:nvPr/>
          </p:nvSpPr>
          <p:spPr>
            <a:xfrm>
              <a:off x="3856038" y="6562726"/>
              <a:ext cx="58738" cy="234950"/>
            </a:xfrm>
            <a:custGeom>
              <a:rect b="b" l="l" r="r" t="t"/>
              <a:pathLst>
                <a:path extrusionOk="0" h="53" w="14">
                  <a:moveTo>
                    <a:pt x="10" y="1"/>
                  </a:moveTo>
                  <a:cubicBezTo>
                    <a:pt x="8" y="8"/>
                    <a:pt x="6" y="14"/>
                    <a:pt x="5" y="21"/>
                  </a:cubicBezTo>
                  <a:cubicBezTo>
                    <a:pt x="3" y="21"/>
                    <a:pt x="0" y="22"/>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1" y="43"/>
                    <a:pt x="9" y="38"/>
                    <a:pt x="8" y="33"/>
                  </a:cubicBezTo>
                  <a:cubicBezTo>
                    <a:pt x="9" y="22"/>
                    <a:pt x="10" y="12"/>
                    <a:pt x="13" y="2"/>
                  </a:cubicBezTo>
                  <a:cubicBezTo>
                    <a:pt x="14" y="1"/>
                    <a:pt x="11" y="0"/>
                    <a:pt x="10" y="1"/>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529" name="Google Shape;2529;p8"/>
            <p:cNvSpPr/>
            <p:nvPr/>
          </p:nvSpPr>
          <p:spPr>
            <a:xfrm>
              <a:off x="3922713" y="6557963"/>
              <a:ext cx="71438" cy="212725"/>
            </a:xfrm>
            <a:custGeom>
              <a:rect b="b" l="l" r="r" t="t"/>
              <a:pathLst>
                <a:path extrusionOk="0" h="48" w="17">
                  <a:moveTo>
                    <a:pt x="12" y="2"/>
                  </a:moveTo>
                  <a:cubicBezTo>
                    <a:pt x="4" y="14"/>
                    <a:pt x="0" y="29"/>
                    <a:pt x="1" y="44"/>
                  </a:cubicBezTo>
                  <a:cubicBezTo>
                    <a:pt x="1" y="48"/>
                    <a:pt x="7" y="48"/>
                    <a:pt x="7" y="44"/>
                  </a:cubicBezTo>
                  <a:cubicBezTo>
                    <a:pt x="8" y="30"/>
                    <a:pt x="9" y="16"/>
                    <a:pt x="16" y="4"/>
                  </a:cubicBezTo>
                  <a:cubicBezTo>
                    <a:pt x="17" y="2"/>
                    <a:pt x="14" y="0"/>
                    <a:pt x="12" y="2"/>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530" name="Google Shape;2530;p8"/>
            <p:cNvSpPr/>
            <p:nvPr/>
          </p:nvSpPr>
          <p:spPr>
            <a:xfrm>
              <a:off x="4006850" y="6597651"/>
              <a:ext cx="33338" cy="195263"/>
            </a:xfrm>
            <a:custGeom>
              <a:rect b="b" l="l" r="r" t="t"/>
              <a:pathLst>
                <a:path extrusionOk="0" h="44" w="8">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6" y="44"/>
                    <a:pt x="7" y="41"/>
                  </a:cubicBezTo>
                  <a:cubicBezTo>
                    <a:pt x="8" y="28"/>
                    <a:pt x="7" y="15"/>
                    <a:pt x="6" y="2"/>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531" name="Google Shape;2531;p8"/>
            <p:cNvSpPr/>
            <p:nvPr/>
          </p:nvSpPr>
          <p:spPr>
            <a:xfrm>
              <a:off x="4098925" y="6545263"/>
              <a:ext cx="74613" cy="211138"/>
            </a:xfrm>
            <a:custGeom>
              <a:rect b="b" l="l" r="r" t="t"/>
              <a:pathLst>
                <a:path extrusionOk="0" h="48" w="18">
                  <a:moveTo>
                    <a:pt x="17" y="44"/>
                  </a:moveTo>
                  <a:cubicBezTo>
                    <a:pt x="14" y="35"/>
                    <a:pt x="14"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1" y="21"/>
                    <a:pt x="1" y="30"/>
                  </a:cubicBezTo>
                  <a:cubicBezTo>
                    <a:pt x="0" y="29"/>
                    <a:pt x="0" y="30"/>
                    <a:pt x="0" y="31"/>
                  </a:cubicBezTo>
                  <a:cubicBezTo>
                    <a:pt x="0" y="35"/>
                    <a:pt x="0" y="39"/>
                    <a:pt x="0" y="43"/>
                  </a:cubicBezTo>
                  <a:cubicBezTo>
                    <a:pt x="0" y="44"/>
                    <a:pt x="1" y="44"/>
                    <a:pt x="1"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7" y="4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532" name="Google Shape;2532;p8"/>
            <p:cNvSpPr/>
            <p:nvPr/>
          </p:nvSpPr>
          <p:spPr>
            <a:xfrm>
              <a:off x="4252913" y="6611938"/>
              <a:ext cx="20638" cy="144463"/>
            </a:xfrm>
            <a:custGeom>
              <a:rect b="b" l="l" r="r" t="t"/>
              <a:pathLst>
                <a:path extrusionOk="0" h="33" w="5">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533" name="Google Shape;2533;p8"/>
            <p:cNvSpPr/>
            <p:nvPr/>
          </p:nvSpPr>
          <p:spPr>
            <a:xfrm>
              <a:off x="4314825" y="6597651"/>
              <a:ext cx="58738" cy="177800"/>
            </a:xfrm>
            <a:custGeom>
              <a:rect b="b" l="l" r="r" t="t"/>
              <a:pathLst>
                <a:path extrusionOk="0" h="40" w="14">
                  <a:moveTo>
                    <a:pt x="7" y="6"/>
                  </a:moveTo>
                  <a:cubicBezTo>
                    <a:pt x="7" y="5"/>
                    <a:pt x="7" y="4"/>
                    <a:pt x="7" y="3"/>
                  </a:cubicBezTo>
                  <a:cubicBezTo>
                    <a:pt x="6" y="0"/>
                    <a:pt x="0" y="1"/>
                    <a:pt x="1" y="5"/>
                  </a:cubicBezTo>
                  <a:cubicBezTo>
                    <a:pt x="2" y="13"/>
                    <a:pt x="2" y="21"/>
                    <a:pt x="3" y="29"/>
                  </a:cubicBezTo>
                  <a:cubicBezTo>
                    <a:pt x="3" y="30"/>
                    <a:pt x="4" y="31"/>
                    <a:pt x="5" y="31"/>
                  </a:cubicBezTo>
                  <a:cubicBezTo>
                    <a:pt x="5" y="33"/>
                    <a:pt x="5" y="35"/>
                    <a:pt x="5" y="37"/>
                  </a:cubicBezTo>
                  <a:cubicBezTo>
                    <a:pt x="6" y="40"/>
                    <a:pt x="10" y="40"/>
                    <a:pt x="10" y="37"/>
                  </a:cubicBezTo>
                  <a:cubicBezTo>
                    <a:pt x="12" y="28"/>
                    <a:pt x="11" y="18"/>
                    <a:pt x="13" y="9"/>
                  </a:cubicBezTo>
                  <a:cubicBezTo>
                    <a:pt x="14" y="5"/>
                    <a:pt x="9" y="3"/>
                    <a:pt x="7" y="6"/>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534" name="Google Shape;2534;p8"/>
            <p:cNvSpPr/>
            <p:nvPr/>
          </p:nvSpPr>
          <p:spPr>
            <a:xfrm>
              <a:off x="4386263" y="6594476"/>
              <a:ext cx="66675" cy="228600"/>
            </a:xfrm>
            <a:custGeom>
              <a:rect b="b" l="l" r="r" t="t"/>
              <a:pathLst>
                <a:path extrusionOk="0" h="52" w="16">
                  <a:moveTo>
                    <a:pt x="7" y="4"/>
                  </a:moveTo>
                  <a:cubicBezTo>
                    <a:pt x="7" y="7"/>
                    <a:pt x="7" y="9"/>
                    <a:pt x="6" y="11"/>
                  </a:cubicBezTo>
                  <a:cubicBezTo>
                    <a:pt x="5" y="11"/>
                    <a:pt x="3" y="11"/>
                    <a:pt x="3" y="13"/>
                  </a:cubicBezTo>
                  <a:cubicBezTo>
                    <a:pt x="3" y="16"/>
                    <a:pt x="3" y="20"/>
                    <a:pt x="1" y="23"/>
                  </a:cubicBezTo>
                  <a:cubicBezTo>
                    <a:pt x="0" y="24"/>
                    <a:pt x="3" y="26"/>
                    <a:pt x="4" y="25"/>
                  </a:cubicBezTo>
                  <a:cubicBezTo>
                    <a:pt x="3" y="33"/>
                    <a:pt x="3" y="41"/>
                    <a:pt x="4" y="49"/>
                  </a:cubicBezTo>
                  <a:cubicBezTo>
                    <a:pt x="5" y="52"/>
                    <a:pt x="9" y="52"/>
                    <a:pt x="10" y="49"/>
                  </a:cubicBezTo>
                  <a:cubicBezTo>
                    <a:pt x="13" y="35"/>
                    <a:pt x="13" y="20"/>
                    <a:pt x="15" y="5"/>
                  </a:cubicBezTo>
                  <a:cubicBezTo>
                    <a:pt x="16" y="1"/>
                    <a:pt x="8" y="0"/>
                    <a:pt x="7"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535" name="Google Shape;2535;p8"/>
            <p:cNvSpPr/>
            <p:nvPr/>
          </p:nvSpPr>
          <p:spPr>
            <a:xfrm>
              <a:off x="4198938" y="6611938"/>
              <a:ext cx="49213" cy="206375"/>
            </a:xfrm>
            <a:custGeom>
              <a:rect b="b" l="l" r="r" t="t"/>
              <a:pathLst>
                <a:path extrusionOk="0" h="47" w="12">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1" y="33"/>
                    <a:pt x="10" y="29"/>
                  </a:cubicBezTo>
                  <a:cubicBezTo>
                    <a:pt x="11" y="28"/>
                    <a:pt x="11" y="28"/>
                    <a:pt x="11" y="28"/>
                  </a:cubicBezTo>
                  <a:cubicBezTo>
                    <a:pt x="11" y="26"/>
                    <a:pt x="11" y="23"/>
                    <a:pt x="11" y="21"/>
                  </a:cubicBezTo>
                  <a:cubicBezTo>
                    <a:pt x="11" y="18"/>
                    <a:pt x="11" y="15"/>
                    <a:pt x="11" y="13"/>
                  </a:cubicBezTo>
                  <a:cubicBezTo>
                    <a:pt x="12" y="10"/>
                    <a:pt x="10" y="8"/>
                    <a:pt x="8" y="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536" name="Google Shape;2536;p8"/>
            <p:cNvSpPr/>
            <p:nvPr/>
          </p:nvSpPr>
          <p:spPr>
            <a:xfrm>
              <a:off x="3802063" y="6624638"/>
              <a:ext cx="53975" cy="119063"/>
            </a:xfrm>
            <a:custGeom>
              <a:rect b="b" l="l" r="r" t="t"/>
              <a:pathLst>
                <a:path extrusionOk="0" h="27" w="13">
                  <a:moveTo>
                    <a:pt x="12" y="24"/>
                  </a:moveTo>
                  <a:cubicBezTo>
                    <a:pt x="9" y="17"/>
                    <a:pt x="6" y="10"/>
                    <a:pt x="4" y="2"/>
                  </a:cubicBezTo>
                  <a:cubicBezTo>
                    <a:pt x="3" y="0"/>
                    <a:pt x="0" y="0"/>
                    <a:pt x="0" y="3"/>
                  </a:cubicBezTo>
                  <a:cubicBezTo>
                    <a:pt x="3" y="11"/>
                    <a:pt x="5" y="18"/>
                    <a:pt x="9" y="26"/>
                  </a:cubicBezTo>
                  <a:cubicBezTo>
                    <a:pt x="10" y="27"/>
                    <a:pt x="13" y="26"/>
                    <a:pt x="12" y="2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537" name="Google Shape;2537;p8"/>
            <p:cNvSpPr/>
            <p:nvPr/>
          </p:nvSpPr>
          <p:spPr>
            <a:xfrm>
              <a:off x="3697288" y="6572251"/>
              <a:ext cx="76200" cy="193675"/>
            </a:xfrm>
            <a:custGeom>
              <a:rect b="b" l="l" r="r" t="t"/>
              <a:pathLst>
                <a:path extrusionOk="0" h="44" w="18">
                  <a:moveTo>
                    <a:pt x="16" y="37"/>
                  </a:moveTo>
                  <a:cubicBezTo>
                    <a:pt x="11" y="28"/>
                    <a:pt x="7" y="18"/>
                    <a:pt x="12" y="8"/>
                  </a:cubicBezTo>
                  <a:cubicBezTo>
                    <a:pt x="14" y="4"/>
                    <a:pt x="8" y="0"/>
                    <a:pt x="6" y="4"/>
                  </a:cubicBezTo>
                  <a:cubicBezTo>
                    <a:pt x="0" y="17"/>
                    <a:pt x="3" y="29"/>
                    <a:pt x="10" y="41"/>
                  </a:cubicBezTo>
                  <a:cubicBezTo>
                    <a:pt x="12" y="44"/>
                    <a:pt x="18" y="41"/>
                    <a:pt x="16" y="3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538" name="Google Shape;2538;p8"/>
            <p:cNvSpPr/>
            <p:nvPr/>
          </p:nvSpPr>
          <p:spPr>
            <a:xfrm>
              <a:off x="3963988" y="6629401"/>
              <a:ext cx="46038" cy="146050"/>
            </a:xfrm>
            <a:custGeom>
              <a:rect b="b" l="l" r="r" t="t"/>
              <a:pathLst>
                <a:path extrusionOk="0" h="33" w="11">
                  <a:moveTo>
                    <a:pt x="3" y="5"/>
                  </a:moveTo>
                  <a:cubicBezTo>
                    <a:pt x="0" y="12"/>
                    <a:pt x="1" y="21"/>
                    <a:pt x="3" y="29"/>
                  </a:cubicBezTo>
                  <a:cubicBezTo>
                    <a:pt x="4" y="33"/>
                    <a:pt x="10" y="31"/>
                    <a:pt x="9" y="27"/>
                  </a:cubicBezTo>
                  <a:cubicBezTo>
                    <a:pt x="8" y="20"/>
                    <a:pt x="7" y="13"/>
                    <a:pt x="9" y="6"/>
                  </a:cubicBezTo>
                  <a:cubicBezTo>
                    <a:pt x="11" y="2"/>
                    <a:pt x="4" y="0"/>
                    <a:pt x="3"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539" name="Google Shape;2539;p8"/>
            <p:cNvSpPr/>
            <p:nvPr/>
          </p:nvSpPr>
          <p:spPr>
            <a:xfrm>
              <a:off x="4486275" y="6567488"/>
              <a:ext cx="61913" cy="220663"/>
            </a:xfrm>
            <a:custGeom>
              <a:rect b="b" l="l" r="r" t="t"/>
              <a:pathLst>
                <a:path extrusionOk="0" h="50" w="15">
                  <a:moveTo>
                    <a:pt x="10" y="28"/>
                  </a:moveTo>
                  <a:cubicBezTo>
                    <a:pt x="11" y="20"/>
                    <a:pt x="11" y="13"/>
                    <a:pt x="13" y="6"/>
                  </a:cubicBezTo>
                  <a:cubicBezTo>
                    <a:pt x="15" y="2"/>
                    <a:pt x="7" y="0"/>
                    <a:pt x="6" y="4"/>
                  </a:cubicBezTo>
                  <a:cubicBezTo>
                    <a:pt x="5" y="8"/>
                    <a:pt x="4" y="11"/>
                    <a:pt x="4" y="15"/>
                  </a:cubicBezTo>
                  <a:cubicBezTo>
                    <a:pt x="4" y="15"/>
                    <a:pt x="3" y="16"/>
                    <a:pt x="3" y="17"/>
                  </a:cubicBezTo>
                  <a:cubicBezTo>
                    <a:pt x="0" y="27"/>
                    <a:pt x="0" y="36"/>
                    <a:pt x="4" y="46"/>
                  </a:cubicBezTo>
                  <a:cubicBezTo>
                    <a:pt x="6" y="50"/>
                    <a:pt x="13" y="46"/>
                    <a:pt x="11" y="42"/>
                  </a:cubicBezTo>
                  <a:cubicBezTo>
                    <a:pt x="9" y="38"/>
                    <a:pt x="8" y="34"/>
                    <a:pt x="8" y="30"/>
                  </a:cubicBezTo>
                  <a:cubicBezTo>
                    <a:pt x="9" y="30"/>
                    <a:pt x="10" y="29"/>
                    <a:pt x="10" y="28"/>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540" name="Google Shape;2540;p8"/>
            <p:cNvSpPr/>
            <p:nvPr/>
          </p:nvSpPr>
          <p:spPr>
            <a:xfrm>
              <a:off x="4573588" y="6624638"/>
              <a:ext cx="33338" cy="141288"/>
            </a:xfrm>
            <a:custGeom>
              <a:rect b="b" l="l" r="r" t="t"/>
              <a:pathLst>
                <a:path extrusionOk="0" h="32" w="8">
                  <a:moveTo>
                    <a:pt x="5" y="4"/>
                  </a:moveTo>
                  <a:cubicBezTo>
                    <a:pt x="5" y="0"/>
                    <a:pt x="0" y="2"/>
                    <a:pt x="0" y="5"/>
                  </a:cubicBezTo>
                  <a:cubicBezTo>
                    <a:pt x="2" y="13"/>
                    <a:pt x="2" y="21"/>
                    <a:pt x="3" y="29"/>
                  </a:cubicBezTo>
                  <a:cubicBezTo>
                    <a:pt x="3" y="32"/>
                    <a:pt x="7" y="32"/>
                    <a:pt x="7" y="29"/>
                  </a:cubicBezTo>
                  <a:cubicBezTo>
                    <a:pt x="8" y="20"/>
                    <a:pt x="7" y="12"/>
                    <a:pt x="5"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541" name="Google Shape;2541;p8"/>
            <p:cNvSpPr/>
            <p:nvPr/>
          </p:nvSpPr>
          <p:spPr>
            <a:xfrm>
              <a:off x="4598988" y="6607176"/>
              <a:ext cx="79375" cy="233363"/>
            </a:xfrm>
            <a:custGeom>
              <a:rect b="b" l="l" r="r" t="t"/>
              <a:pathLst>
                <a:path extrusionOk="0" h="53" w="19">
                  <a:moveTo>
                    <a:pt x="17" y="46"/>
                  </a:moveTo>
                  <a:cubicBezTo>
                    <a:pt x="14" y="36"/>
                    <a:pt x="13" y="25"/>
                    <a:pt x="12" y="14"/>
                  </a:cubicBezTo>
                  <a:cubicBezTo>
                    <a:pt x="12" y="13"/>
                    <a:pt x="12" y="13"/>
                    <a:pt x="11" y="13"/>
                  </a:cubicBezTo>
                  <a:cubicBezTo>
                    <a:pt x="11" y="10"/>
                    <a:pt x="11" y="12"/>
                    <a:pt x="11" y="4"/>
                  </a:cubicBezTo>
                  <a:cubicBezTo>
                    <a:pt x="11" y="0"/>
                    <a:pt x="7" y="0"/>
                    <a:pt x="7" y="4"/>
                  </a:cubicBezTo>
                  <a:cubicBezTo>
                    <a:pt x="7" y="12"/>
                    <a:pt x="7" y="10"/>
                    <a:pt x="7" y="12"/>
                  </a:cubicBezTo>
                  <a:cubicBezTo>
                    <a:pt x="7" y="13"/>
                    <a:pt x="6" y="13"/>
                    <a:pt x="6" y="14"/>
                  </a:cubicBezTo>
                  <a:cubicBezTo>
                    <a:pt x="6" y="16"/>
                    <a:pt x="6" y="19"/>
                    <a:pt x="6" y="22"/>
                  </a:cubicBezTo>
                  <a:cubicBezTo>
                    <a:pt x="5" y="21"/>
                    <a:pt x="4" y="22"/>
                    <a:pt x="4" y="22"/>
                  </a:cubicBezTo>
                  <a:cubicBezTo>
                    <a:pt x="2" y="28"/>
                    <a:pt x="2" y="33"/>
                    <a:pt x="0" y="39"/>
                  </a:cubicBezTo>
                  <a:cubicBezTo>
                    <a:pt x="0" y="40"/>
                    <a:pt x="2" y="40"/>
                    <a:pt x="2" y="39"/>
                  </a:cubicBezTo>
                  <a:cubicBezTo>
                    <a:pt x="3" y="35"/>
                    <a:pt x="4" y="30"/>
                    <a:pt x="5" y="25"/>
                  </a:cubicBezTo>
                  <a:cubicBezTo>
                    <a:pt x="5" y="33"/>
                    <a:pt x="6" y="41"/>
                    <a:pt x="9" y="48"/>
                  </a:cubicBezTo>
                  <a:cubicBezTo>
                    <a:pt x="11" y="53"/>
                    <a:pt x="19" y="51"/>
                    <a:pt x="17" y="46"/>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542" name="Google Shape;2542;p8"/>
            <p:cNvSpPr/>
            <p:nvPr/>
          </p:nvSpPr>
          <p:spPr>
            <a:xfrm>
              <a:off x="4699000" y="6726238"/>
              <a:ext cx="28575" cy="128588"/>
            </a:xfrm>
            <a:custGeom>
              <a:rect b="b" l="l" r="r" t="t"/>
              <a:pathLst>
                <a:path extrusionOk="0" h="29" w="7">
                  <a:moveTo>
                    <a:pt x="6" y="3"/>
                  </a:moveTo>
                  <a:cubicBezTo>
                    <a:pt x="5" y="0"/>
                    <a:pt x="2" y="0"/>
                    <a:pt x="1" y="3"/>
                  </a:cubicBezTo>
                  <a:cubicBezTo>
                    <a:pt x="1" y="10"/>
                    <a:pt x="0" y="21"/>
                    <a:pt x="0" y="25"/>
                  </a:cubicBezTo>
                  <a:cubicBezTo>
                    <a:pt x="0" y="29"/>
                    <a:pt x="7" y="29"/>
                    <a:pt x="7" y="25"/>
                  </a:cubicBezTo>
                  <a:cubicBezTo>
                    <a:pt x="7" y="21"/>
                    <a:pt x="6" y="11"/>
                    <a:pt x="6"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543" name="Google Shape;2543;p8"/>
            <p:cNvSpPr/>
            <p:nvPr/>
          </p:nvSpPr>
          <p:spPr>
            <a:xfrm>
              <a:off x="4727575" y="6624638"/>
              <a:ext cx="41275" cy="176213"/>
            </a:xfrm>
            <a:custGeom>
              <a:rect b="b" l="l" r="r" t="t"/>
              <a:pathLst>
                <a:path extrusionOk="0" h="40" w="10">
                  <a:moveTo>
                    <a:pt x="3" y="3"/>
                  </a:moveTo>
                  <a:cubicBezTo>
                    <a:pt x="1" y="14"/>
                    <a:pt x="0" y="24"/>
                    <a:pt x="1" y="35"/>
                  </a:cubicBezTo>
                  <a:cubicBezTo>
                    <a:pt x="1" y="40"/>
                    <a:pt x="9" y="40"/>
                    <a:pt x="9" y="35"/>
                  </a:cubicBezTo>
                  <a:cubicBezTo>
                    <a:pt x="9" y="25"/>
                    <a:pt x="9" y="15"/>
                    <a:pt x="10" y="4"/>
                  </a:cubicBezTo>
                  <a:cubicBezTo>
                    <a:pt x="10" y="1"/>
                    <a:pt x="4" y="0"/>
                    <a:pt x="3"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544" name="Google Shape;2544;p8"/>
            <p:cNvSpPr/>
            <p:nvPr/>
          </p:nvSpPr>
          <p:spPr>
            <a:xfrm>
              <a:off x="4768850" y="6611938"/>
              <a:ext cx="71438" cy="250825"/>
            </a:xfrm>
            <a:custGeom>
              <a:rect b="b" l="l" r="r" t="t"/>
              <a:pathLst>
                <a:path extrusionOk="0" h="57" w="17">
                  <a:moveTo>
                    <a:pt x="7" y="5"/>
                  </a:moveTo>
                  <a:cubicBezTo>
                    <a:pt x="6" y="7"/>
                    <a:pt x="5" y="10"/>
                    <a:pt x="4" y="12"/>
                  </a:cubicBezTo>
                  <a:cubicBezTo>
                    <a:pt x="4" y="11"/>
                    <a:pt x="4" y="11"/>
                    <a:pt x="4" y="11"/>
                  </a:cubicBezTo>
                  <a:cubicBezTo>
                    <a:pt x="4" y="9"/>
                    <a:pt x="1" y="10"/>
                    <a:pt x="1" y="11"/>
                  </a:cubicBezTo>
                  <a:cubicBezTo>
                    <a:pt x="2" y="14"/>
                    <a:pt x="2" y="17"/>
                    <a:pt x="2" y="19"/>
                  </a:cubicBezTo>
                  <a:cubicBezTo>
                    <a:pt x="0" y="31"/>
                    <a:pt x="1" y="43"/>
                    <a:pt x="6"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545" name="Google Shape;2545;p8"/>
            <p:cNvSpPr/>
            <p:nvPr/>
          </p:nvSpPr>
          <p:spPr>
            <a:xfrm>
              <a:off x="4686300" y="6575426"/>
              <a:ext cx="33338" cy="160338"/>
            </a:xfrm>
            <a:custGeom>
              <a:rect b="b" l="l" r="r" t="t"/>
              <a:pathLst>
                <a:path extrusionOk="0" h="36" w="8">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546" name="Google Shape;2546;p8"/>
            <p:cNvSpPr/>
            <p:nvPr/>
          </p:nvSpPr>
          <p:spPr>
            <a:xfrm>
              <a:off x="4827588" y="6611938"/>
              <a:ext cx="66675" cy="176213"/>
            </a:xfrm>
            <a:custGeom>
              <a:rect b="b" l="l" r="r" t="t"/>
              <a:pathLst>
                <a:path extrusionOk="0" h="40" w="16">
                  <a:moveTo>
                    <a:pt x="5" y="5"/>
                  </a:moveTo>
                  <a:cubicBezTo>
                    <a:pt x="1" y="15"/>
                    <a:pt x="0" y="26"/>
                    <a:pt x="4" y="37"/>
                  </a:cubicBezTo>
                  <a:cubicBezTo>
                    <a:pt x="5" y="40"/>
                    <a:pt x="10" y="40"/>
                    <a:pt x="10" y="36"/>
                  </a:cubicBezTo>
                  <a:cubicBezTo>
                    <a:pt x="10" y="27"/>
                    <a:pt x="9" y="18"/>
                    <a:pt x="13" y="10"/>
                  </a:cubicBezTo>
                  <a:cubicBezTo>
                    <a:pt x="16" y="4"/>
                    <a:pt x="8" y="0"/>
                    <a:pt x="5"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547" name="Google Shape;2547;p8"/>
            <p:cNvSpPr/>
            <p:nvPr/>
          </p:nvSpPr>
          <p:spPr>
            <a:xfrm>
              <a:off x="4927600" y="6686551"/>
              <a:ext cx="33338" cy="136525"/>
            </a:xfrm>
            <a:custGeom>
              <a:rect b="b" l="l" r="r" t="t"/>
              <a:pathLst>
                <a:path extrusionOk="0" h="31" w="8">
                  <a:moveTo>
                    <a:pt x="0" y="5"/>
                  </a:moveTo>
                  <a:cubicBezTo>
                    <a:pt x="0" y="12"/>
                    <a:pt x="0" y="20"/>
                    <a:pt x="1" y="27"/>
                  </a:cubicBezTo>
                  <a:cubicBezTo>
                    <a:pt x="1" y="31"/>
                    <a:pt x="6" y="31"/>
                    <a:pt x="6" y="27"/>
                  </a:cubicBezTo>
                  <a:cubicBezTo>
                    <a:pt x="7" y="20"/>
                    <a:pt x="7" y="12"/>
                    <a:pt x="7" y="5"/>
                  </a:cubicBezTo>
                  <a:cubicBezTo>
                    <a:pt x="8" y="0"/>
                    <a:pt x="0" y="0"/>
                    <a:pt x="0"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548" name="Google Shape;2548;p8"/>
            <p:cNvSpPr/>
            <p:nvPr/>
          </p:nvSpPr>
          <p:spPr>
            <a:xfrm>
              <a:off x="5068888" y="6562726"/>
              <a:ext cx="55563" cy="234950"/>
            </a:xfrm>
            <a:custGeom>
              <a:rect b="b" l="l" r="r" t="t"/>
              <a:pathLst>
                <a:path extrusionOk="0" h="53" w="13">
                  <a:moveTo>
                    <a:pt x="10" y="1"/>
                  </a:moveTo>
                  <a:cubicBezTo>
                    <a:pt x="7" y="8"/>
                    <a:pt x="5" y="14"/>
                    <a:pt x="4" y="21"/>
                  </a:cubicBezTo>
                  <a:cubicBezTo>
                    <a:pt x="2" y="21"/>
                    <a:pt x="0" y="22"/>
                    <a:pt x="0" y="24"/>
                  </a:cubicBezTo>
                  <a:cubicBezTo>
                    <a:pt x="0" y="31"/>
                    <a:pt x="1" y="38"/>
                    <a:pt x="3" y="44"/>
                  </a:cubicBezTo>
                  <a:cubicBezTo>
                    <a:pt x="4" y="45"/>
                    <a:pt x="4" y="45"/>
                    <a:pt x="4" y="45"/>
                  </a:cubicBezTo>
                  <a:cubicBezTo>
                    <a:pt x="4" y="46"/>
                    <a:pt x="4" y="46"/>
                    <a:pt x="5" y="46"/>
                  </a:cubicBezTo>
                  <a:cubicBezTo>
                    <a:pt x="5" y="48"/>
                    <a:pt x="6" y="49"/>
                    <a:pt x="7" y="50"/>
                  </a:cubicBezTo>
                  <a:cubicBezTo>
                    <a:pt x="9" y="53"/>
                    <a:pt x="13" y="51"/>
                    <a:pt x="12" y="48"/>
                  </a:cubicBezTo>
                  <a:cubicBezTo>
                    <a:pt x="10" y="43"/>
                    <a:pt x="9" y="38"/>
                    <a:pt x="8" y="33"/>
                  </a:cubicBezTo>
                  <a:cubicBezTo>
                    <a:pt x="8" y="22"/>
                    <a:pt x="9" y="12"/>
                    <a:pt x="13" y="2"/>
                  </a:cubicBezTo>
                  <a:cubicBezTo>
                    <a:pt x="13" y="1"/>
                    <a:pt x="11" y="0"/>
                    <a:pt x="10" y="1"/>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549" name="Google Shape;2549;p8"/>
            <p:cNvSpPr/>
            <p:nvPr/>
          </p:nvSpPr>
          <p:spPr>
            <a:xfrm>
              <a:off x="5135563" y="6557963"/>
              <a:ext cx="71438" cy="212725"/>
            </a:xfrm>
            <a:custGeom>
              <a:rect b="b" l="l" r="r" t="t"/>
              <a:pathLst>
                <a:path extrusionOk="0" h="48" w="17">
                  <a:moveTo>
                    <a:pt x="12" y="2"/>
                  </a:moveTo>
                  <a:cubicBezTo>
                    <a:pt x="4" y="14"/>
                    <a:pt x="0" y="29"/>
                    <a:pt x="1" y="44"/>
                  </a:cubicBezTo>
                  <a:cubicBezTo>
                    <a:pt x="1" y="48"/>
                    <a:pt x="6" y="48"/>
                    <a:pt x="6" y="44"/>
                  </a:cubicBezTo>
                  <a:cubicBezTo>
                    <a:pt x="7" y="30"/>
                    <a:pt x="8" y="16"/>
                    <a:pt x="15" y="4"/>
                  </a:cubicBezTo>
                  <a:cubicBezTo>
                    <a:pt x="17" y="2"/>
                    <a:pt x="13" y="0"/>
                    <a:pt x="12" y="2"/>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550" name="Google Shape;2550;p8"/>
            <p:cNvSpPr/>
            <p:nvPr/>
          </p:nvSpPr>
          <p:spPr>
            <a:xfrm>
              <a:off x="5219700" y="6597651"/>
              <a:ext cx="28575" cy="195263"/>
            </a:xfrm>
            <a:custGeom>
              <a:rect b="b" l="l" r="r" t="t"/>
              <a:pathLst>
                <a:path extrusionOk="0" h="44" w="7">
                  <a:moveTo>
                    <a:pt x="6" y="2"/>
                  </a:moveTo>
                  <a:cubicBezTo>
                    <a:pt x="6" y="0"/>
                    <a:pt x="2" y="0"/>
                    <a:pt x="2" y="2"/>
                  </a:cubicBezTo>
                  <a:cubicBezTo>
                    <a:pt x="2" y="6"/>
                    <a:pt x="2" y="10"/>
                    <a:pt x="1" y="14"/>
                  </a:cubicBezTo>
                  <a:cubicBezTo>
                    <a:pt x="0" y="15"/>
                    <a:pt x="0" y="15"/>
                    <a:pt x="0" y="16"/>
                  </a:cubicBezTo>
                  <a:cubicBezTo>
                    <a:pt x="0" y="22"/>
                    <a:pt x="0" y="27"/>
                    <a:pt x="0" y="33"/>
                  </a:cubicBezTo>
                  <a:cubicBezTo>
                    <a:pt x="0" y="34"/>
                    <a:pt x="0" y="35"/>
                    <a:pt x="1" y="35"/>
                  </a:cubicBezTo>
                  <a:cubicBezTo>
                    <a:pt x="1" y="37"/>
                    <a:pt x="1" y="39"/>
                    <a:pt x="2" y="41"/>
                  </a:cubicBezTo>
                  <a:cubicBezTo>
                    <a:pt x="2" y="44"/>
                    <a:pt x="6" y="44"/>
                    <a:pt x="6" y="41"/>
                  </a:cubicBezTo>
                  <a:cubicBezTo>
                    <a:pt x="7" y="28"/>
                    <a:pt x="6" y="15"/>
                    <a:pt x="6" y="2"/>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551" name="Google Shape;2551;p8"/>
            <p:cNvSpPr/>
            <p:nvPr/>
          </p:nvSpPr>
          <p:spPr>
            <a:xfrm>
              <a:off x="5307013" y="6545263"/>
              <a:ext cx="79375" cy="211138"/>
            </a:xfrm>
            <a:custGeom>
              <a:rect b="b" l="l" r="r" t="t"/>
              <a:pathLst>
                <a:path extrusionOk="0" h="48" w="19">
                  <a:moveTo>
                    <a:pt x="18" y="44"/>
                  </a:moveTo>
                  <a:cubicBezTo>
                    <a:pt x="15" y="35"/>
                    <a:pt x="15" y="26"/>
                    <a:pt x="17" y="17"/>
                  </a:cubicBezTo>
                  <a:cubicBezTo>
                    <a:pt x="17" y="13"/>
                    <a:pt x="11" y="11"/>
                    <a:pt x="10" y="15"/>
                  </a:cubicBezTo>
                  <a:cubicBezTo>
                    <a:pt x="10" y="15"/>
                    <a:pt x="10" y="15"/>
                    <a:pt x="10" y="15"/>
                  </a:cubicBezTo>
                  <a:cubicBezTo>
                    <a:pt x="9" y="16"/>
                    <a:pt x="9" y="16"/>
                    <a:pt x="9" y="16"/>
                  </a:cubicBezTo>
                  <a:cubicBezTo>
                    <a:pt x="10" y="12"/>
                    <a:pt x="10" y="8"/>
                    <a:pt x="10" y="4"/>
                  </a:cubicBezTo>
                  <a:cubicBezTo>
                    <a:pt x="11" y="1"/>
                    <a:pt x="5" y="0"/>
                    <a:pt x="5" y="3"/>
                  </a:cubicBezTo>
                  <a:cubicBezTo>
                    <a:pt x="3" y="12"/>
                    <a:pt x="2" y="21"/>
                    <a:pt x="2" y="30"/>
                  </a:cubicBezTo>
                  <a:cubicBezTo>
                    <a:pt x="1" y="29"/>
                    <a:pt x="0" y="30"/>
                    <a:pt x="0" y="31"/>
                  </a:cubicBezTo>
                  <a:cubicBezTo>
                    <a:pt x="0" y="35"/>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552" name="Google Shape;2552;p8"/>
            <p:cNvSpPr/>
            <p:nvPr/>
          </p:nvSpPr>
          <p:spPr>
            <a:xfrm>
              <a:off x="5461000" y="6611938"/>
              <a:ext cx="25400" cy="144463"/>
            </a:xfrm>
            <a:custGeom>
              <a:rect b="b" l="l" r="r" t="t"/>
              <a:pathLst>
                <a:path extrusionOk="0" h="33" w="6">
                  <a:moveTo>
                    <a:pt x="5" y="3"/>
                  </a:moveTo>
                  <a:cubicBezTo>
                    <a:pt x="5" y="0"/>
                    <a:pt x="1" y="0"/>
                    <a:pt x="1" y="3"/>
                  </a:cubicBezTo>
                  <a:cubicBezTo>
                    <a:pt x="0" y="12"/>
                    <a:pt x="0" y="21"/>
                    <a:pt x="1" y="30"/>
                  </a:cubicBezTo>
                  <a:cubicBezTo>
                    <a:pt x="1" y="33"/>
                    <a:pt x="5" y="33"/>
                    <a:pt x="5" y="30"/>
                  </a:cubicBezTo>
                  <a:cubicBezTo>
                    <a:pt x="6" y="21"/>
                    <a:pt x="6" y="12"/>
                    <a:pt x="5"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553" name="Google Shape;2553;p8"/>
            <p:cNvSpPr/>
            <p:nvPr/>
          </p:nvSpPr>
          <p:spPr>
            <a:xfrm>
              <a:off x="5524500" y="6597651"/>
              <a:ext cx="61913" cy="177800"/>
            </a:xfrm>
            <a:custGeom>
              <a:rect b="b" l="l" r="r" t="t"/>
              <a:pathLst>
                <a:path extrusionOk="0" h="40" w="15">
                  <a:moveTo>
                    <a:pt x="8" y="6"/>
                  </a:moveTo>
                  <a:cubicBezTo>
                    <a:pt x="8" y="5"/>
                    <a:pt x="8" y="4"/>
                    <a:pt x="7" y="3"/>
                  </a:cubicBezTo>
                  <a:cubicBezTo>
                    <a:pt x="6" y="0"/>
                    <a:pt x="0" y="1"/>
                    <a:pt x="1" y="5"/>
                  </a:cubicBezTo>
                  <a:cubicBezTo>
                    <a:pt x="3" y="13"/>
                    <a:pt x="3" y="21"/>
                    <a:pt x="3" y="29"/>
                  </a:cubicBezTo>
                  <a:cubicBezTo>
                    <a:pt x="3" y="30"/>
                    <a:pt x="4" y="31"/>
                    <a:pt x="5" y="31"/>
                  </a:cubicBezTo>
                  <a:cubicBezTo>
                    <a:pt x="5" y="33"/>
                    <a:pt x="6" y="35"/>
                    <a:pt x="6" y="37"/>
                  </a:cubicBezTo>
                  <a:cubicBezTo>
                    <a:pt x="6" y="40"/>
                    <a:pt x="11" y="40"/>
                    <a:pt x="11" y="37"/>
                  </a:cubicBezTo>
                  <a:cubicBezTo>
                    <a:pt x="12" y="28"/>
                    <a:pt x="12" y="18"/>
                    <a:pt x="14" y="9"/>
                  </a:cubicBezTo>
                  <a:cubicBezTo>
                    <a:pt x="15" y="5"/>
                    <a:pt x="10" y="3"/>
                    <a:pt x="8" y="6"/>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554" name="Google Shape;2554;p8"/>
            <p:cNvSpPr/>
            <p:nvPr/>
          </p:nvSpPr>
          <p:spPr>
            <a:xfrm>
              <a:off x="5599113" y="6594476"/>
              <a:ext cx="61913" cy="228600"/>
            </a:xfrm>
            <a:custGeom>
              <a:rect b="b" l="l" r="r" t="t"/>
              <a:pathLst>
                <a:path extrusionOk="0" h="52" w="15">
                  <a:moveTo>
                    <a:pt x="7" y="4"/>
                  </a:moveTo>
                  <a:cubicBezTo>
                    <a:pt x="7" y="7"/>
                    <a:pt x="6" y="9"/>
                    <a:pt x="6" y="11"/>
                  </a:cubicBezTo>
                  <a:cubicBezTo>
                    <a:pt x="4" y="11"/>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3" y="35"/>
                    <a:pt x="13" y="20"/>
                    <a:pt x="15" y="5"/>
                  </a:cubicBezTo>
                  <a:cubicBezTo>
                    <a:pt x="15" y="1"/>
                    <a:pt x="8" y="0"/>
                    <a:pt x="7"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555" name="Google Shape;2555;p8"/>
            <p:cNvSpPr/>
            <p:nvPr/>
          </p:nvSpPr>
          <p:spPr>
            <a:xfrm>
              <a:off x="5407025" y="6611938"/>
              <a:ext cx="50800" cy="206375"/>
            </a:xfrm>
            <a:custGeom>
              <a:rect b="b" l="l" r="r" t="t"/>
              <a:pathLst>
                <a:path extrusionOk="0" h="47" w="12">
                  <a:moveTo>
                    <a:pt x="9" y="7"/>
                  </a:moveTo>
                  <a:cubicBezTo>
                    <a:pt x="8" y="6"/>
                    <a:pt x="8" y="4"/>
                    <a:pt x="8" y="3"/>
                  </a:cubicBezTo>
                  <a:cubicBezTo>
                    <a:pt x="7" y="0"/>
                    <a:pt x="3" y="1"/>
                    <a:pt x="4" y="4"/>
                  </a:cubicBezTo>
                  <a:cubicBezTo>
                    <a:pt x="4" y="5"/>
                    <a:pt x="5" y="7"/>
                    <a:pt x="5" y="8"/>
                  </a:cubicBezTo>
                  <a:cubicBezTo>
                    <a:pt x="4" y="8"/>
                    <a:pt x="4" y="9"/>
                    <a:pt x="4" y="10"/>
                  </a:cubicBezTo>
                  <a:cubicBezTo>
                    <a:pt x="1" y="21"/>
                    <a:pt x="0" y="32"/>
                    <a:pt x="4" y="43"/>
                  </a:cubicBezTo>
                  <a:cubicBezTo>
                    <a:pt x="6" y="47"/>
                    <a:pt x="11" y="46"/>
                    <a:pt x="11" y="42"/>
                  </a:cubicBezTo>
                  <a:cubicBezTo>
                    <a:pt x="11" y="38"/>
                    <a:pt x="11" y="33"/>
                    <a:pt x="11" y="29"/>
                  </a:cubicBezTo>
                  <a:cubicBezTo>
                    <a:pt x="11" y="28"/>
                    <a:pt x="11" y="28"/>
                    <a:pt x="11" y="28"/>
                  </a:cubicBezTo>
                  <a:cubicBezTo>
                    <a:pt x="11" y="26"/>
                    <a:pt x="11" y="23"/>
                    <a:pt x="11" y="21"/>
                  </a:cubicBezTo>
                  <a:cubicBezTo>
                    <a:pt x="11" y="18"/>
                    <a:pt x="12" y="15"/>
                    <a:pt x="12" y="13"/>
                  </a:cubicBezTo>
                  <a:cubicBezTo>
                    <a:pt x="12" y="10"/>
                    <a:pt x="11" y="8"/>
                    <a:pt x="9" y="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556" name="Google Shape;2556;p8"/>
            <p:cNvSpPr/>
            <p:nvPr/>
          </p:nvSpPr>
          <p:spPr>
            <a:xfrm>
              <a:off x="5014913" y="6624638"/>
              <a:ext cx="50800" cy="119063"/>
            </a:xfrm>
            <a:custGeom>
              <a:rect b="b" l="l" r="r" t="t"/>
              <a:pathLst>
                <a:path extrusionOk="0" h="27" w="12">
                  <a:moveTo>
                    <a:pt x="11" y="24"/>
                  </a:moveTo>
                  <a:cubicBezTo>
                    <a:pt x="8" y="17"/>
                    <a:pt x="6" y="10"/>
                    <a:pt x="4" y="2"/>
                  </a:cubicBezTo>
                  <a:cubicBezTo>
                    <a:pt x="3" y="0"/>
                    <a:pt x="0" y="0"/>
                    <a:pt x="0" y="3"/>
                  </a:cubicBezTo>
                  <a:cubicBezTo>
                    <a:pt x="2" y="11"/>
                    <a:pt x="5" y="18"/>
                    <a:pt x="9" y="26"/>
                  </a:cubicBezTo>
                  <a:cubicBezTo>
                    <a:pt x="10" y="27"/>
                    <a:pt x="12" y="26"/>
                    <a:pt x="11" y="2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557" name="Google Shape;2557;p8"/>
            <p:cNvSpPr/>
            <p:nvPr/>
          </p:nvSpPr>
          <p:spPr>
            <a:xfrm>
              <a:off x="4911725" y="6572251"/>
              <a:ext cx="74613" cy="193675"/>
            </a:xfrm>
            <a:custGeom>
              <a:rect b="b" l="l" r="r" t="t"/>
              <a:pathLst>
                <a:path extrusionOk="0" h="44" w="18">
                  <a:moveTo>
                    <a:pt x="16" y="37"/>
                  </a:moveTo>
                  <a:cubicBezTo>
                    <a:pt x="11" y="28"/>
                    <a:pt x="7" y="18"/>
                    <a:pt x="12" y="8"/>
                  </a:cubicBezTo>
                  <a:cubicBezTo>
                    <a:pt x="13" y="4"/>
                    <a:pt x="8" y="0"/>
                    <a:pt x="6" y="4"/>
                  </a:cubicBezTo>
                  <a:cubicBezTo>
                    <a:pt x="0" y="17"/>
                    <a:pt x="2" y="29"/>
                    <a:pt x="10" y="41"/>
                  </a:cubicBezTo>
                  <a:cubicBezTo>
                    <a:pt x="12" y="44"/>
                    <a:pt x="18" y="41"/>
                    <a:pt x="16" y="3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558" name="Google Shape;2558;p8"/>
            <p:cNvSpPr/>
            <p:nvPr/>
          </p:nvSpPr>
          <p:spPr>
            <a:xfrm>
              <a:off x="5178425" y="6629401"/>
              <a:ext cx="41275" cy="146050"/>
            </a:xfrm>
            <a:custGeom>
              <a:rect b="b" l="l" r="r" t="t"/>
              <a:pathLst>
                <a:path extrusionOk="0" h="33" w="10">
                  <a:moveTo>
                    <a:pt x="3" y="5"/>
                  </a:moveTo>
                  <a:cubicBezTo>
                    <a:pt x="0" y="12"/>
                    <a:pt x="0" y="21"/>
                    <a:pt x="3" y="29"/>
                  </a:cubicBezTo>
                  <a:cubicBezTo>
                    <a:pt x="4" y="33"/>
                    <a:pt x="9" y="31"/>
                    <a:pt x="9" y="27"/>
                  </a:cubicBezTo>
                  <a:cubicBezTo>
                    <a:pt x="8" y="20"/>
                    <a:pt x="7" y="13"/>
                    <a:pt x="9" y="6"/>
                  </a:cubicBezTo>
                  <a:cubicBezTo>
                    <a:pt x="10" y="2"/>
                    <a:pt x="4" y="0"/>
                    <a:pt x="3"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559" name="Google Shape;2559;p8"/>
            <p:cNvSpPr/>
            <p:nvPr/>
          </p:nvSpPr>
          <p:spPr>
            <a:xfrm>
              <a:off x="5694363" y="6567488"/>
              <a:ext cx="63500" cy="220663"/>
            </a:xfrm>
            <a:custGeom>
              <a:rect b="b" l="l" r="r" t="t"/>
              <a:pathLst>
                <a:path extrusionOk="0" h="50" w="15">
                  <a:moveTo>
                    <a:pt x="11" y="28"/>
                  </a:moveTo>
                  <a:cubicBezTo>
                    <a:pt x="12" y="20"/>
                    <a:pt x="12" y="13"/>
                    <a:pt x="14" y="6"/>
                  </a:cubicBezTo>
                  <a:cubicBezTo>
                    <a:pt x="15" y="2"/>
                    <a:pt x="8" y="0"/>
                    <a:pt x="7" y="4"/>
                  </a:cubicBezTo>
                  <a:cubicBezTo>
                    <a:pt x="6" y="8"/>
                    <a:pt x="5" y="11"/>
                    <a:pt x="5" y="15"/>
                  </a:cubicBezTo>
                  <a:cubicBezTo>
                    <a:pt x="4" y="15"/>
                    <a:pt x="4" y="16"/>
                    <a:pt x="4" y="17"/>
                  </a:cubicBezTo>
                  <a:cubicBezTo>
                    <a:pt x="1" y="27"/>
                    <a:pt x="0" y="36"/>
                    <a:pt x="5" y="46"/>
                  </a:cubicBezTo>
                  <a:cubicBezTo>
                    <a:pt x="7" y="50"/>
                    <a:pt x="13" y="46"/>
                    <a:pt x="11" y="42"/>
                  </a:cubicBezTo>
                  <a:cubicBezTo>
                    <a:pt x="10" y="38"/>
                    <a:pt x="9" y="34"/>
                    <a:pt x="9" y="30"/>
                  </a:cubicBezTo>
                  <a:cubicBezTo>
                    <a:pt x="10" y="30"/>
                    <a:pt x="11" y="29"/>
                    <a:pt x="11" y="28"/>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560" name="Google Shape;2560;p8"/>
            <p:cNvSpPr/>
            <p:nvPr/>
          </p:nvSpPr>
          <p:spPr>
            <a:xfrm>
              <a:off x="5781675" y="6624638"/>
              <a:ext cx="34925" cy="141288"/>
            </a:xfrm>
            <a:custGeom>
              <a:rect b="b" l="l" r="r" t="t"/>
              <a:pathLst>
                <a:path extrusionOk="0" h="32" w="8">
                  <a:moveTo>
                    <a:pt x="6" y="4"/>
                  </a:moveTo>
                  <a:cubicBezTo>
                    <a:pt x="5" y="0"/>
                    <a:pt x="0" y="2"/>
                    <a:pt x="1" y="5"/>
                  </a:cubicBezTo>
                  <a:cubicBezTo>
                    <a:pt x="3" y="13"/>
                    <a:pt x="3" y="21"/>
                    <a:pt x="3" y="29"/>
                  </a:cubicBezTo>
                  <a:cubicBezTo>
                    <a:pt x="4" y="32"/>
                    <a:pt x="8" y="32"/>
                    <a:pt x="8" y="29"/>
                  </a:cubicBezTo>
                  <a:cubicBezTo>
                    <a:pt x="8" y="20"/>
                    <a:pt x="8" y="12"/>
                    <a:pt x="6"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561" name="Google Shape;2561;p8"/>
            <p:cNvSpPr/>
            <p:nvPr/>
          </p:nvSpPr>
          <p:spPr>
            <a:xfrm>
              <a:off x="5807075" y="6607176"/>
              <a:ext cx="79375" cy="233363"/>
            </a:xfrm>
            <a:custGeom>
              <a:rect b="b" l="l" r="r" t="t"/>
              <a:pathLst>
                <a:path extrusionOk="0" h="53" w="19">
                  <a:moveTo>
                    <a:pt x="18" y="46"/>
                  </a:moveTo>
                  <a:cubicBezTo>
                    <a:pt x="14" y="36"/>
                    <a:pt x="14" y="25"/>
                    <a:pt x="12" y="14"/>
                  </a:cubicBezTo>
                  <a:cubicBezTo>
                    <a:pt x="12" y="13"/>
                    <a:pt x="12" y="13"/>
                    <a:pt x="12" y="13"/>
                  </a:cubicBezTo>
                  <a:cubicBezTo>
                    <a:pt x="12" y="10"/>
                    <a:pt x="12" y="12"/>
                    <a:pt x="12" y="4"/>
                  </a:cubicBezTo>
                  <a:cubicBezTo>
                    <a:pt x="12" y="0"/>
                    <a:pt x="8" y="0"/>
                    <a:pt x="8" y="4"/>
                  </a:cubicBezTo>
                  <a:cubicBezTo>
                    <a:pt x="8" y="12"/>
                    <a:pt x="8" y="10"/>
                    <a:pt x="8" y="12"/>
                  </a:cubicBezTo>
                  <a:cubicBezTo>
                    <a:pt x="7" y="13"/>
                    <a:pt x="7" y="13"/>
                    <a:pt x="7" y="14"/>
                  </a:cubicBezTo>
                  <a:cubicBezTo>
                    <a:pt x="7" y="16"/>
                    <a:pt x="6" y="19"/>
                    <a:pt x="6" y="22"/>
                  </a:cubicBezTo>
                  <a:cubicBezTo>
                    <a:pt x="6" y="21"/>
                    <a:pt x="5" y="22"/>
                    <a:pt x="5" y="22"/>
                  </a:cubicBezTo>
                  <a:cubicBezTo>
                    <a:pt x="3" y="28"/>
                    <a:pt x="2" y="33"/>
                    <a:pt x="1" y="39"/>
                  </a:cubicBezTo>
                  <a:cubicBezTo>
                    <a:pt x="0" y="40"/>
                    <a:pt x="2" y="40"/>
                    <a:pt x="3" y="39"/>
                  </a:cubicBezTo>
                  <a:cubicBezTo>
                    <a:pt x="4" y="35"/>
                    <a:pt x="5" y="30"/>
                    <a:pt x="6" y="25"/>
                  </a:cubicBezTo>
                  <a:cubicBezTo>
                    <a:pt x="6" y="33"/>
                    <a:pt x="7" y="41"/>
                    <a:pt x="10" y="48"/>
                  </a:cubicBezTo>
                  <a:cubicBezTo>
                    <a:pt x="12" y="53"/>
                    <a:pt x="19" y="51"/>
                    <a:pt x="18" y="46"/>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562" name="Google Shape;2562;p8"/>
            <p:cNvSpPr/>
            <p:nvPr/>
          </p:nvSpPr>
          <p:spPr>
            <a:xfrm>
              <a:off x="5911850" y="6726238"/>
              <a:ext cx="25400" cy="128588"/>
            </a:xfrm>
            <a:custGeom>
              <a:rect b="b" l="l" r="r" t="t"/>
              <a:pathLst>
                <a:path extrusionOk="0" h="29" w="6">
                  <a:moveTo>
                    <a:pt x="5" y="3"/>
                  </a:moveTo>
                  <a:cubicBezTo>
                    <a:pt x="5" y="0"/>
                    <a:pt x="1" y="0"/>
                    <a:pt x="1" y="3"/>
                  </a:cubicBezTo>
                  <a:cubicBezTo>
                    <a:pt x="0" y="10"/>
                    <a:pt x="0" y="21"/>
                    <a:pt x="0" y="25"/>
                  </a:cubicBezTo>
                  <a:cubicBezTo>
                    <a:pt x="0" y="29"/>
                    <a:pt x="6" y="29"/>
                    <a:pt x="6" y="25"/>
                  </a:cubicBezTo>
                  <a:cubicBezTo>
                    <a:pt x="6" y="21"/>
                    <a:pt x="6" y="11"/>
                    <a:pt x="5"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563" name="Google Shape;2563;p8"/>
            <p:cNvSpPr/>
            <p:nvPr/>
          </p:nvSpPr>
          <p:spPr>
            <a:xfrm>
              <a:off x="5940425" y="6624638"/>
              <a:ext cx="42863" cy="176213"/>
            </a:xfrm>
            <a:custGeom>
              <a:rect b="b" l="l" r="r" t="t"/>
              <a:pathLst>
                <a:path extrusionOk="0" h="40" w="10">
                  <a:moveTo>
                    <a:pt x="3" y="3"/>
                  </a:moveTo>
                  <a:cubicBezTo>
                    <a:pt x="0" y="14"/>
                    <a:pt x="0" y="24"/>
                    <a:pt x="0" y="35"/>
                  </a:cubicBezTo>
                  <a:cubicBezTo>
                    <a:pt x="0" y="40"/>
                    <a:pt x="8" y="40"/>
                    <a:pt x="8" y="35"/>
                  </a:cubicBezTo>
                  <a:cubicBezTo>
                    <a:pt x="8" y="25"/>
                    <a:pt x="9" y="15"/>
                    <a:pt x="10" y="4"/>
                  </a:cubicBezTo>
                  <a:cubicBezTo>
                    <a:pt x="10" y="1"/>
                    <a:pt x="4" y="0"/>
                    <a:pt x="3"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564" name="Google Shape;2564;p8"/>
            <p:cNvSpPr/>
            <p:nvPr/>
          </p:nvSpPr>
          <p:spPr>
            <a:xfrm>
              <a:off x="5983288" y="6611938"/>
              <a:ext cx="69850" cy="250825"/>
            </a:xfrm>
            <a:custGeom>
              <a:rect b="b" l="l" r="r" t="t"/>
              <a:pathLst>
                <a:path extrusionOk="0" h="57" w="17">
                  <a:moveTo>
                    <a:pt x="7" y="5"/>
                  </a:moveTo>
                  <a:cubicBezTo>
                    <a:pt x="6" y="7"/>
                    <a:pt x="5" y="10"/>
                    <a:pt x="4" y="12"/>
                  </a:cubicBezTo>
                  <a:cubicBezTo>
                    <a:pt x="4" y="11"/>
                    <a:pt x="4" y="11"/>
                    <a:pt x="4" y="11"/>
                  </a:cubicBezTo>
                  <a:cubicBezTo>
                    <a:pt x="4" y="9"/>
                    <a:pt x="1" y="10"/>
                    <a:pt x="1" y="11"/>
                  </a:cubicBezTo>
                  <a:cubicBezTo>
                    <a:pt x="1" y="14"/>
                    <a:pt x="2" y="17"/>
                    <a:pt x="2" y="19"/>
                  </a:cubicBezTo>
                  <a:cubicBezTo>
                    <a:pt x="0" y="31"/>
                    <a:pt x="1" y="43"/>
                    <a:pt x="6" y="54"/>
                  </a:cubicBezTo>
                  <a:cubicBezTo>
                    <a:pt x="7" y="57"/>
                    <a:pt x="12" y="55"/>
                    <a:pt x="12" y="52"/>
                  </a:cubicBezTo>
                  <a:cubicBezTo>
                    <a:pt x="11" y="38"/>
                    <a:pt x="9" y="23"/>
                    <a:pt x="14" y="10"/>
                  </a:cubicBezTo>
                  <a:cubicBezTo>
                    <a:pt x="17" y="4"/>
                    <a:pt x="9" y="0"/>
                    <a:pt x="7"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565" name="Google Shape;2565;p8"/>
            <p:cNvSpPr/>
            <p:nvPr/>
          </p:nvSpPr>
          <p:spPr>
            <a:xfrm>
              <a:off x="5899150" y="6575426"/>
              <a:ext cx="33338" cy="160338"/>
            </a:xfrm>
            <a:custGeom>
              <a:rect b="b" l="l" r="r" t="t"/>
              <a:pathLst>
                <a:path extrusionOk="0" h="36" w="8">
                  <a:moveTo>
                    <a:pt x="0" y="5"/>
                  </a:moveTo>
                  <a:cubicBezTo>
                    <a:pt x="0" y="14"/>
                    <a:pt x="0" y="23"/>
                    <a:pt x="0" y="32"/>
                  </a:cubicBezTo>
                  <a:cubicBezTo>
                    <a:pt x="1" y="36"/>
                    <a:pt x="8" y="36"/>
                    <a:pt x="8" y="32"/>
                  </a:cubicBezTo>
                  <a:cubicBezTo>
                    <a:pt x="8" y="23"/>
                    <a:pt x="8" y="14"/>
                    <a:pt x="8" y="5"/>
                  </a:cubicBezTo>
                  <a:cubicBezTo>
                    <a:pt x="8" y="0"/>
                    <a:pt x="0" y="0"/>
                    <a:pt x="0"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566" name="Google Shape;2566;p8"/>
            <p:cNvSpPr/>
            <p:nvPr/>
          </p:nvSpPr>
          <p:spPr>
            <a:xfrm>
              <a:off x="6040438" y="6611938"/>
              <a:ext cx="63500" cy="176213"/>
            </a:xfrm>
            <a:custGeom>
              <a:rect b="b" l="l" r="r" t="t"/>
              <a:pathLst>
                <a:path extrusionOk="0" h="40" w="15">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567" name="Google Shape;2567;p8"/>
            <p:cNvSpPr/>
            <p:nvPr/>
          </p:nvSpPr>
          <p:spPr>
            <a:xfrm>
              <a:off x="6137276" y="6686551"/>
              <a:ext cx="33338" cy="136525"/>
            </a:xfrm>
            <a:custGeom>
              <a:rect b="b" l="l" r="r" t="t"/>
              <a:pathLst>
                <a:path extrusionOk="0" h="31" w="8">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568" name="Google Shape;2568;p8"/>
            <p:cNvSpPr/>
            <p:nvPr/>
          </p:nvSpPr>
          <p:spPr>
            <a:xfrm>
              <a:off x="6278563" y="6562726"/>
              <a:ext cx="58738" cy="234950"/>
            </a:xfrm>
            <a:custGeom>
              <a:rect b="b" l="l" r="r" t="t"/>
              <a:pathLst>
                <a:path extrusionOk="0" h="53" w="14">
                  <a:moveTo>
                    <a:pt x="11" y="1"/>
                  </a:moveTo>
                  <a:cubicBezTo>
                    <a:pt x="8" y="8"/>
                    <a:pt x="6" y="14"/>
                    <a:pt x="5" y="21"/>
                  </a:cubicBezTo>
                  <a:cubicBezTo>
                    <a:pt x="3" y="21"/>
                    <a:pt x="0" y="22"/>
                    <a:pt x="0" y="24"/>
                  </a:cubicBezTo>
                  <a:cubicBezTo>
                    <a:pt x="0" y="31"/>
                    <a:pt x="1" y="38"/>
                    <a:pt x="4" y="44"/>
                  </a:cubicBezTo>
                  <a:cubicBezTo>
                    <a:pt x="4" y="45"/>
                    <a:pt x="4" y="45"/>
                    <a:pt x="4" y="45"/>
                  </a:cubicBezTo>
                  <a:cubicBezTo>
                    <a:pt x="4" y="46"/>
                    <a:pt x="5" y="46"/>
                    <a:pt x="5" y="46"/>
                  </a:cubicBezTo>
                  <a:cubicBezTo>
                    <a:pt x="6" y="48"/>
                    <a:pt x="7" y="49"/>
                    <a:pt x="8" y="50"/>
                  </a:cubicBezTo>
                  <a:cubicBezTo>
                    <a:pt x="9" y="53"/>
                    <a:pt x="14" y="51"/>
                    <a:pt x="13" y="48"/>
                  </a:cubicBezTo>
                  <a:cubicBezTo>
                    <a:pt x="11" y="43"/>
                    <a:pt x="9" y="38"/>
                    <a:pt x="8" y="33"/>
                  </a:cubicBezTo>
                  <a:cubicBezTo>
                    <a:pt x="9" y="22"/>
                    <a:pt x="10" y="12"/>
                    <a:pt x="13" y="2"/>
                  </a:cubicBezTo>
                  <a:cubicBezTo>
                    <a:pt x="14" y="1"/>
                    <a:pt x="11" y="0"/>
                    <a:pt x="11" y="1"/>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569" name="Google Shape;2569;p8"/>
            <p:cNvSpPr/>
            <p:nvPr/>
          </p:nvSpPr>
          <p:spPr>
            <a:xfrm>
              <a:off x="6350001" y="6557963"/>
              <a:ext cx="66675" cy="212725"/>
            </a:xfrm>
            <a:custGeom>
              <a:rect b="b" l="l" r="r" t="t"/>
              <a:pathLst>
                <a:path extrusionOk="0" h="48" w="16">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570" name="Google Shape;2570;p8"/>
            <p:cNvSpPr/>
            <p:nvPr/>
          </p:nvSpPr>
          <p:spPr>
            <a:xfrm>
              <a:off x="6429376" y="6597651"/>
              <a:ext cx="33338" cy="195263"/>
            </a:xfrm>
            <a:custGeom>
              <a:rect b="b" l="l" r="r" t="t"/>
              <a:pathLst>
                <a:path extrusionOk="0" h="44" w="8">
                  <a:moveTo>
                    <a:pt x="7" y="2"/>
                  </a:moveTo>
                  <a:cubicBezTo>
                    <a:pt x="6" y="0"/>
                    <a:pt x="3" y="0"/>
                    <a:pt x="3"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7" y="44"/>
                    <a:pt x="7" y="41"/>
                  </a:cubicBezTo>
                  <a:cubicBezTo>
                    <a:pt x="8" y="28"/>
                    <a:pt x="7" y="15"/>
                    <a:pt x="7" y="2"/>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571" name="Google Shape;2571;p8"/>
            <p:cNvSpPr/>
            <p:nvPr/>
          </p:nvSpPr>
          <p:spPr>
            <a:xfrm>
              <a:off x="6519863" y="6545263"/>
              <a:ext cx="79375" cy="211138"/>
            </a:xfrm>
            <a:custGeom>
              <a:rect b="b" l="l" r="r" t="t"/>
              <a:pathLst>
                <a:path extrusionOk="0" h="48" w="19">
                  <a:moveTo>
                    <a:pt x="18" y="44"/>
                  </a:moveTo>
                  <a:cubicBezTo>
                    <a:pt x="15" y="35"/>
                    <a:pt x="13" y="26"/>
                    <a:pt x="15" y="17"/>
                  </a:cubicBezTo>
                  <a:cubicBezTo>
                    <a:pt x="16" y="13"/>
                    <a:pt x="7" y="11"/>
                    <a:pt x="7" y="15"/>
                  </a:cubicBezTo>
                  <a:cubicBezTo>
                    <a:pt x="7" y="15"/>
                    <a:pt x="7" y="15"/>
                    <a:pt x="7" y="15"/>
                  </a:cubicBezTo>
                  <a:cubicBezTo>
                    <a:pt x="8" y="16"/>
                    <a:pt x="8" y="16"/>
                    <a:pt x="8" y="16"/>
                  </a:cubicBezTo>
                  <a:cubicBezTo>
                    <a:pt x="8" y="12"/>
                    <a:pt x="9" y="8"/>
                    <a:pt x="9" y="4"/>
                  </a:cubicBezTo>
                  <a:cubicBezTo>
                    <a:pt x="10" y="1"/>
                    <a:pt x="4" y="0"/>
                    <a:pt x="4" y="3"/>
                  </a:cubicBezTo>
                  <a:cubicBezTo>
                    <a:pt x="2" y="12"/>
                    <a:pt x="1" y="21"/>
                    <a:pt x="1" y="30"/>
                  </a:cubicBezTo>
                  <a:cubicBezTo>
                    <a:pt x="1" y="29"/>
                    <a:pt x="0" y="30"/>
                    <a:pt x="0" y="31"/>
                  </a:cubicBezTo>
                  <a:cubicBezTo>
                    <a:pt x="0" y="35"/>
                    <a:pt x="0" y="39"/>
                    <a:pt x="0" y="43"/>
                  </a:cubicBezTo>
                  <a:cubicBezTo>
                    <a:pt x="0" y="44"/>
                    <a:pt x="1" y="44"/>
                    <a:pt x="2" y="43"/>
                  </a:cubicBezTo>
                  <a:cubicBezTo>
                    <a:pt x="2" y="47"/>
                    <a:pt x="8" y="47"/>
                    <a:pt x="8" y="43"/>
                  </a:cubicBezTo>
                  <a:cubicBezTo>
                    <a:pt x="8" y="42"/>
                    <a:pt x="8" y="42"/>
                    <a:pt x="8" y="42"/>
                  </a:cubicBezTo>
                  <a:cubicBezTo>
                    <a:pt x="8" y="43"/>
                    <a:pt x="9" y="44"/>
                    <a:pt x="9" y="45"/>
                  </a:cubicBezTo>
                  <a:cubicBezTo>
                    <a:pt x="9" y="47"/>
                    <a:pt x="12" y="48"/>
                    <a:pt x="13" y="46"/>
                  </a:cubicBezTo>
                  <a:cubicBezTo>
                    <a:pt x="15" y="48"/>
                    <a:pt x="19" y="47"/>
                    <a:pt x="18" y="4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572" name="Google Shape;2572;p8"/>
            <p:cNvSpPr/>
            <p:nvPr/>
          </p:nvSpPr>
          <p:spPr>
            <a:xfrm>
              <a:off x="6673851" y="6611938"/>
              <a:ext cx="25400" cy="144463"/>
            </a:xfrm>
            <a:custGeom>
              <a:rect b="b" l="l" r="r" t="t"/>
              <a:pathLst>
                <a:path extrusionOk="0" h="33" w="6">
                  <a:moveTo>
                    <a:pt x="5" y="3"/>
                  </a:moveTo>
                  <a:cubicBezTo>
                    <a:pt x="5" y="0"/>
                    <a:pt x="0" y="0"/>
                    <a:pt x="0" y="3"/>
                  </a:cubicBezTo>
                  <a:cubicBezTo>
                    <a:pt x="0" y="12"/>
                    <a:pt x="0" y="21"/>
                    <a:pt x="0" y="30"/>
                  </a:cubicBezTo>
                  <a:cubicBezTo>
                    <a:pt x="0" y="33"/>
                    <a:pt x="5" y="33"/>
                    <a:pt x="5" y="30"/>
                  </a:cubicBezTo>
                  <a:cubicBezTo>
                    <a:pt x="6" y="21"/>
                    <a:pt x="5" y="12"/>
                    <a:pt x="5"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573" name="Google Shape;2573;p8"/>
            <p:cNvSpPr/>
            <p:nvPr/>
          </p:nvSpPr>
          <p:spPr>
            <a:xfrm>
              <a:off x="6737351" y="6597651"/>
              <a:ext cx="58738" cy="177800"/>
            </a:xfrm>
            <a:custGeom>
              <a:rect b="b" l="l" r="r" t="t"/>
              <a:pathLst>
                <a:path extrusionOk="0" h="40" w="14">
                  <a:moveTo>
                    <a:pt x="7" y="6"/>
                  </a:moveTo>
                  <a:cubicBezTo>
                    <a:pt x="7" y="5"/>
                    <a:pt x="7" y="4"/>
                    <a:pt x="7" y="3"/>
                  </a:cubicBezTo>
                  <a:cubicBezTo>
                    <a:pt x="6" y="0"/>
                    <a:pt x="0" y="1"/>
                    <a:pt x="1" y="5"/>
                  </a:cubicBezTo>
                  <a:cubicBezTo>
                    <a:pt x="3" y="13"/>
                    <a:pt x="3" y="21"/>
                    <a:pt x="3" y="29"/>
                  </a:cubicBezTo>
                  <a:cubicBezTo>
                    <a:pt x="3" y="30"/>
                    <a:pt x="4" y="31"/>
                    <a:pt x="5" y="31"/>
                  </a:cubicBezTo>
                  <a:cubicBezTo>
                    <a:pt x="5" y="33"/>
                    <a:pt x="5" y="35"/>
                    <a:pt x="5" y="37"/>
                  </a:cubicBezTo>
                  <a:cubicBezTo>
                    <a:pt x="6" y="40"/>
                    <a:pt x="10" y="40"/>
                    <a:pt x="11" y="37"/>
                  </a:cubicBezTo>
                  <a:cubicBezTo>
                    <a:pt x="12" y="28"/>
                    <a:pt x="12" y="18"/>
                    <a:pt x="14" y="9"/>
                  </a:cubicBezTo>
                  <a:cubicBezTo>
                    <a:pt x="14" y="5"/>
                    <a:pt x="10" y="3"/>
                    <a:pt x="7" y="6"/>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574" name="Google Shape;2574;p8"/>
            <p:cNvSpPr/>
            <p:nvPr/>
          </p:nvSpPr>
          <p:spPr>
            <a:xfrm>
              <a:off x="6811963" y="6594476"/>
              <a:ext cx="63500" cy="228600"/>
            </a:xfrm>
            <a:custGeom>
              <a:rect b="b" l="l" r="r" t="t"/>
              <a:pathLst>
                <a:path extrusionOk="0" h="52" w="15">
                  <a:moveTo>
                    <a:pt x="7" y="4"/>
                  </a:moveTo>
                  <a:cubicBezTo>
                    <a:pt x="6" y="7"/>
                    <a:pt x="6" y="9"/>
                    <a:pt x="5" y="11"/>
                  </a:cubicBezTo>
                  <a:cubicBezTo>
                    <a:pt x="4" y="11"/>
                    <a:pt x="2" y="11"/>
                    <a:pt x="2" y="13"/>
                  </a:cubicBezTo>
                  <a:cubicBezTo>
                    <a:pt x="2" y="16"/>
                    <a:pt x="2" y="20"/>
                    <a:pt x="1" y="23"/>
                  </a:cubicBezTo>
                  <a:cubicBezTo>
                    <a:pt x="0" y="24"/>
                    <a:pt x="2" y="26"/>
                    <a:pt x="3" y="25"/>
                  </a:cubicBezTo>
                  <a:cubicBezTo>
                    <a:pt x="2" y="33"/>
                    <a:pt x="2" y="41"/>
                    <a:pt x="3" y="49"/>
                  </a:cubicBezTo>
                  <a:cubicBezTo>
                    <a:pt x="4" y="52"/>
                    <a:pt x="9" y="52"/>
                    <a:pt x="9" y="49"/>
                  </a:cubicBezTo>
                  <a:cubicBezTo>
                    <a:pt x="12" y="35"/>
                    <a:pt x="13" y="20"/>
                    <a:pt x="14" y="5"/>
                  </a:cubicBezTo>
                  <a:cubicBezTo>
                    <a:pt x="15" y="1"/>
                    <a:pt x="7" y="0"/>
                    <a:pt x="7"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575" name="Google Shape;2575;p8"/>
            <p:cNvSpPr/>
            <p:nvPr/>
          </p:nvSpPr>
          <p:spPr>
            <a:xfrm>
              <a:off x="6619876" y="6611938"/>
              <a:ext cx="50800" cy="206375"/>
            </a:xfrm>
            <a:custGeom>
              <a:rect b="b" l="l" r="r" t="t"/>
              <a:pathLst>
                <a:path extrusionOk="0" h="47" w="12">
                  <a:moveTo>
                    <a:pt x="8" y="7"/>
                  </a:moveTo>
                  <a:cubicBezTo>
                    <a:pt x="8" y="6"/>
                    <a:pt x="8" y="4"/>
                    <a:pt x="7" y="3"/>
                  </a:cubicBezTo>
                  <a:cubicBezTo>
                    <a:pt x="7" y="0"/>
                    <a:pt x="3" y="1"/>
                    <a:pt x="4" y="4"/>
                  </a:cubicBezTo>
                  <a:cubicBezTo>
                    <a:pt x="4" y="5"/>
                    <a:pt x="4" y="7"/>
                    <a:pt x="5" y="8"/>
                  </a:cubicBezTo>
                  <a:cubicBezTo>
                    <a:pt x="4" y="8"/>
                    <a:pt x="4"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0" y="8"/>
                    <a:pt x="8" y="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576" name="Google Shape;2576;p8"/>
            <p:cNvSpPr/>
            <p:nvPr/>
          </p:nvSpPr>
          <p:spPr>
            <a:xfrm>
              <a:off x="6224588" y="6624638"/>
              <a:ext cx="53975" cy="119063"/>
            </a:xfrm>
            <a:custGeom>
              <a:rect b="b" l="l" r="r" t="t"/>
              <a:pathLst>
                <a:path extrusionOk="0" h="27" w="13">
                  <a:moveTo>
                    <a:pt x="12" y="24"/>
                  </a:moveTo>
                  <a:cubicBezTo>
                    <a:pt x="9" y="17"/>
                    <a:pt x="6" y="10"/>
                    <a:pt x="4" y="2"/>
                  </a:cubicBezTo>
                  <a:cubicBezTo>
                    <a:pt x="4" y="0"/>
                    <a:pt x="0" y="0"/>
                    <a:pt x="1" y="3"/>
                  </a:cubicBezTo>
                  <a:cubicBezTo>
                    <a:pt x="3" y="11"/>
                    <a:pt x="5" y="18"/>
                    <a:pt x="9" y="26"/>
                  </a:cubicBezTo>
                  <a:cubicBezTo>
                    <a:pt x="10" y="27"/>
                    <a:pt x="13" y="26"/>
                    <a:pt x="12" y="2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577" name="Google Shape;2577;p8"/>
            <p:cNvSpPr/>
            <p:nvPr/>
          </p:nvSpPr>
          <p:spPr>
            <a:xfrm>
              <a:off x="6119813" y="6572251"/>
              <a:ext cx="74613" cy="193675"/>
            </a:xfrm>
            <a:custGeom>
              <a:rect b="b" l="l" r="r" t="t"/>
              <a:pathLst>
                <a:path extrusionOk="0" h="44" w="18">
                  <a:moveTo>
                    <a:pt x="16" y="37"/>
                  </a:moveTo>
                  <a:cubicBezTo>
                    <a:pt x="11" y="28"/>
                    <a:pt x="8" y="18"/>
                    <a:pt x="12" y="8"/>
                  </a:cubicBezTo>
                  <a:cubicBezTo>
                    <a:pt x="14" y="4"/>
                    <a:pt x="8" y="0"/>
                    <a:pt x="6" y="4"/>
                  </a:cubicBezTo>
                  <a:cubicBezTo>
                    <a:pt x="0" y="17"/>
                    <a:pt x="3" y="29"/>
                    <a:pt x="10" y="41"/>
                  </a:cubicBezTo>
                  <a:cubicBezTo>
                    <a:pt x="13" y="44"/>
                    <a:pt x="18" y="41"/>
                    <a:pt x="16" y="3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578" name="Google Shape;2578;p8"/>
            <p:cNvSpPr/>
            <p:nvPr/>
          </p:nvSpPr>
          <p:spPr>
            <a:xfrm>
              <a:off x="6391276" y="6629401"/>
              <a:ext cx="41275" cy="146050"/>
            </a:xfrm>
            <a:custGeom>
              <a:rect b="b" l="l" r="r" t="t"/>
              <a:pathLst>
                <a:path extrusionOk="0" h="33" w="10">
                  <a:moveTo>
                    <a:pt x="2" y="5"/>
                  </a:moveTo>
                  <a:cubicBezTo>
                    <a:pt x="0" y="12"/>
                    <a:pt x="0" y="21"/>
                    <a:pt x="2" y="29"/>
                  </a:cubicBezTo>
                  <a:cubicBezTo>
                    <a:pt x="4" y="33"/>
                    <a:pt x="9" y="31"/>
                    <a:pt x="8" y="27"/>
                  </a:cubicBezTo>
                  <a:cubicBezTo>
                    <a:pt x="7" y="20"/>
                    <a:pt x="7" y="13"/>
                    <a:pt x="9" y="6"/>
                  </a:cubicBezTo>
                  <a:cubicBezTo>
                    <a:pt x="10" y="2"/>
                    <a:pt x="3" y="0"/>
                    <a:pt x="2"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579" name="Google Shape;2579;p8"/>
            <p:cNvSpPr/>
            <p:nvPr/>
          </p:nvSpPr>
          <p:spPr>
            <a:xfrm>
              <a:off x="6908801" y="6567488"/>
              <a:ext cx="61913" cy="220663"/>
            </a:xfrm>
            <a:custGeom>
              <a:rect b="b" l="l" r="r" t="t"/>
              <a:pathLst>
                <a:path extrusionOk="0" h="50" w="15">
                  <a:moveTo>
                    <a:pt x="11" y="28"/>
                  </a:moveTo>
                  <a:cubicBezTo>
                    <a:pt x="11" y="20"/>
                    <a:pt x="11" y="13"/>
                    <a:pt x="13" y="6"/>
                  </a:cubicBezTo>
                  <a:cubicBezTo>
                    <a:pt x="15" y="2"/>
                    <a:pt x="8" y="0"/>
                    <a:pt x="6" y="4"/>
                  </a:cubicBezTo>
                  <a:cubicBezTo>
                    <a:pt x="5" y="8"/>
                    <a:pt x="5" y="11"/>
                    <a:pt x="5" y="15"/>
                  </a:cubicBezTo>
                  <a:cubicBezTo>
                    <a:pt x="4" y="15"/>
                    <a:pt x="3" y="16"/>
                    <a:pt x="3" y="17"/>
                  </a:cubicBezTo>
                  <a:cubicBezTo>
                    <a:pt x="0" y="27"/>
                    <a:pt x="0" y="36"/>
                    <a:pt x="5" y="46"/>
                  </a:cubicBezTo>
                  <a:cubicBezTo>
                    <a:pt x="7" y="50"/>
                    <a:pt x="13" y="46"/>
                    <a:pt x="11" y="42"/>
                  </a:cubicBezTo>
                  <a:cubicBezTo>
                    <a:pt x="9" y="38"/>
                    <a:pt x="9" y="34"/>
                    <a:pt x="8" y="30"/>
                  </a:cubicBezTo>
                  <a:cubicBezTo>
                    <a:pt x="9" y="30"/>
                    <a:pt x="11" y="29"/>
                    <a:pt x="11" y="28"/>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580" name="Google Shape;2580;p8"/>
            <p:cNvSpPr/>
            <p:nvPr/>
          </p:nvSpPr>
          <p:spPr>
            <a:xfrm>
              <a:off x="6996113" y="6624638"/>
              <a:ext cx="33338" cy="141288"/>
            </a:xfrm>
            <a:custGeom>
              <a:rect b="b" l="l" r="r" t="t"/>
              <a:pathLst>
                <a:path extrusionOk="0" h="32" w="8">
                  <a:moveTo>
                    <a:pt x="6" y="4"/>
                  </a:moveTo>
                  <a:cubicBezTo>
                    <a:pt x="5" y="0"/>
                    <a:pt x="0" y="2"/>
                    <a:pt x="1" y="5"/>
                  </a:cubicBezTo>
                  <a:cubicBezTo>
                    <a:pt x="2" y="13"/>
                    <a:pt x="3" y="21"/>
                    <a:pt x="3" y="29"/>
                  </a:cubicBezTo>
                  <a:cubicBezTo>
                    <a:pt x="3" y="32"/>
                    <a:pt x="7" y="32"/>
                    <a:pt x="7" y="29"/>
                  </a:cubicBezTo>
                  <a:cubicBezTo>
                    <a:pt x="8" y="20"/>
                    <a:pt x="8" y="12"/>
                    <a:pt x="6"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581" name="Google Shape;2581;p8"/>
            <p:cNvSpPr/>
            <p:nvPr/>
          </p:nvSpPr>
          <p:spPr>
            <a:xfrm>
              <a:off x="7019926" y="6607176"/>
              <a:ext cx="79375" cy="233363"/>
            </a:xfrm>
            <a:custGeom>
              <a:rect b="b" l="l" r="r" t="t"/>
              <a:pathLst>
                <a:path extrusionOk="0" h="53" w="19">
                  <a:moveTo>
                    <a:pt x="17" y="46"/>
                  </a:moveTo>
                  <a:cubicBezTo>
                    <a:pt x="14" y="36"/>
                    <a:pt x="14" y="25"/>
                    <a:pt x="12" y="14"/>
                  </a:cubicBezTo>
                  <a:cubicBezTo>
                    <a:pt x="12" y="13"/>
                    <a:pt x="12" y="13"/>
                    <a:pt x="12" y="13"/>
                  </a:cubicBezTo>
                  <a:cubicBezTo>
                    <a:pt x="12" y="10"/>
                    <a:pt x="11" y="12"/>
                    <a:pt x="11" y="4"/>
                  </a:cubicBezTo>
                  <a:cubicBezTo>
                    <a:pt x="11" y="0"/>
                    <a:pt x="7" y="0"/>
                    <a:pt x="7" y="4"/>
                  </a:cubicBezTo>
                  <a:cubicBezTo>
                    <a:pt x="7" y="12"/>
                    <a:pt x="7" y="10"/>
                    <a:pt x="7" y="12"/>
                  </a:cubicBezTo>
                  <a:cubicBezTo>
                    <a:pt x="7" y="13"/>
                    <a:pt x="7" y="13"/>
                    <a:pt x="7" y="14"/>
                  </a:cubicBezTo>
                  <a:cubicBezTo>
                    <a:pt x="6" y="16"/>
                    <a:pt x="6" y="19"/>
                    <a:pt x="6" y="22"/>
                  </a:cubicBezTo>
                  <a:cubicBezTo>
                    <a:pt x="5" y="21"/>
                    <a:pt x="5" y="22"/>
                    <a:pt x="4" y="22"/>
                  </a:cubicBezTo>
                  <a:cubicBezTo>
                    <a:pt x="3" y="28"/>
                    <a:pt x="2" y="33"/>
                    <a:pt x="0" y="39"/>
                  </a:cubicBezTo>
                  <a:cubicBezTo>
                    <a:pt x="0" y="40"/>
                    <a:pt x="2" y="40"/>
                    <a:pt x="2" y="39"/>
                  </a:cubicBezTo>
                  <a:cubicBezTo>
                    <a:pt x="4" y="35"/>
                    <a:pt x="4" y="30"/>
                    <a:pt x="6" y="25"/>
                  </a:cubicBezTo>
                  <a:cubicBezTo>
                    <a:pt x="6" y="33"/>
                    <a:pt x="6" y="41"/>
                    <a:pt x="10" y="48"/>
                  </a:cubicBezTo>
                  <a:cubicBezTo>
                    <a:pt x="11" y="53"/>
                    <a:pt x="19" y="51"/>
                    <a:pt x="17" y="46"/>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582" name="Google Shape;2582;p8"/>
            <p:cNvSpPr/>
            <p:nvPr/>
          </p:nvSpPr>
          <p:spPr>
            <a:xfrm>
              <a:off x="7124701" y="6726238"/>
              <a:ext cx="25400" cy="128588"/>
            </a:xfrm>
            <a:custGeom>
              <a:rect b="b" l="l" r="r" t="t"/>
              <a:pathLst>
                <a:path extrusionOk="0" h="29" w="6">
                  <a:moveTo>
                    <a:pt x="5" y="3"/>
                  </a:moveTo>
                  <a:cubicBezTo>
                    <a:pt x="5" y="0"/>
                    <a:pt x="1" y="0"/>
                    <a:pt x="1" y="3"/>
                  </a:cubicBezTo>
                  <a:cubicBezTo>
                    <a:pt x="0" y="10"/>
                    <a:pt x="0" y="21"/>
                    <a:pt x="0" y="25"/>
                  </a:cubicBezTo>
                  <a:cubicBezTo>
                    <a:pt x="0" y="29"/>
                    <a:pt x="6" y="29"/>
                    <a:pt x="6" y="25"/>
                  </a:cubicBezTo>
                  <a:cubicBezTo>
                    <a:pt x="6" y="21"/>
                    <a:pt x="5" y="11"/>
                    <a:pt x="5"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583" name="Google Shape;2583;p8"/>
            <p:cNvSpPr/>
            <p:nvPr/>
          </p:nvSpPr>
          <p:spPr>
            <a:xfrm>
              <a:off x="7154863" y="6624638"/>
              <a:ext cx="41275" cy="176213"/>
            </a:xfrm>
            <a:custGeom>
              <a:rect b="b" l="l" r="r" t="t"/>
              <a:pathLst>
                <a:path extrusionOk="0" h="40" w="10">
                  <a:moveTo>
                    <a:pt x="3" y="3"/>
                  </a:moveTo>
                  <a:cubicBezTo>
                    <a:pt x="0" y="14"/>
                    <a:pt x="0" y="24"/>
                    <a:pt x="0" y="35"/>
                  </a:cubicBezTo>
                  <a:cubicBezTo>
                    <a:pt x="0" y="40"/>
                    <a:pt x="8" y="40"/>
                    <a:pt x="8" y="35"/>
                  </a:cubicBezTo>
                  <a:cubicBezTo>
                    <a:pt x="8" y="25"/>
                    <a:pt x="8" y="15"/>
                    <a:pt x="9" y="4"/>
                  </a:cubicBezTo>
                  <a:cubicBezTo>
                    <a:pt x="10" y="1"/>
                    <a:pt x="4" y="0"/>
                    <a:pt x="3"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584" name="Google Shape;2584;p8"/>
            <p:cNvSpPr/>
            <p:nvPr/>
          </p:nvSpPr>
          <p:spPr>
            <a:xfrm>
              <a:off x="7191376" y="6611938"/>
              <a:ext cx="71438" cy="250825"/>
            </a:xfrm>
            <a:custGeom>
              <a:rect b="b" l="l" r="r" t="t"/>
              <a:pathLst>
                <a:path extrusionOk="0" h="57" w="17">
                  <a:moveTo>
                    <a:pt x="7" y="5"/>
                  </a:moveTo>
                  <a:cubicBezTo>
                    <a:pt x="6" y="7"/>
                    <a:pt x="5" y="10"/>
                    <a:pt x="5" y="12"/>
                  </a:cubicBezTo>
                  <a:cubicBezTo>
                    <a:pt x="5" y="11"/>
                    <a:pt x="5" y="11"/>
                    <a:pt x="5" y="11"/>
                  </a:cubicBezTo>
                  <a:cubicBezTo>
                    <a:pt x="4" y="9"/>
                    <a:pt x="1" y="10"/>
                    <a:pt x="2" y="11"/>
                  </a:cubicBezTo>
                  <a:cubicBezTo>
                    <a:pt x="2" y="14"/>
                    <a:pt x="2" y="17"/>
                    <a:pt x="3" y="19"/>
                  </a:cubicBezTo>
                  <a:cubicBezTo>
                    <a:pt x="0" y="31"/>
                    <a:pt x="1" y="43"/>
                    <a:pt x="7"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585" name="Google Shape;2585;p8"/>
            <p:cNvSpPr/>
            <p:nvPr/>
          </p:nvSpPr>
          <p:spPr>
            <a:xfrm>
              <a:off x="7112001" y="6575426"/>
              <a:ext cx="33338" cy="160338"/>
            </a:xfrm>
            <a:custGeom>
              <a:rect b="b" l="l" r="r" t="t"/>
              <a:pathLst>
                <a:path extrusionOk="0" h="36" w="8">
                  <a:moveTo>
                    <a:pt x="0" y="5"/>
                  </a:moveTo>
                  <a:cubicBezTo>
                    <a:pt x="0" y="14"/>
                    <a:pt x="0" y="23"/>
                    <a:pt x="0" y="32"/>
                  </a:cubicBezTo>
                  <a:cubicBezTo>
                    <a:pt x="0" y="36"/>
                    <a:pt x="7" y="36"/>
                    <a:pt x="7" y="32"/>
                  </a:cubicBezTo>
                  <a:cubicBezTo>
                    <a:pt x="8" y="23"/>
                    <a:pt x="8" y="14"/>
                    <a:pt x="8" y="5"/>
                  </a:cubicBezTo>
                  <a:cubicBezTo>
                    <a:pt x="8" y="0"/>
                    <a:pt x="0" y="0"/>
                    <a:pt x="0"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586" name="Google Shape;2586;p8"/>
            <p:cNvSpPr/>
            <p:nvPr/>
          </p:nvSpPr>
          <p:spPr>
            <a:xfrm>
              <a:off x="7254876" y="6611938"/>
              <a:ext cx="61913" cy="176213"/>
            </a:xfrm>
            <a:custGeom>
              <a:rect b="b" l="l" r="r" t="t"/>
              <a:pathLst>
                <a:path extrusionOk="0" h="40" w="15">
                  <a:moveTo>
                    <a:pt x="4" y="5"/>
                  </a:moveTo>
                  <a:cubicBezTo>
                    <a:pt x="0" y="15"/>
                    <a:pt x="0" y="26"/>
                    <a:pt x="3" y="37"/>
                  </a:cubicBezTo>
                  <a:cubicBezTo>
                    <a:pt x="5" y="40"/>
                    <a:pt x="10" y="40"/>
                    <a:pt x="10" y="36"/>
                  </a:cubicBezTo>
                  <a:cubicBezTo>
                    <a:pt x="9" y="27"/>
                    <a:pt x="9" y="18"/>
                    <a:pt x="12" y="10"/>
                  </a:cubicBezTo>
                  <a:cubicBezTo>
                    <a:pt x="15" y="4"/>
                    <a:pt x="7" y="0"/>
                    <a:pt x="4"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587" name="Google Shape;2587;p8"/>
            <p:cNvSpPr/>
            <p:nvPr/>
          </p:nvSpPr>
          <p:spPr>
            <a:xfrm>
              <a:off x="7350126" y="6686551"/>
              <a:ext cx="33338" cy="136525"/>
            </a:xfrm>
            <a:custGeom>
              <a:rect b="b" l="l" r="r" t="t"/>
              <a:pathLst>
                <a:path extrusionOk="0" h="31" w="8">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588" name="Google Shape;2588;p8"/>
            <p:cNvSpPr/>
            <p:nvPr/>
          </p:nvSpPr>
          <p:spPr>
            <a:xfrm>
              <a:off x="7491413" y="6562726"/>
              <a:ext cx="58738" cy="234950"/>
            </a:xfrm>
            <a:custGeom>
              <a:rect b="b" l="l" r="r" t="t"/>
              <a:pathLst>
                <a:path extrusionOk="0" h="53" w="14">
                  <a:moveTo>
                    <a:pt x="10" y="1"/>
                  </a:moveTo>
                  <a:cubicBezTo>
                    <a:pt x="7" y="8"/>
                    <a:pt x="6" y="14"/>
                    <a:pt x="5" y="21"/>
                  </a:cubicBezTo>
                  <a:cubicBezTo>
                    <a:pt x="2" y="21"/>
                    <a:pt x="0" y="22"/>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1" y="43"/>
                    <a:pt x="9" y="38"/>
                    <a:pt x="8" y="33"/>
                  </a:cubicBezTo>
                  <a:cubicBezTo>
                    <a:pt x="9" y="22"/>
                    <a:pt x="10" y="12"/>
                    <a:pt x="13" y="2"/>
                  </a:cubicBezTo>
                  <a:cubicBezTo>
                    <a:pt x="14" y="1"/>
                    <a:pt x="11" y="0"/>
                    <a:pt x="10" y="1"/>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589" name="Google Shape;2589;p8"/>
            <p:cNvSpPr/>
            <p:nvPr/>
          </p:nvSpPr>
          <p:spPr>
            <a:xfrm>
              <a:off x="7558088" y="6557963"/>
              <a:ext cx="71438" cy="212725"/>
            </a:xfrm>
            <a:custGeom>
              <a:rect b="b" l="l" r="r" t="t"/>
              <a:pathLst>
                <a:path extrusionOk="0" h="48" w="17">
                  <a:moveTo>
                    <a:pt x="12" y="2"/>
                  </a:moveTo>
                  <a:cubicBezTo>
                    <a:pt x="4" y="14"/>
                    <a:pt x="0" y="29"/>
                    <a:pt x="1" y="44"/>
                  </a:cubicBezTo>
                  <a:cubicBezTo>
                    <a:pt x="1" y="48"/>
                    <a:pt x="7" y="48"/>
                    <a:pt x="7" y="44"/>
                  </a:cubicBezTo>
                  <a:cubicBezTo>
                    <a:pt x="7" y="30"/>
                    <a:pt x="9" y="16"/>
                    <a:pt x="16" y="4"/>
                  </a:cubicBezTo>
                  <a:cubicBezTo>
                    <a:pt x="17" y="2"/>
                    <a:pt x="14" y="0"/>
                    <a:pt x="12" y="2"/>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590" name="Google Shape;2590;p8"/>
            <p:cNvSpPr/>
            <p:nvPr/>
          </p:nvSpPr>
          <p:spPr>
            <a:xfrm>
              <a:off x="7642226" y="6597651"/>
              <a:ext cx="28575" cy="195263"/>
            </a:xfrm>
            <a:custGeom>
              <a:rect b="b" l="l" r="r" t="t"/>
              <a:pathLst>
                <a:path extrusionOk="0" h="44" w="7">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6" y="44"/>
                    <a:pt x="7" y="41"/>
                  </a:cubicBezTo>
                  <a:cubicBezTo>
                    <a:pt x="7" y="28"/>
                    <a:pt x="7" y="15"/>
                    <a:pt x="6" y="2"/>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591" name="Google Shape;2591;p8"/>
            <p:cNvSpPr/>
            <p:nvPr/>
          </p:nvSpPr>
          <p:spPr>
            <a:xfrm>
              <a:off x="7729538" y="6545263"/>
              <a:ext cx="79375" cy="211138"/>
            </a:xfrm>
            <a:custGeom>
              <a:rect b="b" l="l" r="r" t="t"/>
              <a:pathLst>
                <a:path extrusionOk="0" h="48" w="19">
                  <a:moveTo>
                    <a:pt x="18" y="44"/>
                  </a:moveTo>
                  <a:cubicBezTo>
                    <a:pt x="15" y="35"/>
                    <a:pt x="15" y="26"/>
                    <a:pt x="17" y="17"/>
                  </a:cubicBezTo>
                  <a:cubicBezTo>
                    <a:pt x="18" y="13"/>
                    <a:pt x="11" y="11"/>
                    <a:pt x="11" y="15"/>
                  </a:cubicBezTo>
                  <a:cubicBezTo>
                    <a:pt x="11" y="15"/>
                    <a:pt x="11" y="15"/>
                    <a:pt x="11" y="15"/>
                  </a:cubicBezTo>
                  <a:cubicBezTo>
                    <a:pt x="10" y="16"/>
                    <a:pt x="10" y="16"/>
                    <a:pt x="10" y="16"/>
                  </a:cubicBezTo>
                  <a:cubicBezTo>
                    <a:pt x="10" y="12"/>
                    <a:pt x="10" y="8"/>
                    <a:pt x="11" y="4"/>
                  </a:cubicBezTo>
                  <a:cubicBezTo>
                    <a:pt x="11" y="1"/>
                    <a:pt x="5" y="0"/>
                    <a:pt x="5" y="3"/>
                  </a:cubicBezTo>
                  <a:cubicBezTo>
                    <a:pt x="3" y="12"/>
                    <a:pt x="2" y="21"/>
                    <a:pt x="2" y="30"/>
                  </a:cubicBezTo>
                  <a:cubicBezTo>
                    <a:pt x="1" y="29"/>
                    <a:pt x="0" y="30"/>
                    <a:pt x="0" y="31"/>
                  </a:cubicBezTo>
                  <a:cubicBezTo>
                    <a:pt x="1" y="35"/>
                    <a:pt x="1" y="39"/>
                    <a:pt x="1" y="43"/>
                  </a:cubicBezTo>
                  <a:cubicBezTo>
                    <a:pt x="1"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592" name="Google Shape;2592;p8"/>
            <p:cNvSpPr/>
            <p:nvPr/>
          </p:nvSpPr>
          <p:spPr>
            <a:xfrm>
              <a:off x="7883526" y="6611938"/>
              <a:ext cx="25400" cy="144463"/>
            </a:xfrm>
            <a:custGeom>
              <a:rect b="b" l="l" r="r" t="t"/>
              <a:pathLst>
                <a:path extrusionOk="0" h="33" w="6">
                  <a:moveTo>
                    <a:pt x="6" y="3"/>
                  </a:moveTo>
                  <a:cubicBezTo>
                    <a:pt x="6" y="0"/>
                    <a:pt x="1" y="0"/>
                    <a:pt x="1" y="3"/>
                  </a:cubicBezTo>
                  <a:cubicBezTo>
                    <a:pt x="1" y="12"/>
                    <a:pt x="0" y="21"/>
                    <a:pt x="1" y="30"/>
                  </a:cubicBezTo>
                  <a:cubicBezTo>
                    <a:pt x="1" y="33"/>
                    <a:pt x="6" y="33"/>
                    <a:pt x="6" y="30"/>
                  </a:cubicBezTo>
                  <a:cubicBezTo>
                    <a:pt x="6" y="21"/>
                    <a:pt x="6" y="12"/>
                    <a:pt x="6"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593" name="Google Shape;2593;p8"/>
            <p:cNvSpPr/>
            <p:nvPr/>
          </p:nvSpPr>
          <p:spPr>
            <a:xfrm>
              <a:off x="7950201" y="6597651"/>
              <a:ext cx="58738" cy="177800"/>
            </a:xfrm>
            <a:custGeom>
              <a:rect b="b" l="l" r="r" t="t"/>
              <a:pathLst>
                <a:path extrusionOk="0" h="40" w="14">
                  <a:moveTo>
                    <a:pt x="7" y="6"/>
                  </a:moveTo>
                  <a:cubicBezTo>
                    <a:pt x="7" y="5"/>
                    <a:pt x="7" y="4"/>
                    <a:pt x="7" y="3"/>
                  </a:cubicBezTo>
                  <a:cubicBezTo>
                    <a:pt x="6" y="0"/>
                    <a:pt x="0" y="1"/>
                    <a:pt x="1" y="5"/>
                  </a:cubicBezTo>
                  <a:cubicBezTo>
                    <a:pt x="2" y="13"/>
                    <a:pt x="2" y="21"/>
                    <a:pt x="3" y="29"/>
                  </a:cubicBezTo>
                  <a:cubicBezTo>
                    <a:pt x="3" y="30"/>
                    <a:pt x="4" y="31"/>
                    <a:pt x="5" y="31"/>
                  </a:cubicBezTo>
                  <a:cubicBezTo>
                    <a:pt x="5" y="33"/>
                    <a:pt x="5" y="35"/>
                    <a:pt x="5" y="37"/>
                  </a:cubicBezTo>
                  <a:cubicBezTo>
                    <a:pt x="5" y="40"/>
                    <a:pt x="10" y="40"/>
                    <a:pt x="10" y="37"/>
                  </a:cubicBezTo>
                  <a:cubicBezTo>
                    <a:pt x="11" y="28"/>
                    <a:pt x="11" y="18"/>
                    <a:pt x="13" y="9"/>
                  </a:cubicBezTo>
                  <a:cubicBezTo>
                    <a:pt x="14" y="5"/>
                    <a:pt x="9" y="3"/>
                    <a:pt x="7" y="6"/>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594" name="Google Shape;2594;p8"/>
            <p:cNvSpPr/>
            <p:nvPr/>
          </p:nvSpPr>
          <p:spPr>
            <a:xfrm>
              <a:off x="8021638" y="6594476"/>
              <a:ext cx="66675" cy="228600"/>
            </a:xfrm>
            <a:custGeom>
              <a:rect b="b" l="l" r="r" t="t"/>
              <a:pathLst>
                <a:path extrusionOk="0" h="52" w="16">
                  <a:moveTo>
                    <a:pt x="7" y="4"/>
                  </a:moveTo>
                  <a:cubicBezTo>
                    <a:pt x="7" y="7"/>
                    <a:pt x="6" y="9"/>
                    <a:pt x="6" y="11"/>
                  </a:cubicBezTo>
                  <a:cubicBezTo>
                    <a:pt x="5" y="11"/>
                    <a:pt x="2" y="11"/>
                    <a:pt x="3" y="13"/>
                  </a:cubicBezTo>
                  <a:cubicBezTo>
                    <a:pt x="3" y="16"/>
                    <a:pt x="3" y="20"/>
                    <a:pt x="1" y="23"/>
                  </a:cubicBezTo>
                  <a:cubicBezTo>
                    <a:pt x="0" y="24"/>
                    <a:pt x="3" y="26"/>
                    <a:pt x="4" y="25"/>
                  </a:cubicBezTo>
                  <a:cubicBezTo>
                    <a:pt x="3" y="33"/>
                    <a:pt x="3" y="41"/>
                    <a:pt x="4" y="49"/>
                  </a:cubicBezTo>
                  <a:cubicBezTo>
                    <a:pt x="5" y="52"/>
                    <a:pt x="9" y="52"/>
                    <a:pt x="10" y="49"/>
                  </a:cubicBezTo>
                  <a:cubicBezTo>
                    <a:pt x="13" y="35"/>
                    <a:pt x="13" y="20"/>
                    <a:pt x="15" y="5"/>
                  </a:cubicBezTo>
                  <a:cubicBezTo>
                    <a:pt x="16" y="1"/>
                    <a:pt x="8" y="0"/>
                    <a:pt x="7"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595" name="Google Shape;2595;p8"/>
            <p:cNvSpPr/>
            <p:nvPr/>
          </p:nvSpPr>
          <p:spPr>
            <a:xfrm>
              <a:off x="7834313" y="6611938"/>
              <a:ext cx="49213" cy="206375"/>
            </a:xfrm>
            <a:custGeom>
              <a:rect b="b" l="l" r="r" t="t"/>
              <a:pathLst>
                <a:path extrusionOk="0" h="47" w="12">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0" y="33"/>
                    <a:pt x="10" y="29"/>
                  </a:cubicBezTo>
                  <a:cubicBezTo>
                    <a:pt x="11" y="28"/>
                    <a:pt x="11" y="28"/>
                    <a:pt x="11" y="28"/>
                  </a:cubicBezTo>
                  <a:cubicBezTo>
                    <a:pt x="11" y="26"/>
                    <a:pt x="11" y="23"/>
                    <a:pt x="10" y="21"/>
                  </a:cubicBezTo>
                  <a:cubicBezTo>
                    <a:pt x="11" y="18"/>
                    <a:pt x="11" y="15"/>
                    <a:pt x="11" y="13"/>
                  </a:cubicBezTo>
                  <a:cubicBezTo>
                    <a:pt x="12" y="10"/>
                    <a:pt x="10" y="8"/>
                    <a:pt x="8" y="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596" name="Google Shape;2596;p8"/>
            <p:cNvSpPr/>
            <p:nvPr/>
          </p:nvSpPr>
          <p:spPr>
            <a:xfrm>
              <a:off x="7437438" y="6624638"/>
              <a:ext cx="53975" cy="119063"/>
            </a:xfrm>
            <a:custGeom>
              <a:rect b="b" l="l" r="r" t="t"/>
              <a:pathLst>
                <a:path extrusionOk="0" h="27" w="13">
                  <a:moveTo>
                    <a:pt x="12" y="24"/>
                  </a:moveTo>
                  <a:cubicBezTo>
                    <a:pt x="9" y="17"/>
                    <a:pt x="6" y="10"/>
                    <a:pt x="4" y="2"/>
                  </a:cubicBezTo>
                  <a:cubicBezTo>
                    <a:pt x="3" y="0"/>
                    <a:pt x="0" y="0"/>
                    <a:pt x="0" y="3"/>
                  </a:cubicBezTo>
                  <a:cubicBezTo>
                    <a:pt x="2" y="11"/>
                    <a:pt x="5" y="18"/>
                    <a:pt x="9" y="26"/>
                  </a:cubicBezTo>
                  <a:cubicBezTo>
                    <a:pt x="10" y="27"/>
                    <a:pt x="13" y="26"/>
                    <a:pt x="12" y="2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597" name="Google Shape;2597;p8"/>
            <p:cNvSpPr/>
            <p:nvPr/>
          </p:nvSpPr>
          <p:spPr>
            <a:xfrm>
              <a:off x="7332663" y="6572251"/>
              <a:ext cx="76200" cy="193675"/>
            </a:xfrm>
            <a:custGeom>
              <a:rect b="b" l="l" r="r" t="t"/>
              <a:pathLst>
                <a:path extrusionOk="0" h="44" w="18">
                  <a:moveTo>
                    <a:pt x="16" y="37"/>
                  </a:moveTo>
                  <a:cubicBezTo>
                    <a:pt x="11" y="28"/>
                    <a:pt x="7" y="18"/>
                    <a:pt x="12" y="8"/>
                  </a:cubicBezTo>
                  <a:cubicBezTo>
                    <a:pt x="14" y="4"/>
                    <a:pt x="8" y="0"/>
                    <a:pt x="6" y="4"/>
                  </a:cubicBezTo>
                  <a:cubicBezTo>
                    <a:pt x="0" y="17"/>
                    <a:pt x="3" y="29"/>
                    <a:pt x="10" y="41"/>
                  </a:cubicBezTo>
                  <a:cubicBezTo>
                    <a:pt x="12" y="44"/>
                    <a:pt x="18" y="41"/>
                    <a:pt x="16" y="3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598" name="Google Shape;2598;p8"/>
            <p:cNvSpPr/>
            <p:nvPr/>
          </p:nvSpPr>
          <p:spPr>
            <a:xfrm>
              <a:off x="7600951" y="6629401"/>
              <a:ext cx="41275" cy="146050"/>
            </a:xfrm>
            <a:custGeom>
              <a:rect b="b" l="l" r="r" t="t"/>
              <a:pathLst>
                <a:path extrusionOk="0" h="33" w="10">
                  <a:moveTo>
                    <a:pt x="3" y="5"/>
                  </a:moveTo>
                  <a:cubicBezTo>
                    <a:pt x="0" y="12"/>
                    <a:pt x="0" y="21"/>
                    <a:pt x="3" y="29"/>
                  </a:cubicBezTo>
                  <a:cubicBezTo>
                    <a:pt x="4" y="33"/>
                    <a:pt x="10" y="31"/>
                    <a:pt x="9" y="27"/>
                  </a:cubicBezTo>
                  <a:cubicBezTo>
                    <a:pt x="8" y="20"/>
                    <a:pt x="7" y="13"/>
                    <a:pt x="9" y="6"/>
                  </a:cubicBezTo>
                  <a:cubicBezTo>
                    <a:pt x="10" y="2"/>
                    <a:pt x="4" y="0"/>
                    <a:pt x="3"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599" name="Google Shape;2599;p8"/>
            <p:cNvSpPr/>
            <p:nvPr/>
          </p:nvSpPr>
          <p:spPr>
            <a:xfrm>
              <a:off x="8121651" y="6567488"/>
              <a:ext cx="58738" cy="220663"/>
            </a:xfrm>
            <a:custGeom>
              <a:rect b="b" l="l" r="r" t="t"/>
              <a:pathLst>
                <a:path extrusionOk="0" h="50" w="14">
                  <a:moveTo>
                    <a:pt x="10" y="28"/>
                  </a:moveTo>
                  <a:cubicBezTo>
                    <a:pt x="11" y="20"/>
                    <a:pt x="11" y="13"/>
                    <a:pt x="13" y="6"/>
                  </a:cubicBezTo>
                  <a:cubicBezTo>
                    <a:pt x="14" y="2"/>
                    <a:pt x="7" y="0"/>
                    <a:pt x="6" y="4"/>
                  </a:cubicBezTo>
                  <a:cubicBezTo>
                    <a:pt x="5" y="8"/>
                    <a:pt x="4" y="11"/>
                    <a:pt x="4" y="15"/>
                  </a:cubicBezTo>
                  <a:cubicBezTo>
                    <a:pt x="4" y="15"/>
                    <a:pt x="3" y="16"/>
                    <a:pt x="3" y="17"/>
                  </a:cubicBezTo>
                  <a:cubicBezTo>
                    <a:pt x="0" y="27"/>
                    <a:pt x="0" y="36"/>
                    <a:pt x="4" y="46"/>
                  </a:cubicBezTo>
                  <a:cubicBezTo>
                    <a:pt x="6" y="50"/>
                    <a:pt x="13" y="46"/>
                    <a:pt x="11" y="42"/>
                  </a:cubicBezTo>
                  <a:cubicBezTo>
                    <a:pt x="9" y="38"/>
                    <a:pt x="8" y="34"/>
                    <a:pt x="8" y="30"/>
                  </a:cubicBezTo>
                  <a:cubicBezTo>
                    <a:pt x="9" y="30"/>
                    <a:pt x="10" y="29"/>
                    <a:pt x="10" y="28"/>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600" name="Google Shape;2600;p8"/>
            <p:cNvSpPr/>
            <p:nvPr/>
          </p:nvSpPr>
          <p:spPr>
            <a:xfrm>
              <a:off x="8204201" y="6624638"/>
              <a:ext cx="38100" cy="141288"/>
            </a:xfrm>
            <a:custGeom>
              <a:rect b="b" l="l" r="r" t="t"/>
              <a:pathLst>
                <a:path extrusionOk="0" h="32" w="9">
                  <a:moveTo>
                    <a:pt x="6" y="4"/>
                  </a:moveTo>
                  <a:cubicBezTo>
                    <a:pt x="6" y="0"/>
                    <a:pt x="0" y="2"/>
                    <a:pt x="1" y="5"/>
                  </a:cubicBezTo>
                  <a:cubicBezTo>
                    <a:pt x="3" y="13"/>
                    <a:pt x="3" y="21"/>
                    <a:pt x="4" y="29"/>
                  </a:cubicBezTo>
                  <a:cubicBezTo>
                    <a:pt x="4" y="32"/>
                    <a:pt x="8" y="32"/>
                    <a:pt x="8" y="29"/>
                  </a:cubicBezTo>
                  <a:cubicBezTo>
                    <a:pt x="9" y="20"/>
                    <a:pt x="8" y="12"/>
                    <a:pt x="6"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601" name="Google Shape;2601;p8"/>
            <p:cNvSpPr/>
            <p:nvPr/>
          </p:nvSpPr>
          <p:spPr>
            <a:xfrm>
              <a:off x="8229601" y="6607176"/>
              <a:ext cx="84138" cy="233363"/>
            </a:xfrm>
            <a:custGeom>
              <a:rect b="b" l="l" r="r" t="t"/>
              <a:pathLst>
                <a:path extrusionOk="0" h="53" w="20">
                  <a:moveTo>
                    <a:pt x="18" y="46"/>
                  </a:moveTo>
                  <a:cubicBezTo>
                    <a:pt x="15" y="36"/>
                    <a:pt x="14" y="25"/>
                    <a:pt x="13" y="14"/>
                  </a:cubicBezTo>
                  <a:cubicBezTo>
                    <a:pt x="13" y="13"/>
                    <a:pt x="13" y="13"/>
                    <a:pt x="12" y="13"/>
                  </a:cubicBezTo>
                  <a:cubicBezTo>
                    <a:pt x="12" y="10"/>
                    <a:pt x="12" y="12"/>
                    <a:pt x="12" y="4"/>
                  </a:cubicBezTo>
                  <a:cubicBezTo>
                    <a:pt x="12" y="0"/>
                    <a:pt x="8" y="0"/>
                    <a:pt x="8" y="4"/>
                  </a:cubicBezTo>
                  <a:cubicBezTo>
                    <a:pt x="8" y="12"/>
                    <a:pt x="8" y="10"/>
                    <a:pt x="8" y="12"/>
                  </a:cubicBezTo>
                  <a:cubicBezTo>
                    <a:pt x="8" y="13"/>
                    <a:pt x="7" y="13"/>
                    <a:pt x="7" y="14"/>
                  </a:cubicBezTo>
                  <a:cubicBezTo>
                    <a:pt x="7" y="16"/>
                    <a:pt x="7" y="19"/>
                    <a:pt x="7" y="22"/>
                  </a:cubicBezTo>
                  <a:cubicBezTo>
                    <a:pt x="6" y="21"/>
                    <a:pt x="5" y="22"/>
                    <a:pt x="5" y="22"/>
                  </a:cubicBezTo>
                  <a:cubicBezTo>
                    <a:pt x="3" y="28"/>
                    <a:pt x="3" y="33"/>
                    <a:pt x="1" y="39"/>
                  </a:cubicBezTo>
                  <a:cubicBezTo>
                    <a:pt x="0" y="40"/>
                    <a:pt x="2" y="40"/>
                    <a:pt x="3" y="39"/>
                  </a:cubicBezTo>
                  <a:cubicBezTo>
                    <a:pt x="4" y="35"/>
                    <a:pt x="5" y="30"/>
                    <a:pt x="6" y="25"/>
                  </a:cubicBezTo>
                  <a:cubicBezTo>
                    <a:pt x="6" y="33"/>
                    <a:pt x="7" y="41"/>
                    <a:pt x="10" y="48"/>
                  </a:cubicBezTo>
                  <a:cubicBezTo>
                    <a:pt x="12" y="53"/>
                    <a:pt x="20" y="51"/>
                    <a:pt x="18" y="46"/>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602" name="Google Shape;2602;p8"/>
            <p:cNvSpPr/>
            <p:nvPr/>
          </p:nvSpPr>
          <p:spPr>
            <a:xfrm>
              <a:off x="8334376" y="6726238"/>
              <a:ext cx="23813" cy="128588"/>
            </a:xfrm>
            <a:custGeom>
              <a:rect b="b" l="l" r="r" t="t"/>
              <a:pathLst>
                <a:path extrusionOk="0" h="29" w="6">
                  <a:moveTo>
                    <a:pt x="6" y="3"/>
                  </a:moveTo>
                  <a:cubicBezTo>
                    <a:pt x="5" y="0"/>
                    <a:pt x="1" y="0"/>
                    <a:pt x="1" y="3"/>
                  </a:cubicBezTo>
                  <a:cubicBezTo>
                    <a:pt x="1" y="10"/>
                    <a:pt x="0" y="21"/>
                    <a:pt x="0" y="25"/>
                  </a:cubicBezTo>
                  <a:cubicBezTo>
                    <a:pt x="0" y="29"/>
                    <a:pt x="6" y="29"/>
                    <a:pt x="6" y="25"/>
                  </a:cubicBezTo>
                  <a:cubicBezTo>
                    <a:pt x="6" y="21"/>
                    <a:pt x="6" y="11"/>
                    <a:pt x="6"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603" name="Google Shape;2603;p8"/>
            <p:cNvSpPr/>
            <p:nvPr/>
          </p:nvSpPr>
          <p:spPr>
            <a:xfrm>
              <a:off x="8362951" y="6624638"/>
              <a:ext cx="41275" cy="176213"/>
            </a:xfrm>
            <a:custGeom>
              <a:rect b="b" l="l" r="r" t="t"/>
              <a:pathLst>
                <a:path extrusionOk="0" h="40" w="10">
                  <a:moveTo>
                    <a:pt x="3" y="3"/>
                  </a:moveTo>
                  <a:cubicBezTo>
                    <a:pt x="0" y="14"/>
                    <a:pt x="0" y="24"/>
                    <a:pt x="0" y="35"/>
                  </a:cubicBezTo>
                  <a:cubicBezTo>
                    <a:pt x="1" y="40"/>
                    <a:pt x="9" y="40"/>
                    <a:pt x="9" y="35"/>
                  </a:cubicBezTo>
                  <a:cubicBezTo>
                    <a:pt x="9" y="25"/>
                    <a:pt x="9" y="15"/>
                    <a:pt x="10" y="4"/>
                  </a:cubicBezTo>
                  <a:cubicBezTo>
                    <a:pt x="10" y="1"/>
                    <a:pt x="4" y="0"/>
                    <a:pt x="3"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604" name="Google Shape;2604;p8"/>
            <p:cNvSpPr/>
            <p:nvPr/>
          </p:nvSpPr>
          <p:spPr>
            <a:xfrm>
              <a:off x="8404226" y="6611938"/>
              <a:ext cx="71438" cy="250825"/>
            </a:xfrm>
            <a:custGeom>
              <a:rect b="b" l="l" r="r" t="t"/>
              <a:pathLst>
                <a:path extrusionOk="0" h="57" w="17">
                  <a:moveTo>
                    <a:pt x="7" y="5"/>
                  </a:moveTo>
                  <a:cubicBezTo>
                    <a:pt x="6" y="7"/>
                    <a:pt x="5" y="10"/>
                    <a:pt x="4" y="12"/>
                  </a:cubicBezTo>
                  <a:cubicBezTo>
                    <a:pt x="4" y="11"/>
                    <a:pt x="4" y="11"/>
                    <a:pt x="4" y="11"/>
                  </a:cubicBezTo>
                  <a:cubicBezTo>
                    <a:pt x="4" y="9"/>
                    <a:pt x="1" y="10"/>
                    <a:pt x="1" y="11"/>
                  </a:cubicBezTo>
                  <a:cubicBezTo>
                    <a:pt x="2" y="14"/>
                    <a:pt x="2" y="17"/>
                    <a:pt x="2" y="19"/>
                  </a:cubicBezTo>
                  <a:cubicBezTo>
                    <a:pt x="0" y="31"/>
                    <a:pt x="1" y="43"/>
                    <a:pt x="6" y="54"/>
                  </a:cubicBezTo>
                  <a:cubicBezTo>
                    <a:pt x="7" y="57"/>
                    <a:pt x="12" y="55"/>
                    <a:pt x="12" y="52"/>
                  </a:cubicBezTo>
                  <a:cubicBezTo>
                    <a:pt x="11" y="38"/>
                    <a:pt x="9" y="23"/>
                    <a:pt x="15" y="10"/>
                  </a:cubicBezTo>
                  <a:cubicBezTo>
                    <a:pt x="17" y="4"/>
                    <a:pt x="10" y="0"/>
                    <a:pt x="7"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605" name="Google Shape;2605;p8"/>
            <p:cNvSpPr/>
            <p:nvPr/>
          </p:nvSpPr>
          <p:spPr>
            <a:xfrm>
              <a:off x="8321676" y="6575426"/>
              <a:ext cx="33338" cy="160338"/>
            </a:xfrm>
            <a:custGeom>
              <a:rect b="b" l="l" r="r" t="t"/>
              <a:pathLst>
                <a:path extrusionOk="0" h="36" w="8">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606" name="Google Shape;2606;p8"/>
            <p:cNvSpPr/>
            <p:nvPr/>
          </p:nvSpPr>
          <p:spPr>
            <a:xfrm>
              <a:off x="8462963" y="6611938"/>
              <a:ext cx="66675" cy="176213"/>
            </a:xfrm>
            <a:custGeom>
              <a:rect b="b" l="l" r="r" t="t"/>
              <a:pathLst>
                <a:path extrusionOk="0" h="40" w="16">
                  <a:moveTo>
                    <a:pt x="5" y="5"/>
                  </a:moveTo>
                  <a:cubicBezTo>
                    <a:pt x="0" y="15"/>
                    <a:pt x="0" y="26"/>
                    <a:pt x="4" y="37"/>
                  </a:cubicBezTo>
                  <a:cubicBezTo>
                    <a:pt x="5" y="40"/>
                    <a:pt x="10" y="40"/>
                    <a:pt x="10" y="36"/>
                  </a:cubicBezTo>
                  <a:cubicBezTo>
                    <a:pt x="10" y="27"/>
                    <a:pt x="9" y="18"/>
                    <a:pt x="13" y="10"/>
                  </a:cubicBezTo>
                  <a:cubicBezTo>
                    <a:pt x="16" y="4"/>
                    <a:pt x="8" y="0"/>
                    <a:pt x="5"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607" name="Google Shape;2607;p8"/>
            <p:cNvSpPr/>
            <p:nvPr/>
          </p:nvSpPr>
          <p:spPr>
            <a:xfrm>
              <a:off x="8559801" y="6686551"/>
              <a:ext cx="33338" cy="136525"/>
            </a:xfrm>
            <a:custGeom>
              <a:rect b="b" l="l" r="r" t="t"/>
              <a:pathLst>
                <a:path extrusionOk="0" h="31" w="8">
                  <a:moveTo>
                    <a:pt x="1" y="5"/>
                  </a:moveTo>
                  <a:cubicBezTo>
                    <a:pt x="1" y="12"/>
                    <a:pt x="1" y="20"/>
                    <a:pt x="2" y="27"/>
                  </a:cubicBezTo>
                  <a:cubicBezTo>
                    <a:pt x="2" y="31"/>
                    <a:pt x="7" y="31"/>
                    <a:pt x="7" y="27"/>
                  </a:cubicBezTo>
                  <a:cubicBezTo>
                    <a:pt x="8" y="20"/>
                    <a:pt x="8" y="12"/>
                    <a:pt x="8" y="5"/>
                  </a:cubicBezTo>
                  <a:cubicBezTo>
                    <a:pt x="8" y="0"/>
                    <a:pt x="0" y="0"/>
                    <a:pt x="1"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608" name="Google Shape;2608;p8"/>
            <p:cNvSpPr/>
            <p:nvPr/>
          </p:nvSpPr>
          <p:spPr>
            <a:xfrm>
              <a:off x="8701088" y="6562726"/>
              <a:ext cx="58738" cy="234950"/>
            </a:xfrm>
            <a:custGeom>
              <a:rect b="b" l="l" r="r" t="t"/>
              <a:pathLst>
                <a:path extrusionOk="0" h="53" w="14">
                  <a:moveTo>
                    <a:pt x="11" y="1"/>
                  </a:moveTo>
                  <a:cubicBezTo>
                    <a:pt x="8" y="8"/>
                    <a:pt x="6" y="14"/>
                    <a:pt x="5" y="21"/>
                  </a:cubicBezTo>
                  <a:cubicBezTo>
                    <a:pt x="3" y="21"/>
                    <a:pt x="0" y="22"/>
                    <a:pt x="0" y="24"/>
                  </a:cubicBezTo>
                  <a:cubicBezTo>
                    <a:pt x="1" y="31"/>
                    <a:pt x="2" y="38"/>
                    <a:pt x="4" y="44"/>
                  </a:cubicBezTo>
                  <a:cubicBezTo>
                    <a:pt x="4" y="45"/>
                    <a:pt x="4" y="45"/>
                    <a:pt x="4" y="45"/>
                  </a:cubicBezTo>
                  <a:cubicBezTo>
                    <a:pt x="4" y="46"/>
                    <a:pt x="5" y="46"/>
                    <a:pt x="6" y="46"/>
                  </a:cubicBezTo>
                  <a:cubicBezTo>
                    <a:pt x="6" y="48"/>
                    <a:pt x="7" y="49"/>
                    <a:pt x="8" y="50"/>
                  </a:cubicBezTo>
                  <a:cubicBezTo>
                    <a:pt x="9" y="53"/>
                    <a:pt x="14" y="51"/>
                    <a:pt x="13" y="48"/>
                  </a:cubicBezTo>
                  <a:cubicBezTo>
                    <a:pt x="11" y="43"/>
                    <a:pt x="10" y="38"/>
                    <a:pt x="9" y="33"/>
                  </a:cubicBezTo>
                  <a:cubicBezTo>
                    <a:pt x="9" y="22"/>
                    <a:pt x="10" y="12"/>
                    <a:pt x="14" y="2"/>
                  </a:cubicBezTo>
                  <a:cubicBezTo>
                    <a:pt x="14" y="1"/>
                    <a:pt x="12" y="0"/>
                    <a:pt x="11" y="1"/>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609" name="Google Shape;2609;p8"/>
            <p:cNvSpPr/>
            <p:nvPr/>
          </p:nvSpPr>
          <p:spPr>
            <a:xfrm>
              <a:off x="8770938" y="6557963"/>
              <a:ext cx="66675" cy="212725"/>
            </a:xfrm>
            <a:custGeom>
              <a:rect b="b" l="l" r="r" t="t"/>
              <a:pathLst>
                <a:path extrusionOk="0" h="48" w="16">
                  <a:moveTo>
                    <a:pt x="12" y="2"/>
                  </a:moveTo>
                  <a:cubicBezTo>
                    <a:pt x="3" y="14"/>
                    <a:pt x="0" y="29"/>
                    <a:pt x="0" y="44"/>
                  </a:cubicBezTo>
                  <a:cubicBezTo>
                    <a:pt x="1" y="48"/>
                    <a:pt x="6" y="48"/>
                    <a:pt x="6" y="44"/>
                  </a:cubicBezTo>
                  <a:cubicBezTo>
                    <a:pt x="7" y="30"/>
                    <a:pt x="8" y="16"/>
                    <a:pt x="15" y="4"/>
                  </a:cubicBezTo>
                  <a:cubicBezTo>
                    <a:pt x="16" y="2"/>
                    <a:pt x="13" y="0"/>
                    <a:pt x="12" y="2"/>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610" name="Google Shape;2610;p8"/>
            <p:cNvSpPr/>
            <p:nvPr/>
          </p:nvSpPr>
          <p:spPr>
            <a:xfrm>
              <a:off x="8855076" y="6597651"/>
              <a:ext cx="28575" cy="195263"/>
            </a:xfrm>
            <a:custGeom>
              <a:rect b="b" l="l" r="r" t="t"/>
              <a:pathLst>
                <a:path extrusionOk="0" h="44" w="7">
                  <a:moveTo>
                    <a:pt x="6" y="2"/>
                  </a:moveTo>
                  <a:cubicBezTo>
                    <a:pt x="6" y="0"/>
                    <a:pt x="2" y="0"/>
                    <a:pt x="2" y="2"/>
                  </a:cubicBezTo>
                  <a:cubicBezTo>
                    <a:pt x="2" y="6"/>
                    <a:pt x="1" y="10"/>
                    <a:pt x="1" y="14"/>
                  </a:cubicBezTo>
                  <a:cubicBezTo>
                    <a:pt x="0" y="15"/>
                    <a:pt x="0" y="15"/>
                    <a:pt x="0" y="16"/>
                  </a:cubicBezTo>
                  <a:cubicBezTo>
                    <a:pt x="0" y="22"/>
                    <a:pt x="0" y="27"/>
                    <a:pt x="0" y="33"/>
                  </a:cubicBezTo>
                  <a:cubicBezTo>
                    <a:pt x="0" y="34"/>
                    <a:pt x="0" y="35"/>
                    <a:pt x="1" y="35"/>
                  </a:cubicBezTo>
                  <a:cubicBezTo>
                    <a:pt x="1" y="37"/>
                    <a:pt x="1" y="39"/>
                    <a:pt x="1" y="41"/>
                  </a:cubicBezTo>
                  <a:cubicBezTo>
                    <a:pt x="2" y="44"/>
                    <a:pt x="6" y="44"/>
                    <a:pt x="6" y="41"/>
                  </a:cubicBezTo>
                  <a:cubicBezTo>
                    <a:pt x="7" y="28"/>
                    <a:pt x="6" y="15"/>
                    <a:pt x="6" y="2"/>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611" name="Google Shape;2611;p8"/>
            <p:cNvSpPr/>
            <p:nvPr/>
          </p:nvSpPr>
          <p:spPr>
            <a:xfrm>
              <a:off x="8942388" y="6545263"/>
              <a:ext cx="79375" cy="211138"/>
            </a:xfrm>
            <a:custGeom>
              <a:rect b="b" l="l" r="r" t="t"/>
              <a:pathLst>
                <a:path extrusionOk="0" h="48" w="19">
                  <a:moveTo>
                    <a:pt x="18" y="44"/>
                  </a:moveTo>
                  <a:cubicBezTo>
                    <a:pt x="15" y="35"/>
                    <a:pt x="17" y="26"/>
                    <a:pt x="18" y="17"/>
                  </a:cubicBezTo>
                  <a:cubicBezTo>
                    <a:pt x="19" y="13"/>
                    <a:pt x="14" y="11"/>
                    <a:pt x="14" y="15"/>
                  </a:cubicBezTo>
                  <a:cubicBezTo>
                    <a:pt x="14" y="15"/>
                    <a:pt x="14" y="15"/>
                    <a:pt x="14" y="15"/>
                  </a:cubicBezTo>
                  <a:cubicBezTo>
                    <a:pt x="11" y="16"/>
                    <a:pt x="11" y="16"/>
                    <a:pt x="11" y="16"/>
                  </a:cubicBezTo>
                  <a:cubicBezTo>
                    <a:pt x="11" y="12"/>
                    <a:pt x="11" y="8"/>
                    <a:pt x="11" y="4"/>
                  </a:cubicBezTo>
                  <a:cubicBezTo>
                    <a:pt x="12" y="1"/>
                    <a:pt x="6" y="0"/>
                    <a:pt x="5" y="3"/>
                  </a:cubicBezTo>
                  <a:cubicBezTo>
                    <a:pt x="3" y="12"/>
                    <a:pt x="2" y="21"/>
                    <a:pt x="2" y="30"/>
                  </a:cubicBezTo>
                  <a:cubicBezTo>
                    <a:pt x="1" y="29"/>
                    <a:pt x="0" y="30"/>
                    <a:pt x="0" y="31"/>
                  </a:cubicBezTo>
                  <a:cubicBezTo>
                    <a:pt x="0" y="35"/>
                    <a:pt x="0" y="39"/>
                    <a:pt x="0" y="43"/>
                  </a:cubicBezTo>
                  <a:cubicBezTo>
                    <a:pt x="0" y="44"/>
                    <a:pt x="1" y="44"/>
                    <a:pt x="2" y="43"/>
                  </a:cubicBezTo>
                  <a:cubicBezTo>
                    <a:pt x="3" y="47"/>
                    <a:pt x="9"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612" name="Google Shape;2612;p8"/>
            <p:cNvSpPr/>
            <p:nvPr/>
          </p:nvSpPr>
          <p:spPr>
            <a:xfrm>
              <a:off x="9096376" y="6611938"/>
              <a:ext cx="25400" cy="144463"/>
            </a:xfrm>
            <a:custGeom>
              <a:rect b="b" l="l" r="r" t="t"/>
              <a:pathLst>
                <a:path extrusionOk="0" h="33" w="6">
                  <a:moveTo>
                    <a:pt x="5" y="3"/>
                  </a:moveTo>
                  <a:cubicBezTo>
                    <a:pt x="5" y="0"/>
                    <a:pt x="1" y="0"/>
                    <a:pt x="0" y="3"/>
                  </a:cubicBezTo>
                  <a:cubicBezTo>
                    <a:pt x="0" y="12"/>
                    <a:pt x="0" y="21"/>
                    <a:pt x="0" y="30"/>
                  </a:cubicBezTo>
                  <a:cubicBezTo>
                    <a:pt x="1" y="33"/>
                    <a:pt x="5" y="33"/>
                    <a:pt x="5" y="30"/>
                  </a:cubicBezTo>
                  <a:cubicBezTo>
                    <a:pt x="6" y="21"/>
                    <a:pt x="6" y="12"/>
                    <a:pt x="5"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613" name="Google Shape;2613;p8"/>
            <p:cNvSpPr/>
            <p:nvPr/>
          </p:nvSpPr>
          <p:spPr>
            <a:xfrm>
              <a:off x="9159876" y="6597651"/>
              <a:ext cx="61913" cy="177800"/>
            </a:xfrm>
            <a:custGeom>
              <a:rect b="b" l="l" r="r" t="t"/>
              <a:pathLst>
                <a:path extrusionOk="0" h="40" w="15">
                  <a:moveTo>
                    <a:pt x="8" y="6"/>
                  </a:moveTo>
                  <a:cubicBezTo>
                    <a:pt x="8" y="5"/>
                    <a:pt x="7" y="4"/>
                    <a:pt x="7" y="3"/>
                  </a:cubicBezTo>
                  <a:cubicBezTo>
                    <a:pt x="6" y="0"/>
                    <a:pt x="0" y="1"/>
                    <a:pt x="1" y="5"/>
                  </a:cubicBezTo>
                  <a:cubicBezTo>
                    <a:pt x="3" y="13"/>
                    <a:pt x="3" y="21"/>
                    <a:pt x="3" y="29"/>
                  </a:cubicBezTo>
                  <a:cubicBezTo>
                    <a:pt x="3" y="30"/>
                    <a:pt x="4" y="31"/>
                    <a:pt x="5" y="31"/>
                  </a:cubicBezTo>
                  <a:cubicBezTo>
                    <a:pt x="5" y="33"/>
                    <a:pt x="5" y="35"/>
                    <a:pt x="6" y="37"/>
                  </a:cubicBezTo>
                  <a:cubicBezTo>
                    <a:pt x="6" y="40"/>
                    <a:pt x="11" y="40"/>
                    <a:pt x="11" y="37"/>
                  </a:cubicBezTo>
                  <a:cubicBezTo>
                    <a:pt x="12" y="28"/>
                    <a:pt x="12" y="18"/>
                    <a:pt x="14" y="9"/>
                  </a:cubicBezTo>
                  <a:cubicBezTo>
                    <a:pt x="15" y="5"/>
                    <a:pt x="10" y="3"/>
                    <a:pt x="8" y="6"/>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614" name="Google Shape;2614;p8"/>
            <p:cNvSpPr/>
            <p:nvPr/>
          </p:nvSpPr>
          <p:spPr>
            <a:xfrm>
              <a:off x="9234488" y="6594476"/>
              <a:ext cx="61913" cy="228600"/>
            </a:xfrm>
            <a:custGeom>
              <a:rect b="b" l="l" r="r" t="t"/>
              <a:pathLst>
                <a:path extrusionOk="0" h="52" w="15">
                  <a:moveTo>
                    <a:pt x="7" y="4"/>
                  </a:moveTo>
                  <a:cubicBezTo>
                    <a:pt x="7" y="7"/>
                    <a:pt x="6" y="9"/>
                    <a:pt x="6" y="11"/>
                  </a:cubicBezTo>
                  <a:cubicBezTo>
                    <a:pt x="4" y="11"/>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2" y="35"/>
                    <a:pt x="13" y="20"/>
                    <a:pt x="15" y="5"/>
                  </a:cubicBezTo>
                  <a:cubicBezTo>
                    <a:pt x="15" y="1"/>
                    <a:pt x="8" y="0"/>
                    <a:pt x="7"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615" name="Google Shape;2615;p8"/>
            <p:cNvSpPr/>
            <p:nvPr/>
          </p:nvSpPr>
          <p:spPr>
            <a:xfrm>
              <a:off x="9042401" y="6611938"/>
              <a:ext cx="50800" cy="206375"/>
            </a:xfrm>
            <a:custGeom>
              <a:rect b="b" l="l" r="r" t="t"/>
              <a:pathLst>
                <a:path extrusionOk="0" h="47" w="12">
                  <a:moveTo>
                    <a:pt x="9" y="7"/>
                  </a:moveTo>
                  <a:cubicBezTo>
                    <a:pt x="8" y="6"/>
                    <a:pt x="8" y="4"/>
                    <a:pt x="8" y="3"/>
                  </a:cubicBezTo>
                  <a:cubicBezTo>
                    <a:pt x="7" y="0"/>
                    <a:pt x="3" y="1"/>
                    <a:pt x="4" y="4"/>
                  </a:cubicBezTo>
                  <a:cubicBezTo>
                    <a:pt x="4" y="5"/>
                    <a:pt x="5" y="7"/>
                    <a:pt x="5" y="8"/>
                  </a:cubicBezTo>
                  <a:cubicBezTo>
                    <a:pt x="4" y="8"/>
                    <a:pt x="4" y="9"/>
                    <a:pt x="4" y="10"/>
                  </a:cubicBezTo>
                  <a:cubicBezTo>
                    <a:pt x="1" y="21"/>
                    <a:pt x="0" y="32"/>
                    <a:pt x="4" y="43"/>
                  </a:cubicBezTo>
                  <a:cubicBezTo>
                    <a:pt x="6"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1" y="8"/>
                    <a:pt x="9" y="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616" name="Google Shape;2616;p8"/>
            <p:cNvSpPr/>
            <p:nvPr/>
          </p:nvSpPr>
          <p:spPr>
            <a:xfrm>
              <a:off x="8647113" y="6624638"/>
              <a:ext cx="53975" cy="119063"/>
            </a:xfrm>
            <a:custGeom>
              <a:rect b="b" l="l" r="r" t="t"/>
              <a:pathLst>
                <a:path extrusionOk="0" h="27" w="13">
                  <a:moveTo>
                    <a:pt x="12" y="24"/>
                  </a:moveTo>
                  <a:cubicBezTo>
                    <a:pt x="9" y="17"/>
                    <a:pt x="7" y="10"/>
                    <a:pt x="5" y="2"/>
                  </a:cubicBezTo>
                  <a:cubicBezTo>
                    <a:pt x="4" y="0"/>
                    <a:pt x="0" y="0"/>
                    <a:pt x="1" y="3"/>
                  </a:cubicBezTo>
                  <a:cubicBezTo>
                    <a:pt x="3" y="11"/>
                    <a:pt x="6" y="18"/>
                    <a:pt x="10" y="26"/>
                  </a:cubicBezTo>
                  <a:cubicBezTo>
                    <a:pt x="11" y="27"/>
                    <a:pt x="13" y="26"/>
                    <a:pt x="12" y="2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617" name="Google Shape;2617;p8"/>
            <p:cNvSpPr/>
            <p:nvPr/>
          </p:nvSpPr>
          <p:spPr>
            <a:xfrm>
              <a:off x="8542338" y="6572251"/>
              <a:ext cx="79375" cy="193675"/>
            </a:xfrm>
            <a:custGeom>
              <a:rect b="b" l="l" r="r" t="t"/>
              <a:pathLst>
                <a:path extrusionOk="0" h="44" w="19">
                  <a:moveTo>
                    <a:pt x="16" y="37"/>
                  </a:moveTo>
                  <a:cubicBezTo>
                    <a:pt x="11" y="28"/>
                    <a:pt x="8" y="18"/>
                    <a:pt x="12" y="8"/>
                  </a:cubicBezTo>
                  <a:cubicBezTo>
                    <a:pt x="14" y="4"/>
                    <a:pt x="8" y="0"/>
                    <a:pt x="7" y="4"/>
                  </a:cubicBezTo>
                  <a:cubicBezTo>
                    <a:pt x="0" y="17"/>
                    <a:pt x="3" y="29"/>
                    <a:pt x="11" y="41"/>
                  </a:cubicBezTo>
                  <a:cubicBezTo>
                    <a:pt x="13" y="44"/>
                    <a:pt x="19" y="41"/>
                    <a:pt x="16" y="3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618" name="Google Shape;2618;p8"/>
            <p:cNvSpPr/>
            <p:nvPr/>
          </p:nvSpPr>
          <p:spPr>
            <a:xfrm>
              <a:off x="8813801" y="6629401"/>
              <a:ext cx="41275" cy="146050"/>
            </a:xfrm>
            <a:custGeom>
              <a:rect b="b" l="l" r="r" t="t"/>
              <a:pathLst>
                <a:path extrusionOk="0" h="33" w="10">
                  <a:moveTo>
                    <a:pt x="2" y="5"/>
                  </a:moveTo>
                  <a:cubicBezTo>
                    <a:pt x="0" y="12"/>
                    <a:pt x="0" y="21"/>
                    <a:pt x="3" y="29"/>
                  </a:cubicBezTo>
                  <a:cubicBezTo>
                    <a:pt x="4" y="33"/>
                    <a:pt x="9" y="31"/>
                    <a:pt x="9" y="27"/>
                  </a:cubicBezTo>
                  <a:cubicBezTo>
                    <a:pt x="8" y="20"/>
                    <a:pt x="7" y="13"/>
                    <a:pt x="9" y="6"/>
                  </a:cubicBezTo>
                  <a:cubicBezTo>
                    <a:pt x="10" y="2"/>
                    <a:pt x="4" y="0"/>
                    <a:pt x="2"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619" name="Google Shape;2619;p8"/>
            <p:cNvSpPr/>
            <p:nvPr/>
          </p:nvSpPr>
          <p:spPr>
            <a:xfrm>
              <a:off x="9329738" y="6567488"/>
              <a:ext cx="63500" cy="220663"/>
            </a:xfrm>
            <a:custGeom>
              <a:rect b="b" l="l" r="r" t="t"/>
              <a:pathLst>
                <a:path extrusionOk="0" h="50" w="15">
                  <a:moveTo>
                    <a:pt x="11" y="28"/>
                  </a:moveTo>
                  <a:cubicBezTo>
                    <a:pt x="12" y="20"/>
                    <a:pt x="12" y="13"/>
                    <a:pt x="14" y="6"/>
                  </a:cubicBezTo>
                  <a:cubicBezTo>
                    <a:pt x="15" y="2"/>
                    <a:pt x="8" y="0"/>
                    <a:pt x="7" y="4"/>
                  </a:cubicBezTo>
                  <a:cubicBezTo>
                    <a:pt x="6" y="8"/>
                    <a:pt x="5" y="11"/>
                    <a:pt x="5" y="15"/>
                  </a:cubicBezTo>
                  <a:cubicBezTo>
                    <a:pt x="4" y="15"/>
                    <a:pt x="4" y="16"/>
                    <a:pt x="3" y="17"/>
                  </a:cubicBezTo>
                  <a:cubicBezTo>
                    <a:pt x="0" y="27"/>
                    <a:pt x="0" y="36"/>
                    <a:pt x="5" y="46"/>
                  </a:cubicBezTo>
                  <a:cubicBezTo>
                    <a:pt x="7" y="50"/>
                    <a:pt x="13" y="46"/>
                    <a:pt x="11" y="42"/>
                  </a:cubicBezTo>
                  <a:cubicBezTo>
                    <a:pt x="10" y="38"/>
                    <a:pt x="9" y="34"/>
                    <a:pt x="8" y="30"/>
                  </a:cubicBezTo>
                  <a:cubicBezTo>
                    <a:pt x="10" y="30"/>
                    <a:pt x="11" y="29"/>
                    <a:pt x="11" y="28"/>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620" name="Google Shape;2620;p8"/>
            <p:cNvSpPr/>
            <p:nvPr/>
          </p:nvSpPr>
          <p:spPr>
            <a:xfrm>
              <a:off x="9418638" y="6624638"/>
              <a:ext cx="33338" cy="141288"/>
            </a:xfrm>
            <a:custGeom>
              <a:rect b="b" l="l" r="r" t="t"/>
              <a:pathLst>
                <a:path extrusionOk="0" h="32" w="8">
                  <a:moveTo>
                    <a:pt x="6" y="4"/>
                  </a:moveTo>
                  <a:cubicBezTo>
                    <a:pt x="5" y="0"/>
                    <a:pt x="0" y="2"/>
                    <a:pt x="1" y="5"/>
                  </a:cubicBezTo>
                  <a:cubicBezTo>
                    <a:pt x="3" y="13"/>
                    <a:pt x="3" y="21"/>
                    <a:pt x="3" y="29"/>
                  </a:cubicBezTo>
                  <a:cubicBezTo>
                    <a:pt x="3" y="32"/>
                    <a:pt x="8" y="32"/>
                    <a:pt x="8" y="29"/>
                  </a:cubicBezTo>
                  <a:cubicBezTo>
                    <a:pt x="8" y="20"/>
                    <a:pt x="8" y="12"/>
                    <a:pt x="6"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621" name="Google Shape;2621;p8"/>
            <p:cNvSpPr/>
            <p:nvPr/>
          </p:nvSpPr>
          <p:spPr>
            <a:xfrm>
              <a:off x="9442451" y="6607176"/>
              <a:ext cx="79375" cy="233363"/>
            </a:xfrm>
            <a:custGeom>
              <a:rect b="b" l="l" r="r" t="t"/>
              <a:pathLst>
                <a:path extrusionOk="0" h="53" w="19">
                  <a:moveTo>
                    <a:pt x="18" y="46"/>
                  </a:moveTo>
                  <a:cubicBezTo>
                    <a:pt x="14" y="36"/>
                    <a:pt x="14" y="25"/>
                    <a:pt x="12" y="14"/>
                  </a:cubicBezTo>
                  <a:cubicBezTo>
                    <a:pt x="12" y="13"/>
                    <a:pt x="12" y="13"/>
                    <a:pt x="12" y="13"/>
                  </a:cubicBezTo>
                  <a:cubicBezTo>
                    <a:pt x="12" y="10"/>
                    <a:pt x="12" y="12"/>
                    <a:pt x="12" y="4"/>
                  </a:cubicBezTo>
                  <a:cubicBezTo>
                    <a:pt x="12" y="0"/>
                    <a:pt x="8" y="0"/>
                    <a:pt x="8" y="4"/>
                  </a:cubicBezTo>
                  <a:cubicBezTo>
                    <a:pt x="8" y="12"/>
                    <a:pt x="8" y="10"/>
                    <a:pt x="8" y="12"/>
                  </a:cubicBezTo>
                  <a:cubicBezTo>
                    <a:pt x="7" y="13"/>
                    <a:pt x="7" y="13"/>
                    <a:pt x="7" y="14"/>
                  </a:cubicBezTo>
                  <a:cubicBezTo>
                    <a:pt x="7" y="16"/>
                    <a:pt x="6" y="19"/>
                    <a:pt x="6" y="22"/>
                  </a:cubicBezTo>
                  <a:cubicBezTo>
                    <a:pt x="6" y="21"/>
                    <a:pt x="5" y="22"/>
                    <a:pt x="5" y="22"/>
                  </a:cubicBezTo>
                  <a:cubicBezTo>
                    <a:pt x="3" y="28"/>
                    <a:pt x="2" y="33"/>
                    <a:pt x="1" y="39"/>
                  </a:cubicBezTo>
                  <a:cubicBezTo>
                    <a:pt x="0" y="40"/>
                    <a:pt x="2" y="40"/>
                    <a:pt x="2" y="39"/>
                  </a:cubicBezTo>
                  <a:cubicBezTo>
                    <a:pt x="4" y="35"/>
                    <a:pt x="5" y="30"/>
                    <a:pt x="6" y="25"/>
                  </a:cubicBezTo>
                  <a:cubicBezTo>
                    <a:pt x="6" y="33"/>
                    <a:pt x="7" y="41"/>
                    <a:pt x="10" y="48"/>
                  </a:cubicBezTo>
                  <a:cubicBezTo>
                    <a:pt x="12" y="53"/>
                    <a:pt x="19" y="51"/>
                    <a:pt x="18" y="46"/>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622" name="Google Shape;2622;p8"/>
            <p:cNvSpPr/>
            <p:nvPr/>
          </p:nvSpPr>
          <p:spPr>
            <a:xfrm>
              <a:off x="9547226" y="6726238"/>
              <a:ext cx="25400" cy="128588"/>
            </a:xfrm>
            <a:custGeom>
              <a:rect b="b" l="l" r="r" t="t"/>
              <a:pathLst>
                <a:path extrusionOk="0" h="29" w="6">
                  <a:moveTo>
                    <a:pt x="5" y="3"/>
                  </a:moveTo>
                  <a:cubicBezTo>
                    <a:pt x="5" y="0"/>
                    <a:pt x="1" y="0"/>
                    <a:pt x="1" y="3"/>
                  </a:cubicBezTo>
                  <a:cubicBezTo>
                    <a:pt x="0" y="10"/>
                    <a:pt x="0" y="21"/>
                    <a:pt x="0" y="25"/>
                  </a:cubicBezTo>
                  <a:cubicBezTo>
                    <a:pt x="0" y="29"/>
                    <a:pt x="6" y="29"/>
                    <a:pt x="6" y="25"/>
                  </a:cubicBezTo>
                  <a:cubicBezTo>
                    <a:pt x="6" y="21"/>
                    <a:pt x="6" y="11"/>
                    <a:pt x="5"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623" name="Google Shape;2623;p8"/>
            <p:cNvSpPr/>
            <p:nvPr/>
          </p:nvSpPr>
          <p:spPr>
            <a:xfrm>
              <a:off x="9575801" y="6624638"/>
              <a:ext cx="42863" cy="176213"/>
            </a:xfrm>
            <a:custGeom>
              <a:rect b="b" l="l" r="r" t="t"/>
              <a:pathLst>
                <a:path extrusionOk="0" h="40" w="10">
                  <a:moveTo>
                    <a:pt x="3" y="3"/>
                  </a:moveTo>
                  <a:cubicBezTo>
                    <a:pt x="0" y="14"/>
                    <a:pt x="0" y="24"/>
                    <a:pt x="0" y="35"/>
                  </a:cubicBezTo>
                  <a:cubicBezTo>
                    <a:pt x="0" y="40"/>
                    <a:pt x="8" y="40"/>
                    <a:pt x="8" y="35"/>
                  </a:cubicBezTo>
                  <a:cubicBezTo>
                    <a:pt x="8" y="25"/>
                    <a:pt x="9" y="15"/>
                    <a:pt x="10" y="4"/>
                  </a:cubicBezTo>
                  <a:cubicBezTo>
                    <a:pt x="10" y="1"/>
                    <a:pt x="4" y="0"/>
                    <a:pt x="3"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624" name="Google Shape;2624;p8"/>
            <p:cNvSpPr/>
            <p:nvPr/>
          </p:nvSpPr>
          <p:spPr>
            <a:xfrm>
              <a:off x="9618663" y="6611938"/>
              <a:ext cx="66675" cy="250825"/>
            </a:xfrm>
            <a:custGeom>
              <a:rect b="b" l="l" r="r" t="t"/>
              <a:pathLst>
                <a:path extrusionOk="0" h="57" w="16">
                  <a:moveTo>
                    <a:pt x="7" y="5"/>
                  </a:moveTo>
                  <a:cubicBezTo>
                    <a:pt x="6" y="7"/>
                    <a:pt x="5" y="10"/>
                    <a:pt x="4" y="12"/>
                  </a:cubicBezTo>
                  <a:cubicBezTo>
                    <a:pt x="4" y="11"/>
                    <a:pt x="4" y="11"/>
                    <a:pt x="4" y="11"/>
                  </a:cubicBezTo>
                  <a:cubicBezTo>
                    <a:pt x="3" y="9"/>
                    <a:pt x="1" y="10"/>
                    <a:pt x="1" y="11"/>
                  </a:cubicBezTo>
                  <a:cubicBezTo>
                    <a:pt x="1" y="14"/>
                    <a:pt x="2" y="17"/>
                    <a:pt x="2" y="19"/>
                  </a:cubicBezTo>
                  <a:cubicBezTo>
                    <a:pt x="0" y="31"/>
                    <a:pt x="1" y="43"/>
                    <a:pt x="6" y="54"/>
                  </a:cubicBezTo>
                  <a:cubicBezTo>
                    <a:pt x="7" y="57"/>
                    <a:pt x="12" y="55"/>
                    <a:pt x="12" y="52"/>
                  </a:cubicBezTo>
                  <a:cubicBezTo>
                    <a:pt x="11" y="38"/>
                    <a:pt x="9" y="23"/>
                    <a:pt x="14" y="10"/>
                  </a:cubicBezTo>
                  <a:cubicBezTo>
                    <a:pt x="16" y="4"/>
                    <a:pt x="9" y="0"/>
                    <a:pt x="7"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625" name="Google Shape;2625;p8"/>
            <p:cNvSpPr/>
            <p:nvPr/>
          </p:nvSpPr>
          <p:spPr>
            <a:xfrm>
              <a:off x="9534526" y="6575426"/>
              <a:ext cx="33338" cy="160338"/>
            </a:xfrm>
            <a:custGeom>
              <a:rect b="b" l="l" r="r" t="t"/>
              <a:pathLst>
                <a:path extrusionOk="0" h="36" w="8">
                  <a:moveTo>
                    <a:pt x="0" y="5"/>
                  </a:moveTo>
                  <a:cubicBezTo>
                    <a:pt x="0" y="14"/>
                    <a:pt x="0" y="23"/>
                    <a:pt x="0" y="32"/>
                  </a:cubicBezTo>
                  <a:cubicBezTo>
                    <a:pt x="0" y="36"/>
                    <a:pt x="8" y="36"/>
                    <a:pt x="8" y="32"/>
                  </a:cubicBezTo>
                  <a:cubicBezTo>
                    <a:pt x="8" y="23"/>
                    <a:pt x="8" y="14"/>
                    <a:pt x="8" y="5"/>
                  </a:cubicBezTo>
                  <a:cubicBezTo>
                    <a:pt x="8" y="0"/>
                    <a:pt x="0" y="0"/>
                    <a:pt x="0"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626" name="Google Shape;2626;p8"/>
            <p:cNvSpPr/>
            <p:nvPr/>
          </p:nvSpPr>
          <p:spPr>
            <a:xfrm>
              <a:off x="9675813" y="6611938"/>
              <a:ext cx="63500" cy="176213"/>
            </a:xfrm>
            <a:custGeom>
              <a:rect b="b" l="l" r="r" t="t"/>
              <a:pathLst>
                <a:path extrusionOk="0" h="40" w="15">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627" name="Google Shape;2627;p8"/>
            <p:cNvSpPr/>
            <p:nvPr/>
          </p:nvSpPr>
          <p:spPr>
            <a:xfrm>
              <a:off x="9772651" y="6686551"/>
              <a:ext cx="33338" cy="136525"/>
            </a:xfrm>
            <a:custGeom>
              <a:rect b="b" l="l" r="r" t="t"/>
              <a:pathLst>
                <a:path extrusionOk="0" h="31" w="8">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628" name="Google Shape;2628;p8"/>
            <p:cNvSpPr/>
            <p:nvPr/>
          </p:nvSpPr>
          <p:spPr>
            <a:xfrm>
              <a:off x="9913938" y="6562726"/>
              <a:ext cx="58738" cy="234950"/>
            </a:xfrm>
            <a:custGeom>
              <a:rect b="b" l="l" r="r" t="t"/>
              <a:pathLst>
                <a:path extrusionOk="0" h="53" w="14">
                  <a:moveTo>
                    <a:pt x="11" y="1"/>
                  </a:moveTo>
                  <a:cubicBezTo>
                    <a:pt x="8" y="8"/>
                    <a:pt x="6" y="14"/>
                    <a:pt x="5" y="21"/>
                  </a:cubicBezTo>
                  <a:cubicBezTo>
                    <a:pt x="3" y="21"/>
                    <a:pt x="0" y="22"/>
                    <a:pt x="0" y="24"/>
                  </a:cubicBezTo>
                  <a:cubicBezTo>
                    <a:pt x="0" y="31"/>
                    <a:pt x="1" y="38"/>
                    <a:pt x="4" y="44"/>
                  </a:cubicBezTo>
                  <a:cubicBezTo>
                    <a:pt x="4" y="45"/>
                    <a:pt x="4" y="45"/>
                    <a:pt x="4" y="45"/>
                  </a:cubicBezTo>
                  <a:cubicBezTo>
                    <a:pt x="4" y="46"/>
                    <a:pt x="5" y="46"/>
                    <a:pt x="5" y="46"/>
                  </a:cubicBezTo>
                  <a:cubicBezTo>
                    <a:pt x="6" y="48"/>
                    <a:pt x="7" y="49"/>
                    <a:pt x="7" y="50"/>
                  </a:cubicBezTo>
                  <a:cubicBezTo>
                    <a:pt x="9" y="53"/>
                    <a:pt x="14" y="51"/>
                    <a:pt x="13" y="48"/>
                  </a:cubicBezTo>
                  <a:cubicBezTo>
                    <a:pt x="11" y="43"/>
                    <a:pt x="9" y="38"/>
                    <a:pt x="8" y="33"/>
                  </a:cubicBezTo>
                  <a:cubicBezTo>
                    <a:pt x="9" y="22"/>
                    <a:pt x="10" y="12"/>
                    <a:pt x="13" y="2"/>
                  </a:cubicBezTo>
                  <a:cubicBezTo>
                    <a:pt x="14" y="1"/>
                    <a:pt x="11" y="0"/>
                    <a:pt x="11" y="1"/>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629" name="Google Shape;2629;p8"/>
            <p:cNvSpPr/>
            <p:nvPr/>
          </p:nvSpPr>
          <p:spPr>
            <a:xfrm>
              <a:off x="9985376" y="6557963"/>
              <a:ext cx="66675" cy="212725"/>
            </a:xfrm>
            <a:custGeom>
              <a:rect b="b" l="l" r="r" t="t"/>
              <a:pathLst>
                <a:path extrusionOk="0" h="48" w="16">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630" name="Google Shape;2630;p8"/>
            <p:cNvSpPr/>
            <p:nvPr/>
          </p:nvSpPr>
          <p:spPr>
            <a:xfrm>
              <a:off x="10064751" y="6597651"/>
              <a:ext cx="33338" cy="195263"/>
            </a:xfrm>
            <a:custGeom>
              <a:rect b="b" l="l" r="r" t="t"/>
              <a:pathLst>
                <a:path extrusionOk="0" h="44" w="8">
                  <a:moveTo>
                    <a:pt x="6" y="2"/>
                  </a:moveTo>
                  <a:cubicBezTo>
                    <a:pt x="6" y="0"/>
                    <a:pt x="3"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7" y="44"/>
                    <a:pt x="7" y="41"/>
                  </a:cubicBezTo>
                  <a:cubicBezTo>
                    <a:pt x="8" y="28"/>
                    <a:pt x="7" y="15"/>
                    <a:pt x="6" y="2"/>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631" name="Google Shape;2631;p8"/>
            <p:cNvSpPr/>
            <p:nvPr/>
          </p:nvSpPr>
          <p:spPr>
            <a:xfrm>
              <a:off x="10155238" y="6545263"/>
              <a:ext cx="76200" cy="211138"/>
            </a:xfrm>
            <a:custGeom>
              <a:rect b="b" l="l" r="r" t="t"/>
              <a:pathLst>
                <a:path extrusionOk="0" h="48" w="18">
                  <a:moveTo>
                    <a:pt x="18" y="44"/>
                  </a:moveTo>
                  <a:cubicBezTo>
                    <a:pt x="15" y="35"/>
                    <a:pt x="15"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2" y="21"/>
                    <a:pt x="1" y="30"/>
                  </a:cubicBezTo>
                  <a:cubicBezTo>
                    <a:pt x="1" y="29"/>
                    <a:pt x="0" y="30"/>
                    <a:pt x="0" y="31"/>
                  </a:cubicBezTo>
                  <a:cubicBezTo>
                    <a:pt x="0" y="35"/>
                    <a:pt x="0" y="39"/>
                    <a:pt x="0" y="43"/>
                  </a:cubicBezTo>
                  <a:cubicBezTo>
                    <a:pt x="0" y="44"/>
                    <a:pt x="1" y="44"/>
                    <a:pt x="2"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8" y="4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632" name="Google Shape;2632;p8"/>
            <p:cNvSpPr/>
            <p:nvPr/>
          </p:nvSpPr>
          <p:spPr>
            <a:xfrm>
              <a:off x="10310813" y="6611938"/>
              <a:ext cx="20638" cy="144463"/>
            </a:xfrm>
            <a:custGeom>
              <a:rect b="b" l="l" r="r" t="t"/>
              <a:pathLst>
                <a:path extrusionOk="0" h="33" w="5">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633" name="Google Shape;2633;p8"/>
            <p:cNvSpPr/>
            <p:nvPr/>
          </p:nvSpPr>
          <p:spPr>
            <a:xfrm>
              <a:off x="10372726" y="6597651"/>
              <a:ext cx="58738" cy="177800"/>
            </a:xfrm>
            <a:custGeom>
              <a:rect b="b" l="l" r="r" t="t"/>
              <a:pathLst>
                <a:path extrusionOk="0" h="40" w="14">
                  <a:moveTo>
                    <a:pt x="7" y="6"/>
                  </a:moveTo>
                  <a:cubicBezTo>
                    <a:pt x="7" y="5"/>
                    <a:pt x="7" y="4"/>
                    <a:pt x="7" y="3"/>
                  </a:cubicBezTo>
                  <a:cubicBezTo>
                    <a:pt x="6" y="0"/>
                    <a:pt x="0" y="1"/>
                    <a:pt x="1" y="5"/>
                  </a:cubicBezTo>
                  <a:cubicBezTo>
                    <a:pt x="3" y="13"/>
                    <a:pt x="3" y="21"/>
                    <a:pt x="3" y="29"/>
                  </a:cubicBezTo>
                  <a:cubicBezTo>
                    <a:pt x="3" y="30"/>
                    <a:pt x="4" y="31"/>
                    <a:pt x="5" y="31"/>
                  </a:cubicBezTo>
                  <a:cubicBezTo>
                    <a:pt x="5" y="33"/>
                    <a:pt x="5" y="35"/>
                    <a:pt x="5" y="37"/>
                  </a:cubicBezTo>
                  <a:cubicBezTo>
                    <a:pt x="6" y="40"/>
                    <a:pt x="10" y="40"/>
                    <a:pt x="11" y="37"/>
                  </a:cubicBezTo>
                  <a:cubicBezTo>
                    <a:pt x="12" y="28"/>
                    <a:pt x="11" y="18"/>
                    <a:pt x="13" y="9"/>
                  </a:cubicBezTo>
                  <a:cubicBezTo>
                    <a:pt x="14" y="5"/>
                    <a:pt x="9" y="3"/>
                    <a:pt x="7" y="6"/>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634" name="Google Shape;2634;p8"/>
            <p:cNvSpPr/>
            <p:nvPr/>
          </p:nvSpPr>
          <p:spPr>
            <a:xfrm>
              <a:off x="10444163" y="6594476"/>
              <a:ext cx="66675" cy="228600"/>
            </a:xfrm>
            <a:custGeom>
              <a:rect b="b" l="l" r="r" t="t"/>
              <a:pathLst>
                <a:path extrusionOk="0" h="52" w="16">
                  <a:moveTo>
                    <a:pt x="8" y="4"/>
                  </a:moveTo>
                  <a:cubicBezTo>
                    <a:pt x="7" y="7"/>
                    <a:pt x="7" y="9"/>
                    <a:pt x="6" y="11"/>
                  </a:cubicBezTo>
                  <a:cubicBezTo>
                    <a:pt x="5" y="11"/>
                    <a:pt x="3" y="11"/>
                    <a:pt x="3" y="13"/>
                  </a:cubicBezTo>
                  <a:cubicBezTo>
                    <a:pt x="3" y="16"/>
                    <a:pt x="3" y="20"/>
                    <a:pt x="2" y="23"/>
                  </a:cubicBezTo>
                  <a:cubicBezTo>
                    <a:pt x="0" y="24"/>
                    <a:pt x="3" y="26"/>
                    <a:pt x="4" y="25"/>
                  </a:cubicBezTo>
                  <a:cubicBezTo>
                    <a:pt x="3" y="33"/>
                    <a:pt x="3" y="41"/>
                    <a:pt x="4" y="49"/>
                  </a:cubicBezTo>
                  <a:cubicBezTo>
                    <a:pt x="5" y="52"/>
                    <a:pt x="10" y="52"/>
                    <a:pt x="10" y="49"/>
                  </a:cubicBezTo>
                  <a:cubicBezTo>
                    <a:pt x="13" y="35"/>
                    <a:pt x="13" y="20"/>
                    <a:pt x="15" y="5"/>
                  </a:cubicBezTo>
                  <a:cubicBezTo>
                    <a:pt x="16" y="1"/>
                    <a:pt x="8" y="0"/>
                    <a:pt x="8"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635" name="Google Shape;2635;p8"/>
            <p:cNvSpPr/>
            <p:nvPr/>
          </p:nvSpPr>
          <p:spPr>
            <a:xfrm>
              <a:off x="10255251" y="6611938"/>
              <a:ext cx="50800" cy="206375"/>
            </a:xfrm>
            <a:custGeom>
              <a:rect b="b" l="l" r="r" t="t"/>
              <a:pathLst>
                <a:path extrusionOk="0" h="47" w="12">
                  <a:moveTo>
                    <a:pt x="8" y="7"/>
                  </a:moveTo>
                  <a:cubicBezTo>
                    <a:pt x="8" y="6"/>
                    <a:pt x="8" y="4"/>
                    <a:pt x="7" y="3"/>
                  </a:cubicBezTo>
                  <a:cubicBezTo>
                    <a:pt x="7" y="0"/>
                    <a:pt x="3" y="1"/>
                    <a:pt x="4" y="4"/>
                  </a:cubicBezTo>
                  <a:cubicBezTo>
                    <a:pt x="4" y="5"/>
                    <a:pt x="4" y="7"/>
                    <a:pt x="5" y="8"/>
                  </a:cubicBezTo>
                  <a:cubicBezTo>
                    <a:pt x="4" y="8"/>
                    <a:pt x="3"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0" y="8"/>
                    <a:pt x="8" y="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636" name="Google Shape;2636;p8"/>
            <p:cNvSpPr/>
            <p:nvPr/>
          </p:nvSpPr>
          <p:spPr>
            <a:xfrm>
              <a:off x="9859963" y="6624638"/>
              <a:ext cx="53975" cy="119063"/>
            </a:xfrm>
            <a:custGeom>
              <a:rect b="b" l="l" r="r" t="t"/>
              <a:pathLst>
                <a:path extrusionOk="0" h="27" w="13">
                  <a:moveTo>
                    <a:pt x="12" y="24"/>
                  </a:moveTo>
                  <a:cubicBezTo>
                    <a:pt x="9" y="17"/>
                    <a:pt x="6" y="10"/>
                    <a:pt x="4" y="2"/>
                  </a:cubicBezTo>
                  <a:cubicBezTo>
                    <a:pt x="4" y="0"/>
                    <a:pt x="0" y="0"/>
                    <a:pt x="1" y="3"/>
                  </a:cubicBezTo>
                  <a:cubicBezTo>
                    <a:pt x="3" y="11"/>
                    <a:pt x="5" y="18"/>
                    <a:pt x="9" y="26"/>
                  </a:cubicBezTo>
                  <a:cubicBezTo>
                    <a:pt x="10" y="27"/>
                    <a:pt x="13" y="26"/>
                    <a:pt x="12" y="2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637" name="Google Shape;2637;p8"/>
            <p:cNvSpPr/>
            <p:nvPr/>
          </p:nvSpPr>
          <p:spPr>
            <a:xfrm>
              <a:off x="9755188" y="6572251"/>
              <a:ext cx="76200" cy="193675"/>
            </a:xfrm>
            <a:custGeom>
              <a:rect b="b" l="l" r="r" t="t"/>
              <a:pathLst>
                <a:path extrusionOk="0" h="44" w="18">
                  <a:moveTo>
                    <a:pt x="16" y="37"/>
                  </a:moveTo>
                  <a:cubicBezTo>
                    <a:pt x="11" y="28"/>
                    <a:pt x="7" y="18"/>
                    <a:pt x="12" y="8"/>
                  </a:cubicBezTo>
                  <a:cubicBezTo>
                    <a:pt x="14" y="4"/>
                    <a:pt x="8" y="0"/>
                    <a:pt x="6" y="4"/>
                  </a:cubicBezTo>
                  <a:cubicBezTo>
                    <a:pt x="0" y="17"/>
                    <a:pt x="3" y="29"/>
                    <a:pt x="10" y="41"/>
                  </a:cubicBezTo>
                  <a:cubicBezTo>
                    <a:pt x="13" y="44"/>
                    <a:pt x="18" y="41"/>
                    <a:pt x="16" y="3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638" name="Google Shape;2638;p8"/>
            <p:cNvSpPr/>
            <p:nvPr/>
          </p:nvSpPr>
          <p:spPr>
            <a:xfrm>
              <a:off x="10026651" y="6629401"/>
              <a:ext cx="41275" cy="146050"/>
            </a:xfrm>
            <a:custGeom>
              <a:rect b="b" l="l" r="r" t="t"/>
              <a:pathLst>
                <a:path extrusionOk="0" h="33" w="10">
                  <a:moveTo>
                    <a:pt x="2" y="5"/>
                  </a:moveTo>
                  <a:cubicBezTo>
                    <a:pt x="0" y="12"/>
                    <a:pt x="0" y="21"/>
                    <a:pt x="2" y="29"/>
                  </a:cubicBezTo>
                  <a:cubicBezTo>
                    <a:pt x="4" y="33"/>
                    <a:pt x="9" y="31"/>
                    <a:pt x="8" y="27"/>
                  </a:cubicBezTo>
                  <a:cubicBezTo>
                    <a:pt x="7" y="20"/>
                    <a:pt x="7" y="13"/>
                    <a:pt x="9" y="6"/>
                  </a:cubicBezTo>
                  <a:cubicBezTo>
                    <a:pt x="10" y="2"/>
                    <a:pt x="3" y="0"/>
                    <a:pt x="2"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639" name="Google Shape;2639;p8"/>
            <p:cNvSpPr/>
            <p:nvPr/>
          </p:nvSpPr>
          <p:spPr>
            <a:xfrm>
              <a:off x="10544176" y="6567488"/>
              <a:ext cx="61913" cy="220663"/>
            </a:xfrm>
            <a:custGeom>
              <a:rect b="b" l="l" r="r" t="t"/>
              <a:pathLst>
                <a:path extrusionOk="0" h="50" w="15">
                  <a:moveTo>
                    <a:pt x="11" y="28"/>
                  </a:moveTo>
                  <a:cubicBezTo>
                    <a:pt x="11" y="20"/>
                    <a:pt x="11" y="13"/>
                    <a:pt x="13" y="6"/>
                  </a:cubicBezTo>
                  <a:cubicBezTo>
                    <a:pt x="15" y="2"/>
                    <a:pt x="8" y="0"/>
                    <a:pt x="6" y="4"/>
                  </a:cubicBezTo>
                  <a:cubicBezTo>
                    <a:pt x="5" y="8"/>
                    <a:pt x="5" y="11"/>
                    <a:pt x="4" y="15"/>
                  </a:cubicBezTo>
                  <a:cubicBezTo>
                    <a:pt x="4" y="15"/>
                    <a:pt x="3" y="16"/>
                    <a:pt x="3" y="17"/>
                  </a:cubicBezTo>
                  <a:cubicBezTo>
                    <a:pt x="0" y="27"/>
                    <a:pt x="0" y="36"/>
                    <a:pt x="5" y="46"/>
                  </a:cubicBezTo>
                  <a:cubicBezTo>
                    <a:pt x="7" y="50"/>
                    <a:pt x="13" y="46"/>
                    <a:pt x="11" y="42"/>
                  </a:cubicBezTo>
                  <a:cubicBezTo>
                    <a:pt x="9" y="38"/>
                    <a:pt x="8" y="34"/>
                    <a:pt x="8" y="30"/>
                  </a:cubicBezTo>
                  <a:cubicBezTo>
                    <a:pt x="9" y="30"/>
                    <a:pt x="11" y="29"/>
                    <a:pt x="11" y="28"/>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640" name="Google Shape;2640;p8"/>
            <p:cNvSpPr/>
            <p:nvPr/>
          </p:nvSpPr>
          <p:spPr>
            <a:xfrm>
              <a:off x="10631488" y="6624638"/>
              <a:ext cx="33338" cy="141288"/>
            </a:xfrm>
            <a:custGeom>
              <a:rect b="b" l="l" r="r" t="t"/>
              <a:pathLst>
                <a:path extrusionOk="0" h="32" w="8">
                  <a:moveTo>
                    <a:pt x="6" y="4"/>
                  </a:moveTo>
                  <a:cubicBezTo>
                    <a:pt x="5" y="0"/>
                    <a:pt x="0" y="2"/>
                    <a:pt x="1" y="5"/>
                  </a:cubicBezTo>
                  <a:cubicBezTo>
                    <a:pt x="2" y="13"/>
                    <a:pt x="2" y="21"/>
                    <a:pt x="3" y="29"/>
                  </a:cubicBezTo>
                  <a:cubicBezTo>
                    <a:pt x="3" y="32"/>
                    <a:pt x="7" y="32"/>
                    <a:pt x="7" y="29"/>
                  </a:cubicBezTo>
                  <a:cubicBezTo>
                    <a:pt x="8" y="20"/>
                    <a:pt x="8" y="12"/>
                    <a:pt x="6"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641" name="Google Shape;2641;p8"/>
            <p:cNvSpPr/>
            <p:nvPr/>
          </p:nvSpPr>
          <p:spPr>
            <a:xfrm>
              <a:off x="10656888" y="6607176"/>
              <a:ext cx="77788" cy="233363"/>
            </a:xfrm>
            <a:custGeom>
              <a:rect b="b" l="l" r="r" t="t"/>
              <a:pathLst>
                <a:path extrusionOk="0" h="53" w="19">
                  <a:moveTo>
                    <a:pt x="17" y="46"/>
                  </a:moveTo>
                  <a:cubicBezTo>
                    <a:pt x="14" y="36"/>
                    <a:pt x="13" y="25"/>
                    <a:pt x="12" y="14"/>
                  </a:cubicBezTo>
                  <a:cubicBezTo>
                    <a:pt x="12" y="13"/>
                    <a:pt x="12" y="13"/>
                    <a:pt x="12" y="13"/>
                  </a:cubicBezTo>
                  <a:cubicBezTo>
                    <a:pt x="11" y="10"/>
                    <a:pt x="11" y="12"/>
                    <a:pt x="11" y="4"/>
                  </a:cubicBezTo>
                  <a:cubicBezTo>
                    <a:pt x="11" y="0"/>
                    <a:pt x="7" y="0"/>
                    <a:pt x="7" y="4"/>
                  </a:cubicBezTo>
                  <a:cubicBezTo>
                    <a:pt x="7" y="12"/>
                    <a:pt x="7" y="10"/>
                    <a:pt x="7" y="12"/>
                  </a:cubicBezTo>
                  <a:cubicBezTo>
                    <a:pt x="7" y="13"/>
                    <a:pt x="7" y="13"/>
                    <a:pt x="7" y="14"/>
                  </a:cubicBezTo>
                  <a:cubicBezTo>
                    <a:pt x="6" y="16"/>
                    <a:pt x="6" y="19"/>
                    <a:pt x="6" y="22"/>
                  </a:cubicBezTo>
                  <a:cubicBezTo>
                    <a:pt x="5" y="21"/>
                    <a:pt x="4" y="22"/>
                    <a:pt x="4" y="22"/>
                  </a:cubicBezTo>
                  <a:cubicBezTo>
                    <a:pt x="3" y="28"/>
                    <a:pt x="2" y="33"/>
                    <a:pt x="0" y="39"/>
                  </a:cubicBezTo>
                  <a:cubicBezTo>
                    <a:pt x="0" y="40"/>
                    <a:pt x="2" y="40"/>
                    <a:pt x="2" y="39"/>
                  </a:cubicBezTo>
                  <a:cubicBezTo>
                    <a:pt x="4" y="35"/>
                    <a:pt x="4" y="30"/>
                    <a:pt x="6" y="25"/>
                  </a:cubicBezTo>
                  <a:cubicBezTo>
                    <a:pt x="5" y="33"/>
                    <a:pt x="6" y="41"/>
                    <a:pt x="9" y="48"/>
                  </a:cubicBezTo>
                  <a:cubicBezTo>
                    <a:pt x="11" y="53"/>
                    <a:pt x="19" y="51"/>
                    <a:pt x="17" y="46"/>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642" name="Google Shape;2642;p8"/>
            <p:cNvSpPr/>
            <p:nvPr/>
          </p:nvSpPr>
          <p:spPr>
            <a:xfrm>
              <a:off x="10760076" y="6726238"/>
              <a:ext cx="25400" cy="128588"/>
            </a:xfrm>
            <a:custGeom>
              <a:rect b="b" l="l" r="r" t="t"/>
              <a:pathLst>
                <a:path extrusionOk="0" h="29" w="6">
                  <a:moveTo>
                    <a:pt x="5" y="3"/>
                  </a:moveTo>
                  <a:cubicBezTo>
                    <a:pt x="5" y="0"/>
                    <a:pt x="1" y="0"/>
                    <a:pt x="0" y="3"/>
                  </a:cubicBezTo>
                  <a:cubicBezTo>
                    <a:pt x="0" y="10"/>
                    <a:pt x="0" y="21"/>
                    <a:pt x="0" y="25"/>
                  </a:cubicBezTo>
                  <a:cubicBezTo>
                    <a:pt x="0" y="29"/>
                    <a:pt x="6" y="29"/>
                    <a:pt x="6" y="25"/>
                  </a:cubicBezTo>
                  <a:cubicBezTo>
                    <a:pt x="6" y="21"/>
                    <a:pt x="5" y="11"/>
                    <a:pt x="5"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643" name="Google Shape;2643;p8"/>
            <p:cNvSpPr/>
            <p:nvPr/>
          </p:nvSpPr>
          <p:spPr>
            <a:xfrm>
              <a:off x="10790238" y="6624638"/>
              <a:ext cx="41275" cy="176213"/>
            </a:xfrm>
            <a:custGeom>
              <a:rect b="b" l="l" r="r" t="t"/>
              <a:pathLst>
                <a:path extrusionOk="0" h="40" w="10">
                  <a:moveTo>
                    <a:pt x="3" y="3"/>
                  </a:moveTo>
                  <a:cubicBezTo>
                    <a:pt x="0" y="14"/>
                    <a:pt x="0" y="24"/>
                    <a:pt x="0" y="35"/>
                  </a:cubicBezTo>
                  <a:cubicBezTo>
                    <a:pt x="0" y="40"/>
                    <a:pt x="8" y="40"/>
                    <a:pt x="8" y="35"/>
                  </a:cubicBezTo>
                  <a:cubicBezTo>
                    <a:pt x="8" y="25"/>
                    <a:pt x="8" y="15"/>
                    <a:pt x="9" y="4"/>
                  </a:cubicBezTo>
                  <a:cubicBezTo>
                    <a:pt x="10" y="1"/>
                    <a:pt x="4" y="0"/>
                    <a:pt x="3"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644" name="Google Shape;2644;p8"/>
            <p:cNvSpPr/>
            <p:nvPr/>
          </p:nvSpPr>
          <p:spPr>
            <a:xfrm>
              <a:off x="10826751" y="6611938"/>
              <a:ext cx="71438" cy="250825"/>
            </a:xfrm>
            <a:custGeom>
              <a:rect b="b" l="l" r="r" t="t"/>
              <a:pathLst>
                <a:path extrusionOk="0" h="57" w="17">
                  <a:moveTo>
                    <a:pt x="7" y="5"/>
                  </a:moveTo>
                  <a:cubicBezTo>
                    <a:pt x="6" y="7"/>
                    <a:pt x="5" y="10"/>
                    <a:pt x="5" y="12"/>
                  </a:cubicBezTo>
                  <a:cubicBezTo>
                    <a:pt x="4" y="11"/>
                    <a:pt x="4" y="11"/>
                    <a:pt x="4" y="11"/>
                  </a:cubicBezTo>
                  <a:cubicBezTo>
                    <a:pt x="4" y="9"/>
                    <a:pt x="1" y="10"/>
                    <a:pt x="1" y="11"/>
                  </a:cubicBezTo>
                  <a:cubicBezTo>
                    <a:pt x="2" y="14"/>
                    <a:pt x="2" y="17"/>
                    <a:pt x="2" y="19"/>
                  </a:cubicBezTo>
                  <a:cubicBezTo>
                    <a:pt x="0" y="31"/>
                    <a:pt x="1" y="43"/>
                    <a:pt x="6"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645" name="Google Shape;2645;p8"/>
            <p:cNvSpPr/>
            <p:nvPr/>
          </p:nvSpPr>
          <p:spPr>
            <a:xfrm>
              <a:off x="10747376" y="6575426"/>
              <a:ext cx="33338" cy="160338"/>
            </a:xfrm>
            <a:custGeom>
              <a:rect b="b" l="l" r="r" t="t"/>
              <a:pathLst>
                <a:path extrusionOk="0" h="36" w="8">
                  <a:moveTo>
                    <a:pt x="0" y="5"/>
                  </a:moveTo>
                  <a:cubicBezTo>
                    <a:pt x="0" y="14"/>
                    <a:pt x="0" y="23"/>
                    <a:pt x="0" y="32"/>
                  </a:cubicBezTo>
                  <a:cubicBezTo>
                    <a:pt x="0" y="36"/>
                    <a:pt x="7" y="36"/>
                    <a:pt x="7" y="32"/>
                  </a:cubicBezTo>
                  <a:cubicBezTo>
                    <a:pt x="8" y="23"/>
                    <a:pt x="8" y="14"/>
                    <a:pt x="8" y="5"/>
                  </a:cubicBezTo>
                  <a:cubicBezTo>
                    <a:pt x="8" y="0"/>
                    <a:pt x="0" y="0"/>
                    <a:pt x="0"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646" name="Google Shape;2646;p8"/>
            <p:cNvSpPr/>
            <p:nvPr/>
          </p:nvSpPr>
          <p:spPr>
            <a:xfrm>
              <a:off x="10890251" y="6611938"/>
              <a:ext cx="61913" cy="176213"/>
            </a:xfrm>
            <a:custGeom>
              <a:rect b="b" l="l" r="r" t="t"/>
              <a:pathLst>
                <a:path extrusionOk="0" h="40" w="15">
                  <a:moveTo>
                    <a:pt x="4" y="5"/>
                  </a:moveTo>
                  <a:cubicBezTo>
                    <a:pt x="0" y="15"/>
                    <a:pt x="0" y="26"/>
                    <a:pt x="3" y="37"/>
                  </a:cubicBezTo>
                  <a:cubicBezTo>
                    <a:pt x="4" y="40"/>
                    <a:pt x="10" y="40"/>
                    <a:pt x="9" y="36"/>
                  </a:cubicBezTo>
                  <a:cubicBezTo>
                    <a:pt x="9" y="27"/>
                    <a:pt x="9" y="18"/>
                    <a:pt x="12" y="10"/>
                  </a:cubicBezTo>
                  <a:cubicBezTo>
                    <a:pt x="15" y="4"/>
                    <a:pt x="7" y="0"/>
                    <a:pt x="4"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647" name="Google Shape;2647;p8"/>
            <p:cNvSpPr/>
            <p:nvPr/>
          </p:nvSpPr>
          <p:spPr>
            <a:xfrm>
              <a:off x="10985501" y="6686551"/>
              <a:ext cx="33338" cy="136525"/>
            </a:xfrm>
            <a:custGeom>
              <a:rect b="b" l="l" r="r" t="t"/>
              <a:pathLst>
                <a:path extrusionOk="0" h="31" w="8">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648" name="Google Shape;2648;p8"/>
            <p:cNvSpPr/>
            <p:nvPr/>
          </p:nvSpPr>
          <p:spPr>
            <a:xfrm>
              <a:off x="11126788" y="6562726"/>
              <a:ext cx="53975" cy="234950"/>
            </a:xfrm>
            <a:custGeom>
              <a:rect b="b" l="l" r="r" t="t"/>
              <a:pathLst>
                <a:path extrusionOk="0" h="53" w="13">
                  <a:moveTo>
                    <a:pt x="10" y="1"/>
                  </a:moveTo>
                  <a:cubicBezTo>
                    <a:pt x="7" y="8"/>
                    <a:pt x="6" y="14"/>
                    <a:pt x="5" y="21"/>
                  </a:cubicBezTo>
                  <a:cubicBezTo>
                    <a:pt x="2" y="21"/>
                    <a:pt x="0" y="22"/>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0" y="43"/>
                    <a:pt x="9" y="38"/>
                    <a:pt x="8" y="33"/>
                  </a:cubicBezTo>
                  <a:cubicBezTo>
                    <a:pt x="8" y="22"/>
                    <a:pt x="9" y="12"/>
                    <a:pt x="13" y="2"/>
                  </a:cubicBezTo>
                  <a:cubicBezTo>
                    <a:pt x="13" y="1"/>
                    <a:pt x="11" y="0"/>
                    <a:pt x="10" y="1"/>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649" name="Google Shape;2649;p8"/>
            <p:cNvSpPr/>
            <p:nvPr/>
          </p:nvSpPr>
          <p:spPr>
            <a:xfrm>
              <a:off x="11193463" y="6557963"/>
              <a:ext cx="71438" cy="212725"/>
            </a:xfrm>
            <a:custGeom>
              <a:rect b="b" l="l" r="r" t="t"/>
              <a:pathLst>
                <a:path extrusionOk="0" h="48" w="17">
                  <a:moveTo>
                    <a:pt x="12" y="2"/>
                  </a:moveTo>
                  <a:cubicBezTo>
                    <a:pt x="4" y="14"/>
                    <a:pt x="0" y="29"/>
                    <a:pt x="1" y="44"/>
                  </a:cubicBezTo>
                  <a:cubicBezTo>
                    <a:pt x="1" y="48"/>
                    <a:pt x="6" y="48"/>
                    <a:pt x="7" y="44"/>
                  </a:cubicBezTo>
                  <a:cubicBezTo>
                    <a:pt x="7" y="30"/>
                    <a:pt x="8" y="16"/>
                    <a:pt x="15" y="4"/>
                  </a:cubicBezTo>
                  <a:cubicBezTo>
                    <a:pt x="17" y="2"/>
                    <a:pt x="14" y="0"/>
                    <a:pt x="12" y="2"/>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650" name="Google Shape;2650;p8"/>
            <p:cNvSpPr/>
            <p:nvPr/>
          </p:nvSpPr>
          <p:spPr>
            <a:xfrm>
              <a:off x="11277601" y="6597651"/>
              <a:ext cx="28575" cy="195263"/>
            </a:xfrm>
            <a:custGeom>
              <a:rect b="b" l="l" r="r" t="t"/>
              <a:pathLst>
                <a:path extrusionOk="0" h="44" w="7">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1" y="35"/>
                  </a:cubicBezTo>
                  <a:cubicBezTo>
                    <a:pt x="2" y="37"/>
                    <a:pt x="2" y="39"/>
                    <a:pt x="2" y="41"/>
                  </a:cubicBezTo>
                  <a:cubicBezTo>
                    <a:pt x="2" y="44"/>
                    <a:pt x="6" y="44"/>
                    <a:pt x="6" y="41"/>
                  </a:cubicBezTo>
                  <a:cubicBezTo>
                    <a:pt x="7" y="28"/>
                    <a:pt x="7" y="15"/>
                    <a:pt x="6" y="2"/>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651" name="Google Shape;2651;p8"/>
            <p:cNvSpPr/>
            <p:nvPr/>
          </p:nvSpPr>
          <p:spPr>
            <a:xfrm>
              <a:off x="11364913" y="6545263"/>
              <a:ext cx="79375" cy="211138"/>
            </a:xfrm>
            <a:custGeom>
              <a:rect b="b" l="l" r="r" t="t"/>
              <a:pathLst>
                <a:path extrusionOk="0" h="48" w="19">
                  <a:moveTo>
                    <a:pt x="18" y="44"/>
                  </a:moveTo>
                  <a:cubicBezTo>
                    <a:pt x="15" y="35"/>
                    <a:pt x="15" y="26"/>
                    <a:pt x="17" y="17"/>
                  </a:cubicBezTo>
                  <a:cubicBezTo>
                    <a:pt x="18" y="13"/>
                    <a:pt x="11" y="11"/>
                    <a:pt x="11" y="15"/>
                  </a:cubicBezTo>
                  <a:cubicBezTo>
                    <a:pt x="11" y="15"/>
                    <a:pt x="11" y="15"/>
                    <a:pt x="11" y="15"/>
                  </a:cubicBezTo>
                  <a:cubicBezTo>
                    <a:pt x="10" y="16"/>
                    <a:pt x="10" y="16"/>
                    <a:pt x="10" y="16"/>
                  </a:cubicBezTo>
                  <a:cubicBezTo>
                    <a:pt x="10" y="12"/>
                    <a:pt x="10" y="8"/>
                    <a:pt x="10" y="4"/>
                  </a:cubicBezTo>
                  <a:cubicBezTo>
                    <a:pt x="11" y="1"/>
                    <a:pt x="5" y="0"/>
                    <a:pt x="5" y="3"/>
                  </a:cubicBezTo>
                  <a:cubicBezTo>
                    <a:pt x="3" y="12"/>
                    <a:pt x="2" y="21"/>
                    <a:pt x="2" y="30"/>
                  </a:cubicBezTo>
                  <a:cubicBezTo>
                    <a:pt x="1" y="29"/>
                    <a:pt x="0" y="30"/>
                    <a:pt x="0" y="31"/>
                  </a:cubicBezTo>
                  <a:cubicBezTo>
                    <a:pt x="0" y="35"/>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652" name="Google Shape;2652;p8"/>
            <p:cNvSpPr/>
            <p:nvPr/>
          </p:nvSpPr>
          <p:spPr>
            <a:xfrm>
              <a:off x="11518901" y="6611938"/>
              <a:ext cx="25400" cy="144463"/>
            </a:xfrm>
            <a:custGeom>
              <a:rect b="b" l="l" r="r" t="t"/>
              <a:pathLst>
                <a:path extrusionOk="0" h="33" w="6">
                  <a:moveTo>
                    <a:pt x="6" y="3"/>
                  </a:moveTo>
                  <a:cubicBezTo>
                    <a:pt x="6" y="0"/>
                    <a:pt x="1" y="0"/>
                    <a:pt x="1" y="3"/>
                  </a:cubicBezTo>
                  <a:cubicBezTo>
                    <a:pt x="1" y="12"/>
                    <a:pt x="0" y="21"/>
                    <a:pt x="1" y="30"/>
                  </a:cubicBezTo>
                  <a:cubicBezTo>
                    <a:pt x="1" y="33"/>
                    <a:pt x="6" y="33"/>
                    <a:pt x="6" y="30"/>
                  </a:cubicBezTo>
                  <a:cubicBezTo>
                    <a:pt x="6" y="21"/>
                    <a:pt x="6" y="12"/>
                    <a:pt x="6"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653" name="Google Shape;2653;p8"/>
            <p:cNvSpPr/>
            <p:nvPr/>
          </p:nvSpPr>
          <p:spPr>
            <a:xfrm>
              <a:off x="11585576" y="6597651"/>
              <a:ext cx="58738" cy="177800"/>
            </a:xfrm>
            <a:custGeom>
              <a:rect b="b" l="l" r="r" t="t"/>
              <a:pathLst>
                <a:path extrusionOk="0" h="40" w="14">
                  <a:moveTo>
                    <a:pt x="7" y="6"/>
                  </a:moveTo>
                  <a:cubicBezTo>
                    <a:pt x="7" y="5"/>
                    <a:pt x="7" y="4"/>
                    <a:pt x="7" y="3"/>
                  </a:cubicBezTo>
                  <a:cubicBezTo>
                    <a:pt x="6" y="0"/>
                    <a:pt x="0" y="1"/>
                    <a:pt x="1" y="5"/>
                  </a:cubicBezTo>
                  <a:cubicBezTo>
                    <a:pt x="2" y="13"/>
                    <a:pt x="2" y="21"/>
                    <a:pt x="3" y="29"/>
                  </a:cubicBezTo>
                  <a:cubicBezTo>
                    <a:pt x="3" y="30"/>
                    <a:pt x="3" y="31"/>
                    <a:pt x="4" y="31"/>
                  </a:cubicBezTo>
                  <a:cubicBezTo>
                    <a:pt x="5" y="33"/>
                    <a:pt x="5" y="35"/>
                    <a:pt x="5" y="37"/>
                  </a:cubicBezTo>
                  <a:cubicBezTo>
                    <a:pt x="5" y="40"/>
                    <a:pt x="10" y="40"/>
                    <a:pt x="10" y="37"/>
                  </a:cubicBezTo>
                  <a:cubicBezTo>
                    <a:pt x="11" y="28"/>
                    <a:pt x="11" y="18"/>
                    <a:pt x="13" y="9"/>
                  </a:cubicBezTo>
                  <a:cubicBezTo>
                    <a:pt x="14" y="5"/>
                    <a:pt x="9" y="3"/>
                    <a:pt x="7" y="6"/>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654" name="Google Shape;2654;p8"/>
            <p:cNvSpPr/>
            <p:nvPr/>
          </p:nvSpPr>
          <p:spPr>
            <a:xfrm>
              <a:off x="11657013" y="6594476"/>
              <a:ext cx="61913" cy="228600"/>
            </a:xfrm>
            <a:custGeom>
              <a:rect b="b" l="l" r="r" t="t"/>
              <a:pathLst>
                <a:path extrusionOk="0" h="52" w="15">
                  <a:moveTo>
                    <a:pt x="7" y="4"/>
                  </a:moveTo>
                  <a:cubicBezTo>
                    <a:pt x="7" y="7"/>
                    <a:pt x="6" y="9"/>
                    <a:pt x="6" y="11"/>
                  </a:cubicBezTo>
                  <a:cubicBezTo>
                    <a:pt x="5" y="11"/>
                    <a:pt x="2" y="11"/>
                    <a:pt x="2" y="13"/>
                  </a:cubicBezTo>
                  <a:cubicBezTo>
                    <a:pt x="2" y="16"/>
                    <a:pt x="3" y="20"/>
                    <a:pt x="1" y="23"/>
                  </a:cubicBezTo>
                  <a:cubicBezTo>
                    <a:pt x="0" y="24"/>
                    <a:pt x="2" y="26"/>
                    <a:pt x="4" y="25"/>
                  </a:cubicBezTo>
                  <a:cubicBezTo>
                    <a:pt x="3" y="33"/>
                    <a:pt x="3" y="41"/>
                    <a:pt x="4" y="49"/>
                  </a:cubicBezTo>
                  <a:cubicBezTo>
                    <a:pt x="4" y="52"/>
                    <a:pt x="9" y="52"/>
                    <a:pt x="10" y="49"/>
                  </a:cubicBezTo>
                  <a:cubicBezTo>
                    <a:pt x="13" y="35"/>
                    <a:pt x="13" y="20"/>
                    <a:pt x="15" y="5"/>
                  </a:cubicBezTo>
                  <a:cubicBezTo>
                    <a:pt x="15" y="1"/>
                    <a:pt x="8" y="0"/>
                    <a:pt x="7"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655" name="Google Shape;2655;p8"/>
            <p:cNvSpPr/>
            <p:nvPr/>
          </p:nvSpPr>
          <p:spPr>
            <a:xfrm>
              <a:off x="11469688" y="6611938"/>
              <a:ext cx="49213" cy="206375"/>
            </a:xfrm>
            <a:custGeom>
              <a:rect b="b" l="l" r="r" t="t"/>
              <a:pathLst>
                <a:path extrusionOk="0" h="47" w="12">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0" y="33"/>
                    <a:pt x="10" y="29"/>
                  </a:cubicBezTo>
                  <a:cubicBezTo>
                    <a:pt x="10" y="28"/>
                    <a:pt x="11" y="28"/>
                    <a:pt x="11" y="28"/>
                  </a:cubicBezTo>
                  <a:cubicBezTo>
                    <a:pt x="11" y="26"/>
                    <a:pt x="11" y="23"/>
                    <a:pt x="10" y="21"/>
                  </a:cubicBezTo>
                  <a:cubicBezTo>
                    <a:pt x="10" y="18"/>
                    <a:pt x="11" y="15"/>
                    <a:pt x="11" y="13"/>
                  </a:cubicBezTo>
                  <a:cubicBezTo>
                    <a:pt x="12" y="10"/>
                    <a:pt x="10" y="8"/>
                    <a:pt x="8" y="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656" name="Google Shape;2656;p8"/>
            <p:cNvSpPr/>
            <p:nvPr/>
          </p:nvSpPr>
          <p:spPr>
            <a:xfrm>
              <a:off x="11072813" y="6624638"/>
              <a:ext cx="50800" cy="119063"/>
            </a:xfrm>
            <a:custGeom>
              <a:rect b="b" l="l" r="r" t="t"/>
              <a:pathLst>
                <a:path extrusionOk="0" h="27" w="12">
                  <a:moveTo>
                    <a:pt x="12" y="24"/>
                  </a:moveTo>
                  <a:cubicBezTo>
                    <a:pt x="8" y="17"/>
                    <a:pt x="6" y="10"/>
                    <a:pt x="4" y="2"/>
                  </a:cubicBezTo>
                  <a:cubicBezTo>
                    <a:pt x="3" y="0"/>
                    <a:pt x="0" y="0"/>
                    <a:pt x="0" y="3"/>
                  </a:cubicBezTo>
                  <a:cubicBezTo>
                    <a:pt x="2" y="11"/>
                    <a:pt x="5" y="18"/>
                    <a:pt x="9" y="26"/>
                  </a:cubicBezTo>
                  <a:cubicBezTo>
                    <a:pt x="10" y="27"/>
                    <a:pt x="12" y="26"/>
                    <a:pt x="12" y="2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657" name="Google Shape;2657;p8"/>
            <p:cNvSpPr/>
            <p:nvPr/>
          </p:nvSpPr>
          <p:spPr>
            <a:xfrm>
              <a:off x="10968038" y="6572251"/>
              <a:ext cx="76200" cy="193675"/>
            </a:xfrm>
            <a:custGeom>
              <a:rect b="b" l="l" r="r" t="t"/>
              <a:pathLst>
                <a:path extrusionOk="0" h="44" w="18">
                  <a:moveTo>
                    <a:pt x="16" y="37"/>
                  </a:moveTo>
                  <a:cubicBezTo>
                    <a:pt x="11" y="28"/>
                    <a:pt x="7" y="18"/>
                    <a:pt x="12" y="8"/>
                  </a:cubicBezTo>
                  <a:cubicBezTo>
                    <a:pt x="13" y="4"/>
                    <a:pt x="8" y="0"/>
                    <a:pt x="6" y="4"/>
                  </a:cubicBezTo>
                  <a:cubicBezTo>
                    <a:pt x="0" y="17"/>
                    <a:pt x="2" y="29"/>
                    <a:pt x="10" y="41"/>
                  </a:cubicBezTo>
                  <a:cubicBezTo>
                    <a:pt x="12" y="44"/>
                    <a:pt x="18" y="41"/>
                    <a:pt x="16" y="3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658" name="Google Shape;2658;p8"/>
            <p:cNvSpPr/>
            <p:nvPr/>
          </p:nvSpPr>
          <p:spPr>
            <a:xfrm>
              <a:off x="11236326" y="6629401"/>
              <a:ext cx="41275" cy="146050"/>
            </a:xfrm>
            <a:custGeom>
              <a:rect b="b" l="l" r="r" t="t"/>
              <a:pathLst>
                <a:path extrusionOk="0" h="33" w="10">
                  <a:moveTo>
                    <a:pt x="3" y="5"/>
                  </a:moveTo>
                  <a:cubicBezTo>
                    <a:pt x="0" y="12"/>
                    <a:pt x="0" y="21"/>
                    <a:pt x="3" y="29"/>
                  </a:cubicBezTo>
                  <a:cubicBezTo>
                    <a:pt x="4" y="33"/>
                    <a:pt x="10" y="31"/>
                    <a:pt x="9" y="27"/>
                  </a:cubicBezTo>
                  <a:cubicBezTo>
                    <a:pt x="8" y="20"/>
                    <a:pt x="7" y="13"/>
                    <a:pt x="9" y="6"/>
                  </a:cubicBezTo>
                  <a:cubicBezTo>
                    <a:pt x="10" y="2"/>
                    <a:pt x="4" y="0"/>
                    <a:pt x="3"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659" name="Google Shape;2659;p8"/>
            <p:cNvSpPr/>
            <p:nvPr/>
          </p:nvSpPr>
          <p:spPr>
            <a:xfrm>
              <a:off x="11757026" y="6567488"/>
              <a:ext cx="58738" cy="220663"/>
            </a:xfrm>
            <a:custGeom>
              <a:rect b="b" l="l" r="r" t="t"/>
              <a:pathLst>
                <a:path extrusionOk="0" h="50" w="14">
                  <a:moveTo>
                    <a:pt x="10" y="28"/>
                  </a:moveTo>
                  <a:cubicBezTo>
                    <a:pt x="11" y="20"/>
                    <a:pt x="11" y="13"/>
                    <a:pt x="13" y="6"/>
                  </a:cubicBezTo>
                  <a:cubicBezTo>
                    <a:pt x="14" y="2"/>
                    <a:pt x="7" y="0"/>
                    <a:pt x="6" y="4"/>
                  </a:cubicBezTo>
                  <a:cubicBezTo>
                    <a:pt x="5" y="8"/>
                    <a:pt x="4" y="11"/>
                    <a:pt x="4" y="15"/>
                  </a:cubicBezTo>
                  <a:cubicBezTo>
                    <a:pt x="3" y="15"/>
                    <a:pt x="3" y="16"/>
                    <a:pt x="3" y="17"/>
                  </a:cubicBezTo>
                  <a:cubicBezTo>
                    <a:pt x="0" y="27"/>
                    <a:pt x="0" y="36"/>
                    <a:pt x="4" y="46"/>
                  </a:cubicBezTo>
                  <a:cubicBezTo>
                    <a:pt x="6" y="50"/>
                    <a:pt x="13" y="46"/>
                    <a:pt x="11" y="42"/>
                  </a:cubicBezTo>
                  <a:cubicBezTo>
                    <a:pt x="9" y="38"/>
                    <a:pt x="8" y="34"/>
                    <a:pt x="8" y="30"/>
                  </a:cubicBezTo>
                  <a:cubicBezTo>
                    <a:pt x="9" y="30"/>
                    <a:pt x="10" y="29"/>
                    <a:pt x="10" y="28"/>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660" name="Google Shape;2660;p8"/>
            <p:cNvSpPr/>
            <p:nvPr/>
          </p:nvSpPr>
          <p:spPr>
            <a:xfrm>
              <a:off x="11839576" y="6624638"/>
              <a:ext cx="33338" cy="141288"/>
            </a:xfrm>
            <a:custGeom>
              <a:rect b="b" l="l" r="r" t="t"/>
              <a:pathLst>
                <a:path extrusionOk="0" h="32" w="8">
                  <a:moveTo>
                    <a:pt x="6" y="4"/>
                  </a:moveTo>
                  <a:cubicBezTo>
                    <a:pt x="5" y="0"/>
                    <a:pt x="0" y="2"/>
                    <a:pt x="1" y="5"/>
                  </a:cubicBezTo>
                  <a:cubicBezTo>
                    <a:pt x="3" y="13"/>
                    <a:pt x="3" y="21"/>
                    <a:pt x="4" y="29"/>
                  </a:cubicBezTo>
                  <a:cubicBezTo>
                    <a:pt x="4" y="32"/>
                    <a:pt x="8" y="32"/>
                    <a:pt x="8" y="29"/>
                  </a:cubicBezTo>
                  <a:cubicBezTo>
                    <a:pt x="8" y="20"/>
                    <a:pt x="8" y="12"/>
                    <a:pt x="6"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661" name="Google Shape;2661;p8"/>
            <p:cNvSpPr/>
            <p:nvPr/>
          </p:nvSpPr>
          <p:spPr>
            <a:xfrm>
              <a:off x="11864976" y="6607176"/>
              <a:ext cx="84138" cy="233363"/>
            </a:xfrm>
            <a:custGeom>
              <a:rect b="b" l="l" r="r" t="t"/>
              <a:pathLst>
                <a:path extrusionOk="0" h="53" w="20">
                  <a:moveTo>
                    <a:pt x="18" y="46"/>
                  </a:moveTo>
                  <a:cubicBezTo>
                    <a:pt x="15" y="36"/>
                    <a:pt x="14" y="25"/>
                    <a:pt x="13" y="14"/>
                  </a:cubicBezTo>
                  <a:cubicBezTo>
                    <a:pt x="13" y="13"/>
                    <a:pt x="12" y="13"/>
                    <a:pt x="12" y="13"/>
                  </a:cubicBezTo>
                  <a:cubicBezTo>
                    <a:pt x="12" y="10"/>
                    <a:pt x="12" y="12"/>
                    <a:pt x="12" y="4"/>
                  </a:cubicBezTo>
                  <a:cubicBezTo>
                    <a:pt x="12" y="0"/>
                    <a:pt x="8" y="0"/>
                    <a:pt x="8" y="4"/>
                  </a:cubicBezTo>
                  <a:cubicBezTo>
                    <a:pt x="8" y="12"/>
                    <a:pt x="8" y="10"/>
                    <a:pt x="8" y="12"/>
                  </a:cubicBezTo>
                  <a:cubicBezTo>
                    <a:pt x="8" y="13"/>
                    <a:pt x="7" y="13"/>
                    <a:pt x="7" y="14"/>
                  </a:cubicBezTo>
                  <a:cubicBezTo>
                    <a:pt x="7" y="16"/>
                    <a:pt x="7" y="19"/>
                    <a:pt x="6" y="22"/>
                  </a:cubicBezTo>
                  <a:cubicBezTo>
                    <a:pt x="6" y="21"/>
                    <a:pt x="5" y="22"/>
                    <a:pt x="5" y="22"/>
                  </a:cubicBezTo>
                  <a:cubicBezTo>
                    <a:pt x="3" y="28"/>
                    <a:pt x="3" y="33"/>
                    <a:pt x="1" y="39"/>
                  </a:cubicBezTo>
                  <a:cubicBezTo>
                    <a:pt x="0" y="40"/>
                    <a:pt x="2" y="40"/>
                    <a:pt x="3" y="39"/>
                  </a:cubicBezTo>
                  <a:cubicBezTo>
                    <a:pt x="4" y="35"/>
                    <a:pt x="5" y="30"/>
                    <a:pt x="6" y="25"/>
                  </a:cubicBezTo>
                  <a:cubicBezTo>
                    <a:pt x="6" y="33"/>
                    <a:pt x="7" y="41"/>
                    <a:pt x="10" y="48"/>
                  </a:cubicBezTo>
                  <a:cubicBezTo>
                    <a:pt x="12" y="53"/>
                    <a:pt x="20" y="51"/>
                    <a:pt x="18" y="46"/>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662" name="Google Shape;2662;p8"/>
            <p:cNvSpPr/>
            <p:nvPr/>
          </p:nvSpPr>
          <p:spPr>
            <a:xfrm>
              <a:off x="11969751" y="6726238"/>
              <a:ext cx="25400" cy="128588"/>
            </a:xfrm>
            <a:custGeom>
              <a:rect b="b" l="l" r="r" t="t"/>
              <a:pathLst>
                <a:path extrusionOk="0" h="29" w="6">
                  <a:moveTo>
                    <a:pt x="5" y="3"/>
                  </a:moveTo>
                  <a:cubicBezTo>
                    <a:pt x="5" y="0"/>
                    <a:pt x="1" y="0"/>
                    <a:pt x="1" y="3"/>
                  </a:cubicBezTo>
                  <a:cubicBezTo>
                    <a:pt x="1" y="10"/>
                    <a:pt x="0" y="21"/>
                    <a:pt x="0" y="25"/>
                  </a:cubicBezTo>
                  <a:cubicBezTo>
                    <a:pt x="0" y="29"/>
                    <a:pt x="6" y="29"/>
                    <a:pt x="6" y="25"/>
                  </a:cubicBezTo>
                  <a:cubicBezTo>
                    <a:pt x="6" y="21"/>
                    <a:pt x="6" y="11"/>
                    <a:pt x="5"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663" name="Google Shape;2663;p8"/>
            <p:cNvSpPr/>
            <p:nvPr/>
          </p:nvSpPr>
          <p:spPr>
            <a:xfrm>
              <a:off x="11998326" y="6624638"/>
              <a:ext cx="41275" cy="176213"/>
            </a:xfrm>
            <a:custGeom>
              <a:rect b="b" l="l" r="r" t="t"/>
              <a:pathLst>
                <a:path extrusionOk="0" h="40" w="10">
                  <a:moveTo>
                    <a:pt x="3" y="3"/>
                  </a:moveTo>
                  <a:cubicBezTo>
                    <a:pt x="0" y="14"/>
                    <a:pt x="0" y="24"/>
                    <a:pt x="0" y="35"/>
                  </a:cubicBezTo>
                  <a:cubicBezTo>
                    <a:pt x="0" y="40"/>
                    <a:pt x="8" y="40"/>
                    <a:pt x="9" y="35"/>
                  </a:cubicBezTo>
                  <a:cubicBezTo>
                    <a:pt x="9" y="25"/>
                    <a:pt x="9" y="15"/>
                    <a:pt x="10" y="4"/>
                  </a:cubicBezTo>
                  <a:cubicBezTo>
                    <a:pt x="10" y="1"/>
                    <a:pt x="4" y="0"/>
                    <a:pt x="3"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664" name="Google Shape;2664;p8"/>
            <p:cNvSpPr/>
            <p:nvPr/>
          </p:nvSpPr>
          <p:spPr>
            <a:xfrm>
              <a:off x="12039601" y="6611938"/>
              <a:ext cx="71438" cy="250825"/>
            </a:xfrm>
            <a:custGeom>
              <a:rect b="b" l="l" r="r" t="t"/>
              <a:pathLst>
                <a:path extrusionOk="0" h="57" w="17">
                  <a:moveTo>
                    <a:pt x="7" y="5"/>
                  </a:moveTo>
                  <a:cubicBezTo>
                    <a:pt x="6" y="7"/>
                    <a:pt x="5" y="10"/>
                    <a:pt x="4" y="12"/>
                  </a:cubicBezTo>
                  <a:cubicBezTo>
                    <a:pt x="4" y="11"/>
                    <a:pt x="4" y="11"/>
                    <a:pt x="4" y="11"/>
                  </a:cubicBezTo>
                  <a:cubicBezTo>
                    <a:pt x="4" y="9"/>
                    <a:pt x="1" y="10"/>
                    <a:pt x="1" y="11"/>
                  </a:cubicBezTo>
                  <a:cubicBezTo>
                    <a:pt x="1" y="14"/>
                    <a:pt x="2" y="17"/>
                    <a:pt x="2" y="19"/>
                  </a:cubicBezTo>
                  <a:cubicBezTo>
                    <a:pt x="0" y="31"/>
                    <a:pt x="1" y="43"/>
                    <a:pt x="6" y="54"/>
                  </a:cubicBezTo>
                  <a:cubicBezTo>
                    <a:pt x="7" y="57"/>
                    <a:pt x="12" y="55"/>
                    <a:pt x="12" y="52"/>
                  </a:cubicBezTo>
                  <a:cubicBezTo>
                    <a:pt x="11" y="38"/>
                    <a:pt x="9" y="23"/>
                    <a:pt x="15" y="10"/>
                  </a:cubicBezTo>
                  <a:cubicBezTo>
                    <a:pt x="17" y="4"/>
                    <a:pt x="9" y="0"/>
                    <a:pt x="7"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665" name="Google Shape;2665;p8"/>
            <p:cNvSpPr/>
            <p:nvPr/>
          </p:nvSpPr>
          <p:spPr>
            <a:xfrm>
              <a:off x="11957051" y="6575426"/>
              <a:ext cx="33338" cy="160338"/>
            </a:xfrm>
            <a:custGeom>
              <a:rect b="b" l="l" r="r" t="t"/>
              <a:pathLst>
                <a:path extrusionOk="0" h="36" w="8">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666" name="Google Shape;2666;p8"/>
            <p:cNvSpPr/>
            <p:nvPr/>
          </p:nvSpPr>
          <p:spPr>
            <a:xfrm>
              <a:off x="12098338" y="6611938"/>
              <a:ext cx="63500" cy="176213"/>
            </a:xfrm>
            <a:custGeom>
              <a:rect b="b" l="l" r="r" t="t"/>
              <a:pathLst>
                <a:path extrusionOk="0" h="40" w="15">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667" name="Google Shape;2667;p8"/>
            <p:cNvSpPr/>
            <p:nvPr/>
          </p:nvSpPr>
          <p:spPr>
            <a:xfrm>
              <a:off x="12195176" y="6686551"/>
              <a:ext cx="33338" cy="136525"/>
            </a:xfrm>
            <a:custGeom>
              <a:rect b="b" l="l" r="r" t="t"/>
              <a:pathLst>
                <a:path extrusionOk="0" h="31" w="8">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668" name="Google Shape;2668;p8"/>
            <p:cNvSpPr/>
            <p:nvPr/>
          </p:nvSpPr>
          <p:spPr>
            <a:xfrm>
              <a:off x="-25400" y="6677026"/>
              <a:ext cx="12303126" cy="230188"/>
            </a:xfrm>
            <a:custGeom>
              <a:rect b="b" l="l" r="r" t="t"/>
              <a:pathLst>
                <a:path extrusionOk="0" h="52" w="2951">
                  <a:moveTo>
                    <a:pt x="2945" y="17"/>
                  </a:moveTo>
                  <a:cubicBezTo>
                    <a:pt x="2945" y="27"/>
                    <a:pt x="2951" y="52"/>
                    <a:pt x="2927" y="52"/>
                  </a:cubicBezTo>
                  <a:cubicBezTo>
                    <a:pt x="25" y="52"/>
                    <a:pt x="25" y="52"/>
                    <a:pt x="25" y="52"/>
                  </a:cubicBezTo>
                  <a:cubicBezTo>
                    <a:pt x="0" y="52"/>
                    <a:pt x="6" y="22"/>
                    <a:pt x="6" y="11"/>
                  </a:cubicBezTo>
                  <a:cubicBezTo>
                    <a:pt x="5" y="35"/>
                    <a:pt x="5" y="35"/>
                    <a:pt x="5" y="35"/>
                  </a:cubicBezTo>
                  <a:cubicBezTo>
                    <a:pt x="5" y="24"/>
                    <a:pt x="14" y="0"/>
                    <a:pt x="25" y="0"/>
                  </a:cubicBezTo>
                  <a:cubicBezTo>
                    <a:pt x="2927" y="0"/>
                    <a:pt x="2927" y="0"/>
                    <a:pt x="2927" y="0"/>
                  </a:cubicBezTo>
                  <a:cubicBezTo>
                    <a:pt x="2938" y="0"/>
                    <a:pt x="2945" y="23"/>
                    <a:pt x="2945" y="34"/>
                  </a:cubicBezTo>
                  <a:lnTo>
                    <a:pt x="2945" y="17"/>
                  </a:lnTo>
                  <a:close/>
                </a:path>
              </a:pathLst>
            </a:custGeom>
            <a:solidFill>
              <a:srgbClr val="44636A"/>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669" name="Google Shape;2669;p8"/>
            <p:cNvSpPr/>
            <p:nvPr/>
          </p:nvSpPr>
          <p:spPr>
            <a:xfrm>
              <a:off x="-4762" y="6677026"/>
              <a:ext cx="12257088" cy="160338"/>
            </a:xfrm>
            <a:custGeom>
              <a:rect b="b" l="l" r="r" t="t"/>
              <a:pathLst>
                <a:path extrusionOk="0" h="36" w="2940">
                  <a:moveTo>
                    <a:pt x="2940" y="18"/>
                  </a:moveTo>
                  <a:cubicBezTo>
                    <a:pt x="2940" y="28"/>
                    <a:pt x="2932" y="36"/>
                    <a:pt x="2922" y="36"/>
                  </a:cubicBezTo>
                  <a:cubicBezTo>
                    <a:pt x="18" y="36"/>
                    <a:pt x="18" y="36"/>
                    <a:pt x="18" y="36"/>
                  </a:cubicBezTo>
                  <a:cubicBezTo>
                    <a:pt x="8" y="36"/>
                    <a:pt x="0" y="28"/>
                    <a:pt x="0" y="18"/>
                  </a:cubicBezTo>
                  <a:cubicBezTo>
                    <a:pt x="0" y="8"/>
                    <a:pt x="8" y="0"/>
                    <a:pt x="18" y="0"/>
                  </a:cubicBezTo>
                  <a:cubicBezTo>
                    <a:pt x="2922" y="0"/>
                    <a:pt x="2922" y="0"/>
                    <a:pt x="2922" y="0"/>
                  </a:cubicBezTo>
                  <a:cubicBezTo>
                    <a:pt x="2932" y="0"/>
                    <a:pt x="2940" y="8"/>
                    <a:pt x="2940" y="18"/>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grpSp>
      <p:pic>
        <p:nvPicPr>
          <p:cNvPr id="2670" name="Google Shape;2670;p8"/>
          <p:cNvPicPr preferRelativeResize="0"/>
          <p:nvPr/>
        </p:nvPicPr>
        <p:blipFill rotWithShape="1">
          <a:blip r:embed="rId3">
            <a:alphaModFix/>
          </a:blip>
          <a:srcRect b="0" l="0" r="0" t="0"/>
          <a:stretch/>
        </p:blipFill>
        <p:spPr>
          <a:xfrm>
            <a:off x="5775326" y="5823642"/>
            <a:ext cx="1102968" cy="876402"/>
          </a:xfrm>
          <a:prstGeom prst="rect">
            <a:avLst/>
          </a:prstGeom>
          <a:noFill/>
          <a:ln>
            <a:noFill/>
          </a:ln>
        </p:spPr>
      </p:pic>
      <p:sp>
        <p:nvSpPr>
          <p:cNvPr id="2671" name="Google Shape;2671;p8"/>
          <p:cNvSpPr/>
          <p:nvPr/>
        </p:nvSpPr>
        <p:spPr>
          <a:xfrm rot="-5400000">
            <a:off x="2833625" y="2628789"/>
            <a:ext cx="914400" cy="612648"/>
          </a:xfrm>
          <a:custGeom>
            <a:rect b="b" l="l" r="r" t="t"/>
            <a:pathLst>
              <a:path extrusionOk="0" h="120000" w="120000">
                <a:moveTo>
                  <a:pt x="0" y="0"/>
                </a:moveTo>
                <a:lnTo>
                  <a:pt x="120000" y="0"/>
                </a:lnTo>
                <a:lnTo>
                  <a:pt x="120000" y="120000"/>
                </a:lnTo>
                <a:lnTo>
                  <a:pt x="0" y="120000"/>
                </a:lnTo>
                <a:close/>
              </a:path>
              <a:path extrusionOk="0" fill="none" h="120000" w="120000">
                <a:moveTo>
                  <a:pt x="1429" y="0"/>
                </a:moveTo>
                <a:close/>
                <a:lnTo>
                  <a:pt x="1429" y="120000"/>
                </a:lnTo>
              </a:path>
              <a:path extrusionOk="0" fill="none" h="120000" w="120000">
                <a:moveTo>
                  <a:pt x="1429" y="25343"/>
                </a:moveTo>
                <a:lnTo>
                  <a:pt x="-16190" y="25343"/>
                </a:lnTo>
                <a:lnTo>
                  <a:pt x="-156952" y="510268"/>
                </a:lnTo>
              </a:path>
            </a:pathLst>
          </a:custGeom>
          <a:noFill/>
          <a:ln cap="flat" cmpd="sng" w="12700">
            <a:solidFill>
              <a:srgbClr val="72BE00"/>
            </a:solidFill>
            <a:prstDash val="dash"/>
            <a:miter lim="800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2672" name="Google Shape;2672;p8"/>
          <p:cNvSpPr/>
          <p:nvPr/>
        </p:nvSpPr>
        <p:spPr>
          <a:xfrm rot="-5400000">
            <a:off x="5625853" y="2628789"/>
            <a:ext cx="914400" cy="612648"/>
          </a:xfrm>
          <a:custGeom>
            <a:rect b="b" l="l" r="r" t="t"/>
            <a:pathLst>
              <a:path extrusionOk="0" h="120000" w="120000">
                <a:moveTo>
                  <a:pt x="0" y="0"/>
                </a:moveTo>
                <a:lnTo>
                  <a:pt x="120000" y="0"/>
                </a:lnTo>
                <a:lnTo>
                  <a:pt x="120000" y="120000"/>
                </a:lnTo>
                <a:lnTo>
                  <a:pt x="0" y="120000"/>
                </a:lnTo>
                <a:close/>
              </a:path>
              <a:path extrusionOk="0" fill="none" h="120000" w="120000">
                <a:moveTo>
                  <a:pt x="1429" y="0"/>
                </a:moveTo>
                <a:close/>
                <a:lnTo>
                  <a:pt x="1429" y="120000"/>
                </a:lnTo>
              </a:path>
              <a:path extrusionOk="0" fill="none" h="120000" w="120000">
                <a:moveTo>
                  <a:pt x="1429" y="25343"/>
                </a:moveTo>
                <a:lnTo>
                  <a:pt x="-48571" y="33871"/>
                </a:lnTo>
                <a:lnTo>
                  <a:pt x="-105523" y="58242"/>
                </a:lnTo>
              </a:path>
            </a:pathLst>
          </a:custGeom>
          <a:noFill/>
          <a:ln cap="flat" cmpd="sng" w="12700">
            <a:solidFill>
              <a:srgbClr val="72BE00"/>
            </a:solidFill>
            <a:prstDash val="dash"/>
            <a:miter lim="800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2673" name="Google Shape;2673;p8"/>
          <p:cNvSpPr/>
          <p:nvPr/>
        </p:nvSpPr>
        <p:spPr>
          <a:xfrm rot="-5400000">
            <a:off x="8435479" y="2628789"/>
            <a:ext cx="914400" cy="612648"/>
          </a:xfrm>
          <a:custGeom>
            <a:rect b="b" l="l" r="r" t="t"/>
            <a:pathLst>
              <a:path extrusionOk="0" h="120000" w="120000">
                <a:moveTo>
                  <a:pt x="0" y="0"/>
                </a:moveTo>
                <a:lnTo>
                  <a:pt x="120000" y="0"/>
                </a:lnTo>
                <a:lnTo>
                  <a:pt x="120000" y="120000"/>
                </a:lnTo>
                <a:lnTo>
                  <a:pt x="0" y="120000"/>
                </a:lnTo>
                <a:close/>
              </a:path>
              <a:path extrusionOk="0" fill="none" h="120000" w="120000">
                <a:moveTo>
                  <a:pt x="1429" y="0"/>
                </a:moveTo>
                <a:close/>
                <a:lnTo>
                  <a:pt x="1429" y="120000"/>
                </a:lnTo>
              </a:path>
              <a:path extrusionOk="0" fill="none" h="120000" w="120000">
                <a:moveTo>
                  <a:pt x="1429" y="25343"/>
                </a:moveTo>
                <a:lnTo>
                  <a:pt x="-16190" y="25343"/>
                </a:lnTo>
                <a:lnTo>
                  <a:pt x="-155046" y="-371040"/>
                </a:lnTo>
              </a:path>
            </a:pathLst>
          </a:custGeom>
          <a:noFill/>
          <a:ln cap="flat" cmpd="sng" w="12700">
            <a:solidFill>
              <a:srgbClr val="72BE00"/>
            </a:solidFill>
            <a:prstDash val="dash"/>
            <a:miter lim="800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2674" name="Google Shape;2674;p8"/>
          <p:cNvSpPr/>
          <p:nvPr/>
        </p:nvSpPr>
        <p:spPr>
          <a:xfrm>
            <a:off x="658813" y="2932483"/>
            <a:ext cx="2084993" cy="1426793"/>
          </a:xfrm>
          <a:prstGeom prst="rect">
            <a:avLst/>
          </a:prstGeom>
          <a:solidFill>
            <a:srgbClr val="0895BE"/>
          </a:solidFill>
          <a:ln>
            <a:noFill/>
          </a:ln>
        </p:spPr>
        <p:txBody>
          <a:bodyPr anchorCtr="0" anchor="ctr" bIns="45700" lIns="91425" spcFirstLastPara="1" rIns="91425" wrap="square" tIns="45700">
            <a:noAutofit/>
          </a:bodyPr>
          <a:lstStyle/>
          <a:p>
            <a:pPr indent="0" lvl="0" marL="0" marR="0" rtl="0" algn="r">
              <a:spcBef>
                <a:spcPts val="0"/>
              </a:spcBef>
              <a:spcAft>
                <a:spcPts val="0"/>
              </a:spcAft>
              <a:buNone/>
            </a:pPr>
            <a:r>
              <a:rPr lang="en-US" sz="2800">
                <a:solidFill>
                  <a:srgbClr val="FFFFFF"/>
                </a:solidFill>
                <a:latin typeface="Times New Roman"/>
                <a:ea typeface="Times New Roman"/>
                <a:cs typeface="Times New Roman"/>
                <a:sym typeface="Times New Roman"/>
              </a:rPr>
              <a:t>Thành phần của đất trồng</a:t>
            </a:r>
            <a:endParaRPr sz="2800">
              <a:solidFill>
                <a:srgbClr val="FFFFFF"/>
              </a:solidFill>
              <a:latin typeface="Times New Roman"/>
              <a:ea typeface="Times New Roman"/>
              <a:cs typeface="Times New Roman"/>
              <a:sym typeface="Times New Roman"/>
            </a:endParaRPr>
          </a:p>
        </p:txBody>
      </p:sp>
      <p:sp>
        <p:nvSpPr>
          <p:cNvPr id="2675" name="Google Shape;2675;p8"/>
          <p:cNvSpPr/>
          <p:nvPr/>
        </p:nvSpPr>
        <p:spPr>
          <a:xfrm>
            <a:off x="5141613" y="419166"/>
            <a:ext cx="2084993" cy="1426793"/>
          </a:xfrm>
          <a:prstGeom prst="rect">
            <a:avLst/>
          </a:prstGeom>
          <a:solidFill>
            <a:srgbClr val="75625B"/>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3200">
                <a:solidFill>
                  <a:srgbClr val="FFFFFF"/>
                </a:solidFill>
                <a:latin typeface="Times New Roman"/>
                <a:ea typeface="Times New Roman"/>
                <a:cs typeface="Times New Roman"/>
                <a:sym typeface="Times New Roman"/>
              </a:rPr>
              <a:t>Đất trồng</a:t>
            </a:r>
            <a:endParaRPr sz="3200">
              <a:solidFill>
                <a:srgbClr val="FFFFFF"/>
              </a:solidFill>
              <a:latin typeface="Times New Roman"/>
              <a:ea typeface="Times New Roman"/>
              <a:cs typeface="Times New Roman"/>
              <a:sym typeface="Times New Roman"/>
            </a:endParaRPr>
          </a:p>
        </p:txBody>
      </p:sp>
      <p:sp>
        <p:nvSpPr>
          <p:cNvPr id="2676" name="Google Shape;2676;p8"/>
          <p:cNvSpPr/>
          <p:nvPr/>
        </p:nvSpPr>
        <p:spPr>
          <a:xfrm>
            <a:off x="9510217" y="2911237"/>
            <a:ext cx="2084993" cy="1426793"/>
          </a:xfrm>
          <a:prstGeom prst="rect">
            <a:avLst/>
          </a:prstGeom>
          <a:solidFill>
            <a:srgbClr val="B3D53D"/>
          </a:solidFill>
          <a:ln>
            <a:noFill/>
          </a:ln>
        </p:spPr>
        <p:txBody>
          <a:bodyPr anchorCtr="0" anchor="ctr" bIns="45700" lIns="91425" spcFirstLastPara="1" rIns="91425" wrap="square" tIns="45700">
            <a:noAutofit/>
          </a:bodyPr>
          <a:lstStyle/>
          <a:p>
            <a:pPr indent="0" lvl="0" marL="0" marR="0" rtl="0" algn="r">
              <a:spcBef>
                <a:spcPts val="0"/>
              </a:spcBef>
              <a:spcAft>
                <a:spcPts val="0"/>
              </a:spcAft>
              <a:buNone/>
            </a:pPr>
            <a:r>
              <a:rPr lang="en-US" sz="2800">
                <a:solidFill>
                  <a:srgbClr val="FFFFFF"/>
                </a:solidFill>
                <a:latin typeface="Times New Roman"/>
                <a:ea typeface="Times New Roman"/>
                <a:cs typeface="Times New Roman"/>
                <a:sym typeface="Times New Roman"/>
              </a:rPr>
              <a:t>Vai  trò của đất  đối với cây trồng.</a:t>
            </a:r>
            <a:endParaRPr sz="2800">
              <a:solidFill>
                <a:srgbClr val="FFFFFF"/>
              </a:solidFill>
              <a:latin typeface="Times New Roman"/>
              <a:ea typeface="Times New Roman"/>
              <a:cs typeface="Times New Roman"/>
              <a:sym typeface="Times New Roman"/>
            </a:endParaRPr>
          </a:p>
        </p:txBody>
      </p:sp>
      <p:sp>
        <p:nvSpPr>
          <p:cNvPr id="2677" name="Google Shape;2677;p8"/>
          <p:cNvSpPr/>
          <p:nvPr/>
        </p:nvSpPr>
        <p:spPr>
          <a:xfrm>
            <a:off x="1626533" y="885667"/>
            <a:ext cx="3221692" cy="1661808"/>
          </a:xfrm>
          <a:prstGeom prst="bentArrow">
            <a:avLst>
              <a:gd fmla="val 17139" name="adj1"/>
              <a:gd fmla="val 25000" name="adj2"/>
              <a:gd fmla="val 25000" name="adj3"/>
              <a:gd fmla="val 43750" name="adj4"/>
            </a:avLst>
          </a:prstGeom>
          <a:solidFill>
            <a:srgbClr val="D8D8D8"/>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Arial"/>
              <a:ea typeface="Arial"/>
              <a:cs typeface="Arial"/>
              <a:sym typeface="Arial"/>
            </a:endParaRPr>
          </a:p>
        </p:txBody>
      </p:sp>
      <p:sp>
        <p:nvSpPr>
          <p:cNvPr id="2678" name="Google Shape;2678;p8"/>
          <p:cNvSpPr/>
          <p:nvPr/>
        </p:nvSpPr>
        <p:spPr>
          <a:xfrm flipH="1">
            <a:off x="7552559" y="865907"/>
            <a:ext cx="3221692" cy="1661808"/>
          </a:xfrm>
          <a:prstGeom prst="bentArrow">
            <a:avLst>
              <a:gd fmla="val 17139" name="adj1"/>
              <a:gd fmla="val 25000" name="adj2"/>
              <a:gd fmla="val 25000" name="adj3"/>
              <a:gd fmla="val 43750" name="adj4"/>
            </a:avLst>
          </a:prstGeom>
          <a:solidFill>
            <a:srgbClr val="D8D8D8"/>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Arial"/>
              <a:ea typeface="Arial"/>
              <a:cs typeface="Arial"/>
              <a:sym typeface="Arial"/>
            </a:endParaRPr>
          </a:p>
        </p:txBody>
      </p:sp>
    </p:spTree>
  </p:cSld>
  <p:clrMapOvr>
    <a:masterClrMapping/>
  </p:clrMapOvr>
</p:sld>
</file>

<file path=ppt/slides/slide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682" name="Shape 2682"/>
        <p:cNvGrpSpPr/>
        <p:nvPr/>
      </p:nvGrpSpPr>
      <p:grpSpPr>
        <a:xfrm>
          <a:off x="0" y="0"/>
          <a:ext cx="0" cy="0"/>
          <a:chOff x="0" y="0"/>
          <a:chExt cx="0" cy="0"/>
        </a:xfrm>
      </p:grpSpPr>
      <p:graphicFrame>
        <p:nvGraphicFramePr>
          <p:cNvPr id="2683" name="Google Shape;2683;p9"/>
          <p:cNvGraphicFramePr/>
          <p:nvPr/>
        </p:nvGraphicFramePr>
        <p:xfrm>
          <a:off x="2201200" y="-774001"/>
          <a:ext cx="8090410" cy="5457004"/>
        </p:xfrm>
        <a:graphic>
          <a:graphicData uri="http://schemas.openxmlformats.org/drawingml/2006/chart">
            <c:chart r:id="rId3"/>
          </a:graphicData>
        </a:graphic>
      </p:graphicFrame>
      <p:grpSp>
        <p:nvGrpSpPr>
          <p:cNvPr id="2684" name="Google Shape;2684;p9"/>
          <p:cNvGrpSpPr/>
          <p:nvPr/>
        </p:nvGrpSpPr>
        <p:grpSpPr>
          <a:xfrm>
            <a:off x="-375920" y="1103496"/>
            <a:ext cx="12933680" cy="5652904"/>
            <a:chOff x="-58058" y="5164139"/>
            <a:chExt cx="12310384" cy="3861900"/>
          </a:xfrm>
        </p:grpSpPr>
        <p:sp>
          <p:nvSpPr>
            <p:cNvPr id="2685" name="Google Shape;2685;p9"/>
            <p:cNvSpPr/>
            <p:nvPr/>
          </p:nvSpPr>
          <p:spPr>
            <a:xfrm>
              <a:off x="9906001" y="6311901"/>
              <a:ext cx="1020763" cy="409575"/>
            </a:xfrm>
            <a:custGeom>
              <a:rect b="b" l="l" r="r" t="t"/>
              <a:pathLst>
                <a:path extrusionOk="0" h="93" w="245">
                  <a:moveTo>
                    <a:pt x="0" y="93"/>
                  </a:moveTo>
                  <a:cubicBezTo>
                    <a:pt x="245" y="93"/>
                    <a:pt x="245" y="93"/>
                    <a:pt x="245" y="93"/>
                  </a:cubicBezTo>
                  <a:cubicBezTo>
                    <a:pt x="245" y="90"/>
                    <a:pt x="245" y="88"/>
                    <a:pt x="244" y="85"/>
                  </a:cubicBezTo>
                  <a:cubicBezTo>
                    <a:pt x="242" y="82"/>
                    <a:pt x="241" y="78"/>
                    <a:pt x="239" y="75"/>
                  </a:cubicBezTo>
                  <a:cubicBezTo>
                    <a:pt x="235" y="68"/>
                    <a:pt x="230" y="62"/>
                    <a:pt x="223" y="58"/>
                  </a:cubicBezTo>
                  <a:cubicBezTo>
                    <a:pt x="223" y="58"/>
                    <a:pt x="223" y="58"/>
                    <a:pt x="223" y="58"/>
                  </a:cubicBezTo>
                  <a:cubicBezTo>
                    <a:pt x="216" y="54"/>
                    <a:pt x="209" y="52"/>
                    <a:pt x="201" y="52"/>
                  </a:cubicBezTo>
                  <a:cubicBezTo>
                    <a:pt x="198" y="52"/>
                    <a:pt x="196" y="53"/>
                    <a:pt x="194" y="53"/>
                  </a:cubicBezTo>
                  <a:cubicBezTo>
                    <a:pt x="194" y="52"/>
                    <a:pt x="194" y="51"/>
                    <a:pt x="194" y="50"/>
                  </a:cubicBezTo>
                  <a:cubicBezTo>
                    <a:pt x="194" y="27"/>
                    <a:pt x="175" y="8"/>
                    <a:pt x="153" y="8"/>
                  </a:cubicBezTo>
                  <a:cubicBezTo>
                    <a:pt x="144" y="8"/>
                    <a:pt x="136" y="11"/>
                    <a:pt x="130" y="15"/>
                  </a:cubicBezTo>
                  <a:cubicBezTo>
                    <a:pt x="125" y="6"/>
                    <a:pt x="116" y="0"/>
                    <a:pt x="103" y="0"/>
                  </a:cubicBezTo>
                  <a:cubicBezTo>
                    <a:pt x="86" y="0"/>
                    <a:pt x="76" y="12"/>
                    <a:pt x="74" y="25"/>
                  </a:cubicBezTo>
                  <a:cubicBezTo>
                    <a:pt x="71" y="24"/>
                    <a:pt x="68" y="23"/>
                    <a:pt x="64" y="23"/>
                  </a:cubicBezTo>
                  <a:cubicBezTo>
                    <a:pt x="48" y="23"/>
                    <a:pt x="35" y="36"/>
                    <a:pt x="35" y="52"/>
                  </a:cubicBezTo>
                  <a:cubicBezTo>
                    <a:pt x="35" y="55"/>
                    <a:pt x="35" y="57"/>
                    <a:pt x="36" y="60"/>
                  </a:cubicBezTo>
                  <a:cubicBezTo>
                    <a:pt x="35" y="60"/>
                    <a:pt x="35" y="60"/>
                    <a:pt x="35" y="60"/>
                  </a:cubicBezTo>
                  <a:cubicBezTo>
                    <a:pt x="16" y="60"/>
                    <a:pt x="1" y="75"/>
                    <a:pt x="0" y="93"/>
                  </a:cubicBezTo>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686" name="Google Shape;2686;p9"/>
            <p:cNvSpPr/>
            <p:nvPr/>
          </p:nvSpPr>
          <p:spPr>
            <a:xfrm>
              <a:off x="10426701" y="6346826"/>
              <a:ext cx="500063" cy="374650"/>
            </a:xfrm>
            <a:custGeom>
              <a:rect b="b" l="l" r="r" t="t"/>
              <a:pathLst>
                <a:path extrusionOk="0" h="85" w="120">
                  <a:moveTo>
                    <a:pt x="28" y="0"/>
                  </a:moveTo>
                  <a:cubicBezTo>
                    <a:pt x="19" y="0"/>
                    <a:pt x="11" y="3"/>
                    <a:pt x="5" y="7"/>
                  </a:cubicBezTo>
                  <a:cubicBezTo>
                    <a:pt x="5" y="7"/>
                    <a:pt x="5" y="7"/>
                    <a:pt x="5" y="7"/>
                  </a:cubicBezTo>
                  <a:cubicBezTo>
                    <a:pt x="3" y="5"/>
                    <a:pt x="2" y="3"/>
                    <a:pt x="0" y="1"/>
                  </a:cubicBezTo>
                  <a:cubicBezTo>
                    <a:pt x="4" y="85"/>
                    <a:pt x="4" y="85"/>
                    <a:pt x="4" y="85"/>
                  </a:cubicBezTo>
                  <a:cubicBezTo>
                    <a:pt x="120" y="85"/>
                    <a:pt x="120" y="85"/>
                    <a:pt x="120" y="85"/>
                  </a:cubicBezTo>
                  <a:cubicBezTo>
                    <a:pt x="120" y="82"/>
                    <a:pt x="120" y="80"/>
                    <a:pt x="119" y="77"/>
                  </a:cubicBezTo>
                  <a:cubicBezTo>
                    <a:pt x="117" y="74"/>
                    <a:pt x="116" y="70"/>
                    <a:pt x="114" y="67"/>
                  </a:cubicBezTo>
                  <a:cubicBezTo>
                    <a:pt x="110" y="60"/>
                    <a:pt x="105" y="54"/>
                    <a:pt x="98" y="50"/>
                  </a:cubicBezTo>
                  <a:cubicBezTo>
                    <a:pt x="98" y="50"/>
                    <a:pt x="98" y="50"/>
                    <a:pt x="98" y="50"/>
                  </a:cubicBezTo>
                  <a:cubicBezTo>
                    <a:pt x="91" y="46"/>
                    <a:pt x="84" y="44"/>
                    <a:pt x="76" y="44"/>
                  </a:cubicBezTo>
                  <a:cubicBezTo>
                    <a:pt x="73" y="44"/>
                    <a:pt x="71" y="45"/>
                    <a:pt x="69" y="45"/>
                  </a:cubicBezTo>
                  <a:cubicBezTo>
                    <a:pt x="69" y="45"/>
                    <a:pt x="69" y="45"/>
                    <a:pt x="69" y="45"/>
                  </a:cubicBezTo>
                  <a:cubicBezTo>
                    <a:pt x="69" y="45"/>
                    <a:pt x="69" y="45"/>
                    <a:pt x="69" y="45"/>
                  </a:cubicBezTo>
                  <a:cubicBezTo>
                    <a:pt x="69" y="44"/>
                    <a:pt x="69" y="43"/>
                    <a:pt x="69" y="42"/>
                  </a:cubicBezTo>
                  <a:cubicBezTo>
                    <a:pt x="69" y="19"/>
                    <a:pt x="50" y="0"/>
                    <a:pt x="28" y="0"/>
                  </a:cubicBezTo>
                </a:path>
              </a:pathLst>
            </a:custGeom>
            <a:solidFill>
              <a:srgbClr val="8ECB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687" name="Google Shape;2687;p9"/>
            <p:cNvSpPr/>
            <p:nvPr/>
          </p:nvSpPr>
          <p:spPr>
            <a:xfrm>
              <a:off x="8121651" y="6778626"/>
              <a:ext cx="92075" cy="26988"/>
            </a:xfrm>
            <a:custGeom>
              <a:rect b="b" l="l" r="r" t="t"/>
              <a:pathLst>
                <a:path extrusionOk="0" h="17" w="58">
                  <a:moveTo>
                    <a:pt x="0" y="0"/>
                  </a:moveTo>
                  <a:lnTo>
                    <a:pt x="0" y="0"/>
                  </a:lnTo>
                  <a:lnTo>
                    <a:pt x="58" y="17"/>
                  </a:lnTo>
                  <a:lnTo>
                    <a:pt x="0" y="0"/>
                  </a:ln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688" name="Google Shape;2688;p9"/>
            <p:cNvSpPr/>
            <p:nvPr/>
          </p:nvSpPr>
          <p:spPr>
            <a:xfrm>
              <a:off x="8121651" y="6778626"/>
              <a:ext cx="92075" cy="26988"/>
            </a:xfrm>
            <a:custGeom>
              <a:rect b="b" l="l" r="r" t="t"/>
              <a:pathLst>
                <a:path extrusionOk="0" h="17" w="58">
                  <a:moveTo>
                    <a:pt x="0" y="0"/>
                  </a:moveTo>
                  <a:lnTo>
                    <a:pt x="0" y="0"/>
                  </a:lnTo>
                  <a:lnTo>
                    <a:pt x="58" y="17"/>
                  </a:lnTo>
                  <a:lnTo>
                    <a:pt x="0"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689" name="Google Shape;2689;p9"/>
            <p:cNvSpPr/>
            <p:nvPr/>
          </p:nvSpPr>
          <p:spPr>
            <a:xfrm>
              <a:off x="350838" y="5516564"/>
              <a:ext cx="482600" cy="1320800"/>
            </a:xfrm>
            <a:custGeom>
              <a:rect b="b" l="l" r="r" t="t"/>
              <a:pathLst>
                <a:path extrusionOk="0" h="832" w="304">
                  <a:moveTo>
                    <a:pt x="304" y="237"/>
                  </a:moveTo>
                  <a:lnTo>
                    <a:pt x="186" y="275"/>
                  </a:lnTo>
                  <a:lnTo>
                    <a:pt x="147" y="0"/>
                  </a:lnTo>
                  <a:lnTo>
                    <a:pt x="120" y="362"/>
                  </a:lnTo>
                  <a:lnTo>
                    <a:pt x="0" y="328"/>
                  </a:lnTo>
                  <a:lnTo>
                    <a:pt x="110" y="423"/>
                  </a:lnTo>
                  <a:lnTo>
                    <a:pt x="99" y="832"/>
                  </a:lnTo>
                  <a:lnTo>
                    <a:pt x="194" y="832"/>
                  </a:lnTo>
                  <a:lnTo>
                    <a:pt x="191" y="337"/>
                  </a:lnTo>
                  <a:lnTo>
                    <a:pt x="304" y="237"/>
                  </a:lnTo>
                  <a:close/>
                </a:path>
              </a:pathLst>
            </a:custGeom>
            <a:solidFill>
              <a:srgbClr val="C56D27"/>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690" name="Google Shape;2690;p9"/>
            <p:cNvSpPr/>
            <p:nvPr/>
          </p:nvSpPr>
          <p:spPr>
            <a:xfrm>
              <a:off x="350838" y="5516564"/>
              <a:ext cx="482600" cy="1320800"/>
            </a:xfrm>
            <a:custGeom>
              <a:rect b="b" l="l" r="r" t="t"/>
              <a:pathLst>
                <a:path extrusionOk="0" h="832" w="304">
                  <a:moveTo>
                    <a:pt x="304" y="237"/>
                  </a:moveTo>
                  <a:lnTo>
                    <a:pt x="186" y="275"/>
                  </a:lnTo>
                  <a:lnTo>
                    <a:pt x="147" y="0"/>
                  </a:lnTo>
                  <a:lnTo>
                    <a:pt x="120" y="362"/>
                  </a:lnTo>
                  <a:lnTo>
                    <a:pt x="0" y="328"/>
                  </a:lnTo>
                  <a:lnTo>
                    <a:pt x="110" y="423"/>
                  </a:lnTo>
                  <a:lnTo>
                    <a:pt x="99" y="832"/>
                  </a:lnTo>
                  <a:lnTo>
                    <a:pt x="194" y="832"/>
                  </a:lnTo>
                  <a:lnTo>
                    <a:pt x="191" y="337"/>
                  </a:lnTo>
                  <a:lnTo>
                    <a:pt x="304" y="237"/>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691" name="Google Shape;2691;p9"/>
            <p:cNvSpPr/>
            <p:nvPr/>
          </p:nvSpPr>
          <p:spPr>
            <a:xfrm>
              <a:off x="184150" y="5873751"/>
              <a:ext cx="290513" cy="309563"/>
            </a:xfrm>
            <a:prstGeom prst="ellipse">
              <a:avLst/>
            </a:pr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692" name="Google Shape;2692;p9"/>
            <p:cNvSpPr/>
            <p:nvPr/>
          </p:nvSpPr>
          <p:spPr>
            <a:xfrm>
              <a:off x="774700" y="5781676"/>
              <a:ext cx="250825" cy="265113"/>
            </a:xfrm>
            <a:custGeom>
              <a:rect b="b" l="l" r="r" t="t"/>
              <a:pathLst>
                <a:path extrusionOk="0" h="60" w="60">
                  <a:moveTo>
                    <a:pt x="60" y="29"/>
                  </a:moveTo>
                  <a:cubicBezTo>
                    <a:pt x="60" y="46"/>
                    <a:pt x="47" y="59"/>
                    <a:pt x="31" y="60"/>
                  </a:cubicBezTo>
                  <a:cubicBezTo>
                    <a:pt x="14" y="60"/>
                    <a:pt x="1" y="47"/>
                    <a:pt x="1" y="30"/>
                  </a:cubicBezTo>
                  <a:cubicBezTo>
                    <a:pt x="0" y="14"/>
                    <a:pt x="13" y="0"/>
                    <a:pt x="30" y="0"/>
                  </a:cubicBezTo>
                  <a:cubicBezTo>
                    <a:pt x="46" y="0"/>
                    <a:pt x="60" y="13"/>
                    <a:pt x="60" y="29"/>
                  </a:cubicBezTo>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693" name="Google Shape;2693;p9"/>
            <p:cNvSpPr/>
            <p:nvPr/>
          </p:nvSpPr>
          <p:spPr>
            <a:xfrm>
              <a:off x="274638" y="5216526"/>
              <a:ext cx="584200" cy="639763"/>
            </a:xfrm>
            <a:custGeom>
              <a:rect b="b" l="l" r="r" t="t"/>
              <a:pathLst>
                <a:path extrusionOk="0" h="145" w="140">
                  <a:moveTo>
                    <a:pt x="140" y="71"/>
                  </a:moveTo>
                  <a:cubicBezTo>
                    <a:pt x="140" y="111"/>
                    <a:pt x="110" y="144"/>
                    <a:pt x="71" y="144"/>
                  </a:cubicBezTo>
                  <a:cubicBezTo>
                    <a:pt x="33" y="145"/>
                    <a:pt x="1" y="113"/>
                    <a:pt x="1" y="74"/>
                  </a:cubicBezTo>
                  <a:cubicBezTo>
                    <a:pt x="0" y="34"/>
                    <a:pt x="31" y="1"/>
                    <a:pt x="69" y="0"/>
                  </a:cubicBezTo>
                  <a:cubicBezTo>
                    <a:pt x="107" y="0"/>
                    <a:pt x="139" y="31"/>
                    <a:pt x="140" y="71"/>
                  </a:cubicBezTo>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694" name="Google Shape;2694;p9"/>
            <p:cNvSpPr/>
            <p:nvPr/>
          </p:nvSpPr>
          <p:spPr>
            <a:xfrm>
              <a:off x="850900" y="5861051"/>
              <a:ext cx="136525" cy="150813"/>
            </a:xfrm>
            <a:prstGeom prst="ellipse">
              <a:avLst/>
            </a:pr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695" name="Google Shape;2695;p9"/>
            <p:cNvSpPr/>
            <p:nvPr/>
          </p:nvSpPr>
          <p:spPr>
            <a:xfrm>
              <a:off x="646113" y="5481639"/>
              <a:ext cx="254000" cy="573088"/>
            </a:xfrm>
            <a:custGeom>
              <a:rect b="b" l="l" r="r" t="t"/>
              <a:pathLst>
                <a:path extrusionOk="0" h="130" w="61">
                  <a:moveTo>
                    <a:pt x="32" y="104"/>
                  </a:moveTo>
                  <a:cubicBezTo>
                    <a:pt x="2" y="129"/>
                    <a:pt x="2" y="129"/>
                    <a:pt x="2" y="129"/>
                  </a:cubicBezTo>
                  <a:cubicBezTo>
                    <a:pt x="2" y="130"/>
                    <a:pt x="2" y="130"/>
                    <a:pt x="2" y="130"/>
                  </a:cubicBezTo>
                  <a:cubicBezTo>
                    <a:pt x="32" y="104"/>
                    <a:pt x="32" y="104"/>
                    <a:pt x="32" y="104"/>
                  </a:cubicBezTo>
                  <a:cubicBezTo>
                    <a:pt x="35" y="118"/>
                    <a:pt x="47" y="128"/>
                    <a:pt x="61" y="128"/>
                  </a:cubicBezTo>
                  <a:cubicBezTo>
                    <a:pt x="61" y="128"/>
                    <a:pt x="61" y="128"/>
                    <a:pt x="61" y="128"/>
                  </a:cubicBezTo>
                  <a:cubicBezTo>
                    <a:pt x="61" y="128"/>
                    <a:pt x="61" y="128"/>
                    <a:pt x="61" y="128"/>
                  </a:cubicBezTo>
                  <a:cubicBezTo>
                    <a:pt x="47" y="128"/>
                    <a:pt x="35" y="117"/>
                    <a:pt x="32" y="104"/>
                  </a:cubicBezTo>
                  <a:moveTo>
                    <a:pt x="32" y="97"/>
                  </a:moveTo>
                  <a:cubicBezTo>
                    <a:pt x="0" y="107"/>
                    <a:pt x="0" y="107"/>
                    <a:pt x="0" y="107"/>
                  </a:cubicBezTo>
                  <a:cubicBezTo>
                    <a:pt x="32" y="97"/>
                    <a:pt x="32" y="97"/>
                    <a:pt x="32" y="97"/>
                  </a:cubicBezTo>
                  <a:cubicBezTo>
                    <a:pt x="32" y="97"/>
                    <a:pt x="32" y="97"/>
                    <a:pt x="32" y="97"/>
                  </a:cubicBezTo>
                  <a:moveTo>
                    <a:pt x="58" y="68"/>
                  </a:moveTo>
                  <a:cubicBezTo>
                    <a:pt x="58" y="68"/>
                    <a:pt x="58" y="68"/>
                    <a:pt x="58" y="68"/>
                  </a:cubicBezTo>
                  <a:cubicBezTo>
                    <a:pt x="58" y="68"/>
                    <a:pt x="58" y="68"/>
                    <a:pt x="58" y="68"/>
                  </a:cubicBezTo>
                  <a:moveTo>
                    <a:pt x="58" y="68"/>
                  </a:moveTo>
                  <a:cubicBezTo>
                    <a:pt x="58" y="68"/>
                    <a:pt x="58" y="68"/>
                    <a:pt x="58" y="68"/>
                  </a:cubicBezTo>
                  <a:cubicBezTo>
                    <a:pt x="58" y="68"/>
                    <a:pt x="58" y="68"/>
                    <a:pt x="58"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60" y="68"/>
                  </a:moveTo>
                  <a:cubicBezTo>
                    <a:pt x="60" y="68"/>
                    <a:pt x="60" y="68"/>
                    <a:pt x="59"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1" y="68"/>
                  </a:moveTo>
                  <a:cubicBezTo>
                    <a:pt x="60" y="68"/>
                    <a:pt x="60" y="68"/>
                    <a:pt x="60" y="68"/>
                  </a:cubicBezTo>
                  <a:cubicBezTo>
                    <a:pt x="60" y="68"/>
                    <a:pt x="60"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cubicBezTo>
                    <a:pt x="61" y="68"/>
                    <a:pt x="61" y="68"/>
                    <a:pt x="61" y="68"/>
                  </a:cubicBezTo>
                  <a:cubicBezTo>
                    <a:pt x="61" y="68"/>
                    <a:pt x="61"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cubicBezTo>
                    <a:pt x="61" y="68"/>
                    <a:pt x="61" y="68"/>
                    <a:pt x="61" y="68"/>
                  </a:cubicBezTo>
                  <a:moveTo>
                    <a:pt x="51" y="14"/>
                  </a:moveTo>
                  <a:cubicBezTo>
                    <a:pt x="51" y="14"/>
                    <a:pt x="51" y="14"/>
                    <a:pt x="51" y="14"/>
                  </a:cubicBezTo>
                  <a:cubicBezTo>
                    <a:pt x="51" y="14"/>
                    <a:pt x="51" y="14"/>
                    <a:pt x="51" y="14"/>
                  </a:cubicBezTo>
                  <a:moveTo>
                    <a:pt x="51" y="14"/>
                  </a:moveTo>
                  <a:cubicBezTo>
                    <a:pt x="51" y="14"/>
                    <a:pt x="51" y="14"/>
                    <a:pt x="51" y="14"/>
                  </a:cubicBezTo>
                  <a:cubicBezTo>
                    <a:pt x="51" y="14"/>
                    <a:pt x="51" y="14"/>
                    <a:pt x="51" y="14"/>
                  </a:cubicBezTo>
                  <a:moveTo>
                    <a:pt x="51" y="13"/>
                  </a:moveTo>
                  <a:cubicBezTo>
                    <a:pt x="51" y="13"/>
                    <a:pt x="51" y="13"/>
                    <a:pt x="51" y="13"/>
                  </a:cubicBezTo>
                  <a:cubicBezTo>
                    <a:pt x="51" y="13"/>
                    <a:pt x="51" y="13"/>
                    <a:pt x="51" y="13"/>
                  </a:cubicBezTo>
                  <a:moveTo>
                    <a:pt x="51" y="13"/>
                  </a:moveTo>
                  <a:cubicBezTo>
                    <a:pt x="51" y="13"/>
                    <a:pt x="51" y="13"/>
                    <a:pt x="51" y="13"/>
                  </a:cubicBezTo>
                  <a:cubicBezTo>
                    <a:pt x="51" y="13"/>
                    <a:pt x="51" y="13"/>
                    <a:pt x="51" y="13"/>
                  </a:cubicBezTo>
                  <a:moveTo>
                    <a:pt x="51" y="13"/>
                  </a:moveTo>
                  <a:cubicBezTo>
                    <a:pt x="51" y="13"/>
                    <a:pt x="51" y="13"/>
                    <a:pt x="51" y="13"/>
                  </a:cubicBezTo>
                  <a:cubicBezTo>
                    <a:pt x="51" y="13"/>
                    <a:pt x="51" y="13"/>
                    <a:pt x="51" y="13"/>
                  </a:cubicBezTo>
                  <a:moveTo>
                    <a:pt x="51" y="12"/>
                  </a:moveTo>
                  <a:cubicBezTo>
                    <a:pt x="51" y="12"/>
                    <a:pt x="51" y="12"/>
                    <a:pt x="51" y="12"/>
                  </a:cubicBezTo>
                  <a:cubicBezTo>
                    <a:pt x="51" y="12"/>
                    <a:pt x="51" y="12"/>
                    <a:pt x="51" y="12"/>
                  </a:cubicBezTo>
                  <a:moveTo>
                    <a:pt x="51" y="12"/>
                  </a:moveTo>
                  <a:cubicBezTo>
                    <a:pt x="51" y="12"/>
                    <a:pt x="51" y="12"/>
                    <a:pt x="51" y="12"/>
                  </a:cubicBezTo>
                  <a:cubicBezTo>
                    <a:pt x="51" y="12"/>
                    <a:pt x="51" y="12"/>
                    <a:pt x="51" y="12"/>
                  </a:cubicBezTo>
                  <a:moveTo>
                    <a:pt x="51" y="12"/>
                  </a:moveTo>
                  <a:cubicBezTo>
                    <a:pt x="51" y="12"/>
                    <a:pt x="51" y="12"/>
                    <a:pt x="51" y="12"/>
                  </a:cubicBezTo>
                  <a:cubicBezTo>
                    <a:pt x="51" y="12"/>
                    <a:pt x="51" y="12"/>
                    <a:pt x="51" y="12"/>
                  </a:cubicBezTo>
                  <a:moveTo>
                    <a:pt x="51" y="12"/>
                  </a:moveTo>
                  <a:cubicBezTo>
                    <a:pt x="51" y="12"/>
                    <a:pt x="51" y="12"/>
                    <a:pt x="51" y="12"/>
                  </a:cubicBezTo>
                  <a:cubicBezTo>
                    <a:pt x="51" y="12"/>
                    <a:pt x="51" y="12"/>
                    <a:pt x="51" y="12"/>
                  </a:cubicBezTo>
                  <a:moveTo>
                    <a:pt x="51" y="11"/>
                  </a:moveTo>
                  <a:cubicBezTo>
                    <a:pt x="51" y="11"/>
                    <a:pt x="51" y="12"/>
                    <a:pt x="51" y="12"/>
                  </a:cubicBezTo>
                  <a:cubicBezTo>
                    <a:pt x="51" y="11"/>
                    <a:pt x="51" y="11"/>
                    <a:pt x="51" y="11"/>
                  </a:cubicBezTo>
                  <a:moveTo>
                    <a:pt x="51" y="11"/>
                  </a:moveTo>
                  <a:cubicBezTo>
                    <a:pt x="51" y="11"/>
                    <a:pt x="51" y="11"/>
                    <a:pt x="51" y="11"/>
                  </a:cubicBezTo>
                  <a:cubicBezTo>
                    <a:pt x="51" y="11"/>
                    <a:pt x="51" y="11"/>
                    <a:pt x="51" y="11"/>
                  </a:cubicBezTo>
                  <a:cubicBezTo>
                    <a:pt x="51" y="11"/>
                    <a:pt x="51" y="11"/>
                    <a:pt x="51" y="11"/>
                  </a:cubicBezTo>
                  <a:cubicBezTo>
                    <a:pt x="51" y="11"/>
                    <a:pt x="51" y="11"/>
                    <a:pt x="51" y="11"/>
                  </a:cubicBezTo>
                  <a:moveTo>
                    <a:pt x="51" y="10"/>
                  </a:moveTo>
                  <a:cubicBezTo>
                    <a:pt x="51" y="10"/>
                    <a:pt x="51" y="11"/>
                    <a:pt x="51" y="11"/>
                  </a:cubicBezTo>
                  <a:cubicBezTo>
                    <a:pt x="51" y="11"/>
                    <a:pt x="51" y="10"/>
                    <a:pt x="51" y="10"/>
                  </a:cubicBezTo>
                  <a:moveTo>
                    <a:pt x="51" y="10"/>
                  </a:moveTo>
                  <a:cubicBezTo>
                    <a:pt x="51" y="10"/>
                    <a:pt x="51" y="10"/>
                    <a:pt x="51" y="10"/>
                  </a:cubicBezTo>
                  <a:cubicBezTo>
                    <a:pt x="51" y="10"/>
                    <a:pt x="51" y="10"/>
                    <a:pt x="51" y="10"/>
                  </a:cubicBezTo>
                  <a:moveTo>
                    <a:pt x="51" y="10"/>
                  </a:moveTo>
                  <a:cubicBezTo>
                    <a:pt x="51" y="10"/>
                    <a:pt x="51" y="10"/>
                    <a:pt x="51" y="10"/>
                  </a:cubicBezTo>
                  <a:cubicBezTo>
                    <a:pt x="51" y="10"/>
                    <a:pt x="51" y="10"/>
                    <a:pt x="51" y="10"/>
                  </a:cubicBezTo>
                  <a:moveTo>
                    <a:pt x="51" y="10"/>
                  </a:moveTo>
                  <a:cubicBezTo>
                    <a:pt x="51" y="10"/>
                    <a:pt x="51" y="10"/>
                    <a:pt x="51" y="10"/>
                  </a:cubicBezTo>
                  <a:cubicBezTo>
                    <a:pt x="51" y="10"/>
                    <a:pt x="51" y="10"/>
                    <a:pt x="51" y="10"/>
                  </a:cubicBezTo>
                  <a:moveTo>
                    <a:pt x="50" y="9"/>
                  </a:moveTo>
                  <a:cubicBezTo>
                    <a:pt x="50" y="9"/>
                    <a:pt x="51" y="10"/>
                    <a:pt x="51" y="10"/>
                  </a:cubicBezTo>
                  <a:cubicBezTo>
                    <a:pt x="51" y="10"/>
                    <a:pt x="50" y="9"/>
                    <a:pt x="50" y="9"/>
                  </a:cubicBezTo>
                  <a:moveTo>
                    <a:pt x="50" y="3"/>
                  </a:moveTo>
                  <a:cubicBezTo>
                    <a:pt x="50" y="5"/>
                    <a:pt x="50" y="7"/>
                    <a:pt x="50" y="9"/>
                  </a:cubicBezTo>
                  <a:cubicBezTo>
                    <a:pt x="50" y="7"/>
                    <a:pt x="50" y="5"/>
                    <a:pt x="50" y="3"/>
                  </a:cubicBezTo>
                  <a:moveTo>
                    <a:pt x="50" y="2"/>
                  </a:moveTo>
                  <a:cubicBezTo>
                    <a:pt x="50" y="2"/>
                    <a:pt x="50" y="2"/>
                    <a:pt x="50" y="2"/>
                  </a:cubicBezTo>
                  <a:cubicBezTo>
                    <a:pt x="50" y="2"/>
                    <a:pt x="50" y="2"/>
                    <a:pt x="50" y="2"/>
                  </a:cubicBezTo>
                  <a:moveTo>
                    <a:pt x="50" y="2"/>
                  </a:moveTo>
                  <a:cubicBezTo>
                    <a:pt x="50" y="2"/>
                    <a:pt x="50" y="2"/>
                    <a:pt x="50" y="2"/>
                  </a:cubicBezTo>
                  <a:cubicBezTo>
                    <a:pt x="50" y="2"/>
                    <a:pt x="50" y="2"/>
                    <a:pt x="50" y="2"/>
                  </a:cubicBezTo>
                  <a:moveTo>
                    <a:pt x="50" y="2"/>
                  </a:moveTo>
                  <a:cubicBezTo>
                    <a:pt x="50" y="2"/>
                    <a:pt x="50" y="2"/>
                    <a:pt x="50" y="2"/>
                  </a:cubicBezTo>
                  <a:cubicBezTo>
                    <a:pt x="50" y="2"/>
                    <a:pt x="50" y="2"/>
                    <a:pt x="50" y="2"/>
                  </a:cubicBezTo>
                  <a:moveTo>
                    <a:pt x="50" y="2"/>
                  </a:moveTo>
                  <a:cubicBezTo>
                    <a:pt x="50" y="2"/>
                    <a:pt x="50" y="2"/>
                    <a:pt x="50" y="2"/>
                  </a:cubicBezTo>
                  <a:cubicBezTo>
                    <a:pt x="50" y="2"/>
                    <a:pt x="50" y="2"/>
                    <a:pt x="50" y="2"/>
                  </a:cubicBezTo>
                  <a:moveTo>
                    <a:pt x="50" y="1"/>
                  </a:moveTo>
                  <a:cubicBezTo>
                    <a:pt x="50" y="1"/>
                    <a:pt x="50" y="2"/>
                    <a:pt x="50" y="2"/>
                  </a:cubicBezTo>
                  <a:cubicBezTo>
                    <a:pt x="50" y="2"/>
                    <a:pt x="50" y="1"/>
                    <a:pt x="50" y="1"/>
                  </a:cubicBezTo>
                  <a:moveTo>
                    <a:pt x="50" y="1"/>
                  </a:moveTo>
                  <a:cubicBezTo>
                    <a:pt x="50" y="1"/>
                    <a:pt x="50" y="1"/>
                    <a:pt x="50" y="1"/>
                  </a:cubicBezTo>
                  <a:cubicBezTo>
                    <a:pt x="50" y="1"/>
                    <a:pt x="50" y="1"/>
                    <a:pt x="50" y="1"/>
                  </a:cubicBezTo>
                  <a:moveTo>
                    <a:pt x="50" y="1"/>
                  </a:moveTo>
                  <a:cubicBezTo>
                    <a:pt x="50" y="1"/>
                    <a:pt x="50" y="1"/>
                    <a:pt x="50" y="1"/>
                  </a:cubicBezTo>
                  <a:cubicBezTo>
                    <a:pt x="50" y="1"/>
                    <a:pt x="50" y="1"/>
                    <a:pt x="50" y="1"/>
                  </a:cubicBezTo>
                  <a:moveTo>
                    <a:pt x="50" y="1"/>
                  </a:moveTo>
                  <a:cubicBezTo>
                    <a:pt x="50" y="1"/>
                    <a:pt x="50" y="1"/>
                    <a:pt x="50" y="1"/>
                  </a:cubicBezTo>
                  <a:cubicBezTo>
                    <a:pt x="50" y="1"/>
                    <a:pt x="50" y="1"/>
                    <a:pt x="50" y="1"/>
                  </a:cubicBezTo>
                  <a:moveTo>
                    <a:pt x="50" y="1"/>
                  </a:moveTo>
                  <a:cubicBezTo>
                    <a:pt x="50" y="1"/>
                    <a:pt x="50" y="1"/>
                    <a:pt x="50" y="1"/>
                  </a:cubicBezTo>
                  <a:cubicBezTo>
                    <a:pt x="50" y="1"/>
                    <a:pt x="50" y="1"/>
                    <a:pt x="50" y="1"/>
                  </a:cubicBezTo>
                  <a:moveTo>
                    <a:pt x="50" y="0"/>
                  </a:moveTo>
                  <a:cubicBezTo>
                    <a:pt x="50" y="0"/>
                    <a:pt x="50" y="0"/>
                    <a:pt x="50" y="0"/>
                  </a:cubicBezTo>
                  <a:cubicBezTo>
                    <a:pt x="50" y="0"/>
                    <a:pt x="50" y="0"/>
                    <a:pt x="50" y="0"/>
                  </a:cubicBezTo>
                  <a:moveTo>
                    <a:pt x="50" y="0"/>
                  </a:moveTo>
                  <a:cubicBezTo>
                    <a:pt x="50" y="0"/>
                    <a:pt x="50" y="0"/>
                    <a:pt x="50" y="0"/>
                  </a:cubicBezTo>
                  <a:cubicBezTo>
                    <a:pt x="50" y="0"/>
                    <a:pt x="50" y="0"/>
                    <a:pt x="50" y="0"/>
                  </a:cubicBezTo>
                  <a:moveTo>
                    <a:pt x="50" y="0"/>
                  </a:moveTo>
                  <a:cubicBezTo>
                    <a:pt x="50" y="0"/>
                    <a:pt x="50" y="0"/>
                    <a:pt x="50" y="0"/>
                  </a:cubicBezTo>
                  <a:cubicBezTo>
                    <a:pt x="50" y="0"/>
                    <a:pt x="50" y="0"/>
                    <a:pt x="50" y="0"/>
                  </a:cubicBezTo>
                </a:path>
              </a:pathLst>
            </a:custGeom>
            <a:solidFill>
              <a:srgbClr val="D4F1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696" name="Google Shape;2696;p9"/>
            <p:cNvSpPr/>
            <p:nvPr/>
          </p:nvSpPr>
          <p:spPr>
            <a:xfrm>
              <a:off x="584200" y="6837364"/>
              <a:ext cx="74613" cy="12700"/>
            </a:xfrm>
            <a:prstGeom prst="rect">
              <a:avLst/>
            </a:pr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697" name="Google Shape;2697;p9"/>
            <p:cNvSpPr/>
            <p:nvPr/>
          </p:nvSpPr>
          <p:spPr>
            <a:xfrm>
              <a:off x="584200" y="6837364"/>
              <a:ext cx="74613" cy="12700"/>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698" name="Google Shape;2698;p9"/>
            <p:cNvSpPr/>
            <p:nvPr/>
          </p:nvSpPr>
          <p:spPr>
            <a:xfrm>
              <a:off x="584200" y="5848351"/>
              <a:ext cx="195263" cy="989013"/>
            </a:xfrm>
            <a:custGeom>
              <a:rect b="b" l="l" r="r" t="t"/>
              <a:pathLst>
                <a:path extrusionOk="0" h="224" w="47">
                  <a:moveTo>
                    <a:pt x="18" y="212"/>
                  </a:moveTo>
                  <a:cubicBezTo>
                    <a:pt x="0" y="212"/>
                    <a:pt x="0" y="212"/>
                    <a:pt x="0" y="212"/>
                  </a:cubicBezTo>
                  <a:cubicBezTo>
                    <a:pt x="0" y="224"/>
                    <a:pt x="0" y="224"/>
                    <a:pt x="0" y="224"/>
                  </a:cubicBezTo>
                  <a:cubicBezTo>
                    <a:pt x="18" y="224"/>
                    <a:pt x="18" y="224"/>
                    <a:pt x="18" y="224"/>
                  </a:cubicBezTo>
                  <a:cubicBezTo>
                    <a:pt x="18" y="212"/>
                    <a:pt x="18" y="212"/>
                    <a:pt x="18" y="212"/>
                  </a:cubicBezTo>
                  <a:moveTo>
                    <a:pt x="11" y="0"/>
                  </a:moveTo>
                  <a:cubicBezTo>
                    <a:pt x="7" y="0"/>
                    <a:pt x="4" y="1"/>
                    <a:pt x="0" y="1"/>
                  </a:cubicBezTo>
                  <a:cubicBezTo>
                    <a:pt x="0" y="137"/>
                    <a:pt x="0" y="137"/>
                    <a:pt x="0" y="137"/>
                  </a:cubicBezTo>
                  <a:cubicBezTo>
                    <a:pt x="5" y="135"/>
                    <a:pt x="11" y="133"/>
                    <a:pt x="16" y="133"/>
                  </a:cubicBezTo>
                  <a:cubicBezTo>
                    <a:pt x="17" y="133"/>
                    <a:pt x="17" y="133"/>
                    <a:pt x="17" y="133"/>
                  </a:cubicBezTo>
                  <a:cubicBezTo>
                    <a:pt x="17" y="47"/>
                    <a:pt x="17" y="47"/>
                    <a:pt x="17" y="47"/>
                  </a:cubicBezTo>
                  <a:cubicBezTo>
                    <a:pt x="17" y="47"/>
                    <a:pt x="17" y="47"/>
                    <a:pt x="17" y="47"/>
                  </a:cubicBezTo>
                  <a:cubicBezTo>
                    <a:pt x="17" y="46"/>
                    <a:pt x="17" y="46"/>
                    <a:pt x="17" y="46"/>
                  </a:cubicBezTo>
                  <a:cubicBezTo>
                    <a:pt x="47" y="21"/>
                    <a:pt x="47" y="21"/>
                    <a:pt x="47" y="21"/>
                  </a:cubicBezTo>
                  <a:cubicBezTo>
                    <a:pt x="47" y="19"/>
                    <a:pt x="47" y="17"/>
                    <a:pt x="47" y="15"/>
                  </a:cubicBezTo>
                  <a:cubicBezTo>
                    <a:pt x="47" y="15"/>
                    <a:pt x="47" y="15"/>
                    <a:pt x="47" y="14"/>
                  </a:cubicBezTo>
                  <a:cubicBezTo>
                    <a:pt x="15" y="24"/>
                    <a:pt x="15" y="24"/>
                    <a:pt x="15" y="24"/>
                  </a:cubicBezTo>
                  <a:cubicBezTo>
                    <a:pt x="11" y="0"/>
                    <a:pt x="11" y="0"/>
                    <a:pt x="11" y="0"/>
                  </a:cubicBezTo>
                </a:path>
              </a:pathLst>
            </a:custGeom>
            <a:solidFill>
              <a:srgbClr val="D18A5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699" name="Google Shape;2699;p9"/>
            <p:cNvSpPr/>
            <p:nvPr/>
          </p:nvSpPr>
          <p:spPr>
            <a:xfrm>
              <a:off x="900113" y="6046789"/>
              <a:ext cx="4763" cy="0"/>
            </a:xfrm>
            <a:custGeom>
              <a:rect b="b" l="l" r="r" t="t"/>
              <a:pathLst>
                <a:path extrusionOk="0" h="120000" w="1">
                  <a:moveTo>
                    <a:pt x="0" y="0"/>
                  </a:moveTo>
                  <a:cubicBezTo>
                    <a:pt x="0" y="0"/>
                    <a:pt x="0" y="0"/>
                    <a:pt x="0" y="0"/>
                  </a:cubicBezTo>
                  <a:cubicBezTo>
                    <a:pt x="0" y="0"/>
                    <a:pt x="0" y="0"/>
                    <a:pt x="0"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path>
              </a:pathLst>
            </a:custGeom>
            <a:solidFill>
              <a:srgbClr val="D4F1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700" name="Google Shape;2700;p9"/>
            <p:cNvSpPr/>
            <p:nvPr/>
          </p:nvSpPr>
          <p:spPr>
            <a:xfrm>
              <a:off x="779463" y="5781676"/>
              <a:ext cx="246063" cy="265113"/>
            </a:xfrm>
            <a:custGeom>
              <a:rect b="b" l="l" r="r" t="t"/>
              <a:pathLst>
                <a:path extrusionOk="0" h="60" w="59">
                  <a:moveTo>
                    <a:pt x="34" y="52"/>
                  </a:moveTo>
                  <a:cubicBezTo>
                    <a:pt x="24" y="52"/>
                    <a:pt x="17" y="44"/>
                    <a:pt x="17" y="35"/>
                  </a:cubicBezTo>
                  <a:cubicBezTo>
                    <a:pt x="17" y="25"/>
                    <a:pt x="24" y="18"/>
                    <a:pt x="34" y="18"/>
                  </a:cubicBezTo>
                  <a:cubicBezTo>
                    <a:pt x="43" y="18"/>
                    <a:pt x="50" y="25"/>
                    <a:pt x="50" y="35"/>
                  </a:cubicBezTo>
                  <a:cubicBezTo>
                    <a:pt x="50" y="44"/>
                    <a:pt x="43" y="52"/>
                    <a:pt x="34" y="52"/>
                  </a:cubicBezTo>
                  <a:moveTo>
                    <a:pt x="29" y="0"/>
                  </a:move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6" y="0"/>
                  </a:cubicBezTo>
                  <a:cubicBezTo>
                    <a:pt x="26" y="0"/>
                    <a:pt x="26" y="0"/>
                    <a:pt x="26" y="0"/>
                  </a:cubicBezTo>
                  <a:cubicBezTo>
                    <a:pt x="26" y="0"/>
                    <a:pt x="26" y="0"/>
                    <a:pt x="26" y="0"/>
                  </a:cubicBezTo>
                  <a:cubicBezTo>
                    <a:pt x="26" y="0"/>
                    <a:pt x="26" y="0"/>
                    <a:pt x="26" y="0"/>
                  </a:cubicBezTo>
                  <a:cubicBezTo>
                    <a:pt x="11" y="2"/>
                    <a:pt x="0" y="14"/>
                    <a:pt x="0" y="29"/>
                  </a:cubicBezTo>
                  <a:cubicBezTo>
                    <a:pt x="0" y="29"/>
                    <a:pt x="0" y="29"/>
                    <a:pt x="0" y="29"/>
                  </a:cubicBezTo>
                  <a:cubicBezTo>
                    <a:pt x="0" y="29"/>
                    <a:pt x="0" y="29"/>
                    <a:pt x="0" y="29"/>
                  </a:cubicBezTo>
                  <a:cubicBezTo>
                    <a:pt x="0" y="30"/>
                    <a:pt x="0" y="30"/>
                    <a:pt x="0" y="30"/>
                  </a:cubicBezTo>
                  <a:cubicBezTo>
                    <a:pt x="0" y="32"/>
                    <a:pt x="0" y="34"/>
                    <a:pt x="0" y="36"/>
                  </a:cubicBezTo>
                  <a:cubicBezTo>
                    <a:pt x="3" y="49"/>
                    <a:pt x="15" y="60"/>
                    <a:pt x="29" y="60"/>
                  </a:cubicBezTo>
                  <a:cubicBezTo>
                    <a:pt x="29" y="60"/>
                    <a:pt x="29" y="60"/>
                    <a:pt x="29" y="60"/>
                  </a:cubicBezTo>
                  <a:cubicBezTo>
                    <a:pt x="29" y="60"/>
                    <a:pt x="29" y="60"/>
                    <a:pt x="29" y="60"/>
                  </a:cubicBezTo>
                  <a:cubicBezTo>
                    <a:pt x="29" y="60"/>
                    <a:pt x="29" y="60"/>
                    <a:pt x="29" y="60"/>
                  </a:cubicBezTo>
                  <a:cubicBezTo>
                    <a:pt x="29" y="60"/>
                    <a:pt x="30" y="60"/>
                    <a:pt x="30" y="60"/>
                  </a:cubicBezTo>
                  <a:cubicBezTo>
                    <a:pt x="30" y="60"/>
                    <a:pt x="30" y="60"/>
                    <a:pt x="30" y="60"/>
                  </a:cubicBezTo>
                  <a:cubicBezTo>
                    <a:pt x="30" y="60"/>
                    <a:pt x="30" y="60"/>
                    <a:pt x="30" y="60"/>
                  </a:cubicBezTo>
                  <a:cubicBezTo>
                    <a:pt x="30" y="60"/>
                    <a:pt x="30" y="60"/>
                    <a:pt x="30" y="60"/>
                  </a:cubicBezTo>
                  <a:cubicBezTo>
                    <a:pt x="30" y="60"/>
                    <a:pt x="30" y="60"/>
                    <a:pt x="30" y="60"/>
                  </a:cubicBezTo>
                  <a:cubicBezTo>
                    <a:pt x="46" y="59"/>
                    <a:pt x="59" y="46"/>
                    <a:pt x="59" y="30"/>
                  </a:cubicBezTo>
                  <a:cubicBezTo>
                    <a:pt x="59" y="30"/>
                    <a:pt x="59" y="29"/>
                    <a:pt x="59" y="29"/>
                  </a:cubicBezTo>
                  <a:cubicBezTo>
                    <a:pt x="59" y="29"/>
                    <a:pt x="59" y="29"/>
                    <a:pt x="59" y="29"/>
                  </a:cubicBezTo>
                  <a:cubicBezTo>
                    <a:pt x="59" y="13"/>
                    <a:pt x="46" y="0"/>
                    <a:pt x="29" y="0"/>
                  </a:cubicBezTo>
                  <a:cubicBezTo>
                    <a:pt x="29" y="0"/>
                    <a:pt x="29" y="0"/>
                    <a:pt x="29" y="0"/>
                  </a:cubicBezTo>
                </a:path>
              </a:pathLst>
            </a:custGeom>
            <a:solidFill>
              <a:srgbClr val="8ECB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701" name="Google Shape;2701;p9"/>
            <p:cNvSpPr/>
            <p:nvPr/>
          </p:nvSpPr>
          <p:spPr>
            <a:xfrm>
              <a:off x="584200" y="5221289"/>
              <a:ext cx="274638" cy="631825"/>
            </a:xfrm>
            <a:custGeom>
              <a:rect b="b" l="l" r="r" t="t"/>
              <a:pathLst>
                <a:path extrusionOk="0" h="143" w="66">
                  <a:moveTo>
                    <a:pt x="0" y="0"/>
                  </a:moveTo>
                  <a:cubicBezTo>
                    <a:pt x="0" y="143"/>
                    <a:pt x="0" y="143"/>
                    <a:pt x="0" y="143"/>
                  </a:cubicBezTo>
                  <a:cubicBezTo>
                    <a:pt x="4" y="143"/>
                    <a:pt x="7" y="142"/>
                    <a:pt x="11" y="142"/>
                  </a:cubicBezTo>
                  <a:cubicBezTo>
                    <a:pt x="11" y="142"/>
                    <a:pt x="11" y="142"/>
                    <a:pt x="11" y="142"/>
                  </a:cubicBezTo>
                  <a:cubicBezTo>
                    <a:pt x="42" y="135"/>
                    <a:pt x="65" y="106"/>
                    <a:pt x="66" y="73"/>
                  </a:cubicBezTo>
                  <a:cubicBezTo>
                    <a:pt x="66" y="73"/>
                    <a:pt x="66" y="73"/>
                    <a:pt x="66" y="73"/>
                  </a:cubicBezTo>
                  <a:cubicBezTo>
                    <a:pt x="66" y="73"/>
                    <a:pt x="66" y="73"/>
                    <a:pt x="66" y="73"/>
                  </a:cubicBezTo>
                  <a:cubicBezTo>
                    <a:pt x="66" y="73"/>
                    <a:pt x="66" y="73"/>
                    <a:pt x="66" y="73"/>
                  </a:cubicBezTo>
                  <a:cubicBezTo>
                    <a:pt x="66" y="72"/>
                    <a:pt x="66" y="72"/>
                    <a:pt x="66" y="72"/>
                  </a:cubicBezTo>
                  <a:cubicBezTo>
                    <a:pt x="66" y="72"/>
                    <a:pt x="66" y="72"/>
                    <a:pt x="66" y="72"/>
                  </a:cubicBezTo>
                  <a:cubicBezTo>
                    <a:pt x="66" y="72"/>
                    <a:pt x="66" y="72"/>
                    <a:pt x="66" y="72"/>
                  </a:cubicBezTo>
                  <a:cubicBezTo>
                    <a:pt x="66" y="72"/>
                    <a:pt x="66" y="72"/>
                    <a:pt x="66" y="72"/>
                  </a:cubicBezTo>
                  <a:cubicBezTo>
                    <a:pt x="66" y="72"/>
                    <a:pt x="66" y="72"/>
                    <a:pt x="66" y="72"/>
                  </a:cubicBezTo>
                  <a:cubicBezTo>
                    <a:pt x="66" y="72"/>
                    <a:pt x="66" y="72"/>
                    <a:pt x="66" y="72"/>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0"/>
                    <a:pt x="66" y="70"/>
                  </a:cubicBezTo>
                  <a:cubicBezTo>
                    <a:pt x="66" y="70"/>
                    <a:pt x="66" y="70"/>
                    <a:pt x="66" y="70"/>
                  </a:cubicBezTo>
                  <a:cubicBezTo>
                    <a:pt x="66" y="70"/>
                    <a:pt x="66" y="70"/>
                    <a:pt x="66" y="70"/>
                  </a:cubicBezTo>
                  <a:cubicBezTo>
                    <a:pt x="66" y="70"/>
                    <a:pt x="66" y="70"/>
                    <a:pt x="66" y="70"/>
                  </a:cubicBezTo>
                  <a:cubicBezTo>
                    <a:pt x="66" y="70"/>
                    <a:pt x="66" y="70"/>
                    <a:pt x="66" y="70"/>
                  </a:cubicBezTo>
                  <a:cubicBezTo>
                    <a:pt x="66" y="70"/>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5" y="68"/>
                    <a:pt x="65" y="68"/>
                  </a:cubicBezTo>
                  <a:cubicBezTo>
                    <a:pt x="65" y="68"/>
                    <a:pt x="65" y="68"/>
                    <a:pt x="65" y="68"/>
                  </a:cubicBezTo>
                  <a:cubicBezTo>
                    <a:pt x="65" y="66"/>
                    <a:pt x="65" y="64"/>
                    <a:pt x="65" y="62"/>
                  </a:cubicBezTo>
                  <a:cubicBezTo>
                    <a:pt x="65" y="62"/>
                    <a:pt x="65" y="62"/>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59"/>
                  </a:cubicBezTo>
                  <a:cubicBezTo>
                    <a:pt x="65" y="59"/>
                    <a:pt x="65" y="59"/>
                    <a:pt x="65" y="59"/>
                  </a:cubicBezTo>
                  <a:cubicBezTo>
                    <a:pt x="65" y="59"/>
                    <a:pt x="65" y="59"/>
                    <a:pt x="65" y="59"/>
                  </a:cubicBezTo>
                  <a:cubicBezTo>
                    <a:pt x="65" y="59"/>
                    <a:pt x="65" y="59"/>
                    <a:pt x="65" y="59"/>
                  </a:cubicBezTo>
                  <a:cubicBezTo>
                    <a:pt x="65" y="59"/>
                    <a:pt x="65" y="59"/>
                    <a:pt x="65" y="59"/>
                  </a:cubicBezTo>
                  <a:cubicBezTo>
                    <a:pt x="65" y="59"/>
                    <a:pt x="65" y="59"/>
                    <a:pt x="65" y="59"/>
                  </a:cubicBezTo>
                  <a:cubicBezTo>
                    <a:pt x="59" y="26"/>
                    <a:pt x="33" y="1"/>
                    <a:pt x="0" y="0"/>
                  </a:cubicBezTo>
                </a:path>
              </a:pathLst>
            </a:custGeom>
            <a:solidFill>
              <a:srgbClr val="8ECB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702" name="Google Shape;2702;p9"/>
            <p:cNvSpPr/>
            <p:nvPr/>
          </p:nvSpPr>
          <p:spPr>
            <a:xfrm>
              <a:off x="850900" y="5861051"/>
              <a:ext cx="136525" cy="150813"/>
            </a:xfrm>
            <a:prstGeom prst="ellipse">
              <a:avLst/>
            </a:prstGeom>
            <a:solidFill>
              <a:srgbClr val="7AB6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703" name="Google Shape;2703;p9"/>
            <p:cNvSpPr/>
            <p:nvPr/>
          </p:nvSpPr>
          <p:spPr>
            <a:xfrm>
              <a:off x="10042526" y="5295901"/>
              <a:ext cx="614363" cy="1504950"/>
            </a:xfrm>
            <a:custGeom>
              <a:rect b="b" l="l" r="r" t="t"/>
              <a:pathLst>
                <a:path extrusionOk="0" h="948" w="387">
                  <a:moveTo>
                    <a:pt x="387" y="167"/>
                  </a:moveTo>
                  <a:lnTo>
                    <a:pt x="218" y="270"/>
                  </a:lnTo>
                  <a:lnTo>
                    <a:pt x="195" y="0"/>
                  </a:lnTo>
                  <a:lnTo>
                    <a:pt x="169" y="270"/>
                  </a:lnTo>
                  <a:lnTo>
                    <a:pt x="0" y="167"/>
                  </a:lnTo>
                  <a:lnTo>
                    <a:pt x="155" y="359"/>
                  </a:lnTo>
                  <a:lnTo>
                    <a:pt x="127" y="948"/>
                  </a:lnTo>
                  <a:lnTo>
                    <a:pt x="250" y="948"/>
                  </a:lnTo>
                  <a:lnTo>
                    <a:pt x="229" y="359"/>
                  </a:lnTo>
                  <a:lnTo>
                    <a:pt x="387" y="167"/>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704" name="Google Shape;2704;p9"/>
            <p:cNvSpPr/>
            <p:nvPr/>
          </p:nvSpPr>
          <p:spPr>
            <a:xfrm>
              <a:off x="10334626" y="6765926"/>
              <a:ext cx="109538" cy="34925"/>
            </a:xfrm>
            <a:custGeom>
              <a:rect b="b" l="l" r="r" t="t"/>
              <a:pathLst>
                <a:path extrusionOk="0" h="22" w="69">
                  <a:moveTo>
                    <a:pt x="69" y="0"/>
                  </a:moveTo>
                  <a:lnTo>
                    <a:pt x="63" y="0"/>
                  </a:lnTo>
                  <a:lnTo>
                    <a:pt x="66" y="22"/>
                  </a:lnTo>
                  <a:lnTo>
                    <a:pt x="0" y="22"/>
                  </a:lnTo>
                  <a:lnTo>
                    <a:pt x="0" y="22"/>
                  </a:lnTo>
                  <a:lnTo>
                    <a:pt x="69" y="22"/>
                  </a:lnTo>
                  <a:lnTo>
                    <a:pt x="69" y="0"/>
                  </a:ln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705" name="Google Shape;2705;p9"/>
            <p:cNvSpPr/>
            <p:nvPr/>
          </p:nvSpPr>
          <p:spPr>
            <a:xfrm>
              <a:off x="10334626" y="6765926"/>
              <a:ext cx="109538" cy="34925"/>
            </a:xfrm>
            <a:custGeom>
              <a:rect b="b" l="l" r="r" t="t"/>
              <a:pathLst>
                <a:path extrusionOk="0" h="22" w="69">
                  <a:moveTo>
                    <a:pt x="69" y="0"/>
                  </a:moveTo>
                  <a:lnTo>
                    <a:pt x="63" y="0"/>
                  </a:lnTo>
                  <a:lnTo>
                    <a:pt x="66" y="22"/>
                  </a:lnTo>
                  <a:lnTo>
                    <a:pt x="0" y="22"/>
                  </a:lnTo>
                  <a:lnTo>
                    <a:pt x="0" y="22"/>
                  </a:lnTo>
                  <a:lnTo>
                    <a:pt x="69" y="22"/>
                  </a:lnTo>
                  <a:lnTo>
                    <a:pt x="69"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706" name="Google Shape;2706;p9"/>
            <p:cNvSpPr/>
            <p:nvPr/>
          </p:nvSpPr>
          <p:spPr>
            <a:xfrm>
              <a:off x="10410826" y="6019801"/>
              <a:ext cx="33338" cy="746125"/>
            </a:xfrm>
            <a:custGeom>
              <a:rect b="b" l="l" r="r" t="t"/>
              <a:pathLst>
                <a:path extrusionOk="0" h="169" w="8">
                  <a:moveTo>
                    <a:pt x="8" y="159"/>
                  </a:moveTo>
                  <a:cubicBezTo>
                    <a:pt x="6" y="159"/>
                    <a:pt x="6" y="159"/>
                    <a:pt x="6" y="159"/>
                  </a:cubicBezTo>
                  <a:cubicBezTo>
                    <a:pt x="6" y="169"/>
                    <a:pt x="6" y="169"/>
                    <a:pt x="6" y="169"/>
                  </a:cubicBezTo>
                  <a:cubicBezTo>
                    <a:pt x="8" y="169"/>
                    <a:pt x="8" y="169"/>
                    <a:pt x="8" y="169"/>
                  </a:cubicBezTo>
                  <a:cubicBezTo>
                    <a:pt x="8" y="159"/>
                    <a:pt x="8" y="159"/>
                    <a:pt x="8" y="159"/>
                  </a:cubicBezTo>
                  <a:moveTo>
                    <a:pt x="1" y="0"/>
                  </a:moveTo>
                  <a:cubicBezTo>
                    <a:pt x="0" y="0"/>
                    <a:pt x="0" y="0"/>
                    <a:pt x="0" y="0"/>
                  </a:cubicBezTo>
                  <a:cubicBezTo>
                    <a:pt x="3" y="73"/>
                    <a:pt x="3" y="73"/>
                    <a:pt x="3" y="73"/>
                  </a:cubicBezTo>
                  <a:cubicBezTo>
                    <a:pt x="3" y="74"/>
                    <a:pt x="4" y="74"/>
                    <a:pt x="4" y="75"/>
                  </a:cubicBezTo>
                  <a:cubicBezTo>
                    <a:pt x="1" y="0"/>
                    <a:pt x="1" y="0"/>
                    <a:pt x="1" y="0"/>
                  </a:cubicBezTo>
                </a:path>
              </a:pathLst>
            </a:custGeom>
            <a:solidFill>
              <a:srgbClr val="D4F1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707" name="Google Shape;2707;p9"/>
            <p:cNvSpPr/>
            <p:nvPr/>
          </p:nvSpPr>
          <p:spPr>
            <a:xfrm>
              <a:off x="10421938" y="6342064"/>
              <a:ext cx="4763" cy="9525"/>
            </a:xfrm>
            <a:custGeom>
              <a:rect b="b" l="l" r="r" t="t"/>
              <a:pathLst>
                <a:path extrusionOk="0" h="2" w="1">
                  <a:moveTo>
                    <a:pt x="0" y="0"/>
                  </a:moveTo>
                  <a:cubicBezTo>
                    <a:pt x="0" y="0"/>
                    <a:pt x="0" y="0"/>
                    <a:pt x="0" y="0"/>
                  </a:cubicBezTo>
                  <a:cubicBezTo>
                    <a:pt x="0" y="1"/>
                    <a:pt x="1" y="1"/>
                    <a:pt x="1" y="2"/>
                  </a:cubicBezTo>
                  <a:cubicBezTo>
                    <a:pt x="1" y="2"/>
                    <a:pt x="1" y="2"/>
                    <a:pt x="1" y="2"/>
                  </a:cubicBezTo>
                  <a:cubicBezTo>
                    <a:pt x="1" y="1"/>
                    <a:pt x="0" y="1"/>
                    <a:pt x="0" y="0"/>
                  </a:cubicBezTo>
                </a:path>
              </a:pathLst>
            </a:custGeom>
            <a:solidFill>
              <a:srgbClr val="8ECB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708" name="Google Shape;2708;p9"/>
            <p:cNvSpPr/>
            <p:nvPr/>
          </p:nvSpPr>
          <p:spPr>
            <a:xfrm>
              <a:off x="10421938" y="6342064"/>
              <a:ext cx="22225" cy="379413"/>
            </a:xfrm>
            <a:custGeom>
              <a:rect b="b" l="l" r="r" t="t"/>
              <a:pathLst>
                <a:path extrusionOk="0" h="86" w="5">
                  <a:moveTo>
                    <a:pt x="0" y="0"/>
                  </a:moveTo>
                  <a:cubicBezTo>
                    <a:pt x="3" y="86"/>
                    <a:pt x="3" y="86"/>
                    <a:pt x="3" y="86"/>
                  </a:cubicBezTo>
                  <a:cubicBezTo>
                    <a:pt x="5" y="86"/>
                    <a:pt x="5" y="86"/>
                    <a:pt x="5" y="86"/>
                  </a:cubicBezTo>
                  <a:cubicBezTo>
                    <a:pt x="1" y="2"/>
                    <a:pt x="1" y="2"/>
                    <a:pt x="1" y="2"/>
                  </a:cubicBezTo>
                  <a:cubicBezTo>
                    <a:pt x="1" y="1"/>
                    <a:pt x="0" y="1"/>
                    <a:pt x="0" y="0"/>
                  </a:cubicBezTo>
                </a:path>
              </a:pathLst>
            </a:custGeom>
            <a:solidFill>
              <a:srgbClr val="A5D55C"/>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709" name="Google Shape;2709;p9"/>
            <p:cNvSpPr/>
            <p:nvPr/>
          </p:nvSpPr>
          <p:spPr>
            <a:xfrm>
              <a:off x="10334626" y="5295901"/>
              <a:ext cx="322263" cy="1504950"/>
            </a:xfrm>
            <a:custGeom>
              <a:rect b="b" l="l" r="r" t="t"/>
              <a:pathLst>
                <a:path extrusionOk="0" h="948" w="203">
                  <a:moveTo>
                    <a:pt x="11" y="0"/>
                  </a:moveTo>
                  <a:lnTo>
                    <a:pt x="0" y="103"/>
                  </a:lnTo>
                  <a:lnTo>
                    <a:pt x="0" y="948"/>
                  </a:lnTo>
                  <a:lnTo>
                    <a:pt x="66" y="948"/>
                  </a:lnTo>
                  <a:lnTo>
                    <a:pt x="63" y="926"/>
                  </a:lnTo>
                  <a:lnTo>
                    <a:pt x="63" y="898"/>
                  </a:lnTo>
                  <a:lnTo>
                    <a:pt x="55" y="659"/>
                  </a:lnTo>
                  <a:lnTo>
                    <a:pt x="55" y="659"/>
                  </a:lnTo>
                  <a:lnTo>
                    <a:pt x="48" y="456"/>
                  </a:lnTo>
                  <a:lnTo>
                    <a:pt x="45" y="359"/>
                  </a:lnTo>
                  <a:lnTo>
                    <a:pt x="203" y="167"/>
                  </a:lnTo>
                  <a:lnTo>
                    <a:pt x="34" y="270"/>
                  </a:lnTo>
                  <a:lnTo>
                    <a:pt x="11"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710" name="Google Shape;2710;p9"/>
            <p:cNvSpPr/>
            <p:nvPr/>
          </p:nvSpPr>
          <p:spPr>
            <a:xfrm>
              <a:off x="6616701" y="5583239"/>
              <a:ext cx="666750" cy="1254125"/>
            </a:xfrm>
            <a:custGeom>
              <a:rect b="b" l="l" r="r" t="t"/>
              <a:pathLst>
                <a:path extrusionOk="0" h="790" w="420">
                  <a:moveTo>
                    <a:pt x="420" y="156"/>
                  </a:moveTo>
                  <a:lnTo>
                    <a:pt x="241" y="203"/>
                  </a:lnTo>
                  <a:lnTo>
                    <a:pt x="202" y="0"/>
                  </a:lnTo>
                  <a:lnTo>
                    <a:pt x="170" y="203"/>
                  </a:lnTo>
                  <a:lnTo>
                    <a:pt x="0" y="153"/>
                  </a:lnTo>
                  <a:lnTo>
                    <a:pt x="176" y="278"/>
                  </a:lnTo>
                  <a:lnTo>
                    <a:pt x="163" y="790"/>
                  </a:lnTo>
                  <a:lnTo>
                    <a:pt x="244" y="790"/>
                  </a:lnTo>
                  <a:lnTo>
                    <a:pt x="231" y="278"/>
                  </a:lnTo>
                  <a:lnTo>
                    <a:pt x="420" y="156"/>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711" name="Google Shape;2711;p9"/>
            <p:cNvSpPr/>
            <p:nvPr/>
          </p:nvSpPr>
          <p:spPr>
            <a:xfrm>
              <a:off x="6937376" y="6837364"/>
              <a:ext cx="66675" cy="3175"/>
            </a:xfrm>
            <a:prstGeom prst="rect">
              <a:avLst/>
            </a:pr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712" name="Google Shape;2712;p9"/>
            <p:cNvSpPr/>
            <p:nvPr/>
          </p:nvSpPr>
          <p:spPr>
            <a:xfrm>
              <a:off x="6937376" y="6837364"/>
              <a:ext cx="66675" cy="3175"/>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713" name="Google Shape;2713;p9"/>
            <p:cNvSpPr/>
            <p:nvPr/>
          </p:nvSpPr>
          <p:spPr>
            <a:xfrm>
              <a:off x="6937376" y="6761164"/>
              <a:ext cx="66675" cy="76200"/>
            </a:xfrm>
            <a:custGeom>
              <a:rect b="b" l="l" r="r" t="t"/>
              <a:pathLst>
                <a:path extrusionOk="0" h="48" w="42">
                  <a:moveTo>
                    <a:pt x="39" y="0"/>
                  </a:moveTo>
                  <a:lnTo>
                    <a:pt x="0" y="0"/>
                  </a:lnTo>
                  <a:lnTo>
                    <a:pt x="0" y="48"/>
                  </a:lnTo>
                  <a:lnTo>
                    <a:pt x="42" y="48"/>
                  </a:lnTo>
                  <a:lnTo>
                    <a:pt x="39" y="0"/>
                  </a:lnTo>
                  <a:close/>
                </a:path>
              </a:pathLst>
            </a:custGeom>
            <a:solidFill>
              <a:srgbClr val="D18A5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714" name="Google Shape;2714;p9"/>
            <p:cNvSpPr/>
            <p:nvPr/>
          </p:nvSpPr>
          <p:spPr>
            <a:xfrm>
              <a:off x="6937376" y="6761164"/>
              <a:ext cx="66675" cy="76200"/>
            </a:xfrm>
            <a:custGeom>
              <a:rect b="b" l="l" r="r" t="t"/>
              <a:pathLst>
                <a:path extrusionOk="0" h="48" w="42">
                  <a:moveTo>
                    <a:pt x="39" y="0"/>
                  </a:moveTo>
                  <a:lnTo>
                    <a:pt x="0" y="0"/>
                  </a:lnTo>
                  <a:lnTo>
                    <a:pt x="0" y="48"/>
                  </a:lnTo>
                  <a:lnTo>
                    <a:pt x="42" y="48"/>
                  </a:lnTo>
                  <a:lnTo>
                    <a:pt x="39"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715" name="Google Shape;2715;p9"/>
            <p:cNvSpPr/>
            <p:nvPr/>
          </p:nvSpPr>
          <p:spPr>
            <a:xfrm>
              <a:off x="11160126" y="6453189"/>
              <a:ext cx="458788" cy="307975"/>
            </a:xfrm>
            <a:custGeom>
              <a:rect b="b" l="l" r="r" t="t"/>
              <a:pathLst>
                <a:path extrusionOk="0" h="70" w="110">
                  <a:moveTo>
                    <a:pt x="108" y="70"/>
                  </a:moveTo>
                  <a:cubicBezTo>
                    <a:pt x="110" y="65"/>
                    <a:pt x="110" y="60"/>
                    <a:pt x="110" y="55"/>
                  </a:cubicBezTo>
                  <a:cubicBezTo>
                    <a:pt x="110" y="24"/>
                    <a:pt x="86" y="0"/>
                    <a:pt x="55" y="0"/>
                  </a:cubicBezTo>
                  <a:cubicBezTo>
                    <a:pt x="25" y="0"/>
                    <a:pt x="0" y="24"/>
                    <a:pt x="0" y="55"/>
                  </a:cubicBezTo>
                  <a:cubicBezTo>
                    <a:pt x="0" y="60"/>
                    <a:pt x="1" y="65"/>
                    <a:pt x="2" y="70"/>
                  </a:cubicBezTo>
                  <a:cubicBezTo>
                    <a:pt x="108" y="70"/>
                    <a:pt x="108" y="70"/>
                    <a:pt x="108" y="70"/>
                  </a:cubicBezTo>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716" name="Google Shape;2716;p9"/>
            <p:cNvSpPr/>
            <p:nvPr/>
          </p:nvSpPr>
          <p:spPr>
            <a:xfrm>
              <a:off x="11749088" y="6453189"/>
              <a:ext cx="461963" cy="307975"/>
            </a:xfrm>
            <a:custGeom>
              <a:rect b="b" l="l" r="r" t="t"/>
              <a:pathLst>
                <a:path extrusionOk="0" h="70" w="111">
                  <a:moveTo>
                    <a:pt x="108" y="70"/>
                  </a:moveTo>
                  <a:cubicBezTo>
                    <a:pt x="110" y="65"/>
                    <a:pt x="111" y="60"/>
                    <a:pt x="111" y="55"/>
                  </a:cubicBezTo>
                  <a:cubicBezTo>
                    <a:pt x="111" y="24"/>
                    <a:pt x="86" y="0"/>
                    <a:pt x="55" y="0"/>
                  </a:cubicBezTo>
                  <a:cubicBezTo>
                    <a:pt x="25" y="0"/>
                    <a:pt x="0" y="24"/>
                    <a:pt x="0" y="55"/>
                  </a:cubicBezTo>
                  <a:cubicBezTo>
                    <a:pt x="0" y="60"/>
                    <a:pt x="1" y="65"/>
                    <a:pt x="2" y="70"/>
                  </a:cubicBezTo>
                  <a:cubicBezTo>
                    <a:pt x="108" y="70"/>
                    <a:pt x="108" y="70"/>
                    <a:pt x="108" y="70"/>
                  </a:cubicBezTo>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717" name="Google Shape;2717;p9"/>
            <p:cNvSpPr/>
            <p:nvPr/>
          </p:nvSpPr>
          <p:spPr>
            <a:xfrm>
              <a:off x="11380788" y="6138864"/>
              <a:ext cx="609600" cy="622300"/>
            </a:xfrm>
            <a:custGeom>
              <a:rect b="b" l="l" r="r" t="t"/>
              <a:pathLst>
                <a:path extrusionOk="0" h="141" w="146">
                  <a:moveTo>
                    <a:pt x="47" y="141"/>
                  </a:moveTo>
                  <a:cubicBezTo>
                    <a:pt x="99" y="141"/>
                    <a:pt x="99" y="141"/>
                    <a:pt x="99" y="141"/>
                  </a:cubicBezTo>
                  <a:cubicBezTo>
                    <a:pt x="126" y="131"/>
                    <a:pt x="146" y="104"/>
                    <a:pt x="146" y="73"/>
                  </a:cubicBezTo>
                  <a:cubicBezTo>
                    <a:pt x="146" y="33"/>
                    <a:pt x="113" y="0"/>
                    <a:pt x="73" y="0"/>
                  </a:cubicBezTo>
                  <a:cubicBezTo>
                    <a:pt x="33" y="0"/>
                    <a:pt x="0" y="33"/>
                    <a:pt x="0" y="73"/>
                  </a:cubicBezTo>
                  <a:cubicBezTo>
                    <a:pt x="0" y="104"/>
                    <a:pt x="20" y="131"/>
                    <a:pt x="47" y="141"/>
                  </a:cubicBezTo>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718" name="Google Shape;2718;p9"/>
            <p:cNvSpPr/>
            <p:nvPr/>
          </p:nvSpPr>
          <p:spPr>
            <a:xfrm>
              <a:off x="11226801" y="6616701"/>
              <a:ext cx="125413" cy="136525"/>
            </a:xfrm>
            <a:prstGeom prst="ellipse">
              <a:avLst/>
            </a:pr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719" name="Google Shape;2719;p9"/>
            <p:cNvSpPr/>
            <p:nvPr/>
          </p:nvSpPr>
          <p:spPr>
            <a:xfrm>
              <a:off x="11464926" y="6284914"/>
              <a:ext cx="128588" cy="136525"/>
            </a:xfrm>
            <a:prstGeom prst="ellipse">
              <a:avLst/>
            </a:pr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720" name="Google Shape;2720;p9"/>
            <p:cNvSpPr/>
            <p:nvPr/>
          </p:nvSpPr>
          <p:spPr>
            <a:xfrm>
              <a:off x="11649076" y="6188076"/>
              <a:ext cx="128588" cy="136525"/>
            </a:xfrm>
            <a:prstGeom prst="ellipse">
              <a:avLst/>
            </a:pr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721" name="Google Shape;2721;p9"/>
            <p:cNvSpPr/>
            <p:nvPr/>
          </p:nvSpPr>
          <p:spPr>
            <a:xfrm>
              <a:off x="11610976" y="6399214"/>
              <a:ext cx="133350" cy="141288"/>
            </a:xfrm>
            <a:custGeom>
              <a:rect b="b" l="l" r="r" t="t"/>
              <a:pathLst>
                <a:path extrusionOk="0" h="32" w="32">
                  <a:moveTo>
                    <a:pt x="31" y="17"/>
                  </a:moveTo>
                  <a:cubicBezTo>
                    <a:pt x="31" y="26"/>
                    <a:pt x="23" y="32"/>
                    <a:pt x="15" y="32"/>
                  </a:cubicBezTo>
                  <a:cubicBezTo>
                    <a:pt x="6" y="31"/>
                    <a:pt x="0" y="24"/>
                    <a:pt x="0" y="15"/>
                  </a:cubicBezTo>
                  <a:cubicBezTo>
                    <a:pt x="1" y="7"/>
                    <a:pt x="8" y="0"/>
                    <a:pt x="17" y="1"/>
                  </a:cubicBezTo>
                  <a:cubicBezTo>
                    <a:pt x="25" y="1"/>
                    <a:pt x="32" y="8"/>
                    <a:pt x="31" y="17"/>
                  </a:cubicBezTo>
                </a:path>
              </a:pathLst>
            </a:cu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722" name="Google Shape;2722;p9"/>
            <p:cNvSpPr/>
            <p:nvPr/>
          </p:nvSpPr>
          <p:spPr>
            <a:xfrm>
              <a:off x="11390313" y="6500814"/>
              <a:ext cx="128588" cy="136525"/>
            </a:xfrm>
            <a:prstGeom prst="ellipse">
              <a:avLst/>
            </a:pr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723" name="Google Shape;2723;p9"/>
            <p:cNvSpPr/>
            <p:nvPr/>
          </p:nvSpPr>
          <p:spPr>
            <a:xfrm>
              <a:off x="11369676" y="6721476"/>
              <a:ext cx="115888" cy="39688"/>
            </a:xfrm>
            <a:custGeom>
              <a:rect b="b" l="l" r="r" t="t"/>
              <a:pathLst>
                <a:path extrusionOk="0" h="9" w="28">
                  <a:moveTo>
                    <a:pt x="28" y="9"/>
                  </a:moveTo>
                  <a:cubicBezTo>
                    <a:pt x="25" y="4"/>
                    <a:pt x="20" y="0"/>
                    <a:pt x="14" y="0"/>
                  </a:cubicBezTo>
                  <a:cubicBezTo>
                    <a:pt x="8" y="0"/>
                    <a:pt x="3" y="4"/>
                    <a:pt x="0" y="9"/>
                  </a:cubicBezTo>
                  <a:lnTo>
                    <a:pt x="28" y="9"/>
                  </a:lnTo>
                  <a:close/>
                </a:path>
              </a:pathLst>
            </a:cu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724" name="Google Shape;2724;p9"/>
            <p:cNvSpPr/>
            <p:nvPr/>
          </p:nvSpPr>
          <p:spPr>
            <a:xfrm>
              <a:off x="11572876" y="6575426"/>
              <a:ext cx="130175" cy="138113"/>
            </a:xfrm>
            <a:prstGeom prst="ellipse">
              <a:avLst/>
            </a:pr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725" name="Google Shape;2725;p9"/>
            <p:cNvSpPr/>
            <p:nvPr/>
          </p:nvSpPr>
          <p:spPr>
            <a:xfrm>
              <a:off x="11793538" y="6589714"/>
              <a:ext cx="130175" cy="131763"/>
            </a:xfrm>
            <a:prstGeom prst="ellipse">
              <a:avLst/>
            </a:pr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726" name="Google Shape;2726;p9"/>
            <p:cNvSpPr/>
            <p:nvPr/>
          </p:nvSpPr>
          <p:spPr>
            <a:xfrm>
              <a:off x="11926888" y="6735764"/>
              <a:ext cx="104775" cy="25400"/>
            </a:xfrm>
            <a:custGeom>
              <a:rect b="b" l="l" r="r" t="t"/>
              <a:pathLst>
                <a:path extrusionOk="0" h="6" w="25">
                  <a:moveTo>
                    <a:pt x="25" y="6"/>
                  </a:moveTo>
                  <a:cubicBezTo>
                    <a:pt x="22" y="2"/>
                    <a:pt x="17" y="0"/>
                    <a:pt x="12" y="0"/>
                  </a:cubicBezTo>
                  <a:cubicBezTo>
                    <a:pt x="7" y="0"/>
                    <a:pt x="3" y="2"/>
                    <a:pt x="0" y="6"/>
                  </a:cubicBezTo>
                  <a:cubicBezTo>
                    <a:pt x="25" y="6"/>
                    <a:pt x="25" y="6"/>
                    <a:pt x="25" y="6"/>
                  </a:cubicBezTo>
                </a:path>
              </a:pathLst>
            </a:cu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727" name="Google Shape;2727;p9"/>
            <p:cNvSpPr/>
            <p:nvPr/>
          </p:nvSpPr>
          <p:spPr>
            <a:xfrm>
              <a:off x="12044363" y="6567489"/>
              <a:ext cx="128588" cy="136525"/>
            </a:xfrm>
            <a:prstGeom prst="ellipse">
              <a:avLst/>
            </a:pr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728" name="Google Shape;2728;p9"/>
            <p:cNvSpPr/>
            <p:nvPr/>
          </p:nvSpPr>
          <p:spPr>
            <a:xfrm>
              <a:off x="11798301" y="6337301"/>
              <a:ext cx="141288" cy="150813"/>
            </a:xfrm>
            <a:custGeom>
              <a:rect b="b" l="l" r="r" t="t"/>
              <a:pathLst>
                <a:path extrusionOk="0" h="34" w="34">
                  <a:moveTo>
                    <a:pt x="32" y="13"/>
                  </a:moveTo>
                  <a:cubicBezTo>
                    <a:pt x="34" y="21"/>
                    <a:pt x="29" y="30"/>
                    <a:pt x="21" y="32"/>
                  </a:cubicBezTo>
                  <a:cubicBezTo>
                    <a:pt x="13" y="34"/>
                    <a:pt x="4" y="29"/>
                    <a:pt x="2" y="21"/>
                  </a:cubicBezTo>
                  <a:cubicBezTo>
                    <a:pt x="0" y="12"/>
                    <a:pt x="5" y="4"/>
                    <a:pt x="13" y="2"/>
                  </a:cubicBezTo>
                  <a:cubicBezTo>
                    <a:pt x="21" y="0"/>
                    <a:pt x="30" y="5"/>
                    <a:pt x="32" y="13"/>
                  </a:cubicBezTo>
                </a:path>
              </a:pathLst>
            </a:cu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729" name="Google Shape;2729;p9"/>
            <p:cNvSpPr/>
            <p:nvPr/>
          </p:nvSpPr>
          <p:spPr>
            <a:xfrm>
              <a:off x="12206288" y="6677026"/>
              <a:ext cx="4763" cy="19050"/>
            </a:xfrm>
            <a:custGeom>
              <a:rect b="b" l="l" r="r" t="t"/>
              <a:pathLst>
                <a:path extrusionOk="0" h="4" w="1">
                  <a:moveTo>
                    <a:pt x="1" y="4"/>
                  </a:moveTo>
                  <a:cubicBezTo>
                    <a:pt x="1" y="4"/>
                    <a:pt x="1" y="4"/>
                    <a:pt x="1" y="4"/>
                  </a:cubicBezTo>
                  <a:cubicBezTo>
                    <a:pt x="1" y="4"/>
                    <a:pt x="1" y="4"/>
                    <a:pt x="1" y="4"/>
                  </a:cubicBezTo>
                  <a:cubicBezTo>
                    <a:pt x="1" y="4"/>
                    <a:pt x="1" y="4"/>
                    <a:pt x="1" y="4"/>
                  </a:cubicBezTo>
                  <a:moveTo>
                    <a:pt x="1" y="4"/>
                  </a:moveTo>
                  <a:cubicBezTo>
                    <a:pt x="1" y="4"/>
                    <a:pt x="1" y="4"/>
                    <a:pt x="1" y="4"/>
                  </a:cubicBezTo>
                  <a:cubicBezTo>
                    <a:pt x="1" y="4"/>
                    <a:pt x="1" y="4"/>
                    <a:pt x="1" y="4"/>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2"/>
                  </a:moveTo>
                  <a:cubicBezTo>
                    <a:pt x="1" y="2"/>
                    <a:pt x="1" y="2"/>
                    <a:pt x="1" y="3"/>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0" y="2"/>
                  </a:moveTo>
                  <a:cubicBezTo>
                    <a:pt x="0" y="2"/>
                    <a:pt x="0" y="2"/>
                    <a:pt x="0" y="2"/>
                  </a:cubicBezTo>
                  <a:cubicBezTo>
                    <a:pt x="0" y="2"/>
                    <a:pt x="0" y="2"/>
                    <a:pt x="0" y="2"/>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path>
              </a:pathLst>
            </a:custGeom>
            <a:solidFill>
              <a:srgbClr val="D4F1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730" name="Google Shape;2730;p9"/>
            <p:cNvSpPr/>
            <p:nvPr/>
          </p:nvSpPr>
          <p:spPr>
            <a:xfrm>
              <a:off x="11793538" y="6453189"/>
              <a:ext cx="417513" cy="307975"/>
            </a:xfrm>
            <a:custGeom>
              <a:rect b="b" l="l" r="r" t="t"/>
              <a:pathLst>
                <a:path extrusionOk="0" h="70" w="100">
                  <a:moveTo>
                    <a:pt x="75" y="57"/>
                  </a:moveTo>
                  <a:cubicBezTo>
                    <a:pt x="67" y="57"/>
                    <a:pt x="60" y="50"/>
                    <a:pt x="60" y="42"/>
                  </a:cubicBezTo>
                  <a:cubicBezTo>
                    <a:pt x="60" y="33"/>
                    <a:pt x="67" y="26"/>
                    <a:pt x="75" y="26"/>
                  </a:cubicBezTo>
                  <a:cubicBezTo>
                    <a:pt x="84" y="26"/>
                    <a:pt x="91" y="33"/>
                    <a:pt x="91" y="42"/>
                  </a:cubicBezTo>
                  <a:cubicBezTo>
                    <a:pt x="91" y="50"/>
                    <a:pt x="84" y="57"/>
                    <a:pt x="75" y="57"/>
                  </a:cubicBezTo>
                  <a:moveTo>
                    <a:pt x="47" y="0"/>
                  </a:moveTo>
                  <a:cubicBezTo>
                    <a:pt x="47" y="0"/>
                    <a:pt x="47" y="1"/>
                    <a:pt x="47" y="2"/>
                  </a:cubicBezTo>
                  <a:cubicBezTo>
                    <a:pt x="47" y="19"/>
                    <a:pt x="41" y="34"/>
                    <a:pt x="31" y="47"/>
                  </a:cubicBezTo>
                  <a:cubicBezTo>
                    <a:pt x="31" y="55"/>
                    <a:pt x="24" y="61"/>
                    <a:pt x="16" y="61"/>
                  </a:cubicBezTo>
                  <a:cubicBezTo>
                    <a:pt x="16" y="61"/>
                    <a:pt x="16" y="61"/>
                    <a:pt x="16" y="61"/>
                  </a:cubicBezTo>
                  <a:cubicBezTo>
                    <a:pt x="11" y="65"/>
                    <a:pt x="5" y="68"/>
                    <a:pt x="0" y="70"/>
                  </a:cubicBezTo>
                  <a:cubicBezTo>
                    <a:pt x="32" y="70"/>
                    <a:pt x="32" y="70"/>
                    <a:pt x="32" y="70"/>
                  </a:cubicBezTo>
                  <a:cubicBezTo>
                    <a:pt x="35" y="66"/>
                    <a:pt x="39" y="64"/>
                    <a:pt x="44" y="64"/>
                  </a:cubicBezTo>
                  <a:cubicBezTo>
                    <a:pt x="49" y="64"/>
                    <a:pt x="54" y="66"/>
                    <a:pt x="57" y="70"/>
                  </a:cubicBezTo>
                  <a:cubicBezTo>
                    <a:pt x="97" y="70"/>
                    <a:pt x="97" y="70"/>
                    <a:pt x="97" y="70"/>
                  </a:cubicBezTo>
                  <a:cubicBezTo>
                    <a:pt x="99" y="65"/>
                    <a:pt x="100" y="60"/>
                    <a:pt x="100" y="55"/>
                  </a:cubicBezTo>
                  <a:cubicBezTo>
                    <a:pt x="100" y="55"/>
                    <a:pt x="100" y="55"/>
                    <a:pt x="100" y="55"/>
                  </a:cubicBezTo>
                  <a:cubicBezTo>
                    <a:pt x="100" y="55"/>
                    <a:pt x="100" y="55"/>
                    <a:pt x="100" y="55"/>
                  </a:cubicBezTo>
                  <a:cubicBezTo>
                    <a:pt x="100" y="55"/>
                    <a:pt x="100" y="55"/>
                    <a:pt x="100" y="55"/>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99" y="53"/>
                  </a:cubicBezTo>
                  <a:cubicBezTo>
                    <a:pt x="99" y="53"/>
                    <a:pt x="99" y="53"/>
                    <a:pt x="99" y="53"/>
                  </a:cubicBezTo>
                  <a:cubicBezTo>
                    <a:pt x="99" y="53"/>
                    <a:pt x="99" y="53"/>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7" y="23"/>
                    <a:pt x="75" y="1"/>
                    <a:pt x="47" y="0"/>
                  </a:cubicBezTo>
                </a:path>
              </a:pathLst>
            </a:custGeom>
            <a:solidFill>
              <a:srgbClr val="8ECB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731" name="Google Shape;2731;p9"/>
            <p:cNvSpPr/>
            <p:nvPr/>
          </p:nvSpPr>
          <p:spPr>
            <a:xfrm>
              <a:off x="11706226" y="6138864"/>
              <a:ext cx="284163" cy="622300"/>
            </a:xfrm>
            <a:custGeom>
              <a:rect b="b" l="l" r="r" t="t"/>
              <a:pathLst>
                <a:path extrusionOk="0" h="141" w="68">
                  <a:moveTo>
                    <a:pt x="39" y="77"/>
                  </a:moveTo>
                  <a:cubicBezTo>
                    <a:pt x="32" y="77"/>
                    <a:pt x="26" y="73"/>
                    <a:pt x="24" y="66"/>
                  </a:cubicBezTo>
                  <a:cubicBezTo>
                    <a:pt x="22" y="57"/>
                    <a:pt x="27" y="49"/>
                    <a:pt x="35" y="47"/>
                  </a:cubicBezTo>
                  <a:cubicBezTo>
                    <a:pt x="36" y="47"/>
                    <a:pt x="38" y="46"/>
                    <a:pt x="39" y="46"/>
                  </a:cubicBezTo>
                  <a:cubicBezTo>
                    <a:pt x="46" y="46"/>
                    <a:pt x="52" y="51"/>
                    <a:pt x="54" y="58"/>
                  </a:cubicBezTo>
                  <a:cubicBezTo>
                    <a:pt x="56" y="66"/>
                    <a:pt x="51" y="75"/>
                    <a:pt x="43" y="77"/>
                  </a:cubicBezTo>
                  <a:cubicBezTo>
                    <a:pt x="42" y="77"/>
                    <a:pt x="40" y="77"/>
                    <a:pt x="39" y="77"/>
                  </a:cubicBezTo>
                  <a:moveTo>
                    <a:pt x="0" y="0"/>
                  </a:moveTo>
                  <a:cubicBezTo>
                    <a:pt x="0" y="11"/>
                    <a:pt x="0" y="11"/>
                    <a:pt x="0" y="11"/>
                  </a:cubicBezTo>
                  <a:cubicBezTo>
                    <a:pt x="1" y="11"/>
                    <a:pt x="1" y="11"/>
                    <a:pt x="1" y="11"/>
                  </a:cubicBezTo>
                  <a:cubicBezTo>
                    <a:pt x="10" y="11"/>
                    <a:pt x="17" y="18"/>
                    <a:pt x="17" y="27"/>
                  </a:cubicBezTo>
                  <a:cubicBezTo>
                    <a:pt x="17" y="35"/>
                    <a:pt x="10" y="42"/>
                    <a:pt x="1" y="42"/>
                  </a:cubicBezTo>
                  <a:cubicBezTo>
                    <a:pt x="1" y="42"/>
                    <a:pt x="1" y="42"/>
                    <a:pt x="0" y="42"/>
                  </a:cubicBezTo>
                  <a:cubicBezTo>
                    <a:pt x="0" y="62"/>
                    <a:pt x="0" y="62"/>
                    <a:pt x="0" y="62"/>
                  </a:cubicBezTo>
                  <a:cubicBezTo>
                    <a:pt x="5" y="64"/>
                    <a:pt x="8" y="70"/>
                    <a:pt x="8" y="76"/>
                  </a:cubicBezTo>
                  <a:cubicBezTo>
                    <a:pt x="8" y="81"/>
                    <a:pt x="5" y="86"/>
                    <a:pt x="0" y="89"/>
                  </a:cubicBezTo>
                  <a:cubicBezTo>
                    <a:pt x="0" y="141"/>
                    <a:pt x="0" y="141"/>
                    <a:pt x="0" y="141"/>
                  </a:cubicBezTo>
                  <a:cubicBezTo>
                    <a:pt x="21" y="141"/>
                    <a:pt x="21" y="141"/>
                    <a:pt x="21" y="141"/>
                  </a:cubicBezTo>
                  <a:cubicBezTo>
                    <a:pt x="26" y="139"/>
                    <a:pt x="32" y="136"/>
                    <a:pt x="37" y="132"/>
                  </a:cubicBezTo>
                  <a:cubicBezTo>
                    <a:pt x="28" y="132"/>
                    <a:pt x="21" y="126"/>
                    <a:pt x="21" y="117"/>
                  </a:cubicBezTo>
                  <a:cubicBezTo>
                    <a:pt x="21" y="109"/>
                    <a:pt x="28" y="102"/>
                    <a:pt x="37" y="102"/>
                  </a:cubicBezTo>
                  <a:cubicBezTo>
                    <a:pt x="45" y="102"/>
                    <a:pt x="52" y="109"/>
                    <a:pt x="52" y="117"/>
                  </a:cubicBezTo>
                  <a:cubicBezTo>
                    <a:pt x="52" y="117"/>
                    <a:pt x="52" y="117"/>
                    <a:pt x="52" y="118"/>
                  </a:cubicBezTo>
                  <a:cubicBezTo>
                    <a:pt x="62" y="105"/>
                    <a:pt x="68" y="90"/>
                    <a:pt x="68" y="73"/>
                  </a:cubicBezTo>
                  <a:cubicBezTo>
                    <a:pt x="68" y="72"/>
                    <a:pt x="68" y="71"/>
                    <a:pt x="68" y="71"/>
                  </a:cubicBezTo>
                  <a:cubicBezTo>
                    <a:pt x="68" y="71"/>
                    <a:pt x="68" y="71"/>
                    <a:pt x="68" y="71"/>
                  </a:cubicBezTo>
                  <a:cubicBezTo>
                    <a:pt x="66" y="33"/>
                    <a:pt x="37" y="3"/>
                    <a:pt x="0" y="0"/>
                  </a:cubicBezTo>
                </a:path>
              </a:pathLst>
            </a:custGeom>
            <a:solidFill>
              <a:srgbClr val="8ECB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732" name="Google Shape;2732;p9"/>
            <p:cNvSpPr/>
            <p:nvPr/>
          </p:nvSpPr>
          <p:spPr>
            <a:xfrm>
              <a:off x="11706226" y="6188076"/>
              <a:ext cx="71438" cy="136525"/>
            </a:xfrm>
            <a:custGeom>
              <a:rect b="b" l="l" r="r" t="t"/>
              <a:pathLst>
                <a:path extrusionOk="0" h="31" w="17">
                  <a:moveTo>
                    <a:pt x="1" y="0"/>
                  </a:moveTo>
                  <a:cubicBezTo>
                    <a:pt x="1" y="0"/>
                    <a:pt x="1" y="0"/>
                    <a:pt x="0" y="0"/>
                  </a:cubicBezTo>
                  <a:cubicBezTo>
                    <a:pt x="0" y="31"/>
                    <a:pt x="0" y="31"/>
                    <a:pt x="0" y="31"/>
                  </a:cubicBezTo>
                  <a:cubicBezTo>
                    <a:pt x="1" y="31"/>
                    <a:pt x="1" y="31"/>
                    <a:pt x="1" y="31"/>
                  </a:cubicBezTo>
                  <a:cubicBezTo>
                    <a:pt x="10" y="31"/>
                    <a:pt x="17" y="24"/>
                    <a:pt x="17" y="16"/>
                  </a:cubicBezTo>
                  <a:cubicBezTo>
                    <a:pt x="17" y="7"/>
                    <a:pt x="10" y="0"/>
                    <a:pt x="1" y="0"/>
                  </a:cubicBezTo>
                </a:path>
              </a:pathLst>
            </a:custGeom>
            <a:solidFill>
              <a:srgbClr val="7AB6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733" name="Google Shape;2733;p9"/>
            <p:cNvSpPr/>
            <p:nvPr/>
          </p:nvSpPr>
          <p:spPr>
            <a:xfrm>
              <a:off x="11706226" y="6413501"/>
              <a:ext cx="33338" cy="119063"/>
            </a:xfrm>
            <a:custGeom>
              <a:rect b="b" l="l" r="r" t="t"/>
              <a:pathLst>
                <a:path extrusionOk="0" h="27" w="8">
                  <a:moveTo>
                    <a:pt x="0" y="0"/>
                  </a:moveTo>
                  <a:cubicBezTo>
                    <a:pt x="0" y="27"/>
                    <a:pt x="0" y="27"/>
                    <a:pt x="0" y="27"/>
                  </a:cubicBezTo>
                  <a:cubicBezTo>
                    <a:pt x="5" y="24"/>
                    <a:pt x="8" y="19"/>
                    <a:pt x="8" y="14"/>
                  </a:cubicBezTo>
                  <a:cubicBezTo>
                    <a:pt x="8" y="8"/>
                    <a:pt x="5" y="2"/>
                    <a:pt x="0" y="0"/>
                  </a:cubicBezTo>
                </a:path>
              </a:pathLst>
            </a:custGeom>
            <a:solidFill>
              <a:srgbClr val="7AB6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734" name="Google Shape;2734;p9"/>
            <p:cNvSpPr/>
            <p:nvPr/>
          </p:nvSpPr>
          <p:spPr>
            <a:xfrm>
              <a:off x="11793538" y="6589714"/>
              <a:ext cx="130175" cy="131763"/>
            </a:xfrm>
            <a:custGeom>
              <a:rect b="b" l="l" r="r" t="t"/>
              <a:pathLst>
                <a:path extrusionOk="0" h="30" w="31">
                  <a:moveTo>
                    <a:pt x="16" y="0"/>
                  </a:moveTo>
                  <a:cubicBezTo>
                    <a:pt x="7" y="0"/>
                    <a:pt x="0" y="7"/>
                    <a:pt x="0" y="15"/>
                  </a:cubicBezTo>
                  <a:cubicBezTo>
                    <a:pt x="0" y="24"/>
                    <a:pt x="7" y="30"/>
                    <a:pt x="16" y="30"/>
                  </a:cubicBezTo>
                  <a:cubicBezTo>
                    <a:pt x="16" y="30"/>
                    <a:pt x="16" y="30"/>
                    <a:pt x="16" y="30"/>
                  </a:cubicBezTo>
                  <a:cubicBezTo>
                    <a:pt x="24" y="30"/>
                    <a:pt x="31" y="24"/>
                    <a:pt x="31" y="16"/>
                  </a:cubicBezTo>
                  <a:cubicBezTo>
                    <a:pt x="31" y="15"/>
                    <a:pt x="31" y="15"/>
                    <a:pt x="31" y="15"/>
                  </a:cubicBezTo>
                  <a:cubicBezTo>
                    <a:pt x="31" y="7"/>
                    <a:pt x="24" y="0"/>
                    <a:pt x="16" y="0"/>
                  </a:cubicBezTo>
                </a:path>
              </a:pathLst>
            </a:custGeom>
            <a:solidFill>
              <a:srgbClr val="7AB6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735" name="Google Shape;2735;p9"/>
            <p:cNvSpPr/>
            <p:nvPr/>
          </p:nvSpPr>
          <p:spPr>
            <a:xfrm>
              <a:off x="11926888" y="6735764"/>
              <a:ext cx="104775" cy="25400"/>
            </a:xfrm>
            <a:custGeom>
              <a:rect b="b" l="l" r="r" t="t"/>
              <a:pathLst>
                <a:path extrusionOk="0" h="6" w="25">
                  <a:moveTo>
                    <a:pt x="12" y="0"/>
                  </a:moveTo>
                  <a:cubicBezTo>
                    <a:pt x="7" y="0"/>
                    <a:pt x="3" y="2"/>
                    <a:pt x="0" y="6"/>
                  </a:cubicBezTo>
                  <a:cubicBezTo>
                    <a:pt x="25" y="6"/>
                    <a:pt x="25" y="6"/>
                    <a:pt x="25" y="6"/>
                  </a:cubicBezTo>
                  <a:cubicBezTo>
                    <a:pt x="22" y="2"/>
                    <a:pt x="17" y="0"/>
                    <a:pt x="12" y="0"/>
                  </a:cubicBezTo>
                </a:path>
              </a:pathLst>
            </a:custGeom>
            <a:solidFill>
              <a:srgbClr val="7AB6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736" name="Google Shape;2736;p9"/>
            <p:cNvSpPr/>
            <p:nvPr/>
          </p:nvSpPr>
          <p:spPr>
            <a:xfrm>
              <a:off x="12044363" y="6567489"/>
              <a:ext cx="128588" cy="136525"/>
            </a:xfrm>
            <a:prstGeom prst="ellipse">
              <a:avLst/>
            </a:prstGeom>
            <a:solidFill>
              <a:srgbClr val="7AB6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737" name="Google Shape;2737;p9"/>
            <p:cNvSpPr/>
            <p:nvPr/>
          </p:nvSpPr>
          <p:spPr>
            <a:xfrm>
              <a:off x="11798301" y="6342064"/>
              <a:ext cx="141288" cy="136525"/>
            </a:xfrm>
            <a:custGeom>
              <a:rect b="b" l="l" r="r" t="t"/>
              <a:pathLst>
                <a:path extrusionOk="0" h="31" w="34">
                  <a:moveTo>
                    <a:pt x="17" y="0"/>
                  </a:moveTo>
                  <a:cubicBezTo>
                    <a:pt x="16" y="0"/>
                    <a:pt x="14" y="1"/>
                    <a:pt x="13" y="1"/>
                  </a:cubicBezTo>
                  <a:cubicBezTo>
                    <a:pt x="5" y="3"/>
                    <a:pt x="0" y="11"/>
                    <a:pt x="2" y="20"/>
                  </a:cubicBezTo>
                  <a:cubicBezTo>
                    <a:pt x="4" y="27"/>
                    <a:pt x="10" y="31"/>
                    <a:pt x="17" y="31"/>
                  </a:cubicBezTo>
                  <a:cubicBezTo>
                    <a:pt x="18" y="31"/>
                    <a:pt x="20" y="31"/>
                    <a:pt x="21" y="31"/>
                  </a:cubicBezTo>
                  <a:cubicBezTo>
                    <a:pt x="29" y="29"/>
                    <a:pt x="34" y="20"/>
                    <a:pt x="32" y="12"/>
                  </a:cubicBezTo>
                  <a:cubicBezTo>
                    <a:pt x="30" y="5"/>
                    <a:pt x="24" y="0"/>
                    <a:pt x="17" y="0"/>
                  </a:cubicBezTo>
                </a:path>
              </a:pathLst>
            </a:custGeom>
            <a:solidFill>
              <a:srgbClr val="7AB6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738" name="Google Shape;2738;p9"/>
            <p:cNvSpPr/>
            <p:nvPr/>
          </p:nvSpPr>
          <p:spPr>
            <a:xfrm>
              <a:off x="6191250" y="6505576"/>
              <a:ext cx="382588" cy="255588"/>
            </a:xfrm>
            <a:custGeom>
              <a:rect b="b" l="l" r="r" t="t"/>
              <a:pathLst>
                <a:path extrusionOk="0" h="58" w="92">
                  <a:moveTo>
                    <a:pt x="90" y="58"/>
                  </a:moveTo>
                  <a:cubicBezTo>
                    <a:pt x="91" y="54"/>
                    <a:pt x="92" y="50"/>
                    <a:pt x="92" y="45"/>
                  </a:cubicBezTo>
                  <a:cubicBezTo>
                    <a:pt x="92" y="20"/>
                    <a:pt x="71" y="0"/>
                    <a:pt x="46" y="0"/>
                  </a:cubicBezTo>
                  <a:cubicBezTo>
                    <a:pt x="21" y="0"/>
                    <a:pt x="0" y="20"/>
                    <a:pt x="0" y="45"/>
                  </a:cubicBezTo>
                  <a:cubicBezTo>
                    <a:pt x="0" y="50"/>
                    <a:pt x="1" y="54"/>
                    <a:pt x="2" y="58"/>
                  </a:cubicBezTo>
                  <a:lnTo>
                    <a:pt x="90" y="58"/>
                  </a:lnTo>
                  <a:close/>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739" name="Google Shape;2739;p9"/>
            <p:cNvSpPr/>
            <p:nvPr/>
          </p:nvSpPr>
          <p:spPr>
            <a:xfrm>
              <a:off x="6678613" y="6505576"/>
              <a:ext cx="384175" cy="255588"/>
            </a:xfrm>
            <a:custGeom>
              <a:rect b="b" l="l" r="r" t="t"/>
              <a:pathLst>
                <a:path extrusionOk="0" h="58" w="92">
                  <a:moveTo>
                    <a:pt x="90" y="58"/>
                  </a:moveTo>
                  <a:cubicBezTo>
                    <a:pt x="91" y="54"/>
                    <a:pt x="92" y="50"/>
                    <a:pt x="92" y="45"/>
                  </a:cubicBezTo>
                  <a:cubicBezTo>
                    <a:pt x="92" y="20"/>
                    <a:pt x="71" y="0"/>
                    <a:pt x="46" y="0"/>
                  </a:cubicBezTo>
                  <a:cubicBezTo>
                    <a:pt x="21" y="0"/>
                    <a:pt x="0" y="20"/>
                    <a:pt x="0" y="45"/>
                  </a:cubicBezTo>
                  <a:cubicBezTo>
                    <a:pt x="0" y="50"/>
                    <a:pt x="1" y="54"/>
                    <a:pt x="2" y="58"/>
                  </a:cubicBezTo>
                  <a:cubicBezTo>
                    <a:pt x="90" y="58"/>
                    <a:pt x="90" y="58"/>
                    <a:pt x="90" y="58"/>
                  </a:cubicBezTo>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740" name="Google Shape;2740;p9"/>
            <p:cNvSpPr/>
            <p:nvPr/>
          </p:nvSpPr>
          <p:spPr>
            <a:xfrm>
              <a:off x="6373813" y="6245226"/>
              <a:ext cx="504825" cy="515938"/>
            </a:xfrm>
            <a:custGeom>
              <a:rect b="b" l="l" r="r" t="t"/>
              <a:pathLst>
                <a:path extrusionOk="0" h="117" w="121">
                  <a:moveTo>
                    <a:pt x="39" y="117"/>
                  </a:moveTo>
                  <a:cubicBezTo>
                    <a:pt x="82" y="117"/>
                    <a:pt x="82" y="117"/>
                    <a:pt x="82" y="117"/>
                  </a:cubicBezTo>
                  <a:cubicBezTo>
                    <a:pt x="105" y="108"/>
                    <a:pt x="121" y="86"/>
                    <a:pt x="121" y="61"/>
                  </a:cubicBezTo>
                  <a:cubicBezTo>
                    <a:pt x="121" y="27"/>
                    <a:pt x="94" y="0"/>
                    <a:pt x="60" y="0"/>
                  </a:cubicBezTo>
                  <a:cubicBezTo>
                    <a:pt x="27" y="0"/>
                    <a:pt x="0" y="27"/>
                    <a:pt x="0" y="61"/>
                  </a:cubicBezTo>
                  <a:cubicBezTo>
                    <a:pt x="0" y="86"/>
                    <a:pt x="16" y="108"/>
                    <a:pt x="39" y="117"/>
                  </a:cubicBezTo>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741" name="Google Shape;2741;p9"/>
            <p:cNvSpPr/>
            <p:nvPr/>
          </p:nvSpPr>
          <p:spPr>
            <a:xfrm>
              <a:off x="6245226" y="6642101"/>
              <a:ext cx="107950" cy="111125"/>
            </a:xfrm>
            <a:prstGeom prst="ellipse">
              <a:avLst/>
            </a:pr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742" name="Google Shape;2742;p9"/>
            <p:cNvSpPr/>
            <p:nvPr/>
          </p:nvSpPr>
          <p:spPr>
            <a:xfrm>
              <a:off x="6445251" y="6369051"/>
              <a:ext cx="104775" cy="109538"/>
            </a:xfrm>
            <a:prstGeom prst="ellipse">
              <a:avLst/>
            </a:pr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743" name="Google Shape;2743;p9"/>
            <p:cNvSpPr/>
            <p:nvPr/>
          </p:nvSpPr>
          <p:spPr>
            <a:xfrm>
              <a:off x="6596063" y="6284914"/>
              <a:ext cx="107950" cy="114300"/>
            </a:xfrm>
            <a:prstGeom prst="ellipse">
              <a:avLst/>
            </a:pr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744" name="Google Shape;2744;p9"/>
            <p:cNvSpPr/>
            <p:nvPr/>
          </p:nvSpPr>
          <p:spPr>
            <a:xfrm>
              <a:off x="6562726" y="6461126"/>
              <a:ext cx="111125" cy="119063"/>
            </a:xfrm>
            <a:custGeom>
              <a:rect b="b" l="l" r="r" t="t"/>
              <a:pathLst>
                <a:path extrusionOk="0" h="27" w="27">
                  <a:moveTo>
                    <a:pt x="26" y="14"/>
                  </a:moveTo>
                  <a:cubicBezTo>
                    <a:pt x="26" y="21"/>
                    <a:pt x="20" y="27"/>
                    <a:pt x="13" y="26"/>
                  </a:cubicBezTo>
                  <a:cubicBezTo>
                    <a:pt x="6" y="26"/>
                    <a:pt x="0" y="20"/>
                    <a:pt x="1" y="13"/>
                  </a:cubicBezTo>
                  <a:cubicBezTo>
                    <a:pt x="1" y="6"/>
                    <a:pt x="7" y="0"/>
                    <a:pt x="14" y="1"/>
                  </a:cubicBezTo>
                  <a:cubicBezTo>
                    <a:pt x="21" y="1"/>
                    <a:pt x="27" y="7"/>
                    <a:pt x="26" y="14"/>
                  </a:cubicBezTo>
                </a:path>
              </a:pathLst>
            </a:cu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745" name="Google Shape;2745;p9"/>
            <p:cNvSpPr/>
            <p:nvPr/>
          </p:nvSpPr>
          <p:spPr>
            <a:xfrm>
              <a:off x="6383338" y="6545264"/>
              <a:ext cx="107950" cy="111125"/>
            </a:xfrm>
            <a:prstGeom prst="ellipse">
              <a:avLst/>
            </a:pr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746" name="Google Shape;2746;p9"/>
            <p:cNvSpPr/>
            <p:nvPr/>
          </p:nvSpPr>
          <p:spPr>
            <a:xfrm>
              <a:off x="6365876" y="6731001"/>
              <a:ext cx="96838" cy="30163"/>
            </a:xfrm>
            <a:custGeom>
              <a:rect b="b" l="l" r="r" t="t"/>
              <a:pathLst>
                <a:path extrusionOk="0" h="7" w="23">
                  <a:moveTo>
                    <a:pt x="23" y="7"/>
                  </a:moveTo>
                  <a:cubicBezTo>
                    <a:pt x="20" y="3"/>
                    <a:pt x="16" y="0"/>
                    <a:pt x="11" y="0"/>
                  </a:cubicBezTo>
                  <a:cubicBezTo>
                    <a:pt x="6" y="0"/>
                    <a:pt x="2" y="3"/>
                    <a:pt x="0" y="7"/>
                  </a:cubicBezTo>
                  <a:lnTo>
                    <a:pt x="23" y="7"/>
                  </a:lnTo>
                  <a:close/>
                </a:path>
              </a:pathLst>
            </a:cu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747" name="Google Shape;2747;p9"/>
            <p:cNvSpPr/>
            <p:nvPr/>
          </p:nvSpPr>
          <p:spPr>
            <a:xfrm>
              <a:off x="6532563" y="6607176"/>
              <a:ext cx="107950" cy="114300"/>
            </a:xfrm>
            <a:prstGeom prst="ellipse">
              <a:avLst/>
            </a:pr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748" name="Google Shape;2748;p9"/>
            <p:cNvSpPr/>
            <p:nvPr/>
          </p:nvSpPr>
          <p:spPr>
            <a:xfrm>
              <a:off x="6716713" y="6616701"/>
              <a:ext cx="107950" cy="114300"/>
            </a:xfrm>
            <a:prstGeom prst="ellipse">
              <a:avLst/>
            </a:pr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749" name="Google Shape;2749;p9"/>
            <p:cNvSpPr/>
            <p:nvPr/>
          </p:nvSpPr>
          <p:spPr>
            <a:xfrm>
              <a:off x="6829426" y="6738939"/>
              <a:ext cx="82550" cy="22225"/>
            </a:xfrm>
            <a:custGeom>
              <a:rect b="b" l="l" r="r" t="t"/>
              <a:pathLst>
                <a:path extrusionOk="0" h="5" w="20">
                  <a:moveTo>
                    <a:pt x="20" y="5"/>
                  </a:moveTo>
                  <a:cubicBezTo>
                    <a:pt x="18" y="2"/>
                    <a:pt x="14" y="0"/>
                    <a:pt x="10" y="0"/>
                  </a:cubicBezTo>
                  <a:cubicBezTo>
                    <a:pt x="6" y="0"/>
                    <a:pt x="2" y="2"/>
                    <a:pt x="0" y="5"/>
                  </a:cubicBezTo>
                  <a:cubicBezTo>
                    <a:pt x="20" y="5"/>
                    <a:pt x="20" y="5"/>
                    <a:pt x="20" y="5"/>
                  </a:cubicBezTo>
                </a:path>
              </a:pathLst>
            </a:cu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750" name="Google Shape;2750;p9"/>
            <p:cNvSpPr/>
            <p:nvPr/>
          </p:nvSpPr>
          <p:spPr>
            <a:xfrm>
              <a:off x="6924676" y="6602414"/>
              <a:ext cx="104775" cy="111125"/>
            </a:xfrm>
            <a:prstGeom prst="ellipse">
              <a:avLst/>
            </a:pr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751" name="Google Shape;2751;p9"/>
            <p:cNvSpPr/>
            <p:nvPr/>
          </p:nvSpPr>
          <p:spPr>
            <a:xfrm>
              <a:off x="6719888" y="6408739"/>
              <a:ext cx="117475" cy="127000"/>
            </a:xfrm>
            <a:custGeom>
              <a:rect b="b" l="l" r="r" t="t"/>
              <a:pathLst>
                <a:path extrusionOk="0" h="29" w="28">
                  <a:moveTo>
                    <a:pt x="26" y="11"/>
                  </a:moveTo>
                  <a:cubicBezTo>
                    <a:pt x="28" y="18"/>
                    <a:pt x="24" y="25"/>
                    <a:pt x="17" y="27"/>
                  </a:cubicBezTo>
                  <a:cubicBezTo>
                    <a:pt x="10" y="29"/>
                    <a:pt x="3" y="24"/>
                    <a:pt x="2" y="18"/>
                  </a:cubicBezTo>
                  <a:cubicBezTo>
                    <a:pt x="0" y="11"/>
                    <a:pt x="4" y="4"/>
                    <a:pt x="11" y="2"/>
                  </a:cubicBezTo>
                  <a:cubicBezTo>
                    <a:pt x="18" y="0"/>
                    <a:pt x="25" y="4"/>
                    <a:pt x="26" y="11"/>
                  </a:cubicBezTo>
                </a:path>
              </a:pathLst>
            </a:cu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752" name="Google Shape;2752;p9"/>
            <p:cNvSpPr/>
            <p:nvPr/>
          </p:nvSpPr>
          <p:spPr>
            <a:xfrm>
              <a:off x="7062788" y="6691314"/>
              <a:ext cx="0" cy="12700"/>
            </a:xfrm>
            <a:custGeom>
              <a:rect b="b" l="l" r="r" t="t"/>
              <a:pathLst>
                <a:path extrusionOk="0" h="3" w="120000">
                  <a:moveTo>
                    <a:pt x="0" y="3"/>
                  </a:moveTo>
                  <a:cubicBezTo>
                    <a:pt x="0" y="3"/>
                    <a:pt x="0" y="3"/>
                    <a:pt x="0" y="3"/>
                  </a:cubicBez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0"/>
                  </a:moveTo>
                  <a:cubicBezTo>
                    <a:pt x="0" y="0"/>
                    <a:pt x="0" y="0"/>
                    <a:pt x="0" y="0"/>
                  </a:cubicBezTo>
                  <a:cubicBezTo>
                    <a:pt x="0" y="0"/>
                    <a:pt x="0" y="0"/>
                    <a:pt x="0" y="0"/>
                  </a:cubicBezTo>
                </a:path>
              </a:pathLst>
            </a:custGeom>
            <a:solidFill>
              <a:srgbClr val="D4F1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753" name="Google Shape;2753;p9"/>
            <p:cNvSpPr/>
            <p:nvPr/>
          </p:nvSpPr>
          <p:spPr>
            <a:xfrm>
              <a:off x="6716713" y="6505576"/>
              <a:ext cx="346075" cy="255588"/>
            </a:xfrm>
            <a:custGeom>
              <a:rect b="b" l="l" r="r" t="t"/>
              <a:pathLst>
                <a:path extrusionOk="0" h="58" w="83">
                  <a:moveTo>
                    <a:pt x="63" y="47"/>
                  </a:moveTo>
                  <a:cubicBezTo>
                    <a:pt x="56" y="47"/>
                    <a:pt x="50" y="42"/>
                    <a:pt x="50" y="34"/>
                  </a:cubicBezTo>
                  <a:cubicBezTo>
                    <a:pt x="50" y="27"/>
                    <a:pt x="56" y="22"/>
                    <a:pt x="63" y="22"/>
                  </a:cubicBezTo>
                  <a:cubicBezTo>
                    <a:pt x="70" y="22"/>
                    <a:pt x="75" y="27"/>
                    <a:pt x="75" y="34"/>
                  </a:cubicBezTo>
                  <a:cubicBezTo>
                    <a:pt x="75" y="42"/>
                    <a:pt x="70" y="47"/>
                    <a:pt x="63" y="47"/>
                  </a:cubicBezTo>
                  <a:moveTo>
                    <a:pt x="39" y="0"/>
                  </a:moveTo>
                  <a:cubicBezTo>
                    <a:pt x="39" y="0"/>
                    <a:pt x="39" y="1"/>
                    <a:pt x="39" y="2"/>
                  </a:cubicBezTo>
                  <a:cubicBezTo>
                    <a:pt x="39" y="16"/>
                    <a:pt x="34" y="28"/>
                    <a:pt x="26" y="39"/>
                  </a:cubicBezTo>
                  <a:cubicBezTo>
                    <a:pt x="26" y="45"/>
                    <a:pt x="20" y="51"/>
                    <a:pt x="13" y="51"/>
                  </a:cubicBezTo>
                  <a:cubicBezTo>
                    <a:pt x="13" y="51"/>
                    <a:pt x="13" y="51"/>
                    <a:pt x="13" y="51"/>
                  </a:cubicBezTo>
                  <a:cubicBezTo>
                    <a:pt x="9" y="54"/>
                    <a:pt x="5" y="56"/>
                    <a:pt x="0" y="58"/>
                  </a:cubicBezTo>
                  <a:cubicBezTo>
                    <a:pt x="27" y="58"/>
                    <a:pt x="27" y="58"/>
                    <a:pt x="27" y="58"/>
                  </a:cubicBezTo>
                  <a:cubicBezTo>
                    <a:pt x="29" y="55"/>
                    <a:pt x="33" y="53"/>
                    <a:pt x="37" y="53"/>
                  </a:cubicBezTo>
                  <a:cubicBezTo>
                    <a:pt x="41" y="53"/>
                    <a:pt x="45" y="55"/>
                    <a:pt x="47" y="58"/>
                  </a:cubicBezTo>
                  <a:cubicBezTo>
                    <a:pt x="81" y="58"/>
                    <a:pt x="81" y="58"/>
                    <a:pt x="81" y="58"/>
                  </a:cubicBezTo>
                  <a:cubicBezTo>
                    <a:pt x="82" y="54"/>
                    <a:pt x="83" y="50"/>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2"/>
                    <a:pt x="83" y="42"/>
                  </a:cubicBezTo>
                  <a:cubicBezTo>
                    <a:pt x="83" y="42"/>
                    <a:pt x="83" y="42"/>
                    <a:pt x="83" y="42"/>
                  </a:cubicBezTo>
                  <a:cubicBezTo>
                    <a:pt x="81" y="19"/>
                    <a:pt x="62" y="1"/>
                    <a:pt x="39" y="0"/>
                  </a:cubicBezTo>
                </a:path>
              </a:pathLst>
            </a:custGeom>
            <a:solidFill>
              <a:srgbClr val="8ECB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754" name="Google Shape;2754;p9"/>
            <p:cNvSpPr/>
            <p:nvPr/>
          </p:nvSpPr>
          <p:spPr>
            <a:xfrm>
              <a:off x="6645276" y="6245226"/>
              <a:ext cx="233363" cy="515938"/>
            </a:xfrm>
            <a:custGeom>
              <a:rect b="b" l="l" r="r" t="t"/>
              <a:pathLst>
                <a:path extrusionOk="0" h="117" w="56">
                  <a:moveTo>
                    <a:pt x="32" y="64"/>
                  </a:moveTo>
                  <a:cubicBezTo>
                    <a:pt x="26" y="64"/>
                    <a:pt x="21" y="60"/>
                    <a:pt x="20" y="55"/>
                  </a:cubicBezTo>
                  <a:cubicBezTo>
                    <a:pt x="18" y="48"/>
                    <a:pt x="22" y="41"/>
                    <a:pt x="29" y="39"/>
                  </a:cubicBezTo>
                  <a:cubicBezTo>
                    <a:pt x="30" y="39"/>
                    <a:pt x="31" y="39"/>
                    <a:pt x="32" y="39"/>
                  </a:cubicBezTo>
                  <a:cubicBezTo>
                    <a:pt x="38" y="39"/>
                    <a:pt x="43" y="42"/>
                    <a:pt x="44" y="48"/>
                  </a:cubicBezTo>
                  <a:cubicBezTo>
                    <a:pt x="46" y="55"/>
                    <a:pt x="42" y="62"/>
                    <a:pt x="35" y="64"/>
                  </a:cubicBezTo>
                  <a:cubicBezTo>
                    <a:pt x="34" y="64"/>
                    <a:pt x="33" y="64"/>
                    <a:pt x="32" y="64"/>
                  </a:cubicBezTo>
                  <a:moveTo>
                    <a:pt x="0" y="0"/>
                  </a:moveTo>
                  <a:cubicBezTo>
                    <a:pt x="0" y="9"/>
                    <a:pt x="0" y="9"/>
                    <a:pt x="0" y="9"/>
                  </a:cubicBezTo>
                  <a:cubicBezTo>
                    <a:pt x="0" y="9"/>
                    <a:pt x="1" y="9"/>
                    <a:pt x="1" y="9"/>
                  </a:cubicBezTo>
                  <a:cubicBezTo>
                    <a:pt x="8" y="9"/>
                    <a:pt x="14" y="15"/>
                    <a:pt x="14" y="22"/>
                  </a:cubicBezTo>
                  <a:cubicBezTo>
                    <a:pt x="14" y="29"/>
                    <a:pt x="8" y="35"/>
                    <a:pt x="1" y="35"/>
                  </a:cubicBezTo>
                  <a:cubicBezTo>
                    <a:pt x="1" y="35"/>
                    <a:pt x="0" y="35"/>
                    <a:pt x="0" y="35"/>
                  </a:cubicBezTo>
                  <a:cubicBezTo>
                    <a:pt x="0" y="51"/>
                    <a:pt x="0" y="51"/>
                    <a:pt x="0" y="51"/>
                  </a:cubicBezTo>
                  <a:cubicBezTo>
                    <a:pt x="4" y="53"/>
                    <a:pt x="7" y="58"/>
                    <a:pt x="6" y="63"/>
                  </a:cubicBezTo>
                  <a:cubicBezTo>
                    <a:pt x="6" y="68"/>
                    <a:pt x="4" y="71"/>
                    <a:pt x="0" y="74"/>
                  </a:cubicBezTo>
                  <a:cubicBezTo>
                    <a:pt x="0" y="117"/>
                    <a:pt x="0" y="117"/>
                    <a:pt x="0" y="117"/>
                  </a:cubicBezTo>
                  <a:cubicBezTo>
                    <a:pt x="17" y="117"/>
                    <a:pt x="17" y="117"/>
                    <a:pt x="17" y="117"/>
                  </a:cubicBezTo>
                  <a:cubicBezTo>
                    <a:pt x="22" y="115"/>
                    <a:pt x="26" y="113"/>
                    <a:pt x="30" y="110"/>
                  </a:cubicBezTo>
                  <a:cubicBezTo>
                    <a:pt x="23" y="110"/>
                    <a:pt x="17" y="104"/>
                    <a:pt x="17" y="97"/>
                  </a:cubicBezTo>
                  <a:cubicBezTo>
                    <a:pt x="17" y="90"/>
                    <a:pt x="23" y="84"/>
                    <a:pt x="30" y="84"/>
                  </a:cubicBezTo>
                  <a:cubicBezTo>
                    <a:pt x="37" y="84"/>
                    <a:pt x="43" y="90"/>
                    <a:pt x="43" y="97"/>
                  </a:cubicBezTo>
                  <a:cubicBezTo>
                    <a:pt x="43" y="97"/>
                    <a:pt x="43" y="97"/>
                    <a:pt x="43" y="98"/>
                  </a:cubicBezTo>
                  <a:cubicBezTo>
                    <a:pt x="51" y="87"/>
                    <a:pt x="56" y="75"/>
                    <a:pt x="56" y="61"/>
                  </a:cubicBezTo>
                  <a:cubicBezTo>
                    <a:pt x="56" y="60"/>
                    <a:pt x="56" y="59"/>
                    <a:pt x="56" y="59"/>
                  </a:cubicBezTo>
                  <a:cubicBezTo>
                    <a:pt x="56" y="59"/>
                    <a:pt x="56" y="59"/>
                    <a:pt x="56" y="59"/>
                  </a:cubicBezTo>
                  <a:cubicBezTo>
                    <a:pt x="55" y="28"/>
                    <a:pt x="31" y="3"/>
                    <a:pt x="0" y="0"/>
                  </a:cubicBezTo>
                </a:path>
              </a:pathLst>
            </a:custGeom>
            <a:solidFill>
              <a:srgbClr val="8ECB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755" name="Google Shape;2755;p9"/>
            <p:cNvSpPr/>
            <p:nvPr/>
          </p:nvSpPr>
          <p:spPr>
            <a:xfrm>
              <a:off x="6645276" y="6284914"/>
              <a:ext cx="58738" cy="114300"/>
            </a:xfrm>
            <a:custGeom>
              <a:rect b="b" l="l" r="r" t="t"/>
              <a:pathLst>
                <a:path extrusionOk="0" h="26" w="14">
                  <a:moveTo>
                    <a:pt x="1" y="0"/>
                  </a:moveTo>
                  <a:cubicBezTo>
                    <a:pt x="1" y="0"/>
                    <a:pt x="0" y="0"/>
                    <a:pt x="0" y="0"/>
                  </a:cubicBezTo>
                  <a:cubicBezTo>
                    <a:pt x="0" y="26"/>
                    <a:pt x="0" y="26"/>
                    <a:pt x="0" y="26"/>
                  </a:cubicBezTo>
                  <a:cubicBezTo>
                    <a:pt x="0" y="26"/>
                    <a:pt x="1" y="26"/>
                    <a:pt x="1" y="26"/>
                  </a:cubicBezTo>
                  <a:cubicBezTo>
                    <a:pt x="8" y="26"/>
                    <a:pt x="14" y="20"/>
                    <a:pt x="14" y="13"/>
                  </a:cubicBezTo>
                  <a:cubicBezTo>
                    <a:pt x="14" y="6"/>
                    <a:pt x="8" y="0"/>
                    <a:pt x="1" y="0"/>
                  </a:cubicBezTo>
                </a:path>
              </a:pathLst>
            </a:custGeom>
            <a:solidFill>
              <a:srgbClr val="7AB6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756" name="Google Shape;2756;p9"/>
            <p:cNvSpPr/>
            <p:nvPr/>
          </p:nvSpPr>
          <p:spPr>
            <a:xfrm>
              <a:off x="6645276" y="6470651"/>
              <a:ext cx="28575" cy="101600"/>
            </a:xfrm>
            <a:custGeom>
              <a:rect b="b" l="l" r="r" t="t"/>
              <a:pathLst>
                <a:path extrusionOk="0" h="23" w="7">
                  <a:moveTo>
                    <a:pt x="0" y="0"/>
                  </a:moveTo>
                  <a:cubicBezTo>
                    <a:pt x="0" y="23"/>
                    <a:pt x="0" y="23"/>
                    <a:pt x="0" y="23"/>
                  </a:cubicBezTo>
                  <a:cubicBezTo>
                    <a:pt x="4" y="20"/>
                    <a:pt x="6" y="17"/>
                    <a:pt x="6" y="12"/>
                  </a:cubicBezTo>
                  <a:cubicBezTo>
                    <a:pt x="7" y="7"/>
                    <a:pt x="4" y="2"/>
                    <a:pt x="0" y="0"/>
                  </a:cubicBezTo>
                </a:path>
              </a:pathLst>
            </a:custGeom>
            <a:solidFill>
              <a:srgbClr val="7AB6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757" name="Google Shape;2757;p9"/>
            <p:cNvSpPr/>
            <p:nvPr/>
          </p:nvSpPr>
          <p:spPr>
            <a:xfrm>
              <a:off x="6716713" y="6616701"/>
              <a:ext cx="107950" cy="114300"/>
            </a:xfrm>
            <a:custGeom>
              <a:rect b="b" l="l" r="r" t="t"/>
              <a:pathLst>
                <a:path extrusionOk="0" h="26" w="26">
                  <a:moveTo>
                    <a:pt x="13" y="0"/>
                  </a:moveTo>
                  <a:cubicBezTo>
                    <a:pt x="6" y="0"/>
                    <a:pt x="0" y="6"/>
                    <a:pt x="0" y="13"/>
                  </a:cubicBezTo>
                  <a:cubicBezTo>
                    <a:pt x="0" y="20"/>
                    <a:pt x="6" y="26"/>
                    <a:pt x="13" y="26"/>
                  </a:cubicBezTo>
                  <a:cubicBezTo>
                    <a:pt x="13" y="26"/>
                    <a:pt x="13" y="26"/>
                    <a:pt x="13" y="26"/>
                  </a:cubicBezTo>
                  <a:cubicBezTo>
                    <a:pt x="20" y="26"/>
                    <a:pt x="26" y="20"/>
                    <a:pt x="26" y="14"/>
                  </a:cubicBezTo>
                  <a:cubicBezTo>
                    <a:pt x="26" y="13"/>
                    <a:pt x="26" y="13"/>
                    <a:pt x="26" y="13"/>
                  </a:cubicBezTo>
                  <a:cubicBezTo>
                    <a:pt x="26" y="6"/>
                    <a:pt x="20" y="0"/>
                    <a:pt x="13" y="0"/>
                  </a:cubicBezTo>
                </a:path>
              </a:pathLst>
            </a:custGeom>
            <a:solidFill>
              <a:srgbClr val="7AB6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758" name="Google Shape;2758;p9"/>
            <p:cNvSpPr/>
            <p:nvPr/>
          </p:nvSpPr>
          <p:spPr>
            <a:xfrm>
              <a:off x="6829426" y="6738939"/>
              <a:ext cx="82550" cy="22225"/>
            </a:xfrm>
            <a:custGeom>
              <a:rect b="b" l="l" r="r" t="t"/>
              <a:pathLst>
                <a:path extrusionOk="0" h="5" w="20">
                  <a:moveTo>
                    <a:pt x="10" y="0"/>
                  </a:moveTo>
                  <a:cubicBezTo>
                    <a:pt x="6" y="0"/>
                    <a:pt x="2" y="2"/>
                    <a:pt x="0" y="5"/>
                  </a:cubicBezTo>
                  <a:cubicBezTo>
                    <a:pt x="20" y="5"/>
                    <a:pt x="20" y="5"/>
                    <a:pt x="20" y="5"/>
                  </a:cubicBezTo>
                  <a:cubicBezTo>
                    <a:pt x="18" y="2"/>
                    <a:pt x="14" y="0"/>
                    <a:pt x="10" y="0"/>
                  </a:cubicBezTo>
                </a:path>
              </a:pathLst>
            </a:custGeom>
            <a:solidFill>
              <a:srgbClr val="7AB6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759" name="Google Shape;2759;p9"/>
            <p:cNvSpPr/>
            <p:nvPr/>
          </p:nvSpPr>
          <p:spPr>
            <a:xfrm>
              <a:off x="6924676" y="6602414"/>
              <a:ext cx="104775" cy="111125"/>
            </a:xfrm>
            <a:prstGeom prst="ellipse">
              <a:avLst/>
            </a:prstGeom>
            <a:solidFill>
              <a:srgbClr val="7AB6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760" name="Google Shape;2760;p9"/>
            <p:cNvSpPr/>
            <p:nvPr/>
          </p:nvSpPr>
          <p:spPr>
            <a:xfrm>
              <a:off x="6719888" y="6416676"/>
              <a:ext cx="117475" cy="111125"/>
            </a:xfrm>
            <a:custGeom>
              <a:rect b="b" l="l" r="r" t="t"/>
              <a:pathLst>
                <a:path extrusionOk="0" h="25" w="28">
                  <a:moveTo>
                    <a:pt x="14" y="0"/>
                  </a:moveTo>
                  <a:cubicBezTo>
                    <a:pt x="13" y="0"/>
                    <a:pt x="12" y="0"/>
                    <a:pt x="11" y="0"/>
                  </a:cubicBezTo>
                  <a:cubicBezTo>
                    <a:pt x="4" y="2"/>
                    <a:pt x="0" y="9"/>
                    <a:pt x="2" y="16"/>
                  </a:cubicBezTo>
                  <a:cubicBezTo>
                    <a:pt x="3" y="21"/>
                    <a:pt x="8" y="25"/>
                    <a:pt x="14" y="25"/>
                  </a:cubicBezTo>
                  <a:cubicBezTo>
                    <a:pt x="15" y="25"/>
                    <a:pt x="16" y="25"/>
                    <a:pt x="17" y="25"/>
                  </a:cubicBezTo>
                  <a:cubicBezTo>
                    <a:pt x="24" y="23"/>
                    <a:pt x="28" y="16"/>
                    <a:pt x="26" y="9"/>
                  </a:cubicBezTo>
                  <a:cubicBezTo>
                    <a:pt x="25" y="3"/>
                    <a:pt x="20" y="0"/>
                    <a:pt x="14" y="0"/>
                  </a:cubicBezTo>
                </a:path>
              </a:pathLst>
            </a:custGeom>
            <a:solidFill>
              <a:srgbClr val="7AB6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761" name="Google Shape;2761;p9"/>
            <p:cNvSpPr/>
            <p:nvPr/>
          </p:nvSpPr>
          <p:spPr>
            <a:xfrm>
              <a:off x="350838" y="6319839"/>
              <a:ext cx="1154113" cy="463550"/>
            </a:xfrm>
            <a:custGeom>
              <a:rect b="b" l="l" r="r" t="t"/>
              <a:pathLst>
                <a:path extrusionOk="0" h="105" w="277">
                  <a:moveTo>
                    <a:pt x="0" y="105"/>
                  </a:moveTo>
                  <a:cubicBezTo>
                    <a:pt x="277" y="105"/>
                    <a:pt x="277" y="105"/>
                    <a:pt x="277" y="105"/>
                  </a:cubicBezTo>
                  <a:cubicBezTo>
                    <a:pt x="277" y="102"/>
                    <a:pt x="276" y="99"/>
                    <a:pt x="275" y="96"/>
                  </a:cubicBezTo>
                  <a:cubicBezTo>
                    <a:pt x="274" y="92"/>
                    <a:pt x="272" y="88"/>
                    <a:pt x="270" y="84"/>
                  </a:cubicBezTo>
                  <a:cubicBezTo>
                    <a:pt x="266" y="77"/>
                    <a:pt x="260" y="71"/>
                    <a:pt x="252" y="66"/>
                  </a:cubicBezTo>
                  <a:cubicBezTo>
                    <a:pt x="252" y="66"/>
                    <a:pt x="252" y="66"/>
                    <a:pt x="252" y="66"/>
                  </a:cubicBezTo>
                  <a:cubicBezTo>
                    <a:pt x="244" y="61"/>
                    <a:pt x="236" y="59"/>
                    <a:pt x="227" y="59"/>
                  </a:cubicBezTo>
                  <a:cubicBezTo>
                    <a:pt x="224" y="59"/>
                    <a:pt x="222" y="60"/>
                    <a:pt x="219" y="60"/>
                  </a:cubicBezTo>
                  <a:cubicBezTo>
                    <a:pt x="219" y="59"/>
                    <a:pt x="219" y="58"/>
                    <a:pt x="219" y="56"/>
                  </a:cubicBezTo>
                  <a:cubicBezTo>
                    <a:pt x="219" y="31"/>
                    <a:pt x="198" y="9"/>
                    <a:pt x="172" y="9"/>
                  </a:cubicBezTo>
                  <a:cubicBezTo>
                    <a:pt x="163" y="9"/>
                    <a:pt x="154" y="12"/>
                    <a:pt x="146" y="18"/>
                  </a:cubicBezTo>
                  <a:cubicBezTo>
                    <a:pt x="141" y="7"/>
                    <a:pt x="132" y="0"/>
                    <a:pt x="117" y="0"/>
                  </a:cubicBezTo>
                  <a:cubicBezTo>
                    <a:pt x="97" y="0"/>
                    <a:pt x="86" y="13"/>
                    <a:pt x="84" y="28"/>
                  </a:cubicBezTo>
                  <a:cubicBezTo>
                    <a:pt x="80" y="27"/>
                    <a:pt x="76" y="26"/>
                    <a:pt x="72" y="26"/>
                  </a:cubicBezTo>
                  <a:cubicBezTo>
                    <a:pt x="54" y="26"/>
                    <a:pt x="39" y="41"/>
                    <a:pt x="39" y="59"/>
                  </a:cubicBezTo>
                  <a:cubicBezTo>
                    <a:pt x="39" y="62"/>
                    <a:pt x="40" y="65"/>
                    <a:pt x="41" y="68"/>
                  </a:cubicBezTo>
                  <a:cubicBezTo>
                    <a:pt x="40" y="67"/>
                    <a:pt x="40" y="67"/>
                    <a:pt x="40" y="67"/>
                  </a:cubicBezTo>
                  <a:cubicBezTo>
                    <a:pt x="19" y="67"/>
                    <a:pt x="1" y="84"/>
                    <a:pt x="0" y="105"/>
                  </a:cubicBezTo>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762" name="Google Shape;2762;p9"/>
            <p:cNvSpPr/>
            <p:nvPr/>
          </p:nvSpPr>
          <p:spPr>
            <a:xfrm>
              <a:off x="958850" y="6359526"/>
              <a:ext cx="304800" cy="207963"/>
            </a:xfrm>
            <a:custGeom>
              <a:rect b="b" l="l" r="r" t="t"/>
              <a:pathLst>
                <a:path extrusionOk="0" h="47" w="73">
                  <a:moveTo>
                    <a:pt x="0" y="8"/>
                  </a:moveTo>
                  <a:cubicBezTo>
                    <a:pt x="0" y="8"/>
                    <a:pt x="0" y="8"/>
                    <a:pt x="0" y="8"/>
                  </a:cubicBezTo>
                  <a:cubicBezTo>
                    <a:pt x="0" y="8"/>
                    <a:pt x="0" y="8"/>
                    <a:pt x="0" y="8"/>
                  </a:cubicBezTo>
                  <a:moveTo>
                    <a:pt x="26" y="0"/>
                  </a:moveTo>
                  <a:cubicBezTo>
                    <a:pt x="17" y="0"/>
                    <a:pt x="8" y="3"/>
                    <a:pt x="0" y="9"/>
                  </a:cubicBezTo>
                  <a:cubicBezTo>
                    <a:pt x="0" y="8"/>
                    <a:pt x="0" y="8"/>
                    <a:pt x="0" y="8"/>
                  </a:cubicBezTo>
                  <a:cubicBezTo>
                    <a:pt x="0" y="8"/>
                    <a:pt x="0" y="8"/>
                    <a:pt x="0" y="9"/>
                  </a:cubicBezTo>
                  <a:cubicBezTo>
                    <a:pt x="8" y="3"/>
                    <a:pt x="17" y="0"/>
                    <a:pt x="26" y="0"/>
                  </a:cubicBezTo>
                  <a:cubicBezTo>
                    <a:pt x="52" y="0"/>
                    <a:pt x="73" y="22"/>
                    <a:pt x="73" y="47"/>
                  </a:cubicBezTo>
                  <a:cubicBezTo>
                    <a:pt x="73" y="47"/>
                    <a:pt x="73" y="47"/>
                    <a:pt x="73" y="47"/>
                  </a:cubicBezTo>
                  <a:cubicBezTo>
                    <a:pt x="73" y="22"/>
                    <a:pt x="52" y="0"/>
                    <a:pt x="26" y="0"/>
                  </a:cubicBezTo>
                </a:path>
              </a:pathLst>
            </a:custGeom>
            <a:solidFill>
              <a:srgbClr val="D4F1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763" name="Google Shape;2763;p9"/>
            <p:cNvSpPr/>
            <p:nvPr/>
          </p:nvSpPr>
          <p:spPr>
            <a:xfrm>
              <a:off x="930275" y="6354764"/>
              <a:ext cx="369888" cy="428625"/>
            </a:xfrm>
            <a:custGeom>
              <a:rect b="b" l="l" r="r" t="t"/>
              <a:pathLst>
                <a:path extrusionOk="0" h="97" w="89">
                  <a:moveTo>
                    <a:pt x="0" y="0"/>
                  </a:moveTo>
                  <a:cubicBezTo>
                    <a:pt x="0" y="97"/>
                    <a:pt x="0" y="97"/>
                    <a:pt x="0" y="97"/>
                  </a:cubicBezTo>
                  <a:cubicBezTo>
                    <a:pt x="88" y="97"/>
                    <a:pt x="88" y="97"/>
                    <a:pt x="88" y="97"/>
                  </a:cubicBezTo>
                  <a:cubicBezTo>
                    <a:pt x="89" y="51"/>
                    <a:pt x="89" y="51"/>
                    <a:pt x="89" y="51"/>
                  </a:cubicBezTo>
                  <a:cubicBezTo>
                    <a:pt x="89" y="51"/>
                    <a:pt x="88" y="51"/>
                    <a:pt x="88" y="51"/>
                  </a:cubicBezTo>
                  <a:cubicBezTo>
                    <a:pt x="85" y="51"/>
                    <a:pt x="83" y="52"/>
                    <a:pt x="80" y="52"/>
                  </a:cubicBezTo>
                  <a:cubicBezTo>
                    <a:pt x="80" y="52"/>
                    <a:pt x="80" y="52"/>
                    <a:pt x="80" y="52"/>
                  </a:cubicBezTo>
                  <a:cubicBezTo>
                    <a:pt x="80" y="52"/>
                    <a:pt x="80" y="52"/>
                    <a:pt x="80" y="52"/>
                  </a:cubicBezTo>
                  <a:cubicBezTo>
                    <a:pt x="80" y="51"/>
                    <a:pt x="80" y="50"/>
                    <a:pt x="80" y="48"/>
                  </a:cubicBezTo>
                  <a:cubicBezTo>
                    <a:pt x="80" y="23"/>
                    <a:pt x="59" y="1"/>
                    <a:pt x="33" y="1"/>
                  </a:cubicBezTo>
                  <a:cubicBezTo>
                    <a:pt x="24" y="1"/>
                    <a:pt x="15" y="4"/>
                    <a:pt x="7" y="10"/>
                  </a:cubicBezTo>
                  <a:cubicBezTo>
                    <a:pt x="7" y="9"/>
                    <a:pt x="7" y="9"/>
                    <a:pt x="7" y="9"/>
                  </a:cubicBezTo>
                  <a:cubicBezTo>
                    <a:pt x="7" y="9"/>
                    <a:pt x="7" y="9"/>
                    <a:pt x="7" y="9"/>
                  </a:cubicBezTo>
                  <a:cubicBezTo>
                    <a:pt x="7" y="9"/>
                    <a:pt x="7" y="9"/>
                    <a:pt x="7" y="9"/>
                  </a:cubicBezTo>
                  <a:cubicBezTo>
                    <a:pt x="6" y="6"/>
                    <a:pt x="3" y="3"/>
                    <a:pt x="0" y="0"/>
                  </a:cubicBezTo>
                </a:path>
              </a:pathLst>
            </a:custGeom>
            <a:solidFill>
              <a:srgbClr val="8ECB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764" name="Google Shape;2764;p9"/>
            <p:cNvSpPr/>
            <p:nvPr/>
          </p:nvSpPr>
          <p:spPr>
            <a:xfrm>
              <a:off x="1492250" y="6726239"/>
              <a:ext cx="12700" cy="57150"/>
            </a:xfrm>
            <a:custGeom>
              <a:rect b="b" l="l" r="r" t="t"/>
              <a:pathLst>
                <a:path extrusionOk="0" h="13" w="3">
                  <a:moveTo>
                    <a:pt x="0" y="0"/>
                  </a:moveTo>
                  <a:cubicBezTo>
                    <a:pt x="0" y="13"/>
                    <a:pt x="0" y="13"/>
                    <a:pt x="0" y="13"/>
                  </a:cubicBezTo>
                  <a:cubicBezTo>
                    <a:pt x="3" y="13"/>
                    <a:pt x="3" y="13"/>
                    <a:pt x="3" y="13"/>
                  </a:cubicBezTo>
                  <a:cubicBezTo>
                    <a:pt x="3" y="10"/>
                    <a:pt x="2" y="7"/>
                    <a:pt x="1" y="4"/>
                  </a:cubicBezTo>
                  <a:cubicBezTo>
                    <a:pt x="1" y="3"/>
                    <a:pt x="0" y="1"/>
                    <a:pt x="0" y="0"/>
                  </a:cubicBezTo>
                </a:path>
              </a:pathLst>
            </a:custGeom>
            <a:solidFill>
              <a:srgbClr val="8ECB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765" name="Google Shape;2765;p9"/>
            <p:cNvSpPr/>
            <p:nvPr/>
          </p:nvSpPr>
          <p:spPr>
            <a:xfrm>
              <a:off x="5507038" y="6792914"/>
              <a:ext cx="100013" cy="30163"/>
            </a:xfrm>
            <a:custGeom>
              <a:rect b="b" l="l" r="r" t="t"/>
              <a:pathLst>
                <a:path extrusionOk="0" h="19" w="63">
                  <a:moveTo>
                    <a:pt x="0" y="0"/>
                  </a:moveTo>
                  <a:lnTo>
                    <a:pt x="0" y="0"/>
                  </a:lnTo>
                  <a:lnTo>
                    <a:pt x="63" y="19"/>
                  </a:lnTo>
                  <a:lnTo>
                    <a:pt x="0" y="0"/>
                  </a:ln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766" name="Google Shape;2766;p9"/>
            <p:cNvSpPr/>
            <p:nvPr/>
          </p:nvSpPr>
          <p:spPr>
            <a:xfrm>
              <a:off x="5507038" y="6792914"/>
              <a:ext cx="100013" cy="30163"/>
            </a:xfrm>
            <a:custGeom>
              <a:rect b="b" l="l" r="r" t="t"/>
              <a:pathLst>
                <a:path extrusionOk="0" h="19" w="63">
                  <a:moveTo>
                    <a:pt x="0" y="0"/>
                  </a:moveTo>
                  <a:lnTo>
                    <a:pt x="0" y="0"/>
                  </a:lnTo>
                  <a:lnTo>
                    <a:pt x="63" y="19"/>
                  </a:lnTo>
                  <a:lnTo>
                    <a:pt x="0"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767" name="Google Shape;2767;p9"/>
            <p:cNvSpPr/>
            <p:nvPr/>
          </p:nvSpPr>
          <p:spPr>
            <a:xfrm>
              <a:off x="4386263" y="6196014"/>
              <a:ext cx="228600" cy="658813"/>
            </a:xfrm>
            <a:custGeom>
              <a:rect b="b" l="l" r="r" t="t"/>
              <a:pathLst>
                <a:path extrusionOk="0" h="149" w="55">
                  <a:moveTo>
                    <a:pt x="5" y="149"/>
                  </a:moveTo>
                  <a:cubicBezTo>
                    <a:pt x="5" y="149"/>
                    <a:pt x="5" y="148"/>
                    <a:pt x="5" y="147"/>
                  </a:cubicBezTo>
                  <a:cubicBezTo>
                    <a:pt x="5" y="146"/>
                    <a:pt x="4" y="144"/>
                    <a:pt x="4" y="141"/>
                  </a:cubicBezTo>
                  <a:cubicBezTo>
                    <a:pt x="3" y="137"/>
                    <a:pt x="2" y="130"/>
                    <a:pt x="1" y="122"/>
                  </a:cubicBezTo>
                  <a:cubicBezTo>
                    <a:pt x="1" y="114"/>
                    <a:pt x="0" y="105"/>
                    <a:pt x="1" y="95"/>
                  </a:cubicBezTo>
                  <a:cubicBezTo>
                    <a:pt x="1" y="85"/>
                    <a:pt x="3" y="74"/>
                    <a:pt x="5" y="64"/>
                  </a:cubicBezTo>
                  <a:cubicBezTo>
                    <a:pt x="7" y="59"/>
                    <a:pt x="9" y="54"/>
                    <a:pt x="11" y="49"/>
                  </a:cubicBezTo>
                  <a:cubicBezTo>
                    <a:pt x="12" y="47"/>
                    <a:pt x="13" y="44"/>
                    <a:pt x="14" y="42"/>
                  </a:cubicBezTo>
                  <a:cubicBezTo>
                    <a:pt x="15" y="40"/>
                    <a:pt x="16" y="38"/>
                    <a:pt x="17" y="35"/>
                  </a:cubicBezTo>
                  <a:cubicBezTo>
                    <a:pt x="20" y="31"/>
                    <a:pt x="23" y="27"/>
                    <a:pt x="26" y="24"/>
                  </a:cubicBezTo>
                  <a:cubicBezTo>
                    <a:pt x="29" y="20"/>
                    <a:pt x="31" y="17"/>
                    <a:pt x="34" y="15"/>
                  </a:cubicBezTo>
                  <a:cubicBezTo>
                    <a:pt x="37" y="12"/>
                    <a:pt x="40" y="10"/>
                    <a:pt x="42" y="8"/>
                  </a:cubicBezTo>
                  <a:cubicBezTo>
                    <a:pt x="45" y="6"/>
                    <a:pt x="47" y="5"/>
                    <a:pt x="49" y="4"/>
                  </a:cubicBezTo>
                  <a:cubicBezTo>
                    <a:pt x="53" y="1"/>
                    <a:pt x="55" y="0"/>
                    <a:pt x="55" y="0"/>
                  </a:cubicBezTo>
                  <a:cubicBezTo>
                    <a:pt x="55" y="0"/>
                    <a:pt x="53" y="2"/>
                    <a:pt x="50" y="4"/>
                  </a:cubicBezTo>
                  <a:cubicBezTo>
                    <a:pt x="48" y="6"/>
                    <a:pt x="46" y="8"/>
                    <a:pt x="44" y="10"/>
                  </a:cubicBezTo>
                  <a:cubicBezTo>
                    <a:pt x="42" y="12"/>
                    <a:pt x="39" y="14"/>
                    <a:pt x="37" y="17"/>
                  </a:cubicBezTo>
                  <a:cubicBezTo>
                    <a:pt x="35" y="20"/>
                    <a:pt x="32" y="23"/>
                    <a:pt x="30" y="27"/>
                  </a:cubicBezTo>
                  <a:cubicBezTo>
                    <a:pt x="28" y="31"/>
                    <a:pt x="26" y="34"/>
                    <a:pt x="24" y="39"/>
                  </a:cubicBezTo>
                  <a:cubicBezTo>
                    <a:pt x="23" y="41"/>
                    <a:pt x="22" y="43"/>
                    <a:pt x="21" y="45"/>
                  </a:cubicBezTo>
                  <a:cubicBezTo>
                    <a:pt x="21" y="47"/>
                    <a:pt x="20" y="50"/>
                    <a:pt x="19" y="52"/>
                  </a:cubicBezTo>
                  <a:cubicBezTo>
                    <a:pt x="18" y="57"/>
                    <a:pt x="17" y="62"/>
                    <a:pt x="17" y="66"/>
                  </a:cubicBezTo>
                  <a:cubicBezTo>
                    <a:pt x="15" y="86"/>
                    <a:pt x="17" y="105"/>
                    <a:pt x="20" y="119"/>
                  </a:cubicBezTo>
                  <a:cubicBezTo>
                    <a:pt x="22" y="126"/>
                    <a:pt x="24" y="132"/>
                    <a:pt x="25" y="136"/>
                  </a:cubicBezTo>
                  <a:cubicBezTo>
                    <a:pt x="26" y="138"/>
                    <a:pt x="26" y="139"/>
                    <a:pt x="27" y="140"/>
                  </a:cubicBezTo>
                  <a:cubicBezTo>
                    <a:pt x="27" y="141"/>
                    <a:pt x="27" y="142"/>
                    <a:pt x="27" y="142"/>
                  </a:cubicBezTo>
                  <a:lnTo>
                    <a:pt x="5" y="149"/>
                  </a:lnTo>
                  <a:close/>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768" name="Google Shape;2768;p9"/>
            <p:cNvSpPr/>
            <p:nvPr/>
          </p:nvSpPr>
          <p:spPr>
            <a:xfrm>
              <a:off x="4106863" y="6249989"/>
              <a:ext cx="379413" cy="533400"/>
            </a:xfrm>
            <a:custGeom>
              <a:rect b="b" l="l" r="r" t="t"/>
              <a:pathLst>
                <a:path extrusionOk="0" h="121" w="91">
                  <a:moveTo>
                    <a:pt x="78" y="121"/>
                  </a:moveTo>
                  <a:cubicBezTo>
                    <a:pt x="78" y="121"/>
                    <a:pt x="91" y="40"/>
                    <a:pt x="0" y="0"/>
                  </a:cubicBezTo>
                  <a:cubicBezTo>
                    <a:pt x="0" y="0"/>
                    <a:pt x="34" y="20"/>
                    <a:pt x="36" y="56"/>
                  </a:cubicBezTo>
                  <a:cubicBezTo>
                    <a:pt x="38" y="93"/>
                    <a:pt x="78" y="121"/>
                    <a:pt x="78" y="121"/>
                  </a:cubicBezTo>
                  <a:close/>
                </a:path>
              </a:pathLst>
            </a:cu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769" name="Google Shape;2769;p9"/>
            <p:cNvSpPr/>
            <p:nvPr/>
          </p:nvSpPr>
          <p:spPr>
            <a:xfrm>
              <a:off x="9480551" y="6257926"/>
              <a:ext cx="271463" cy="490538"/>
            </a:xfrm>
            <a:custGeom>
              <a:rect b="b" l="l" r="r" t="t"/>
              <a:pathLst>
                <a:path extrusionOk="0" h="111" w="65">
                  <a:moveTo>
                    <a:pt x="46" y="109"/>
                  </a:moveTo>
                  <a:cubicBezTo>
                    <a:pt x="46" y="109"/>
                    <a:pt x="46" y="109"/>
                    <a:pt x="46" y="108"/>
                  </a:cubicBezTo>
                  <a:cubicBezTo>
                    <a:pt x="46" y="107"/>
                    <a:pt x="46" y="106"/>
                    <a:pt x="46" y="104"/>
                  </a:cubicBezTo>
                  <a:cubicBezTo>
                    <a:pt x="47" y="101"/>
                    <a:pt x="47" y="96"/>
                    <a:pt x="47" y="90"/>
                  </a:cubicBezTo>
                  <a:cubicBezTo>
                    <a:pt x="48" y="78"/>
                    <a:pt x="47" y="62"/>
                    <a:pt x="42" y="47"/>
                  </a:cubicBezTo>
                  <a:cubicBezTo>
                    <a:pt x="40" y="43"/>
                    <a:pt x="39" y="39"/>
                    <a:pt x="37" y="35"/>
                  </a:cubicBezTo>
                  <a:cubicBezTo>
                    <a:pt x="36" y="32"/>
                    <a:pt x="34" y="29"/>
                    <a:pt x="31" y="25"/>
                  </a:cubicBezTo>
                  <a:cubicBezTo>
                    <a:pt x="27" y="19"/>
                    <a:pt x="22" y="14"/>
                    <a:pt x="17" y="10"/>
                  </a:cubicBezTo>
                  <a:cubicBezTo>
                    <a:pt x="15" y="8"/>
                    <a:pt x="13" y="7"/>
                    <a:pt x="11" y="5"/>
                  </a:cubicBezTo>
                  <a:cubicBezTo>
                    <a:pt x="8" y="4"/>
                    <a:pt x="7" y="3"/>
                    <a:pt x="5" y="2"/>
                  </a:cubicBezTo>
                  <a:cubicBezTo>
                    <a:pt x="2" y="0"/>
                    <a:pt x="0" y="0"/>
                    <a:pt x="0" y="0"/>
                  </a:cubicBezTo>
                  <a:cubicBezTo>
                    <a:pt x="0" y="0"/>
                    <a:pt x="2" y="0"/>
                    <a:pt x="5" y="1"/>
                  </a:cubicBezTo>
                  <a:cubicBezTo>
                    <a:pt x="7" y="2"/>
                    <a:pt x="9" y="3"/>
                    <a:pt x="11" y="4"/>
                  </a:cubicBezTo>
                  <a:cubicBezTo>
                    <a:pt x="14" y="5"/>
                    <a:pt x="16" y="6"/>
                    <a:pt x="19" y="8"/>
                  </a:cubicBezTo>
                  <a:cubicBezTo>
                    <a:pt x="25" y="11"/>
                    <a:pt x="31" y="16"/>
                    <a:pt x="36" y="22"/>
                  </a:cubicBezTo>
                  <a:cubicBezTo>
                    <a:pt x="39" y="25"/>
                    <a:pt x="42" y="28"/>
                    <a:pt x="44" y="32"/>
                  </a:cubicBezTo>
                  <a:cubicBezTo>
                    <a:pt x="46" y="35"/>
                    <a:pt x="48" y="39"/>
                    <a:pt x="50" y="43"/>
                  </a:cubicBezTo>
                  <a:cubicBezTo>
                    <a:pt x="58" y="59"/>
                    <a:pt x="62" y="76"/>
                    <a:pt x="64" y="89"/>
                  </a:cubicBezTo>
                  <a:cubicBezTo>
                    <a:pt x="64" y="96"/>
                    <a:pt x="65" y="101"/>
                    <a:pt x="65" y="105"/>
                  </a:cubicBezTo>
                  <a:cubicBezTo>
                    <a:pt x="65" y="107"/>
                    <a:pt x="65" y="109"/>
                    <a:pt x="65" y="110"/>
                  </a:cubicBezTo>
                  <a:cubicBezTo>
                    <a:pt x="65" y="111"/>
                    <a:pt x="65" y="111"/>
                    <a:pt x="65" y="111"/>
                  </a:cubicBezTo>
                  <a:lnTo>
                    <a:pt x="46" y="109"/>
                  </a:lnTo>
                  <a:close/>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770" name="Google Shape;2770;p9"/>
            <p:cNvSpPr/>
            <p:nvPr/>
          </p:nvSpPr>
          <p:spPr>
            <a:xfrm>
              <a:off x="9355138" y="6069014"/>
              <a:ext cx="392113" cy="409575"/>
            </a:xfrm>
            <a:custGeom>
              <a:rect b="b" l="l" r="r" t="t"/>
              <a:pathLst>
                <a:path extrusionOk="0" h="93" w="94">
                  <a:moveTo>
                    <a:pt x="0" y="44"/>
                  </a:moveTo>
                  <a:cubicBezTo>
                    <a:pt x="9" y="37"/>
                    <a:pt x="17" y="34"/>
                    <a:pt x="24" y="35"/>
                  </a:cubicBezTo>
                  <a:cubicBezTo>
                    <a:pt x="15" y="24"/>
                    <a:pt x="16" y="12"/>
                    <a:pt x="16" y="12"/>
                  </a:cubicBezTo>
                  <a:cubicBezTo>
                    <a:pt x="27" y="13"/>
                    <a:pt x="35" y="17"/>
                    <a:pt x="39" y="22"/>
                  </a:cubicBezTo>
                  <a:cubicBezTo>
                    <a:pt x="40" y="8"/>
                    <a:pt x="49" y="0"/>
                    <a:pt x="49" y="0"/>
                  </a:cubicBezTo>
                  <a:cubicBezTo>
                    <a:pt x="57" y="9"/>
                    <a:pt x="59" y="17"/>
                    <a:pt x="59" y="24"/>
                  </a:cubicBezTo>
                  <a:cubicBezTo>
                    <a:pt x="69" y="15"/>
                    <a:pt x="82" y="15"/>
                    <a:pt x="82" y="15"/>
                  </a:cubicBezTo>
                  <a:cubicBezTo>
                    <a:pt x="81" y="27"/>
                    <a:pt x="77" y="34"/>
                    <a:pt x="72" y="39"/>
                  </a:cubicBezTo>
                  <a:cubicBezTo>
                    <a:pt x="85" y="40"/>
                    <a:pt x="94" y="49"/>
                    <a:pt x="94" y="49"/>
                  </a:cubicBezTo>
                  <a:cubicBezTo>
                    <a:pt x="85" y="56"/>
                    <a:pt x="77" y="59"/>
                    <a:pt x="70" y="59"/>
                  </a:cubicBezTo>
                  <a:cubicBezTo>
                    <a:pt x="79" y="69"/>
                    <a:pt x="78" y="81"/>
                    <a:pt x="78" y="81"/>
                  </a:cubicBezTo>
                  <a:cubicBezTo>
                    <a:pt x="67" y="80"/>
                    <a:pt x="59" y="76"/>
                    <a:pt x="55" y="71"/>
                  </a:cubicBezTo>
                  <a:cubicBezTo>
                    <a:pt x="54" y="85"/>
                    <a:pt x="45" y="93"/>
                    <a:pt x="45" y="93"/>
                  </a:cubicBezTo>
                  <a:cubicBezTo>
                    <a:pt x="37" y="84"/>
                    <a:pt x="35" y="76"/>
                    <a:pt x="35" y="70"/>
                  </a:cubicBezTo>
                  <a:cubicBezTo>
                    <a:pt x="25" y="79"/>
                    <a:pt x="12" y="78"/>
                    <a:pt x="12" y="78"/>
                  </a:cubicBezTo>
                  <a:cubicBezTo>
                    <a:pt x="13" y="66"/>
                    <a:pt x="17" y="59"/>
                    <a:pt x="22" y="54"/>
                  </a:cubicBezTo>
                  <a:cubicBezTo>
                    <a:pt x="9" y="53"/>
                    <a:pt x="0" y="44"/>
                    <a:pt x="0" y="44"/>
                  </a:cubicBezTo>
                  <a:close/>
                </a:path>
              </a:pathLst>
            </a:custGeom>
            <a:solidFill>
              <a:srgbClr val="45BCBC"/>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771" name="Google Shape;2771;p9"/>
            <p:cNvSpPr/>
            <p:nvPr/>
          </p:nvSpPr>
          <p:spPr>
            <a:xfrm>
              <a:off x="9485313" y="6200776"/>
              <a:ext cx="133350" cy="146050"/>
            </a:xfrm>
            <a:prstGeom prst="ellipse">
              <a:avLst/>
            </a:pr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772" name="Google Shape;2772;p9"/>
            <p:cNvSpPr/>
            <p:nvPr/>
          </p:nvSpPr>
          <p:spPr>
            <a:xfrm>
              <a:off x="9505951" y="6227764"/>
              <a:ext cx="90488" cy="92075"/>
            </a:xfrm>
            <a:prstGeom prst="ellipse">
              <a:avLst/>
            </a:prstGeom>
            <a:solidFill>
              <a:srgbClr val="FFD01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773" name="Google Shape;2773;p9"/>
            <p:cNvSpPr/>
            <p:nvPr/>
          </p:nvSpPr>
          <p:spPr>
            <a:xfrm>
              <a:off x="9701213" y="6364289"/>
              <a:ext cx="207963" cy="203200"/>
            </a:xfrm>
            <a:custGeom>
              <a:rect b="b" l="l" r="r" t="t"/>
              <a:pathLst>
                <a:path extrusionOk="0" h="46" w="50">
                  <a:moveTo>
                    <a:pt x="1" y="44"/>
                  </a:moveTo>
                  <a:cubicBezTo>
                    <a:pt x="1" y="44"/>
                    <a:pt x="0" y="10"/>
                    <a:pt x="43" y="0"/>
                  </a:cubicBezTo>
                  <a:cubicBezTo>
                    <a:pt x="43" y="0"/>
                    <a:pt x="50" y="42"/>
                    <a:pt x="4" y="46"/>
                  </a:cubicBezTo>
                </a:path>
              </a:pathLst>
            </a:custGeom>
            <a:solidFill>
              <a:srgbClr val="59A4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774" name="Google Shape;2774;p9"/>
            <p:cNvSpPr/>
            <p:nvPr/>
          </p:nvSpPr>
          <p:spPr>
            <a:xfrm>
              <a:off x="3409950" y="6257926"/>
              <a:ext cx="271463" cy="490538"/>
            </a:xfrm>
            <a:custGeom>
              <a:rect b="b" l="l" r="r" t="t"/>
              <a:pathLst>
                <a:path extrusionOk="0" h="111" w="65">
                  <a:moveTo>
                    <a:pt x="46" y="109"/>
                  </a:moveTo>
                  <a:cubicBezTo>
                    <a:pt x="46" y="109"/>
                    <a:pt x="46" y="109"/>
                    <a:pt x="46" y="108"/>
                  </a:cubicBezTo>
                  <a:cubicBezTo>
                    <a:pt x="46" y="107"/>
                    <a:pt x="46" y="106"/>
                    <a:pt x="46" y="104"/>
                  </a:cubicBezTo>
                  <a:cubicBezTo>
                    <a:pt x="47" y="101"/>
                    <a:pt x="47" y="96"/>
                    <a:pt x="47" y="90"/>
                  </a:cubicBezTo>
                  <a:cubicBezTo>
                    <a:pt x="48" y="78"/>
                    <a:pt x="47" y="62"/>
                    <a:pt x="42" y="47"/>
                  </a:cubicBezTo>
                  <a:cubicBezTo>
                    <a:pt x="40" y="43"/>
                    <a:pt x="39" y="39"/>
                    <a:pt x="37" y="35"/>
                  </a:cubicBezTo>
                  <a:cubicBezTo>
                    <a:pt x="36" y="32"/>
                    <a:pt x="34" y="29"/>
                    <a:pt x="31" y="25"/>
                  </a:cubicBezTo>
                  <a:cubicBezTo>
                    <a:pt x="27" y="19"/>
                    <a:pt x="22" y="14"/>
                    <a:pt x="17" y="10"/>
                  </a:cubicBezTo>
                  <a:cubicBezTo>
                    <a:pt x="15" y="8"/>
                    <a:pt x="13" y="7"/>
                    <a:pt x="11" y="5"/>
                  </a:cubicBezTo>
                  <a:cubicBezTo>
                    <a:pt x="8" y="4"/>
                    <a:pt x="7" y="3"/>
                    <a:pt x="5" y="2"/>
                  </a:cubicBezTo>
                  <a:cubicBezTo>
                    <a:pt x="2" y="0"/>
                    <a:pt x="0" y="0"/>
                    <a:pt x="0" y="0"/>
                  </a:cubicBezTo>
                  <a:cubicBezTo>
                    <a:pt x="0" y="0"/>
                    <a:pt x="2" y="0"/>
                    <a:pt x="5" y="1"/>
                  </a:cubicBezTo>
                  <a:cubicBezTo>
                    <a:pt x="7" y="2"/>
                    <a:pt x="9" y="3"/>
                    <a:pt x="11" y="4"/>
                  </a:cubicBezTo>
                  <a:cubicBezTo>
                    <a:pt x="14" y="5"/>
                    <a:pt x="16" y="6"/>
                    <a:pt x="19" y="8"/>
                  </a:cubicBezTo>
                  <a:cubicBezTo>
                    <a:pt x="25" y="11"/>
                    <a:pt x="31" y="16"/>
                    <a:pt x="36" y="22"/>
                  </a:cubicBezTo>
                  <a:cubicBezTo>
                    <a:pt x="39" y="25"/>
                    <a:pt x="42" y="28"/>
                    <a:pt x="44" y="32"/>
                  </a:cubicBezTo>
                  <a:cubicBezTo>
                    <a:pt x="46" y="35"/>
                    <a:pt x="48" y="39"/>
                    <a:pt x="50" y="43"/>
                  </a:cubicBezTo>
                  <a:cubicBezTo>
                    <a:pt x="58" y="59"/>
                    <a:pt x="62" y="76"/>
                    <a:pt x="64" y="89"/>
                  </a:cubicBezTo>
                  <a:cubicBezTo>
                    <a:pt x="64" y="96"/>
                    <a:pt x="65" y="101"/>
                    <a:pt x="65" y="105"/>
                  </a:cubicBezTo>
                  <a:cubicBezTo>
                    <a:pt x="65" y="107"/>
                    <a:pt x="65" y="109"/>
                    <a:pt x="65" y="110"/>
                  </a:cubicBezTo>
                  <a:cubicBezTo>
                    <a:pt x="65" y="111"/>
                    <a:pt x="65" y="111"/>
                    <a:pt x="65" y="111"/>
                  </a:cubicBezTo>
                  <a:lnTo>
                    <a:pt x="46" y="109"/>
                  </a:lnTo>
                  <a:close/>
                </a:path>
              </a:pathLst>
            </a:custGeom>
            <a:solidFill>
              <a:srgbClr val="437B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775" name="Google Shape;2775;p9"/>
            <p:cNvSpPr/>
            <p:nvPr/>
          </p:nvSpPr>
          <p:spPr>
            <a:xfrm>
              <a:off x="3284538" y="6069014"/>
              <a:ext cx="392113" cy="409575"/>
            </a:xfrm>
            <a:custGeom>
              <a:rect b="b" l="l" r="r" t="t"/>
              <a:pathLst>
                <a:path extrusionOk="0" h="93" w="94">
                  <a:moveTo>
                    <a:pt x="0" y="44"/>
                  </a:moveTo>
                  <a:cubicBezTo>
                    <a:pt x="9" y="37"/>
                    <a:pt x="17" y="34"/>
                    <a:pt x="24" y="35"/>
                  </a:cubicBezTo>
                  <a:cubicBezTo>
                    <a:pt x="15" y="24"/>
                    <a:pt x="16" y="12"/>
                    <a:pt x="16" y="12"/>
                  </a:cubicBezTo>
                  <a:cubicBezTo>
                    <a:pt x="27" y="13"/>
                    <a:pt x="35" y="17"/>
                    <a:pt x="39" y="22"/>
                  </a:cubicBezTo>
                  <a:cubicBezTo>
                    <a:pt x="40" y="8"/>
                    <a:pt x="49" y="0"/>
                    <a:pt x="49" y="0"/>
                  </a:cubicBezTo>
                  <a:cubicBezTo>
                    <a:pt x="57" y="9"/>
                    <a:pt x="59" y="17"/>
                    <a:pt x="59" y="24"/>
                  </a:cubicBezTo>
                  <a:cubicBezTo>
                    <a:pt x="69" y="15"/>
                    <a:pt x="82" y="15"/>
                    <a:pt x="82" y="15"/>
                  </a:cubicBezTo>
                  <a:cubicBezTo>
                    <a:pt x="81" y="27"/>
                    <a:pt x="77" y="34"/>
                    <a:pt x="72" y="39"/>
                  </a:cubicBezTo>
                  <a:cubicBezTo>
                    <a:pt x="85" y="40"/>
                    <a:pt x="94" y="49"/>
                    <a:pt x="94" y="49"/>
                  </a:cubicBezTo>
                  <a:cubicBezTo>
                    <a:pt x="85" y="56"/>
                    <a:pt x="77" y="59"/>
                    <a:pt x="70" y="59"/>
                  </a:cubicBezTo>
                  <a:cubicBezTo>
                    <a:pt x="79" y="69"/>
                    <a:pt x="78" y="81"/>
                    <a:pt x="78" y="81"/>
                  </a:cubicBezTo>
                  <a:cubicBezTo>
                    <a:pt x="67" y="80"/>
                    <a:pt x="59" y="76"/>
                    <a:pt x="55" y="71"/>
                  </a:cubicBezTo>
                  <a:cubicBezTo>
                    <a:pt x="54" y="85"/>
                    <a:pt x="45" y="93"/>
                    <a:pt x="45" y="93"/>
                  </a:cubicBezTo>
                  <a:cubicBezTo>
                    <a:pt x="37" y="84"/>
                    <a:pt x="35" y="76"/>
                    <a:pt x="35" y="70"/>
                  </a:cubicBezTo>
                  <a:cubicBezTo>
                    <a:pt x="25" y="79"/>
                    <a:pt x="12" y="78"/>
                    <a:pt x="12" y="78"/>
                  </a:cubicBezTo>
                  <a:cubicBezTo>
                    <a:pt x="13" y="66"/>
                    <a:pt x="17" y="59"/>
                    <a:pt x="22" y="54"/>
                  </a:cubicBezTo>
                  <a:cubicBezTo>
                    <a:pt x="9" y="53"/>
                    <a:pt x="0" y="44"/>
                    <a:pt x="0" y="44"/>
                  </a:cubicBezTo>
                  <a:close/>
                </a:path>
              </a:pathLst>
            </a:custGeom>
            <a:solidFill>
              <a:srgbClr val="45BCBC"/>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776" name="Google Shape;2776;p9"/>
            <p:cNvSpPr/>
            <p:nvPr/>
          </p:nvSpPr>
          <p:spPr>
            <a:xfrm>
              <a:off x="3414713" y="6200776"/>
              <a:ext cx="133350" cy="146050"/>
            </a:xfrm>
            <a:prstGeom prst="ellipse">
              <a:avLst/>
            </a:pr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777" name="Google Shape;2777;p9"/>
            <p:cNvSpPr/>
            <p:nvPr/>
          </p:nvSpPr>
          <p:spPr>
            <a:xfrm>
              <a:off x="3435350" y="6227764"/>
              <a:ext cx="92075" cy="92075"/>
            </a:xfrm>
            <a:prstGeom prst="ellipse">
              <a:avLst/>
            </a:prstGeom>
            <a:solidFill>
              <a:srgbClr val="FFD01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778" name="Google Shape;2778;p9"/>
            <p:cNvSpPr/>
            <p:nvPr/>
          </p:nvSpPr>
          <p:spPr>
            <a:xfrm>
              <a:off x="3630613" y="6364289"/>
              <a:ext cx="209550" cy="203200"/>
            </a:xfrm>
            <a:custGeom>
              <a:rect b="b" l="l" r="r" t="t"/>
              <a:pathLst>
                <a:path extrusionOk="0" h="46" w="50">
                  <a:moveTo>
                    <a:pt x="1" y="44"/>
                  </a:moveTo>
                  <a:cubicBezTo>
                    <a:pt x="1" y="44"/>
                    <a:pt x="0" y="10"/>
                    <a:pt x="43" y="0"/>
                  </a:cubicBezTo>
                  <a:cubicBezTo>
                    <a:pt x="43" y="0"/>
                    <a:pt x="50" y="42"/>
                    <a:pt x="4" y="46"/>
                  </a:cubicBezTo>
                </a:path>
              </a:pathLst>
            </a:custGeom>
            <a:solidFill>
              <a:srgbClr val="2D52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779" name="Google Shape;2779;p9"/>
            <p:cNvSpPr/>
            <p:nvPr/>
          </p:nvSpPr>
          <p:spPr>
            <a:xfrm>
              <a:off x="5849938" y="6448426"/>
              <a:ext cx="295275" cy="339725"/>
            </a:xfrm>
            <a:custGeom>
              <a:rect b="b" l="l" r="r" t="t"/>
              <a:pathLst>
                <a:path extrusionOk="0" h="77" w="71">
                  <a:moveTo>
                    <a:pt x="0" y="75"/>
                  </a:moveTo>
                  <a:cubicBezTo>
                    <a:pt x="0" y="75"/>
                    <a:pt x="0" y="75"/>
                    <a:pt x="1" y="74"/>
                  </a:cubicBezTo>
                  <a:cubicBezTo>
                    <a:pt x="1" y="73"/>
                    <a:pt x="1" y="71"/>
                    <a:pt x="1" y="70"/>
                  </a:cubicBezTo>
                  <a:cubicBezTo>
                    <a:pt x="2" y="67"/>
                    <a:pt x="4" y="63"/>
                    <a:pt x="5" y="58"/>
                  </a:cubicBezTo>
                  <a:cubicBezTo>
                    <a:pt x="6" y="55"/>
                    <a:pt x="7" y="53"/>
                    <a:pt x="9" y="50"/>
                  </a:cubicBezTo>
                  <a:cubicBezTo>
                    <a:pt x="9" y="49"/>
                    <a:pt x="10" y="47"/>
                    <a:pt x="11" y="46"/>
                  </a:cubicBezTo>
                  <a:cubicBezTo>
                    <a:pt x="11" y="44"/>
                    <a:pt x="12" y="43"/>
                    <a:pt x="13" y="42"/>
                  </a:cubicBezTo>
                  <a:cubicBezTo>
                    <a:pt x="14" y="39"/>
                    <a:pt x="16" y="36"/>
                    <a:pt x="18" y="33"/>
                  </a:cubicBezTo>
                  <a:cubicBezTo>
                    <a:pt x="20" y="30"/>
                    <a:pt x="22" y="27"/>
                    <a:pt x="24" y="25"/>
                  </a:cubicBezTo>
                  <a:cubicBezTo>
                    <a:pt x="27" y="22"/>
                    <a:pt x="29" y="20"/>
                    <a:pt x="32" y="17"/>
                  </a:cubicBezTo>
                  <a:cubicBezTo>
                    <a:pt x="33" y="16"/>
                    <a:pt x="34" y="15"/>
                    <a:pt x="36" y="14"/>
                  </a:cubicBezTo>
                  <a:cubicBezTo>
                    <a:pt x="37" y="13"/>
                    <a:pt x="38" y="12"/>
                    <a:pt x="40" y="11"/>
                  </a:cubicBezTo>
                  <a:cubicBezTo>
                    <a:pt x="41" y="10"/>
                    <a:pt x="42" y="10"/>
                    <a:pt x="43" y="9"/>
                  </a:cubicBezTo>
                  <a:cubicBezTo>
                    <a:pt x="45" y="8"/>
                    <a:pt x="46" y="7"/>
                    <a:pt x="47" y="7"/>
                  </a:cubicBezTo>
                  <a:cubicBezTo>
                    <a:pt x="49" y="6"/>
                    <a:pt x="50" y="5"/>
                    <a:pt x="51" y="5"/>
                  </a:cubicBezTo>
                  <a:cubicBezTo>
                    <a:pt x="52" y="4"/>
                    <a:pt x="54" y="4"/>
                    <a:pt x="55" y="4"/>
                  </a:cubicBezTo>
                  <a:cubicBezTo>
                    <a:pt x="57" y="3"/>
                    <a:pt x="59" y="2"/>
                    <a:pt x="61" y="2"/>
                  </a:cubicBezTo>
                  <a:cubicBezTo>
                    <a:pt x="63" y="1"/>
                    <a:pt x="65" y="1"/>
                    <a:pt x="66" y="1"/>
                  </a:cubicBezTo>
                  <a:cubicBezTo>
                    <a:pt x="69" y="0"/>
                    <a:pt x="71" y="0"/>
                    <a:pt x="71" y="0"/>
                  </a:cubicBezTo>
                  <a:cubicBezTo>
                    <a:pt x="71" y="0"/>
                    <a:pt x="69" y="1"/>
                    <a:pt x="67" y="2"/>
                  </a:cubicBezTo>
                  <a:cubicBezTo>
                    <a:pt x="65" y="2"/>
                    <a:pt x="64" y="3"/>
                    <a:pt x="62" y="4"/>
                  </a:cubicBezTo>
                  <a:cubicBezTo>
                    <a:pt x="60" y="5"/>
                    <a:pt x="59" y="6"/>
                    <a:pt x="57" y="7"/>
                  </a:cubicBezTo>
                  <a:cubicBezTo>
                    <a:pt x="56" y="8"/>
                    <a:pt x="55" y="8"/>
                    <a:pt x="54" y="9"/>
                  </a:cubicBezTo>
                  <a:cubicBezTo>
                    <a:pt x="53" y="10"/>
                    <a:pt x="52" y="11"/>
                    <a:pt x="51" y="12"/>
                  </a:cubicBezTo>
                  <a:cubicBezTo>
                    <a:pt x="50" y="13"/>
                    <a:pt x="49" y="13"/>
                    <a:pt x="48" y="14"/>
                  </a:cubicBezTo>
                  <a:cubicBezTo>
                    <a:pt x="47" y="15"/>
                    <a:pt x="46" y="16"/>
                    <a:pt x="45" y="17"/>
                  </a:cubicBezTo>
                  <a:cubicBezTo>
                    <a:pt x="44" y="19"/>
                    <a:pt x="43" y="20"/>
                    <a:pt x="42" y="21"/>
                  </a:cubicBezTo>
                  <a:cubicBezTo>
                    <a:pt x="41" y="22"/>
                    <a:pt x="40" y="23"/>
                    <a:pt x="40" y="24"/>
                  </a:cubicBezTo>
                  <a:cubicBezTo>
                    <a:pt x="38" y="27"/>
                    <a:pt x="37" y="29"/>
                    <a:pt x="35" y="32"/>
                  </a:cubicBezTo>
                  <a:cubicBezTo>
                    <a:pt x="34" y="35"/>
                    <a:pt x="33" y="37"/>
                    <a:pt x="32" y="40"/>
                  </a:cubicBezTo>
                  <a:cubicBezTo>
                    <a:pt x="31" y="43"/>
                    <a:pt x="30" y="46"/>
                    <a:pt x="29" y="48"/>
                  </a:cubicBezTo>
                  <a:cubicBezTo>
                    <a:pt x="29" y="50"/>
                    <a:pt x="29" y="51"/>
                    <a:pt x="28" y="52"/>
                  </a:cubicBezTo>
                  <a:cubicBezTo>
                    <a:pt x="28" y="53"/>
                    <a:pt x="28" y="55"/>
                    <a:pt x="27" y="56"/>
                  </a:cubicBezTo>
                  <a:cubicBezTo>
                    <a:pt x="27" y="58"/>
                    <a:pt x="27" y="61"/>
                    <a:pt x="26" y="63"/>
                  </a:cubicBezTo>
                  <a:cubicBezTo>
                    <a:pt x="26" y="67"/>
                    <a:pt x="26" y="71"/>
                    <a:pt x="26" y="73"/>
                  </a:cubicBezTo>
                  <a:cubicBezTo>
                    <a:pt x="26" y="75"/>
                    <a:pt x="26" y="76"/>
                    <a:pt x="26" y="76"/>
                  </a:cubicBezTo>
                  <a:cubicBezTo>
                    <a:pt x="26" y="77"/>
                    <a:pt x="26" y="77"/>
                    <a:pt x="26" y="77"/>
                  </a:cubicBezTo>
                  <a:lnTo>
                    <a:pt x="0" y="75"/>
                  </a:lnTo>
                  <a:close/>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780" name="Google Shape;2780;p9"/>
            <p:cNvSpPr/>
            <p:nvPr/>
          </p:nvSpPr>
          <p:spPr>
            <a:xfrm>
              <a:off x="5691188" y="6448426"/>
              <a:ext cx="292100" cy="339725"/>
            </a:xfrm>
            <a:custGeom>
              <a:rect b="b" l="l" r="r" t="t"/>
              <a:pathLst>
                <a:path extrusionOk="0" h="77" w="70">
                  <a:moveTo>
                    <a:pt x="45" y="77"/>
                  </a:moveTo>
                  <a:cubicBezTo>
                    <a:pt x="45" y="77"/>
                    <a:pt x="45" y="77"/>
                    <a:pt x="45" y="76"/>
                  </a:cubicBezTo>
                  <a:cubicBezTo>
                    <a:pt x="45" y="76"/>
                    <a:pt x="45" y="75"/>
                    <a:pt x="45" y="73"/>
                  </a:cubicBezTo>
                  <a:cubicBezTo>
                    <a:pt x="45" y="71"/>
                    <a:pt x="45" y="67"/>
                    <a:pt x="44" y="63"/>
                  </a:cubicBezTo>
                  <a:cubicBezTo>
                    <a:pt x="44" y="61"/>
                    <a:pt x="44" y="58"/>
                    <a:pt x="43" y="56"/>
                  </a:cubicBezTo>
                  <a:cubicBezTo>
                    <a:pt x="43" y="55"/>
                    <a:pt x="43" y="53"/>
                    <a:pt x="42" y="52"/>
                  </a:cubicBezTo>
                  <a:cubicBezTo>
                    <a:pt x="42" y="51"/>
                    <a:pt x="42" y="50"/>
                    <a:pt x="41" y="48"/>
                  </a:cubicBezTo>
                  <a:cubicBezTo>
                    <a:pt x="41" y="46"/>
                    <a:pt x="40" y="43"/>
                    <a:pt x="39" y="40"/>
                  </a:cubicBezTo>
                  <a:cubicBezTo>
                    <a:pt x="38" y="37"/>
                    <a:pt x="37" y="35"/>
                    <a:pt x="36" y="32"/>
                  </a:cubicBezTo>
                  <a:cubicBezTo>
                    <a:pt x="34" y="29"/>
                    <a:pt x="33" y="27"/>
                    <a:pt x="31" y="24"/>
                  </a:cubicBezTo>
                  <a:cubicBezTo>
                    <a:pt x="30" y="23"/>
                    <a:pt x="29" y="22"/>
                    <a:pt x="29" y="21"/>
                  </a:cubicBezTo>
                  <a:cubicBezTo>
                    <a:pt x="28" y="20"/>
                    <a:pt x="27" y="19"/>
                    <a:pt x="26" y="17"/>
                  </a:cubicBezTo>
                  <a:cubicBezTo>
                    <a:pt x="25" y="16"/>
                    <a:pt x="24" y="15"/>
                    <a:pt x="23" y="14"/>
                  </a:cubicBezTo>
                  <a:cubicBezTo>
                    <a:pt x="22" y="13"/>
                    <a:pt x="21" y="13"/>
                    <a:pt x="20" y="12"/>
                  </a:cubicBezTo>
                  <a:cubicBezTo>
                    <a:pt x="19" y="11"/>
                    <a:pt x="18" y="10"/>
                    <a:pt x="17" y="9"/>
                  </a:cubicBezTo>
                  <a:cubicBezTo>
                    <a:pt x="16" y="8"/>
                    <a:pt x="15" y="8"/>
                    <a:pt x="14" y="7"/>
                  </a:cubicBezTo>
                  <a:cubicBezTo>
                    <a:pt x="12" y="6"/>
                    <a:pt x="10" y="5"/>
                    <a:pt x="9" y="4"/>
                  </a:cubicBezTo>
                  <a:cubicBezTo>
                    <a:pt x="7" y="3"/>
                    <a:pt x="5" y="2"/>
                    <a:pt x="4" y="2"/>
                  </a:cubicBezTo>
                  <a:cubicBezTo>
                    <a:pt x="1" y="1"/>
                    <a:pt x="0" y="0"/>
                    <a:pt x="0" y="0"/>
                  </a:cubicBezTo>
                  <a:cubicBezTo>
                    <a:pt x="0" y="0"/>
                    <a:pt x="1" y="0"/>
                    <a:pt x="4" y="1"/>
                  </a:cubicBezTo>
                  <a:cubicBezTo>
                    <a:pt x="6" y="1"/>
                    <a:pt x="7" y="1"/>
                    <a:pt x="9" y="2"/>
                  </a:cubicBezTo>
                  <a:cubicBezTo>
                    <a:pt x="11" y="2"/>
                    <a:pt x="13" y="3"/>
                    <a:pt x="16" y="4"/>
                  </a:cubicBezTo>
                  <a:cubicBezTo>
                    <a:pt x="17" y="4"/>
                    <a:pt x="18" y="4"/>
                    <a:pt x="19" y="5"/>
                  </a:cubicBezTo>
                  <a:cubicBezTo>
                    <a:pt x="21" y="5"/>
                    <a:pt x="22" y="6"/>
                    <a:pt x="23" y="7"/>
                  </a:cubicBezTo>
                  <a:cubicBezTo>
                    <a:pt x="25" y="7"/>
                    <a:pt x="26" y="8"/>
                    <a:pt x="27" y="9"/>
                  </a:cubicBezTo>
                  <a:cubicBezTo>
                    <a:pt x="28" y="10"/>
                    <a:pt x="30" y="10"/>
                    <a:pt x="31" y="11"/>
                  </a:cubicBezTo>
                  <a:cubicBezTo>
                    <a:pt x="32" y="12"/>
                    <a:pt x="34" y="13"/>
                    <a:pt x="35" y="14"/>
                  </a:cubicBezTo>
                  <a:cubicBezTo>
                    <a:pt x="36" y="15"/>
                    <a:pt x="38" y="16"/>
                    <a:pt x="39" y="17"/>
                  </a:cubicBezTo>
                  <a:cubicBezTo>
                    <a:pt x="42" y="20"/>
                    <a:pt x="44" y="22"/>
                    <a:pt x="46" y="25"/>
                  </a:cubicBezTo>
                  <a:cubicBezTo>
                    <a:pt x="48" y="27"/>
                    <a:pt x="51" y="30"/>
                    <a:pt x="53" y="33"/>
                  </a:cubicBezTo>
                  <a:cubicBezTo>
                    <a:pt x="54" y="36"/>
                    <a:pt x="56" y="39"/>
                    <a:pt x="58" y="42"/>
                  </a:cubicBezTo>
                  <a:cubicBezTo>
                    <a:pt x="59" y="43"/>
                    <a:pt x="59" y="44"/>
                    <a:pt x="60" y="46"/>
                  </a:cubicBezTo>
                  <a:cubicBezTo>
                    <a:pt x="61" y="47"/>
                    <a:pt x="61" y="49"/>
                    <a:pt x="62" y="50"/>
                  </a:cubicBezTo>
                  <a:cubicBezTo>
                    <a:pt x="63" y="53"/>
                    <a:pt x="64" y="55"/>
                    <a:pt x="65" y="58"/>
                  </a:cubicBezTo>
                  <a:cubicBezTo>
                    <a:pt x="67" y="63"/>
                    <a:pt x="68" y="67"/>
                    <a:pt x="69" y="70"/>
                  </a:cubicBezTo>
                  <a:cubicBezTo>
                    <a:pt x="70" y="71"/>
                    <a:pt x="70" y="73"/>
                    <a:pt x="70" y="74"/>
                  </a:cubicBezTo>
                  <a:cubicBezTo>
                    <a:pt x="70" y="75"/>
                    <a:pt x="70" y="75"/>
                    <a:pt x="70" y="75"/>
                  </a:cubicBezTo>
                  <a:lnTo>
                    <a:pt x="45" y="77"/>
                  </a:lnTo>
                  <a:close/>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781" name="Google Shape;2781;p9"/>
            <p:cNvSpPr/>
            <p:nvPr/>
          </p:nvSpPr>
          <p:spPr>
            <a:xfrm>
              <a:off x="5861050" y="6413501"/>
              <a:ext cx="104775" cy="322263"/>
            </a:xfrm>
            <a:custGeom>
              <a:rect b="b" l="l" r="r" t="t"/>
              <a:pathLst>
                <a:path extrusionOk="0" h="73" w="25">
                  <a:moveTo>
                    <a:pt x="0" y="73"/>
                  </a:moveTo>
                  <a:cubicBezTo>
                    <a:pt x="0" y="73"/>
                    <a:pt x="0" y="72"/>
                    <a:pt x="0" y="70"/>
                  </a:cubicBezTo>
                  <a:cubicBezTo>
                    <a:pt x="0" y="67"/>
                    <a:pt x="0" y="64"/>
                    <a:pt x="1" y="61"/>
                  </a:cubicBezTo>
                  <a:cubicBezTo>
                    <a:pt x="1" y="53"/>
                    <a:pt x="3" y="44"/>
                    <a:pt x="5" y="34"/>
                  </a:cubicBezTo>
                  <a:cubicBezTo>
                    <a:pt x="6" y="29"/>
                    <a:pt x="8" y="25"/>
                    <a:pt x="9" y="20"/>
                  </a:cubicBezTo>
                  <a:cubicBezTo>
                    <a:pt x="10" y="18"/>
                    <a:pt x="11" y="16"/>
                    <a:pt x="12" y="14"/>
                  </a:cubicBezTo>
                  <a:cubicBezTo>
                    <a:pt x="13" y="12"/>
                    <a:pt x="14" y="11"/>
                    <a:pt x="15" y="9"/>
                  </a:cubicBezTo>
                  <a:cubicBezTo>
                    <a:pt x="16" y="7"/>
                    <a:pt x="17" y="6"/>
                    <a:pt x="18" y="5"/>
                  </a:cubicBezTo>
                  <a:cubicBezTo>
                    <a:pt x="19" y="4"/>
                    <a:pt x="20" y="3"/>
                    <a:pt x="20" y="2"/>
                  </a:cubicBezTo>
                  <a:cubicBezTo>
                    <a:pt x="22" y="1"/>
                    <a:pt x="23" y="0"/>
                    <a:pt x="23" y="0"/>
                  </a:cubicBezTo>
                  <a:cubicBezTo>
                    <a:pt x="23" y="0"/>
                    <a:pt x="22" y="1"/>
                    <a:pt x="21" y="3"/>
                  </a:cubicBezTo>
                  <a:cubicBezTo>
                    <a:pt x="21" y="4"/>
                    <a:pt x="20" y="5"/>
                    <a:pt x="20" y="6"/>
                  </a:cubicBezTo>
                  <a:cubicBezTo>
                    <a:pt x="19" y="7"/>
                    <a:pt x="19" y="9"/>
                    <a:pt x="19" y="11"/>
                  </a:cubicBezTo>
                  <a:cubicBezTo>
                    <a:pt x="18" y="12"/>
                    <a:pt x="18" y="14"/>
                    <a:pt x="18" y="16"/>
                  </a:cubicBezTo>
                  <a:cubicBezTo>
                    <a:pt x="18" y="18"/>
                    <a:pt x="17" y="20"/>
                    <a:pt x="17" y="22"/>
                  </a:cubicBezTo>
                  <a:cubicBezTo>
                    <a:pt x="17" y="26"/>
                    <a:pt x="18" y="31"/>
                    <a:pt x="18" y="35"/>
                  </a:cubicBezTo>
                  <a:cubicBezTo>
                    <a:pt x="19" y="44"/>
                    <a:pt x="21" y="53"/>
                    <a:pt x="22" y="60"/>
                  </a:cubicBezTo>
                  <a:cubicBezTo>
                    <a:pt x="23" y="63"/>
                    <a:pt x="24" y="65"/>
                    <a:pt x="24" y="67"/>
                  </a:cubicBezTo>
                  <a:cubicBezTo>
                    <a:pt x="25" y="69"/>
                    <a:pt x="25" y="70"/>
                    <a:pt x="25" y="70"/>
                  </a:cubicBezTo>
                  <a:lnTo>
                    <a:pt x="0" y="73"/>
                  </a:lnTo>
                  <a:close/>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782" name="Google Shape;2782;p9"/>
            <p:cNvSpPr/>
            <p:nvPr/>
          </p:nvSpPr>
          <p:spPr>
            <a:xfrm>
              <a:off x="1630363" y="6359526"/>
              <a:ext cx="295275" cy="339725"/>
            </a:xfrm>
            <a:custGeom>
              <a:rect b="b" l="l" r="r" t="t"/>
              <a:pathLst>
                <a:path extrusionOk="0" h="77" w="71">
                  <a:moveTo>
                    <a:pt x="0" y="75"/>
                  </a:moveTo>
                  <a:cubicBezTo>
                    <a:pt x="0" y="75"/>
                    <a:pt x="0" y="75"/>
                    <a:pt x="1" y="74"/>
                  </a:cubicBezTo>
                  <a:cubicBezTo>
                    <a:pt x="1" y="73"/>
                    <a:pt x="1" y="71"/>
                    <a:pt x="1" y="70"/>
                  </a:cubicBezTo>
                  <a:cubicBezTo>
                    <a:pt x="2" y="67"/>
                    <a:pt x="4" y="63"/>
                    <a:pt x="5" y="58"/>
                  </a:cubicBezTo>
                  <a:cubicBezTo>
                    <a:pt x="6" y="55"/>
                    <a:pt x="7" y="53"/>
                    <a:pt x="9" y="50"/>
                  </a:cubicBezTo>
                  <a:cubicBezTo>
                    <a:pt x="9" y="49"/>
                    <a:pt x="10" y="47"/>
                    <a:pt x="11" y="46"/>
                  </a:cubicBezTo>
                  <a:cubicBezTo>
                    <a:pt x="11" y="44"/>
                    <a:pt x="12" y="43"/>
                    <a:pt x="13" y="42"/>
                  </a:cubicBezTo>
                  <a:cubicBezTo>
                    <a:pt x="14" y="39"/>
                    <a:pt x="16" y="36"/>
                    <a:pt x="18" y="33"/>
                  </a:cubicBezTo>
                  <a:cubicBezTo>
                    <a:pt x="20" y="30"/>
                    <a:pt x="22" y="27"/>
                    <a:pt x="24" y="25"/>
                  </a:cubicBezTo>
                  <a:cubicBezTo>
                    <a:pt x="27" y="22"/>
                    <a:pt x="29" y="20"/>
                    <a:pt x="32" y="17"/>
                  </a:cubicBezTo>
                  <a:cubicBezTo>
                    <a:pt x="33" y="16"/>
                    <a:pt x="34" y="15"/>
                    <a:pt x="36" y="14"/>
                  </a:cubicBezTo>
                  <a:cubicBezTo>
                    <a:pt x="37" y="13"/>
                    <a:pt x="38" y="12"/>
                    <a:pt x="40" y="11"/>
                  </a:cubicBezTo>
                  <a:cubicBezTo>
                    <a:pt x="41" y="10"/>
                    <a:pt x="42" y="10"/>
                    <a:pt x="43" y="9"/>
                  </a:cubicBezTo>
                  <a:cubicBezTo>
                    <a:pt x="45" y="8"/>
                    <a:pt x="46" y="7"/>
                    <a:pt x="47" y="7"/>
                  </a:cubicBezTo>
                  <a:cubicBezTo>
                    <a:pt x="49" y="6"/>
                    <a:pt x="50" y="5"/>
                    <a:pt x="51" y="5"/>
                  </a:cubicBezTo>
                  <a:cubicBezTo>
                    <a:pt x="52" y="4"/>
                    <a:pt x="54" y="4"/>
                    <a:pt x="55" y="4"/>
                  </a:cubicBezTo>
                  <a:cubicBezTo>
                    <a:pt x="57" y="3"/>
                    <a:pt x="59" y="2"/>
                    <a:pt x="61" y="2"/>
                  </a:cubicBezTo>
                  <a:cubicBezTo>
                    <a:pt x="63" y="1"/>
                    <a:pt x="65" y="1"/>
                    <a:pt x="66" y="1"/>
                  </a:cubicBezTo>
                  <a:cubicBezTo>
                    <a:pt x="69" y="0"/>
                    <a:pt x="71" y="0"/>
                    <a:pt x="71" y="0"/>
                  </a:cubicBezTo>
                  <a:cubicBezTo>
                    <a:pt x="71" y="0"/>
                    <a:pt x="69" y="1"/>
                    <a:pt x="67" y="2"/>
                  </a:cubicBezTo>
                  <a:cubicBezTo>
                    <a:pt x="65" y="2"/>
                    <a:pt x="64" y="3"/>
                    <a:pt x="62" y="4"/>
                  </a:cubicBezTo>
                  <a:cubicBezTo>
                    <a:pt x="60" y="5"/>
                    <a:pt x="59" y="6"/>
                    <a:pt x="57" y="7"/>
                  </a:cubicBezTo>
                  <a:cubicBezTo>
                    <a:pt x="56" y="8"/>
                    <a:pt x="55" y="8"/>
                    <a:pt x="54" y="9"/>
                  </a:cubicBezTo>
                  <a:cubicBezTo>
                    <a:pt x="53" y="10"/>
                    <a:pt x="52" y="11"/>
                    <a:pt x="51" y="12"/>
                  </a:cubicBezTo>
                  <a:cubicBezTo>
                    <a:pt x="50" y="13"/>
                    <a:pt x="49" y="13"/>
                    <a:pt x="48" y="14"/>
                  </a:cubicBezTo>
                  <a:cubicBezTo>
                    <a:pt x="47" y="15"/>
                    <a:pt x="46" y="16"/>
                    <a:pt x="45" y="17"/>
                  </a:cubicBezTo>
                  <a:cubicBezTo>
                    <a:pt x="44" y="19"/>
                    <a:pt x="43" y="20"/>
                    <a:pt x="42" y="21"/>
                  </a:cubicBezTo>
                  <a:cubicBezTo>
                    <a:pt x="41" y="22"/>
                    <a:pt x="40" y="23"/>
                    <a:pt x="40" y="24"/>
                  </a:cubicBezTo>
                  <a:cubicBezTo>
                    <a:pt x="38" y="27"/>
                    <a:pt x="37" y="29"/>
                    <a:pt x="35" y="32"/>
                  </a:cubicBezTo>
                  <a:cubicBezTo>
                    <a:pt x="34" y="35"/>
                    <a:pt x="33" y="37"/>
                    <a:pt x="32" y="40"/>
                  </a:cubicBezTo>
                  <a:cubicBezTo>
                    <a:pt x="31" y="43"/>
                    <a:pt x="30" y="46"/>
                    <a:pt x="29" y="48"/>
                  </a:cubicBezTo>
                  <a:cubicBezTo>
                    <a:pt x="29" y="50"/>
                    <a:pt x="29" y="51"/>
                    <a:pt x="28" y="52"/>
                  </a:cubicBezTo>
                  <a:cubicBezTo>
                    <a:pt x="28" y="53"/>
                    <a:pt x="28" y="55"/>
                    <a:pt x="27" y="56"/>
                  </a:cubicBezTo>
                  <a:cubicBezTo>
                    <a:pt x="27" y="58"/>
                    <a:pt x="27" y="61"/>
                    <a:pt x="26" y="63"/>
                  </a:cubicBezTo>
                  <a:cubicBezTo>
                    <a:pt x="26" y="67"/>
                    <a:pt x="26" y="71"/>
                    <a:pt x="26" y="73"/>
                  </a:cubicBezTo>
                  <a:cubicBezTo>
                    <a:pt x="26" y="75"/>
                    <a:pt x="26" y="76"/>
                    <a:pt x="26" y="76"/>
                  </a:cubicBezTo>
                  <a:cubicBezTo>
                    <a:pt x="26" y="77"/>
                    <a:pt x="26" y="77"/>
                    <a:pt x="26" y="77"/>
                  </a:cubicBezTo>
                  <a:lnTo>
                    <a:pt x="0" y="75"/>
                  </a:lnTo>
                  <a:close/>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783" name="Google Shape;2783;p9"/>
            <p:cNvSpPr/>
            <p:nvPr/>
          </p:nvSpPr>
          <p:spPr>
            <a:xfrm>
              <a:off x="1471613" y="6359526"/>
              <a:ext cx="292100" cy="339725"/>
            </a:xfrm>
            <a:custGeom>
              <a:rect b="b" l="l" r="r" t="t"/>
              <a:pathLst>
                <a:path extrusionOk="0" h="77" w="70">
                  <a:moveTo>
                    <a:pt x="45" y="77"/>
                  </a:moveTo>
                  <a:cubicBezTo>
                    <a:pt x="45" y="77"/>
                    <a:pt x="45" y="77"/>
                    <a:pt x="45" y="76"/>
                  </a:cubicBezTo>
                  <a:cubicBezTo>
                    <a:pt x="45" y="76"/>
                    <a:pt x="45" y="75"/>
                    <a:pt x="45" y="73"/>
                  </a:cubicBezTo>
                  <a:cubicBezTo>
                    <a:pt x="45" y="71"/>
                    <a:pt x="45" y="67"/>
                    <a:pt x="44" y="63"/>
                  </a:cubicBezTo>
                  <a:cubicBezTo>
                    <a:pt x="44" y="61"/>
                    <a:pt x="44" y="58"/>
                    <a:pt x="43" y="56"/>
                  </a:cubicBezTo>
                  <a:cubicBezTo>
                    <a:pt x="43" y="55"/>
                    <a:pt x="43" y="53"/>
                    <a:pt x="42" y="52"/>
                  </a:cubicBezTo>
                  <a:cubicBezTo>
                    <a:pt x="42" y="51"/>
                    <a:pt x="42" y="50"/>
                    <a:pt x="41" y="48"/>
                  </a:cubicBezTo>
                  <a:cubicBezTo>
                    <a:pt x="41" y="45"/>
                    <a:pt x="40" y="43"/>
                    <a:pt x="39" y="40"/>
                  </a:cubicBezTo>
                  <a:cubicBezTo>
                    <a:pt x="38" y="37"/>
                    <a:pt x="37" y="35"/>
                    <a:pt x="36" y="32"/>
                  </a:cubicBezTo>
                  <a:cubicBezTo>
                    <a:pt x="34" y="29"/>
                    <a:pt x="33" y="27"/>
                    <a:pt x="31" y="24"/>
                  </a:cubicBezTo>
                  <a:cubicBezTo>
                    <a:pt x="30" y="23"/>
                    <a:pt x="29" y="22"/>
                    <a:pt x="29" y="21"/>
                  </a:cubicBezTo>
                  <a:cubicBezTo>
                    <a:pt x="28" y="19"/>
                    <a:pt x="27" y="19"/>
                    <a:pt x="26" y="17"/>
                  </a:cubicBezTo>
                  <a:cubicBezTo>
                    <a:pt x="25" y="16"/>
                    <a:pt x="24" y="15"/>
                    <a:pt x="23" y="14"/>
                  </a:cubicBezTo>
                  <a:cubicBezTo>
                    <a:pt x="22" y="13"/>
                    <a:pt x="21" y="13"/>
                    <a:pt x="20" y="12"/>
                  </a:cubicBezTo>
                  <a:cubicBezTo>
                    <a:pt x="19" y="11"/>
                    <a:pt x="18" y="10"/>
                    <a:pt x="17" y="9"/>
                  </a:cubicBezTo>
                  <a:cubicBezTo>
                    <a:pt x="16" y="8"/>
                    <a:pt x="15" y="8"/>
                    <a:pt x="14" y="7"/>
                  </a:cubicBezTo>
                  <a:cubicBezTo>
                    <a:pt x="12" y="6"/>
                    <a:pt x="10" y="5"/>
                    <a:pt x="9" y="4"/>
                  </a:cubicBezTo>
                  <a:cubicBezTo>
                    <a:pt x="7" y="3"/>
                    <a:pt x="5" y="2"/>
                    <a:pt x="4" y="2"/>
                  </a:cubicBezTo>
                  <a:cubicBezTo>
                    <a:pt x="1" y="1"/>
                    <a:pt x="0" y="0"/>
                    <a:pt x="0" y="0"/>
                  </a:cubicBezTo>
                  <a:cubicBezTo>
                    <a:pt x="0" y="0"/>
                    <a:pt x="1" y="0"/>
                    <a:pt x="4" y="1"/>
                  </a:cubicBezTo>
                  <a:cubicBezTo>
                    <a:pt x="6" y="1"/>
                    <a:pt x="7" y="1"/>
                    <a:pt x="9" y="2"/>
                  </a:cubicBezTo>
                  <a:cubicBezTo>
                    <a:pt x="11" y="2"/>
                    <a:pt x="13" y="3"/>
                    <a:pt x="16" y="4"/>
                  </a:cubicBezTo>
                  <a:cubicBezTo>
                    <a:pt x="17" y="4"/>
                    <a:pt x="18" y="4"/>
                    <a:pt x="19" y="5"/>
                  </a:cubicBezTo>
                  <a:cubicBezTo>
                    <a:pt x="21" y="5"/>
                    <a:pt x="22" y="6"/>
                    <a:pt x="23" y="7"/>
                  </a:cubicBezTo>
                  <a:cubicBezTo>
                    <a:pt x="24" y="7"/>
                    <a:pt x="26" y="8"/>
                    <a:pt x="27" y="9"/>
                  </a:cubicBezTo>
                  <a:cubicBezTo>
                    <a:pt x="28" y="10"/>
                    <a:pt x="30" y="10"/>
                    <a:pt x="31" y="11"/>
                  </a:cubicBezTo>
                  <a:cubicBezTo>
                    <a:pt x="32" y="12"/>
                    <a:pt x="34" y="13"/>
                    <a:pt x="35" y="14"/>
                  </a:cubicBezTo>
                  <a:cubicBezTo>
                    <a:pt x="36" y="15"/>
                    <a:pt x="38" y="16"/>
                    <a:pt x="39" y="17"/>
                  </a:cubicBezTo>
                  <a:cubicBezTo>
                    <a:pt x="42" y="20"/>
                    <a:pt x="44" y="22"/>
                    <a:pt x="46" y="25"/>
                  </a:cubicBezTo>
                  <a:cubicBezTo>
                    <a:pt x="48" y="27"/>
                    <a:pt x="51" y="30"/>
                    <a:pt x="53" y="33"/>
                  </a:cubicBezTo>
                  <a:cubicBezTo>
                    <a:pt x="54" y="36"/>
                    <a:pt x="56" y="39"/>
                    <a:pt x="58" y="42"/>
                  </a:cubicBezTo>
                  <a:cubicBezTo>
                    <a:pt x="59" y="43"/>
                    <a:pt x="59" y="44"/>
                    <a:pt x="60" y="46"/>
                  </a:cubicBezTo>
                  <a:cubicBezTo>
                    <a:pt x="61" y="47"/>
                    <a:pt x="61" y="49"/>
                    <a:pt x="62" y="50"/>
                  </a:cubicBezTo>
                  <a:cubicBezTo>
                    <a:pt x="63" y="53"/>
                    <a:pt x="64" y="55"/>
                    <a:pt x="65" y="58"/>
                  </a:cubicBezTo>
                  <a:cubicBezTo>
                    <a:pt x="67" y="63"/>
                    <a:pt x="68" y="67"/>
                    <a:pt x="69" y="70"/>
                  </a:cubicBezTo>
                  <a:cubicBezTo>
                    <a:pt x="70" y="71"/>
                    <a:pt x="70" y="73"/>
                    <a:pt x="70" y="74"/>
                  </a:cubicBezTo>
                  <a:cubicBezTo>
                    <a:pt x="70" y="75"/>
                    <a:pt x="70" y="75"/>
                    <a:pt x="70" y="75"/>
                  </a:cubicBezTo>
                  <a:cubicBezTo>
                    <a:pt x="45" y="77"/>
                    <a:pt x="45" y="77"/>
                    <a:pt x="45" y="77"/>
                  </a:cubicBezTo>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784" name="Google Shape;2784;p9"/>
            <p:cNvSpPr/>
            <p:nvPr/>
          </p:nvSpPr>
          <p:spPr>
            <a:xfrm>
              <a:off x="1643063" y="6324601"/>
              <a:ext cx="103188" cy="322263"/>
            </a:xfrm>
            <a:custGeom>
              <a:rect b="b" l="l" r="r" t="t"/>
              <a:pathLst>
                <a:path extrusionOk="0" h="73" w="25">
                  <a:moveTo>
                    <a:pt x="0" y="73"/>
                  </a:moveTo>
                  <a:cubicBezTo>
                    <a:pt x="0" y="73"/>
                    <a:pt x="0" y="72"/>
                    <a:pt x="0" y="70"/>
                  </a:cubicBezTo>
                  <a:cubicBezTo>
                    <a:pt x="0" y="67"/>
                    <a:pt x="0" y="64"/>
                    <a:pt x="1" y="61"/>
                  </a:cubicBezTo>
                  <a:cubicBezTo>
                    <a:pt x="1" y="53"/>
                    <a:pt x="3" y="44"/>
                    <a:pt x="5" y="34"/>
                  </a:cubicBezTo>
                  <a:cubicBezTo>
                    <a:pt x="6" y="29"/>
                    <a:pt x="8" y="25"/>
                    <a:pt x="9" y="20"/>
                  </a:cubicBezTo>
                  <a:cubicBezTo>
                    <a:pt x="10" y="18"/>
                    <a:pt x="11" y="16"/>
                    <a:pt x="12" y="14"/>
                  </a:cubicBezTo>
                  <a:cubicBezTo>
                    <a:pt x="13" y="12"/>
                    <a:pt x="14" y="11"/>
                    <a:pt x="15" y="9"/>
                  </a:cubicBezTo>
                  <a:cubicBezTo>
                    <a:pt x="16" y="7"/>
                    <a:pt x="17" y="6"/>
                    <a:pt x="18" y="5"/>
                  </a:cubicBezTo>
                  <a:cubicBezTo>
                    <a:pt x="19" y="4"/>
                    <a:pt x="20" y="3"/>
                    <a:pt x="20" y="2"/>
                  </a:cubicBezTo>
                  <a:cubicBezTo>
                    <a:pt x="22" y="1"/>
                    <a:pt x="23" y="0"/>
                    <a:pt x="23" y="0"/>
                  </a:cubicBezTo>
                  <a:cubicBezTo>
                    <a:pt x="23" y="0"/>
                    <a:pt x="22" y="1"/>
                    <a:pt x="21" y="3"/>
                  </a:cubicBezTo>
                  <a:cubicBezTo>
                    <a:pt x="21" y="4"/>
                    <a:pt x="20" y="5"/>
                    <a:pt x="20" y="6"/>
                  </a:cubicBezTo>
                  <a:cubicBezTo>
                    <a:pt x="19" y="7"/>
                    <a:pt x="19" y="9"/>
                    <a:pt x="19" y="11"/>
                  </a:cubicBezTo>
                  <a:cubicBezTo>
                    <a:pt x="18" y="12"/>
                    <a:pt x="18" y="14"/>
                    <a:pt x="18" y="16"/>
                  </a:cubicBezTo>
                  <a:cubicBezTo>
                    <a:pt x="18" y="18"/>
                    <a:pt x="17" y="20"/>
                    <a:pt x="17" y="22"/>
                  </a:cubicBezTo>
                  <a:cubicBezTo>
                    <a:pt x="17" y="26"/>
                    <a:pt x="18" y="31"/>
                    <a:pt x="18" y="35"/>
                  </a:cubicBezTo>
                  <a:cubicBezTo>
                    <a:pt x="19" y="44"/>
                    <a:pt x="21" y="53"/>
                    <a:pt x="22" y="60"/>
                  </a:cubicBezTo>
                  <a:cubicBezTo>
                    <a:pt x="23" y="63"/>
                    <a:pt x="24" y="65"/>
                    <a:pt x="24" y="67"/>
                  </a:cubicBezTo>
                  <a:cubicBezTo>
                    <a:pt x="25" y="69"/>
                    <a:pt x="25" y="70"/>
                    <a:pt x="25" y="70"/>
                  </a:cubicBezTo>
                  <a:lnTo>
                    <a:pt x="0" y="73"/>
                  </a:lnTo>
                  <a:close/>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785" name="Google Shape;2785;p9"/>
            <p:cNvSpPr/>
            <p:nvPr/>
          </p:nvSpPr>
          <p:spPr>
            <a:xfrm>
              <a:off x="7583488" y="6483351"/>
              <a:ext cx="295275" cy="339725"/>
            </a:xfrm>
            <a:custGeom>
              <a:rect b="b" l="l" r="r" t="t"/>
              <a:pathLst>
                <a:path extrusionOk="0" h="77" w="71">
                  <a:moveTo>
                    <a:pt x="0" y="75"/>
                  </a:moveTo>
                  <a:cubicBezTo>
                    <a:pt x="0" y="75"/>
                    <a:pt x="0" y="75"/>
                    <a:pt x="1" y="74"/>
                  </a:cubicBezTo>
                  <a:cubicBezTo>
                    <a:pt x="1" y="73"/>
                    <a:pt x="1" y="71"/>
                    <a:pt x="1" y="70"/>
                  </a:cubicBezTo>
                  <a:cubicBezTo>
                    <a:pt x="2" y="67"/>
                    <a:pt x="4" y="63"/>
                    <a:pt x="5" y="58"/>
                  </a:cubicBezTo>
                  <a:cubicBezTo>
                    <a:pt x="6" y="55"/>
                    <a:pt x="7" y="53"/>
                    <a:pt x="9" y="50"/>
                  </a:cubicBezTo>
                  <a:cubicBezTo>
                    <a:pt x="9" y="49"/>
                    <a:pt x="10" y="47"/>
                    <a:pt x="11" y="46"/>
                  </a:cubicBezTo>
                  <a:cubicBezTo>
                    <a:pt x="11" y="44"/>
                    <a:pt x="12" y="43"/>
                    <a:pt x="13" y="42"/>
                  </a:cubicBezTo>
                  <a:cubicBezTo>
                    <a:pt x="14" y="39"/>
                    <a:pt x="16" y="36"/>
                    <a:pt x="18" y="33"/>
                  </a:cubicBezTo>
                  <a:cubicBezTo>
                    <a:pt x="20" y="30"/>
                    <a:pt x="22" y="27"/>
                    <a:pt x="24" y="25"/>
                  </a:cubicBezTo>
                  <a:cubicBezTo>
                    <a:pt x="27" y="22"/>
                    <a:pt x="29" y="20"/>
                    <a:pt x="32" y="17"/>
                  </a:cubicBezTo>
                  <a:cubicBezTo>
                    <a:pt x="33" y="16"/>
                    <a:pt x="34" y="15"/>
                    <a:pt x="36" y="14"/>
                  </a:cubicBezTo>
                  <a:cubicBezTo>
                    <a:pt x="37" y="13"/>
                    <a:pt x="38" y="12"/>
                    <a:pt x="40" y="11"/>
                  </a:cubicBezTo>
                  <a:cubicBezTo>
                    <a:pt x="41" y="10"/>
                    <a:pt x="42" y="10"/>
                    <a:pt x="43" y="9"/>
                  </a:cubicBezTo>
                  <a:cubicBezTo>
                    <a:pt x="45" y="8"/>
                    <a:pt x="46" y="7"/>
                    <a:pt x="47" y="7"/>
                  </a:cubicBezTo>
                  <a:cubicBezTo>
                    <a:pt x="49" y="6"/>
                    <a:pt x="50" y="5"/>
                    <a:pt x="51" y="5"/>
                  </a:cubicBezTo>
                  <a:cubicBezTo>
                    <a:pt x="52" y="4"/>
                    <a:pt x="54" y="4"/>
                    <a:pt x="55" y="4"/>
                  </a:cubicBezTo>
                  <a:cubicBezTo>
                    <a:pt x="57" y="3"/>
                    <a:pt x="59" y="2"/>
                    <a:pt x="61" y="2"/>
                  </a:cubicBezTo>
                  <a:cubicBezTo>
                    <a:pt x="63" y="1"/>
                    <a:pt x="65" y="1"/>
                    <a:pt x="66" y="1"/>
                  </a:cubicBezTo>
                  <a:cubicBezTo>
                    <a:pt x="69" y="0"/>
                    <a:pt x="71" y="0"/>
                    <a:pt x="71" y="0"/>
                  </a:cubicBezTo>
                  <a:cubicBezTo>
                    <a:pt x="71" y="0"/>
                    <a:pt x="69" y="1"/>
                    <a:pt x="67" y="2"/>
                  </a:cubicBezTo>
                  <a:cubicBezTo>
                    <a:pt x="65" y="2"/>
                    <a:pt x="64" y="3"/>
                    <a:pt x="62" y="4"/>
                  </a:cubicBezTo>
                  <a:cubicBezTo>
                    <a:pt x="60" y="5"/>
                    <a:pt x="59" y="6"/>
                    <a:pt x="57" y="7"/>
                  </a:cubicBezTo>
                  <a:cubicBezTo>
                    <a:pt x="56" y="8"/>
                    <a:pt x="55" y="8"/>
                    <a:pt x="54" y="9"/>
                  </a:cubicBezTo>
                  <a:cubicBezTo>
                    <a:pt x="53" y="10"/>
                    <a:pt x="52" y="11"/>
                    <a:pt x="51" y="12"/>
                  </a:cubicBezTo>
                  <a:cubicBezTo>
                    <a:pt x="50" y="13"/>
                    <a:pt x="49" y="13"/>
                    <a:pt x="48" y="14"/>
                  </a:cubicBezTo>
                  <a:cubicBezTo>
                    <a:pt x="47" y="15"/>
                    <a:pt x="46" y="16"/>
                    <a:pt x="45" y="17"/>
                  </a:cubicBezTo>
                  <a:cubicBezTo>
                    <a:pt x="44" y="19"/>
                    <a:pt x="43" y="20"/>
                    <a:pt x="42" y="21"/>
                  </a:cubicBezTo>
                  <a:cubicBezTo>
                    <a:pt x="41" y="22"/>
                    <a:pt x="40" y="23"/>
                    <a:pt x="40" y="24"/>
                  </a:cubicBezTo>
                  <a:cubicBezTo>
                    <a:pt x="38" y="27"/>
                    <a:pt x="37" y="29"/>
                    <a:pt x="35" y="32"/>
                  </a:cubicBezTo>
                  <a:cubicBezTo>
                    <a:pt x="34" y="35"/>
                    <a:pt x="33" y="37"/>
                    <a:pt x="32" y="40"/>
                  </a:cubicBezTo>
                  <a:cubicBezTo>
                    <a:pt x="31" y="43"/>
                    <a:pt x="30" y="46"/>
                    <a:pt x="29" y="48"/>
                  </a:cubicBezTo>
                  <a:cubicBezTo>
                    <a:pt x="29" y="50"/>
                    <a:pt x="29" y="51"/>
                    <a:pt x="28" y="52"/>
                  </a:cubicBezTo>
                  <a:cubicBezTo>
                    <a:pt x="28" y="53"/>
                    <a:pt x="28" y="55"/>
                    <a:pt x="27" y="56"/>
                  </a:cubicBezTo>
                  <a:cubicBezTo>
                    <a:pt x="27" y="58"/>
                    <a:pt x="27" y="61"/>
                    <a:pt x="26" y="63"/>
                  </a:cubicBezTo>
                  <a:cubicBezTo>
                    <a:pt x="26" y="67"/>
                    <a:pt x="26" y="71"/>
                    <a:pt x="26" y="73"/>
                  </a:cubicBezTo>
                  <a:cubicBezTo>
                    <a:pt x="26" y="75"/>
                    <a:pt x="26" y="76"/>
                    <a:pt x="26" y="76"/>
                  </a:cubicBezTo>
                  <a:cubicBezTo>
                    <a:pt x="26" y="77"/>
                    <a:pt x="26" y="77"/>
                    <a:pt x="26" y="77"/>
                  </a:cubicBezTo>
                  <a:lnTo>
                    <a:pt x="0" y="75"/>
                  </a:lnTo>
                  <a:close/>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786" name="Google Shape;2786;p9"/>
            <p:cNvSpPr/>
            <p:nvPr/>
          </p:nvSpPr>
          <p:spPr>
            <a:xfrm>
              <a:off x="7424738" y="6483351"/>
              <a:ext cx="292100" cy="339725"/>
            </a:xfrm>
            <a:custGeom>
              <a:rect b="b" l="l" r="r" t="t"/>
              <a:pathLst>
                <a:path extrusionOk="0" h="77" w="70">
                  <a:moveTo>
                    <a:pt x="45" y="77"/>
                  </a:moveTo>
                  <a:cubicBezTo>
                    <a:pt x="45" y="77"/>
                    <a:pt x="45" y="77"/>
                    <a:pt x="45" y="76"/>
                  </a:cubicBezTo>
                  <a:cubicBezTo>
                    <a:pt x="45" y="76"/>
                    <a:pt x="45" y="75"/>
                    <a:pt x="45" y="73"/>
                  </a:cubicBezTo>
                  <a:cubicBezTo>
                    <a:pt x="45" y="71"/>
                    <a:pt x="45" y="67"/>
                    <a:pt x="44" y="63"/>
                  </a:cubicBezTo>
                  <a:cubicBezTo>
                    <a:pt x="44" y="61"/>
                    <a:pt x="44" y="58"/>
                    <a:pt x="43" y="56"/>
                  </a:cubicBezTo>
                  <a:cubicBezTo>
                    <a:pt x="43" y="55"/>
                    <a:pt x="43" y="53"/>
                    <a:pt x="42" y="52"/>
                  </a:cubicBezTo>
                  <a:cubicBezTo>
                    <a:pt x="42" y="51"/>
                    <a:pt x="42" y="50"/>
                    <a:pt x="41" y="48"/>
                  </a:cubicBezTo>
                  <a:cubicBezTo>
                    <a:pt x="41" y="46"/>
                    <a:pt x="40" y="43"/>
                    <a:pt x="39" y="40"/>
                  </a:cubicBezTo>
                  <a:cubicBezTo>
                    <a:pt x="38" y="37"/>
                    <a:pt x="37" y="35"/>
                    <a:pt x="36" y="32"/>
                  </a:cubicBezTo>
                  <a:cubicBezTo>
                    <a:pt x="34" y="29"/>
                    <a:pt x="33" y="27"/>
                    <a:pt x="31" y="24"/>
                  </a:cubicBezTo>
                  <a:cubicBezTo>
                    <a:pt x="30" y="23"/>
                    <a:pt x="29" y="22"/>
                    <a:pt x="29" y="21"/>
                  </a:cubicBezTo>
                  <a:cubicBezTo>
                    <a:pt x="28" y="20"/>
                    <a:pt x="27" y="19"/>
                    <a:pt x="26" y="17"/>
                  </a:cubicBezTo>
                  <a:cubicBezTo>
                    <a:pt x="25" y="16"/>
                    <a:pt x="24" y="15"/>
                    <a:pt x="23" y="14"/>
                  </a:cubicBezTo>
                  <a:cubicBezTo>
                    <a:pt x="22" y="13"/>
                    <a:pt x="21" y="13"/>
                    <a:pt x="20" y="12"/>
                  </a:cubicBezTo>
                  <a:cubicBezTo>
                    <a:pt x="19" y="11"/>
                    <a:pt x="18" y="10"/>
                    <a:pt x="17" y="9"/>
                  </a:cubicBezTo>
                  <a:cubicBezTo>
                    <a:pt x="16" y="8"/>
                    <a:pt x="15" y="8"/>
                    <a:pt x="14" y="7"/>
                  </a:cubicBezTo>
                  <a:cubicBezTo>
                    <a:pt x="12" y="6"/>
                    <a:pt x="10" y="5"/>
                    <a:pt x="8" y="4"/>
                  </a:cubicBezTo>
                  <a:cubicBezTo>
                    <a:pt x="7" y="3"/>
                    <a:pt x="5" y="2"/>
                    <a:pt x="4" y="2"/>
                  </a:cubicBezTo>
                  <a:cubicBezTo>
                    <a:pt x="1" y="1"/>
                    <a:pt x="0" y="0"/>
                    <a:pt x="0" y="0"/>
                  </a:cubicBezTo>
                  <a:cubicBezTo>
                    <a:pt x="0" y="0"/>
                    <a:pt x="1" y="0"/>
                    <a:pt x="4" y="1"/>
                  </a:cubicBezTo>
                  <a:cubicBezTo>
                    <a:pt x="6" y="1"/>
                    <a:pt x="7" y="1"/>
                    <a:pt x="9" y="2"/>
                  </a:cubicBezTo>
                  <a:cubicBezTo>
                    <a:pt x="11" y="2"/>
                    <a:pt x="13" y="3"/>
                    <a:pt x="16" y="4"/>
                  </a:cubicBezTo>
                  <a:cubicBezTo>
                    <a:pt x="17" y="4"/>
                    <a:pt x="18" y="4"/>
                    <a:pt x="19" y="5"/>
                  </a:cubicBezTo>
                  <a:cubicBezTo>
                    <a:pt x="21" y="5"/>
                    <a:pt x="22" y="6"/>
                    <a:pt x="23" y="7"/>
                  </a:cubicBezTo>
                  <a:cubicBezTo>
                    <a:pt x="24" y="7"/>
                    <a:pt x="26" y="8"/>
                    <a:pt x="27" y="9"/>
                  </a:cubicBezTo>
                  <a:cubicBezTo>
                    <a:pt x="28" y="10"/>
                    <a:pt x="30" y="10"/>
                    <a:pt x="31" y="11"/>
                  </a:cubicBezTo>
                  <a:cubicBezTo>
                    <a:pt x="32" y="12"/>
                    <a:pt x="34" y="13"/>
                    <a:pt x="35" y="14"/>
                  </a:cubicBezTo>
                  <a:cubicBezTo>
                    <a:pt x="36" y="15"/>
                    <a:pt x="38" y="16"/>
                    <a:pt x="39" y="17"/>
                  </a:cubicBezTo>
                  <a:cubicBezTo>
                    <a:pt x="42" y="20"/>
                    <a:pt x="44" y="22"/>
                    <a:pt x="46" y="25"/>
                  </a:cubicBezTo>
                  <a:cubicBezTo>
                    <a:pt x="48" y="27"/>
                    <a:pt x="51" y="30"/>
                    <a:pt x="53" y="33"/>
                  </a:cubicBezTo>
                  <a:cubicBezTo>
                    <a:pt x="54" y="36"/>
                    <a:pt x="56" y="39"/>
                    <a:pt x="58" y="42"/>
                  </a:cubicBezTo>
                  <a:cubicBezTo>
                    <a:pt x="59" y="43"/>
                    <a:pt x="59" y="44"/>
                    <a:pt x="60" y="46"/>
                  </a:cubicBezTo>
                  <a:cubicBezTo>
                    <a:pt x="61" y="47"/>
                    <a:pt x="61" y="49"/>
                    <a:pt x="62" y="50"/>
                  </a:cubicBezTo>
                  <a:cubicBezTo>
                    <a:pt x="63" y="53"/>
                    <a:pt x="64" y="55"/>
                    <a:pt x="65" y="58"/>
                  </a:cubicBezTo>
                  <a:cubicBezTo>
                    <a:pt x="67" y="63"/>
                    <a:pt x="68" y="67"/>
                    <a:pt x="69" y="70"/>
                  </a:cubicBezTo>
                  <a:cubicBezTo>
                    <a:pt x="70" y="71"/>
                    <a:pt x="70" y="73"/>
                    <a:pt x="70" y="74"/>
                  </a:cubicBezTo>
                  <a:cubicBezTo>
                    <a:pt x="70" y="75"/>
                    <a:pt x="70" y="75"/>
                    <a:pt x="70" y="75"/>
                  </a:cubicBezTo>
                  <a:lnTo>
                    <a:pt x="45" y="77"/>
                  </a:lnTo>
                  <a:close/>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787" name="Google Shape;2787;p9"/>
            <p:cNvSpPr/>
            <p:nvPr/>
          </p:nvSpPr>
          <p:spPr>
            <a:xfrm>
              <a:off x="7596188" y="6448426"/>
              <a:ext cx="104775" cy="322263"/>
            </a:xfrm>
            <a:custGeom>
              <a:rect b="b" l="l" r="r" t="t"/>
              <a:pathLst>
                <a:path extrusionOk="0" h="73" w="25">
                  <a:moveTo>
                    <a:pt x="0" y="73"/>
                  </a:moveTo>
                  <a:cubicBezTo>
                    <a:pt x="0" y="73"/>
                    <a:pt x="0" y="72"/>
                    <a:pt x="0" y="70"/>
                  </a:cubicBezTo>
                  <a:cubicBezTo>
                    <a:pt x="0" y="67"/>
                    <a:pt x="0" y="64"/>
                    <a:pt x="1" y="61"/>
                  </a:cubicBezTo>
                  <a:cubicBezTo>
                    <a:pt x="1" y="53"/>
                    <a:pt x="3" y="44"/>
                    <a:pt x="5" y="34"/>
                  </a:cubicBezTo>
                  <a:cubicBezTo>
                    <a:pt x="6" y="29"/>
                    <a:pt x="8" y="25"/>
                    <a:pt x="9" y="20"/>
                  </a:cubicBezTo>
                  <a:cubicBezTo>
                    <a:pt x="10" y="18"/>
                    <a:pt x="11" y="16"/>
                    <a:pt x="12" y="14"/>
                  </a:cubicBezTo>
                  <a:cubicBezTo>
                    <a:pt x="13" y="12"/>
                    <a:pt x="14" y="11"/>
                    <a:pt x="15" y="9"/>
                  </a:cubicBezTo>
                  <a:cubicBezTo>
                    <a:pt x="16" y="7"/>
                    <a:pt x="17" y="6"/>
                    <a:pt x="18" y="5"/>
                  </a:cubicBezTo>
                  <a:cubicBezTo>
                    <a:pt x="19" y="4"/>
                    <a:pt x="20" y="3"/>
                    <a:pt x="20" y="2"/>
                  </a:cubicBezTo>
                  <a:cubicBezTo>
                    <a:pt x="22" y="1"/>
                    <a:pt x="23" y="0"/>
                    <a:pt x="23" y="0"/>
                  </a:cubicBezTo>
                  <a:cubicBezTo>
                    <a:pt x="23" y="0"/>
                    <a:pt x="22" y="1"/>
                    <a:pt x="21" y="3"/>
                  </a:cubicBezTo>
                  <a:cubicBezTo>
                    <a:pt x="21" y="4"/>
                    <a:pt x="20" y="5"/>
                    <a:pt x="20" y="6"/>
                  </a:cubicBezTo>
                  <a:cubicBezTo>
                    <a:pt x="19" y="7"/>
                    <a:pt x="19" y="9"/>
                    <a:pt x="19" y="11"/>
                  </a:cubicBezTo>
                  <a:cubicBezTo>
                    <a:pt x="18" y="12"/>
                    <a:pt x="18" y="14"/>
                    <a:pt x="18" y="16"/>
                  </a:cubicBezTo>
                  <a:cubicBezTo>
                    <a:pt x="18" y="18"/>
                    <a:pt x="17" y="20"/>
                    <a:pt x="17" y="22"/>
                  </a:cubicBezTo>
                  <a:cubicBezTo>
                    <a:pt x="17" y="26"/>
                    <a:pt x="18" y="31"/>
                    <a:pt x="18" y="35"/>
                  </a:cubicBezTo>
                  <a:cubicBezTo>
                    <a:pt x="19" y="44"/>
                    <a:pt x="21" y="53"/>
                    <a:pt x="22" y="60"/>
                  </a:cubicBezTo>
                  <a:cubicBezTo>
                    <a:pt x="23" y="63"/>
                    <a:pt x="24" y="65"/>
                    <a:pt x="24" y="67"/>
                  </a:cubicBezTo>
                  <a:cubicBezTo>
                    <a:pt x="25" y="69"/>
                    <a:pt x="25" y="70"/>
                    <a:pt x="25" y="70"/>
                  </a:cubicBezTo>
                  <a:lnTo>
                    <a:pt x="0" y="73"/>
                  </a:lnTo>
                  <a:close/>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788" name="Google Shape;2788;p9"/>
            <p:cNvSpPr/>
            <p:nvPr/>
          </p:nvSpPr>
          <p:spPr>
            <a:xfrm>
              <a:off x="10601326" y="6223001"/>
              <a:ext cx="430213" cy="498475"/>
            </a:xfrm>
            <a:custGeom>
              <a:rect b="b" l="l" r="r" t="t"/>
              <a:pathLst>
                <a:path extrusionOk="0" h="113" w="103">
                  <a:moveTo>
                    <a:pt x="0" y="110"/>
                  </a:moveTo>
                  <a:cubicBezTo>
                    <a:pt x="0" y="110"/>
                    <a:pt x="0" y="109"/>
                    <a:pt x="0" y="108"/>
                  </a:cubicBezTo>
                  <a:cubicBezTo>
                    <a:pt x="0" y="106"/>
                    <a:pt x="1" y="105"/>
                    <a:pt x="1" y="102"/>
                  </a:cubicBezTo>
                  <a:cubicBezTo>
                    <a:pt x="3" y="98"/>
                    <a:pt x="4" y="92"/>
                    <a:pt x="7" y="85"/>
                  </a:cubicBezTo>
                  <a:cubicBezTo>
                    <a:pt x="10" y="77"/>
                    <a:pt x="13" y="69"/>
                    <a:pt x="18" y="61"/>
                  </a:cubicBezTo>
                  <a:cubicBezTo>
                    <a:pt x="23" y="52"/>
                    <a:pt x="28" y="44"/>
                    <a:pt x="35" y="36"/>
                  </a:cubicBezTo>
                  <a:cubicBezTo>
                    <a:pt x="38" y="32"/>
                    <a:pt x="42" y="29"/>
                    <a:pt x="46" y="25"/>
                  </a:cubicBezTo>
                  <a:cubicBezTo>
                    <a:pt x="49" y="22"/>
                    <a:pt x="53" y="19"/>
                    <a:pt x="57" y="16"/>
                  </a:cubicBezTo>
                  <a:cubicBezTo>
                    <a:pt x="59" y="15"/>
                    <a:pt x="61" y="14"/>
                    <a:pt x="63" y="13"/>
                  </a:cubicBezTo>
                  <a:cubicBezTo>
                    <a:pt x="65" y="12"/>
                    <a:pt x="67" y="11"/>
                    <a:pt x="69" y="10"/>
                  </a:cubicBezTo>
                  <a:cubicBezTo>
                    <a:pt x="73" y="8"/>
                    <a:pt x="76" y="6"/>
                    <a:pt x="80" y="5"/>
                  </a:cubicBezTo>
                  <a:cubicBezTo>
                    <a:pt x="83" y="4"/>
                    <a:pt x="86" y="3"/>
                    <a:pt x="89" y="2"/>
                  </a:cubicBezTo>
                  <a:cubicBezTo>
                    <a:pt x="92" y="2"/>
                    <a:pt x="94" y="1"/>
                    <a:pt x="96" y="1"/>
                  </a:cubicBezTo>
                  <a:cubicBezTo>
                    <a:pt x="101" y="0"/>
                    <a:pt x="103" y="0"/>
                    <a:pt x="103" y="0"/>
                  </a:cubicBezTo>
                  <a:cubicBezTo>
                    <a:pt x="103" y="0"/>
                    <a:pt x="101" y="1"/>
                    <a:pt x="97" y="2"/>
                  </a:cubicBezTo>
                  <a:cubicBezTo>
                    <a:pt x="95" y="3"/>
                    <a:pt x="93" y="4"/>
                    <a:pt x="90" y="5"/>
                  </a:cubicBezTo>
                  <a:cubicBezTo>
                    <a:pt x="88" y="7"/>
                    <a:pt x="85" y="8"/>
                    <a:pt x="82" y="10"/>
                  </a:cubicBezTo>
                  <a:cubicBezTo>
                    <a:pt x="79" y="12"/>
                    <a:pt x="76" y="14"/>
                    <a:pt x="73" y="17"/>
                  </a:cubicBezTo>
                  <a:cubicBezTo>
                    <a:pt x="72" y="18"/>
                    <a:pt x="71" y="20"/>
                    <a:pt x="69" y="21"/>
                  </a:cubicBezTo>
                  <a:cubicBezTo>
                    <a:pt x="68" y="22"/>
                    <a:pt x="66" y="24"/>
                    <a:pt x="65" y="25"/>
                  </a:cubicBezTo>
                  <a:cubicBezTo>
                    <a:pt x="62" y="28"/>
                    <a:pt x="60" y="32"/>
                    <a:pt x="57" y="35"/>
                  </a:cubicBezTo>
                  <a:cubicBezTo>
                    <a:pt x="55" y="39"/>
                    <a:pt x="53" y="43"/>
                    <a:pt x="51" y="47"/>
                  </a:cubicBezTo>
                  <a:cubicBezTo>
                    <a:pt x="43" y="62"/>
                    <a:pt x="39" y="79"/>
                    <a:pt x="38" y="92"/>
                  </a:cubicBezTo>
                  <a:cubicBezTo>
                    <a:pt x="37" y="99"/>
                    <a:pt x="37" y="104"/>
                    <a:pt x="37" y="108"/>
                  </a:cubicBezTo>
                  <a:cubicBezTo>
                    <a:pt x="37" y="109"/>
                    <a:pt x="37" y="111"/>
                    <a:pt x="37" y="112"/>
                  </a:cubicBezTo>
                  <a:cubicBezTo>
                    <a:pt x="37" y="112"/>
                    <a:pt x="37" y="112"/>
                    <a:pt x="37" y="112"/>
                  </a:cubicBezTo>
                  <a:cubicBezTo>
                    <a:pt x="37" y="113"/>
                    <a:pt x="37" y="113"/>
                    <a:pt x="37" y="113"/>
                  </a:cubicBezTo>
                  <a:lnTo>
                    <a:pt x="0" y="110"/>
                  </a:lnTo>
                  <a:close/>
                </a:path>
              </a:pathLst>
            </a:custGeom>
            <a:solidFill>
              <a:srgbClr val="2D52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789" name="Google Shape;2789;p9"/>
            <p:cNvSpPr/>
            <p:nvPr/>
          </p:nvSpPr>
          <p:spPr>
            <a:xfrm>
              <a:off x="10364788" y="6223001"/>
              <a:ext cx="433388" cy="498475"/>
            </a:xfrm>
            <a:custGeom>
              <a:rect b="b" l="l" r="r" t="t"/>
              <a:pathLst>
                <a:path extrusionOk="0" h="113" w="104">
                  <a:moveTo>
                    <a:pt x="66" y="113"/>
                  </a:moveTo>
                  <a:cubicBezTo>
                    <a:pt x="66" y="112"/>
                    <a:pt x="66" y="112"/>
                    <a:pt x="66" y="112"/>
                  </a:cubicBezTo>
                  <a:cubicBezTo>
                    <a:pt x="66" y="112"/>
                    <a:pt x="66" y="112"/>
                    <a:pt x="66" y="112"/>
                  </a:cubicBezTo>
                  <a:cubicBezTo>
                    <a:pt x="66" y="111"/>
                    <a:pt x="66" y="109"/>
                    <a:pt x="66" y="108"/>
                  </a:cubicBezTo>
                  <a:cubicBezTo>
                    <a:pt x="66" y="104"/>
                    <a:pt x="66" y="99"/>
                    <a:pt x="65" y="92"/>
                  </a:cubicBezTo>
                  <a:cubicBezTo>
                    <a:pt x="64" y="79"/>
                    <a:pt x="60" y="62"/>
                    <a:pt x="53" y="47"/>
                  </a:cubicBezTo>
                  <a:cubicBezTo>
                    <a:pt x="51" y="43"/>
                    <a:pt x="49" y="39"/>
                    <a:pt x="46" y="35"/>
                  </a:cubicBezTo>
                  <a:cubicBezTo>
                    <a:pt x="44" y="32"/>
                    <a:pt x="41" y="28"/>
                    <a:pt x="38" y="25"/>
                  </a:cubicBezTo>
                  <a:cubicBezTo>
                    <a:pt x="37" y="24"/>
                    <a:pt x="36" y="22"/>
                    <a:pt x="34" y="21"/>
                  </a:cubicBezTo>
                  <a:cubicBezTo>
                    <a:pt x="33" y="20"/>
                    <a:pt x="31" y="18"/>
                    <a:pt x="30" y="17"/>
                  </a:cubicBezTo>
                  <a:cubicBezTo>
                    <a:pt x="27" y="14"/>
                    <a:pt x="24" y="12"/>
                    <a:pt x="21" y="10"/>
                  </a:cubicBezTo>
                  <a:cubicBezTo>
                    <a:pt x="18" y="8"/>
                    <a:pt x="15" y="7"/>
                    <a:pt x="13" y="5"/>
                  </a:cubicBezTo>
                  <a:cubicBezTo>
                    <a:pt x="10" y="4"/>
                    <a:pt x="8" y="3"/>
                    <a:pt x="6" y="2"/>
                  </a:cubicBezTo>
                  <a:cubicBezTo>
                    <a:pt x="3" y="1"/>
                    <a:pt x="0" y="0"/>
                    <a:pt x="0" y="0"/>
                  </a:cubicBezTo>
                  <a:cubicBezTo>
                    <a:pt x="0" y="0"/>
                    <a:pt x="3" y="0"/>
                    <a:pt x="7" y="1"/>
                  </a:cubicBezTo>
                  <a:cubicBezTo>
                    <a:pt x="9" y="1"/>
                    <a:pt x="11" y="2"/>
                    <a:pt x="14" y="2"/>
                  </a:cubicBezTo>
                  <a:cubicBezTo>
                    <a:pt x="17" y="3"/>
                    <a:pt x="20" y="4"/>
                    <a:pt x="24" y="5"/>
                  </a:cubicBezTo>
                  <a:cubicBezTo>
                    <a:pt x="27" y="6"/>
                    <a:pt x="31" y="8"/>
                    <a:pt x="35" y="10"/>
                  </a:cubicBezTo>
                  <a:cubicBezTo>
                    <a:pt x="37" y="11"/>
                    <a:pt x="38" y="12"/>
                    <a:pt x="40" y="13"/>
                  </a:cubicBezTo>
                  <a:cubicBezTo>
                    <a:pt x="42" y="14"/>
                    <a:pt x="44" y="15"/>
                    <a:pt x="46" y="16"/>
                  </a:cubicBezTo>
                  <a:cubicBezTo>
                    <a:pt x="50" y="19"/>
                    <a:pt x="54" y="22"/>
                    <a:pt x="58" y="25"/>
                  </a:cubicBezTo>
                  <a:cubicBezTo>
                    <a:pt x="61" y="29"/>
                    <a:pt x="65" y="32"/>
                    <a:pt x="68" y="36"/>
                  </a:cubicBezTo>
                  <a:cubicBezTo>
                    <a:pt x="75" y="44"/>
                    <a:pt x="81" y="52"/>
                    <a:pt x="85" y="61"/>
                  </a:cubicBezTo>
                  <a:cubicBezTo>
                    <a:pt x="90" y="69"/>
                    <a:pt x="94" y="77"/>
                    <a:pt x="96" y="85"/>
                  </a:cubicBezTo>
                  <a:cubicBezTo>
                    <a:pt x="99" y="92"/>
                    <a:pt x="101" y="98"/>
                    <a:pt x="102" y="102"/>
                  </a:cubicBezTo>
                  <a:cubicBezTo>
                    <a:pt x="103" y="105"/>
                    <a:pt x="103" y="106"/>
                    <a:pt x="103" y="108"/>
                  </a:cubicBezTo>
                  <a:cubicBezTo>
                    <a:pt x="104" y="109"/>
                    <a:pt x="104" y="110"/>
                    <a:pt x="104" y="110"/>
                  </a:cubicBezTo>
                  <a:lnTo>
                    <a:pt x="66" y="113"/>
                  </a:lnTo>
                  <a:close/>
                </a:path>
              </a:pathLst>
            </a:custGeom>
            <a:solidFill>
              <a:srgbClr val="2D52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790" name="Google Shape;2790;p9"/>
            <p:cNvSpPr/>
            <p:nvPr/>
          </p:nvSpPr>
          <p:spPr>
            <a:xfrm>
              <a:off x="10618788" y="6438901"/>
              <a:ext cx="441325" cy="282575"/>
            </a:xfrm>
            <a:custGeom>
              <a:rect b="b" l="l" r="r" t="t"/>
              <a:pathLst>
                <a:path extrusionOk="0" h="64" w="106">
                  <a:moveTo>
                    <a:pt x="0" y="58"/>
                  </a:moveTo>
                  <a:cubicBezTo>
                    <a:pt x="0" y="57"/>
                    <a:pt x="0" y="57"/>
                    <a:pt x="0" y="57"/>
                  </a:cubicBezTo>
                  <a:cubicBezTo>
                    <a:pt x="0" y="57"/>
                    <a:pt x="0" y="57"/>
                    <a:pt x="1" y="56"/>
                  </a:cubicBezTo>
                  <a:cubicBezTo>
                    <a:pt x="1" y="55"/>
                    <a:pt x="1" y="54"/>
                    <a:pt x="2" y="54"/>
                  </a:cubicBezTo>
                  <a:cubicBezTo>
                    <a:pt x="2" y="53"/>
                    <a:pt x="2" y="52"/>
                    <a:pt x="3" y="51"/>
                  </a:cubicBezTo>
                  <a:cubicBezTo>
                    <a:pt x="3" y="49"/>
                    <a:pt x="5" y="47"/>
                    <a:pt x="6" y="45"/>
                  </a:cubicBezTo>
                  <a:cubicBezTo>
                    <a:pt x="7" y="42"/>
                    <a:pt x="9" y="40"/>
                    <a:pt x="11" y="37"/>
                  </a:cubicBezTo>
                  <a:cubicBezTo>
                    <a:pt x="12" y="34"/>
                    <a:pt x="15" y="31"/>
                    <a:pt x="17" y="29"/>
                  </a:cubicBezTo>
                  <a:cubicBezTo>
                    <a:pt x="20" y="26"/>
                    <a:pt x="22" y="23"/>
                    <a:pt x="25" y="20"/>
                  </a:cubicBezTo>
                  <a:cubicBezTo>
                    <a:pt x="27" y="19"/>
                    <a:pt x="28" y="18"/>
                    <a:pt x="30" y="17"/>
                  </a:cubicBezTo>
                  <a:cubicBezTo>
                    <a:pt x="32" y="15"/>
                    <a:pt x="33" y="14"/>
                    <a:pt x="35" y="13"/>
                  </a:cubicBezTo>
                  <a:cubicBezTo>
                    <a:pt x="37" y="12"/>
                    <a:pt x="39" y="11"/>
                    <a:pt x="40" y="10"/>
                  </a:cubicBezTo>
                  <a:cubicBezTo>
                    <a:pt x="46" y="7"/>
                    <a:pt x="46" y="7"/>
                    <a:pt x="46" y="7"/>
                  </a:cubicBezTo>
                  <a:cubicBezTo>
                    <a:pt x="50" y="6"/>
                    <a:pt x="53" y="4"/>
                    <a:pt x="57" y="3"/>
                  </a:cubicBezTo>
                  <a:cubicBezTo>
                    <a:pt x="61" y="2"/>
                    <a:pt x="65" y="1"/>
                    <a:pt x="68" y="1"/>
                  </a:cubicBezTo>
                  <a:cubicBezTo>
                    <a:pt x="72" y="0"/>
                    <a:pt x="75" y="0"/>
                    <a:pt x="78" y="0"/>
                  </a:cubicBezTo>
                  <a:cubicBezTo>
                    <a:pt x="82" y="0"/>
                    <a:pt x="85" y="0"/>
                    <a:pt x="87" y="0"/>
                  </a:cubicBezTo>
                  <a:cubicBezTo>
                    <a:pt x="89" y="0"/>
                    <a:pt x="90" y="0"/>
                    <a:pt x="91" y="0"/>
                  </a:cubicBezTo>
                  <a:cubicBezTo>
                    <a:pt x="93" y="0"/>
                    <a:pt x="94" y="0"/>
                    <a:pt x="95" y="0"/>
                  </a:cubicBezTo>
                  <a:cubicBezTo>
                    <a:pt x="97" y="0"/>
                    <a:pt x="99" y="1"/>
                    <a:pt x="101" y="1"/>
                  </a:cubicBezTo>
                  <a:cubicBezTo>
                    <a:pt x="104" y="1"/>
                    <a:pt x="106" y="1"/>
                    <a:pt x="106" y="1"/>
                  </a:cubicBezTo>
                  <a:cubicBezTo>
                    <a:pt x="106" y="1"/>
                    <a:pt x="104" y="2"/>
                    <a:pt x="101" y="2"/>
                  </a:cubicBezTo>
                  <a:cubicBezTo>
                    <a:pt x="99" y="3"/>
                    <a:pt x="97" y="3"/>
                    <a:pt x="95" y="4"/>
                  </a:cubicBezTo>
                  <a:cubicBezTo>
                    <a:pt x="94" y="4"/>
                    <a:pt x="93" y="4"/>
                    <a:pt x="92" y="4"/>
                  </a:cubicBezTo>
                  <a:cubicBezTo>
                    <a:pt x="91" y="5"/>
                    <a:pt x="90" y="5"/>
                    <a:pt x="88" y="6"/>
                  </a:cubicBezTo>
                  <a:cubicBezTo>
                    <a:pt x="86" y="6"/>
                    <a:pt x="83" y="7"/>
                    <a:pt x="80" y="8"/>
                  </a:cubicBezTo>
                  <a:cubicBezTo>
                    <a:pt x="78" y="10"/>
                    <a:pt x="75" y="11"/>
                    <a:pt x="72" y="12"/>
                  </a:cubicBezTo>
                  <a:cubicBezTo>
                    <a:pt x="69" y="14"/>
                    <a:pt x="66" y="16"/>
                    <a:pt x="64" y="17"/>
                  </a:cubicBezTo>
                  <a:cubicBezTo>
                    <a:pt x="61" y="19"/>
                    <a:pt x="58" y="21"/>
                    <a:pt x="56" y="23"/>
                  </a:cubicBezTo>
                  <a:cubicBezTo>
                    <a:pt x="53" y="27"/>
                    <a:pt x="53" y="27"/>
                    <a:pt x="53" y="27"/>
                  </a:cubicBezTo>
                  <a:cubicBezTo>
                    <a:pt x="52" y="28"/>
                    <a:pt x="51" y="29"/>
                    <a:pt x="50" y="30"/>
                  </a:cubicBezTo>
                  <a:cubicBezTo>
                    <a:pt x="49" y="31"/>
                    <a:pt x="48" y="33"/>
                    <a:pt x="47" y="34"/>
                  </a:cubicBezTo>
                  <a:cubicBezTo>
                    <a:pt x="46" y="35"/>
                    <a:pt x="46" y="36"/>
                    <a:pt x="45" y="37"/>
                  </a:cubicBezTo>
                  <a:cubicBezTo>
                    <a:pt x="43" y="40"/>
                    <a:pt x="42" y="42"/>
                    <a:pt x="41" y="45"/>
                  </a:cubicBezTo>
                  <a:cubicBezTo>
                    <a:pt x="41" y="47"/>
                    <a:pt x="40" y="49"/>
                    <a:pt x="39" y="51"/>
                  </a:cubicBezTo>
                  <a:cubicBezTo>
                    <a:pt x="39" y="53"/>
                    <a:pt x="38" y="55"/>
                    <a:pt x="38" y="57"/>
                  </a:cubicBezTo>
                  <a:cubicBezTo>
                    <a:pt x="38" y="59"/>
                    <a:pt x="38" y="60"/>
                    <a:pt x="37" y="61"/>
                  </a:cubicBezTo>
                  <a:cubicBezTo>
                    <a:pt x="37" y="62"/>
                    <a:pt x="37" y="62"/>
                    <a:pt x="37" y="63"/>
                  </a:cubicBezTo>
                  <a:cubicBezTo>
                    <a:pt x="37" y="63"/>
                    <a:pt x="37" y="63"/>
                    <a:pt x="37" y="63"/>
                  </a:cubicBezTo>
                  <a:cubicBezTo>
                    <a:pt x="36" y="64"/>
                    <a:pt x="36" y="64"/>
                    <a:pt x="36" y="64"/>
                  </a:cubicBezTo>
                  <a:cubicBezTo>
                    <a:pt x="36" y="64"/>
                    <a:pt x="36" y="64"/>
                    <a:pt x="36" y="64"/>
                  </a:cubicBezTo>
                  <a:lnTo>
                    <a:pt x="0" y="58"/>
                  </a:lnTo>
                  <a:close/>
                </a:path>
              </a:pathLst>
            </a:custGeom>
            <a:solidFill>
              <a:srgbClr val="2D52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791" name="Google Shape;2791;p9"/>
            <p:cNvSpPr/>
            <p:nvPr/>
          </p:nvSpPr>
          <p:spPr>
            <a:xfrm>
              <a:off x="10321926" y="6438901"/>
              <a:ext cx="442913" cy="282575"/>
            </a:xfrm>
            <a:custGeom>
              <a:rect b="b" l="l" r="r" t="t"/>
              <a:pathLst>
                <a:path extrusionOk="0" h="64" w="106">
                  <a:moveTo>
                    <a:pt x="67" y="64"/>
                  </a:moveTo>
                  <a:cubicBezTo>
                    <a:pt x="67" y="64"/>
                    <a:pt x="67" y="64"/>
                    <a:pt x="67" y="64"/>
                  </a:cubicBezTo>
                  <a:cubicBezTo>
                    <a:pt x="68" y="63"/>
                    <a:pt x="68" y="63"/>
                    <a:pt x="68" y="63"/>
                  </a:cubicBezTo>
                  <a:cubicBezTo>
                    <a:pt x="68" y="63"/>
                    <a:pt x="68" y="63"/>
                    <a:pt x="68" y="63"/>
                  </a:cubicBezTo>
                  <a:cubicBezTo>
                    <a:pt x="68" y="62"/>
                    <a:pt x="68" y="62"/>
                    <a:pt x="68" y="61"/>
                  </a:cubicBezTo>
                  <a:cubicBezTo>
                    <a:pt x="68" y="60"/>
                    <a:pt x="68" y="59"/>
                    <a:pt x="68" y="57"/>
                  </a:cubicBezTo>
                  <a:cubicBezTo>
                    <a:pt x="68" y="55"/>
                    <a:pt x="67" y="53"/>
                    <a:pt x="67" y="51"/>
                  </a:cubicBezTo>
                  <a:cubicBezTo>
                    <a:pt x="66" y="49"/>
                    <a:pt x="65" y="47"/>
                    <a:pt x="65" y="45"/>
                  </a:cubicBezTo>
                  <a:cubicBezTo>
                    <a:pt x="64" y="42"/>
                    <a:pt x="63" y="40"/>
                    <a:pt x="61" y="37"/>
                  </a:cubicBezTo>
                  <a:cubicBezTo>
                    <a:pt x="60" y="36"/>
                    <a:pt x="60" y="35"/>
                    <a:pt x="59" y="34"/>
                  </a:cubicBezTo>
                  <a:cubicBezTo>
                    <a:pt x="58" y="33"/>
                    <a:pt x="57" y="31"/>
                    <a:pt x="56" y="30"/>
                  </a:cubicBezTo>
                  <a:cubicBezTo>
                    <a:pt x="55" y="29"/>
                    <a:pt x="54" y="28"/>
                    <a:pt x="53" y="27"/>
                  </a:cubicBezTo>
                  <a:cubicBezTo>
                    <a:pt x="50" y="23"/>
                    <a:pt x="50" y="23"/>
                    <a:pt x="50" y="23"/>
                  </a:cubicBezTo>
                  <a:cubicBezTo>
                    <a:pt x="48" y="21"/>
                    <a:pt x="45" y="19"/>
                    <a:pt x="42" y="17"/>
                  </a:cubicBezTo>
                  <a:cubicBezTo>
                    <a:pt x="40" y="16"/>
                    <a:pt x="37" y="14"/>
                    <a:pt x="34" y="12"/>
                  </a:cubicBezTo>
                  <a:cubicBezTo>
                    <a:pt x="31" y="11"/>
                    <a:pt x="28" y="10"/>
                    <a:pt x="26" y="8"/>
                  </a:cubicBezTo>
                  <a:cubicBezTo>
                    <a:pt x="23" y="7"/>
                    <a:pt x="20" y="6"/>
                    <a:pt x="18" y="6"/>
                  </a:cubicBezTo>
                  <a:cubicBezTo>
                    <a:pt x="16" y="5"/>
                    <a:pt x="15" y="5"/>
                    <a:pt x="14" y="4"/>
                  </a:cubicBezTo>
                  <a:cubicBezTo>
                    <a:pt x="13" y="4"/>
                    <a:pt x="12" y="4"/>
                    <a:pt x="11" y="4"/>
                  </a:cubicBezTo>
                  <a:cubicBezTo>
                    <a:pt x="9" y="3"/>
                    <a:pt x="7" y="3"/>
                    <a:pt x="5" y="2"/>
                  </a:cubicBezTo>
                  <a:cubicBezTo>
                    <a:pt x="2" y="2"/>
                    <a:pt x="0" y="1"/>
                    <a:pt x="0" y="1"/>
                  </a:cubicBezTo>
                  <a:cubicBezTo>
                    <a:pt x="0" y="1"/>
                    <a:pt x="2" y="1"/>
                    <a:pt x="5" y="1"/>
                  </a:cubicBezTo>
                  <a:cubicBezTo>
                    <a:pt x="7" y="1"/>
                    <a:pt x="9" y="0"/>
                    <a:pt x="11" y="0"/>
                  </a:cubicBezTo>
                  <a:cubicBezTo>
                    <a:pt x="12" y="0"/>
                    <a:pt x="13" y="0"/>
                    <a:pt x="15" y="0"/>
                  </a:cubicBezTo>
                  <a:cubicBezTo>
                    <a:pt x="16" y="0"/>
                    <a:pt x="17" y="0"/>
                    <a:pt x="18" y="0"/>
                  </a:cubicBezTo>
                  <a:cubicBezTo>
                    <a:pt x="21" y="0"/>
                    <a:pt x="24" y="0"/>
                    <a:pt x="28" y="0"/>
                  </a:cubicBezTo>
                  <a:cubicBezTo>
                    <a:pt x="31" y="0"/>
                    <a:pt x="34" y="0"/>
                    <a:pt x="38" y="1"/>
                  </a:cubicBezTo>
                  <a:cubicBezTo>
                    <a:pt x="41" y="1"/>
                    <a:pt x="45" y="2"/>
                    <a:pt x="49" y="3"/>
                  </a:cubicBezTo>
                  <a:cubicBezTo>
                    <a:pt x="53" y="4"/>
                    <a:pt x="56" y="6"/>
                    <a:pt x="60" y="7"/>
                  </a:cubicBezTo>
                  <a:cubicBezTo>
                    <a:pt x="66" y="10"/>
                    <a:pt x="66" y="10"/>
                    <a:pt x="66" y="10"/>
                  </a:cubicBezTo>
                  <a:cubicBezTo>
                    <a:pt x="67" y="11"/>
                    <a:pt x="69" y="12"/>
                    <a:pt x="71" y="13"/>
                  </a:cubicBezTo>
                  <a:cubicBezTo>
                    <a:pt x="73" y="14"/>
                    <a:pt x="74" y="15"/>
                    <a:pt x="76" y="17"/>
                  </a:cubicBezTo>
                  <a:cubicBezTo>
                    <a:pt x="78" y="18"/>
                    <a:pt x="79" y="19"/>
                    <a:pt x="81" y="20"/>
                  </a:cubicBezTo>
                  <a:cubicBezTo>
                    <a:pt x="84" y="23"/>
                    <a:pt x="86" y="26"/>
                    <a:pt x="89" y="29"/>
                  </a:cubicBezTo>
                  <a:cubicBezTo>
                    <a:pt x="91" y="31"/>
                    <a:pt x="94" y="34"/>
                    <a:pt x="95" y="37"/>
                  </a:cubicBezTo>
                  <a:cubicBezTo>
                    <a:pt x="97" y="40"/>
                    <a:pt x="99" y="42"/>
                    <a:pt x="100" y="45"/>
                  </a:cubicBezTo>
                  <a:cubicBezTo>
                    <a:pt x="101" y="47"/>
                    <a:pt x="102" y="49"/>
                    <a:pt x="103" y="51"/>
                  </a:cubicBezTo>
                  <a:cubicBezTo>
                    <a:pt x="104" y="52"/>
                    <a:pt x="104" y="53"/>
                    <a:pt x="104" y="54"/>
                  </a:cubicBezTo>
                  <a:cubicBezTo>
                    <a:pt x="105" y="54"/>
                    <a:pt x="105" y="55"/>
                    <a:pt x="105" y="56"/>
                  </a:cubicBezTo>
                  <a:cubicBezTo>
                    <a:pt x="105" y="57"/>
                    <a:pt x="105" y="57"/>
                    <a:pt x="106" y="57"/>
                  </a:cubicBezTo>
                  <a:cubicBezTo>
                    <a:pt x="105" y="58"/>
                    <a:pt x="105" y="58"/>
                    <a:pt x="105" y="58"/>
                  </a:cubicBezTo>
                  <a:lnTo>
                    <a:pt x="67" y="64"/>
                  </a:lnTo>
                  <a:close/>
                </a:path>
              </a:pathLst>
            </a:custGeom>
            <a:solidFill>
              <a:srgbClr val="2D52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792" name="Google Shape;2792;p9"/>
            <p:cNvSpPr/>
            <p:nvPr/>
          </p:nvSpPr>
          <p:spPr>
            <a:xfrm>
              <a:off x="10614026" y="6170614"/>
              <a:ext cx="158750" cy="471488"/>
            </a:xfrm>
            <a:custGeom>
              <a:rect b="b" l="l" r="r" t="t"/>
              <a:pathLst>
                <a:path extrusionOk="0" h="107" w="38">
                  <a:moveTo>
                    <a:pt x="0" y="107"/>
                  </a:moveTo>
                  <a:cubicBezTo>
                    <a:pt x="0" y="107"/>
                    <a:pt x="0" y="107"/>
                    <a:pt x="0" y="106"/>
                  </a:cubicBezTo>
                  <a:cubicBezTo>
                    <a:pt x="0" y="105"/>
                    <a:pt x="0" y="104"/>
                    <a:pt x="0" y="102"/>
                  </a:cubicBezTo>
                  <a:cubicBezTo>
                    <a:pt x="1" y="99"/>
                    <a:pt x="1" y="94"/>
                    <a:pt x="2" y="89"/>
                  </a:cubicBezTo>
                  <a:cubicBezTo>
                    <a:pt x="3" y="78"/>
                    <a:pt x="5" y="64"/>
                    <a:pt x="8" y="50"/>
                  </a:cubicBezTo>
                  <a:cubicBezTo>
                    <a:pt x="10" y="43"/>
                    <a:pt x="12" y="36"/>
                    <a:pt x="14" y="30"/>
                  </a:cubicBezTo>
                  <a:cubicBezTo>
                    <a:pt x="17" y="24"/>
                    <a:pt x="20" y="18"/>
                    <a:pt x="22" y="13"/>
                  </a:cubicBezTo>
                  <a:cubicBezTo>
                    <a:pt x="24" y="11"/>
                    <a:pt x="25" y="9"/>
                    <a:pt x="27" y="7"/>
                  </a:cubicBezTo>
                  <a:cubicBezTo>
                    <a:pt x="28" y="6"/>
                    <a:pt x="29" y="4"/>
                    <a:pt x="30" y="3"/>
                  </a:cubicBezTo>
                  <a:cubicBezTo>
                    <a:pt x="31" y="2"/>
                    <a:pt x="33" y="2"/>
                    <a:pt x="33" y="1"/>
                  </a:cubicBezTo>
                  <a:cubicBezTo>
                    <a:pt x="34" y="1"/>
                    <a:pt x="34" y="0"/>
                    <a:pt x="34" y="0"/>
                  </a:cubicBezTo>
                  <a:cubicBezTo>
                    <a:pt x="34" y="0"/>
                    <a:pt x="34" y="1"/>
                    <a:pt x="33" y="1"/>
                  </a:cubicBezTo>
                  <a:cubicBezTo>
                    <a:pt x="33" y="2"/>
                    <a:pt x="32" y="3"/>
                    <a:pt x="32" y="4"/>
                  </a:cubicBezTo>
                  <a:cubicBezTo>
                    <a:pt x="31" y="6"/>
                    <a:pt x="30" y="7"/>
                    <a:pt x="30" y="9"/>
                  </a:cubicBezTo>
                  <a:cubicBezTo>
                    <a:pt x="29" y="11"/>
                    <a:pt x="28" y="13"/>
                    <a:pt x="28" y="16"/>
                  </a:cubicBezTo>
                  <a:cubicBezTo>
                    <a:pt x="27" y="20"/>
                    <a:pt x="26" y="26"/>
                    <a:pt x="26" y="32"/>
                  </a:cubicBezTo>
                  <a:cubicBezTo>
                    <a:pt x="26" y="39"/>
                    <a:pt x="26" y="45"/>
                    <a:pt x="27" y="52"/>
                  </a:cubicBezTo>
                  <a:cubicBezTo>
                    <a:pt x="28" y="65"/>
                    <a:pt x="31" y="78"/>
                    <a:pt x="33" y="87"/>
                  </a:cubicBezTo>
                  <a:cubicBezTo>
                    <a:pt x="35" y="92"/>
                    <a:pt x="36" y="96"/>
                    <a:pt x="36" y="99"/>
                  </a:cubicBezTo>
                  <a:cubicBezTo>
                    <a:pt x="37" y="100"/>
                    <a:pt x="37" y="101"/>
                    <a:pt x="37" y="102"/>
                  </a:cubicBezTo>
                  <a:cubicBezTo>
                    <a:pt x="37" y="103"/>
                    <a:pt x="38" y="103"/>
                    <a:pt x="38" y="103"/>
                  </a:cubicBezTo>
                  <a:lnTo>
                    <a:pt x="0" y="107"/>
                  </a:lnTo>
                  <a:close/>
                </a:path>
              </a:pathLst>
            </a:custGeom>
            <a:solidFill>
              <a:srgbClr val="2D52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793" name="Google Shape;2793;p9"/>
            <p:cNvSpPr/>
            <p:nvPr/>
          </p:nvSpPr>
          <p:spPr>
            <a:xfrm>
              <a:off x="4835525" y="6443664"/>
              <a:ext cx="358775" cy="419100"/>
            </a:xfrm>
            <a:custGeom>
              <a:rect b="b" l="l" r="r" t="t"/>
              <a:pathLst>
                <a:path extrusionOk="0" h="95" w="86">
                  <a:moveTo>
                    <a:pt x="0" y="92"/>
                  </a:moveTo>
                  <a:cubicBezTo>
                    <a:pt x="0" y="92"/>
                    <a:pt x="0" y="92"/>
                    <a:pt x="0" y="90"/>
                  </a:cubicBezTo>
                  <a:cubicBezTo>
                    <a:pt x="0" y="89"/>
                    <a:pt x="1" y="88"/>
                    <a:pt x="1" y="86"/>
                  </a:cubicBezTo>
                  <a:cubicBezTo>
                    <a:pt x="2" y="82"/>
                    <a:pt x="4" y="77"/>
                    <a:pt x="6" y="71"/>
                  </a:cubicBezTo>
                  <a:cubicBezTo>
                    <a:pt x="11" y="59"/>
                    <a:pt x="18" y="43"/>
                    <a:pt x="29" y="30"/>
                  </a:cubicBezTo>
                  <a:cubicBezTo>
                    <a:pt x="32" y="27"/>
                    <a:pt x="35" y="24"/>
                    <a:pt x="38" y="21"/>
                  </a:cubicBezTo>
                  <a:cubicBezTo>
                    <a:pt x="41" y="19"/>
                    <a:pt x="45" y="16"/>
                    <a:pt x="48" y="14"/>
                  </a:cubicBezTo>
                  <a:cubicBezTo>
                    <a:pt x="49" y="13"/>
                    <a:pt x="51" y="12"/>
                    <a:pt x="53" y="11"/>
                  </a:cubicBezTo>
                  <a:cubicBezTo>
                    <a:pt x="54" y="10"/>
                    <a:pt x="56" y="9"/>
                    <a:pt x="58" y="8"/>
                  </a:cubicBezTo>
                  <a:cubicBezTo>
                    <a:pt x="61" y="7"/>
                    <a:pt x="64" y="5"/>
                    <a:pt x="67" y="4"/>
                  </a:cubicBezTo>
                  <a:cubicBezTo>
                    <a:pt x="70" y="3"/>
                    <a:pt x="72" y="3"/>
                    <a:pt x="75" y="2"/>
                  </a:cubicBezTo>
                  <a:cubicBezTo>
                    <a:pt x="77" y="2"/>
                    <a:pt x="79" y="1"/>
                    <a:pt x="81" y="1"/>
                  </a:cubicBezTo>
                  <a:cubicBezTo>
                    <a:pt x="84" y="0"/>
                    <a:pt x="86" y="0"/>
                    <a:pt x="86" y="0"/>
                  </a:cubicBezTo>
                  <a:cubicBezTo>
                    <a:pt x="86" y="0"/>
                    <a:pt x="84" y="1"/>
                    <a:pt x="81" y="2"/>
                  </a:cubicBezTo>
                  <a:cubicBezTo>
                    <a:pt x="80" y="3"/>
                    <a:pt x="78" y="4"/>
                    <a:pt x="76" y="5"/>
                  </a:cubicBezTo>
                  <a:cubicBezTo>
                    <a:pt x="74" y="6"/>
                    <a:pt x="71" y="7"/>
                    <a:pt x="69" y="9"/>
                  </a:cubicBezTo>
                  <a:cubicBezTo>
                    <a:pt x="66" y="10"/>
                    <a:pt x="64" y="12"/>
                    <a:pt x="62" y="14"/>
                  </a:cubicBezTo>
                  <a:cubicBezTo>
                    <a:pt x="60" y="15"/>
                    <a:pt x="59" y="17"/>
                    <a:pt x="58" y="18"/>
                  </a:cubicBezTo>
                  <a:cubicBezTo>
                    <a:pt x="57" y="19"/>
                    <a:pt x="56" y="20"/>
                    <a:pt x="54" y="21"/>
                  </a:cubicBezTo>
                  <a:cubicBezTo>
                    <a:pt x="52" y="24"/>
                    <a:pt x="50" y="27"/>
                    <a:pt x="48" y="30"/>
                  </a:cubicBezTo>
                  <a:cubicBezTo>
                    <a:pt x="46" y="33"/>
                    <a:pt x="44" y="36"/>
                    <a:pt x="43" y="39"/>
                  </a:cubicBezTo>
                  <a:cubicBezTo>
                    <a:pt x="36" y="52"/>
                    <a:pt x="33" y="67"/>
                    <a:pt x="32" y="77"/>
                  </a:cubicBezTo>
                  <a:cubicBezTo>
                    <a:pt x="31" y="83"/>
                    <a:pt x="31" y="87"/>
                    <a:pt x="31" y="90"/>
                  </a:cubicBezTo>
                  <a:cubicBezTo>
                    <a:pt x="31" y="92"/>
                    <a:pt x="31" y="93"/>
                    <a:pt x="31" y="94"/>
                  </a:cubicBezTo>
                  <a:cubicBezTo>
                    <a:pt x="31" y="94"/>
                    <a:pt x="31" y="95"/>
                    <a:pt x="31" y="95"/>
                  </a:cubicBezTo>
                  <a:lnTo>
                    <a:pt x="0" y="92"/>
                  </a:lnTo>
                  <a:close/>
                </a:path>
              </a:pathLst>
            </a:custGeom>
            <a:solidFill>
              <a:srgbClr val="2D52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794" name="Google Shape;2794;p9"/>
            <p:cNvSpPr/>
            <p:nvPr/>
          </p:nvSpPr>
          <p:spPr>
            <a:xfrm>
              <a:off x="4640263" y="6443664"/>
              <a:ext cx="358775" cy="419100"/>
            </a:xfrm>
            <a:custGeom>
              <a:rect b="b" l="l" r="r" t="t"/>
              <a:pathLst>
                <a:path extrusionOk="0" h="95" w="86">
                  <a:moveTo>
                    <a:pt x="55" y="95"/>
                  </a:moveTo>
                  <a:cubicBezTo>
                    <a:pt x="55" y="95"/>
                    <a:pt x="55" y="94"/>
                    <a:pt x="55" y="94"/>
                  </a:cubicBezTo>
                  <a:cubicBezTo>
                    <a:pt x="55" y="93"/>
                    <a:pt x="55" y="92"/>
                    <a:pt x="55" y="90"/>
                  </a:cubicBezTo>
                  <a:cubicBezTo>
                    <a:pt x="55" y="87"/>
                    <a:pt x="55" y="83"/>
                    <a:pt x="54" y="77"/>
                  </a:cubicBezTo>
                  <a:cubicBezTo>
                    <a:pt x="53" y="67"/>
                    <a:pt x="50" y="52"/>
                    <a:pt x="43" y="39"/>
                  </a:cubicBezTo>
                  <a:cubicBezTo>
                    <a:pt x="42" y="36"/>
                    <a:pt x="40" y="33"/>
                    <a:pt x="38" y="30"/>
                  </a:cubicBezTo>
                  <a:cubicBezTo>
                    <a:pt x="36" y="27"/>
                    <a:pt x="34" y="24"/>
                    <a:pt x="32" y="21"/>
                  </a:cubicBezTo>
                  <a:cubicBezTo>
                    <a:pt x="30" y="20"/>
                    <a:pt x="29" y="19"/>
                    <a:pt x="28" y="18"/>
                  </a:cubicBezTo>
                  <a:cubicBezTo>
                    <a:pt x="27" y="17"/>
                    <a:pt x="26" y="15"/>
                    <a:pt x="24" y="14"/>
                  </a:cubicBezTo>
                  <a:cubicBezTo>
                    <a:pt x="22" y="12"/>
                    <a:pt x="19" y="10"/>
                    <a:pt x="17" y="9"/>
                  </a:cubicBezTo>
                  <a:cubicBezTo>
                    <a:pt x="15" y="7"/>
                    <a:pt x="12" y="6"/>
                    <a:pt x="10" y="5"/>
                  </a:cubicBezTo>
                  <a:cubicBezTo>
                    <a:pt x="8" y="4"/>
                    <a:pt x="6" y="3"/>
                    <a:pt x="5" y="2"/>
                  </a:cubicBezTo>
                  <a:cubicBezTo>
                    <a:pt x="2" y="1"/>
                    <a:pt x="0" y="0"/>
                    <a:pt x="0" y="0"/>
                  </a:cubicBezTo>
                  <a:cubicBezTo>
                    <a:pt x="0" y="0"/>
                    <a:pt x="2" y="0"/>
                    <a:pt x="5" y="1"/>
                  </a:cubicBezTo>
                  <a:cubicBezTo>
                    <a:pt x="7" y="1"/>
                    <a:pt x="9" y="2"/>
                    <a:pt x="11" y="2"/>
                  </a:cubicBezTo>
                  <a:cubicBezTo>
                    <a:pt x="14" y="3"/>
                    <a:pt x="16" y="3"/>
                    <a:pt x="19" y="4"/>
                  </a:cubicBezTo>
                  <a:cubicBezTo>
                    <a:pt x="22" y="5"/>
                    <a:pt x="25" y="7"/>
                    <a:pt x="28" y="8"/>
                  </a:cubicBezTo>
                  <a:cubicBezTo>
                    <a:pt x="30" y="9"/>
                    <a:pt x="32" y="10"/>
                    <a:pt x="33" y="11"/>
                  </a:cubicBezTo>
                  <a:cubicBezTo>
                    <a:pt x="35" y="12"/>
                    <a:pt x="36" y="13"/>
                    <a:pt x="38" y="14"/>
                  </a:cubicBezTo>
                  <a:cubicBezTo>
                    <a:pt x="41" y="16"/>
                    <a:pt x="45" y="19"/>
                    <a:pt x="48" y="21"/>
                  </a:cubicBezTo>
                  <a:cubicBezTo>
                    <a:pt x="51" y="24"/>
                    <a:pt x="54" y="27"/>
                    <a:pt x="57" y="30"/>
                  </a:cubicBezTo>
                  <a:cubicBezTo>
                    <a:pt x="68" y="43"/>
                    <a:pt x="75" y="59"/>
                    <a:pt x="80" y="71"/>
                  </a:cubicBezTo>
                  <a:cubicBezTo>
                    <a:pt x="82" y="77"/>
                    <a:pt x="84" y="82"/>
                    <a:pt x="85" y="86"/>
                  </a:cubicBezTo>
                  <a:cubicBezTo>
                    <a:pt x="85" y="88"/>
                    <a:pt x="86" y="89"/>
                    <a:pt x="86" y="90"/>
                  </a:cubicBezTo>
                  <a:cubicBezTo>
                    <a:pt x="86" y="92"/>
                    <a:pt x="86" y="92"/>
                    <a:pt x="86" y="92"/>
                  </a:cubicBezTo>
                  <a:lnTo>
                    <a:pt x="55" y="95"/>
                  </a:lnTo>
                  <a:close/>
                </a:path>
              </a:pathLst>
            </a:custGeom>
            <a:solidFill>
              <a:srgbClr val="2D52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795" name="Google Shape;2795;p9"/>
            <p:cNvSpPr/>
            <p:nvPr/>
          </p:nvSpPr>
          <p:spPr>
            <a:xfrm>
              <a:off x="4852988" y="6624639"/>
              <a:ext cx="366713" cy="238125"/>
            </a:xfrm>
            <a:custGeom>
              <a:rect b="b" l="l" r="r" t="t"/>
              <a:pathLst>
                <a:path extrusionOk="0" h="54" w="88">
                  <a:moveTo>
                    <a:pt x="0" y="48"/>
                  </a:moveTo>
                  <a:cubicBezTo>
                    <a:pt x="0" y="48"/>
                    <a:pt x="0" y="48"/>
                    <a:pt x="0" y="47"/>
                  </a:cubicBezTo>
                  <a:cubicBezTo>
                    <a:pt x="0" y="46"/>
                    <a:pt x="1" y="46"/>
                    <a:pt x="1" y="45"/>
                  </a:cubicBezTo>
                  <a:cubicBezTo>
                    <a:pt x="1" y="44"/>
                    <a:pt x="1" y="44"/>
                    <a:pt x="2" y="43"/>
                  </a:cubicBezTo>
                  <a:cubicBezTo>
                    <a:pt x="2" y="41"/>
                    <a:pt x="3" y="40"/>
                    <a:pt x="4" y="37"/>
                  </a:cubicBezTo>
                  <a:cubicBezTo>
                    <a:pt x="5" y="36"/>
                    <a:pt x="7" y="33"/>
                    <a:pt x="8" y="31"/>
                  </a:cubicBezTo>
                  <a:cubicBezTo>
                    <a:pt x="10" y="29"/>
                    <a:pt x="12" y="26"/>
                    <a:pt x="14" y="24"/>
                  </a:cubicBezTo>
                  <a:cubicBezTo>
                    <a:pt x="16" y="22"/>
                    <a:pt x="18" y="19"/>
                    <a:pt x="21" y="17"/>
                  </a:cubicBezTo>
                  <a:cubicBezTo>
                    <a:pt x="22" y="16"/>
                    <a:pt x="23" y="15"/>
                    <a:pt x="25" y="14"/>
                  </a:cubicBezTo>
                  <a:cubicBezTo>
                    <a:pt x="26" y="13"/>
                    <a:pt x="27" y="12"/>
                    <a:pt x="29" y="11"/>
                  </a:cubicBezTo>
                  <a:cubicBezTo>
                    <a:pt x="32" y="9"/>
                    <a:pt x="35" y="8"/>
                    <a:pt x="38" y="6"/>
                  </a:cubicBezTo>
                  <a:cubicBezTo>
                    <a:pt x="41" y="5"/>
                    <a:pt x="44" y="4"/>
                    <a:pt x="47" y="3"/>
                  </a:cubicBezTo>
                  <a:cubicBezTo>
                    <a:pt x="50" y="2"/>
                    <a:pt x="53" y="1"/>
                    <a:pt x="56" y="1"/>
                  </a:cubicBezTo>
                  <a:cubicBezTo>
                    <a:pt x="59" y="1"/>
                    <a:pt x="62" y="0"/>
                    <a:pt x="65" y="0"/>
                  </a:cubicBezTo>
                  <a:cubicBezTo>
                    <a:pt x="68" y="0"/>
                    <a:pt x="70" y="0"/>
                    <a:pt x="73" y="0"/>
                  </a:cubicBezTo>
                  <a:cubicBezTo>
                    <a:pt x="74" y="0"/>
                    <a:pt x="75" y="0"/>
                    <a:pt x="76" y="0"/>
                  </a:cubicBezTo>
                  <a:cubicBezTo>
                    <a:pt x="77" y="0"/>
                    <a:pt x="78" y="0"/>
                    <a:pt x="79" y="0"/>
                  </a:cubicBezTo>
                  <a:cubicBezTo>
                    <a:pt x="81" y="1"/>
                    <a:pt x="82" y="1"/>
                    <a:pt x="84" y="1"/>
                  </a:cubicBezTo>
                  <a:cubicBezTo>
                    <a:pt x="86" y="1"/>
                    <a:pt x="88" y="1"/>
                    <a:pt x="88" y="1"/>
                  </a:cubicBezTo>
                  <a:cubicBezTo>
                    <a:pt x="88" y="1"/>
                    <a:pt x="86" y="2"/>
                    <a:pt x="84" y="2"/>
                  </a:cubicBezTo>
                  <a:cubicBezTo>
                    <a:pt x="82" y="3"/>
                    <a:pt x="81" y="3"/>
                    <a:pt x="79" y="3"/>
                  </a:cubicBezTo>
                  <a:cubicBezTo>
                    <a:pt x="78" y="3"/>
                    <a:pt x="77" y="4"/>
                    <a:pt x="76" y="4"/>
                  </a:cubicBezTo>
                  <a:cubicBezTo>
                    <a:pt x="75" y="4"/>
                    <a:pt x="74" y="5"/>
                    <a:pt x="73" y="5"/>
                  </a:cubicBezTo>
                  <a:cubicBezTo>
                    <a:pt x="71" y="6"/>
                    <a:pt x="69" y="6"/>
                    <a:pt x="67" y="7"/>
                  </a:cubicBezTo>
                  <a:cubicBezTo>
                    <a:pt x="64" y="8"/>
                    <a:pt x="62" y="9"/>
                    <a:pt x="60" y="10"/>
                  </a:cubicBezTo>
                  <a:cubicBezTo>
                    <a:pt x="57" y="12"/>
                    <a:pt x="55" y="13"/>
                    <a:pt x="53" y="15"/>
                  </a:cubicBezTo>
                  <a:cubicBezTo>
                    <a:pt x="50" y="16"/>
                    <a:pt x="48" y="18"/>
                    <a:pt x="46" y="20"/>
                  </a:cubicBezTo>
                  <a:cubicBezTo>
                    <a:pt x="45" y="22"/>
                    <a:pt x="43" y="23"/>
                    <a:pt x="41" y="25"/>
                  </a:cubicBezTo>
                  <a:cubicBezTo>
                    <a:pt x="40" y="26"/>
                    <a:pt x="40" y="27"/>
                    <a:pt x="39" y="28"/>
                  </a:cubicBezTo>
                  <a:cubicBezTo>
                    <a:pt x="38" y="29"/>
                    <a:pt x="38" y="31"/>
                    <a:pt x="37" y="32"/>
                  </a:cubicBezTo>
                  <a:cubicBezTo>
                    <a:pt x="36" y="33"/>
                    <a:pt x="35" y="36"/>
                    <a:pt x="34" y="37"/>
                  </a:cubicBezTo>
                  <a:cubicBezTo>
                    <a:pt x="33" y="40"/>
                    <a:pt x="33" y="41"/>
                    <a:pt x="32" y="43"/>
                  </a:cubicBezTo>
                  <a:cubicBezTo>
                    <a:pt x="32" y="45"/>
                    <a:pt x="31" y="46"/>
                    <a:pt x="31" y="48"/>
                  </a:cubicBezTo>
                  <a:cubicBezTo>
                    <a:pt x="31" y="49"/>
                    <a:pt x="31" y="50"/>
                    <a:pt x="31" y="51"/>
                  </a:cubicBezTo>
                  <a:cubicBezTo>
                    <a:pt x="31" y="52"/>
                    <a:pt x="31" y="52"/>
                    <a:pt x="31" y="53"/>
                  </a:cubicBezTo>
                  <a:cubicBezTo>
                    <a:pt x="31" y="53"/>
                    <a:pt x="31" y="53"/>
                    <a:pt x="31" y="53"/>
                  </a:cubicBezTo>
                  <a:cubicBezTo>
                    <a:pt x="31" y="54"/>
                    <a:pt x="31" y="54"/>
                    <a:pt x="31" y="54"/>
                  </a:cubicBezTo>
                  <a:lnTo>
                    <a:pt x="0" y="48"/>
                  </a:lnTo>
                  <a:close/>
                </a:path>
              </a:pathLst>
            </a:custGeom>
            <a:solidFill>
              <a:srgbClr val="2D52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796" name="Google Shape;2796;p9"/>
            <p:cNvSpPr/>
            <p:nvPr/>
          </p:nvSpPr>
          <p:spPr>
            <a:xfrm>
              <a:off x="4602163" y="6624639"/>
              <a:ext cx="366713" cy="238125"/>
            </a:xfrm>
            <a:custGeom>
              <a:rect b="b" l="l" r="r" t="t"/>
              <a:pathLst>
                <a:path extrusionOk="0" h="54" w="88">
                  <a:moveTo>
                    <a:pt x="57" y="54"/>
                  </a:moveTo>
                  <a:cubicBezTo>
                    <a:pt x="57" y="53"/>
                    <a:pt x="57" y="53"/>
                    <a:pt x="57" y="53"/>
                  </a:cubicBezTo>
                  <a:cubicBezTo>
                    <a:pt x="57" y="53"/>
                    <a:pt x="57" y="53"/>
                    <a:pt x="57" y="53"/>
                  </a:cubicBezTo>
                  <a:cubicBezTo>
                    <a:pt x="57" y="52"/>
                    <a:pt x="57" y="52"/>
                    <a:pt x="57" y="51"/>
                  </a:cubicBezTo>
                  <a:cubicBezTo>
                    <a:pt x="57" y="50"/>
                    <a:pt x="57" y="49"/>
                    <a:pt x="57" y="48"/>
                  </a:cubicBezTo>
                  <a:cubicBezTo>
                    <a:pt x="57" y="46"/>
                    <a:pt x="56" y="45"/>
                    <a:pt x="56" y="43"/>
                  </a:cubicBezTo>
                  <a:cubicBezTo>
                    <a:pt x="56" y="41"/>
                    <a:pt x="55" y="40"/>
                    <a:pt x="54" y="37"/>
                  </a:cubicBezTo>
                  <a:cubicBezTo>
                    <a:pt x="53" y="36"/>
                    <a:pt x="52" y="33"/>
                    <a:pt x="51" y="32"/>
                  </a:cubicBezTo>
                  <a:cubicBezTo>
                    <a:pt x="51" y="31"/>
                    <a:pt x="50" y="29"/>
                    <a:pt x="49" y="28"/>
                  </a:cubicBezTo>
                  <a:cubicBezTo>
                    <a:pt x="49" y="27"/>
                    <a:pt x="48" y="26"/>
                    <a:pt x="47" y="25"/>
                  </a:cubicBezTo>
                  <a:cubicBezTo>
                    <a:pt x="46" y="23"/>
                    <a:pt x="44" y="22"/>
                    <a:pt x="42" y="20"/>
                  </a:cubicBezTo>
                  <a:cubicBezTo>
                    <a:pt x="40" y="18"/>
                    <a:pt x="38" y="16"/>
                    <a:pt x="36" y="15"/>
                  </a:cubicBezTo>
                  <a:cubicBezTo>
                    <a:pt x="33" y="13"/>
                    <a:pt x="31" y="12"/>
                    <a:pt x="29" y="10"/>
                  </a:cubicBezTo>
                  <a:cubicBezTo>
                    <a:pt x="26" y="9"/>
                    <a:pt x="24" y="8"/>
                    <a:pt x="22" y="7"/>
                  </a:cubicBezTo>
                  <a:cubicBezTo>
                    <a:pt x="19" y="6"/>
                    <a:pt x="17" y="6"/>
                    <a:pt x="15" y="5"/>
                  </a:cubicBezTo>
                  <a:cubicBezTo>
                    <a:pt x="14" y="5"/>
                    <a:pt x="13" y="4"/>
                    <a:pt x="12" y="4"/>
                  </a:cubicBezTo>
                  <a:cubicBezTo>
                    <a:pt x="11" y="4"/>
                    <a:pt x="10" y="3"/>
                    <a:pt x="9" y="3"/>
                  </a:cubicBezTo>
                  <a:cubicBezTo>
                    <a:pt x="7" y="3"/>
                    <a:pt x="6" y="3"/>
                    <a:pt x="4" y="2"/>
                  </a:cubicBezTo>
                  <a:cubicBezTo>
                    <a:pt x="2" y="2"/>
                    <a:pt x="0" y="1"/>
                    <a:pt x="0" y="1"/>
                  </a:cubicBezTo>
                  <a:cubicBezTo>
                    <a:pt x="0" y="1"/>
                    <a:pt x="2" y="1"/>
                    <a:pt x="4" y="1"/>
                  </a:cubicBezTo>
                  <a:cubicBezTo>
                    <a:pt x="6" y="1"/>
                    <a:pt x="7" y="1"/>
                    <a:pt x="9" y="0"/>
                  </a:cubicBezTo>
                  <a:cubicBezTo>
                    <a:pt x="10" y="0"/>
                    <a:pt x="11" y="0"/>
                    <a:pt x="12" y="0"/>
                  </a:cubicBezTo>
                  <a:cubicBezTo>
                    <a:pt x="13" y="0"/>
                    <a:pt x="14" y="0"/>
                    <a:pt x="16" y="0"/>
                  </a:cubicBezTo>
                  <a:cubicBezTo>
                    <a:pt x="18" y="0"/>
                    <a:pt x="20" y="0"/>
                    <a:pt x="23" y="0"/>
                  </a:cubicBezTo>
                  <a:cubicBezTo>
                    <a:pt x="26" y="0"/>
                    <a:pt x="29" y="1"/>
                    <a:pt x="32" y="1"/>
                  </a:cubicBezTo>
                  <a:cubicBezTo>
                    <a:pt x="35" y="1"/>
                    <a:pt x="38" y="2"/>
                    <a:pt x="41" y="3"/>
                  </a:cubicBezTo>
                  <a:cubicBezTo>
                    <a:pt x="44" y="4"/>
                    <a:pt x="47" y="5"/>
                    <a:pt x="50" y="6"/>
                  </a:cubicBezTo>
                  <a:cubicBezTo>
                    <a:pt x="53" y="8"/>
                    <a:pt x="57" y="9"/>
                    <a:pt x="59" y="11"/>
                  </a:cubicBezTo>
                  <a:cubicBezTo>
                    <a:pt x="61" y="12"/>
                    <a:pt x="62" y="13"/>
                    <a:pt x="64" y="14"/>
                  </a:cubicBezTo>
                  <a:cubicBezTo>
                    <a:pt x="65" y="15"/>
                    <a:pt x="66" y="16"/>
                    <a:pt x="67" y="17"/>
                  </a:cubicBezTo>
                  <a:cubicBezTo>
                    <a:pt x="70" y="19"/>
                    <a:pt x="72" y="22"/>
                    <a:pt x="74" y="24"/>
                  </a:cubicBezTo>
                  <a:cubicBezTo>
                    <a:pt x="76" y="26"/>
                    <a:pt x="78" y="29"/>
                    <a:pt x="80" y="31"/>
                  </a:cubicBezTo>
                  <a:cubicBezTo>
                    <a:pt x="81" y="33"/>
                    <a:pt x="83" y="36"/>
                    <a:pt x="84" y="38"/>
                  </a:cubicBezTo>
                  <a:cubicBezTo>
                    <a:pt x="85" y="40"/>
                    <a:pt x="86" y="41"/>
                    <a:pt x="86" y="43"/>
                  </a:cubicBezTo>
                  <a:cubicBezTo>
                    <a:pt x="87" y="44"/>
                    <a:pt x="87" y="44"/>
                    <a:pt x="87" y="45"/>
                  </a:cubicBezTo>
                  <a:cubicBezTo>
                    <a:pt x="88" y="46"/>
                    <a:pt x="88" y="47"/>
                    <a:pt x="88" y="47"/>
                  </a:cubicBezTo>
                  <a:cubicBezTo>
                    <a:pt x="88" y="48"/>
                    <a:pt x="88" y="48"/>
                    <a:pt x="88" y="48"/>
                  </a:cubicBezTo>
                  <a:lnTo>
                    <a:pt x="57" y="54"/>
                  </a:lnTo>
                  <a:close/>
                </a:path>
              </a:pathLst>
            </a:custGeom>
            <a:solidFill>
              <a:srgbClr val="2D52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797" name="Google Shape;2797;p9"/>
            <p:cNvSpPr/>
            <p:nvPr/>
          </p:nvSpPr>
          <p:spPr>
            <a:xfrm>
              <a:off x="4848225" y="6399214"/>
              <a:ext cx="130175" cy="398463"/>
            </a:xfrm>
            <a:custGeom>
              <a:rect b="b" l="l" r="r" t="t"/>
              <a:pathLst>
                <a:path extrusionOk="0" h="90" w="31">
                  <a:moveTo>
                    <a:pt x="0" y="90"/>
                  </a:moveTo>
                  <a:cubicBezTo>
                    <a:pt x="0" y="90"/>
                    <a:pt x="0" y="88"/>
                    <a:pt x="0" y="86"/>
                  </a:cubicBezTo>
                  <a:cubicBezTo>
                    <a:pt x="0" y="83"/>
                    <a:pt x="0" y="79"/>
                    <a:pt x="1" y="75"/>
                  </a:cubicBezTo>
                  <a:cubicBezTo>
                    <a:pt x="1" y="70"/>
                    <a:pt x="2" y="65"/>
                    <a:pt x="3" y="59"/>
                  </a:cubicBezTo>
                  <a:cubicBezTo>
                    <a:pt x="4" y="54"/>
                    <a:pt x="5" y="48"/>
                    <a:pt x="7" y="42"/>
                  </a:cubicBezTo>
                  <a:cubicBezTo>
                    <a:pt x="7" y="39"/>
                    <a:pt x="8" y="36"/>
                    <a:pt x="9" y="34"/>
                  </a:cubicBezTo>
                  <a:cubicBezTo>
                    <a:pt x="10" y="31"/>
                    <a:pt x="11" y="28"/>
                    <a:pt x="12" y="25"/>
                  </a:cubicBezTo>
                  <a:cubicBezTo>
                    <a:pt x="12" y="24"/>
                    <a:pt x="13" y="23"/>
                    <a:pt x="13" y="21"/>
                  </a:cubicBezTo>
                  <a:cubicBezTo>
                    <a:pt x="14" y="20"/>
                    <a:pt x="14" y="19"/>
                    <a:pt x="15" y="18"/>
                  </a:cubicBezTo>
                  <a:cubicBezTo>
                    <a:pt x="16" y="15"/>
                    <a:pt x="17" y="13"/>
                    <a:pt x="18" y="11"/>
                  </a:cubicBezTo>
                  <a:cubicBezTo>
                    <a:pt x="19" y="9"/>
                    <a:pt x="21" y="8"/>
                    <a:pt x="22" y="6"/>
                  </a:cubicBezTo>
                  <a:cubicBezTo>
                    <a:pt x="23" y="5"/>
                    <a:pt x="24" y="4"/>
                    <a:pt x="25" y="3"/>
                  </a:cubicBezTo>
                  <a:cubicBezTo>
                    <a:pt x="27" y="1"/>
                    <a:pt x="28" y="0"/>
                    <a:pt x="28" y="0"/>
                  </a:cubicBezTo>
                  <a:cubicBezTo>
                    <a:pt x="28" y="0"/>
                    <a:pt x="27" y="2"/>
                    <a:pt x="26" y="4"/>
                  </a:cubicBezTo>
                  <a:cubicBezTo>
                    <a:pt x="26" y="5"/>
                    <a:pt x="25" y="6"/>
                    <a:pt x="24" y="8"/>
                  </a:cubicBezTo>
                  <a:cubicBezTo>
                    <a:pt x="24" y="9"/>
                    <a:pt x="23" y="11"/>
                    <a:pt x="23" y="13"/>
                  </a:cubicBezTo>
                  <a:cubicBezTo>
                    <a:pt x="23" y="15"/>
                    <a:pt x="22" y="17"/>
                    <a:pt x="22" y="20"/>
                  </a:cubicBezTo>
                  <a:cubicBezTo>
                    <a:pt x="22" y="22"/>
                    <a:pt x="22" y="25"/>
                    <a:pt x="22" y="27"/>
                  </a:cubicBezTo>
                  <a:cubicBezTo>
                    <a:pt x="21" y="30"/>
                    <a:pt x="22" y="33"/>
                    <a:pt x="22" y="35"/>
                  </a:cubicBezTo>
                  <a:cubicBezTo>
                    <a:pt x="22" y="38"/>
                    <a:pt x="22" y="41"/>
                    <a:pt x="22" y="43"/>
                  </a:cubicBezTo>
                  <a:cubicBezTo>
                    <a:pt x="23" y="54"/>
                    <a:pt x="26" y="65"/>
                    <a:pt x="28" y="73"/>
                  </a:cubicBezTo>
                  <a:cubicBezTo>
                    <a:pt x="29" y="77"/>
                    <a:pt x="29" y="81"/>
                    <a:pt x="30" y="83"/>
                  </a:cubicBezTo>
                  <a:cubicBezTo>
                    <a:pt x="31" y="85"/>
                    <a:pt x="31" y="86"/>
                    <a:pt x="31" y="86"/>
                  </a:cubicBezTo>
                  <a:lnTo>
                    <a:pt x="0" y="90"/>
                  </a:lnTo>
                  <a:close/>
                </a:path>
              </a:pathLst>
            </a:custGeom>
            <a:solidFill>
              <a:srgbClr val="2D52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798" name="Google Shape;2798;p9"/>
            <p:cNvSpPr/>
            <p:nvPr/>
          </p:nvSpPr>
          <p:spPr>
            <a:xfrm>
              <a:off x="2784476" y="5164139"/>
              <a:ext cx="742950" cy="1584325"/>
            </a:xfrm>
            <a:custGeom>
              <a:rect b="b" l="l" r="r" t="t"/>
              <a:pathLst>
                <a:path extrusionOk="0" h="998" w="468">
                  <a:moveTo>
                    <a:pt x="468" y="317"/>
                  </a:moveTo>
                  <a:lnTo>
                    <a:pt x="271" y="370"/>
                  </a:lnTo>
                  <a:lnTo>
                    <a:pt x="226" y="0"/>
                  </a:lnTo>
                  <a:lnTo>
                    <a:pt x="192" y="370"/>
                  </a:lnTo>
                  <a:lnTo>
                    <a:pt x="0" y="314"/>
                  </a:lnTo>
                  <a:lnTo>
                    <a:pt x="195" y="459"/>
                  </a:lnTo>
                  <a:lnTo>
                    <a:pt x="181" y="998"/>
                  </a:lnTo>
                  <a:lnTo>
                    <a:pt x="273" y="998"/>
                  </a:lnTo>
                  <a:lnTo>
                    <a:pt x="258" y="459"/>
                  </a:lnTo>
                  <a:lnTo>
                    <a:pt x="468" y="317"/>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799" name="Google Shape;2799;p9"/>
            <p:cNvSpPr/>
            <p:nvPr/>
          </p:nvSpPr>
          <p:spPr>
            <a:xfrm>
              <a:off x="3197226" y="5957889"/>
              <a:ext cx="20638" cy="781050"/>
            </a:xfrm>
            <a:custGeom>
              <a:rect b="b" l="l" r="r" t="t"/>
              <a:pathLst>
                <a:path extrusionOk="0" h="177" w="5">
                  <a:moveTo>
                    <a:pt x="0" y="0"/>
                  </a:moveTo>
                  <a:cubicBezTo>
                    <a:pt x="0" y="0"/>
                    <a:pt x="0" y="0"/>
                    <a:pt x="0" y="0"/>
                  </a:cubicBezTo>
                  <a:cubicBezTo>
                    <a:pt x="5" y="177"/>
                    <a:pt x="5" y="177"/>
                    <a:pt x="5" y="177"/>
                  </a:cubicBezTo>
                  <a:cubicBezTo>
                    <a:pt x="5" y="177"/>
                    <a:pt x="5" y="177"/>
                    <a:pt x="5" y="177"/>
                  </a:cubicBezTo>
                  <a:cubicBezTo>
                    <a:pt x="0" y="0"/>
                    <a:pt x="0" y="0"/>
                    <a:pt x="0" y="0"/>
                  </a:cubicBezTo>
                </a:path>
              </a:pathLst>
            </a:custGeom>
            <a:solidFill>
              <a:srgbClr val="D4F1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800" name="Google Shape;2800;p9"/>
            <p:cNvSpPr/>
            <p:nvPr/>
          </p:nvSpPr>
          <p:spPr>
            <a:xfrm>
              <a:off x="8770939" y="6275389"/>
              <a:ext cx="425450" cy="490538"/>
            </a:xfrm>
            <a:custGeom>
              <a:rect b="b" l="l" r="r" t="t"/>
              <a:pathLst>
                <a:path extrusionOk="0" h="111" w="102">
                  <a:moveTo>
                    <a:pt x="0" y="108"/>
                  </a:moveTo>
                  <a:cubicBezTo>
                    <a:pt x="0" y="108"/>
                    <a:pt x="0" y="108"/>
                    <a:pt x="0" y="106"/>
                  </a:cubicBezTo>
                  <a:cubicBezTo>
                    <a:pt x="1" y="105"/>
                    <a:pt x="1" y="103"/>
                    <a:pt x="2" y="101"/>
                  </a:cubicBezTo>
                  <a:cubicBezTo>
                    <a:pt x="3" y="97"/>
                    <a:pt x="5" y="90"/>
                    <a:pt x="7" y="83"/>
                  </a:cubicBezTo>
                  <a:cubicBezTo>
                    <a:pt x="10" y="76"/>
                    <a:pt x="14" y="68"/>
                    <a:pt x="18" y="60"/>
                  </a:cubicBezTo>
                  <a:cubicBezTo>
                    <a:pt x="23" y="52"/>
                    <a:pt x="28" y="43"/>
                    <a:pt x="35" y="36"/>
                  </a:cubicBezTo>
                  <a:cubicBezTo>
                    <a:pt x="38" y="32"/>
                    <a:pt x="42" y="28"/>
                    <a:pt x="46" y="25"/>
                  </a:cubicBezTo>
                  <a:cubicBezTo>
                    <a:pt x="49" y="22"/>
                    <a:pt x="53" y="19"/>
                    <a:pt x="57" y="16"/>
                  </a:cubicBezTo>
                  <a:cubicBezTo>
                    <a:pt x="59" y="15"/>
                    <a:pt x="61" y="13"/>
                    <a:pt x="63" y="12"/>
                  </a:cubicBezTo>
                  <a:cubicBezTo>
                    <a:pt x="65" y="11"/>
                    <a:pt x="66" y="10"/>
                    <a:pt x="68" y="9"/>
                  </a:cubicBezTo>
                  <a:cubicBezTo>
                    <a:pt x="72" y="7"/>
                    <a:pt x="76" y="6"/>
                    <a:pt x="79" y="5"/>
                  </a:cubicBezTo>
                  <a:cubicBezTo>
                    <a:pt x="82" y="3"/>
                    <a:pt x="86" y="3"/>
                    <a:pt x="88" y="2"/>
                  </a:cubicBezTo>
                  <a:cubicBezTo>
                    <a:pt x="91" y="1"/>
                    <a:pt x="94" y="1"/>
                    <a:pt x="96" y="1"/>
                  </a:cubicBezTo>
                  <a:cubicBezTo>
                    <a:pt x="100" y="0"/>
                    <a:pt x="102" y="0"/>
                    <a:pt x="102" y="0"/>
                  </a:cubicBezTo>
                  <a:cubicBezTo>
                    <a:pt x="102" y="0"/>
                    <a:pt x="100" y="1"/>
                    <a:pt x="96" y="2"/>
                  </a:cubicBezTo>
                  <a:cubicBezTo>
                    <a:pt x="94" y="3"/>
                    <a:pt x="92" y="4"/>
                    <a:pt x="90" y="5"/>
                  </a:cubicBezTo>
                  <a:cubicBezTo>
                    <a:pt x="87" y="7"/>
                    <a:pt x="84" y="8"/>
                    <a:pt x="82" y="10"/>
                  </a:cubicBezTo>
                  <a:cubicBezTo>
                    <a:pt x="79" y="12"/>
                    <a:pt x="76" y="14"/>
                    <a:pt x="73" y="16"/>
                  </a:cubicBezTo>
                  <a:cubicBezTo>
                    <a:pt x="72" y="18"/>
                    <a:pt x="70" y="19"/>
                    <a:pt x="69" y="20"/>
                  </a:cubicBezTo>
                  <a:cubicBezTo>
                    <a:pt x="67" y="22"/>
                    <a:pt x="66" y="23"/>
                    <a:pt x="65" y="25"/>
                  </a:cubicBezTo>
                  <a:cubicBezTo>
                    <a:pt x="62" y="28"/>
                    <a:pt x="59" y="31"/>
                    <a:pt x="57" y="35"/>
                  </a:cubicBezTo>
                  <a:cubicBezTo>
                    <a:pt x="55" y="38"/>
                    <a:pt x="52" y="42"/>
                    <a:pt x="51" y="46"/>
                  </a:cubicBezTo>
                  <a:cubicBezTo>
                    <a:pt x="43" y="61"/>
                    <a:pt x="39" y="78"/>
                    <a:pt x="38" y="91"/>
                  </a:cubicBezTo>
                  <a:cubicBezTo>
                    <a:pt x="37" y="97"/>
                    <a:pt x="37" y="103"/>
                    <a:pt x="37" y="106"/>
                  </a:cubicBezTo>
                  <a:cubicBezTo>
                    <a:pt x="37" y="108"/>
                    <a:pt x="37" y="109"/>
                    <a:pt x="37" y="110"/>
                  </a:cubicBezTo>
                  <a:cubicBezTo>
                    <a:pt x="37" y="111"/>
                    <a:pt x="37" y="111"/>
                    <a:pt x="37" y="111"/>
                  </a:cubicBezTo>
                  <a:cubicBezTo>
                    <a:pt x="37" y="111"/>
                    <a:pt x="37" y="111"/>
                    <a:pt x="37" y="111"/>
                  </a:cubicBezTo>
                  <a:lnTo>
                    <a:pt x="0" y="108"/>
                  </a:lnTo>
                  <a:close/>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801" name="Google Shape;2801;p9"/>
            <p:cNvSpPr/>
            <p:nvPr/>
          </p:nvSpPr>
          <p:spPr>
            <a:xfrm>
              <a:off x="8542339" y="6275389"/>
              <a:ext cx="425450" cy="490538"/>
            </a:xfrm>
            <a:custGeom>
              <a:rect b="b" l="l" r="r" t="t"/>
              <a:pathLst>
                <a:path extrusionOk="0" h="111" w="102">
                  <a:moveTo>
                    <a:pt x="64" y="111"/>
                  </a:moveTo>
                  <a:cubicBezTo>
                    <a:pt x="64" y="111"/>
                    <a:pt x="64" y="111"/>
                    <a:pt x="64" y="111"/>
                  </a:cubicBezTo>
                  <a:cubicBezTo>
                    <a:pt x="64" y="111"/>
                    <a:pt x="64" y="111"/>
                    <a:pt x="64" y="110"/>
                  </a:cubicBezTo>
                  <a:cubicBezTo>
                    <a:pt x="64" y="109"/>
                    <a:pt x="64" y="108"/>
                    <a:pt x="65" y="106"/>
                  </a:cubicBezTo>
                  <a:cubicBezTo>
                    <a:pt x="64" y="103"/>
                    <a:pt x="64" y="97"/>
                    <a:pt x="64" y="91"/>
                  </a:cubicBezTo>
                  <a:cubicBezTo>
                    <a:pt x="62" y="78"/>
                    <a:pt x="59" y="61"/>
                    <a:pt x="51" y="46"/>
                  </a:cubicBezTo>
                  <a:cubicBezTo>
                    <a:pt x="49" y="42"/>
                    <a:pt x="47" y="38"/>
                    <a:pt x="45" y="35"/>
                  </a:cubicBezTo>
                  <a:cubicBezTo>
                    <a:pt x="42" y="31"/>
                    <a:pt x="40" y="28"/>
                    <a:pt x="37" y="25"/>
                  </a:cubicBezTo>
                  <a:cubicBezTo>
                    <a:pt x="36" y="23"/>
                    <a:pt x="34" y="22"/>
                    <a:pt x="33" y="20"/>
                  </a:cubicBezTo>
                  <a:cubicBezTo>
                    <a:pt x="31" y="19"/>
                    <a:pt x="30" y="18"/>
                    <a:pt x="29" y="16"/>
                  </a:cubicBezTo>
                  <a:cubicBezTo>
                    <a:pt x="26" y="14"/>
                    <a:pt x="23" y="12"/>
                    <a:pt x="20" y="10"/>
                  </a:cubicBezTo>
                  <a:cubicBezTo>
                    <a:pt x="17" y="8"/>
                    <a:pt x="14" y="7"/>
                    <a:pt x="12" y="5"/>
                  </a:cubicBezTo>
                  <a:cubicBezTo>
                    <a:pt x="9" y="4"/>
                    <a:pt x="7" y="3"/>
                    <a:pt x="5" y="2"/>
                  </a:cubicBezTo>
                  <a:cubicBezTo>
                    <a:pt x="2" y="1"/>
                    <a:pt x="0" y="0"/>
                    <a:pt x="0" y="0"/>
                  </a:cubicBezTo>
                  <a:cubicBezTo>
                    <a:pt x="0" y="0"/>
                    <a:pt x="2" y="0"/>
                    <a:pt x="6" y="1"/>
                  </a:cubicBezTo>
                  <a:cubicBezTo>
                    <a:pt x="8" y="1"/>
                    <a:pt x="10" y="1"/>
                    <a:pt x="13" y="2"/>
                  </a:cubicBezTo>
                  <a:cubicBezTo>
                    <a:pt x="16" y="3"/>
                    <a:pt x="19" y="3"/>
                    <a:pt x="23" y="5"/>
                  </a:cubicBezTo>
                  <a:cubicBezTo>
                    <a:pt x="26" y="6"/>
                    <a:pt x="30" y="7"/>
                    <a:pt x="33" y="9"/>
                  </a:cubicBezTo>
                  <a:cubicBezTo>
                    <a:pt x="35" y="10"/>
                    <a:pt x="37" y="11"/>
                    <a:pt x="39" y="12"/>
                  </a:cubicBezTo>
                  <a:cubicBezTo>
                    <a:pt x="41" y="13"/>
                    <a:pt x="43" y="15"/>
                    <a:pt x="45" y="16"/>
                  </a:cubicBezTo>
                  <a:cubicBezTo>
                    <a:pt x="49" y="19"/>
                    <a:pt x="52" y="22"/>
                    <a:pt x="56" y="25"/>
                  </a:cubicBezTo>
                  <a:cubicBezTo>
                    <a:pt x="60" y="28"/>
                    <a:pt x="63" y="32"/>
                    <a:pt x="67" y="36"/>
                  </a:cubicBezTo>
                  <a:cubicBezTo>
                    <a:pt x="73" y="43"/>
                    <a:pt x="79" y="52"/>
                    <a:pt x="83" y="60"/>
                  </a:cubicBezTo>
                  <a:cubicBezTo>
                    <a:pt x="88" y="68"/>
                    <a:pt x="92" y="76"/>
                    <a:pt x="94" y="83"/>
                  </a:cubicBezTo>
                  <a:cubicBezTo>
                    <a:pt x="97" y="90"/>
                    <a:pt x="99" y="97"/>
                    <a:pt x="100" y="101"/>
                  </a:cubicBezTo>
                  <a:cubicBezTo>
                    <a:pt x="100" y="103"/>
                    <a:pt x="101" y="105"/>
                    <a:pt x="101" y="106"/>
                  </a:cubicBezTo>
                  <a:cubicBezTo>
                    <a:pt x="101" y="108"/>
                    <a:pt x="102" y="108"/>
                    <a:pt x="102" y="108"/>
                  </a:cubicBezTo>
                  <a:lnTo>
                    <a:pt x="64" y="111"/>
                  </a:lnTo>
                  <a:close/>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802" name="Google Shape;2802;p9"/>
            <p:cNvSpPr/>
            <p:nvPr/>
          </p:nvSpPr>
          <p:spPr>
            <a:xfrm>
              <a:off x="8783639" y="6223001"/>
              <a:ext cx="158750" cy="468313"/>
            </a:xfrm>
            <a:custGeom>
              <a:rect b="b" l="l" r="r" t="t"/>
              <a:pathLst>
                <a:path extrusionOk="0" h="106" w="38">
                  <a:moveTo>
                    <a:pt x="0" y="106"/>
                  </a:moveTo>
                  <a:cubicBezTo>
                    <a:pt x="0" y="106"/>
                    <a:pt x="0" y="105"/>
                    <a:pt x="0" y="105"/>
                  </a:cubicBezTo>
                  <a:cubicBezTo>
                    <a:pt x="1" y="104"/>
                    <a:pt x="1" y="102"/>
                    <a:pt x="1" y="101"/>
                  </a:cubicBezTo>
                  <a:cubicBezTo>
                    <a:pt x="1" y="98"/>
                    <a:pt x="1" y="93"/>
                    <a:pt x="2" y="88"/>
                  </a:cubicBezTo>
                  <a:cubicBezTo>
                    <a:pt x="3" y="77"/>
                    <a:pt x="5" y="63"/>
                    <a:pt x="9" y="50"/>
                  </a:cubicBezTo>
                  <a:cubicBezTo>
                    <a:pt x="10" y="43"/>
                    <a:pt x="12" y="36"/>
                    <a:pt x="15" y="30"/>
                  </a:cubicBezTo>
                  <a:cubicBezTo>
                    <a:pt x="17" y="23"/>
                    <a:pt x="20" y="18"/>
                    <a:pt x="23" y="13"/>
                  </a:cubicBezTo>
                  <a:cubicBezTo>
                    <a:pt x="24" y="11"/>
                    <a:pt x="25" y="9"/>
                    <a:pt x="27" y="7"/>
                  </a:cubicBezTo>
                  <a:cubicBezTo>
                    <a:pt x="28" y="6"/>
                    <a:pt x="29" y="4"/>
                    <a:pt x="30" y="3"/>
                  </a:cubicBezTo>
                  <a:cubicBezTo>
                    <a:pt x="32" y="2"/>
                    <a:pt x="33" y="2"/>
                    <a:pt x="33" y="1"/>
                  </a:cubicBezTo>
                  <a:cubicBezTo>
                    <a:pt x="34" y="1"/>
                    <a:pt x="34" y="0"/>
                    <a:pt x="34" y="0"/>
                  </a:cubicBezTo>
                  <a:cubicBezTo>
                    <a:pt x="34" y="0"/>
                    <a:pt x="34" y="1"/>
                    <a:pt x="33" y="1"/>
                  </a:cubicBezTo>
                  <a:cubicBezTo>
                    <a:pt x="33" y="2"/>
                    <a:pt x="32" y="3"/>
                    <a:pt x="32" y="4"/>
                  </a:cubicBezTo>
                  <a:cubicBezTo>
                    <a:pt x="31" y="6"/>
                    <a:pt x="30" y="7"/>
                    <a:pt x="30" y="9"/>
                  </a:cubicBezTo>
                  <a:cubicBezTo>
                    <a:pt x="29" y="11"/>
                    <a:pt x="28" y="13"/>
                    <a:pt x="28" y="15"/>
                  </a:cubicBezTo>
                  <a:cubicBezTo>
                    <a:pt x="27" y="20"/>
                    <a:pt x="26" y="26"/>
                    <a:pt x="26" y="32"/>
                  </a:cubicBezTo>
                  <a:cubicBezTo>
                    <a:pt x="26" y="38"/>
                    <a:pt x="27" y="45"/>
                    <a:pt x="27" y="51"/>
                  </a:cubicBezTo>
                  <a:cubicBezTo>
                    <a:pt x="29" y="64"/>
                    <a:pt x="31" y="77"/>
                    <a:pt x="33" y="86"/>
                  </a:cubicBezTo>
                  <a:cubicBezTo>
                    <a:pt x="35" y="91"/>
                    <a:pt x="36" y="95"/>
                    <a:pt x="36" y="98"/>
                  </a:cubicBezTo>
                  <a:cubicBezTo>
                    <a:pt x="37" y="99"/>
                    <a:pt x="37" y="100"/>
                    <a:pt x="37" y="101"/>
                  </a:cubicBezTo>
                  <a:cubicBezTo>
                    <a:pt x="37" y="101"/>
                    <a:pt x="38" y="102"/>
                    <a:pt x="38" y="102"/>
                  </a:cubicBezTo>
                  <a:lnTo>
                    <a:pt x="0" y="106"/>
                  </a:lnTo>
                  <a:close/>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803" name="Google Shape;2803;p9"/>
            <p:cNvSpPr/>
            <p:nvPr/>
          </p:nvSpPr>
          <p:spPr>
            <a:xfrm>
              <a:off x="8659814" y="5834064"/>
              <a:ext cx="528638" cy="561975"/>
            </a:xfrm>
            <a:custGeom>
              <a:rect b="b" l="l" r="r" t="t"/>
              <a:pathLst>
                <a:path extrusionOk="0" h="127" w="127">
                  <a:moveTo>
                    <a:pt x="127" y="60"/>
                  </a:moveTo>
                  <a:cubicBezTo>
                    <a:pt x="114" y="50"/>
                    <a:pt x="104" y="47"/>
                    <a:pt x="94" y="47"/>
                  </a:cubicBezTo>
                  <a:cubicBezTo>
                    <a:pt x="107" y="33"/>
                    <a:pt x="106" y="16"/>
                    <a:pt x="106" y="16"/>
                  </a:cubicBezTo>
                  <a:cubicBezTo>
                    <a:pt x="90" y="18"/>
                    <a:pt x="80" y="23"/>
                    <a:pt x="74" y="30"/>
                  </a:cubicBezTo>
                  <a:cubicBezTo>
                    <a:pt x="73" y="11"/>
                    <a:pt x="60" y="0"/>
                    <a:pt x="60" y="0"/>
                  </a:cubicBezTo>
                  <a:cubicBezTo>
                    <a:pt x="50" y="12"/>
                    <a:pt x="47" y="23"/>
                    <a:pt x="47" y="32"/>
                  </a:cubicBezTo>
                  <a:cubicBezTo>
                    <a:pt x="33" y="20"/>
                    <a:pt x="16" y="21"/>
                    <a:pt x="16" y="21"/>
                  </a:cubicBezTo>
                  <a:cubicBezTo>
                    <a:pt x="18" y="37"/>
                    <a:pt x="23" y="46"/>
                    <a:pt x="30" y="53"/>
                  </a:cubicBezTo>
                  <a:cubicBezTo>
                    <a:pt x="11" y="54"/>
                    <a:pt x="0" y="67"/>
                    <a:pt x="0" y="67"/>
                  </a:cubicBezTo>
                  <a:cubicBezTo>
                    <a:pt x="12" y="77"/>
                    <a:pt x="23" y="80"/>
                    <a:pt x="32" y="80"/>
                  </a:cubicBezTo>
                  <a:cubicBezTo>
                    <a:pt x="20" y="93"/>
                    <a:pt x="21" y="110"/>
                    <a:pt x="21" y="110"/>
                  </a:cubicBezTo>
                  <a:cubicBezTo>
                    <a:pt x="36" y="109"/>
                    <a:pt x="46" y="103"/>
                    <a:pt x="53" y="97"/>
                  </a:cubicBezTo>
                  <a:cubicBezTo>
                    <a:pt x="54" y="115"/>
                    <a:pt x="66" y="127"/>
                    <a:pt x="66" y="127"/>
                  </a:cubicBezTo>
                  <a:cubicBezTo>
                    <a:pt x="76" y="115"/>
                    <a:pt x="80" y="104"/>
                    <a:pt x="80" y="94"/>
                  </a:cubicBezTo>
                  <a:cubicBezTo>
                    <a:pt x="93" y="107"/>
                    <a:pt x="110" y="106"/>
                    <a:pt x="110" y="106"/>
                  </a:cubicBezTo>
                  <a:cubicBezTo>
                    <a:pt x="109" y="90"/>
                    <a:pt x="103" y="80"/>
                    <a:pt x="97" y="74"/>
                  </a:cubicBezTo>
                  <a:cubicBezTo>
                    <a:pt x="115" y="73"/>
                    <a:pt x="127" y="60"/>
                    <a:pt x="127" y="60"/>
                  </a:cubicBezTo>
                  <a:close/>
                </a:path>
              </a:pathLst>
            </a:custGeom>
            <a:solidFill>
              <a:srgbClr val="FF754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804" name="Google Shape;2804;p9"/>
            <p:cNvSpPr/>
            <p:nvPr/>
          </p:nvSpPr>
          <p:spPr>
            <a:xfrm>
              <a:off x="8829676" y="6015039"/>
              <a:ext cx="184150" cy="195263"/>
            </a:xfrm>
            <a:prstGeom prst="ellipse">
              <a:avLst/>
            </a:pr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805" name="Google Shape;2805;p9"/>
            <p:cNvSpPr/>
            <p:nvPr/>
          </p:nvSpPr>
          <p:spPr>
            <a:xfrm>
              <a:off x="8863014" y="6051551"/>
              <a:ext cx="120650" cy="127000"/>
            </a:xfrm>
            <a:prstGeom prst="ellipse">
              <a:avLst/>
            </a:prstGeom>
            <a:solidFill>
              <a:srgbClr val="FFD01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806" name="Google Shape;2806;p9"/>
            <p:cNvSpPr/>
            <p:nvPr/>
          </p:nvSpPr>
          <p:spPr>
            <a:xfrm>
              <a:off x="5057776" y="6396039"/>
              <a:ext cx="300038" cy="300038"/>
            </a:xfrm>
            <a:custGeom>
              <a:rect b="b" l="l" r="r" t="t"/>
              <a:pathLst>
                <a:path extrusionOk="0" h="68" w="72">
                  <a:moveTo>
                    <a:pt x="0" y="61"/>
                  </a:moveTo>
                  <a:cubicBezTo>
                    <a:pt x="0" y="61"/>
                    <a:pt x="1" y="60"/>
                    <a:pt x="2" y="57"/>
                  </a:cubicBezTo>
                  <a:cubicBezTo>
                    <a:pt x="2" y="57"/>
                    <a:pt x="3" y="56"/>
                    <a:pt x="3" y="55"/>
                  </a:cubicBezTo>
                  <a:cubicBezTo>
                    <a:pt x="3" y="54"/>
                    <a:pt x="4" y="54"/>
                    <a:pt x="4" y="53"/>
                  </a:cubicBezTo>
                  <a:cubicBezTo>
                    <a:pt x="5" y="51"/>
                    <a:pt x="6" y="49"/>
                    <a:pt x="7" y="47"/>
                  </a:cubicBezTo>
                  <a:cubicBezTo>
                    <a:pt x="8" y="45"/>
                    <a:pt x="10" y="42"/>
                    <a:pt x="11" y="40"/>
                  </a:cubicBezTo>
                  <a:cubicBezTo>
                    <a:pt x="12" y="38"/>
                    <a:pt x="14" y="35"/>
                    <a:pt x="16" y="33"/>
                  </a:cubicBezTo>
                  <a:cubicBezTo>
                    <a:pt x="18" y="31"/>
                    <a:pt x="20" y="28"/>
                    <a:pt x="22" y="26"/>
                  </a:cubicBezTo>
                  <a:cubicBezTo>
                    <a:pt x="24" y="23"/>
                    <a:pt x="26" y="21"/>
                    <a:pt x="28" y="19"/>
                  </a:cubicBezTo>
                  <a:cubicBezTo>
                    <a:pt x="31" y="17"/>
                    <a:pt x="33" y="15"/>
                    <a:pt x="36" y="13"/>
                  </a:cubicBezTo>
                  <a:cubicBezTo>
                    <a:pt x="38" y="11"/>
                    <a:pt x="41" y="10"/>
                    <a:pt x="43" y="8"/>
                  </a:cubicBezTo>
                  <a:cubicBezTo>
                    <a:pt x="46" y="7"/>
                    <a:pt x="48" y="6"/>
                    <a:pt x="51" y="5"/>
                  </a:cubicBezTo>
                  <a:cubicBezTo>
                    <a:pt x="52" y="4"/>
                    <a:pt x="53" y="4"/>
                    <a:pt x="54" y="3"/>
                  </a:cubicBezTo>
                  <a:cubicBezTo>
                    <a:pt x="55" y="3"/>
                    <a:pt x="56" y="3"/>
                    <a:pt x="57" y="2"/>
                  </a:cubicBezTo>
                  <a:cubicBezTo>
                    <a:pt x="60" y="2"/>
                    <a:pt x="62" y="1"/>
                    <a:pt x="63" y="1"/>
                  </a:cubicBezTo>
                  <a:cubicBezTo>
                    <a:pt x="65" y="1"/>
                    <a:pt x="67" y="0"/>
                    <a:pt x="68" y="0"/>
                  </a:cubicBezTo>
                  <a:cubicBezTo>
                    <a:pt x="70" y="0"/>
                    <a:pt x="72" y="0"/>
                    <a:pt x="72" y="0"/>
                  </a:cubicBezTo>
                  <a:cubicBezTo>
                    <a:pt x="72" y="0"/>
                    <a:pt x="71" y="0"/>
                    <a:pt x="68" y="1"/>
                  </a:cubicBezTo>
                  <a:cubicBezTo>
                    <a:pt x="67" y="2"/>
                    <a:pt x="66" y="2"/>
                    <a:pt x="64" y="3"/>
                  </a:cubicBezTo>
                  <a:cubicBezTo>
                    <a:pt x="63" y="4"/>
                    <a:pt x="61" y="5"/>
                    <a:pt x="59" y="6"/>
                  </a:cubicBezTo>
                  <a:cubicBezTo>
                    <a:pt x="58" y="7"/>
                    <a:pt x="57" y="7"/>
                    <a:pt x="57" y="8"/>
                  </a:cubicBezTo>
                  <a:cubicBezTo>
                    <a:pt x="56" y="9"/>
                    <a:pt x="55" y="10"/>
                    <a:pt x="54" y="10"/>
                  </a:cubicBezTo>
                  <a:cubicBezTo>
                    <a:pt x="52" y="12"/>
                    <a:pt x="50" y="14"/>
                    <a:pt x="48" y="15"/>
                  </a:cubicBezTo>
                  <a:cubicBezTo>
                    <a:pt x="47" y="17"/>
                    <a:pt x="45" y="19"/>
                    <a:pt x="43" y="21"/>
                  </a:cubicBezTo>
                  <a:cubicBezTo>
                    <a:pt x="42" y="23"/>
                    <a:pt x="40" y="26"/>
                    <a:pt x="39" y="28"/>
                  </a:cubicBezTo>
                  <a:cubicBezTo>
                    <a:pt x="38" y="30"/>
                    <a:pt x="36" y="32"/>
                    <a:pt x="35" y="35"/>
                  </a:cubicBezTo>
                  <a:cubicBezTo>
                    <a:pt x="34" y="37"/>
                    <a:pt x="33" y="40"/>
                    <a:pt x="32" y="42"/>
                  </a:cubicBezTo>
                  <a:cubicBezTo>
                    <a:pt x="31" y="44"/>
                    <a:pt x="31" y="46"/>
                    <a:pt x="30" y="49"/>
                  </a:cubicBezTo>
                  <a:cubicBezTo>
                    <a:pt x="30" y="51"/>
                    <a:pt x="29" y="53"/>
                    <a:pt x="29" y="55"/>
                  </a:cubicBezTo>
                  <a:cubicBezTo>
                    <a:pt x="28" y="57"/>
                    <a:pt x="28" y="58"/>
                    <a:pt x="28" y="60"/>
                  </a:cubicBezTo>
                  <a:cubicBezTo>
                    <a:pt x="28" y="61"/>
                    <a:pt x="28" y="61"/>
                    <a:pt x="28" y="62"/>
                  </a:cubicBezTo>
                  <a:cubicBezTo>
                    <a:pt x="27" y="63"/>
                    <a:pt x="27" y="63"/>
                    <a:pt x="27" y="64"/>
                  </a:cubicBezTo>
                  <a:cubicBezTo>
                    <a:pt x="27" y="67"/>
                    <a:pt x="27" y="68"/>
                    <a:pt x="27" y="68"/>
                  </a:cubicBezTo>
                  <a:lnTo>
                    <a:pt x="0" y="61"/>
                  </a:lnTo>
                  <a:close/>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807" name="Google Shape;2807;p9"/>
            <p:cNvSpPr/>
            <p:nvPr/>
          </p:nvSpPr>
          <p:spPr>
            <a:xfrm>
              <a:off x="4878388" y="6396039"/>
              <a:ext cx="295275" cy="300038"/>
            </a:xfrm>
            <a:custGeom>
              <a:rect b="b" l="l" r="r" t="t"/>
              <a:pathLst>
                <a:path extrusionOk="0" h="68" w="71">
                  <a:moveTo>
                    <a:pt x="45" y="68"/>
                  </a:moveTo>
                  <a:cubicBezTo>
                    <a:pt x="45" y="68"/>
                    <a:pt x="45" y="67"/>
                    <a:pt x="44" y="64"/>
                  </a:cubicBezTo>
                  <a:cubicBezTo>
                    <a:pt x="44" y="63"/>
                    <a:pt x="44" y="63"/>
                    <a:pt x="44" y="62"/>
                  </a:cubicBezTo>
                  <a:cubicBezTo>
                    <a:pt x="44" y="61"/>
                    <a:pt x="44" y="61"/>
                    <a:pt x="44" y="60"/>
                  </a:cubicBezTo>
                  <a:cubicBezTo>
                    <a:pt x="44" y="58"/>
                    <a:pt x="43" y="57"/>
                    <a:pt x="43" y="55"/>
                  </a:cubicBezTo>
                  <a:cubicBezTo>
                    <a:pt x="43" y="53"/>
                    <a:pt x="42" y="51"/>
                    <a:pt x="42" y="49"/>
                  </a:cubicBezTo>
                  <a:cubicBezTo>
                    <a:pt x="41" y="46"/>
                    <a:pt x="40" y="44"/>
                    <a:pt x="39" y="42"/>
                  </a:cubicBezTo>
                  <a:cubicBezTo>
                    <a:pt x="39" y="40"/>
                    <a:pt x="38" y="37"/>
                    <a:pt x="37" y="35"/>
                  </a:cubicBezTo>
                  <a:cubicBezTo>
                    <a:pt x="35" y="32"/>
                    <a:pt x="34" y="30"/>
                    <a:pt x="33" y="28"/>
                  </a:cubicBezTo>
                  <a:cubicBezTo>
                    <a:pt x="31" y="26"/>
                    <a:pt x="30" y="23"/>
                    <a:pt x="28" y="21"/>
                  </a:cubicBezTo>
                  <a:cubicBezTo>
                    <a:pt x="27" y="19"/>
                    <a:pt x="25" y="17"/>
                    <a:pt x="23" y="15"/>
                  </a:cubicBezTo>
                  <a:cubicBezTo>
                    <a:pt x="21" y="14"/>
                    <a:pt x="20" y="12"/>
                    <a:pt x="18" y="10"/>
                  </a:cubicBezTo>
                  <a:cubicBezTo>
                    <a:pt x="17" y="10"/>
                    <a:pt x="16" y="9"/>
                    <a:pt x="15" y="8"/>
                  </a:cubicBezTo>
                  <a:cubicBezTo>
                    <a:pt x="14" y="7"/>
                    <a:pt x="13" y="7"/>
                    <a:pt x="12" y="6"/>
                  </a:cubicBezTo>
                  <a:cubicBezTo>
                    <a:pt x="11" y="5"/>
                    <a:pt x="9" y="4"/>
                    <a:pt x="7" y="3"/>
                  </a:cubicBezTo>
                  <a:cubicBezTo>
                    <a:pt x="6" y="2"/>
                    <a:pt x="5" y="2"/>
                    <a:pt x="3" y="1"/>
                  </a:cubicBezTo>
                  <a:cubicBezTo>
                    <a:pt x="1" y="0"/>
                    <a:pt x="0" y="0"/>
                    <a:pt x="0" y="0"/>
                  </a:cubicBezTo>
                  <a:cubicBezTo>
                    <a:pt x="0" y="0"/>
                    <a:pt x="1" y="0"/>
                    <a:pt x="4" y="0"/>
                  </a:cubicBezTo>
                  <a:cubicBezTo>
                    <a:pt x="5" y="0"/>
                    <a:pt x="7" y="1"/>
                    <a:pt x="8" y="1"/>
                  </a:cubicBezTo>
                  <a:cubicBezTo>
                    <a:pt x="10" y="1"/>
                    <a:pt x="12" y="2"/>
                    <a:pt x="14" y="2"/>
                  </a:cubicBezTo>
                  <a:cubicBezTo>
                    <a:pt x="15" y="3"/>
                    <a:pt x="16" y="3"/>
                    <a:pt x="18" y="3"/>
                  </a:cubicBezTo>
                  <a:cubicBezTo>
                    <a:pt x="19" y="4"/>
                    <a:pt x="20" y="4"/>
                    <a:pt x="21" y="5"/>
                  </a:cubicBezTo>
                  <a:cubicBezTo>
                    <a:pt x="24" y="6"/>
                    <a:pt x="26" y="7"/>
                    <a:pt x="29" y="8"/>
                  </a:cubicBezTo>
                  <a:cubicBezTo>
                    <a:pt x="31" y="10"/>
                    <a:pt x="34" y="11"/>
                    <a:pt x="36" y="13"/>
                  </a:cubicBezTo>
                  <a:cubicBezTo>
                    <a:pt x="39" y="15"/>
                    <a:pt x="41" y="17"/>
                    <a:pt x="43" y="19"/>
                  </a:cubicBezTo>
                  <a:cubicBezTo>
                    <a:pt x="46" y="21"/>
                    <a:pt x="48" y="23"/>
                    <a:pt x="50" y="26"/>
                  </a:cubicBezTo>
                  <a:cubicBezTo>
                    <a:pt x="52" y="28"/>
                    <a:pt x="54" y="31"/>
                    <a:pt x="56" y="33"/>
                  </a:cubicBezTo>
                  <a:cubicBezTo>
                    <a:pt x="57" y="35"/>
                    <a:pt x="59" y="38"/>
                    <a:pt x="61" y="40"/>
                  </a:cubicBezTo>
                  <a:cubicBezTo>
                    <a:pt x="62" y="42"/>
                    <a:pt x="63" y="45"/>
                    <a:pt x="64" y="47"/>
                  </a:cubicBezTo>
                  <a:cubicBezTo>
                    <a:pt x="66" y="49"/>
                    <a:pt x="67" y="51"/>
                    <a:pt x="68" y="53"/>
                  </a:cubicBezTo>
                  <a:cubicBezTo>
                    <a:pt x="68" y="54"/>
                    <a:pt x="68" y="54"/>
                    <a:pt x="69" y="55"/>
                  </a:cubicBezTo>
                  <a:cubicBezTo>
                    <a:pt x="69" y="56"/>
                    <a:pt x="69" y="57"/>
                    <a:pt x="70" y="57"/>
                  </a:cubicBezTo>
                  <a:cubicBezTo>
                    <a:pt x="71" y="60"/>
                    <a:pt x="71" y="61"/>
                    <a:pt x="71" y="61"/>
                  </a:cubicBezTo>
                  <a:lnTo>
                    <a:pt x="45" y="68"/>
                  </a:lnTo>
                  <a:close/>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808" name="Google Shape;2808;p9"/>
            <p:cNvSpPr/>
            <p:nvPr/>
          </p:nvSpPr>
          <p:spPr>
            <a:xfrm>
              <a:off x="5057776" y="6354764"/>
              <a:ext cx="111125" cy="344488"/>
            </a:xfrm>
            <a:custGeom>
              <a:rect b="b" l="l" r="r" t="t"/>
              <a:pathLst>
                <a:path extrusionOk="0" h="78" w="27">
                  <a:moveTo>
                    <a:pt x="0" y="78"/>
                  </a:moveTo>
                  <a:cubicBezTo>
                    <a:pt x="0" y="78"/>
                    <a:pt x="0" y="76"/>
                    <a:pt x="0" y="74"/>
                  </a:cubicBezTo>
                  <a:cubicBezTo>
                    <a:pt x="0" y="72"/>
                    <a:pt x="0" y="68"/>
                    <a:pt x="1" y="64"/>
                  </a:cubicBezTo>
                  <a:cubicBezTo>
                    <a:pt x="2" y="57"/>
                    <a:pt x="3" y="46"/>
                    <a:pt x="6" y="36"/>
                  </a:cubicBezTo>
                  <a:cubicBezTo>
                    <a:pt x="7" y="31"/>
                    <a:pt x="8" y="26"/>
                    <a:pt x="10" y="22"/>
                  </a:cubicBezTo>
                  <a:cubicBezTo>
                    <a:pt x="11" y="20"/>
                    <a:pt x="12" y="17"/>
                    <a:pt x="13" y="15"/>
                  </a:cubicBezTo>
                  <a:cubicBezTo>
                    <a:pt x="14" y="13"/>
                    <a:pt x="15" y="11"/>
                    <a:pt x="16" y="10"/>
                  </a:cubicBezTo>
                  <a:cubicBezTo>
                    <a:pt x="17" y="8"/>
                    <a:pt x="18" y="7"/>
                    <a:pt x="19" y="6"/>
                  </a:cubicBezTo>
                  <a:cubicBezTo>
                    <a:pt x="20" y="4"/>
                    <a:pt x="21" y="3"/>
                    <a:pt x="22" y="3"/>
                  </a:cubicBezTo>
                  <a:cubicBezTo>
                    <a:pt x="23" y="1"/>
                    <a:pt x="24" y="0"/>
                    <a:pt x="24" y="0"/>
                  </a:cubicBezTo>
                  <a:cubicBezTo>
                    <a:pt x="24" y="0"/>
                    <a:pt x="24" y="1"/>
                    <a:pt x="23" y="3"/>
                  </a:cubicBezTo>
                  <a:cubicBezTo>
                    <a:pt x="22" y="4"/>
                    <a:pt x="22" y="5"/>
                    <a:pt x="21" y="7"/>
                  </a:cubicBezTo>
                  <a:cubicBezTo>
                    <a:pt x="21" y="8"/>
                    <a:pt x="20" y="10"/>
                    <a:pt x="20" y="11"/>
                  </a:cubicBezTo>
                  <a:cubicBezTo>
                    <a:pt x="20" y="13"/>
                    <a:pt x="19" y="15"/>
                    <a:pt x="19" y="17"/>
                  </a:cubicBezTo>
                  <a:cubicBezTo>
                    <a:pt x="19" y="19"/>
                    <a:pt x="19" y="21"/>
                    <a:pt x="19" y="24"/>
                  </a:cubicBezTo>
                  <a:cubicBezTo>
                    <a:pt x="19" y="28"/>
                    <a:pt x="19" y="33"/>
                    <a:pt x="19" y="37"/>
                  </a:cubicBezTo>
                  <a:cubicBezTo>
                    <a:pt x="20" y="47"/>
                    <a:pt x="22" y="56"/>
                    <a:pt x="24" y="63"/>
                  </a:cubicBezTo>
                  <a:cubicBezTo>
                    <a:pt x="25" y="67"/>
                    <a:pt x="25" y="69"/>
                    <a:pt x="26" y="71"/>
                  </a:cubicBezTo>
                  <a:cubicBezTo>
                    <a:pt x="27" y="73"/>
                    <a:pt x="27" y="74"/>
                    <a:pt x="27" y="74"/>
                  </a:cubicBezTo>
                  <a:lnTo>
                    <a:pt x="0" y="78"/>
                  </a:lnTo>
                  <a:close/>
                </a:path>
              </a:pathLst>
            </a:custGeom>
            <a:solidFill>
              <a:srgbClr val="72BE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809" name="Google Shape;2809;p9"/>
            <p:cNvSpPr/>
            <p:nvPr/>
          </p:nvSpPr>
          <p:spPr>
            <a:xfrm>
              <a:off x="4965701" y="6073776"/>
              <a:ext cx="382588" cy="404813"/>
            </a:xfrm>
            <a:custGeom>
              <a:rect b="b" l="l" r="r" t="t"/>
              <a:pathLst>
                <a:path extrusionOk="0" h="92" w="92">
                  <a:moveTo>
                    <a:pt x="92" y="44"/>
                  </a:moveTo>
                  <a:cubicBezTo>
                    <a:pt x="83" y="36"/>
                    <a:pt x="75" y="34"/>
                    <a:pt x="69" y="34"/>
                  </a:cubicBezTo>
                  <a:cubicBezTo>
                    <a:pt x="77" y="24"/>
                    <a:pt x="77" y="12"/>
                    <a:pt x="77" y="12"/>
                  </a:cubicBezTo>
                  <a:cubicBezTo>
                    <a:pt x="65" y="13"/>
                    <a:pt x="58" y="17"/>
                    <a:pt x="53" y="22"/>
                  </a:cubicBezTo>
                  <a:cubicBezTo>
                    <a:pt x="53" y="8"/>
                    <a:pt x="43" y="0"/>
                    <a:pt x="43" y="0"/>
                  </a:cubicBezTo>
                  <a:cubicBezTo>
                    <a:pt x="36" y="9"/>
                    <a:pt x="34" y="17"/>
                    <a:pt x="34" y="23"/>
                  </a:cubicBezTo>
                  <a:cubicBezTo>
                    <a:pt x="24" y="15"/>
                    <a:pt x="11" y="15"/>
                    <a:pt x="11" y="15"/>
                  </a:cubicBezTo>
                  <a:cubicBezTo>
                    <a:pt x="13" y="27"/>
                    <a:pt x="16" y="34"/>
                    <a:pt x="21" y="38"/>
                  </a:cubicBezTo>
                  <a:cubicBezTo>
                    <a:pt x="8" y="39"/>
                    <a:pt x="0" y="48"/>
                    <a:pt x="0" y="48"/>
                  </a:cubicBezTo>
                  <a:cubicBezTo>
                    <a:pt x="8" y="56"/>
                    <a:pt x="16" y="58"/>
                    <a:pt x="23" y="58"/>
                  </a:cubicBezTo>
                  <a:cubicBezTo>
                    <a:pt x="14" y="68"/>
                    <a:pt x="15" y="80"/>
                    <a:pt x="15" y="80"/>
                  </a:cubicBezTo>
                  <a:cubicBezTo>
                    <a:pt x="26" y="79"/>
                    <a:pt x="33" y="75"/>
                    <a:pt x="38" y="71"/>
                  </a:cubicBezTo>
                  <a:cubicBezTo>
                    <a:pt x="39" y="84"/>
                    <a:pt x="48" y="92"/>
                    <a:pt x="48" y="92"/>
                  </a:cubicBezTo>
                  <a:cubicBezTo>
                    <a:pt x="55" y="84"/>
                    <a:pt x="58" y="76"/>
                    <a:pt x="58" y="69"/>
                  </a:cubicBezTo>
                  <a:cubicBezTo>
                    <a:pt x="68" y="78"/>
                    <a:pt x="80" y="77"/>
                    <a:pt x="80" y="77"/>
                  </a:cubicBezTo>
                  <a:cubicBezTo>
                    <a:pt x="79" y="66"/>
                    <a:pt x="75" y="58"/>
                    <a:pt x="70" y="54"/>
                  </a:cubicBezTo>
                  <a:cubicBezTo>
                    <a:pt x="84" y="53"/>
                    <a:pt x="92" y="44"/>
                    <a:pt x="92" y="44"/>
                  </a:cubicBezTo>
                  <a:close/>
                </a:path>
              </a:pathLst>
            </a:custGeom>
            <a:solidFill>
              <a:srgbClr val="FF754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810" name="Google Shape;2810;p9"/>
            <p:cNvSpPr/>
            <p:nvPr/>
          </p:nvSpPr>
          <p:spPr>
            <a:xfrm>
              <a:off x="5091113" y="6205539"/>
              <a:ext cx="133350" cy="141288"/>
            </a:xfrm>
            <a:prstGeom prst="ellipse">
              <a:avLst/>
            </a:pr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811" name="Google Shape;2811;p9"/>
            <p:cNvSpPr/>
            <p:nvPr/>
          </p:nvSpPr>
          <p:spPr>
            <a:xfrm>
              <a:off x="5111751" y="6232526"/>
              <a:ext cx="87313" cy="92075"/>
            </a:xfrm>
            <a:prstGeom prst="ellipse">
              <a:avLst/>
            </a:prstGeom>
            <a:solidFill>
              <a:srgbClr val="FFD01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812" name="Google Shape;2812;p9"/>
            <p:cNvSpPr/>
            <p:nvPr/>
          </p:nvSpPr>
          <p:spPr>
            <a:xfrm>
              <a:off x="2243138" y="6188076"/>
              <a:ext cx="446088" cy="550863"/>
            </a:xfrm>
            <a:custGeom>
              <a:rect b="b" l="l" r="r" t="t"/>
              <a:pathLst>
                <a:path extrusionOk="0" h="125" w="107">
                  <a:moveTo>
                    <a:pt x="0" y="123"/>
                  </a:moveTo>
                  <a:cubicBezTo>
                    <a:pt x="0" y="123"/>
                    <a:pt x="0" y="122"/>
                    <a:pt x="0" y="121"/>
                  </a:cubicBezTo>
                  <a:cubicBezTo>
                    <a:pt x="0" y="119"/>
                    <a:pt x="1" y="117"/>
                    <a:pt x="1" y="115"/>
                  </a:cubicBezTo>
                  <a:cubicBezTo>
                    <a:pt x="2" y="110"/>
                    <a:pt x="4" y="103"/>
                    <a:pt x="7" y="96"/>
                  </a:cubicBezTo>
                  <a:cubicBezTo>
                    <a:pt x="9" y="88"/>
                    <a:pt x="13" y="79"/>
                    <a:pt x="18" y="70"/>
                  </a:cubicBezTo>
                  <a:cubicBezTo>
                    <a:pt x="20" y="65"/>
                    <a:pt x="23" y="60"/>
                    <a:pt x="25" y="56"/>
                  </a:cubicBezTo>
                  <a:cubicBezTo>
                    <a:pt x="28" y="51"/>
                    <a:pt x="31" y="47"/>
                    <a:pt x="35" y="42"/>
                  </a:cubicBezTo>
                  <a:cubicBezTo>
                    <a:pt x="38" y="38"/>
                    <a:pt x="42" y="34"/>
                    <a:pt x="46" y="30"/>
                  </a:cubicBezTo>
                  <a:cubicBezTo>
                    <a:pt x="50" y="27"/>
                    <a:pt x="54" y="23"/>
                    <a:pt x="58" y="20"/>
                  </a:cubicBezTo>
                  <a:cubicBezTo>
                    <a:pt x="60" y="19"/>
                    <a:pt x="62" y="17"/>
                    <a:pt x="64" y="16"/>
                  </a:cubicBezTo>
                  <a:cubicBezTo>
                    <a:pt x="66" y="15"/>
                    <a:pt x="68" y="14"/>
                    <a:pt x="70" y="12"/>
                  </a:cubicBezTo>
                  <a:cubicBezTo>
                    <a:pt x="74" y="10"/>
                    <a:pt x="78" y="8"/>
                    <a:pt x="82" y="7"/>
                  </a:cubicBezTo>
                  <a:cubicBezTo>
                    <a:pt x="85" y="5"/>
                    <a:pt x="89" y="5"/>
                    <a:pt x="92" y="4"/>
                  </a:cubicBezTo>
                  <a:cubicBezTo>
                    <a:pt x="95" y="3"/>
                    <a:pt x="98" y="2"/>
                    <a:pt x="100" y="2"/>
                  </a:cubicBezTo>
                  <a:cubicBezTo>
                    <a:pt x="105" y="1"/>
                    <a:pt x="107" y="0"/>
                    <a:pt x="107" y="0"/>
                  </a:cubicBezTo>
                  <a:cubicBezTo>
                    <a:pt x="107" y="0"/>
                    <a:pt x="105" y="1"/>
                    <a:pt x="100" y="3"/>
                  </a:cubicBezTo>
                  <a:cubicBezTo>
                    <a:pt x="98" y="4"/>
                    <a:pt x="96" y="5"/>
                    <a:pt x="93" y="6"/>
                  </a:cubicBezTo>
                  <a:cubicBezTo>
                    <a:pt x="90" y="7"/>
                    <a:pt x="87" y="9"/>
                    <a:pt x="84" y="11"/>
                  </a:cubicBezTo>
                  <a:cubicBezTo>
                    <a:pt x="80" y="13"/>
                    <a:pt x="77" y="15"/>
                    <a:pt x="74" y="18"/>
                  </a:cubicBezTo>
                  <a:cubicBezTo>
                    <a:pt x="72" y="19"/>
                    <a:pt x="70" y="21"/>
                    <a:pt x="69" y="22"/>
                  </a:cubicBezTo>
                  <a:cubicBezTo>
                    <a:pt x="67" y="24"/>
                    <a:pt x="65" y="25"/>
                    <a:pt x="64" y="27"/>
                  </a:cubicBezTo>
                  <a:cubicBezTo>
                    <a:pt x="60" y="30"/>
                    <a:pt x="57" y="34"/>
                    <a:pt x="54" y="38"/>
                  </a:cubicBezTo>
                  <a:cubicBezTo>
                    <a:pt x="52" y="42"/>
                    <a:pt x="49" y="46"/>
                    <a:pt x="47" y="50"/>
                  </a:cubicBezTo>
                  <a:cubicBezTo>
                    <a:pt x="37" y="68"/>
                    <a:pt x="32" y="87"/>
                    <a:pt x="30" y="101"/>
                  </a:cubicBezTo>
                  <a:cubicBezTo>
                    <a:pt x="29" y="108"/>
                    <a:pt x="28" y="115"/>
                    <a:pt x="28" y="119"/>
                  </a:cubicBezTo>
                  <a:cubicBezTo>
                    <a:pt x="28" y="121"/>
                    <a:pt x="28" y="122"/>
                    <a:pt x="28" y="123"/>
                  </a:cubicBezTo>
                  <a:cubicBezTo>
                    <a:pt x="28" y="124"/>
                    <a:pt x="28" y="125"/>
                    <a:pt x="28" y="125"/>
                  </a:cubicBezTo>
                  <a:lnTo>
                    <a:pt x="0" y="123"/>
                  </a:lnTo>
                  <a:close/>
                </a:path>
              </a:pathLst>
            </a:custGeom>
            <a:solidFill>
              <a:srgbClr val="437B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813" name="Google Shape;2813;p9"/>
            <p:cNvSpPr/>
            <p:nvPr/>
          </p:nvSpPr>
          <p:spPr>
            <a:xfrm>
              <a:off x="1955801" y="6188076"/>
              <a:ext cx="446088" cy="550863"/>
            </a:xfrm>
            <a:custGeom>
              <a:rect b="b" l="l" r="r" t="t"/>
              <a:pathLst>
                <a:path extrusionOk="0" h="125" w="107">
                  <a:moveTo>
                    <a:pt x="79" y="125"/>
                  </a:moveTo>
                  <a:cubicBezTo>
                    <a:pt x="79" y="125"/>
                    <a:pt x="79" y="124"/>
                    <a:pt x="79" y="123"/>
                  </a:cubicBezTo>
                  <a:cubicBezTo>
                    <a:pt x="79" y="122"/>
                    <a:pt x="79" y="121"/>
                    <a:pt x="79" y="119"/>
                  </a:cubicBezTo>
                  <a:cubicBezTo>
                    <a:pt x="79" y="115"/>
                    <a:pt x="78" y="108"/>
                    <a:pt x="77" y="101"/>
                  </a:cubicBezTo>
                  <a:cubicBezTo>
                    <a:pt x="75" y="87"/>
                    <a:pt x="70" y="68"/>
                    <a:pt x="60" y="50"/>
                  </a:cubicBezTo>
                  <a:cubicBezTo>
                    <a:pt x="58" y="46"/>
                    <a:pt x="55" y="42"/>
                    <a:pt x="52" y="38"/>
                  </a:cubicBezTo>
                  <a:cubicBezTo>
                    <a:pt x="50" y="34"/>
                    <a:pt x="46" y="30"/>
                    <a:pt x="43" y="27"/>
                  </a:cubicBezTo>
                  <a:cubicBezTo>
                    <a:pt x="42" y="25"/>
                    <a:pt x="40" y="24"/>
                    <a:pt x="38" y="22"/>
                  </a:cubicBezTo>
                  <a:cubicBezTo>
                    <a:pt x="36" y="21"/>
                    <a:pt x="35" y="19"/>
                    <a:pt x="33" y="18"/>
                  </a:cubicBezTo>
                  <a:cubicBezTo>
                    <a:pt x="30" y="15"/>
                    <a:pt x="26" y="13"/>
                    <a:pt x="23" y="11"/>
                  </a:cubicBezTo>
                  <a:cubicBezTo>
                    <a:pt x="20" y="9"/>
                    <a:pt x="17" y="7"/>
                    <a:pt x="14" y="6"/>
                  </a:cubicBezTo>
                  <a:cubicBezTo>
                    <a:pt x="11" y="5"/>
                    <a:pt x="8" y="4"/>
                    <a:pt x="6" y="3"/>
                  </a:cubicBezTo>
                  <a:cubicBezTo>
                    <a:pt x="2" y="1"/>
                    <a:pt x="0" y="0"/>
                    <a:pt x="0" y="0"/>
                  </a:cubicBezTo>
                  <a:cubicBezTo>
                    <a:pt x="0" y="0"/>
                    <a:pt x="2" y="1"/>
                    <a:pt x="7" y="2"/>
                  </a:cubicBezTo>
                  <a:cubicBezTo>
                    <a:pt x="9" y="2"/>
                    <a:pt x="12" y="3"/>
                    <a:pt x="15" y="4"/>
                  </a:cubicBezTo>
                  <a:cubicBezTo>
                    <a:pt x="18" y="5"/>
                    <a:pt x="21" y="5"/>
                    <a:pt x="25" y="7"/>
                  </a:cubicBezTo>
                  <a:cubicBezTo>
                    <a:pt x="29" y="8"/>
                    <a:pt x="33" y="10"/>
                    <a:pt x="37" y="12"/>
                  </a:cubicBezTo>
                  <a:cubicBezTo>
                    <a:pt x="39" y="14"/>
                    <a:pt x="41" y="15"/>
                    <a:pt x="43" y="16"/>
                  </a:cubicBezTo>
                  <a:cubicBezTo>
                    <a:pt x="45" y="17"/>
                    <a:pt x="47" y="19"/>
                    <a:pt x="49" y="20"/>
                  </a:cubicBezTo>
                  <a:cubicBezTo>
                    <a:pt x="53" y="23"/>
                    <a:pt x="57" y="27"/>
                    <a:pt x="61" y="30"/>
                  </a:cubicBezTo>
                  <a:cubicBezTo>
                    <a:pt x="65" y="34"/>
                    <a:pt x="68" y="38"/>
                    <a:pt x="72" y="42"/>
                  </a:cubicBezTo>
                  <a:cubicBezTo>
                    <a:pt x="75" y="47"/>
                    <a:pt x="78" y="51"/>
                    <a:pt x="81" y="56"/>
                  </a:cubicBezTo>
                  <a:cubicBezTo>
                    <a:pt x="84" y="60"/>
                    <a:pt x="87" y="65"/>
                    <a:pt x="89" y="70"/>
                  </a:cubicBezTo>
                  <a:cubicBezTo>
                    <a:pt x="94" y="79"/>
                    <a:pt x="97" y="88"/>
                    <a:pt x="100" y="96"/>
                  </a:cubicBezTo>
                  <a:cubicBezTo>
                    <a:pt x="103" y="103"/>
                    <a:pt x="104" y="110"/>
                    <a:pt x="105" y="115"/>
                  </a:cubicBezTo>
                  <a:cubicBezTo>
                    <a:pt x="106" y="117"/>
                    <a:pt x="106" y="119"/>
                    <a:pt x="107" y="121"/>
                  </a:cubicBezTo>
                  <a:cubicBezTo>
                    <a:pt x="107" y="122"/>
                    <a:pt x="107" y="123"/>
                    <a:pt x="107" y="123"/>
                  </a:cubicBezTo>
                  <a:lnTo>
                    <a:pt x="79" y="125"/>
                  </a:lnTo>
                  <a:close/>
                </a:path>
              </a:pathLst>
            </a:custGeom>
            <a:solidFill>
              <a:srgbClr val="437B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814" name="Google Shape;2814;p9"/>
            <p:cNvSpPr/>
            <p:nvPr/>
          </p:nvSpPr>
          <p:spPr>
            <a:xfrm>
              <a:off x="2263776" y="6430964"/>
              <a:ext cx="458788" cy="307975"/>
            </a:xfrm>
            <a:custGeom>
              <a:rect b="b" l="l" r="r" t="t"/>
              <a:pathLst>
                <a:path extrusionOk="0" h="70" w="110">
                  <a:moveTo>
                    <a:pt x="0" y="65"/>
                  </a:moveTo>
                  <a:cubicBezTo>
                    <a:pt x="0" y="65"/>
                    <a:pt x="0" y="64"/>
                    <a:pt x="0" y="63"/>
                  </a:cubicBezTo>
                  <a:cubicBezTo>
                    <a:pt x="1" y="62"/>
                    <a:pt x="1" y="62"/>
                    <a:pt x="1" y="61"/>
                  </a:cubicBezTo>
                  <a:cubicBezTo>
                    <a:pt x="1" y="60"/>
                    <a:pt x="2" y="59"/>
                    <a:pt x="2" y="58"/>
                  </a:cubicBezTo>
                  <a:cubicBezTo>
                    <a:pt x="3" y="56"/>
                    <a:pt x="4" y="54"/>
                    <a:pt x="5" y="51"/>
                  </a:cubicBezTo>
                  <a:cubicBezTo>
                    <a:pt x="6" y="49"/>
                    <a:pt x="8" y="46"/>
                    <a:pt x="10" y="43"/>
                  </a:cubicBezTo>
                  <a:cubicBezTo>
                    <a:pt x="11" y="40"/>
                    <a:pt x="14" y="37"/>
                    <a:pt x="16" y="34"/>
                  </a:cubicBezTo>
                  <a:cubicBezTo>
                    <a:pt x="19" y="31"/>
                    <a:pt x="21" y="28"/>
                    <a:pt x="24" y="26"/>
                  </a:cubicBezTo>
                  <a:cubicBezTo>
                    <a:pt x="26" y="24"/>
                    <a:pt x="27" y="23"/>
                    <a:pt x="29" y="21"/>
                  </a:cubicBezTo>
                  <a:cubicBezTo>
                    <a:pt x="31" y="20"/>
                    <a:pt x="32" y="19"/>
                    <a:pt x="34" y="17"/>
                  </a:cubicBezTo>
                  <a:cubicBezTo>
                    <a:pt x="36" y="16"/>
                    <a:pt x="38" y="15"/>
                    <a:pt x="40" y="14"/>
                  </a:cubicBezTo>
                  <a:cubicBezTo>
                    <a:pt x="45" y="11"/>
                    <a:pt x="45" y="11"/>
                    <a:pt x="45" y="11"/>
                  </a:cubicBezTo>
                  <a:cubicBezTo>
                    <a:pt x="49" y="9"/>
                    <a:pt x="53" y="7"/>
                    <a:pt x="57" y="6"/>
                  </a:cubicBezTo>
                  <a:cubicBezTo>
                    <a:pt x="61" y="5"/>
                    <a:pt x="65" y="4"/>
                    <a:pt x="69" y="3"/>
                  </a:cubicBezTo>
                  <a:cubicBezTo>
                    <a:pt x="73" y="2"/>
                    <a:pt x="76" y="2"/>
                    <a:pt x="80" y="1"/>
                  </a:cubicBezTo>
                  <a:cubicBezTo>
                    <a:pt x="83" y="1"/>
                    <a:pt x="87" y="1"/>
                    <a:pt x="90" y="1"/>
                  </a:cubicBezTo>
                  <a:cubicBezTo>
                    <a:pt x="91" y="1"/>
                    <a:pt x="93" y="0"/>
                    <a:pt x="94" y="0"/>
                  </a:cubicBezTo>
                  <a:cubicBezTo>
                    <a:pt x="95" y="0"/>
                    <a:pt x="97" y="1"/>
                    <a:pt x="98" y="1"/>
                  </a:cubicBezTo>
                  <a:cubicBezTo>
                    <a:pt x="100" y="1"/>
                    <a:pt x="102" y="1"/>
                    <a:pt x="104" y="1"/>
                  </a:cubicBezTo>
                  <a:cubicBezTo>
                    <a:pt x="108" y="1"/>
                    <a:pt x="110" y="1"/>
                    <a:pt x="110" y="1"/>
                  </a:cubicBezTo>
                  <a:cubicBezTo>
                    <a:pt x="110" y="1"/>
                    <a:pt x="108" y="2"/>
                    <a:pt x="104" y="2"/>
                  </a:cubicBezTo>
                  <a:cubicBezTo>
                    <a:pt x="103" y="2"/>
                    <a:pt x="100" y="3"/>
                    <a:pt x="98" y="3"/>
                  </a:cubicBezTo>
                  <a:cubicBezTo>
                    <a:pt x="97" y="3"/>
                    <a:pt x="96" y="4"/>
                    <a:pt x="94" y="4"/>
                  </a:cubicBezTo>
                  <a:cubicBezTo>
                    <a:pt x="93" y="4"/>
                    <a:pt x="92" y="5"/>
                    <a:pt x="90" y="5"/>
                  </a:cubicBezTo>
                  <a:cubicBezTo>
                    <a:pt x="87" y="6"/>
                    <a:pt x="84" y="6"/>
                    <a:pt x="81" y="7"/>
                  </a:cubicBezTo>
                  <a:cubicBezTo>
                    <a:pt x="78" y="9"/>
                    <a:pt x="75" y="10"/>
                    <a:pt x="71" y="11"/>
                  </a:cubicBezTo>
                  <a:cubicBezTo>
                    <a:pt x="68" y="13"/>
                    <a:pt x="65" y="15"/>
                    <a:pt x="62" y="16"/>
                  </a:cubicBezTo>
                  <a:cubicBezTo>
                    <a:pt x="59" y="18"/>
                    <a:pt x="56" y="20"/>
                    <a:pt x="53" y="23"/>
                  </a:cubicBezTo>
                  <a:cubicBezTo>
                    <a:pt x="49" y="26"/>
                    <a:pt x="49" y="26"/>
                    <a:pt x="49" y="26"/>
                  </a:cubicBezTo>
                  <a:cubicBezTo>
                    <a:pt x="47" y="27"/>
                    <a:pt x="46" y="29"/>
                    <a:pt x="45" y="30"/>
                  </a:cubicBezTo>
                  <a:cubicBezTo>
                    <a:pt x="44" y="31"/>
                    <a:pt x="43" y="33"/>
                    <a:pt x="42" y="34"/>
                  </a:cubicBezTo>
                  <a:cubicBezTo>
                    <a:pt x="41" y="35"/>
                    <a:pt x="40" y="37"/>
                    <a:pt x="39" y="38"/>
                  </a:cubicBezTo>
                  <a:cubicBezTo>
                    <a:pt x="37" y="41"/>
                    <a:pt x="35" y="44"/>
                    <a:pt x="34" y="46"/>
                  </a:cubicBezTo>
                  <a:cubicBezTo>
                    <a:pt x="33" y="49"/>
                    <a:pt x="31" y="51"/>
                    <a:pt x="31" y="54"/>
                  </a:cubicBezTo>
                  <a:cubicBezTo>
                    <a:pt x="30" y="56"/>
                    <a:pt x="29" y="59"/>
                    <a:pt x="29" y="61"/>
                  </a:cubicBezTo>
                  <a:cubicBezTo>
                    <a:pt x="28" y="62"/>
                    <a:pt x="28" y="64"/>
                    <a:pt x="28" y="66"/>
                  </a:cubicBezTo>
                  <a:cubicBezTo>
                    <a:pt x="28" y="66"/>
                    <a:pt x="28" y="67"/>
                    <a:pt x="28" y="67"/>
                  </a:cubicBezTo>
                  <a:cubicBezTo>
                    <a:pt x="27" y="68"/>
                    <a:pt x="28" y="68"/>
                    <a:pt x="27" y="68"/>
                  </a:cubicBezTo>
                  <a:cubicBezTo>
                    <a:pt x="27" y="69"/>
                    <a:pt x="27" y="70"/>
                    <a:pt x="27" y="70"/>
                  </a:cubicBezTo>
                  <a:lnTo>
                    <a:pt x="0" y="65"/>
                  </a:lnTo>
                  <a:close/>
                </a:path>
              </a:pathLst>
            </a:custGeom>
            <a:solidFill>
              <a:srgbClr val="437B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815" name="Google Shape;2815;p9"/>
            <p:cNvSpPr/>
            <p:nvPr/>
          </p:nvSpPr>
          <p:spPr>
            <a:xfrm>
              <a:off x="1905001" y="6430964"/>
              <a:ext cx="458788" cy="307975"/>
            </a:xfrm>
            <a:custGeom>
              <a:rect b="b" l="l" r="r" t="t"/>
              <a:pathLst>
                <a:path extrusionOk="0" h="70" w="110">
                  <a:moveTo>
                    <a:pt x="83" y="70"/>
                  </a:moveTo>
                  <a:cubicBezTo>
                    <a:pt x="83" y="70"/>
                    <a:pt x="83" y="69"/>
                    <a:pt x="83" y="68"/>
                  </a:cubicBezTo>
                  <a:cubicBezTo>
                    <a:pt x="83" y="68"/>
                    <a:pt x="83" y="68"/>
                    <a:pt x="83" y="67"/>
                  </a:cubicBezTo>
                  <a:cubicBezTo>
                    <a:pt x="82" y="67"/>
                    <a:pt x="82" y="66"/>
                    <a:pt x="82" y="66"/>
                  </a:cubicBezTo>
                  <a:cubicBezTo>
                    <a:pt x="82" y="64"/>
                    <a:pt x="82" y="62"/>
                    <a:pt x="81" y="61"/>
                  </a:cubicBezTo>
                  <a:cubicBezTo>
                    <a:pt x="81" y="59"/>
                    <a:pt x="80" y="56"/>
                    <a:pt x="79" y="54"/>
                  </a:cubicBezTo>
                  <a:cubicBezTo>
                    <a:pt x="79" y="51"/>
                    <a:pt x="77" y="49"/>
                    <a:pt x="76" y="46"/>
                  </a:cubicBezTo>
                  <a:cubicBezTo>
                    <a:pt x="75" y="44"/>
                    <a:pt x="73" y="41"/>
                    <a:pt x="71" y="38"/>
                  </a:cubicBezTo>
                  <a:cubicBezTo>
                    <a:pt x="70" y="37"/>
                    <a:pt x="69" y="35"/>
                    <a:pt x="68" y="34"/>
                  </a:cubicBezTo>
                  <a:cubicBezTo>
                    <a:pt x="67" y="33"/>
                    <a:pt x="66" y="31"/>
                    <a:pt x="65" y="30"/>
                  </a:cubicBezTo>
                  <a:cubicBezTo>
                    <a:pt x="64" y="29"/>
                    <a:pt x="63" y="27"/>
                    <a:pt x="61" y="26"/>
                  </a:cubicBezTo>
                  <a:cubicBezTo>
                    <a:pt x="57" y="23"/>
                    <a:pt x="57" y="23"/>
                    <a:pt x="57" y="23"/>
                  </a:cubicBezTo>
                  <a:cubicBezTo>
                    <a:pt x="54" y="20"/>
                    <a:pt x="51" y="18"/>
                    <a:pt x="48" y="16"/>
                  </a:cubicBezTo>
                  <a:cubicBezTo>
                    <a:pt x="45" y="15"/>
                    <a:pt x="42" y="13"/>
                    <a:pt x="39" y="11"/>
                  </a:cubicBezTo>
                  <a:cubicBezTo>
                    <a:pt x="35" y="10"/>
                    <a:pt x="32" y="9"/>
                    <a:pt x="29" y="7"/>
                  </a:cubicBezTo>
                  <a:cubicBezTo>
                    <a:pt x="26" y="6"/>
                    <a:pt x="23" y="6"/>
                    <a:pt x="20" y="5"/>
                  </a:cubicBezTo>
                  <a:cubicBezTo>
                    <a:pt x="18" y="5"/>
                    <a:pt x="17" y="4"/>
                    <a:pt x="16" y="4"/>
                  </a:cubicBezTo>
                  <a:cubicBezTo>
                    <a:pt x="14" y="4"/>
                    <a:pt x="13" y="3"/>
                    <a:pt x="12" y="3"/>
                  </a:cubicBezTo>
                  <a:cubicBezTo>
                    <a:pt x="10" y="3"/>
                    <a:pt x="8" y="2"/>
                    <a:pt x="6" y="2"/>
                  </a:cubicBezTo>
                  <a:cubicBezTo>
                    <a:pt x="2" y="2"/>
                    <a:pt x="0" y="1"/>
                    <a:pt x="0" y="1"/>
                  </a:cubicBezTo>
                  <a:cubicBezTo>
                    <a:pt x="0" y="1"/>
                    <a:pt x="2" y="1"/>
                    <a:pt x="6" y="1"/>
                  </a:cubicBezTo>
                  <a:cubicBezTo>
                    <a:pt x="8" y="1"/>
                    <a:pt x="10" y="1"/>
                    <a:pt x="12" y="1"/>
                  </a:cubicBezTo>
                  <a:cubicBezTo>
                    <a:pt x="13" y="1"/>
                    <a:pt x="15" y="0"/>
                    <a:pt x="16" y="0"/>
                  </a:cubicBezTo>
                  <a:cubicBezTo>
                    <a:pt x="17" y="0"/>
                    <a:pt x="19" y="1"/>
                    <a:pt x="20" y="1"/>
                  </a:cubicBezTo>
                  <a:cubicBezTo>
                    <a:pt x="23" y="1"/>
                    <a:pt x="27" y="1"/>
                    <a:pt x="30" y="1"/>
                  </a:cubicBezTo>
                  <a:cubicBezTo>
                    <a:pt x="34" y="2"/>
                    <a:pt x="37" y="2"/>
                    <a:pt x="41" y="3"/>
                  </a:cubicBezTo>
                  <a:cubicBezTo>
                    <a:pt x="45" y="4"/>
                    <a:pt x="49" y="5"/>
                    <a:pt x="53" y="6"/>
                  </a:cubicBezTo>
                  <a:cubicBezTo>
                    <a:pt x="57" y="7"/>
                    <a:pt x="61" y="9"/>
                    <a:pt x="65" y="11"/>
                  </a:cubicBezTo>
                  <a:cubicBezTo>
                    <a:pt x="70" y="14"/>
                    <a:pt x="70" y="14"/>
                    <a:pt x="70" y="14"/>
                  </a:cubicBezTo>
                  <a:cubicBezTo>
                    <a:pt x="72" y="15"/>
                    <a:pt x="74" y="16"/>
                    <a:pt x="76" y="17"/>
                  </a:cubicBezTo>
                  <a:cubicBezTo>
                    <a:pt x="78" y="19"/>
                    <a:pt x="79" y="20"/>
                    <a:pt x="81" y="21"/>
                  </a:cubicBezTo>
                  <a:cubicBezTo>
                    <a:pt x="83" y="23"/>
                    <a:pt x="84" y="24"/>
                    <a:pt x="86" y="26"/>
                  </a:cubicBezTo>
                  <a:cubicBezTo>
                    <a:pt x="89" y="28"/>
                    <a:pt x="91" y="31"/>
                    <a:pt x="94" y="34"/>
                  </a:cubicBezTo>
                  <a:cubicBezTo>
                    <a:pt x="96" y="37"/>
                    <a:pt x="99" y="40"/>
                    <a:pt x="100" y="43"/>
                  </a:cubicBezTo>
                  <a:cubicBezTo>
                    <a:pt x="102" y="46"/>
                    <a:pt x="104" y="49"/>
                    <a:pt x="105" y="51"/>
                  </a:cubicBezTo>
                  <a:cubicBezTo>
                    <a:pt x="106" y="54"/>
                    <a:pt x="107" y="56"/>
                    <a:pt x="108" y="58"/>
                  </a:cubicBezTo>
                  <a:cubicBezTo>
                    <a:pt x="108" y="59"/>
                    <a:pt x="109" y="60"/>
                    <a:pt x="109" y="61"/>
                  </a:cubicBezTo>
                  <a:cubicBezTo>
                    <a:pt x="109" y="62"/>
                    <a:pt x="110" y="62"/>
                    <a:pt x="110" y="63"/>
                  </a:cubicBezTo>
                  <a:cubicBezTo>
                    <a:pt x="110" y="64"/>
                    <a:pt x="110" y="65"/>
                    <a:pt x="110" y="65"/>
                  </a:cubicBezTo>
                  <a:lnTo>
                    <a:pt x="83" y="70"/>
                  </a:lnTo>
                  <a:close/>
                </a:path>
              </a:pathLst>
            </a:custGeom>
            <a:solidFill>
              <a:srgbClr val="437B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816" name="Google Shape;2816;p9"/>
            <p:cNvSpPr/>
            <p:nvPr/>
          </p:nvSpPr>
          <p:spPr>
            <a:xfrm>
              <a:off x="2255838" y="6134101"/>
              <a:ext cx="128588" cy="517525"/>
            </a:xfrm>
            <a:custGeom>
              <a:rect b="b" l="l" r="r" t="t"/>
              <a:pathLst>
                <a:path extrusionOk="0" h="117" w="31">
                  <a:moveTo>
                    <a:pt x="0" y="117"/>
                  </a:moveTo>
                  <a:cubicBezTo>
                    <a:pt x="0" y="117"/>
                    <a:pt x="0" y="115"/>
                    <a:pt x="1" y="112"/>
                  </a:cubicBezTo>
                  <a:cubicBezTo>
                    <a:pt x="1" y="108"/>
                    <a:pt x="1" y="103"/>
                    <a:pt x="1" y="98"/>
                  </a:cubicBezTo>
                  <a:cubicBezTo>
                    <a:pt x="2" y="86"/>
                    <a:pt x="3" y="70"/>
                    <a:pt x="6" y="55"/>
                  </a:cubicBezTo>
                  <a:cubicBezTo>
                    <a:pt x="8" y="47"/>
                    <a:pt x="9" y="40"/>
                    <a:pt x="12" y="33"/>
                  </a:cubicBezTo>
                  <a:cubicBezTo>
                    <a:pt x="14" y="26"/>
                    <a:pt x="17" y="20"/>
                    <a:pt x="19" y="15"/>
                  </a:cubicBezTo>
                  <a:cubicBezTo>
                    <a:pt x="21" y="12"/>
                    <a:pt x="22" y="10"/>
                    <a:pt x="24" y="8"/>
                  </a:cubicBezTo>
                  <a:cubicBezTo>
                    <a:pt x="25" y="6"/>
                    <a:pt x="26" y="4"/>
                    <a:pt x="27" y="3"/>
                  </a:cubicBezTo>
                  <a:cubicBezTo>
                    <a:pt x="29" y="2"/>
                    <a:pt x="30" y="1"/>
                    <a:pt x="30" y="0"/>
                  </a:cubicBezTo>
                  <a:cubicBezTo>
                    <a:pt x="31" y="0"/>
                    <a:pt x="31" y="0"/>
                    <a:pt x="31" y="0"/>
                  </a:cubicBezTo>
                  <a:cubicBezTo>
                    <a:pt x="31" y="0"/>
                    <a:pt x="31" y="0"/>
                    <a:pt x="31" y="1"/>
                  </a:cubicBezTo>
                  <a:cubicBezTo>
                    <a:pt x="30" y="1"/>
                    <a:pt x="29" y="2"/>
                    <a:pt x="28" y="4"/>
                  </a:cubicBezTo>
                  <a:cubicBezTo>
                    <a:pt x="28" y="5"/>
                    <a:pt x="27" y="7"/>
                    <a:pt x="26" y="9"/>
                  </a:cubicBezTo>
                  <a:cubicBezTo>
                    <a:pt x="25" y="11"/>
                    <a:pt x="24" y="14"/>
                    <a:pt x="23" y="16"/>
                  </a:cubicBezTo>
                  <a:cubicBezTo>
                    <a:pt x="22" y="21"/>
                    <a:pt x="21" y="28"/>
                    <a:pt x="20" y="35"/>
                  </a:cubicBezTo>
                  <a:cubicBezTo>
                    <a:pt x="20" y="42"/>
                    <a:pt x="20" y="49"/>
                    <a:pt x="20" y="56"/>
                  </a:cubicBezTo>
                  <a:cubicBezTo>
                    <a:pt x="21" y="71"/>
                    <a:pt x="23" y="85"/>
                    <a:pt x="25" y="96"/>
                  </a:cubicBezTo>
                  <a:cubicBezTo>
                    <a:pt x="26" y="102"/>
                    <a:pt x="27" y="106"/>
                    <a:pt x="27" y="109"/>
                  </a:cubicBezTo>
                  <a:cubicBezTo>
                    <a:pt x="28" y="112"/>
                    <a:pt x="28" y="114"/>
                    <a:pt x="28" y="114"/>
                  </a:cubicBezTo>
                  <a:lnTo>
                    <a:pt x="0" y="117"/>
                  </a:lnTo>
                  <a:close/>
                </a:path>
              </a:pathLst>
            </a:custGeom>
            <a:solidFill>
              <a:srgbClr val="437B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817" name="Google Shape;2817;p9"/>
            <p:cNvSpPr/>
            <p:nvPr/>
          </p:nvSpPr>
          <p:spPr>
            <a:xfrm>
              <a:off x="2605088" y="6294439"/>
              <a:ext cx="358775" cy="382588"/>
            </a:xfrm>
            <a:custGeom>
              <a:rect b="b" l="l" r="r" t="t"/>
              <a:pathLst>
                <a:path extrusionOk="0" h="87" w="86">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818" name="Google Shape;2818;p9"/>
            <p:cNvSpPr/>
            <p:nvPr/>
          </p:nvSpPr>
          <p:spPr>
            <a:xfrm>
              <a:off x="2722563" y="6421439"/>
              <a:ext cx="125413" cy="133350"/>
            </a:xfrm>
            <a:prstGeom prst="ellipse">
              <a:avLst/>
            </a:pr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819" name="Google Shape;2819;p9"/>
            <p:cNvSpPr/>
            <p:nvPr/>
          </p:nvSpPr>
          <p:spPr>
            <a:xfrm>
              <a:off x="2743201" y="6443664"/>
              <a:ext cx="84138" cy="84138"/>
            </a:xfrm>
            <a:prstGeom prst="ellipse">
              <a:avLst/>
            </a:prstGeom>
            <a:solidFill>
              <a:srgbClr val="FFD01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820" name="Google Shape;2820;p9"/>
            <p:cNvSpPr/>
            <p:nvPr/>
          </p:nvSpPr>
          <p:spPr>
            <a:xfrm>
              <a:off x="2605088" y="5940426"/>
              <a:ext cx="358775" cy="384175"/>
            </a:xfrm>
            <a:custGeom>
              <a:rect b="b" l="l" r="r" t="t"/>
              <a:pathLst>
                <a:path extrusionOk="0" h="87" w="86">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821" name="Google Shape;2821;p9"/>
            <p:cNvSpPr/>
            <p:nvPr/>
          </p:nvSpPr>
          <p:spPr>
            <a:xfrm>
              <a:off x="2722563" y="6069014"/>
              <a:ext cx="125413" cy="131763"/>
            </a:xfrm>
            <a:prstGeom prst="ellipse">
              <a:avLst/>
            </a:pr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822" name="Google Shape;2822;p9"/>
            <p:cNvSpPr/>
            <p:nvPr/>
          </p:nvSpPr>
          <p:spPr>
            <a:xfrm>
              <a:off x="2743201" y="6091239"/>
              <a:ext cx="84138" cy="82550"/>
            </a:xfrm>
            <a:prstGeom prst="ellipse">
              <a:avLst/>
            </a:prstGeom>
            <a:solidFill>
              <a:srgbClr val="FFD01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823" name="Google Shape;2823;p9"/>
            <p:cNvSpPr/>
            <p:nvPr/>
          </p:nvSpPr>
          <p:spPr>
            <a:xfrm>
              <a:off x="2205038" y="5834064"/>
              <a:ext cx="358775" cy="384175"/>
            </a:xfrm>
            <a:custGeom>
              <a:rect b="b" l="l" r="r" t="t"/>
              <a:pathLst>
                <a:path extrusionOk="0" h="87" w="86">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824" name="Google Shape;2824;p9"/>
            <p:cNvSpPr/>
            <p:nvPr/>
          </p:nvSpPr>
          <p:spPr>
            <a:xfrm>
              <a:off x="2322513" y="5962651"/>
              <a:ext cx="125413" cy="131763"/>
            </a:xfrm>
            <a:prstGeom prst="ellipse">
              <a:avLst/>
            </a:pr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825" name="Google Shape;2825;p9"/>
            <p:cNvSpPr/>
            <p:nvPr/>
          </p:nvSpPr>
          <p:spPr>
            <a:xfrm>
              <a:off x="1738313" y="5940426"/>
              <a:ext cx="358775" cy="384175"/>
            </a:xfrm>
            <a:custGeom>
              <a:rect b="b" l="l" r="r" t="t"/>
              <a:pathLst>
                <a:path extrusionOk="0" h="87" w="86">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826" name="Google Shape;2826;p9"/>
            <p:cNvSpPr/>
            <p:nvPr/>
          </p:nvSpPr>
          <p:spPr>
            <a:xfrm>
              <a:off x="1855788" y="6069014"/>
              <a:ext cx="123825" cy="131763"/>
            </a:xfrm>
            <a:prstGeom prst="ellipse">
              <a:avLst/>
            </a:pr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827" name="Google Shape;2827;p9"/>
            <p:cNvSpPr/>
            <p:nvPr/>
          </p:nvSpPr>
          <p:spPr>
            <a:xfrm>
              <a:off x="1876426" y="6091239"/>
              <a:ext cx="82550" cy="82550"/>
            </a:xfrm>
            <a:prstGeom prst="ellipse">
              <a:avLst/>
            </a:prstGeom>
            <a:solidFill>
              <a:srgbClr val="FFD01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828" name="Google Shape;2828;p9"/>
            <p:cNvSpPr/>
            <p:nvPr/>
          </p:nvSpPr>
          <p:spPr>
            <a:xfrm>
              <a:off x="1638301" y="6205539"/>
              <a:ext cx="358775" cy="384175"/>
            </a:xfrm>
            <a:custGeom>
              <a:rect b="b" l="l" r="r" t="t"/>
              <a:pathLst>
                <a:path extrusionOk="0" h="87" w="86">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829" name="Google Shape;2829;p9"/>
            <p:cNvSpPr/>
            <p:nvPr/>
          </p:nvSpPr>
          <p:spPr>
            <a:xfrm>
              <a:off x="1755776" y="6334126"/>
              <a:ext cx="123825" cy="131763"/>
            </a:xfrm>
            <a:prstGeom prst="ellipse">
              <a:avLst/>
            </a:pr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830" name="Google Shape;2830;p9"/>
            <p:cNvSpPr/>
            <p:nvPr/>
          </p:nvSpPr>
          <p:spPr>
            <a:xfrm>
              <a:off x="1776413" y="6354764"/>
              <a:ext cx="82550" cy="84138"/>
            </a:xfrm>
            <a:prstGeom prst="ellipse">
              <a:avLst/>
            </a:prstGeom>
            <a:solidFill>
              <a:srgbClr val="FFD01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831" name="Google Shape;2831;p9"/>
            <p:cNvSpPr/>
            <p:nvPr/>
          </p:nvSpPr>
          <p:spPr>
            <a:xfrm>
              <a:off x="11047414" y="5583239"/>
              <a:ext cx="204788" cy="1147763"/>
            </a:xfrm>
            <a:custGeom>
              <a:rect b="b" l="l" r="r" t="t"/>
              <a:pathLst>
                <a:path extrusionOk="0" h="723" w="129">
                  <a:moveTo>
                    <a:pt x="27" y="61"/>
                  </a:moveTo>
                  <a:lnTo>
                    <a:pt x="0" y="712"/>
                  </a:lnTo>
                  <a:lnTo>
                    <a:pt x="129" y="723"/>
                  </a:lnTo>
                  <a:lnTo>
                    <a:pt x="98" y="0"/>
                  </a:lnTo>
                  <a:lnTo>
                    <a:pt x="27" y="61"/>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832" name="Google Shape;2832;p9"/>
            <p:cNvSpPr/>
            <p:nvPr/>
          </p:nvSpPr>
          <p:spPr>
            <a:xfrm>
              <a:off x="11214101" y="5913439"/>
              <a:ext cx="30163" cy="596900"/>
            </a:xfrm>
            <a:custGeom>
              <a:rect b="b" l="l" r="r" t="t"/>
              <a:pathLst>
                <a:path extrusionOk="0" h="135" w="7">
                  <a:moveTo>
                    <a:pt x="0" y="0"/>
                  </a:moveTo>
                  <a:cubicBezTo>
                    <a:pt x="7" y="135"/>
                    <a:pt x="7" y="135"/>
                    <a:pt x="7" y="135"/>
                  </a:cubicBezTo>
                  <a:cubicBezTo>
                    <a:pt x="7" y="135"/>
                    <a:pt x="7" y="135"/>
                    <a:pt x="7" y="135"/>
                  </a:cubicBezTo>
                  <a:cubicBezTo>
                    <a:pt x="0" y="0"/>
                    <a:pt x="0" y="0"/>
                    <a:pt x="0" y="0"/>
                  </a:cubicBezTo>
                  <a:cubicBezTo>
                    <a:pt x="0" y="0"/>
                    <a:pt x="0" y="0"/>
                    <a:pt x="0" y="0"/>
                  </a:cubicBezTo>
                </a:path>
              </a:pathLst>
            </a:custGeom>
            <a:solidFill>
              <a:srgbClr val="D4F1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833" name="Google Shape;2833;p9"/>
            <p:cNvSpPr/>
            <p:nvPr/>
          </p:nvSpPr>
          <p:spPr>
            <a:xfrm>
              <a:off x="11244264" y="6510339"/>
              <a:ext cx="3175" cy="123825"/>
            </a:xfrm>
            <a:custGeom>
              <a:rect b="b" l="l" r="r" t="t"/>
              <a:pathLst>
                <a:path extrusionOk="0" h="28" w="1">
                  <a:moveTo>
                    <a:pt x="0" y="0"/>
                  </a:moveTo>
                  <a:cubicBezTo>
                    <a:pt x="0" y="0"/>
                    <a:pt x="0" y="0"/>
                    <a:pt x="0" y="0"/>
                  </a:cubicBezTo>
                  <a:cubicBezTo>
                    <a:pt x="1" y="28"/>
                    <a:pt x="1" y="28"/>
                    <a:pt x="1" y="28"/>
                  </a:cubicBezTo>
                  <a:cubicBezTo>
                    <a:pt x="1" y="28"/>
                    <a:pt x="1" y="28"/>
                    <a:pt x="1" y="28"/>
                  </a:cubicBezTo>
                  <a:cubicBezTo>
                    <a:pt x="0" y="0"/>
                    <a:pt x="0" y="0"/>
                    <a:pt x="0" y="0"/>
                  </a:cubicBezTo>
                </a:path>
              </a:pathLst>
            </a:custGeom>
            <a:solidFill>
              <a:srgbClr val="8ECB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834" name="Google Shape;2834;p9"/>
            <p:cNvSpPr/>
            <p:nvPr/>
          </p:nvSpPr>
          <p:spPr>
            <a:xfrm>
              <a:off x="11247439" y="6634164"/>
              <a:ext cx="4763" cy="96838"/>
            </a:xfrm>
            <a:custGeom>
              <a:rect b="b" l="l" r="r" t="t"/>
              <a:pathLst>
                <a:path extrusionOk="0" h="22" w="1">
                  <a:moveTo>
                    <a:pt x="0" y="0"/>
                  </a:moveTo>
                  <a:cubicBezTo>
                    <a:pt x="0" y="0"/>
                    <a:pt x="0" y="0"/>
                    <a:pt x="0" y="0"/>
                  </a:cubicBezTo>
                  <a:cubicBezTo>
                    <a:pt x="1" y="22"/>
                    <a:pt x="1" y="22"/>
                    <a:pt x="1" y="22"/>
                  </a:cubicBezTo>
                  <a:cubicBezTo>
                    <a:pt x="0" y="0"/>
                    <a:pt x="0" y="0"/>
                    <a:pt x="0" y="0"/>
                  </a:cubicBezTo>
                </a:path>
              </a:pathLst>
            </a:custGeom>
            <a:solidFill>
              <a:srgbClr val="7AB6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835" name="Google Shape;2835;p9"/>
            <p:cNvSpPr/>
            <p:nvPr/>
          </p:nvSpPr>
          <p:spPr>
            <a:xfrm>
              <a:off x="11136314" y="6716714"/>
              <a:ext cx="28575" cy="4763"/>
            </a:xfrm>
            <a:custGeom>
              <a:rect b="b" l="l" r="r" t="t"/>
              <a:pathLst>
                <a:path extrusionOk="0" h="3" w="18">
                  <a:moveTo>
                    <a:pt x="0" y="0"/>
                  </a:moveTo>
                  <a:lnTo>
                    <a:pt x="0" y="0"/>
                  </a:lnTo>
                  <a:lnTo>
                    <a:pt x="18" y="3"/>
                  </a:lnTo>
                  <a:lnTo>
                    <a:pt x="18" y="3"/>
                  </a:lnTo>
                  <a:lnTo>
                    <a:pt x="0" y="0"/>
                  </a:lnTo>
                  <a:close/>
                </a:path>
              </a:pathLst>
            </a:custGeom>
            <a:solidFill>
              <a:srgbClr val="D4F1F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836" name="Google Shape;2836;p9"/>
            <p:cNvSpPr/>
            <p:nvPr/>
          </p:nvSpPr>
          <p:spPr>
            <a:xfrm>
              <a:off x="11136314" y="6716714"/>
              <a:ext cx="28575" cy="4763"/>
            </a:xfrm>
            <a:custGeom>
              <a:rect b="b" l="l" r="r" t="t"/>
              <a:pathLst>
                <a:path extrusionOk="0" h="3" w="18">
                  <a:moveTo>
                    <a:pt x="0" y="0"/>
                  </a:moveTo>
                  <a:lnTo>
                    <a:pt x="0" y="0"/>
                  </a:lnTo>
                  <a:lnTo>
                    <a:pt x="18" y="3"/>
                  </a:lnTo>
                  <a:lnTo>
                    <a:pt x="18" y="3"/>
                  </a:lnTo>
                  <a:lnTo>
                    <a:pt x="0"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837" name="Google Shape;2837;p9"/>
            <p:cNvSpPr/>
            <p:nvPr/>
          </p:nvSpPr>
          <p:spPr>
            <a:xfrm>
              <a:off x="11164889" y="6721476"/>
              <a:ext cx="74613" cy="9525"/>
            </a:xfrm>
            <a:custGeom>
              <a:rect b="b" l="l" r="r" t="t"/>
              <a:pathLst>
                <a:path extrusionOk="0" h="6" w="47">
                  <a:moveTo>
                    <a:pt x="0" y="0"/>
                  </a:moveTo>
                  <a:lnTo>
                    <a:pt x="0" y="0"/>
                  </a:lnTo>
                  <a:lnTo>
                    <a:pt x="47" y="6"/>
                  </a:lnTo>
                  <a:lnTo>
                    <a:pt x="47" y="6"/>
                  </a:lnTo>
                  <a:lnTo>
                    <a:pt x="0" y="0"/>
                  </a:lnTo>
                  <a:close/>
                </a:path>
              </a:pathLst>
            </a:custGeom>
            <a:solidFill>
              <a:srgbClr val="8ECB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838" name="Google Shape;2838;p9"/>
            <p:cNvSpPr/>
            <p:nvPr/>
          </p:nvSpPr>
          <p:spPr>
            <a:xfrm>
              <a:off x="11164889" y="6721476"/>
              <a:ext cx="74613" cy="9525"/>
            </a:xfrm>
            <a:custGeom>
              <a:rect b="b" l="l" r="r" t="t"/>
              <a:pathLst>
                <a:path extrusionOk="0" h="6" w="47">
                  <a:moveTo>
                    <a:pt x="0" y="0"/>
                  </a:moveTo>
                  <a:lnTo>
                    <a:pt x="0" y="0"/>
                  </a:lnTo>
                  <a:lnTo>
                    <a:pt x="47" y="6"/>
                  </a:lnTo>
                  <a:lnTo>
                    <a:pt x="47" y="6"/>
                  </a:lnTo>
                  <a:lnTo>
                    <a:pt x="0"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839" name="Google Shape;2839;p9"/>
            <p:cNvSpPr/>
            <p:nvPr/>
          </p:nvSpPr>
          <p:spPr>
            <a:xfrm>
              <a:off x="11239501" y="6731001"/>
              <a:ext cx="12700" cy="0"/>
            </a:xfrm>
            <a:custGeom>
              <a:rect b="b" l="l" r="r" t="t"/>
              <a:pathLst>
                <a:path extrusionOk="0" h="120000" w="8">
                  <a:moveTo>
                    <a:pt x="0" y="0"/>
                  </a:moveTo>
                  <a:lnTo>
                    <a:pt x="0" y="0"/>
                  </a:lnTo>
                  <a:lnTo>
                    <a:pt x="8" y="0"/>
                  </a:lnTo>
                  <a:lnTo>
                    <a:pt x="0" y="0"/>
                  </a:lnTo>
                  <a:close/>
                </a:path>
              </a:pathLst>
            </a:custGeom>
            <a:solidFill>
              <a:srgbClr val="7AB63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840" name="Google Shape;2840;p9"/>
            <p:cNvSpPr/>
            <p:nvPr/>
          </p:nvSpPr>
          <p:spPr>
            <a:xfrm>
              <a:off x="11239501" y="6731001"/>
              <a:ext cx="12700" cy="0"/>
            </a:xfrm>
            <a:custGeom>
              <a:rect b="b" l="l" r="r" t="t"/>
              <a:pathLst>
                <a:path extrusionOk="0" h="120000" w="8">
                  <a:moveTo>
                    <a:pt x="0" y="0"/>
                  </a:moveTo>
                  <a:lnTo>
                    <a:pt x="0" y="0"/>
                  </a:lnTo>
                  <a:lnTo>
                    <a:pt x="8" y="0"/>
                  </a:lnTo>
                  <a:lnTo>
                    <a:pt x="0"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841" name="Google Shape;2841;p9"/>
            <p:cNvSpPr/>
            <p:nvPr/>
          </p:nvSpPr>
          <p:spPr>
            <a:xfrm>
              <a:off x="1296988" y="5318126"/>
              <a:ext cx="195263" cy="1500188"/>
            </a:xfrm>
            <a:custGeom>
              <a:rect b="b" l="l" r="r" t="t"/>
              <a:pathLst>
                <a:path extrusionOk="0" h="945" w="123">
                  <a:moveTo>
                    <a:pt x="23" y="0"/>
                  </a:moveTo>
                  <a:lnTo>
                    <a:pt x="0" y="934"/>
                  </a:lnTo>
                  <a:lnTo>
                    <a:pt x="123" y="945"/>
                  </a:lnTo>
                  <a:lnTo>
                    <a:pt x="100" y="0"/>
                  </a:lnTo>
                  <a:lnTo>
                    <a:pt x="23"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842" name="Google Shape;2842;p9"/>
            <p:cNvSpPr/>
            <p:nvPr/>
          </p:nvSpPr>
          <p:spPr>
            <a:xfrm>
              <a:off x="8234364" y="6275389"/>
              <a:ext cx="479425" cy="557213"/>
            </a:xfrm>
            <a:custGeom>
              <a:rect b="b" l="l" r="r" t="t"/>
              <a:pathLst>
                <a:path extrusionOk="0" h="126" w="115">
                  <a:moveTo>
                    <a:pt x="0" y="122"/>
                  </a:moveTo>
                  <a:cubicBezTo>
                    <a:pt x="0" y="122"/>
                    <a:pt x="0" y="121"/>
                    <a:pt x="1" y="120"/>
                  </a:cubicBezTo>
                  <a:cubicBezTo>
                    <a:pt x="1" y="118"/>
                    <a:pt x="1" y="116"/>
                    <a:pt x="2" y="114"/>
                  </a:cubicBezTo>
                  <a:cubicBezTo>
                    <a:pt x="3" y="109"/>
                    <a:pt x="5" y="102"/>
                    <a:pt x="9" y="94"/>
                  </a:cubicBezTo>
                  <a:cubicBezTo>
                    <a:pt x="12" y="86"/>
                    <a:pt x="16" y="77"/>
                    <a:pt x="21" y="67"/>
                  </a:cubicBezTo>
                  <a:cubicBezTo>
                    <a:pt x="23" y="63"/>
                    <a:pt x="26" y="58"/>
                    <a:pt x="29" y="53"/>
                  </a:cubicBezTo>
                  <a:cubicBezTo>
                    <a:pt x="33" y="49"/>
                    <a:pt x="36" y="44"/>
                    <a:pt x="40" y="40"/>
                  </a:cubicBezTo>
                  <a:cubicBezTo>
                    <a:pt x="43" y="36"/>
                    <a:pt x="47" y="32"/>
                    <a:pt x="51" y="28"/>
                  </a:cubicBezTo>
                  <a:cubicBezTo>
                    <a:pt x="56" y="24"/>
                    <a:pt x="60" y="21"/>
                    <a:pt x="64" y="18"/>
                  </a:cubicBezTo>
                  <a:cubicBezTo>
                    <a:pt x="66" y="17"/>
                    <a:pt x="69" y="15"/>
                    <a:pt x="71" y="14"/>
                  </a:cubicBezTo>
                  <a:cubicBezTo>
                    <a:pt x="73" y="13"/>
                    <a:pt x="75" y="12"/>
                    <a:pt x="77" y="10"/>
                  </a:cubicBezTo>
                  <a:cubicBezTo>
                    <a:pt x="81" y="8"/>
                    <a:pt x="85" y="7"/>
                    <a:pt x="89" y="5"/>
                  </a:cubicBezTo>
                  <a:cubicBezTo>
                    <a:pt x="93" y="4"/>
                    <a:pt x="97" y="3"/>
                    <a:pt x="100" y="2"/>
                  </a:cubicBezTo>
                  <a:cubicBezTo>
                    <a:pt x="103" y="2"/>
                    <a:pt x="106" y="1"/>
                    <a:pt x="108" y="1"/>
                  </a:cubicBezTo>
                  <a:cubicBezTo>
                    <a:pt x="113" y="0"/>
                    <a:pt x="115" y="0"/>
                    <a:pt x="115" y="0"/>
                  </a:cubicBezTo>
                  <a:cubicBezTo>
                    <a:pt x="115" y="0"/>
                    <a:pt x="113" y="1"/>
                    <a:pt x="109" y="2"/>
                  </a:cubicBezTo>
                  <a:cubicBezTo>
                    <a:pt x="107" y="3"/>
                    <a:pt x="104" y="5"/>
                    <a:pt x="101" y="6"/>
                  </a:cubicBezTo>
                  <a:cubicBezTo>
                    <a:pt x="98" y="7"/>
                    <a:pt x="95" y="9"/>
                    <a:pt x="92" y="11"/>
                  </a:cubicBezTo>
                  <a:cubicBezTo>
                    <a:pt x="89" y="13"/>
                    <a:pt x="86" y="16"/>
                    <a:pt x="82" y="19"/>
                  </a:cubicBezTo>
                  <a:cubicBezTo>
                    <a:pt x="81" y="20"/>
                    <a:pt x="79" y="22"/>
                    <a:pt x="78" y="23"/>
                  </a:cubicBezTo>
                  <a:cubicBezTo>
                    <a:pt x="76" y="25"/>
                    <a:pt x="74" y="26"/>
                    <a:pt x="73" y="28"/>
                  </a:cubicBezTo>
                  <a:cubicBezTo>
                    <a:pt x="70" y="32"/>
                    <a:pt x="67" y="35"/>
                    <a:pt x="64" y="39"/>
                  </a:cubicBezTo>
                  <a:cubicBezTo>
                    <a:pt x="62" y="43"/>
                    <a:pt x="59" y="48"/>
                    <a:pt x="57" y="52"/>
                  </a:cubicBezTo>
                  <a:cubicBezTo>
                    <a:pt x="48" y="69"/>
                    <a:pt x="44" y="88"/>
                    <a:pt x="43" y="103"/>
                  </a:cubicBezTo>
                  <a:cubicBezTo>
                    <a:pt x="42" y="110"/>
                    <a:pt x="42" y="116"/>
                    <a:pt x="42" y="120"/>
                  </a:cubicBezTo>
                  <a:cubicBezTo>
                    <a:pt x="42" y="122"/>
                    <a:pt x="42" y="123"/>
                    <a:pt x="42" y="124"/>
                  </a:cubicBezTo>
                  <a:cubicBezTo>
                    <a:pt x="42" y="125"/>
                    <a:pt x="42" y="125"/>
                    <a:pt x="42" y="125"/>
                  </a:cubicBezTo>
                  <a:cubicBezTo>
                    <a:pt x="42" y="126"/>
                    <a:pt x="42" y="126"/>
                    <a:pt x="42" y="126"/>
                  </a:cubicBezTo>
                  <a:lnTo>
                    <a:pt x="0" y="122"/>
                  </a:lnTo>
                  <a:close/>
                </a:path>
              </a:pathLst>
            </a:custGeom>
            <a:solidFill>
              <a:srgbClr val="2D52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843" name="Google Shape;2843;p9"/>
            <p:cNvSpPr/>
            <p:nvPr/>
          </p:nvSpPr>
          <p:spPr>
            <a:xfrm>
              <a:off x="7975601" y="6275389"/>
              <a:ext cx="479425" cy="557213"/>
            </a:xfrm>
            <a:custGeom>
              <a:rect b="b" l="l" r="r" t="t"/>
              <a:pathLst>
                <a:path extrusionOk="0" h="126" w="115">
                  <a:moveTo>
                    <a:pt x="73" y="126"/>
                  </a:moveTo>
                  <a:cubicBezTo>
                    <a:pt x="73" y="125"/>
                    <a:pt x="73" y="125"/>
                    <a:pt x="73" y="125"/>
                  </a:cubicBezTo>
                  <a:cubicBezTo>
                    <a:pt x="73" y="125"/>
                    <a:pt x="73" y="125"/>
                    <a:pt x="73" y="124"/>
                  </a:cubicBezTo>
                  <a:cubicBezTo>
                    <a:pt x="73" y="123"/>
                    <a:pt x="73" y="122"/>
                    <a:pt x="73" y="120"/>
                  </a:cubicBezTo>
                  <a:cubicBezTo>
                    <a:pt x="73" y="116"/>
                    <a:pt x="73" y="110"/>
                    <a:pt x="72" y="103"/>
                  </a:cubicBezTo>
                  <a:cubicBezTo>
                    <a:pt x="70" y="88"/>
                    <a:pt x="66" y="69"/>
                    <a:pt x="58" y="52"/>
                  </a:cubicBezTo>
                  <a:cubicBezTo>
                    <a:pt x="56" y="48"/>
                    <a:pt x="53" y="43"/>
                    <a:pt x="51" y="39"/>
                  </a:cubicBezTo>
                  <a:cubicBezTo>
                    <a:pt x="48" y="35"/>
                    <a:pt x="45" y="32"/>
                    <a:pt x="42" y="28"/>
                  </a:cubicBezTo>
                  <a:cubicBezTo>
                    <a:pt x="40" y="26"/>
                    <a:pt x="39" y="25"/>
                    <a:pt x="37" y="23"/>
                  </a:cubicBezTo>
                  <a:cubicBezTo>
                    <a:pt x="36" y="22"/>
                    <a:pt x="34" y="20"/>
                    <a:pt x="32" y="19"/>
                  </a:cubicBezTo>
                  <a:cubicBezTo>
                    <a:pt x="29" y="16"/>
                    <a:pt x="26" y="13"/>
                    <a:pt x="23" y="11"/>
                  </a:cubicBezTo>
                  <a:cubicBezTo>
                    <a:pt x="20" y="9"/>
                    <a:pt x="16" y="7"/>
                    <a:pt x="14" y="6"/>
                  </a:cubicBezTo>
                  <a:cubicBezTo>
                    <a:pt x="11" y="5"/>
                    <a:pt x="8" y="3"/>
                    <a:pt x="6" y="2"/>
                  </a:cubicBezTo>
                  <a:cubicBezTo>
                    <a:pt x="2" y="1"/>
                    <a:pt x="0" y="0"/>
                    <a:pt x="0" y="0"/>
                  </a:cubicBezTo>
                  <a:cubicBezTo>
                    <a:pt x="0" y="0"/>
                    <a:pt x="2" y="0"/>
                    <a:pt x="7" y="1"/>
                  </a:cubicBezTo>
                  <a:cubicBezTo>
                    <a:pt x="9" y="1"/>
                    <a:pt x="12" y="2"/>
                    <a:pt x="15" y="2"/>
                  </a:cubicBezTo>
                  <a:cubicBezTo>
                    <a:pt x="18" y="3"/>
                    <a:pt x="22" y="4"/>
                    <a:pt x="26" y="5"/>
                  </a:cubicBezTo>
                  <a:cubicBezTo>
                    <a:pt x="29" y="7"/>
                    <a:pt x="33" y="8"/>
                    <a:pt x="38" y="10"/>
                  </a:cubicBezTo>
                  <a:cubicBezTo>
                    <a:pt x="40" y="12"/>
                    <a:pt x="42" y="13"/>
                    <a:pt x="44" y="14"/>
                  </a:cubicBezTo>
                  <a:cubicBezTo>
                    <a:pt x="46" y="15"/>
                    <a:pt x="49" y="17"/>
                    <a:pt x="51" y="18"/>
                  </a:cubicBezTo>
                  <a:cubicBezTo>
                    <a:pt x="55" y="21"/>
                    <a:pt x="59" y="24"/>
                    <a:pt x="63" y="28"/>
                  </a:cubicBezTo>
                  <a:cubicBezTo>
                    <a:pt x="68" y="32"/>
                    <a:pt x="71" y="36"/>
                    <a:pt x="75" y="40"/>
                  </a:cubicBezTo>
                  <a:cubicBezTo>
                    <a:pt x="79" y="44"/>
                    <a:pt x="82" y="49"/>
                    <a:pt x="86" y="53"/>
                  </a:cubicBezTo>
                  <a:cubicBezTo>
                    <a:pt x="89" y="58"/>
                    <a:pt x="92" y="63"/>
                    <a:pt x="94" y="67"/>
                  </a:cubicBezTo>
                  <a:cubicBezTo>
                    <a:pt x="99" y="77"/>
                    <a:pt x="103" y="86"/>
                    <a:pt x="106" y="94"/>
                  </a:cubicBezTo>
                  <a:cubicBezTo>
                    <a:pt x="109" y="102"/>
                    <a:pt x="111" y="109"/>
                    <a:pt x="113" y="114"/>
                  </a:cubicBezTo>
                  <a:cubicBezTo>
                    <a:pt x="113" y="116"/>
                    <a:pt x="114" y="118"/>
                    <a:pt x="114" y="120"/>
                  </a:cubicBezTo>
                  <a:cubicBezTo>
                    <a:pt x="114" y="121"/>
                    <a:pt x="115" y="122"/>
                    <a:pt x="115" y="122"/>
                  </a:cubicBezTo>
                  <a:lnTo>
                    <a:pt x="73" y="126"/>
                  </a:lnTo>
                  <a:close/>
                </a:path>
              </a:pathLst>
            </a:custGeom>
            <a:solidFill>
              <a:srgbClr val="2D52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844" name="Google Shape;2844;p9"/>
            <p:cNvSpPr/>
            <p:nvPr/>
          </p:nvSpPr>
          <p:spPr>
            <a:xfrm>
              <a:off x="8255001" y="6515101"/>
              <a:ext cx="492125" cy="317500"/>
            </a:xfrm>
            <a:custGeom>
              <a:rect b="b" l="l" r="r" t="t"/>
              <a:pathLst>
                <a:path extrusionOk="0" h="72" w="118">
                  <a:moveTo>
                    <a:pt x="0" y="65"/>
                  </a:moveTo>
                  <a:cubicBezTo>
                    <a:pt x="1" y="64"/>
                    <a:pt x="1" y="64"/>
                    <a:pt x="1" y="64"/>
                  </a:cubicBezTo>
                  <a:cubicBezTo>
                    <a:pt x="1" y="64"/>
                    <a:pt x="1" y="63"/>
                    <a:pt x="1" y="63"/>
                  </a:cubicBezTo>
                  <a:cubicBezTo>
                    <a:pt x="1" y="62"/>
                    <a:pt x="2" y="61"/>
                    <a:pt x="2" y="60"/>
                  </a:cubicBezTo>
                  <a:cubicBezTo>
                    <a:pt x="2" y="59"/>
                    <a:pt x="3" y="58"/>
                    <a:pt x="3" y="57"/>
                  </a:cubicBezTo>
                  <a:cubicBezTo>
                    <a:pt x="4" y="55"/>
                    <a:pt x="5" y="53"/>
                    <a:pt x="7" y="50"/>
                  </a:cubicBezTo>
                  <a:cubicBezTo>
                    <a:pt x="8" y="47"/>
                    <a:pt x="10" y="44"/>
                    <a:pt x="12" y="42"/>
                  </a:cubicBezTo>
                  <a:cubicBezTo>
                    <a:pt x="14" y="38"/>
                    <a:pt x="17" y="35"/>
                    <a:pt x="19" y="32"/>
                  </a:cubicBezTo>
                  <a:cubicBezTo>
                    <a:pt x="22" y="29"/>
                    <a:pt x="25" y="26"/>
                    <a:pt x="28" y="23"/>
                  </a:cubicBezTo>
                  <a:cubicBezTo>
                    <a:pt x="30" y="22"/>
                    <a:pt x="32" y="20"/>
                    <a:pt x="34" y="19"/>
                  </a:cubicBezTo>
                  <a:cubicBezTo>
                    <a:pt x="35" y="18"/>
                    <a:pt x="37" y="16"/>
                    <a:pt x="39" y="15"/>
                  </a:cubicBezTo>
                  <a:cubicBezTo>
                    <a:pt x="41" y="14"/>
                    <a:pt x="43" y="13"/>
                    <a:pt x="45" y="12"/>
                  </a:cubicBezTo>
                  <a:cubicBezTo>
                    <a:pt x="51" y="9"/>
                    <a:pt x="51" y="9"/>
                    <a:pt x="51" y="9"/>
                  </a:cubicBezTo>
                  <a:cubicBezTo>
                    <a:pt x="55" y="7"/>
                    <a:pt x="60" y="5"/>
                    <a:pt x="64" y="4"/>
                  </a:cubicBezTo>
                  <a:cubicBezTo>
                    <a:pt x="68" y="3"/>
                    <a:pt x="72" y="2"/>
                    <a:pt x="76" y="1"/>
                  </a:cubicBezTo>
                  <a:cubicBezTo>
                    <a:pt x="80" y="1"/>
                    <a:pt x="84" y="1"/>
                    <a:pt x="87" y="0"/>
                  </a:cubicBezTo>
                  <a:cubicBezTo>
                    <a:pt x="91" y="0"/>
                    <a:pt x="94" y="0"/>
                    <a:pt x="98" y="0"/>
                  </a:cubicBezTo>
                  <a:cubicBezTo>
                    <a:pt x="99" y="0"/>
                    <a:pt x="101" y="0"/>
                    <a:pt x="102" y="0"/>
                  </a:cubicBezTo>
                  <a:cubicBezTo>
                    <a:pt x="103" y="0"/>
                    <a:pt x="105" y="0"/>
                    <a:pt x="106" y="1"/>
                  </a:cubicBezTo>
                  <a:cubicBezTo>
                    <a:pt x="108" y="1"/>
                    <a:pt x="111" y="1"/>
                    <a:pt x="112" y="1"/>
                  </a:cubicBezTo>
                  <a:cubicBezTo>
                    <a:pt x="116" y="2"/>
                    <a:pt x="118" y="2"/>
                    <a:pt x="118" y="2"/>
                  </a:cubicBezTo>
                  <a:cubicBezTo>
                    <a:pt x="118" y="2"/>
                    <a:pt x="116" y="2"/>
                    <a:pt x="112" y="3"/>
                  </a:cubicBezTo>
                  <a:cubicBezTo>
                    <a:pt x="111" y="4"/>
                    <a:pt x="109" y="4"/>
                    <a:pt x="106" y="4"/>
                  </a:cubicBezTo>
                  <a:cubicBezTo>
                    <a:pt x="105" y="5"/>
                    <a:pt x="104" y="5"/>
                    <a:pt x="102" y="5"/>
                  </a:cubicBezTo>
                  <a:cubicBezTo>
                    <a:pt x="101" y="6"/>
                    <a:pt x="100" y="6"/>
                    <a:pt x="98" y="7"/>
                  </a:cubicBezTo>
                  <a:cubicBezTo>
                    <a:pt x="96" y="8"/>
                    <a:pt x="93" y="9"/>
                    <a:pt x="89" y="10"/>
                  </a:cubicBezTo>
                  <a:cubicBezTo>
                    <a:pt x="86" y="11"/>
                    <a:pt x="83" y="13"/>
                    <a:pt x="80" y="14"/>
                  </a:cubicBezTo>
                  <a:cubicBezTo>
                    <a:pt x="77" y="16"/>
                    <a:pt x="74" y="18"/>
                    <a:pt x="71" y="20"/>
                  </a:cubicBezTo>
                  <a:cubicBezTo>
                    <a:pt x="68" y="22"/>
                    <a:pt x="65" y="24"/>
                    <a:pt x="62" y="26"/>
                  </a:cubicBezTo>
                  <a:cubicBezTo>
                    <a:pt x="59" y="30"/>
                    <a:pt x="59" y="30"/>
                    <a:pt x="59" y="30"/>
                  </a:cubicBezTo>
                  <a:cubicBezTo>
                    <a:pt x="58" y="31"/>
                    <a:pt x="56" y="33"/>
                    <a:pt x="56" y="34"/>
                  </a:cubicBezTo>
                  <a:cubicBezTo>
                    <a:pt x="54" y="35"/>
                    <a:pt x="54" y="37"/>
                    <a:pt x="53" y="38"/>
                  </a:cubicBezTo>
                  <a:cubicBezTo>
                    <a:pt x="52" y="39"/>
                    <a:pt x="51" y="41"/>
                    <a:pt x="50" y="42"/>
                  </a:cubicBezTo>
                  <a:cubicBezTo>
                    <a:pt x="48" y="45"/>
                    <a:pt x="47" y="48"/>
                    <a:pt x="46" y="50"/>
                  </a:cubicBezTo>
                  <a:cubicBezTo>
                    <a:pt x="45" y="53"/>
                    <a:pt x="44" y="55"/>
                    <a:pt x="44" y="58"/>
                  </a:cubicBezTo>
                  <a:cubicBezTo>
                    <a:pt x="43" y="60"/>
                    <a:pt x="43" y="62"/>
                    <a:pt x="42" y="64"/>
                  </a:cubicBezTo>
                  <a:cubicBezTo>
                    <a:pt x="42" y="66"/>
                    <a:pt x="42" y="67"/>
                    <a:pt x="42" y="68"/>
                  </a:cubicBezTo>
                  <a:cubicBezTo>
                    <a:pt x="42" y="69"/>
                    <a:pt x="42" y="70"/>
                    <a:pt x="42" y="70"/>
                  </a:cubicBezTo>
                  <a:cubicBezTo>
                    <a:pt x="42" y="71"/>
                    <a:pt x="42" y="71"/>
                    <a:pt x="42" y="71"/>
                  </a:cubicBezTo>
                  <a:cubicBezTo>
                    <a:pt x="43" y="71"/>
                    <a:pt x="43" y="71"/>
                    <a:pt x="43" y="71"/>
                  </a:cubicBezTo>
                  <a:cubicBezTo>
                    <a:pt x="43" y="71"/>
                    <a:pt x="43" y="71"/>
                    <a:pt x="43" y="71"/>
                  </a:cubicBezTo>
                  <a:cubicBezTo>
                    <a:pt x="42" y="72"/>
                    <a:pt x="42" y="72"/>
                    <a:pt x="42" y="72"/>
                  </a:cubicBezTo>
                  <a:lnTo>
                    <a:pt x="0" y="65"/>
                  </a:lnTo>
                  <a:close/>
                </a:path>
              </a:pathLst>
            </a:custGeom>
            <a:solidFill>
              <a:srgbClr val="2D52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845" name="Google Shape;2845;p9"/>
            <p:cNvSpPr/>
            <p:nvPr/>
          </p:nvSpPr>
          <p:spPr>
            <a:xfrm>
              <a:off x="7924801" y="6515101"/>
              <a:ext cx="492125" cy="317500"/>
            </a:xfrm>
            <a:custGeom>
              <a:rect b="b" l="l" r="r" t="t"/>
              <a:pathLst>
                <a:path extrusionOk="0" h="72" w="118">
                  <a:moveTo>
                    <a:pt x="77" y="72"/>
                  </a:moveTo>
                  <a:cubicBezTo>
                    <a:pt x="78" y="71"/>
                    <a:pt x="78" y="71"/>
                    <a:pt x="78" y="71"/>
                  </a:cubicBezTo>
                  <a:cubicBezTo>
                    <a:pt x="78" y="71"/>
                    <a:pt x="78" y="71"/>
                    <a:pt x="78" y="71"/>
                  </a:cubicBezTo>
                  <a:cubicBezTo>
                    <a:pt x="77" y="71"/>
                    <a:pt x="77" y="71"/>
                    <a:pt x="77" y="71"/>
                  </a:cubicBezTo>
                  <a:cubicBezTo>
                    <a:pt x="77" y="71"/>
                    <a:pt x="77" y="71"/>
                    <a:pt x="77" y="70"/>
                  </a:cubicBezTo>
                  <a:cubicBezTo>
                    <a:pt x="77" y="70"/>
                    <a:pt x="77" y="69"/>
                    <a:pt x="77" y="68"/>
                  </a:cubicBezTo>
                  <a:cubicBezTo>
                    <a:pt x="76" y="67"/>
                    <a:pt x="76" y="66"/>
                    <a:pt x="76" y="64"/>
                  </a:cubicBezTo>
                  <a:cubicBezTo>
                    <a:pt x="76" y="62"/>
                    <a:pt x="75" y="60"/>
                    <a:pt x="75" y="58"/>
                  </a:cubicBezTo>
                  <a:cubicBezTo>
                    <a:pt x="74" y="55"/>
                    <a:pt x="73" y="53"/>
                    <a:pt x="72" y="50"/>
                  </a:cubicBezTo>
                  <a:cubicBezTo>
                    <a:pt x="71" y="48"/>
                    <a:pt x="70" y="45"/>
                    <a:pt x="68" y="42"/>
                  </a:cubicBezTo>
                  <a:cubicBezTo>
                    <a:pt x="67" y="41"/>
                    <a:pt x="67" y="39"/>
                    <a:pt x="66" y="38"/>
                  </a:cubicBezTo>
                  <a:cubicBezTo>
                    <a:pt x="65" y="37"/>
                    <a:pt x="64" y="35"/>
                    <a:pt x="63" y="34"/>
                  </a:cubicBezTo>
                  <a:cubicBezTo>
                    <a:pt x="62" y="33"/>
                    <a:pt x="61" y="31"/>
                    <a:pt x="59" y="30"/>
                  </a:cubicBezTo>
                  <a:cubicBezTo>
                    <a:pt x="56" y="26"/>
                    <a:pt x="56" y="26"/>
                    <a:pt x="56" y="26"/>
                  </a:cubicBezTo>
                  <a:cubicBezTo>
                    <a:pt x="53" y="24"/>
                    <a:pt x="50" y="22"/>
                    <a:pt x="47" y="20"/>
                  </a:cubicBezTo>
                  <a:cubicBezTo>
                    <a:pt x="44" y="18"/>
                    <a:pt x="41" y="16"/>
                    <a:pt x="38" y="14"/>
                  </a:cubicBezTo>
                  <a:cubicBezTo>
                    <a:pt x="35" y="13"/>
                    <a:pt x="32" y="11"/>
                    <a:pt x="29" y="10"/>
                  </a:cubicBezTo>
                  <a:cubicBezTo>
                    <a:pt x="26" y="9"/>
                    <a:pt x="23" y="8"/>
                    <a:pt x="20" y="7"/>
                  </a:cubicBezTo>
                  <a:cubicBezTo>
                    <a:pt x="18" y="6"/>
                    <a:pt x="17" y="6"/>
                    <a:pt x="16" y="5"/>
                  </a:cubicBezTo>
                  <a:cubicBezTo>
                    <a:pt x="14" y="5"/>
                    <a:pt x="13" y="5"/>
                    <a:pt x="12" y="4"/>
                  </a:cubicBezTo>
                  <a:cubicBezTo>
                    <a:pt x="10" y="4"/>
                    <a:pt x="7" y="4"/>
                    <a:pt x="6" y="3"/>
                  </a:cubicBezTo>
                  <a:cubicBezTo>
                    <a:pt x="2" y="2"/>
                    <a:pt x="0" y="2"/>
                    <a:pt x="0" y="2"/>
                  </a:cubicBezTo>
                  <a:cubicBezTo>
                    <a:pt x="0" y="2"/>
                    <a:pt x="2" y="2"/>
                    <a:pt x="6" y="1"/>
                  </a:cubicBezTo>
                  <a:cubicBezTo>
                    <a:pt x="8" y="1"/>
                    <a:pt x="10" y="1"/>
                    <a:pt x="12" y="1"/>
                  </a:cubicBezTo>
                  <a:cubicBezTo>
                    <a:pt x="13" y="0"/>
                    <a:pt x="15" y="0"/>
                    <a:pt x="16" y="0"/>
                  </a:cubicBezTo>
                  <a:cubicBezTo>
                    <a:pt x="18" y="0"/>
                    <a:pt x="19" y="0"/>
                    <a:pt x="21" y="0"/>
                  </a:cubicBezTo>
                  <a:cubicBezTo>
                    <a:pt x="24" y="0"/>
                    <a:pt x="27" y="0"/>
                    <a:pt x="31" y="0"/>
                  </a:cubicBezTo>
                  <a:cubicBezTo>
                    <a:pt x="34" y="1"/>
                    <a:pt x="38" y="1"/>
                    <a:pt x="42" y="1"/>
                  </a:cubicBezTo>
                  <a:cubicBezTo>
                    <a:pt x="46" y="2"/>
                    <a:pt x="50" y="3"/>
                    <a:pt x="54" y="4"/>
                  </a:cubicBezTo>
                  <a:cubicBezTo>
                    <a:pt x="59" y="5"/>
                    <a:pt x="63" y="7"/>
                    <a:pt x="67" y="9"/>
                  </a:cubicBezTo>
                  <a:cubicBezTo>
                    <a:pt x="73" y="12"/>
                    <a:pt x="73" y="12"/>
                    <a:pt x="73" y="12"/>
                  </a:cubicBezTo>
                  <a:cubicBezTo>
                    <a:pt x="75" y="13"/>
                    <a:pt x="77" y="14"/>
                    <a:pt x="79" y="15"/>
                  </a:cubicBezTo>
                  <a:cubicBezTo>
                    <a:pt x="81" y="16"/>
                    <a:pt x="83" y="18"/>
                    <a:pt x="85" y="19"/>
                  </a:cubicBezTo>
                  <a:cubicBezTo>
                    <a:pt x="86" y="20"/>
                    <a:pt x="88" y="22"/>
                    <a:pt x="90" y="23"/>
                  </a:cubicBezTo>
                  <a:cubicBezTo>
                    <a:pt x="93" y="26"/>
                    <a:pt x="96" y="29"/>
                    <a:pt x="99" y="32"/>
                  </a:cubicBezTo>
                  <a:cubicBezTo>
                    <a:pt x="102" y="35"/>
                    <a:pt x="104" y="38"/>
                    <a:pt x="106" y="42"/>
                  </a:cubicBezTo>
                  <a:cubicBezTo>
                    <a:pt x="108" y="44"/>
                    <a:pt x="110" y="47"/>
                    <a:pt x="112" y="50"/>
                  </a:cubicBezTo>
                  <a:cubicBezTo>
                    <a:pt x="113" y="53"/>
                    <a:pt x="114" y="55"/>
                    <a:pt x="115" y="57"/>
                  </a:cubicBezTo>
                  <a:cubicBezTo>
                    <a:pt x="115" y="58"/>
                    <a:pt x="116" y="59"/>
                    <a:pt x="116" y="60"/>
                  </a:cubicBezTo>
                  <a:cubicBezTo>
                    <a:pt x="117" y="61"/>
                    <a:pt x="117" y="62"/>
                    <a:pt x="117" y="63"/>
                  </a:cubicBezTo>
                  <a:cubicBezTo>
                    <a:pt x="117" y="63"/>
                    <a:pt x="117" y="64"/>
                    <a:pt x="118" y="64"/>
                  </a:cubicBezTo>
                  <a:cubicBezTo>
                    <a:pt x="118" y="65"/>
                    <a:pt x="118" y="65"/>
                    <a:pt x="118" y="65"/>
                  </a:cubicBezTo>
                  <a:lnTo>
                    <a:pt x="77" y="72"/>
                  </a:lnTo>
                  <a:close/>
                </a:path>
              </a:pathLst>
            </a:custGeom>
            <a:solidFill>
              <a:srgbClr val="2D52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846" name="Google Shape;2846;p9"/>
            <p:cNvSpPr/>
            <p:nvPr/>
          </p:nvSpPr>
          <p:spPr>
            <a:xfrm>
              <a:off x="8250239" y="6218239"/>
              <a:ext cx="174625" cy="525463"/>
            </a:xfrm>
            <a:custGeom>
              <a:rect b="b" l="l" r="r" t="t"/>
              <a:pathLst>
                <a:path extrusionOk="0" h="119" w="42">
                  <a:moveTo>
                    <a:pt x="0" y="119"/>
                  </a:moveTo>
                  <a:cubicBezTo>
                    <a:pt x="0" y="119"/>
                    <a:pt x="0" y="118"/>
                    <a:pt x="0" y="117"/>
                  </a:cubicBezTo>
                  <a:cubicBezTo>
                    <a:pt x="0" y="116"/>
                    <a:pt x="0" y="115"/>
                    <a:pt x="0" y="113"/>
                  </a:cubicBezTo>
                  <a:cubicBezTo>
                    <a:pt x="1" y="110"/>
                    <a:pt x="1" y="105"/>
                    <a:pt x="2" y="99"/>
                  </a:cubicBezTo>
                  <a:cubicBezTo>
                    <a:pt x="3" y="87"/>
                    <a:pt x="5" y="71"/>
                    <a:pt x="9" y="55"/>
                  </a:cubicBezTo>
                  <a:cubicBezTo>
                    <a:pt x="11" y="48"/>
                    <a:pt x="13" y="40"/>
                    <a:pt x="16" y="33"/>
                  </a:cubicBezTo>
                  <a:cubicBezTo>
                    <a:pt x="19" y="26"/>
                    <a:pt x="22" y="20"/>
                    <a:pt x="25" y="14"/>
                  </a:cubicBezTo>
                  <a:cubicBezTo>
                    <a:pt x="26" y="12"/>
                    <a:pt x="28" y="10"/>
                    <a:pt x="30" y="8"/>
                  </a:cubicBezTo>
                  <a:cubicBezTo>
                    <a:pt x="31" y="6"/>
                    <a:pt x="33" y="4"/>
                    <a:pt x="34" y="3"/>
                  </a:cubicBezTo>
                  <a:cubicBezTo>
                    <a:pt x="35" y="2"/>
                    <a:pt x="36" y="1"/>
                    <a:pt x="37" y="1"/>
                  </a:cubicBezTo>
                  <a:cubicBezTo>
                    <a:pt x="38" y="0"/>
                    <a:pt x="38" y="0"/>
                    <a:pt x="38" y="0"/>
                  </a:cubicBezTo>
                  <a:cubicBezTo>
                    <a:pt x="38" y="0"/>
                    <a:pt x="38" y="0"/>
                    <a:pt x="37" y="1"/>
                  </a:cubicBezTo>
                  <a:cubicBezTo>
                    <a:pt x="37" y="2"/>
                    <a:pt x="36" y="3"/>
                    <a:pt x="35" y="4"/>
                  </a:cubicBezTo>
                  <a:cubicBezTo>
                    <a:pt x="35" y="6"/>
                    <a:pt x="34" y="8"/>
                    <a:pt x="33" y="10"/>
                  </a:cubicBezTo>
                  <a:cubicBezTo>
                    <a:pt x="32" y="12"/>
                    <a:pt x="32" y="14"/>
                    <a:pt x="31" y="17"/>
                  </a:cubicBezTo>
                  <a:cubicBezTo>
                    <a:pt x="30" y="22"/>
                    <a:pt x="29" y="29"/>
                    <a:pt x="29" y="36"/>
                  </a:cubicBezTo>
                  <a:cubicBezTo>
                    <a:pt x="29" y="42"/>
                    <a:pt x="29" y="50"/>
                    <a:pt x="30" y="57"/>
                  </a:cubicBezTo>
                  <a:cubicBezTo>
                    <a:pt x="32" y="72"/>
                    <a:pt x="35" y="86"/>
                    <a:pt x="37" y="97"/>
                  </a:cubicBezTo>
                  <a:cubicBezTo>
                    <a:pt x="38" y="102"/>
                    <a:pt x="40" y="107"/>
                    <a:pt x="40" y="110"/>
                  </a:cubicBezTo>
                  <a:cubicBezTo>
                    <a:pt x="41" y="111"/>
                    <a:pt x="41" y="112"/>
                    <a:pt x="41" y="113"/>
                  </a:cubicBezTo>
                  <a:cubicBezTo>
                    <a:pt x="42" y="114"/>
                    <a:pt x="42" y="114"/>
                    <a:pt x="42" y="114"/>
                  </a:cubicBezTo>
                  <a:lnTo>
                    <a:pt x="0" y="119"/>
                  </a:lnTo>
                  <a:close/>
                </a:path>
              </a:pathLst>
            </a:custGeom>
            <a:solidFill>
              <a:srgbClr val="2D52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847" name="Google Shape;2847;p9"/>
            <p:cNvSpPr/>
            <p:nvPr/>
          </p:nvSpPr>
          <p:spPr>
            <a:xfrm>
              <a:off x="3576638" y="5773739"/>
              <a:ext cx="746125" cy="992188"/>
            </a:xfrm>
            <a:custGeom>
              <a:rect b="b" l="l" r="r" t="t"/>
              <a:pathLst>
                <a:path extrusionOk="0" h="625" w="470">
                  <a:moveTo>
                    <a:pt x="192" y="625"/>
                  </a:moveTo>
                  <a:lnTo>
                    <a:pt x="279" y="625"/>
                  </a:lnTo>
                  <a:lnTo>
                    <a:pt x="271" y="239"/>
                  </a:lnTo>
                  <a:lnTo>
                    <a:pt x="470" y="8"/>
                  </a:lnTo>
                  <a:lnTo>
                    <a:pt x="268" y="169"/>
                  </a:lnTo>
                  <a:lnTo>
                    <a:pt x="237" y="0"/>
                  </a:lnTo>
                  <a:lnTo>
                    <a:pt x="205" y="158"/>
                  </a:lnTo>
                  <a:lnTo>
                    <a:pt x="0" y="8"/>
                  </a:lnTo>
                  <a:lnTo>
                    <a:pt x="200" y="239"/>
                  </a:lnTo>
                  <a:lnTo>
                    <a:pt x="192" y="625"/>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848" name="Google Shape;2848;p9"/>
            <p:cNvSpPr/>
            <p:nvPr/>
          </p:nvSpPr>
          <p:spPr>
            <a:xfrm>
              <a:off x="3948113" y="5773739"/>
              <a:ext cx="374650" cy="992188"/>
            </a:xfrm>
            <a:custGeom>
              <a:rect b="b" l="l" r="r" t="t"/>
              <a:pathLst>
                <a:path extrusionOk="0" h="625" w="236">
                  <a:moveTo>
                    <a:pt x="3" y="0"/>
                  </a:moveTo>
                  <a:lnTo>
                    <a:pt x="0" y="8"/>
                  </a:lnTo>
                  <a:lnTo>
                    <a:pt x="0" y="16"/>
                  </a:lnTo>
                  <a:lnTo>
                    <a:pt x="0" y="169"/>
                  </a:lnTo>
                  <a:lnTo>
                    <a:pt x="0" y="177"/>
                  </a:lnTo>
                  <a:lnTo>
                    <a:pt x="0" y="625"/>
                  </a:lnTo>
                  <a:lnTo>
                    <a:pt x="45" y="625"/>
                  </a:lnTo>
                  <a:lnTo>
                    <a:pt x="37" y="239"/>
                  </a:lnTo>
                  <a:lnTo>
                    <a:pt x="95" y="172"/>
                  </a:lnTo>
                  <a:lnTo>
                    <a:pt x="236" y="8"/>
                  </a:lnTo>
                  <a:lnTo>
                    <a:pt x="34" y="169"/>
                  </a:lnTo>
                  <a:lnTo>
                    <a:pt x="3"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849" name="Google Shape;2849;p9"/>
            <p:cNvSpPr/>
            <p:nvPr/>
          </p:nvSpPr>
          <p:spPr>
            <a:xfrm>
              <a:off x="220663" y="6562726"/>
              <a:ext cx="58738" cy="234950"/>
            </a:xfrm>
            <a:custGeom>
              <a:rect b="b" l="l" r="r" t="t"/>
              <a:pathLst>
                <a:path extrusionOk="0" h="53" w="14">
                  <a:moveTo>
                    <a:pt x="11" y="1"/>
                  </a:moveTo>
                  <a:cubicBezTo>
                    <a:pt x="8" y="8"/>
                    <a:pt x="6" y="14"/>
                    <a:pt x="5" y="21"/>
                  </a:cubicBezTo>
                  <a:cubicBezTo>
                    <a:pt x="3" y="21"/>
                    <a:pt x="0" y="22"/>
                    <a:pt x="0" y="24"/>
                  </a:cubicBezTo>
                  <a:cubicBezTo>
                    <a:pt x="0" y="31"/>
                    <a:pt x="1" y="38"/>
                    <a:pt x="4" y="44"/>
                  </a:cubicBezTo>
                  <a:cubicBezTo>
                    <a:pt x="4" y="45"/>
                    <a:pt x="4" y="45"/>
                    <a:pt x="4" y="45"/>
                  </a:cubicBezTo>
                  <a:cubicBezTo>
                    <a:pt x="4" y="46"/>
                    <a:pt x="5" y="46"/>
                    <a:pt x="5" y="46"/>
                  </a:cubicBezTo>
                  <a:cubicBezTo>
                    <a:pt x="6" y="48"/>
                    <a:pt x="7" y="49"/>
                    <a:pt x="7" y="50"/>
                  </a:cubicBezTo>
                  <a:cubicBezTo>
                    <a:pt x="9" y="53"/>
                    <a:pt x="14" y="51"/>
                    <a:pt x="12" y="48"/>
                  </a:cubicBezTo>
                  <a:cubicBezTo>
                    <a:pt x="11" y="43"/>
                    <a:pt x="9" y="38"/>
                    <a:pt x="8" y="33"/>
                  </a:cubicBezTo>
                  <a:cubicBezTo>
                    <a:pt x="9" y="22"/>
                    <a:pt x="10" y="12"/>
                    <a:pt x="13" y="2"/>
                  </a:cubicBezTo>
                  <a:cubicBezTo>
                    <a:pt x="14" y="1"/>
                    <a:pt x="11" y="0"/>
                    <a:pt x="11" y="1"/>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850" name="Google Shape;2850;p9"/>
            <p:cNvSpPr/>
            <p:nvPr/>
          </p:nvSpPr>
          <p:spPr>
            <a:xfrm>
              <a:off x="292101" y="6557964"/>
              <a:ext cx="66675" cy="212725"/>
            </a:xfrm>
            <a:custGeom>
              <a:rect b="b" l="l" r="r" t="t"/>
              <a:pathLst>
                <a:path extrusionOk="0" h="48" w="16">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851" name="Google Shape;2851;p9"/>
            <p:cNvSpPr/>
            <p:nvPr/>
          </p:nvSpPr>
          <p:spPr>
            <a:xfrm>
              <a:off x="371476" y="6597651"/>
              <a:ext cx="33338" cy="195263"/>
            </a:xfrm>
            <a:custGeom>
              <a:rect b="b" l="l" r="r" t="t"/>
              <a:pathLst>
                <a:path extrusionOk="0" h="44" w="8">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7" y="44"/>
                    <a:pt x="7" y="41"/>
                  </a:cubicBezTo>
                  <a:cubicBezTo>
                    <a:pt x="8" y="28"/>
                    <a:pt x="7" y="15"/>
                    <a:pt x="6" y="2"/>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852" name="Google Shape;2852;p9"/>
            <p:cNvSpPr/>
            <p:nvPr/>
          </p:nvSpPr>
          <p:spPr>
            <a:xfrm>
              <a:off x="461963" y="6545264"/>
              <a:ext cx="76200" cy="211138"/>
            </a:xfrm>
            <a:custGeom>
              <a:rect b="b" l="l" r="r" t="t"/>
              <a:pathLst>
                <a:path extrusionOk="0" h="48" w="18">
                  <a:moveTo>
                    <a:pt x="17" y="44"/>
                  </a:moveTo>
                  <a:cubicBezTo>
                    <a:pt x="15" y="35"/>
                    <a:pt x="15"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1" y="21"/>
                    <a:pt x="1" y="30"/>
                  </a:cubicBezTo>
                  <a:cubicBezTo>
                    <a:pt x="1" y="29"/>
                    <a:pt x="0" y="30"/>
                    <a:pt x="0" y="31"/>
                  </a:cubicBezTo>
                  <a:cubicBezTo>
                    <a:pt x="0" y="35"/>
                    <a:pt x="0" y="39"/>
                    <a:pt x="0" y="43"/>
                  </a:cubicBezTo>
                  <a:cubicBezTo>
                    <a:pt x="0" y="44"/>
                    <a:pt x="1" y="44"/>
                    <a:pt x="1"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7" y="4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853" name="Google Shape;2853;p9"/>
            <p:cNvSpPr/>
            <p:nvPr/>
          </p:nvSpPr>
          <p:spPr>
            <a:xfrm>
              <a:off x="617538" y="6611939"/>
              <a:ext cx="20638" cy="144463"/>
            </a:xfrm>
            <a:custGeom>
              <a:rect b="b" l="l" r="r" t="t"/>
              <a:pathLst>
                <a:path extrusionOk="0" h="33" w="5">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854" name="Google Shape;2854;p9"/>
            <p:cNvSpPr/>
            <p:nvPr/>
          </p:nvSpPr>
          <p:spPr>
            <a:xfrm>
              <a:off x="679451" y="6597651"/>
              <a:ext cx="58738" cy="177800"/>
            </a:xfrm>
            <a:custGeom>
              <a:rect b="b" l="l" r="r" t="t"/>
              <a:pathLst>
                <a:path extrusionOk="0" h="40" w="14">
                  <a:moveTo>
                    <a:pt x="7" y="6"/>
                  </a:moveTo>
                  <a:cubicBezTo>
                    <a:pt x="7" y="5"/>
                    <a:pt x="7" y="4"/>
                    <a:pt x="7" y="3"/>
                  </a:cubicBezTo>
                  <a:cubicBezTo>
                    <a:pt x="6" y="0"/>
                    <a:pt x="0" y="1"/>
                    <a:pt x="1" y="5"/>
                  </a:cubicBezTo>
                  <a:cubicBezTo>
                    <a:pt x="3" y="13"/>
                    <a:pt x="2" y="21"/>
                    <a:pt x="3" y="29"/>
                  </a:cubicBezTo>
                  <a:cubicBezTo>
                    <a:pt x="3" y="30"/>
                    <a:pt x="4" y="31"/>
                    <a:pt x="5" y="31"/>
                  </a:cubicBezTo>
                  <a:cubicBezTo>
                    <a:pt x="5" y="33"/>
                    <a:pt x="5" y="35"/>
                    <a:pt x="5" y="37"/>
                  </a:cubicBezTo>
                  <a:cubicBezTo>
                    <a:pt x="6" y="40"/>
                    <a:pt x="10" y="40"/>
                    <a:pt x="11" y="37"/>
                  </a:cubicBezTo>
                  <a:cubicBezTo>
                    <a:pt x="12" y="28"/>
                    <a:pt x="11" y="18"/>
                    <a:pt x="13" y="9"/>
                  </a:cubicBezTo>
                  <a:cubicBezTo>
                    <a:pt x="14" y="5"/>
                    <a:pt x="9" y="3"/>
                    <a:pt x="7" y="6"/>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855" name="Google Shape;2855;p9"/>
            <p:cNvSpPr/>
            <p:nvPr/>
          </p:nvSpPr>
          <p:spPr>
            <a:xfrm>
              <a:off x="750888" y="6594476"/>
              <a:ext cx="66675" cy="228600"/>
            </a:xfrm>
            <a:custGeom>
              <a:rect b="b" l="l" r="r" t="t"/>
              <a:pathLst>
                <a:path extrusionOk="0" h="52" w="16">
                  <a:moveTo>
                    <a:pt x="7" y="4"/>
                  </a:moveTo>
                  <a:cubicBezTo>
                    <a:pt x="7" y="7"/>
                    <a:pt x="7" y="9"/>
                    <a:pt x="6" y="11"/>
                  </a:cubicBezTo>
                  <a:cubicBezTo>
                    <a:pt x="5" y="11"/>
                    <a:pt x="3" y="11"/>
                    <a:pt x="3" y="13"/>
                  </a:cubicBezTo>
                  <a:cubicBezTo>
                    <a:pt x="3" y="16"/>
                    <a:pt x="3" y="20"/>
                    <a:pt x="2" y="23"/>
                  </a:cubicBezTo>
                  <a:cubicBezTo>
                    <a:pt x="0" y="24"/>
                    <a:pt x="3" y="26"/>
                    <a:pt x="4" y="25"/>
                  </a:cubicBezTo>
                  <a:cubicBezTo>
                    <a:pt x="3" y="33"/>
                    <a:pt x="3" y="41"/>
                    <a:pt x="4" y="49"/>
                  </a:cubicBezTo>
                  <a:cubicBezTo>
                    <a:pt x="5" y="52"/>
                    <a:pt x="10" y="52"/>
                    <a:pt x="10" y="49"/>
                  </a:cubicBezTo>
                  <a:cubicBezTo>
                    <a:pt x="13" y="35"/>
                    <a:pt x="13" y="20"/>
                    <a:pt x="15" y="5"/>
                  </a:cubicBezTo>
                  <a:cubicBezTo>
                    <a:pt x="16" y="1"/>
                    <a:pt x="8" y="0"/>
                    <a:pt x="7"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856" name="Google Shape;2856;p9"/>
            <p:cNvSpPr/>
            <p:nvPr/>
          </p:nvSpPr>
          <p:spPr>
            <a:xfrm>
              <a:off x="563563" y="6611939"/>
              <a:ext cx="49213" cy="206375"/>
            </a:xfrm>
            <a:custGeom>
              <a:rect b="b" l="l" r="r" t="t"/>
              <a:pathLst>
                <a:path extrusionOk="0" h="47" w="12">
                  <a:moveTo>
                    <a:pt x="8" y="7"/>
                  </a:moveTo>
                  <a:cubicBezTo>
                    <a:pt x="8" y="6"/>
                    <a:pt x="7" y="4"/>
                    <a:pt x="7" y="3"/>
                  </a:cubicBezTo>
                  <a:cubicBezTo>
                    <a:pt x="6" y="0"/>
                    <a:pt x="3" y="1"/>
                    <a:pt x="3" y="4"/>
                  </a:cubicBezTo>
                  <a:cubicBezTo>
                    <a:pt x="4" y="5"/>
                    <a:pt x="4" y="7"/>
                    <a:pt x="5" y="8"/>
                  </a:cubicBezTo>
                  <a:cubicBezTo>
                    <a:pt x="4" y="8"/>
                    <a:pt x="3"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1" y="13"/>
                  </a:cubicBezTo>
                  <a:cubicBezTo>
                    <a:pt x="12" y="10"/>
                    <a:pt x="10" y="8"/>
                    <a:pt x="8" y="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857" name="Google Shape;2857;p9"/>
            <p:cNvSpPr/>
            <p:nvPr/>
          </p:nvSpPr>
          <p:spPr>
            <a:xfrm>
              <a:off x="87313" y="6584951"/>
              <a:ext cx="74613" cy="212725"/>
            </a:xfrm>
            <a:custGeom>
              <a:rect b="b" l="l" r="r" t="t"/>
              <a:pathLst>
                <a:path extrusionOk="0" h="48" w="18">
                  <a:moveTo>
                    <a:pt x="17" y="44"/>
                  </a:moveTo>
                  <a:cubicBezTo>
                    <a:pt x="14" y="35"/>
                    <a:pt x="14" y="26"/>
                    <a:pt x="16" y="17"/>
                  </a:cubicBezTo>
                  <a:cubicBezTo>
                    <a:pt x="17" y="13"/>
                    <a:pt x="11" y="11"/>
                    <a:pt x="10" y="15"/>
                  </a:cubicBezTo>
                  <a:cubicBezTo>
                    <a:pt x="10" y="15"/>
                    <a:pt x="10" y="15"/>
                    <a:pt x="10" y="15"/>
                  </a:cubicBezTo>
                  <a:cubicBezTo>
                    <a:pt x="9" y="15"/>
                    <a:pt x="9" y="15"/>
                    <a:pt x="9" y="15"/>
                  </a:cubicBezTo>
                  <a:cubicBezTo>
                    <a:pt x="9" y="11"/>
                    <a:pt x="9" y="8"/>
                    <a:pt x="10" y="4"/>
                  </a:cubicBezTo>
                  <a:cubicBezTo>
                    <a:pt x="10" y="0"/>
                    <a:pt x="5" y="0"/>
                    <a:pt x="4" y="3"/>
                  </a:cubicBezTo>
                  <a:cubicBezTo>
                    <a:pt x="2" y="12"/>
                    <a:pt x="1" y="20"/>
                    <a:pt x="1" y="29"/>
                  </a:cubicBezTo>
                  <a:cubicBezTo>
                    <a:pt x="1" y="29"/>
                    <a:pt x="0" y="29"/>
                    <a:pt x="0" y="30"/>
                  </a:cubicBezTo>
                  <a:cubicBezTo>
                    <a:pt x="0" y="34"/>
                    <a:pt x="0" y="38"/>
                    <a:pt x="0" y="42"/>
                  </a:cubicBezTo>
                  <a:cubicBezTo>
                    <a:pt x="0" y="43"/>
                    <a:pt x="1" y="43"/>
                    <a:pt x="1" y="43"/>
                  </a:cubicBezTo>
                  <a:cubicBezTo>
                    <a:pt x="2" y="47"/>
                    <a:pt x="8" y="47"/>
                    <a:pt x="8" y="42"/>
                  </a:cubicBezTo>
                  <a:cubicBezTo>
                    <a:pt x="8" y="42"/>
                    <a:pt x="8" y="42"/>
                    <a:pt x="8" y="42"/>
                  </a:cubicBezTo>
                  <a:cubicBezTo>
                    <a:pt x="8" y="43"/>
                    <a:pt x="8" y="44"/>
                    <a:pt x="8" y="44"/>
                  </a:cubicBezTo>
                  <a:cubicBezTo>
                    <a:pt x="9" y="47"/>
                    <a:pt x="12" y="47"/>
                    <a:pt x="13" y="46"/>
                  </a:cubicBezTo>
                  <a:cubicBezTo>
                    <a:pt x="14" y="48"/>
                    <a:pt x="18" y="46"/>
                    <a:pt x="17" y="4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858" name="Google Shape;2858;p9"/>
            <p:cNvSpPr/>
            <p:nvPr/>
          </p:nvSpPr>
          <p:spPr>
            <a:xfrm>
              <a:off x="241301" y="6651626"/>
              <a:ext cx="20638" cy="146050"/>
            </a:xfrm>
            <a:custGeom>
              <a:rect b="b" l="l" r="r" t="t"/>
              <a:pathLst>
                <a:path extrusionOk="0" h="33" w="5">
                  <a:moveTo>
                    <a:pt x="5" y="3"/>
                  </a:moveTo>
                  <a:cubicBezTo>
                    <a:pt x="5" y="0"/>
                    <a:pt x="0" y="0"/>
                    <a:pt x="0" y="3"/>
                  </a:cubicBezTo>
                  <a:cubicBezTo>
                    <a:pt x="0" y="12"/>
                    <a:pt x="0" y="21"/>
                    <a:pt x="0" y="29"/>
                  </a:cubicBezTo>
                  <a:cubicBezTo>
                    <a:pt x="0" y="33"/>
                    <a:pt x="5" y="33"/>
                    <a:pt x="5" y="29"/>
                  </a:cubicBezTo>
                  <a:cubicBezTo>
                    <a:pt x="5" y="21"/>
                    <a:pt x="5" y="12"/>
                    <a:pt x="5"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859" name="Google Shape;2859;p9"/>
            <p:cNvSpPr/>
            <p:nvPr/>
          </p:nvSpPr>
          <p:spPr>
            <a:xfrm>
              <a:off x="304801" y="6634164"/>
              <a:ext cx="57150" cy="180975"/>
            </a:xfrm>
            <a:custGeom>
              <a:rect b="b" l="l" r="r" t="t"/>
              <a:pathLst>
                <a:path extrusionOk="0" h="41" w="14">
                  <a:moveTo>
                    <a:pt x="7" y="6"/>
                  </a:moveTo>
                  <a:cubicBezTo>
                    <a:pt x="7" y="6"/>
                    <a:pt x="7" y="5"/>
                    <a:pt x="7" y="4"/>
                  </a:cubicBezTo>
                  <a:cubicBezTo>
                    <a:pt x="6" y="0"/>
                    <a:pt x="0" y="2"/>
                    <a:pt x="1" y="6"/>
                  </a:cubicBezTo>
                  <a:cubicBezTo>
                    <a:pt x="2" y="13"/>
                    <a:pt x="2" y="21"/>
                    <a:pt x="3" y="29"/>
                  </a:cubicBezTo>
                  <a:cubicBezTo>
                    <a:pt x="3" y="31"/>
                    <a:pt x="4" y="32"/>
                    <a:pt x="5" y="32"/>
                  </a:cubicBezTo>
                  <a:cubicBezTo>
                    <a:pt x="5" y="34"/>
                    <a:pt x="5" y="36"/>
                    <a:pt x="5" y="37"/>
                  </a:cubicBezTo>
                  <a:cubicBezTo>
                    <a:pt x="6" y="41"/>
                    <a:pt x="10" y="41"/>
                    <a:pt x="10" y="37"/>
                  </a:cubicBezTo>
                  <a:cubicBezTo>
                    <a:pt x="12" y="28"/>
                    <a:pt x="11" y="19"/>
                    <a:pt x="13" y="10"/>
                  </a:cubicBezTo>
                  <a:cubicBezTo>
                    <a:pt x="14" y="6"/>
                    <a:pt x="9" y="4"/>
                    <a:pt x="7" y="6"/>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860" name="Google Shape;2860;p9"/>
            <p:cNvSpPr/>
            <p:nvPr/>
          </p:nvSpPr>
          <p:spPr>
            <a:xfrm>
              <a:off x="187326" y="6651626"/>
              <a:ext cx="50800" cy="203200"/>
            </a:xfrm>
            <a:custGeom>
              <a:rect b="b" l="l" r="r" t="t"/>
              <a:pathLst>
                <a:path extrusionOk="0" h="46" w="12">
                  <a:moveTo>
                    <a:pt x="8" y="7"/>
                  </a:moveTo>
                  <a:cubicBezTo>
                    <a:pt x="8" y="5"/>
                    <a:pt x="7" y="4"/>
                    <a:pt x="7" y="2"/>
                  </a:cubicBezTo>
                  <a:cubicBezTo>
                    <a:pt x="6" y="0"/>
                    <a:pt x="3" y="1"/>
                    <a:pt x="3" y="3"/>
                  </a:cubicBezTo>
                  <a:cubicBezTo>
                    <a:pt x="4" y="5"/>
                    <a:pt x="4" y="6"/>
                    <a:pt x="4" y="8"/>
                  </a:cubicBezTo>
                  <a:cubicBezTo>
                    <a:pt x="4" y="8"/>
                    <a:pt x="3" y="9"/>
                    <a:pt x="3" y="10"/>
                  </a:cubicBezTo>
                  <a:cubicBezTo>
                    <a:pt x="1" y="21"/>
                    <a:pt x="0" y="32"/>
                    <a:pt x="4" y="43"/>
                  </a:cubicBezTo>
                  <a:cubicBezTo>
                    <a:pt x="5" y="46"/>
                    <a:pt x="11" y="46"/>
                    <a:pt x="11" y="42"/>
                  </a:cubicBezTo>
                  <a:cubicBezTo>
                    <a:pt x="11" y="37"/>
                    <a:pt x="11" y="33"/>
                    <a:pt x="11" y="28"/>
                  </a:cubicBezTo>
                  <a:cubicBezTo>
                    <a:pt x="11" y="28"/>
                    <a:pt x="11" y="28"/>
                    <a:pt x="11" y="27"/>
                  </a:cubicBezTo>
                  <a:cubicBezTo>
                    <a:pt x="11" y="25"/>
                    <a:pt x="11" y="23"/>
                    <a:pt x="11" y="21"/>
                  </a:cubicBezTo>
                  <a:cubicBezTo>
                    <a:pt x="11" y="18"/>
                    <a:pt x="11" y="15"/>
                    <a:pt x="11" y="12"/>
                  </a:cubicBezTo>
                  <a:cubicBezTo>
                    <a:pt x="12" y="10"/>
                    <a:pt x="10" y="8"/>
                    <a:pt x="8" y="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861" name="Google Shape;2861;p9"/>
            <p:cNvSpPr/>
            <p:nvPr/>
          </p:nvSpPr>
          <p:spPr>
            <a:xfrm>
              <a:off x="166688" y="6624639"/>
              <a:ext cx="53975" cy="119063"/>
            </a:xfrm>
            <a:custGeom>
              <a:rect b="b" l="l" r="r" t="t"/>
              <a:pathLst>
                <a:path extrusionOk="0" h="27" w="13">
                  <a:moveTo>
                    <a:pt x="12" y="24"/>
                  </a:moveTo>
                  <a:cubicBezTo>
                    <a:pt x="9" y="17"/>
                    <a:pt x="6" y="10"/>
                    <a:pt x="4" y="2"/>
                  </a:cubicBezTo>
                  <a:cubicBezTo>
                    <a:pt x="4" y="0"/>
                    <a:pt x="0" y="0"/>
                    <a:pt x="1" y="3"/>
                  </a:cubicBezTo>
                  <a:cubicBezTo>
                    <a:pt x="3" y="11"/>
                    <a:pt x="5" y="18"/>
                    <a:pt x="9" y="26"/>
                  </a:cubicBezTo>
                  <a:cubicBezTo>
                    <a:pt x="10" y="27"/>
                    <a:pt x="13" y="26"/>
                    <a:pt x="12" y="2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862" name="Google Shape;2862;p9"/>
            <p:cNvSpPr/>
            <p:nvPr/>
          </p:nvSpPr>
          <p:spPr>
            <a:xfrm>
              <a:off x="328613" y="6629401"/>
              <a:ext cx="46038" cy="146050"/>
            </a:xfrm>
            <a:custGeom>
              <a:rect b="b" l="l" r="r" t="t"/>
              <a:pathLst>
                <a:path extrusionOk="0" h="33" w="11">
                  <a:moveTo>
                    <a:pt x="3" y="5"/>
                  </a:moveTo>
                  <a:cubicBezTo>
                    <a:pt x="0" y="12"/>
                    <a:pt x="1" y="21"/>
                    <a:pt x="3" y="29"/>
                  </a:cubicBezTo>
                  <a:cubicBezTo>
                    <a:pt x="4" y="33"/>
                    <a:pt x="10" y="31"/>
                    <a:pt x="9" y="27"/>
                  </a:cubicBezTo>
                  <a:cubicBezTo>
                    <a:pt x="8" y="20"/>
                    <a:pt x="7" y="13"/>
                    <a:pt x="9" y="6"/>
                  </a:cubicBezTo>
                  <a:cubicBezTo>
                    <a:pt x="11" y="2"/>
                    <a:pt x="4" y="0"/>
                    <a:pt x="3"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863" name="Google Shape;2863;p9"/>
            <p:cNvSpPr/>
            <p:nvPr/>
          </p:nvSpPr>
          <p:spPr>
            <a:xfrm>
              <a:off x="850901" y="6567489"/>
              <a:ext cx="61913" cy="220663"/>
            </a:xfrm>
            <a:custGeom>
              <a:rect b="b" l="l" r="r" t="t"/>
              <a:pathLst>
                <a:path extrusionOk="0" h="50" w="15">
                  <a:moveTo>
                    <a:pt x="11" y="28"/>
                  </a:moveTo>
                  <a:cubicBezTo>
                    <a:pt x="11" y="20"/>
                    <a:pt x="11" y="13"/>
                    <a:pt x="13" y="6"/>
                  </a:cubicBezTo>
                  <a:cubicBezTo>
                    <a:pt x="15" y="2"/>
                    <a:pt x="8" y="0"/>
                    <a:pt x="6" y="4"/>
                  </a:cubicBezTo>
                  <a:cubicBezTo>
                    <a:pt x="5" y="8"/>
                    <a:pt x="5" y="11"/>
                    <a:pt x="4" y="15"/>
                  </a:cubicBezTo>
                  <a:cubicBezTo>
                    <a:pt x="4" y="15"/>
                    <a:pt x="3" y="16"/>
                    <a:pt x="3" y="17"/>
                  </a:cubicBezTo>
                  <a:cubicBezTo>
                    <a:pt x="0" y="27"/>
                    <a:pt x="0" y="36"/>
                    <a:pt x="4" y="46"/>
                  </a:cubicBezTo>
                  <a:cubicBezTo>
                    <a:pt x="7" y="50"/>
                    <a:pt x="13" y="46"/>
                    <a:pt x="11" y="42"/>
                  </a:cubicBezTo>
                  <a:cubicBezTo>
                    <a:pt x="9" y="38"/>
                    <a:pt x="8" y="34"/>
                    <a:pt x="8" y="30"/>
                  </a:cubicBezTo>
                  <a:cubicBezTo>
                    <a:pt x="9" y="30"/>
                    <a:pt x="10" y="29"/>
                    <a:pt x="11" y="28"/>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864" name="Google Shape;2864;p9"/>
            <p:cNvSpPr/>
            <p:nvPr/>
          </p:nvSpPr>
          <p:spPr>
            <a:xfrm>
              <a:off x="938213" y="6624639"/>
              <a:ext cx="33338" cy="141288"/>
            </a:xfrm>
            <a:custGeom>
              <a:rect b="b" l="l" r="r" t="t"/>
              <a:pathLst>
                <a:path extrusionOk="0" h="32" w="8">
                  <a:moveTo>
                    <a:pt x="6" y="4"/>
                  </a:moveTo>
                  <a:cubicBezTo>
                    <a:pt x="5" y="0"/>
                    <a:pt x="0" y="2"/>
                    <a:pt x="0" y="5"/>
                  </a:cubicBezTo>
                  <a:cubicBezTo>
                    <a:pt x="2" y="13"/>
                    <a:pt x="2" y="21"/>
                    <a:pt x="3" y="29"/>
                  </a:cubicBezTo>
                  <a:cubicBezTo>
                    <a:pt x="3" y="32"/>
                    <a:pt x="7" y="32"/>
                    <a:pt x="7" y="29"/>
                  </a:cubicBezTo>
                  <a:cubicBezTo>
                    <a:pt x="8" y="20"/>
                    <a:pt x="7" y="12"/>
                    <a:pt x="6"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865" name="Google Shape;2865;p9"/>
            <p:cNvSpPr/>
            <p:nvPr/>
          </p:nvSpPr>
          <p:spPr>
            <a:xfrm>
              <a:off x="417513" y="6607176"/>
              <a:ext cx="33338" cy="136525"/>
            </a:xfrm>
            <a:custGeom>
              <a:rect b="b" l="l" r="r" t="t"/>
              <a:pathLst>
                <a:path extrusionOk="0" h="31" w="8">
                  <a:moveTo>
                    <a:pt x="6" y="3"/>
                  </a:moveTo>
                  <a:cubicBezTo>
                    <a:pt x="5" y="0"/>
                    <a:pt x="0" y="1"/>
                    <a:pt x="1" y="5"/>
                  </a:cubicBezTo>
                  <a:cubicBezTo>
                    <a:pt x="3" y="13"/>
                    <a:pt x="3" y="21"/>
                    <a:pt x="3" y="29"/>
                  </a:cubicBezTo>
                  <a:cubicBezTo>
                    <a:pt x="4" y="31"/>
                    <a:pt x="8" y="31"/>
                    <a:pt x="8" y="29"/>
                  </a:cubicBezTo>
                  <a:cubicBezTo>
                    <a:pt x="8" y="20"/>
                    <a:pt x="8" y="12"/>
                    <a:pt x="6"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866" name="Google Shape;2866;p9"/>
            <p:cNvSpPr/>
            <p:nvPr/>
          </p:nvSpPr>
          <p:spPr>
            <a:xfrm>
              <a:off x="963613" y="6607176"/>
              <a:ext cx="79375" cy="233363"/>
            </a:xfrm>
            <a:custGeom>
              <a:rect b="b" l="l" r="r" t="t"/>
              <a:pathLst>
                <a:path extrusionOk="0" h="53" w="19">
                  <a:moveTo>
                    <a:pt x="17" y="46"/>
                  </a:moveTo>
                  <a:cubicBezTo>
                    <a:pt x="14" y="36"/>
                    <a:pt x="13" y="25"/>
                    <a:pt x="12" y="14"/>
                  </a:cubicBezTo>
                  <a:cubicBezTo>
                    <a:pt x="12" y="13"/>
                    <a:pt x="12" y="13"/>
                    <a:pt x="11" y="13"/>
                  </a:cubicBezTo>
                  <a:cubicBezTo>
                    <a:pt x="11" y="10"/>
                    <a:pt x="11" y="12"/>
                    <a:pt x="11" y="4"/>
                  </a:cubicBezTo>
                  <a:cubicBezTo>
                    <a:pt x="11" y="0"/>
                    <a:pt x="7" y="0"/>
                    <a:pt x="7" y="4"/>
                  </a:cubicBezTo>
                  <a:cubicBezTo>
                    <a:pt x="7" y="12"/>
                    <a:pt x="7" y="10"/>
                    <a:pt x="7" y="12"/>
                  </a:cubicBezTo>
                  <a:cubicBezTo>
                    <a:pt x="7" y="13"/>
                    <a:pt x="7" y="13"/>
                    <a:pt x="7" y="14"/>
                  </a:cubicBezTo>
                  <a:cubicBezTo>
                    <a:pt x="6" y="16"/>
                    <a:pt x="6" y="19"/>
                    <a:pt x="6" y="22"/>
                  </a:cubicBezTo>
                  <a:cubicBezTo>
                    <a:pt x="5" y="21"/>
                    <a:pt x="4" y="22"/>
                    <a:pt x="4" y="22"/>
                  </a:cubicBezTo>
                  <a:cubicBezTo>
                    <a:pt x="2" y="28"/>
                    <a:pt x="2" y="33"/>
                    <a:pt x="0" y="39"/>
                  </a:cubicBezTo>
                  <a:cubicBezTo>
                    <a:pt x="0" y="40"/>
                    <a:pt x="2" y="40"/>
                    <a:pt x="2" y="39"/>
                  </a:cubicBezTo>
                  <a:cubicBezTo>
                    <a:pt x="4" y="35"/>
                    <a:pt x="4" y="30"/>
                    <a:pt x="6" y="25"/>
                  </a:cubicBezTo>
                  <a:cubicBezTo>
                    <a:pt x="5" y="33"/>
                    <a:pt x="6" y="41"/>
                    <a:pt x="9" y="48"/>
                  </a:cubicBezTo>
                  <a:cubicBezTo>
                    <a:pt x="11" y="53"/>
                    <a:pt x="19" y="51"/>
                    <a:pt x="17" y="46"/>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867" name="Google Shape;2867;p9"/>
            <p:cNvSpPr/>
            <p:nvPr/>
          </p:nvSpPr>
          <p:spPr>
            <a:xfrm>
              <a:off x="1063626" y="6726239"/>
              <a:ext cx="28575" cy="128588"/>
            </a:xfrm>
            <a:custGeom>
              <a:rect b="b" l="l" r="r" t="t"/>
              <a:pathLst>
                <a:path extrusionOk="0" h="29" w="7">
                  <a:moveTo>
                    <a:pt x="6" y="3"/>
                  </a:moveTo>
                  <a:cubicBezTo>
                    <a:pt x="6" y="0"/>
                    <a:pt x="2" y="0"/>
                    <a:pt x="1" y="3"/>
                  </a:cubicBezTo>
                  <a:cubicBezTo>
                    <a:pt x="1" y="10"/>
                    <a:pt x="0" y="21"/>
                    <a:pt x="0" y="25"/>
                  </a:cubicBezTo>
                  <a:cubicBezTo>
                    <a:pt x="0" y="29"/>
                    <a:pt x="7" y="29"/>
                    <a:pt x="7" y="25"/>
                  </a:cubicBezTo>
                  <a:cubicBezTo>
                    <a:pt x="7" y="21"/>
                    <a:pt x="6" y="11"/>
                    <a:pt x="6"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868" name="Google Shape;2868;p9"/>
            <p:cNvSpPr/>
            <p:nvPr/>
          </p:nvSpPr>
          <p:spPr>
            <a:xfrm>
              <a:off x="1096963" y="6624639"/>
              <a:ext cx="36513" cy="176213"/>
            </a:xfrm>
            <a:custGeom>
              <a:rect b="b" l="l" r="r" t="t"/>
              <a:pathLst>
                <a:path extrusionOk="0" h="40" w="9">
                  <a:moveTo>
                    <a:pt x="3" y="3"/>
                  </a:moveTo>
                  <a:cubicBezTo>
                    <a:pt x="0" y="14"/>
                    <a:pt x="0" y="24"/>
                    <a:pt x="0" y="35"/>
                  </a:cubicBezTo>
                  <a:cubicBezTo>
                    <a:pt x="0" y="40"/>
                    <a:pt x="8" y="40"/>
                    <a:pt x="8" y="35"/>
                  </a:cubicBezTo>
                  <a:cubicBezTo>
                    <a:pt x="8" y="25"/>
                    <a:pt x="8" y="15"/>
                    <a:pt x="9" y="4"/>
                  </a:cubicBezTo>
                  <a:cubicBezTo>
                    <a:pt x="9" y="1"/>
                    <a:pt x="4" y="0"/>
                    <a:pt x="3"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869" name="Google Shape;2869;p9"/>
            <p:cNvSpPr/>
            <p:nvPr/>
          </p:nvSpPr>
          <p:spPr>
            <a:xfrm>
              <a:off x="1133476" y="6611939"/>
              <a:ext cx="71438" cy="250825"/>
            </a:xfrm>
            <a:custGeom>
              <a:rect b="b" l="l" r="r" t="t"/>
              <a:pathLst>
                <a:path extrusionOk="0" h="57" w="17">
                  <a:moveTo>
                    <a:pt x="7" y="5"/>
                  </a:moveTo>
                  <a:cubicBezTo>
                    <a:pt x="6" y="7"/>
                    <a:pt x="5" y="10"/>
                    <a:pt x="4" y="12"/>
                  </a:cubicBezTo>
                  <a:cubicBezTo>
                    <a:pt x="4" y="11"/>
                    <a:pt x="4" y="11"/>
                    <a:pt x="4" y="11"/>
                  </a:cubicBezTo>
                  <a:cubicBezTo>
                    <a:pt x="4" y="9"/>
                    <a:pt x="1" y="10"/>
                    <a:pt x="1" y="11"/>
                  </a:cubicBezTo>
                  <a:cubicBezTo>
                    <a:pt x="2" y="14"/>
                    <a:pt x="2" y="17"/>
                    <a:pt x="2" y="19"/>
                  </a:cubicBezTo>
                  <a:cubicBezTo>
                    <a:pt x="0" y="31"/>
                    <a:pt x="1" y="43"/>
                    <a:pt x="6"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870" name="Google Shape;2870;p9"/>
            <p:cNvSpPr/>
            <p:nvPr/>
          </p:nvSpPr>
          <p:spPr>
            <a:xfrm>
              <a:off x="1054101" y="6575426"/>
              <a:ext cx="33338" cy="160338"/>
            </a:xfrm>
            <a:custGeom>
              <a:rect b="b" l="l" r="r" t="t"/>
              <a:pathLst>
                <a:path extrusionOk="0" h="36" w="8">
                  <a:moveTo>
                    <a:pt x="0" y="5"/>
                  </a:moveTo>
                  <a:cubicBezTo>
                    <a:pt x="0" y="14"/>
                    <a:pt x="0" y="23"/>
                    <a:pt x="0" y="32"/>
                  </a:cubicBezTo>
                  <a:cubicBezTo>
                    <a:pt x="0" y="36"/>
                    <a:pt x="7" y="36"/>
                    <a:pt x="7" y="32"/>
                  </a:cubicBezTo>
                  <a:cubicBezTo>
                    <a:pt x="7" y="23"/>
                    <a:pt x="8" y="14"/>
                    <a:pt x="8" y="5"/>
                  </a:cubicBezTo>
                  <a:cubicBezTo>
                    <a:pt x="8" y="0"/>
                    <a:pt x="0" y="0"/>
                    <a:pt x="0"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871" name="Google Shape;2871;p9"/>
            <p:cNvSpPr/>
            <p:nvPr/>
          </p:nvSpPr>
          <p:spPr>
            <a:xfrm>
              <a:off x="1192213" y="6611939"/>
              <a:ext cx="66675" cy="176213"/>
            </a:xfrm>
            <a:custGeom>
              <a:rect b="b" l="l" r="r" t="t"/>
              <a:pathLst>
                <a:path extrusionOk="0" h="40" w="16">
                  <a:moveTo>
                    <a:pt x="5" y="5"/>
                  </a:moveTo>
                  <a:cubicBezTo>
                    <a:pt x="1" y="15"/>
                    <a:pt x="0" y="26"/>
                    <a:pt x="4" y="37"/>
                  </a:cubicBezTo>
                  <a:cubicBezTo>
                    <a:pt x="5" y="40"/>
                    <a:pt x="10" y="40"/>
                    <a:pt x="10" y="36"/>
                  </a:cubicBezTo>
                  <a:cubicBezTo>
                    <a:pt x="10" y="27"/>
                    <a:pt x="9" y="18"/>
                    <a:pt x="13" y="10"/>
                  </a:cubicBezTo>
                  <a:cubicBezTo>
                    <a:pt x="16" y="4"/>
                    <a:pt x="8" y="0"/>
                    <a:pt x="5"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872" name="Google Shape;2872;p9"/>
            <p:cNvSpPr/>
            <p:nvPr/>
          </p:nvSpPr>
          <p:spPr>
            <a:xfrm>
              <a:off x="1292226" y="6686551"/>
              <a:ext cx="33338" cy="136525"/>
            </a:xfrm>
            <a:custGeom>
              <a:rect b="b" l="l" r="r" t="t"/>
              <a:pathLst>
                <a:path extrusionOk="0" h="31" w="8">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873" name="Google Shape;2873;p9"/>
            <p:cNvSpPr/>
            <p:nvPr/>
          </p:nvSpPr>
          <p:spPr>
            <a:xfrm>
              <a:off x="1433513" y="6562726"/>
              <a:ext cx="55563" cy="234950"/>
            </a:xfrm>
            <a:custGeom>
              <a:rect b="b" l="l" r="r" t="t"/>
              <a:pathLst>
                <a:path extrusionOk="0" h="53" w="13">
                  <a:moveTo>
                    <a:pt x="10" y="1"/>
                  </a:moveTo>
                  <a:cubicBezTo>
                    <a:pt x="7" y="8"/>
                    <a:pt x="5" y="14"/>
                    <a:pt x="4" y="21"/>
                  </a:cubicBezTo>
                  <a:cubicBezTo>
                    <a:pt x="2" y="21"/>
                    <a:pt x="0" y="22"/>
                    <a:pt x="0" y="24"/>
                  </a:cubicBezTo>
                  <a:cubicBezTo>
                    <a:pt x="0" y="31"/>
                    <a:pt x="1" y="38"/>
                    <a:pt x="4" y="44"/>
                  </a:cubicBezTo>
                  <a:cubicBezTo>
                    <a:pt x="4" y="45"/>
                    <a:pt x="4" y="45"/>
                    <a:pt x="4" y="45"/>
                  </a:cubicBezTo>
                  <a:cubicBezTo>
                    <a:pt x="4" y="46"/>
                    <a:pt x="4" y="46"/>
                    <a:pt x="5" y="46"/>
                  </a:cubicBezTo>
                  <a:cubicBezTo>
                    <a:pt x="5" y="48"/>
                    <a:pt x="6" y="49"/>
                    <a:pt x="7" y="50"/>
                  </a:cubicBezTo>
                  <a:cubicBezTo>
                    <a:pt x="9" y="53"/>
                    <a:pt x="13" y="51"/>
                    <a:pt x="12" y="48"/>
                  </a:cubicBezTo>
                  <a:cubicBezTo>
                    <a:pt x="10" y="43"/>
                    <a:pt x="9" y="38"/>
                    <a:pt x="8" y="33"/>
                  </a:cubicBezTo>
                  <a:cubicBezTo>
                    <a:pt x="8" y="22"/>
                    <a:pt x="9" y="12"/>
                    <a:pt x="13" y="2"/>
                  </a:cubicBezTo>
                  <a:cubicBezTo>
                    <a:pt x="13" y="1"/>
                    <a:pt x="11" y="0"/>
                    <a:pt x="10" y="1"/>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874" name="Google Shape;2874;p9"/>
            <p:cNvSpPr/>
            <p:nvPr/>
          </p:nvSpPr>
          <p:spPr>
            <a:xfrm>
              <a:off x="1500188" y="6557964"/>
              <a:ext cx="71438" cy="212725"/>
            </a:xfrm>
            <a:custGeom>
              <a:rect b="b" l="l" r="r" t="t"/>
              <a:pathLst>
                <a:path extrusionOk="0" h="48" w="17">
                  <a:moveTo>
                    <a:pt x="12" y="2"/>
                  </a:moveTo>
                  <a:cubicBezTo>
                    <a:pt x="4" y="14"/>
                    <a:pt x="0" y="29"/>
                    <a:pt x="1" y="44"/>
                  </a:cubicBezTo>
                  <a:cubicBezTo>
                    <a:pt x="1" y="48"/>
                    <a:pt x="6" y="48"/>
                    <a:pt x="7" y="44"/>
                  </a:cubicBezTo>
                  <a:cubicBezTo>
                    <a:pt x="7" y="30"/>
                    <a:pt x="8" y="16"/>
                    <a:pt x="15" y="4"/>
                  </a:cubicBezTo>
                  <a:cubicBezTo>
                    <a:pt x="17" y="2"/>
                    <a:pt x="14" y="0"/>
                    <a:pt x="12" y="2"/>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875" name="Google Shape;2875;p9"/>
            <p:cNvSpPr/>
            <p:nvPr/>
          </p:nvSpPr>
          <p:spPr>
            <a:xfrm>
              <a:off x="1584326" y="6597651"/>
              <a:ext cx="28575" cy="195263"/>
            </a:xfrm>
            <a:custGeom>
              <a:rect b="b" l="l" r="r" t="t"/>
              <a:pathLst>
                <a:path extrusionOk="0" h="44" w="7">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1" y="35"/>
                  </a:cubicBezTo>
                  <a:cubicBezTo>
                    <a:pt x="1" y="37"/>
                    <a:pt x="1" y="39"/>
                    <a:pt x="2" y="41"/>
                  </a:cubicBezTo>
                  <a:cubicBezTo>
                    <a:pt x="2" y="44"/>
                    <a:pt x="6" y="44"/>
                    <a:pt x="6" y="41"/>
                  </a:cubicBezTo>
                  <a:cubicBezTo>
                    <a:pt x="7" y="28"/>
                    <a:pt x="7" y="15"/>
                    <a:pt x="6" y="2"/>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876" name="Google Shape;2876;p9"/>
            <p:cNvSpPr/>
            <p:nvPr/>
          </p:nvSpPr>
          <p:spPr>
            <a:xfrm>
              <a:off x="1671638" y="6545264"/>
              <a:ext cx="79375" cy="211138"/>
            </a:xfrm>
            <a:custGeom>
              <a:rect b="b" l="l" r="r" t="t"/>
              <a:pathLst>
                <a:path extrusionOk="0" h="48" w="19">
                  <a:moveTo>
                    <a:pt x="18" y="44"/>
                  </a:moveTo>
                  <a:cubicBezTo>
                    <a:pt x="15" y="35"/>
                    <a:pt x="15" y="26"/>
                    <a:pt x="17" y="17"/>
                  </a:cubicBezTo>
                  <a:cubicBezTo>
                    <a:pt x="18" y="13"/>
                    <a:pt x="11" y="11"/>
                    <a:pt x="10" y="15"/>
                  </a:cubicBezTo>
                  <a:cubicBezTo>
                    <a:pt x="10" y="15"/>
                    <a:pt x="10" y="15"/>
                    <a:pt x="10" y="15"/>
                  </a:cubicBezTo>
                  <a:cubicBezTo>
                    <a:pt x="10" y="16"/>
                    <a:pt x="10" y="16"/>
                    <a:pt x="10" y="16"/>
                  </a:cubicBezTo>
                  <a:cubicBezTo>
                    <a:pt x="10" y="12"/>
                    <a:pt x="10" y="8"/>
                    <a:pt x="10" y="4"/>
                  </a:cubicBezTo>
                  <a:cubicBezTo>
                    <a:pt x="11" y="1"/>
                    <a:pt x="5" y="0"/>
                    <a:pt x="5" y="3"/>
                  </a:cubicBezTo>
                  <a:cubicBezTo>
                    <a:pt x="3" y="12"/>
                    <a:pt x="2" y="21"/>
                    <a:pt x="2" y="30"/>
                  </a:cubicBezTo>
                  <a:cubicBezTo>
                    <a:pt x="1" y="29"/>
                    <a:pt x="0" y="30"/>
                    <a:pt x="0" y="31"/>
                  </a:cubicBezTo>
                  <a:cubicBezTo>
                    <a:pt x="0" y="35"/>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877" name="Google Shape;2877;p9"/>
            <p:cNvSpPr/>
            <p:nvPr/>
          </p:nvSpPr>
          <p:spPr>
            <a:xfrm>
              <a:off x="1825626" y="6611939"/>
              <a:ext cx="25400" cy="144463"/>
            </a:xfrm>
            <a:custGeom>
              <a:rect b="b" l="l" r="r" t="t"/>
              <a:pathLst>
                <a:path extrusionOk="0" h="33" w="6">
                  <a:moveTo>
                    <a:pt x="6" y="3"/>
                  </a:moveTo>
                  <a:cubicBezTo>
                    <a:pt x="6" y="0"/>
                    <a:pt x="1" y="0"/>
                    <a:pt x="1" y="3"/>
                  </a:cubicBezTo>
                  <a:cubicBezTo>
                    <a:pt x="1" y="12"/>
                    <a:pt x="0" y="21"/>
                    <a:pt x="1" y="30"/>
                  </a:cubicBezTo>
                  <a:cubicBezTo>
                    <a:pt x="1" y="33"/>
                    <a:pt x="5" y="33"/>
                    <a:pt x="6" y="30"/>
                  </a:cubicBezTo>
                  <a:cubicBezTo>
                    <a:pt x="6" y="21"/>
                    <a:pt x="6" y="12"/>
                    <a:pt x="6"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878" name="Google Shape;2878;p9"/>
            <p:cNvSpPr/>
            <p:nvPr/>
          </p:nvSpPr>
          <p:spPr>
            <a:xfrm>
              <a:off x="1892301" y="6597651"/>
              <a:ext cx="58738" cy="177800"/>
            </a:xfrm>
            <a:custGeom>
              <a:rect b="b" l="l" r="r" t="t"/>
              <a:pathLst>
                <a:path extrusionOk="0" h="40" w="14">
                  <a:moveTo>
                    <a:pt x="7" y="6"/>
                  </a:moveTo>
                  <a:cubicBezTo>
                    <a:pt x="7" y="5"/>
                    <a:pt x="7" y="4"/>
                    <a:pt x="6" y="3"/>
                  </a:cubicBezTo>
                  <a:cubicBezTo>
                    <a:pt x="5" y="0"/>
                    <a:pt x="0" y="1"/>
                    <a:pt x="0" y="5"/>
                  </a:cubicBezTo>
                  <a:cubicBezTo>
                    <a:pt x="2" y="13"/>
                    <a:pt x="2" y="21"/>
                    <a:pt x="2" y="29"/>
                  </a:cubicBezTo>
                  <a:cubicBezTo>
                    <a:pt x="2" y="30"/>
                    <a:pt x="3" y="31"/>
                    <a:pt x="4" y="31"/>
                  </a:cubicBezTo>
                  <a:cubicBezTo>
                    <a:pt x="5" y="33"/>
                    <a:pt x="5" y="35"/>
                    <a:pt x="5" y="37"/>
                  </a:cubicBezTo>
                  <a:cubicBezTo>
                    <a:pt x="5" y="40"/>
                    <a:pt x="10" y="40"/>
                    <a:pt x="10" y="37"/>
                  </a:cubicBezTo>
                  <a:cubicBezTo>
                    <a:pt x="11" y="28"/>
                    <a:pt x="11" y="18"/>
                    <a:pt x="13" y="9"/>
                  </a:cubicBezTo>
                  <a:cubicBezTo>
                    <a:pt x="14" y="5"/>
                    <a:pt x="9" y="3"/>
                    <a:pt x="7" y="6"/>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879" name="Google Shape;2879;p9"/>
            <p:cNvSpPr/>
            <p:nvPr/>
          </p:nvSpPr>
          <p:spPr>
            <a:xfrm>
              <a:off x="1963738" y="6594476"/>
              <a:ext cx="61913" cy="228600"/>
            </a:xfrm>
            <a:custGeom>
              <a:rect b="b" l="l" r="r" t="t"/>
              <a:pathLst>
                <a:path extrusionOk="0" h="52" w="15">
                  <a:moveTo>
                    <a:pt x="7" y="4"/>
                  </a:moveTo>
                  <a:cubicBezTo>
                    <a:pt x="7" y="7"/>
                    <a:pt x="6" y="9"/>
                    <a:pt x="6" y="11"/>
                  </a:cubicBezTo>
                  <a:cubicBezTo>
                    <a:pt x="4" y="11"/>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3" y="35"/>
                    <a:pt x="13" y="20"/>
                    <a:pt x="15" y="5"/>
                  </a:cubicBezTo>
                  <a:cubicBezTo>
                    <a:pt x="15" y="1"/>
                    <a:pt x="8" y="0"/>
                    <a:pt x="7"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880" name="Google Shape;2880;p9"/>
            <p:cNvSpPr/>
            <p:nvPr/>
          </p:nvSpPr>
          <p:spPr>
            <a:xfrm>
              <a:off x="1776413" y="6611939"/>
              <a:ext cx="49213" cy="206375"/>
            </a:xfrm>
            <a:custGeom>
              <a:rect b="b" l="l" r="r" t="t"/>
              <a:pathLst>
                <a:path extrusionOk="0" h="47" w="12">
                  <a:moveTo>
                    <a:pt x="8" y="7"/>
                  </a:moveTo>
                  <a:cubicBezTo>
                    <a:pt x="7" y="6"/>
                    <a:pt x="7" y="4"/>
                    <a:pt x="7" y="3"/>
                  </a:cubicBezTo>
                  <a:cubicBezTo>
                    <a:pt x="6" y="0"/>
                    <a:pt x="3" y="1"/>
                    <a:pt x="3" y="4"/>
                  </a:cubicBezTo>
                  <a:cubicBezTo>
                    <a:pt x="3" y="5"/>
                    <a:pt x="4" y="7"/>
                    <a:pt x="4" y="8"/>
                  </a:cubicBezTo>
                  <a:cubicBezTo>
                    <a:pt x="4" y="8"/>
                    <a:pt x="3" y="9"/>
                    <a:pt x="3" y="10"/>
                  </a:cubicBezTo>
                  <a:cubicBezTo>
                    <a:pt x="1" y="21"/>
                    <a:pt x="0" y="32"/>
                    <a:pt x="3" y="43"/>
                  </a:cubicBezTo>
                  <a:cubicBezTo>
                    <a:pt x="5" y="47"/>
                    <a:pt x="11" y="46"/>
                    <a:pt x="11" y="42"/>
                  </a:cubicBezTo>
                  <a:cubicBezTo>
                    <a:pt x="11" y="38"/>
                    <a:pt x="10" y="33"/>
                    <a:pt x="10" y="29"/>
                  </a:cubicBezTo>
                  <a:cubicBezTo>
                    <a:pt x="10" y="28"/>
                    <a:pt x="11" y="28"/>
                    <a:pt x="11" y="28"/>
                  </a:cubicBezTo>
                  <a:cubicBezTo>
                    <a:pt x="11" y="26"/>
                    <a:pt x="10" y="23"/>
                    <a:pt x="10" y="21"/>
                  </a:cubicBezTo>
                  <a:cubicBezTo>
                    <a:pt x="10" y="18"/>
                    <a:pt x="11" y="15"/>
                    <a:pt x="11" y="13"/>
                  </a:cubicBezTo>
                  <a:cubicBezTo>
                    <a:pt x="12" y="10"/>
                    <a:pt x="10" y="8"/>
                    <a:pt x="8" y="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881" name="Google Shape;2881;p9"/>
            <p:cNvSpPr/>
            <p:nvPr/>
          </p:nvSpPr>
          <p:spPr>
            <a:xfrm>
              <a:off x="1379538" y="6624639"/>
              <a:ext cx="50800" cy="119063"/>
            </a:xfrm>
            <a:custGeom>
              <a:rect b="b" l="l" r="r" t="t"/>
              <a:pathLst>
                <a:path extrusionOk="0" h="27" w="12">
                  <a:moveTo>
                    <a:pt x="12" y="24"/>
                  </a:moveTo>
                  <a:cubicBezTo>
                    <a:pt x="8" y="17"/>
                    <a:pt x="6" y="10"/>
                    <a:pt x="4" y="2"/>
                  </a:cubicBezTo>
                  <a:cubicBezTo>
                    <a:pt x="3" y="0"/>
                    <a:pt x="0" y="0"/>
                    <a:pt x="0" y="3"/>
                  </a:cubicBezTo>
                  <a:cubicBezTo>
                    <a:pt x="2" y="11"/>
                    <a:pt x="5" y="18"/>
                    <a:pt x="9" y="26"/>
                  </a:cubicBezTo>
                  <a:cubicBezTo>
                    <a:pt x="10" y="27"/>
                    <a:pt x="12" y="26"/>
                    <a:pt x="12" y="2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882" name="Google Shape;2882;p9"/>
            <p:cNvSpPr/>
            <p:nvPr/>
          </p:nvSpPr>
          <p:spPr>
            <a:xfrm>
              <a:off x="1276351" y="6572251"/>
              <a:ext cx="74613" cy="193675"/>
            </a:xfrm>
            <a:custGeom>
              <a:rect b="b" l="l" r="r" t="t"/>
              <a:pathLst>
                <a:path extrusionOk="0" h="44" w="18">
                  <a:moveTo>
                    <a:pt x="16" y="37"/>
                  </a:moveTo>
                  <a:cubicBezTo>
                    <a:pt x="11" y="28"/>
                    <a:pt x="7" y="18"/>
                    <a:pt x="12" y="8"/>
                  </a:cubicBezTo>
                  <a:cubicBezTo>
                    <a:pt x="13" y="4"/>
                    <a:pt x="8" y="0"/>
                    <a:pt x="6" y="4"/>
                  </a:cubicBezTo>
                  <a:cubicBezTo>
                    <a:pt x="0" y="17"/>
                    <a:pt x="2" y="29"/>
                    <a:pt x="10" y="41"/>
                  </a:cubicBezTo>
                  <a:cubicBezTo>
                    <a:pt x="12" y="44"/>
                    <a:pt x="18" y="41"/>
                    <a:pt x="16" y="3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883" name="Google Shape;2883;p9"/>
            <p:cNvSpPr/>
            <p:nvPr/>
          </p:nvSpPr>
          <p:spPr>
            <a:xfrm>
              <a:off x="1543051" y="6629401"/>
              <a:ext cx="41275" cy="146050"/>
            </a:xfrm>
            <a:custGeom>
              <a:rect b="b" l="l" r="r" t="t"/>
              <a:pathLst>
                <a:path extrusionOk="0" h="33" w="10">
                  <a:moveTo>
                    <a:pt x="3" y="5"/>
                  </a:moveTo>
                  <a:cubicBezTo>
                    <a:pt x="0" y="12"/>
                    <a:pt x="0" y="21"/>
                    <a:pt x="3" y="29"/>
                  </a:cubicBezTo>
                  <a:cubicBezTo>
                    <a:pt x="4" y="33"/>
                    <a:pt x="9" y="31"/>
                    <a:pt x="9" y="27"/>
                  </a:cubicBezTo>
                  <a:cubicBezTo>
                    <a:pt x="8" y="20"/>
                    <a:pt x="7" y="13"/>
                    <a:pt x="9" y="6"/>
                  </a:cubicBezTo>
                  <a:cubicBezTo>
                    <a:pt x="10" y="2"/>
                    <a:pt x="4" y="0"/>
                    <a:pt x="3"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884" name="Google Shape;2884;p9"/>
            <p:cNvSpPr/>
            <p:nvPr/>
          </p:nvSpPr>
          <p:spPr>
            <a:xfrm>
              <a:off x="2058988" y="6567489"/>
              <a:ext cx="63500" cy="220663"/>
            </a:xfrm>
            <a:custGeom>
              <a:rect b="b" l="l" r="r" t="t"/>
              <a:pathLst>
                <a:path extrusionOk="0" h="50" w="15">
                  <a:moveTo>
                    <a:pt x="11" y="28"/>
                  </a:moveTo>
                  <a:cubicBezTo>
                    <a:pt x="12" y="20"/>
                    <a:pt x="12" y="13"/>
                    <a:pt x="14" y="6"/>
                  </a:cubicBezTo>
                  <a:cubicBezTo>
                    <a:pt x="15" y="2"/>
                    <a:pt x="8" y="0"/>
                    <a:pt x="7" y="4"/>
                  </a:cubicBezTo>
                  <a:cubicBezTo>
                    <a:pt x="6" y="8"/>
                    <a:pt x="5" y="11"/>
                    <a:pt x="5" y="15"/>
                  </a:cubicBezTo>
                  <a:cubicBezTo>
                    <a:pt x="4" y="15"/>
                    <a:pt x="4" y="16"/>
                    <a:pt x="4" y="17"/>
                  </a:cubicBezTo>
                  <a:cubicBezTo>
                    <a:pt x="1" y="27"/>
                    <a:pt x="0" y="36"/>
                    <a:pt x="5" y="46"/>
                  </a:cubicBezTo>
                  <a:cubicBezTo>
                    <a:pt x="7" y="50"/>
                    <a:pt x="13" y="46"/>
                    <a:pt x="11" y="42"/>
                  </a:cubicBezTo>
                  <a:cubicBezTo>
                    <a:pt x="10" y="38"/>
                    <a:pt x="9" y="34"/>
                    <a:pt x="9" y="30"/>
                  </a:cubicBezTo>
                  <a:cubicBezTo>
                    <a:pt x="10" y="30"/>
                    <a:pt x="11" y="29"/>
                    <a:pt x="11" y="28"/>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885" name="Google Shape;2885;p9"/>
            <p:cNvSpPr/>
            <p:nvPr/>
          </p:nvSpPr>
          <p:spPr>
            <a:xfrm>
              <a:off x="2146301" y="6624639"/>
              <a:ext cx="33338" cy="141288"/>
            </a:xfrm>
            <a:custGeom>
              <a:rect b="b" l="l" r="r" t="t"/>
              <a:pathLst>
                <a:path extrusionOk="0" h="32" w="8">
                  <a:moveTo>
                    <a:pt x="6" y="4"/>
                  </a:moveTo>
                  <a:cubicBezTo>
                    <a:pt x="5" y="0"/>
                    <a:pt x="0" y="2"/>
                    <a:pt x="1" y="5"/>
                  </a:cubicBezTo>
                  <a:cubicBezTo>
                    <a:pt x="3" y="13"/>
                    <a:pt x="3" y="21"/>
                    <a:pt x="3" y="29"/>
                  </a:cubicBezTo>
                  <a:cubicBezTo>
                    <a:pt x="4" y="32"/>
                    <a:pt x="8" y="32"/>
                    <a:pt x="8" y="29"/>
                  </a:cubicBezTo>
                  <a:cubicBezTo>
                    <a:pt x="8" y="20"/>
                    <a:pt x="8" y="12"/>
                    <a:pt x="6"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886" name="Google Shape;2886;p9"/>
            <p:cNvSpPr/>
            <p:nvPr/>
          </p:nvSpPr>
          <p:spPr>
            <a:xfrm>
              <a:off x="2171701" y="6607176"/>
              <a:ext cx="84138" cy="233363"/>
            </a:xfrm>
            <a:custGeom>
              <a:rect b="b" l="l" r="r" t="t"/>
              <a:pathLst>
                <a:path extrusionOk="0" h="53" w="20">
                  <a:moveTo>
                    <a:pt x="18" y="46"/>
                  </a:moveTo>
                  <a:cubicBezTo>
                    <a:pt x="14" y="36"/>
                    <a:pt x="14" y="25"/>
                    <a:pt x="13" y="14"/>
                  </a:cubicBezTo>
                  <a:cubicBezTo>
                    <a:pt x="13" y="13"/>
                    <a:pt x="12" y="13"/>
                    <a:pt x="12" y="13"/>
                  </a:cubicBezTo>
                  <a:cubicBezTo>
                    <a:pt x="12" y="10"/>
                    <a:pt x="12" y="12"/>
                    <a:pt x="12" y="4"/>
                  </a:cubicBezTo>
                  <a:cubicBezTo>
                    <a:pt x="12" y="0"/>
                    <a:pt x="8" y="0"/>
                    <a:pt x="8" y="4"/>
                  </a:cubicBezTo>
                  <a:cubicBezTo>
                    <a:pt x="8" y="12"/>
                    <a:pt x="8" y="10"/>
                    <a:pt x="8" y="12"/>
                  </a:cubicBezTo>
                  <a:cubicBezTo>
                    <a:pt x="8" y="13"/>
                    <a:pt x="7" y="13"/>
                    <a:pt x="7" y="14"/>
                  </a:cubicBezTo>
                  <a:cubicBezTo>
                    <a:pt x="7" y="16"/>
                    <a:pt x="7" y="19"/>
                    <a:pt x="6" y="22"/>
                  </a:cubicBezTo>
                  <a:cubicBezTo>
                    <a:pt x="6" y="21"/>
                    <a:pt x="5" y="22"/>
                    <a:pt x="5" y="22"/>
                  </a:cubicBezTo>
                  <a:cubicBezTo>
                    <a:pt x="3" y="28"/>
                    <a:pt x="2" y="33"/>
                    <a:pt x="1" y="39"/>
                  </a:cubicBezTo>
                  <a:cubicBezTo>
                    <a:pt x="0" y="40"/>
                    <a:pt x="2" y="40"/>
                    <a:pt x="3" y="39"/>
                  </a:cubicBezTo>
                  <a:cubicBezTo>
                    <a:pt x="4" y="35"/>
                    <a:pt x="5" y="30"/>
                    <a:pt x="6" y="25"/>
                  </a:cubicBezTo>
                  <a:cubicBezTo>
                    <a:pt x="6" y="33"/>
                    <a:pt x="7" y="41"/>
                    <a:pt x="10" y="48"/>
                  </a:cubicBezTo>
                  <a:cubicBezTo>
                    <a:pt x="12" y="53"/>
                    <a:pt x="20" y="51"/>
                    <a:pt x="18" y="46"/>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887" name="Google Shape;2887;p9"/>
            <p:cNvSpPr/>
            <p:nvPr/>
          </p:nvSpPr>
          <p:spPr>
            <a:xfrm>
              <a:off x="2276476" y="6726239"/>
              <a:ext cx="25400" cy="128588"/>
            </a:xfrm>
            <a:custGeom>
              <a:rect b="b" l="l" r="r" t="t"/>
              <a:pathLst>
                <a:path extrusionOk="0" h="29" w="6">
                  <a:moveTo>
                    <a:pt x="5" y="3"/>
                  </a:moveTo>
                  <a:cubicBezTo>
                    <a:pt x="5" y="0"/>
                    <a:pt x="1" y="0"/>
                    <a:pt x="1" y="3"/>
                  </a:cubicBezTo>
                  <a:cubicBezTo>
                    <a:pt x="1" y="10"/>
                    <a:pt x="0" y="21"/>
                    <a:pt x="0" y="25"/>
                  </a:cubicBezTo>
                  <a:cubicBezTo>
                    <a:pt x="0" y="29"/>
                    <a:pt x="6" y="29"/>
                    <a:pt x="6" y="25"/>
                  </a:cubicBezTo>
                  <a:cubicBezTo>
                    <a:pt x="6" y="21"/>
                    <a:pt x="6" y="11"/>
                    <a:pt x="5"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888" name="Google Shape;2888;p9"/>
            <p:cNvSpPr/>
            <p:nvPr/>
          </p:nvSpPr>
          <p:spPr>
            <a:xfrm>
              <a:off x="2305051" y="6624639"/>
              <a:ext cx="42863" cy="176213"/>
            </a:xfrm>
            <a:custGeom>
              <a:rect b="b" l="l" r="r" t="t"/>
              <a:pathLst>
                <a:path extrusionOk="0" h="40" w="10">
                  <a:moveTo>
                    <a:pt x="3" y="3"/>
                  </a:moveTo>
                  <a:cubicBezTo>
                    <a:pt x="0" y="14"/>
                    <a:pt x="0" y="24"/>
                    <a:pt x="0" y="35"/>
                  </a:cubicBezTo>
                  <a:cubicBezTo>
                    <a:pt x="0" y="40"/>
                    <a:pt x="8" y="40"/>
                    <a:pt x="8" y="35"/>
                  </a:cubicBezTo>
                  <a:cubicBezTo>
                    <a:pt x="9" y="25"/>
                    <a:pt x="9" y="15"/>
                    <a:pt x="10" y="4"/>
                  </a:cubicBezTo>
                  <a:cubicBezTo>
                    <a:pt x="10" y="1"/>
                    <a:pt x="4" y="0"/>
                    <a:pt x="3"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889" name="Google Shape;2889;p9"/>
            <p:cNvSpPr/>
            <p:nvPr/>
          </p:nvSpPr>
          <p:spPr>
            <a:xfrm>
              <a:off x="2347913" y="6611939"/>
              <a:ext cx="69850" cy="250825"/>
            </a:xfrm>
            <a:custGeom>
              <a:rect b="b" l="l" r="r" t="t"/>
              <a:pathLst>
                <a:path extrusionOk="0" h="57" w="17">
                  <a:moveTo>
                    <a:pt x="7" y="5"/>
                  </a:moveTo>
                  <a:cubicBezTo>
                    <a:pt x="6" y="7"/>
                    <a:pt x="5" y="10"/>
                    <a:pt x="4" y="12"/>
                  </a:cubicBezTo>
                  <a:cubicBezTo>
                    <a:pt x="4" y="11"/>
                    <a:pt x="4" y="11"/>
                    <a:pt x="4" y="11"/>
                  </a:cubicBezTo>
                  <a:cubicBezTo>
                    <a:pt x="4" y="9"/>
                    <a:pt x="1" y="10"/>
                    <a:pt x="1" y="11"/>
                  </a:cubicBezTo>
                  <a:cubicBezTo>
                    <a:pt x="1" y="14"/>
                    <a:pt x="2" y="17"/>
                    <a:pt x="2" y="19"/>
                  </a:cubicBezTo>
                  <a:cubicBezTo>
                    <a:pt x="0" y="31"/>
                    <a:pt x="1" y="43"/>
                    <a:pt x="6" y="54"/>
                  </a:cubicBezTo>
                  <a:cubicBezTo>
                    <a:pt x="7" y="57"/>
                    <a:pt x="12" y="55"/>
                    <a:pt x="12" y="52"/>
                  </a:cubicBezTo>
                  <a:cubicBezTo>
                    <a:pt x="11" y="38"/>
                    <a:pt x="9" y="23"/>
                    <a:pt x="15" y="10"/>
                  </a:cubicBezTo>
                  <a:cubicBezTo>
                    <a:pt x="17" y="4"/>
                    <a:pt x="9" y="0"/>
                    <a:pt x="7"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890" name="Google Shape;2890;p9"/>
            <p:cNvSpPr/>
            <p:nvPr/>
          </p:nvSpPr>
          <p:spPr>
            <a:xfrm>
              <a:off x="2263776" y="6575426"/>
              <a:ext cx="33338" cy="160338"/>
            </a:xfrm>
            <a:custGeom>
              <a:rect b="b" l="l" r="r" t="t"/>
              <a:pathLst>
                <a:path extrusionOk="0" h="36" w="8">
                  <a:moveTo>
                    <a:pt x="0" y="5"/>
                  </a:moveTo>
                  <a:cubicBezTo>
                    <a:pt x="0" y="14"/>
                    <a:pt x="0" y="23"/>
                    <a:pt x="0" y="32"/>
                  </a:cubicBezTo>
                  <a:cubicBezTo>
                    <a:pt x="1" y="36"/>
                    <a:pt x="8" y="36"/>
                    <a:pt x="8" y="32"/>
                  </a:cubicBezTo>
                  <a:cubicBezTo>
                    <a:pt x="8" y="23"/>
                    <a:pt x="8" y="14"/>
                    <a:pt x="8" y="5"/>
                  </a:cubicBezTo>
                  <a:cubicBezTo>
                    <a:pt x="8" y="0"/>
                    <a:pt x="0" y="0"/>
                    <a:pt x="0"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891" name="Google Shape;2891;p9"/>
            <p:cNvSpPr/>
            <p:nvPr/>
          </p:nvSpPr>
          <p:spPr>
            <a:xfrm>
              <a:off x="2405063" y="6611939"/>
              <a:ext cx="63500" cy="176213"/>
            </a:xfrm>
            <a:custGeom>
              <a:rect b="b" l="l" r="r" t="t"/>
              <a:pathLst>
                <a:path extrusionOk="0" h="40" w="15">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892" name="Google Shape;2892;p9"/>
            <p:cNvSpPr/>
            <p:nvPr/>
          </p:nvSpPr>
          <p:spPr>
            <a:xfrm>
              <a:off x="2501901" y="6686551"/>
              <a:ext cx="33338" cy="136525"/>
            </a:xfrm>
            <a:custGeom>
              <a:rect b="b" l="l" r="r" t="t"/>
              <a:pathLst>
                <a:path extrusionOk="0" h="31" w="8">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893" name="Google Shape;2893;p9"/>
            <p:cNvSpPr/>
            <p:nvPr/>
          </p:nvSpPr>
          <p:spPr>
            <a:xfrm>
              <a:off x="2643188" y="6562726"/>
              <a:ext cx="58738" cy="234950"/>
            </a:xfrm>
            <a:custGeom>
              <a:rect b="b" l="l" r="r" t="t"/>
              <a:pathLst>
                <a:path extrusionOk="0" h="53" w="14">
                  <a:moveTo>
                    <a:pt x="11" y="1"/>
                  </a:moveTo>
                  <a:cubicBezTo>
                    <a:pt x="8" y="8"/>
                    <a:pt x="6" y="14"/>
                    <a:pt x="5" y="21"/>
                  </a:cubicBezTo>
                  <a:cubicBezTo>
                    <a:pt x="3" y="21"/>
                    <a:pt x="0" y="22"/>
                    <a:pt x="0" y="24"/>
                  </a:cubicBezTo>
                  <a:cubicBezTo>
                    <a:pt x="0" y="31"/>
                    <a:pt x="2" y="38"/>
                    <a:pt x="4" y="44"/>
                  </a:cubicBezTo>
                  <a:cubicBezTo>
                    <a:pt x="4" y="45"/>
                    <a:pt x="4" y="45"/>
                    <a:pt x="4" y="45"/>
                  </a:cubicBezTo>
                  <a:cubicBezTo>
                    <a:pt x="4" y="46"/>
                    <a:pt x="5" y="46"/>
                    <a:pt x="5" y="46"/>
                  </a:cubicBezTo>
                  <a:cubicBezTo>
                    <a:pt x="6" y="48"/>
                    <a:pt x="7" y="49"/>
                    <a:pt x="8" y="50"/>
                  </a:cubicBezTo>
                  <a:cubicBezTo>
                    <a:pt x="9" y="53"/>
                    <a:pt x="14" y="51"/>
                    <a:pt x="13" y="48"/>
                  </a:cubicBezTo>
                  <a:cubicBezTo>
                    <a:pt x="11" y="43"/>
                    <a:pt x="9" y="38"/>
                    <a:pt x="8" y="33"/>
                  </a:cubicBezTo>
                  <a:cubicBezTo>
                    <a:pt x="9" y="22"/>
                    <a:pt x="10" y="12"/>
                    <a:pt x="13" y="2"/>
                  </a:cubicBezTo>
                  <a:cubicBezTo>
                    <a:pt x="14" y="1"/>
                    <a:pt x="12" y="0"/>
                    <a:pt x="11" y="1"/>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894" name="Google Shape;2894;p9"/>
            <p:cNvSpPr/>
            <p:nvPr/>
          </p:nvSpPr>
          <p:spPr>
            <a:xfrm>
              <a:off x="2714626" y="6557964"/>
              <a:ext cx="66675" cy="212725"/>
            </a:xfrm>
            <a:custGeom>
              <a:rect b="b" l="l" r="r" t="t"/>
              <a:pathLst>
                <a:path extrusionOk="0" h="48" w="16">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895" name="Google Shape;2895;p9"/>
            <p:cNvSpPr/>
            <p:nvPr/>
          </p:nvSpPr>
          <p:spPr>
            <a:xfrm>
              <a:off x="2794001" y="6597651"/>
              <a:ext cx="33338" cy="195263"/>
            </a:xfrm>
            <a:custGeom>
              <a:rect b="b" l="l" r="r" t="t"/>
              <a:pathLst>
                <a:path extrusionOk="0" h="44" w="8">
                  <a:moveTo>
                    <a:pt x="7" y="2"/>
                  </a:moveTo>
                  <a:cubicBezTo>
                    <a:pt x="7" y="0"/>
                    <a:pt x="3" y="0"/>
                    <a:pt x="3" y="2"/>
                  </a:cubicBezTo>
                  <a:cubicBezTo>
                    <a:pt x="2" y="6"/>
                    <a:pt x="2" y="10"/>
                    <a:pt x="2" y="14"/>
                  </a:cubicBezTo>
                  <a:cubicBezTo>
                    <a:pt x="1" y="15"/>
                    <a:pt x="0" y="15"/>
                    <a:pt x="0" y="16"/>
                  </a:cubicBezTo>
                  <a:cubicBezTo>
                    <a:pt x="0" y="22"/>
                    <a:pt x="0" y="27"/>
                    <a:pt x="1" y="33"/>
                  </a:cubicBezTo>
                  <a:cubicBezTo>
                    <a:pt x="1" y="34"/>
                    <a:pt x="1" y="35"/>
                    <a:pt x="2" y="35"/>
                  </a:cubicBezTo>
                  <a:cubicBezTo>
                    <a:pt x="2" y="37"/>
                    <a:pt x="2" y="39"/>
                    <a:pt x="2" y="41"/>
                  </a:cubicBezTo>
                  <a:cubicBezTo>
                    <a:pt x="2" y="44"/>
                    <a:pt x="7" y="44"/>
                    <a:pt x="7" y="41"/>
                  </a:cubicBezTo>
                  <a:cubicBezTo>
                    <a:pt x="8" y="28"/>
                    <a:pt x="7" y="15"/>
                    <a:pt x="7" y="2"/>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896" name="Google Shape;2896;p9"/>
            <p:cNvSpPr/>
            <p:nvPr/>
          </p:nvSpPr>
          <p:spPr>
            <a:xfrm>
              <a:off x="2884488" y="6545264"/>
              <a:ext cx="79375" cy="211138"/>
            </a:xfrm>
            <a:custGeom>
              <a:rect b="b" l="l" r="r" t="t"/>
              <a:pathLst>
                <a:path extrusionOk="0" h="48" w="19">
                  <a:moveTo>
                    <a:pt x="18" y="44"/>
                  </a:moveTo>
                  <a:cubicBezTo>
                    <a:pt x="15" y="35"/>
                    <a:pt x="15" y="26"/>
                    <a:pt x="16" y="17"/>
                  </a:cubicBezTo>
                  <a:cubicBezTo>
                    <a:pt x="17" y="13"/>
                    <a:pt x="11" y="11"/>
                    <a:pt x="10" y="15"/>
                  </a:cubicBezTo>
                  <a:cubicBezTo>
                    <a:pt x="10" y="15"/>
                    <a:pt x="10" y="15"/>
                    <a:pt x="10" y="15"/>
                  </a:cubicBezTo>
                  <a:cubicBezTo>
                    <a:pt x="9" y="16"/>
                    <a:pt x="9" y="16"/>
                    <a:pt x="9" y="16"/>
                  </a:cubicBezTo>
                  <a:cubicBezTo>
                    <a:pt x="9" y="12"/>
                    <a:pt x="10" y="8"/>
                    <a:pt x="10" y="4"/>
                  </a:cubicBezTo>
                  <a:cubicBezTo>
                    <a:pt x="10" y="1"/>
                    <a:pt x="5" y="0"/>
                    <a:pt x="4" y="3"/>
                  </a:cubicBezTo>
                  <a:cubicBezTo>
                    <a:pt x="3" y="12"/>
                    <a:pt x="2" y="21"/>
                    <a:pt x="1" y="30"/>
                  </a:cubicBezTo>
                  <a:cubicBezTo>
                    <a:pt x="1" y="29"/>
                    <a:pt x="0" y="30"/>
                    <a:pt x="0" y="31"/>
                  </a:cubicBezTo>
                  <a:cubicBezTo>
                    <a:pt x="0" y="35"/>
                    <a:pt x="0" y="39"/>
                    <a:pt x="0" y="43"/>
                  </a:cubicBezTo>
                  <a:cubicBezTo>
                    <a:pt x="0" y="44"/>
                    <a:pt x="1" y="44"/>
                    <a:pt x="2" y="43"/>
                  </a:cubicBezTo>
                  <a:cubicBezTo>
                    <a:pt x="2" y="47"/>
                    <a:pt x="8"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897" name="Google Shape;2897;p9"/>
            <p:cNvSpPr/>
            <p:nvPr/>
          </p:nvSpPr>
          <p:spPr>
            <a:xfrm>
              <a:off x="3038476" y="6611939"/>
              <a:ext cx="25400" cy="144463"/>
            </a:xfrm>
            <a:custGeom>
              <a:rect b="b" l="l" r="r" t="t"/>
              <a:pathLst>
                <a:path extrusionOk="0" h="33" w="6">
                  <a:moveTo>
                    <a:pt x="5" y="3"/>
                  </a:moveTo>
                  <a:cubicBezTo>
                    <a:pt x="5" y="0"/>
                    <a:pt x="0" y="0"/>
                    <a:pt x="0" y="3"/>
                  </a:cubicBezTo>
                  <a:cubicBezTo>
                    <a:pt x="0" y="12"/>
                    <a:pt x="0" y="21"/>
                    <a:pt x="0" y="30"/>
                  </a:cubicBezTo>
                  <a:cubicBezTo>
                    <a:pt x="0" y="33"/>
                    <a:pt x="5" y="33"/>
                    <a:pt x="5" y="30"/>
                  </a:cubicBezTo>
                  <a:cubicBezTo>
                    <a:pt x="6" y="21"/>
                    <a:pt x="5" y="12"/>
                    <a:pt x="5"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898" name="Google Shape;2898;p9"/>
            <p:cNvSpPr/>
            <p:nvPr/>
          </p:nvSpPr>
          <p:spPr>
            <a:xfrm>
              <a:off x="3101976" y="6597651"/>
              <a:ext cx="58738" cy="177800"/>
            </a:xfrm>
            <a:custGeom>
              <a:rect b="b" l="l" r="r" t="t"/>
              <a:pathLst>
                <a:path extrusionOk="0" h="40" w="14">
                  <a:moveTo>
                    <a:pt x="8" y="6"/>
                  </a:moveTo>
                  <a:cubicBezTo>
                    <a:pt x="7" y="5"/>
                    <a:pt x="7" y="4"/>
                    <a:pt x="7" y="3"/>
                  </a:cubicBezTo>
                  <a:cubicBezTo>
                    <a:pt x="6" y="0"/>
                    <a:pt x="0" y="1"/>
                    <a:pt x="1" y="5"/>
                  </a:cubicBezTo>
                  <a:cubicBezTo>
                    <a:pt x="3" y="13"/>
                    <a:pt x="3" y="21"/>
                    <a:pt x="3" y="29"/>
                  </a:cubicBezTo>
                  <a:cubicBezTo>
                    <a:pt x="3" y="30"/>
                    <a:pt x="4" y="31"/>
                    <a:pt x="5" y="31"/>
                  </a:cubicBezTo>
                  <a:cubicBezTo>
                    <a:pt x="5" y="33"/>
                    <a:pt x="5" y="35"/>
                    <a:pt x="6" y="37"/>
                  </a:cubicBezTo>
                  <a:cubicBezTo>
                    <a:pt x="6" y="40"/>
                    <a:pt x="10" y="40"/>
                    <a:pt x="11" y="37"/>
                  </a:cubicBezTo>
                  <a:cubicBezTo>
                    <a:pt x="12" y="28"/>
                    <a:pt x="12" y="18"/>
                    <a:pt x="14" y="9"/>
                  </a:cubicBezTo>
                  <a:cubicBezTo>
                    <a:pt x="14" y="5"/>
                    <a:pt x="10" y="3"/>
                    <a:pt x="8" y="6"/>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899" name="Google Shape;2899;p9"/>
            <p:cNvSpPr/>
            <p:nvPr/>
          </p:nvSpPr>
          <p:spPr>
            <a:xfrm>
              <a:off x="3176588" y="6594476"/>
              <a:ext cx="63500" cy="228600"/>
            </a:xfrm>
            <a:custGeom>
              <a:rect b="b" l="l" r="r" t="t"/>
              <a:pathLst>
                <a:path extrusionOk="0" h="52" w="15">
                  <a:moveTo>
                    <a:pt x="7" y="4"/>
                  </a:moveTo>
                  <a:cubicBezTo>
                    <a:pt x="6" y="7"/>
                    <a:pt x="6" y="9"/>
                    <a:pt x="6" y="11"/>
                  </a:cubicBezTo>
                  <a:cubicBezTo>
                    <a:pt x="4" y="11"/>
                    <a:pt x="2" y="11"/>
                    <a:pt x="2" y="13"/>
                  </a:cubicBezTo>
                  <a:cubicBezTo>
                    <a:pt x="2" y="16"/>
                    <a:pt x="3" y="20"/>
                    <a:pt x="1" y="23"/>
                  </a:cubicBezTo>
                  <a:cubicBezTo>
                    <a:pt x="0" y="24"/>
                    <a:pt x="2" y="26"/>
                    <a:pt x="3" y="25"/>
                  </a:cubicBezTo>
                  <a:cubicBezTo>
                    <a:pt x="2" y="33"/>
                    <a:pt x="2" y="41"/>
                    <a:pt x="4" y="49"/>
                  </a:cubicBezTo>
                  <a:cubicBezTo>
                    <a:pt x="4" y="52"/>
                    <a:pt x="9" y="52"/>
                    <a:pt x="9" y="49"/>
                  </a:cubicBezTo>
                  <a:cubicBezTo>
                    <a:pt x="12" y="35"/>
                    <a:pt x="13" y="20"/>
                    <a:pt x="14" y="5"/>
                  </a:cubicBezTo>
                  <a:cubicBezTo>
                    <a:pt x="15" y="1"/>
                    <a:pt x="7" y="0"/>
                    <a:pt x="7"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900" name="Google Shape;2900;p9"/>
            <p:cNvSpPr/>
            <p:nvPr/>
          </p:nvSpPr>
          <p:spPr>
            <a:xfrm>
              <a:off x="2984501" y="6611939"/>
              <a:ext cx="50800" cy="206375"/>
            </a:xfrm>
            <a:custGeom>
              <a:rect b="b" l="l" r="r" t="t"/>
              <a:pathLst>
                <a:path extrusionOk="0" h="47" w="12">
                  <a:moveTo>
                    <a:pt x="8" y="7"/>
                  </a:moveTo>
                  <a:cubicBezTo>
                    <a:pt x="8" y="6"/>
                    <a:pt x="8" y="4"/>
                    <a:pt x="7" y="3"/>
                  </a:cubicBezTo>
                  <a:cubicBezTo>
                    <a:pt x="7" y="0"/>
                    <a:pt x="3" y="1"/>
                    <a:pt x="4" y="4"/>
                  </a:cubicBezTo>
                  <a:cubicBezTo>
                    <a:pt x="4" y="5"/>
                    <a:pt x="4" y="7"/>
                    <a:pt x="5" y="8"/>
                  </a:cubicBezTo>
                  <a:cubicBezTo>
                    <a:pt x="4" y="8"/>
                    <a:pt x="4"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0" y="8"/>
                    <a:pt x="8" y="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901" name="Google Shape;2901;p9"/>
            <p:cNvSpPr/>
            <p:nvPr/>
          </p:nvSpPr>
          <p:spPr>
            <a:xfrm>
              <a:off x="2589213" y="6624639"/>
              <a:ext cx="53975" cy="119063"/>
            </a:xfrm>
            <a:custGeom>
              <a:rect b="b" l="l" r="r" t="t"/>
              <a:pathLst>
                <a:path extrusionOk="0" h="27" w="13">
                  <a:moveTo>
                    <a:pt x="12" y="24"/>
                  </a:moveTo>
                  <a:cubicBezTo>
                    <a:pt x="9" y="17"/>
                    <a:pt x="6" y="10"/>
                    <a:pt x="4" y="2"/>
                  </a:cubicBezTo>
                  <a:cubicBezTo>
                    <a:pt x="4" y="0"/>
                    <a:pt x="0" y="0"/>
                    <a:pt x="1" y="3"/>
                  </a:cubicBezTo>
                  <a:cubicBezTo>
                    <a:pt x="3" y="11"/>
                    <a:pt x="6" y="18"/>
                    <a:pt x="9" y="26"/>
                  </a:cubicBezTo>
                  <a:cubicBezTo>
                    <a:pt x="10" y="27"/>
                    <a:pt x="13" y="26"/>
                    <a:pt x="12" y="2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902" name="Google Shape;2902;p9"/>
            <p:cNvSpPr/>
            <p:nvPr/>
          </p:nvSpPr>
          <p:spPr>
            <a:xfrm>
              <a:off x="2484438" y="6572251"/>
              <a:ext cx="74613" cy="193675"/>
            </a:xfrm>
            <a:custGeom>
              <a:rect b="b" l="l" r="r" t="t"/>
              <a:pathLst>
                <a:path extrusionOk="0" h="44" w="18">
                  <a:moveTo>
                    <a:pt x="16" y="37"/>
                  </a:moveTo>
                  <a:cubicBezTo>
                    <a:pt x="11" y="28"/>
                    <a:pt x="8" y="18"/>
                    <a:pt x="12" y="8"/>
                  </a:cubicBezTo>
                  <a:cubicBezTo>
                    <a:pt x="14" y="4"/>
                    <a:pt x="8" y="0"/>
                    <a:pt x="6" y="4"/>
                  </a:cubicBezTo>
                  <a:cubicBezTo>
                    <a:pt x="0" y="17"/>
                    <a:pt x="3" y="29"/>
                    <a:pt x="10" y="41"/>
                  </a:cubicBezTo>
                  <a:cubicBezTo>
                    <a:pt x="13" y="44"/>
                    <a:pt x="18" y="41"/>
                    <a:pt x="16" y="3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903" name="Google Shape;2903;p9"/>
            <p:cNvSpPr/>
            <p:nvPr/>
          </p:nvSpPr>
          <p:spPr>
            <a:xfrm>
              <a:off x="2755901" y="6629401"/>
              <a:ext cx="41275" cy="146050"/>
            </a:xfrm>
            <a:custGeom>
              <a:rect b="b" l="l" r="r" t="t"/>
              <a:pathLst>
                <a:path extrusionOk="0" h="33" w="10">
                  <a:moveTo>
                    <a:pt x="2" y="5"/>
                  </a:moveTo>
                  <a:cubicBezTo>
                    <a:pt x="0" y="12"/>
                    <a:pt x="0" y="21"/>
                    <a:pt x="2" y="29"/>
                  </a:cubicBezTo>
                  <a:cubicBezTo>
                    <a:pt x="4" y="33"/>
                    <a:pt x="9" y="31"/>
                    <a:pt x="9" y="27"/>
                  </a:cubicBezTo>
                  <a:cubicBezTo>
                    <a:pt x="7" y="20"/>
                    <a:pt x="7" y="13"/>
                    <a:pt x="9" y="6"/>
                  </a:cubicBezTo>
                  <a:cubicBezTo>
                    <a:pt x="10" y="2"/>
                    <a:pt x="4" y="0"/>
                    <a:pt x="2"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904" name="Google Shape;2904;p9"/>
            <p:cNvSpPr/>
            <p:nvPr/>
          </p:nvSpPr>
          <p:spPr>
            <a:xfrm>
              <a:off x="3273426" y="6567489"/>
              <a:ext cx="61913" cy="220663"/>
            </a:xfrm>
            <a:custGeom>
              <a:rect b="b" l="l" r="r" t="t"/>
              <a:pathLst>
                <a:path extrusionOk="0" h="50" w="15">
                  <a:moveTo>
                    <a:pt x="11" y="28"/>
                  </a:moveTo>
                  <a:cubicBezTo>
                    <a:pt x="11" y="20"/>
                    <a:pt x="11" y="13"/>
                    <a:pt x="13" y="6"/>
                  </a:cubicBezTo>
                  <a:cubicBezTo>
                    <a:pt x="15" y="2"/>
                    <a:pt x="8" y="0"/>
                    <a:pt x="6" y="4"/>
                  </a:cubicBezTo>
                  <a:cubicBezTo>
                    <a:pt x="5" y="8"/>
                    <a:pt x="5" y="11"/>
                    <a:pt x="5" y="15"/>
                  </a:cubicBezTo>
                  <a:cubicBezTo>
                    <a:pt x="4" y="15"/>
                    <a:pt x="4" y="16"/>
                    <a:pt x="3" y="17"/>
                  </a:cubicBezTo>
                  <a:cubicBezTo>
                    <a:pt x="0" y="27"/>
                    <a:pt x="0" y="36"/>
                    <a:pt x="5" y="46"/>
                  </a:cubicBezTo>
                  <a:cubicBezTo>
                    <a:pt x="7" y="50"/>
                    <a:pt x="13" y="46"/>
                    <a:pt x="11" y="42"/>
                  </a:cubicBezTo>
                  <a:cubicBezTo>
                    <a:pt x="9" y="38"/>
                    <a:pt x="9" y="34"/>
                    <a:pt x="8" y="30"/>
                  </a:cubicBezTo>
                  <a:cubicBezTo>
                    <a:pt x="10" y="30"/>
                    <a:pt x="11" y="29"/>
                    <a:pt x="11" y="28"/>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905" name="Google Shape;2905;p9"/>
            <p:cNvSpPr/>
            <p:nvPr/>
          </p:nvSpPr>
          <p:spPr>
            <a:xfrm>
              <a:off x="3360738" y="6624639"/>
              <a:ext cx="33338" cy="141288"/>
            </a:xfrm>
            <a:custGeom>
              <a:rect b="b" l="l" r="r" t="t"/>
              <a:pathLst>
                <a:path extrusionOk="0" h="32" w="8">
                  <a:moveTo>
                    <a:pt x="6" y="4"/>
                  </a:moveTo>
                  <a:cubicBezTo>
                    <a:pt x="5" y="0"/>
                    <a:pt x="0" y="2"/>
                    <a:pt x="1" y="5"/>
                  </a:cubicBezTo>
                  <a:cubicBezTo>
                    <a:pt x="3" y="13"/>
                    <a:pt x="3" y="21"/>
                    <a:pt x="3" y="29"/>
                  </a:cubicBezTo>
                  <a:cubicBezTo>
                    <a:pt x="3" y="32"/>
                    <a:pt x="7" y="32"/>
                    <a:pt x="7" y="29"/>
                  </a:cubicBezTo>
                  <a:cubicBezTo>
                    <a:pt x="8" y="20"/>
                    <a:pt x="8" y="12"/>
                    <a:pt x="6"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906" name="Google Shape;2906;p9"/>
            <p:cNvSpPr/>
            <p:nvPr/>
          </p:nvSpPr>
          <p:spPr>
            <a:xfrm>
              <a:off x="3384551" y="6607176"/>
              <a:ext cx="79375" cy="233363"/>
            </a:xfrm>
            <a:custGeom>
              <a:rect b="b" l="l" r="r" t="t"/>
              <a:pathLst>
                <a:path extrusionOk="0" h="53" w="19">
                  <a:moveTo>
                    <a:pt x="17" y="46"/>
                  </a:moveTo>
                  <a:cubicBezTo>
                    <a:pt x="14" y="36"/>
                    <a:pt x="14" y="25"/>
                    <a:pt x="12" y="14"/>
                  </a:cubicBezTo>
                  <a:cubicBezTo>
                    <a:pt x="12" y="13"/>
                    <a:pt x="12" y="13"/>
                    <a:pt x="12" y="13"/>
                  </a:cubicBezTo>
                  <a:cubicBezTo>
                    <a:pt x="12" y="10"/>
                    <a:pt x="12" y="12"/>
                    <a:pt x="12" y="4"/>
                  </a:cubicBezTo>
                  <a:cubicBezTo>
                    <a:pt x="12" y="0"/>
                    <a:pt x="7" y="0"/>
                    <a:pt x="7" y="4"/>
                  </a:cubicBezTo>
                  <a:cubicBezTo>
                    <a:pt x="7" y="12"/>
                    <a:pt x="7" y="10"/>
                    <a:pt x="8" y="12"/>
                  </a:cubicBezTo>
                  <a:cubicBezTo>
                    <a:pt x="7" y="13"/>
                    <a:pt x="7" y="13"/>
                    <a:pt x="7" y="14"/>
                  </a:cubicBezTo>
                  <a:cubicBezTo>
                    <a:pt x="6" y="16"/>
                    <a:pt x="6" y="19"/>
                    <a:pt x="6" y="22"/>
                  </a:cubicBezTo>
                  <a:cubicBezTo>
                    <a:pt x="5" y="21"/>
                    <a:pt x="5" y="22"/>
                    <a:pt x="4" y="22"/>
                  </a:cubicBezTo>
                  <a:cubicBezTo>
                    <a:pt x="3" y="28"/>
                    <a:pt x="2" y="33"/>
                    <a:pt x="0" y="39"/>
                  </a:cubicBezTo>
                  <a:cubicBezTo>
                    <a:pt x="0" y="40"/>
                    <a:pt x="2" y="40"/>
                    <a:pt x="2" y="39"/>
                  </a:cubicBezTo>
                  <a:cubicBezTo>
                    <a:pt x="4" y="35"/>
                    <a:pt x="5" y="30"/>
                    <a:pt x="6" y="25"/>
                  </a:cubicBezTo>
                  <a:cubicBezTo>
                    <a:pt x="6" y="33"/>
                    <a:pt x="7" y="41"/>
                    <a:pt x="10" y="48"/>
                  </a:cubicBezTo>
                  <a:cubicBezTo>
                    <a:pt x="12" y="53"/>
                    <a:pt x="19" y="51"/>
                    <a:pt x="17" y="46"/>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907" name="Google Shape;2907;p9"/>
            <p:cNvSpPr/>
            <p:nvPr/>
          </p:nvSpPr>
          <p:spPr>
            <a:xfrm>
              <a:off x="3489326" y="6726239"/>
              <a:ext cx="25400" cy="128588"/>
            </a:xfrm>
            <a:custGeom>
              <a:rect b="b" l="l" r="r" t="t"/>
              <a:pathLst>
                <a:path extrusionOk="0" h="29" w="6">
                  <a:moveTo>
                    <a:pt x="5" y="3"/>
                  </a:moveTo>
                  <a:cubicBezTo>
                    <a:pt x="5" y="0"/>
                    <a:pt x="1" y="0"/>
                    <a:pt x="1" y="3"/>
                  </a:cubicBezTo>
                  <a:cubicBezTo>
                    <a:pt x="0" y="10"/>
                    <a:pt x="0" y="21"/>
                    <a:pt x="0" y="25"/>
                  </a:cubicBezTo>
                  <a:cubicBezTo>
                    <a:pt x="0" y="29"/>
                    <a:pt x="6" y="29"/>
                    <a:pt x="6" y="25"/>
                  </a:cubicBezTo>
                  <a:cubicBezTo>
                    <a:pt x="6" y="21"/>
                    <a:pt x="5" y="11"/>
                    <a:pt x="5"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908" name="Google Shape;2908;p9"/>
            <p:cNvSpPr/>
            <p:nvPr/>
          </p:nvSpPr>
          <p:spPr>
            <a:xfrm>
              <a:off x="3517900" y="6624638"/>
              <a:ext cx="42863" cy="176213"/>
            </a:xfrm>
            <a:custGeom>
              <a:rect b="b" l="l" r="r" t="t"/>
              <a:pathLst>
                <a:path extrusionOk="0" h="40" w="10">
                  <a:moveTo>
                    <a:pt x="3" y="3"/>
                  </a:moveTo>
                  <a:cubicBezTo>
                    <a:pt x="0" y="14"/>
                    <a:pt x="0" y="24"/>
                    <a:pt x="0" y="35"/>
                  </a:cubicBezTo>
                  <a:cubicBezTo>
                    <a:pt x="0" y="40"/>
                    <a:pt x="8" y="40"/>
                    <a:pt x="8" y="35"/>
                  </a:cubicBezTo>
                  <a:cubicBezTo>
                    <a:pt x="8" y="25"/>
                    <a:pt x="8" y="15"/>
                    <a:pt x="9" y="4"/>
                  </a:cubicBezTo>
                  <a:cubicBezTo>
                    <a:pt x="10" y="1"/>
                    <a:pt x="4" y="0"/>
                    <a:pt x="3"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909" name="Google Shape;2909;p9"/>
            <p:cNvSpPr/>
            <p:nvPr/>
          </p:nvSpPr>
          <p:spPr>
            <a:xfrm>
              <a:off x="3556000" y="6611938"/>
              <a:ext cx="71438" cy="250825"/>
            </a:xfrm>
            <a:custGeom>
              <a:rect b="b" l="l" r="r" t="t"/>
              <a:pathLst>
                <a:path extrusionOk="0" h="57" w="17">
                  <a:moveTo>
                    <a:pt x="7" y="5"/>
                  </a:moveTo>
                  <a:cubicBezTo>
                    <a:pt x="6" y="7"/>
                    <a:pt x="6" y="10"/>
                    <a:pt x="5" y="12"/>
                  </a:cubicBezTo>
                  <a:cubicBezTo>
                    <a:pt x="5" y="11"/>
                    <a:pt x="5" y="11"/>
                    <a:pt x="5" y="11"/>
                  </a:cubicBezTo>
                  <a:cubicBezTo>
                    <a:pt x="4" y="9"/>
                    <a:pt x="1" y="10"/>
                    <a:pt x="2" y="11"/>
                  </a:cubicBezTo>
                  <a:cubicBezTo>
                    <a:pt x="2" y="14"/>
                    <a:pt x="2" y="17"/>
                    <a:pt x="3" y="19"/>
                  </a:cubicBezTo>
                  <a:cubicBezTo>
                    <a:pt x="0" y="31"/>
                    <a:pt x="1" y="43"/>
                    <a:pt x="7" y="54"/>
                  </a:cubicBezTo>
                  <a:cubicBezTo>
                    <a:pt x="8" y="57"/>
                    <a:pt x="13" y="55"/>
                    <a:pt x="12" y="52"/>
                  </a:cubicBezTo>
                  <a:cubicBezTo>
                    <a:pt x="12" y="38"/>
                    <a:pt x="9" y="23"/>
                    <a:pt x="15" y="10"/>
                  </a:cubicBezTo>
                  <a:cubicBezTo>
                    <a:pt x="17" y="4"/>
                    <a:pt x="10" y="0"/>
                    <a:pt x="7"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910" name="Google Shape;2910;p9"/>
            <p:cNvSpPr/>
            <p:nvPr/>
          </p:nvSpPr>
          <p:spPr>
            <a:xfrm>
              <a:off x="3476625" y="6575426"/>
              <a:ext cx="33338" cy="160338"/>
            </a:xfrm>
            <a:custGeom>
              <a:rect b="b" l="l" r="r" t="t"/>
              <a:pathLst>
                <a:path extrusionOk="0" h="36" w="8">
                  <a:moveTo>
                    <a:pt x="0" y="5"/>
                  </a:moveTo>
                  <a:cubicBezTo>
                    <a:pt x="0" y="14"/>
                    <a:pt x="0" y="23"/>
                    <a:pt x="0" y="32"/>
                  </a:cubicBezTo>
                  <a:cubicBezTo>
                    <a:pt x="0" y="36"/>
                    <a:pt x="7" y="36"/>
                    <a:pt x="8" y="32"/>
                  </a:cubicBezTo>
                  <a:cubicBezTo>
                    <a:pt x="8" y="23"/>
                    <a:pt x="8" y="14"/>
                    <a:pt x="8" y="5"/>
                  </a:cubicBezTo>
                  <a:cubicBezTo>
                    <a:pt x="8" y="0"/>
                    <a:pt x="0" y="0"/>
                    <a:pt x="0"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911" name="Google Shape;2911;p9"/>
            <p:cNvSpPr/>
            <p:nvPr/>
          </p:nvSpPr>
          <p:spPr>
            <a:xfrm>
              <a:off x="3617913" y="6611938"/>
              <a:ext cx="63500" cy="176213"/>
            </a:xfrm>
            <a:custGeom>
              <a:rect b="b" l="l" r="r" t="t"/>
              <a:pathLst>
                <a:path extrusionOk="0" h="40" w="15">
                  <a:moveTo>
                    <a:pt x="5" y="5"/>
                  </a:moveTo>
                  <a:cubicBezTo>
                    <a:pt x="0" y="15"/>
                    <a:pt x="0" y="26"/>
                    <a:pt x="4" y="37"/>
                  </a:cubicBezTo>
                  <a:cubicBezTo>
                    <a:pt x="5" y="40"/>
                    <a:pt x="10" y="40"/>
                    <a:pt x="10" y="36"/>
                  </a:cubicBezTo>
                  <a:cubicBezTo>
                    <a:pt x="9" y="27"/>
                    <a:pt x="9" y="18"/>
                    <a:pt x="13" y="10"/>
                  </a:cubicBezTo>
                  <a:cubicBezTo>
                    <a:pt x="15" y="4"/>
                    <a:pt x="7" y="0"/>
                    <a:pt x="5"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912" name="Google Shape;2912;p9"/>
            <p:cNvSpPr/>
            <p:nvPr/>
          </p:nvSpPr>
          <p:spPr>
            <a:xfrm>
              <a:off x="3714750" y="6686551"/>
              <a:ext cx="33338" cy="136525"/>
            </a:xfrm>
            <a:custGeom>
              <a:rect b="b" l="l" r="r" t="t"/>
              <a:pathLst>
                <a:path extrusionOk="0" h="31" w="8">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913" name="Google Shape;2913;p9"/>
            <p:cNvSpPr/>
            <p:nvPr/>
          </p:nvSpPr>
          <p:spPr>
            <a:xfrm>
              <a:off x="3856038" y="6562726"/>
              <a:ext cx="58738" cy="234950"/>
            </a:xfrm>
            <a:custGeom>
              <a:rect b="b" l="l" r="r" t="t"/>
              <a:pathLst>
                <a:path extrusionOk="0" h="53" w="14">
                  <a:moveTo>
                    <a:pt x="10" y="1"/>
                  </a:moveTo>
                  <a:cubicBezTo>
                    <a:pt x="8" y="8"/>
                    <a:pt x="6" y="14"/>
                    <a:pt x="5" y="21"/>
                  </a:cubicBezTo>
                  <a:cubicBezTo>
                    <a:pt x="3" y="21"/>
                    <a:pt x="0" y="22"/>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1" y="43"/>
                    <a:pt x="9" y="38"/>
                    <a:pt x="8" y="33"/>
                  </a:cubicBezTo>
                  <a:cubicBezTo>
                    <a:pt x="9" y="22"/>
                    <a:pt x="10" y="12"/>
                    <a:pt x="13" y="2"/>
                  </a:cubicBezTo>
                  <a:cubicBezTo>
                    <a:pt x="14" y="1"/>
                    <a:pt x="11" y="0"/>
                    <a:pt x="10" y="1"/>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914" name="Google Shape;2914;p9"/>
            <p:cNvSpPr/>
            <p:nvPr/>
          </p:nvSpPr>
          <p:spPr>
            <a:xfrm>
              <a:off x="3922713" y="6557963"/>
              <a:ext cx="71438" cy="212725"/>
            </a:xfrm>
            <a:custGeom>
              <a:rect b="b" l="l" r="r" t="t"/>
              <a:pathLst>
                <a:path extrusionOk="0" h="48" w="17">
                  <a:moveTo>
                    <a:pt x="12" y="2"/>
                  </a:moveTo>
                  <a:cubicBezTo>
                    <a:pt x="4" y="14"/>
                    <a:pt x="0" y="29"/>
                    <a:pt x="1" y="44"/>
                  </a:cubicBezTo>
                  <a:cubicBezTo>
                    <a:pt x="1" y="48"/>
                    <a:pt x="7" y="48"/>
                    <a:pt x="7" y="44"/>
                  </a:cubicBezTo>
                  <a:cubicBezTo>
                    <a:pt x="8" y="30"/>
                    <a:pt x="9" y="16"/>
                    <a:pt x="16" y="4"/>
                  </a:cubicBezTo>
                  <a:cubicBezTo>
                    <a:pt x="17" y="2"/>
                    <a:pt x="14" y="0"/>
                    <a:pt x="12" y="2"/>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915" name="Google Shape;2915;p9"/>
            <p:cNvSpPr/>
            <p:nvPr/>
          </p:nvSpPr>
          <p:spPr>
            <a:xfrm>
              <a:off x="4006850" y="6597651"/>
              <a:ext cx="33338" cy="195263"/>
            </a:xfrm>
            <a:custGeom>
              <a:rect b="b" l="l" r="r" t="t"/>
              <a:pathLst>
                <a:path extrusionOk="0" h="44" w="8">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6" y="44"/>
                    <a:pt x="7" y="41"/>
                  </a:cubicBezTo>
                  <a:cubicBezTo>
                    <a:pt x="8" y="28"/>
                    <a:pt x="7" y="15"/>
                    <a:pt x="6" y="2"/>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916" name="Google Shape;2916;p9"/>
            <p:cNvSpPr/>
            <p:nvPr/>
          </p:nvSpPr>
          <p:spPr>
            <a:xfrm>
              <a:off x="4098925" y="6545263"/>
              <a:ext cx="74613" cy="211138"/>
            </a:xfrm>
            <a:custGeom>
              <a:rect b="b" l="l" r="r" t="t"/>
              <a:pathLst>
                <a:path extrusionOk="0" h="48" w="18">
                  <a:moveTo>
                    <a:pt x="17" y="44"/>
                  </a:moveTo>
                  <a:cubicBezTo>
                    <a:pt x="14" y="35"/>
                    <a:pt x="14"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1" y="21"/>
                    <a:pt x="1" y="30"/>
                  </a:cubicBezTo>
                  <a:cubicBezTo>
                    <a:pt x="0" y="29"/>
                    <a:pt x="0" y="30"/>
                    <a:pt x="0" y="31"/>
                  </a:cubicBezTo>
                  <a:cubicBezTo>
                    <a:pt x="0" y="35"/>
                    <a:pt x="0" y="39"/>
                    <a:pt x="0" y="43"/>
                  </a:cubicBezTo>
                  <a:cubicBezTo>
                    <a:pt x="0" y="44"/>
                    <a:pt x="1" y="44"/>
                    <a:pt x="1"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7" y="4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917" name="Google Shape;2917;p9"/>
            <p:cNvSpPr/>
            <p:nvPr/>
          </p:nvSpPr>
          <p:spPr>
            <a:xfrm>
              <a:off x="4252913" y="6611938"/>
              <a:ext cx="20638" cy="144463"/>
            </a:xfrm>
            <a:custGeom>
              <a:rect b="b" l="l" r="r" t="t"/>
              <a:pathLst>
                <a:path extrusionOk="0" h="33" w="5">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918" name="Google Shape;2918;p9"/>
            <p:cNvSpPr/>
            <p:nvPr/>
          </p:nvSpPr>
          <p:spPr>
            <a:xfrm>
              <a:off x="4314825" y="6597651"/>
              <a:ext cx="58738" cy="177800"/>
            </a:xfrm>
            <a:custGeom>
              <a:rect b="b" l="l" r="r" t="t"/>
              <a:pathLst>
                <a:path extrusionOk="0" h="40" w="14">
                  <a:moveTo>
                    <a:pt x="7" y="6"/>
                  </a:moveTo>
                  <a:cubicBezTo>
                    <a:pt x="7" y="5"/>
                    <a:pt x="7" y="4"/>
                    <a:pt x="7" y="3"/>
                  </a:cubicBezTo>
                  <a:cubicBezTo>
                    <a:pt x="6" y="0"/>
                    <a:pt x="0" y="1"/>
                    <a:pt x="1" y="5"/>
                  </a:cubicBezTo>
                  <a:cubicBezTo>
                    <a:pt x="2" y="13"/>
                    <a:pt x="2" y="21"/>
                    <a:pt x="3" y="29"/>
                  </a:cubicBezTo>
                  <a:cubicBezTo>
                    <a:pt x="3" y="30"/>
                    <a:pt x="4" y="31"/>
                    <a:pt x="5" y="31"/>
                  </a:cubicBezTo>
                  <a:cubicBezTo>
                    <a:pt x="5" y="33"/>
                    <a:pt x="5" y="35"/>
                    <a:pt x="5" y="37"/>
                  </a:cubicBezTo>
                  <a:cubicBezTo>
                    <a:pt x="6" y="40"/>
                    <a:pt x="10" y="40"/>
                    <a:pt x="10" y="37"/>
                  </a:cubicBezTo>
                  <a:cubicBezTo>
                    <a:pt x="12" y="28"/>
                    <a:pt x="11" y="18"/>
                    <a:pt x="13" y="9"/>
                  </a:cubicBezTo>
                  <a:cubicBezTo>
                    <a:pt x="14" y="5"/>
                    <a:pt x="9" y="3"/>
                    <a:pt x="7" y="6"/>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919" name="Google Shape;2919;p9"/>
            <p:cNvSpPr/>
            <p:nvPr/>
          </p:nvSpPr>
          <p:spPr>
            <a:xfrm>
              <a:off x="4386263" y="6594476"/>
              <a:ext cx="66675" cy="228600"/>
            </a:xfrm>
            <a:custGeom>
              <a:rect b="b" l="l" r="r" t="t"/>
              <a:pathLst>
                <a:path extrusionOk="0" h="52" w="16">
                  <a:moveTo>
                    <a:pt x="7" y="4"/>
                  </a:moveTo>
                  <a:cubicBezTo>
                    <a:pt x="7" y="7"/>
                    <a:pt x="7" y="9"/>
                    <a:pt x="6" y="11"/>
                  </a:cubicBezTo>
                  <a:cubicBezTo>
                    <a:pt x="5" y="11"/>
                    <a:pt x="3" y="11"/>
                    <a:pt x="3" y="13"/>
                  </a:cubicBezTo>
                  <a:cubicBezTo>
                    <a:pt x="3" y="16"/>
                    <a:pt x="3" y="20"/>
                    <a:pt x="1" y="23"/>
                  </a:cubicBezTo>
                  <a:cubicBezTo>
                    <a:pt x="0" y="24"/>
                    <a:pt x="3" y="26"/>
                    <a:pt x="4" y="25"/>
                  </a:cubicBezTo>
                  <a:cubicBezTo>
                    <a:pt x="3" y="33"/>
                    <a:pt x="3" y="41"/>
                    <a:pt x="4" y="49"/>
                  </a:cubicBezTo>
                  <a:cubicBezTo>
                    <a:pt x="5" y="52"/>
                    <a:pt x="9" y="52"/>
                    <a:pt x="10" y="49"/>
                  </a:cubicBezTo>
                  <a:cubicBezTo>
                    <a:pt x="13" y="35"/>
                    <a:pt x="13" y="20"/>
                    <a:pt x="15" y="5"/>
                  </a:cubicBezTo>
                  <a:cubicBezTo>
                    <a:pt x="16" y="1"/>
                    <a:pt x="8" y="0"/>
                    <a:pt x="7"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920" name="Google Shape;2920;p9"/>
            <p:cNvSpPr/>
            <p:nvPr/>
          </p:nvSpPr>
          <p:spPr>
            <a:xfrm>
              <a:off x="4198938" y="6611938"/>
              <a:ext cx="49213" cy="206375"/>
            </a:xfrm>
            <a:custGeom>
              <a:rect b="b" l="l" r="r" t="t"/>
              <a:pathLst>
                <a:path extrusionOk="0" h="47" w="12">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1" y="33"/>
                    <a:pt x="10" y="29"/>
                  </a:cubicBezTo>
                  <a:cubicBezTo>
                    <a:pt x="11" y="28"/>
                    <a:pt x="11" y="28"/>
                    <a:pt x="11" y="28"/>
                  </a:cubicBezTo>
                  <a:cubicBezTo>
                    <a:pt x="11" y="26"/>
                    <a:pt x="11" y="23"/>
                    <a:pt x="11" y="21"/>
                  </a:cubicBezTo>
                  <a:cubicBezTo>
                    <a:pt x="11" y="18"/>
                    <a:pt x="11" y="15"/>
                    <a:pt x="11" y="13"/>
                  </a:cubicBezTo>
                  <a:cubicBezTo>
                    <a:pt x="12" y="10"/>
                    <a:pt x="10" y="8"/>
                    <a:pt x="8" y="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921" name="Google Shape;2921;p9"/>
            <p:cNvSpPr/>
            <p:nvPr/>
          </p:nvSpPr>
          <p:spPr>
            <a:xfrm>
              <a:off x="3802063" y="6624638"/>
              <a:ext cx="53975" cy="119063"/>
            </a:xfrm>
            <a:custGeom>
              <a:rect b="b" l="l" r="r" t="t"/>
              <a:pathLst>
                <a:path extrusionOk="0" h="27" w="13">
                  <a:moveTo>
                    <a:pt x="12" y="24"/>
                  </a:moveTo>
                  <a:cubicBezTo>
                    <a:pt x="9" y="17"/>
                    <a:pt x="6" y="10"/>
                    <a:pt x="4" y="2"/>
                  </a:cubicBezTo>
                  <a:cubicBezTo>
                    <a:pt x="3" y="0"/>
                    <a:pt x="0" y="0"/>
                    <a:pt x="0" y="3"/>
                  </a:cubicBezTo>
                  <a:cubicBezTo>
                    <a:pt x="3" y="11"/>
                    <a:pt x="5" y="18"/>
                    <a:pt x="9" y="26"/>
                  </a:cubicBezTo>
                  <a:cubicBezTo>
                    <a:pt x="10" y="27"/>
                    <a:pt x="13" y="26"/>
                    <a:pt x="12" y="2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922" name="Google Shape;2922;p9"/>
            <p:cNvSpPr/>
            <p:nvPr/>
          </p:nvSpPr>
          <p:spPr>
            <a:xfrm>
              <a:off x="3697288" y="6572251"/>
              <a:ext cx="76200" cy="193675"/>
            </a:xfrm>
            <a:custGeom>
              <a:rect b="b" l="l" r="r" t="t"/>
              <a:pathLst>
                <a:path extrusionOk="0" h="44" w="18">
                  <a:moveTo>
                    <a:pt x="16" y="37"/>
                  </a:moveTo>
                  <a:cubicBezTo>
                    <a:pt x="11" y="28"/>
                    <a:pt x="7" y="18"/>
                    <a:pt x="12" y="8"/>
                  </a:cubicBezTo>
                  <a:cubicBezTo>
                    <a:pt x="14" y="4"/>
                    <a:pt x="8" y="0"/>
                    <a:pt x="6" y="4"/>
                  </a:cubicBezTo>
                  <a:cubicBezTo>
                    <a:pt x="0" y="17"/>
                    <a:pt x="3" y="29"/>
                    <a:pt x="10" y="41"/>
                  </a:cubicBezTo>
                  <a:cubicBezTo>
                    <a:pt x="12" y="44"/>
                    <a:pt x="18" y="41"/>
                    <a:pt x="16" y="3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923" name="Google Shape;2923;p9"/>
            <p:cNvSpPr/>
            <p:nvPr/>
          </p:nvSpPr>
          <p:spPr>
            <a:xfrm>
              <a:off x="3963988" y="6629401"/>
              <a:ext cx="46038" cy="146050"/>
            </a:xfrm>
            <a:custGeom>
              <a:rect b="b" l="l" r="r" t="t"/>
              <a:pathLst>
                <a:path extrusionOk="0" h="33" w="11">
                  <a:moveTo>
                    <a:pt x="3" y="5"/>
                  </a:moveTo>
                  <a:cubicBezTo>
                    <a:pt x="0" y="12"/>
                    <a:pt x="1" y="21"/>
                    <a:pt x="3" y="29"/>
                  </a:cubicBezTo>
                  <a:cubicBezTo>
                    <a:pt x="4" y="33"/>
                    <a:pt x="10" y="31"/>
                    <a:pt x="9" y="27"/>
                  </a:cubicBezTo>
                  <a:cubicBezTo>
                    <a:pt x="8" y="20"/>
                    <a:pt x="7" y="13"/>
                    <a:pt x="9" y="6"/>
                  </a:cubicBezTo>
                  <a:cubicBezTo>
                    <a:pt x="11" y="2"/>
                    <a:pt x="4" y="0"/>
                    <a:pt x="3"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924" name="Google Shape;2924;p9"/>
            <p:cNvSpPr/>
            <p:nvPr/>
          </p:nvSpPr>
          <p:spPr>
            <a:xfrm>
              <a:off x="4486275" y="6567488"/>
              <a:ext cx="61913" cy="220663"/>
            </a:xfrm>
            <a:custGeom>
              <a:rect b="b" l="l" r="r" t="t"/>
              <a:pathLst>
                <a:path extrusionOk="0" h="50" w="15">
                  <a:moveTo>
                    <a:pt x="10" y="28"/>
                  </a:moveTo>
                  <a:cubicBezTo>
                    <a:pt x="11" y="20"/>
                    <a:pt x="11" y="13"/>
                    <a:pt x="13" y="6"/>
                  </a:cubicBezTo>
                  <a:cubicBezTo>
                    <a:pt x="15" y="2"/>
                    <a:pt x="7" y="0"/>
                    <a:pt x="6" y="4"/>
                  </a:cubicBezTo>
                  <a:cubicBezTo>
                    <a:pt x="5" y="8"/>
                    <a:pt x="4" y="11"/>
                    <a:pt x="4" y="15"/>
                  </a:cubicBezTo>
                  <a:cubicBezTo>
                    <a:pt x="4" y="15"/>
                    <a:pt x="3" y="16"/>
                    <a:pt x="3" y="17"/>
                  </a:cubicBezTo>
                  <a:cubicBezTo>
                    <a:pt x="0" y="27"/>
                    <a:pt x="0" y="36"/>
                    <a:pt x="4" y="46"/>
                  </a:cubicBezTo>
                  <a:cubicBezTo>
                    <a:pt x="6" y="50"/>
                    <a:pt x="13" y="46"/>
                    <a:pt x="11" y="42"/>
                  </a:cubicBezTo>
                  <a:cubicBezTo>
                    <a:pt x="9" y="38"/>
                    <a:pt x="8" y="34"/>
                    <a:pt x="8" y="30"/>
                  </a:cubicBezTo>
                  <a:cubicBezTo>
                    <a:pt x="9" y="30"/>
                    <a:pt x="10" y="29"/>
                    <a:pt x="10" y="28"/>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925" name="Google Shape;2925;p9"/>
            <p:cNvSpPr/>
            <p:nvPr/>
          </p:nvSpPr>
          <p:spPr>
            <a:xfrm>
              <a:off x="4573588" y="6624638"/>
              <a:ext cx="33338" cy="141288"/>
            </a:xfrm>
            <a:custGeom>
              <a:rect b="b" l="l" r="r" t="t"/>
              <a:pathLst>
                <a:path extrusionOk="0" h="32" w="8">
                  <a:moveTo>
                    <a:pt x="5" y="4"/>
                  </a:moveTo>
                  <a:cubicBezTo>
                    <a:pt x="5" y="0"/>
                    <a:pt x="0" y="2"/>
                    <a:pt x="0" y="5"/>
                  </a:cubicBezTo>
                  <a:cubicBezTo>
                    <a:pt x="2" y="13"/>
                    <a:pt x="2" y="21"/>
                    <a:pt x="3" y="29"/>
                  </a:cubicBezTo>
                  <a:cubicBezTo>
                    <a:pt x="3" y="32"/>
                    <a:pt x="7" y="32"/>
                    <a:pt x="7" y="29"/>
                  </a:cubicBezTo>
                  <a:cubicBezTo>
                    <a:pt x="8" y="20"/>
                    <a:pt x="7" y="12"/>
                    <a:pt x="5"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926" name="Google Shape;2926;p9"/>
            <p:cNvSpPr/>
            <p:nvPr/>
          </p:nvSpPr>
          <p:spPr>
            <a:xfrm>
              <a:off x="4598988" y="6607176"/>
              <a:ext cx="79375" cy="233363"/>
            </a:xfrm>
            <a:custGeom>
              <a:rect b="b" l="l" r="r" t="t"/>
              <a:pathLst>
                <a:path extrusionOk="0" h="53" w="19">
                  <a:moveTo>
                    <a:pt x="17" y="46"/>
                  </a:moveTo>
                  <a:cubicBezTo>
                    <a:pt x="14" y="36"/>
                    <a:pt x="13" y="25"/>
                    <a:pt x="12" y="14"/>
                  </a:cubicBezTo>
                  <a:cubicBezTo>
                    <a:pt x="12" y="13"/>
                    <a:pt x="12" y="13"/>
                    <a:pt x="11" y="13"/>
                  </a:cubicBezTo>
                  <a:cubicBezTo>
                    <a:pt x="11" y="10"/>
                    <a:pt x="11" y="12"/>
                    <a:pt x="11" y="4"/>
                  </a:cubicBezTo>
                  <a:cubicBezTo>
                    <a:pt x="11" y="0"/>
                    <a:pt x="7" y="0"/>
                    <a:pt x="7" y="4"/>
                  </a:cubicBezTo>
                  <a:cubicBezTo>
                    <a:pt x="7" y="12"/>
                    <a:pt x="7" y="10"/>
                    <a:pt x="7" y="12"/>
                  </a:cubicBezTo>
                  <a:cubicBezTo>
                    <a:pt x="7" y="13"/>
                    <a:pt x="6" y="13"/>
                    <a:pt x="6" y="14"/>
                  </a:cubicBezTo>
                  <a:cubicBezTo>
                    <a:pt x="6" y="16"/>
                    <a:pt x="6" y="19"/>
                    <a:pt x="6" y="22"/>
                  </a:cubicBezTo>
                  <a:cubicBezTo>
                    <a:pt x="5" y="21"/>
                    <a:pt x="4" y="22"/>
                    <a:pt x="4" y="22"/>
                  </a:cubicBezTo>
                  <a:cubicBezTo>
                    <a:pt x="2" y="28"/>
                    <a:pt x="2" y="33"/>
                    <a:pt x="0" y="39"/>
                  </a:cubicBezTo>
                  <a:cubicBezTo>
                    <a:pt x="0" y="40"/>
                    <a:pt x="2" y="40"/>
                    <a:pt x="2" y="39"/>
                  </a:cubicBezTo>
                  <a:cubicBezTo>
                    <a:pt x="3" y="35"/>
                    <a:pt x="4" y="30"/>
                    <a:pt x="5" y="25"/>
                  </a:cubicBezTo>
                  <a:cubicBezTo>
                    <a:pt x="5" y="33"/>
                    <a:pt x="6" y="41"/>
                    <a:pt x="9" y="48"/>
                  </a:cubicBezTo>
                  <a:cubicBezTo>
                    <a:pt x="11" y="53"/>
                    <a:pt x="19" y="51"/>
                    <a:pt x="17" y="46"/>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927" name="Google Shape;2927;p9"/>
            <p:cNvSpPr/>
            <p:nvPr/>
          </p:nvSpPr>
          <p:spPr>
            <a:xfrm>
              <a:off x="4699000" y="6726238"/>
              <a:ext cx="28575" cy="128588"/>
            </a:xfrm>
            <a:custGeom>
              <a:rect b="b" l="l" r="r" t="t"/>
              <a:pathLst>
                <a:path extrusionOk="0" h="29" w="7">
                  <a:moveTo>
                    <a:pt x="6" y="3"/>
                  </a:moveTo>
                  <a:cubicBezTo>
                    <a:pt x="5" y="0"/>
                    <a:pt x="2" y="0"/>
                    <a:pt x="1" y="3"/>
                  </a:cubicBezTo>
                  <a:cubicBezTo>
                    <a:pt x="1" y="10"/>
                    <a:pt x="0" y="21"/>
                    <a:pt x="0" y="25"/>
                  </a:cubicBezTo>
                  <a:cubicBezTo>
                    <a:pt x="0" y="29"/>
                    <a:pt x="7" y="29"/>
                    <a:pt x="7" y="25"/>
                  </a:cubicBezTo>
                  <a:cubicBezTo>
                    <a:pt x="7" y="21"/>
                    <a:pt x="6" y="11"/>
                    <a:pt x="6"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928" name="Google Shape;2928;p9"/>
            <p:cNvSpPr/>
            <p:nvPr/>
          </p:nvSpPr>
          <p:spPr>
            <a:xfrm>
              <a:off x="4727575" y="6624638"/>
              <a:ext cx="41275" cy="176213"/>
            </a:xfrm>
            <a:custGeom>
              <a:rect b="b" l="l" r="r" t="t"/>
              <a:pathLst>
                <a:path extrusionOk="0" h="40" w="10">
                  <a:moveTo>
                    <a:pt x="3" y="3"/>
                  </a:moveTo>
                  <a:cubicBezTo>
                    <a:pt x="1" y="14"/>
                    <a:pt x="0" y="24"/>
                    <a:pt x="1" y="35"/>
                  </a:cubicBezTo>
                  <a:cubicBezTo>
                    <a:pt x="1" y="40"/>
                    <a:pt x="9" y="40"/>
                    <a:pt x="9" y="35"/>
                  </a:cubicBezTo>
                  <a:cubicBezTo>
                    <a:pt x="9" y="25"/>
                    <a:pt x="9" y="15"/>
                    <a:pt x="10" y="4"/>
                  </a:cubicBezTo>
                  <a:cubicBezTo>
                    <a:pt x="10" y="1"/>
                    <a:pt x="4" y="0"/>
                    <a:pt x="3"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929" name="Google Shape;2929;p9"/>
            <p:cNvSpPr/>
            <p:nvPr/>
          </p:nvSpPr>
          <p:spPr>
            <a:xfrm>
              <a:off x="4768850" y="6611938"/>
              <a:ext cx="71438" cy="250825"/>
            </a:xfrm>
            <a:custGeom>
              <a:rect b="b" l="l" r="r" t="t"/>
              <a:pathLst>
                <a:path extrusionOk="0" h="57" w="17">
                  <a:moveTo>
                    <a:pt x="7" y="5"/>
                  </a:moveTo>
                  <a:cubicBezTo>
                    <a:pt x="6" y="7"/>
                    <a:pt x="5" y="10"/>
                    <a:pt x="4" y="12"/>
                  </a:cubicBezTo>
                  <a:cubicBezTo>
                    <a:pt x="4" y="11"/>
                    <a:pt x="4" y="11"/>
                    <a:pt x="4" y="11"/>
                  </a:cubicBezTo>
                  <a:cubicBezTo>
                    <a:pt x="4" y="9"/>
                    <a:pt x="1" y="10"/>
                    <a:pt x="1" y="11"/>
                  </a:cubicBezTo>
                  <a:cubicBezTo>
                    <a:pt x="2" y="14"/>
                    <a:pt x="2" y="17"/>
                    <a:pt x="2" y="19"/>
                  </a:cubicBezTo>
                  <a:cubicBezTo>
                    <a:pt x="0" y="31"/>
                    <a:pt x="1" y="43"/>
                    <a:pt x="6"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930" name="Google Shape;2930;p9"/>
            <p:cNvSpPr/>
            <p:nvPr/>
          </p:nvSpPr>
          <p:spPr>
            <a:xfrm>
              <a:off x="4686300" y="6575426"/>
              <a:ext cx="33338" cy="160338"/>
            </a:xfrm>
            <a:custGeom>
              <a:rect b="b" l="l" r="r" t="t"/>
              <a:pathLst>
                <a:path extrusionOk="0" h="36" w="8">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931" name="Google Shape;2931;p9"/>
            <p:cNvSpPr/>
            <p:nvPr/>
          </p:nvSpPr>
          <p:spPr>
            <a:xfrm>
              <a:off x="4827588" y="6611938"/>
              <a:ext cx="66675" cy="176213"/>
            </a:xfrm>
            <a:custGeom>
              <a:rect b="b" l="l" r="r" t="t"/>
              <a:pathLst>
                <a:path extrusionOk="0" h="40" w="16">
                  <a:moveTo>
                    <a:pt x="5" y="5"/>
                  </a:moveTo>
                  <a:cubicBezTo>
                    <a:pt x="1" y="15"/>
                    <a:pt x="0" y="26"/>
                    <a:pt x="4" y="37"/>
                  </a:cubicBezTo>
                  <a:cubicBezTo>
                    <a:pt x="5" y="40"/>
                    <a:pt x="10" y="40"/>
                    <a:pt x="10" y="36"/>
                  </a:cubicBezTo>
                  <a:cubicBezTo>
                    <a:pt x="10" y="27"/>
                    <a:pt x="9" y="18"/>
                    <a:pt x="13" y="10"/>
                  </a:cubicBezTo>
                  <a:cubicBezTo>
                    <a:pt x="16" y="4"/>
                    <a:pt x="8" y="0"/>
                    <a:pt x="5"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932" name="Google Shape;2932;p9"/>
            <p:cNvSpPr/>
            <p:nvPr/>
          </p:nvSpPr>
          <p:spPr>
            <a:xfrm>
              <a:off x="4927600" y="6686551"/>
              <a:ext cx="33338" cy="136525"/>
            </a:xfrm>
            <a:custGeom>
              <a:rect b="b" l="l" r="r" t="t"/>
              <a:pathLst>
                <a:path extrusionOk="0" h="31" w="8">
                  <a:moveTo>
                    <a:pt x="0" y="5"/>
                  </a:moveTo>
                  <a:cubicBezTo>
                    <a:pt x="0" y="12"/>
                    <a:pt x="0" y="20"/>
                    <a:pt x="1" y="27"/>
                  </a:cubicBezTo>
                  <a:cubicBezTo>
                    <a:pt x="1" y="31"/>
                    <a:pt x="6" y="31"/>
                    <a:pt x="6" y="27"/>
                  </a:cubicBezTo>
                  <a:cubicBezTo>
                    <a:pt x="7" y="20"/>
                    <a:pt x="7" y="12"/>
                    <a:pt x="7" y="5"/>
                  </a:cubicBezTo>
                  <a:cubicBezTo>
                    <a:pt x="8" y="0"/>
                    <a:pt x="0" y="0"/>
                    <a:pt x="0"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933" name="Google Shape;2933;p9"/>
            <p:cNvSpPr/>
            <p:nvPr/>
          </p:nvSpPr>
          <p:spPr>
            <a:xfrm>
              <a:off x="5068888" y="6562726"/>
              <a:ext cx="55563" cy="234950"/>
            </a:xfrm>
            <a:custGeom>
              <a:rect b="b" l="l" r="r" t="t"/>
              <a:pathLst>
                <a:path extrusionOk="0" h="53" w="13">
                  <a:moveTo>
                    <a:pt x="10" y="1"/>
                  </a:moveTo>
                  <a:cubicBezTo>
                    <a:pt x="7" y="8"/>
                    <a:pt x="5" y="14"/>
                    <a:pt x="4" y="21"/>
                  </a:cubicBezTo>
                  <a:cubicBezTo>
                    <a:pt x="2" y="21"/>
                    <a:pt x="0" y="22"/>
                    <a:pt x="0" y="24"/>
                  </a:cubicBezTo>
                  <a:cubicBezTo>
                    <a:pt x="0" y="31"/>
                    <a:pt x="1" y="38"/>
                    <a:pt x="3" y="44"/>
                  </a:cubicBezTo>
                  <a:cubicBezTo>
                    <a:pt x="4" y="45"/>
                    <a:pt x="4" y="45"/>
                    <a:pt x="4" y="45"/>
                  </a:cubicBezTo>
                  <a:cubicBezTo>
                    <a:pt x="4" y="46"/>
                    <a:pt x="4" y="46"/>
                    <a:pt x="5" y="46"/>
                  </a:cubicBezTo>
                  <a:cubicBezTo>
                    <a:pt x="5" y="48"/>
                    <a:pt x="6" y="49"/>
                    <a:pt x="7" y="50"/>
                  </a:cubicBezTo>
                  <a:cubicBezTo>
                    <a:pt x="9" y="53"/>
                    <a:pt x="13" y="51"/>
                    <a:pt x="12" y="48"/>
                  </a:cubicBezTo>
                  <a:cubicBezTo>
                    <a:pt x="10" y="43"/>
                    <a:pt x="9" y="38"/>
                    <a:pt x="8" y="33"/>
                  </a:cubicBezTo>
                  <a:cubicBezTo>
                    <a:pt x="8" y="22"/>
                    <a:pt x="9" y="12"/>
                    <a:pt x="13" y="2"/>
                  </a:cubicBezTo>
                  <a:cubicBezTo>
                    <a:pt x="13" y="1"/>
                    <a:pt x="11" y="0"/>
                    <a:pt x="10" y="1"/>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934" name="Google Shape;2934;p9"/>
            <p:cNvSpPr/>
            <p:nvPr/>
          </p:nvSpPr>
          <p:spPr>
            <a:xfrm>
              <a:off x="5135563" y="6557963"/>
              <a:ext cx="71438" cy="212725"/>
            </a:xfrm>
            <a:custGeom>
              <a:rect b="b" l="l" r="r" t="t"/>
              <a:pathLst>
                <a:path extrusionOk="0" h="48" w="17">
                  <a:moveTo>
                    <a:pt x="12" y="2"/>
                  </a:moveTo>
                  <a:cubicBezTo>
                    <a:pt x="4" y="14"/>
                    <a:pt x="0" y="29"/>
                    <a:pt x="1" y="44"/>
                  </a:cubicBezTo>
                  <a:cubicBezTo>
                    <a:pt x="1" y="48"/>
                    <a:pt x="6" y="48"/>
                    <a:pt x="6" y="44"/>
                  </a:cubicBezTo>
                  <a:cubicBezTo>
                    <a:pt x="7" y="30"/>
                    <a:pt x="8" y="16"/>
                    <a:pt x="15" y="4"/>
                  </a:cubicBezTo>
                  <a:cubicBezTo>
                    <a:pt x="17" y="2"/>
                    <a:pt x="13" y="0"/>
                    <a:pt x="12" y="2"/>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935" name="Google Shape;2935;p9"/>
            <p:cNvSpPr/>
            <p:nvPr/>
          </p:nvSpPr>
          <p:spPr>
            <a:xfrm>
              <a:off x="5219700" y="6597651"/>
              <a:ext cx="28575" cy="195263"/>
            </a:xfrm>
            <a:custGeom>
              <a:rect b="b" l="l" r="r" t="t"/>
              <a:pathLst>
                <a:path extrusionOk="0" h="44" w="7">
                  <a:moveTo>
                    <a:pt x="6" y="2"/>
                  </a:moveTo>
                  <a:cubicBezTo>
                    <a:pt x="6" y="0"/>
                    <a:pt x="2" y="0"/>
                    <a:pt x="2" y="2"/>
                  </a:cubicBezTo>
                  <a:cubicBezTo>
                    <a:pt x="2" y="6"/>
                    <a:pt x="2" y="10"/>
                    <a:pt x="1" y="14"/>
                  </a:cubicBezTo>
                  <a:cubicBezTo>
                    <a:pt x="0" y="15"/>
                    <a:pt x="0" y="15"/>
                    <a:pt x="0" y="16"/>
                  </a:cubicBezTo>
                  <a:cubicBezTo>
                    <a:pt x="0" y="22"/>
                    <a:pt x="0" y="27"/>
                    <a:pt x="0" y="33"/>
                  </a:cubicBezTo>
                  <a:cubicBezTo>
                    <a:pt x="0" y="34"/>
                    <a:pt x="0" y="35"/>
                    <a:pt x="1" y="35"/>
                  </a:cubicBezTo>
                  <a:cubicBezTo>
                    <a:pt x="1" y="37"/>
                    <a:pt x="1" y="39"/>
                    <a:pt x="2" y="41"/>
                  </a:cubicBezTo>
                  <a:cubicBezTo>
                    <a:pt x="2" y="44"/>
                    <a:pt x="6" y="44"/>
                    <a:pt x="6" y="41"/>
                  </a:cubicBezTo>
                  <a:cubicBezTo>
                    <a:pt x="7" y="28"/>
                    <a:pt x="6" y="15"/>
                    <a:pt x="6" y="2"/>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936" name="Google Shape;2936;p9"/>
            <p:cNvSpPr/>
            <p:nvPr/>
          </p:nvSpPr>
          <p:spPr>
            <a:xfrm>
              <a:off x="5307013" y="6545263"/>
              <a:ext cx="79375" cy="211138"/>
            </a:xfrm>
            <a:custGeom>
              <a:rect b="b" l="l" r="r" t="t"/>
              <a:pathLst>
                <a:path extrusionOk="0" h="48" w="19">
                  <a:moveTo>
                    <a:pt x="18" y="44"/>
                  </a:moveTo>
                  <a:cubicBezTo>
                    <a:pt x="15" y="35"/>
                    <a:pt x="15" y="26"/>
                    <a:pt x="17" y="17"/>
                  </a:cubicBezTo>
                  <a:cubicBezTo>
                    <a:pt x="17" y="13"/>
                    <a:pt x="11" y="11"/>
                    <a:pt x="10" y="15"/>
                  </a:cubicBezTo>
                  <a:cubicBezTo>
                    <a:pt x="10" y="15"/>
                    <a:pt x="10" y="15"/>
                    <a:pt x="10" y="15"/>
                  </a:cubicBezTo>
                  <a:cubicBezTo>
                    <a:pt x="9" y="16"/>
                    <a:pt x="9" y="16"/>
                    <a:pt x="9" y="16"/>
                  </a:cubicBezTo>
                  <a:cubicBezTo>
                    <a:pt x="10" y="12"/>
                    <a:pt x="10" y="8"/>
                    <a:pt x="10" y="4"/>
                  </a:cubicBezTo>
                  <a:cubicBezTo>
                    <a:pt x="11" y="1"/>
                    <a:pt x="5" y="0"/>
                    <a:pt x="5" y="3"/>
                  </a:cubicBezTo>
                  <a:cubicBezTo>
                    <a:pt x="3" y="12"/>
                    <a:pt x="2" y="21"/>
                    <a:pt x="2" y="30"/>
                  </a:cubicBezTo>
                  <a:cubicBezTo>
                    <a:pt x="1" y="29"/>
                    <a:pt x="0" y="30"/>
                    <a:pt x="0" y="31"/>
                  </a:cubicBezTo>
                  <a:cubicBezTo>
                    <a:pt x="0" y="35"/>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937" name="Google Shape;2937;p9"/>
            <p:cNvSpPr/>
            <p:nvPr/>
          </p:nvSpPr>
          <p:spPr>
            <a:xfrm>
              <a:off x="5461000" y="6611938"/>
              <a:ext cx="25400" cy="144463"/>
            </a:xfrm>
            <a:custGeom>
              <a:rect b="b" l="l" r="r" t="t"/>
              <a:pathLst>
                <a:path extrusionOk="0" h="33" w="6">
                  <a:moveTo>
                    <a:pt x="5" y="3"/>
                  </a:moveTo>
                  <a:cubicBezTo>
                    <a:pt x="5" y="0"/>
                    <a:pt x="1" y="0"/>
                    <a:pt x="1" y="3"/>
                  </a:cubicBezTo>
                  <a:cubicBezTo>
                    <a:pt x="0" y="12"/>
                    <a:pt x="0" y="21"/>
                    <a:pt x="1" y="30"/>
                  </a:cubicBezTo>
                  <a:cubicBezTo>
                    <a:pt x="1" y="33"/>
                    <a:pt x="5" y="33"/>
                    <a:pt x="5" y="30"/>
                  </a:cubicBezTo>
                  <a:cubicBezTo>
                    <a:pt x="6" y="21"/>
                    <a:pt x="6" y="12"/>
                    <a:pt x="5"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938" name="Google Shape;2938;p9"/>
            <p:cNvSpPr/>
            <p:nvPr/>
          </p:nvSpPr>
          <p:spPr>
            <a:xfrm>
              <a:off x="5524500" y="6597651"/>
              <a:ext cx="61913" cy="177800"/>
            </a:xfrm>
            <a:custGeom>
              <a:rect b="b" l="l" r="r" t="t"/>
              <a:pathLst>
                <a:path extrusionOk="0" h="40" w="15">
                  <a:moveTo>
                    <a:pt x="8" y="6"/>
                  </a:moveTo>
                  <a:cubicBezTo>
                    <a:pt x="8" y="5"/>
                    <a:pt x="8" y="4"/>
                    <a:pt x="7" y="3"/>
                  </a:cubicBezTo>
                  <a:cubicBezTo>
                    <a:pt x="6" y="0"/>
                    <a:pt x="0" y="1"/>
                    <a:pt x="1" y="5"/>
                  </a:cubicBezTo>
                  <a:cubicBezTo>
                    <a:pt x="3" y="13"/>
                    <a:pt x="3" y="21"/>
                    <a:pt x="3" y="29"/>
                  </a:cubicBezTo>
                  <a:cubicBezTo>
                    <a:pt x="3" y="30"/>
                    <a:pt x="4" y="31"/>
                    <a:pt x="5" y="31"/>
                  </a:cubicBezTo>
                  <a:cubicBezTo>
                    <a:pt x="5" y="33"/>
                    <a:pt x="6" y="35"/>
                    <a:pt x="6" y="37"/>
                  </a:cubicBezTo>
                  <a:cubicBezTo>
                    <a:pt x="6" y="40"/>
                    <a:pt x="11" y="40"/>
                    <a:pt x="11" y="37"/>
                  </a:cubicBezTo>
                  <a:cubicBezTo>
                    <a:pt x="12" y="28"/>
                    <a:pt x="12" y="18"/>
                    <a:pt x="14" y="9"/>
                  </a:cubicBezTo>
                  <a:cubicBezTo>
                    <a:pt x="15" y="5"/>
                    <a:pt x="10" y="3"/>
                    <a:pt x="8" y="6"/>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939" name="Google Shape;2939;p9"/>
            <p:cNvSpPr/>
            <p:nvPr/>
          </p:nvSpPr>
          <p:spPr>
            <a:xfrm>
              <a:off x="5599113" y="6594476"/>
              <a:ext cx="61913" cy="228600"/>
            </a:xfrm>
            <a:custGeom>
              <a:rect b="b" l="l" r="r" t="t"/>
              <a:pathLst>
                <a:path extrusionOk="0" h="52" w="15">
                  <a:moveTo>
                    <a:pt x="7" y="4"/>
                  </a:moveTo>
                  <a:cubicBezTo>
                    <a:pt x="7" y="7"/>
                    <a:pt x="6" y="9"/>
                    <a:pt x="6" y="11"/>
                  </a:cubicBezTo>
                  <a:cubicBezTo>
                    <a:pt x="4" y="11"/>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3" y="35"/>
                    <a:pt x="13" y="20"/>
                    <a:pt x="15" y="5"/>
                  </a:cubicBezTo>
                  <a:cubicBezTo>
                    <a:pt x="15" y="1"/>
                    <a:pt x="8" y="0"/>
                    <a:pt x="7"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940" name="Google Shape;2940;p9"/>
            <p:cNvSpPr/>
            <p:nvPr/>
          </p:nvSpPr>
          <p:spPr>
            <a:xfrm>
              <a:off x="5407025" y="6611938"/>
              <a:ext cx="50800" cy="206375"/>
            </a:xfrm>
            <a:custGeom>
              <a:rect b="b" l="l" r="r" t="t"/>
              <a:pathLst>
                <a:path extrusionOk="0" h="47" w="12">
                  <a:moveTo>
                    <a:pt x="9" y="7"/>
                  </a:moveTo>
                  <a:cubicBezTo>
                    <a:pt x="8" y="6"/>
                    <a:pt x="8" y="4"/>
                    <a:pt x="8" y="3"/>
                  </a:cubicBezTo>
                  <a:cubicBezTo>
                    <a:pt x="7" y="0"/>
                    <a:pt x="3" y="1"/>
                    <a:pt x="4" y="4"/>
                  </a:cubicBezTo>
                  <a:cubicBezTo>
                    <a:pt x="4" y="5"/>
                    <a:pt x="5" y="7"/>
                    <a:pt x="5" y="8"/>
                  </a:cubicBezTo>
                  <a:cubicBezTo>
                    <a:pt x="4" y="8"/>
                    <a:pt x="4" y="9"/>
                    <a:pt x="4" y="10"/>
                  </a:cubicBezTo>
                  <a:cubicBezTo>
                    <a:pt x="1" y="21"/>
                    <a:pt x="0" y="32"/>
                    <a:pt x="4" y="43"/>
                  </a:cubicBezTo>
                  <a:cubicBezTo>
                    <a:pt x="6" y="47"/>
                    <a:pt x="11" y="46"/>
                    <a:pt x="11" y="42"/>
                  </a:cubicBezTo>
                  <a:cubicBezTo>
                    <a:pt x="11" y="38"/>
                    <a:pt x="11" y="33"/>
                    <a:pt x="11" y="29"/>
                  </a:cubicBezTo>
                  <a:cubicBezTo>
                    <a:pt x="11" y="28"/>
                    <a:pt x="11" y="28"/>
                    <a:pt x="11" y="28"/>
                  </a:cubicBezTo>
                  <a:cubicBezTo>
                    <a:pt x="11" y="26"/>
                    <a:pt x="11" y="23"/>
                    <a:pt x="11" y="21"/>
                  </a:cubicBezTo>
                  <a:cubicBezTo>
                    <a:pt x="11" y="18"/>
                    <a:pt x="12" y="15"/>
                    <a:pt x="12" y="13"/>
                  </a:cubicBezTo>
                  <a:cubicBezTo>
                    <a:pt x="12" y="10"/>
                    <a:pt x="11" y="8"/>
                    <a:pt x="9" y="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941" name="Google Shape;2941;p9"/>
            <p:cNvSpPr/>
            <p:nvPr/>
          </p:nvSpPr>
          <p:spPr>
            <a:xfrm>
              <a:off x="5014913" y="6624638"/>
              <a:ext cx="50800" cy="119063"/>
            </a:xfrm>
            <a:custGeom>
              <a:rect b="b" l="l" r="r" t="t"/>
              <a:pathLst>
                <a:path extrusionOk="0" h="27" w="12">
                  <a:moveTo>
                    <a:pt x="11" y="24"/>
                  </a:moveTo>
                  <a:cubicBezTo>
                    <a:pt x="8" y="17"/>
                    <a:pt x="6" y="10"/>
                    <a:pt x="4" y="2"/>
                  </a:cubicBezTo>
                  <a:cubicBezTo>
                    <a:pt x="3" y="0"/>
                    <a:pt x="0" y="0"/>
                    <a:pt x="0" y="3"/>
                  </a:cubicBezTo>
                  <a:cubicBezTo>
                    <a:pt x="2" y="11"/>
                    <a:pt x="5" y="18"/>
                    <a:pt x="9" y="26"/>
                  </a:cubicBezTo>
                  <a:cubicBezTo>
                    <a:pt x="10" y="27"/>
                    <a:pt x="12" y="26"/>
                    <a:pt x="11" y="2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942" name="Google Shape;2942;p9"/>
            <p:cNvSpPr/>
            <p:nvPr/>
          </p:nvSpPr>
          <p:spPr>
            <a:xfrm>
              <a:off x="4911725" y="6572251"/>
              <a:ext cx="74613" cy="193675"/>
            </a:xfrm>
            <a:custGeom>
              <a:rect b="b" l="l" r="r" t="t"/>
              <a:pathLst>
                <a:path extrusionOk="0" h="44" w="18">
                  <a:moveTo>
                    <a:pt x="16" y="37"/>
                  </a:moveTo>
                  <a:cubicBezTo>
                    <a:pt x="11" y="28"/>
                    <a:pt x="7" y="18"/>
                    <a:pt x="12" y="8"/>
                  </a:cubicBezTo>
                  <a:cubicBezTo>
                    <a:pt x="13" y="4"/>
                    <a:pt x="8" y="0"/>
                    <a:pt x="6" y="4"/>
                  </a:cubicBezTo>
                  <a:cubicBezTo>
                    <a:pt x="0" y="17"/>
                    <a:pt x="2" y="29"/>
                    <a:pt x="10" y="41"/>
                  </a:cubicBezTo>
                  <a:cubicBezTo>
                    <a:pt x="12" y="44"/>
                    <a:pt x="18" y="41"/>
                    <a:pt x="16" y="3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943" name="Google Shape;2943;p9"/>
            <p:cNvSpPr/>
            <p:nvPr/>
          </p:nvSpPr>
          <p:spPr>
            <a:xfrm>
              <a:off x="5178425" y="6629401"/>
              <a:ext cx="41275" cy="146050"/>
            </a:xfrm>
            <a:custGeom>
              <a:rect b="b" l="l" r="r" t="t"/>
              <a:pathLst>
                <a:path extrusionOk="0" h="33" w="10">
                  <a:moveTo>
                    <a:pt x="3" y="5"/>
                  </a:moveTo>
                  <a:cubicBezTo>
                    <a:pt x="0" y="12"/>
                    <a:pt x="0" y="21"/>
                    <a:pt x="3" y="29"/>
                  </a:cubicBezTo>
                  <a:cubicBezTo>
                    <a:pt x="4" y="33"/>
                    <a:pt x="9" y="31"/>
                    <a:pt x="9" y="27"/>
                  </a:cubicBezTo>
                  <a:cubicBezTo>
                    <a:pt x="8" y="20"/>
                    <a:pt x="7" y="13"/>
                    <a:pt x="9" y="6"/>
                  </a:cubicBezTo>
                  <a:cubicBezTo>
                    <a:pt x="10" y="2"/>
                    <a:pt x="4" y="0"/>
                    <a:pt x="3"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944" name="Google Shape;2944;p9"/>
            <p:cNvSpPr/>
            <p:nvPr/>
          </p:nvSpPr>
          <p:spPr>
            <a:xfrm>
              <a:off x="5694363" y="6567488"/>
              <a:ext cx="63500" cy="220663"/>
            </a:xfrm>
            <a:custGeom>
              <a:rect b="b" l="l" r="r" t="t"/>
              <a:pathLst>
                <a:path extrusionOk="0" h="50" w="15">
                  <a:moveTo>
                    <a:pt x="11" y="28"/>
                  </a:moveTo>
                  <a:cubicBezTo>
                    <a:pt x="12" y="20"/>
                    <a:pt x="12" y="13"/>
                    <a:pt x="14" y="6"/>
                  </a:cubicBezTo>
                  <a:cubicBezTo>
                    <a:pt x="15" y="2"/>
                    <a:pt x="8" y="0"/>
                    <a:pt x="7" y="4"/>
                  </a:cubicBezTo>
                  <a:cubicBezTo>
                    <a:pt x="6" y="8"/>
                    <a:pt x="5" y="11"/>
                    <a:pt x="5" y="15"/>
                  </a:cubicBezTo>
                  <a:cubicBezTo>
                    <a:pt x="4" y="15"/>
                    <a:pt x="4" y="16"/>
                    <a:pt x="4" y="17"/>
                  </a:cubicBezTo>
                  <a:cubicBezTo>
                    <a:pt x="1" y="27"/>
                    <a:pt x="0" y="36"/>
                    <a:pt x="5" y="46"/>
                  </a:cubicBezTo>
                  <a:cubicBezTo>
                    <a:pt x="7" y="50"/>
                    <a:pt x="13" y="46"/>
                    <a:pt x="11" y="42"/>
                  </a:cubicBezTo>
                  <a:cubicBezTo>
                    <a:pt x="10" y="38"/>
                    <a:pt x="9" y="34"/>
                    <a:pt x="9" y="30"/>
                  </a:cubicBezTo>
                  <a:cubicBezTo>
                    <a:pt x="10" y="30"/>
                    <a:pt x="11" y="29"/>
                    <a:pt x="11" y="28"/>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945" name="Google Shape;2945;p9"/>
            <p:cNvSpPr/>
            <p:nvPr/>
          </p:nvSpPr>
          <p:spPr>
            <a:xfrm>
              <a:off x="5781675" y="6624638"/>
              <a:ext cx="34925" cy="141288"/>
            </a:xfrm>
            <a:custGeom>
              <a:rect b="b" l="l" r="r" t="t"/>
              <a:pathLst>
                <a:path extrusionOk="0" h="32" w="8">
                  <a:moveTo>
                    <a:pt x="6" y="4"/>
                  </a:moveTo>
                  <a:cubicBezTo>
                    <a:pt x="5" y="0"/>
                    <a:pt x="0" y="2"/>
                    <a:pt x="1" y="5"/>
                  </a:cubicBezTo>
                  <a:cubicBezTo>
                    <a:pt x="3" y="13"/>
                    <a:pt x="3" y="21"/>
                    <a:pt x="3" y="29"/>
                  </a:cubicBezTo>
                  <a:cubicBezTo>
                    <a:pt x="4" y="32"/>
                    <a:pt x="8" y="32"/>
                    <a:pt x="8" y="29"/>
                  </a:cubicBezTo>
                  <a:cubicBezTo>
                    <a:pt x="8" y="20"/>
                    <a:pt x="8" y="12"/>
                    <a:pt x="6"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946" name="Google Shape;2946;p9"/>
            <p:cNvSpPr/>
            <p:nvPr/>
          </p:nvSpPr>
          <p:spPr>
            <a:xfrm>
              <a:off x="5807075" y="6607176"/>
              <a:ext cx="79375" cy="233363"/>
            </a:xfrm>
            <a:custGeom>
              <a:rect b="b" l="l" r="r" t="t"/>
              <a:pathLst>
                <a:path extrusionOk="0" h="53" w="19">
                  <a:moveTo>
                    <a:pt x="18" y="46"/>
                  </a:moveTo>
                  <a:cubicBezTo>
                    <a:pt x="14" y="36"/>
                    <a:pt x="14" y="25"/>
                    <a:pt x="12" y="14"/>
                  </a:cubicBezTo>
                  <a:cubicBezTo>
                    <a:pt x="12" y="13"/>
                    <a:pt x="12" y="13"/>
                    <a:pt x="12" y="13"/>
                  </a:cubicBezTo>
                  <a:cubicBezTo>
                    <a:pt x="12" y="10"/>
                    <a:pt x="12" y="12"/>
                    <a:pt x="12" y="4"/>
                  </a:cubicBezTo>
                  <a:cubicBezTo>
                    <a:pt x="12" y="0"/>
                    <a:pt x="8" y="0"/>
                    <a:pt x="8" y="4"/>
                  </a:cubicBezTo>
                  <a:cubicBezTo>
                    <a:pt x="8" y="12"/>
                    <a:pt x="8" y="10"/>
                    <a:pt x="8" y="12"/>
                  </a:cubicBezTo>
                  <a:cubicBezTo>
                    <a:pt x="7" y="13"/>
                    <a:pt x="7" y="13"/>
                    <a:pt x="7" y="14"/>
                  </a:cubicBezTo>
                  <a:cubicBezTo>
                    <a:pt x="7" y="16"/>
                    <a:pt x="6" y="19"/>
                    <a:pt x="6" y="22"/>
                  </a:cubicBezTo>
                  <a:cubicBezTo>
                    <a:pt x="6" y="21"/>
                    <a:pt x="5" y="22"/>
                    <a:pt x="5" y="22"/>
                  </a:cubicBezTo>
                  <a:cubicBezTo>
                    <a:pt x="3" y="28"/>
                    <a:pt x="2" y="33"/>
                    <a:pt x="1" y="39"/>
                  </a:cubicBezTo>
                  <a:cubicBezTo>
                    <a:pt x="0" y="40"/>
                    <a:pt x="2" y="40"/>
                    <a:pt x="3" y="39"/>
                  </a:cubicBezTo>
                  <a:cubicBezTo>
                    <a:pt x="4" y="35"/>
                    <a:pt x="5" y="30"/>
                    <a:pt x="6" y="25"/>
                  </a:cubicBezTo>
                  <a:cubicBezTo>
                    <a:pt x="6" y="33"/>
                    <a:pt x="7" y="41"/>
                    <a:pt x="10" y="48"/>
                  </a:cubicBezTo>
                  <a:cubicBezTo>
                    <a:pt x="12" y="53"/>
                    <a:pt x="19" y="51"/>
                    <a:pt x="18" y="46"/>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947" name="Google Shape;2947;p9"/>
            <p:cNvSpPr/>
            <p:nvPr/>
          </p:nvSpPr>
          <p:spPr>
            <a:xfrm>
              <a:off x="5911850" y="6726238"/>
              <a:ext cx="25400" cy="128588"/>
            </a:xfrm>
            <a:custGeom>
              <a:rect b="b" l="l" r="r" t="t"/>
              <a:pathLst>
                <a:path extrusionOk="0" h="29" w="6">
                  <a:moveTo>
                    <a:pt x="5" y="3"/>
                  </a:moveTo>
                  <a:cubicBezTo>
                    <a:pt x="5" y="0"/>
                    <a:pt x="1" y="0"/>
                    <a:pt x="1" y="3"/>
                  </a:cubicBezTo>
                  <a:cubicBezTo>
                    <a:pt x="0" y="10"/>
                    <a:pt x="0" y="21"/>
                    <a:pt x="0" y="25"/>
                  </a:cubicBezTo>
                  <a:cubicBezTo>
                    <a:pt x="0" y="29"/>
                    <a:pt x="6" y="29"/>
                    <a:pt x="6" y="25"/>
                  </a:cubicBezTo>
                  <a:cubicBezTo>
                    <a:pt x="6" y="21"/>
                    <a:pt x="6" y="11"/>
                    <a:pt x="5"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948" name="Google Shape;2948;p9"/>
            <p:cNvSpPr/>
            <p:nvPr/>
          </p:nvSpPr>
          <p:spPr>
            <a:xfrm>
              <a:off x="5940425" y="6624638"/>
              <a:ext cx="42863" cy="176213"/>
            </a:xfrm>
            <a:custGeom>
              <a:rect b="b" l="l" r="r" t="t"/>
              <a:pathLst>
                <a:path extrusionOk="0" h="40" w="10">
                  <a:moveTo>
                    <a:pt x="3" y="3"/>
                  </a:moveTo>
                  <a:cubicBezTo>
                    <a:pt x="0" y="14"/>
                    <a:pt x="0" y="24"/>
                    <a:pt x="0" y="35"/>
                  </a:cubicBezTo>
                  <a:cubicBezTo>
                    <a:pt x="0" y="40"/>
                    <a:pt x="8" y="40"/>
                    <a:pt x="8" y="35"/>
                  </a:cubicBezTo>
                  <a:cubicBezTo>
                    <a:pt x="8" y="25"/>
                    <a:pt x="9" y="15"/>
                    <a:pt x="10" y="4"/>
                  </a:cubicBezTo>
                  <a:cubicBezTo>
                    <a:pt x="10" y="1"/>
                    <a:pt x="4" y="0"/>
                    <a:pt x="3"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949" name="Google Shape;2949;p9"/>
            <p:cNvSpPr/>
            <p:nvPr/>
          </p:nvSpPr>
          <p:spPr>
            <a:xfrm>
              <a:off x="5983288" y="6611938"/>
              <a:ext cx="69850" cy="250825"/>
            </a:xfrm>
            <a:custGeom>
              <a:rect b="b" l="l" r="r" t="t"/>
              <a:pathLst>
                <a:path extrusionOk="0" h="57" w="17">
                  <a:moveTo>
                    <a:pt x="7" y="5"/>
                  </a:moveTo>
                  <a:cubicBezTo>
                    <a:pt x="6" y="7"/>
                    <a:pt x="5" y="10"/>
                    <a:pt x="4" y="12"/>
                  </a:cubicBezTo>
                  <a:cubicBezTo>
                    <a:pt x="4" y="11"/>
                    <a:pt x="4" y="11"/>
                    <a:pt x="4" y="11"/>
                  </a:cubicBezTo>
                  <a:cubicBezTo>
                    <a:pt x="4" y="9"/>
                    <a:pt x="1" y="10"/>
                    <a:pt x="1" y="11"/>
                  </a:cubicBezTo>
                  <a:cubicBezTo>
                    <a:pt x="1" y="14"/>
                    <a:pt x="2" y="17"/>
                    <a:pt x="2" y="19"/>
                  </a:cubicBezTo>
                  <a:cubicBezTo>
                    <a:pt x="0" y="31"/>
                    <a:pt x="1" y="43"/>
                    <a:pt x="6" y="54"/>
                  </a:cubicBezTo>
                  <a:cubicBezTo>
                    <a:pt x="7" y="57"/>
                    <a:pt x="12" y="55"/>
                    <a:pt x="12" y="52"/>
                  </a:cubicBezTo>
                  <a:cubicBezTo>
                    <a:pt x="11" y="38"/>
                    <a:pt x="9" y="23"/>
                    <a:pt x="14" y="10"/>
                  </a:cubicBezTo>
                  <a:cubicBezTo>
                    <a:pt x="17" y="4"/>
                    <a:pt x="9" y="0"/>
                    <a:pt x="7"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950" name="Google Shape;2950;p9"/>
            <p:cNvSpPr/>
            <p:nvPr/>
          </p:nvSpPr>
          <p:spPr>
            <a:xfrm>
              <a:off x="5899150" y="6575426"/>
              <a:ext cx="33338" cy="160338"/>
            </a:xfrm>
            <a:custGeom>
              <a:rect b="b" l="l" r="r" t="t"/>
              <a:pathLst>
                <a:path extrusionOk="0" h="36" w="8">
                  <a:moveTo>
                    <a:pt x="0" y="5"/>
                  </a:moveTo>
                  <a:cubicBezTo>
                    <a:pt x="0" y="14"/>
                    <a:pt x="0" y="23"/>
                    <a:pt x="0" y="32"/>
                  </a:cubicBezTo>
                  <a:cubicBezTo>
                    <a:pt x="1" y="36"/>
                    <a:pt x="8" y="36"/>
                    <a:pt x="8" y="32"/>
                  </a:cubicBezTo>
                  <a:cubicBezTo>
                    <a:pt x="8" y="23"/>
                    <a:pt x="8" y="14"/>
                    <a:pt x="8" y="5"/>
                  </a:cubicBezTo>
                  <a:cubicBezTo>
                    <a:pt x="8" y="0"/>
                    <a:pt x="0" y="0"/>
                    <a:pt x="0"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951" name="Google Shape;2951;p9"/>
            <p:cNvSpPr/>
            <p:nvPr/>
          </p:nvSpPr>
          <p:spPr>
            <a:xfrm>
              <a:off x="6040438" y="6611938"/>
              <a:ext cx="63500" cy="176213"/>
            </a:xfrm>
            <a:custGeom>
              <a:rect b="b" l="l" r="r" t="t"/>
              <a:pathLst>
                <a:path extrusionOk="0" h="40" w="15">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952" name="Google Shape;2952;p9"/>
            <p:cNvSpPr/>
            <p:nvPr/>
          </p:nvSpPr>
          <p:spPr>
            <a:xfrm>
              <a:off x="6137276" y="6686551"/>
              <a:ext cx="33338" cy="136525"/>
            </a:xfrm>
            <a:custGeom>
              <a:rect b="b" l="l" r="r" t="t"/>
              <a:pathLst>
                <a:path extrusionOk="0" h="31" w="8">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953" name="Google Shape;2953;p9"/>
            <p:cNvSpPr/>
            <p:nvPr/>
          </p:nvSpPr>
          <p:spPr>
            <a:xfrm>
              <a:off x="6278563" y="6562726"/>
              <a:ext cx="58738" cy="234950"/>
            </a:xfrm>
            <a:custGeom>
              <a:rect b="b" l="l" r="r" t="t"/>
              <a:pathLst>
                <a:path extrusionOk="0" h="53" w="14">
                  <a:moveTo>
                    <a:pt x="11" y="1"/>
                  </a:moveTo>
                  <a:cubicBezTo>
                    <a:pt x="8" y="8"/>
                    <a:pt x="6" y="14"/>
                    <a:pt x="5" y="21"/>
                  </a:cubicBezTo>
                  <a:cubicBezTo>
                    <a:pt x="3" y="21"/>
                    <a:pt x="0" y="22"/>
                    <a:pt x="0" y="24"/>
                  </a:cubicBezTo>
                  <a:cubicBezTo>
                    <a:pt x="0" y="31"/>
                    <a:pt x="1" y="38"/>
                    <a:pt x="4" y="44"/>
                  </a:cubicBezTo>
                  <a:cubicBezTo>
                    <a:pt x="4" y="45"/>
                    <a:pt x="4" y="45"/>
                    <a:pt x="4" y="45"/>
                  </a:cubicBezTo>
                  <a:cubicBezTo>
                    <a:pt x="4" y="46"/>
                    <a:pt x="5" y="46"/>
                    <a:pt x="5" y="46"/>
                  </a:cubicBezTo>
                  <a:cubicBezTo>
                    <a:pt x="6" y="48"/>
                    <a:pt x="7" y="49"/>
                    <a:pt x="8" y="50"/>
                  </a:cubicBezTo>
                  <a:cubicBezTo>
                    <a:pt x="9" y="53"/>
                    <a:pt x="14" y="51"/>
                    <a:pt x="13" y="48"/>
                  </a:cubicBezTo>
                  <a:cubicBezTo>
                    <a:pt x="11" y="43"/>
                    <a:pt x="9" y="38"/>
                    <a:pt x="8" y="33"/>
                  </a:cubicBezTo>
                  <a:cubicBezTo>
                    <a:pt x="9" y="22"/>
                    <a:pt x="10" y="12"/>
                    <a:pt x="13" y="2"/>
                  </a:cubicBezTo>
                  <a:cubicBezTo>
                    <a:pt x="14" y="1"/>
                    <a:pt x="11" y="0"/>
                    <a:pt x="11" y="1"/>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954" name="Google Shape;2954;p9"/>
            <p:cNvSpPr/>
            <p:nvPr/>
          </p:nvSpPr>
          <p:spPr>
            <a:xfrm>
              <a:off x="6350001" y="6557963"/>
              <a:ext cx="66675" cy="212725"/>
            </a:xfrm>
            <a:custGeom>
              <a:rect b="b" l="l" r="r" t="t"/>
              <a:pathLst>
                <a:path extrusionOk="0" h="48" w="16">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955" name="Google Shape;2955;p9"/>
            <p:cNvSpPr/>
            <p:nvPr/>
          </p:nvSpPr>
          <p:spPr>
            <a:xfrm>
              <a:off x="6429376" y="6597651"/>
              <a:ext cx="33338" cy="195263"/>
            </a:xfrm>
            <a:custGeom>
              <a:rect b="b" l="l" r="r" t="t"/>
              <a:pathLst>
                <a:path extrusionOk="0" h="44" w="8">
                  <a:moveTo>
                    <a:pt x="7" y="2"/>
                  </a:moveTo>
                  <a:cubicBezTo>
                    <a:pt x="6" y="0"/>
                    <a:pt x="3" y="0"/>
                    <a:pt x="3"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7" y="44"/>
                    <a:pt x="7" y="41"/>
                  </a:cubicBezTo>
                  <a:cubicBezTo>
                    <a:pt x="8" y="28"/>
                    <a:pt x="7" y="15"/>
                    <a:pt x="7" y="2"/>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956" name="Google Shape;2956;p9"/>
            <p:cNvSpPr/>
            <p:nvPr/>
          </p:nvSpPr>
          <p:spPr>
            <a:xfrm>
              <a:off x="6519863" y="6545263"/>
              <a:ext cx="79375" cy="211138"/>
            </a:xfrm>
            <a:custGeom>
              <a:rect b="b" l="l" r="r" t="t"/>
              <a:pathLst>
                <a:path extrusionOk="0" h="48" w="19">
                  <a:moveTo>
                    <a:pt x="18" y="44"/>
                  </a:moveTo>
                  <a:cubicBezTo>
                    <a:pt x="15" y="35"/>
                    <a:pt x="13" y="26"/>
                    <a:pt x="15" y="17"/>
                  </a:cubicBezTo>
                  <a:cubicBezTo>
                    <a:pt x="16" y="13"/>
                    <a:pt x="7" y="11"/>
                    <a:pt x="7" y="15"/>
                  </a:cubicBezTo>
                  <a:cubicBezTo>
                    <a:pt x="7" y="15"/>
                    <a:pt x="7" y="15"/>
                    <a:pt x="7" y="15"/>
                  </a:cubicBezTo>
                  <a:cubicBezTo>
                    <a:pt x="8" y="16"/>
                    <a:pt x="8" y="16"/>
                    <a:pt x="8" y="16"/>
                  </a:cubicBezTo>
                  <a:cubicBezTo>
                    <a:pt x="8" y="12"/>
                    <a:pt x="9" y="8"/>
                    <a:pt x="9" y="4"/>
                  </a:cubicBezTo>
                  <a:cubicBezTo>
                    <a:pt x="10" y="1"/>
                    <a:pt x="4" y="0"/>
                    <a:pt x="4" y="3"/>
                  </a:cubicBezTo>
                  <a:cubicBezTo>
                    <a:pt x="2" y="12"/>
                    <a:pt x="1" y="21"/>
                    <a:pt x="1" y="30"/>
                  </a:cubicBezTo>
                  <a:cubicBezTo>
                    <a:pt x="1" y="29"/>
                    <a:pt x="0" y="30"/>
                    <a:pt x="0" y="31"/>
                  </a:cubicBezTo>
                  <a:cubicBezTo>
                    <a:pt x="0" y="35"/>
                    <a:pt x="0" y="39"/>
                    <a:pt x="0" y="43"/>
                  </a:cubicBezTo>
                  <a:cubicBezTo>
                    <a:pt x="0" y="44"/>
                    <a:pt x="1" y="44"/>
                    <a:pt x="2" y="43"/>
                  </a:cubicBezTo>
                  <a:cubicBezTo>
                    <a:pt x="2" y="47"/>
                    <a:pt x="8" y="47"/>
                    <a:pt x="8" y="43"/>
                  </a:cubicBezTo>
                  <a:cubicBezTo>
                    <a:pt x="8" y="42"/>
                    <a:pt x="8" y="42"/>
                    <a:pt x="8" y="42"/>
                  </a:cubicBezTo>
                  <a:cubicBezTo>
                    <a:pt x="8" y="43"/>
                    <a:pt x="9" y="44"/>
                    <a:pt x="9" y="45"/>
                  </a:cubicBezTo>
                  <a:cubicBezTo>
                    <a:pt x="9" y="47"/>
                    <a:pt x="12" y="48"/>
                    <a:pt x="13" y="46"/>
                  </a:cubicBezTo>
                  <a:cubicBezTo>
                    <a:pt x="15" y="48"/>
                    <a:pt x="19" y="47"/>
                    <a:pt x="18" y="4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957" name="Google Shape;2957;p9"/>
            <p:cNvSpPr/>
            <p:nvPr/>
          </p:nvSpPr>
          <p:spPr>
            <a:xfrm>
              <a:off x="6673851" y="6611938"/>
              <a:ext cx="25400" cy="144463"/>
            </a:xfrm>
            <a:custGeom>
              <a:rect b="b" l="l" r="r" t="t"/>
              <a:pathLst>
                <a:path extrusionOk="0" h="33" w="6">
                  <a:moveTo>
                    <a:pt x="5" y="3"/>
                  </a:moveTo>
                  <a:cubicBezTo>
                    <a:pt x="5" y="0"/>
                    <a:pt x="0" y="0"/>
                    <a:pt x="0" y="3"/>
                  </a:cubicBezTo>
                  <a:cubicBezTo>
                    <a:pt x="0" y="12"/>
                    <a:pt x="0" y="21"/>
                    <a:pt x="0" y="30"/>
                  </a:cubicBezTo>
                  <a:cubicBezTo>
                    <a:pt x="0" y="33"/>
                    <a:pt x="5" y="33"/>
                    <a:pt x="5" y="30"/>
                  </a:cubicBezTo>
                  <a:cubicBezTo>
                    <a:pt x="6" y="21"/>
                    <a:pt x="5" y="12"/>
                    <a:pt x="5"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958" name="Google Shape;2958;p9"/>
            <p:cNvSpPr/>
            <p:nvPr/>
          </p:nvSpPr>
          <p:spPr>
            <a:xfrm>
              <a:off x="6737351" y="6597651"/>
              <a:ext cx="58738" cy="177800"/>
            </a:xfrm>
            <a:custGeom>
              <a:rect b="b" l="l" r="r" t="t"/>
              <a:pathLst>
                <a:path extrusionOk="0" h="40" w="14">
                  <a:moveTo>
                    <a:pt x="7" y="6"/>
                  </a:moveTo>
                  <a:cubicBezTo>
                    <a:pt x="7" y="5"/>
                    <a:pt x="7" y="4"/>
                    <a:pt x="7" y="3"/>
                  </a:cubicBezTo>
                  <a:cubicBezTo>
                    <a:pt x="6" y="0"/>
                    <a:pt x="0" y="1"/>
                    <a:pt x="1" y="5"/>
                  </a:cubicBezTo>
                  <a:cubicBezTo>
                    <a:pt x="3" y="13"/>
                    <a:pt x="3" y="21"/>
                    <a:pt x="3" y="29"/>
                  </a:cubicBezTo>
                  <a:cubicBezTo>
                    <a:pt x="3" y="30"/>
                    <a:pt x="4" y="31"/>
                    <a:pt x="5" y="31"/>
                  </a:cubicBezTo>
                  <a:cubicBezTo>
                    <a:pt x="5" y="33"/>
                    <a:pt x="5" y="35"/>
                    <a:pt x="5" y="37"/>
                  </a:cubicBezTo>
                  <a:cubicBezTo>
                    <a:pt x="6" y="40"/>
                    <a:pt x="10" y="40"/>
                    <a:pt x="11" y="37"/>
                  </a:cubicBezTo>
                  <a:cubicBezTo>
                    <a:pt x="12" y="28"/>
                    <a:pt x="12" y="18"/>
                    <a:pt x="14" y="9"/>
                  </a:cubicBezTo>
                  <a:cubicBezTo>
                    <a:pt x="14" y="5"/>
                    <a:pt x="10" y="3"/>
                    <a:pt x="7" y="6"/>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959" name="Google Shape;2959;p9"/>
            <p:cNvSpPr/>
            <p:nvPr/>
          </p:nvSpPr>
          <p:spPr>
            <a:xfrm>
              <a:off x="6811963" y="6594476"/>
              <a:ext cx="63500" cy="228600"/>
            </a:xfrm>
            <a:custGeom>
              <a:rect b="b" l="l" r="r" t="t"/>
              <a:pathLst>
                <a:path extrusionOk="0" h="52" w="15">
                  <a:moveTo>
                    <a:pt x="7" y="4"/>
                  </a:moveTo>
                  <a:cubicBezTo>
                    <a:pt x="6" y="7"/>
                    <a:pt x="6" y="9"/>
                    <a:pt x="5" y="11"/>
                  </a:cubicBezTo>
                  <a:cubicBezTo>
                    <a:pt x="4" y="11"/>
                    <a:pt x="2" y="11"/>
                    <a:pt x="2" y="13"/>
                  </a:cubicBezTo>
                  <a:cubicBezTo>
                    <a:pt x="2" y="16"/>
                    <a:pt x="2" y="20"/>
                    <a:pt x="1" y="23"/>
                  </a:cubicBezTo>
                  <a:cubicBezTo>
                    <a:pt x="0" y="24"/>
                    <a:pt x="2" y="26"/>
                    <a:pt x="3" y="25"/>
                  </a:cubicBezTo>
                  <a:cubicBezTo>
                    <a:pt x="2" y="33"/>
                    <a:pt x="2" y="41"/>
                    <a:pt x="3" y="49"/>
                  </a:cubicBezTo>
                  <a:cubicBezTo>
                    <a:pt x="4" y="52"/>
                    <a:pt x="9" y="52"/>
                    <a:pt x="9" y="49"/>
                  </a:cubicBezTo>
                  <a:cubicBezTo>
                    <a:pt x="12" y="35"/>
                    <a:pt x="13" y="20"/>
                    <a:pt x="14" y="5"/>
                  </a:cubicBezTo>
                  <a:cubicBezTo>
                    <a:pt x="15" y="1"/>
                    <a:pt x="7" y="0"/>
                    <a:pt x="7"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960" name="Google Shape;2960;p9"/>
            <p:cNvSpPr/>
            <p:nvPr/>
          </p:nvSpPr>
          <p:spPr>
            <a:xfrm>
              <a:off x="6619876" y="6611938"/>
              <a:ext cx="50800" cy="206375"/>
            </a:xfrm>
            <a:custGeom>
              <a:rect b="b" l="l" r="r" t="t"/>
              <a:pathLst>
                <a:path extrusionOk="0" h="47" w="12">
                  <a:moveTo>
                    <a:pt x="8" y="7"/>
                  </a:moveTo>
                  <a:cubicBezTo>
                    <a:pt x="8" y="6"/>
                    <a:pt x="8" y="4"/>
                    <a:pt x="7" y="3"/>
                  </a:cubicBezTo>
                  <a:cubicBezTo>
                    <a:pt x="7" y="0"/>
                    <a:pt x="3" y="1"/>
                    <a:pt x="4" y="4"/>
                  </a:cubicBezTo>
                  <a:cubicBezTo>
                    <a:pt x="4" y="5"/>
                    <a:pt x="4" y="7"/>
                    <a:pt x="5" y="8"/>
                  </a:cubicBezTo>
                  <a:cubicBezTo>
                    <a:pt x="4" y="8"/>
                    <a:pt x="4"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0" y="8"/>
                    <a:pt x="8" y="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961" name="Google Shape;2961;p9"/>
            <p:cNvSpPr/>
            <p:nvPr/>
          </p:nvSpPr>
          <p:spPr>
            <a:xfrm>
              <a:off x="6224588" y="6624638"/>
              <a:ext cx="53975" cy="119063"/>
            </a:xfrm>
            <a:custGeom>
              <a:rect b="b" l="l" r="r" t="t"/>
              <a:pathLst>
                <a:path extrusionOk="0" h="27" w="13">
                  <a:moveTo>
                    <a:pt x="12" y="24"/>
                  </a:moveTo>
                  <a:cubicBezTo>
                    <a:pt x="9" y="17"/>
                    <a:pt x="6" y="10"/>
                    <a:pt x="4" y="2"/>
                  </a:cubicBezTo>
                  <a:cubicBezTo>
                    <a:pt x="4" y="0"/>
                    <a:pt x="0" y="0"/>
                    <a:pt x="1" y="3"/>
                  </a:cubicBezTo>
                  <a:cubicBezTo>
                    <a:pt x="3" y="11"/>
                    <a:pt x="5" y="18"/>
                    <a:pt x="9" y="26"/>
                  </a:cubicBezTo>
                  <a:cubicBezTo>
                    <a:pt x="10" y="27"/>
                    <a:pt x="13" y="26"/>
                    <a:pt x="12" y="2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962" name="Google Shape;2962;p9"/>
            <p:cNvSpPr/>
            <p:nvPr/>
          </p:nvSpPr>
          <p:spPr>
            <a:xfrm>
              <a:off x="6119813" y="6572251"/>
              <a:ext cx="74613" cy="193675"/>
            </a:xfrm>
            <a:custGeom>
              <a:rect b="b" l="l" r="r" t="t"/>
              <a:pathLst>
                <a:path extrusionOk="0" h="44" w="18">
                  <a:moveTo>
                    <a:pt x="16" y="37"/>
                  </a:moveTo>
                  <a:cubicBezTo>
                    <a:pt x="11" y="28"/>
                    <a:pt x="8" y="18"/>
                    <a:pt x="12" y="8"/>
                  </a:cubicBezTo>
                  <a:cubicBezTo>
                    <a:pt x="14" y="4"/>
                    <a:pt x="8" y="0"/>
                    <a:pt x="6" y="4"/>
                  </a:cubicBezTo>
                  <a:cubicBezTo>
                    <a:pt x="0" y="17"/>
                    <a:pt x="3" y="29"/>
                    <a:pt x="10" y="41"/>
                  </a:cubicBezTo>
                  <a:cubicBezTo>
                    <a:pt x="13" y="44"/>
                    <a:pt x="18" y="41"/>
                    <a:pt x="16" y="3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963" name="Google Shape;2963;p9"/>
            <p:cNvSpPr/>
            <p:nvPr/>
          </p:nvSpPr>
          <p:spPr>
            <a:xfrm>
              <a:off x="6391276" y="6629401"/>
              <a:ext cx="41275" cy="146050"/>
            </a:xfrm>
            <a:custGeom>
              <a:rect b="b" l="l" r="r" t="t"/>
              <a:pathLst>
                <a:path extrusionOk="0" h="33" w="10">
                  <a:moveTo>
                    <a:pt x="2" y="5"/>
                  </a:moveTo>
                  <a:cubicBezTo>
                    <a:pt x="0" y="12"/>
                    <a:pt x="0" y="21"/>
                    <a:pt x="2" y="29"/>
                  </a:cubicBezTo>
                  <a:cubicBezTo>
                    <a:pt x="4" y="33"/>
                    <a:pt x="9" y="31"/>
                    <a:pt x="8" y="27"/>
                  </a:cubicBezTo>
                  <a:cubicBezTo>
                    <a:pt x="7" y="20"/>
                    <a:pt x="7" y="13"/>
                    <a:pt x="9" y="6"/>
                  </a:cubicBezTo>
                  <a:cubicBezTo>
                    <a:pt x="10" y="2"/>
                    <a:pt x="3" y="0"/>
                    <a:pt x="2"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964" name="Google Shape;2964;p9"/>
            <p:cNvSpPr/>
            <p:nvPr/>
          </p:nvSpPr>
          <p:spPr>
            <a:xfrm>
              <a:off x="6908801" y="6567488"/>
              <a:ext cx="61913" cy="220663"/>
            </a:xfrm>
            <a:custGeom>
              <a:rect b="b" l="l" r="r" t="t"/>
              <a:pathLst>
                <a:path extrusionOk="0" h="50" w="15">
                  <a:moveTo>
                    <a:pt x="11" y="28"/>
                  </a:moveTo>
                  <a:cubicBezTo>
                    <a:pt x="11" y="20"/>
                    <a:pt x="11" y="13"/>
                    <a:pt x="13" y="6"/>
                  </a:cubicBezTo>
                  <a:cubicBezTo>
                    <a:pt x="15" y="2"/>
                    <a:pt x="8" y="0"/>
                    <a:pt x="6" y="4"/>
                  </a:cubicBezTo>
                  <a:cubicBezTo>
                    <a:pt x="5" y="8"/>
                    <a:pt x="5" y="11"/>
                    <a:pt x="5" y="15"/>
                  </a:cubicBezTo>
                  <a:cubicBezTo>
                    <a:pt x="4" y="15"/>
                    <a:pt x="3" y="16"/>
                    <a:pt x="3" y="17"/>
                  </a:cubicBezTo>
                  <a:cubicBezTo>
                    <a:pt x="0" y="27"/>
                    <a:pt x="0" y="36"/>
                    <a:pt x="5" y="46"/>
                  </a:cubicBezTo>
                  <a:cubicBezTo>
                    <a:pt x="7" y="50"/>
                    <a:pt x="13" y="46"/>
                    <a:pt x="11" y="42"/>
                  </a:cubicBezTo>
                  <a:cubicBezTo>
                    <a:pt x="9" y="38"/>
                    <a:pt x="9" y="34"/>
                    <a:pt x="8" y="30"/>
                  </a:cubicBezTo>
                  <a:cubicBezTo>
                    <a:pt x="9" y="30"/>
                    <a:pt x="11" y="29"/>
                    <a:pt x="11" y="28"/>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965" name="Google Shape;2965;p9"/>
            <p:cNvSpPr/>
            <p:nvPr/>
          </p:nvSpPr>
          <p:spPr>
            <a:xfrm>
              <a:off x="6996113" y="6624638"/>
              <a:ext cx="33338" cy="141288"/>
            </a:xfrm>
            <a:custGeom>
              <a:rect b="b" l="l" r="r" t="t"/>
              <a:pathLst>
                <a:path extrusionOk="0" h="32" w="8">
                  <a:moveTo>
                    <a:pt x="6" y="4"/>
                  </a:moveTo>
                  <a:cubicBezTo>
                    <a:pt x="5" y="0"/>
                    <a:pt x="0" y="2"/>
                    <a:pt x="1" y="5"/>
                  </a:cubicBezTo>
                  <a:cubicBezTo>
                    <a:pt x="2" y="13"/>
                    <a:pt x="3" y="21"/>
                    <a:pt x="3" y="29"/>
                  </a:cubicBezTo>
                  <a:cubicBezTo>
                    <a:pt x="3" y="32"/>
                    <a:pt x="7" y="32"/>
                    <a:pt x="7" y="29"/>
                  </a:cubicBezTo>
                  <a:cubicBezTo>
                    <a:pt x="8" y="20"/>
                    <a:pt x="8" y="12"/>
                    <a:pt x="6"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966" name="Google Shape;2966;p9"/>
            <p:cNvSpPr/>
            <p:nvPr/>
          </p:nvSpPr>
          <p:spPr>
            <a:xfrm>
              <a:off x="7019926" y="6607176"/>
              <a:ext cx="79375" cy="233363"/>
            </a:xfrm>
            <a:custGeom>
              <a:rect b="b" l="l" r="r" t="t"/>
              <a:pathLst>
                <a:path extrusionOk="0" h="53" w="19">
                  <a:moveTo>
                    <a:pt x="17" y="46"/>
                  </a:moveTo>
                  <a:cubicBezTo>
                    <a:pt x="14" y="36"/>
                    <a:pt x="14" y="25"/>
                    <a:pt x="12" y="14"/>
                  </a:cubicBezTo>
                  <a:cubicBezTo>
                    <a:pt x="12" y="13"/>
                    <a:pt x="12" y="13"/>
                    <a:pt x="12" y="13"/>
                  </a:cubicBezTo>
                  <a:cubicBezTo>
                    <a:pt x="12" y="10"/>
                    <a:pt x="11" y="12"/>
                    <a:pt x="11" y="4"/>
                  </a:cubicBezTo>
                  <a:cubicBezTo>
                    <a:pt x="11" y="0"/>
                    <a:pt x="7" y="0"/>
                    <a:pt x="7" y="4"/>
                  </a:cubicBezTo>
                  <a:cubicBezTo>
                    <a:pt x="7" y="12"/>
                    <a:pt x="7" y="10"/>
                    <a:pt x="7" y="12"/>
                  </a:cubicBezTo>
                  <a:cubicBezTo>
                    <a:pt x="7" y="13"/>
                    <a:pt x="7" y="13"/>
                    <a:pt x="7" y="14"/>
                  </a:cubicBezTo>
                  <a:cubicBezTo>
                    <a:pt x="6" y="16"/>
                    <a:pt x="6" y="19"/>
                    <a:pt x="6" y="22"/>
                  </a:cubicBezTo>
                  <a:cubicBezTo>
                    <a:pt x="5" y="21"/>
                    <a:pt x="5" y="22"/>
                    <a:pt x="4" y="22"/>
                  </a:cubicBezTo>
                  <a:cubicBezTo>
                    <a:pt x="3" y="28"/>
                    <a:pt x="2" y="33"/>
                    <a:pt x="0" y="39"/>
                  </a:cubicBezTo>
                  <a:cubicBezTo>
                    <a:pt x="0" y="40"/>
                    <a:pt x="2" y="40"/>
                    <a:pt x="2" y="39"/>
                  </a:cubicBezTo>
                  <a:cubicBezTo>
                    <a:pt x="4" y="35"/>
                    <a:pt x="4" y="30"/>
                    <a:pt x="6" y="25"/>
                  </a:cubicBezTo>
                  <a:cubicBezTo>
                    <a:pt x="6" y="33"/>
                    <a:pt x="6" y="41"/>
                    <a:pt x="10" y="48"/>
                  </a:cubicBezTo>
                  <a:cubicBezTo>
                    <a:pt x="11" y="53"/>
                    <a:pt x="19" y="51"/>
                    <a:pt x="17" y="46"/>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967" name="Google Shape;2967;p9"/>
            <p:cNvSpPr/>
            <p:nvPr/>
          </p:nvSpPr>
          <p:spPr>
            <a:xfrm>
              <a:off x="7124701" y="6726238"/>
              <a:ext cx="25400" cy="128588"/>
            </a:xfrm>
            <a:custGeom>
              <a:rect b="b" l="l" r="r" t="t"/>
              <a:pathLst>
                <a:path extrusionOk="0" h="29" w="6">
                  <a:moveTo>
                    <a:pt x="5" y="3"/>
                  </a:moveTo>
                  <a:cubicBezTo>
                    <a:pt x="5" y="0"/>
                    <a:pt x="1" y="0"/>
                    <a:pt x="1" y="3"/>
                  </a:cubicBezTo>
                  <a:cubicBezTo>
                    <a:pt x="0" y="10"/>
                    <a:pt x="0" y="21"/>
                    <a:pt x="0" y="25"/>
                  </a:cubicBezTo>
                  <a:cubicBezTo>
                    <a:pt x="0" y="29"/>
                    <a:pt x="6" y="29"/>
                    <a:pt x="6" y="25"/>
                  </a:cubicBezTo>
                  <a:cubicBezTo>
                    <a:pt x="6" y="21"/>
                    <a:pt x="5" y="11"/>
                    <a:pt x="5"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968" name="Google Shape;2968;p9"/>
            <p:cNvSpPr/>
            <p:nvPr/>
          </p:nvSpPr>
          <p:spPr>
            <a:xfrm>
              <a:off x="7154863" y="6624638"/>
              <a:ext cx="41275" cy="176213"/>
            </a:xfrm>
            <a:custGeom>
              <a:rect b="b" l="l" r="r" t="t"/>
              <a:pathLst>
                <a:path extrusionOk="0" h="40" w="10">
                  <a:moveTo>
                    <a:pt x="3" y="3"/>
                  </a:moveTo>
                  <a:cubicBezTo>
                    <a:pt x="0" y="14"/>
                    <a:pt x="0" y="24"/>
                    <a:pt x="0" y="35"/>
                  </a:cubicBezTo>
                  <a:cubicBezTo>
                    <a:pt x="0" y="40"/>
                    <a:pt x="8" y="40"/>
                    <a:pt x="8" y="35"/>
                  </a:cubicBezTo>
                  <a:cubicBezTo>
                    <a:pt x="8" y="25"/>
                    <a:pt x="8" y="15"/>
                    <a:pt x="9" y="4"/>
                  </a:cubicBezTo>
                  <a:cubicBezTo>
                    <a:pt x="10" y="1"/>
                    <a:pt x="4" y="0"/>
                    <a:pt x="3"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969" name="Google Shape;2969;p9"/>
            <p:cNvSpPr/>
            <p:nvPr/>
          </p:nvSpPr>
          <p:spPr>
            <a:xfrm>
              <a:off x="7191376" y="6611938"/>
              <a:ext cx="71438" cy="250825"/>
            </a:xfrm>
            <a:custGeom>
              <a:rect b="b" l="l" r="r" t="t"/>
              <a:pathLst>
                <a:path extrusionOk="0" h="57" w="17">
                  <a:moveTo>
                    <a:pt x="7" y="5"/>
                  </a:moveTo>
                  <a:cubicBezTo>
                    <a:pt x="6" y="7"/>
                    <a:pt x="5" y="10"/>
                    <a:pt x="5" y="12"/>
                  </a:cubicBezTo>
                  <a:cubicBezTo>
                    <a:pt x="5" y="11"/>
                    <a:pt x="5" y="11"/>
                    <a:pt x="5" y="11"/>
                  </a:cubicBezTo>
                  <a:cubicBezTo>
                    <a:pt x="4" y="9"/>
                    <a:pt x="1" y="10"/>
                    <a:pt x="2" y="11"/>
                  </a:cubicBezTo>
                  <a:cubicBezTo>
                    <a:pt x="2" y="14"/>
                    <a:pt x="2" y="17"/>
                    <a:pt x="3" y="19"/>
                  </a:cubicBezTo>
                  <a:cubicBezTo>
                    <a:pt x="0" y="31"/>
                    <a:pt x="1" y="43"/>
                    <a:pt x="7"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970" name="Google Shape;2970;p9"/>
            <p:cNvSpPr/>
            <p:nvPr/>
          </p:nvSpPr>
          <p:spPr>
            <a:xfrm>
              <a:off x="7112001" y="6575426"/>
              <a:ext cx="33338" cy="160338"/>
            </a:xfrm>
            <a:custGeom>
              <a:rect b="b" l="l" r="r" t="t"/>
              <a:pathLst>
                <a:path extrusionOk="0" h="36" w="8">
                  <a:moveTo>
                    <a:pt x="0" y="5"/>
                  </a:moveTo>
                  <a:cubicBezTo>
                    <a:pt x="0" y="14"/>
                    <a:pt x="0" y="23"/>
                    <a:pt x="0" y="32"/>
                  </a:cubicBezTo>
                  <a:cubicBezTo>
                    <a:pt x="0" y="36"/>
                    <a:pt x="7" y="36"/>
                    <a:pt x="7" y="32"/>
                  </a:cubicBezTo>
                  <a:cubicBezTo>
                    <a:pt x="8" y="23"/>
                    <a:pt x="8" y="14"/>
                    <a:pt x="8" y="5"/>
                  </a:cubicBezTo>
                  <a:cubicBezTo>
                    <a:pt x="8" y="0"/>
                    <a:pt x="0" y="0"/>
                    <a:pt x="0"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971" name="Google Shape;2971;p9"/>
            <p:cNvSpPr/>
            <p:nvPr/>
          </p:nvSpPr>
          <p:spPr>
            <a:xfrm>
              <a:off x="7254876" y="6611938"/>
              <a:ext cx="61913" cy="176213"/>
            </a:xfrm>
            <a:custGeom>
              <a:rect b="b" l="l" r="r" t="t"/>
              <a:pathLst>
                <a:path extrusionOk="0" h="40" w="15">
                  <a:moveTo>
                    <a:pt x="4" y="5"/>
                  </a:moveTo>
                  <a:cubicBezTo>
                    <a:pt x="0" y="15"/>
                    <a:pt x="0" y="26"/>
                    <a:pt x="3" y="37"/>
                  </a:cubicBezTo>
                  <a:cubicBezTo>
                    <a:pt x="5" y="40"/>
                    <a:pt x="10" y="40"/>
                    <a:pt x="10" y="36"/>
                  </a:cubicBezTo>
                  <a:cubicBezTo>
                    <a:pt x="9" y="27"/>
                    <a:pt x="9" y="18"/>
                    <a:pt x="12" y="10"/>
                  </a:cubicBezTo>
                  <a:cubicBezTo>
                    <a:pt x="15" y="4"/>
                    <a:pt x="7" y="0"/>
                    <a:pt x="4"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972" name="Google Shape;2972;p9"/>
            <p:cNvSpPr/>
            <p:nvPr/>
          </p:nvSpPr>
          <p:spPr>
            <a:xfrm>
              <a:off x="7350126" y="6686551"/>
              <a:ext cx="33338" cy="136525"/>
            </a:xfrm>
            <a:custGeom>
              <a:rect b="b" l="l" r="r" t="t"/>
              <a:pathLst>
                <a:path extrusionOk="0" h="31" w="8">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973" name="Google Shape;2973;p9"/>
            <p:cNvSpPr/>
            <p:nvPr/>
          </p:nvSpPr>
          <p:spPr>
            <a:xfrm>
              <a:off x="7491413" y="6562726"/>
              <a:ext cx="58738" cy="234950"/>
            </a:xfrm>
            <a:custGeom>
              <a:rect b="b" l="l" r="r" t="t"/>
              <a:pathLst>
                <a:path extrusionOk="0" h="53" w="14">
                  <a:moveTo>
                    <a:pt x="10" y="1"/>
                  </a:moveTo>
                  <a:cubicBezTo>
                    <a:pt x="7" y="8"/>
                    <a:pt x="6" y="14"/>
                    <a:pt x="5" y="21"/>
                  </a:cubicBezTo>
                  <a:cubicBezTo>
                    <a:pt x="2" y="21"/>
                    <a:pt x="0" y="22"/>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1" y="43"/>
                    <a:pt x="9" y="38"/>
                    <a:pt x="8" y="33"/>
                  </a:cubicBezTo>
                  <a:cubicBezTo>
                    <a:pt x="9" y="22"/>
                    <a:pt x="10" y="12"/>
                    <a:pt x="13" y="2"/>
                  </a:cubicBezTo>
                  <a:cubicBezTo>
                    <a:pt x="14" y="1"/>
                    <a:pt x="11" y="0"/>
                    <a:pt x="10" y="1"/>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974" name="Google Shape;2974;p9"/>
            <p:cNvSpPr/>
            <p:nvPr/>
          </p:nvSpPr>
          <p:spPr>
            <a:xfrm>
              <a:off x="7558088" y="6557963"/>
              <a:ext cx="71438" cy="212725"/>
            </a:xfrm>
            <a:custGeom>
              <a:rect b="b" l="l" r="r" t="t"/>
              <a:pathLst>
                <a:path extrusionOk="0" h="48" w="17">
                  <a:moveTo>
                    <a:pt x="12" y="2"/>
                  </a:moveTo>
                  <a:cubicBezTo>
                    <a:pt x="4" y="14"/>
                    <a:pt x="0" y="29"/>
                    <a:pt x="1" y="44"/>
                  </a:cubicBezTo>
                  <a:cubicBezTo>
                    <a:pt x="1" y="48"/>
                    <a:pt x="7" y="48"/>
                    <a:pt x="7" y="44"/>
                  </a:cubicBezTo>
                  <a:cubicBezTo>
                    <a:pt x="7" y="30"/>
                    <a:pt x="9" y="16"/>
                    <a:pt x="16" y="4"/>
                  </a:cubicBezTo>
                  <a:cubicBezTo>
                    <a:pt x="17" y="2"/>
                    <a:pt x="14" y="0"/>
                    <a:pt x="12" y="2"/>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975" name="Google Shape;2975;p9"/>
            <p:cNvSpPr/>
            <p:nvPr/>
          </p:nvSpPr>
          <p:spPr>
            <a:xfrm>
              <a:off x="7642226" y="6597651"/>
              <a:ext cx="28575" cy="195263"/>
            </a:xfrm>
            <a:custGeom>
              <a:rect b="b" l="l" r="r" t="t"/>
              <a:pathLst>
                <a:path extrusionOk="0" h="44" w="7">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6" y="44"/>
                    <a:pt x="7" y="41"/>
                  </a:cubicBezTo>
                  <a:cubicBezTo>
                    <a:pt x="7" y="28"/>
                    <a:pt x="7" y="15"/>
                    <a:pt x="6" y="2"/>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976" name="Google Shape;2976;p9"/>
            <p:cNvSpPr/>
            <p:nvPr/>
          </p:nvSpPr>
          <p:spPr>
            <a:xfrm>
              <a:off x="7729538" y="6545263"/>
              <a:ext cx="79375" cy="211138"/>
            </a:xfrm>
            <a:custGeom>
              <a:rect b="b" l="l" r="r" t="t"/>
              <a:pathLst>
                <a:path extrusionOk="0" h="48" w="19">
                  <a:moveTo>
                    <a:pt x="18" y="44"/>
                  </a:moveTo>
                  <a:cubicBezTo>
                    <a:pt x="15" y="35"/>
                    <a:pt x="15" y="26"/>
                    <a:pt x="17" y="17"/>
                  </a:cubicBezTo>
                  <a:cubicBezTo>
                    <a:pt x="18" y="13"/>
                    <a:pt x="11" y="11"/>
                    <a:pt x="11" y="15"/>
                  </a:cubicBezTo>
                  <a:cubicBezTo>
                    <a:pt x="11" y="15"/>
                    <a:pt x="11" y="15"/>
                    <a:pt x="11" y="15"/>
                  </a:cubicBezTo>
                  <a:cubicBezTo>
                    <a:pt x="10" y="16"/>
                    <a:pt x="10" y="16"/>
                    <a:pt x="10" y="16"/>
                  </a:cubicBezTo>
                  <a:cubicBezTo>
                    <a:pt x="10" y="12"/>
                    <a:pt x="10" y="8"/>
                    <a:pt x="11" y="4"/>
                  </a:cubicBezTo>
                  <a:cubicBezTo>
                    <a:pt x="11" y="1"/>
                    <a:pt x="5" y="0"/>
                    <a:pt x="5" y="3"/>
                  </a:cubicBezTo>
                  <a:cubicBezTo>
                    <a:pt x="3" y="12"/>
                    <a:pt x="2" y="21"/>
                    <a:pt x="2" y="30"/>
                  </a:cubicBezTo>
                  <a:cubicBezTo>
                    <a:pt x="1" y="29"/>
                    <a:pt x="0" y="30"/>
                    <a:pt x="0" y="31"/>
                  </a:cubicBezTo>
                  <a:cubicBezTo>
                    <a:pt x="1" y="35"/>
                    <a:pt x="1" y="39"/>
                    <a:pt x="1" y="43"/>
                  </a:cubicBezTo>
                  <a:cubicBezTo>
                    <a:pt x="1"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977" name="Google Shape;2977;p9"/>
            <p:cNvSpPr/>
            <p:nvPr/>
          </p:nvSpPr>
          <p:spPr>
            <a:xfrm>
              <a:off x="7883526" y="6611938"/>
              <a:ext cx="25400" cy="144463"/>
            </a:xfrm>
            <a:custGeom>
              <a:rect b="b" l="l" r="r" t="t"/>
              <a:pathLst>
                <a:path extrusionOk="0" h="33" w="6">
                  <a:moveTo>
                    <a:pt x="6" y="3"/>
                  </a:moveTo>
                  <a:cubicBezTo>
                    <a:pt x="6" y="0"/>
                    <a:pt x="1" y="0"/>
                    <a:pt x="1" y="3"/>
                  </a:cubicBezTo>
                  <a:cubicBezTo>
                    <a:pt x="1" y="12"/>
                    <a:pt x="0" y="21"/>
                    <a:pt x="1" y="30"/>
                  </a:cubicBezTo>
                  <a:cubicBezTo>
                    <a:pt x="1" y="33"/>
                    <a:pt x="6" y="33"/>
                    <a:pt x="6" y="30"/>
                  </a:cubicBezTo>
                  <a:cubicBezTo>
                    <a:pt x="6" y="21"/>
                    <a:pt x="6" y="12"/>
                    <a:pt x="6"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978" name="Google Shape;2978;p9"/>
            <p:cNvSpPr/>
            <p:nvPr/>
          </p:nvSpPr>
          <p:spPr>
            <a:xfrm>
              <a:off x="7950201" y="6597651"/>
              <a:ext cx="58738" cy="177800"/>
            </a:xfrm>
            <a:custGeom>
              <a:rect b="b" l="l" r="r" t="t"/>
              <a:pathLst>
                <a:path extrusionOk="0" h="40" w="14">
                  <a:moveTo>
                    <a:pt x="7" y="6"/>
                  </a:moveTo>
                  <a:cubicBezTo>
                    <a:pt x="7" y="5"/>
                    <a:pt x="7" y="4"/>
                    <a:pt x="7" y="3"/>
                  </a:cubicBezTo>
                  <a:cubicBezTo>
                    <a:pt x="6" y="0"/>
                    <a:pt x="0" y="1"/>
                    <a:pt x="1" y="5"/>
                  </a:cubicBezTo>
                  <a:cubicBezTo>
                    <a:pt x="2" y="13"/>
                    <a:pt x="2" y="21"/>
                    <a:pt x="3" y="29"/>
                  </a:cubicBezTo>
                  <a:cubicBezTo>
                    <a:pt x="3" y="30"/>
                    <a:pt x="4" y="31"/>
                    <a:pt x="5" y="31"/>
                  </a:cubicBezTo>
                  <a:cubicBezTo>
                    <a:pt x="5" y="33"/>
                    <a:pt x="5" y="35"/>
                    <a:pt x="5" y="37"/>
                  </a:cubicBezTo>
                  <a:cubicBezTo>
                    <a:pt x="5" y="40"/>
                    <a:pt x="10" y="40"/>
                    <a:pt x="10" y="37"/>
                  </a:cubicBezTo>
                  <a:cubicBezTo>
                    <a:pt x="11" y="28"/>
                    <a:pt x="11" y="18"/>
                    <a:pt x="13" y="9"/>
                  </a:cubicBezTo>
                  <a:cubicBezTo>
                    <a:pt x="14" y="5"/>
                    <a:pt x="9" y="3"/>
                    <a:pt x="7" y="6"/>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979" name="Google Shape;2979;p9"/>
            <p:cNvSpPr/>
            <p:nvPr/>
          </p:nvSpPr>
          <p:spPr>
            <a:xfrm>
              <a:off x="8021638" y="6594476"/>
              <a:ext cx="66675" cy="228600"/>
            </a:xfrm>
            <a:custGeom>
              <a:rect b="b" l="l" r="r" t="t"/>
              <a:pathLst>
                <a:path extrusionOk="0" h="52" w="16">
                  <a:moveTo>
                    <a:pt x="7" y="4"/>
                  </a:moveTo>
                  <a:cubicBezTo>
                    <a:pt x="7" y="7"/>
                    <a:pt x="6" y="9"/>
                    <a:pt x="6" y="11"/>
                  </a:cubicBezTo>
                  <a:cubicBezTo>
                    <a:pt x="5" y="11"/>
                    <a:pt x="2" y="11"/>
                    <a:pt x="3" y="13"/>
                  </a:cubicBezTo>
                  <a:cubicBezTo>
                    <a:pt x="3" y="16"/>
                    <a:pt x="3" y="20"/>
                    <a:pt x="1" y="23"/>
                  </a:cubicBezTo>
                  <a:cubicBezTo>
                    <a:pt x="0" y="24"/>
                    <a:pt x="3" y="26"/>
                    <a:pt x="4" y="25"/>
                  </a:cubicBezTo>
                  <a:cubicBezTo>
                    <a:pt x="3" y="33"/>
                    <a:pt x="3" y="41"/>
                    <a:pt x="4" y="49"/>
                  </a:cubicBezTo>
                  <a:cubicBezTo>
                    <a:pt x="5" y="52"/>
                    <a:pt x="9" y="52"/>
                    <a:pt x="10" y="49"/>
                  </a:cubicBezTo>
                  <a:cubicBezTo>
                    <a:pt x="13" y="35"/>
                    <a:pt x="13" y="20"/>
                    <a:pt x="15" y="5"/>
                  </a:cubicBezTo>
                  <a:cubicBezTo>
                    <a:pt x="16" y="1"/>
                    <a:pt x="8" y="0"/>
                    <a:pt x="7"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980" name="Google Shape;2980;p9"/>
            <p:cNvSpPr/>
            <p:nvPr/>
          </p:nvSpPr>
          <p:spPr>
            <a:xfrm>
              <a:off x="7834313" y="6611938"/>
              <a:ext cx="49213" cy="206375"/>
            </a:xfrm>
            <a:custGeom>
              <a:rect b="b" l="l" r="r" t="t"/>
              <a:pathLst>
                <a:path extrusionOk="0" h="47" w="12">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0" y="33"/>
                    <a:pt x="10" y="29"/>
                  </a:cubicBezTo>
                  <a:cubicBezTo>
                    <a:pt x="11" y="28"/>
                    <a:pt x="11" y="28"/>
                    <a:pt x="11" y="28"/>
                  </a:cubicBezTo>
                  <a:cubicBezTo>
                    <a:pt x="11" y="26"/>
                    <a:pt x="11" y="23"/>
                    <a:pt x="10" y="21"/>
                  </a:cubicBezTo>
                  <a:cubicBezTo>
                    <a:pt x="11" y="18"/>
                    <a:pt x="11" y="15"/>
                    <a:pt x="11" y="13"/>
                  </a:cubicBezTo>
                  <a:cubicBezTo>
                    <a:pt x="12" y="10"/>
                    <a:pt x="10" y="8"/>
                    <a:pt x="8" y="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981" name="Google Shape;2981;p9"/>
            <p:cNvSpPr/>
            <p:nvPr/>
          </p:nvSpPr>
          <p:spPr>
            <a:xfrm>
              <a:off x="7437438" y="6624638"/>
              <a:ext cx="53975" cy="119063"/>
            </a:xfrm>
            <a:custGeom>
              <a:rect b="b" l="l" r="r" t="t"/>
              <a:pathLst>
                <a:path extrusionOk="0" h="27" w="13">
                  <a:moveTo>
                    <a:pt x="12" y="24"/>
                  </a:moveTo>
                  <a:cubicBezTo>
                    <a:pt x="9" y="17"/>
                    <a:pt x="6" y="10"/>
                    <a:pt x="4" y="2"/>
                  </a:cubicBezTo>
                  <a:cubicBezTo>
                    <a:pt x="3" y="0"/>
                    <a:pt x="0" y="0"/>
                    <a:pt x="0" y="3"/>
                  </a:cubicBezTo>
                  <a:cubicBezTo>
                    <a:pt x="2" y="11"/>
                    <a:pt x="5" y="18"/>
                    <a:pt x="9" y="26"/>
                  </a:cubicBezTo>
                  <a:cubicBezTo>
                    <a:pt x="10" y="27"/>
                    <a:pt x="13" y="26"/>
                    <a:pt x="12" y="2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982" name="Google Shape;2982;p9"/>
            <p:cNvSpPr/>
            <p:nvPr/>
          </p:nvSpPr>
          <p:spPr>
            <a:xfrm>
              <a:off x="7332663" y="6572251"/>
              <a:ext cx="76200" cy="193675"/>
            </a:xfrm>
            <a:custGeom>
              <a:rect b="b" l="l" r="r" t="t"/>
              <a:pathLst>
                <a:path extrusionOk="0" h="44" w="18">
                  <a:moveTo>
                    <a:pt x="16" y="37"/>
                  </a:moveTo>
                  <a:cubicBezTo>
                    <a:pt x="11" y="28"/>
                    <a:pt x="7" y="18"/>
                    <a:pt x="12" y="8"/>
                  </a:cubicBezTo>
                  <a:cubicBezTo>
                    <a:pt x="14" y="4"/>
                    <a:pt x="8" y="0"/>
                    <a:pt x="6" y="4"/>
                  </a:cubicBezTo>
                  <a:cubicBezTo>
                    <a:pt x="0" y="17"/>
                    <a:pt x="3" y="29"/>
                    <a:pt x="10" y="41"/>
                  </a:cubicBezTo>
                  <a:cubicBezTo>
                    <a:pt x="12" y="44"/>
                    <a:pt x="18" y="41"/>
                    <a:pt x="16" y="3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983" name="Google Shape;2983;p9"/>
            <p:cNvSpPr/>
            <p:nvPr/>
          </p:nvSpPr>
          <p:spPr>
            <a:xfrm>
              <a:off x="7600951" y="6629401"/>
              <a:ext cx="41275" cy="146050"/>
            </a:xfrm>
            <a:custGeom>
              <a:rect b="b" l="l" r="r" t="t"/>
              <a:pathLst>
                <a:path extrusionOk="0" h="33" w="10">
                  <a:moveTo>
                    <a:pt x="3" y="5"/>
                  </a:moveTo>
                  <a:cubicBezTo>
                    <a:pt x="0" y="12"/>
                    <a:pt x="0" y="21"/>
                    <a:pt x="3" y="29"/>
                  </a:cubicBezTo>
                  <a:cubicBezTo>
                    <a:pt x="4" y="33"/>
                    <a:pt x="10" y="31"/>
                    <a:pt x="9" y="27"/>
                  </a:cubicBezTo>
                  <a:cubicBezTo>
                    <a:pt x="8" y="20"/>
                    <a:pt x="7" y="13"/>
                    <a:pt x="9" y="6"/>
                  </a:cubicBezTo>
                  <a:cubicBezTo>
                    <a:pt x="10" y="2"/>
                    <a:pt x="4" y="0"/>
                    <a:pt x="3"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984" name="Google Shape;2984;p9"/>
            <p:cNvSpPr/>
            <p:nvPr/>
          </p:nvSpPr>
          <p:spPr>
            <a:xfrm>
              <a:off x="8121651" y="6567488"/>
              <a:ext cx="58738" cy="220663"/>
            </a:xfrm>
            <a:custGeom>
              <a:rect b="b" l="l" r="r" t="t"/>
              <a:pathLst>
                <a:path extrusionOk="0" h="50" w="14">
                  <a:moveTo>
                    <a:pt x="10" y="28"/>
                  </a:moveTo>
                  <a:cubicBezTo>
                    <a:pt x="11" y="20"/>
                    <a:pt x="11" y="13"/>
                    <a:pt x="13" y="6"/>
                  </a:cubicBezTo>
                  <a:cubicBezTo>
                    <a:pt x="14" y="2"/>
                    <a:pt x="7" y="0"/>
                    <a:pt x="6" y="4"/>
                  </a:cubicBezTo>
                  <a:cubicBezTo>
                    <a:pt x="5" y="8"/>
                    <a:pt x="4" y="11"/>
                    <a:pt x="4" y="15"/>
                  </a:cubicBezTo>
                  <a:cubicBezTo>
                    <a:pt x="4" y="15"/>
                    <a:pt x="3" y="16"/>
                    <a:pt x="3" y="17"/>
                  </a:cubicBezTo>
                  <a:cubicBezTo>
                    <a:pt x="0" y="27"/>
                    <a:pt x="0" y="36"/>
                    <a:pt x="4" y="46"/>
                  </a:cubicBezTo>
                  <a:cubicBezTo>
                    <a:pt x="6" y="50"/>
                    <a:pt x="13" y="46"/>
                    <a:pt x="11" y="42"/>
                  </a:cubicBezTo>
                  <a:cubicBezTo>
                    <a:pt x="9" y="38"/>
                    <a:pt x="8" y="34"/>
                    <a:pt x="8" y="30"/>
                  </a:cubicBezTo>
                  <a:cubicBezTo>
                    <a:pt x="9" y="30"/>
                    <a:pt x="10" y="29"/>
                    <a:pt x="10" y="28"/>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985" name="Google Shape;2985;p9"/>
            <p:cNvSpPr/>
            <p:nvPr/>
          </p:nvSpPr>
          <p:spPr>
            <a:xfrm>
              <a:off x="8204201" y="6624638"/>
              <a:ext cx="38100" cy="141288"/>
            </a:xfrm>
            <a:custGeom>
              <a:rect b="b" l="l" r="r" t="t"/>
              <a:pathLst>
                <a:path extrusionOk="0" h="32" w="9">
                  <a:moveTo>
                    <a:pt x="6" y="4"/>
                  </a:moveTo>
                  <a:cubicBezTo>
                    <a:pt x="6" y="0"/>
                    <a:pt x="0" y="2"/>
                    <a:pt x="1" y="5"/>
                  </a:cubicBezTo>
                  <a:cubicBezTo>
                    <a:pt x="3" y="13"/>
                    <a:pt x="3" y="21"/>
                    <a:pt x="4" y="29"/>
                  </a:cubicBezTo>
                  <a:cubicBezTo>
                    <a:pt x="4" y="32"/>
                    <a:pt x="8" y="32"/>
                    <a:pt x="8" y="29"/>
                  </a:cubicBezTo>
                  <a:cubicBezTo>
                    <a:pt x="9" y="20"/>
                    <a:pt x="8" y="12"/>
                    <a:pt x="6"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986" name="Google Shape;2986;p9"/>
            <p:cNvSpPr/>
            <p:nvPr/>
          </p:nvSpPr>
          <p:spPr>
            <a:xfrm>
              <a:off x="8229601" y="6607176"/>
              <a:ext cx="84138" cy="233363"/>
            </a:xfrm>
            <a:custGeom>
              <a:rect b="b" l="l" r="r" t="t"/>
              <a:pathLst>
                <a:path extrusionOk="0" h="53" w="20">
                  <a:moveTo>
                    <a:pt x="18" y="46"/>
                  </a:moveTo>
                  <a:cubicBezTo>
                    <a:pt x="15" y="36"/>
                    <a:pt x="14" y="25"/>
                    <a:pt x="13" y="14"/>
                  </a:cubicBezTo>
                  <a:cubicBezTo>
                    <a:pt x="13" y="13"/>
                    <a:pt x="13" y="13"/>
                    <a:pt x="12" y="13"/>
                  </a:cubicBezTo>
                  <a:cubicBezTo>
                    <a:pt x="12" y="10"/>
                    <a:pt x="12" y="12"/>
                    <a:pt x="12" y="4"/>
                  </a:cubicBezTo>
                  <a:cubicBezTo>
                    <a:pt x="12" y="0"/>
                    <a:pt x="8" y="0"/>
                    <a:pt x="8" y="4"/>
                  </a:cubicBezTo>
                  <a:cubicBezTo>
                    <a:pt x="8" y="12"/>
                    <a:pt x="8" y="10"/>
                    <a:pt x="8" y="12"/>
                  </a:cubicBezTo>
                  <a:cubicBezTo>
                    <a:pt x="8" y="13"/>
                    <a:pt x="7" y="13"/>
                    <a:pt x="7" y="14"/>
                  </a:cubicBezTo>
                  <a:cubicBezTo>
                    <a:pt x="7" y="16"/>
                    <a:pt x="7" y="19"/>
                    <a:pt x="7" y="22"/>
                  </a:cubicBezTo>
                  <a:cubicBezTo>
                    <a:pt x="6" y="21"/>
                    <a:pt x="5" y="22"/>
                    <a:pt x="5" y="22"/>
                  </a:cubicBezTo>
                  <a:cubicBezTo>
                    <a:pt x="3" y="28"/>
                    <a:pt x="3" y="33"/>
                    <a:pt x="1" y="39"/>
                  </a:cubicBezTo>
                  <a:cubicBezTo>
                    <a:pt x="0" y="40"/>
                    <a:pt x="2" y="40"/>
                    <a:pt x="3" y="39"/>
                  </a:cubicBezTo>
                  <a:cubicBezTo>
                    <a:pt x="4" y="35"/>
                    <a:pt x="5" y="30"/>
                    <a:pt x="6" y="25"/>
                  </a:cubicBezTo>
                  <a:cubicBezTo>
                    <a:pt x="6" y="33"/>
                    <a:pt x="7" y="41"/>
                    <a:pt x="10" y="48"/>
                  </a:cubicBezTo>
                  <a:cubicBezTo>
                    <a:pt x="12" y="53"/>
                    <a:pt x="20" y="51"/>
                    <a:pt x="18" y="46"/>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987" name="Google Shape;2987;p9"/>
            <p:cNvSpPr/>
            <p:nvPr/>
          </p:nvSpPr>
          <p:spPr>
            <a:xfrm>
              <a:off x="8334376" y="6726238"/>
              <a:ext cx="23813" cy="128588"/>
            </a:xfrm>
            <a:custGeom>
              <a:rect b="b" l="l" r="r" t="t"/>
              <a:pathLst>
                <a:path extrusionOk="0" h="29" w="6">
                  <a:moveTo>
                    <a:pt x="6" y="3"/>
                  </a:moveTo>
                  <a:cubicBezTo>
                    <a:pt x="5" y="0"/>
                    <a:pt x="1" y="0"/>
                    <a:pt x="1" y="3"/>
                  </a:cubicBezTo>
                  <a:cubicBezTo>
                    <a:pt x="1" y="10"/>
                    <a:pt x="0" y="21"/>
                    <a:pt x="0" y="25"/>
                  </a:cubicBezTo>
                  <a:cubicBezTo>
                    <a:pt x="0" y="29"/>
                    <a:pt x="6" y="29"/>
                    <a:pt x="6" y="25"/>
                  </a:cubicBezTo>
                  <a:cubicBezTo>
                    <a:pt x="6" y="21"/>
                    <a:pt x="6" y="11"/>
                    <a:pt x="6"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988" name="Google Shape;2988;p9"/>
            <p:cNvSpPr/>
            <p:nvPr/>
          </p:nvSpPr>
          <p:spPr>
            <a:xfrm>
              <a:off x="8362951" y="6624638"/>
              <a:ext cx="41275" cy="176213"/>
            </a:xfrm>
            <a:custGeom>
              <a:rect b="b" l="l" r="r" t="t"/>
              <a:pathLst>
                <a:path extrusionOk="0" h="40" w="10">
                  <a:moveTo>
                    <a:pt x="3" y="3"/>
                  </a:moveTo>
                  <a:cubicBezTo>
                    <a:pt x="0" y="14"/>
                    <a:pt x="0" y="24"/>
                    <a:pt x="0" y="35"/>
                  </a:cubicBezTo>
                  <a:cubicBezTo>
                    <a:pt x="1" y="40"/>
                    <a:pt x="9" y="40"/>
                    <a:pt x="9" y="35"/>
                  </a:cubicBezTo>
                  <a:cubicBezTo>
                    <a:pt x="9" y="25"/>
                    <a:pt x="9" y="15"/>
                    <a:pt x="10" y="4"/>
                  </a:cubicBezTo>
                  <a:cubicBezTo>
                    <a:pt x="10" y="1"/>
                    <a:pt x="4" y="0"/>
                    <a:pt x="3"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989" name="Google Shape;2989;p9"/>
            <p:cNvSpPr/>
            <p:nvPr/>
          </p:nvSpPr>
          <p:spPr>
            <a:xfrm>
              <a:off x="8404226" y="6611938"/>
              <a:ext cx="71438" cy="250825"/>
            </a:xfrm>
            <a:custGeom>
              <a:rect b="b" l="l" r="r" t="t"/>
              <a:pathLst>
                <a:path extrusionOk="0" h="57" w="17">
                  <a:moveTo>
                    <a:pt x="7" y="5"/>
                  </a:moveTo>
                  <a:cubicBezTo>
                    <a:pt x="6" y="7"/>
                    <a:pt x="5" y="10"/>
                    <a:pt x="4" y="12"/>
                  </a:cubicBezTo>
                  <a:cubicBezTo>
                    <a:pt x="4" y="11"/>
                    <a:pt x="4" y="11"/>
                    <a:pt x="4" y="11"/>
                  </a:cubicBezTo>
                  <a:cubicBezTo>
                    <a:pt x="4" y="9"/>
                    <a:pt x="1" y="10"/>
                    <a:pt x="1" y="11"/>
                  </a:cubicBezTo>
                  <a:cubicBezTo>
                    <a:pt x="2" y="14"/>
                    <a:pt x="2" y="17"/>
                    <a:pt x="2" y="19"/>
                  </a:cubicBezTo>
                  <a:cubicBezTo>
                    <a:pt x="0" y="31"/>
                    <a:pt x="1" y="43"/>
                    <a:pt x="6" y="54"/>
                  </a:cubicBezTo>
                  <a:cubicBezTo>
                    <a:pt x="7" y="57"/>
                    <a:pt x="12" y="55"/>
                    <a:pt x="12" y="52"/>
                  </a:cubicBezTo>
                  <a:cubicBezTo>
                    <a:pt x="11" y="38"/>
                    <a:pt x="9" y="23"/>
                    <a:pt x="15" y="10"/>
                  </a:cubicBezTo>
                  <a:cubicBezTo>
                    <a:pt x="17" y="4"/>
                    <a:pt x="10" y="0"/>
                    <a:pt x="7"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990" name="Google Shape;2990;p9"/>
            <p:cNvSpPr/>
            <p:nvPr/>
          </p:nvSpPr>
          <p:spPr>
            <a:xfrm>
              <a:off x="8321676" y="6575426"/>
              <a:ext cx="33338" cy="160338"/>
            </a:xfrm>
            <a:custGeom>
              <a:rect b="b" l="l" r="r" t="t"/>
              <a:pathLst>
                <a:path extrusionOk="0" h="36" w="8">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991" name="Google Shape;2991;p9"/>
            <p:cNvSpPr/>
            <p:nvPr/>
          </p:nvSpPr>
          <p:spPr>
            <a:xfrm>
              <a:off x="8462963" y="6611938"/>
              <a:ext cx="66675" cy="176213"/>
            </a:xfrm>
            <a:custGeom>
              <a:rect b="b" l="l" r="r" t="t"/>
              <a:pathLst>
                <a:path extrusionOk="0" h="40" w="16">
                  <a:moveTo>
                    <a:pt x="5" y="5"/>
                  </a:moveTo>
                  <a:cubicBezTo>
                    <a:pt x="0" y="15"/>
                    <a:pt x="0" y="26"/>
                    <a:pt x="4" y="37"/>
                  </a:cubicBezTo>
                  <a:cubicBezTo>
                    <a:pt x="5" y="40"/>
                    <a:pt x="10" y="40"/>
                    <a:pt x="10" y="36"/>
                  </a:cubicBezTo>
                  <a:cubicBezTo>
                    <a:pt x="10" y="27"/>
                    <a:pt x="9" y="18"/>
                    <a:pt x="13" y="10"/>
                  </a:cubicBezTo>
                  <a:cubicBezTo>
                    <a:pt x="16" y="4"/>
                    <a:pt x="8" y="0"/>
                    <a:pt x="5"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992" name="Google Shape;2992;p9"/>
            <p:cNvSpPr/>
            <p:nvPr/>
          </p:nvSpPr>
          <p:spPr>
            <a:xfrm>
              <a:off x="8559801" y="6686551"/>
              <a:ext cx="33338" cy="136525"/>
            </a:xfrm>
            <a:custGeom>
              <a:rect b="b" l="l" r="r" t="t"/>
              <a:pathLst>
                <a:path extrusionOk="0" h="31" w="8">
                  <a:moveTo>
                    <a:pt x="1" y="5"/>
                  </a:moveTo>
                  <a:cubicBezTo>
                    <a:pt x="1" y="12"/>
                    <a:pt x="1" y="20"/>
                    <a:pt x="2" y="27"/>
                  </a:cubicBezTo>
                  <a:cubicBezTo>
                    <a:pt x="2" y="31"/>
                    <a:pt x="7" y="31"/>
                    <a:pt x="7" y="27"/>
                  </a:cubicBezTo>
                  <a:cubicBezTo>
                    <a:pt x="8" y="20"/>
                    <a:pt x="8" y="12"/>
                    <a:pt x="8" y="5"/>
                  </a:cubicBezTo>
                  <a:cubicBezTo>
                    <a:pt x="8" y="0"/>
                    <a:pt x="0" y="0"/>
                    <a:pt x="1"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993" name="Google Shape;2993;p9"/>
            <p:cNvSpPr/>
            <p:nvPr/>
          </p:nvSpPr>
          <p:spPr>
            <a:xfrm>
              <a:off x="8701088" y="6562726"/>
              <a:ext cx="58738" cy="234950"/>
            </a:xfrm>
            <a:custGeom>
              <a:rect b="b" l="l" r="r" t="t"/>
              <a:pathLst>
                <a:path extrusionOk="0" h="53" w="14">
                  <a:moveTo>
                    <a:pt x="11" y="1"/>
                  </a:moveTo>
                  <a:cubicBezTo>
                    <a:pt x="8" y="8"/>
                    <a:pt x="6" y="14"/>
                    <a:pt x="5" y="21"/>
                  </a:cubicBezTo>
                  <a:cubicBezTo>
                    <a:pt x="3" y="21"/>
                    <a:pt x="0" y="22"/>
                    <a:pt x="0" y="24"/>
                  </a:cubicBezTo>
                  <a:cubicBezTo>
                    <a:pt x="1" y="31"/>
                    <a:pt x="2" y="38"/>
                    <a:pt x="4" y="44"/>
                  </a:cubicBezTo>
                  <a:cubicBezTo>
                    <a:pt x="4" y="45"/>
                    <a:pt x="4" y="45"/>
                    <a:pt x="4" y="45"/>
                  </a:cubicBezTo>
                  <a:cubicBezTo>
                    <a:pt x="4" y="46"/>
                    <a:pt x="5" y="46"/>
                    <a:pt x="6" y="46"/>
                  </a:cubicBezTo>
                  <a:cubicBezTo>
                    <a:pt x="6" y="48"/>
                    <a:pt x="7" y="49"/>
                    <a:pt x="8" y="50"/>
                  </a:cubicBezTo>
                  <a:cubicBezTo>
                    <a:pt x="9" y="53"/>
                    <a:pt x="14" y="51"/>
                    <a:pt x="13" y="48"/>
                  </a:cubicBezTo>
                  <a:cubicBezTo>
                    <a:pt x="11" y="43"/>
                    <a:pt x="10" y="38"/>
                    <a:pt x="9" y="33"/>
                  </a:cubicBezTo>
                  <a:cubicBezTo>
                    <a:pt x="9" y="22"/>
                    <a:pt x="10" y="12"/>
                    <a:pt x="14" y="2"/>
                  </a:cubicBezTo>
                  <a:cubicBezTo>
                    <a:pt x="14" y="1"/>
                    <a:pt x="12" y="0"/>
                    <a:pt x="11" y="1"/>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994" name="Google Shape;2994;p9"/>
            <p:cNvSpPr/>
            <p:nvPr/>
          </p:nvSpPr>
          <p:spPr>
            <a:xfrm>
              <a:off x="8770938" y="6557963"/>
              <a:ext cx="66675" cy="212725"/>
            </a:xfrm>
            <a:custGeom>
              <a:rect b="b" l="l" r="r" t="t"/>
              <a:pathLst>
                <a:path extrusionOk="0" h="48" w="16">
                  <a:moveTo>
                    <a:pt x="12" y="2"/>
                  </a:moveTo>
                  <a:cubicBezTo>
                    <a:pt x="3" y="14"/>
                    <a:pt x="0" y="29"/>
                    <a:pt x="0" y="44"/>
                  </a:cubicBezTo>
                  <a:cubicBezTo>
                    <a:pt x="1" y="48"/>
                    <a:pt x="6" y="48"/>
                    <a:pt x="6" y="44"/>
                  </a:cubicBezTo>
                  <a:cubicBezTo>
                    <a:pt x="7" y="30"/>
                    <a:pt x="8" y="16"/>
                    <a:pt x="15" y="4"/>
                  </a:cubicBezTo>
                  <a:cubicBezTo>
                    <a:pt x="16" y="2"/>
                    <a:pt x="13" y="0"/>
                    <a:pt x="12" y="2"/>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995" name="Google Shape;2995;p9"/>
            <p:cNvSpPr/>
            <p:nvPr/>
          </p:nvSpPr>
          <p:spPr>
            <a:xfrm>
              <a:off x="8855076" y="6597651"/>
              <a:ext cx="28575" cy="195263"/>
            </a:xfrm>
            <a:custGeom>
              <a:rect b="b" l="l" r="r" t="t"/>
              <a:pathLst>
                <a:path extrusionOk="0" h="44" w="7">
                  <a:moveTo>
                    <a:pt x="6" y="2"/>
                  </a:moveTo>
                  <a:cubicBezTo>
                    <a:pt x="6" y="0"/>
                    <a:pt x="2" y="0"/>
                    <a:pt x="2" y="2"/>
                  </a:cubicBezTo>
                  <a:cubicBezTo>
                    <a:pt x="2" y="6"/>
                    <a:pt x="1" y="10"/>
                    <a:pt x="1" y="14"/>
                  </a:cubicBezTo>
                  <a:cubicBezTo>
                    <a:pt x="0" y="15"/>
                    <a:pt x="0" y="15"/>
                    <a:pt x="0" y="16"/>
                  </a:cubicBezTo>
                  <a:cubicBezTo>
                    <a:pt x="0" y="22"/>
                    <a:pt x="0" y="27"/>
                    <a:pt x="0" y="33"/>
                  </a:cubicBezTo>
                  <a:cubicBezTo>
                    <a:pt x="0" y="34"/>
                    <a:pt x="0" y="35"/>
                    <a:pt x="1" y="35"/>
                  </a:cubicBezTo>
                  <a:cubicBezTo>
                    <a:pt x="1" y="37"/>
                    <a:pt x="1" y="39"/>
                    <a:pt x="1" y="41"/>
                  </a:cubicBezTo>
                  <a:cubicBezTo>
                    <a:pt x="2" y="44"/>
                    <a:pt x="6" y="44"/>
                    <a:pt x="6" y="41"/>
                  </a:cubicBezTo>
                  <a:cubicBezTo>
                    <a:pt x="7" y="28"/>
                    <a:pt x="6" y="15"/>
                    <a:pt x="6" y="2"/>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996" name="Google Shape;2996;p9"/>
            <p:cNvSpPr/>
            <p:nvPr/>
          </p:nvSpPr>
          <p:spPr>
            <a:xfrm>
              <a:off x="8942388" y="6545263"/>
              <a:ext cx="79375" cy="211138"/>
            </a:xfrm>
            <a:custGeom>
              <a:rect b="b" l="l" r="r" t="t"/>
              <a:pathLst>
                <a:path extrusionOk="0" h="48" w="19">
                  <a:moveTo>
                    <a:pt x="18" y="44"/>
                  </a:moveTo>
                  <a:cubicBezTo>
                    <a:pt x="15" y="35"/>
                    <a:pt x="17" y="26"/>
                    <a:pt x="18" y="17"/>
                  </a:cubicBezTo>
                  <a:cubicBezTo>
                    <a:pt x="19" y="13"/>
                    <a:pt x="14" y="11"/>
                    <a:pt x="14" y="15"/>
                  </a:cubicBezTo>
                  <a:cubicBezTo>
                    <a:pt x="14" y="15"/>
                    <a:pt x="14" y="15"/>
                    <a:pt x="14" y="15"/>
                  </a:cubicBezTo>
                  <a:cubicBezTo>
                    <a:pt x="11" y="16"/>
                    <a:pt x="11" y="16"/>
                    <a:pt x="11" y="16"/>
                  </a:cubicBezTo>
                  <a:cubicBezTo>
                    <a:pt x="11" y="12"/>
                    <a:pt x="11" y="8"/>
                    <a:pt x="11" y="4"/>
                  </a:cubicBezTo>
                  <a:cubicBezTo>
                    <a:pt x="12" y="1"/>
                    <a:pt x="6" y="0"/>
                    <a:pt x="5" y="3"/>
                  </a:cubicBezTo>
                  <a:cubicBezTo>
                    <a:pt x="3" y="12"/>
                    <a:pt x="2" y="21"/>
                    <a:pt x="2" y="30"/>
                  </a:cubicBezTo>
                  <a:cubicBezTo>
                    <a:pt x="1" y="29"/>
                    <a:pt x="0" y="30"/>
                    <a:pt x="0" y="31"/>
                  </a:cubicBezTo>
                  <a:cubicBezTo>
                    <a:pt x="0" y="35"/>
                    <a:pt x="0" y="39"/>
                    <a:pt x="0" y="43"/>
                  </a:cubicBezTo>
                  <a:cubicBezTo>
                    <a:pt x="0" y="44"/>
                    <a:pt x="1" y="44"/>
                    <a:pt x="2" y="43"/>
                  </a:cubicBezTo>
                  <a:cubicBezTo>
                    <a:pt x="3" y="47"/>
                    <a:pt x="9"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997" name="Google Shape;2997;p9"/>
            <p:cNvSpPr/>
            <p:nvPr/>
          </p:nvSpPr>
          <p:spPr>
            <a:xfrm>
              <a:off x="9096376" y="6611938"/>
              <a:ext cx="25400" cy="144463"/>
            </a:xfrm>
            <a:custGeom>
              <a:rect b="b" l="l" r="r" t="t"/>
              <a:pathLst>
                <a:path extrusionOk="0" h="33" w="6">
                  <a:moveTo>
                    <a:pt x="5" y="3"/>
                  </a:moveTo>
                  <a:cubicBezTo>
                    <a:pt x="5" y="0"/>
                    <a:pt x="1" y="0"/>
                    <a:pt x="0" y="3"/>
                  </a:cubicBezTo>
                  <a:cubicBezTo>
                    <a:pt x="0" y="12"/>
                    <a:pt x="0" y="21"/>
                    <a:pt x="0" y="30"/>
                  </a:cubicBezTo>
                  <a:cubicBezTo>
                    <a:pt x="1" y="33"/>
                    <a:pt x="5" y="33"/>
                    <a:pt x="5" y="30"/>
                  </a:cubicBezTo>
                  <a:cubicBezTo>
                    <a:pt x="6" y="21"/>
                    <a:pt x="6" y="12"/>
                    <a:pt x="5"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998" name="Google Shape;2998;p9"/>
            <p:cNvSpPr/>
            <p:nvPr/>
          </p:nvSpPr>
          <p:spPr>
            <a:xfrm>
              <a:off x="9159876" y="6597651"/>
              <a:ext cx="61913" cy="177800"/>
            </a:xfrm>
            <a:custGeom>
              <a:rect b="b" l="l" r="r" t="t"/>
              <a:pathLst>
                <a:path extrusionOk="0" h="40" w="15">
                  <a:moveTo>
                    <a:pt x="8" y="6"/>
                  </a:moveTo>
                  <a:cubicBezTo>
                    <a:pt x="8" y="5"/>
                    <a:pt x="7" y="4"/>
                    <a:pt x="7" y="3"/>
                  </a:cubicBezTo>
                  <a:cubicBezTo>
                    <a:pt x="6" y="0"/>
                    <a:pt x="0" y="1"/>
                    <a:pt x="1" y="5"/>
                  </a:cubicBezTo>
                  <a:cubicBezTo>
                    <a:pt x="3" y="13"/>
                    <a:pt x="3" y="21"/>
                    <a:pt x="3" y="29"/>
                  </a:cubicBezTo>
                  <a:cubicBezTo>
                    <a:pt x="3" y="30"/>
                    <a:pt x="4" y="31"/>
                    <a:pt x="5" y="31"/>
                  </a:cubicBezTo>
                  <a:cubicBezTo>
                    <a:pt x="5" y="33"/>
                    <a:pt x="5" y="35"/>
                    <a:pt x="6" y="37"/>
                  </a:cubicBezTo>
                  <a:cubicBezTo>
                    <a:pt x="6" y="40"/>
                    <a:pt x="11" y="40"/>
                    <a:pt x="11" y="37"/>
                  </a:cubicBezTo>
                  <a:cubicBezTo>
                    <a:pt x="12" y="28"/>
                    <a:pt x="12" y="18"/>
                    <a:pt x="14" y="9"/>
                  </a:cubicBezTo>
                  <a:cubicBezTo>
                    <a:pt x="15" y="5"/>
                    <a:pt x="10" y="3"/>
                    <a:pt x="8" y="6"/>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999" name="Google Shape;2999;p9"/>
            <p:cNvSpPr/>
            <p:nvPr/>
          </p:nvSpPr>
          <p:spPr>
            <a:xfrm>
              <a:off x="9234488" y="6594476"/>
              <a:ext cx="61913" cy="228600"/>
            </a:xfrm>
            <a:custGeom>
              <a:rect b="b" l="l" r="r" t="t"/>
              <a:pathLst>
                <a:path extrusionOk="0" h="52" w="15">
                  <a:moveTo>
                    <a:pt x="7" y="4"/>
                  </a:moveTo>
                  <a:cubicBezTo>
                    <a:pt x="7" y="7"/>
                    <a:pt x="6" y="9"/>
                    <a:pt x="6" y="11"/>
                  </a:cubicBezTo>
                  <a:cubicBezTo>
                    <a:pt x="4" y="11"/>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2" y="35"/>
                    <a:pt x="13" y="20"/>
                    <a:pt x="15" y="5"/>
                  </a:cubicBezTo>
                  <a:cubicBezTo>
                    <a:pt x="15" y="1"/>
                    <a:pt x="8" y="0"/>
                    <a:pt x="7"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000" name="Google Shape;3000;p9"/>
            <p:cNvSpPr/>
            <p:nvPr/>
          </p:nvSpPr>
          <p:spPr>
            <a:xfrm>
              <a:off x="9042401" y="6611938"/>
              <a:ext cx="50800" cy="206375"/>
            </a:xfrm>
            <a:custGeom>
              <a:rect b="b" l="l" r="r" t="t"/>
              <a:pathLst>
                <a:path extrusionOk="0" h="47" w="12">
                  <a:moveTo>
                    <a:pt x="9" y="7"/>
                  </a:moveTo>
                  <a:cubicBezTo>
                    <a:pt x="8" y="6"/>
                    <a:pt x="8" y="4"/>
                    <a:pt x="8" y="3"/>
                  </a:cubicBezTo>
                  <a:cubicBezTo>
                    <a:pt x="7" y="0"/>
                    <a:pt x="3" y="1"/>
                    <a:pt x="4" y="4"/>
                  </a:cubicBezTo>
                  <a:cubicBezTo>
                    <a:pt x="4" y="5"/>
                    <a:pt x="5" y="7"/>
                    <a:pt x="5" y="8"/>
                  </a:cubicBezTo>
                  <a:cubicBezTo>
                    <a:pt x="4" y="8"/>
                    <a:pt x="4" y="9"/>
                    <a:pt x="4" y="10"/>
                  </a:cubicBezTo>
                  <a:cubicBezTo>
                    <a:pt x="1" y="21"/>
                    <a:pt x="0" y="32"/>
                    <a:pt x="4" y="43"/>
                  </a:cubicBezTo>
                  <a:cubicBezTo>
                    <a:pt x="6"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1" y="8"/>
                    <a:pt x="9" y="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001" name="Google Shape;3001;p9"/>
            <p:cNvSpPr/>
            <p:nvPr/>
          </p:nvSpPr>
          <p:spPr>
            <a:xfrm>
              <a:off x="8647113" y="6624638"/>
              <a:ext cx="53975" cy="119063"/>
            </a:xfrm>
            <a:custGeom>
              <a:rect b="b" l="l" r="r" t="t"/>
              <a:pathLst>
                <a:path extrusionOk="0" h="27" w="13">
                  <a:moveTo>
                    <a:pt x="12" y="24"/>
                  </a:moveTo>
                  <a:cubicBezTo>
                    <a:pt x="9" y="17"/>
                    <a:pt x="7" y="10"/>
                    <a:pt x="5" y="2"/>
                  </a:cubicBezTo>
                  <a:cubicBezTo>
                    <a:pt x="4" y="0"/>
                    <a:pt x="0" y="0"/>
                    <a:pt x="1" y="3"/>
                  </a:cubicBezTo>
                  <a:cubicBezTo>
                    <a:pt x="3" y="11"/>
                    <a:pt x="6" y="18"/>
                    <a:pt x="10" y="26"/>
                  </a:cubicBezTo>
                  <a:cubicBezTo>
                    <a:pt x="11" y="27"/>
                    <a:pt x="13" y="26"/>
                    <a:pt x="12" y="2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002" name="Google Shape;3002;p9"/>
            <p:cNvSpPr/>
            <p:nvPr/>
          </p:nvSpPr>
          <p:spPr>
            <a:xfrm>
              <a:off x="8542338" y="6572251"/>
              <a:ext cx="79375" cy="193675"/>
            </a:xfrm>
            <a:custGeom>
              <a:rect b="b" l="l" r="r" t="t"/>
              <a:pathLst>
                <a:path extrusionOk="0" h="44" w="19">
                  <a:moveTo>
                    <a:pt x="16" y="37"/>
                  </a:moveTo>
                  <a:cubicBezTo>
                    <a:pt x="11" y="28"/>
                    <a:pt x="8" y="18"/>
                    <a:pt x="12" y="8"/>
                  </a:cubicBezTo>
                  <a:cubicBezTo>
                    <a:pt x="14" y="4"/>
                    <a:pt x="8" y="0"/>
                    <a:pt x="7" y="4"/>
                  </a:cubicBezTo>
                  <a:cubicBezTo>
                    <a:pt x="0" y="17"/>
                    <a:pt x="3" y="29"/>
                    <a:pt x="11" y="41"/>
                  </a:cubicBezTo>
                  <a:cubicBezTo>
                    <a:pt x="13" y="44"/>
                    <a:pt x="19" y="41"/>
                    <a:pt x="16" y="3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003" name="Google Shape;3003;p9"/>
            <p:cNvSpPr/>
            <p:nvPr/>
          </p:nvSpPr>
          <p:spPr>
            <a:xfrm>
              <a:off x="8813801" y="6629401"/>
              <a:ext cx="41275" cy="146050"/>
            </a:xfrm>
            <a:custGeom>
              <a:rect b="b" l="l" r="r" t="t"/>
              <a:pathLst>
                <a:path extrusionOk="0" h="33" w="10">
                  <a:moveTo>
                    <a:pt x="2" y="5"/>
                  </a:moveTo>
                  <a:cubicBezTo>
                    <a:pt x="0" y="12"/>
                    <a:pt x="0" y="21"/>
                    <a:pt x="3" y="29"/>
                  </a:cubicBezTo>
                  <a:cubicBezTo>
                    <a:pt x="4" y="33"/>
                    <a:pt x="9" y="31"/>
                    <a:pt x="9" y="27"/>
                  </a:cubicBezTo>
                  <a:cubicBezTo>
                    <a:pt x="8" y="20"/>
                    <a:pt x="7" y="13"/>
                    <a:pt x="9" y="6"/>
                  </a:cubicBezTo>
                  <a:cubicBezTo>
                    <a:pt x="10" y="2"/>
                    <a:pt x="4" y="0"/>
                    <a:pt x="2"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004" name="Google Shape;3004;p9"/>
            <p:cNvSpPr/>
            <p:nvPr/>
          </p:nvSpPr>
          <p:spPr>
            <a:xfrm>
              <a:off x="9329738" y="6567488"/>
              <a:ext cx="63500" cy="220663"/>
            </a:xfrm>
            <a:custGeom>
              <a:rect b="b" l="l" r="r" t="t"/>
              <a:pathLst>
                <a:path extrusionOk="0" h="50" w="15">
                  <a:moveTo>
                    <a:pt x="11" y="28"/>
                  </a:moveTo>
                  <a:cubicBezTo>
                    <a:pt x="12" y="20"/>
                    <a:pt x="12" y="13"/>
                    <a:pt x="14" y="6"/>
                  </a:cubicBezTo>
                  <a:cubicBezTo>
                    <a:pt x="15" y="2"/>
                    <a:pt x="8" y="0"/>
                    <a:pt x="7" y="4"/>
                  </a:cubicBezTo>
                  <a:cubicBezTo>
                    <a:pt x="6" y="8"/>
                    <a:pt x="5" y="11"/>
                    <a:pt x="5" y="15"/>
                  </a:cubicBezTo>
                  <a:cubicBezTo>
                    <a:pt x="4" y="15"/>
                    <a:pt x="4" y="16"/>
                    <a:pt x="3" y="17"/>
                  </a:cubicBezTo>
                  <a:cubicBezTo>
                    <a:pt x="0" y="27"/>
                    <a:pt x="0" y="36"/>
                    <a:pt x="5" y="46"/>
                  </a:cubicBezTo>
                  <a:cubicBezTo>
                    <a:pt x="7" y="50"/>
                    <a:pt x="13" y="46"/>
                    <a:pt x="11" y="42"/>
                  </a:cubicBezTo>
                  <a:cubicBezTo>
                    <a:pt x="10" y="38"/>
                    <a:pt x="9" y="34"/>
                    <a:pt x="8" y="30"/>
                  </a:cubicBezTo>
                  <a:cubicBezTo>
                    <a:pt x="10" y="30"/>
                    <a:pt x="11" y="29"/>
                    <a:pt x="11" y="28"/>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005" name="Google Shape;3005;p9"/>
            <p:cNvSpPr/>
            <p:nvPr/>
          </p:nvSpPr>
          <p:spPr>
            <a:xfrm>
              <a:off x="9418638" y="6624638"/>
              <a:ext cx="33338" cy="141288"/>
            </a:xfrm>
            <a:custGeom>
              <a:rect b="b" l="l" r="r" t="t"/>
              <a:pathLst>
                <a:path extrusionOk="0" h="32" w="8">
                  <a:moveTo>
                    <a:pt x="6" y="4"/>
                  </a:moveTo>
                  <a:cubicBezTo>
                    <a:pt x="5" y="0"/>
                    <a:pt x="0" y="2"/>
                    <a:pt x="1" y="5"/>
                  </a:cubicBezTo>
                  <a:cubicBezTo>
                    <a:pt x="3" y="13"/>
                    <a:pt x="3" y="21"/>
                    <a:pt x="3" y="29"/>
                  </a:cubicBezTo>
                  <a:cubicBezTo>
                    <a:pt x="3" y="32"/>
                    <a:pt x="8" y="32"/>
                    <a:pt x="8" y="29"/>
                  </a:cubicBezTo>
                  <a:cubicBezTo>
                    <a:pt x="8" y="20"/>
                    <a:pt x="8" y="12"/>
                    <a:pt x="6"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006" name="Google Shape;3006;p9"/>
            <p:cNvSpPr/>
            <p:nvPr/>
          </p:nvSpPr>
          <p:spPr>
            <a:xfrm>
              <a:off x="9442451" y="6607176"/>
              <a:ext cx="79375" cy="233363"/>
            </a:xfrm>
            <a:custGeom>
              <a:rect b="b" l="l" r="r" t="t"/>
              <a:pathLst>
                <a:path extrusionOk="0" h="53" w="19">
                  <a:moveTo>
                    <a:pt x="18" y="46"/>
                  </a:moveTo>
                  <a:cubicBezTo>
                    <a:pt x="14" y="36"/>
                    <a:pt x="14" y="25"/>
                    <a:pt x="12" y="14"/>
                  </a:cubicBezTo>
                  <a:cubicBezTo>
                    <a:pt x="12" y="13"/>
                    <a:pt x="12" y="13"/>
                    <a:pt x="12" y="13"/>
                  </a:cubicBezTo>
                  <a:cubicBezTo>
                    <a:pt x="12" y="10"/>
                    <a:pt x="12" y="12"/>
                    <a:pt x="12" y="4"/>
                  </a:cubicBezTo>
                  <a:cubicBezTo>
                    <a:pt x="12" y="0"/>
                    <a:pt x="8" y="0"/>
                    <a:pt x="8" y="4"/>
                  </a:cubicBezTo>
                  <a:cubicBezTo>
                    <a:pt x="8" y="12"/>
                    <a:pt x="8" y="10"/>
                    <a:pt x="8" y="12"/>
                  </a:cubicBezTo>
                  <a:cubicBezTo>
                    <a:pt x="7" y="13"/>
                    <a:pt x="7" y="13"/>
                    <a:pt x="7" y="14"/>
                  </a:cubicBezTo>
                  <a:cubicBezTo>
                    <a:pt x="7" y="16"/>
                    <a:pt x="6" y="19"/>
                    <a:pt x="6" y="22"/>
                  </a:cubicBezTo>
                  <a:cubicBezTo>
                    <a:pt x="6" y="21"/>
                    <a:pt x="5" y="22"/>
                    <a:pt x="5" y="22"/>
                  </a:cubicBezTo>
                  <a:cubicBezTo>
                    <a:pt x="3" y="28"/>
                    <a:pt x="2" y="33"/>
                    <a:pt x="1" y="39"/>
                  </a:cubicBezTo>
                  <a:cubicBezTo>
                    <a:pt x="0" y="40"/>
                    <a:pt x="2" y="40"/>
                    <a:pt x="2" y="39"/>
                  </a:cubicBezTo>
                  <a:cubicBezTo>
                    <a:pt x="4" y="35"/>
                    <a:pt x="5" y="30"/>
                    <a:pt x="6" y="25"/>
                  </a:cubicBezTo>
                  <a:cubicBezTo>
                    <a:pt x="6" y="33"/>
                    <a:pt x="7" y="41"/>
                    <a:pt x="10" y="48"/>
                  </a:cubicBezTo>
                  <a:cubicBezTo>
                    <a:pt x="12" y="53"/>
                    <a:pt x="19" y="51"/>
                    <a:pt x="18" y="46"/>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007" name="Google Shape;3007;p9"/>
            <p:cNvSpPr/>
            <p:nvPr/>
          </p:nvSpPr>
          <p:spPr>
            <a:xfrm>
              <a:off x="9547226" y="6726238"/>
              <a:ext cx="25400" cy="128588"/>
            </a:xfrm>
            <a:custGeom>
              <a:rect b="b" l="l" r="r" t="t"/>
              <a:pathLst>
                <a:path extrusionOk="0" h="29" w="6">
                  <a:moveTo>
                    <a:pt x="5" y="3"/>
                  </a:moveTo>
                  <a:cubicBezTo>
                    <a:pt x="5" y="0"/>
                    <a:pt x="1" y="0"/>
                    <a:pt x="1" y="3"/>
                  </a:cubicBezTo>
                  <a:cubicBezTo>
                    <a:pt x="0" y="10"/>
                    <a:pt x="0" y="21"/>
                    <a:pt x="0" y="25"/>
                  </a:cubicBezTo>
                  <a:cubicBezTo>
                    <a:pt x="0" y="29"/>
                    <a:pt x="6" y="29"/>
                    <a:pt x="6" y="25"/>
                  </a:cubicBezTo>
                  <a:cubicBezTo>
                    <a:pt x="6" y="21"/>
                    <a:pt x="6" y="11"/>
                    <a:pt x="5"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008" name="Google Shape;3008;p9"/>
            <p:cNvSpPr/>
            <p:nvPr/>
          </p:nvSpPr>
          <p:spPr>
            <a:xfrm>
              <a:off x="9575801" y="6624638"/>
              <a:ext cx="42863" cy="176213"/>
            </a:xfrm>
            <a:custGeom>
              <a:rect b="b" l="l" r="r" t="t"/>
              <a:pathLst>
                <a:path extrusionOk="0" h="40" w="10">
                  <a:moveTo>
                    <a:pt x="3" y="3"/>
                  </a:moveTo>
                  <a:cubicBezTo>
                    <a:pt x="0" y="14"/>
                    <a:pt x="0" y="24"/>
                    <a:pt x="0" y="35"/>
                  </a:cubicBezTo>
                  <a:cubicBezTo>
                    <a:pt x="0" y="40"/>
                    <a:pt x="8" y="40"/>
                    <a:pt x="8" y="35"/>
                  </a:cubicBezTo>
                  <a:cubicBezTo>
                    <a:pt x="8" y="25"/>
                    <a:pt x="9" y="15"/>
                    <a:pt x="10" y="4"/>
                  </a:cubicBezTo>
                  <a:cubicBezTo>
                    <a:pt x="10" y="1"/>
                    <a:pt x="4" y="0"/>
                    <a:pt x="3"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009" name="Google Shape;3009;p9"/>
            <p:cNvSpPr/>
            <p:nvPr/>
          </p:nvSpPr>
          <p:spPr>
            <a:xfrm>
              <a:off x="9618663" y="6611938"/>
              <a:ext cx="66675" cy="250825"/>
            </a:xfrm>
            <a:custGeom>
              <a:rect b="b" l="l" r="r" t="t"/>
              <a:pathLst>
                <a:path extrusionOk="0" h="57" w="16">
                  <a:moveTo>
                    <a:pt x="7" y="5"/>
                  </a:moveTo>
                  <a:cubicBezTo>
                    <a:pt x="6" y="7"/>
                    <a:pt x="5" y="10"/>
                    <a:pt x="4" y="12"/>
                  </a:cubicBezTo>
                  <a:cubicBezTo>
                    <a:pt x="4" y="11"/>
                    <a:pt x="4" y="11"/>
                    <a:pt x="4" y="11"/>
                  </a:cubicBezTo>
                  <a:cubicBezTo>
                    <a:pt x="3" y="9"/>
                    <a:pt x="1" y="10"/>
                    <a:pt x="1" y="11"/>
                  </a:cubicBezTo>
                  <a:cubicBezTo>
                    <a:pt x="1" y="14"/>
                    <a:pt x="2" y="17"/>
                    <a:pt x="2" y="19"/>
                  </a:cubicBezTo>
                  <a:cubicBezTo>
                    <a:pt x="0" y="31"/>
                    <a:pt x="1" y="43"/>
                    <a:pt x="6" y="54"/>
                  </a:cubicBezTo>
                  <a:cubicBezTo>
                    <a:pt x="7" y="57"/>
                    <a:pt x="12" y="55"/>
                    <a:pt x="12" y="52"/>
                  </a:cubicBezTo>
                  <a:cubicBezTo>
                    <a:pt x="11" y="38"/>
                    <a:pt x="9" y="23"/>
                    <a:pt x="14" y="10"/>
                  </a:cubicBezTo>
                  <a:cubicBezTo>
                    <a:pt x="16" y="4"/>
                    <a:pt x="9" y="0"/>
                    <a:pt x="7"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010" name="Google Shape;3010;p9"/>
            <p:cNvSpPr/>
            <p:nvPr/>
          </p:nvSpPr>
          <p:spPr>
            <a:xfrm>
              <a:off x="9534526" y="6575426"/>
              <a:ext cx="33338" cy="160338"/>
            </a:xfrm>
            <a:custGeom>
              <a:rect b="b" l="l" r="r" t="t"/>
              <a:pathLst>
                <a:path extrusionOk="0" h="36" w="8">
                  <a:moveTo>
                    <a:pt x="0" y="5"/>
                  </a:moveTo>
                  <a:cubicBezTo>
                    <a:pt x="0" y="14"/>
                    <a:pt x="0" y="23"/>
                    <a:pt x="0" y="32"/>
                  </a:cubicBezTo>
                  <a:cubicBezTo>
                    <a:pt x="0" y="36"/>
                    <a:pt x="8" y="36"/>
                    <a:pt x="8" y="32"/>
                  </a:cubicBezTo>
                  <a:cubicBezTo>
                    <a:pt x="8" y="23"/>
                    <a:pt x="8" y="14"/>
                    <a:pt x="8" y="5"/>
                  </a:cubicBezTo>
                  <a:cubicBezTo>
                    <a:pt x="8" y="0"/>
                    <a:pt x="0" y="0"/>
                    <a:pt x="0"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011" name="Google Shape;3011;p9"/>
            <p:cNvSpPr/>
            <p:nvPr/>
          </p:nvSpPr>
          <p:spPr>
            <a:xfrm>
              <a:off x="9675813" y="6611938"/>
              <a:ext cx="63500" cy="176213"/>
            </a:xfrm>
            <a:custGeom>
              <a:rect b="b" l="l" r="r" t="t"/>
              <a:pathLst>
                <a:path extrusionOk="0" h="40" w="15">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012" name="Google Shape;3012;p9"/>
            <p:cNvSpPr/>
            <p:nvPr/>
          </p:nvSpPr>
          <p:spPr>
            <a:xfrm>
              <a:off x="9772651" y="6686551"/>
              <a:ext cx="33338" cy="136525"/>
            </a:xfrm>
            <a:custGeom>
              <a:rect b="b" l="l" r="r" t="t"/>
              <a:pathLst>
                <a:path extrusionOk="0" h="31" w="8">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013" name="Google Shape;3013;p9"/>
            <p:cNvSpPr/>
            <p:nvPr/>
          </p:nvSpPr>
          <p:spPr>
            <a:xfrm>
              <a:off x="9913938" y="6562726"/>
              <a:ext cx="58738" cy="234950"/>
            </a:xfrm>
            <a:custGeom>
              <a:rect b="b" l="l" r="r" t="t"/>
              <a:pathLst>
                <a:path extrusionOk="0" h="53" w="14">
                  <a:moveTo>
                    <a:pt x="11" y="1"/>
                  </a:moveTo>
                  <a:cubicBezTo>
                    <a:pt x="8" y="8"/>
                    <a:pt x="6" y="14"/>
                    <a:pt x="5" y="21"/>
                  </a:cubicBezTo>
                  <a:cubicBezTo>
                    <a:pt x="3" y="21"/>
                    <a:pt x="0" y="22"/>
                    <a:pt x="0" y="24"/>
                  </a:cubicBezTo>
                  <a:cubicBezTo>
                    <a:pt x="0" y="31"/>
                    <a:pt x="1" y="38"/>
                    <a:pt x="4" y="44"/>
                  </a:cubicBezTo>
                  <a:cubicBezTo>
                    <a:pt x="4" y="45"/>
                    <a:pt x="4" y="45"/>
                    <a:pt x="4" y="45"/>
                  </a:cubicBezTo>
                  <a:cubicBezTo>
                    <a:pt x="4" y="46"/>
                    <a:pt x="5" y="46"/>
                    <a:pt x="5" y="46"/>
                  </a:cubicBezTo>
                  <a:cubicBezTo>
                    <a:pt x="6" y="48"/>
                    <a:pt x="7" y="49"/>
                    <a:pt x="7" y="50"/>
                  </a:cubicBezTo>
                  <a:cubicBezTo>
                    <a:pt x="9" y="53"/>
                    <a:pt x="14" y="51"/>
                    <a:pt x="13" y="48"/>
                  </a:cubicBezTo>
                  <a:cubicBezTo>
                    <a:pt x="11" y="43"/>
                    <a:pt x="9" y="38"/>
                    <a:pt x="8" y="33"/>
                  </a:cubicBezTo>
                  <a:cubicBezTo>
                    <a:pt x="9" y="22"/>
                    <a:pt x="10" y="12"/>
                    <a:pt x="13" y="2"/>
                  </a:cubicBezTo>
                  <a:cubicBezTo>
                    <a:pt x="14" y="1"/>
                    <a:pt x="11" y="0"/>
                    <a:pt x="11" y="1"/>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014" name="Google Shape;3014;p9"/>
            <p:cNvSpPr/>
            <p:nvPr/>
          </p:nvSpPr>
          <p:spPr>
            <a:xfrm>
              <a:off x="9985376" y="6557963"/>
              <a:ext cx="66675" cy="212725"/>
            </a:xfrm>
            <a:custGeom>
              <a:rect b="b" l="l" r="r" t="t"/>
              <a:pathLst>
                <a:path extrusionOk="0" h="48" w="16">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015" name="Google Shape;3015;p9"/>
            <p:cNvSpPr/>
            <p:nvPr/>
          </p:nvSpPr>
          <p:spPr>
            <a:xfrm>
              <a:off x="10064751" y="6597651"/>
              <a:ext cx="33338" cy="195263"/>
            </a:xfrm>
            <a:custGeom>
              <a:rect b="b" l="l" r="r" t="t"/>
              <a:pathLst>
                <a:path extrusionOk="0" h="44" w="8">
                  <a:moveTo>
                    <a:pt x="6" y="2"/>
                  </a:moveTo>
                  <a:cubicBezTo>
                    <a:pt x="6" y="0"/>
                    <a:pt x="3"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7" y="44"/>
                    <a:pt x="7" y="41"/>
                  </a:cubicBezTo>
                  <a:cubicBezTo>
                    <a:pt x="8" y="28"/>
                    <a:pt x="7" y="15"/>
                    <a:pt x="6" y="2"/>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016" name="Google Shape;3016;p9"/>
            <p:cNvSpPr/>
            <p:nvPr/>
          </p:nvSpPr>
          <p:spPr>
            <a:xfrm>
              <a:off x="10155238" y="6545263"/>
              <a:ext cx="76200" cy="211138"/>
            </a:xfrm>
            <a:custGeom>
              <a:rect b="b" l="l" r="r" t="t"/>
              <a:pathLst>
                <a:path extrusionOk="0" h="48" w="18">
                  <a:moveTo>
                    <a:pt x="18" y="44"/>
                  </a:moveTo>
                  <a:cubicBezTo>
                    <a:pt x="15" y="35"/>
                    <a:pt x="15"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2" y="21"/>
                    <a:pt x="1" y="30"/>
                  </a:cubicBezTo>
                  <a:cubicBezTo>
                    <a:pt x="1" y="29"/>
                    <a:pt x="0" y="30"/>
                    <a:pt x="0" y="31"/>
                  </a:cubicBezTo>
                  <a:cubicBezTo>
                    <a:pt x="0" y="35"/>
                    <a:pt x="0" y="39"/>
                    <a:pt x="0" y="43"/>
                  </a:cubicBezTo>
                  <a:cubicBezTo>
                    <a:pt x="0" y="44"/>
                    <a:pt x="1" y="44"/>
                    <a:pt x="2"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8" y="4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017" name="Google Shape;3017;p9"/>
            <p:cNvSpPr/>
            <p:nvPr/>
          </p:nvSpPr>
          <p:spPr>
            <a:xfrm>
              <a:off x="10310813" y="6611938"/>
              <a:ext cx="20638" cy="144463"/>
            </a:xfrm>
            <a:custGeom>
              <a:rect b="b" l="l" r="r" t="t"/>
              <a:pathLst>
                <a:path extrusionOk="0" h="33" w="5">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018" name="Google Shape;3018;p9"/>
            <p:cNvSpPr/>
            <p:nvPr/>
          </p:nvSpPr>
          <p:spPr>
            <a:xfrm>
              <a:off x="10372726" y="6597651"/>
              <a:ext cx="58738" cy="177800"/>
            </a:xfrm>
            <a:custGeom>
              <a:rect b="b" l="l" r="r" t="t"/>
              <a:pathLst>
                <a:path extrusionOk="0" h="40" w="14">
                  <a:moveTo>
                    <a:pt x="7" y="6"/>
                  </a:moveTo>
                  <a:cubicBezTo>
                    <a:pt x="7" y="5"/>
                    <a:pt x="7" y="4"/>
                    <a:pt x="7" y="3"/>
                  </a:cubicBezTo>
                  <a:cubicBezTo>
                    <a:pt x="6" y="0"/>
                    <a:pt x="0" y="1"/>
                    <a:pt x="1" y="5"/>
                  </a:cubicBezTo>
                  <a:cubicBezTo>
                    <a:pt x="3" y="13"/>
                    <a:pt x="3" y="21"/>
                    <a:pt x="3" y="29"/>
                  </a:cubicBezTo>
                  <a:cubicBezTo>
                    <a:pt x="3" y="30"/>
                    <a:pt x="4" y="31"/>
                    <a:pt x="5" y="31"/>
                  </a:cubicBezTo>
                  <a:cubicBezTo>
                    <a:pt x="5" y="33"/>
                    <a:pt x="5" y="35"/>
                    <a:pt x="5" y="37"/>
                  </a:cubicBezTo>
                  <a:cubicBezTo>
                    <a:pt x="6" y="40"/>
                    <a:pt x="10" y="40"/>
                    <a:pt x="11" y="37"/>
                  </a:cubicBezTo>
                  <a:cubicBezTo>
                    <a:pt x="12" y="28"/>
                    <a:pt x="11" y="18"/>
                    <a:pt x="13" y="9"/>
                  </a:cubicBezTo>
                  <a:cubicBezTo>
                    <a:pt x="14" y="5"/>
                    <a:pt x="9" y="3"/>
                    <a:pt x="7" y="6"/>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019" name="Google Shape;3019;p9"/>
            <p:cNvSpPr/>
            <p:nvPr/>
          </p:nvSpPr>
          <p:spPr>
            <a:xfrm>
              <a:off x="10444163" y="6594476"/>
              <a:ext cx="66675" cy="228600"/>
            </a:xfrm>
            <a:custGeom>
              <a:rect b="b" l="l" r="r" t="t"/>
              <a:pathLst>
                <a:path extrusionOk="0" h="52" w="16">
                  <a:moveTo>
                    <a:pt x="8" y="4"/>
                  </a:moveTo>
                  <a:cubicBezTo>
                    <a:pt x="7" y="7"/>
                    <a:pt x="7" y="9"/>
                    <a:pt x="6" y="11"/>
                  </a:cubicBezTo>
                  <a:cubicBezTo>
                    <a:pt x="5" y="11"/>
                    <a:pt x="3" y="11"/>
                    <a:pt x="3" y="13"/>
                  </a:cubicBezTo>
                  <a:cubicBezTo>
                    <a:pt x="3" y="16"/>
                    <a:pt x="3" y="20"/>
                    <a:pt x="2" y="23"/>
                  </a:cubicBezTo>
                  <a:cubicBezTo>
                    <a:pt x="0" y="24"/>
                    <a:pt x="3" y="26"/>
                    <a:pt x="4" y="25"/>
                  </a:cubicBezTo>
                  <a:cubicBezTo>
                    <a:pt x="3" y="33"/>
                    <a:pt x="3" y="41"/>
                    <a:pt x="4" y="49"/>
                  </a:cubicBezTo>
                  <a:cubicBezTo>
                    <a:pt x="5" y="52"/>
                    <a:pt x="10" y="52"/>
                    <a:pt x="10" y="49"/>
                  </a:cubicBezTo>
                  <a:cubicBezTo>
                    <a:pt x="13" y="35"/>
                    <a:pt x="13" y="20"/>
                    <a:pt x="15" y="5"/>
                  </a:cubicBezTo>
                  <a:cubicBezTo>
                    <a:pt x="16" y="1"/>
                    <a:pt x="8" y="0"/>
                    <a:pt x="8"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020" name="Google Shape;3020;p9"/>
            <p:cNvSpPr/>
            <p:nvPr/>
          </p:nvSpPr>
          <p:spPr>
            <a:xfrm>
              <a:off x="10255251" y="6611938"/>
              <a:ext cx="50800" cy="206375"/>
            </a:xfrm>
            <a:custGeom>
              <a:rect b="b" l="l" r="r" t="t"/>
              <a:pathLst>
                <a:path extrusionOk="0" h="47" w="12">
                  <a:moveTo>
                    <a:pt x="8" y="7"/>
                  </a:moveTo>
                  <a:cubicBezTo>
                    <a:pt x="8" y="6"/>
                    <a:pt x="8" y="4"/>
                    <a:pt x="7" y="3"/>
                  </a:cubicBezTo>
                  <a:cubicBezTo>
                    <a:pt x="7" y="0"/>
                    <a:pt x="3" y="1"/>
                    <a:pt x="4" y="4"/>
                  </a:cubicBezTo>
                  <a:cubicBezTo>
                    <a:pt x="4" y="5"/>
                    <a:pt x="4" y="7"/>
                    <a:pt x="5" y="8"/>
                  </a:cubicBezTo>
                  <a:cubicBezTo>
                    <a:pt x="4" y="8"/>
                    <a:pt x="3"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0" y="8"/>
                    <a:pt x="8" y="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021" name="Google Shape;3021;p9"/>
            <p:cNvSpPr/>
            <p:nvPr/>
          </p:nvSpPr>
          <p:spPr>
            <a:xfrm>
              <a:off x="9859963" y="6624638"/>
              <a:ext cx="53975" cy="119063"/>
            </a:xfrm>
            <a:custGeom>
              <a:rect b="b" l="l" r="r" t="t"/>
              <a:pathLst>
                <a:path extrusionOk="0" h="27" w="13">
                  <a:moveTo>
                    <a:pt x="12" y="24"/>
                  </a:moveTo>
                  <a:cubicBezTo>
                    <a:pt x="9" y="17"/>
                    <a:pt x="6" y="10"/>
                    <a:pt x="4" y="2"/>
                  </a:cubicBezTo>
                  <a:cubicBezTo>
                    <a:pt x="4" y="0"/>
                    <a:pt x="0" y="0"/>
                    <a:pt x="1" y="3"/>
                  </a:cubicBezTo>
                  <a:cubicBezTo>
                    <a:pt x="3" y="11"/>
                    <a:pt x="5" y="18"/>
                    <a:pt x="9" y="26"/>
                  </a:cubicBezTo>
                  <a:cubicBezTo>
                    <a:pt x="10" y="27"/>
                    <a:pt x="13" y="26"/>
                    <a:pt x="12" y="2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022" name="Google Shape;3022;p9"/>
            <p:cNvSpPr/>
            <p:nvPr/>
          </p:nvSpPr>
          <p:spPr>
            <a:xfrm>
              <a:off x="9755188" y="6572251"/>
              <a:ext cx="76200" cy="193675"/>
            </a:xfrm>
            <a:custGeom>
              <a:rect b="b" l="l" r="r" t="t"/>
              <a:pathLst>
                <a:path extrusionOk="0" h="44" w="18">
                  <a:moveTo>
                    <a:pt x="16" y="37"/>
                  </a:moveTo>
                  <a:cubicBezTo>
                    <a:pt x="11" y="28"/>
                    <a:pt x="7" y="18"/>
                    <a:pt x="12" y="8"/>
                  </a:cubicBezTo>
                  <a:cubicBezTo>
                    <a:pt x="14" y="4"/>
                    <a:pt x="8" y="0"/>
                    <a:pt x="6" y="4"/>
                  </a:cubicBezTo>
                  <a:cubicBezTo>
                    <a:pt x="0" y="17"/>
                    <a:pt x="3" y="29"/>
                    <a:pt x="10" y="41"/>
                  </a:cubicBezTo>
                  <a:cubicBezTo>
                    <a:pt x="13" y="44"/>
                    <a:pt x="18" y="41"/>
                    <a:pt x="16" y="3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023" name="Google Shape;3023;p9"/>
            <p:cNvSpPr/>
            <p:nvPr/>
          </p:nvSpPr>
          <p:spPr>
            <a:xfrm>
              <a:off x="10026651" y="6629401"/>
              <a:ext cx="41275" cy="146050"/>
            </a:xfrm>
            <a:custGeom>
              <a:rect b="b" l="l" r="r" t="t"/>
              <a:pathLst>
                <a:path extrusionOk="0" h="33" w="10">
                  <a:moveTo>
                    <a:pt x="2" y="5"/>
                  </a:moveTo>
                  <a:cubicBezTo>
                    <a:pt x="0" y="12"/>
                    <a:pt x="0" y="21"/>
                    <a:pt x="2" y="29"/>
                  </a:cubicBezTo>
                  <a:cubicBezTo>
                    <a:pt x="4" y="33"/>
                    <a:pt x="9" y="31"/>
                    <a:pt x="8" y="27"/>
                  </a:cubicBezTo>
                  <a:cubicBezTo>
                    <a:pt x="7" y="20"/>
                    <a:pt x="7" y="13"/>
                    <a:pt x="9" y="6"/>
                  </a:cubicBezTo>
                  <a:cubicBezTo>
                    <a:pt x="10" y="2"/>
                    <a:pt x="3" y="0"/>
                    <a:pt x="2"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024" name="Google Shape;3024;p9"/>
            <p:cNvSpPr/>
            <p:nvPr/>
          </p:nvSpPr>
          <p:spPr>
            <a:xfrm>
              <a:off x="10544176" y="6567488"/>
              <a:ext cx="61913" cy="220663"/>
            </a:xfrm>
            <a:custGeom>
              <a:rect b="b" l="l" r="r" t="t"/>
              <a:pathLst>
                <a:path extrusionOk="0" h="50" w="15">
                  <a:moveTo>
                    <a:pt x="11" y="28"/>
                  </a:moveTo>
                  <a:cubicBezTo>
                    <a:pt x="11" y="20"/>
                    <a:pt x="11" y="13"/>
                    <a:pt x="13" y="6"/>
                  </a:cubicBezTo>
                  <a:cubicBezTo>
                    <a:pt x="15" y="2"/>
                    <a:pt x="8" y="0"/>
                    <a:pt x="6" y="4"/>
                  </a:cubicBezTo>
                  <a:cubicBezTo>
                    <a:pt x="5" y="8"/>
                    <a:pt x="5" y="11"/>
                    <a:pt x="4" y="15"/>
                  </a:cubicBezTo>
                  <a:cubicBezTo>
                    <a:pt x="4" y="15"/>
                    <a:pt x="3" y="16"/>
                    <a:pt x="3" y="17"/>
                  </a:cubicBezTo>
                  <a:cubicBezTo>
                    <a:pt x="0" y="27"/>
                    <a:pt x="0" y="36"/>
                    <a:pt x="5" y="46"/>
                  </a:cubicBezTo>
                  <a:cubicBezTo>
                    <a:pt x="7" y="50"/>
                    <a:pt x="13" y="46"/>
                    <a:pt x="11" y="42"/>
                  </a:cubicBezTo>
                  <a:cubicBezTo>
                    <a:pt x="9" y="38"/>
                    <a:pt x="8" y="34"/>
                    <a:pt x="8" y="30"/>
                  </a:cubicBezTo>
                  <a:cubicBezTo>
                    <a:pt x="9" y="30"/>
                    <a:pt x="11" y="29"/>
                    <a:pt x="11" y="28"/>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025" name="Google Shape;3025;p9"/>
            <p:cNvSpPr/>
            <p:nvPr/>
          </p:nvSpPr>
          <p:spPr>
            <a:xfrm>
              <a:off x="10631488" y="6624638"/>
              <a:ext cx="33338" cy="141288"/>
            </a:xfrm>
            <a:custGeom>
              <a:rect b="b" l="l" r="r" t="t"/>
              <a:pathLst>
                <a:path extrusionOk="0" h="32" w="8">
                  <a:moveTo>
                    <a:pt x="6" y="4"/>
                  </a:moveTo>
                  <a:cubicBezTo>
                    <a:pt x="5" y="0"/>
                    <a:pt x="0" y="2"/>
                    <a:pt x="1" y="5"/>
                  </a:cubicBezTo>
                  <a:cubicBezTo>
                    <a:pt x="2" y="13"/>
                    <a:pt x="2" y="21"/>
                    <a:pt x="3" y="29"/>
                  </a:cubicBezTo>
                  <a:cubicBezTo>
                    <a:pt x="3" y="32"/>
                    <a:pt x="7" y="32"/>
                    <a:pt x="7" y="29"/>
                  </a:cubicBezTo>
                  <a:cubicBezTo>
                    <a:pt x="8" y="20"/>
                    <a:pt x="8" y="12"/>
                    <a:pt x="6"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026" name="Google Shape;3026;p9"/>
            <p:cNvSpPr/>
            <p:nvPr/>
          </p:nvSpPr>
          <p:spPr>
            <a:xfrm>
              <a:off x="10656888" y="6607176"/>
              <a:ext cx="77788" cy="233363"/>
            </a:xfrm>
            <a:custGeom>
              <a:rect b="b" l="l" r="r" t="t"/>
              <a:pathLst>
                <a:path extrusionOk="0" h="53" w="19">
                  <a:moveTo>
                    <a:pt x="17" y="46"/>
                  </a:moveTo>
                  <a:cubicBezTo>
                    <a:pt x="14" y="36"/>
                    <a:pt x="13" y="25"/>
                    <a:pt x="12" y="14"/>
                  </a:cubicBezTo>
                  <a:cubicBezTo>
                    <a:pt x="12" y="13"/>
                    <a:pt x="12" y="13"/>
                    <a:pt x="12" y="13"/>
                  </a:cubicBezTo>
                  <a:cubicBezTo>
                    <a:pt x="11" y="10"/>
                    <a:pt x="11" y="12"/>
                    <a:pt x="11" y="4"/>
                  </a:cubicBezTo>
                  <a:cubicBezTo>
                    <a:pt x="11" y="0"/>
                    <a:pt x="7" y="0"/>
                    <a:pt x="7" y="4"/>
                  </a:cubicBezTo>
                  <a:cubicBezTo>
                    <a:pt x="7" y="12"/>
                    <a:pt x="7" y="10"/>
                    <a:pt x="7" y="12"/>
                  </a:cubicBezTo>
                  <a:cubicBezTo>
                    <a:pt x="7" y="13"/>
                    <a:pt x="7" y="13"/>
                    <a:pt x="7" y="14"/>
                  </a:cubicBezTo>
                  <a:cubicBezTo>
                    <a:pt x="6" y="16"/>
                    <a:pt x="6" y="19"/>
                    <a:pt x="6" y="22"/>
                  </a:cubicBezTo>
                  <a:cubicBezTo>
                    <a:pt x="5" y="21"/>
                    <a:pt x="4" y="22"/>
                    <a:pt x="4" y="22"/>
                  </a:cubicBezTo>
                  <a:cubicBezTo>
                    <a:pt x="3" y="28"/>
                    <a:pt x="2" y="33"/>
                    <a:pt x="0" y="39"/>
                  </a:cubicBezTo>
                  <a:cubicBezTo>
                    <a:pt x="0" y="40"/>
                    <a:pt x="2" y="40"/>
                    <a:pt x="2" y="39"/>
                  </a:cubicBezTo>
                  <a:cubicBezTo>
                    <a:pt x="4" y="35"/>
                    <a:pt x="4" y="30"/>
                    <a:pt x="6" y="25"/>
                  </a:cubicBezTo>
                  <a:cubicBezTo>
                    <a:pt x="5" y="33"/>
                    <a:pt x="6" y="41"/>
                    <a:pt x="9" y="48"/>
                  </a:cubicBezTo>
                  <a:cubicBezTo>
                    <a:pt x="11" y="53"/>
                    <a:pt x="19" y="51"/>
                    <a:pt x="17" y="46"/>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027" name="Google Shape;3027;p9"/>
            <p:cNvSpPr/>
            <p:nvPr/>
          </p:nvSpPr>
          <p:spPr>
            <a:xfrm>
              <a:off x="10760076" y="6726238"/>
              <a:ext cx="25400" cy="128588"/>
            </a:xfrm>
            <a:custGeom>
              <a:rect b="b" l="l" r="r" t="t"/>
              <a:pathLst>
                <a:path extrusionOk="0" h="29" w="6">
                  <a:moveTo>
                    <a:pt x="5" y="3"/>
                  </a:moveTo>
                  <a:cubicBezTo>
                    <a:pt x="5" y="0"/>
                    <a:pt x="1" y="0"/>
                    <a:pt x="0" y="3"/>
                  </a:cubicBezTo>
                  <a:cubicBezTo>
                    <a:pt x="0" y="10"/>
                    <a:pt x="0" y="21"/>
                    <a:pt x="0" y="25"/>
                  </a:cubicBezTo>
                  <a:cubicBezTo>
                    <a:pt x="0" y="29"/>
                    <a:pt x="6" y="29"/>
                    <a:pt x="6" y="25"/>
                  </a:cubicBezTo>
                  <a:cubicBezTo>
                    <a:pt x="6" y="21"/>
                    <a:pt x="5" y="11"/>
                    <a:pt x="5"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028" name="Google Shape;3028;p9"/>
            <p:cNvSpPr/>
            <p:nvPr/>
          </p:nvSpPr>
          <p:spPr>
            <a:xfrm>
              <a:off x="10790238" y="6624638"/>
              <a:ext cx="41275" cy="176213"/>
            </a:xfrm>
            <a:custGeom>
              <a:rect b="b" l="l" r="r" t="t"/>
              <a:pathLst>
                <a:path extrusionOk="0" h="40" w="10">
                  <a:moveTo>
                    <a:pt x="3" y="3"/>
                  </a:moveTo>
                  <a:cubicBezTo>
                    <a:pt x="0" y="14"/>
                    <a:pt x="0" y="24"/>
                    <a:pt x="0" y="35"/>
                  </a:cubicBezTo>
                  <a:cubicBezTo>
                    <a:pt x="0" y="40"/>
                    <a:pt x="8" y="40"/>
                    <a:pt x="8" y="35"/>
                  </a:cubicBezTo>
                  <a:cubicBezTo>
                    <a:pt x="8" y="25"/>
                    <a:pt x="8" y="15"/>
                    <a:pt x="9" y="4"/>
                  </a:cubicBezTo>
                  <a:cubicBezTo>
                    <a:pt x="10" y="1"/>
                    <a:pt x="4" y="0"/>
                    <a:pt x="3"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029" name="Google Shape;3029;p9"/>
            <p:cNvSpPr/>
            <p:nvPr/>
          </p:nvSpPr>
          <p:spPr>
            <a:xfrm>
              <a:off x="10826751" y="6611938"/>
              <a:ext cx="71438" cy="250825"/>
            </a:xfrm>
            <a:custGeom>
              <a:rect b="b" l="l" r="r" t="t"/>
              <a:pathLst>
                <a:path extrusionOk="0" h="57" w="17">
                  <a:moveTo>
                    <a:pt x="7" y="5"/>
                  </a:moveTo>
                  <a:cubicBezTo>
                    <a:pt x="6" y="7"/>
                    <a:pt x="5" y="10"/>
                    <a:pt x="5" y="12"/>
                  </a:cubicBezTo>
                  <a:cubicBezTo>
                    <a:pt x="4" y="11"/>
                    <a:pt x="4" y="11"/>
                    <a:pt x="4" y="11"/>
                  </a:cubicBezTo>
                  <a:cubicBezTo>
                    <a:pt x="4" y="9"/>
                    <a:pt x="1" y="10"/>
                    <a:pt x="1" y="11"/>
                  </a:cubicBezTo>
                  <a:cubicBezTo>
                    <a:pt x="2" y="14"/>
                    <a:pt x="2" y="17"/>
                    <a:pt x="2" y="19"/>
                  </a:cubicBezTo>
                  <a:cubicBezTo>
                    <a:pt x="0" y="31"/>
                    <a:pt x="1" y="43"/>
                    <a:pt x="6"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030" name="Google Shape;3030;p9"/>
            <p:cNvSpPr/>
            <p:nvPr/>
          </p:nvSpPr>
          <p:spPr>
            <a:xfrm>
              <a:off x="10747376" y="6575426"/>
              <a:ext cx="33338" cy="160338"/>
            </a:xfrm>
            <a:custGeom>
              <a:rect b="b" l="l" r="r" t="t"/>
              <a:pathLst>
                <a:path extrusionOk="0" h="36" w="8">
                  <a:moveTo>
                    <a:pt x="0" y="5"/>
                  </a:moveTo>
                  <a:cubicBezTo>
                    <a:pt x="0" y="14"/>
                    <a:pt x="0" y="23"/>
                    <a:pt x="0" y="32"/>
                  </a:cubicBezTo>
                  <a:cubicBezTo>
                    <a:pt x="0" y="36"/>
                    <a:pt x="7" y="36"/>
                    <a:pt x="7" y="32"/>
                  </a:cubicBezTo>
                  <a:cubicBezTo>
                    <a:pt x="8" y="23"/>
                    <a:pt x="8" y="14"/>
                    <a:pt x="8" y="5"/>
                  </a:cubicBezTo>
                  <a:cubicBezTo>
                    <a:pt x="8" y="0"/>
                    <a:pt x="0" y="0"/>
                    <a:pt x="0"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031" name="Google Shape;3031;p9"/>
            <p:cNvSpPr/>
            <p:nvPr/>
          </p:nvSpPr>
          <p:spPr>
            <a:xfrm>
              <a:off x="10890251" y="6611938"/>
              <a:ext cx="61913" cy="176213"/>
            </a:xfrm>
            <a:custGeom>
              <a:rect b="b" l="l" r="r" t="t"/>
              <a:pathLst>
                <a:path extrusionOk="0" h="40" w="15">
                  <a:moveTo>
                    <a:pt x="4" y="5"/>
                  </a:moveTo>
                  <a:cubicBezTo>
                    <a:pt x="0" y="15"/>
                    <a:pt x="0" y="26"/>
                    <a:pt x="3" y="37"/>
                  </a:cubicBezTo>
                  <a:cubicBezTo>
                    <a:pt x="4" y="40"/>
                    <a:pt x="10" y="40"/>
                    <a:pt x="9" y="36"/>
                  </a:cubicBezTo>
                  <a:cubicBezTo>
                    <a:pt x="9" y="27"/>
                    <a:pt x="9" y="18"/>
                    <a:pt x="12" y="10"/>
                  </a:cubicBezTo>
                  <a:cubicBezTo>
                    <a:pt x="15" y="4"/>
                    <a:pt x="7" y="0"/>
                    <a:pt x="4"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032" name="Google Shape;3032;p9"/>
            <p:cNvSpPr/>
            <p:nvPr/>
          </p:nvSpPr>
          <p:spPr>
            <a:xfrm>
              <a:off x="10985501" y="6686551"/>
              <a:ext cx="33338" cy="136525"/>
            </a:xfrm>
            <a:custGeom>
              <a:rect b="b" l="l" r="r" t="t"/>
              <a:pathLst>
                <a:path extrusionOk="0" h="31" w="8">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033" name="Google Shape;3033;p9"/>
            <p:cNvSpPr/>
            <p:nvPr/>
          </p:nvSpPr>
          <p:spPr>
            <a:xfrm>
              <a:off x="11126788" y="6562726"/>
              <a:ext cx="53975" cy="234950"/>
            </a:xfrm>
            <a:custGeom>
              <a:rect b="b" l="l" r="r" t="t"/>
              <a:pathLst>
                <a:path extrusionOk="0" h="53" w="13">
                  <a:moveTo>
                    <a:pt x="10" y="1"/>
                  </a:moveTo>
                  <a:cubicBezTo>
                    <a:pt x="7" y="8"/>
                    <a:pt x="6" y="14"/>
                    <a:pt x="5" y="21"/>
                  </a:cubicBezTo>
                  <a:cubicBezTo>
                    <a:pt x="2" y="21"/>
                    <a:pt x="0" y="22"/>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0" y="43"/>
                    <a:pt x="9" y="38"/>
                    <a:pt x="8" y="33"/>
                  </a:cubicBezTo>
                  <a:cubicBezTo>
                    <a:pt x="8" y="22"/>
                    <a:pt x="9" y="12"/>
                    <a:pt x="13" y="2"/>
                  </a:cubicBezTo>
                  <a:cubicBezTo>
                    <a:pt x="13" y="1"/>
                    <a:pt x="11" y="0"/>
                    <a:pt x="10" y="1"/>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034" name="Google Shape;3034;p9"/>
            <p:cNvSpPr/>
            <p:nvPr/>
          </p:nvSpPr>
          <p:spPr>
            <a:xfrm>
              <a:off x="11193463" y="6557963"/>
              <a:ext cx="71438" cy="212725"/>
            </a:xfrm>
            <a:custGeom>
              <a:rect b="b" l="l" r="r" t="t"/>
              <a:pathLst>
                <a:path extrusionOk="0" h="48" w="17">
                  <a:moveTo>
                    <a:pt x="12" y="2"/>
                  </a:moveTo>
                  <a:cubicBezTo>
                    <a:pt x="4" y="14"/>
                    <a:pt x="0" y="29"/>
                    <a:pt x="1" y="44"/>
                  </a:cubicBezTo>
                  <a:cubicBezTo>
                    <a:pt x="1" y="48"/>
                    <a:pt x="6" y="48"/>
                    <a:pt x="7" y="44"/>
                  </a:cubicBezTo>
                  <a:cubicBezTo>
                    <a:pt x="7" y="30"/>
                    <a:pt x="8" y="16"/>
                    <a:pt x="15" y="4"/>
                  </a:cubicBezTo>
                  <a:cubicBezTo>
                    <a:pt x="17" y="2"/>
                    <a:pt x="14" y="0"/>
                    <a:pt x="12" y="2"/>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035" name="Google Shape;3035;p9"/>
            <p:cNvSpPr/>
            <p:nvPr/>
          </p:nvSpPr>
          <p:spPr>
            <a:xfrm>
              <a:off x="11277601" y="6597651"/>
              <a:ext cx="28575" cy="195263"/>
            </a:xfrm>
            <a:custGeom>
              <a:rect b="b" l="l" r="r" t="t"/>
              <a:pathLst>
                <a:path extrusionOk="0" h="44" w="7">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1" y="35"/>
                  </a:cubicBezTo>
                  <a:cubicBezTo>
                    <a:pt x="2" y="37"/>
                    <a:pt x="2" y="39"/>
                    <a:pt x="2" y="41"/>
                  </a:cubicBezTo>
                  <a:cubicBezTo>
                    <a:pt x="2" y="44"/>
                    <a:pt x="6" y="44"/>
                    <a:pt x="6" y="41"/>
                  </a:cubicBezTo>
                  <a:cubicBezTo>
                    <a:pt x="7" y="28"/>
                    <a:pt x="7" y="15"/>
                    <a:pt x="6" y="2"/>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036" name="Google Shape;3036;p9"/>
            <p:cNvSpPr/>
            <p:nvPr/>
          </p:nvSpPr>
          <p:spPr>
            <a:xfrm>
              <a:off x="11364913" y="6545263"/>
              <a:ext cx="79375" cy="211138"/>
            </a:xfrm>
            <a:custGeom>
              <a:rect b="b" l="l" r="r" t="t"/>
              <a:pathLst>
                <a:path extrusionOk="0" h="48" w="19">
                  <a:moveTo>
                    <a:pt x="18" y="44"/>
                  </a:moveTo>
                  <a:cubicBezTo>
                    <a:pt x="15" y="35"/>
                    <a:pt x="15" y="26"/>
                    <a:pt x="17" y="17"/>
                  </a:cubicBezTo>
                  <a:cubicBezTo>
                    <a:pt x="18" y="13"/>
                    <a:pt x="11" y="11"/>
                    <a:pt x="11" y="15"/>
                  </a:cubicBezTo>
                  <a:cubicBezTo>
                    <a:pt x="11" y="15"/>
                    <a:pt x="11" y="15"/>
                    <a:pt x="11" y="15"/>
                  </a:cubicBezTo>
                  <a:cubicBezTo>
                    <a:pt x="10" y="16"/>
                    <a:pt x="10" y="16"/>
                    <a:pt x="10" y="16"/>
                  </a:cubicBezTo>
                  <a:cubicBezTo>
                    <a:pt x="10" y="12"/>
                    <a:pt x="10" y="8"/>
                    <a:pt x="10" y="4"/>
                  </a:cubicBezTo>
                  <a:cubicBezTo>
                    <a:pt x="11" y="1"/>
                    <a:pt x="5" y="0"/>
                    <a:pt x="5" y="3"/>
                  </a:cubicBezTo>
                  <a:cubicBezTo>
                    <a:pt x="3" y="12"/>
                    <a:pt x="2" y="21"/>
                    <a:pt x="2" y="30"/>
                  </a:cubicBezTo>
                  <a:cubicBezTo>
                    <a:pt x="1" y="29"/>
                    <a:pt x="0" y="30"/>
                    <a:pt x="0" y="31"/>
                  </a:cubicBezTo>
                  <a:cubicBezTo>
                    <a:pt x="0" y="35"/>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037" name="Google Shape;3037;p9"/>
            <p:cNvSpPr/>
            <p:nvPr/>
          </p:nvSpPr>
          <p:spPr>
            <a:xfrm>
              <a:off x="11518901" y="6611938"/>
              <a:ext cx="25400" cy="144463"/>
            </a:xfrm>
            <a:custGeom>
              <a:rect b="b" l="l" r="r" t="t"/>
              <a:pathLst>
                <a:path extrusionOk="0" h="33" w="6">
                  <a:moveTo>
                    <a:pt x="6" y="3"/>
                  </a:moveTo>
                  <a:cubicBezTo>
                    <a:pt x="6" y="0"/>
                    <a:pt x="1" y="0"/>
                    <a:pt x="1" y="3"/>
                  </a:cubicBezTo>
                  <a:cubicBezTo>
                    <a:pt x="1" y="12"/>
                    <a:pt x="0" y="21"/>
                    <a:pt x="1" y="30"/>
                  </a:cubicBezTo>
                  <a:cubicBezTo>
                    <a:pt x="1" y="33"/>
                    <a:pt x="6" y="33"/>
                    <a:pt x="6" y="30"/>
                  </a:cubicBezTo>
                  <a:cubicBezTo>
                    <a:pt x="6" y="21"/>
                    <a:pt x="6" y="12"/>
                    <a:pt x="6"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038" name="Google Shape;3038;p9"/>
            <p:cNvSpPr/>
            <p:nvPr/>
          </p:nvSpPr>
          <p:spPr>
            <a:xfrm>
              <a:off x="11585576" y="6597651"/>
              <a:ext cx="58738" cy="177800"/>
            </a:xfrm>
            <a:custGeom>
              <a:rect b="b" l="l" r="r" t="t"/>
              <a:pathLst>
                <a:path extrusionOk="0" h="40" w="14">
                  <a:moveTo>
                    <a:pt x="7" y="6"/>
                  </a:moveTo>
                  <a:cubicBezTo>
                    <a:pt x="7" y="5"/>
                    <a:pt x="7" y="4"/>
                    <a:pt x="7" y="3"/>
                  </a:cubicBezTo>
                  <a:cubicBezTo>
                    <a:pt x="6" y="0"/>
                    <a:pt x="0" y="1"/>
                    <a:pt x="1" y="5"/>
                  </a:cubicBezTo>
                  <a:cubicBezTo>
                    <a:pt x="2" y="13"/>
                    <a:pt x="2" y="21"/>
                    <a:pt x="3" y="29"/>
                  </a:cubicBezTo>
                  <a:cubicBezTo>
                    <a:pt x="3" y="30"/>
                    <a:pt x="3" y="31"/>
                    <a:pt x="4" y="31"/>
                  </a:cubicBezTo>
                  <a:cubicBezTo>
                    <a:pt x="5" y="33"/>
                    <a:pt x="5" y="35"/>
                    <a:pt x="5" y="37"/>
                  </a:cubicBezTo>
                  <a:cubicBezTo>
                    <a:pt x="5" y="40"/>
                    <a:pt x="10" y="40"/>
                    <a:pt x="10" y="37"/>
                  </a:cubicBezTo>
                  <a:cubicBezTo>
                    <a:pt x="11" y="28"/>
                    <a:pt x="11" y="18"/>
                    <a:pt x="13" y="9"/>
                  </a:cubicBezTo>
                  <a:cubicBezTo>
                    <a:pt x="14" y="5"/>
                    <a:pt x="9" y="3"/>
                    <a:pt x="7" y="6"/>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039" name="Google Shape;3039;p9"/>
            <p:cNvSpPr/>
            <p:nvPr/>
          </p:nvSpPr>
          <p:spPr>
            <a:xfrm>
              <a:off x="11657013" y="6594476"/>
              <a:ext cx="61913" cy="228600"/>
            </a:xfrm>
            <a:custGeom>
              <a:rect b="b" l="l" r="r" t="t"/>
              <a:pathLst>
                <a:path extrusionOk="0" h="52" w="15">
                  <a:moveTo>
                    <a:pt x="7" y="4"/>
                  </a:moveTo>
                  <a:cubicBezTo>
                    <a:pt x="7" y="7"/>
                    <a:pt x="6" y="9"/>
                    <a:pt x="6" y="11"/>
                  </a:cubicBezTo>
                  <a:cubicBezTo>
                    <a:pt x="5" y="11"/>
                    <a:pt x="2" y="11"/>
                    <a:pt x="2" y="13"/>
                  </a:cubicBezTo>
                  <a:cubicBezTo>
                    <a:pt x="2" y="16"/>
                    <a:pt x="3" y="20"/>
                    <a:pt x="1" y="23"/>
                  </a:cubicBezTo>
                  <a:cubicBezTo>
                    <a:pt x="0" y="24"/>
                    <a:pt x="2" y="26"/>
                    <a:pt x="4" y="25"/>
                  </a:cubicBezTo>
                  <a:cubicBezTo>
                    <a:pt x="3" y="33"/>
                    <a:pt x="3" y="41"/>
                    <a:pt x="4" y="49"/>
                  </a:cubicBezTo>
                  <a:cubicBezTo>
                    <a:pt x="4" y="52"/>
                    <a:pt x="9" y="52"/>
                    <a:pt x="10" y="49"/>
                  </a:cubicBezTo>
                  <a:cubicBezTo>
                    <a:pt x="13" y="35"/>
                    <a:pt x="13" y="20"/>
                    <a:pt x="15" y="5"/>
                  </a:cubicBezTo>
                  <a:cubicBezTo>
                    <a:pt x="15" y="1"/>
                    <a:pt x="8" y="0"/>
                    <a:pt x="7"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040" name="Google Shape;3040;p9"/>
            <p:cNvSpPr/>
            <p:nvPr/>
          </p:nvSpPr>
          <p:spPr>
            <a:xfrm>
              <a:off x="11469688" y="6611938"/>
              <a:ext cx="49213" cy="206375"/>
            </a:xfrm>
            <a:custGeom>
              <a:rect b="b" l="l" r="r" t="t"/>
              <a:pathLst>
                <a:path extrusionOk="0" h="47" w="12">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0" y="33"/>
                    <a:pt x="10" y="29"/>
                  </a:cubicBezTo>
                  <a:cubicBezTo>
                    <a:pt x="10" y="28"/>
                    <a:pt x="11" y="28"/>
                    <a:pt x="11" y="28"/>
                  </a:cubicBezTo>
                  <a:cubicBezTo>
                    <a:pt x="11" y="26"/>
                    <a:pt x="11" y="23"/>
                    <a:pt x="10" y="21"/>
                  </a:cubicBezTo>
                  <a:cubicBezTo>
                    <a:pt x="10" y="18"/>
                    <a:pt x="11" y="15"/>
                    <a:pt x="11" y="13"/>
                  </a:cubicBezTo>
                  <a:cubicBezTo>
                    <a:pt x="12" y="10"/>
                    <a:pt x="10" y="8"/>
                    <a:pt x="8" y="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041" name="Google Shape;3041;p9"/>
            <p:cNvSpPr/>
            <p:nvPr/>
          </p:nvSpPr>
          <p:spPr>
            <a:xfrm>
              <a:off x="11072813" y="6624638"/>
              <a:ext cx="50800" cy="119063"/>
            </a:xfrm>
            <a:custGeom>
              <a:rect b="b" l="l" r="r" t="t"/>
              <a:pathLst>
                <a:path extrusionOk="0" h="27" w="12">
                  <a:moveTo>
                    <a:pt x="12" y="24"/>
                  </a:moveTo>
                  <a:cubicBezTo>
                    <a:pt x="8" y="17"/>
                    <a:pt x="6" y="10"/>
                    <a:pt x="4" y="2"/>
                  </a:cubicBezTo>
                  <a:cubicBezTo>
                    <a:pt x="3" y="0"/>
                    <a:pt x="0" y="0"/>
                    <a:pt x="0" y="3"/>
                  </a:cubicBezTo>
                  <a:cubicBezTo>
                    <a:pt x="2" y="11"/>
                    <a:pt x="5" y="18"/>
                    <a:pt x="9" y="26"/>
                  </a:cubicBezTo>
                  <a:cubicBezTo>
                    <a:pt x="10" y="27"/>
                    <a:pt x="12" y="26"/>
                    <a:pt x="12" y="2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042" name="Google Shape;3042;p9"/>
            <p:cNvSpPr/>
            <p:nvPr/>
          </p:nvSpPr>
          <p:spPr>
            <a:xfrm>
              <a:off x="10968038" y="6572251"/>
              <a:ext cx="76200" cy="193675"/>
            </a:xfrm>
            <a:custGeom>
              <a:rect b="b" l="l" r="r" t="t"/>
              <a:pathLst>
                <a:path extrusionOk="0" h="44" w="18">
                  <a:moveTo>
                    <a:pt x="16" y="37"/>
                  </a:moveTo>
                  <a:cubicBezTo>
                    <a:pt x="11" y="28"/>
                    <a:pt x="7" y="18"/>
                    <a:pt x="12" y="8"/>
                  </a:cubicBezTo>
                  <a:cubicBezTo>
                    <a:pt x="13" y="4"/>
                    <a:pt x="8" y="0"/>
                    <a:pt x="6" y="4"/>
                  </a:cubicBezTo>
                  <a:cubicBezTo>
                    <a:pt x="0" y="17"/>
                    <a:pt x="2" y="29"/>
                    <a:pt x="10" y="41"/>
                  </a:cubicBezTo>
                  <a:cubicBezTo>
                    <a:pt x="12" y="44"/>
                    <a:pt x="18" y="41"/>
                    <a:pt x="16" y="37"/>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043" name="Google Shape;3043;p9"/>
            <p:cNvSpPr/>
            <p:nvPr/>
          </p:nvSpPr>
          <p:spPr>
            <a:xfrm>
              <a:off x="11236326" y="6629401"/>
              <a:ext cx="41275" cy="146050"/>
            </a:xfrm>
            <a:custGeom>
              <a:rect b="b" l="l" r="r" t="t"/>
              <a:pathLst>
                <a:path extrusionOk="0" h="33" w="10">
                  <a:moveTo>
                    <a:pt x="3" y="5"/>
                  </a:moveTo>
                  <a:cubicBezTo>
                    <a:pt x="0" y="12"/>
                    <a:pt x="0" y="21"/>
                    <a:pt x="3" y="29"/>
                  </a:cubicBezTo>
                  <a:cubicBezTo>
                    <a:pt x="4" y="33"/>
                    <a:pt x="10" y="31"/>
                    <a:pt x="9" y="27"/>
                  </a:cubicBezTo>
                  <a:cubicBezTo>
                    <a:pt x="8" y="20"/>
                    <a:pt x="7" y="13"/>
                    <a:pt x="9" y="6"/>
                  </a:cubicBezTo>
                  <a:cubicBezTo>
                    <a:pt x="10" y="2"/>
                    <a:pt x="4" y="0"/>
                    <a:pt x="3"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044" name="Google Shape;3044;p9"/>
            <p:cNvSpPr/>
            <p:nvPr/>
          </p:nvSpPr>
          <p:spPr>
            <a:xfrm>
              <a:off x="11757026" y="6567488"/>
              <a:ext cx="58738" cy="220663"/>
            </a:xfrm>
            <a:custGeom>
              <a:rect b="b" l="l" r="r" t="t"/>
              <a:pathLst>
                <a:path extrusionOk="0" h="50" w="14">
                  <a:moveTo>
                    <a:pt x="10" y="28"/>
                  </a:moveTo>
                  <a:cubicBezTo>
                    <a:pt x="11" y="20"/>
                    <a:pt x="11" y="13"/>
                    <a:pt x="13" y="6"/>
                  </a:cubicBezTo>
                  <a:cubicBezTo>
                    <a:pt x="14" y="2"/>
                    <a:pt x="7" y="0"/>
                    <a:pt x="6" y="4"/>
                  </a:cubicBezTo>
                  <a:cubicBezTo>
                    <a:pt x="5" y="8"/>
                    <a:pt x="4" y="11"/>
                    <a:pt x="4" y="15"/>
                  </a:cubicBezTo>
                  <a:cubicBezTo>
                    <a:pt x="3" y="15"/>
                    <a:pt x="3" y="16"/>
                    <a:pt x="3" y="17"/>
                  </a:cubicBezTo>
                  <a:cubicBezTo>
                    <a:pt x="0" y="27"/>
                    <a:pt x="0" y="36"/>
                    <a:pt x="4" y="46"/>
                  </a:cubicBezTo>
                  <a:cubicBezTo>
                    <a:pt x="6" y="50"/>
                    <a:pt x="13" y="46"/>
                    <a:pt x="11" y="42"/>
                  </a:cubicBezTo>
                  <a:cubicBezTo>
                    <a:pt x="9" y="38"/>
                    <a:pt x="8" y="34"/>
                    <a:pt x="8" y="30"/>
                  </a:cubicBezTo>
                  <a:cubicBezTo>
                    <a:pt x="9" y="30"/>
                    <a:pt x="10" y="29"/>
                    <a:pt x="10" y="28"/>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045" name="Google Shape;3045;p9"/>
            <p:cNvSpPr/>
            <p:nvPr/>
          </p:nvSpPr>
          <p:spPr>
            <a:xfrm>
              <a:off x="11839576" y="6624638"/>
              <a:ext cx="33338" cy="141288"/>
            </a:xfrm>
            <a:custGeom>
              <a:rect b="b" l="l" r="r" t="t"/>
              <a:pathLst>
                <a:path extrusionOk="0" h="32" w="8">
                  <a:moveTo>
                    <a:pt x="6" y="4"/>
                  </a:moveTo>
                  <a:cubicBezTo>
                    <a:pt x="5" y="0"/>
                    <a:pt x="0" y="2"/>
                    <a:pt x="1" y="5"/>
                  </a:cubicBezTo>
                  <a:cubicBezTo>
                    <a:pt x="3" y="13"/>
                    <a:pt x="3" y="21"/>
                    <a:pt x="4" y="29"/>
                  </a:cubicBezTo>
                  <a:cubicBezTo>
                    <a:pt x="4" y="32"/>
                    <a:pt x="8" y="32"/>
                    <a:pt x="8" y="29"/>
                  </a:cubicBezTo>
                  <a:cubicBezTo>
                    <a:pt x="8" y="20"/>
                    <a:pt x="8" y="12"/>
                    <a:pt x="6" y="4"/>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046" name="Google Shape;3046;p9"/>
            <p:cNvSpPr/>
            <p:nvPr/>
          </p:nvSpPr>
          <p:spPr>
            <a:xfrm>
              <a:off x="11864976" y="6607176"/>
              <a:ext cx="84138" cy="233363"/>
            </a:xfrm>
            <a:custGeom>
              <a:rect b="b" l="l" r="r" t="t"/>
              <a:pathLst>
                <a:path extrusionOk="0" h="53" w="20">
                  <a:moveTo>
                    <a:pt x="18" y="46"/>
                  </a:moveTo>
                  <a:cubicBezTo>
                    <a:pt x="15" y="36"/>
                    <a:pt x="14" y="25"/>
                    <a:pt x="13" y="14"/>
                  </a:cubicBezTo>
                  <a:cubicBezTo>
                    <a:pt x="13" y="13"/>
                    <a:pt x="12" y="13"/>
                    <a:pt x="12" y="13"/>
                  </a:cubicBezTo>
                  <a:cubicBezTo>
                    <a:pt x="12" y="10"/>
                    <a:pt x="12" y="12"/>
                    <a:pt x="12" y="4"/>
                  </a:cubicBezTo>
                  <a:cubicBezTo>
                    <a:pt x="12" y="0"/>
                    <a:pt x="8" y="0"/>
                    <a:pt x="8" y="4"/>
                  </a:cubicBezTo>
                  <a:cubicBezTo>
                    <a:pt x="8" y="12"/>
                    <a:pt x="8" y="10"/>
                    <a:pt x="8" y="12"/>
                  </a:cubicBezTo>
                  <a:cubicBezTo>
                    <a:pt x="8" y="13"/>
                    <a:pt x="7" y="13"/>
                    <a:pt x="7" y="14"/>
                  </a:cubicBezTo>
                  <a:cubicBezTo>
                    <a:pt x="7" y="16"/>
                    <a:pt x="7" y="19"/>
                    <a:pt x="6" y="22"/>
                  </a:cubicBezTo>
                  <a:cubicBezTo>
                    <a:pt x="6" y="21"/>
                    <a:pt x="5" y="22"/>
                    <a:pt x="5" y="22"/>
                  </a:cubicBezTo>
                  <a:cubicBezTo>
                    <a:pt x="3" y="28"/>
                    <a:pt x="3" y="33"/>
                    <a:pt x="1" y="39"/>
                  </a:cubicBezTo>
                  <a:cubicBezTo>
                    <a:pt x="0" y="40"/>
                    <a:pt x="2" y="40"/>
                    <a:pt x="3" y="39"/>
                  </a:cubicBezTo>
                  <a:cubicBezTo>
                    <a:pt x="4" y="35"/>
                    <a:pt x="5" y="30"/>
                    <a:pt x="6" y="25"/>
                  </a:cubicBezTo>
                  <a:cubicBezTo>
                    <a:pt x="6" y="33"/>
                    <a:pt x="7" y="41"/>
                    <a:pt x="10" y="48"/>
                  </a:cubicBezTo>
                  <a:cubicBezTo>
                    <a:pt x="12" y="53"/>
                    <a:pt x="20" y="51"/>
                    <a:pt x="18" y="46"/>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047" name="Google Shape;3047;p9"/>
            <p:cNvSpPr/>
            <p:nvPr/>
          </p:nvSpPr>
          <p:spPr>
            <a:xfrm>
              <a:off x="11969751" y="6726238"/>
              <a:ext cx="25400" cy="128588"/>
            </a:xfrm>
            <a:custGeom>
              <a:rect b="b" l="l" r="r" t="t"/>
              <a:pathLst>
                <a:path extrusionOk="0" h="29" w="6">
                  <a:moveTo>
                    <a:pt x="5" y="3"/>
                  </a:moveTo>
                  <a:cubicBezTo>
                    <a:pt x="5" y="0"/>
                    <a:pt x="1" y="0"/>
                    <a:pt x="1" y="3"/>
                  </a:cubicBezTo>
                  <a:cubicBezTo>
                    <a:pt x="1" y="10"/>
                    <a:pt x="0" y="21"/>
                    <a:pt x="0" y="25"/>
                  </a:cubicBezTo>
                  <a:cubicBezTo>
                    <a:pt x="0" y="29"/>
                    <a:pt x="6" y="29"/>
                    <a:pt x="6" y="25"/>
                  </a:cubicBezTo>
                  <a:cubicBezTo>
                    <a:pt x="6" y="21"/>
                    <a:pt x="6" y="11"/>
                    <a:pt x="5"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048" name="Google Shape;3048;p9"/>
            <p:cNvSpPr/>
            <p:nvPr/>
          </p:nvSpPr>
          <p:spPr>
            <a:xfrm>
              <a:off x="11998326" y="6624638"/>
              <a:ext cx="41275" cy="176213"/>
            </a:xfrm>
            <a:custGeom>
              <a:rect b="b" l="l" r="r" t="t"/>
              <a:pathLst>
                <a:path extrusionOk="0" h="40" w="10">
                  <a:moveTo>
                    <a:pt x="3" y="3"/>
                  </a:moveTo>
                  <a:cubicBezTo>
                    <a:pt x="0" y="14"/>
                    <a:pt x="0" y="24"/>
                    <a:pt x="0" y="35"/>
                  </a:cubicBezTo>
                  <a:cubicBezTo>
                    <a:pt x="0" y="40"/>
                    <a:pt x="8" y="40"/>
                    <a:pt x="9" y="35"/>
                  </a:cubicBezTo>
                  <a:cubicBezTo>
                    <a:pt x="9" y="25"/>
                    <a:pt x="9" y="15"/>
                    <a:pt x="10" y="4"/>
                  </a:cubicBezTo>
                  <a:cubicBezTo>
                    <a:pt x="10" y="1"/>
                    <a:pt x="4" y="0"/>
                    <a:pt x="3" y="3"/>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049" name="Google Shape;3049;p9"/>
            <p:cNvSpPr/>
            <p:nvPr/>
          </p:nvSpPr>
          <p:spPr>
            <a:xfrm>
              <a:off x="12039601" y="6611938"/>
              <a:ext cx="71438" cy="250825"/>
            </a:xfrm>
            <a:custGeom>
              <a:rect b="b" l="l" r="r" t="t"/>
              <a:pathLst>
                <a:path extrusionOk="0" h="57" w="17">
                  <a:moveTo>
                    <a:pt x="7" y="5"/>
                  </a:moveTo>
                  <a:cubicBezTo>
                    <a:pt x="6" y="7"/>
                    <a:pt x="5" y="10"/>
                    <a:pt x="4" y="12"/>
                  </a:cubicBezTo>
                  <a:cubicBezTo>
                    <a:pt x="4" y="11"/>
                    <a:pt x="4" y="11"/>
                    <a:pt x="4" y="11"/>
                  </a:cubicBezTo>
                  <a:cubicBezTo>
                    <a:pt x="4" y="9"/>
                    <a:pt x="1" y="10"/>
                    <a:pt x="1" y="11"/>
                  </a:cubicBezTo>
                  <a:cubicBezTo>
                    <a:pt x="1" y="14"/>
                    <a:pt x="2" y="17"/>
                    <a:pt x="2" y="19"/>
                  </a:cubicBezTo>
                  <a:cubicBezTo>
                    <a:pt x="0" y="31"/>
                    <a:pt x="1" y="43"/>
                    <a:pt x="6" y="54"/>
                  </a:cubicBezTo>
                  <a:cubicBezTo>
                    <a:pt x="7" y="57"/>
                    <a:pt x="12" y="55"/>
                    <a:pt x="12" y="52"/>
                  </a:cubicBezTo>
                  <a:cubicBezTo>
                    <a:pt x="11" y="38"/>
                    <a:pt x="9" y="23"/>
                    <a:pt x="15" y="10"/>
                  </a:cubicBezTo>
                  <a:cubicBezTo>
                    <a:pt x="17" y="4"/>
                    <a:pt x="9" y="0"/>
                    <a:pt x="7"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050" name="Google Shape;3050;p9"/>
            <p:cNvSpPr/>
            <p:nvPr/>
          </p:nvSpPr>
          <p:spPr>
            <a:xfrm>
              <a:off x="11957051" y="6575426"/>
              <a:ext cx="33338" cy="160338"/>
            </a:xfrm>
            <a:custGeom>
              <a:rect b="b" l="l" r="r" t="t"/>
              <a:pathLst>
                <a:path extrusionOk="0" h="36" w="8">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051" name="Google Shape;3051;p9"/>
            <p:cNvSpPr/>
            <p:nvPr/>
          </p:nvSpPr>
          <p:spPr>
            <a:xfrm>
              <a:off x="12098338" y="6611938"/>
              <a:ext cx="63500" cy="176213"/>
            </a:xfrm>
            <a:custGeom>
              <a:rect b="b" l="l" r="r" t="t"/>
              <a:pathLst>
                <a:path extrusionOk="0" h="40" w="15">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052" name="Google Shape;3052;p9"/>
            <p:cNvSpPr/>
            <p:nvPr/>
          </p:nvSpPr>
          <p:spPr>
            <a:xfrm>
              <a:off x="12195176" y="6686551"/>
              <a:ext cx="33338" cy="136525"/>
            </a:xfrm>
            <a:custGeom>
              <a:rect b="b" l="l" r="r" t="t"/>
              <a:pathLst>
                <a:path extrusionOk="0" h="31" w="8">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053" name="Google Shape;3053;p9"/>
            <p:cNvSpPr/>
            <p:nvPr/>
          </p:nvSpPr>
          <p:spPr>
            <a:xfrm>
              <a:off x="-58058" y="8795851"/>
              <a:ext cx="12303126" cy="230188"/>
            </a:xfrm>
            <a:custGeom>
              <a:rect b="b" l="l" r="r" t="t"/>
              <a:pathLst>
                <a:path extrusionOk="0" h="52" w="2951">
                  <a:moveTo>
                    <a:pt x="2945" y="17"/>
                  </a:moveTo>
                  <a:cubicBezTo>
                    <a:pt x="2945" y="27"/>
                    <a:pt x="2951" y="52"/>
                    <a:pt x="2927" y="52"/>
                  </a:cubicBezTo>
                  <a:cubicBezTo>
                    <a:pt x="25" y="52"/>
                    <a:pt x="25" y="52"/>
                    <a:pt x="25" y="52"/>
                  </a:cubicBezTo>
                  <a:cubicBezTo>
                    <a:pt x="0" y="52"/>
                    <a:pt x="6" y="22"/>
                    <a:pt x="6" y="11"/>
                  </a:cubicBezTo>
                  <a:cubicBezTo>
                    <a:pt x="5" y="35"/>
                    <a:pt x="5" y="35"/>
                    <a:pt x="5" y="35"/>
                  </a:cubicBezTo>
                  <a:cubicBezTo>
                    <a:pt x="5" y="24"/>
                    <a:pt x="14" y="0"/>
                    <a:pt x="25" y="0"/>
                  </a:cubicBezTo>
                  <a:cubicBezTo>
                    <a:pt x="2927" y="0"/>
                    <a:pt x="2927" y="0"/>
                    <a:pt x="2927" y="0"/>
                  </a:cubicBezTo>
                  <a:cubicBezTo>
                    <a:pt x="2938" y="0"/>
                    <a:pt x="2945" y="23"/>
                    <a:pt x="2945" y="34"/>
                  </a:cubicBezTo>
                  <a:lnTo>
                    <a:pt x="2945" y="17"/>
                  </a:lnTo>
                  <a:close/>
                </a:path>
              </a:pathLst>
            </a:custGeom>
            <a:solidFill>
              <a:srgbClr val="44636A"/>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054" name="Google Shape;3054;p9"/>
            <p:cNvSpPr/>
            <p:nvPr/>
          </p:nvSpPr>
          <p:spPr>
            <a:xfrm>
              <a:off x="-58058" y="6677025"/>
              <a:ext cx="12310384" cy="2180708"/>
            </a:xfrm>
            <a:custGeom>
              <a:rect b="b" l="l" r="r" t="t"/>
              <a:pathLst>
                <a:path extrusionOk="0" h="36" w="2940">
                  <a:moveTo>
                    <a:pt x="2940" y="18"/>
                  </a:moveTo>
                  <a:cubicBezTo>
                    <a:pt x="2940" y="28"/>
                    <a:pt x="2932" y="36"/>
                    <a:pt x="2922" y="36"/>
                  </a:cubicBezTo>
                  <a:cubicBezTo>
                    <a:pt x="18" y="36"/>
                    <a:pt x="18" y="36"/>
                    <a:pt x="18" y="36"/>
                  </a:cubicBezTo>
                  <a:cubicBezTo>
                    <a:pt x="8" y="36"/>
                    <a:pt x="0" y="28"/>
                    <a:pt x="0" y="18"/>
                  </a:cubicBezTo>
                  <a:cubicBezTo>
                    <a:pt x="0" y="8"/>
                    <a:pt x="8" y="0"/>
                    <a:pt x="18" y="0"/>
                  </a:cubicBezTo>
                  <a:cubicBezTo>
                    <a:pt x="2922" y="0"/>
                    <a:pt x="2922" y="0"/>
                    <a:pt x="2922" y="0"/>
                  </a:cubicBezTo>
                  <a:cubicBezTo>
                    <a:pt x="2932" y="0"/>
                    <a:pt x="2940" y="8"/>
                    <a:pt x="2940" y="18"/>
                  </a:cubicBezTo>
                  <a:close/>
                </a:path>
              </a:pathLst>
            </a:custGeom>
            <a:solidFill>
              <a:srgbClr val="619C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grpSp>
      <p:pic>
        <p:nvPicPr>
          <p:cNvPr id="3055" name="Google Shape;3055;p9"/>
          <p:cNvPicPr preferRelativeResize="0"/>
          <p:nvPr/>
        </p:nvPicPr>
        <p:blipFill rotWithShape="1">
          <a:blip r:embed="rId4">
            <a:alphaModFix/>
          </a:blip>
          <a:srcRect b="0" l="0" r="0" t="0"/>
          <a:stretch/>
        </p:blipFill>
        <p:spPr>
          <a:xfrm>
            <a:off x="1059756" y="3378968"/>
            <a:ext cx="10233223" cy="3324499"/>
          </a:xfrm>
          <a:prstGeom prst="rect">
            <a:avLst/>
          </a:prstGeom>
          <a:noFill/>
          <a:ln>
            <a:noFill/>
          </a:ln>
        </p:spPr>
      </p:pic>
    </p:spTree>
  </p:cSld>
  <p:clrMapOvr>
    <a:masterClrMapping/>
  </p:clrMapOvr>
  <p:timing>
    <p:tnLst>
      <p:par>
        <p:cTn dur="indefinite" nodeType="tmRoot" restart="never">
          <p:childTnLst>
            <p:seq concurrent="1" nextAc="seek">
              <p:cTn dur="indefinite" id="2" nodeType="mainSeq">
                <p:childTnLst>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3055"/>
                                        </p:tgtEl>
                                        <p:attrNameLst>
                                          <p:attrName>style.visibility</p:attrName>
                                        </p:attrNameLst>
                                      </p:cBhvr>
                                      <p:to>
                                        <p:strVal val="visible"/>
                                      </p:to>
                                    </p:set>
                                    <p:animEffect filter="fade" transition="in">
                                      <p:cBhvr>
                                        <p:cTn dur="1000"/>
                                        <p:tgtEl>
                                          <p:spTgt spid="3055"/>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theme/theme1.xml><?xml version="1.0" encoding="utf-8"?>
<a:theme xmlns:a="http://schemas.openxmlformats.org/drawingml/2006/main" xmlns:r="http://schemas.openxmlformats.org/officeDocument/2006/relationships" name="Office 主题">
  <a:themeElements>
    <a:clrScheme name="Office">
      <a:dk1>
        <a:srgbClr val="000000"/>
      </a:dk1>
      <a:lt1>
        <a:srgbClr val="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2.xml><?xml version="1.0" encoding="utf-8"?>
<a:theme xmlns:a="http://schemas.openxmlformats.org/drawingml/2006/main" xmlns:r="http://schemas.openxmlformats.org/officeDocument/2006/relationships" name="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3.xml><?xml version="1.0" encoding="utf-8"?>
<a:theme xmlns:a="http://schemas.openxmlformats.org/drawingml/2006/main" xmlns:r="http://schemas.openxmlformats.org/officeDocument/2006/relationships" name="https://www.freeppt7.com​​">
  <a:themeElements>
    <a:clrScheme name="Office">
      <a:dk1>
        <a:srgbClr val="000000"/>
      </a:dk1>
      <a:lt1>
        <a:srgbClr val="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erms:created xsi:type="dcterms:W3CDTF">2016-05-01T01:23:24Z</dcterms:created>
  <dc:creator>https://www.freeppt7.com</dc:creator>
</cp:coreProperties>
</file>